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Lst>
  <p:sldSz cx="15119350"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9E69"/>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D077CE-8AEA-304A-97DD-E5003F793F10}" v="643" dt="2021-03-30T18:17:37.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7"/>
    <p:restoredTop sz="94633"/>
  </p:normalViewPr>
  <p:slideViewPr>
    <p:cSldViewPr snapToGrid="0" snapToObjects="1">
      <p:cViewPr>
        <p:scale>
          <a:sx n="60" d="100"/>
          <a:sy n="60" d="100"/>
        </p:scale>
        <p:origin x="1432" y="-8"/>
      </p:cViewPr>
      <p:guideLst>
        <p:guide orient="horz" pos="3367"/>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Graphique%202%20dans%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50" baseline="0">
                <a:solidFill>
                  <a:schemeClr val="dk1"/>
                </a:solidFill>
                <a:latin typeface="+mn-lt"/>
                <a:ea typeface="+mn-ea"/>
                <a:cs typeface="+mn-cs"/>
              </a:defRPr>
            </a:pPr>
            <a:r>
              <a:rPr lang="en-US" sz="1400" dirty="0"/>
              <a:t>Budget 2020 (</a:t>
            </a:r>
            <a:r>
              <a:rPr lang="en-US" sz="1400" dirty="0" err="1"/>
              <a:t>mds</a:t>
            </a:r>
            <a:r>
              <a:rPr lang="en-US" sz="1400" dirty="0"/>
              <a:t> $)</a:t>
            </a:r>
          </a:p>
        </c:rich>
      </c:tx>
      <c:overlay val="0"/>
      <c:spPr>
        <a:noFill/>
        <a:ln>
          <a:noFill/>
        </a:ln>
        <a:effectLst/>
      </c:spPr>
      <c:txPr>
        <a:bodyPr rot="0" spcFirstLastPara="1" vertOverflow="ellipsis" vert="horz" wrap="square" anchor="ctr" anchorCtr="1"/>
        <a:lstStyle/>
        <a:p>
          <a:pPr>
            <a:defRPr sz="2200" b="0" i="0" u="none" strike="noStrike" kern="1200" cap="none" spc="50" baseline="0">
              <a:solidFill>
                <a:schemeClr val="dk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Budget 2020</c:v>
                </c:pt>
              </c:strCache>
            </c:strRef>
          </c:tx>
          <c:spPr>
            <a:noFill/>
            <a:ln w="25400" cap="flat" cmpd="sng" algn="ctr">
              <a:solidFill>
                <a:schemeClr val="accent1"/>
              </a:solidFill>
              <a:miter lim="800000"/>
            </a:ln>
            <a:effectLst/>
          </c:spPr>
          <c:invertIfNegative val="0"/>
          <c:dPt>
            <c:idx val="0"/>
            <c:invertIfNegative val="0"/>
            <c:bubble3D val="0"/>
            <c:spPr>
              <a:solidFill>
                <a:schemeClr val="accent5">
                  <a:lumMod val="50000"/>
                </a:schemeClr>
              </a:solidFill>
              <a:ln w="25400" cap="flat" cmpd="sng" algn="ctr">
                <a:noFill/>
                <a:miter lim="800000"/>
              </a:ln>
              <a:effectLst/>
            </c:spPr>
            <c:extLst>
              <c:ext xmlns:c16="http://schemas.microsoft.com/office/drawing/2014/chart" uri="{C3380CC4-5D6E-409C-BE32-E72D297353CC}">
                <c16:uniqueId val="{00000004-6E72-5F45-9BC0-BC20F8312D6C}"/>
              </c:ext>
            </c:extLst>
          </c:dPt>
          <c:dPt>
            <c:idx val="1"/>
            <c:invertIfNegative val="0"/>
            <c:bubble3D val="0"/>
            <c:spPr>
              <a:solidFill>
                <a:schemeClr val="accent1"/>
              </a:solidFill>
              <a:ln w="25400" cap="flat" cmpd="sng" algn="ctr">
                <a:noFill/>
                <a:miter lim="800000"/>
              </a:ln>
              <a:effectLst/>
            </c:spPr>
            <c:extLst>
              <c:ext xmlns:c16="http://schemas.microsoft.com/office/drawing/2014/chart" uri="{C3380CC4-5D6E-409C-BE32-E72D297353CC}">
                <c16:uniqueId val="{00000008-6E72-5F45-9BC0-BC20F8312D6C}"/>
              </c:ext>
            </c:extLst>
          </c:dPt>
          <c:dPt>
            <c:idx val="2"/>
            <c:invertIfNegative val="0"/>
            <c:bubble3D val="0"/>
            <c:spPr>
              <a:solidFill>
                <a:srgbClr val="0070C0"/>
              </a:solidFill>
              <a:ln w="25400" cap="flat" cmpd="sng" algn="ctr">
                <a:noFill/>
                <a:miter lim="800000"/>
              </a:ln>
              <a:effectLst/>
            </c:spPr>
            <c:extLst>
              <c:ext xmlns:c16="http://schemas.microsoft.com/office/drawing/2014/chart" uri="{C3380CC4-5D6E-409C-BE32-E72D297353CC}">
                <c16:uniqueId val="{00000005-6E72-5F45-9BC0-BC20F8312D6C}"/>
              </c:ext>
            </c:extLst>
          </c:dPt>
          <c:dPt>
            <c:idx val="3"/>
            <c:invertIfNegative val="0"/>
            <c:bubble3D val="0"/>
            <c:spPr>
              <a:solidFill>
                <a:srgbClr val="7030A0"/>
              </a:solidFill>
              <a:ln w="25400" cap="flat" cmpd="sng" algn="ctr">
                <a:noFill/>
                <a:miter lim="800000"/>
              </a:ln>
              <a:effectLst/>
            </c:spPr>
            <c:extLst>
              <c:ext xmlns:c16="http://schemas.microsoft.com/office/drawing/2014/chart" uri="{C3380CC4-5D6E-409C-BE32-E72D297353CC}">
                <c16:uniqueId val="{00000006-6E72-5F45-9BC0-BC20F8312D6C}"/>
              </c:ext>
            </c:extLst>
          </c:dPt>
          <c:dPt>
            <c:idx val="4"/>
            <c:invertIfNegative val="0"/>
            <c:bubble3D val="0"/>
            <c:spPr>
              <a:solidFill>
                <a:schemeClr val="accent3">
                  <a:lumMod val="50000"/>
                </a:schemeClr>
              </a:solidFill>
              <a:ln w="25400" cap="flat" cmpd="sng" algn="ctr">
                <a:noFill/>
                <a:miter lim="800000"/>
              </a:ln>
              <a:effectLst/>
            </c:spPr>
            <c:extLst>
              <c:ext xmlns:c16="http://schemas.microsoft.com/office/drawing/2014/chart" uri="{C3380CC4-5D6E-409C-BE32-E72D297353CC}">
                <c16:uniqueId val="{00000007-6E72-5F45-9BC0-BC20F8312D6C}"/>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NASA</c:v>
                </c:pt>
                <c:pt idx="1">
                  <c:v>CNSA</c:v>
                </c:pt>
                <c:pt idx="2">
                  <c:v>ESA</c:v>
                </c:pt>
                <c:pt idx="3">
                  <c:v>Rocosmos</c:v>
                </c:pt>
                <c:pt idx="4">
                  <c:v>ISRO</c:v>
                </c:pt>
              </c:strCache>
            </c:strRef>
          </c:cat>
          <c:val>
            <c:numRef>
              <c:f>Feuil1!$B$2:$B$6</c:f>
              <c:numCache>
                <c:formatCode>General</c:formatCode>
                <c:ptCount val="5"/>
                <c:pt idx="0">
                  <c:v>19</c:v>
                </c:pt>
                <c:pt idx="1">
                  <c:v>8</c:v>
                </c:pt>
                <c:pt idx="2">
                  <c:v>6.5</c:v>
                </c:pt>
                <c:pt idx="3">
                  <c:v>2.5</c:v>
                </c:pt>
                <c:pt idx="4">
                  <c:v>1.4</c:v>
                </c:pt>
              </c:numCache>
            </c:numRef>
          </c:val>
          <c:extLst>
            <c:ext xmlns:c16="http://schemas.microsoft.com/office/drawing/2014/chart" uri="{C3380CC4-5D6E-409C-BE32-E72D297353CC}">
              <c16:uniqueId val="{00000000-6E72-5F45-9BC0-BC20F8312D6C}"/>
            </c:ext>
          </c:extLst>
        </c:ser>
        <c:dLbls>
          <c:dLblPos val="outEnd"/>
          <c:showLegendKey val="0"/>
          <c:showVal val="1"/>
          <c:showCatName val="0"/>
          <c:showSerName val="0"/>
          <c:showPercent val="0"/>
          <c:showBubbleSize val="0"/>
        </c:dLbls>
        <c:gapWidth val="164"/>
        <c:overlap val="-35"/>
        <c:axId val="435722496"/>
        <c:axId val="430905136"/>
      </c:barChart>
      <c:catAx>
        <c:axId val="4357224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dk1"/>
                </a:solidFill>
                <a:latin typeface="+mn-lt"/>
                <a:ea typeface="+mn-ea"/>
                <a:cs typeface="+mn-cs"/>
              </a:defRPr>
            </a:pPr>
            <a:endParaRPr lang="fr-FR"/>
          </a:p>
        </c:txPr>
        <c:crossAx val="430905136"/>
        <c:crosses val="autoZero"/>
        <c:auto val="1"/>
        <c:lblAlgn val="ctr"/>
        <c:lblOffset val="100"/>
        <c:noMultiLvlLbl val="0"/>
      </c:catAx>
      <c:valAx>
        <c:axId val="430905136"/>
        <c:scaling>
          <c:orientation val="minMax"/>
        </c:scaling>
        <c:delete val="1"/>
        <c:axPos val="l"/>
        <c:numFmt formatCode="General" sourceLinked="1"/>
        <c:majorTickMark val="none"/>
        <c:minorTickMark val="none"/>
        <c:tickLblPos val="nextTo"/>
        <c:crossAx val="435722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8575" cap="flat" cmpd="sng" algn="ctr">
      <a:solidFill>
        <a:schemeClr val="tx2"/>
      </a:solidFill>
      <a:prstDash val="solid"/>
    </a:ln>
    <a:effectLst>
      <a:outerShdw blurRad="50800" dist="38100" dir="2700000" algn="tl" rotWithShape="0">
        <a:prstClr val="black">
          <a:alpha val="40000"/>
        </a:prstClr>
      </a:outerShdw>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'[Graphique 2 dans Microsoft PowerPoint]Feuil1'!$A$2:$A$14</cx:f>
        <cx:lvl ptCount="13">
          <cx:pt idx="0">États-Unis</cx:pt>
          <cx:pt idx="1">Brésil</cx:pt>
          <cx:pt idx="2">Royaume-Uni</cx:pt>
          <cx:pt idx="3">Chine</cx:pt>
          <cx:pt idx="4">Russie</cx:pt>
          <cx:pt idx="5">Ukraine</cx:pt>
          <cx:pt idx="6">Israël</cx:pt>
          <cx:pt idx="7">France</cx:pt>
          <cx:pt idx="8">Iran</cx:pt>
          <cx:pt idx="9">Inde</cx:pt>
          <cx:pt idx="10">Corée-du-nord</cx:pt>
          <cx:pt idx="11">Corée du Sud</cx:pt>
          <cx:pt idx="12">Japon</cx:pt>
        </cx:lvl>
      </cx:strDim>
      <cx:numDim type="colorVal">
        <cx:f>'[Graphique 2 dans Microsoft PowerPoint]Feuil1'!$B$2:$B$14</cx:f>
        <cx:nf>'[Graphique 2 dans Microsoft PowerPoint]Feuil1'!$B$1</cx:nf>
        <cx:lvl ptCount="13" formatCode="Standard" name="Série 1">
          <cx:pt idx="0">1</cx:pt>
          <cx:pt idx="1">1</cx:pt>
          <cx:pt idx="2">1</cx:pt>
          <cx:pt idx="3">1</cx:pt>
          <cx:pt idx="4">1</cx:pt>
          <cx:pt idx="5">1</cx:pt>
          <cx:pt idx="6">1</cx:pt>
          <cx:pt idx="7">1</cx:pt>
          <cx:pt idx="8">1</cx:pt>
          <cx:pt idx="9">1</cx:pt>
          <cx:pt idx="10">1</cx:pt>
          <cx:pt idx="11">1</cx:pt>
          <cx:pt idx="12">1</cx:pt>
        </cx:lvl>
      </cx:numDim>
    </cx:data>
  </cx:chartData>
  <cx:chart>
    <cx:title pos="t" align="ctr" overlay="0">
      <cx:tx>
        <cx:txData>
          <cx:v>Etats en capacité de lancer des satellites</cx:v>
        </cx:txData>
      </cx:tx>
      <cx:txPr>
        <a:bodyPr spcFirstLastPara="1" vertOverflow="ellipsis" horzOverflow="overflow" wrap="square" lIns="0" tIns="0" rIns="0" bIns="0" anchor="ctr" anchorCtr="1"/>
        <a:lstStyle/>
        <a:p>
          <a:pPr algn="ctr" rtl="0">
            <a:defRPr/>
          </a:pPr>
          <a:r>
            <a:rPr lang="fr-FR" sz="1400" b="0" i="0" u="none" strike="noStrike" baseline="0">
              <a:solidFill>
                <a:sysClr val="windowText" lastClr="000000">
                  <a:lumMod val="65000"/>
                  <a:lumOff val="35000"/>
                </a:sysClr>
              </a:solidFill>
              <a:latin typeface="Calibri" panose="020F0502020204030204"/>
            </a:rPr>
            <a:t>Etats en capacité de lancer des satellites</a:t>
          </a:r>
        </a:p>
      </cx:txPr>
    </cx:title>
    <cx:plotArea>
      <cx:plotAreaRegion>
        <cx:series layoutId="regionMap" uniqueId="{4CBEAD98-9037-484C-8504-E5E563341753}">
          <cx:tx>
            <cx:txData>
              <cx:f>'[Graphique 2 dans Microsoft PowerPoint]Feuil1'!$B$1</cx:f>
              <cx:v>Série 1</cx:v>
            </cx:txData>
          </cx:tx>
          <cx:dataId val="0"/>
          <cx:layoutPr>
            <cx:geography cultureLanguage="fr-FR" cultureRegion="FR" attribution="Avec Bing">
              <cx:geoCache provider="{E9337A44-BEBE-4D9F-B70C-5C5E7DAFC167}">
                <cx:binary>7HvZkt22suWvOPTcLAPEfOL4RjTIPdZcpdL0wihVlUhwAEiC8x/0p9zozzg/1rlLg6VtHcuO6wif
h1ZYtDZJkEAih5Urk/98mP7xUD7dtz9NVWn9Px6mX15kXVf/4+ef/UP2VN37k8o8tM67D93Jg6t+
dh8+mIennx/b+9HY9OcQYfrzQ3bfdk/Ti//6JzwtfXJn7uG+M85e90/tfPPk+7Lzv3Ptu5d+enC9
7Q7DU3jSLy929tHcv/jpyXamm1/O9dMvL76548VPPx8/5zfv/KmEaXX9I4wNwxPCsFSUCMl5iJF6
8VPpbPrpslAnhIcSyTAUjCjEw8+vvrivYDjM5unzme9N5nkq94+P7ZP3P336/+dR30z780njXfRx
wZE7zG938bygn78V6H/98+gELPHozFcyP5bHjy4di3x/Xzv7e6v8cyIn/IQzGiKFCVcgXIW/ETkm
4kQJzrkiGLOQUPr51R9F/sPZfF/mn4YdCf3T2WOp76/+fqlHrv3Xfz/99Nj/dNs/fhbB93TsT0uf
ElBnyZHAQggC4v1K4XEoTiQJpUBUEqLksfT/8Ky+vwtHw4924+jq8a6c3vz9u/Ijg/9zmxGSE4o4
Aj2XGCxCKvnNZoD3oUyCoQjC5Hc244e+8Pub8GnYkfA/nT0W+n+CA9r59v5f/7f8C40AnQhwQKHE
KsREcgFu/SsjIPRESgZ/Qi7IsxV8fvUnr//j+fwbyX8eeCz7z+d/I/2zv1/l//V/uvvOB3fW+M9i
+AvckDphiDCGwc1giAZKfLMDgVInCEuCQlB+KhHlEJc/xvyPW/AHJ/X9bfhm8NFWfHPteDvubv/+
7bgr2ntjfxd1/DknRA+iRohSpIRCiBzFY4JPiIJADdFYMcQl4d/uxB+Yz/d34cvAox34cv430v/f
f7/0b3rvzV8ofI5POBeIUEwV5kqF33qigxkoCMaYCoEYEhKw0tdm8OPpfF/2n8cdif7z6WPJ39z9
/ZLXAIe8+QuDQIAhCrAwBI2nmFAWYvatD2LkBEmMJWIiZGAc/Ejz/8CMvi/9LwOPxP/l/LH89X8A
8vkIzoLHPrCu/QsBKUUnmOKQyZAoQTlSvwWkmEOIliG4HgW3fmsBv2LGix9M6/t7cTz+aEuOLx/v
zOl/VKbwIxH8ycDw/3fm3xMZz9p0zHEcZ87r9t4+/IXRgkLqHBKI0gKCNcSNI9QUQroAfwRGQoWM
HvzZ18Hix7P5vol8HndkGp9PH5vE+j/AWd24+b6vng6g9bMM/ueYFeKBIoIxQiEicCzwt1xREJ4w
rFCIIWArDOj2AKS+lv8fnNT3N+GbwUc78c214+3Y6L8/du/ADj7L4n++DwQELRAHNZfPqcMhN/gq
e2P0hACcFUpK4JYguz4K2z+azPfl/3HUkeA/njyW+O4/wACi7C/NEYCzYwyUHysqQxpi+S1RgREB
KEUIVQRR/BHFfq35P5zN92X+adiR0D+dPZZ69Jcwpf+eRf3CIsf33f3qmX7+ikj9/avPy4NgcTT0
k3f4rkV8FN/u8ZcXB1l/4bQPT/jGqWz+9d+uTX9NST6PeLr33S8vIGAIwpkEnEshxXjmr8en5yvo
BAEDiIEKfMa2DKwEgF2XwSBywiRTWNKQMyBpD+yId/3zJXyCDkk7RKDPaOzz2q5cOafOfhHEp98/
2b66csZ2/pcXipEXP9Uf7zvME2gtHELqDxpFOUS0kMCb6of7G6gowO34fxV1wG3ad+0qpEOVbENj
kjc44X2p20pOXs+4F1Fm0+7Mj7iJqUj8ddUU81qoOolMiKs1ahoWO/DaupgqfhPULdZly/uznE/D
DtGq3RiWpHHIbbjuirLfNl26aDRjuwtHhXTW2HCDM7I0Op0NjfPW5NcezW3UiEnGRUK7LfKpX7G6
cDtZJUvEbWv3DLU2ksssNrPsTCTTetoEfg5uhprOH6o5GzUmbQWTzt1qxJSt57A0p92sREyDRcVT
LbpVXlCuAzqqx6Z3VDsiqdMNL6oIdQKtS9MbraqWXarZvkZE9HHSmSnKe5fFXFYm13XFk7hcnIuz
HJdxFRC7rnOBd4ExWM9h5m9JHnJti75bSXjB2s32/WKKbN1bNa9wJuutS9moywENsW+8Wskw4SCs
DK+cEMWGKZ5HmerVFUn6IQ77Id3kIicr7o1cjzwhKzIETi/colPWJEj72vlLPISjrsmkImdxrReZ
+HUgZnTtBk50vYAgTEofqjbP16zj9RUeU6lTZMvYBHMdi0QKHWI6xSK170hQXMhpaXe1T+bIp5nS
SzeFOu3S8P1MF7uumG9WC60bbWFnY1RSux6amW6bckzj0RSjXrLDG5alHjQDmjxSWQbPQm0dp4j2
q7JB3SYo+2qLB0s0RBm64l1K3rauZm9tE9QRNQ19mSatOpcjnc8KVZhOw96j88rzmWvs2nGTB4K9
6pmj9Z4kI45ZMEynrljwmeixfMOEGrdFisVejZK+nXKbnvfhgDa+Zu7tFDaUaJ9Xg9Auy80G226+
CQoFJ9spedPPrW30HGSZ0wOEydWgynztwdjeudaX164w7LIN+yIueTPWYERDhbW0ju7HZFRrYcpx
T8YwvXB1wTqNCyXP0RRU27nvw9O0ztDNWDXZOSo7tGuSob6aG5uvR1elHxYyFJk2XdJeFK4oX6IE
2ZdhJaXO89G9bRKZnuUzGU8DK5aNSuYqi61M0wvklukSnEXhdMDCflurzu38gmlcIpLLiJZVfVnY
kO0YaeZzSbvxrJGc7Dmfk9u+zP2my7Hdj8FobgfCgw1e2tnAwzI3xyqx7lxVDb8sOiSmqCyz9syi
YfS6G8n4RAokzkdL7WkalM1VPUi7mWsSGt3mXf9GJEV5HfCsfJ0sLg+0zYw8n+Z02jlspvWSNEOv
fSLMB+nT6ToYl+BKdkxucs7ATwxtthFp2T/VVUZ0EpDsGi15uETe1n25DSYf7nsxlIkefR6c16pP
H3BQ5XdyGLu1HHze6iGssNGYDXOqBUjZRktZ16kuGOvf1SJLrxXPxs0smEXaGmHPVF5NN+EkWaCr
sF1MPBVFdjXmjl8VZWmjIOHkWpQ+WHubi+s8z6onxLpERHPWwRuTYR7f5JVSmw40+U3JHaea5xI3
e5qO/jGgvHsYRhNsTVbgd0U6gTKRxvgi5oUcE51XvFpNpB+dbhdbMz20Y7vmBg21TqkZ7mtSdgms
RgKlyXu5rEI/1vusQpNu5rF+F1ZhuZIlbR4LMRGdtsY57Wpf7ZTK8U1atsNjmUt2xROVrMeBjHnU
gKEUUeZchXZlliQrtzjwSZhncoz7NKxXRvkgKoM827Qzcue8CJrYDsN0ocByTiFcNLsmIPX5MMxt
GokunBKdgEQvqzQTW0UHQyIpq+rOzCy77vGyXM/LZJw2CZ3O7FLbnajmWe6K1DVgGnVnNe+Y8VHa
lTs842Znq3RQmghBQy1cwG/hVbTUueU1iSs3Zq+mVuD7niVk7QYUbFVNjdWTydptNZRozQdR7Wsn
cRaJZpx2sJ9un0HKdz5X0q/KpUSbopAm0KKgVa6DvkNRgFiiMxvwdNV6m66NkuDPOwouz5DB2yiR
qrNRNzX4vHFDsm74jM860qKbpTJpNNStuXSTTe4miFyFxg3L3nhKh9Nl8PxDXS7zrnXL/DocpTvN
Mz5vGhTgqwwCR60baaf3Qe6G20QVy6Trsncr55si12OHFqvLgOb7Bbz+O7Ch9i1cKR99vYBhpbO6
atJQaoWbCVTeBG6fywFfNaN1BUgwGWNifEkj1Skx65lysytxyqwezRS8zlnOtkVQZ2c97pMtnZy5
xRWnq0QR+tAFqXjd87AtVz536kwVMj83TSneNB0pTrFNyre4aeWbKl+6VptG5CvckGadVZm/aVJZ
PnUhWzZgE2xrZTc4ndR9j7XvvN3LsOt0XzZDVPal2xoil42hyq2WvOuinuVJnIwpllFd54ZGpMr5
NqhKoS317AbxmbyqmQnXxnMQBWVNs0YySS4O0GiMah/SNhraoeLRnKZm1GHB6IqBlq1Rt+QXpWrT
XHuM00s0sfyVcWAzGQTTMGKDS0c9jOG0tlUffOgKOVx1rRRnaV5leTy2CJ+P0hSgAgjwU05pcIg4
MwKvWlsx6QQ36LyjKF3TcpLr2nN1VaglnaKsmWse+RaPSDNlq7MZ6Lsz2rULiVWYVt2uQBDgNz2u
KhODoRRDXIi63IGHb+ymAPVsdU9m9X7BrRl0w3h92Tcu27suGQZQnhLTLc5DUsVNV9M0IqHqm3U3
dxDFmU9kp4Mm6M0lt5MxGpU9f5Sg+e/AfiGY+rTIY+WLojpdQFZ+VfULyAnPbr4ImBtfj3mWQuTP
0FLrpOWsWYGvQIsO2oysrRyFjbDsCncRCkwBg/USj5uEpCrRZTJ1ZJWUZU7jBZXS6iVg6e1Sv7fJ
B7CR88WGoPJehyy9XwYX0bwctBGsi0zRPPQTXbO2iRNWRpiVGi3uwos8Gv1tW7/K5d2Q3oqh0i1g
xSqLLChVPe1n8eSzGxwa8HEq8jSLQ5brZTgfcn5h2mtf3zrFt4q3D1nYRyOUNSHy7QK6An+hS3jI
iG7nod2U/axp0FyBTe3mpnxN+uauYv2p6PCe5fXLpmZ3oi03s22jJF1Wfnlo5Kaws8ZjLjQK7DuH
/JuWNjHru5dtMbYbms9qF1R0eitVDNBWlyHWqEpukSnIKa9r46KOmOSsC/vbski2eduseFD3GueA
8iken8JpbOPEzuKu6JrmqSvNugS/LZNwugflmVdjJi7DLLBa1b7Yd35GZ0ljls2YSXAZKcmGdQ4g
Ulc2J1NswsIBYC9fGp6X7w3tq/VoGN50/cD0UvlUV2XyTiZ9GddGPJJqvKohAEa9yLto7Oq1Z9Nr
SfqrrurKaJlLddMXvK500lVLJNp5Xi+NjJVJ2XnpRHrdoRTH3bjwKFt8ETFXqlU5LKGea0HXXtSv
0sahaKwH8GcBKyJh+mybzLSJXBcMN6lPuquBq0IXCEKNkCUATw/yrrtU17ZpVs6SKurp/L6DzCiy
3Ht4n1JRgnyegtk2d0nJzydHr102qb0i9qamI48Gp6bYjsrrfhzeAFJ91y0Kx4VLN0G+XAwqUDoh
kNQgN2mzzLNunGFx30K0Lwx9HwwAG0qSve5q8AGtgohuTAkWEXCkKSRn2k4CPD3pXy8pWDVzgV+b
vjW6UXm2Sibb65aOJArI0Gk+ERwvY1HGrcJ53Ff1mx4XiXacuJdCptmKdBMAatEzyGzE+wUCsS7q
qd2KJEfxoBIX15aFGzSSIDIK3U/EkXhpJhr3XaE0K5M+KoKy3jVV4TVDSbEamo69UdnELqepEX2U
FJP/IINeXLNszk4DOZBzHibstXFk6eIA4NbZDID7Zkrb4j2yiEfpMtJ7T6v6lJVYaQBzKY8C3lZn
eVqXd0VA8YVqM1vq3iY933iOcp3wQOZgMoAjIUcfVt2C8CXpguLU9ZkFx9Ml/G50oQONqviWU3OQ
WsiSVT8kEOUVTpKo7Y06NMflN3UIKx1JUuwqp+T7vuHJed3y7uVYFulaVnX5urBm1gj14RmaiTV6
LOc2Bu3PAW9iD6PDua4A84j+MlONfD04v9wGzIdrO1Wt2BG60DunQvXS4xKdVuA8KkgycuWjGux7
nQ7O+QtVkvFNu4TdvFI2CDFAGpvP21Gm/G0zJd2K9QcPRaRhp30mArJqmEflKpSDYXpEtjW7BA/L
a0h+vYvDZFxsTJfKrqYuDKKWieCdLEz9aBNUbrKigkyn5WjZyboDRC+Es7dLoCoSIzFCWlxjtm86
W28tUA77ua+TDZ49z/XQNx5YBOVEqQffsfNJLmDlKZAEha4objaL6ulajXMRtU3fbwla5IrP5aT7
NEvWNpvTM+kJ1zMUaSO1kGA1zz3Z+mC6b2ygotaljSZSmTvp8LJJ8DJFQdMtTyjM6lrTJaxOS9+i
sxbKuwbMNK1PW8Ds54R2mZaQKK6YmSCGzGMnNA5lcRlWBXmb88XHkE5nHxKuLGRCI+hHK+0F7lF+
JfC07GFUcAquZL4Yx35+wB1vz+p5yR1gwLCJfViVp8646bJjOFg1I51uTeHpfhGZ1FSEzX6ZWZNq
ai25axY2vVsKyS8BfSx6AOx7mvq8hiBammjO83o9VuOyluW0FJddneRxvgh/abxslW48BfzYDKW/
M27mL4cCUsm4GFME0p9c/aFWvr6spfd3STWRYSU4SfPIJo1YZ9SjHW+aYFU1obMx5KRZoqe5w/dL
NxsCwStdQBSB2NZLW/SrXKQ0XaVDq0BrxSwBavV99pK2yVTFvDWYghMgAYqQbabrilVOIygDb8QI
E4yMo3lclMNdXcnLKQ/TiLIFoLlzuy6fQ8gEMGQi7PCoMJiiGjiqaOKIQ74UtmnMMQKDQEF9ATf7
VwFNq1tc9l19SkgG/AqW0yUZU7tyvVjODunWW4AUI7ygn8bXX1P13xBqD66eW5Nmnxpov/z8r5eu
gv+euz9/PXkoW/36a/PkDk0z/vimA9f55a5fO0gPFOOXdtIjxvJjE+9nyu/PXPxjXGdIgcv/92Tn
qyf7tPRP5f3nYsKBRXwe85HuDJg6kUCCCcVR+Llf4iPfGQhyQgQFIPupmP8V4YnZicASSJcQ+i8U
EKZAU34iPBG0Z4Q8RMCVKmhFAt5TfGlv/maDgN39DuMZAqv6FeHJGOfQaIwO3ZWSU8YPzTRfE56A
h3rItZslTvtGnlFx6sK2uqg6dwF4pLjs+6W8rPL6xqL3HeLkPCkdpHRFYjXJ2XgF3No1IFt5Bpmt
Rh01b8zM17xIypdhYkoA7APZgho9KlW6SzKw6Ub052OTRV+J/TvrgO6sb5YhFWdAA0NjEDTJQd3+
iLdNmjRpMglmSfJ+2QxBMq8Kx5l20AOu80xkelj8rH//pSF0AnzzVgVNSoe6mlJIcqaer3/FFkvc
QVTlaAb8QM3FlPB6Oy/ZAmE2bHRbV+FlMZuV4aY6S4zqV6Mkb1rI1K59Pu9VDowxyrOnpjVJVIIQ
77IwKLQcAxbLabh2dJarcBoA01Ma5X60N5Mjm99fAz7o0vEiODR8UgHVK47YoTr1tQY0qbctzZox
5jz2S3YOBZf84vnQNGO75WyAWGBouKcuwBrwfH8RFvbMcVWdB2qpzhe55Gdp/cDDyl2klcqwHnD7
lCaLiuZqqPbYmWo7zqaIF9vYNRtlcvp8yJsA8oleNftBHOiQPAV04Wb3PpueRqCjHgObAOE6kAUi
YstXtm6Ls+dDV5GzEbh0bbJSaQuc0CvgVxQQ5mFzDinZ4yLDZb3Mdt4Ms6jfWhmuZh3Ixtyhho43
oiQaLzf94oaHobBllIO6X1rRA/hK5su07ck9nur7EnEa0TYMXpqBfmgyvEBWe6B0eoYgpRqTi6YI
Ou2zMl1z3r4dEiveyE6ZGNdjoNOhSPamAMS3mFlepEjKi8RarNOk74HTmd02HVgG4aBO47635FQ6
DwCNLPNpUarpth/kja3oadez4ozVDV13K48roBJnW7wes3qLEI6zJTsdBmCotSCdP30+lA5QazUD
wk2r2p8+H1g9+9MgL+DGrDgcWUMuigYQlZjKGBKD4pT0gPBE3xanzwczoE//ev4ZBOSGSTNvkiCv
zuzEy7Pau3a7pPLcVmbcpQvfATWAQXnL8Bp3TmiAz25HuV1uG1qflmZ46vozg3zx8pD5BVXoQRkW
nUNsj8KOj6+aMqu07FG3o0npL/2cuLMsVNuqKJPbomy689ykr1nTRsEgxrMU+xySYp5eDEC0ePE2
AVKOuql9XWSu3ANA1FNzVzYuuIEgPOucMftkIzHK4mk+/X1rIlBRPzYmxTEX0MkLfQ8MQansa2Oa
HXi+ALV93NVBH+VBvxkTS976odSElsm+c+XbApK0PSvFmoSlXxfTXK1Flq/KziXbpYNkNMzSQS+1
yaIpFN1mLBJ1BgksiRIod0V4TKo4bC2QfJkf981sIHfsx+U6yA61KUmrm0RSSMDy9tIBT7qrZjP9
wGv81vNBg6YinEI3soQGg0Ps+nqdLTSEFFB8aOLQDmpFl5nvnw9NP69V0o4RKbr0qioUwNzOdDeV
7bubCTCtfIsmSYE6Zu5cGECY2eRJRIAzuSu7JtAFSYiWgOHiLCTbVpTLZi7rOTItJT+IGfg4aCgM
PRPg+w6NvbAEdhQ0fJBmTUZVEU/Al++WBeomii3VdlosIPWxfCJQwIK8s3zTNhmH+sy0yoZAnI3W
B3vIjx1kH+m0DnJIw4OS+jPsp2b1+xr1mxADc4SeY86lpAyAwJGgeTuJIsG8iFNugmgUdbYaJHjN
33/LQS1/LXtCJR3eQsD5UAnkEYSCo7f4vJsomFARjzl7AwmpWaEMkCk4JQqLDpMK0hIHIOgLUrr6
+PSvi630SPyAiMBOoD2FIyjuMsoPtvRV9OSuH2sL6V88SFPubZqll3kfMagyXiTTpaGgU1CJLaKx
zILVyMj7kM4kwmIZgbrQEOzLV8oP/U070I0EwuQVzoN2rzIw+BbI5FPf2mwztUrqPnMbNGXkhk7U
QK6gNtaoYgvwG22soOk5RKg3edoQPZPFb2Tm0dagdDkjfu73S1F+ADvaj9T6C4ay26pX/e75FxeB
9v1YXQY4oRcD1H26RLXXw+Je/r6w8JFjAWEJqJeH0HQIhidliL4VFmhwGixtU8UdqcIYykH0fFxM
1PGcapuzNl4IYdGU5eO6EsGwaxkG/6n6H0Ce783jUG5n0HcNDdoAGb+dB9TQsIGgWcWjRM2+d1Fb
q/YypTJ/FYD9DBNi19BE/7pb6CVdRH0JtYUx/oEwDur4lbpyRBAHyAUiYVgAwgKM/rXmDF0+Werq
CrLtZorCCdf7sTQmCpVdLrLF+jMvKxSTuqXaj+3NCNFuxRADsBFWdhssWb0eXPGSDcA/YkyG7Q8m
SI9A1ccZQm4PX8sccD8/2i4l2qmZSFHFNm/35SE4zbjIkTYwbV3gl0DwZJdFa+waQsOyaoDgPX8+
EFtN52Lhoe4LWW/mxHTn46txpnQzVibbjDTvVkNZLLpSc7APgNLbjhUJ9lC9veqzblkDyTTvXYmm
qGKji3yfvGMJs1fgcekth+VL3pg3YTVv+h41azGW5bqdOroBTi9bdWNTr+tezVuXQwUH6ijyTnks
geOQ2WUKafK6la1fS+Gam4BCjakyot/PSdnoyuPgSjB3Mbul2wB/mkfgNpZNaG1UNBMY+jgKKCcV
KkpHW55nPgt0qRlP5wvo9odDhsnakCaqgfbSgCyg8IcxMOFehVtHw6ekXlAUDlkQeU6uoKRna+DO
ZKvndsT7qS32Yxu4m9Ql74yU+ZNNwsgBpzg23bjtEyC9iQ2jZ21NKzGs0wQwy1jSXGforSmFOH0+
UM7XVZmrPS8B14+2mIETSftoofPLtDf9xoSkhXJXeCXRrK1EGtiD4KpNvV+pcgTn1A7pehFBFc1T
M6yfncJShWQDVBrXJNgg0YKYDocKKI5dWncXxJn+XAFbsEXzeDvYsD+3tmV7nvY3s3G9hnygf5gD
AOpFtZlm4HmhFeLCiBTfSSgdtEI+TkHtr0SJw31Boe2kKM1V01C2yWyuLhkq3qWJghoBMKPw1W39
A7MMD7Z/ZJYKPlGikAtJHFJ5iGVfOfTOdz21qivjFGzqvpzZy2FW65SDPtoeOHCouY2xmke5k2pM
oRYvRg2d1sUly1u0LdrgQ47vMkp2orXLXQpubT13Y5Sqvo3zYWhepb4AANzY9+nU+Z2Y7GMFZv8j
F/fbZWD48gEMN4TPfDA6jkuNJ0VvhgxcHFsX0N/wUg22XuV1mEXtbNW2hjr/6VJh+pjOgd3lcxFC
QWlxp5BYxHL0a2UZA0L1B/OCz39/41UkoBUMDVDwcQD0QoVH6LLqUYYaEg4R9e49S8r3CWFrDqWO
fKmeZsPuS6DIu6a/rSf1Mh9vD7eM2L1XjTsLuV/VJnxEff7eCGiI8eo6Fe59kFUf/6r5g5P/j6nr
anJVZ7a/iCpyeHVOkzzRfqGMGYMIAhGFfv1dzXz71H045T0YE6SOq1f36TZl+YDELMtGxc5g3ixR
Rq6qf5tBPTRtXPZG8VzUZuyregWm4xP93G3Hh2Z318E9l67zU4ZVRP/ZmoOKr7tXDJgeylRhmUcq
TePON2OzqdZWy/e1cKNeqJsnzXiarIUZpGc1qUdnl1GdWDff3DJLxUZvxnRJr1YP1Ng/eLC3unJX
cG1PD5jjYek9Pd28ub2KtTI9qnSd1MFSecMnnRIUZkyfFdNveVe/agD8hZVFWXEa8vzHwFdMKxE1
4/u2fG8r9Q2QOk45jqOiYIj6PUlKtpBtEltOESHRO7oKILePb1uZR1UY3hGTnLNQLjJWJItsmm62
0ONgSt+bhHJE+WicPFkwzwOaGoJFpb3YAYsp4Q2LLILh2Nds2GipvNHblGYQ2aaznpR1okdPUDzw
9UudI5komRP7pnZQtbYGzh4FdhLTNik/iTegcT2U3v4qjX1Pxj5vrK+++WVdvpqema49u5qKfSuL
R1cuE71+pQWnjfFr9TH46QLOI4YHik17fHj8OpreJ50SNnWUTsW70wOixFeGMmPat8DzXiwPvAJs
Tj1hnbR3GxJBUjILWGgvQyFeaGVJ+HTYAMZvIEnFHgQs84rItdSJTXzFuB6nVRrbzhSDAZMsBNbP
atJYeM5Beu3Wy3nUGP1jqHjUm3nkmUvd4xda0Xn3yiGLG8uMhbIWUldvtAoknbraqaD51ib/VKTF
ysnZ5zi98MCIgyr49LOdzbK4H6uINMQoyogbSTwY9rkJF4PzoNW16/Fa8fEhsFsDhxAY7WZoQBuC
MLijupFKSlEvncJ/aTN2Hgb+CwT/XfOfXGP6pnt5ExW23DOtDMnjqLknG+k2/T1A0PTmLmrrEirt
l/abZHJU6XnSUF2zJYAZZxm6VUSn03MyI7hnk3/O+SOrmyjl8pY6bkRrJBJvJZT9zNw8KoI0pk9m
ygfiuSgd30DnekrVjyMgprLjEf3H/f5RWuNTyFExHGXcl/IRJnYE9snGNty9pSQRcCKSWEuKo2Ta
+p/tKFrzRv8uy1XvtAe/6FakhvSQdJgUaV5UGSLwxkt40wp4BOoxJNXu/7TO7M3PsoK6iEuq830R
qK0roRnQBN3XN+DT7IVVRbyQN1rMnuxaUS04994KfYxbb9jpabmlG1ZZFg+N2odi3Giu/0srqQms
mr1EPHZJO4hWDlHpVBlZ5J9RNKV/23r7NBTjCuWnWATOi5+g9grzQ7/lMEGeSuIkABiKIhodS4Ny
5QjnJCAXtIF0b9oKWTooXDU7+w2hww+tjlnbUdEkcVuliNJcEEKTOA2xWdAAox9jE8tWdqeiGpak
Iy7EkY/dNdBBuNIM8dwCIZktOYkN3twErOkk0zvdUTJ9CcrCGx13MsgMrYxfwNQ1WyHVwrgPRbY0
G7YLcmdbdyJHPQa7AnFniXnQrG4926Uc2leP/cMSIBCU/hv8YxyW2t0eU9x72gPhTaxPUxa/0zjc
q8KNpsB5NgC6OjAoYyLjEHpiag4Ig1vmjXEFJXIgB52ZbUu932VucO+G7OK4x15BWCcVo/wV6zA9
YEasjKx7bibvAupcpFrjmKt035j6xkrVzeVF1Gp6zE18V4q1PgRHMOrAEKpeSXrnFyB3p1nJS5eU
S1oYPibxk8RzkYVMxvFhwWI5Zbh0O+2ZdPp/BtIgByU5f3KU3IBNEs/ygpWmiwQOtgA58wLIzJJJ
a01+iOFNNNqKJotzp4rAmzrTlgxsoabxHuTefHNSAlpqMMruGSRavovhRk9FW6T68EKOK5z4IimC
t3/aYmjplwAjd1qMFtxcy7ZJp74N43W+MfkoevS0ab687kC2gLSIzIkxGAtWO2+sqX+rQN1KNe0c
wUB5qSIjFG+50hb0RvTd4DawMfImVfduthEpWh/IT7O/kX7TozX5ANBVP5CY0K98pWK6Gxdgs9jm
ikytcDc2H39y8ecoRyu/deaKnoWMrt2P17zqdtzNQCeDbyimNQhDh4I0CRpGr9Fb/sUIt8wYH7RJ
Loc3DfXmGtBCqsc44u80a47VlGwK7izN0XjtuLjAayCMZufe976L4kU2RRRARETnXdCo9MX0g2VA
yZsGOxsK/cb1cV9wfVcG5meY/OSePbtMMgJW/TJNxlXv9VvS4HaTod/GctciKnH6IuID6Bq+D9SO
R0VnxPRYln9msvgGL2I+FLL04PfpVkB4ya+ifpksTBPkqbp4S2jHPNk/D5O99qf0x6yfKU4BWfOk
pLbKcrjJpI7IhvTcvyCl2mu93NLuhBC7etLeilQ9TPifCRqt1Wpf1uPGN8oD2RoSeoTjsd2xDe/6
XQ66dlGZcMGIwELvIh0D+9TvuzrdkN0kX0k+y+Lay2AjoENYQiHjrEGd/hhk+GqG6V9QM0zWqyNK
0EYBMnpW8OuNcJl+sLTD5kjOhjwfXdEJryM3PyXvrnTxbKiQ4mYL8t0dOfLRCO8i77eT3u4pKBJB
9Ts50GvN3+q2ta3xFnmpYgoSNC98Lbpx4U/TTgLhJskjJSPFMZBc5YDifOuFlMvs2MqrqpNjLR1w
MxJYlPkKkEBaM5Jbb5HzbVE1n4wcDekCnTEg+sAchuPQByt6DjpzLINlqiUvJPFF0x8yT21IUUvo
C60wvWeboRxQiZc2hUsDTU/3l+TZyPi3bv/r3f1Cv82hSFY6n6z8pqCMFJe2EySda1psaMdokUb9
776ct6vK9tYsQZEf16W1oE96Jg28ReHar3RvyzJiX4b3KjyarXdthv+tbROa72hHWjSeerQ8PQOd
WQC8imdpMHPkMGqObRpcd+pDqOtSdP4KDMwnenXTZjHtW2g0q4ZPT7Q9eavHfdvfug3XsTF1NT9s
4Q3nybRBuZXzgs12s3LaJ8BWSCrVAyzWGL0R16xyFlqnXmb1rYs0Nkrjw67TRYcsghwtmQCyGoVu
A2l86tjNdyow65/I2/ZpHWVVzcBicC5azQ6ge+z6BIIBl2sz9eG5iFETOIOyXsjce+ls7V6w8GJx
FMLFq++LBWmvGouohIo6jr3sivRE/6ZcQ2rqi5XHPtPjzIYyk6GYxLEqtB9Sbop+9TA75Ba4rLgT
mS7ZIlAhd2WbN3Ro7/Jq2I8K0VOYQMMUoladb0AzPJU2/2VZex8R/bllC9Z+u2+m8M51mIQ+1d50
v1h0SRYJ8OI4y6IBPO5OJm8iHG+g5TxCZzxSzUmm7Jw1KVswxMNTphau3X6gCAQ1zMSyr/yXIvAP
rao2uSFjXMitsm/uDaDCj0tv0OMOOcmAGM4Fe68SaHtAnEw3cLC9ntMvetmeYRHjlq6p2mGv5eD1
/e+kwJ4+M5mD1v33pPNJrvfF7frLHSF3ZA9SvHeAk0DY/KCDNiLErkCduN90wRSLxrn0DAFB2r4M
o7agv5kJO41UpwxTQAIOCqLjzcjtiN4eFFxAKfYbPYMoyl+GeNaZdnpYftNPqhzRky7uVu+gVSn5
qkrn0tX+EeSadQVtKjp2TES2DkGMAHvnMxT+wqyCc4P3tW0ZN518jNXGD/IfenBanrLNGcgm/VoZ
5pHWDNy+mNaMlRzyrJ+SXJ0kineFkA/6nvfTHuXxDV2gkvixoYFTPorf0P8qCPTERek8f+gfgp8z
YGKNlp2qBJKi3PA+wNbWIipC/61jKk4YEj2kEhp7wxVPtY6aJIqBXi9gp4aznSZPjZ6sMthFa5L7
qdJWqKM8AiQ+CEAWlRDvHUgp7ecYpvcKkVFls4g12jb09a0LZ2SUiKxEfpXuevZJtqti8ttSNl+V
fdFK8LB5/VaMCCAg5SliNlmUMbMOwgp/VOdFoJPEatQ/WVjPYQcYQ75srqS/lJNTUDV65Qt6FJZ9
4cRZmb2hkrGg79BW9KX8uxaAdpaJc0++lRxoZYTXfD31ybVdBGBck33ou2LXGeY+XVa9M7tY8qNi
kZpNPCFEdKcsznIfiARIwbBy0OIhN2JTb7+K5NQhMGR5tm2V2M5aaZtH1w0/6Th52MH8oQCBggNX
16+NtZbIbg0YLK1DQjM5S9TfnmgBzXyKLas8yjzbhKN/t0L3Rx3RJlYs0KQSaYiG6ZNOzV60HNTi
unyeBhblSLL+fQMC8JehnwuvvRYeNFp+9INxbqsJ4aI8ty0UPmyv4LndwPCMROa/26CkNxU8gsOj
tkPui3vYU7FNmgFVz4VhcDDUWWxoeZT0kCW6v0QPWHWjJyqG1ymZvn2cUeAMegeBNizLE+eiFFHW
gX+dLji+cnGKSt1o/AR6+zb+ugDPEg2ptMci3w1+xCGrEC1gnegoPcmUH1Gd+lKpBubrcKIbl+Lv
AQOhtmlbrlQ53lplxWXVvWC80VJkU9xk2t1C+pAZ407W+Vam2r0Fumqm/ioZ9Qc9Jy1IOxiHtu/X
9Bo6msB8v4d2nuj9VcfeyJL3FAKS3/BMuGwjXflqWfjNicAJiucJgSj8bmnZ2SuJnYFsQsKMw6KH
vLjNESBZflvT1jkaF8JxuJKJD2XxME4kfFPPYlc6scgBM7LsmYSCYkwUou7Ozuy9C/m1ehjR4Y0A
bwDhy1yOHH0jGYIhRJ1pCYfeDucGPPVMjjc6ncQUrYT7AHggYSnkjEyvudrdhvAvZ5jSBXkgy/lM
Q/U14BIKMqrX3iXXpqWNqBRgDzIH7BjexuOgiwFsJO2lNya4xtbKA9O0LflMOj5jWHBSAQKi/NkZ
NJBsgWIgFqLwhJJwggnR3HZyEWnCJ56mAt1w5m3Oh/8LXBPwyew8eDeVfqNb19y9uOUhyRHE1Igg
KnVrh/qE2tnKy9NYR6YWImNjLiRGEvJ9dfTgorpjhhYU1Pe1+zBB3Ac4Q7vdkwxjrE/scXixvH3V
NRmPTgogd4I/Dxa2jy4wQBFVJZeoq7wkznSTNvSb5D4DjKF0ECeNm+zHpcFLUFGmuMBhSZoGZ2yV
9dqc2hNJaZihQKbzF5JO0mbShkb+wnF+kGkgIewyZzXl7ixx6D35zOsbnenkYtYjM/ARpywmZJg5
4LxSQ0cUauLoOZALtABtQs/c5wT21UD/yPpXbvY2mtaSD/Lh1zyaVP+g4zVYzImbvpMX0Kaz0dUX
+gkLww8PXgL8nIj+Tnuk4PjU82QVdPazSwiNAc+SVye/s+Y3rbRg5YzyRPoDsk3MhBU1ZrgueHcU
xnRDOSIGlcsP6x9SwRqqiBaayByevJ7/IGv9qau9609LT++eyawwxSOrGmJeFxs0GB1Tln6bWaR1
ejzqKcBU7U5GwxDaHZMGzukEBigcm3TfSDp1z5rtlcbExg3YnkxEnRoxKQXpcWl7m1qFOzg1WnBv
+tunDGgU7WuomfdyWyWHeswvdLsxnWIDz01rbtkvEMtvkhE6F21JYxX80JbnmbywHNye9pph52kt
zHxtG+0XXdjBfXmSvPe/DrsYg3aX3dHO77zqXwcnQG+NdgeP7dcEsJCwB0+DD/IPoJjOFzLSfje2
+Saop1dD8CVZTWm111lmhHaaUIClNwsnKybbb3Tla92il2Lgl87derAIFGbOZsTosOr5Unf8e9qJ
aL7NJL4mAdQZgCCuQldFMPvatOkyt1NYBiwKmvbQL/HuA8pT6GvTffRTAPakuIPiGLBUv/tsS3+C
KhKjLBCDMbRng9jWRflkJu6KLHCJbU9bWF6sTmL5W1maWzKF9GSQOmBg7avWNxc7GB+U5hqKb6u2
3c8md/KQ1Nv82/NmD0ywhqgRnOfN1YGaIruk/AUR1j10i6c+U2BNI2uckzuEXGC7sVqLszAFbzCN
KwRJKHTiju075h7BF8tHUgyxrzdb36iW6HZD1AbBxWOjS/aX0PQinw46vid8Z4YqCcVUEnwQ/Xtq
jBu4XSJ04I/wppB5BdPpVZtOQxHDdtMtylT1IV85VnvP4YrRsx4TdoWupuMgnWUH71Y5+arK/ZMH
OUaufSk5imw6kGU8GOSkxxYBYnwSqbUcPH++E4FQ6OedJLu2Vn0Jrdt/KKqHqI9VbGXb6jSvRTYE
v/mkHXvDWbaIiIfMvFHy59ZsY9UOGmDULdONuZ6QWQy2GD4EkbCFXiIPEFBTy03D9S/0B1KCNrl/
iVqWNgf0gG8CEc6ZfIagurX6tddRa0sw78uchKPUXAfmG2X9ocgi+kRNbd9a3rr3xZWQAVya7qB6
vlfCXsva/yUAXiIu1/W1zNuINpRwYHfQtl4lNyVlMmDB3NFcEGfjMpj0NdhH6wxpSAiTwYEgeisq
dlitgWAfz9iZ26wKt4Q0zChDpk/vaApEpyA8fuj+Ij7+1bl3DjkKuQAKUrKoXFgx+F3vFrVbIP4O
EJtTWqqx/LXPoZX6Z8fsn9IJ7yNsA3Kruz989ZP/ZSHa98dk/kViMdSaxXnk4jeH+AxOeAj1cG16
CA1Zs7Rb+Uy7D9ZhPATBOUjeEexRuQpREURghF2QDlgf3ncCTSrk8BwagCphOSozuCBeA1v804Ms
YZjmfDbka+3K8ZhKhElwhhJdH+DKwhNW9qosHDSxhcGl4OW6yceT7MNnqM0SSU9EiCqJ15CpG68Z
2GPTU454jJ6hILUd16Pd/lglvkag7/YCeNmPNWRf5YRemtx9DaviVybhrw4N07BeSOu2mKNwqKb+
s4LsIUmjUpXlVmBRFtt5a/vgnWTT1oYlNwyUkwEPUarlmR+NgcjLt5d5oZ6oSNUI80ZgAgGOaPDd
WK57oASB29ZRKnvdTjaEr7sTTKim8ILWeMJaKApRbbgFfX0rke70EPtmRRckVIXQFipdaFq1q+S0
qwF7U32F4FCZ8idrgBL44cLx1AshIxPACHA32AL1UZCBjCcyFW6d7muL7XN4GAVvEfb2FnzTfQtv
Q1aDziEThJL8SvPR7VKvJytHigl5GsZPs01B1VQ3kvPMco/1YK00y1/nfXIgAMQ31G3sgshBitoY
4SshMfTMVupFaOA5qt5ek8Yl5h+2VjrQzsTcO6F2pwWla7B04wTApJEkE9Du9N4msJx93/Sfs7Gg
eovZHOvc/iF5/s/oyTp8Zgm1BftbzdN2YDr8mRwXziOAC0ITBJKgPaH1JTFJ26sBB0kWkT5de/hO
6h0VgUSQR3l3ZJkJnAMJhN0/0FWKKlT+6z8Hk7fp0PJD+uTCBf0hfrY8urna1E5UVMA88dz0Kmhd
0KX1zZCXEqZEZszvwpXnaRtloYcEeB3FpJRKUsYpO2efd/6GErm8dv7g0YnxgwgnWGog4IrtXCAu
FIK6vb/RWnmkf1N8PGNMrgkGQ/NX4jPb6sIlMPlSFmfp5wsyf/RkHQEZblCB7ypPCnkyvQb5mRzd
22jvpVriXN6AUWmIGARNKBGmObBCugCe4Vq7LgOFySxeZveThvl8khn2L5DO1bwktsjnatps9dPA
2ZY2UoRhTVLnudMNdKAYVOu4blmUatVpTLINWmVeVCmX5ODQzH+n74uxuk078jCmltzyF9rN2RDB
lMwFD5kch7FfJwij6DvwHOIW0yfywH3pQ/SSeeN2Po6NpX0meSG54f5aG/IPzf7OsuEKq/r7nySR
cgSoxEz9xSzdY5CgERixHf3K5+htwRsM1QaDRxDL5xFmq9BysrUfOIf5bcPnLqivoS1+2YiSEN09
NLtnPwVrCImR1sFuuvp5KLQP+m4ajVsq0QgrIqGwvA6tjoEWMJch9mzzV7opmltWVd090ZI48NB1
Z80/9EKQVlq+8i305yDuTAAX413AkZzfEr3JGzRQzELv12svc66aPd0KBP1UIaKQYEj2MvCOhpUs
Zz3AE5FO0FORsece0IV2fLOEcfSZvUY3+gq53BEtb8Dux+DCWX3Qsmn7L1qRoYc6F3/2ENUzdMYs
KKyhtVVaugBl8lwQmjQupiH/2wxsdrASZn2nbXfEnzzqBlvKvj2TbM5ubmjrn8D4JnycrAfZR1AW
ziEwXLKChODP0k5g8DT235n+TBUl2W8B9V7JtJK1pQSPPsPe2kiQIoqMHXRAv4Ttzvh7wOWyM/Wd
oX7IPf6DnuXG8tz7NHhLz8jB7qoi4kTwEhBL4sR5gvb6gW3nK8PVg6r2/F+ZHfXtV6qPUl206QEg
wRGAj4XFc5qNLf1DwEc07v2QglMaiU6qzdAiu6DiKx2YaR/lZxjmXzNO3AKwyvoAsDvfUJxsZeJS
wP31trVTWbBB09gNTXnwfnNkXaRrjc7mLqwgPDNCPN2enrywQQ0aFXCIgUd7yeGmCwMFGmtal1bz
BHYlynjAYghXqLMBQzyKfWYtPBM8kt5ClOKisV5/tNCDqijfA+dK8TNHSkMQAKU7G2UExwkxZG5C
WXtECDWC6QrZtFDTZxvkn9z7s3KUlqOlf8lL7zXoUCfQYLgISJ7z+HbPQucnaNrfwU5Pg8nXlNoj
DNg0KHlNNr9QkhCgMxBgyIc+Ds9N7qw45ob8Vq38YlKeQ4G3sFBnBY/FT40fHQLglNqOw3ty1Jgx
RCbWesDoZbsSlXqiCn4hxKUx3Mhszsor0aEJQUWY1nT+qSvQRZeiy9T5ogifKjJWgRpvWC3rEPAL
nFdIGLK1GjoA3eQPcCiVCAElBHOUM1sjlRiG0GfLovXnSHE2JUTXyGFuQc5vmfs2IM2jcLGAobZD
e2EW+YGkmaoCtEAUS/jlKk3KOxUGJ7v/Du3LLEjp3q7MLzYaR3SArgfNvqQCyQvuhdVKHPVNUoNp
Mt/l+FdQpAt0PeanOM2aijlJOl4dOVzscks+jFgDxB4gD07/TaFYdHX33nrjGrNcDuTB9QK4CmpG
rdWd/eqLQnE6lbSS9jcpg1eDOTNQZOnsS07Gokmqs106N3Na0DpStE7ZkurRme9+UrHGTyGf5PfB
0YQba94moAMzd4jMA6YYLFWZv1YiO5oTcmTEMAlMCcv0J7SGGQsy3ErX5y8wyujLCH/pd6Tfeg6g
ue42fWasss5H74GMKfqbTY6UQDL0BcVDdE26jObhNzx8M3DPKjPee/FNWZhZ4zKI5/V04xb8Z7Yk
FrofZ26TQre0nslncrH/7uuF6Oxx0NiSrOnQ/C70UoapvZpuPwfy80ESm4mVz1VQrzzYRloFSo/c
0FkETHuhNScJpEVW2dWw7E8qTBMngkpjSV5/thjC461S5kVh6V/+qnvAuKhoVPsusPmiXXp3VzhH
9K7PMjVX7EGgoVJrlTTbsRG7OWog8acg2HkR04IZ5hdVuIigREFoUXc/ww8lT8gArkjL5k1vCkDO
+VJazavpQAdpJTEjAvamL8GJHp5p/SibndfLzvJ7uu24s8lYsJvdB6VZk63fynJPL0+6NKBaUlnt
YSqN9VRn0Qge/tD1z+QEyBm01Zepd2ebgxVDGZlrv4U6psBQhAnVMcn6UsANGtqhFMYWUym2DcJn
CldpIYmI4hbjdQRnFdVRwgvFmAA4ftM4jDKi7AsB+rOJn/zpw2NnY/PPvfxzNfRJFX6Z+5hNsZft
dJoQ84vOjug+Pc9v2Umg5EV/0aO1bf4JAI7i+sRggKyA3WNpGbcxgCtdWdaziSoTSShViyXa3/up
2yUmXoaiOCbqb8vdEU2soJILuVwSuYYVR8wXWFOuMwY2kFcC6PLuy2rW/7R1prmQTCBOt61q0aXF
OyWbpAoUqGlFdkPmS5EgxbVUDaUCsQXDMwQg3UDSqKxc+3vYn5vyxIXe3GtbDGFL0TiFcDUfbuCI
UZX3PwdY6lnM0C1vuuVprnoQHE2VjgAtYmy2EVSocRj/GAqMUdPuJrI7MlyWIw+mAjddUJ0FVouq
MkozTkpl664elmOPeUqtsdXGcCY6OVYRU0YWOOJNFO2CeByt9I8iHVZCot4tiAFQtCvbq460+iRi
tCky4QubZAk6Rq/OZX4FUEdKSxb5jwzQ9ausdp7mbIvslQzbl0Izlkb7F8wUhYWA3t42mrEi+SK7
StQrzl25MMvk20zN4wwaYVHdpn0yknFl1+61+iIY5P9nUVnh73nibQjkV121mobiSJA51SPSDICn
Sg9K8kOF3INgREI2CfgktM/o9G9MqnOiLF2oSny29jshhqDQXiZ3xMp7MyFspJCq1N6C2l/qZfs0
yydCriCxFoHGX9Ep+jn27YI8E8V2XA8OSVfNiR0tWZdB+kroTmaNc/xGMRstWKAfB8Bc9E/6b7YC
eWcu9NR8w/CWKC/sj4xrs4lwNCCZQIjQr5HWKxByfGSo82rTT3mW3P0rxYH0cDNJSFkvU7Ppm25R
uT82Sz86VEfb7nNm+hFVzlG7omDbOcXEUzJsMoHGiV19ljn8C3l8UdaXsdzTLUoyVuSPOgR+P5R8
086lyKHQtvcepFdl/OWxjHJZtG+x1MQEkPYwA1PQI/CgkWq5C/DkXkxfYqAh3xHBgegYFDTObI0Q
0xly9WZWYMza3WkIgy/iVdF55Nyt4lrK/nvGEXCogDTnRX2k8k1rtUvhDs9lG4IA0IN8EIgXK9FX
gYKJMp2/8gfG4C1YEbzLTj2IH6wC8xZm2TvrMT0O0Wsf6Ps6KTf0QEQAy3p+s0yUnsBaxU3+U1VR
1cdMghhjVy9NoS/p4dwAFQwk7rQNjrtGxjpnuKQppDF+j0k4AELIIaS6c7GCl9C2vq26hF0XOzI1
VGohJ0HLzAbtIFW9JtoiEf782kefQrqhzdWt5FBaIQi/ZWRaNgi9wZ0+88nah02+xny+mGwSQDqF
KngN5GG0MCcQukPOiS5BPEIzqJ5FOi7/sc1GH53GmgmG5x8bekB92XZ9tAm1v0Enb2Vgx6N6GQT/
pvclC+f6yynUf8grEHvM6vxlxnt0pICWBUJL65ifJggaFLU6xviRy8851P+3n7PHCHFiPoGoMObr
mutr2nBibJADoQXHmD6scbmcT54dDipNa9NhRzKkJAu8W2PwZEQ7RFxiujrDA9qCLVJUkTGr6ERE
MQqSqbyGAhQL7B8qVZIRtZvxLWcPAPqdaD6oLkfQemYaNzSlfmXiQPVMqrDawNrsiUV95azxvx/a
F5IBfe+WZTVcYTgfVMHA+NDNWIPKCgSP6oMU3Fljh4Fl+RMVsa2wvtD1Oo2tvMY9JtL7rsIvKnwk
IRJRZCUYvLEe2XQMACMmYnjYsvjJBEoKAVJA5Df03IkJE4aaioExX77CdM0x3YPsMReGMWbwBgJe
VA8bKnChSRmUC0yIRNvAK5EMqE5En5Xn76bU3SXcmokOWYkcO2nACcVMFcu1PgwXREq9xTS3qsQ0
t6otXi0bvecVSgw/E9ffWsHGR+o2GIlkgrzYCQU25OC/W+mEOZjWyE8STV/HABO4NqBcpO+2L7wF
D8IhwgTX9fzzFmOmejAGLrLX1DIo8/C1Y5a7tXmn7blpJc9omU3WaLgsvzCrDzSWQImH2nX9NDyY
bv9i8MXwxQfdX4V+z58xU8/FbC6lbafAMl9VWVjoIcJAJ5j1Z0EP7KMM44jKARyF/GEwCvHuDYh5
hZ87RyNL0xOmjGAGJ7KMd33E/CeABuXdhajPP0cF/FXwrry0Ru4te6m1r2VWlju0QU57TBYcn91C
s1aV/BAORh64I8AXkBacRVpmq6LnZ8dAP6uRVmrJhL9G3+AGQG6/KgAhd7XrrPNi5As+miHCJEv7
alSwwYC5nSe66WSC4thrA+Z/dZ2+bUAjBrXl0fQyX3mti9lyBRqX0D62VGY+rryJAV3gmEmCqTde
82EAy8B0zE+WYB5ThVkjmG66FDyIeKPDravgnpaMrVDibbJxVbWmteIWFsAxMO3EKD4HbTxi2N0i
69JLqU9fYa392g5XC5Z0h0FOr7KtrEVT9isQfDc9JgUtNIxVwANxdDvqzjqoHEzxRI0TAwTZ1k0x
abHRg3aV+bckd/o9qyeEk9l4xqSzRagQJ4ug54vCEqBTURG2LV8xLOYlF8ZPN5jlOrWrFea/LGsL
zJUSTdALTekDOBH5S2tknzztUKmGaOTc340mXGvB04UhwAb4P6LOa0lSJO22T4QZWtwGhJYpS9xg
1dVVgKMd4eBPf1Zk/3bmYrCIzLSerAzEJ/ZeOximR88Fjadh2vzx26iO09RWcV8/EVgWIBf1Mtmd
E0dtv9HkbmwyFYVAEZmVLhMkstWFv8SiAV9Gn4/JHOpPW/7S2g02Virh+U0IUUxlbfDEneA23Gmp
6XuU+TQtv415eFl6eZChe9MWY2MEgiXWg407G8ahzrVOdLhr6vqR5c0hzeYze1F1tIsrCzgVm6qH
tzbW+OMYLwm8UOz9liYe6K6VnMD5zjBKQ/MzLdYMM90Bk/Knw2hiH7WQEdLA+rT8CoFhDSMOPoHV
cJaH5ceEYhge1A/nSW0KeyBr0AMzK7OSNV2tuOoPfc1/EDOr2Hd8qsDo/skd1PQIYo+Lkf0zstLn
Z2amAYB1dA6vNVraZ+0DXsNuHs7yvXb3tssUZtRNufXtfA8kEM/Uqho0pZRCvXrzdXFmVPs7g1R4
suybyAz/MAf+jqbd2/Ik5STv4R1gFre3brQ8+l5H2yVl76Cnq4SZGo+RnScWfgBmTIeBjIEtUIG7
PRt/7CbCSiftrfZe+8ZE/Vr4WSIL46+bj/+EPSyKDmv918GrxGEo95Xm3iSjYEhMSHeOiEv5/O9x
idW9ySXU4To32wxFwNJxymc/lTOebFudzLFcYjlqI3EbD8mnWHelFfF3NDLYpbkV5+7vZCq5O6gF
4poa8jZevHHLJnHknzAESRaYzIJxi9eufu/MoOZxbMP7m+3+MM3q2kbrUyyxngpn+sw862G5xrcy
tV9Nr4ijTH8fQo16PC83K44Ro2iHTdm2DchpOSDf6/2N72VgitvcSfKymVk3ARKczDpM5hbWpdFm
sd3CmvOsUWyhhbF4acR20V6WFGbg3TthA9LoK2BUFJuBOX8qr803nh7AFUNbxnxc7rueOXjV3Mc6
PACjW+NJF3oLwObsNnLYSrdod9BFLzhBs6SH9nLntJ51s4WRF+0kOqPdUnZvq8pvkBR/VuXMXLhs
d40hMa7hqAnsLj0aIoibfuK3MYx4nVzNz6QmwKJib4Z1XDf6HdejfxmM/DuCHZ0UlneOwlRtFt/X
m6DvexZ7IKzmQW0gkaMKdYfYDaufY2fNhyWsxQbczX3OfzX2yBXQNm6y2NEOmAGbfXMXmmpreihw
BEaCu/bdcm/Nm+xZLQKjfiyIb4Bd4I5t7UvYWeeqglXNmNorYMEFDJvKSmz0k+4MfWM0oV7kYjdq
bpPdbB3z2lebgT8nsDr0So04zn0KK9uZNs58W7LwJ87GJV4dh0/WHzdusIq9tz6f2OmT0OXQnjSH
IrLx9+WsCYMhFh43msLlHo2Cd9Oa6ad2wzYJV/8WBEvPWD68kxURl/Ps7wKv+4c5/Hc1vc/QIKFa
29ahtswf+B4V9gYoB1b4FsA9YnbRHYraAzQW8Ocsa/U61rV3oNOsg9yM4X2KzVoD9onm2MCVjVCr
7TGjjH5cqqGPTTeM85wrRmVPYaO9BDur8Y04ElQWEEKuQRMVydCVuwozcGz7nZvI+WGIQiVL+vx/
zMOD08r33i+rzYAjGidUE3fCjbZRymdtLBXncF3EujAosj3l7j2Lc4Vag0d3C95VPW/0Dp+LIV79
IMtjw+Ku7kAnD6K1TUwehDwsagCOw998KnXs9srfjz7N72gABO8G9zIwjID06h6ZelYb/gUNJ6ue
QXN5d9gzKhmCHH1b/tutjY2W5j/DMJhxJMe9L+Y483k0RU8FpW+JMKlq8+pQu3kIS8ulzWPQaejJ
HHM3jMWbqdMSEqHHs1Co54OGqgyZVWxNcxx26Vb46h3EWrnpFRc+UxcaoUL/rpTYisl5PIWSqOG2
liWu8zr9hPgErslCXVECYDaLqtpUHkV6VBV/6yA6Nl43bkRnbtKyRpicqjKu12el4/bboi+qHZW8
EY8IZ4eB56SLqUHP2b+Bkb4sFYw6WCfl5sk9sEtspQX3OIbQVS2/MfNdDgKwxKZ7SF3NB107ES7q
V36XR5/Nfeys1CghT/nWHu/Uz8CCghAL5Qjh9mhXpwGBgCMvQPDGuO2iZudE/4yAE1lTd13S2Mkg
jT/tEtWUQO2P2QlSlEtoXacSoOaaAysMaiCt5qmbvpcFkJGgo1cCobBZdb/1vKG7RP0hMDp7azTw
y/3Fe4S1Wx9bLPJiqm/DHP7tB/k3pQlgYSWuCsHapm04RGnxiwaJpfGgEjFRW2ORY6RqDJIZ6rjN
Dl6Dbw4VL1V3Xi67xTY/w85jopuP30HjD5RsPdRGC6yjyfI5FCe/kPcU80pcTvObPZl/KrrPde3F
Zio4MOM+dYs1bDrP5SrAyeh0DWVNWAItHeBbi9Ha8vl0m0oO39Iu3eAqeRlmaimv9ubEGsJ/11cl
zLeajQP8n3kn/Q7WYWaf9Q4+otx7Y5RtU4XTvJ0VNoWFTyCwD93IJZTbq3cP/KUCPAmWM1WBxszD
fc9b1bdudU5VDch44ppvnvjLhqZgM3dduOnc/lErJDPlVNcx3GF7L0Pr1gbmcQClec2m6In3P40z
Rfg03GvXTTyLNVmeaZTDs4wnNZxrmO+dVUTXwSh3KFrjzBZHMU8ZAxQYhw2NCRkKedSE+8l3xrj6
Fyc1wJwxo732jF2qW3cv7PY+1axpltKZ4iwLDvxeTN4t4zrz5S2o4uUK8HlXWU8SwOwWexFKBqyW
w9U8a5E0UXnEdsltdipOwgnIKcD1VXUMWwVDw94y5dazWVLZ9qnOedhl/a3WxZ81r3jWjkAWgpFr
mUvh5xwJJ1GTYV58Oal9/qyNl9wbkhygyI9gAWUwGvmfMm3fxwosrhikROgul0v9PHy9HYKwpEho
3/PaY7EraucUGg2tuzYZ8qzzHiwg0C3hmHs36v2XCGYl/F4X6dhi+y9fXzMb9w/oAVa3fukiqXxi
QCM/6M7hAEJ907srjy8RgyRmEzIUtrtVdXBvLD+LxwWBZmp2/t0x00RIcWwMtbx1z0MLYTiiYTmv
a3lpMSyxb87+7wCbqTz7SJstx/hWYb9Mpf2dYE775GVGDkKFt3lfFjHnTkvuQDuwEJucD0C6ydSt
6XecBsXOKAQAcSPtY1Vi9EZlOZ+XwJ7PX6+C3gjhmU5Zt41mpZN1TcNjOTVI6CN1pL+xL9Y62qgo
eVVO2tiFlG+JhZhCkz2xc7x1OjLQPA2gaD+j1c8PxkwWAwJO51u2OLs67K0kRKtLg+MtD3tyxE52
eueCGU40T+bPqUSFbaZq+VMgMSNnAmZn095TydLRqfe9WPzXJepRzluTdfDm+l5ModjytxLHzvDG
q+jccqemLN100vsRSZbtksDwo4ZCNvQ9XNhMWzdNvDJPg74+MKaLpV2UFGScaUU7OpdA1Dy5QtiZ
QKnNbQ4Y99tQLy+UZUEmD2E/wfXnjhLG81Kfw3ABWTebb4ux3FQbpi+yaB4KQNtbJ+CmGKH57k7d
L9m48sW0xIAzrdnc/XbwrA2UtL9i4UqBLJbWmyioxJ4PYU1omKekq+bwZM/Ayly5VNd14O7ptq9g
KNxd6WnrAPst+hjD/pIFjjogoiR8ogCo6maRezD8of2G78VfW/Nud3Rl0RI9huhejZX3Jtt/wyEP
j4PZmNjEU0ikz0Mq3av0sh+FC7NHAFLTQrbX7PmuriuSU3LNztBiuWXZnrflijCvdHr1xs+k9VkQ
rBL3On9UUP8/0+k1LNX6TdQ/1ROyL+y+u7hOhuTKm64MJl7MKlPXgVUx/ZbVvBc6s55iwvEfmx6L
ccJzNWSo3VANP3ynis4Lf+x7K9blHnrVyRwsidvdW0+e7AvsF6O1r3N7eBGQLiitzOLAdmRO9DTo
qzvAhP3KN8iUra/9rNzzUNCW80u95gUehTwrf4G/x8CUS+eGXFccUtkb8LUbFs2F8jeu0MZNctqc
vdW0t0Hhh9980Z3acNu2fv0nFf6lFc7472z7d3Rs5u+yrd/kkod4QsJP6eNh4pn7M1Ct/MVN5w8z
Yf3Tb0PSYbQT/ljUnyoYGQkwUdvS5PVF7C42NJZC/EqZjNlp0H100mGN0Vk/BLWwinOssNdsFdOL
renvF3dwfkImJFxhlPktLz31WPqSrmZM7Z8CvuNGwbakYISuYLhLfhnnEchFrcbduqTu1na8+dSZ
2nwxu3zcSJ+BvAABvafreRiNKD9dpAR7NJMpq2SDWe3Rm6z80GRChptqUOGFjmW/zmvx8OTZsaR9
bpCtKa9c3gTV5WvYUE1Uav0Oq2PcsSKXe92sin9lOBwWl/qSdiC4Ocy/ThXJF3tsbeZrKhzsxN2Q
vS1u9CYEtGnRe9ZpjXT74cEGpnieo8PX20EtKZ0lzhYHmtJ2sIMsgQ1DvIEjuvEMIH0824YxnO0S
iC7xQfuods2r3xbWtcow/kgGyQMxAlcvcKZlk8+9Oui1e0catym1N/9oGSIm+WLYT/SnHbMoZzAQ
TERO2Co7FtEc3rMhn2nSX1a78D9TuWSPsBcfDGU+17zob33gpi9lRfRGk+YfWQRkMVWHYoquviuK
30/hrQUQcirk070mAyYY0wCMuRf7rPNx0RQtEQJNjvteLxq2e4rtjlvQ8DJXuX8MUjpAFQXeN08r
L86cyTwFjNi+NZKWvmRtwe2HorJMsA//qJZF/y3hpfVt9rcAaMkUaSw/ccds1Rr+HBeEMCotL/y9
yps1yPLWw5Um5cCAwGdu25HsgGpwmsSDjHRmMulikbGMs9N02AYL5721jI9UNDR3JCJubE2/Yprm
fG0WsVumRj3KPpwfaslOhC/pS9V5VI+F1+3GYOD2lFmvbZH7d5d7+p2NtHf3yrzfTtl4zdkLtC2C
BNk4H45+WIjeX71Bz9RHgb+1l27a4m3X+M/gKppRbZ17ghu2fCrhtoMe/urhSyhCnb+0oJAKbduw
riy9TYtFv1eZR2WXdbcsjPTV4tlxqXQqEdKq6rVk2SHXvD47is3b2hfwsNs0MdrK3aQr2lDTBbXR
6eb8v0MH/flsC5kmwBw4oWVP4k2/4M1sVLkfWqJO5nrkArEQAAf08e7G4KQLtKSFakGUL4aZGH1+
H551n4eRFCKH3KqhondumocHLJHwpazbeVm0CxqKvZGe+NaWJqjs2r+v2WC+zKs4IehqT+usvUu0
bOfn/3FQtOSpPF+ZVdpebQREx6FK95k7ZmecSMbJQi7436uvr7XZ6iVlaVBMP7+hnwcTrgGiyO6H
HRBh1Zo94sCpIaqDXJPpZA++FS+Ke9zULXRbz+9ow92oMDJPpFQN1rGBP4WMSxdb9pLikhq+hZpd
MhOVJGVEDJbCQoKx6m/RkMnvphTVoQw9c2uSoUbTrtZDNDtMAIHkJ/aqGEd3xXpPmUuS0eXBM3Pt
8Vy6xtu0LDic/Grc2x2abcNqmWq044Xx83Ap/YVX5KnFc5aDrPeD8Px1CBwX5aJdVrHt9eELQFpK
5j41dl5lBC/m82ujOb/5DCIqnqjH3o3Cu/Rh7fdpNR+dNvAelkE8GKPDe2TGAXrKSySju1MW1m5Z
Kcuy0ixf6rwvLn7ePKTbli9jXyQVXfp9FvW+EeHJJ6znIrxcbZe8XjlJMENinF12/WjQAjQRNfI8
07k7oto2ZiuvtZ32PGy5FbG6NZ4BCnYXV1H/q1qd7EffMJQPssw/F54TfLL23FS0vpySuFV16wen
FNruyXaHP3VroFPK0571gBOlRCzFS+P1N8+w6ReKkVSBwcyxhPEZNnZ3VGbp/et1zAVE1I4PF0SV
YUFNGfx8PorSggvS4JmHblqci0C/TLiIMTVnHV0uBAyXkfM5C+3sqoocOBHD1e2sZHRaPVJaKhN2
ljeEK0Ek7KM8U0UwjEIHRoCVggbztlPuIQay5vWgFyYMhTMeBobpeytrJPrqqrxYnr/XrZPfUqfr
DuVQMEO2gqOWEAHIangNHXYG/gCdDO3Zp+EFdz8tERW7M5zZUr06pnWZInIbSmC38QyqdO+Pzt/J
Xo6Qnau9xXW9QWhS3Ssv+K44A5oDHtflFFD7bZw1dw59Sr9GEXR2vvCt4yNLc8inZajPZf4MW7Bn
GOuAvYiSW7/XFY+aepnDI+fEBhGg9+GbwSEN7TUZtNfvpJlONj1saiTZkxhmj3V6jsqsufd+39x5
jK87Ijw8CLKvUTgYgO0DzYSjGT8iUQ5g7brl/L8DVRyi5tAgkqhhql8Id7rUZNRcvl65CmNF7oPR
ivgNARkXWt4MfCtK+nwq8HcDJvv31vHRKBXzIa/lACCSTcjsgONTqSdvys3jDD3lN+qctzQnokkb
PPnaPrV3VqorbjEsxWKfeiCx2ty4fR245M+h66bQkvnSzMDrtBT261Qs9YPbzSUt8+hsDsTPpIU1
7gt/+RUFhTrAdek2DVs6Ar/a6pKnxd4wIrlncmCCni7DT7im32YBfNDsKrXtIk+8ehl7h2gSkplc
gC/SxxLS1+wKJ3OFMjrl65uexou3dH9sR1l3n2w/tXZbl2HMQwZVYleVd6mDOr0ZtAy5yHgSYsLs
lZVzfhcEgj0v09EiTcQEG7Br6xGUhRDGwVjEn8k0O+Yk4SPLQh8ww29pdBE5Ft3MPC4/pwxc72Zr
cCoV6x+ZTZ9DHkwfS8S/NOPz+2zY1m1mv2J8ZJUkDhHEp+iRqWfn+doHR9PK/kBUBCoMX33jcsHw
2FGhvNKXdajT8mnfwMs4j6lDDh2JdjAlwAvVVB+06xyGFklCvpJ40pOcU+b+dwaNLU5iN917KLqn
rlGHnHTSOHSKKm5JYzp0dvo3CJ2T67AFoFD+9nyRmUa7m6p6pbNsyxW3OXjHegVOaS0Dj4+aMjPP
bsWas8Ov7Pa/V9ZTk9A6TbrhZgBOW2TevPUWS8f988TjTslMIpK3r3dfh6EYgj0q4JWRUpU9/veN
jspmY83FeOgJhdyWaYf1gRTMt1wuib840ePrndOOY2J2Y7n/ehstQUd0g/kv/Nb0xSTzwG0muFYg
Bsu06Ihmy2yuhCXdFc+3XY5pyVD9wxr89ooz4qZq8SkiS/2WavrhTU76PrQecZSidw4MUvI3HuvI
cfou268ZYwvWCp27anqkcnrkWtk/54BxuR/Z29Dx7cvcze0tt1pOMaOsL5Fu3B3YR7EGXxmFwa1G
WRtnxZDdxGIax6Xk1u2CAUvaCok5uBKspDXFlvR5rqwz9exsYYrxWVkyC/U2tpMv56whgpJ4qYvB
zJ1J58CT0Vvbz9IfUYTlSwY6yjqkh9Uw1j3q/D9V2WoG5HkYf/X30L7L9wz5URtNJ6tYqVZ5ttUH
rXD6KJ0+PFYZDJ8ARCptnXO1RlsYYTm3PUqvZXGrs/usv75efX1Nz90pzdDYCaf0d3nPcskX4K2t
rOWers8FSxwiIvjIo5kayCBA7p7zbOCUCZc9WzdRyVUdKu1Et7RsnTcPNZGuc/lgDWa/KfjeCeEQ
Aah0Y3lkfUH8hBjhdVZ1qy+rv8DADYJiWz+9uflMgsTXN1zHjXazZf9IzWA+RTiZTsbz8PX261XV
KgT1NH6x1J5zW7jDXPikYwpkwuq0fwJBgpj+iYz/epWtjNy6yWUNzJeKjAk361Rz561Nd2F27Bxr
urxWna3wVupsuCPyGO5fr9Z8Ng/z5LLR6uN0Ff65cYV1raMS6a0H/5V5XlWyAE7n17aDEyoYdW0g
Vc+vi6hvfkrGSO8RWTSwQGsxx7I2CbaVaPW9j9bxrHoTiviSX1mfzronPoVWeD/n+CNsxGMfocUo
VU/iNSuQmBkhoEXH6opHXjtiExomBstiXZKo7JtklsrejBU7wBl6KE8AShbXXuJwGubrWBb2LXQx
YplYJ+y6fxPPA7UjpDH0DPRjJcBtM0qsHgf84qx4Fyb7LqCKXXqkehAQuDH6o0y80J5+SvIGUP5J
AGXFwvpfzPkVK5Oxh+5gJ7Pbhx98tuPeaqtqC500RB0gA8T3ht5+fbe0AMQ2THUTf+33mWXL74JB
DqkORnELRmv9SGegw0Yrv4Oir04qQLqHw5C0I/cRSEu+RNTHlD4MfSpqQX8qdu5E2KLvtsE1bOeG
KdXHaoZLoqTuLmjzy3tpPYfIjXR/tFm7ZaLHQKniaduM/WspnPzcufKvrMrfjBnlKwPzJW6Xpbt3
luPErTlhTeaJfydHsoiZYghgQSRKdmpFXz3NG+ULDFVrFm0nvDSfPCDBjxMsgyqrDz4r+RZa1dFZ
Zf3bFjj3uqlkeLSWvzGpY/5apPcW1U52nNamjYnicuPZSeWWIARjJKfqnfw2nSwl5FddLvQB6XIa
CKr8rwCpnqXI0LcrhCdSMoxXAvTICmMQeUvNef2JgISNNxmus8uU/MkErrj9J54dBDHc5fWmlbPe
Ott7VAVbcdRv18Lx8v2s+YFn4ty+xZqz8btu/W7R5SF4LWTiu4EXz7YyP0Vm7WRNdJi3QO8rHSIS
BOqMd4fWyh77ZV/bpMMtWd3POHWziNlG6yfwV7H4yz49BJb4J2tcqMY6LH/oFEs55Pl7p/KGajWU
70aTf6sDa6Xsn/tDpsJ1R7Pr3P575c4Uhql94/fjjB8845usiiXRXaaO5EoY36IOQ4cfpq9rhhoF
NVJzGjXiycCF0un3+Wvfd/4jtL6Xys5fv77ShD9RzloX2WHZS+vuQSRAiz8/aB9zGLHMLgxn9/WN
fHRhJKVjdfS1yF7SUz5nJUh9YrG8oe4Z3stzlRowiEZ3eRHaIzkMGe8xYFn5gheAC2vWKZOyaIpH
5E6/V/usii5CqJsXx9GcaPr9jKiGQOMDCWF0mtK9w7OXL7MsfjLUaDaBwdi7X2hICM51j2bW9B+1
cfSKaT13fnEYGjxoDJ8J7LqNQ9SfJQqxbcmH9LmoD1RXL0XY6D+KbV+pW4gKA9JbnQ/2tS1t+5q6
rr1pJ7/YCR+GR0ouixF5+9np2PTJNkq0L9ZPt0jfW2UG98G2l8/WB2srrPYduAOqeMM99lPxt/Xy
8qdVN8/Tih34XLPttpnE1bhYDrVv5tzTfrDuvvpD770gAKJwyuw/WVWOhymt1l1uQmgzUeGwoKHI
Qo8YbAarN91NzZjcWb93n44fC+jhPKq68EJi2Pco9bIXGxnmMFnD29jCMu9zIzjagX5ffMu5gZ0Z
N6bA4k78gJ2g8HeBOfvMwCWPJy935C51ePv1ta/DBKloZ+hgwHU7x52toyhpvHnaL4GsdtFCYYt0
pzl/zYgrEsiTRYh+99zjsNTRL+xDytOkD7PwiDlmYzchcUCxE4nDsvgMYdqj2bnpR1+EzosAhSE7
+z3Vtnot3eyvDG1ckiGRFK2/ff6vd63gCk0of+MiKXahOxnJ11u52M/sOZXtqLOse4MqS7QsMKYU
iunXIXxbHEmcBaG5GxRu7hsrmHHbeyYhO5rkRWfV2Iw0C3+T+U9XsjMBkPgMnmp2lUtJ1DJJ3zgE
dpoz7rCQe/hOIyG5qQzyjyOQRy6YTJVxjQhtAXKmoZCEtXNehfE26jh1h+YeSQq2koZip7kU4Jqw
VS2BMNnpkm5R9PP3CYz2rRimYDtElJoz0Ng3OEMhQ+uofJs9tyX1dvw22P+Ypq+IwRiji8m+6kgP
1W78ukIZHeXewYCjG3NhuVegVmcAoKSs/f9iIaCWuiJoqxpab6P6M7dDxnQvH49z6aDvo1n7ua7u
qzs+94GOhyxXkqwzuSHzYAai97YcthMSsIcPexxIcUBAy8r23cjNi2mOaACa/tV+HkIBHgijc7Xn
IfP0to7upZlEesCoasTGQvOp8jzAeJU6hyE8TGJBQxgV6oVKiwxqMpxe19V+RH0UnTpGOCAG2jpl
wj8toHK6Mf76ztfXlCLs1QOMTlZ7evs6FC7LcG4YAJiYFU3e7X8HJQQ3iYUStZdJ5Vvt0VMr9j5t
J0Vajx/4nK0rd3V65+fXRc++qhad9d+P9eUQ+26ff7p2W107W4T/92NjNiaWZxenyvCWQ2aGfYLu
gAmKE6jjhJrmdZpJaph6DP3Pd6Tr2a8lXLmk7+xoO3z9xPPQ5pDiMkC8GifUtjfN5bSGf/8rf/87
1gIvHuLcjMnMj7KrXP7N/g8U0ea18Vrr6gnmuCaSBSyo+Z77U/hZ+zPdusk/jPxhSJFAFJEBeHsH
ysZmdO996offm6ZIj0436KR9vp2Dkmqf3vdm5L39Zuj6HLg4Ey2zm/ehiT+0dtNDhg533xlkO+d8
XnHesYWt1+6O0GX9q8MiMfuw+r2Ezof2mrsxqukMZcn5WDSawqFrJrrJ2fmoQ8Yg5kp+6VjbsCZ7
7/++a1kW5frS/iGf3L5kUdtcOkJbn2+WfrEvBmHg0wYlH4/Sys53jjKfGy7iLnVBhEDRpsdK53JL
cc9zhESrI3lW/5vbpExNyyKinbO7disn7mTNNFl34o0/O55Lp6zzrHsAbfL+9UoPJ7MZ0tvXV/qU
JSFA7YsNkeraeWG/W7lXbrxxJsDTCqojtf6D1J3yylVdXvuvgxtG59z6+/VlmYIbatVkk2m+RRtO
rpHfhVvMsOE5HWyPHSfEMgyBuDPnUt+rwJoOPv637eC7ZwqkPFZzP+077u5vRlX0nBf2q2xIbQ6c
EhViaGyz9N7NkUTX0CAkDtqbxFm7TWnYN041YYsazcR0Slxn2PERsqWElHD4Jr3vYKuptgcCOsXc
9TsThxEBwcuhNTH8Lm+Rkk5cjXAYqJjX+5JpdZ6H+hKQyUFiIa2TRVvqmE1SpTRYrvVsqWqNSpW5
R26VxYsWy3SSrMs6MUx3RYm0ljb3XeJLDM8ykmgyvG1VM181KhntVUALH4W5tZuGZ2M1+tSMnX1Z
Z6u+ozKxLuboQXDuDUgfiHDCN/+ZREBIYzUOD87ZN4/G4shOGT9G9VfAyTNUdbNJ6rkWmbytA8uT
LAdtQKCxSeICwZEFsyvpFw89VbGxsmI2PfktoO06jhJD2Iw4ZWaV+BmFY7XNTX4jYcidkqD6XOJj
Yp22Eu1dP53aOfBeWXweCxe5gwrYXrX1axAE6iOq36bGelaDBRpj6yG7sMKFnOaUw9OrCUgVcpYL
TSpTPxyL2obM55Vni1XtphpevFlH7Q4KcgpJIPBe0LbTONPwllWGKXOpWeJ4hdyGq1UktngOuCh2
Kls92Kp/q239KDU9f7cw9ECeu2nWYkT7bDoxDBcRF65bkHhLrsXSUMSu/FQm6IBdd+g3QATHpBc1
9EIX0nH33utKXurFSvrIUKcIwNGmonffdSJ6isxg9A2IISLUOMHg4sIRxq2fgjHuApM2NFPvnmvs
ZT2+DGN5DpV7AXyhdivgL3OcB2Sr2fcm4ARZG5rVskPnpRtKnPnZOoh7s7zODJcQ3nQWiiVfIwzJ
PtxKfbCYL44Akn/SV2V+W+3qgQ9YZsywSa4p8EqR010WSAgJCQNirSGM/BJ9rX64SFKjubBYn/Cp
yRVNX+4wgzLJqEqkUUM2Q2nkTm0Zd767CRzs/6mLus4yutehdrgf+XJbeeUvJj7sOMa3DlrC/6Pp
zJbjRNot+kREAAkk3AI1V6k0y9INYcsy8zwk8PRn0X+ci46w2wqpVAXJN6y9d6CoJsOFINHQK50G
gzbjhhTbJcx6aH0ZKYTa3Qt+TGZY62BG0PCcBDOKB6sQh9WMIdGTbbTnrinLOuJCU/y8K06moOBe
B+JxAzcdqjDHBU5U7QdxRjZDTqhd7O73LMhvA9keVCugaORM7NvFG8DTs1fD5i5CfHQycpEzaVmZ
4nT2pVG/mffxs6x0vtsEuWXAEZz45cGEtghIKTShz8zfChZ3J2OXeWNrbW/Sq8mOgiAQ5sJKzL7h
stVeI7ZYw2h8EZejAhZwJwFZG2iNlHuWg7uhGo6p9jtKpivAcna2rfOYMB5q9zPfyZeeao7ZmBDs
In7kGhVAZHXCztnvRgr2QQoRkhkig6krM0C1hsZ9ouyCUHqYtOFtmStn17NqINd5qIPMSpFjRmis
I6z2WIC/N2bRn0zPfpFF8wYr+kROEE1gMoaji+mR1xyt7Uc4dL31AjJcELTB591nIH2fvemoS8Ya
h6adL+om85BGvixBFBkW0rkGqTQ+esVNWyHFWUAGQynoHo3IfCPWqT9ornSp3D4pd4xD8yDT1jr0
DtVWluzhJIBftIaUUlsOIRFnx6pUXWAQvAumBNdPth9rE87mmDTXMi83F26Ptxt7YcWAMOSkmPx/
sTGae6/oClIrmoOt0j9t1J7Yep2XRjuOXY/2MWofmh6pg9Q55pAlAjn3V6jjvZhj8zAv7T1DMOnr
lp1ci2w4i9oDEkwHFmoAxNASWw0QP2WmZR1gfgynbw6WkTp+Xw7ZSQou+ymzDrUglrVCiw1WPTTR
cmmhu3xDl7CtutpH1oycfBC3PBXgrq7+ZnW/hrLFuiy3WYNM7QPAGRvFmUVktsahLuO7YGNOQqc4
V1wYk5gWZBI5TzI5SRZhIKwd0qwK1GTfdYG+vdyq3mK4F8h6FaUEMTS3WHj7eU2NYGzzX/nUo72z
4ODSdjrFXIUjNDPRFgXu/2v53C3aV2M5Nz1fnJvbQ//VLJ98ZatX9A7DIZn+0IH0x75caz8pqvSp
YNeJJzhDUJ44LUnLbh+1e8+YLuTxnCqKRUAIXrgwLR0ugpOUvowVC4s+629XsT32JjTAC7KR1XR4
e828PU5N86BBqwZw7nEI/PvbsJadsebPpqzfYtITz63rXLu+u7Hnu1lstk7GbHw6nSCagVp6qFgO
LGV17TntsyjGbYc96jSA4xaDg/tDPNv7CWI59DIVh+S7kLT3u/Oe4zZyQ/oBQpZKR9svnvYa2Q3M
oXck5yvnXoz7U5HiO14qPFsppSO5MtsQ48ekYDslq+BGFNXFcmBeC5UGLY8obc3Ztg/1QeKyVSz9
nTr2MJg12MYmZ19aXgI4lq+IS/cdt2OCsNLWgGLqQ484YOh/WmszY+/OlTdfQKvYYeHr0ND9ydV7
TRb50uZOj31JfpqQ82nl+pKMrk32aXca4yxsOHlXx0+79VHO6J3WZ21dTfRJ3m11nH+ZGcEsmYhi
Bs3ugg5OWB6YTsBgZAvL76Sw8GHSJ8qkNj7WuVeHRsWIDIT2Yv8sK5PLRraMxQyb3GrnmTy/HyVl
fQbmekQgVe7GiIRCvjjVLpmnkhc++HwdMU0Zxs/ZEoBlmK7EXuXbInszupltNCchQH+ziwRLpcx+
XWaM/jw5hVjyMAzgHslcHs+zlaThQGqmq64olg7Q1StMILWhN3ivcTn9VaxhfHf4q/ViOWvEnMRm
nh5rB6umbCUYCff8ovhMvf5sZszQzPHdhMT05yV763sI6bGx3nN8tYP4n2smuwXfGeqaa8L8cKqm
W24OR+F1bjia6EbKnJlHS2eAn+Ufrev2g2ruY7FumVzHtdfDfHZ/AWrP/kx1zSI96PFJZeBUWbeC
irhOyJJGUMSJhODk2Hicc1XeDg+1ffS6KL1357jVPic62sCo5einK7kjzfiVa4lkBdZoD3ZSdCfV
RB/tHMtgmLpiV5gdLaOIWZfMGmVOl8B4jcdUCHGp/hf3O6xhlg1NaCVahSrGE340a9dVr+tgWvti
T6gveZqZJw+DHg0g2/FVLzdGeCGaetbvZEtYLY+tt2U0/omIiYPMn23b+0ptHN/6onwoCMjkmCK7
QJdntuX1qRz07uJlGCNk2nCwUuUdFmy/HrjaiXQTDIph5yfFWJhELTatS0SGyAofWruJ9T7xoPNy
9eR5BSIuMkCq+jxXBomztfnUdfGvyZ0JP+iaNATFRuOrZ84uHTF2jA11bObuz2htDsZmzGWYFL6T
z3/WDi7fHUgSzujfDLR9S9690I6KfZxK0tWQoWitsewSttIDQ8ldM3qP+hagpuU04y7z1Ly3/XFB
qMw7cPMcloGVyRW91oyl8/kG79v6mCNPh9lS3p6PDqWI5isTayXEbyS1x9Wh00G1yww1SaXh/cA/
WSCy147vA+DCyjb7NTnOsyTRsBWkbjYRI4fUAVoZ1osmW15Fox6BID8m66y7XM5iXX+5wgWPt9Nz
hQNe59bPys3PdmXhyCGY3NnWuLdn8quinF01zCrPZ9c6caE+exiBk8dA/mhSHIhAcs46AXyTtRp7
l86HE7W9aDpt+qC3/mwjEBrOADhOSLJUxjgnf+B8GDnKLC2YyhTkG6cAV7ePTdEdUtaCrNx8vVxL
gBTn24ZeJbHCOOnV9I69/t6bo18thWPl4YdWc464xpsTcSmKWQYQx8jeE3231PWvpXBvcNK70nax
mYjN5BxbNFuxG8xSPyqZ3Un+fB3sckZTaH+IZjourfGQiOEjpXXhmaofl2zYF8Wh1Ip3w7AGuMjV
8E1kjA2Qq6rEGhhNbNESurWfuQ0dAvQVg8luT4rTz+SW5yVhaKvNy27BBbPs/jVefHLSKd+JLrvP
3vCpl3oBV/yHpTgyBgq+HbwMmnsdRT+mEZm7MdxVcR9NTKkzv0m07phF2g4RH+OsmIyrwovedJF4
J8zM46A25p1YLDJCzYHasvcC3RVqo/W3Nij79PToN6E497n33EM1J6+xg067Rtw3rEVomd9F17IA
XHAV4e2odoB6Pg+jGX1uUejTTkWxOmbnal70SyWqkY90AhmiWPFQ4/au9muRyNXABQ9DZKU7Y5ZT
MCOFxI2l+qhM662PI7zPGQolLuody3hdJa7JsiMapMvxWylftCimfC2rUxzFV0NfmW/N7A6tZs89
WzGrXnHuIsOXkznZocVoh/GDBujDVeYcxo11cqTxNBvicchtd1MRHTwNVUZdvQLeuGio6os+1aw6
lkNctExIF5o/WbnPy+odIG2PaULSUMd7F7vDo1toV00m9xSHXSeOPugmUIoPG6ePdaPTcGDlKKdT
s2UTVDTXUST1DsyqC2rUmmrZdAZuD+EYPxgtkXui6ZodfXDgzQb8gsP4aWj2BZOk4xBtOiHBOUQU
su+aWfKaxjiIrONdFqhX+2gYTgaDzF2PX3oI6eSdTb3Ejakq7zL5MWxN7FJD74+mPc8n8rmdEAOM
c8ts8CXy3Hf46LO5tOqG+ZG1AVIKWM64ZBPOPHETMaoQS+DO+qnk0Gc2geLnr1SW69NRfFftcDJr
cSXGulmLxC87fQBFOTIahW/OGbYaCoEu0edB2lf5hWudwfTbwE85z2t80w3sTFyq2XL5JRjx4VTD
g8LEV4sfNn1xw23yNO9eacULj5dfZrM807/sBAZk2Lo8xlxcQyWePIQulBwlDRL7NcMwgTeE/l1E
9g0fwQfdvhXuMSUzi9yXEhv8hEdR/8/oFwxU8g8evZxDQ35NIQD6Udsnk4XzO/YGxtCGfMfPJv6N
wv61SZtXEiJfNdPEy8jNwJ1G4oYornmmmwbbUJ3Gd/ZOXor/PMhWE82IrNxq8Ku3Mkm8g+m6HCOC
lGxN93OaWVgOg2PLeHU9wVpkwEATdRjFYOcjPQB9sLOZTuirSDfZTI0ZrWwV+ZYR5fKiIVsRGQkh
sbnwg/Nhb/aioWpQB02fepRIbg+7S1fLxUVBnzQ/LvPAQKvdgwk7xXlPMkYhW46xnnVrhQDOMB3r
Qa/f4yL7HHT3u4EuBL5dduYKYg8r81jlykXRMMQcpPpjuey8NpwHewyjyM2QxGB7ZnvrCRf8lXEI
Yu9l+W6mjS0a1l9jgRIqtc8xS4MLPgnNlE1AI6byx/nLnODQmtFMd23HNpXA8XAQWRJ6JlamVKwI
zv3FM50r+6UyaJmC+aUTi3DQ8yATE2faQG7qrMODld2MXqx4NrpOHvEG9+Fhk10r8g847Ve+c+Vv
Ejtok5UZeTns0Ta/tKP3kbQo2OxRn+gJkBfmuhXvc/WTStY+QCP0TxSgg7J2WY207z9uA6l4LXN8
B1BcTdhxhkyhl63XyIvko1k7O8gyKw5y8UblZfpeIp/spEwCz2bQ3wPgElq0HOFMoZZMzJUkFZJa
xB5pvRHORfTuFrRuyIlKGT8BM/4iPZP5n2RuIzmmEtNy/Dz6QoN2XVDH+5NMF9Tw+o3E7zdpZzuV
yOOWQAoXbZ1jr5tCkw18J6s0yHVQr3WbXK0QtF3HuEQTDr369FKlrDdxVmr9416JBk2bavciRQOf
rKRULSypC8c+aYhy9lkbocxJh26XdO5EJ9V86cqcdqUqn61I7JLanJ+81XywKED96CHOWRki/uJW
0j4j2ct92pvvJtO3nQRZjzSqV7pqYoyF7FBEOWHP492a1iUcEu3i6TObVhbMfToPh7iyqRIhWcHR
VFDUOJ00dbpzIvNsDQbmLzDsKJ+Qb4t6fTH76ZVih7OGVHbmOoyAZifQrII+uet6koPRaWcOUT9D
9q9dAUy8pTk2UfNlmIMMixxsz3TbD73OLjlvSaCP8akZ5IXV1r0a0W+5DK8K/Mv+Ox3G2WHOKmvI
cO+57Iv3+bMe/smicICjq3dcVTreZIK9HKdsAJN4lRHvSwwownrSmAMHNwtPMdX0Nl1vryZkEo+Y
FuCJ4bVfhd0coCCuFrlIg5F7Zy3h2a7KijaK0BMeaHuNKnDfV4j30vRjZPMVbg2CUyO2AYF5qLUt
uyT6iGuxw5EIZ1+3weRhFR+6Viz+2oIzWM8jOnV/hN8JWHjf3C5htmTv3VIpTLM7HeS79/EDOUXz
wpzLELyqtGR8qW4pnNUtt2htOwPVkrsl2pv2U2t12U6vj0Yj/sRedm+I4n7ozfUSrwichm6FePEQ
Eg2cLrk2swxO0icuM/JnMGvitFhyzDgUU4inpCzJ8IMgu3E2VrCz2ItNdPvl+mDB6b2s7vztMg38
bURELjvpA86JOMeMiblXXkwXprwjYOFtyqcq1Be9fGoVumsvxk6Cp/o56oUKu76v9q23ridzTNKL
mrmw9NF6rSDSQ8EleE1S+rwVTQxC+gBdBmtQrX6F5KKCKLX3pCXlUDOXMUywTrgKW9t19D8fWOIc
cs2OdkO+MyfX3Luu/Z3Vln1PvlqBoLJPqYPkZIVC8kzOqowbMIE8dj1nv1bRz2h72oMgKIKa2+if
dY2AIFzprmaVGm8WEv6QJvHLaDKx7+yMgq6L37vCDKrI6YlzV+VDzuAmZPlSXPMGp7QCnVKo6eiz
cKD29a2lV7HZXdfUfVyrQgWiLuXJ0TPKRaYEEaxOKAzHfE+65QyAlP7RGqMNihzOZpDdg120uxX5
vgAJ8Wujsn0DeLyq1WucNm8IMcoTm7Vzra/lSRMljmDLbhbTW+E2BmUzzEBVf2LTgBu8TGl5VfWv
hu8uEus5WvKnGfuuSISRhq1Cxrs00CdR02L+hXfu3uudf3bHjGLOyx0IJdWx9j6j1X2A/bissXcc
VDEf+XiDOLNfIjOuA0vfTE2sL7OD8OZuwKCkmgIgq/iokVB0sGVziFR7X9rya04Hg8glhvIyHRHf
pb9l2qTHWOJjMTNR3c3p+ogEtaRLzrZzvccHROMzH9MqCmyTYbAa8BxKk4uhsBhIEVw6fW6Cdro6
OdrccXyqwFJVQgQnxrV6RPxrXKTI32M82scX5fGLu0NzGzIYqvk5rZ1brIw9tz2dkpIvWYJn4LAx
QUVELJSeRXuhjYSBMCdci9qjcjotepMdxhW3LFFVBz2ZH6d8DA0qKtUsDhsLROAdwt5mfvWw5toA
DpINM+cdHIxbkqkukFt1kBoi2mhZ0lA4M7d/o1+Mb4fVRiA7Ytmgl+hFSbbZ6ZHY6zPaldjivWaT
8Yi6IJQKEtAw+Mom+qd1SXMisPWxxxNn9OiSs1oD1MUjVMdp08zmUFvFl6O8b5B1jb2d89xE1b+8
tc+qsFVgdQ23+YIG2KqXV9cW016UaJ4qXGmg+1mKROdOptFb1c+HyVsQXQzkUljr3aYGuWSK8RmP
czi82QyKKT2Zi9EHeH8ZviFbnliDuhK0vK0eujN89UOVVua+r8fP1MBLc3ItfYe4hT2n1el+s4GI
zYw3CIr6kEy5I2B2J627w639n65ym/YQmv64wJf4zoj5SEPMxB7Ts6syjOVKRVHisnRpFaW9NoSZ
5jxhTP+3d6cvnqEpxtRxwjyDk0cYVGFZwlC6rjWAbkqiXg7TCQ3wrcadDyUK62wemoEeozTDhRur
FK1mvFdh6ZN5LGOorHy35h30ZgAih9karHCQtIiUAS4xZtftkiF4Md7z/KMEQL2NkXFeIyIHIdji
XZXpMNDtrnRr7cu0l8vsfBMQbWD1jBZ7xTJ2V04su72Oxk81685TETvG/uht/KlTab/1CPsTaWhm
gBm6FyTu3WwVYU/NrPxSM/8lKvlmfDEebb38FrIFByjwOoLJ3QYeLZfW8Nj2OIIMhDkG0gNSZBzK
YwwheYf8MaxSQfmukJTPbG5DCbA9V6QVeTX3Gfqio4hEfsRuNgnjyf5m+TLADMq95RlH6Y1Mccxo
2rs7qjvE5wtvNA/RNbSy8kPT5im06nrZLzBFOCPlGkeT7XhBWpaciBIZ/Wg/G5aKj2ijp0PZnK0+
PmK7hPWELA+MET88s0DxISWqBAyjiqV5cJTB8Wjbe9tJvlj+4IaX3EC6mHR/wO/xe1f0Wtk0fDRV
/FXb2m9kLwIrWpgiW8dLBTcrDMO6R63Ft2bQOrXDeWjEWCqt2/jQmmUejEMOzmh0YSu1J87ja4aq
GG7sq1wjbPeTES/X8TB0I3eGFjVnsbkRZOKxLCcvaJSVPcjDOGfPkr0Jd7y5HhTvgIMFam8wFBhW
ddU0Lt8aL1Zz0a2bNWSvZcUcPG+7d8E49dRWxYtyqhOgH8vzD0bvxhl4DMODsTPDGSkTB0KKet5a
oMFMnHQMC/29P6/LZxpl8b1CVZoZoqQ9StlRIYQfnOFAGg4bTkxwfEyVGGJss/LZe4qQjgZxa/fB
brBqfde4DT6o06ks8bFI6/xryTcnqNU9aZGXhKogvLpkQGE01cKart855DmNvamj32zoT2de56bP
QF6K47t9HKBJBoxJpXHSrBbJkYaovZs6SAEGMlZPLU68e4WvAZ5BZXYvnTzfaa7rYMD9uvbaWaAE
8wVOgQEShH5HKszBYlR3lJw+VELeXrDu7EAVHjsLuG5SxevCXPbkTnBK3ZALv+rYOpYNSU8E+7ZK
zU+KaVvft+ZpSDL6t1Ry9AwY2Zba2dPla2OA/PAsWs9gTx8rll9p6RRBBJ6DFAOrR2fgzEvpz+lr
BacVyku39/jdyh+jKT56jzI0h1YLqaA+Vst+zrTa3JdGxcGYeenRaPunKZs9DOiWBTsi6tQh+uHI
Fic4ewqCjm+d0dMRJqsgAWWoR/gAGI3FWLwfrxQpxR1qFpTcbEMMC5BtMzxdbC7CzmoPnmGgcUjP
3sJEOs+r53jBrwqPvQ9w1oi7Mnofo+4quNApNsh+R0DH4w3QwzLGELG06WeTDeg9nkXea1jFKDMA
EcoO3Vr/eGP6IgWz3qjwGLpM8bWukzCXWner2Jc4WvVlLIj32iwKUK2ZV0w4KB6gyepmIg88i2lk
cMXaT1gp+oayz2LVnWBCvxkW0+DhOJG9MCS1j1RzOV3o3kqLJFzntOEcnKitTNsXHK1MnBmlOGo4
M0j68oa6PaUdQtV8cV0arDNKUZz2XZT4tlUEzjw+Og1jwt5Nb81EoVSmzLTqmdAa13vMciVOeUsP
0yCDtkaJp4mzWV1gzGNm7acu3AdrXsa9Ca9gFMtx0kkokclTqt6zdfxVS0S50cD13/SABr2BdGeL
s51u9Qg+WBuU/lyyF5sdVJ1Uz9Gc6uHajydm2F5EtzkM5NEbarybODoRWL8ICxepZXKwunHwnO8z
Eaz6ggNyh4TXoqXtaTxDDziSusUvNL4HDoSItVyCnWLjKuPpJYvc6MRk3KQq7jvcwdRTopEpNU9u
ALnnp030FBfNofMQFs41QT1i1vE+4HzvOvzEJf4Ly1LkIfZMjB2T7oFk510hxGaSQJmZu1+ltMnT
JN1s4epMnY7I8zSBYpLsNav2MhVMNBLQ1rqwb3gPbmMLwPCkvXFcwnFhlN46RwjgJzerovvsEKTb
jMNrTYutm/MVxs8+9nFMSDXRB2s6hdBhHOor9E7vUIVLNhOWJf41sWRSq1nf7d3zNEQR0b7VMVMa
BPeexiqOYKPxQDgtjlxNybohxeI6mS51Pwh/NuY/THwU2TgcIrJPrnNurqc85vBBMFFsK8S3UYu+
wLoOiYHO2XW0aD+j0ycP5M1zkovKrHdPzM7RaZxzYmpd2G+OTVWl086zKjPJHtj3XlTsHUeiGgFT
pYfbtdFwXkfTgRDgeYnBFNZgno0VXz4/B0VFq0ITxKp+ffBcW7shoSEAvGJ96G5VPrpsAodS/ZDm
4pywkD51bf9IdNijxrsZZg5+K53IQs3bSkN+jXloAo62125WRHyn3zrTZdrvHgnNmH9PGmH3ntXy
GVnNsRKx5lte/8XiWYH30roUJmwWky7l9njjIZPRJGPNeRXZfVJELViVvevbSd+rYceWG+BwHUZq
d+njrEtBZlev2cyDfWxSL3S4oLOSgX5JmJvHtqaiRt4NU/bi1BGddEl1Ld9X3G5G5CCnNp5/VjUM
fPg8Zt9yiQpN4icf1x4R07Ql/orAiaIOWocOtDquzEDk0bGrf4LoOdaPJR5AjgI+K3ea7X1TGDxN
rYYVUML5B4vyw9iLgVVcmU92vjIXcx1xrXkG8ACP/LwEhS8J2uiIOLEcUGuTQsB3ZPfcpYRDsXNb
L05U/CVd7oJMAdwbZ9QPUue/0Q5Np8F0xEE0i+9W9nvpFk6A48FJYhcsU+0hq5rTYjKuzEmvX8Dv
VDk4f1g2/bNi8UiWT40dQfluOHUZ6rU7PhaN6g8G1LZvmzzV8cEqua3Y5QyswLlM7xIEl9GeQ+SH
o/xMo6+KMXALXV7wKp1brmhIpG7D/cNlpZ3RHDLSxBcAd6xNP1LNODvJ8JksEK9M2oudWzsaRVbE
AJNj04z3uhI9N3eOcA2idKutJ9OERKweF7xyIBTS59wmAJMQ3KBX2IewKq2MjGlmRGfQDOpVIJHq
l1Mhsn9AeYFU2sU0uZfd5HvpCJblcDWs+U9yiKaRWZjr/ABcpUe91v7apJfsxIAMFQFPH48fTp58
EelOg4JewyftiMiiEg2EuqxV9eyV/V+wZ6ZgaDFAMquScafJGl1fkfBbxAKw/OOS9itp4EXYOieN
DyVD6b9GLgBj9WVX+pc+v09VkwVJRVdtTvrmALYe47a9JA498bhNzsjkyCGPSjWzvNSnU0KOzqS7
qHBYtmIIwfmI62KcIa6eJypm2lx/JYy8/idEfs0x/EMam2dsqHcOobTSm3D5YFzhbOnHho4mgwKP
DC+QIEHgadvj6h2xsEhxwijTln4V18uk5IflyMHXErPWqmlfHL2mLlwjjBS0aIdo/U7hMO2N7AH/
nbPXk63TOtQUTrlQDPR8WAgkcGiD/OjL/BQrdLCa0HfdYjwXcJm8V0ux73oGUhnL+LRiuE4rSoRY
kqGIwKgotdFQTtU27yACB+DyUlYsSlxULNS/lj9WkvZ5bg/pkjr4xuGImuTxK55w7EA7awg9l+TP
sddYTOeY+GEIpVKbTNIWhMM2KAJGbOhspykARsA8GNvDiazWZ2PKcxmpjNQ1k6drgwQqcqCz0Jhs
CtRneFo0Lgz4rcp6h+dz8Rd5hK+HTE5qIhBy72Rvx6vj6DwzExtr03p4gtz0oKpKzn6LRR6+aSqB
EhId3HGaMXZmxv8QreuBgwqfyLawAx0TDRKL1z3Rf7AWcNJYzn5T3Vqhq60dPjZf6Wj+ZPh7hFpv
fmbUtUjCYWLXGKOjqPYbY5musdrTvKGOXXmjY3PaEl1cZ5cl6nFMvc+0Pq+iOIt+AaTdjB2ZTjJx
hZ6oOK+5G66pKnHyqZnTp4wuimnE2rZ17IOlhS2XqWv0tJbFcDbAjYHwi4MsOORHFJd+iuLOdxGm
2VTs7AUk3EMyvpfCYSm2vXVjFqOkFtUdS7r4rs3i71gMlwaO9CAzURxL+TXr7E8tZYuT3dQPEmfK
Ez9py/n+XKaxeQHg9vIhObSpwGkPT1RCaYcbPqwUhHme7nqhf2SjK6Fw+++kY5/AOQMzZ/fv2Uzz
UJa2x2OXGyuq7qvmMW9uyqeYcMO0WAJFwXkmQhy5lrVI1qMQpkqidzDbPxpkDKQDquMU54c0/VPW
AstZL+rDRUNIyIdc4T2JLxRhNMCVw05VpDPqpfyV86gGrFSQcctBt7T8OUMdtEBGHwwH158pr4Oe
M3rPqP8zHRqXiYZ8yPES7GzFkxhHF0ELMEh7PrV6ZmAiDCURjfzJAENYZdLwgZM3HOHo6tjPK+5H
pzHhtjLLZL+akmF5Yj+UPJEOS88zz6K9KPICtVxxF03dXrIifuoXDBrNhFTDpqT6Gau/cmkPPYVV
MppsX6PZuoCi36OqkcHcsQNmVICIyO49X5PsX5tuVI8piwid+tJQTfJEauxEtie2pF2v7VrkEnya
HDLt+KAbKZ78Mzqwy9yX7t7TMZrEXAbqxUnqU5U0Z0za5a62iiawGkM7xcL4mXVNvSYm5mqkNgm8
Ic6MaJq9pjjTlsBI1WMhZlKjqpisAiiMqNN8rcQUrFMQHdr2ohOFzizXywPEURY6rpMh7cAfzmEA
sUqc9zkpJ3arLKC2uaxKzhMb7t2szT4BI1OIAZ33kGT6yTbgZhO7emR88wOBbwVLzWnNln7c5wKk
z4i0xyhGhBUt66WrRH7e+m8m6tOrQQVw1YXA20IDrcqXvNk5JgWvlv9pSegYSfyJvVedJUyYkWzq
ulv0gD3+tVNw5S2Fb51+Jzg5+NTKv/DqMhzgtvk3KyoM++tf7H2I2SnXhZUTAkH3fwEdFrNzDZOK
VMpPQUrClkuw8unxtj86+vIxkMzCSf6MeYlfjiTvbqEsW2hI5pF+2Br8blroQCRsf99yyv4LJ9u+
YPtPd+ZHL2b2tb0s0eEAVg8PsUmyKNhJ2T8X9XyOyVTarP1bscF45R+7uZl5/i518/eWF7MFXqxT
wuepWJiZfxsr8Mz592Zyv/01qdXdiKL/vPRpwv9swS6gIL4ZDff/sjVnEkHrMbu7KVaQpMJIRY5K
PH9hTr0lN1XG8m8ujA8ILCvubyWBo8bUfnKd/fdi5vnFKmL0Vdph9DBb5hLb/mmLJMj17M8WiCCs
hEbG3gO2hJbnfa+25I3ATL7sf9xSx0NnExj/L1DMwWy4yKvb9srHWP+tGuvYq/S45aBUJMFYjfri
yMGJUzkYY/GTmP0ecnM5btkB+Ie9aPPL9oXbCymIF9i+DFM5X5fDc2KKewE8qU3R5/ZGbtkhfdr8
TFP2YMGymmQhbPkHkwmZw1QeEzhcqh22AeJJI07p/wPSpmi4GR6JJ2TQOClvM99ry2EYFvNQW/1/
g8bY/O9/j0QsbP+0fVhqikJuGNZEw3ff77dXuaXnTFhV4feHU9MYbhfXlqzhFvUfN31KFKoFQmo6
3IH8CiqsmLLjFoG4hVluORqd4Z3l2OxWgwzgLdARRa9fIMVBjb3lIG0xpFHByi9W/pYGsUU5bNfL
Fg6FIgjAR7xsX2cSb7JdjvVgv4iYh/cW6TEQSpKU9aWBMNm+IMJxmCI3X4v3lBiUpBVYsy2/TcAa
JPHPWxDeiG/by/YHHJL++4YMAZlm/tr+umUPbtf/lmWa7KJB22sZviIErvSEn2/xpbVzUowmF3JY
Itf4baXWpViMXd0Q+bXlMPCmUJ/7WqpesIIKdWz7I4IeUM1+Ny1jJ5SlTi+/E40e03LtT5dEiM5r
PlhttyYu2Ulyxw7tN9L5P87/sXdmy5Ej2Xb9lbJ8FupiBlx2ux9inhmcyXyBkUwm5tkd0x/pO/Rj
WmC2urrqyq6u3mVWxkpGBMkYALifc/Ze2+p/NCSIBBxXk03uHw1Dg//XvvFuEm+WpeoHIKd3q+IN
nXImkUZ28YrgI+8gMY2I6UkBIYT51kUjbkrzvZvj3bJJJ83BPtXk/M4vTA+QKZDqjOfoK9x33AUd
zm7fefeJi6DufZ9jZDtXo6Mt9q6TUbKU1zksc37MHPH0dQ2TECS7QWM4y5P59tu//f3f/+1j+O/h
Z4nhCO5t0f793/n+o6xGcgIj+Zdv//5Q5vz39TP/fMyff+Lv5/gDGXj5U/6nj9p+lpe3/LP964Pm
Z/PP38xf/8ezW73Jtz99sy5kLMdb9dmMd5/E38ivZ8HrmB/5X73zt8+v3/IwVp9/+/ZRqgI30d1n
GJfFt3/ctf/xt2/oFr7eqF/v0/z7/3Hn/AL+9u2xUaF6G//DT3y+tfJv3zTH+l33LIGixrJ03fMN
89tv/eevu/zfbfLkObxMU9hoKsS33wilkBE/Zum/677JqaJ7nmPYru1/+42Rza/7nN9dy3Acj5sd
IVxdfPvfr/5Pn+Ifn+pvJHtdSwbw7fxyPH5X9evjnl8fHnt+vWM5Bq4mmz6+ZXH/x9sdqCQeb/y3
pupNZcFJW0+NbdHiQ8trR1yrq/bmjy+V0uXFM+6+bpkCk/37101h/eumr9t7nRymZn4k3aw/fvbr
Zkwe6lIVv24uZTs6iz/d9PWgr58B7aEugXf941d+/UsIoS5W/9ebpTl2F8u9aQXIJJdoprB+ZO2A
FzfmTzQjToip+5fAaNNdoXnWGoTUavDs/kEn+gwoOWF9UMnVmsiRYUPgRk7Nb1g7pfv3RVdWm6Yf
zkGsI0gU5aMNbYsYlNnW0woUXSxjDBwJhhyXUau368GX+iY2wubG1WrIgHF7MbRsCYkbf7QGdTdN
3H03i9UBJA1rzZgD/krcJZ5hvpusQvuYmk1LHHLeUz9etkzLehlCKKuo3hnispnQ9QVICmMDrxCR
MmIXPUPeBjuJ/oQv1tlMjGr8OWLIR7JaJNl0TAIm5W3dkEQMZyLU2mAemZF0bKPub1GhyG60lnaO
agJoYLh32YGsZc7GduCJbViGj5bmVgsKwiffwJSAz/EGVN2+mRhl00ZCDxbQl0+lvwIoVbB/Rxed
DtTPjnkUBjY5vK2oXedOtTiGwn2RkX514m4EOj66a7xRe8xNiAewwMM7kO4l/tmVAFMS33CPo+/2
e7be8Oys7tCMYY3QMIMti/h8ZzcUccDHkinb4+59hExyqgz6daDUmJWU5r4KvivZ64cRbuDgTc6G
SWhJZoVOOIitJVflWI8kVXkrfvEcSjBAFmyjYp1nGh9RdWOQwOo0Ora3xnkAN+RtukrvdlWFeRDV
COrwaXww9GRiGt4dWMiJDakDCLt8utLvtY1wLLTI0ZTugrzFhMvQpTKGLWtrtpZjWDz1rUH3JEEm
nFOYrWn6iftW12KS0aKzZ6bbQUuza6ZwZFqVTSe4aJajG4otWVnZ0haeg70/bS6tPur3hB13JjqF
Eb37ASzM+ADNAQYr81Ceif7A4AKtvQtHKjEU4+s+wN1UzBYxTCu37QTuLE9uFa3GVTCU5YZwV3nQ
eg1KPNisO+SI9CZCvdvG0I6XYWfWW8nQT9A3usZskW/62U0gsu/J2ESHAMcQIAXUPwxHGSLCels0
HSoBGqXVDm+pRQ/SQgjAPFZSzrbqXlr5QxcVHttcPo8m19goxPkuEuShOWmOsKJr3tOp786R5uzC
csu6/lDnFmCOWFh7mri8Tba3FczGH0nF5bALcX7VwHdWuZ1br1JiQIJyDV1WojXC+mM+CJ6Ik2Tt
cy8je9W1ol96+lguTJXNiIuuOsYVRmGwD5coD+trRE1CBHdRLUsN5pxq3DugfOLSiGg/k8mQftOc
TqZCrsjcsfZgwE5Ta7dbSxP+OvC0x1pjlh4j+l8AHPtJs2g+t5j7drTBxzOoN3OhmL7g8YdhV+II
6MZjUqvzmFft/ZA+tmR/XPSJvcy8T+6NqH0cyPlt8IHpaPiPfqAdDeq3D6APJPTSUK1igtvz3Lj1
HCe+xBPBGM5HFU3ZJ2BuCKzaCBIBODRM7qo51G1W7Mn7+ZkmCitOnXfnVnH4CqlIvBs20IH1LdNS
dGuth6Y5/6kyELZRQ8fMrxo4BKipHRfsC93E8ogk8wzqmk+vNc6lDypmDMLbKuJiFMVdiZGnW4U0
+5khuOMOeUaMJFUSMuDTtO7QR9heBNij8giyxFam0UEH/Je6W8Sr+mbK2odGt/JDlHf9QQ9DYtb8
dNvVo9oPPY5nM0i8K/4iZirEMquJAeI4bY2KWO6JDpdR+cY6NAirMvXbIU+nvZe1dD369iHCUray
R4gAXrRBKLw1bUPQaNKDjVl79wzK+BV57K7tapCEEPiEUkSYc0lAxbwezgAkjUYcbB3T9vG2w2+M
Av/RilS91Qhh8uq43bsDDR/LpcAdc0k/WxMI4wzmrLaF/k0LEsVcQ6rj17/GRn2Ebk5X1sk3LBT0
6k3/hVPUPbQRsMe8uPRjahynXKxoijgceAk9ZZT8Uebd+BwiB08/+W2dkHSO/0L5bn1AmTPrNwiG
mGVNXEGXTkq+RtTFxSqx9CcPAQrxhdbWdgiEws5+E9Z6AeDRSHe2sS0TmCumtD+ylFCSaOgxHw2t
u/PKoV1LUaAy7rSU/M3JWcuIFKoquGni+AB3Bsqf2Tyk8cB1jtM2HYiF8jQjfrW18jE1CVPT83rP
AXxrqFpn/DQ1W9/SVx4auEVvuYS4aH626ytUjF2E9qHCmUCbku5Gy6BAJymkKu6Z6nWrpu9/BKn+
2aaueqCXgPlU21CMrxMURLeN7BHb6eNx5KwNOy4XLeIQ13qxS8qwEMhyKo1+NVZ84T27Q1GEpwV3
JOoNDOijuwlUvQZsZxysHFG6oXi2iFcmmkArKJ7DIhsTf9Oz8SDfpFkrp8EOTDaJTgOm7feRXnuH
SNjwghFj2HrjP9caOwd7qj6sAjWgqRjC6iK6NyWIlxgWxVLauxpYDy7X5KNhfxPrCiRtjvrPS9x6
VTr6lpiP7qYz5MFEU68H0VGk0M6rHq72DWBHeBzao00/fJmGIFONalp19GB3RZ3FO7hLwxpCRr4h
4yYCcrtKdfPZFx7ei6zIGUXo06JyqKOgtbZEH441zijtnt7iT6PPjS2dyZ4roDwVhb0nUZvxbvVc
6y3RGX5zSagzd0YK/0jEw0ZZRrsfER4PiP4YD08vnBvkmmmYeQfE7pKZjRVG+6xyFZ6GCd+dS0xi
mJ46k5ADgML3YUVntk4UxBm61CGnAjJaXPGz+Mj+4TXRc2OlNtslrdsB7QOd2mzhZxTrLMIcj9eO
eQFqXDmAWl76AZ055fD3yRhAti/qdeNbd2WpevLVqm0U0rHycAsw1GXanfpXHJ4OWHnLAr/MrqTJ
35IJQgGtoXgFrsCLDLCBsbUnu4QscXTWfgyuquueGqd7BHrCjNPu6LxiT826l+ZGs2ExJtrobaCI
xF2nMZ0GWzAj3Fn/mRXq6UNWT9/1iLQ5NxKLThJR1fftqfRMIt1ch+ifLOBqxdCmzNgi1/57TEdq
4drycRIjEsN+9pSjwq6S27qjJRl/ilqh86puJ80tmN+bXN9M+851ycBh6nwsXBt1PZyHZTQiQTeG
w9ABowSTJ4GZHV288YR9of6eerR9cfldA/VhV1DpwG2y0+t8zJalhUS71Ox15qefQPzMk9e5bx18
Djho7mLQAQkPYf3eIUzRovSH8qwYZyWjoYHFA7FfxGx2NOiSZ+3VlpImbD98mOqVyeBr5CWCeW2x
JkTh3u/CB12Vn/THsyVSH4CvIZFaKr2NWuOSNF2H1UwtldedDA3IilU9YTIRq8iyd37U7SyExAuV
0bAWXXBtOOKQUPAma41O5IY6MzD8CGdlZBiKEGYYHJqWEWviF/jyCOsxDftoxGCCKoRHPkQLGrnF
ro8PtuoOY112C39lqAbBelU567hJw00kq4/cZvyQTneBBrwIM9u+VakiBEnibB5DMtXFC3BvaKMd
cjTae1wOqnsu3gjXfZzAUTE+evhkfbt5mAb+XmXYSz1ipNbo6WrAb92Vb27C2NpzC6RwDr1cwyYd
QYpkmSCuzMoWP6BkOo074Nw7+UedEpUUtbgl444RDeMKUpkCe8QMLsz00MR4FOOBmPuinV7HBOMC
Um7syqbZ0HuK77RRE/dZpMZ1jSEA5JiF92tiafHpRLtJe3WjhAlO54qDFBJweMohEyktX1mdmT1U
Y3EzEHfQxILccOwv+0ro+omWPZpGiLyF+ZjnFpJW2kxVPW0nJ+czM6lsppL1u6Wyk/GnncWvQIhu
hwCnD/haDH0FfFZcaXS+CafV5LIP3ByFv7rFRnChtc6rKnNMaxJEJsZZs+/dbdZdIpNZWAMXD5Oi
vpZKsFUbTq1HRkqKqcKiHweaU3jLJqWu7undmGyklgkwmmORjHKNv3g5acPA0BQlHqFHmzpL72Te
Kw5/cNhZyNBNN1G72+MnESpqVZfpQ+P6jAXIn+JtdvAa6TWzQ8gZhmmsu1F4i9DgZLCzWTND9Krr
QXRVKEGRDHwH+I2KpQrZmHLkpNnQr8xhLNdxnQJH+6lp8BtcDUuxkzNkHOZs9zZaBSjaCc6cjOU4
5W9VzqU29PNL9DM2LbECY5cu/RF9kwGFNCXnFns25jLnCs521YR8WL5nEWRpkjRDBXEw9MUU44FO
BjO7un50L5E1Orn7ltsaR1WVYuFqvREnkIREwSFZzMnAU8dbHzf2m2m2xym2D7krXpwRA6rtVqQP
1geVWe/FeALgbi0jC/dZEVwt8ARQLR9Ml9SfOr1UDGhYyQQo5ZJAgMa+5RpTrAL2NaT7vSK+jpiR
TtvUGlbXKNYvLgpFbyaKOxC0PV+hKNd7rEouGh+aC3pBUZUESY5xkuFnw9S9EfhIsck+qdBDeK28
XcGkDOvQCI/6uYqGahXU7RMcEnSnCTo/Ld1ZLfpXPzn6krlYnxAFmQixQfjsL4OW0sq3OXgLFuGM
wtXUj/WA/VGqJtwQmYT7oOIndNYEmaAqLQc25KHJbK0n2rl2H0ForUo5HhLd5KrILpE5I9eUor0X
HsmxmZtD6w82QjG8Vr1xleV3vJ4vVtR8ohVAw6DRl+87sYbhekU1T64oH/rRlNWNdI1P0zGe8gZD
wJCY6N/ilixc7QJ6OgUNmXJVmfIrGXEk3yF6Slyjx08znJo89Deh1aNSSrpzHGffiQgniNhQ6zbN
wRHU1c0eSBa8Rx1/fudW7xGBqaz/DaOmkEg7kY9sDciVrCdgCj12NP2nXxAMXTvOnYSGpM0vyAc4
yABcr7nAn5oppAUAfh0cvEFykDhJTOcrGi4NW7OgWNFp9lbIONytUXMIzBhcNzN5DuHwVGt3eqii
l/BMl8smTZowLsaLBIJvgRWgdHYNH002qYOeeIWmEDJ1ZLnysuHFbZqzFpJtLo/DOO/sa04mf7yO
Nu+YJ8O9XXPJpuxGRv0uXBoQ/tROC1BiXN7Nn3VecOz3zVsf3HYDqNVSZoAqMiBwQjyipMAtIBKb
UJgNXBmGiSriEMQDsVTDsfEGBo/NPjCNaIlcv8QYdZkycEumxN1cfzL9fMIMsh0se9GWySrEBLkP
VNfB6ap3yOMfLKh1leiQQI/OsArG/r1sUmCiPTz9JqnAogzzXMpbyAqynD0B6GuejIAbojZ9KghP
WTtWzDglG++6EqJNPF0Qz6E4D9U5S6u5ykZwM4qCi1KHs1Bj+BEl07gIpwzniMuGoio/LHOcAcMx
e9AUAbRM5X3fYOtDN77tTWsT5W18UHC9IuK9oHaNz7xnEFPNCdSVmRDrGSwTfURzZLwPuE5zi52N
aSEod7KtqmYZF/zbRVfmV2IVTjgJPwhyvAclNYzSXPCEn5p8mDbYY9D32muXA5K9PxMKE25TyVIX
616KhGFN0579Q1+i1Yq3ZZiWK62rryNojVOXEMKs92g+jImdwDXVfdz4RXR2KFUZVQKVdXEz2sIG
INaRW5NDHOPs5Fg+eGn6A4fhIa6h9uKh3mPdxltJTAdbXuTkIWjpwADLxXlaYS1f5y3XS0vcpa33
FjEjDCpvH2bNkZfCvmRsPxy8Tk7EGUWM9Y+gIexZz8RFmuYrILAfRpKbm7HVFowBcSGm4geyuGZB
LcxmOBnfdQJ+nbQ+cwONUq3fYlTU1sPADsIeUJN38BTYt5lLpwUG4YExcZXau6jjNqbTPkbVdIOQ
E2tgzo7Y5ETEJwD3if5HE3j5KvLzPREUBPaWDUqYumfHnbY/WfWWznQyhv7dF2pv++4ZMtFJM7xT
mEXlrhjQf5b+uWg60vhQ4kYw0DihwoeiiuPVxCXHkfUTmn8yFwo0NrpuW4sI1wZ5fcWPKow2NEeN
hc6iBa0beREJU4w+5eBfRUMnLSeFdUGn7aHTGgT7dffDrKon8Ib3LVG17EPdBxOFe27iR5EZ+d+u
ONl2xA41EeeBSXCdfe8YROKAey5xR+RR8ADvBhtK2GIGrSCqx80DMQMtUZtsX7rAuhFmcsl8E452
dlsk6CXwardYm9ysfsj7la0Nr41JCGwTkHJEHaFnKAb14ZncLGBIkZuujXDYNqF9QhzBSpaSg4aA
minTXcla4rftld7MC9OGT7KjM4Pde1Qcmm58CYd6xyZikdLn64gRcyNqKioEZyO1V9Wbp8ad3hI2
vB2XIdmLpRAJFRoNtoDLvQBwPw4a4rXsyYyG125E6kvnyMEKYmcY4AuaG8sK4tSCBYErcfdjnMZ6
UcT6fUxoem0yNp6PlRGFz9hxPR1j/zbMxU4sSOs76YBL12ZNWwohJIJ8PFlLonNuhlgLVyQcPFXj
DllmvXHnQLS8az+UJ598F4zbFD0OVXxJ8d2KvCIrBrYBZeMPDc5lysq0QIj37kzBzuh8Bvv2nddZ
KFH9ClnBbR+lcumNsIKY0yC8ctujH7PyTpG6xiNQG8O9IwOLYphWRxxVP7Aqg4MmlWz/kDKTWWU4
F7TA+TFi6VuYInotIi7NcVURg+J3j+Wb7IY3yyxeTFY1GPLoP4S9JBsH03t5Hs3mSnkNtr+2bxK3
VEu/dy5BJe7UaH+SrYu0YzoAjkT3TzXVJebVh7TaG+7aiqxXj8qM3iQ5DLZEg1Zh6eK8CE+xht4C
4dtGJd6zibpQ+um7GDrsvL6mltPYflY6Wwu2eSxXdZiv7jIA9EWmOP3yctlnZUl6w7jV+qlHEGJf
nJTQJhWG6zFDqYZZ6AWxGxglBeicjB+x8AY/JjtUgB4AXxt67Au7+q3njaK3ICI+Uc/Br1dzFcxM
dHjIJWzYQ+z+U97mqnW2jGpWU44CcHIo8snd+p7Dlj31eSznJGIDeVZ8baxeYPX2Lx3bMN/FYxOr
j4GLKsKm8dXB+RoWwb48AYfolyNs9end05DORTrUPXdk7htm30OwkEvTFGTmpdfUN2+F7FCcgAXZ
gHV+Z51FQPMeFQYBvs0SON9d2+uPGXHnfiguVeoM2AHTdzcx70uXAZhRy0Wm+u/SLe/IyNhSJ3RL
DHOHfkTrVRFX7NEri8Gm0hhmA6CtGlfS2KkqtSyTSS4jcpLu69J/ASiRbAuDqS8mYGp6S7wiRRkW
ie7zYUMiiKh78fmcIGiS3WsIg9pS/yxMOsbkJjkLbTRrLuyy2GIv2flFdGN/xD0VzijR0A0RDIIK
0JQLWWsle6CYvh48m4UBW4T9PL6CgaZl8W754tww+pp56XPRes+gBKFXcYVo8xw4gbXIhX5GQPlh
/wjTZjpYz66sYRvXXrG04FYqDE8Apk6GNwcLmcwnrBq5WxbHPeBFfLJNsCNHHEReDBqc0LFjnQav
ZuY+e5FJRHWxpsF0H9u071H3NetgMPdFK2ZjJHN9Fe8jjBRLi65S4A1yGQzXPA6/11Hfr3vW+q6P
75K2uYkiph9x82LGED9gedpW8GTafb6vaMVRyDzGgwDFRIIAXQH6imAdGzopEkyOZm9s33rROvrM
YWrcUWg8hwVMba2IH1y9xnqi0xUgG+QtRe56au+YhcHDEfIzUwFcgnI5N2g4BZ+qKdH2BIUiSoGz
tctqSsDcIFiOLfXRt+Y9oEtTfoozuKsde3S5g3CKrqocyd3F20sanwvioKiQtoG+R5hj58dyDmi3
bWprr4QC0gPZ0yPWQiFCFCn1ZzmwuDDqk2sSOjwY6tQzztwU1v2EQRHXVVjkGocNdrnWV/C/bCaA
rUZMlS6Hg0uVsR49+0z8TblMvXQfNGSwI60i/wfx/sCMD9My0StdBbczhpJ7oKHC9CWz1TapGwjs
dO6tUTp3jRsQAl7Ceex9ZDZl0mY3CRysoJaz+QpIfKTUppt5xr17Nyh+VhRwH43CYKqXXIXKuhOi
2foYxLPJqci2FpA3RF9zkBFX2smf3kL3uxTuKzMIAjsBTy9zK6IsJjRG6KpaTLg4MctaZ06CauMx
UCPmkvChYsJe7HvpDyO0qHZMnZeY9dtKVqcaoNqFwrfBqZg369B9M8ANn6aQIoR8qA3t15QQQbLL
tBAFsFE1SBIfos6YmH0q+sJ10eB5B1iTu7GHE0/+DLwELpaM2Moi9cbzI/WqW9BzxqFeo59DWjjO
uvX2HQjoMScFY+1VqM0nieAeeBLxJC5JJhFefjOj64aY8jVjq72DKMoMPGdL/qQxEVmNgzds2h4k
MMLGs2rsJzXBx1b+ooQku2iFhravm7VLEynAhDys4Vfpj8jpy1Oh0ZdNC4WrzmD7OjGmySYqahSI
w4aETGIyRE3iqz2+9NNg3ISaBUBAuT3YiqvJrh26Z5/UTEKZ5YlBB3jBRyEcxptsbIyDo5nnsBnJ
qUDvt6GuYC5a6hsRlB+q0THMMrHueso1p8ImHIPPyFP14sVIaF0dfUMCwdRpGvqRdgsrhfCB1By6
a1O0xyh9loVrPfnBIc6tdpt5YmcCpt4ODvY222KKFaT9a43kB45Jn/Eyp7uU9ipT7p1pOe+Smfku
HdJVrw09AMUE2ofU31O3uvgZ9qhuMgJAUnQSE8t4LRtQYmF9GGOvpqf6iIjsPhOttU2L5BaIvn8H
HTBc0QlVgFeeQDD3Bz+sXjwh9kB1vme57Pfkd4oVcy2LyxMZA+0G10tQLsHDd6uUju3GYXqwQv6B
XjQacEOHjaJJbn8kHdgO+k+ur3a1Auei+iBYlyHlq9IxasqIgTefNv+C1i5pGG7IlKSUBjAStdZG
FQUA9SbLlnqZv3JSuytq12GJgj/FvjRZCP3L8dhgP/GKML7F5PROhWzDJe3hkmLZgBAxRKs8Fyi9
hf7hJ/So6wTiG8NFek2tq3Yw5Y6DQFc6SqGtLMfGpsJpMXQ1Kn2CemZFfLLowjHaGR5Z0gF5eAjR
J/0AGZcPyYKdZrnBdIZrsmBfW64IoyHErzFWmcGTKkbU6DLRr8qW+l09dc9WRC7sBGxetXYIqpcZ
RTMGdExwSaZh9GYkQXGImDpoeWUAirOnlZ8OxppS63uju58ytOw9Wgmc2LxrMqcYm92U1piuM8m1
rYSfuMHjHi5qW09AgNMx0tnqiRa7upNqpzrzjiYfZZrHaCiy0l5FdZdQ7QaskOUYn4Gb0fSOBy7f
E+GJdswMlazoMQuILijyi65QT9oV3QwtKs+ao1cfumNBr7f3suzOrh192kX6PXQfqZd58wTivdGX
tEIC2lKs19manuqWzJmLAUE8SbVD7k1PlDdrzzXlnu3HA9prbZGq+K0lSgbpNFOhcjgGWL3wl6iW
vfwZTTAb0jh/0xIOG4lipVBEypp+eTbGh1bT32VYRouERtxmqIa7MbEfhRm/x0m5Z8hPIjfeG/rZ
OsWklj441qgvArNEGBDeIfkk8ePJE/ZNbMUP1K48HOuDojhYTEOvLytVnZBzrMbcfsQNHC81u+dY
g7JWNmTKsDXYSJPjEIbxRZEI7iBjH6HyySl6gN1y01Q8N5sC3i/tjqsPbZHaMzijxqVZqbNElr0p
oNNoXoHJzycZSUeF4+bJgzMO48Y0XLwKOvTHNNZw2VjNQzWQFB8mBaSLFKwczeZ3Tc0b/dzGmmr8
DCJIpi00rNVYM4Gr1IibluwZNCOY8AeiY1ZN7dwMKIAW+hh064RPG6mOYJ6hieU4Z3tmKZVXNUtG
8vJgxd7jILVPbT73I8YNGI4R5iPRh/KBHbfTiRrx+qfKrG+67k7ZSC/gPHsGzkdfoRGKstxcg89k
IZzCI9aaJ+kbT3Xf3IT4xRRUHg7IIlrpNsIkTW+vYiYIJol5w0UJH07qb/2SdPnYIi7JjYtbcuDE
R0mCNEmBybiqo8E6CNfGV9Y5TEayamAHwTaYNxXuXUY4qdh3IuQAcMP20qkB7AxH4zAg7AHp0d7Q
fJqxYNSZ0NcdBoL7fkJYYUm6s1nq+QtiSCj4klnErZc3nmxIt69f6LZSocz75LIUx0lTRxJTgxsr
rIkSsjxnlZf4kRB4fpA0ejshUMKXIY6FFmj7OB+/04pftHEdHEbTisFgqNmVXnRzKp9I1hGRmgs3
sq1TZEf2KZbmLtUMNhuIBNiL8w7HoAVbF3KYNbrVvRD0e1vf+87QGYtYTiZ0k3ZnbV6Q04JZml+C
kiMIBWYR60xUpYw7larPxC7i4CrLeqONeOsC934eSVmzZm+oEVhz7lUD2/6SgKpzP2lvmUueWNUw
bDKyXj+WSX6W0kseuQBDJtRviGh/1kixPNoEKa+9tsxvu7B4TbCciZTIuN409HOfDGCYrSaGXN/e
CUNj21fE4/eWXnXimtuakvToGM0Fw6B7jwgxWU/Z+Kylg7UfnfBNWpx2rizEfdRzH1uJ/CYfamcb
Czc9ghpc+nkJA75SBSAjvjCyLI5f3+Y14axJPXlrp2iic1bZLN55gsUL3Ve/6FXdA8wdslXV2WqH
LI1r+xyj4cNKx/GF8JIixm92Xzf2BGbQ4jOjs0v6LY201P/1aIHTYsVe38cXzQ9/PU7ND8avC5RM
jeev27++ZKCo6d6T0T2lPWeUN95/fclB8jhTeW+7xXRfa5L11AHn6s7fOlFhMgvkg/m6d7LtYVvA
IcBA0v6sHHZvYNev+IX1TzdHUNLCG2ImtTP8AqOUx6DPkbBEFiIbyFwIix9Dh/NG2tHbJDGkkI2H
7YNJwDLk2HgE9RJwTjv6HcVPvHYiO7/mmd9uiLwR5zGECZTbLDltM477KsYMJHNdHs2CWswluVAj
OPZoqj45fv3r60tfxcEOjtpazHf+cfv/6bFumtESJYYQ3DfOE7bq3vEr9xGj3Q1G/PjWjxr5ZGD2
ndMgDaOrrq1y7r8e03ccSyMlF+un5T35nU6kskH/4uvexMBd0rSAWr7u1aK5EU/I2eXr3hoAoF0y
bMzRxN6j9fj1Q72h7PNgw//p8FI+1TBg9vaYIc2Y/3zK8IUltVXbr28NG/xGNNnjr6dceNq1QJd3
Tcl8ekJWMz8p1EPTVc/c26/f16W2OqLjiX89YwqyZovok6nc/Nc8C9F47jjlr2dconZcuD3xMyBC
u9X/12r/V7Tahu/9Z1rt6//8H02p/lWq/fUD/5Bqu/7vrueZnusahmWi1Hb+KdX2jd8tEpYcxtjo
o22WgT+k2ii1DVP4BGnrhuEIy2Bj+YdY2/B/p9TyoNhbHiRd3/X+X8TaNi/nX6Xalu3bwnI803FQ
hTvow/8s1fYjE8CUsup13aPgiRx6b31YPZMVz861qJ9pVcDP00gUpmGEftKF751WDSUak9Uaoa+b
2AM+uFNR+f0iaz80og3WRaMAdlkHb5JX5X2YTf4+6AAHQ4XwUv3songT06UPYDCGpflC/gVskQ7z
OF08lJawxxYojFeUJMuyEE9d7TFf9tyjNJ/ykS13p2aumLYxGNi21LoFYuXFr0P+T+6EP+nY//rW
uCi+LD4J4Ti2bvwHFXsh6G8jDxnWYkB+ipZby7naON2xs9p94of2Mokq++gAvpoGNBiQkctYfoaF
5yL7mRi5oHlA3QWATaUrPJInI1Mfja17h74+hG1lsWv0KW0rIzgAol6gapjb19r/5YXMjoA/fcZ4
4izoaiQHMbxzbPcvn7FDRFMZeZW+Dgs4rAaxckQr5KsmHm99F5ttl5vEyqRJeGgf9BFIT4pueK37
xu5fzo3rLwPAv76jwhR/fSqeY2E+4EygSW0A8zP+fLjFVlsyKEQPlYr8kN+5utM/hz2KuDR6wD3i
7SL4HAtRwq8giMncUmBbQCBJtBhccXFJjqaLhb4uCK3T0Be+oioj3gGNOytUI569TDpb33hQxG3c
dZue5IRV09XmWtrrVhucs1c0tJ+jfNfWFsUQIexPCdV/LZpTMeo3dLDFRjV+tRxTnxzNVqzsulL7
gE/ZycGy2+D/9k4Z6ZssLG7JBCA4I30LTdIbrfypo1YsaCy8nAtTgkwzKeoCh4G1JGNlgEO2Kmhe
ZKo0HkXWfNQMNyHitMm+bBtjaaQZ29hA7Xzyj0+hx0nRUFev5H6qQ4tABX3OoLAZBfiNuUndMt3k
vvkYGhPGcx2YsYC3d+mCCSo3aiV/xLDs0X6ikE3ehtrOzq1zLw29fyhugHlnR/Ko34bKi0+uz2So
JO6Qge9r48hi97+IOo/luJF2iT4RIuBR2LZBWzbZbPoNghbeFAr+6e+B5o+4G4Wk0VAiCZT5MvOk
xSgGGEN1AkhkrfEYvMmkW2P8M5IrXeSrzu1dWmnH+3AEkSgmz9+WRS1hJKLy0hz+xHTO2ojQmndw
yaoTD+ebj3jh6255KuzuE9JCRYUlqutkOT+MbB8RSGB+1HwnJregsKLNQ6CHTrFquQDWvivXxLXj
bQkVVdZjE4wMAitb9ltg93iCcgsX0CROYgK0pEXGZzN4Ym05Q3j27KxnsGRPXLGTk0XXEObjEE9G
LcegrLNT2zHzT6MnPcfVTUviblDNZlR9/cJuy1ij9CGoO0g8UQNUf9Ba/L6Lc5V+DQxxVPvhTGhB
EuKRWmt0/BFIWF54zDYLy4aj5X1MCxe4cRZMT5fNWjll/DBHfX/Q7UvdUd/FfrBD+PPvtVndJgQ/
QeG0lEq9JkI9gk3i2htG9a6rSlSPmFEwaN67ydL9w/DdTiEiAfdvc0K+FbQIrVTvPqrCSxciShtY
fvuHy427ngjPOVaLEJqGCXA9K8rAZJYMidwg5dZ+xCmfcH8OmzgMNOwxaOO58mg8M8HvehBzxhQy
RpVG8LbLiXI8XpiGcFjAJVVslotPUeQPEdRmRjkSPmHFhNWdzI0GK2c1N6XcDEby1noQwnyK4KkO
5Y41A9yKK3gijmnfJX1qnOvE+hQ01l3qn6qlB8XqIIhZjvbTx/CDGSBuJRd2Lm9vtd9SLwzVUmH0
QcNc6PMlUI9SWW/CyJ+U41rgGhiUTbX/BQ2HALN1pPUx5rk2hi19MIuKPyAfdemTVaZvVqqKQM/j
a+Pyu77NJ1To0M/BDf/6of80V2Bus3EuH5R0Tn1PDavTTE8EtCMeLGvdaJ1zNfHjMAVIdyqF2ddT
HW6003ma4DVKXKd4E62A7s6/dHjLEOrPoO/BDrQOq1vZBdGEActW3rM1UubUerwGko+KC7Kg9hIY
fBCVtLAB90oTzQzGcW6eI7W8qtjSDoX51OrF1Z6tO50q9pWAEuQiOtP+M72NDGXJ90/dFnGDgzSu
kCxFJVfFp1KUAWc+Afq5ezUt8Z1TaPfcxWWGxZF2BUuA506DujE+4fpzLAV/junlNzcdZgWa86Xr
E19GxVuQdbeQMOtRTDJej3k+kVBf0KEAzTgOobvTlwf4VCkexeJNpEPBjCGEShuSd64HfzuImv6p
YqmsAgIL2GBvjEzCiZW8enT74ADWyJvYP51J26sbVtVDOYpHck1kjDKql1Id0l/IofqIHUgHoQn5
CgESmpLA8zoi2Qv4p3F7Ij6pUdDg0uyQodKluDZp2NJXcV0Zn8Ink6RFWy3HVhyOrrnVa7b1VN2K
VGRvWlpDLL1OTIW+SRNAmdMmvGKzZmO6UjsRCbTQeS04HGzEVN1HsRDrRNb1xgT/PX47tU6/DKPB
SvevOY5/AW8xmhh3OlefAU1siiEYaNzdhXnzMuc+n5KaPqq+DdfICJQAYAhXhIpXJje7Y9dHO2Kq
1CW55tGt3Bf6q0Aqj5qxhsFMzqC2blZj4zUYsLmaanydLTD6KdbYnc9UuYgCvCqAR/SaxQrXG88W
U+fOY3cQeFfI4vN5QbEwlfk+2dmlF+VALs7OHzKjpdgSqEcNRoKyhh32HaIIA4dPPiagQpvJh3Lr
4V7EeoZ/pJjPdlQ/GgtewVp+6HDoWG24jV1sU1S4/u+3h5ZZneXUcN+W/1HHIrHxKv6BGgth44n6
4d+fnUtoZUKNL5BIN9L2Xlo6fi7+5CfPDapdmunDGwftZilYoKOBLpqtN9JjWRoO4CNQssE8oS5E
kzjSOTJufD9WK32Es5TFV3qWnj0FTm9QmOph9L+ErnEvo0kt8WPoien8xjXtOWxCNxgXb8Sklcia
7Wtosh5kY/ouOwywYZ9uzaH5ML3sqSKBs7GynERdMTy6KN9o4IDP7ObR7Kpp38IIDJtXIb2QwsKS
80V0SxU46Magd61sjjOKB2gjXed5M9kpM1w/ospPI7AIjW7NLaOWB3qB9G0xe94xr9rbbPX3cQcG
Eynrt08cwu+KVNT023kwZfwUza509S/2Um7+4q/3miqw+heepnRL1pfZmvTkLs2ZB7CG/ukcCfoG
FIJjMxK26DOEkt+tc8PbR27CatbkFkShj76rEu4B45ffq+Ih9pq/aMQ8S3Tth9HTzlDRopDThpJW
NL6IlpjW0F3NQVyzLGo2U6PRnaTp902ZJBA8khqpjE/ShDv9kFFEkJkU7oGcw36JBapu1J+jnCjw
vhpKOtZQkYt1XWm3Qo6g8rzvvvfYANGs7mSWfQFQB4w15b+ziz2ZltNwhSMBvl1aFRiVUSLGFBnJ
05sHK3EZHigKlNv+4lba4xAD+o97GOJjXrF35YADKLYzCSR4WZsyGsgO+UBtn5tXP6me1xeLlDQS
A/+Ll2BvyIWklErHAgwgaJsl864mT+M2tb/LR+MWt4u7f2ivLdmkU9fU8/KAzluNRJSWpeLYWxsy
iMZ6prwzLppdrlti5Y5Fse4zEmkmboS0oYy5NaA4p5S/3g3WpHYggr5U2gVJ7jz0LrZwoL3LnY6J
WDvEBAcBM6MSwY0Wnf4ZV1hXXKy/FsD50Kma40DkRplG+Ygg9avBPWPB1TaGW5eXig6EplE02bgz
0mINZREeSld13p022kFt++FNAWLmiLNzyIgEYW3WC+fKW9GBbq9DPXLpzkIdSyGHr0XWbBLHq69p
iTpfFzZV27kDMc6X5NxpgKPFT+5stwL4ObnENeMzX+f8EUYuUpyR0/FQHDtXFvfZ2MW4lHxBjLVy
Agou3vKoM49EhUzSZ9m5aXHza1N8ngcI/oJac8pooGKE2SMQo10MtdX2C/ngyXQfwnFZDRwLtzPG
vqOfGt+GD1IfTeSeY+e98NrksZFA9Uw/uuBwBxPU0ktsZX1AUOM39uhBH7MYIzqZ1ixEzjISQHt6
/lIDZ6CVwHAwTZWPGXgdXBblPiV5WI3CW2bKBtR8KpVLn4Fx3h1EWZkQrMMXxg1oal5krfVMO9WG
Y22qQgOKVhWIreEIxUmWxk7nzM4xtdXJ+RAJFgtaLfcpi7PFCTYrfkXqGXfEl9fdsxYh/ei1qa4e
B/vRsgA5Jd3ZZ3djFS4/xORnm65ymUqXO8ubc84R9Q5iIiecGjKtotR+4Si/1fjWH0nI7aHWXIce
SlbiI4K1fFVjNXynHAk4oHPZsw7kfSmCd13MFCVZ1I5CmxkSCn6+B021H3m0rfHaWqY3BXZnsfKl
F+Gh0VYmgbfcBunJx8EbSN4CrJGHFzH17nVFTUgfk0QYrV+CYx8qLU7mnF9UT+sLyg5aTCXklqDC
X2hdeSiHlSgsOrp4wQI5UoGhEwjCNXFI+VhUekQv4zKW4Bxzp3TnMwzze7Kn+7LvUAmy6tdQtzx8
Gh3qsUy6Hwx4iySODzrtlHBqjE+fGzcLtcS8iy/V0RhMcnrYdaRFklJbO7V5sPmnYQZi0ZtrmiPT
9oV0V3QveL3K6iAc85UR09Zxlu+ZyYpvJ9rajIz1MBmg4RKOYYvfSTM3aKXx2hPTJS/698QEEjWz
0AdSkuDTPGAfzg2J9LNU0b1BAhGN5Q68zRPVM/f0Jl48uoNSSENdbj46GuKiabznZF5Wg+9ewNu8
TsI8qNG6tc7i+EaW6FJ6X5J0OoD24XKKCdbTSnQ3bwEWFpDj7ScsH/kKmSxZJa55x6XdwtVGrqi7
hyH0FKroalo6oD78LX7CTR8j2JS7lyis92OVfIaOvCVag36l5H3U8AdGt70WfBobi1MpBoXL2GYH
PM2nWLg75eTfJoNjeFhbXfvVMwcKUpqS2kjoBli8xGMNbR0t1hjrx2J+sAGttjlkLtU9aAIHYmqa
cEXbsx5Ph9TF897WAOEkR0nQy/uZNKQ4Wumig3vdZ2c7h8ifgrqklETL+By0kgzXSA5fr2lwGg2f
FMRZysoET6fd4XIUUXykHtFiHczQ+yIUW5n3yOZ08TrEgXAPVh8h7htIHRwUB3dvtBY1EIL5sCl6
0vDze5ZV9yn9ohnuo0wNNNnKms8ivTo8dLrvMo74zlqbrg/f49RqL/ZunJku5oRVuoQzsW9theEs
rRcNC6Dlco/BbzUpAK0V4V0yj5DmQULLOlBtAmgxPA/jjOaU0GDId1YXdhjUnRvkmeRar+3cctgN
uD5WA+2xZBdhQvZk4h2bwBb4YwyJG8LBau3E0yZDmtti5HVxeoUrcku7plvwUPIt5OTmtVJufSYX
+GdtuW7CQynLTxpZASPEYbK1CF7j0eZg6/9oPUSiAb60oFRoM9SIfJ0AJsU8lK8H+g1g9HVWuW/4
snqgrOazauXe16s/vZevfTahwhXei+4Zf3h9XysTEjZ3siDuNbwF8ZU47rnL9S/lgbzFQN8RCmRG
QPZqR1Pra1U4V2nQmKV7+gf8rU9Zlz7H3yxdSZfKCtReqBDTo+nUeKHncRfR++AZ40fv5r9hyyyn
sk2MTfoxFPpD6yl0N4KwBYaXYm5Jy1PGvrVKgJV2dXPlz8DlYu0PcOesKtmTYM0CGi3vIjnf7AIH
b+S807ohsDrtM8qsHiVyepj0m6St3tMWL6ijddOmjIiGLpmlyohAYRaYFVtiiDlJaud98jCTYJkK
LTMlzb4YJyqkZ+KWcAmiAiVfg5hI9XyVhQY5vGzCPsn8C6TdJIy/pJHlHQoongknvcko854hR5N+
d51bynP2bKhXt5vbDY2c7c4RlXrGXbVh15wei0w0z7rtHTOvMR5m2ms5z9XxMceUWADAukv9LH7m
m+eu+AjO8d8vjalcopYi2f/7Jfkf0s16dUhGD4G7EPMzmTE7sFRnbmLPY8Owhs+FkG5OxRq/OgAP
5o1ETBz/kRvbmZZU3rMusfez4RXvxpIEqfzsNawNJNSJIExlt8U72h4rKlIMzeo1gw2Ur9D1vecu
STDJm8wU/OTNs0N1aQmGFF1OHbyOkUdOFJYAWi3f68x9KIoY91nlAVRogDWX0wDHlr8VD2O6ARiq
HbECzK++8RXRX/RObguDRotyToBupDdaDO8iTZZQr/44a1l5saWkzMk2uie7UMe08Lt10/ftOekd
8TTM1r4Yo/oct+DpPFNXAFaTR2N0bproOHZM9luYREfD6gUAcz06JTT7DB1bu9OMl0Rz1U0qriXO
gLhs1M7S/9dFZ9PkGOBKhjdllS33xXLfNtzwOg7s74OunvvJ8K8s7hyCTVKkGbvRvz8aKmJ75N4v
eDjmI1jj8bnNygMUMvWRqgx3Sa0/xGW5bWayfxngje3gQY2TUsMO6povhjW7p7InpzFMYfIuahwZ
M3D9FTlObI8N13bpRUQdMYpx66WVHeh8g0v9NMMhXnnKkZu4/obEyXtqYYGa/eqlS8hTRJX3aRMr
5OZlPrldDqG4ce7mNMFDMWZHr1YpaP5ZBLhDmSozpCHVt85mejYnqxu3eT8fkz4iQ9rhN8/kH3Dg
bbWUfM4pNfSxV9zoykXELXtklOivnLUaLVwFTuTV9/g/9LG82mlF/YLJ+QFfEfk80jznlKMEI0JK
VUNaLHZTVdfBKGKblsbuielvQ1Cg724GjA/OkdUpV+oylQMcLd/bqreKeO/Ga2eXea27FxSXOCOH
5ihqHu1K7DUbMrfh9x89CQ6C4H1yN3YdSRGvDAxiKOs2p8wKcu7Bj7XfqFv7iUH4pCiYj5QWufmE
OJ/uU35LhbSO4LOCKW1twaoC97R8QLlSvI6xhBSR4k/Kdf3ZQEPup+LJpuJj08zYuw0Po1LhGd0h
zhmZWoZHR03mParGfYHCdNEsSKYub+G2MKkgjYxxGXyGu3xKPjgHv6dqHp76oofDrX/EzSAOXeJw
Mm5INPgsoAYnsnVaxMe2pWFsJlq6nJqi2t45kUH3usYwRhK1OdA9uOIMGt5HJfetkpzTJopglZpD
rm3Suq5OijJAXNlYj8lYYKatXFjQTOKcxisODlknSih76k98pudwUbBis8NkuUMKWyO7jHk3jw4K
VzaJb5vLioNRLwGujusG9kl2Z5Vhuqt4dGEEN2111FM/DWy/e9K8v84+lYnr7//9NVXWzsec+XTU
0Sc1chRfqIVGdWwdWlPRImz6uI323hwsvvRhtifs2B/nOiT21iYjBbdJzlwncxAAw6M+Uy7HBBi9
yKdPU4vkgZOQeUR/s47a8kNbssxapFI1A0nLWv5tys6qY7X8nf/9UkM/yF1QcX3uin3HA6G1tFy4
w4Sppj+3A1GXqMH9B7KlQhbhdSEYVxB0iwM4O/WFY2KHRHQtyvSnGD4LnoH9IOnK7Rp1qVJjp/Sk
3eu6jiPsB5ZtshJ5KS/QJfncS+rVpqj7Iu1PYXrrvITFcOtnnGezgYs6sXC76w5zBB949W7q1Ht5
62EgBR5a75oI5AabZx0UqbYTDLePaQtesyjh1eAqO6DttKtOTa9RKoAyRoa3KsbuPlE/uLieHcaS
Uc3AhqXNbsZmyzn42c/K30JQ6qDN02fr02SQGvLaiQS6W6nwNOlcHkasiEPlMMgusaQ2S3sQ73a+
DTvi3/CtQDhpw9mf/VOTvk9zS51zmL62IVZMYRp/vVnc9YyHCSXkv3bW7qWwFgtiBTRX414cgj1y
MESs6l6OK25Z+BFC8ZSXkOXLSdwR2e+3Y2MeUGYsyu6jdE/fG0ao0aDZTU6Ee5j60simePUmEFRR
+jTrdnqeJ4CekxgZhWKwJujLYdIaf8kCYgIzWAJZjqSTFNfayz6rKX0ydaqkZ3MpPCUE00EfB/QT
+UxAKeENFB40zgwhWALHRT+KagdmY0GpHJFfxl89CewehG+nOVshiTx0k3RXlyqZwysAEWCFVM71
LYHBZjkd28rl2Jxp1loYDYh70D1JOPCE+xXZKis7kMfck88BOlAYRWC2k/Xoss+hBHBX7+ygEbYZ
kDT+LftH0hQFTEEKkEHuouuTEJLNc8zqElDy7HsW8L6gKOz+FE5kGdpoPg4csWqNwNWcxFdd5VjW
YuTPjGF369nsqV1MQnt2sG7nLCIQlqmCQaY3Yw3B9pbp8t1J3UcAnqANrPwKCElzPuzwrqeIZ9NU
zD+myYVbRSMpz75fFG+G1EMMSZiihqiaLlQfEMIoKzokyQikqzzFVuo0w18eUYLhxsM2mjtABNQD
HSVjpSyHe1wsRagDzSaCKrNtq2pQSp32ETYs5m3JbMipS4rzRpk/NXBPIAiYt/e0JBEFOS2j+iJa
5+kclKAZvKw8N0lPpIaVcOMSyyGesTQJJOlzyM13rUq0Fpy4zD0BhyDCDn+zr85uUrPoZeHOLBt9
R5KZtezf77V9VB0zNY+HxryvZ58D6b/fgkLGmrf8kKicydcQkrdhdPPv97WqL4///0s2NRRVZjBk
H4vyWBceeIt/P/33B6Wx5FEGe9i4KIP/+y///bTM+xOEYLCg9CYv9cFhcazw3h3//Yzl+tNW6b1T
RfquMmdoU1q5n2ag2H3Z4p+jNIAMCesPg54AWB/vI4eHupBGQAcENmaYwYZNAYsbDuQFGu3LHWzO
/DYOdhK8196lj0J3ncdOq4K8Dh8KeqXIbnI4YTD5u3CCZddmvEoxaKSWnKhTWvxTYm89LHYzkTwI
B0cUdVdsSS4+WJ1jI9sYpcwGr0pvOd29C8Xl0EnjDQT+cDZD/ZdcEbt4iyNM80lvh7O1LRqihJ6m
DjVnSh7ABwsu83lweUkBIqxG2Y9Bj0+LaKF2KFLPW+eWzlwagjEO6GcFcwUvE8nrgtN4xvwE/TVZ
daH165aEbs3Zw6heYKlNtDp5NjMdMJv89D17z1Uv3MwMmKDoDlQZRg9mF0v2JYKVs06KjbSqH1tI
0TI8c4sWHD1MZ81jy+zE6Xry5pxpOLWh6nF2XJVOqGDxtTTAOvEPfIgmqKdzxbHpRJLpG0PQcgQs
v/ySxxZHzGNCPpr1orc3Tf2aZcaxhTFH6hokIJADyDFt8eQrCBkUCy4tstykqOvJ97GxzpIhpgxn
a3di3IYwyP97dmtz/N+zy//rHmjss5fH/79HfXmI//8Jn32I4q7OyGJ5pE2leP7/Pdj/ftCsPqTO
2bQ4qs0+JghjusLa3xs4SbeqzvfMOcgOTjLcmgZMm1glm6Ro2o2altRlyDXJ1AZ5F1nWIe7m+dzn
5UVvw08c2BpEDnalPjQZrNj6HNRhio+excutBt4KBjsXkbUMsBhQbO2Y2CEM+B+jcPq7UdiIQ738
U/KnKH1gbw2dJd2Mry7iVg8GybJYVDNL4167cM5Fbb04M8XIVWmKIC+Nb6lKfVt68nuMcVebmASw
a4Q42XkWh2S66xCa1g1Y47azK0YAHae1ou4DuqJeCnOGEJTz5Z4Gu9pkhs7MtFZMCrSqXkPDedA8
mDuKJr+NStpHp3+A48qwD3COhtXZhhk4GDZCRt/d2U13yFmMN6GFiTz6iP1SrtPap+mHJsKuwNpp
qKHeeJcJeNA2inNoN/beKzj18EbdBjFqxxBBLOi7Ptv4eYzTb4EBDEt9VtMvzhjkWt+3nsmVLhzd
ENV7wK7YRbjd8V+tW4065MjAgc7t6Z/hA+GrIXyVdQHBtHM9GeFLER2Knek2LhEa6ny1gQM2OiAJ
Y7vXDWwWzCNJP050pAfMBLmi+eVvzu6xYpt+YW0WR6A0SEIje2JPKkQf06Bk3BtYssAQXvb3iLIl
2VJsEjN9ObBiqq/UlB7qTWIi2tB6G4EHoU6JHZvtsog990C/LR3jkZhGvqz1iOTfHzQA6fBFyFzL
0GGkDVgPmbinYCXi+bRJK1uZSdUGDmZ6Os+sqj/tEKLsRulbouljMLsf3Psavg0bMTg+2kX4wmhD
BrFiFqScKoW51wwByN3ndJMvQ4LBIWKRpQHMinJf2xlpsqEDoPFm0mNgO9GwCysavzoaYaAZcy4L
qSIHiFsFqc4KXlkJQGpKy+mLAMcHDWhKaPjLO+MX6JzVwaxodNEc0jL+m7kbJEbK0gTNqhbeUjFS
f4dkOXdJGGab3iZqEo9FvKPIVgMuN7+jZeQPS69xUdO9rkMY2jg1aP42Hg45c4yiD38dUfCtNB4x
1D+N8YR6xaSmdQ1/TRYLYZDvr3CYO/K+PXkes9gcAozidFCE+SNk5XmH+y3fFBMbhKJ5CrQsd0nU
1TyJrF3RuRnzeeg/ADEZ4XJmW2lVeM2XZ1V3mXnX841NkYtSCmmrz8HWpPn9oFEaxVzlYBRko80p
QSPy/ReBI8IaeCcbb76qZj7VVQmuBd4NiCyAHlEaRERyNmYkELOI7XqYZlYcmDIuusZWFLfUNvJA
JSFPDGHvFK7NpjetXw4GJ0iXDhUx8UVDw10lyYyloI3JB9fnmU3NlGm16cOcEnA/exOuOeydCcde
ZI5Q98eKsir+rpEk4iOs61WvRlwctn1Hc9uCInF5IZVJAjQUf5X+Rq9IdOUMvB1NC2u7zcnM8Hkf
8jgFa9h2xNw0jqxzQu4JK4VoeEUa2XSUcBHVNTMyzbBQMoZPOpQ+p59OtE5HZF/Gdx9rNY+ARvSU
DqH12IIlaGblIhUA+LHrhloAZCwMpSts/ThRsCa1pvyysS1K/VOnRBpu/bMPvW01i5C8EJOUuCAI
XMR0F8zxdMNTf6gbhpNO4jZ7FkKLQGTF3oD3CeKYXI/A/jc5a4mgWzXx/HAzTX1DSTffUt8S8Xqi
CwT2tLEf04jOBL/EN0k6tHLrYjWG7Rt5rRmLVV1u2plsHQP8vSucn4ySBDu6E174ndLgvM11rKLC
/1UVkXLdxJpFeZSjCO8x6lLb1pGnzGHQHGPBmxrf3/Z9pqNPodHVXIbaEbsYcb3jnDPcjMVwkkgT
fBO5z9PKsp+zDAwWXDTLcJmsMK6Ym3cbR47Z+V8UI67CBBQlMpGB5Y00AKlLikaS+jTQXjpp/W10
cUHxHSRaiAUp8qicNDgnz35Y71Srb3hP8rW0HY83yoQ2BzUJObw7yMFjkj64nw1QwpPJe0JPBRMK
VkeLfZ2R2rmwckVSJd4pmC5MhQrB2FxOzPRBxzRWF/g5X9BmHlnH2eLpJVvDB8ZAW/nskEyINM6M
YU1jRYverTDiIXqklBQJ+w94v3EcAU7Y7PO9cRHFwFgHOXlnL3+e55CmTmoqs9hYRUP/YRAIA/1K
5C95bnnbqAtRwFIqWCU23ZgkUHBPGEiza0PaKWWRHQnxTKcB1jZuNa3AKx7AwMrn69zi7qLCrd33
TSl2vK1PxdifDKfK0bSJyGflKW6SP6sOkX5L3jj8UPHalCGkjYzM2oCNFeEPVG1lPVlE4XcxQBx0
AU4Dko3KHePHCfphRp3jFj4ZC26l7xNgk4EUBSY8oEKxabyODe98rKfiPLrGmbY65mdR8dbpiXHG
kHbfUedMjx4pizwPn5uhxKJSbGrKg8+M3vOtRsZss5goOxelelD/SpG5EjIOAmILajNvir3TJa9j
DQ1wFtodwywo0iUZmjTb6MQL1z033o0OA0BXDZyElsattC1orKXOMB7S4dr2xd6I8IbM+nzoyFFj
+4F0mXmb1GED0fJtahXAJuTGA7/v2EyFYAsw14peOxOGiu11tFfaNmuTm/9wmEkf+6wFt5OO5aYR
oViZQntRRu+tS883toU3kOacXqn6OzWZIr3HRlcnTw3Z91UFNcWI06eh40hbskg897bItwQ0c54d
IXelLu9C/i6XLVSVNtsqL1wG52flcVQCP/lcGNGGAxhcDjDSeee0F0PmTFIM0mRsmjfLa98q90n1
4VeRdd2+sbRNJHGSMhNqGVcdY7UxQdnSvbVFHJltCscbvT/RVHqYSHSaITWGIxCbFa/5doEYBOwA
2HUdtTdJcB1KleB3c2IfZWkKugppjpnLjw61hgp5ooTwHwK/GEBjaTETlar9oT3aZJ2sT3DOXHiN
7aWeOZBJhuETytE6leYDaFh9nQi8RMDg77Kt8G0D90S2dGrWO5Ni6gCT6cJcEsYqYzHE6ZWfkxHc
Jysit2jNu3GDDZAPrnUhoguBPMUN7i3Wi9+wHMMjzsFlJ8QZoTKBp0Hz4QYZkcYMVnowktpjs3QF
WgkX0fLJNauU1oM65gftHthfyjw8cvjaN3vKD65h3qKK043WebgcB0ZwdkPN3Uihab0zmhGTYwI3
ilkwbtsCZ7QRb7xxcb9ax2wA0kiLIWnXOQ4AdnKuqehkYA0nFE4mLY/Mw6xVNxBFz7mO+N+W1z7t
blHnvfARbShljB5GJjDSLbmWREVxGEeurh2g6wXKnIhFZAiIsZa7pgUdZC3DmIFJNubHbdtQ7qvq
VpAKBVYt86s2iHWk2W/E1Y5j6v/5UfZB0nhFJDJkPfjw/IwgHxsVQ+Cntot+ssxlhIJpRo+GNxmD
1a46nQFITsAexreFi39iJRUtCiSWmKDJ0guHwyrA88DA3zsQk7qjMnI/Tqc5JzWhu9xsOJ7u674A
q2n/6c3yTcqdnlIQSMs1HpYglvRq09A12yGNYYxbwgJXOancyYd76wNMMwb5ZcTjlyt9iEcTXCY9
fh+x5/Gmu+tRw29ALy0aMpYSgAr13vXyp9KdjAvmuBMaY78zYlbVJETQIUPWcs6JfIt2rnRZv5sN
VWm3WDXbGYeiHX62I0ZILmrgT1T81CeddvKXsHZPTycgp/ROM9Ung+g1mtOfS/HRQQnmPE+oegGb
+7eg6lk03RM3uZFdsqKubDya3DaDMm4/8LryCSYJ09eaojfWfKrY4h80rQvcZBXoPZPQeh9Z4WdX
Ebue+jhau0qyfU0VruylTql55b5PWSFVlJTAJdhA3GM+CXzrEsWCJhKv2VsmYV+TEZrr43ugGeUo
HYMWUrdmDCf3WZ188LToByrSqPzUMHWEE96mzLwtDwoh7geyts7aipmrmczwICx7U/88RDZmN/T9
eQ5f3AJXKBU24CUucpA4Y7P8Sa/RNhrJ+cWvdJiUi2eZmapiAmvF/AYJ5ACYCyJlgcQh/6kj6UeM
BAx/f6DdeNiNCYew1uPfg+HsN6Scsx3fKx3lzKq5agmdTMDKJVQ3LAcPzpRsx3+FwUCPjsYII4R1
xuO+1wVXg5mGMAxvhxaqL2KY2Mimfpz8dj/Bbl7+Y9KLoNEgjFQMRMPipsfenzVp14yuzg1D7BLW
H4WOmb2IyPTeSTXtmpGN0QZnZrM5+tC0pY/iGUL6LDUAA2b/q/sJ1qVYPkAc5Z5tP6RR/NUtWNMU
8xXA5CmIzLSHJ2zctSXqpicJW9tvTsTINBxvRR5+lxIMRBIzgR6m6LnEHeWP2Vu5dE4lcbaDjbYG
TESr19z/zvX8VsCO2UoViR2nPJyOjC4jie5MCcZWmKcJCXZn9sWHGBVoXHLWKqwPsCsEBifJSQdI
nll7L8KCssMa/gtc9JJO2teyZM1Fc8RNuCtS3NJaPNNGc1SSOHCzTJOmTvtN2xEftX5tkbTWuWbu
w9zl8FD6S5DnMniuYJadPbvDwCG++hEKArcNsolyJliGU/9dl/nWJLjOC3cx+0duAXxzG8NmrG5/
R6J+aAzRbFVUXDqDtj2Dk1dBYhB7g/5tLQdhYXJGaVgYp+90tK2tdLpb65NISZoY/jwbsgcuwa0B
iMc+44mcq/VQvRozTQFmJ576zgEe6nOhXY6WWv9QhuMl5uKexlxaURSgC2q2ZClPHwcAOfDCd/hf
YBjdN5ND3DAf8QpEGOXK8CM2qw/mOPgl68V6UcNgc/+PpDNrThxJo+gvygitKemVHQwGG4MxL4qy
XaV9Se3Sr5+jnrfp6YpqG6TMb7n3XAwQsMTvRKVttDZjE63DKLZ+c2GA6qi57UvCKs6MX1akTfx4
2vhIwoRnRPrX+TmxWjbndDcrbKo2Mg8Nk6eLDFw3zz3rxrCAYdi0Ubdxckomsw9WbtJna37xhB4l
F1vHxCsPjWR+QSYZq2Vt6W9jRCTrwNh30UY8T/7v1Pn0ZnPyJ3FtaFqDheXOHfYrvcExCq2tiYUY
TQExf+509Ss3W7OHXbVoxCIXcHJyDNORM1PmbFtBKSTNAB68gk4aciYzoYXv4uQ7YCPXuIUSBbIl
FuEH8d2Heij2iBKYcPNzg9zdhpo4sdKEqaIXNz1jjlM46TYIkM1hqJ3ffeaCWfEbQkvI0n4JwofR
rHN1BnXC7H3mVFkzolzYkgQVR6/An6XNHkvwxu7YTtvRdDHNEBlsRfufImS2aZ9NKG0ZK+liqg+h
DdzCH+Aa5jlxb9bRmbIXtIev0cgAutZhF0Q6OfYJ9RTEge18eOpG9vnfh1hp5JkWxXSciHuJCeQE
7gMDu2g2TgJ2Z/R3bqBeEzXdc8d88+P+2s9gaIz8rgj5izOdNhQkAdKYZ+4VTz78XWOQIl/0/FCF
jUo4ICMqTQ6uVa0mNyW4lLw2Mm5OgMtW0vOGbejsaszbkPee6OjnfdqFlOUjwr5lXyBCgkYbuK+4
y36Ec8pS8xVJJzbmrNzBHjyUE4dMNGoMpQONgXn5Mn8jBqyPoGq4VuelS9QX6xL1GCSyZhMU6UrW
/R3U9S+v3d4RRErZ4u5lMHV9nlhdyWVOJHI+yS9TBTxyXXoPYJEwSvRfJ6YK5iC+RmnOohLtXLje
OR5x1iSJeSQ3571Mh7tp81Ur29onDgu5qfZJpfe9S+MSbYfw/WDZ1s5rvXtb/Btj9qa0g8xFuFNo
XHhPBiRt7MJzrTsa82UlySiCbw4U3SivrIS/c9zykcNvMjGUsZWHrV6/4doDa9H177YOCkGiw0eO
kex6ZgRAnTikp8n5Y7aUhYbx1JOWRPC8fzguvDnWWs8IqYqn5JFW8BNe0iNWfy0hJK58lMAxq2qY
E69WUe7MJVDmOp6oHxPvPAJEJF/Thf3tgM0Hz4DLThVrzYHcAHfiEunIQxxn7+LyXnYGMtTms5jG
vxr5orPmmneUaS+vRQLEBJ2r/dbioMlqEWyb3rhKKroI8gE2tH0ayJXyzI/cG1YacfWawgYFpZ1k
yHAq/6EhuUmrswnwcE1mPwMrXKAXnSXeVN78oqxNOPflCvT4H0CXB5zz74kePivTt9awm+rsOQKW
QwKFrb8859iH9qMG5nko3ZMmN6Wg7qprUjdsoiYV6TGSMDKQ1d69yvlYCQ5fjk60i1xY8dFjCHSu
5jTcJ/hLPd24hE3wmznBfkSG6xFlic43Po89c51iWPQYbFa1n9NmS406Jfy2YntfDvgPJy1BQebm
Ly2UhI0/ilXjBgfhqScb4kPt61Tx2qOJWUBaY3Jn2oFwFvrywujwiDWeW697+WoY3WseM1jzewp6
g5WzRkAg9LceNdZu7OqF46hbpbpq33FysIXYAwp5Wjpi7j5hN2A7xl24Q7DMNDa4baJj4GjlrWNZ
5QWEhsoRtaKutceKEgHc9DwOzD9liKFRE/Gmz+NzRMyJ6zF+LBSO/OafE/Mq6zAyBs0+daV1yeQ8
jAj4qfLUZVGRQmAJL7kM59R3VK7RJjbbrzA4WrhiX1NyDHKu3BRrb+kF310iPxpTv09JdhiIfLCb
Vt/Kiv/lIq+iSDVfYzxZXmS8NKNrL52BzVrEgAfnYAEREnSyYt6bkmy5HhyNlO/kkCQvGjk1JNKE
EaLdisGkYsZRjYw73dyB1EV/Be2kWdMpvgfkEhBMqT+1hljbyW4fdDu7UEbhMmppRCaFZQ45OB32
IPN9w3Ii0Z8Zm5y17TVX3W7WY5es4YywVHQMrIHyjjpjbzSVgrDVP8nvK0idWBZl/QDYgFKL8OjO
eDfj/M3BEYqEbk57H29mnn21hXU1Ww0uYHSnHihYGrb3jIdlEYbXMo3OjUwPJAkefcTYAx+kBqkk
t+qH3ZGfXg3sZ9VvKo3HXMHAykEzB2BiY9nd5+zl8OfP2EK5hILQ+tIJz5Z9+CxhgCfE45T2JNbB
kO3buDmWXf8ZjQRNYyrmby7tXQL/w7VPLJY4VLD4ODohgmX0cEmd2SgmQVHJmIr+byss58y0jzbc
U2x+9WvgFisdVghKnOKl179RV+PeO2WINbNwPGNcRN3fiXrbNdoWUQwvLNQwFD5Ls0yv5hxr2fmo
QphwOnbPVDSIkaE7e3PoX/oqe2YZ+SniVLEfdGKWrumzagNkq/q7nXQ9Mc4sjad0xxUASKJtfrVi
ustWXlzZwNOonm7XXJyC1ls6LtFMPYJe6K5+gi/fo8xDhhGoW57C5x50ceLrpX6D/6QxJ9yyKMY2
zbghdYEfNzpeekQ4rCDUN7PHg2lrd8avRBajdsEj2WL5wIu1fHr9qIi3Hr8KRxA7UsRnnKAMeDzr
k1lGjsmIcbOG3Lx0MmuRMB/IGZSo9JpQt0QATro0YQbDfwritVrYAxUppqwLNSvXpf7we21cSQhp
IKxK2ET5JrcRp2E6W+j2yZyKmz0hgCMD/Aa8D3hXNSJRZbaZ8XjYYoIxknqosbEeFYzKwO5cWAv8
1ox3UFphUgi962Bg/0bKR5OStq/E7owlhBxRYapF36eS4AaT5F3WwnjRGEwuRBeu+JReQ4aPpWoQ
UAksY9RiUB28Q8dNXSb31naeFpaVhYLWQDR2duxC20QzoZh08GcZ6IHoTakTIjkSYKZ/DOCJ0tA/
hBHG2UC1KRQDHJ6wdXBeFPv5xomtehXK/G4C+YWYRzkaueKVvPtyAQykwYHt9+ZHhiQSZ271VHSw
AP7VHj7oNu2NT0drztK0Xy2XNi2scQzGnQmCMkl9xvrJ0TIS9urFKp7Knd42z6QEGGVLXsqwybh/
XQCvTjP8cdmxBolHZG+jjlLP/nH1bv1eP1Ws0U9mOVyYwr4m3RyxLbpnNaGfNmux94aRxBnmapoc
6dmylRFVSHeHB7tjfHPTeO/1ra4R9mqqGgm66i6QESkP6BWZCiDXWhjtyncxTRGjVqpdboov3miO
ZZTxZWUcI0ap8QxbBva9Awh2kMTd1ZV9nUb9liXhCuL/bFmBicgPBHcNBGMio2gDxv+Gwuak5dV7
nyButZZzE9254rNrWFTa832EvJ0JpZFsYkJPFrRSL32Sb7ABnKlTubs+vdYcdpHI9kCT1rwIq9RK
znVo3jnbacRawKJd9+LA/4Tozby2PpoiYpELHaqVzl0ZkPK1cTwSPbidn95RtBBu2LWgP4PEavbn
xknRRkZqb6iBEFCM8rl1sJxg4pDBoleV/e+Yd78hNhmbbTQ4YikOhZxYzaNsdjuD3CqOumUYt4ce
/32BZLkqGbnnHlKrFHrjIhoNKMDj3ylWDc7C9OBkBPyIiUCWDP8+GWqC6R+s1iL/qWq+xQm7bdmK
7kU0bA+FQci336ubVP29VSH8Sg8XxtCyZqmxGFCgVzfdQ0kW6WxWIl9VyL/+pCq4mEACgA2Kk5tk
7S7TwpWtYXolLyYs/9RSHYVbnVF1nZPCk3xvKMiCAMtzoLHdYeJ4953yRerpDZziGa0jqM4+2lbI
QAJiWUM9uTnWdKrIJgLBLKJ1pqM9ybAdckuPU9qsNRRO7ITOBWcXSnX64bi/lQl5V2K8GAiDMft+
g7LcidIx1mlqfiZxdWSutlDOdJuY6dHQschxkOBJ5fbgMN1XX3aPbmp3tma/jmX869lGQNrJnMpl
AzHqRbpTE0jX5s1xix0ag63mlIhMiZwIB/+zIGRP+WLL/n1hZmnBV9p8prPhsWEvg9ZhOiPBDxeA
IPaJy9BfhIQWVs2ztrSZ2R0tPWvoF0oT1NawxGtf6ZQ58toawar2wlMQ0QcRkrPJHOc1dJKznnYb
6eMHdg3e27Q8lJgBRl1gCKoFelecLrOLWFBbViMNCooeZjzmacqdbKEVyMx6el/w0Uy5oh0t0FE2
vFmqw94VdCseOW9pcpZtJI0hQOO92WLoHjBWY/SxfefSJt5XPCeHxLj0R+TvYzrtCoGkZoCvPPiw
a60aqPooL1pSfBkTmQDsYxnVkI+0c6CNLbFEzNMM/TvNXbEqnHlOSLu6cbXw3UrnwLChSDcdw+kU
x8cOddKmnNpD+suL9p5pPCEV2tklWMsb8xdtb8S/LtomRp8233E2pvwaEKUnYipD0LZ4OShrE9Iq
BIgpxyVGJ+pjfadr+kZPYdyyyOoXbZuj2O7+DR5CZAOlG8q5rzAUzjG393E3dMTxpPkK47RlaoiA
yXkKucdim10u7gpm2A6zA3tKy41vDzNHGsGVaaPz6iaShwusnL2P3+KsYZmo+ozZSs+dmxZ6tPZR
cyz10XhYXe6uXPrbwZhvt4bs+FgnUVCYnDeSw5XaHuriLiuLW9nnh2Ak9q9s1wVunlSrx52QSY6h
m3u7dCofLRXDI0GcmJCI1y2QlmGfc4L9hI2hX1ASfiDyClfJbNVtCz4b29h5fX+qeGJyYX6RQnuJ
JZFnKUiPKGCHl1besHAk2HmRfksLaVOqHGeFVdwuXrycM5HG39uiKv5KDew2vVp1Gt0iDi6mKr5z
MnpiLawZmd+FWDxrJKegFzsXcFmOMHHjs73ZDMuhjfBdGdFvGCRbWktekkAOy9J0N6bGhMoYkNNr
bvIcXGQPeBFXATEIxzTOActXHyGilM778DLdWfdWXvM5LiXuUjK5sIrZKRunuaamyEdbo57su46p
zkzPtbmXq4nlgMLfuez04d03WUBkjflNKEh4GLyPfKqija/74BlGgi2i/mVE2cbMjJZNqzx6aqqv
eWbdQc0BsASs10huGmBw+gT+CeM93IY8Di9jVV5Uq2lXzetbABnVTKZM46c1Y6411vcnXM7r0jSL
8ywzBSqqia9mwlQOhi8/VWBr310VflAkcNpmVniuJvQ0lmWUKCY745Zo58Q0Vm4Y4bCIku6YGcW2
Gj02N3NuUhx+573RYmvQm9VkO9qhv9u2135VRHnukwy6e9gyQzWL7Gnm7cnxRvWB1cN6CXrkqF4v
06egLXUClOFVPtT7Me2r17DlBsqqwf2iLwqWVWsZJ5i7xhbJBS4laT80EfbP3otxFBYiP05OpF6k
0ZEV7uYfqdUVT9Qk3cptdHEAEVzefE/bN5PaxCSN3RvsCdgu+BHHNITVwKcIWhbzjhk9HQfKOTsU
LPzzJ5loT4tMgYcObmWfadm4jHr3oGTpf2Wp8TI0sv9AbSxeMo0ZjzP05T2w1dqOGrVA0zWRr16z
4h2UuTLN4VV5rFbRRyCuFF+VJuNVo/y3sWTG52X0z+Owd8c3eAoebvBckYYLtrsVrLtapG2Gob9Z
WrTK+rNM2cfbSYuttUU9YkWPtpbxbpiCnskL8TSgw6dBnvJZ1d044Xs9DurAgI+BorKYRdfLLmI1
UiF0W0L0engVHaGHKqKKn10A9Z/R9pNaal8hKYh5PWLslZhpafSmcGuF5m30zI5bVn8jDHJhU1Qd
/Hx6ZTQP/bNiWOB9AeXZKDyi1DbsA61dhXeI35N9QMgTvxjciZcGNakWvqUtN6Ab6IwV+gLSZwwe
psTfA+KcNdufLpZXijPJScb/gSs+xVRhz16zbg8KjPBODx0NmgpEMHm1NoefISIpR9kdWUXTdJlq
StCRjQtKAVzy/o5R5YOQD3VwXf+it2QLxpp+dq2+3nRIT0fdBBeTqkuuEJqlAqIB78BiXpI2EaQn
7TP2OatLrrSQyb+BQ8TyNKoIVpwMI1Mdy1wi3zwpM4jJ7zEOed5Jj1Z1O8RiHQm+FaNCX2ebPHhR
8s9mJFQjC1oq1f9G+OMLOzIWiCzJwTIZ3Epi2wgL0DklkjVmFMk1DLRlMPo5mykDXNyQNFwHCMPb
JF65kadWcmQ+WY0UKEyxiM4YuwUKb4kBnmWKGtr1jCNEKsSQMqIC1fN4Z+TfMh+6A9LMYeEzt2E3
Sp9jlSclhlf2fmzLzb+tJM53yu+6oGtMI33cyNbcmXn98GuqjWzQ1kapIdBziZIi6hi99BuCMWtl
tDYET5pNZJWY45C6pKRbWCDUEARjH3eajWbAcuh93hBbbZog+mXmGnHWI5iyi2qfxFg+ZIoycqjj
O8OSh6/GC14LFt28wU3/YdoM68zhKuA1T1q+y1zrPqBiJPg1X0v97oji7zR1Ymk27YbfrfAN3BqG
fTKqAb9p8oLQECB/U1gL0tK0ovkmoYSdn+68oRM39/oxr/WPLuFQRw10R36XBoq8lAHyRKf2XFjo
JZjwq+Bf6xs/bsQnaZAJkjQAdLHpBtTRa0gINMxQuhIGaQbqIZIhaViD2XihBe/8VApZ52BPHyTV
dEunJ6nQVP4+q+tdDnGeuwiJXR3hw6ADJU4DEgKVDm//35xBt8l4lm3Qa+6pj5TdL7uqsl4VpoVw
Pm7eES/yDRBzgDqzvorag5+DCqD5j4pE7kwdk5TUVOGrHyp7NbWCUNGO8Wl8SzoXpw6MtH1V7o3B
Ll6ZrVmJny05bN4EFOGlG9ZfqdB3VlX/koZ8tZF7z6Jdhg5l/A1559hNO9/87R0tgNmseYjp7Dc/
sJwFEzOu9vSrw6K9rAvOP1AkYQkzbVZaSiIal2bSOZjg//Up4zio4ZuQyMWlj4LbGimfkoi2qKu8
nxbzRzCk+ipynV/Ts5dF7QNNZXlttSjt4jeX+2Fh8k67qVPPOktasFSwDouDbWz4z+nW6faf2lQv
JSIIYMWoisgsiIYQ1WC+Dzuo+kXUE8BFHg08NVSzSsGLbcjSy43ybknrnrUG5v3gL+Ouu9QImRkT
HHCTftQ7nDlojDnaFbx7EyM6c86UYfqirjSWkf9A/zJF87G2sNYqIdqxJst/G+Yrth2v2kYN6zrK
9U3bXME7UDeajFBiYzhLrHG2eUJPGqM9m7e1hcsSAgmJTQ7OiJRomVRfUeZWWzf2P2BqH4bef4yu
+dYb+oc9Ef1UDwOvKg9gXH/qlY3bN1a/7GRpH+uclJh1PxZMYFgd7SqDfklAMS3Kn67g8erG9VSF
y3rAhek2813lEavS5n+R+XEiWNM1HlH2kmXwYkKMQQ8kMLGBwykyDHZV9ghJMNvq9vRjda1E/w6k
UDp/nGcbc4a2hX1CZ//jhq8ZkF8+OtUveB7UowtUtCpHDidN7TJBWJTuMWboBkrprkDRx+LVmerX
vk9Oed2s2WJhPFJo76YWRy4rLEbP/krrTyCwcdS6sKmGBAOCOasnk54/XfVIN6opf9bdCf/+P2EN
X4HYANs48K8I1VVbw64gadkaEYz98BZFaKfH4OlJesd4DaSP/wYMKfAYydXSS2enj+GDO+xEsbOL
47zHgouCtKLjMcw/fQDYSItxd7klyhEvRx8bQ9IqTUSCsY/skrEzkWFk1MBjO7JbPOLgXoP2WOFL
JEaTfCLK0PSBGEJf8QM7XJx7F1WV4OfSfFJmGVMuESrtGNb+ZTjv2ubIOwdKODGvAjAj4+4YL2vW
nKxEsD3CxV9PCOjHwlvlxWfS5stM5P3GCp03s2HxB0OD8UOV7gb2eNvebq5E/LJRTfAg1JCvbWqf
MYnIJhpYPtpEy0FL+azLqjrgf+XmRBoedDTnncVYiAJx3ccENIfDezxlH2xXlmafbemyG1b8j3yk
uGoMLlPXr9CPm38hquGFK2BD6FDSJhECDRA9ggTc6NU+csE/dNnW1dgJ12G/0nyJiwNCANwbbY9M
e08xgpLlkky0KG5cnBXvYwJFiY3hayuHbjn8GR3tTgQhbgWIfq/VWL/YnTOdMYzd/Sn/oznVd2Jw
wPt6KfZc/WLVb6rKO/vZeGy4E7FzDa98ujvZtNdID1/QHmO9o2c2LeNep7g10h+v2th4yuoWksek
86nEjmCgXZ6LMJerNMv9VT9hbx8qh3a25oOpa8b29X7w06eDWNnv612QsGiS9T4ahxTRS3gjm/ON
kmb2kMIUenhx6UPaHEj7ALg0+Lq5avXoEHfAVKd6XzF+sVx8q1NJg4vSo0GUsc3Am0V2T79QH5Tu
BisZoMFUrDZb997Y5Te92KUMMd3Nlpc1SRarkmlsXKTdE5QSA2WCA3GbbJw0j7e2Pu7yPlpXHcrt
zMUti4U0X1DO3CvyNDuvwl+OziRmpcdNS3CYlf/qhXvNPeaLI+aMkRpqiaqKUFVE1fX0EqDrLBvr
Pmd6OfM8Jq+NHx2ZrJFGvzUlQOM2F9ONzwiyt4XMKJIReLJaPuIfuhZYEFs33Ntm8CZNJFaawVUf
FXC5bSInUxRNSWxs/dHZSp0S1BvBBmIdXTvui5jio9YZDzfjT3XWBWmfsyjSft+RwVigM11hW3sf
jf5bWc21YEDR18wzvJQ33wQYFwz+B9Qy6hWejhqh00gtV5OeJcRErT7ZLLKM+hD58geCzzlJ0am7
sPZn5kNpddz15XqaFDqT4s1zsEf1BrXWXKZ0JuNZP6AWIRb3DPf3CFIMq4ju8sLbN82rLlkz7Y3R
uwW5ICIhLF+SqvqmPF4kZfOo4oyqElvagJ4+7Da5MXE3mQTWszW7dP0IDF/ifwuzCH+/L3ZTj5fZ
AM5q8ZH6+gmpFBl9kzwGsXjrIwJcej9dhoHzagYpZ0JWRJxEmx7Jh2mwV3CkeEzpmzOmdxWhMVIF
uTvIK3AmUQr21sXWDsSWedj62KHyguHem7OItZ5wzTB9V2SV1DVaKJkES6iv76y/AZ6E9JN5F6bY
0Qj9OXcOpCM0BVABAhJtjQkS0EglRiLqCbobOT0oPgodLFtX/Hp6+vR0/e8cC0QZBCrnnKKC7rGO
LVxG2EtTOERCRcWOsEqCapLvgGkimgawtDggUOr0Imn2BNVzReh0tCtYhFvZWf+cwKtBy1YP5YWf
g94ci7S91haPblWY2XL4JyfmllW6athm4SoVK8CI47LAZFDH0W9Shq8OMq3JU+9hhd6gIE1QplT/
bJpfutg5lgydWdMwTxEoA/grw87JEHBUz8wM7LX0IYWGBHXIBE1c52IVsIlAQuz4G3Vs30WAOkqY
4tXFg2044ssympMBvafgbPf18Yng8COjTsMLYG0KHO3L3jsTqRFt+lC8RXH6xE96yxyec1gz8AgM
kvqcnr/T/GvGmCcnwtdgXv3gMZoWVkuVUYcRFvUqQBYq0mPc2NGm8FiyF4/QjN7zxn0tXcW4bwhI
6GmXeoGLGozsS1HzAzfJ9ClQWW/bcc5eTL8k9U0wk3TUzRV5Ai/dpjMbjLfJ0J1t77YPV95C0Xxq
BlizDlXFqgmDncGXsbVTDqThjxHat4Jwn/l3rgzxx5fh2SkObsBZKFAELlu9vA3xeOpSiaIzNtdG
qF2qiBaLVSZewAJ7RE+nY60Ng+2hNQTfVjUhoYMMxJ7uij/mKEPtIafm2DqAsRS+hQSdlg8GF89Y
t61sfgDWZiSxdD+YVebXNsq4TTMLxFdi1j8d+TqAfUredOKU602gxhcV249YVFtLcVWkUzyuCetx
+x/b5xZMmNMzqRCHDibLnETyZqFIsEfFMqg468G8wwdCwu661dbYGxlKO2O1sq3iDD5/U/Vo5yVY
0oV0pbUOUoMiPEPAo10raROFA6SVAEHSgjz5r6UuoMjctcTtUcVR7LuKDztiIjh28lAZ5UtK3jrp
qHgGpuYk/OSHNCmF26z+wD0LW5COeL2xC/0YV1xJYZTvg6EfF4m9Cpz24TEdYVzHdB81fdSzJfVH
1LYuuw76YFY7bb2qLHRJhZn+s0fviQQYuzdrZToRCttQ9Wui2mOyz/j137wWHViXFd669bvNOORf
RSA+MK9wZjG/6HVxQYNxUMase8EOvvQneZ9LqrrCkYjcXKzlaGH8Sdi8COO90Md+dk9x0JiLXBCn
mgZ8PIaZ/caWfUjD7gcv0vU/+kRtJDAv5+1IT5pC4BQcShHSZBw/CMVOIsSBK7Pm6g2MFTLmjSyC
US31zKTtGmm9D8aihp27MdQp9coPK+X4Uznu/3qsN/PvIbVqP+/Cm8bYezkjGjrlnyrMbmNHO2kH
9Qv67pMVFgfbtv/6PBkKq9hCyv4FgBDqKtEcWarPuzkCoy3MzW2Wnv3e/sTYtE1LYhZ1szzH1YQE
Wb1F0t93gf3jxtPeEtZ2yKKHpyJE/oIFcwBBlf1SwpMx+kGN7QkAiNuYByzioZxbvLg7uBUSMGLS
CEGnKly6jhjXY22dvHnY7gfPBOvnsccD4tTyVJU+Cwuq3ygyfK559kUa4tZO/26d8Y/legYBHGpG
yXTrqvo/QZg5rSM+fccyFpp+b8vZOQn3flVa7IupC41uH09tfxz7bDPpuBlajXVvQcQ3TcBtdMj+
MtjcI16Kbm3DLHuEIsv6JVqPAc9BiweeRHTjn0cwVy6YcdSQmF3bQtX8OmTY50MDCgKr8wtAmotZ
5VuCvv2FEMbFz8qLYzWPoESRqdGQ69opQWyUIr8QQ3Tmx2FwP7xopfxsRLyfxwHwJMndqhG9SmTH
kVY9xjzDHkegSNDUNTUb7bpE5NSRYM6UY1q7iEk4UJYMFjvw6Pwqnem/MQjjS7B/oHG+9Bn0Nhfe
pTatdSHT9aRy4s/Gy1CR8QQxqAjTGLCJ9jNYdE850O55Ff7UyLUyIPMC0fA6KJeClMyVCuidxWwX
0HXxTkrOD9HQu7oawAQSBUygIo+9hz2g6t0nEC/qwWS8Ylk5YmsZhwgRJjfSIlIEzRGHjHhmuPch
ZB/N4gEtqHJkEv32bGFWqWOuUjv7buB5EsOK3mIwlkUSM7oH3R+7i5Bp/EKPUIB0ELonV38L0CwC
G6CXqIe9b2kw6p0oXnEgEeFWw6UhpzhqPMLN2QoWBTNcu0Jlxj5k1COCeoLmYpTNVQr3T8Ka3eup
fs0J7tms3rfjomEHItDKjuXX6IsvB0njWPGCjrUfLjNGyIvR5gOrW/0ry+uba+Vvsm+uoGVnnQyr
A/z1j95dFwNnl1nIS4b+ZjVF+o9nMBiWZvKwI2YYAcs2nKXsuhROWOceCVRdIbBSy6TwieiSCVcE
3TDFO1M5BOSExKgNxrq9AZ/6hm0778vis6uclV/r1sZVNuDj4CvU5rPatnOgGHfJBJ99qyIPmlvF
JJE1MNsLAXsJQwOQwXljjqsM10LG8IZIqtHKr7Kp+3XdpwZ17utk5GrHUYoGQwiYGjA8/VlLMVn4
596cVH2lKChLYRKNK9txk9fZqmnIIq3ZbyniAaryl8EFwM4JRs3EBEuhBV1UKW6K2vNfjJqxHhtv
DIvzfooSRcNOTB/NTNM0kII5W1cmN+Y835Gk57XycxHUdy8On2OCVkwruRSE1CA5hi+42pIVyIyd
quFvxtlubFiPspuHYHgi9RO1bxxvRYQeAUNcsu8V3geJtWiI+4rKVxyqYpYn0j01XvUbWN6bUZhk
xug/rZ//srJQkDkPSeb/JbfmBcAgEpPmYpnhkarmb5awXnD8MsNSnuPVarpLOXpvVn9N+TeruA0O
iWcdS+yomoV2umGBFQXjL7XcRtoIsyQmaPTZ+bh1Buyqviv2Y/HHGOrku7NObYAI2gtYQFpuy6+F
RC6UAQ80pmUGdtXS1+VFNYzGBkC1g8UKoDy4tfOpMRB4hUa6lV7/PvaBYuZYY62ZqZiRtWmyukBE
yv3ndDMfLL6GOvj+gFtWCpNpMDYOv0P5ETsRE8fmRNccL3xpLpFXBtQ30G58QMZYfFj5tV0MFaI+
2k7H19fdHdTsZU4g/NiXjzikKOtI/QkgW/pjg7PZO5LlAzPHsH48P+Qu4mRtqvFPnHPTJtUnSRne
mmTLP6Eb3jomF1UbfhspqwZXboi/G5aVOGdaTqFnlp8x46oK28QCxjrPXbqvEx6kDnGY1f3zhPVH
J3zCTrJkOUGxw/Ss03uVDXx1yYgyCbGZuBb9tTTH+5jM9TFF0ESIgwYQw2Y06tf8faNlQl+08r81
mkTqE9YwzXgRAaI8W2nnVjjuwqIZyjOUvOzc+Ni8+kKC+cbEBF0R6Np7DsyQkIGvUXOtR0m1KWZD
ftx+h0pdmg6/Aj54kRG5JpIb6JsvJB/3jN3jPrM0GJtU0+5UbtH0cRZN7W8oUNaJ+ilosZYRkcLS
NP/wLh3tYHzrQCHOm+Sr5VPI0y1dSS346e1i65fdsOWJfKsya9066jpi6wUB6dUL3N9L2y1/cA7s
+k6NezMMSHUHhyuNRQnLdAXC0OoJRDRKvk4PsqNDuy9RPEZNuEqNkOvLteWqbr0PNDZrp2aDolEp
+QW3pVvE27YxgVLXlYG4P2MPE1yKWzt/E+0s7nG6ZzO2P47X/RXY12No6WTedVWxNStkv3ENzYTa
1+VF4W0KFdhMkANYJsMUahhzZ8nrpGesl9QeR//GazBFEFVgY/ixX7IEmaAh0quAYUjhmr0KyKmx
IbwPFbBtBpLdKlYbHrBtV3eRqFsvIP9oM83uNY2bYONmnPAuvIX/kXQey40jWxD9IkRUwWMrek+K
8huEzDS8Bwrm698B30Yhds+oKRJEXZN5Uud5qNBYowNech4VJTg9Eme/tAC/Z5AHr8y+dlWDkNCK
Xy3TODUdtBTTG/aN0O6uUQR4+VUOGPNS6P5rGDEEp+SLtkVi/I6OPOWgmobQPw6qOJVtTS51AmmL
D1l8IrI3RrNq0oanJ9wUm8QSl4i65GWsqzuLQiVBf+kEensRYuTYZMrPxJdUK0hERrJuJdHaYCET
F4f2lRtDRuxlfynDjn4In1EGPxXMNCMfwo5dwVDPAqSRNgOuZexjei9s4oQcHDyD9tKyEEQUQqAL
ekEms14E041xWGAZdz9R98SE3ZoGVrFqEpaSjXeAKYcTN9OIuckxpbeUjexI8dbCLx7IGwCJqrT7
hBRsEUWpCwtAX5tJ/SsfgdwlQwEdAjrACP+Iinrj6cNbJHgHyRV86nSsKRbuAi3tSkT6WHsLVFXz
BRtPxuJxjWEVJSFvhPJ2Bm/+7WrNhQ41Wplm86Oq6GWcNLEuKyM+FEz4cXuLexYMnzi0UMV7Y7Ya
ILfsneSmOy470WDUiQ2gyrHrOl27gUmqczi8mQyPz1bEfZY2nZndyAkTJCG1AoKhnAi42ZHNOdjl
KA9RZpZksm24Tg12ezs8/y1LhJYMAUgvPbVdyQJPJN6r10tGsp3KVo3pcZddSeznSuX5stHnXmnI
vuQYMWP2znUYPQvmYfhuNcmpWayptTHIRdQnEDsWDGhtp4DK5yGq8JW+GUEp1cyEcbgvUn/Gf9ef
LcbgAUyszmlUKbk3mLg8gQ64xhVbQ2l6u6wbP3KDm3KV5RuXqUDAk1Gq/C1LUKWARVC2t/wsZjPO
ej7UQ0ZqIzdRMtg/rYHRWz6X65o1udtC0neyChqV/5lSjkMM/MktXpAgtsRT0yZnqTnhRsV4XkKi
iYtkb1pUE3ZSvE5tR556K351NKt5aWCiyn2kKFwuSoU7Clg6XF2d4gaZjTHbqfIiZQaBGn2+oVJC
gVQP/bMo/c3g87ra376i5gxL6poxBsCV1P3PzNcwJ6Etmr66d7H9T2XTc0dh2JGmntovWGeOyZi3
G5NtrvSTaRU21ObGvGJuofHuk9h/tZuRxUvnv5BwT91nimcM9emi83IyXhDMm/muERDtdBe2SePG
41kg4vWx55CWbKYsAKtoT2LYe29EAmWq+kslwCiYHHM51z0naFuxIGx8Flq70t+X3eCSAdKe8Mec
7ZgPtBrNU9YETCFs4irEaH8Adl5UIy3O1LwRXp4dTfHr5Naq9E14xZ28d0FysYBozWonYzl0atvS
RJZC1GSnyk/FkIiJzBe5KSG/advthxQ01FS8RAWjMjP5A/bpZL5Yuaw5ROndJHMUX9TEF4YGwCjz
d0AC3s2yH4VFANvd58A8Yq4DJgZwYLjE1WQ7uNaBswI9G1YDJFAj2agBqTxj/hW05YtWDUAQUMoY
uFkHGzywlbGH0BetAQdiwvuzGu3gCETh2Cbuv5gXKHBYS9gMXzjZ+8XcXYKYOVIfXk0zBf4jrXWS
9i4uwVfkNSHj9skjzoiVjgDA9mQV3nujg0qeWxYnm1aVcP5rh4KbfafN8Uv/1TV0hkI6JweYdpj0
295ckAWO2MnW0J0gp7eSgFOOhUQdVcd8og6XI5ggjr469z8KT/8R7ny3KikewuZtKsOvodYO8QD0
ySR0NQznkFMzWVtahlGSFXpoz7K3aKmGGzcoqAEulkRACYz96PB9d6bv9zD8BeV5EVA9pdGsLJqV
ehjYdcP5ZVZCL6YnxDiwQGiba+lRSKi+yvZWwCaIwOaSD+UweCeE4mg+vPirU/a7jPL9IBC7D/E/
K9GXTcXnpxUcMk1dbrSK66QV3gmwKKeffhIWKRmdm186ywPJM4N4bilJQEurMJyd3+CKLkp/q8Xa
x0i68ULMEauSbVNevznSdPZOJOA7woBiacsy3SkJrGCpCktLXdIKb2WZfyAzMpk5mbQIjfEcYoqK
ve4+Wf2xa8t7wtIyL210e+mW6vheonr0x+xWdy7W/pIRqLMwnP4Mtv3C0Qshz6s//Fn05Y0oMriV
UmBT+QbJWyyCLysFDyPY/mJpXY2mHFkY9tM6lD+D1Z+mqMx/xUASmnNQdnszHY0zlrisGdYRH13M
aKu0HMgUyqYvfdBRyEk3A9824kpH50HGnz6cxyxdDhbYLj7u54qj8KAbSLXIJ9eezDpA/JK4zrWN
uwnrBwdp3WTeWrdzYEp/WelQmWZ9c0WcwlB39LOd3a7CMI2uXm+OV2tAnZ7GbruyO7bUOoZzPaKs
qUI3vlZsuaEQYqX3pO0c+zjdSaebrtCip6ukLN0DQPtA1P9loUZrw/3jX2IJSCoMWA4+X84WYzAx
Ba9pOBMZ4vqOQcJ8Gut01abpSxDF7FK9cT95sbfi9X7CEkygoep3gTBPvSW5NEG5qwICjQKJRCT5
E6tQibA++y+KY+vNqq3b5BCoq8UfZVx4VzfRM2x0Q32k2WtOedJhea9/RdoHXy0fWeNfHLMhc9G/
HFIVULwHRIaPwx2Ltk3UbJCD/cJ/nDT0htQPI0ihMv5twxPIav3ZJiQKc7jrkGWNuDxLfHeVQAHX
e1vuejKqNpFllS8JFhjGRa76Q1i4Yofsw9PaV71rLMtkx3SgX/oZfRhjbg3VkihPYcNOXp/07Mtv
iWieL3tCCerV6Hr9wpqfaIyDYMF6D31p5+5FMYc+Z92p03V4H0PWXWmtya9PEdvJaLgi36LzQJJk
mtFANkI4M/WB12SajmMzGrLt/AFdxmPxh4kCwVpk2TvddqCBB6yzgOlwWqbVj0dqOQaT/Jx1iX0+
dh1h57bs/4RmWSsUw7jAPBOoXlDfzDQTf8harnoTju8e3SSvS4j/KmnJgCu6iEhtwkdqMCIt6VFX
rS44wquDrKL6z7O7bwME7euQzrl6jveSiS5aI0VSl7gM1pMI4d12aE+T1vZuFmNInMBm5cVE9hTF
2ctjks0IE3pOSj3eUm5M2wlr6amwqrMscdAV/Pe9cqcfv94FNkQiZILTslZ+vebyTBGK9S72eSFW
U2B9OwPDPU2qE636PBKCvaJtHdHJm9cge7K4oeUNy/oGHIxvT0jCSmroGiP1nHgvb4YipTPn87p5
PAQqyEzdk+R0GLMnx4YgiiATimyeVTtEBTOcMBCs6aByEVt0ejwKC4vlrwf6OvbfGUMXK90mZpvh
YmNmN1dO7N0IyauMhDEHjTcjMJfY+JXueuPNCir6aMOCDuUR6ZLV5YX7wYLd2XTNEIxccmjRPbZz
PWrjs9fCjsGr9uZ2quCnaP6l5R0hEpwMA2taZl4PVpZ4JszwmoGOFbwQUpe61tUNWGh/w6fQnPkF
19gqmRcNcmSjGePMrRtCPICJn7wh2OsXtF6M27BeTOg0b2BlGhTz2u7xSHJAQxyMjtboAHhurPME
DLkjaHBJU+2v8I9Ft9wzrbNDYESJxPto9cNimjl1TqVurZW2yB5hbQBWCxA3LvVciW3gFbyBvkd7
VepHKxrjG6gzpU2MEHKG6B5bvijLngdoF4QFdNMCqfIL0WTNWXgBaWs4oZBLEPNWpdd6CJmoSNYl
RcactmwORs+ty2wa9Tem6/n9MMpRnJOeARkKmdeOVCgaqDg5wkwllFRTx443ucdYq5u6/6kK3Oxj
ddJLVZ/GEMcVAKCFw92zNOcB86SNJxJBgcIMlPvMzNIJqY0pbbFsiNbbW5j/7L/JTbizTAV+FH24
Yp9c+RBRImZ/SxNk95Pr2b/6dI8SkGPDxkOFc8hsNk5NhN1UAHnKDJ4mOHd4Ng7SYq/wAG4y66hy
xJMysp5lCTTJt52NDFCURWPkHjG7oqvTORsd1i0e5GH0QCTGj727jYPoOam7L9/Pv/wuO9eQk54y
Lv5l5rBs1qYE4B32LBRgUwyAe5hNCbq1yXVc0QTTyZPmoGOCrAiaRbjjMm4Ig1fg9Z0KnC5H93lQ
MYNUB91HJiJ/EWBLyzv0rmPnbxLfAuqEzxAnP6Z4jy5cA3+OPq3emgy83fCgocZ66u3uitQR3Cu3
WGHe8f6wyLWwVGhjgJZHS5HbdPg2eu07qKMfC13cE3dawKT8H1im+1UcjN+JkZ6YUaEHLAJjq2cR
Lqt2WHY854bgjgVsjEXlgi/o6zRYN8XRhIy1HHV+cpXrqzDmxlbmNMaMhYGzEAZV2+zrvY6bfNLv
RMYyJWZEWEBJJDZlWjRVxt8HVnN6fKmI+nPCcJaQ1yvgqfi06Y3HHG2U1bSAaevpileepZvLagby
6wkrxV7q/YymNuSiC+GhuJN1JDwDZTVFKcNOckDK/gc5arQwg35cqvG7Iln3RBIqnjyn3Q2F8Rbo
kKEARrP8RZ+DoclsVTRjyH8KK5U4KP85wMIbJDm2qwUnnUAGrcp2xexk4i5CXg6yqKch40xtwlUj
MvaFDQT8cQLIRWl0C4A3rocWu0TU2hbkPnYSNjGFyAApEDVYG6sciTkuksRF7OPdowwJchlIb2sy
26NLUDy9zRh2X6DOSaiZCrr+vjRe/eQ19GgLDcOatl3EUGnOsaoc/hc6sB07VBr+ltoOJP8ii4Wz
iyl5o8HdsdThLZIurUSvnyJ8ZfORtbBJej0a9l3Rom/rMAHf3/0VZMQuWFq9+7H3VfK6WiXTtRJ0
ncN44WkUJjHKdKwks64JgOI3aimoYhsH+/yl7HmP6l6Dfc5SZ9F1PdTg+TIonTW639kqTMYQ669L
xRnPpwf/gguVryUXVOQTfXFobzBjYbKPtaUoaopcbMYbkSKQIWJD0kiyrEsLE4VD8KcJe2mrAoKx
K1gJIategCQHg59StKQNMWGOCxenr/Nv3I3gJCcXYt6IHrLQKUKYrDmgGNMrUH2WBSbvb1hmBKbM
iiEQDB0DQ4zxWr9MhNFsSuF/OA4nTxIS0pirV58WIvAmtDnAdBZtaf0HISRfORAp7FzltxndCDpx
7RXsYIvpGoR8/IJXo4mKvdMUG7OtfyLBdCXrIOsOeJVGj15PQn+2o2+vKa8uyEa0V42+Do2wP2t6
vMlweGSj6sk/wolp1eIoEa1wLGSXQnLDGcdef2oNH6EKJIXKnjC9YxNxCxWsO4PdS69xLygoepde
I4aFPTs6ggGXRjxIG8aSAYmJ+xDSNQrrTa3Qh/kWJT0c/YVXcgy7qkejpk9/Wjrt6d2KZcGvzVwO
qfGQoa8bWBLJZI+XteSGEqLxwFEArntlYdTJkumo9wNhZRmT2o6FcPHCEOQKY4LMPBvuSuMwZLVi
rmTps0xEDDHnLOz02uaiLW28PsR9LpKRrG+9LT8wMc51JcoFg99w6l8n1ZrrLBJvgngYSOBIQB0S
7QBfh9vUcFa2TVTg5L00RQzCSHZXCQ7NDR1vl0weOude/GbCAlOVsY5vMzTGCocfmAGs58iUNvi9
6OpIPu4RHAtPu4pY5xy0wosnv4n/S9egdt8MyqdYR4SQu7glYTs1jjWtGJdTH7HLxZNcESPlY1zv
3QvBl9ESp+YmDa0nbpnrGe7PTfVXdt08YSqo2uPmbNTRzavN6qTNX5pOPxHAiwg2Lc7QYqalxu5p
geG+2+vMeiJPWmTiEUTQBe/wlPQ9WzJ9ERQBKi9JdCGnnbvK7KsC/bAYDAsqW0oegueQH2WK+mvU
KtS6/omEmlVaGzf4YfgWIoaEL3E/JYQNtxdOdeY2k/ZRl+Znq0AOMd2tdkkKLqV3l7CgkR7k2Q6u
ANu0PDbnDNot9FlpqJ+2wOFWeEj5YnQhKg5m5oS+s8hSsox6Sfz1nBTdYJZCuEN4EXQRW/xhnIZn
PoVqVlC+WhpLc9+LX3nJGvoM2HNfRZN8ZZq1FKFOhkhJ8UXkMB56MBIG5riOrjZo+yVz1n+E3vz0
entvYpJ66e/ZL3AAkduyM4E0dD5np50CXzAl7J9Uu4IA4rVCPBEGmBC0cSiWUEy5S9nHWCrJjjVg
C2gktC36ny76P+wco+xRkUkm7aHDqswi3KIsNwaXHbbxoWKXGiZbQ2PbngxopK3WxjtiV5t+yphQ
Ur0lU/Ef62fg0BJrRk0Y+8Lztelp1OrPAn5PGfXT+0TyRWRJUvSmeZvi9iwel1DJzJXX4nujisId
ClufYEUW5z4dHLszT11tbcA0qOOC6CO1AA6OLT2I94WvvZPYrA3o+SgHZU+4K2ZgbBbdf1YQLnvQ
QkdSGjGZgF6iEUZm3fK82Qo2eOxYuxH1V//Xtt+lsbP/WlHFT16D2cOziKIWXQX0lTosjMJXCvGf
VvV3OxM6tTG3e6ropymKt8pqdgRf198a7y7KuYPAoTYvDG9AdzG4pzT8kIp3bWu8CLRemEBjisoS
AtEIrsyqKio4PJxcLuNHVgTPHWvP6SZqphLhsDTSGH3QTcIcyX39jU13DEITN0T0Sv3y5cv8ULA4
e8QOWLt51ROa/pZT+KqLYd+Z3EMnJ/a39ZQC9824booXI/N3GLdWMUZ3fNnOS5Q6+lOkIbuPSeNL
OJQSbhhPkw7xhIyu1VztALp6cwv8rpIMWVtT5ASgis+Y4/GOswIhWQFb8WGKJmgU0S7oxFtZqH41
2ThCZnVCozExc6Psz0h5Z9WE39qaMvTe0z8hYrEe2/auDdSVqNuQmDAsLzq0Accgy38TBsLLEoxT
2Sb7PuMzRwbd0qid/yor27pO9iaK4NSFya1FX4Mbc11XRB8bzRUNHqQcypvjRKwcsUMp0sp931CL
Tn34ajox/j/tl+EHiuL0LjVKk74V4knHCAJ6bZtlMd7cIGoOdgesScoGZSH+VTu4BcP0U7CLdUZO
odTJ/7XCNZ9YDRlOqD17tNrQE7QD6vi3RsKBZ6m98kRxMVu7W2TAUqdtykmFihM6os1WZ3TVJpmA
Vztqk1cDiZzdsGkH4ncIvF6UuMkG8P907U+FwjGrFjhhPwL0S+R6/1SuDXpuwIxkPHlO+TYavN5J
wZY/9OO335HO+NJQZrv4KGASpTrpFUzJJeoA3iLBRlx8jhhGWyuLjpJ1k1FtEpZ6fhw8EyDJoKAa
j7U/f4oHQOxpTNmLtWaGzg9mBNTaCFZJDASeE4PDHA2pVgzvdoxlvc+xWAS4ohD1sxLjFi0wv4Cx
Awq0YpYU7yL+VSRt3tFN5YcyOANa6HU2i3hCPcsnMc+gmWaxAptInNTc/yYKDogixzBUaP8tfrWc
xUQpoPCxzRqA2EfUAfBhoqWWXsiMByjmNP+gwm+8S+3IHxuC90KvQ7kwUdNzGrr4fza+icUqiyGE
Zo4sjhB6/qwxvFR4zrTOeQ/qrGdaHuB0K3wEVS0d+NAutaHeg7iZIYiMB1Ssbn2mG6vgudSQiWU9
zb3u1qTMG3hEB8ik7PDsJ9WEB1dX9zzDlIseCx5kVWSMzNujPYaQGTNjO8XTP+RdLLAV8PVOehdt
pJGBwR6Fp5GZVFOUP10O+iYn3sNT/XdUYaQOLEoZNypDlhc6k4Wce0GQR2d9ZDnreaDQRLJPuwpb
wqyuRmsbeHzDPpsnmtULq5G0fuhUJkHGTD2ZFNikH2Us9SvhLq3Ge/F9C0V0+Nw6zOaGmbumKkoI
n8sArmVwhtT5UWvxs6GDdEr0L/BwGZtwO+fzS/VX+28iRKyv1+0t9tFr+oFicFTyiQ7mjc10RGBs
7Mzsl3YfnTlHQ5hNG7soYJHF5hvkBJbXcQGGoy0chiTxWSsvMNCg2lqTsyxz+vOYMsKterGw0ovj
du2SePsvZkC3uSLkRg9QFFhE6AD4GyrZbLXWRFyoCyZTg0KsM2z7eGBhJ1aFgOlJntHKr/K/pm1I
qwZ6h1jC5NrpiPSz/R9arVe/MrSnaNKuGZu+cTZFSMa0Q5kBF+KEDQRGI1oZGJakpPBDojxaEuKH
wCgVb8xLglNbcb8ZddPZYG7NVha38hPy113O6v+WZmOwJ/KJxX9YU4GKbtwHyJL2PQrPQQt0Bt1J
+BzlvbhCgnw8CO3sOLH0vjPoSozuCz5jtwHQyfXB7SZgangI6vqNyB775Df7Qh/LFfwhHDJGEd5D
0HxsTEtvhcrgPcficdYrRyOwmP1mkNfuzdJZZdL9LJVh9iclHeuQGiVXv+zjY8aTxuVkUrGBCyC1
CiOcr32RzenvJbLQ58oDgOOipc9wgKy5uPTX0v1gcYHdk577PYUDC/YYivnjoWpKBFu65rLOL3d1
wvBaAQZa6CMj0jGBjd9WKC6pRhbK0PszM68Njs342TaGDruYjNei2wRhwTyWb/pIw5AkuvrmRfjH
NcaDneubBx+IR0Ym7MqGVnYk7mCEOc0kqkmi7tAFaFJzWVcHLR9xyY0B1X2dnikJJNKAAsWzxpxA
hR1yXubbWl+Oy6n2y1M9wfXpAR8ubN2CiqrBxG/qrlk4ydK0NBqm0kSi3LA7yJJMsYEJDeb83a9P
UAIW8dy624m/9zCwMJauVcnAMPaRB4/hV+GJ9jjGycX2lXbSkgKXatPcAlTirJ2H8rOFqYASa4Bb
iqLJpiBehFW/AZI6bEWLxtuNnBqhZPlTNEV4IW0wPlVuCzx6kuI1Dv2lprGLCsaJNbg04x1oPxKk
vaY6jWZzp0VHrE8S4LcS5DsneVSwohlnWg9lcDc1za4xhNh5jcn9rTaCjWp6H4Ga7yxdFlBLJXyu
Ic7xSwPs6Em0OMJjUEJrOh1o8XG7C+nkmEcCrYNoiHdCd/5cguH/q50PF1XlRnYuK6WkbSTRuJNU
WzfMdVavzUojZuoQl8IlrcajcQZ4wMVYu1cNj+4qt7HN5i4BaK4O+KrjwvkG874eKGX/SwL9SgwP
wwGBgmGiCzqRCYVqD13MG0xkl3v0yOioVquAofmFnqI5oGqgNyij8QtH3FVj/PZSkY+waKcEix8p
sosJotPHJEdkl3nb7Ew1kV9WzlHs6JmOoObkgcLo8aDWK7lqGtdBjo8v5akru1MbuO318WmxabMe
j/QMVXgQ+vUip6ncaSX0876V2lsmWoGKu/gixu5fnfcH1WjWi7BG62XAFK5N+QuTOm0fYCJ5GjwT
z5UZkkTQNztR6/egN+NfpzfvYc+CIwgcdZr/2JXDSXqWAFitjTvVId02AUFQ2UbOuo9H2vix69/S
qJn2HaEuZ7vUt3Vm+bfHF137jDrUpH3WmS9zbjfCRru8ocomERMn6YiC7LNvlbug5kfcoFvZIZ10
ljdzoWaQLjY/f3ZUV4Eqldk66vukYjBvqE8wZcF/Sdpw4U9mthYBfEDsEORPlAkAs2kAM8kCrYXk
CaksGj/sDPG0GmvzwkbQ3DHYw6Ue/hkt+6f574mL8DZdEJKUE9srRxXc0mPLQhQefSSNW90ffyS1
4p9eI6muSXVZ1azwXvzBadbI9eBs5DJ4marEPJXOMayMe+JI+6NFIL02K2Vs6pDcXnYuezEk9l0r
reHs6xE/a/5zdquELzRqiYORlL6oSF5da9AJZZgxgo0DBKaCX1VXuO8ff1vroHEalhswBmokXL7t
foiOfjptc/dY0/296sW0fPw5ISLvDIUAs3GAb2oz1yGfpTfZhvInzNBxdHGmbjaSpqfaGqblyBAR
Bm5cfqUx8atlL39iO7cXwxTaJ32qKCGAoyA1an0s83a280krRDTLO8/qrFwps4daX5kwB9zQ2KTV
EN5lI75SKFGrWqI9NiKr+sS5isluUNgM8+oyVrz4vfCq+z8oj/FCsa7+zAJEQjVkmKMsgJJETbB9
/DlmK0r9KWWY1o9ffSPvsq27uy/IT9UypscxUtbagaSESFo/QvWTHIE53q7xEXdBhZxgava13HyN
0BKJslcf+DCrbbqHN9RcPNWog+U4ez66o8WctUZukU/JOhqN+ugkpMvkuGB8PptPCvXfxuN+fO5A
gSywD8ttxd8QB5SCPrFN5+Bl0Oy7sBvW4HLtjcYIfzRm5AMvzatkPRKpWr2bKjaOhF0t3BZpYMri
460KNGPDtqRZebWUJw6WhLO0bDZmEA+nYNAuve/VL4j2XgLNJWaMLqKScy9MBPJTptXZaWollm/4
xWtqRDh4HPxY5HlIajcxNk1y7azCfC1DSily1ervAtuS61TmJ03y0TZC9IWGendmLIKXuvDRwnZ4
n4Szttza+s7JlVt0afjKiVxua0uXZ8tExfa4umzfX+LEjz5Dli2oDJKT7JVzMNqKMVspw5/GLk+o
97VXMythqyuiLBuGon0B8C4xGRL47SR+9NhajuXU/GPWjp6UpIegVsYel0y7CYYR41E99e+Z7NYx
KH59cP1LVREiHWveM8Nj/VTMj1yH9D4/zCx0FyWSo9S2dyHN/uPU9REPjpqYDhPgxCXu2eoVj4BD
AxuUn0aS/2bBNP52k5zJO/SZtOvIftQz0/TiO2lQ2ZeNm7zbE2+fHnTNvR9Is2pvQ5D3x2n+8vhO
tJ46lraKZsJjumryJnxrsaiXBTPrXkAvAcONlhyE+UeDI8C0HF5i8Hvkzmj1sTVDnbbfXISt//W4
9rnFsm/tfO8s2RBf2hI8YuvW/osZVAc3Q7lUA1Y+jl1NY+gL9yI6YoiMyrxKNe4jKx8BcSodD9ZA
sYpLfq2x0GWDGFmYGnz9q02ba+pF9AVgncFHq3fW+qwza3nDZRNtZFRBOKK/iBXves5cCDwjaiWz
IrRAKltHl1e7jEtCjd4+TCDueAaBDAUMN6fELuw4L49jzmzLnF03mTKQe92VYlrCfMt1UQ/IvQWq
+jYgQUSRY1mbwsSuMoQZhkNFOFhlRDs6o3HtTDidwQbTHUzD+NEOwl1PSaCtxFhsm0zXX00Tfztw
YnFIMOSZqcrqp8xyyn0o3OHqmRArgKdoG5LjqGu4uYx9fTH4QdCqq3LV5pHOCJI0KNZbb7Akqg2s
1ecoBIxL6T9+wEiFUCYdc88QZ/yY+lPlQf0cUlMC0SPE7ihLv113UdHHZMEHhOMUcC0Ga6xZBWQk
0ae6cSCVqZvLpfNjP2LxcTkqRWMXxy03tnSs5Sog8WbrN/MUDk3tM4lNP01msPJpMhf79CvMXiiM
fNMzC3h8owG4+AyN5hW97LPy7OHcZkq9mIqBiC4iQdJbd8smxdrCKX5CzMxPkeeNH8ojBCZL7rrb
EEb8eAae7+6iiM2NIY2PHgESjpl0WRoqv7IGjQ6BkP+NnblDfGneXbd7DoY6WWt9VO6iWEsPj+80
hRkyYi2NjCA4jRa0M8jP4TbMW3GKMu+fNgXhtqvYP6ZchC3J18FT2F34cIh9Z5diI139vTGwg1pT
0V1SyNBgRmpOligA46eRz8nnCEJNF8fbaeIU8ZhpaLjGENg9YWuaSWEYj1icVfuuIRwGznS5edwh
Vf4j08EHYdv8srHnMhwTuznUtv6e4x8qDPtPYXwY8hZkFtAA5KvF6fEl01x4Cx5IOonQ6FaW2mby
VH72+94hu0CPry7mR9kitydKaN2RxVUjTPL97f+vRsAP/dYVJbL22h5WVsu+uSOhuiK/+y69fJ4V
DdHagmyNfXFyrvb4XMQvKQvPOwJDdVcTyzEzSJptNHSv4eR0z8JLb8R4jy9mMfm7NOccTkovPg80
KE+qFWvfzfMXeB72xW0SrOtG8CbKGkuhpUA5cyHD4CDDQwTRru38ZmnOrDjOJhs/jVHvHxcSwEDF
TKHlfbbhV7it3OT+GCy1gpJYKzQB0VY55L30Rr9F1rcnUtO614lE5j0keKaN18nC90Kric6z1dP1
46EDgLqwQS+SZv9473rPZCATBNo2TzRSfADw5Ulz7s0WlnFfI6XoapNzNDSPj+9Q+VfLIeij96mO
44ulWQBuhgTkPxF8nd56WwdhBBOMp1ZCXrMdZmhzN1Z39X+Fhg0boh5MDBRB55rtHMRTSFVsiNXQ
9huplyCD2OmdC42h0YA3FM9lY93TYlEKOW4Lf6qW/kDMVN4kN+bIwYI3aJ1H5TeuXBJZMUPaQRk+
6w4JCe2YB79WZ5+lwucxRc4lQZx6BcLw2eH6/UA6O60Em2cDmSp3VeUGB8CqPEff2rD9d+6pyS7R
r/tva6rltTTlKyUP/nMP9f/jyjZTw15TbdureU35bo8llCsDNocbp0zcLDvahzqe+SIZum2YSPki
cPevifhlWcpsFRgR1ABn8rx1TyIUtDW92yPOxGtkmYdHHURGdXFm/owFXGPBpIE3taoIaURaen9D
RmTXfON5fCGv99BjmtuU3gB1dkzBmTZd9ewzzVkUeDOuENHuNCfs5gcvuDZmXhzCNulW2HuApcdn
n+yfc2TE3sJU2K1w4viHyb0K100OQ1qhQDToPXVE6/SoXnLvnO4zyLlfw14Hm1V5C12xbQngewMI
W9dBWO6reYNQZBaaskAUG7dxeWU49w+dP70oXJHrsO+NndYVTJqFtPaBfWpxuj/n/HKPc6bMxney
QPSNNquAtaEUX0EYrmRu138hRkyWAXX57IV//gC3qy268jW3Z+BkHRBbn5LzJ2cheEgg972LqNZo
vI09n9zk0A52vIg4RPvSKXB5tRVSez6pq06y/R4AhR1Gpq8HHc/u4fEQiDTat7F5mcLJOBbi3uNn
O8UdXoqqFOBUHo+rv/x/jJ1Zb+tKdoX/ysV5Djuciwz69oPm2bJs2ZZfCFv24TwW51+fj+5OGp0A
QS4ujOPZksiqXXuv9a2yQ+wIk2behFgLZmlpq9tQzV7Jrsg3foZK4KfV0qiI0KwGzbVBAXW1yRyf
94ppboZID3bq1MXow+7WCd3ZKsOoHoIaPbH0gFeUOm3tYNgIM1VpchTRSgokyEbabsNJFFyxIh1i
G/JtL1IVJa5mLwJSh3t9TtsD2HqruTiNrS/MIC1zNufNQWRCoxpNi3yRoQ+XPkS0lbLyXBy3PFho
Ll/R8W+zXIIl41ZejLh8JJWlGRLBMW2ouZlqqzqv86lZFq+0NhsWfd8169xg8RZe+JIFGSWPVA+l
jO1DrlOodb5Qbz0CMOAZz3XYxk9jyqPoFbRDPo1XxoXWvpqq7VDDHmFnvrNqdZNRsewfPb2mHkCI
/uxz3a9CTks3x3qPar36oJHVLRsG0CtFCR4UpR8OSg43LzO9/u//wjoxHDp811kJH+vnKwZjiDac
lv7xtSEP0Ck6ax+gOISIx5Hm5w1KAfmgJg5aZw+EKHSvXU1H89WA07KEhG7N3RxemkHawK0KNnKo
86XnW+q+6/ijNC9xVpOB8jql5pV1vHR7KdZ+YagvSorZoFPJQf951yGLKou8UzPm8qS5vnEtZf/+
8x4eNtSgmtofyGovknZ4z+tGXzUMdzZgOZKb4zCMt8n4YR/ZY1QkKyNJQWLyu25lYC2SAhMJfeIn
3fIc2MMhRJhKJggkYoSqcduurbiND35pupR1NIOyrHkRSEBmrAL0sqZ3R80+RRztzj/vORgjQ3Zl
jEDGu+qTaykDFVyXZyzd0jcunV4eKpAqb2qXBVtMvgIclHctMOVeTesYKp7z6RTQmBorGpGilN65
DilMQ8d97eLggRlh+UAagL81LGaZkXC2P/t3RoVzCnQfo0Iar/9eJJbCELRcoJtmnkh35Nqku0xN
tiIz8kXZV9ZT5oFQ8eLgKoq8XlTTMzgG6rbH4OOqRnFUDUVejDDIGV9m6iKzaEnLfuweC6ff1NI2
kb/hgPt5VRoEMZuhFFudJQNK6VA9KkX9EaheeKpAydsopj+xuMEA1UdxwkDMwNAn0xdd6zD/uV4T
3XwgtUdg8LDMbVMaFz3r+VMqmb25vY1NhP8IUyn9F0E6sTJ93MI+grZ0FOsaBn0y9A/NKPzzzxty
7o1V55jpvI6NJ54+9fDzZPG8UAmNib+j3g+ePLj6Exz9Blyd/GlcCFrYvtG/Nt8bBmRlTgcw7XMb
ck+rbMJaj5bM1ijJTf/UOZ6GVbIXO7/SaCA2UfOoud1N0CFl/Bo4e41IsD2w/ZtACIEBho7uWDsP
IxCqRRehyRuGXHvWQlK9ZUSppURslFJGZBQk3z9FqK4SQubn1YPPmR0rFIrcADKKF2sQivCjnJK2
y4/oRpmeTgSGRy21VkO2teokuCmjam+FyA2wtYZ/izqOVYkyvpuayWFCivwldG99VBivjdVwpshi
YIth9z0Q//MCk07PtYkw4qoPyCiVq07az0imzlHF/hKB8nRo5CrtBrtGTj2Wp+nGtqE/E8JCRxQv
n6VksCWVMNpxn3568JDOXRkTyWm59rrymY5IELh7n6X0tcyDbZqMyiX2pXYiSIKVTa9HS6447PtH
Xw2yc/qKBG9nOBLKh6PRC9nTQvY3BSEAF3tMOI/wNJt1+W3bRbiDSaJfqR2fKJKrB92qjatauntr
jBYeyOltglnm9PMGe6VYQZyCDCwagHJ2e/KDpn1KmZ2uPJkUDAk8WjqNvCvttiit6ivT8POHMqB5
jdd+m8b9WxWjhA1SbZZ6enAdQkw3IuuNB9xyI0Oa+Fq2AIwxZQbHyBh8XjQOLHk/PPZqOIDNJY7r
n39SDsYb10hx+OfHrTJz11UHoklvNUK5wrrFD/1f32V25WsoGPtaxEr/PHSRs5uUvfn3WzTJJLqv
fPhK2tBeKexxm96U9a23Tj8nVFmywruhWJrjQIDkdABy8x4FZHwQ+FdOaHxLLoN77lY+IOACQXYE
uaIOfbCGQ6mdqxqYhd3J8lMCIYmkQzaSZg0gbmnTEKqindKpTRfQhyKjZ9eXokbzzyWB6Fg/tj9H
2YyZEaNK+zG1Y/ve1OG7LfE+qwgf1nTygDV5xlk6Mtkn4KoXGVHQb6pD49NSQghTaCpbBva9ot1c
yPFu6BNsOF0cOjHs2LH6Q2xZ50KN9QN0XO9RBl28GXoHHpPljBBQ338uMzNJ831rTcpNPT0nmszO
Px+3MyRhyOrI2bFKAN5Cts8dh5ytpXJWQofVb+APu+sQRotjJfZdCdCUVLq0H32Q3lt8zOVKDl8/
e37t45jzLWrxcNiSCAHqEFdJFxewnlP/feSUf0oMhyqAgno90Jajs8QbdXqDbvlsAsCfptdbrwxu
XRPr0P/C+IJutcedZMFXNQx/83Mdw0euDrJSP8OEAyWLj3JAdTVuoyQHPku0L+UPJhjUZSmShofM
oCUSjRxX4talMVpn3WxhAvc6jUoEdm2KMnEnCLabNO5nDX0tKhgFEcXwHjckX2mlNqwD7NunoTOG
E04uCjjU752Db9my+s/EzC+WzoajclOSX4oLvTcZ3xXQ4H9GQy61naZ79othdT7qrxtofPsyJsNO
tR3nEds69McaXShUycXPkQZ2yTBPLJcgXTfcQZ/0D8Rll8uwrt3zz78yFDQH1bLfuhRerpnWHczl
yS7a+uIwZHH1nNTmTkuV9hYkINT8njg2xTMZH2ex+wx/jVwvVfTLn3e7Htxvmk9tVuZRM1mqIXmU
bEexoqlHt9Xic+TyhLZVkn14OZtM4mNcHVM9XAdtABtp0ON3tVQOtOBPv/7497/99d/v/X/43/k5
TwY/z+Tf/sr79xxhd+gH9f9492/Pecr/P9/z31/zr9/xt2N4rxjR/a7/z69af+enj/Rb/s8vmv6a
//7J/PZ//HWLj/rjX95ZZnVYD4/NdzVcvmH41T9/BY9j+sr/7yf/YB7LT3keiu8/f93zJoNWcPn2
Ce769Y9Pbb/+/IUF8+eJ+vvzNP38f3xyegB//jp/VB9+8zH8r2/5/pD1n78oK/6iW65huo6uu66j
muLXH933z6ds/S802FXhmjadRMM0nF9/ZEQgBHyb5v5Fh7ZkOELoeBNUlc/JvPn5nC7+YqsM3Fxo
8K5q6cL49V8P/19exn++rH9kTXrOQwYCf/4yhXB//QE5b3q9pwdom5ZhoyLm91k4VeiL2Xz+/sGg
3ufrtX+rutBtAwYYS0enTaUVNWg6Iq11CwpTkKuAJRrCXlpsaFUH6pGUYFhr504Vp6gK1ZkVmPtc
GTYpc/9MdUjrMw9J1aD4UvdOAK3NTpLXwSpeUZgDLLXr90bzt1EQbtW8e69rog+6Hly7qxm7Tslf
WkIJZ02toyFmT2K6TlojLWiHCNROv/iO+WmEzZNpIHmLLAJLvOIbI98LWOqHTjG/h3FHWNUNwvmr
bSZHvPNvSQGzayzOvqG9h13xrbsT5qI2n5o2XPUjivRMPvh+b+JtUSGxJxkUg5Q4G7LqyVjLHxri
ozjeTaTIYBXTLSFnGJdra05ZbM67E8TxPAvQOJOoNk9LlwIO8L5SorijcUrAB5M4GUbldKxqGGyQ
xhBh8Kp1WSGMJeoQqPbK984egbzCH9DyGO2UYVGgGGwQvEJm7yz95hK3Fw3xG/iHTW2m0WogFwJt
o4Ap7p9NlYqpgu+d+Tb0GQAwwpx89cWXoXx3nnX2FINhNJzJgQaGOhXCjp8tFSzekV28xX710dXe
tgrKJU6vVz/193SQCBNqlQ47p/Kl4N6QGFLMKOXpc33QUOQH5dGxtoLffaF/GI16iybPSxvuB4Bw
vnCPJJ/vDEt5svCXlyXK2tR+iRXvaFbuLQvlrVQA2cZw4bCbS858isk6VtMr1KsWN09uX8dE3BD/
qTDzEZNSbNR+z2m/q4AajNR4IlUQhvYH1anBkHcspmE5ytlYEW7b5jQEo+xNBbkPOetmu1q1VmQL
6L4gxJnrmIAUa8Xs25hjuKffguneKnnJHNJrEBRsuxw2qN57h8Fy4g2QAZSDrYJUgbar16Khg5RW
kbhiBfhuyiI0CcZtHnuzPKFuBT8GXyPHjFOY5Q2VxJn2MOlinju8cr7aV3l312JJ1kTlA1HmFZ5q
46bsVgmqJuyu/rfFJDGVH/2k8BJ+dR8iocL6MnaoMzws8kC7s4EkZE6Cvb3RGNrVsDvF2G3Krj11
U2PPQOAUD9sx9l7MrLiGIT8BuN2cnMRw1gwU1hqSf+bQX3HHTSUkGNfJgqqAMO25SoABvXnCOg4A
pR31q8cVOgsRzcjwUEXGuIgYNtXOo2tO42dOzZgN6SRqxiVR8ful/RdGk3ROgVga4ndQWS+TtDEP
Bg6pI7iiHG6H71r72BmoqfTf0agc9U7Wswyfq5MYz6g1XzXrpfdGJMn0ykg6eBqZTllJ867Z30Uz
PtYV5DNRiU9oeCWcJPviWh0R8kCgOq2+9I2PhG9EH6nrb4rtvVQdUk38fV+RpsAvaL+NjA8Mpn3t
YGz2jkUeYkE5Ud7CXr+OaTvFu+81o0GUpb2FGDjG+hkd3d0wxbd0GVS3Fo5B6e2UOEH8a3S/AYZw
Sv6K86Fbg1QFRMBMnoJ0bTaTdCYQ9SKDNDDrHIdMEzuGRIKGpUDobXNIB82vkTuYKEvXqfd6AC0b
3SjzACdk3tqDuvVe1TUnOqTefvTZ6o3P9xu02yDxLtqS9MQ0YBkaIILkGUBiyzw3/fR6/45FfRnG
+poF5BG65lcy2k92jnUmH63vkVvZkx/ACB9lHp5i1kNMpME1QS5uebQvQyJhObm3MHoWrip2I7nI
oARKErDccx/KZW21Z1MYz0xNjgXyb/YeyBC04uzhzihhKzXnbGTKQ9zSzMFECuqpfGg7YCL1WxIA
NWn6o9kXl9pur7WE11x56TUqW5A8hM/lxbLsnHVGZJ1feN/otD+0vPqgF8dwTauO2MbCiiZb4zEK
tUf/WtwK0eCITPG0uSbjd9UkZn1KYI90NKpmZy/QHH+A3+CC08jhJeDtSU+wqDz2af07Hut7xAkH
B7DZz3PvlGWgTEgze7Cz8dWvrUfhcydqpUUbomtOHajwAOp5IFjotcoIFr5LYrch3mhaDysLYAHo
Y762pQYsbQHc0nlMTR2tHnGJc7X8jCNEvbLiVGESToJUsyn4HhcFcYwMQZglNiPFZ+1unJU0m9co
Kd7TCZgI2Ym9Nz2HfX/1e/ug9+GXjs87jl59DfBkOXTvUVOdA2jB0nhMCrScqua8Rnn26uhQOaNe
JQ4Utza2a6Mhdkrx92qtXP2heG19+ZCTANUk8Yfn2OxQMZ0MQhASDyeeriBPDtXwjYUSk0T6JIT1
Gw7cLsndixYAg1XqVRVB6BuDhDF6cS2q8TEqsqNQg4OhT34iRe76geOv3Qm8L0QzCQ/cezKFT9rd
fQyQMwbTCAU5z1KT3pk4dsJf8N+2XRLNjbI8c/TBkpsUC8imLumC5rXWXlmEz9XEU8Gkp7AMWxsR
6HfQmOtGEEpTp5wrwSUR2Yq8q/LdYS5ykI21KOcxOR5zr6mvdjdFi39qJlUEcNcookDJ7YKBjD9c
MMKxlIxzNF+SFScyp2At7P8N1U9eXInU3iTEeVIxlJhWZASWTnZvqSCwDR0FngWLEVt4d1qXastL
SZ0WX4oiHswQ7XFignswquMAUB1M23Ap6doCxFBoKamTp65vcCi9NzXrjT/hB3Ic3qEq1RnO37ui
oaZUo1up4uOOuERUHSQHlg7sh9k7I08CfQpQSwhIEtQicQaVxtZRdpf5OYqxoWiCjQ4igc49o6DT
lFN5U92NHHB7/sjwhv3WI9MvAeTQZzhAZKDDvzc/kxyPTRltjX7S3YO6n/VWdtG9Jzyst7SQW0EY
4wjJirjUtU7PYqb032EQ7msJyEs3a8wb4zhh5QBqMIkojS+pZeTu6Jzt/PJal8qqqb2TbwyIkcO7
YolLYicvED2+Rr8/9gL6DKElYXuXnQbfKb21Mrzm3QcVKdPuljua4AGy2pV3M9d/gL1XwH0vYIc5
6nfPqlFuRnt4c2iSk7pzViFu6eHvvkw/YhdLWXURjXwTElMQxdPR6oPdCJJ9lYQtwAcgUn538HVM
nl7gL7uwwbYEQQXRsL8UkOgJ4sPfmMhNW3cPPvOhsP2OaK5Vcb8vgxaOvrF1Y7nmWI3fDu//LLR2
Taq58zgjqlaE1lqrNcTTw210SVNCDXXWi5NtDps6rk6KmzEUQlyiUg6WPca0UDskZfoKvwL9+4Qq
sfv0qWPA4ApWezUF5SrRJZXKE49+HiVDwLgGe0DK+MFF4O938pgOjD2C6MPETVLR1Kf+6JieITiP
GQS3qngMsuTQVeJA63ZmWc7JHOsHdAxnByJg33qPaNBPnrQ3JU0eCYYWLCkUGISpeL7ju1b1gI9p
mOioM2n5g+ESuOCwxrwwGQNGa4NFs1/gHDNe058BN1HHqdxq3XjVMkq5PCMuKvLf7Z6GP3o7VPvR
dVBIMTWMu557K6NVVtQOaXXwguLock87CNVJcDQvXWThX84xlMjHoGzYGVTr7LfJFWfPQ2hiQYjg
Ws3Sznj1W4vwMf+L1N7n3jJXpvpeToIISWMNGtMCLvRrWqjbQKZQbOL2FtXtxbPbtZsqyOSVJ8RE
uLr1ryTML3lY7hxV1RdlM7xabfXcBQ7xeWIa2JLShbkBlz52q7qxAV761QDvdqU7pjcfvK5fitAt
IN7MRi95cX2fXF+Asmr91sccHPIa9EylWSdq5IcWizioEWNJcgecVcsHIxuhvnB0c56lFtBH2DaW
S5lZje5q8BomWqqrsecFRzIlGTPXWLuIcVKFoi5QkPLTuuCsx2QveL7ScqCyHgFOMfohe3hjmvh3
LGARuOzwvJINMHUpASpC+WkSLYEDCjNFnjzT5PlwmSJqxbcL6npmmoNY9i6WSfilv6vILwmBEKBW
TRD2ymjhWoVps0o9DXy/Up4Qgq+zSvAmEWyj6VRqJudu7G8DJ7VZ+QNqT3KxMODgw5ImgrAsX0LN
fMtMGO+NJGrHDJQrHSxEXw4mKRx6s4JKJRirjV8XLx3rK5Cg7BqTuraIszxbdnVF4iH0slXfJrsm
MJV9FTXqumqENcsDImZA0TEP14sFjNqxE83BMON5FWBKToDkYO6t8kVvs9V2Jk55wy7p+FXXsMLD
qisWRlUdwLufD+wK6pRuLMp9ktLNY/iSSkESPGffcSEFKAM7Aw4XpB45GoBMLBcZbu6TJ6v368TB
hoEMB+SIF+xSkq4QR3b1LuhKDfhI8oSUmEkzGnTDvGhZ/6VoGhEZtr7WtfQt9KHPaSM1N0MxXhj4
rG1tn6NKO9WoRGetNG1WgQfpss40VniLoFJrFI7UKkRgWxDvgmYTZdMdRKhEhKOXw+FwES5OJj3A
BuglTE4Bua0LTqVzy0aMrrlr2sofjZZ/eaCJUa8H/TKRBk4SbhmJJsDt2WrcECOUVU+qw5DkRNNU
MfAl2SPADW2pBTZLnGo9Jj1HajhpnyQYUj677HDoaQ2EN2CHYq/0l60X3/RKXdCUONvF0HP8H8xl
8BQHurWovQ7ztdLPwyCJ2XEmoCBXkUjro5UgbyvQd8YDLq9AMNkrbyiF3uMIvKXF1qHYW7LX6JqU
NabuTl9FHaMgw6ZcMTFQDGX7e8TGD+KmXPe08EyA1DOdWHcO/ZgjHRDRyZemwWSNlBYlG7km+eQn
N0R1idIQxHqafmYE2y9IJr5oWAEFFwRpnrqv7MiteHIGTV/lobGN0mOJr3Ve6A5FW87+k3lw11qU
ZIRiLbTIf0rIjxCe/lGw/JdmcvbZG1Raj0BxvLR+bvXiK6rQRhem/tyzKeWZ9qISL7cKYvN5TByX
8vFS+yPS5t5Gy6epv0cikWBk+N6mVANi4kOsmiGa+QU6XcQlZbsvbfJa8Avr5HwYxtwp7FNlYs8k
PdQ+4OCb2BGYim3AijB2GSOZ2RK5N4wzicaqd2FAN8ZJVCPEa6Itl9IM4e8PZCunTc+NhWaeS35F
1Ud+q+HYWy0Iro0zbsd6HPcWWExC2VkDC4zUY11miM1idaN7EEXQCxCeeugMn9pf7w5pbm3NDNsh
dvGZXnFHebU9cixkU0AnLKXDdI7V2XGRjvvdfTDFW+WST+qRIL4INVJIUSuJeWG5gkpOvKo+ALk+
e2KqvR/tlBaLqoN9wjySaWSwJa6x9RWscbT1yE9Kx69Iune7gqIWRdAyC9Zu0ScXR4/nuXQQR04J
XrAy50VlfumWOAfJEfw1glBHBx1Mhi26MgbOlKJ4Lz9IZBCszZTAhJ7evJ6whoFwHo5quKxzk/xf
AaNoaHKkMS6H0ulxDX7wrXQpsuKO/AaljZZKd2+z3DwIcHNmqI87B7wV1zBJeB3n1saCadBSulip
RSmq5Bv65SoOTkoW3DwUMC1a3ZaoMt8kJ6UbyBGA8rBq4/IzTV2i6obe4E+KLnVNG0bVzEtWYJIH
X9nM0dMTNVNrt5hFAiDZOPORk2/6atZUjrrsDZoj0h/w+LknJVJPuQosW6U+5slxOBnT30NSeHXV
NQxjJG1thNbAemJTo2aaNOkN6mcSyTkT9S8eHvJkUuorZtOgOFZsMpv8fUY/dS4G9atWmM9U8VSl
2z2/N+hQfomD0jg36PLNsnXbI3HvsDahc83GU5nkH3WUNDtVDh9Wd1fd7GqhaY1VB89bvTMMfViu
K6d8I2B0LazSWpoGsUN9SZ1DTASFmxHfBXliWGEImoQ16gLrnusueSEo7/HvobzRGaT09V44dyXW
SK7EpGGk/dGC0RgY05ldb9GwUBcpuFxifTUImn+Gan8pHJ7b5stTYVc5Bv1OpB5zEbGY0UJmC1Sq
EyuWuggsTs1lkS+w1nvbWJX7wUiY6ICuiY34w4nLjRn4742+b1XlOYnBQdHIfMwyDTeDMumA7n59
BefTLrUaToUlycEr95w/XfwZGtQGaJWgDqoWFTOJCivOKT3Uu3hLGtTMIOX3uRsw3I74/BIZngmQ
LUx840kpj2Ni3LRoaw848LFymtipWWEiuqas4/OhUKgyRjYdH4fIuh9Kc5ujFJWd/9z5pn1Uo9CZ
F4I0hghw0iFplkFMeqPtuenCGPudhnB5GZhAtuiV5wmFQSUlRIwk2TYahzs97chQ65R+6bPGG028
VXttjyb0DEgPSLCpc72wKsRVys2bp6+mMvkMebUVh3VWVAy2zJRdiqX6pYhMohYbucMz8FRH+Owb
1GHUEEA7ngUWVKg5ynMZwT/RaRwOGslSgobarHLTiwFgdiaahka6Qnlm+s/CkLRDYsqQlgOHUXb0
RSRLW6NysO/tD2WI8kNVKasaxcmyttkrguGecq3nsBkeLJlcQ2HbVJ29ixzpHib5HvfMXcuMvRtk
gMqQjS1GiHqerLztlnUo5gWGIUZPe9vZmtjJ4ejzUq8iXF5LRO28qmzlRVTeaUhjLTWJJzI05SE/
jRv8p1CdUFZD7qIoSNAJEbu8QcELe2i4B7mOUq4rAfvYv/V+ChBgkcAwMoitrIYXwyOknDX5CX2o
wnHNXHXq4OCnazmQBWLYuzXXUlGPCybpwqjwocRfQ+8TLaFyfzQCYp/KvVdoJFXblQtQLnn1DEgg
kaKdYn+EdnArek/usWuv+6xZmtRtc9DiHBoahSMSLwQEvSdMvvaqydVD51CCaR0iV09u41zfWxnr
rK/jd+mfe5jiC3yvDyaacpq2+Qb5Ht6R4EVXfiMB9BdWS74nzhh/pmsU7X4wqPSG3Z0zkFwg3Bi2
FpZYq6Vmq7y+fCBn65I2TvFVu8QSATF2ith8TdFxIhj90ptIRzCLG2xUAV1YWhqs8pKmBjGSxGtP
oEzcq54FHbWZVvIC6PyovoeeMWcsGq70QEl4eKfC05vDGCX9epCM441i56LTVvoUgZs1IY1l6y8t
y7gOZBEZnAh2indzcGBPkSzmerSVt6BKVNJSU/yD8RpCpkXv6EwbDsymdPVdj9va7PedET3WRfXk
uQlwnwKgmeO0wCZeXDGap46RKlYKc9H1PnVe60yafDwyfeMtuQeWboeUOFI/hsB+DgqwvmmbJAu8
iXPTaI5pmnrLVoGMr+gPtg1Ztmm2bq0/JFi0EYE7+byxN2pk0JMr9GqX4epdxAZIvdx02UFhHiqc
VVfSL2K0gdUtxiDDIL2eJQLeB8ogWiFxsChb2G9uWdyzgnEh1ZObdmhTUqyCYyPezbAs5jLRHhAe
RqtIb+GFMIoxDXkZYqmtA8aKM7sCLF1nO4CmNbMx1mwZomemp+ctrGxTcFxitS4AcGCkdDzvWQCE
DUw6pSCx9kGbYF2RFGatW7zUpJppI72XWAR0hLtijRDjgkt6K0r3XVYVl/KEN7EVDRgq26fub9TA
3w1OjiyrJj8BOpFMcmvVmj1suXgJSvDZ4hGunTL87ThbuPeT4kp28E1ZHR6qOr9h4OIApmyC3qXD
1oiL5jqLqnZfPT3e6sgDCRqumKmtNId0ExaHb8uLKaHraC3GNlgz2dyC5rxqYc3SaVUMJTLYvC5o
gllRCaRWLoqUwljZlXcbpTzaBVYrtynoBFbpWwTzJ04TcGR1/xAaxDLwxzHVO5FLPcsGFhKh5/4h
Ewsx0CZIIXvPjd77aNv6VrinsYhozg0RXSw/2TDoyriflGCJEo8tnt/Gxs/As2q2agF31k+cY5Ng
T5XgvuZNWTSbJuqLXV/0X7pUsMRkKYSj4m1IP1zkWMDrXVhDZCCAlNqQ6fzilmemwc4iRyBhQaJv
lbO0BijUVbfD0H8NETHPCD1YkWXcHAtZX1WUoqrePSfyQis2xGRMhGpZqlf8Id9mpTw6bXkbU/wN
aVNtRzm+OwBpERyyfqrMZO2WfCIXDPhgT/QQh5T3eihCeARxsSlb9cUJBNNL11kmeMio6Zjk9DVb
jEY11hgfujBNer7y3RTJstA7MGE1J1LaZTmncOd9IIymNzlfEWDqQSmbGzFtA7vDj16y9DoD/B+l
fQnUYG1DdFcSpKwWMsKxejRNp18ALcAQZ37SXH1spsSusZQjACHMUsYGHHq3sTXn3R0cZ1GLxxL2
z461CfcuStJRWHcXlrmQYoOAU2XMbEVLr2WGY0WHyLWdWUOHCTMWKNg+4x/a2nGVww5KEEOUAL9I
acycMSObB/hjz5y1YJRbwqZ1fcLkWvHiwjceQVL7A4tD60omSONNplz0zJjnbkV7gVNLQwMjaLHH
paWxVmx8Ny7Kc6EKZIBoR02iHbKiYXvGrbsYc2oiRc8/RT+dxogY6zLw49YX8q/XSABUslTnRav9
k6ANFcWcwJkrDFb5JdBI6wNtu8JqP/JBfYlalT4xdmtFjne0KjNdySxKulLhHvxQ3JqsZ7dexZpy
TO3hSYvDdw5FK9CUD4RcbRHY3b3SfFMUY0NZUbfah62zTdZa+QypDQLsNFYMXejUttzZCXgSMisW
XtOpMxpxTMbcj46TWy6SBxBA7QrP6E1D79mWOssHiWTrygrURYTvFT8+zUI/CpeOg+EaW0rlRdum
ysZFTWzwApnkQ2SE4dwA/jyCipgHNDgZo78bHYufvzQM9TCAAaeKtO4dBkQ9CHdWPN5776lVi0eW
dd/90AvxYWuYwC3IT4Vk7AFdF83zsdLMdm3mZIAGFjEUgr53gcUh3fSKEyxUO9GWuaY8CcV9dJqx
38NsuYUW5y3PPBlDuVPDGs6RC/Otb5qjX4sleow1Yr2DJYF2tON72nafgK8QZWEK7cYtEp1gIR16
4IBD0wXxUx8KQynEcqD5TpwjlXafhn7In2kxVoGXb8JtnQ4eBsV4Mkn9AfuRVLjxmMJtyWKBs38X
sUsEZImSARroTLpMORpEmo6mvw5+zLXjK8dYrdAPwbJMzdfBsQC8JsODPho0gKpmU7ESrJuwfiil
wZk1iWfUuj2XdlswwoSWuo6QaBNzZUy1LtTsQt/2FZBXj1SERCykR+ZCaDfHStYnn2sFQzytBj90
9jRcPquGJNgmvsZkbYEyALs4VpfeLcinZoJby2c3z54SAiI2duMchVPsjIqNEYf1DiwXC5wvFm4V
f+qtsXfw72PBmQWatuygP9MMI1fZ7J/h9hDfIv3nRtKTB4HxjF1CLCKV9clqzgaxErROYaMQ3FT5
Kdsfs7/KQMrSUfVCO8nmNhiDLnxTpAL0KMu+ydq5t/ijjYBm2VjDcHFCctWDyLt5lGh2znAX7oU3
A7hMyJHmrbDKsKCF6byJQ8TMATT7KmTjGCr7G5Yz2btY1BfJuSTlbRnmpH+0Fn3rmhfQ7Pt2Jkzn
OHSim4Ua6wnO+BX4S5iTE3DacHEO0JX2O8pqX3oULu1Ns7y9lwRMc+KDylzRMoonP5yWMLojKIBY
TavAXjkKZEOX3sB/sncmzXEqf5f+RPwDkiFhq6LmKlVpsmRvCMm2mCGZST59P7jfjo5309G9743i
+t5rhQbI/A3nPMcEZF4UMI/9mfYgi2+jF/+uq7/DgptR/C3bhTG4VfPQRN6T0M18N5jvP+zmYILu
WuZ/Uc+80QQNezWvToTgWAUkHhXJ/GiM/qthmy+9Woh9jNBKetQzlgQlF/C6DgOL0Rp8ohJFH5oi
OPKNFju3m09gTeJwFFlEcoJ8NavktRH64NMIMgWBHWdZLHDNLwQgm8VDqK9abv/Ki78jSAyNa9Q7
E7MaShTn041JcsCZSx6z6xT4m8Y1+Mgc+TvIF2LwAU5zBvABSbUEzWJDqTCnenzwTfnSpeZTJL12
Z5O/BKhzIeS1W95cSg4mzR+LxsrbRBnhlhOzU2W+WLa8+X37kWBZKTB9X9IManszL9e5hOgxuMYC
BcI+67GZwtnnV+ZinYrE3o7Yvdl4otYFEtdnqQ6+VUPFMpuDGxe3qqmuc8QSTnQlITqATnoTRU7J
ve3kg7GKR165o7ttzt/SRUHILSHWeK1rlnPde517zOqmrbm4v2gY+fV5IzysYAow2tjOVvUajDp1
LYw5WW0RXN3MKYHUmvrvKbNHtsoKpBADs7bEGZP0Vgs+pBOMtNbood4Dh0h0r3bKQ8AmETO5hXT4
ME3My+hlSPnAAceTOJ6IwQvrBQEoOp36UCoYeJCIANcy5ra8kXwTI159FNuCFd3kF+XR7517vHRv
cc+blpVW+rgsHa1/XjPTStW2YmBl8V8ikDE1E5PI8F86LYyPTqXgoqgTIVPbky8PclcbzCRZWTl7
Mhv8hscot9edhjucDQVGIQs+aAoI1FCkmAEgmuobHBkR6tImeq9OIW9m+ZaQXuPoTCl7BPEeGX17
0NH8x5zEY14BCKq5JvLAfevG6M1s059CFQ9Die7OWUyIe1Bc/PFFNfl8hA/+EYjs0HHHfA7e2dFL
fkzaqwGDD0Uqt8fyHXM8mPRbWIV/Oy0DOCOdUP3M5KJW1R/cmEk4Vm1J8oN4XGLjwi3PeDjVH8Lv
wZWhWO8bh1Epm9Dc+GMF0Re+oO+6dO7TakrhXQHJVphhb2XPRbqoh2bMt60JPb/tRpLyQAoZccKF
XiQtLgI57Rs09B3yhbbn9i8r+ufAfV4abuNUVvVa1rCgnu5OgD6NIsrDtzASglre+9k52mkLLG2h
/ElT/ZXkRR7SvD5NiE7QlbOOrOqfxuyfZcFcTyLIUnlwrySLYNugntfSGNjc1L/rbjiAqIb2ahsZ
yMPoVNr+rVTrVEB/k828Kmaah75Kzp1EVZFoO8AstLCxxNpmTJLI4Cxhb8Vcu28hfsjce7JXBBU3
ZLOZcXDjGE7ofdswSH20zrl9V4syNgUuGAOfEYoVqqyS7g94o4k5So2Xgl23sJsXVJrJWcRRH8Y+
+PfVXdQbZJClpverGgy2+Y5l4kDw6nDKY2sf0SoYkmjY2XV/U2lFh/hX7I0tI8GYTDKMrGXNvDLo
of8UdF1k3nN8AI1aPPdLGKxYmec8xZwfz3mAN1BBt13q5FPKq1VnkvA95rLBqjLpXXmqc4dAbiBy
fUO4zUCy/YOL1xa52kvkUdqlsYNhfYLXAMwfnZJC/QklEv8HBp9iPYOLGdUBDh5Vcw/G9pm6iWh2
vc5N8XvLR34y1GE1kTUOb48vxxc/GuEJpEzwU5DJWcpjx1E2sZdTl5asQKMgycJY9M2z6u+miVgV
sevs10UGk/S2sk/BYOGxkHoTFz0VUv45LkF1bK3SWWcgBLBadbjzE4Noz6r7rik/vSB7CgSbNSsb
ry2OE8kfrM7p4C2y1lqUHaDQct7izvu20ECGZDWhTPeGH8h3Nx34l1PLzIorBgUVyV4PaUJpJHKO
jtTlMM3Xz2p8tsUr02CT6O/I2MQ+3e9sLWcrAbnsRcR+dOyDB/T/G+DAOecUj2sbs1bkQNs4mb9t
0obmLujoUjWxbhyOjPx0tx09/JaFedCUhg9m7Z84dYPdUGSEdDjJsfCgz8xrrhIOaxb97mZQPhRY
M3+OkjG42EWS7l3vBLdR74ShH/tGxe8U69tpGch/GqvipfL8XWS0/SZ2RhYRy0c2+NljQV3QBQ5C
gSAWj2Yyt+8ud6jugh9D5zC5Se3LWJrXLI6SH11kNiS9DgSc3akXXVqs53hw+CCXX2MaQedtVl+d
tIoPV0VPZQH8DStWsDUbPEXm4OhzabMWMJOsPVIOs+EVEWN5Z9LgJm62qa7+6kjK8+hXHA249V3y
FqolaK9RxCJZu4uLNaJk0MLpQHaxxr8D7MdjIXdijsmQdUiKN7eujMcUB/vkmPnb0BfxMza5bTMD
0nFlBRgMzOAbMWDVp5Jt9srIZHkbm33WoOA3OPvvPCaPefDDHOzmVdiL+TbHLBfnWT/znPFti9tU
tEezz80tSU156Fq4OqC0EjhSMsJnAjXUhAHa9Xkhx+HBxbK0rR2tzhOIj7NdOivTk6cnMR2+6IVw
An4BnRE26/8jPanO//5pQGu0L7W8C2BZZ7RpMEqkHDjFVX/+9wFXvKVgB/PnOHPgQnB7kTJCyrU4
pjmyNeaW/fnfv/j3QTme2BArAcK5q1m8p54Yzt6U/9cHPL9kFVcgccCtDme8eMM5E9I7RsTKLUtm
3YzaxUPPZwmlz+2j0ibd9F0jdv/+K9Jr65a6jnmjHHiWzjKeJkWPFpMltO/yzLxZUW9CHTy4bWI8
xuv/+e/fxLZ3N8m22LNIPhleDiZuLGROpkPK4KZxlptlXBbYLI9KpMut6khK8eBAbwD5L7fJt/Wt
w9d0KZbq4PAtc4WaZCdYJehAOn0PD9DV1hFHgQG/f2tGDoKR7F4vVWafGoMvaCuU95KqoL/C3iBq
WS3kNHnrCg4xMDphq34q/Je6t7prYERMt5MOlt6/Dy3rNZbF2ReixYvw5/G44BG9/vuAo6m7TqgZ
DsqbeXp09ThOInR0yZ5uYbGDVTW5RrVrbwzTMKEesyHMIDpAHcgsxHsZ62Hb7naCg/5hhuIRqhqJ
8thH0czT5o6I+/jAGIiGkRyMrTAaPyxmuiujF2jaY8KirjYm+KuHWHo7OxwhQtdqZwpK/bbCy6bW
D0mU2NwtRh6WovjKjGmGxPGZIi54EIX508sAG9duDhPHu/sQxjZlPA2v8WAyWVyiy8gI8AGHIYjo
thDMFa15lzWEXJaNGz9Ls4+f06zcgXaUj//+xFjXvs4+FWB5gIng3YfW8+7krXp3wOOhvnR91t1U
JIM9ucQBD+xa48UNe3mzgQQJbY6dKcxjBUqgbUfnhZbPvMDQ/iwEEpYRC1po4rbeECSILJPBdJiR
NPMbstyQSfMr8EhSyBdZE9R4TVjGcbyiqHElY7W2lz6slumLSS65fT7ZHRYexkFZV65eCxxqSjqf
PQ/3svSwIZPdRsrP+qvqf6SU0s+pdU/vTJh9LmO2Fnk93Zgy0AmtQlV/RF7X4cx/ipVP9vjYV18U
0m8oTF23NV7KGQlP1zGgi5LEDydyw5PFrD5EQPbNVB4W35zfsXnCfU1m9DLU9adEGntPYq9QLKu+
ZvtnOk5Ms+Mg+J8fikYfRkfHB9/mix01VKi8/OEJ/iBl/DE40gz5tYb0UCR2NSOWM1a9YN1FOGP9
xrOcWb9NbQ+wcN6Xjq1P5D9jMDU3Jrp+6nPihmeb8t4tH8eYMJE6me2TQnVwGu1rrEucBdxBgAzZ
N1sZdEg9sGYRtNJZS+l/UNwUYUNqFqJJOJa1moqwDArryfC859Jj8uQ46Ebs5jFHSMBfJ6duRH4i
HckT2Ec8wN3Wx85wnPzfDPD6VYU7POUuaN+YJsvwSH+BM+o9lFDUD71ZfoDfLIAmRBe3oftNjD2F
fUzagvutxmY+pYOKH5dA7x0rn57As77NiWvswBh+OO7s7BPXebGUvrEU/2T2GAOkQFIIaZFF2/ig
ylYe8dIyTV2/jqLT+T6yCRjOKaCWJU+2S7+GYfOeeDGH+mzYxzZr1hV63+90asLmDoxNVbTpxmVh
AJexFk/WMFtPk9Zok93PJmCm0pV1G0aExqJDjEUoQAJoszavrSK3r5L3UkxYHoN+2OpZeBG+U6qO
lgBSW32NSvRhyT6pzvKrMtxNZEp7l0vg+G4b4NntKQhjSQZOHQ1X1xzbp7mg22sJEWCs/pMNEIZ5
AzB42sMA1WWM48KH5dKO9bH0myu2IySbdkbgCBi1gk2I/0AhyXjDTEgmXr+3ySQPxE4gV9VkFcgC
o381Nhg3UJPFfnspmSA/PKp0Ke6a+mkTACPZjWTs3bN+VyUgWglGRMw1/40QgG+kj5G0Q9IxaYQJ
0mKB78TgV4mw39saat9S57vG4zAdckqKebD3Sml40fF3mSTPFT8h5BZWScyVe82BUG098jGObJIy
r31KZSkOCQxjp27urrL30uPdyX7qLA5CnL9/dI081FCTEVo0YxBrEMylxYRUjWx2G4T1PnPsgzaj
W9KMh7GcrU1nxNWmhJ0IxTFM6jzYTINgPlizOo/GGAHQQ3aMtjKHF1Wt0e5dmi57JGQbYChS0VUH
AEm4yd6Yc2EO8NSXJ54tt/4aZk4ptxRn7TmHqVHPUPA+5WSfKwkNUmZ+mDR0QKbf7tmg7NrS0NRr
OkXGI1sMOdk59eNvfrUXtnt5uLC5zJANwEQKDnHUlDtcBkzbmeugn5CH2P8Vz6CsYPo2mi1CS0sh
zGjr/hN+YBuiKkcmMNKLo0A4lCbSelbpYbluzasE+mGjfsEeE1C72z2+qMNie+dWwxYHQBG6rf7I
p3ZvZh895NpdFA1vhrsKkVGJuymLPWG/+SOI5L66gQD4wpH1Ua8a96636AZif+u7OYV+7v1FcoIS
Ze9Gy7gHFcheCkftkd78EQ4CWaWEtNelcRmll24bq//qEWwwiiXFmxx4O+KQqtX4J4us4uwwPFGo
VvckIcaYXaq4D3FYP5YeS+KxnZ/BupyiPqofnKb97dbzvSuq16hJQYyK3YjfYajfS9cPy0+b43jr
yOFrbOUWfdeqLLf693yu9kYkurBuC7SBvg9dhtGlou+xIuFsC3f4UAqYWW2tiQ1zguhsJsJuxNAx
AFC2U+M19ZC6mN4eYxTyPFN1LBGTXQfjaWuyThgNn50dFPGsrcJUAiPu8p5fI7QaV9V328W61S2h
VyKpqmw7eoraF8B2K2M6vk8af2ST3uv+tbSzrTnAA9WI5Uf/sctGoMne/EP7uNIcLmFuOxSZrmRo
LCOepXog0KrDIDvHxAmvREIBmYfC55eA45uZ1W/ba89JuhDpkoPSY0DC9THYZ7BluLD6UBfBuS2z
bxM8JMmapKqjFTzmTVfuAzf/yBxQOA6kZt9AqDCSz+0UqK9jq60Ovksv3o6AeRcqYiIeqNxt84uT
+sQlPm3mDIGbXYgA7RQRe8tblikRpiOIfCsAVx6I6U07v3KVkOtb129uoVee74eynZpZR/WjKb2t
15m/4xcoAuO+0Yjyy3ZkwtAUOzn4Nlwo9M6FLQrk04axRQWxG16EVUBtLdxVbUFTymqPQ6REHdDK
5I1jkrC9pj9rcHctJPMFtCQ27om8T569LbzV3TCabH/bJGF3jXiDVjZNPLRK5dy8+pKZbVCYv3iQ
1h393RL2a5/X95JBWUZc9gMq2WLHADLOml2Eyx2/UBuEEgf3NDDe9QM/uxpxfc6T5QfjmifHU6uY
iYQ35IghgevYHMT4K7DwcAYD0jZ2Bw9Z8kR0FVMUvZJUMfh18bnJo+mqLHBIFKKtQVLVTAuFc4t0
nQG9E7YvDcEALphKzzSbUW99ztoCm+ahbU8yWvio9JzQm8QvLQlLi0bCq5QYn6Y1P4FJcHo2HPUB
rONuCi0f5p5YZo/MZYvkPrRowqIRsV+gNEz7mi+u7t+TIvolbf2yuPbMEKzZ8lvaOaQCItthJiNU
dYmGnY18vKcOh8kavIuakaZQM3VPfGrjOgibcv6ABAV/LJcAExbrDeBGtfMG+ANGQi8ck8lrE3gS
Lr6GPMTeOWw8cTXpyUKvb0PWBSSnyeUYmPqXaS6vjPhs3Cxp6OCnZLtSt1sIQ+hDnkFCfax7RF73
Pckxse/+9kYYEyV+qabVRyP2DiC3XKwsyHgV0qglKXmL0yq/JWo+Vr1/ao2t0SvWeVlxsSfHxvTG
0qMYP4gCwCjcIinWnXkg6+51XHGnkQ/VQ7V0dxUCnNiHeDCU13qsXxzJgs9vB33o8uSXbxLyhuXh
4aX38+wEncQJD3ke867NDDMX5Z0jOwJMpma+h5a5koNXqAhIvI/E12yIbeoG+jDX6E56iwg/PV+G
qs4ecSUeHdyxtSYCTzYCyHxb8PVD6iJXzm+w54Iqeo/9nFeg1ifZ8HtIHL89NMHPICXsTBUc7ei6
bZ5E1MjmGu1uGx8osqkAs5aH3rGvPE/4Gf222/ep2Lk96QQtjhUclejVBanCA8nyeqyIFRXNwSCZ
pIa70FDrPYykmXtaqx0dxgX9N6R2gcDK16zCyNJp0xSnqkP071S79W5mAuAqot/iFCh3fPN0+ruc
yhtnT8cqZ+lCbfr6YI9PZoc2Bbrqe18+I5W5Ac8knBiRKNzYrdQO0vcyNQ5uKq6iGG9RtbzhUwm2
CxMxPBm4BSMcnqMFlBia2A4Fv7FtMoelYL8MzDi6eQdmk71bQY64V0W3ImvxdY6oRmk/tmo0mtNs
UByR/aeiCme5sBXeJdLgfCY1tEn+AVPSeF18KtG2pmjJF30kpAtlXNm5R2VEp77e5Cjx2J0BYnO8
lsRN7wk3v4X11J/2xNwC3Ohc6H7VU+/5HVM4ivd58tDn9fHZsPnw759M2H5nbO+blKv9NDZLifVc
893O7rcOvGrHlEKcS7pQ2T1ZRVVfiCtsb5OLrMV2k0M2QNONSb5t+h9+1CIPFcBjfSuQ753Hc5vy
ZVw7M5Xva3Z4575DPbwNGsZIVKNbNLhWAZYtsL7hWu+bpfLee3ScbEsb+xGSYAvHqu4RA/wUemb7
Wg3LBXnn2oHzx2kcPR69xNxXjcFPzHFIblLmd0BNf3N9Kd+E/4rYmNylhIAD1zwTaf7hERSbgMh7
d41EnUfPbDYj5wzoO4B5Vj+5xArgUh6KUhztxDd+yLH7M3UR+ptV1A26km6S4b/lHNzmnyS3OEWS
efwiADAmrUnpYXzbCUWRXePLZhwaBrw6KCkAsKfwQsiRSfVuobRgw/RlOuzuVMT2JV8YYQGNqnvE
V7HIPITJ4GeTnNVRP+BwyflM85y/MG3k1utQfLpuHTzQtGVIykm70v3JQZIVxqI3QuoM8gjWqd4C
nAgdV8ORXgKZWnscYBnnBroY0B2r3JijKbaMYL9qXX0MgfLPsfExRf5PyxxJPpfqSdN4huvWH2Wc
Ourem3dFx+J7RIkV9ARf5iulW1M0slJcGo0QOT/RZVw8xrjoatnLeisEHJL+duhhvanVPLSmBeST
9dcBEXDrF3PbM0vkLAJ8mp+5H7yQ8PqbncoN03Zn76kh30xNfI7dlbWt4pERd0AnxQ9hslIvzHKI
gwUeqbEImC0m2Y/MFI/zvIAkGwHDO9Zy6mXwd7BQcC6aRUGqYh6axcBtOxjmLcYUODVrBgTq6C0z
vpe6nB5JHtm71njPJkHLIpmt1AcyCs7K5bGripRWU6ifVeZyx1SLecjn8tx1NCoe6akHHtMjpFh9
zsg2I2503vTa/1NrtrEz6NiCpYOz+D8MXe7SJCOrAKHDGFvvLvvANVVi2rvSvLFvCJdh2ibsqHDY
MwqI4XgttdPvwAChG7UkRK0c80JgcOiWYlu63rLqN2EbzEwPdCqRi7rDocisJsxl2h/M+aJk8lMr
DFP4EQn6RHaYqUuR+CnKQmBtQuU/Sc7Oj/7UvTh9mWxl4fenIFXh4nV/lNpBoPkyrMbZDyYBuvmF
TvWezGwgtKTQ7sg/MSKmihAzGC94vSCtBqEujS+NAVbIAwIciumgWW+Fzr6IQtxdmRwUOPetT94R
lqbqnfa7Q8SLR3fJT6p04WmIhmDJ6TYtZbzXJYRnS4xbPCJY62vm8yWwXco81APJXVUM4dgWBJsG
uJZdtVds+l/aXJ4TAGuV5fWHdGkuZUr14xdkQdT4FEBSLWdoJEfmiOD/cj0SxALrPG7Xz8UntCP7
z6KinVMapMZJ1D2QBquBYPBGoflPCtA+c6D/MnkCSpCRZtbXBHMExTM633VNYr+0Iq32ExJiWvmK
ELc5e597Vij1YHwyGcgyLDJOdk2gfe1QRwCyG5sVR4rGPMUFU8bZDmHrxasRIjawB+d16xmNwXdq
2OSfjUeN5+rgbW3dA8xoCrkdYmL4glNd8ubDsDxXpTc/aGJme4APJBhW4WwaycYk5O889c0zKZcz
K1QkwLqTSGyBVAcSAt9UeWe7UCkjmbd0XWh2oOtOOEe7De+GG0/mOQKWNvjIgqBGBdux6Q6R53/b
o7sxlGaGwNCfMSzsvEZf3AoRlz1Df07RtC+JgN4uqezZk1NpJSjRVW2d6hHggYtNvhhQ0fnRz6TT
6W4CWFWiuGwcbgNkU4g5ux9ExFiMb4Y3l6IR/wObtMRcbVi80ZnvfvPZEypAa2fMHkwRn7kKLi3x
wDxiP/fFit9IWVFxeE5rdzK7AkxPTEzjNB6okSinXO/RHRw24hFiwYb5gxMXXwJUrVewbRy8hBBn
0ANn19qtm41NzxZrW1m85NnEt0AaOszm1BiO/GR/tCjdkMr7nyD52KcJQSuDJ/fZnwCXTNVnUDh/
KPngnKvXoSwT7FH28mAT/OxOhNrGtXFMzSnfEiRKiGgfbRFKYRDgIHQLo78ktUXaNl6vTe5F+2BB
WzI1n1bmYx2To4dq2kVSuv4RkttPrTGSg2pdlQP5JjUJ1SXpD/HKhXt9Vw/sAovUikJvrp69m0Nk
kRA7r+FowrRyoDApH6hbE0Tkj0Wy/LHoANkAL59JTMO700p6nKFsKFChhOaEE73S2BItULvb1mDS
4AZ1iKnNaZp0l9lMRyJJqx5DPNCNR1K6dKuTl5mErzdrOJLBCBT39QZNKQNX7gqEQhjQAbcjNlsw
6Jo4EwMI3InvkPdB3CC9ClkHKj2UzHrJJZDJlnU9oiBOVoUomeGkueli42UgJ+Fcg8gKa4Ndv5v0
B4mz1xuJ3nQ8V4Ru3OO6wn7k1LlkPPR3co3flUPc64SOcL8OllYCrI68BOq5N1FMgy8uWFEhOhMI
wnh2BgTIeHLyvU9AInvHSipEsj6Dqrqn/nEINrQz61eXJN1NAIdFafcZTNLZobQ8ZkuF/g6CxTbt
mmZT+JLNuS7/JpX5oiXlOh6YH3GW9BvbnY0Hu0ypdls8rR3so2ueLy7iIrxijnEsL5W9YCBqWIE1
eL0W2Vc7LF2fgcDGBYYt2ZejcStcdeodDtrW5/LW2WxjtiZEd6lRAhomr4b25l/1nP7oHIw/KKw7
Emg3wch0blgFRkXsbgm8fBEDqFU3+6EGNESRTDEzeM68h6JL0z/L54i9N8T8sLK4IbNu+bIClDWA
JY/C7pxNgBAJIXrxnNnuzpcKTXKOu7eJ8DNLE0y6SFBjZfXDFMAUlsIZNlVe/y2kMx2M8YtTUjwi
YebN3wBoaDalyQ8k+bTQvw5cHoAqCTaeXAQqBjuQMRuNzUhAWjWxikcg8Mxl+N4KbCW1b/3N56A/
eugwJupHGnYiNNv4KnP2/NRjl4yhMXFsvBgg/66z5aasuWtGNd7wNmfQxc2S2OY0Fn8nSz+g1SLh
+VgDIn5QNdlvDcu6YD3+e4PeMWv+sNDbjlQ+ocWgK+3mYj8zC3EiFuMZcgWASnS/MawR4Bh8gZwO
RmTAb2iDX+ZFHAh4/pgTw2Zh0SOgDTpaHPnlOWTJ1sdpdimN8m/bJ/IDU4tE7mbuY6SlQB89a7MK
uKZmdcFRhgjbPY2YHDfGFJEmyaQK23ZThUts72abR9it+mmdGfNlm8SPuzGeE7ZTgAgRIM9Mk5Y4
e5ExCceBwYGbseyhGlsL6RQJlXJdvRdTgq+k35GNijaEdyPwmVrGwJceaiv4y+RpYnhNzX3QvQRu
3AX3eIru7DMd3OljCKwBAbhBx81+uiO/8W6ZVPqBbyDewVIcIVblCiz+yLS6ZAVpBSPsMqwFYus4
62wvxqXJfWZ6MjtPwH07pwweSkXUXeaoU267wY4Az27nRye34aLpgoxMvmmdFvTih6sCEFnNzOgN
lk2YlEyr1+vLIdBok2Hx348Dftm0D6YTR8ShtGxUe+vLOo8VzHY8mXIYy+24lDdGoQeMYG/WzBzN
SLrHlrjgCzlLYS3MZ9/iBFBGd/cj8KjvSTt2W4RqJ3gMv3kVV5FCzTRC8ZIzskb/Pn1w+JZdjpE6
+ugZyZ/TEjsAYrtvIYPTPHePDUj7HRSDR2BpLKkksjSCCyRTF9J2W9BPbv2mIHWcBkJJN1PK5pqE
xGHprGe3++0XUXFUDtdQYTEyTQVw8ji7BdI0kHKr7gE9C79vdtJPZU7N5Fvzpa5WhS0QGaTL4tlz
gI3mDdCTSE30dEGwIYMMRnjoKfkxFHiPkwgJC2VCPJ7q2OdqpDO3E2p036oOU5t/znTsOFFaCh5G
dsVgoMDHFAakWv/JGvOnlQ/oLHzx7TNNfCgHmWzgQr4OomHEvD67jiL6NEuqdJ9OUUPZYHC+i+7e
ZXV/FGnPkN0Sh8KJf5Ycwuc46u7SHRrejCSgI0/0ZloKtmRL/Dfyynw3Cdc/GfFbNeJcGTP1jcLE
/hCOxCJAHIwUKKIq3Kh2Z+6Ljp201cyvaY7wkDEKPrYy3gCFWa7KYc6YVbwHXvSoYsEjNg3Dpao8
4szckbJ6vjetY54bd8Hvfu7JMHqyrYlcLEycQEejq+4HrheDR2502uGk5iwMFFHh2usuic/UEo/y
h718LONsfzZRCHjEJiJZRLiJOO/BCLWs4J+DQsS30veqEE8m3UcnT33FnG5KQF1TJvDdbKvRbn4C
EOeNBm+7gydGq+XybVolxCR+LpBy5lFfpTvTOAWtDnMPd5UtWVHG6oCWht9Nw/InKpCq4nWwjT9t
haSmd7JxF9iw0T0HhDTJDvYW2lB+lyYblbywDxkrs0elnlwima92Mf+Fw7zsGLKxPhgP08yvhIng
KQ3uSSymg2jmCyxddZTp3fDmPwwtxhcO4IKQBSvbOpqHQK/bpsqfg8fefp86W54nR/2h449DR3RH
g8yQLT5QeZ89C3VKl1BXVmK4VjUb/pLlCSD5pXzkqJsezAapBmmMZ7wmHd4YteNBf2Vzan62g3rh
rebXkb4kNR4/UHLEGOX4EuyZYVVrEtNskPj9wAsehAEnXd+XNHYyPXmCnZKS4o8H/Czx/GNfCP9k
S7Q4bk/aia8A/sf2JM59fcmTxL40k36oZF2dbFVuyA8m3Spnb5w2VM/+Cq4ZsuOYaqQj7c7R/e9o
QqGczcmnQMA20oTa0n4CTcfgvfVfx/rVBXUUAYZ66Dt8oZosizQebsY4/kT1/lsQifGQreIdx179
sWvvPdvvhLzxDvBoO9NHkJKEaef+b6sj23hCtdRUTBx0S6K379z6TO9Lj1lAMMUsAwYuX+7Ic+U+
5h35RG3OyRrxb8JySN7Qnx6cbvo7xPap41bHx006srbw1erJwDjJrM1PCAAkFga8/r2xcAQblvtM
RuOFcuH9G7XTjxTht0JUODgNSmYnulai33ZjTcnv3JM8eCtVgxfOIXxAmIfGkofM82BgMcSuyBCY
ewk7Cr5PCt3Z5FcBEAjTSZQQCNfs/z+i9P8OUWr9nxClLwO+AWCl/x1Ryl/5X4hS+z/0sA7KFEl1
jff7fyNKXf8/JtsWJzBR6iI8XdGg/4Uo9f4DKxSKgylcUziO5fAJ/4tQav3Hty3Loah1JQ5u17L+
XwClQljOfwOUup4lrUD4werL9zyTz/rfAaVpazooNxkBseRsN9haCzwLE3bfmFLVNfyKklxvowQR
TV4eiR8qWCMsj1Vb2ww8xaETgMXkkA57xvV0rM1DM2XyVBqwHnz8tF2klxAz+cYBKQ/FOL3PtlPt
i4CcUkKPwCQACesyOsykBNzSbKyV+gDA18RYWO57G2QK/ArsMFl6y5jDbDmAn1JjdgE4sdYrKODc
gGHA0NVcBFyXgtF3qamNlRMfGRfYU2aEpOUWBy67eZzwQ/iaGU/NmCB9NUxm5h6JDLo01EHYvdxE
RTXvupnuWnTRg9/RpqVWwBwvKLg77Bm8fU1A0TBtDCf+gXA5egW+91sNf/tAJMcMYj/zGXIqdGVM
G9PTf20yysQCrdq6lXYid2nHhJU0DeO6uO5jAX2oTYX/YtP87DHJfdqaH37CjiJ22Fb048jZAsxp
WjH86M4c5sfiDAoIcr9EvJb3rN5Z7TH1cWeiLBGfFy+TKu1HL44HZAHbGInPlgUZTslMW3tzfmt6
HNGCJe+x1HTEA98NI1yYIvlEO5ZG+3omPr5+HP4Hc2eWJDeSZdmt9AaQAigUCuDX5tnNzUf6D8Sd
dGKeZyyiNtUb6wNKVSeDEmRIl0iJ9I8nMyLoZgYDVPW9d++5CGq8GQTTNS+ei5HdzAhdrLIaqIcF
fJXeh17S1bL6F1SfcDMCWe0Mjea71+xDhcfObeJsRfG9I1KUjjDZoEFdfzURFoCMZACokWu/4hHJ
l3nz7iT0SdKcr1AKZLKxTkOw52qL8rG3O/fMGWUpu1y/yqlEccFgTdTTDjGUvjZqjZWzpvgVWgGE
iQ65siEicUpG+I+2X4mMNwFzf5PkJbiO0tyEz9Y4lkd3lh4L03ZWKpEw7rw+XvUVhrZSqksbPRh6
QHYTc/GVoBdUJC4ENg9fyxDwy5B4Nrtcbz5gnZ3MwbZ2wUmb1aMDmoRF1gjCDjhF+Yi5koZGfSGo
3VMHZzW5Ab0AXd4W5FviFjlyTVZDIh6ZlBd7h7qmJ/YT41h8o9wKSw0LaOlh22jH18AE4sQGki0R
jiYM5xpkhBYOEC8uzohQjQNxy2TTkXgSmcU+D8j4dEXBnZYjZElt2uA0KxgI+Xjl8OZSPjcgXYjP
WlumFcGqS96p0UJsWXW5qqEwWNNdhV5EZtZ9nbWcFyCmH9MmlTt0jA1oC8BBhZ0Ra5K79wFf0rqC
4kZMy9pGMdYxVCWn2LtvouFLYr0k1qXvJewPw9jIFn8HQXnBiufcliF2ZL1BpcwbLczujqI9XsGl
GFajKpZW7oE9r8Pubi6LSm0t6iRmUYGvCHiJ9mqKHLEvzXQZ5S3UPNVfRJBxU9vySTE7lq6m0D4C
hmN+R5+i7k5Tne6MEJ68HrZ3PqGGeph8VG71lgzWu8jSb7TQu1VpZvZmzJ19buPMtGxQviVBEY07
rXI/hfgD82ZpwllZhYUVr7u+3IajIS/0c7YIoLCyT3Zxxd4Q4e3Qr34zuGfHB66Ra9ZXaK3ELhH4
GeVxQjLviN/llpbQ36VrDZvCEh+BAwAo9OOt3/EcMwlgtq+C54LqfRkSN967hWL8ZAQbOfgcPzjj
q6yGZ7tjfsrQYsDZqUf1kdP5SxsgpaTapKtaUQZ9UwEajJ4p/LLpzZkjZVKne+5DVLYzteaKMFYy
aKVW8EhxGMbr4BSYne2eW43Sz472fT0gppDN1YVijEoCvKyuphVJ4U/JW5o54cFLzO+UzYdCtcRk
3YyGxpBp5QFyfPcTIvexCkQ7wwI4nXKYghMKKdryzi7dgSHzx02WTyT+4pxY2F17HHqHWclAP8mY
e9sWNwveEWp0LfEWrYBthPpgdsx291PBQHaONojwAoCQpCMfJ/dWlH+q0LsS2obXzHwAygLNvjXe
yuHOB4KxyE0AHiE1atoX406kIXUki0Wb98RFoZ2vmSEyOeFuo7NhZw3Gc6AWq9LWPp1Offdp6Jvh
PTAxcYIYeZ8Ywp430k8O2grYiHqRssKMK+ZvM2fIJu0vAesPTt5y52mh2Nss24u0q8/2XBF3ksZA
18Nh8wkuHMfumJX3xJMxJHeD+jjWzhc1+KwEya0nsOpMmLZ11A15P6COXeZuf5IG7tGpqD6sQttF
sftG9EB1nFxccJmmYFSM7tOMomzPoJgxvlZMv9s5+RMRc9LO9695CWq06n5cvdY51GnSAMEfyGpc
I/y+uEG5RTCb7pOQmEPLgJUWZvB2Sx9RdhF8WnWwNsn/oucbp8dqeIhD75ynAJOqHSQmRB6medPb
8dbVuIpsvP1Ce8s1YkLD+FNL2QU1wm2EvKHM3ii8t6vcmE6dXgdL1d34vIRgDnS9WtfmYBA84syC
mgclyRtppUy7ETYTMA4Pzx+O23mGVSTUTjjzhJWfOGpsTV37lsXUUZw49pM/nmO2GDzDTBDDM60D
ny7fS0E+LbKu4Er1kNXpc/hctTQ/m2TmkXk5/01fbETlP+n1jJiBjDLPy68DqlOE+udJAEKqxkPd
niEMfpm9d1BIyJ4iu3wV9wgWiDzMVlpEV6om/a7XE32dZICA8iiAoG0g6pMKiY49wTCMhlMYEMxB
SyemR7yOBg2LdbqJK7kazbLCXpNHaywgeL4xOBXgxeTovubEjy7aeb7m29/NUFXY2LublcpHO603
bTY89UIFTDOeOL+59OSacKHydyB5u4aHiQLjHhTGF/Smq9FpPvoY8acW2Qy8CW9jYAtXN4EjvQyC
9ugVoAwjY+caLbA3YV7op96C3h3nsdGZyLtN3U5fwU+yrs/uwT4ejI1oPhAl8s3IkbEWQIbeGgju
omvBgIuIh9RsOA6WVy+zn2GQvI5RewfQD8tuD6dljIA6w2ZeEW+xTnswi5HWFoeKiZCEeAJZIdwm
WYNNhuvY5Eg5kFQVnNT5frG0eDQe3Kym/+zX5bHhVJaRIQT2fOrXri23Zou7SCBytoPxM4YeQqsZ
dGiP33FFSuPsSCiDLQGCt7rIPRR0AiuIz1iDeArF+ZNOa+PeaxP0sdIfGHy601qI5qXuMswr9gTZ
r97EjWFBQPQ5i+IM62p9xCVlI5b0v5n9oJ873bgqvX+2agtbugN6JNKTapUG5FETRL1rlbksytQ+
+ohAgAz2mzpHRKggzK/60UR53ydPRSi2DpSWs4EeHW/Id8SB+h00kGw/4KpY5lJSY9tIl4hX13uO
dmZn4EbgavWcrUZNu69qY9/4BexLVm3ycnHGdCMZcSUzcgaZO6MWn2NlrXtN1BQHCFp6lVRLmd6A
P093jcQlnfmvtq3JTReS+hqvA5smUqcRBYBzg8GN86g3er0mOBMtaMCRUc/eipKcvhEjxTrk4I5v
fK9CXx0auhiLiFyhQ+e4W45hEetYeyLgjQDGutxqaIacGDO3SOVnB7vCiIN83Un2hCEdrxlm5AGY
6jT1mELkQ5n5Tw4pS20msn3DloZjHzShZwh+pfXklM9dDsk3Cd8Nrc+BlbDS6LGlL3Ak4X+sUMOh
hYbsiqtxlBr0MCWOQuJSC93s4jAVWDspC18R1ytG999ThXej04EV9JJNHL3yocsYP7Q3ME7t8aPW
vaXe5OldTdh2lA9sz8Osuy4Up8GJQZ5tJp8MDO7jFnEPDZ6NX0zGKmOMBSzslSkNvVtu6FXgn6Qv
agLFdLXA34mk1a6SZeK6X2YFB/o8JEaJhVY2DjoSfgfvmbYlT/VohDu6Lzru/SkAEGzXh7zicSeH
hQSChjNSHLQfBjYX+iHpemRzRDQvjc1g8EBpVgWV0zyz12IP0usnDYgSLV1BU95EBT2zkerMdQ46
xZvXp6+2Lm+x7MDs58EZ3cVJpo5LwqyzCOsCNK31hCLh3AwsT1EVIZCon2gm36bCefF07DFk7y0I
OmK2iz57QbfROle9tu90pEwVZvFFgZfsyMvSoEqT49QnA/Kdgt3dK9Hr2mMPLpAeLXP0veHqhzBP
kcAyTkm19tOFzbmiQwCWHx7tIQKxS7gAs4T8S57lw7pS2cmGXbzOZhd3WpXGghrc5FPC/knDvQFT
Rkevc47q6ms5NV9MrTE33mQTItdo2AQMbAShw5VqQBLC4YXNBoJFQz8qihD7zYhnRU9gpvK1w1dL
opOy/Xv0Ig+NMbRbqBw4vLGarrHUwAsKth7Zf7ugUtUakS5biCv4UTkADtJGrUm+05ZFJ6eljWX4
vteHJXXuS5kSvSDEY2BUuL0r9QYDfCBMR70JFCiGo6WUVQ2ktmC4jhialiEKkZsrmo5Q5mrrWN0D
hm90JTnMdtvvyj0n5UCFL56K3/sYlnTUJBBu4AwuzQaWsEbVLQlC7Mbl4LtqBy/Gv6Th0nCrcGXm
unjFV0EUBaqwVJhnSvSMDDVyKVQgHxj2Bsu5VO9EjDG6xHzBYEwefvxQQqU7XxoxKs+ArT1z+bAN
Fi0Iigqn46vUGvng5WD5UDKj60E5ampTCC/XOOkYjL8Yu0FR2moRjfCg0uyTK8KrxWx8T0Iq580p
BkEKnhgxMH361q5xnsADALeAPaxO13bXEx1FfvhDLmeCKHIx28D6XhiheY+SDRVegs+8jD/IQHA4
R9DkFRWNdpExHIa0jNye0d4WsAKg8qq5tOHonKO0za81gzND+R6jXNYepvnAxFjQIm/yGDnBfg11
+9rm0jp1Q8sPLVAnR8bcvoaaiwyV7puAMKTRZ3jRJWVA/8Dgj1yTZS/dhaS3uK/SmqWDO/P0408/
fsREnW2aLPr0cVoewvlHOfrhhhMAc51Y6Bdyr7ztqHKvAhuKPrmdQvfw40fTV//5J1TSFwBV7tHy
jeyG4H9X1pnO5YO3MOh5csx9zVindjJLo1JzLdIBKieCq0VTMNjznehu5LRyZb5+0QTXFbhgtRXs
rfVUi50VgEXj9zPe11+l30M1lyMMoizWtz3nNmS7ESddvS7IB0VZ1zi9fych0MOal0dvCPfKyawb
AGx5zDJkdXWQta/Zi+lrhJL1yL6KQBXXHz8SQOQICNJx67Z1ucnjEk1r4l+dccKdgMkWNVFIkZez
1NNqw/5r9n18sZysOA1iNmMhEAC51+Unv0qRSrrZ18C0+42PIftIhYM/qyXQIZw1mImGN3+RWXTT
UMZHajHCbwaMjh8l7inD06RJ93YAol9EEBgR4tIqF84RExiJmJX/kjqNcfqRPT1IuholeJ8jETU6
CSscF6HUlYdKGPVGz9gOym4e+KACrHGC33h6gQvVpbjjHv7CLDG5KmMTK94WzBBok2rXtkN8czlj
LtvJQ9uY5iyT7A+3sCPSzcHs9egb2IEqVEBpc+f1Tn/nJE5FBqgHj67yL1n3raotoumbKnxFkpJv
o5C8NMKXLB5VN0BSj6i6GtA7drggF2EGAIhI9mHVtCaAWMb+YNOqYjXAVLhXlkwvesUsmQYMWMyp
Oebg+lrDcxZxLO1trxc7EgLk1SIPzUC3XnXleopHpsN91N6yqlvH1ENbV6JIgrts33vyWsOc3kI1
KTn9JCnZkh3pzE7BpDCscp4381zkkHV6s2hPRV+gUs8HKi4sjgt/QqjDcf+EcWivIpEexiwYzvbs
Iy0ju11PPalsRmHfOLaSzDsHtf34MXjIBPB9ZFeljIuqgvEFyL1YG2j9jzQbsJ2aqPq9yCC7Aywb
ZxD2cPtk282HjZBrE5I79zywdDOZ/hG8FMbnKoNGVbX3GTvKPi+pQJO6bM9NQUg9DZzAfuSafidT
kwRGZkN0S4dy08A+FyQ/b2KHWyQxdKTa0fswn3SdMgVxWk45BoYqW78bYdIddA38i1bNSULieXJL
uieh12yaHmV02zTh3sEJvZjMZNw4JucqOo/jIxs8Nje4K1o/bw5Qh15dwCtU0h6oky64tyjkMXB2
T/DiPoqxRB7s+euJEOy1+dy0iDqHgYA/nqrkknJ4cxRe5WaXlC7spbazz3ZKJZvUG6/1sqtJlKtu
QyhLHdI22pq2HbJTVmYu+tSA8jUNnRZj5H2bLyMaF2fcDHb7yNJ6DcZVg7rvROk9OwnHgzf01Yqc
XjR1ZfkUanCUy74o9qbjsdKCmprNfJRM/WdJADW4SoTURmwFHKFxbFhgK0FGBhOzSe/geUl57xRY
vhu+Yye597S0n9cYB7Gule+8mgoxG2anCjZBWDkxiFJAccvGJezKzpEnVXZH+jJgKyfmOkcwWVZq
RtJxUFq7o1qlyIqXqqhBx0ffykm39npvval6euA7YU6VwTFN55JQmuPGJGSInKKJngT+RowO66Jr
xwMkISJDCN/hqs8A+O7F4F5dk3Dk7MlSxQJUAIwkFRTvARHMsuQU40Yr8Gas5XkbrCwEpQutYPjm
FxztCse4mon+ogzvJVI11uQ7m+XnZDcKdyHSnLXTYSWJAPhSDnWHweQS6bbf7Dkcs+0gTvJbrqjN
Dbh00fAolz1oRDDC6CJ/n2DpI7JFMR6Hwn8rcRCYUbAnkECsdcf/dDATBm6wLc3EAMsAvZJU2HZR
OFO4YXeama/S3BcwIysD0bPd4HeYwLPTWkHupQ/3NaSRtNHux5GDT4Yn3hvIZpFeh8h3ksa2brcA
CJNXu3tKxOwwEk5OQRx1SJiYoU5jL5Z4rlNqMtaoXuxi2CxMZkl17mz3xY7DDoVA/V0L43rJIqSR
mkrrgdt5opNxc6IKD4es1BZZPNWAyG6s282SLGkYdllrnNj/Sa0VHKUIe6BQ4jwfymItWhJR6HAQ
9FmpaJ9X9UZxGDKVtFdQTKetkTrbyO1cuN7M5iOMsJ33qdgHjx2jlJmY3q8zB44Q9IBo04lN2bNI
t2aUfIFitAytdg67qzlzdtEGPBf97ZbMkxrZda5PwGYq3pznG8hqx+pjcNydG1nNe2bS0k4ZKmsh
/lgq5zmgoFZHupIl+s4Bq0JCmFsizq0lolsvkD1lyfSSO7LfsuuIY6TFL9lY5rxgXjyQuVkdOulw
Usb8ttLbxlyneZKs/VLkjFR0ZNIpzMfJrA+OHFH9daCFkuewy0IcPRPLakKdHQxbHDbvGaeyVaKg
wYVwrF5qaawKx+KIiVx51aZ0zSJNQBmJyf9Kgrs+5S2WJqEvpgq3dUdPqtAQJuThGHAcGbexnL7U
IRzdmG1hI3lur0bJzF4Xu6zINgyFugsZtxfPDeQB3Ppu6meTasUIThUp6rrea9ZNHGXbeaVPLPtF
+jxxOugtfGrtyPLiPxMepu4GwsOhTqUXLF/xDvsNx+Oc8FQcEUFfuAeuqG68CDPbTLP3QJRZvwUT
vJKeHR81Gsq0nq0H6E7TCUQbN26fym3mQHxPeDwRWlJpjdGmJN4M9RLOzCCO1Iaxy48vO9UADjM9
qBZyasN7Agufs8z95kVDs61T1OODF25LQCj0srMlccx0j+R0UNhJMUQdObyl2KhQJYBckeVDVpEB
YqV8nw1TrQXPwMqboHmOkqMejMklQrRsbwmTUrYmYBYs/IvKyWqOy+k2+qCVK5DJGDORh9K7XWas
abJss7XFo7SqWD1WhG3spSrtlZ6W9jaA2JNA4YRj2VDm8Uj7WyxwnA2s5hNm0E12Ba2K9trFjbrD
UvUZ6fWpLyZt3cxE9wbN3Mp2tqKKkafZpr53oh6keXIZh4RK3U6/BeWbvAw41j/yuFjnsXit2Yoo
D40zZSqBhZ7Opv+OmO6bnjr0I5aY5shHzazjlHVL6dImoBIwOACluz4M3yawsfCyiUBIaCC1aLzY
EK60ZUxCGMnY7PEQeEfwugj5/SfkHW9WSxd4SpCC+8rahO+jUZKiYITMYolCXxDVvvPSbgUO41BU
xs3NMLd4YmL8CPaoKZSPyTR8AyVsU9tMRMkX76GbPoyY57cF7repzUh9TFBsjh3wfKu9i3HPGFyh
lbTcD1vR6O+i/hlOKRrbAHUgGIR1nE9PsUDROwKULvszsy1ymUaEn3Dyv1nfGascot4q124yO+fC
jQzyV1JykuXk1Mz5erJtOdjaGsSiqdHfonq8hfB1QneFF4NynhAPSnGsPM1ljKpPxfa+8LvmQtwb
Ey5D0Rg8TQPwe5TSH7FXyQWT08on5U6LDkl1BQfNJFDqYlr30G/nb7NieFRD0fO2QIK+etSSUT8e
4KagMQUQT/gn4TxzLtrs6MGk+UE0zcH05XviRPdtn1K+G+JVeQ6OtQ5rWMR5eAGKl9ftiiUTsH3U
gS4nQAykuGVyKQA1KNuT+6hOaGlGhIv1GGBGZO9xrUNBGhi9RdwZfpmQ0JtBNxrDxyGun8w4/YRL
RH/C25t+jd93rB77Cq2Rr5pb4E6vbeBu6Gff9+Ia6/J7F3D34ZvGnkujrdfsD1a4c4R4m4OkfHS6
Z9skw9vIbLKXiO9aNGho2bBCKGs2MMDBuVH0PFPHX5VnMKy0zno1vKYgPNOiPQv3Q5V0Erv6zTfD
yzDWN0Rr095xB/B/Iv/Mk/hrnTCaazso9PSgTkNHJ4NhMmRjXinvj5oLk5bhUbFAqUX3SDubTymf
L2EUlSuCxDU0xauABkmI0WShIwDcunH2tVfjvvBakhjKIxFNT341fDrWAOOaQzb6saUVmMV5Z3vP
ekZb32mrp9J2D5bHMdm+I23lHFSr+aiyHSckCbDC3UsRb9w8Bajf2vNlozvt6/43wJx3cWv2dD5J
yGh8CoYKkHMCjaYdjRytkZo7IWx+BnHFLWMceqxsl5Ai2ErtyV6CiQHJpG25F9kqCrqtwKwm5HHC
zoCPnpRbHjmKdAc0FCPBLdv5FgOhiOZuKIsD5op101k3tMH51lH42eBZrByjmW00iCeKkd/p5vln
r6ydU1j2WlNooBoPHmWbQr6I2e01LSm2bcyotOp3YYmpP8tqZMrckNWnh8+Y0JP0K5TGCrk78PN5
Q4Z7SYyj+4rxCelsmH/yr78YBl2/yLxI6Ty5syc5wUwGReqkCrgNvbg3zeK16A+NVT+Cxp9bbOT5
TWQahk21k4ZJWKeod01y1VOOeOix7mtV4vJBEaBzPzcyQQXrLxjm73v8ZNyTPFnxzIBMHmOlP9Rt
t24S6O1mlK16BNc9cW0it08RN35IcF1r95epo5qtBDgfLlSLSN0vAh5IMkrhjNqcSvLQfywiOulR
8Sqc7C2E3bACDX0TBOrimTEJ59VXuWvcIueuKqqTZLUSKR5WJOWruGz2AQb+kHUVMaRzkKW+dZnl
VaWlU6Ff7LSbp/810VfHDBDrih5dubP4JCkpkoETb9MsGNGaAKUIQ/CgHVgf1aPrS6lgh9GRABoA
jiKILzaFgULf8onZG3PKg6C+Dm3n7x08+dDVepwS/gD5OG1uE6Jj3SbM2GtM8AhAwhaZBMUHSHKo
9b2OERvqJV7loaO31hXHyn+IKnmfzCaooW9XKJGeGZawABUcXHifHGFa9x3r+1dTAAKzhu9Gom2l
ORivk7p6QUVWiRjfO4tfHwOTFK2aNYVRtDMmJlxxWiDZwb6atgzg3T78UPOATHWQliFdNElOH1Se
uzQQW9uAk9dZL5oVsg8MmbsZ2286PEkkjM2DZaovYxc226l0zy2DhgQaOfFFV4GgZczROhM+lK76
Fz8rnzKrmGiDQ5cBOgW2NNavmcITB2n1O+5ffTFII2OoyvEcytoC3sKry+mBM+GA28Tc+Hh/VzY3
bqbBkGVSRuRozRnNDWiPS3/6SJWOxcpIjxKIdGc5b2Wopg2mi5Wn8ddoViMGStE7Wt34rosKw3gh
X8PJ2IB+0w6sAPDPMM67RoQPqre/ZbLBadQzUm0MdZXDXRBkwwoF3SmbgRq2npgHs+mIlmmsr034
zOGyWSXWwDke/9whLUGtFbJgIzrKGe/hwoUii+NRA52AxZmDXyD9O5RM2KMHZhV5r/SdIfonO587
s7zTjg/I5hFGO5co+mWcVtGpMsx3XQeBWRCkiQcpuMMm8Za4I6CxUnA6HiCS11KSpmgUt1zqoOJ8
nghhPAoN+uL/iAbydwHsP+ev/z7L/f/DmHabUHPi7H+T0v6//yP5rP/X+Z3YyTD7rH9WQs5/8b+E
kPa/UECiapQIHQ3DFISuE74wx7gr41/SQnNn40w3bRLh/yuo3dL/5bpKKttyGYoI3fy3DJKQtn+5
hkSS5dpKt6Uw3P83HeRfVJAaskhEmsISszryp3h2ZeVO2zd+uhsjVncGTFFJ23ZT8IjyPxkomMqG
vyABBwfJV905G2F9X6p70Ex2ly1Jy1iFbrj2GhIGLpa5CdLbT9fyPyPlf46QN+eA+H8HyP/7nZl/
fWd5hdjA9JpkB8zCgsIhqC3xTziUFHLEO8ob5f+OKtuOoEEoBftyk/pUW7LdqFis8iTYRPCsPFDk
BmQFNB5oebLhIoZnk39YoI5vomU+Wxbdzwpmv9ceBuMbzTxTt7a0O0Ez/8OHkeI3H2b+5z9dZnAG
mFDCONkZnnyyYO04YjyagXEhhGvTCgIUQP2IvtgNIcbX1iUMFj82BmMAikQaTP34tXSnKx48MISS
CoHN0OOQns1fjk9beZ0LjZABgqTw0SBCiFsii+IPmSKZwjdwInvOXRpNRvVXkHVAJ40BdNWf26lA
PjMw3wnSFtml9qWqw480QnflDPFBG/18/+cvlEfgb79P7uWfL4FHKyA0/TBBd5NdG8nmEpsPOg2g
3BbmIm77cxaiPY/c859f73f3j/7L6yHiZZ004l0YYfrGCT9fXmvCzsDU6c8vYf9VQ/x/71Gewb98
piorw45GYrzzHWIifMbHukRaZeHGmXrMVKOpfTFCele9FR4n0o703H+zyqZbFwObro7aAr6hU4Qf
TSquUKzu5jvXZUpK23kbOu6bplO4Czz+gAbutNb9wjnkCQTwlhCG9xC8zvxbEfziBG/3nta9Ew9y
JRp9Y/Tpg19W5p3evtATRXPQVbvcdSC9cmfXRXXEMAeeDWwpM4Enpy6+orfYjYl9ZiT6HPg1J8eB
2hsScE3QxJCTZoLVsbAficpcgTADIVuru8DtMc6q6RpKS65pQr9YAq5kYi0F7VgtlxsMFQyU84uW
NW94268lYRb/cP3//pYyWFJ/vqXmkUifZmW8c2Jja0nBzCa9y8jMqcvsntr86c8vw0r8d3eu8YtC
vE6znIFyEe9aq9yafbVBTU42X/oPD4b5mydj1sH//DHAYrQtPPd4h8YEyWi5B9n2gY/tzrJtDBvZ
eO8SU07CuLM1+oZ5c2YfAzwnoBV20eQ/q9ierzCHxrH19+D8vmihXJqu2NhDWq4TVV2KPD43clzH
LOgYNJJ9PWrbqgGrkhglZt7x3VXRoXWHZTw5a4IgT9hb7iDvLFvDf9biglgDMgT+fD1/93nn6/zT
YtjlknAlMmZ2mmfeWKJ1zcD4sgFgskzh6QT1jYX9zy/14xr+zS7yQ/3/02tJE0m5YfGEulKpV+wJ
+UYBZsmGwIF7APJ0LCGrR6Ddg7nGAVpc3oo+rrYDdR7zAkx+sQFvDWkUIvLYl8s/vzHzNzuC8cv2
VhG8pmhA4lUqQZPUWGVDJDvoUE4c6UCfkZUy9PusR8AyROZ9E4znRtVHkH77XEOY0sFyGghDHsCu
ZzX1Z+2+BIgvtaA/gvrcUDsem3R6hJ91KQbnbrTVIQfr7YxMCwHnhR3EWqtX4r/5pf6ywzl1lRZk
RcV0yDx4K2B4RjTVtls/iLJ80JgIigyFFuDjuz9fwd+s7/hA/nIXJXHU24NvR7uxbZ3VYEBgA3r4
NbGIyyqM6B++px8P+d/dQL9sI3gxGAH2ItolMZIbrc22aZnQqI6AfqXIpzH9grF5m59F1eZvYZM+
ZZ32yjbOxswAFiQHXuMWAKF1+/MHn1e3v3lH+i+bjvSJ+qh4AzsAloJlPd+HAZNq21sVRLNUPNii
Vv/w8ecl7u9e65cV1rAcUGRaz7dq589hazwR6rILc39bUneGfvkPj+lvvkv9lxXWGI2RQQofaV4K
rLK6MiPXlx5mYGu0y3+4Q6350fq7DzO/+k9rgcZQHJlYH+2kXx/tMn6APPsSjjrG+iL+MPwkfamJ
m3ugSCf+Fjw2oyGaf6qj6jPEOAHsDoHcVEZDh63fgQ3ZmwQ+N572giBtPThdTl073JnKPljkNhJS
6iPffOL53NVD/C0d1cFM7QXJXce+bLxtXeChRg93P6ImdRV+fZCjS7I0eogG0x6X8gXDz4vysocR
hyKydg6HRV0RKFHjGcAGPSXf6IxFCz2ot06fvKsI0w2Akz/faeJ3X/8vKzUttn6E0JHt9AKJdpXM
J+6qXFEZWO7N8p7t0Fko5roDPVA/0NdF8GKnlzJrZ1whmBJQ/pcyP/OTv4hw+zApHcykte3Mmnbe
Yz86j39+q3NJ9Ldf7i+FjN17UWTkirFPE60tNdB50lajtBGMWHhzgpcUlblLBi1JvWxy17F7rJKH
ujxB+VgWIy6ZUD0kGsOT9ziudoX4tATcHfiElZYcJH5XpHI2Xe5Qx+av6QAQfFZh+x8u9W/OGPov
2wE08MBsphSoKWy+SARALbX1ZAVf/nx5fvfrf1mdyUjKm87L850q/HXVItgoo7faSbd//vWG/N0L
/LoaQzxUWGfyXWgi1PMT8SYQy4IpfakGnoKiEleM9ye05nc1fXcWUm70CO83syoadiEz076DQh+a
Fcef7tlnskQklHhMaweqENmBEvfoOtIaZhcTosgBuWTsoSuVs36o/+i05FMkybmsom5Wmx8mi4m5
Z58zBbau5jwa2HN7iq700uNUjW7KfCwSb+m5FWmZw6KJ/GOVqGvlde9qcJKV6Y73fWY1SyJKadaV
vDvNFQ9j0T12A5mPLPMvZTEepFG8GFbyLEdO4xIVtBkb34MK6bZfdYrUZeud6MgVGcfpoorcg2PH
Z8v2jzrn8FHz9nY5g8kjRvhJTxHaM3MgDzae0JPDexBZQDfN2pAGukxMfUaUf7fjZEMrkRZts7e7
wuOe9HbdiOQnhwwbCmJ32XlSI9oEMqmJtQ9ImPKpoYkQJloTOFwkvqCavIsG/HQa0NGQ6LlOo88e
J/QU9Q1JgXs38p9xCe3HDOV6je6scvGJ8UGwFlsTCISJYgZP86XQtAdduU+Wm+5itE1kqq1Hu4EM
EA83y8I+AA0/5TM1jn9uM21fivEKIO5F0kEo4phIGIzEvCo0SdCe9laWyCBrd11yoyo+awb/n8yQ
tRl0aLmD+z/ftH9/DJXuL89ENfSFYYEk2LU5PI9IzDCv9K1IhkvV5h+TjFfaEJ0aVq0/v95vzvnS
/eUZaStyLGUrc+i2sI0hIGFp3xLy/kwZgz+zQk7Z5chZRfw9Q9hygZF56HqY5VczRrZo559Br9/M
CteDsLpTDYwWecRMvoOPzTpsb6NsOsgASoBgoypy7VNZ46kgDpGB/nfCr5+7kRk+X49nML3p+h2Z
D6si0HHRVyGhJZjPYn3/54/7u73jl4PTOIw2eA2WHC+AXQY0ijZv3T6S3LktsnhdgI5Y/fmVfnNG
wxv8141dH2I6C6XKd9gpvzB6Pdq8rPg/nJ3ZTuvatkW/yJJrT7+mdBISAoRi8WIt2OC6rv31txnp
SuwcQqT9us7ZJHEx55hj9N66mSGQDD78vHibWPl6ou98nn8h+gPz/jV11NrolLmY9rCaOJ7IdH7/
Pj9XM7p9VjQBbupT8Dn8coWU1AQlUFlQLrCQ5YRpXqlmfr68uj39+7dihsNCOJDZQuh5Lda5CqXI
ACemMLHsGmbhkn7tsf15ZSc+6d8fpOoE1A+iyBxJHTkJKnPs3rsaxtHvF+vS75g+9tvvoNM9BAHu
MEcV0g7P0tQHr7eikXea3jy47vD4++fg+uUv/m/5p9tnFQLpqL4uRbx+qp65CwFtWBvEjUaibKsC
pKrhVBN1dqd1MgyyHElVlyZH6Gh7TFkh9uJ83XrySoWMZyOMIznvH3809EUS879CbJtmPuHe1pNl
Tl75LAHvk3Toc0E2rhtb7BMFQW7Q9jyQ0iNq0J2LrIQdxXxv3O5G1KR7InddQqNdVMinimhYRdrg
TFfAU9R9JHkgoSqUZtKUjGCZBALj7qLXfOuVij4feutzZBcaS9KDMy9feYFJIlYn31iN7wjIwWzC
8jbxTAAY6Z9ab+Hq64i9WOReIBxDKHN9wMKFeicNDM/raER3EuDAgKAisAxpUfagGfrcsOq93/vA
LiwPi2O1Z9S/7WV3r+uYOnIi2md+0+79QPuDpf9oB8ruC7CLB3rItW0jcYH0aG0O6VZkBuL4LLjF
UIrrwR5zNiPsWSXS1gEjFn6NOOiXmYdSIKqkvdt47QzlD/DDUq42JnW2kukbQP03ZBDdpn7yWMRT
n5PtnAzjaes9ZOzQ8HYIPl75lQXifwyMxzrL7zuSIuLI+4gHYgfUKJkLM36z62LZ4q0nsaohi4XR
WRYc3BogOQEKBdNwr9B2VmBuggZLckpIV6qs8sZ+mLYuto+TT6RIQRWBRjeiTYtteGrd6GGTY3Eh
SdmPxZ0E42na4j35PcxJdVKQ63i1hXJEJlIgLreqrO5kF2GXz/xSQKBz5Rxbp3lHFwolRpQ2V87Q
F95t82xHItgLN3UBZFD4GIwz6YEi58Zq6ysLoTKt9T+8cubZHuByVqKFr7Iw00ZCM5hscHFF9OGB
Fxc4sEm/mBMJuM00nEqgyn5/1S9utGfFdDhYvV+DmHb0MF8xhJs1RvDg9iW8Yd7qscfWglApCqKN
HdUvuSg/wgJssojXrVpi4nBXSpKvLbV4GZvnGr+OIIp8xhh7bYbhPzBe74cye42j7FGjuhGp/VQr
ABph8t70WXUzbaoqxWAhJEcLxDbmU6FK7srujdATHEza0+8/9GtK88P1tc+uLyZvsx5kmaobliqx
WAdJxkha1OXMbjrw3m37yC+ahK5TZImLzrLyC/CShBP1xNpNxdpUHdR+y2nVxFmD47xf5mEPsS6x
DrEhnnU/oTcW01wwq4/fv/aFaQhwkH+v+QivmbokUux4eIUGTP26BYyN3vF+bNW1XD0Z3rAcfQW+
pzvL8IPJ/TRqAsVggQcXnzZ3CuAUc5sjLa7VECLHGjHHRfekSS3wv5MQt7bqx1AKmKWemmEXREdf
VqEjMWkg2UZxrQUQA8eKm41HrK7ZBfu+eGm8fue79sI3pSulycWfelYLxHjfck8RsZOWEEyrybmN
8snf11GFMePU+8e4bQ6T5V1GplMRZB0zTqs6dDcMnQc4cyDHe31pBp+DLc8zfyuiyIkray40Bs4W
All6iKOR349ht+VdYiVh9RLsAQ0ge2HMquE5Te9D459IuR+qY5iRMsOzypjB3/1+P83pvv3wGIqz
WsQofc+WGrpEaafdAssn6FZoH1Cp3cUotyy57sLCcjH2yQImJSL3cRMFHm5MjRkCPSucGQALEeoo
nBnnWDcRU0QD/JIUeYgRzKNSgiuEDWgoDCJ6tJtx6qxkFf4kjrVO6RZOX5lrwA70WdxjAl5W5O7S
DstTKEP06nBYNlj6pBbDtvLkyckiB8GWePqe86bTR8WrYna02/tNGKAaz5T2jRpuWRF5ltO8EUmz
T1LrxSjpbVro/azcvW/bblGRk9wG7UMCV7LIXTCxPvFP3errP0JVV5fecmppVem1TpkynU5+uNbm
tJR/q5fCDBBpP2ipY+jNwW+TJ18rn6DkINbq5kHRarPpSDaN/AQbdYBsXkmaz99v9KXt4qyCsgsK
zlJKUIln5n0hZxt11PeW2l17WS78tLNl20tLWSIzI2VI6nNkFkelG6786Qu1n3l21ovDzm1Hq2Sh
BArhByi30qS/0dD+lSFb/++X50K7jA3r3/emSSwF0I0dOYXRbIqeHO4A9iqeZgYzA6Ryt/OXQ6qe
ciN/LL3yhMfpTyRUeMAJshfNekEnc+cS9yrpCiBNeDB5cgNckwU6fEwsQlV64yEPkU4Pzaq1BabH
rryyaV64t+LsuWoHADwEyUe4xB4xQNNh3hT21RPahesvzp4cxDWiKkA+O173StqftOwqE76JHeEV
tUgrqsZN7KMkN10aH+pKqcN1UgFSw/hkZwrnOcJKqaN+v0+XfurZc5b1GFv6qIxwHWD7tpp7hJG3
ca4PV/7+1wjih3dUnD1tqjlwFEgYGIYCbwVRHSsjb9bVkK3NUfoMmdRYtYXYMyLRYPBeW2/45/df
dga1+v+BNBk2/34CdXozAOp5zpE+UuXiW9CGcR3nDARCuChR3TynjcAfZahwZqJHs2tPZogPt/cf
6EHmV67Ahdt9ztRqUBaiKpPpG9PVnBMqsSm1ZpPH2kmk8ZXa9cLBUZzVrrD7SLI22Awbj/3GJIzG
g1ktNzJMHFmCr6i3V37NhcGBLs7KrMGom6rpeqQotNRwPtwnVHTxdBKQpEVriaXbmaucAHGkZQRO
i+YtGcR6bL0tLIJN27ckA2btoq+jz1qGzZu0IelGBaNcXDCozBnqziQg7HM8wlP/J4lnHlFxJryx
adeDkHAoYAIF7Kc18S7TANMs6kNQYZKxpXFDLQdmsuNAFXeUsc+C/4MdIB0EArNMFLiqTAsLmogT
/F9IYBb4azFtIFJsabCBK2muLbRfT9oPz/6kgPq+P5E7YAAokGNH6kg1aNCUWt1NE/jYEsCdLSqt
fqsUjoWqedfKOUEXzVck9qw1rDstE4894nMs/YgKmhQxbjkRizQ9XxGdSeiqZ6xyHSQg6R03hAMs
MAsgX0C9knb1GnTl2irkueXn98EAvTETDEiqRx6OI0GV68jyHE13n1RgBR7ZaWVvkRkkgyVwPyMR
PrTwv+c56alN2GOIhetVJQhSMPaGhKcG6rYwuP+2p9z7hTUf2NclGZir1e2wRV9ph6jTIvTT9Tt/
g7FQoxypia6tiD2btLsuJp1YQathZNUJjf3Ktfol9N0FoYu7xkbgEytgP0jywCnf3paZd8KMdES6
s4nH4RiSal4TFwdec9cOJhrW9r9tGcbZdieX2EDSqRzQOCBzMlobKep5+AK/L2bT3vDTlTirKgef
aAsl5UrU6JmNfT5c26cvrBzW2fceRr2XPJ0/XBVPliixMY+ALfde4cCl/P27X/qIs93U1UuwfmMT
OX1478aYeF5BdQKt6LrkSkVz6epM//6tDowiAVIxmz7BIFZbkHqgloffv/yF1ds62x/VUbU01+X6
6OQiYEkjsXFDKBIS/isL6pc+6qdbe7ZBGo1iysBKMidrzIVSsWyLwmJuUn8WGRl9WuzENEaMMCD7
Vn21JJss9pg4PnchDePfyEoM7DOoMgJTGdfkgDquh3D4919/qWlhnW0sOV5uDL9U2G7LoV5r9PvB
1aFtdTvGhDszJnCgkYpHEeNPSDqEclc+99Izc7bL6BE60FqT0mlqtTaq+B/CpTAhJxOM7SjoK4JN
nYiN5a3aD+Crpd00P5Gw6QRS9IBqftWOPTwdeilXvtH0yT/cpq/z3rdnzLXTDrI0M9XMt4+KVRwr
BeYWIfdrtYkZPhNmO1PT8hbz0FvH0fT3j71wHcyzFTBucgDuVpA54BBWVWiuwWq+j7rHIL5fj4Gl
XCvXpxv608+bvsC3n2caphrScEidggs/S2i2Slm6g5X2R045qUuptNS7pFnazCoTSdkYPBNxoWyw
E5Fy2id3ehIdA6XY+cyk7MokZorZZ5cNp77KrpVSF87WX93sb1+SMAYL3TDOXFvDcM/YsxH6cZTK
G2MgrzaKQRMPEvHs2ufvV1//qsl/uCzG2Q6OyL3OFDRvCBzcXUUzPp+ilALpL1E3ybxQ+ltBbzPy
ccdXOUvn1FKWRkzYoYQLVjfXUgxaPTMArrPrAidPxwessnMsI95xql0A7rRkX/sMSTPdGc3g0SbI
qCeOvkb2gazG/idD8zhv3PYzqrBAxwZEVPhNCLIiD3DEREuNwhJ0xdDvJxvpEtYmuRLEtiwJZ3V6
of9Ry3gd1O0f1omTOvXE21BhpxywW6qB8hgYGAkkqFq1a20UU1/mBUasIgbWVmf+e+3a7PBduQna
GjNWmd9AMsKs6SG1IB0BVPE2oH6aamngLo6ey5tSUf74WgVnjSvUA6IEVSjtTKvcS+GwUD1ezVLJ
fKeSapo8WbNVlH47LXOR1erzdvBK2EDFP12QHCWy3Bs/BYRDI6o3k3vGlOib4+iprLy9RhJRznw6
KgyaPsUe69cGPZBYD62xH3zrPc3MO8pMwg7z3FhLhreWMrrvfgJQKBluGFjdCJdisWr4o0OAN64h
ZHc0yF8A4nyPw+nOH4GASVAwvcTfRmbsdL6BHX24tdIODDtjSF20L5OatkfJQd4dDfeh2ox59Sev
8ydb1Z5h+qcIQoJg7unhQXfL28avnomUbmeEGZDlQafUHe3XpuxXmGiect701otWUpU9lQUUDhsz
UkHyKuN9/V02esKpE9nD0OEfh0o9RODsZy0jmoh4Js2gp2XGND7ZFisAvgnSDjQFQ4fiA0OfB7uN
PmPFAHrs3XtDjPZKYcJctbE2h/u/dpWapBXJ35JHcCQIaoMk6e8U8FJMdHsID80CYPUtuU9kwFuJ
D6MwXWaufOoT7T31CDrQMCjPRsU6NAmYu7g5MJpg4E8UsR/JI8SjFsFe+9Jq9rvFlEFXSUOKRvxB
1Oa1RSb9pC7NIBUVMjlYIaoU5uhOnlj3wxh+CHhluZapWGm6JXQbj2AvCfkDUQEQlWzcsh4AVZaf
yiO+U632KEUlIuPGNyFpc/Ixjjjr8NMpZE3lRoMx1SND3iMcJUamgTXBW9D3B8/fSDcFSgijwnbZ
j5WTAOjqUDdNtZ0gFbtqdSc11E2NDInAsp4+4+SuGsQuFfLzEKQTORnrIt93inlq4noFt24OZGZh
uqTbQfb/G6rKkc66Vlonza6l+fRuZV786VYSQtA6Weid/RfcHQjNJAC40HQLMvvWsMA8BjOdWNkq
N3PUhsfU1UAQytFbrlv+wqgKBRpf8QzHc0NURMvulFQEuQCyL/uFH2kYnbBGKubIEC9D6cyirSWg
vzhwaHNLDp/qnFYh4nSFU1Jjq46cxSWEnPwUqc1fpKT/6G78J5ZrAiLSm0zXNXK4xNpX4oUVJp8c
uv6SHbmGld4QdVvhHBt2JswA0BV/GJ6ta88grHqQXkVaryANPHS5X6Dfdo+oQOZZgeaBLJul2uFh
9XvjI2+H/ksmYE8iVFtH5mERLlXn9qc89KfUDjejUOhsJuQAJfHztE1x1tpCItxLjKaYZf0t+Kt9
Va38Ji7mgUTWYy0DQUNl1s0b1oXpk3H/3flqd4MbcAk9bGl08rFttI3UBse+1B4NwziR6g46baK3
KnKFsI2gcrU3yHYXhwrtCeyaxTRPN6r6gSHWHcKO/bQ1GFbF648RrnGjW0XN5UXF9SUAisggQeqF
WtAoBeb10ofJkrD2jVDVrS4lHxGgFNrlFoslS71Zy3fsg2+ujJSsR0Y3L0PDnXVydCMyvlLSA6ZH
u5EjgXFjvSIrN+MRBLLXNNWkSBWvVaDos9As2Hzc6G6aCWlJtFddkc2ZvM4afm/u+3vgNPYNR8CV
5vcBqzPQWCrUmtgQmirNvBjFR6G3tyn32dSDfcLksZY7RJ7WjgbfJmA4gYhkVzO9/fqbQS/RGDAP
RRLuBvDd0/+BxBUikAW5XyOT1+n5b/XgTzM9HWDNqCuZykyvUdGM3tpM9UOjsCKH4rko5KdcmVw3
rYtJD3MeKJ78oWCmZHvDYSJN+8j07UabCBCvKFcfUHEfcruCNzg+0SKfKxWoV/5kNxhOPtjJnD9H
jhjaIIJgcmI/6SHDQdgMzbPuMvD19eHvNDIicwsKpPbAePu5rux7yzBPNDz/up20j+vqmpD4wunD
ODs6dR5tDpJfaHADwwjY1iKj+zP4/dZmWPN7jXPpI87OTuihdC4fmTMc03AIDuYGsdgfq2g26Bqu
nM8uNQG/mknfCrfApToOG8rYsc5u86H8B4LvrRabd4lcbFxMxm1HXo5abf0uvrE9afX7b7twLjTO
jlYiDpsMEHLmdDGxw5OiyYyu/qZLF+7saBT6SZ4yjUcLUsdAcAvat+XoLXGXPTdWmM+nmkhH4VpQ
MRoNW3JQ4zlAjs1gUV2RoUhrG7NklosrLYivkeFPxerZoWnaDXSGBlMmYkvyTnciDCljTXEPXRW+
1G30mKCvB6VJ4Gxi32l+9zQVmuwCf6xYfZRH/b1I9O04aRlEfJBH8YAj71XLu5NcloSWxKde825c
9G9S1f0zxHApW+HNRvJladFPelJ2zECvoM53tyOMzMDO+jlpCMgXC6gsxuDOFS/fyC02oLbhxDRm
0snO65WetsekqPd2KnahaxzSCFZcb0R3nhHNq1J791KX/VxhAVL0BBopVa9CkzpmwTGBMGZmaTDC
bRSQKxA0LcIbwaEY88hkCVRFCTGlPiotpe+0GfcjtRO9wR5dRNJLN5Gl/vFM74b4RHYJf4vZEGN8
rjwAUvS5tVix+vSuavIPsiAPX/9rRLVbSISPlmn90BVjDERNf/39sf3yPfxwI/WzUwfZSLEp1WSP
ByyGedk7QyvNfAWLsX079TOjUiClapwWFXLsPRh0Oge7vnLkvHTm18/OnGw7VSUyPj3R83mFXB/q
2lwId64TFsndk6znpD9Mbb/ff+6FM+6UivH96JnH9CD9mC5pL3+o6FptmHHTLmDJ3tKyqmtr0IX3
VZ/+/dsa1LdJbEPnjaHzuSsm+Yuuo04ggGkQrD/xmmq18LrlNBv9KiD7A4u+RXxyqO0aGj+//9hL
S+GXaPjb13AzuVByePqObpc7X353jQAIj7nK+gNLPQAdAwTnoyV9mliAfv9Mbdoufnqeztb4Ggyb
EpRj7Bhu8URQ4XMyquMsStV8PkDQnnEec0y5OsRT9LAlb0XXEZTmynMDYKShdutG4jrkXfOYJm7P
EQcNbQcrcFb14EGkMjw1VbvHZJXwL9Wq8EdpTvd/7wPjn5VdTlXSPHo+NNw8jlaeaa9oX71kY/YA
v/XK6ndp3KOfdeqoS2DcqE3ipPJnWJxwduJzzedIokNyGClh7AHv40h4tfU8cFCrEFWr1yT3Fz/9
bKtJNNsCNUR0QO7FW55mntz7RP4svLvCdRG5rgyqvpHXGF+wJC/cKa+hiq/sc5ca5fr5XqSTDy6M
InCyBFuUAWwDAhYc6CB84yj6Vhd2umCB+5PZ2ovI4i2xH+WSszktPSV6U2VSs6ryKcXM0446c7LQ
woXG2Mbw7YLZTbHuquZjhCx55S1QL3TT9LOtyvX9rGUa5xGJVS8gnm4SN98qTHvLLHqKdMUZE9wG
GTg6UsabiRZEjLJ4KI16nWWAsrux4qhuqbvcJs6riFHCY7bwBulaW/ZC6fAlp/r2moI1zbKoj4Cx
J/YecJIjKcn776/jhfVOO1tfO6Pt+4SeixPLEYnnpFiEajjvSEYuRbSSoT3//jlfF/OH1147W1g9
v/VzlNQe+YXNLS0IIqva6lB5EVoFDb4DmiKbfK1B6x4HkS7kVCP2N9CfYnqNkUuvx8upxVP7Dft4
TlRI9RBbhOaNWTfjWTjRr17mGDVmXUCksKjWZoa03Q9O5uTXMZKDlZGirpX48STtaMfJSwgIV7eA
yNTpU+umj7Htb2uV9Er6HleWAe3SjTtb5mEZ+dnoIyjPtL1XYb591EmGE2p+klG6RhYheYdGZCvb
NTh09IsOM29sAoQ7SGQbEw4Hd9YcN9JI5nxqr3NmtYp55H8uWrGM0SQJzChlqS3lycqsHip5ZZg6
WvEnmTjQ3+/c9CT8dOOmdfzbw4d/AJCpxsPH123Vw2i9c9o9JGM/i62V6VtXhkqX9qKva/jtc/Qx
VZTOjkiezI0P4KIb5qJ7z5zC2vysnhEr0O+MEZl8S2ZE16ftja9r0pVPV7/kFD/9zLMVOw0Yi9uF
DkHch8DcFtD8wyJ5VAuJrlVrv3twx0ZGj3AOMcO2u6ybeGYhTVgtuovotkL9eIy8CQ+vlTOVEXOo
hHdD4i8yV32R21gG5VU7XVkdIlyBASVbM+WepHXMJFGtmcZ3Xr4eY8Gh1JDhMQIQ8erqCY/oZ+lY
LQjXEZhevvVuqtEkRA4xObikfTlyK+wp47briGSytfiB/3Rh6ZygPHBtmfZS1/Fj3BJNqkTZqtWU
o5RAtZEC2giJAs4uA1et19VbZNRvPXjU2VCb+qztiZ5qlCV9TixirSMFxSEjKFCTm60mIWRTArV2
oCvuGL9uY7LWZ7kaviIg244RubCa/sQ+c6vI432oYncWScTrOdI8YojlzQarpccLH1USJEoiDtBG
aeVVNdBVUmYLkqpSdfjUGAMstL68t/R+mwygjG03NPhUpMCK4QeLqkZ57abIqbxhqNesj+HY7Fqe
oVzyg7kB9igU9l8zVbyHkSDSRZ7L+7CHzlAM0+her2BPxpV8CAOPEr6BotV2gD0rG9itLTaKNK4z
xUyXGjS12FbXalK9d9RlURBvMOa/SYP1VAMsnYVxTOK86r93UQO/lgKjLvWPskUKGCGGNBRCtVnZ
/Mg7dXFAYijhibnoTzhv0wddYXhO9J8/RzTdHFqfjHutsDep2r8Tcos+r4FM3tfNRNRbNHVysvvq
ybTIY8kk3gfT+1vphbSOTZB3eijN9D54CAN1r/nVux/9nQATomCfUjw2UVV5E7R4VoEpzYMwI7S0
TYjIlafuRX5P+temjLz3mrtPKEt0R0v1FLoC/JIVNvNK8NjGaUCjhYOk3ZRwKHtrXYriRtCjmOee
/ywaoguYATqdzHkupWb3qeBqodx3+QuEStTtFTloKa9KwHELKp33AahwyYkRk9g47mgfreNQ4zXw
No1fPypkAxPPTCN06oK0SfvG7IH8G1qcbVnsi86+56E64jZUISRVR7fu9n7Y/TVUea6BNcSBu0pc
v9vCP5eQXUBgYoe5SZSCpJZg60P0rAp7UZXtcfpP3A6fDmKQpTVA7Osky5hnLXkPBJbhVis2nURu
eugz8hh4FUOdVu2Y+P3MjZSDQCcV9HUwnwSGUY5akamtUyC4gTRk72MoTMAV73H65IvAso6armzg
YdymMm9FmhFSXpXKR8M7DNdsBwo4IsY3eiGk42OwqZSYrTpMsGeVVKyxg4FkQpXSsh8Cejfa+Jbj
4dIc+a8Cu9nAFnV+3wcuzLu+/PLf1mcx8s26dqQwSKQ7ZiX3Q6vcVG6wjVJ/2XAPNDgnphlc+bhL
W+dZFekmlRUS0hrApSaapTD+KEN49/svufSnz+s9Sx/7XsLUHCXKnYyWl8dPu/K3Lxzs1LPTsma6
Hdhepv/wmmdEjt0FMYJhaHFlfa2+vvQRZyUbbg7k4wRKOYSDLeijLyKglQGxH51J9BPelSln2ZpB
2L4nSSGfN6k8cTSPLmhPSTP3vJJvVgALU56CBhMPbHOEjyNU1YWsFOEamzM9XGXk1Qbebkfvql+4
Vy7PhYfoS6D57SFScHEPNQ1oQpVyAs+08U2eNp9W7h6MdqwgZuHlL1BTzuxYr68U+Jcu2PTv3z7U
K3y/lFUpdCS5fSpU737KK6HcogumNE//6ZlSz6skWW/YI4Ee9GkFqjg8JPI1IsX0J36oTM5JUK4J
8J4Ra+BU3BP8EKzhaX1y0+hKj+XS5TmrfGy9GnRdiQPHL8TBy5VHI26daUNAmHhFEnjpJ5wdSF0a
aPqAasQx23yrp9GMmd+pBMn8+8UXF2pU9Wyx0HycFXpd+rTNjXDHzkxbrVLXFTHcUUbXXg0Aw8h9
Rhyd7+kzCoM7JQ93uo7yzqbyItaJbrPPmcTUyAskyc4PlLsh9I5hnu611n4a6tfWxiyc5yGyDzEj
hd4RfbURTe8EFsm5DRD/tsr8VT5tJQwlsDWPt3pWb4xxYmEzDRndhw6ELcPs/l6xlGcdkguxmBv2
0qNrGM8mxoe8GabdMDMnS/DGyKxTG7t3g24+Td9KEA4X+eZI4nz56sXWoiyVcJYM9pPMd2VHfCWy
K2cqahPYq4D6SPArJXABdG1vJDmjj1FdKjiZV52Z2RhQjVf8WViTRZzgeAM52FfxTg9x9lZArCJi
IPtK2dmjld1Ktf1iJUX/YNvuE7PeB0nNgBk1Gxve/u/38dJjcrYwS/A4hcBH7IytfxNo8cZitsmp
cfOf/vw5FIqRZU3smOyjAs+3JA1hao+l56qQ4v+20JxjjwJDDls7JMbGlpu7QciL1NdPFfl5EOmv
nKMvHZO+rLbfFjNMOZ5aRx3XSFf/xn0JtZ8E65RY9EghrWfUHmW54eSeFcRboRSz/SuN4As35wvk
8+2DXTUtQimnraMI9U7lHU5L86UO8yur0CXpmTJ97re/D08vJns0D5y6pyHeW6STZURhKtbwaTVs
D24P7bbwSayVN5Q/BAMiKgCutE/l8VDmBlEx5OPNbPiY1cwTzWNc10yLuysPz4VGyVev7dvXk+zc
HcKCJcaKjKe275wRVnCT+EuDCI6sVv7jx5wtxg1CF6UpUaMMnb3RCVqKaMmmtJ4G2j6dG11ZMS/s
w18mlm+/xva1BjVr6jtkAXxEevM2fZQ1KJs8NcyFpCVbjHprTyRXPu9SH//rcf72gUOpm2mb257T
KkDl9EInfIexi2EtQttaK5p0EmB+pRzqrqdxc39/4y9Uel/f5tunNn1Fw9P3fEctB3KdqvzekMTx
P/3tc9oPbAKyeI2Q1aTS340mR18UXjNKXhq6yGc1HuRuC5AY96fC+NFJ1YFcEQJVRuOll32iA4G2
me5716WnLAM4kGX39Nc4fnTBtZHihS31nPxjj7FtEoLIOoP3LoryWzdT53FR0Guo4OuDXAdzTyLy
7xfzwtsln5VoTev6dmnFsNnddJxlbfKKisKcqfbkl5NCOsiV8/snXXgk5LNlJlR45qoWCrxfg7N3
kTQuGmStv//xS61kefrUbw9c2jVCGtjDGJK52nzEPhC51p2HRIHljfwyLJL4T6b63HTySr23ehvD
doRsqfeJYTO7lSzGD5+WwkBESJtZtxH9T81yr2wfl3792fKiWUMFWFf3nESS1xREt2hPrqxclzq8
8lmRJ2mdEtYpkaFBpbucG2zOu6m1Tvxy3bbNZ0FdZLv6c2Qqp8gNgnUuybdp3r+aIn4LkGR4utg0
YfKS0h1guSCpmmg9gl7maZvtVNddjrHrGE391xiCTVNXB3VUHgviNP1ysAgKrP4KK14Q3HhfpdbB
xhlPFPwmNr0tuTFbm659KZMM3FPq/H63p0fmh8JcPqs6s35QG02wumRxni0LI3tSBi3cmnJ+pSt5
6a04q4fg05ugJnmaVPMol/4/pWbi0yJwPTjGufXw+6+4sNZo55COhJmaQOBCyGZi7l21IKIlqyiC
0/1XAdxybcnVmvaEqFafx5J8HqkkTYU14fdv8PN1JE/53y+NW4aW7qsmHhA72nahOrcR/6EIBcb8
3z5gur7f3sq61SJ/sI3IkVNmp3h5HzJOvT0O2N///s8nKO2cxNG5xLLaZsM0t6+2fT0+JgFJxmjy
0BJeKY8ufcTZsqV5QzVqYxo5bZMvq7C7gYa+QD0IhDdY/v4rLowNtXMOh2WIACADh/NWbQ5xqoPs
bkh8GgLtDWf00orMV7eY3E8VKUxE9qXVPRkMn02BbqPvw/jK1fz5qdfsszUKG7hiNHoZIvOnS9cj
8kYVIq18dJ9adg/v/8rbdaGUZiL878di8p3qJWI2h8ymVe1r617AvYIgNaAMBeeQ1TfE7ewGUz6R
/Y2/2A+vHHR+3ly1c+AQ8YB22Ew+xGYgp0nXl5p1mMrZ0H12tU3WqFf2owumZO1/OATtYNPf6kOH
+fYSdv/SqxdyeZCqBUtKr48sk8nG82+F9liK8MqDdOHXnVMEKk3ViabiBkL1A+l/gBmPd1wBc0Ko
ZDKvk+GKv/3SB03//u291hoyban24TXl/m0Wp9jcD/nYALf0ttMIU0O08fu78fO+qZ0b6TtLUcaK
6Han0Zq/apmepOGaufpCzQDl7t+/QvEAQ4WK4jljVHuvOZzZpUjLh8HM1W0e+Csm6ORa+B/IEyNE
Avo+12PoL/UI3s+XPww/SZaxMAgw14yP0iIXUVbIkodRPokNrqzRlxaHcxtyXpu2Wah8y9CvwIdK
Yll77buc2KSco28q2p0bErzTiQ/EHeuwBNrlB8sudv9MO+/vd0G50OjRzu3KvgsXPbeZImPIvs/G
djWVVUafgY4rFCdtzFXp8h4JBZJdokXEFaVLRTPnchQ9dl5ozVpL0qBm1M96AI54HOLimNTwAIS6
IV+LThFDkPlg6Ud+5iInL3SZpsi/JanwiYphJBcKc21qgmwCDCAE8GnNXKK/SLoqUC/L6hauING2
qswNqbnDPBPqHvHUDTmYJ68udgZWDUTBcBplsayicMEWr88sOTtZnUmfRj+5iREsSSzepqEyS+2/
kgk+TnSbYkgfJQJfZ0NBckZpO3qSfAbkgne+/yiC4SUfs2eP/iDKDkpNbggPTz6L+pZZVd6sRG05
fi6I5xuOAzU1gJFi1cnuKRn6Fbg83Kveuld1GgrSIjfSuUg7PKrmAn6xCWwIsX3OnYyb8Q3egONC
9dK9ZNXS0Zp1nrzoVIl5IlI4SxboG4tpOILIsA2H+65h0jbk6f3o5U+BV++SwF7L3BbLFKT2yjPN
kneeSfZ4pizY2NhOEkpIo9VXpuwvFc+aS4p5UzVAC4t+P/XJ/o+z89hxXAm27RclQJN0U3lbUnkz
Icp00XvPr7+L/Sb9dI+qgDs5wEF3y1BkZmTE3msrEa9QJvsJfJQKcePaxin3k2/P9J+Uull2rdET
uguGVUWRPlW5LlhI3SbxFJHG1DfBvLCCQL4nqeiUa/bXdJs6qfs6conrMH2Z9B6jHe3bUPt7BopR
NhPstC1d47sIlLXdjksR1bvOGPZNI75CVLCN5XarQq+2StE4swgOLvhXbT8aHVwLa+mnjw06JuWu
cvvd9P1dWC9u3OFEttgClP10lWUbvZrWPotwBsN+syNjazwGdrCKHGTQcRAsUybxYVi9moV8E7kJ
Ga9+//kB+++2wN/Ig38XVLeMOpRRHq1NpElOWK/stOUSxzNX0c9VqtxU7nBbKkRU/fx+f9Uf/7uE
1v/y2/9ZwYMmU6I+Lahw045EAyObSzmSCzWhlkSzMXSC9rryG5b5nPk1B9C2rA6W7UFlicXGF5hQ
Eq8UyMSNhYoGwiIPk2c5IBbMm5cWq4Cb15/T/7gJcpwolivdTXXk24XxYiDPfNYkDKmMrlMD20SL
XpwkzTdabX5ZbrtvevwEffOLffNawWFfVDbuUAe20nL6soPuBpU8Ybc4oag4mqeqqJZTm8dIeILa
MDvnmPlcgVPm5yt9bQO7rHUwZ4ee0XI44zEjl+e768QvN821l744BvH7EcYUNghEDHnukNpALvql
FLz20hcHILcRSphzCtlY4O7JYaLLif3qlz3dYH/9r3tvegj+uffGUYHHgNl1Y7veOhYED+nF5//9
5S+Kk8I0iyByY4oTzCFSyPUEGMhM95fq9UrtY12caUJsB6T68PIk00UzL/fOmTHCYiKYcCiPmWEu
MzRSP9885vRT/teluihR9LrrFadDA2Rl5SNN7RcFhiP7+0OVeo9jY91nHO6T2N6p9fgQoVQKG32h
6s2rb7X3gvjhwjP+wPo9S1hmS0shOLTySF7W3AW+w8eBfzKzhfGB7+SAPgv0ZR2v9Cp5raH3DSFS
v0I2b2SGAoULoYJUD6PTfTJsJjfRMXajxv7b5sdBQ9DvZo94MbJ1q8JZGHUOkY0i+2eddaV2cMJU
dgDAWp6mxmpdR/PO7fHnx86zp9dnhQ1qSJF7t91446sF8gSTfmjrLkDi/p8ah/qlO7/Ts9RiRwg2
6cCwMyywbKokyP/8U12rJi894ooSRE7s8TQ2jWLNSjw1QS0XUrF2gzp+Fj0SIaX1Be5IZYs+7TlU
9WrVkNSisynPiP8kyY2L7kfuSlGiXUWUmEtMnpG2v5xkrzzT1sVKlFRtWQYEC2/6onyym+4rG9Jf
jlXXnuiLlYiEH80UFjCJJsKknvq70o3JafM/fr62xrTs/NdjcLEchUFIVnDPKSBy2w078FfaWaTE
dtq+1RCpDm780hCLGRFOOpjDY0bni/gQCBBFsvRDkxh2ao+sHGe9HRwCQ35NZen0uORh85rayTub
4BzrqjbD8TcNWKhIHPdAzNBuStZVASPLop8jybOgdyiP08ZvttFhGkXkpXWEz7hOnbqbZQ5TYkiG
XxW4kpmKBNcX6TpyDf4IzwdjFpQmwM5pP74Lx334+fpcObhfutKrniCRVqGPg5TKJ0WP7ZgwNKh9
u8QxnjpD/qbYvTJN0C+d6LZFcmaU6RwDymKFaPx1+ubS78/2gEyo9JQGW4K/ktTYyq9CyL+TqP/4
+c2LJbcnlJQJVe9t0hxoIpKbW73C2zJk9xYJzkouvtMA+yK5t7Lx5jHa60ACllSClRGPX0ZQ/3IW
u3KbXzrPfWVMbeAm3kZJgmWbE5ts06+jfPz5Z/w7Svyv7zm97z8bYysykXXo1zdFh5gUyP4Bys6J
vIpHTycGNjXvVY55JbTUKlY6TjHDlPU+cZNauSeN9zxQ79INhiUl1z9/Jm3aaf7rM02ryT+fiVOT
TwJrymad5O+jUp1QwITLMct29PZWweg+OFr81Azdq+kRNltnO4f63DXKVR6ErwWbg9Vl61Apne3Q
touxCtEXVsWGXFE254GwOKcOUeRiFfbKyl0bav/5y0e/tmyY+v//2SWZCT0BjmJNSgEO6WqrD943
vZovtyr6A/zYXeTrr5VeLOzOnmUF94tlt0ubA0vgm5vYaohcLi0yn9IAzQxGzNRbxKQm1k791ozF
wUtaZpEa21Y62sQ+2sW77xh3qvOd1XS7iyS5rYvsvQ3LrcoVq4nCq30PZzihmyhRq2MQun8a8jk6
twL5NTnQq8107SRlNZCDj0YGsOCd7N2qnBsDNZDjZV8hyBQ1TU9BrpzVEWtobT5EuhYuWN02uldv
Pbc/aWDd8NYBN7LPWZbAYZc3CUeMRclhLotsxBO0bpCOjmSopGFYkBoqS5y+NbnPpvGaatlNrFTj
Y1U7T0XNVkGSIwD3KU+nB1LfJ4ep7vdqUJPekEyhhdgsyLlsTPvGxYk+dwyNuIM4qA6j6ArSxd2B
BTD9M91EStMO8zCKXyODXEHO5/i4tPvMVY84mz6gd+MhaXtyuYNtkZbf8VSte7V1SKVGEUGlTn75
exLHPO2B9mdaBVp+Dib0K20q9vi+qFI+osLqFyDk+c7dMauDZ51FHFwfUzQTN4OavZRgB+a6lFi0
KaBaTWD4qh5jmSirnuNok6Rrczpedi+F5x+L1D8ww+IA399UegPEBsFf0W2nY/nU8nKD7JkE3RVB
t/dtEL7Rxfjja47JVAVykQUu2RqfUze4KcqCDao5dpw3BkDjsxapr+1qq1pESFChBNjFGyBlbT6+
Rbl/iMP8UfbkEFmCvwxauZhN7xfBTFsW08DFC/RTmuHNrZVTLINPH2ULydwrk4mNU9gfpkBVRGp9
5nTHycMwLdC58IqZJXGQh6ZWvJeataIKeQ79muveemRP12v6wfasdrrXOmj1pZsbAYw2uTWJ+VS0
/LnGReD78TjTM/VE6jz5IRFoXpXEd9rUIYkwRadtcY15+Kyocgqc1XxXgpx7DvSeLpy5otNFI2UA
HT7OXoiYfEsvEO6i1/NhS0Acd2JzqNJyOTn5YKVjnI/30xoTa9azafeQinL+k+fpa6J39zbTYR+E
c3RQG4APWpLuIGzdKrZyo1JkzoPR2VqQ9TEfVrtJhxQYmreldTD+UgheKbP+lvL/LJihw1w9QWi9
ZiIZgYywl20Vacuf17Rr3UDzohLyq8YRTsw6mZYJ8Qd0+wgqprFmu/uybeeZjlbftoJFUbjfrZE9
Sm5JN0yfCdIQsEJ+wxde+ZKXRJTScYa8zLHMJWH+ZHA3WH76S5l6rXV+SewrQ5FS1RFO3KbkDnvm
NhREN+j9M4/XmirwRDTOrVHWG+hpj5HaU3l59i8/3rXre8npq4qsIa+ZLcOLcLmXclur8lgIZ2sk
nYWcvFxpI0kXQSxfwtx6VCrMemCb89FcJ0r7y0T3Wr/iEs6Zyi7QUGYzlY+0u2mZjYilJVsVg7st
ZDPzNfscxTr/l2Ynq7VXZSR+6VdcK0Iu3eZuwNKa1mLSUtXlklvNnzuaz+ix9svdkHvlfMiaTdJL
ZVsRzTKzutCeB6VfrJOi3LVedyB+ed7rJUZCGqssBj/f+sa1e+6iEiGGuFJKxfI3vQWFS4ZWsRR5
v3Hi6C4WykM2QB6Y3MRJGK4Y+B/L1n7vtOTBVYCd2OrwgNdp3TV8AdbkVy9mTFiQWb9oRP84Nb5E
n++cLF+qDvGauO3rxN93hjWljxuAUYW6bhPV2EQqRu/Eal+ROT0J3/2kxNiHdXTTgXeYepxeA0DG
DcI9g0kyUcoiXmgOhAo5LOrupY+qt0S2a8fmoxZ5my1bxblNzJTepv9UMBsjxdewf/s1p1LnP8q3
/+W5h8eb2JzINq3o5mZvWHOtDQz2Aq5P3X3lrvERF+Ilb8Ubp9NXnjyUEyUhxFqbPP/yw135CBfn
TjZCwhbxJcA1sk6amh69KF5ravXLw3Lttrg4e8LnUfuqR1fSlukZ6ed9L61fCvIrte/fuvKfpTxN
kqAJS6RnmcAdQajwqcnFuYvto0XS1c9X59qKc2nzxthYaaPSwP4IYYN0jX9XauIWZum8KYe1D1zF
sOtnlWJqHkFomQlreDYpQpK4wpw19pufP8eV73rp9x58UY711I8tQ3mnQTLOo+JkAExhqvLb4nrl
GH/p8eYQAxqlm6wFmljbVAF5hQDHHoxdqmN+6iZmX4FQoB010jlH4/DzV7sChdcvTd9BFmc+3JaA
eEW1mXepYHZQfw4yIei2hghbe3qxqkxzFSYdbKaUAz9jpoFn1lHPcWxtjd5ZBerwNniswI0yro06
frCTcOkRDLHQgmJrurhjymx4//kjXzlpXvrDoZfaiZu2AeDNGqhOhzkbDXVcocj6+Q2u/dwXi2nv
hkXbqjVe4cDpEf7XBxJgUNKx5Zq98vjzm1zriV26sSMz72xV8i5JEtJuT7plXbsRnJpmk2U4PitK
uiKsFx4Mdkr8R9dMFnpqf0yX2CytU1emN3iXHoyhOlRK+17RNgy77O7nj3dtR/mLqP/n+WZaXcQh
dHnwaIRPKbCitJ4RWuCoYoF6KphzREOdbdwIXd2Lyvn2Im0bYpmwcH+2HYqgouk/rEi8Dal5sL3q
ZDZiP2T6g2fmyU3cQqcyhLpMySkNOvnue/oiEsnZ8DXAOPygNKuIKNUhY2TVd14kb12av9j28AgD
Z5kFZTgz3ViFE1SephGNk4tdzN7RZ7jW/cK0ZkTWH0Ge/6k8ee9DVJqMZ1nenYKuuq/zdmurwW3c
Zb+s5NdKs0uHeaBVag4ONtgwj9MW1Jd8HcuYQQJ25mYAODYco6fQl9mcow8e43KZdP7eI1vs51/s
mmTq0jEeD5KuGQD8zei3ZDf0FeprV9mbuvLgpBj5TNtcidqg79V8eigfAt/66CaUPg/z/+0jXHrC
dTWOo3HKUcDZRhSe34UAkOJD1ihPrfCeBcc7G5YNkPJwkYvgKVCCXS6q7274zd18ZXG4tI4bra4M
WchtaxTGw1QdxsrYsRX8Nvy59vqX7bZGoG11WHyqKHqa9CMeZqa0HJ5+uYLTxv8fNcnffPN/H7uM
pqGd080V9UuAH52oOA73C7ZtuuWrrIYYcVOZ31MP2Tfj344VV+qEv1iMf961GDptbHjUODB1Uz09
72KP8c2H5b/6/onJLpStbZK40JNP2LkjzqxD/BuD6NqNe2myjnA/aGFiCJBtAWYPC9K7Pu9VEtX9
E1O8GW8akmFdhQI7PkgNZZX9BqD+64L4r+s91Yb/fPN8yC0HVrdY402c835Woq2ni8BlllE8zwZ8
M8rkiB/ZwzTzqWJqm7rFHLrh2obxnVgrNf/101ypSC/tjKTOk+07oDjO1eek+h6pa2qYnSK+DRN7
xQeRIJmnFhOftFCfa/vPz7fdFTyG/jcn85/LYEu/GnCu0131XgLBJbeIDegy9nBsPfoHv4Df0Zr8
9oN1NhGG2AmMdJHrxzJw9ka7HUsVgJCcl9iVypx0z1MX/Ya6vQIJ1/XLcz2nGM+sVcLLhqNO2hMw
wKA/8d8s+p6gHHW89VKcyaVcwvE2Mx030coM7z00KwF4M7dzHwp1xT+ohvGUigcwlbPOqBalDd+R
GOnwq8KOFO1S4E8lC6jBcaRs5GKigoM1sI+dXmHvvQGtiwEd17pY69qxMT4mDA7q87Uqbx3xPeT+
PMekEDQ7TSoTx4SPGVXPunMHXEX2d2DsfqlIrw0bLi2dYy3x9ThkrTZOcN+o5bZu6BIj6ttGDLvd
mh6jMgYPvp49cAl+699cfduL+XFAWyOUCpiyPHFubEtZ4wgQhMpUtKT6p3zqQsGk5PyG0KS33n6+
O68d+S8NmkoSj62l+OQUJPVLEXU73caNkYTmTYbVGr7xxhjbne7SsLJNnNFUIb+885Xl+G/n/5/n
IsdfXgaW5MDrs51IoubAXNmgaw3G9HN9rHeUXMcuD25JR5pgtOCvS6v8ZT+dNpX/WJwu/ZtdSK5p
3doJ3ZwMRmuxaVPrT246x9amP2cROfzz17z2PhcFrwd4QZW+mm6GsjjFSukuJqiYXhc3SQIXVvyG
7ZL2tar37wL0zwX1e92N6oELqunVbZ8qMC5jlFWjhXgKzZUb9HeeBjgWBR1pNOfQ1AGWKiunlnt4
Fksi6M5Jm7+aYDkY+kSLoGKDiEZMh01+LD13JTq5sVzjSSmSo5pa+3pi9vu+u7Z1Ape9zjgN8Od0
1XgFVT3yvIo1ctMPVWiMWxSTRzml1O4WBcRSIUoJxok5O+DFWZhaZ9zMrzWIkb4r/8DBtWF+mIde
1epZl4t3V0mWhZcty8H/KMm4gyFkzsIJMVcDDB0phxbk8u0Ayp8amCE+X5RK96ajoZJT8zKrVY6E
H8yRA84zt7qxRmLcA857WgV0AeVTFbZwJTh542QIH+SAAClUFmY/hbqmHVja8d5V9VVeRuvMTlB/
JbdNZ7YHR/pbx9P3TqU8+bmy7sz8hYTj237IMPA69lyFZBfbw6qCCCksyZppZQ+J3RLm5epPiQDN
5KvuAcHltnSGT8UN/wDcxS+VdwEoA6dYJKVkmM+qZ5nfWdK9SDoEiywrjn3UPbZGeAqUfB3k2k2N
b35FoMrc0nvyuoQkeSRZAqXZZlNMvSosWmYJiQ5GWr+n5H7OxUBcboh4JG6MA6GMuGat8mwOXG1P
KwE+O+qycuTXxAuz8ihc+p2lrGgBZDMX4QU5O2+Ai/eWZZ/SofAYUZCxIxxM8CCal3FqwQvVwZ80
YE9bGH7zplAYEzJWlCY8aQJPt0Go7xKZ1sgY/XCB5vCZXIAHg42lrjUXj0xCG7acMA+aXc1FCs2n
UFZBlNSL3KMQL0MwxFn3KrX4T01TTjGZhROd+8zt8uW3zhK+KqzA1DircfFY+83aZPKO7eZb+X+e
1+DUVOKPbEOCkI3wTygGxNF199k36iHPmq2iWAvD5NIYpkKSQ+G8M77f5ngVlWjcQLoNZ9LRP2Mr
Paqx96xrASJo74hG8N0RHO6nn9pR9EXqYbFttLfO6JaO4XrzceiodpLizzDIF0xf7Sys0nM+yC3B
HH8CtzwHSpEBZ7JQKGb5pufpKkVRki6qvvhu+KZmRrVM+ECiUr+tJPo0iO5UunYp437Tw2GVPrJU
2xtW46BsAy9Y+h4pHn3m3WUlpDAluDdth0uosVoUsbuyO4vToZGv1VrcaWHVb6eHSReIQjR2WJQI
3jizR/vZGpVixQiYYyRHIlAaXAS3TIZZ4PZ3vCt42yGdJ1Ldx3F5Lqp+7xghyJaxOPf0MghzRAlL
vTFN71yrPnSI7eel06BBcchnwnFQtd3KNuTO08LbChng3M95KNLEu5dFUs5juKwlKlNhxeXc1Hqe
EIfMpqRpl5GIbis61Y3T3PkadUYf38q8R+Ii96KDSdNUVN2yOYShvUyLqkNSSE87qNQnH6KLdJT9
9K1DVcwGXDITcqSR4S1ak3Nel6SvQ7QJW408rzQ46BxWKOfAuHDkwxntzyYiuOMTiVLYU2y1R9e2
NrwZh7RTWVRnPNbE1ytrg7zQRuaQs6X2SSrjoUmcJRmvt3ELi9qIg2e/D+9HO31yJ56k6Nt56A2L
YSAKwbOfNSvYSCJpQoO7pI2epkumFPmDysxHMwt4t3JhOc4qF/l9xpR1JK5vxtKwU1No6Zp7bj1g
EL5LY6EznuLcmMlWWah+woKaoxZBZBwvalZhy48/Q63f6Dk+tsZO7iPXPWLtd+ehmpXwmpmZgjqN
bxm32euk1P4WjX2GTjkJt42BihYy0aby7Q/X129VA3xkHHNozO+Yxt7VnBFWBMnEe9X0mkWfdW9h
zYKCRZ9pR7NsU/6qjSdxpgQYIGOyRwt9BQ8b4mYer2Udoz5wvEPYgImPUgBAEx5bhTExxLqNpJjL
MjDECDP9TPg34XXhTZm4D3BTCQNL82Rmqf5trBZPdlxC4MkOZt3NYRZ+FbXcwhPvZ5qugoyOl8YA
g0ikQzRvVSbQ5KtMjXSe9fKzHuOVHbcnuzIXsufE7Y3Gjt1xYbbOmt9yW0E7rPxeW4bB98QBnyBN
Fv0SJ3pPiIUlnwf8swNapvDeOhuPoD/aezlS8wAU1Pz8Df2zmNVArJNeW+W6aPDqdHtX+LDyEDd3
qEOKYtxlZkgwuo6rRbbEo+r0+nstX1FghxLXXd9tI/qtoBFq6rmRVlHNfJ1X9jVln3rWZ+/ntzKy
oJKrALWNTs7cpiSjza7XXTG8RGw0UjBxJtN2ViGqmEkuDCmf2DAy6Ot+doRgPmynLUeYIVlIRnBX
RHm/KJFydoq9imJrHsERepxuZqhuB42bODKUd2N0FhEDNamItRJ7+wIprvCcZdSG4OLN/MH12lOV
tUAOpHYTVxlwrNZlIO2Yc53d2uCxLfJoG4HtUaqvwLbrpZnWC0I4V+C8N4pmLdWKfd5OTq4/vMaJ
/hKYsMVleVO7HZPcOp2HJHGXapURgWs++lG/Hlgq9Zz9i8G0lTYvjQtkqxXDnKC/ZaBp875RwIGn
zk1nRXe1Ya+6NCYFsj5UMuZE03BfQLulBGGzc8fvMBUfdptstYjTkqLdBxlZ96V/ixmom/VBQOUF
ILrXlW8HekTPndMmXOU0RZnY5uCuRueeKdmucMRClf2jLcylz1kqD6OPwCtPCrMDcor0uSTnFHxU
BjeMF4ny4hzIbhtX0+Ep0N7VNN460ytXDgUSsucZ7O58blr2ajD6IzlPG90g2FMZbNIZq9XE+tFa
jZ4bh3QY2sm8qTN1XqgD8hMdqyZNjOkeDnKCj934AM5uzt+aOV32MPgT2NR/12I2cYwkhOkC9GOa
4QTyGVXAgqEeSnoL8YSVs8va/aPZRXvH9fao/PdNFi6VyDxmIv+KkJMAcVHJKO2rfFmaIdR7f4am
vHwj4nmQwNBjoOLePrdZCwIDQICuFOs0GZ4CK1mb0IdLrons9K0j+0kXem4IBHOtYAn1bp4p7Ybr
cEvcHTsb8K6c+ExVs+8ms5RX+XcWdPMpIWwZxckOccwqzZRT1prNHKkggPuE3SjySofOX7+3XXn2
7ZS4BRmfdD8wX3QSxchTdQ74tpVF7uAlKZJqMaYKU19L/JnGLxAEta8x805VkRdrds0Q848XxCuz
+DJaJ6MvkreLrBnuKnKHZorffQhWtVUQlF9eapKqcYSwKhbhOJ5bWt+VrDcZcoim9IgJAXReDCbB
Bda+99pwnloNvQbywEjSXE+NJ+G367Y0NhRM6lFnxg04jcnqfuqW5b2OZkefM6FdsaPCyacylvDA
XP9baet1TDKgxjHAj9qNj6/hXEn/jrjvap6CHlqgU3oUpnbSpLytSYYz2uEzyrpi5RWEamWj85mx
VmnRAE2+GR66yjyRZK0tzLyeTxbpLNfPArizVfdEItprr7HdlZPwO1ZoRmLZHNN8eKRzE+REzuVJ
YU5ujFPZpYTDRO86lzMxjY1hENKWY6MnVmhjqzARDOgjVvuCbulQULGpRMJaGgtWUtyRmvwgerlO
yc4gdiGE2t5nd05DjhTtZReZ5QFi8brI4rVulofEU95HiK8OYio/Ds+yGJ8bv6SejOZYAXjeXCa7
Rd+cIpVUyqy90QxijAq7rMCGGcA+uw83ySTBCsWw7yyZsWuqMXUPwWsYVkZZ7IhbezIS+yVoWwb1
LLKs93PNdvA7m++GcP+4uf6UJeyz02iytdNhZrPeS1EdwzC+98dw74tqlbXyq4vabZy02UoCjmmc
6rWx1e8A9WqTanfkusTQ2sadGdWvKOVuDV0eNRIYpuE6VoVTW9nuMlXsY17rymx0BLF3qALRh92F
gX+Ocg5z4bgl0zf++6dqyj0WkjywzYucjBJfhf9Ub3xEtp+R3hYcFfJxbvreYbB9MVNcFah3ZH2q
Y3/Pn+RYQyxl5pQi2tfmeNd21lfBl4htnbHEEM/HknNBZT77E5GwsvkVnOZPhp1zSeD10Sr9B1To
4tzH9JJc/QxBKNsBOp7S2nS5DlNsRI2mC1g4Zr1A0PMHG9VzU+TPVomVHWuYhrB2ahy2snz2ONKF
aVbMXeS/61HW/kKwvqHSgBkkeXjr6qjJxj/ohYusQ20VVtd0bqnVGvnuGpbEXcTYb9By5JwSltBY
m7Ni2oNC5YCmZhl4AN1DlB9MQ7eK5x1l51vbwe1ZaxJTAQphitlYNwQru09Khl+IzdlztGVOMNYc
2PLayI1mpor0VXYNyqO/y6bb7Sfni4bFaqDtigdsIVLONk7hkr+GLN3KvDV5mGvbyD/Gwd9pKb8U
yexgy3cD/6+guZ9uCiLPHlw/IA1OWYaVA0WvuDWHEU0Qgaozk04lwRLbsR3PGf7FGTM5AhWt/mui
6Srj8Icx1sEvWO5pu0KVWU4CN1cMj0phb6Pe3QZD9pg2FUVI/qFVFgt+u4ton1rQ9rihXnvyaWdF
4JwLph+W9Pw5zi93npJjuGwi5P6iuCtCH11ZsExStP9J3LEjOkhKkmBgE+PLLkrT+moZwPqWd98l
XY+DjX9O2NYj7IF9W3eLbgIuDfxgDIdnmjKsnNE8TyLHkuOA32U7nLRW7bBT0jqOB2NdgQXo2yzd
Uf7My3rcer1R0gfNnxKH35s9dzfSb5oNNMUNK3+QaqZuY82AKYMZ2eYqBBl2NlkuheRSxCVof60l
QobkD+aY/o3eRAziq40MEAik+c7NrRs9K1YxXBVPCGOm++Kkhd18us2mT52548EAkbBUpfkyXW4l
9BdBUL0pVv6sSsS8sTm1vlmDG/SgA7pmP1A4nmblOjOLD2OyoCpsZe5nhWa0xgtH4CDOn3hhdHd9
3LLTN5+dxh3I96q9/mHs8k2ZZueyst7tIf8u8+xFhG65aCpSR+CbLaa/UbjZUxO3extTXItmjdPQ
2UmyA6eodc5PYOQaiAyiomemr+TzSFP5BSr7K1bwngpB504/Z2X6XLnafW0ac7RbtM/ZpjKjWccO
Vatl/mkrwKIQdjBGJtZJ778brdy4qXMXFLk9M/vopDkJxV/CZZ5uyaYhOMpPnV1VOgt7NAlql/os
UfD/lfIb0t+LyeyCy7nSs+RoluGTHBtGGtHj0Fj3euacijRa5j2/p8Y8UvXGo1JEZ2UE3KTb70qo
HRVtuPH7fuFg0AR2XhFhkJ4E0PPJh6HV9Lu5cyLpLN3e3xiKWEz60j4xiMhWNp5uzsj+uFMT9b5o
4mVr2nuLxtf0Z2312SD1LVVvm6radxfoy7GHvR0it02n+06oC8wiZ691T31gIrtkP84+jFS8hIg2
RTIcLV/fJl7gkQzlbH2Um9NlkAmuikF81HanzHPi7bTMfUSt1q2mq12PFgW79TYM2sGZfoLptSZt
XoMaciarvl1MizM5YncxXwrpz3ebWxG1l/WWgvrF31rR6tc0pj9p+FqZ3CstrUO9blZ4M+NFkaTP
jgy4BMMu6yGmisFsAYNT3Bu5bt7JN63g3OdpD9xZEwqq9dlubGpVlOzTYpcx8lZzYxnX4aO0qLFl
Q8xzktUngpXX6mgsLXSd0+wHC9czB5DFpGDucvKrhmw5DR74Qsiw02xwCI0owqVN+pdFJDT6bfSm
/T6tHe6aMHqPsvJJ4EA0x/p+mD47KaeT/mvw88MAvSec3BojJFGqcJ1V1683Iu02wiH/mqDTuZal
X6z5p35SaqcGGHJRRA6XNPlWVI9ziKRl3ZjVm1mH6pIq/m36F39fCy3vXi9rHh3aMIZtzFPKaot7
bDK2sio9Grrz3BedyqoJDq0pgLba7UxKWsF4n8nHIlyjPxGxi1667lwA1dUwL9LuRZiof6cKJ8o5
UDpEv09ejxy0fOrGtFmh7hHblIMr6rq1NuY3KZcWwsseM8rnUPk3VOzZqisU2heFnQBwtW5LRPhr
IN5iVgzF5yTrThUdYYI24zHZ+oFxkwB/GPvwtm/M52CIz5YjN67vtislVNpZGowsJCrBRvEu08tz
WOcPKWbRZeqr21roylxQg6zKitjAxHHGtSpEgj6hqKGbgFRKm5rmoMa4Q3uiaXkPC3GncPph5sLq
WzkABdv42xirQ2P3e7evAgRDmZhVNY1sDVuxF9c7bAjPTSR2k34HzPlSMiarHfucs9WeisFdDjUf
QTRfA9rzoAJqrtsGIln2VY6bWjqL+z6dtR5Fu5U0YIBSNJYcDIzU3VZ9elCYVabR1CxVpjABEZ4N
Yzg0pUNb1E5wDTXJeXpAa8GZ3k+ah4rjAaNM3y33WhQcaiOY23p2dnRj3tZvoX9KG/01CcL5NO9s
6PlBKsXaUZjvon5qcKdZSrOVCKvBH+ZSPFn9J4tKoT8LegIB/67sXmjrfP9l3Pnrv+Z/dzGVDbXg
CI7gMaxxPrn7IR7X07oeT0oWf13+D1FnsRy7sqXhJ1KEKAXTYi5XuYwThe1ji5lSevr+cndH9OCe
fU0qKZWw4AfrjSsyVAsd3IIYkStQ3FdW+MCH2tHFdSl7/IbV1kK+a6HExieXzezkir9Rp9CPBCKX
EQKfTVMb0Dh18PwsLSqEU7ZoVJW1hIAdJvNZ8Fi0UsmEtizCOwfmRLt08H75JnVpDFV+ePheg/Bg
vaiAQmW0tSk2tGf5LT7FaX8Jh1eMFo7My5Snpkuv7pkT32VfS6geGjAR8zldKu2iyElO9C36mMKl
0C6K71UQc6t7JlpDnCg/xR5dj4gGOxTURdK85E5FJvDAnRnJhk2mu0+EEab6WeedMtGt1Z1yKwBy
r9yXwcnno5pcmFjD8BwMpxpUuhf8UHHbVU47oCWfB9PehnTCG+MhjdnaOtOb2/4W00toX/lLRbDW
fINSGXWjroPEf4kmoEdsAHp9QO69Q52ef7yyfiiwAhmFeoWNFy2NFAy9eSlVwhib3/yEr2rO3cil
e0hpsF0PfXjJx2TflkprMY+vcaeTj+oSYcfkVb3qwQKZwgw3QcAj0XPw6/peTb/CZXsCMh+NGtVE
ulgLbAA/EfE5ILpwU6h7JUxAX3CfmsOzSswHi9kVjdPVc+2l1bcX2uTAklHddxY6L6X0Ietx/MAC
LY03jaGv2wdAtqVG8sLbqmHD1QMcm2irI0ikkA8tOxz/Q9qm2YEhXnI/pWHAz/lK2gu/pyZijLRJ
Gt7pzgf+XS0URTW3kOeA/CC6TUJOOEFOZchxAMAamJq9eUThv/VbhfWw5vICGLcZ3zCr26kPSwiB
WRohXtsB9lBuSR2w9Fd99uKZ+qPmFatPZtgh+yoFgaS+S/QPzfLIZ4j4vZe3MKVwq00rNDoXBjEf
oVPHydvpUDw1YupuhVdCn18L6ywzKJ90ktR10+bFIyFhe3bn5JmFbSaS/IVT0IBCNw40CJ0Vy4fV
Sb+ljMxVMQznkb8ejD80ZXj7PFFQsO+7xwpN8QCVi0LMq46FoI/5wY7flaAZ9z9E7euIZobv3xnn
wci+J9w2FBCiSarnVob9ovG9tUQxgjnqVW9qWamb4wPUyPx74eaFC6qVYNQHtTyqIb0WrkdUJPeJ
DteQS6vnmiXBOJI3Bmbd7kZL39vxnbFSGilRlL7yWwEiIXUwcNwbLCqBFC61uebIT1IrvIb5zWr6
X/afurUOHOory3lSr9I2In9FOV1pXqQQQtR+yZtRHBf+qVDO9xBAt9kE/2/GpU25sjFCidS02irt
BwV9AW6UDmcV6ykaM6Po9mLPP8wL/usZztkmKRuckI4EpkDvXRECzX5RWlkMhwIu8c24qd6VLSPX
VuIivf8NbIUHwDURX3aMM7I39lOegTtT6qclIcz//zU73KhqmNwq4632NH6mpndOe0ftY0PerfnW
/75i9T5B/q2nYUbhWsK6bgAAigVy1IuCjYzdqHb+guThMI9ShtXuBUfhuCQdz9g9Tffd4wBS26ow
z7QJfxz9zN2pl5wm2o6V5Nb/9T6SJPP859LcDaKKlnS8UjOQqpeae4GRbVR6z2wwzW0SIn1uYBWB
exMeP+8IcgHU3CCGwz6km5gjTij//kNXpe8Al1XWQ6lGDUEl6I5wJTPwNzSz1QgG4Y+OCqEIhmXo
F+skOw2sE8HiiUT4OkNUU6PU/qoDjfGc4vu/t6O/Zzz92Nyq7hwHxvJfsfWfJ4c66JgoKc0STEfA
MTGQ7AdsI1xIHcZd+6NGHbcPLwrv3IIa9ND9zjDdVtF/gjxe6tw77YOPreWIA+mFhapWhjo5OOGj
q+H3C6HTv+iKDR+h/oxpz++H5qXpSqryPwAVobvf1O5nxf/AR+rdqbmg/EOYXlxJab2picgn1Jzj
Peg07idmWzJnPHap/yo1Qq4M9mLhBfGy7u/QWxcVoQOPxWBIoyZQdn/4aJ5LrdcR5qjZrDlRWqoD
jfZRgWpjv1FaOmx2xtxsw3hrktZUABOqSjyr+ReVCoZF1e/frIqIqdgnuSKn8sCpNLcYvlpnpPFX
aiMMulfLPYrO2ODuR1XgW0KK5h+PlBhhpEMbUWwhTRtLueYmBRE9XaarEmUgkcb+Ao+2OiRdTfdt
8Rkn/UqlCp5dr9RNEC5U7pGNLqTzyDvnewkoWtdNlmpfbTx1XKqTk5+51PqYbDqVuBwqmRJRVRKW
dMcW3D2/wMNNPBw3/89npwdpz2q0AmCAYpsNPxUQgCakg1k1JzjVC9t4ZXhU4MHHBjzv/95RzTji
UqzCDr6hdiCmBJdnVjASc/bHd3kjfFNFBnF+xpt1i31MO76JftjiprTooTH2AdZ8cgH7caU2odL0
aEqNJ3W7kYmUHZdPzO7JKcVdRYOG+xRJ3Gb1TVG7kBHG+xxs6pS+s+uvalwHZECl8xegF7YijMx7
E2qryPud6UglQF08cNW2exlBTgXpkxcfvPwip/9SrQLPcdOmZuu73SqN7V1f2ltc3ga9wz9QiVk5
v236ZyQ8q4SdYl7UDppSuhnJrpmQkRw4NtprRUFiwKjZm+CllvE25pVFvAQmnHooNXjmBXmZ1Uwg
gnX4Rj2iWqJ5dVEHiTqGg8A+MXBqlrDXusGn40wrK5qiVYbVi4GxQ4jCAPn2mG1L/V7pf20EGci9
8PRGgBFKEr/axA0phRkfvQqolx9a+itsfSVRDeev3BpdmmybKbGJtI5O9PCPDVYyImyPtOc8Itss
IVEgQrGhleYUhhMcm+WmULSgeOk7YtNN7T2DZBrNXzRaFyXd6GSuToYBHdyidf7LfyWakYWN72AH
homvXS6M51xFOqAHFJCB2/Fd7rzPP7nDHvmW5I0LIqGwMHkSO33hdYb6j7KWMLAkEp31NoImL41s
R39iM0nCTge7YXmxp6Os4Cpj68ukkJVFz/ei7GMYlQ4TR75yWOR6VHznWMTycrVuPPNDFx8TvkpJ
k6Zsq/6QrzKZXPkHMNGNX6lj5lBR/Dd2f6g/bzz3q3cPUfkHR2/bxtVWClKvP2Wdp/+6XvQMRmAr
U//WmfIWUU/1EMGr7I+pzB9RSmKdRms3kesUCyGBVUpFg56HBM/2NKF1CF6GtIN7dHC11wOT/Ixf
kAUUu8K7dv68Z9B44j6sj+GcQvYptwaaTxvIcWo8544SCZ39jpoUN99CjyYjctSPqsw+jAXabbrY
BmlOcTPCvqQDFevt/r2J7sr7MQdtIR15TFgXPFqjI9enaU9JFmy7yUL0xSTqjq8OItHuhYbfhPti
zF7hDzSq2mpbsZfZyJGp6Z6rij8xc8MWDVyUFKCaw7sX2QvPf2OWq5Nwmk5KjSyIwH1IJKr6PVuO
xXJJiPqDpD3V+PlyLRs0VlOl39Kzpp0hhL9gmt/LEqGibDoTVaoOZGMihpF+ZfgmqvFjnMLSX8/T
lVnRe/FX2+KgUrQHPEU2fgVdtKv2TXizqjdZvScZtNxADW5n5Ng+Occaw5FIeKCwA1S7/EOT/k28
9Sx6q+WFlaHceJzx4irUaHGrGMs68P5dQAxLfXyb9d8pRB7czE9cVfnn8A9DbQr5HGoNEru+mqHq
dhv+Qi09vuxASfBLMZgHsF1N6KxxCjt0bU+x0joUI9aINDRJtc9Rf0wAivEoFEiiznvKNJtOD2c+
XphmZN8C6p2V0d81+GcUTvRun+vJ34hOMC0OmhXAoiwSy/Ag9PpLp1sQRyUoWBaOCKjPRFXvKsdm
f6n22YaegOHrpGWp/oN5T7hyImUVniI2ehNlQ/Ona4oDXYJd5PVkV3l4HQz5N1jlDsTRoQBnKHCX
Wgib3dqr5gvQh08xDo8m1c++rh3tsBhxA4Ij3egGdCicw2nXPTIsq/QpIqmQw5cPW4yi4LzXnYqC
Ku6n9BhB+mTTzrabD9Mv9l5r7fsCpHINbaaBVQYCDV52omNMlQf6wvbmZT55LeAZTJ6Rw8qXEzJ2
Lfg9dRd+2RZLJ68DpPKqBkC4L/5BkXz2CjfzWfSqr9A2yTLI5MrlfLogYO6vAlPPzznwuwNSQPtE
FtfWNP4zRRcsW7O+zLnxGwRQVhAHR1a6p9HrONCtrIHYPnQRHU1/MsPE0C/MrnY3vNAIbZfdSP1N
64ZvqnIUlUnhK1f/L5xBMhYz0uKirg7FZG5haf1DnLidiepcKg7oboG9yb5qe9p3Qb5yR2PJAF1H
Xm6mRe8macnUpq9NWH5RxnxQkyV37D8LGDRq5ywxVCqQeoUxsIoifd3H7EVjQtUk9qKDZ+QfhM23
fKAcQ6dpwCtHs1H/Y7OqhspY5E3ySRciX4VyYqcxYauXD6cLCCXzuzlLtHYNQtLSjC6JVdDKrgmJ
sClD7XcZDBWVJkwyl1PbUCoX6wCRJZQd2mMXzksz1q6089/s0fvzfDYJu7pVrFjNyI400RaNgdod
TQjy5+kTEBpoL0d+yCZ565FpNNP0w3SzNwXjrSsd2T9KY20Trv1CgCs3aM2zYYODKlBO6B0aNRoO
mY559hPPwO8rmFaRMC6xlZvsj2i9GCFt+9HZxEMLtGKynjpdnNEDSRahjrKH4Yz3ZnL+0PBH2TAc
Xn0rKdaxzL+9qF27brx3jcY6jqmFZZWJJmvwMvbiYpAcsASZHmnNHkok3k8YyhMwm/UhRqqTkk55
GG3Ckwb82r13Z4wZaNI1qhru2hhl1dQ+tBF0CyNYb+LGP5Z0W4tR3/ezd+/0xFpooZuvtakksvDq
Z0v5T+X6Tx01eKM6y8LH7nfiOGIahH7bLlKLxLOf0GMvQ69ZirlfJ13SLYXy1ZIT5d4uzD+ciT6/
7f96qL7WDYhpbD/2QFRWMnNWdUJlvLSTkNomGbobhHtiySX+UvkiLOcHWsMUzXsHGC8nf5+uZEwD
25lvoxMHx8D3jsJBCpFMVWjRwdE0AkIzxxHOGIB0zHszGD4su74Z+mfQ0Qg2GmcnpHvxPE+1K5uD
18+rsNb/QzNjbbP8RS1pFWrh8FzV/bAa0XVd9MzmEHwOAhTjKaCFNg/e1s+7r86SCLAan0nKkdNo
z844r0dPO6fdeHfJ3Cwbib+2qL9HF8UUQzjyDFkrfjWEttMouS+cklA9A9DnZaZc9laNv4JtoSTp
dlvPNv6TjXXX9LRbao335rg9xTwcklJrnil6ZMfWFE954xhr8F4Ps8vfMn8It3WIgBNGUmU6UTF3
BTsg0WwGomc0u00zJauCfGDl+NprOkM/NKxyr2o77jBM1FicS4aYqtBcSbc0XjcqKRnGQ9/lf5oG
6tN1gF9Qe4vc6IjwwaqP3ru5PFRu/x7XNXJDa1rmmzYfUbl2zl6YnOv8wbkHKvYja6p14o5nF4of
GLGdi7FbpTlMXnDO3Rq5FKIIYi3KylRIxptyGjYUbvRfoJ5X1GLEW04hhdOW72WMQcbCM+lNcUUc
RFdE5kWTkLMOB6K8Jr9OiERmsGkzkYJ+cPbqyAU0NFl0WuRlrN5BKC7UWVyQwySkpx757+yAD+X/
J4CoRhcj77zNn6Trra2+uVngiMLG2wfJvNXCAGGztNiWXng2hDyNfbcPsMpUSM0JkI4KjtIwPWON
8NOI/rPNoncLoTzpk5RY/TdJ9JvdmPT2+48RpeelLKNTk5sfdlpQQhrcpU/EushyY68eX4GmtBZp
4TIKn3EqQFnMA/+uH7ox9Nd2OF5ygu+B6iL2ICczBhubFclXG9j3BgkbIMaVtu2RRVm1VlehWFs9
kJLyUbGMn2M9eauzOT0ndnnzrYFywBwFiy6YYB+H1h7hVNDc3VUm5X9dOjwSzuHZF3ITB+7B97Mv
ZGnZOfyxo26rg9Nm8FyjCgDSVgNmSBMtfbUnk++Nibt2bOc49W28y4BIxjPuk3XjkRMk9nzOBCCg
hSxECWXToPAE5HtOgYvng8BVlW5SEVrnzMlTPg8kfF97J/JIa4X3XrH1MmvnUg9sEmPr4uGHyhg7
zWzUH3UF1p178CMJBiz2DhiwfVpRCldZzkrxdRVwaqVGeu0iZzOVyOwga7yKCkKELkpoSqRNvNJc
B3ouogtVnvzOoE3u88RV+n5BLn7WW+MYozOTSqAXyVifjGROlgSUYZt9DFP+N9rD1Ur7RyKSv5yz
umnCazzp25K6t9PS7Xb78K80eoRu22JcBJLeUOgHB7bWtaPFHGS02AT27WrGdjFteC/J0J1wNtA3
TtiAtstetG/KxVt4zm8d2xHFkeAww1HVC+MUs3gwIts4YfBR+dre1utzWLZ7hz3A83WPx4pempHt
FngkqL90lA8LvywjTs5d1b5rs/eEGd6jIUcxFT5oyF9SWJ1arF+Ay9zTIX6VZD+yR6MDNMoc659q
f7GFfzQz4EXQyc8qvmjdfpl52Vav44OVN3sXDZ+BSeaaBkqqBBpmiztckYHbZANToZoZtxt1Ups4
rk9TfVJ/MRdAFDmALlFVSGSXg51P8WRVZROtKc+huKsfI44bXDlJB6WL0Dm1ntTVn5Fah9QZpNRH
2JfMCHNMww3ZZ8V3MTnNkraGrgB9AB+bcU93oDahVTmBAp7M10mkb0kpzk47fUDx4ASOiTpmBqnK
3YfV2+lCD2OXHs74kgfGc1EExSKobYgXOi71nbc3ZXCPxfgRjNoT3dYVJsL3CMe8dvzGS+jJ5sdz
rBqR+WGcx890kJ8wRW3Kw1QKee8AY5cgtTmU/S10ubv6emjbw6hOz3bwuHlDe5iI9BlVUS1Hitob
PW6ujRR3P68qdLeQPKKPSa+PKjGlzKMCGctWPPIOb0ebZpIf609qlLPKs3dDmfm8MRGsynqExD5e
TM7UpPZ+Ecyql4rBA1znFYnOl6C3zpb4C7zxPeycZGP1DM4Aw4K7j8TKzD16iyJMSW/mWzL1J1Km
3ci+5eXy2Abls7I41et6WxfJoS+MQ5va9FLKYTnW/R+ss+dMt787pqAq05hV+ZH7wLJ49edaiE2J
LaibNM81qTVS2k9RXpBrG3ShcUQwDH2NA/PeiCbKrmm+rVNnk83yOBTWzelAqqP31K77zsGGyLyO
KXlrL4xkSUQkF6FpHQaL0ljox3hb4oHhux6jJpFKMy3TWmtgCfe5AIify9JbtU2rbZqaoiW1qNEA
ihLZ1riHyiWpB3enBvzfwp8nLLsNGxXqdNvhNZKQBAbZtGavV/a6Dccn4vIrXav/69p2on5G2U9y
wIrQ3wSSGplTW8u69LZGM0/7Jq6/fad6ca1iNwO7xjPr5FfQ1oruOUwsdlX7JRzaLxjZJ4WP1QsI
QOZEzy8e7/HgfzVj/6bOFj/tP3AMBYuZEZ769iaY2xv0+osxmj3uqwg9SvE7lDHL2QrPXuW+EHY8
BPh2FY3FPXX5yDqFTvtXBoBsYijpC23wiGw9VOT5RKDh8zuII0Jx+y/oAXD3KcyQmkJ1Yrjwl6ZH
6Hna0nPsjyJo39g51n04XY3K+5TKscYNh904kI7gHnk0pihcqmiZHvOt761iMU4Oj91c26nYsQ8s
S7+AOGCutBJtF72MOrDi9Dv/gdoViJ3TDDJFPudL9JvRd6beAEmJmnaqs58xVnIgy1UZjsCOl07y
TCLW5ttADu9DA+R4UpIdNrhY3fmyCOp54iPR4j0K3L1pJ+/aCDiscpAs8ZtPZWKho7il/g2NGSPT
8nnoxU1lT5aLigJef4pQoDGxqxi9sSwTWGHM03M6hz+SFuHKnezNLKtfHSBtYdS7qvRvvo5weqT7
1060N8/s2TUpsoV2+NkBRrMFBbWhZJMMBWBRapcrhbzHZ/pUsdxwLmPhu9le02jdcU6vPWs+mrAP
CWbzXRbWB3tG9QcBawyYkxkwDscpPbVvj3htgC/S12jjeWjZVrJAEqnPb2acP2uaCWmkOToAzY1m
+M8kcEIv317asXFUdDkRz8syyZk1Gb7pRKQFIM9gOimkeyPL7zIajoKnLdvhq2hZpxG9kYXbVORI
2aZuxkftNgcq/buoqd5Kc3wImR/MPHyz0TB082Ed6nDGoAFZHVN96qjrwDQMOa099jjDzZ+svuuX
DQHUQvSkvXqogSbMaR2I7sOJu5OcxQNY8Brw+FbNJo8FFlrgM6gJoY7/OvEuB+qGldO8Bo4ExWWM
4IyoBHTeNkHOzuzL3yHOn3D83eUxwakdYD5difBWI87UoZOk4wWNG3ILJ5GKRzVPO8fs4TmTLsEn
3DLMfQsWZIRv2xjduiQsrIfwPxdtjGUTaEcPfgfeCA+a7rvUlz16FOgtwiNbAnQ/JGmL7utgvqLm
RXvENzIkXuBLSXIDgDUfoe5/pV1+trGTU6a9Ki4vHBvjo6HdqqHrchDyBpmKWt95Jei+tzZuXGrG
hT6QpmjOXsuGenjVscQ5SN9dfX7pRxKPGRMkFe6pOAye8tYtXWBn4X5iW8s4cia3Oo4x4pPF1H85
+bTCAvZJq+ZNrs86/Z+WIJ/7dKln5fRB7Kb8LIS/L6cZmFMnzzkux7mistjt1m+Nr3Z2qZBjlcn0
q5fFHO1DhPzJDEMXuiODH+kFZ5670Wc8CHLXfc6Lmk47kZLtWO2O0HDpw0ReJsH8JgFLVE12xgF6
F3JMxw51ZaX5gcAtKlfRas5Av07mVffj81xrF7vSoJ7P5yERN/Qu6Uml73lsPmXj8JIkyDlX+bNb
dJssnSiZMARJmP7Gpn7RPQoNfA298KDyG8fp/tRmMFH/tPIyOUijPXBUmysC7YWsxbkoenrv5ovi
rXlp/lRLLHPB4z2r0QZAvPfAFMcCeS3dsE8ICA/curkbyKZBOV/F1EFuJy5VnZEusZ+DsTkEc3zT
C/AsAt3GSYfcUHnlEWzD3WjVEqf0k7m3vEJj1rF7sgo6VlSWxBzeaNw84/wInCU4FMKDLpZA6qJK
mjTjCevIVzfE6o8VXkjj2crdi+ayaVI43MM3WepD+RQEpDO8mMLOgDgjQjyRc9s1fT4GCPXMQn5o
GcCrEYoIFb+XJph7fIjCo0MVooHdsBh14w5/cAZUIO4wbdZ0WF/oPD6MGCKUl80fgCs5wnL56EAn
N1ybGjI7n4PngI7M5KIBrEyAHVBK0wxKBUb33Y3pGSDapzC0J+qRr2knvpHWJNACapvIDNyCKvnO
YONaSKC7IOmepqC/1rLdsNPtnd7PGHG0FHIpb+oh1bLuYTepU6yLxx/TvNu6AGiStF+WbanCDQgW
F1PtVVoiwhfOYMgCu7yIACl617bZoSFzQe4698H0UUBrdLIZnskIpEA5vc8bwIrRygxRmLQzjNK7
4L2rEkKatqDtPIwqM5j/U2u+rsVLJJtHmBmHYojmJdZUkM5S42IPofKspXiTFNuISeIMvApvUtwD
oBVpj1VmFct1T49w7NtmqcX2q0oeKtiblExfKZutp1J+WZOEcyjLbR9p23ZKBN2F6kltaIlvHCrZ
HTrumqIbeg/TsiVciRP9EZQWbzi+YjgKJCOdgb2DmWzmllZguBaz1AHWgPQLp+CHDGZhdHJc0Hne
eDX1mwCmwzKGvZcSUw5MU3jVCLmYDy0pu5XmmW8piy6qw3ZZ9sk9VvS+sP3rQvOek5PFrEA9UHXV
6BBMEAixx8FU3YVxY7ZpucBuYGlWbMclOyPybte5mt5G/BsW+ID+GP3Acph3/sQuYVMepuLrdosE
8a+lororTladEzibEbhxQAieltwKwuuhU+HD/BqkM4FvvAFIturH+XWCp+pb3QeqUfskEc/ADmn3
TuVOsV98dWRoGPks8gjeYNtYNx4Bdfp2eB7Jwwp0LMQUHKGS0FEL121mLVssTECnb6qqfqrS4D99
Tk5Nx7iF7KhWlNOJtKc/m9hPUWStsfrTC+t5gpJYhrQ4Kp3yOGfKrCX7WjYAXewACnP/MBGBmuGh
mOX8XbhiWkp6/mOqv9l2X20GH+x/H6dvFc+aZIUFA7z8SkrI0jSl4rk/hG3hwMnDqR55AqDLyBKy
mRkUPBv4hpGgAjk10zITEeXh0T7lAZ5ggMyi3N5HLukGpR/YnnD5i1T+mi6dNn8MfwH6v+cOreMm
7wmWY5A81dasg0vet0cblLzhxf9mp6nR/Ojb6VS1cGOacURYiE2vIASMSkFIF4Mba8V9aJp0Tbz8
x35+UrmtXuFbPAq2oQIwQ7aRtY1JZQ2uVlkQKJ2FuWgBekhtSXa5jTE0wVaV+nYU9nBZI+lA6XZf
0wp+UQGToE1pfyfOtw7fYG9YgCJMREjCFuZCHVjavhjzXtF11zGdPstJMWYLsjPc2XClRquV5mX0
3WcH2U7LTD8QpzynTn+Dhbbk6DGXYxnQlsweZplsfUe+CSh+mdut20l7OJPxQUx6QeZrh7LWqy3E
OqdD1KMawIQBKWMK8vJJ/2VL9uHoWuD6xdl24gnU8gyAx4JPYNnPhQUiK9eRUhx8QCIlnFBzPDu5
dg1MKuVtVf/qc//hIH5AIYgpEOSdvVAfS8HwlpQ5Z3CUUw1Lnkg+WY367B9jOWM7nzhnbYzf6z5E
RTox9qZrD/CDx6uWAZMNGzoWebJRT0hQ8+7CMl4Yarg1klN1IFVs4J7be+TMwEs0nBlp55tbQyQf
yVQBNgmHL9T2kcfhEo0mCVoj0iVCqgpEZYsiBNtXLUboFGG6DD0NtC+A9WVNjp5Z5jG2rWtEPudT
kQkbXR4qR3+WHryMsP7DLRmtfQ6uMp9408kTDLCdMVHEtszqTvHgzEGGGk14GlEu0KN2K3WaBFBK
yT+srzlsH74cP1HYfaQ1mHZ8F+4hEPtVT5Cpd9NTQByE1tO1kw3Ui/FSOs02lfEFiBOy/HgFUqOG
qaSu8Nw65mMEZLqk5VmT/2ggj1AlWJiueTCqmmmKegAkLGMtBx32onyl03aQTvKN4PZxdgBvRQaF
kkAWN/WAzQzRMaWaCjzokROUwtsSuzluY0QG9Kc24hWnnXECobURXkn/Q14jy9tSb1v4cBa0qkV5
Kn7kJtWwgZ6obDBlilBDmEsvOzRDfTD96dBio5HrAPmo6q8zo38t8jRYYKhN9TIhcGyq6iWnOEH+
Sh0x7g+9FR66qbrOaB8qSRFdmykwhLuxR4kDUgUwz/oFS9bDmEa7BK0G8hgq+Vn8OlbWX9bAJzTg
A3upD51iPPtzcZYeR04w1skCo6yGYxEgnmiR1RqzZZ7PL1bRNMh9QuidZpAKc8/kCaviIfl5R8xg
dNVqjmm91HTaqq7Tlo7VgEqCfGMizhBbyboZOhOYpAa4yxOvQ1wDBo8oiXOiZWa31KdhQ+JyjAqd
Pj3OvBoBWUQVTEl4oI2NGQp8vCTkzLaTp5GduUqntRMCR2V9LGJGZ9sNzXRC23ubunJXEtsnvaNv
rcSVm2RCrsTQq0cyN1Qc/MPIaeCICqRrSwd/QM/aLNkGJhJ8z87XrfSOxmBc85aJB1uYInNDUErH
98aeDDo60X5EmRyJD9+cOtt3cY8uLcZXQ2fvs6ADRDinm5jC56QiyQaePrGH17NNqqpWH5EyuodQ
lZAiex9n009RzDuw8Dd7zOnM1u9lIWDT4tVKvQzri2fdnm+hka1iapy1VbtrOebQxQHMTDSPoBYo
uC2AwNzZtXn4UzTu3XfnSzFqd4RPjqYbPom2eKYmBygbYqczjgsNAM519Cm14mfhWBObKVolPVLh
evwknODDcZK9oUn6HBJcYhXqYNLd5Kxj+hnWBFWWRv0a9he93Qo+emmhcK+5Yietdp87DtWBwfym
J32RChJgt09MRWp5pb0vBYW0yE1uRmVm+ymU0PJaTa6jqH91UMTCKBxjGTbkIdXuLq2bCAGedSQz
lGNi/TfQq1vUQfJUIgsWz9anKIfQQNfC4kkmLZw1X1QEKv4He+gh0+WnehHJiMa/AbScU2/r5KRB
A0jdQDu3RO4ZlEKbeUhPvdna1vA1CWhYg+0cSBX2lgejaTaFudQRqlo09B3Xrk6BYJRfbZKfw1wH
HgnPzw3DAQgeBZs0qKtF1SPjY46Gv4gh8doAuGxzfKqZvLAoti6+9pXj0pcc52s2uU+thJdY9G9F
lciVjozOZFDAijxBuUc3j3oEIdrJw13ml2/6PMJyLYy/krzMwmSG/BL/vtmpkLoAgj1waHeG9YaO
83Psin7Z90pBoIEmAZrai75Vx1arKSRUfnT0unytF3CP4PuiCOOfurGrNpWWHSPp8YLDqz98tpb9
B2vpL6rt9zzkpsqcOKECxLwQo35FWyza9Zn3UZmgGPXMW7me2GsRpIi0fnKa6t51nbv0vHyTDDS6
Qutn0GZqFwBwtd56rseGw08aX/Y0vOqZc0lhpQwWom44c8DBT8Bjlqn2rASHhB2fwzo4QVChBdmn
r3nWbc1WWChJ+M9x3yGziYWCRc2ydP3PKKjYVJrvcZzxJJzwQxVAl5DgHqIlIuv7DIbRyicr8+lr
k0G+tR4cqw4gEglxKXCPY2tP8jSicmJ4i8DHlhoc42eae3+pUlCoRu/bSuz7yFTPXHF0YjRlimI7
CfNoueM+gPOZBtgp+ZKIqvT8/2hwfPP6sOXD7BBG61mUI1uaddVM5yNFW8j1xclBHHIR5oVOozAC
T9kZPxRAEA1jt8/ahherXwYp/4ezM1mO3Mi27b/c8YMZAEc7uJPo+wgGyWAzgZFMEn3f4+vv8hxJ
fErRTIMqVUmpCADh8Oacvde+EXD5UDpEEbhEX5r0mmbCt14kYQkmCdukKTmZ7DPJsti6rj4bIPTP
Keg9CT27kwNe16KKYorxpKl0cWr0zbRqgZPVowghKyhvrcpwMidUfxMzRTWifyUOmLPaeIf+j0nH
XIwYimdNld8Fo/M4KliMsDcoqn0d5RVXCUeNsN6pqEcWiIe3mq9Qc3WvUp6hA++KqZh1bOcE87SU
4Yk8fm9a89nPzHnssP+A8ruV57iYuhpyufaiiHAfVJgZcxA1ldXvy6Q9Sv5G0DmvcTVeslp7F5X+
NPRsa1r7ISh09Nj6OhitF/ljEcVHBiF9oIn2q1bY50TX7pV4PJWN9pDbYjlawyJgLIlB2WOCe+Go
zLqcQjkOxgdbDoLQaE16Vemb5miktbKq0uPLAV4FZ6XjnKR5prVImo408/SjlJDYglLGDK+ObBFA
0h4UMo1aDJ1l1i70BLeNiI9x4NB7io5VDpNihJNCvcqqjV9Y6TfOmOwbdziW4Mvno2ae1drASzGZ
M63HKl7QPpg0gYZcKw5TKHD1+g8dzC75cFIKinggx0OMTyhPoKLb1VcPxkOGVfoYCMqg2U5UJ8c0
WFRB187rloXC6M8th0ez0z8VnSVeKPSusaHIfpLRQFwa4VWovUdIROLNYw4zkguWN+NnYyNWCHPr
1IzWm+NyuKst9yQG986nVB07yk4HWSTLUU6SfnLiPuYw+NOeVqnuFYhqYAuRPvVL89S5PRUboj5X
YZIjYEbdHMKrMDS0IQB0MWH0eC1CV+yVzr+GLHwYDJAp9M6DQByhOsWNI+fZ0NjmhOq0DYzKkg38
jVLDxpnGI6SUECST8WFr1qpnQbEYc1WN2zxHwwfsp/kBffsHKKsu6X0fb9cw8+v//R/t/5mYcfUE
afOmUcIHd3S2QWt+pk37AyP7D3RU/RtF3XeDGP4GSb5ekmxYB3e1bfyUvvgH7PdvTt5fLt1rMiPz
FS9lMC3odhPyofXHQKc+V1G8s7KnGJSFFWNUpZL+77S/39f9D1hB7VvGoEppu4x67scNowt9KKAf
Dw19PiISUSKnr7LNMNjVZRizBw4gd+xXnBolcqKcq0Q8gLHbt2a0jDMU5pKBR2DQWhNT/MOvKf7w
TH6zWv/yTBqk3ITruOlGNsGboXyxKn9lEnbtIVroeDmwPh+N1P6KOaR7ollJ3po34XimmEEvFdUh
GSnyNSgig5oANpp54A63aigYtsmv0IjvJ1+n8M+OtIO51pfloz8AEgRD9q4RcvrDnfwhDvF3jMRf
bsQKmjgeOOhtXK26OJ6goVJXiKHqJcegDo1NTPYg3YV//121Pz03yTP/y9ehi3CorKXxxlbam+ia
exnvo1TBFYUFstGW2RcyR505j2nn/oS9/tOXynfyL19aJCXEqpF8dkX474Ue7gyTU3LvBh9qg1zY
NwPqJr2BOKY41lH8wyv5hzf+d2DAX761thTVSgkj2QgE9HVpO7Owwu01ieYHJOafvkD8/bao6dhj
NtnRRusERNcBu2bx2dKR+PffSr5q//QKfpuxqrrBNSxT7VUnuZLLu5LuZrmTahv+E8bH3+CffviB
oPqnu/k2gzXYVlRqitGGgvETbml2QhTQzGzx73fzm0/8T7cjB8dffo5qgroo0i7a4JzdBTa2MH2k
O1Tn1mukUpNQ0iX5GixmpsGpzJWNwXB4L3w6UNV4jmz1AvyIMLcAAbUf7lWsB5orTnGI4g2Igtqr
N+n+bEoNjynkPLevjlmLm0NVP9C7orUhS9qO291oVz/c0x8emfptkizauEXCOTIAMv8jBhCNGXKp
DOYPA0CTj/4fHpn6jaRLO32wPNoMG4FUwAojqAHcHIlgn00qDTyyum+pN0Jl2Mo7+tIlX/Tff60/
xBuo3xDmtLs40Hoi2lhJv1YjbxH4xaWDw0CN7b+9Peq3majyoYjUQo0AbChn2+3eVEIjqixe/fsd
/PHhyR/tL+NNYH7IEclFm9jKbz6d18ISS0kNl10ihCwf0ibV1/0upgKuV94P1OU/cHJVuUH4y9em
UUo87+RFm3FUXosmIL6bwr6nVXeJEwRzimraT3do/2l8fJuADIr3aeBXMcobeqXo5VmdrBwEim89
Sadz7hufEvUDhQgkrKDHJTq/4PhavreqvkuGlPNIXeL4E1Ivn3C8kNQsq8uPgYv72y4xEJcUYrpm
PPgjhmUdH1dOpdynZmdFymtbpXTCM7YkssugxyNiJHU8Ir27BkFxNNp20aGCUBo8fr3Xg5gq5vAL
spmaTjgzHCQsnHWVGPkoIo3MfjSU9l6PnBdL6PgHshh9hjPvPAOCZf2Y5d1TGdlbd0reBhc7sGsv
XAH3yJlQrfe05GF6xtveDtcSgVKb+jZX9GeaWBsnQIGaxPY+KrJdpRsLBbDTSGoQb9iHb8BlMtFA
la791ZvZpxKT3DuKdt+mEIOpSUBmi2AVVLTcqmDgbmsogFP1SO4augVT+2j06R2S7VoJ+t+ichFH
hzj271ulfbDt8SvI7TdSay8c6znRpenaNod92jdHgaEJwAc7I6r3A3wLiludI09MnHir2n6sWvXV
lOqDzjzRhTj4WnWeKHjM0ApdDHLoNIPsSDhzYT1u0o7GsEVkrtnceyi3uqFfmJTUwUXmnOXMbGlL
g1Np0L2KsR4NnzIAGaDjtgvtc2VBUUyJ5YwdQH4IYgPomEnAWl301qMw853m5A8m7Lm2hRyMps0d
kq0elcfc8++xeYHk7zieYjmxjKrh+yyqye7XEIz9TE/F5zAgJiWiAw/YDI7OYxdm58B3TamIPToE
wkZ5jqHGJ7uHn/zfJ4I/TdLfllHLSXDe4bHe2CJ4kygZ3PgMt/GH9/1PAZ/qt3VTZ8kUbsu6VhrI
Qi2iI0HyHmqnzGbRaC+EB3Gj19JnwRRD1e4i0wH8jBN1oAZr3KUnupEbFEJwebTNkMWgg+CyGEQ6
djkdq0lred2In6NhGRUzTMHrLin+2xZJ/bYmD2EUxFNQseab/oNRNBd/Ct7yKvhhAfvnR6+739ZH
+ojAtpqcJZ/Tc8ZcqKU2jd38P1297n5bHoVfTJHRqeRgAFz1akSPsBh9O/zp3PXP0yuyx79P5aqb
eQPVGT4/inGJQ/gJ1exoRMm1CsSD0uo3XxlfXaCwENifvDR++S8jlnzLv39v7o/M0BFCZwN9lYkP
zdK8+77If9i1/PMKpbvfFsZRb9S6DPj4oUzJKau704R8xO3I9pw03trcaC7/7Ua+rYVirJvOdMqQ
8mRwCVzl2qvuQ+yXd//+8fJ3/v+3R2TA/f05oV6dlBp7PQ7MqFgI4Tyiru8XFpA7OY+Uot1oxU+5
G3/6sm/TSF1jGGA7QfADeknWhlCwPJrPmWevdH1aYN5bKWPxw6Typxfn25yieuVUtUMcbahK3st3
0mAUYFT5IctFDqR/enDfXvsGDmI7NVG0qfvk6tjDUrrXMw9KvRIs//23sfXfmdb/8C3Ot7c/Kdog
8QcOFGqtaECyqS7GWvFuYnWsKccbibc0RfBl+iXgAsD0LvVhHYAKPR3SqwIEJxK0gor+obfNaxmM
Z2LDV1ZK997lmoUboGssjTuBlQCeg/si4nFfwXAqQ6iCbhF+dLQxZ0Zq7GuHxqdlbGNleAn9Ztf2
HASr5CrENJ84WfnlsNFZY4WWNXM/kclaaMNnuWwuucqAKZWOVQWKFhGYDYzUDQ9uO2wST7uDdlHa
Xi2NgQc8nlx0HR7ibtxbiW0vhigCN+djPXTyR59SWtO7O6v13hwjn+ZjOzzZLBhTi35n8KkGKjl/
pu20JxF7z54KqNj1j5PR7Yyg53gOHdUqIxCAAZU+UcObwKgSNZnkjBY5eQAWhJ726JbVqbfwZ0qr
rpVIjhUaFhsPoZrdJQpk8XC6NTXbsCYjtQY75Yq6PM39sMRHmT6QErt0h0KZ5ZZDo8xa5yZ2Nsqy
2B7Chr5mVW2VVHmubOvcW8NW53pmas4+YSxky5pT4zxt43en8N6sYMx35IHcCjrSZks3NrY1Ep7a
XaiYXz6OMs0HrU2Q3V5yAUu1YqUw5h4wMc/2N8SW9zNAjEurBuY9DhCmc20XhPamVmAI9WZ09Ifk
l+vBpolNbBhh9TWq0xPKnXqd5uZS7h9jM9zLgwu8rCU63DObTAkBIaje6B8lDqj0h7OvTKgo2QSK
CQKpMNr3IUp2ovdPOoRYdvD5SQ/h4+YdBlxbXRpOd3GwXQ2KR4+swQc4HQiZSOE60TBrdfsiaRRe
kXxkurILLfeXMk6/JvmALNV59T3IJI37oFLdw9SOTr7RrL1H8xk5wAVJ9IiUPn0xNXowUhTsm0gi
XFqDAC8sS3vonPhc4fmkn1wj/emQhkASk49OcXwsC20MYTRX2Faa5Ys61buJBaSuo4CysXOvDwKP
ZWQfYlO9022oVmN7LV1ETWLlF447Kw1wOwjIz2WQt3C8qpoYjXJtaOk9KaKlRKE/jzVCMy2JPyQI
SZnUkyQKlhZSUAryk+MdNY4BREAnSz8AZt7qmK7VPr4hJABiZZ4KIuzmgg/yVdNYNLX9SyXyl2Ym
/bqyOA06mcKpiu+jHYNzWCp3Tl+AXiH30MlplYX+CWUUUvWo2KQ6NpfKoXtu5YekaI56ER1MD7qv
g3eRPRieLt07kVYQECSi90t0rCcE+CvXzjzeOqibJoZFK7mv/OwuG41H+ZQMmiF14J9LVkSFTTzO
B3SFfvLqpvojUoCjOkJAD6JdppfRQg4C2Je07jiZpNOnC1U5rhGZDXZ0H3XTquoUBXeOf24F4eZA
hHeh8I5BSFdOVeD+dAgN7IznYpcHKw/hKwc7jeW5wqqDTwJrKkzuZzdwHxENLUK33bNZxzKFDGsc
3U3p+trMcnV0KslgL7zG/5JB2sPQrWrIwWmcvLdDefKYuOyxjMkSrw6Kbu9LHS9mOqKkRqRkqYaK
nc27VzP1OI1EHWCxbPeSLNxSeopsbYUQ4aVGrbaIdIW0MQN/MS2WNY3XNby8RWi2SAWZuSv0EQ0j
BL3/pWC1wZGZfuKjQnwVTHcpvVwT28S8Kuv3LCQ31jICysqks7gJUgHjjnL9cyBtEOrglys3MR90
vUdKo9SkT5gIyUwXPXCUM8KtGw3qoz5hHGayDJlL1S3x5Afd0GQ7891Adc0r7S8G+uEynUHGlquI
LheW6Jataf2aaJAUKs4Ik+yVuqWTZxeviooQ2FAPyWDedROMwQIcil2bQKwQa2vVyTVEMhuD6Mqh
Jp91ARP9ZH9IOPfk1CuD05o7tk9mgMit6XApW7mHw5u6A/b4p8IUqLQ4c9tYmCCdfKWpcXHd9K42
PKnR3wkyX+WE0KbRu8rmAmb/REHYXzo442PHDhZ+YV897Cxlgi3U7+E5ub2+Kevk2EArMJXwzq80
2oFVS9Rv9lUXAREdHa44b+fWMdBRiK5NgtrV1m/aWDyTGb+fVP0EeyNfanW9JN7xpnj2UjCnoTbB
jJvX/sHSELinjgq/pSMPzK7FOao50bSDu54GZ92RCVLb61rpf2lWu82SfK6YwTIUAkV7j8m6WFUR
8vcqA2PXEQ2rK1h9XfFijO4LiHfCfkZU1U3YbdpK39JtPo4iWks4eNk0B60OsCToxlkvBIR+41Wx
iIQn09v003QG4RDQnUZRJ4dXU3Y5aJgJoXOAtjzs25WimQs+PqcGqaF07S+it64eL5WwIl4KEiKk
aN1mLerJcJoUeCkBL2+TRvuCEde7DvSrYJyhJ8PDEKOlHAC54gmxINxlr5Xh3SvqgISQt7IZcaP7
0bqwyn0YhatmRMWhhuY2KItLBt4dhTQy2Yrub+LkFzAVqP8BgEPEiYmGJrWD/3Kck57Stxt7DMAm
YHVCRHaE0ZxTwthmPNhF7rmzyUmLuY+4aWaQtAUe8dFHE9v1zmHw+KjGafae0b32dtvMdaHciPug
OlDQ00VHOx/s8aAVsP2FJh5tJXiFxHk2SzxlclWv4pgG6YhhBu4AVIdMocKaLrzMfuqq4bmr9Xtk
1xxMEZ7Vcb91mXMzJfnwYBe22ricmuaX0kNUDTA41IlVz93Y2kU6HXy1aCaURB2Oxd6465kB815B
rEetDlbmXL5K41Qkc7m8SMx0Gsb7Xkl8WcUDwJC5a9F715gnsI1Z7V0tf83rYSs/qNDsV5nP57SQ
j/HgvoEcRWLrd9nKq5N7Lcx/xbhj5fSk+XhMUz07Wa19GfLu2qF6gJbj89rjqe+0bNUJFUHPAHJX
oIDhjzaKudOoZ8gtAwzlx05UkF/CexvgToWtgLwYMbdxu7OFNSSAs5ojIlyjMJ93ZZNDUh6wUjbR
fVsYGqhfrpTGKKQaUgJUcUfExaaM/Xf6CUAlzSelVh/NgDfJsmI2i+BfkAZiI1GzHS7r9aQH2xZn
WtuiT0EDu24SNJmRaiOKUk+eoz/bk34GnfLW+9FjblEqc1VvEQf2e5OWh3RQjtpgH9TEaOZoRs4I
7C54L5+Usn62+uDDbu014pPtkFJMMjUPcD9vl9q4ND/yhfypAgrxdll/KXS0ZobibEvq+L4FAkGO
V7nDH+JyMWg0mRNzS2/rLiyKfJnpOO9HU6xrtIyowoA+VcFHCrJ3Xvnhe0GJrlPkyS7A/UJC1RAe
TM5btaIsR9CgYLHI0+LddwpAuZFRXqPUeh+Z/zMDiEzfKKdwcN6tSTvpDn7K3/fAD0x+48YiqlgC
JMlBTVZBFaAOAmCaMcKYR5KZybpqJ8NrCgXPUYb7vo/ZUQcAjWrzxbEI10BE9+5P9hERHb5iv9tR
7Fo5SrX0c3cF0ZmpnU6jaoXMUsgb3JA0CzOfcZR5tgN9j/6U7QWWpqjPkC8FjVilSQi6BzGcHMCe
xyvnsoKg4VM3ZQMtdQK23eW4XmnSrAQ/mNU490g0soXmjAf5T8kZnRehLGkLA9C8l1xNtznIE35M
/IXc3RueilwO93IM5cOhNWsQUZAI3n2QYg4vXCmOlmOiWOxhHBnZ3raTlXzeZhkM86ItHwuHx1tg
5Z8A0No0bnBqbEbUzcU0LCFA3OQt62Z3683qoqOlMfjFJkvb5mr/GEK1IsB30yDWaJlHPSJ2u/qD
AN8+1bfyGiZzfNKSGkN/cjSn8SSfhWtSXOv9cGclFYTx4D3w1NUE/0QbxruGnUaeGEu9i45mOu1K
jenWLlcqhdsKaKAyYVrzxtfJVxdRPK3k/t/j77FtBk4Y6jExN/EzXgFw40Rbdd7ULeCH/BIuuosy
YFkdk+wZ1vNW4dySls4tnTTyW1QKr1VsbzLVo65srDJYbGWXvJkxQj8nGb5Eq95PenpHWMiywwo9
m3op1UABGk8S4WVuTIXb0ptFx5Pq4nLpJekDy+eGQsapLMJLxotJTfncpG6Do5wwQ+/qWti3fdLA
FolEzWi6e4oNwioYwYEDS5olQk5AzPBHiNSPssJDARk2kkKIjHOTc2Ko+Hs5fORG0rLylWK7O7K+
NgYLcc5Zz3DtR0wLHIHI+eNSwnCAst0eo6K+Bb3zCriigUsUbPFAqegBIAta+JkkRm2yIDrpqX5x
43GHb2vZut2n1QXBapDoQCM4MsmuA/BQejtuOh+/kGOij8lYGVGhUDGoGXnNZsCk07XgszsUBwTg
7B2N0FBdfUIVuEmS9N4aQraruPCo8bTsqeSWGbLJKsxHDjzDe8Cb6anls1lSxc4oVqdKOMwaBSG6
zSCRX1jjch9woQeOv5lcXHDZOgkr9DjiwXa8W2WJi0jAcWOOQ/FCfry9Nm0EL4pOPAoBaq+aoRyL
stw7jCjFbPauyNYT4F/iUa514y+b0F2Ayl33LTsmHDWb1JCGUmZxYRzlVbRI7Sf9LjM8c66pKIk0
IznYnliIYqgWvMzPCNV2cRSw00YmWcf2TbX9hklAA3fg8t73VQIUrDroRXsvVVtBD30pcU9eObAv
jGBkiK2hu3u58ZN8/C5F8jyw/xcGa5wTqJgC8ups2vg9U04eSho8TDrQdl9bOFV8K0vCk3o6A6Y2
fuoDOW5e0eyEWh1rGUruxP09idKvMNgPv+O+p2xnjMavKg/fXMdG45fvOrsDcGjPW8c+WiwVcgum
6sVd1ehggLne0XBmU0fWiUdfCBmX2lJPsZYj3hE2ztEj6X1oyk3/LXPzNbEni0wrztmg3kWdOAmT
pWGSh8zuo/HNVcoZdlD0S1ZUhH3lxbyESmJk4yqN/GaRVJYsf/C4gqurFQDli2ipIYYnJArI0PBm
B/HK8JVTkoMiSlxvaUzdLgwxQrEPeMEN+DmZ0cgePCYIA7YcmVL6q0vNMUjNB9OBJ5ZThkRCPr1U
eXz2oZKENcaQHhdakeECHjRIFEO4FKm164ccclJ4nPr8rbQ5xOuWR7padtPlWFBMb40RrdyNXgdQ
urspkWbOIMKnM89PEOsRw4iTp7wGiTOzhLZOs/j34Jk8Y6XVBkdixp8c5HWnH+3IXufM+YonjnLR
rvp8RXxGsmT7fBdaJGDwvVQxNqqcGCr9xR/Ca2Z1V45fx9LnHO5l8DqmjhMSScwoOIudHlmviTSr
DOrcV1u2MGM7rpLCB4DTRRdbitbpeF5CXjAlVu+Fn3/aFahBoa8S8Po6EONcbrudBPBC7Z6GzthW
+rByAPKgrE8WyRjckOl8TXm3TpvwYpN8snAaAwtdlSIJYPdlFdk5btsnzak+Jtw2JN71SxBGO4Sw
czvMOaD6w6IP871W+AldxeAhJwYpBRBnyvWZaw/T6bloikOiO1v5V1rqv/JhQho8rGqhLzWGT2Wl
57ogoBLo5SCc13A0d2MabkIngdaCsrAr3zQ9frAq/VeWOJcugpyVtl+DG6yKRt9nfGekNc+O4UCA
luhGliZfYJJQTWmnK8FX5xMZkdH0OTqIzRukzGim5lXv3FeESyactxPmD5FOZxtBmxwJH7iaMFZ3
7Rc5Pw9+TJ7j6D76aXdPWDPHQa3kFN8hb5Ybmq67b2vsgkBkLTeFnyKaj8TBlBiWj3Fqwp/AUYk+
0NlqjfWRtCyfronwGpz+B5tACG9EYXjYkDn4pOUmlKZeXLQYRy+5seyAGBjj0QyyV6FCQEjLt4LS
tY9KwRD4vR1V/SXkEbltMwa+shN6f06TVtpfVzU4JFaa6UgMD/InX9xXAyLvWvsaiEZWBPtVkCFE
OzhnXPZnfZL0D+emZaQbkbyGIjG4FT1CM1yIm7SiJDZ0DzEq6pleOJfAzxd9xTEosBEv6tETLpsz
ff+NKvwbyVePRiQTn9IG4SoP3DYrFxBktzZza0PyC3YH58lk46FXo3R6UktQ7DV2Tjon1AvN9gAX
40IfbaVVA3TKcpmCixUuhDq73atkL2aFttaL5DEIZIJcvZNzlM7GgKMt4zB4zjhGT8p4S5T6NWId
n5qbYzs7rQVbNvCuxVn9ECriM0psF3JLtGvyQYZWBxd5WTYzlCuzqRkgsavNwsYk2EtquFhpSj/c
qrbzXBOJh8SNIMvRurFXOOHWiWZkS66SMmeSo3yc5w4DA7or2zkDz++MYPF03rfWTbHDJ94HCV5C
6Rygpa1t/d3LMSw1BGEjOjjh/1/oAxGMCQi6uofOjsAZy55i41bHNqHxK6fEeTZudICsP2sLZ1NV
X3rvnVkMN6PvE2rlvo5pt8qi8JVsm1PJDiZL6zssujhqo4dWqRaBZa5Zk3HlJEf59E0C1uXfB/G2
SNKMptaXHmcH/Kf3ARr8Xj9Ftrlsnc/Jgr8dWguXvVgbgVuW+yS5jMq/etkTTfcHaAhvGptoPziP
dfbORjitZfocnBcmzIxFpm7e5KNyCyy/OLZGQGo6I6ZnqxwwFcWC2a/SkcBLZVNNmoN4kjcOa3co
oH9EOqGR+HHASCxdjlY961VR9qeIbgMuE4iexUmNmnc9MFdV61agMWVuSEgeLViEAo6T5XSfhg6N
K3QWJTOKaraLcoCYb2ePcp8bsAVwPN5iSRwvlqozLBLLPYZUQM3QmjuJeiGVZC0vUIcRLO9Wlcy8
7EmrwyPXGWDpChOH7EkyMEivygfvYaAIwD/y2N3wixr4x8dYvfUODaohWUxddPaFytsPOZJLoPxq
jvEZTh0Q60/HeGjZH5Zj9VU2R0WADSHTx+RVhe8BxynftilsZjae8nOl9wv+vFyzuAOEH3uK5FDi
cFSYwXrSFKYPo9goQfHigikJbMoQk7ML9GpB5c3G2DwqxSq0bwVgU3mY6YPuiJ1gpnXBIkimq/zf
E+wvn+qP/LfVRDlAtdia2nOcDws5pOQeraGv4LhLizw9h+I5V+5he53Z1EpgFs5iMKZY1DbWmC24
3MwiWbAIn6kmrxyLcA1e8cAQc3kBLUOsKQZ11hA6B4DsUJESkwOwq7AP4+mchxp1Fyju11ApDvIR
y0tkBA7UUOVmpK+8LaO6Nu2F/KzIVS4+tR6HS4nKa6G7nxkRvi5fFWvlovCUjea5rz7eOYcdsfxX
2EKDojMeNKuj9uxx8mtuppFs44mOkz7uRMkWUrwnugqfS7gzqwnmvvQ54tS24meHGiRcLn6Xjkwu
Ulfb5tXtWsp87UqiZ5TCOTM6+JMSaGl01tZrTI3IZeWj7d9qFmTQS8bSmvCqgrZvXQqI9G4os1Gg
VVaqqpqcApOzb2AkoFOFqnIhh7NpRgc5URKEJ8tkZUxwKJONapkHvi429Gf5+lqusR2a9MrLGvfW
iwsXqdFPKZsSkXkb1f7A23/Pn5dDimMbZ4mmVnGLlAdmrJU+uVeAafdxmdxK9h3o0TmfCwyFxmbi
Uydr+pCdK/k424wcIjAmkwEicSxp6kXhVe5ehNncydQqjbe61l5N8S7LC4MeXo0BCD/zg7wUruH3
HcG+95T3gYjCeCrXWmQ+E7nCwQCqgv3axXCpGJqaM9zSIDgNBDHy+xFKgNtdvjihni74pFA+KyaS
0gOnRm5f4ifHMKS2jiPzoI40PqAo0vI7KKW/5JcRXbhRy5ESqMXumJHlVvKOgO06yngvKEoRuHex
KZOoVFolPF1eRdx0FDzf5Uud0eAWtnOZynDJ+rBXxxToMIgjaMcHh1+MnxY1y8JFjs61BHW6aqwv
+agAMYELct75v23vvcnZxhrNOZ1qCmFn18jWJVE3BFycoiAlOaLigcKUpxg6ZcFuoG1lM8e7BIrx
UshqG+OBJzCZbKt8CFRRO5N2j2Kctg2FoCI29jIRrmDtC0dvVwlrJ2e5ivKL7ogLl0H8z4Ej1VOO
ub1TAgTqp9JGMMWn9ON+9Cl9AFy3s/FMJsJS7iLBoG15z8emOsjtbqQA1NKe5N2RlMF0mW0nTPQz
+e4bLad22FMRP66P8VVNS0Jg2ESkNU5C5RSzBCiJuZKVjoz10ERgEhruJvLDmrJ/s+FEBcfbkbFW
/r2RlPPaKj+zXqzlEWowlA3XChWbAp7xIOc9GyBxMWUbQ7x7NBjY067SUpx4fgWDo2MHUlX0gH5P
JZG2L8pmKX8KqKsGKIG88c6lRrGFLXKn5VfVjT7k21KlD3wQEJ2V68bPmZNdshao0RhAYin4u7Gw
D36Otd7igtrryKMo7PEzSIYPucI6qlEt1IrCUf0wec5GH77k6JBzpTBuqJhng5kd06i9GAK/S0iR
mJkXGRtEhWwWB+4zUQCiit87TtGG/ep1mI952102z1yeHNVqSyIavbyIRG2qNuMgjsimdiabBVhZ
izFIUTGKO3kEGn+Hi0VreqDbyqMhwIMZ+T7YjajdOOFKyywRuKTRBwifm5j6Zzt3TPOqM1oLR9/g
Zb21eXMafY3cD0w4stCu6R94u2hsnuSsIweHHNhlJQkqrNdp2yz9hKMZq8eYmCf5jfLCMeFwoAin
IzZZDcYZm6g2hwDHtC8Mb6+2br4YamSBnUIZHD/8utDaXTXYhFQW6hUQAgQYQexts6m07mBZnxHF
MCrxC4XsMZUqGpbNU22bv0qMvDW5mygOTU3uXHd5ElPKsIJZQ4QLd1ifkqn6JCIaUeSw0vBSVgrg
4jAPcRKxouSGid+wWiN2ByqRrAwaaHURY/qT2UjKYaK2nfjtJnJdDEXh0Y2HjzjT7lTeYNMF65pZ
1Ea70buxuTvCf4ciBptR0C1J63GWh4hS3Xi6Gh12cDZUnZEqFHrTcpf7+P5GjNczfaA84Zn1XP6h
gIenUFdI2WmldDQkCH5pMEFUJhgQyi7y2CN3Nm5gI2b0x70LmStiUzPa2p1Iod9zC0XY7OO+Ori4
a3PwlvetgLdVs/aYPcIei+Wp4NH6nbLDkBC/gLTlzN5Hq1a19EXTEQiiJe+RyvxJNLLEA+jbmI5P
Oeq/WoHEN/bph43SVaXbi5pKuMcxzQ/MPdOpymKA4uStCLsHFxAFLWVx3zVVxUToc6CXJJsY169b
PeegD5QWSE6bRPVWlwVNEZTcoMc82DrWWzCC+3KpNOeCo1sfwW6V1rciu2rNNM6zOu0WqRqZcxTO
aF2IhcAPiMWUrawbAivCxrhKLBgak1ltmAupjflVcq4mLF9ODQQ5pcLS1taq4YSrOOXJRL4X4KuA
yuBdCHW8mm2z8JTpo9a7XQJoLuwQs7Dpf9c9jF9Wo860ZNhTF2DlDYsH2wsvCgILxeyJlKY+sxh7
Z9PREpkNZb+z/OTQqgn1H99FYYqSa6CLMPlbmuC7aWw30ABf2ihcZlQwtZpeMmNCs5DkMmPLEVtP
ytWCcY7aeYkla7zPgAWSIt6vcmnQtF207IDMcpkFo5rXMHIQHPHI7Pb/WDqv5caRJYh+ESLgzavo
KZKivDQvCFl47xr4+ntKex8mZndmRIPurq7KysrM9rignlX3VbgVWj5psHWlQsp7k1wjNLAQSf5l
3L42F5TOmOIIMHrTusZ6MTyZ88MwzLVe8tJ8jYC0JuJWopjUYODoVbfjdc/+jPQI+SWOTVRIaxj0
rhl/6YLS0AasV7V3LIacSSo9YDZ+KeBNWv90a9lEtfbc0Zkx0+C2b5mPFdikdI95kXHCHMYS6/xh
wQ2+dZBBbTXtgOkfo/A1mo/8bZxWH4z0fA7+ePELvKY9i+7FDGkCws78kaXYH8DEXy2D7cJttv5h
cNvi7kPZYXXF2sVk0K9a6Ftc1Cg8FxsaHns3Hj6jHhkBwycndzSG/X1TvXZJsIsHmhIuDhCImb8V
+bjWVPCKi8BOnnpdBGuL4i0ARx3g6K+rFDvQxXjp9OJedWiWY9kYb3tzOuHew0sHzbMz2I90038Q
HHmT55hkDv0Q+1KW5rNdMYu8WObqz8ixD/N/fjPcK62jCKnhhY6IGrAnPPKLzJqQJYMP0sS4P8xr
CRMOdabft3jGIL9IQnCjmPEaS6XYQWo9aP1wgyRxs9KURRRZPrx03HOl7AbH+h5S47XG8XTkfMje
awokjXVFl4vMMbFMJKw0NLhjJSWy9ezQ+NWLmtwa8fFa5skNOmVy0v2fDM2dJqdDYCpxgUaSqCkR
qDMqmm1gzT3wtZUCApKCm9Kx6vLbsG3uFrwX5Ccs+wPF1RutMLCo6XDO5EJvkCew3JcJF+cUQBCi
iv3cmCWKG5G+U565g5X/Gtr9DvnNG4HNFpvNHZb4cQhIzxi2aaVrdylOjaNdYHyvESRdg+wfihEV
cx+tXUQ1XspyvGujul3PfgNellwmUmTZsNOgrXSVoekxXwdETrGPwBIYm+EkOsTocmo0kCIZ/6Rr
Uzd1s0p9/cHlfLoMbmCiOhz6Ev14xbyhhwpJX+8Cfxx3dL4uo1Yf/MjdjyUqPuaIEkGzkarBtD+o
7baGGmm/Dkc767jKhnZla/Z9Erp74Jlz5jPPGF1zY3mK5uk9rDANthPRs8B+1ehb+OHmOqeCxCQY
eRgNKUEP1amyV1hycrBzn/ZyJTaGrFyCxLNEdgbbwPQJO2hEPtoGlZDmlhumt1chY1yosYLBp7je
Rw5j1fTtMQAqYfFjooH800AK6hqYAfqh92W1zAQv4xZOSx07T/2kmIDv7izjK50tGmpYcaDy4wSI
gZpMU9yMAKb21LN5IIywOxIsQzwqY0Mb/wHa68lDXCcPrcwGEKwlyUowXpHt1nKAGoooDeBR/j6Y
rO2EA6GNkZKVOC9OA/lv8EFNEDW58Y2HHGCKXYnYwW1DmjRE4WmGyqAblx5TFvn2gDPPMCc75C8I
7hUGhvyB7APHa0yOh/PWKBuR7RoJdSQ2sFZCwXVPG+HOAdIJQeD5ngJ1aC6OsOl5iWJue8+9GcXJ
LafbSxnj0A6W4FGOEX1N4HZO4MTfO/aHR6m2ShEBsKfyN/KPOERGaz6yXrSPVa42OXeKR3LVumsn
EM4mrtcTCvWabXND5v693uWnhCu1xzg7bz7AQN4q3QZIsAX/EDWNBDgCDPReZ+zeEm+S/oy8LnNn
IGWdZ8u7zfawkRRBtm5kc44kRhh9du64LLTQ+af1/TuvXgfFt8J43mKeq1LYrWDiljjV3vaDM5Jg
a3tWIog83XEp+lzb4Zsb4rPqsapMvq2avGu28nYSo1C8fMlgIpFBfvx3MqrfKEOBV9kPFrZzq8L1
NqasbOrvfKPcJzoQhdWtg/Z7bqansv2xHPVtBmHwF9A9O9khsrLqCG3uPP7UWO/awAItw2D41pro
xNGbtkLGuyecgfQVYwTR/VB+ugOUVE2r77kSHos5WTuMKG11z32OTeAojnkfZqeYp0iIXtU1LsXs
/0sYzfcLAcRCKyGEa4TUOQ9vMjZFNqLDExXTGlk+dKpqZmRcHR9cYsPsQKcBzX7jSwemKypM9avX
TzgQGybujgoiJAog5zky41sAPTxi5iDbWimwmV/MG9DZZROHUJ2M/uhP0GB1R+tpO6FLBbqCqPi1
NSCVqHLvNRhj/vGXMJLy7cOkvO4tHZyX1HcpStGU4+4D6QvXk103nw3SDz3Hd0JeoGVXhKl79SM7
PKe++VFAnQJWQ3c2XVClQI+oob/vO+mRgD/doGCDRIBV3mstkubUURvGZRHaN+PtMvZgjAnC4Q35
ddWmzyMPsy4mH2BmwhxN90+Ju/zkZfJE7hNK8uJzOXcHAycvolV/ZUyxXy1Ovh3sCAnG4qDIXvyE
oSYfqTnfw3c7MK1zW+ovZv+yZNUmY1ppcqPx3clhExKzTDu8+t3ErP6i7z7HYKrXreoY8prOSUDZ
2pXn3DCuhp0ekoY5T0svdqpYRTNF/XuLN+3gW4euR0qI1BHDhh+QVOCxaNmDm6Er0Q272cYIr4jg
jpsNmgwjag8uJmnlohhUGOcvy5DU2odpGEw5SqhNN6zsVm/+qkeN+e+3fpg+08KYd4WTRB9Fylb2
dXcDRxLfxzG5p0P+MNpYR2bGvY1JTEWvc8X0GJ0js99MBV7KrfmIbgiEXE7YjWssV2LtyWvKqzmR
WFS0gszO2xo94uVMAzDdOq4pe1+1urnpjPG8tAB0+G5mbYnHCXX6ot+NdFDCGRYC+rilPn0PSf/j
9+p+blx8ZcZk7fvmA0M5d8MAG8ZGZXBY1MlPGfs0RvwTo248OOOy5iheKAHo83dgE2gqIMayLztt
uZkwdamm6myEnEOYRbeIKSCvlOwCC/KR7SMKNdF+iE4hTk+1V/00FP1jFGQ3DWlj11cPk9GfcHI5
lokGaSTLGeSPgMvHFMQWGYyVVzGO7pfqq++CL83B7Hls6i/L8jauQSkb0bLa9A0KnGnS7+sOsMLQ
R4bfsEtyvKvJBrwBxAITCUZGz5RxNFIURhGLX2mReR/qw6nFGdNHIIbFhdNj1IfYGoFFUF9xoGWs
kxKdHjo/gG5uguogjsCaWeMePCOA1XX21ZyLf1PEBuGWk7NJXwAf9ziggDC5KuKNz+u6qJV2Qbmz
k+ypjGqURqNNg2xZu9S3pmav4hiLU46uMXxqc36nqLoFK2p1/yMQyS1YqTB7Y2T7g6uFBA/y0GuW
vb0bsZItUcFTPg6HaXJicgRowd2xUWYCJXeQxM4OXpzbcU/DsLTD+Cp/ZsLnWNdWs5GM2yUSujF5
NGM5NR3K2bzIXTPAZ8zGYjP7Mx1TB9WTBr+FPZYFW1rOuw7DLk0Tu4f+pKcVF2/0PMbap1nbt0Y1
vHSzBUg/GG/I7ixQkxyAYfhKS7jqZbnNsMR9PWxukMSByVNuwUR+cqO1ti2C6DjMwYQfJkNBR8YG
purPqN9+D3xh+WbYVhxAbRptvCUgqxhBEtN7mSpmKhQgIjIwIo4HsfojcHs6Gt2dtAhjFCeDb7nI
ERq9GdHudXkmoGXxtfC118FlLjw0dxjWnhykiFo6pI6Z3hfGghOpezbJlzpwvAxXEz+r38kacn4s
nlDcLK09qwe6ysqNN1EHXqSZ5ZmkFGv66liz+mFnvihibcngsU+ghzulVVvLABwP02o3OfetF20q
q3uVonNY4Fw3Gpj2w6A7vzWaBY7nPbS6Otuz9m4V5pvDpS97zyBu+1X/hZzxbds0P+RzUVdQ1GPL
5ldHSfNyUER5bjE+uK0VHv6WBGr2k/xsA19oRfoOl+lY4Ys3TBOdkwb37lg7D2gzDLn+NXdQlvz6
WUrSytCPrW8hkwwW/a3g2+hTdJzM7DOIoX0YyrjkKGK1Na1BiIKap33WZUsbv3fgp2X13jFDbZXb
wxtWUdUONtCT7FxHaaRNZYuoIcQYljbnwkeMGHNF4vnCdEKgGB0xUrRr/NhvX82ufi/d5prp+CT4
egpMA8KP367HMIPMm/lPjUukg/Zl810dE9u2hpZK2CK3lfV7Ogv/MpKThrjVGXi4M/l21Tk/0aDf
1y2EC6CKigYNzaspzZ6WNH6eYUkFcfRsjj1QXmfdNlb+ZUbavWV03n0a85Ajd4m3TYp8WWEhFsi8
EH4upCfjPHzhAI8iuBMdaXB/50b1WKWIlFfzdF9yOJBZePSq7AKFyFotqbrCrm82fYTfhDLbWz0i
HWUyGZnWvN5aUcaxz9tlM4LBonWKKGJFt7TXTtWCZXpdFyg9zVjVAyMX+vjWDfq8hjNa7AyqrZAk
F7sua+/746+azX9GLvM2DjMnEvb9LLuCem7cCno0dODDOGsfUzAi9LTYh7At8ezir+OlthEUHC6o
s0JP9uEZa/7wXCz1WvZeGedX0+I2sZHoY66x2MehutCy/tEn0JfKW2HDvVLK31RYtfM+0VOuwrui
7t/9GMXlAR7laFY/StOvyPXcT5TSlM8Xtxz3zWjRU0qrh5So3OousDMwVGshk+wb86qheLIdpJit
7i7tg2mDkB1hiECVL80JhbZzaUJrz336VNXGMtWVEU86RwvqWWO7T9NuCz10C2l0YzkoNFnhIxVD
Yk7bPvlsBvsMWf00BJh3kPFB6H2Yio4KuHoPJi1+yEo48Fx3fe6jGqzOeR/cDjq3PVla15gnNsqq
m+dt6I7bRc9fI224yMno+mmtW856MeeH3tae5cXlwA4Ue1pbHutxfFsieOyWNra0hkwmqo0WZ9d4
79TdxSv9LRNovEX/0cD78DlSEv7bMP92G+OrYk4f1gVzC3avv6QZmwJkxsmSpwxShCIiUr+upOxD
854O9LSWINhUtEmz+jwFeEtRDnVm2N8UJbIQuNLqeAuT/t5r+f1S2qt8iA4SYdvF+WmH/GISGZnk
W2sj6l/puU+d9TC9JvARCxIWnEBWaQ1Rac5+5J3kBY3kYVq83cyLyRsXSXViEuwv7Mt/C5rC1ofl
5GQn6b31uK4FEI0iAKI4gyVsoY3FrrIomrOqQqZLqGHNzQLaQvxYW5yaprPv5sEmAeb/+bYNOmBo
oKw7logLpHbpGdofOupcgFEHnGoM+CX4ztfwjocYMF/G9lIuYZoJaEIHXnR0RYeyg4Ueqs/ZZ1SF
K1S+PF+69A1694Bsc+Z9D6x+VzKkpDzcmmfUqsBoEqs8Cw4a5+6ZgmsnT4sik6pvxcskDsZQtc6k
t3mfQLpwQ/jP4QAmQte+dk5BErz//1PLAwlRFIJvqMH+685/pTEm8G7p3NhdakMk0x96RORC1jDI
oTjn9efUqp1C9rYdRHvZfVGa/1EFC3hZvQlxSLC64cN053+FyWxOKViVT/0erzuBIJxmA5cEFLzO
1pnW/kweJZOeHkmj0WcvrN3Ya98V4mmtiahzCIc5xoF7Kd5gx7zlxEW5zH24fFaiDq2G2qqeEYXV
5whQaRJEUPoW+GVbMZlQYeGbUFcnnfMeFqCifqx+nCbIVzkZGGyE3YRPpO8u3CJD8zUu3MOj+JuA
jSPE+AxlfJWDrE6EHujqd7TN4GOHK7wVGHHJ0GUY+7VtQwbjQaqw2zbVcquqYtfhk63c9k3Tm9+C
ANKTLCQFRw85ii+l5099XyItlIHhaHn53tf068rxdXRDBn0C/A2aaGcHTOegBPoWlwrFS+P8t2+Q
xmYIF+gn9x8GVzuWRnCtxDHWjga0vcyj7BxmGyh1ebDErxD4KemXsxf553YK1nWnYkAZtdE95zlK
etT01LuwuaLuYgfaZuIzKCdfc8W7VXtSxsDiQQpqejpICE3c2E1xQHPjmE0hij/zpjGAnKXHwxt6
5K82Td6xIz6Loh3XugJtXOaPpiu+xq44gV0jD57Hn/TDGKVA8TDxN2WQ3EksSAfjYZz0U+mpW5Pt
XNBJtvHp9stoi6wwZWfwmSjrgEXWheQsJQyFSQ7f2gGsa9ZuTe060nijrrjRDennVNlLtdibevA2
cTv9awa8ShljoEsqY3UItTpFexuE5XmMjOcGIQzuz2eptDpRVMWyBSCjM7DfksywC7S/05w1mNJK
Fvr3JykwdRAisRGFh1Sz9rIChaH2XVJsw7nb6nXx44/dI+Owm2WwDtw+jKgNG4ukqTedbRhl15bP
5UXqt/fVwwCgnozGJ0drbNPfkcIpCtJraMCuxaAjTEyOW3G/NJArQvsJetYpJKLlLi06a3waEA4R
lKdxM/wloQQZD5Li2pwtzU+vOoQYn7BsTAUorYN4OLhcHT5XmCX84UBxyDM1P4ALNqE5esgpEp1w
pi6Wlqkbel8DW0KfgkpInHjOmDR5HIMYkte7zLScHantZAxQvNloQ0VbytL6b1PN7YrWNyWd8zAs
+bZqPO3GSY27gcogDZJjWnXfztK+N+S1BSPmbFRK3KR7C1LoAfIVWmuirZshk08Mj9NzOkxnP1H7
mGNZAK6xg6Gjb1BdO7Z1eotZ3qHwq7fQafRDQnY4leEhkZurtQ+jg6BA4W8LK5lvJP9cBu2jHNjf
Tomb2tyBfqnfkPoUfeH7zNRoLLHJFcUmqHg9NeshqRlTQV0mgaqaFOOxSdtD2Vf7vI2f7BqNZBAt
naScubo74jqUoypxX/ToxULvODBDiKrzP2TiVqY23OGUCjiXojM10OuqTIAACEKGPh8zJ7h6fMts
0O6kbB/G8BBTdJWaeuNAQurJMH+ngZ3Krpxw8+YukMK61TooV8YDrZSDNfno8GTIzcALH4x3OVgM
Ga+MLoenuMDgiczHLGAMj16nbpcHz7fexjq8pNFy2+AbzlgkNh+iWMqWs2pnV+XhnUIsM8XcJEtb
gBSfTgfyQhXsUA7NRG8hjKHeeYwUcZxn/h8PvQflm2KPis80ju89Y4oxDXtMg3bgmNGoXqO6unh+
/ivjx6Tqh7rr1wDwuHazl6ecnAOAFKEImJ7qqS08HlqykVrRLboHDyoUuyCnn9IuiL1mNfSWeNxA
EdxJFWfXqI4D7zWNsa79ZC9ZhA4aTT0b2NlPRZQIZOKE+q9wyovA95kZ3UsTokyclawfJlfkhNEL
BiU7WfGxZJ7DSvncuAYQCmlVXplUYAwze5PrN061e2GECVqcceo5jkTAFZ2cdTG2B3TvtrKpsobi
YC5eOpUdXb8/8y0qwVDSfCt9CwXxRU7tqNPIhCke14s4rIvCaoguOeJJLfEK4vxKaiO4HyDly6sz
hkej+GpJHQM8DPzS/EiUtrdrZksT2KKJlb+C96oM9U6QdvQMGJthcjnhjuPPY796sVypUMU6wa32
oeluHPXl25ADQdXQN1y2UsDrrf/IEOVJ8IDasrdd2B4RFwXDnb6kYDdxKVYmfFttMT5Dgq2gAZLP
l9CvpeKUF4a69mh4+SeD3TvpEzFxjPRQtSfky+vq0XQuc4ojYYaT5vTB/Fkbwa40GLoMaZf7ADlt
Z30wkLuVe63nNWRxjAUaZMGMkrTzfTdBEbTc+PAka8O8lb5pxyMUtiqDsHvNTh+FTmDNEC559ihv
73xK8ratt9KvlxQZdgS+WMix8liZMt9Iamq0+g/zijeod++jEp9YWF/CfOui4aGP5otrAZ0XWNh3
P3x2WafRa/eUuEz8Mo0tlnS8E6DoZpjVL4yNX8DklVurB4FbUssGXoX2J7GgLbRrrZIBUjTQzDQu
tCMR8WeGAUJWmR9zEqScgzMwvfPfhhMyLBe1PBSB3vXiy1HYkVbRuwKBUUTFLtROIdihSZvBF/db
xbmJ1L52aB4rdaslxSUpIdJKpFSkA0GcH2K7+vSX+KUlr52LapsjiuyqBVGomFEME6sOEhmejVl8
lV566pJwa5vJRscGu05jKCPhHt1wMIPpKJetUfnPVoVlQdjbP3nk7CXUGz2+1Mzw3hhsgSpvvq2M
WZVpfHEzJnNN9yurBkyc1HOg3wnY0Bsx6qy0tyQyyIIZS4R+L71EMhzJUDouiDY1b1yu/SpVt+Vi
f2hDcYaFcHIVhIlyXJc6ys80ncocblrm3jFK9Ye2tADAhaj09zwJ/JNfHM5FUHEAC/fRb4ASxMLn
nUBW19ZzzOOeIyZiUSAm019Ae5a4pnfpbQjW8mCg1f39JgdgGFYx1nIibD41GUDGiPSBfaN4SUjS
4KhEL2m0Omb12Gv22pSoEPZqJzmq3+Yb8QhoRmcdZP3F0YsH2dW0zZEUbshp1J4NSUxRXrBqtWW3
eCO81OnVnKff2F0u0Nc+mdh57OEI2ZZ/4AppRpQOCcIhT0JqtNEGuHU4F1wLp5kL0oRQJu0xC++B
zv5pGFICd9zoY38bp9OFE+Kyz6X6KdmaGTm1My8fli1cPQzQQfR8Oz7K38FDkt8SOJbtON7Ko4oA
7KWpWBnJkRnv1eJlaMk2zjGcur+0UKopr8kfuEYmJIZVD0jIKNQfQpAxYEl0kbueT2GC50GoNREP
8QIXwWYCC8kbrLLyoHdsvEzEAHD+mhlgpB0uyCwAeoxhub2zaE1xYiUC/fF6K1TgyTRHAFir4hJx
m/tsRjSB+sZAp7xrm0e5IbROVEjwpyBJNoPf1AAsh7llA6xGoGoKSoTsJFRWj39bIGYwj5shxPsk
9TGMYaYYjWZ4yLX1Kq8xNbTAec7x5B0k/OqjtZcVRrtyH0XeacrHj6kF9OL6lGd3HyF8a47TinGD
R92bsC+hfxKoi0RKaKjyG++SlJwcwlvISVny7Cg5zUQVJJ/N97u1hDb2rx9peymOICDzyzkx+iA/
LRuV32ST8JtOhezk/V8sNuC0Z4Z+sEIMBeTzA6UzAmFQGVEzx8E83zBJYBJgIYlZXndv+9mO7uW/
UPfuYl6S5A7hjIx7iK4NDjXxP7n2ne5H9kSbV3ud2Mc/1MpXR28I3TZKMQx0QUAdcKFPjad4KR5c
o/6QxH20zKOL50uTZltHpXi9sGRS2MlSmuTPedC/ghD34nUd9NipSQVE7wb7uQtK3wd+M8jWc06l
MqszshU7iTZd0D7JI7InjY40YFdW0tfXPto6YDIzwnPHhpGjb3Cpuo2oQyVNEbKghvq4W7+aVo/b
gbeqRgYcadlCc7kJKBj4FtSHL1pvX7VmgjGNTD/IGjhwe5pocwa0/SUD4tDi1wUuAnMwIIDIKrK2
wm9SgdqMUlMwUiNPoKvRrXMNRFSmYiWNdK+qt3YFq4ZVJ9sJyBel9965+doJvc+SAqOK/la5pZOH
HwS14vDaBt5DallnbYHoxjvHtI9Q44fHyGlVlAa0p33LgoE3cvpCfgF9IBJSj2rjSZfWljlkZ0+y
e5K0uTEPdjRe8ilm+YjepIR40/klX45th+j3lbDVAM/8FZsAShbNjZoe3ixGCrJ96DlP6BTyV1ma
bqVGks/BC5XtsG+Bx6lh0L6+N43yqfXVTueMM1NQAvK3THRUzOtZUFahSdylC6OPEt9onngJaiM2
dWLZhpBjta3TP/u22ktnpM+xZ57iM02rq0TycDgiSA8tXt60BvtD3JtpTyfcw6K/LrDIYglEbbVt
rFerRzKEJILdJh9aevqqjNdq0Gl3/0pBKzyfsoyvJf0Wo8y3Bhl5XQ0X+XMAdM96LsATLeoGl2RG
1+ujVCMI0+5V11I9VMeBGkD3+tu5Ss/CVqWQBm9DfOqISwMjt8wXAM2xYWjfnTseioR3JMsQmMg2
wqAoVXjVg+zVhLPCP1dh8zJy7jo6ULKZ+BSuwggbmKwgTMlbz71xFACM48wkV3ZT8ZFax77WXKUM
UH7HhnHQICuYEzhSmsIcTeKrm71QxA/VhApkfcCxTI5bqPfMZaqLTLb1HcP5TfsoBx5ac4uGfceS
omT1kUJCvmEoYDfzrgs8O350IKoO4HxyIRUMLvE5y+YjxU+iifX9xNU38U3kIvJLfS0Mw0bDZGlM
N1CUTWIeafZraXI/9S9p0tyZZFPy04H17DrGU+FnVxPcGwog0omuVZ9ITTOneasa/2gK0qeNmnwF
3+rvYBCeMoosuXqdvv3WCw36DOL+3HMTAFC3xDLUAtiDyzw+CCEYQH+WRyq0Efl8nUmaKdulopHH
O9mJ+SBHNAXW1Ek3GyqHjisGaPFWyjlCsMxYye6VuEOi/yC7tJzLSw0yN7DOcvcKs7RmCs6Nqo9y
Cu7ycLykmGmsXXqF8CSTVQkKYk6AJ1A81nJ62TzsAty/v7XA+hLYrC3gatvAZgPGvcRJlM/m17Qk
Thl0+nNmFQjBsJ6Xx6n70hTCxp0qIOWQNrGLu2n40GMRtkgo5eiVK5xPYIGdOhZYji6tIrlBTL98
btEG0aWG4R1npveLpPyscFhubQbduFHbmjwoZaSlXJA9ZBpcrtOIW9LGxSUxaQBADHIAY3hpYgle
PfQR+38dZqYGUYbuEN5J4S4nMvdEdR7i7IwKDVV4iETwtpwBp76Hxd1JGPr/Pwl6GnRU9fIePJmO
pMnzqt/JgL/JLu718A3hWxmsSJDGH7onpr0EFmRvlFj8TFF7lfyS6wyshJJAivQUfwMdpSI/PVpu
chdr8x+5t7SmZyjte0UyuKj+y53URY+RfaH8yqkZZQeM5D+0XZ8aBkSzGGMmjbo7x4JG4o6eRlKo
ta/ukH+AmF+cOPj+2wTxCI6nwdCN+2VVt5hFpVOzNyP3MTGBtiwkqdBkR1OQlp0R/MqJWlqG72Sj
GcGtgK9eWn7MLp4bLUgtezREbmhj9giMyL5PuQF4/IJdygaVZ9+a7T08Ic9a7l1SR6aJt7LFYx8J
iwYBUrkhJWOUYi6M/Yv8ONhXthR3LtAn0kjP5FBbG9S+BIUXfEaCV0kRJVeW4F24OO0G0jOBowVl
kZJZwGQZx4ZOsgpIIHMNnqfcmNxVtAsZncXXpUW7j36GB9ktEcXewbvi1wmBAjQhyvVzreFZq+rX
Ucsfm6xFAjAxPp3Z/cw81MF6V/+WZy7BsnTS226s0ZDqizVl4q1TJFcKWGxvl61PnZXExplR2i/U
LsG+zIfC7Z/LetlPdno0bO8ROfBLkIfFNurRQxvR/VqPZY1nFL3IygT+1ab42DflzzJCPmACrBeq
2Ek1urnRkiSRgXkQqjYA+maqoA1Q0wD7NXkEcFzY+fYXssKbBryDJVyRfys0uoQwKPkzm1Lyn1kG
bBzu60vFgJEg90k7BxQ8xi14MRobW3RrEJfstlOD6Wmt+1/FEKIQ4lPktTlSZ/luSZf7ZMrmVRQa
Zxv2gMaxkTukzZn8zyrkj+BzafPGNPx1PU7PkQE3mJRjo0rnVnBsSe6hZF8Y97vqic/osFuvZYS+
Zr3kCzRLgUREspOMiBOHusnen/pzMM6w8nzEFWh7EsQrx9wi8rIiY5BvVS82SKPUB80adz1+hSvp
WEkhRotF9jgJqODZrvESFubRx/msB/qRHozZmFuvfhVmoTSfqOOk04Am89rI3b85l+C7dvMX/4MJ
uN/GN6/yYsLktbtuL3WBfF1424e/qf90hqzMFYasyp1sfsdi0RMuC0UqkzUjM6TBelymv60uTaga
TSPuGzJg8it5645vIneDrF4YxCt9Glel9z1X4Y7R+K0sLreLrtwrk/g+E/H9j6wwVQwEPbwZmfpz
XeyrmUIYaapVXr6XVlAzcw4kquW9TaafHKPRTkAuUKnWpvuaxoakR9yWQULjkq4rES3h8yboqEUQ
X+xY3aVMH+f1TANFBuBYnNFdGOxGMy6jJR5X2xKDYb0dblXn9n+Pk9cbiC3yfeyuf5Tv2NfOT2hV
2JtishU1ySlCPe3Gn8pntKmvdRz+KJ/nhUkMHPB27PYgVjFDBlmDG491G/v1V5SbVD5pcVS+puNF
W0HxsR+kQvWa6FQnJj6NybyOSoaZh/m2Bspz7fGjCAG6K9RCsgWRkDZ9QNn8J481TH1GlJO6ANuT
rtCnG6fKbmcIcvhUn5MFrNODKoM6YeDHGwbN7yd3ebSS7yRCoXG8Nd0Xh/tWhiDROYWrBbOQER3C
rM1oqx8u+7bp7+XRa3q3hvKAgzIPffjnT8Wtg0iDtLkE0+BKicISgafpr0dXOOOTg26K3zigsdqT
bHXZd6RCdTsiUkr+3Cr/2lMyFD5OODKJndbRszwQedsQmDLgjuF17YkZOaemXUwXabHRiWcB8/5e
c9SDapazXGF/vU/vH2kcMaQIypPc7z0IvqyaxB8aAIcRK6rRRFoQvJDOBzUSe072JChDC2WSe1mi
kDKTBxTLDmBL0CwDmW018PZrGdObp+hgUc0aRntMYKuEDarh0tAsZ3WyLIXbGS9HwHlscg3LeaZx
+WkTkKMiOycJZGP2BhLviJuOTipHNE1CtFIZyYJ81FKAVfFywHDphg8DN1l2b2T6KO0wilDgAzme
xiiClIC0FT3DOwvmuZF8WF5+biv3o9ftK7bfJF7ee5ayWjwJLt9tp1PnkxEYfXdJZ9oR5Xg0uAOk
G1GpFlI0OFcmvfF+vh1SLV3jYlxsBtUzCzEyjYIK5T0TDLtqGv7Nfn43ORRh5NRxMnw3pDVBmFpr
l/anyE0tQ0yRP+XPkg/LCoWhBwMye5VJT/qggPeInzbIV2F4PCEwkU/3wOR3iFWSP2X2c9wAjGnp
O+ZTv/YoYP+87DBnu1P4GFPx432RFPm/oS4pr5enBPoym8d5HEf/4k7hqwupRtEss0N1P7ZEfVaG
ABJBLu/oGYAIzgmrZHRA1tOLMSRvkDH6JWp4ONaHM3TvniShROylJvmaQYljhSqbFzHk6UfGtGpS
RDZm69lq43/F4EEk9ZjqtevnIWdz+kJ1qq+uFl19i42oy/gVO11xh0Se9q1BCgkSgzk+Lb+gr3aL
vBLxIApu0pawmmnR1mKoYi/PIcigV1epianZxK2OEFSI6mnHRYfc+TbOAOYQPQkghiXMWoGEBIKi
M9L0lmb1JwkXWExY72GIHGfEiiyaMF4wr7AcxbuKAAnEF6abeqk/SiNlFNqtdqosTh1lot1pCSzP
5LEKxwe65eTszR7Jql/R/E4Lc9nJvBXUSHUjujO6Xj23DjtmIZUu8vC+LfGN1H0Dl4G4yMiC41dV
IvseFyI5MpZf0Wh+JSlHyMlai+PaX916hnTLyNGYggAgI8fJZgQcXclvF3IvAq1I/9CZKzetT1EL
g0LdYJ+zy7jWRd60TNN3b/YhHP7qIx21oEU+ydXLhBUr1nI48ag9JhP6yIlWvEIEZWZ13uRo0/I9
1gtPqCNayADvrNp9x4HsouwNTfNtt7R3hmdfdbDFyPJPDlcoQ0NsLr//LGZnJxdJYDk/9VAgTdYO
XBAoITE2WqXuZuryY8Iq02lczZDDahqsjQu4pxkDN37SPw//4+w8lhxHlnT9KmOzHthFAAiIsTuz
SJJJkVqLDSyzKhNaazz9/SLPpg5vkTTrVVtXdxFACI9w918obBdF9s4TQFOySyzAX8YZwo1fQ083
VZFEj4GOofvj+6CQ7cm7MGYX0EF03zX9Q5bg7z3nFWOf6S9DOz/2SUcKT0QeGoQG6eqki9om1XG5
YwAwfaRwUeM0Pflo5HKhs5QsJXXqQJWkLuko7LwY8H1iwo/KdjJNomVQDPdqnNygujCb/g2o90NS
V3d6mSBqRDWsA3jSpMhXoSnRz9OXnzqvNA23aMrcSqB2Vl28dh0eioyXVza3SFy+jAPWzmYRrk0d
di7G78u6JaSKkr4tYMLNpLO/HC5uKJzgKewhZK9F043V59TLAME2VLlsp9pU4sXKwVExu1u/8t5c
Dnq/D8JVSgkO/ZuLdKASiLhXCxga8MJ2YiaVDEIgo/PR0K9qXd66aE6l0JU7N7lwIZCGFV5ZEoMx
rNC768ann5OgZu42yELD4ZfUQMeqenQgiyoJQIH0JdnKtGjzFpy+dl/nMMnGdtAQd5o4HprsGlV+
wGr5JenlJgM7prfeZoYCiMX3qy3JR6egoVSufVtRcV3mLmW8GuJbWNxZUAbAfSWXRlm9JdKFCsQz
i9C4K7hV2ylWrj7SmmWsv1c1nWI1jxztBXSP7CvocrlU/7lA4fDMr6LkX6u0lkiQKnW4yItDICbc
0RN2KD3x/kNGyYvnWIgnIVKcyhb8tZMBI23fgoSrRW0+DKCGE3Lj2hs8BrVcU3J/RFv6U7NAu4lS
IKSa7ToIEaE7XWjBtBu7Zg0L+qPEB6WkCtsbo0ZX00EoCDVGj7ahi1jUaEI70Ct363bWTZ0bC9mL
iCILZGfRIsuUvwvPfxh9uEamRC0HYF/ScQPWLlXYnuglJTMHa+beNh1u6UW6drlRYP79Wns6DBDn
IizBCvaVdz92wZdNKoCYKFgMEABhQVcLSh3CO5lDhyZg5yVo0eSqaRuC45++ZI2kRwqZvk6gGHEI
o/RC7pUN3ZmGE+Q9ZnocLiJhwxfFh+UGl+jsvcekhyxZGBr0ULl5TC8F+jq9F23jhnoo2exOV3oj
sgTSDRU9pxbZ0UCqp3opivHJIHioq1oBa0gdmhE8KHWm0tLXBvkQcynN6vu2D3/lPfCwGTEHP25f
J3g0QZXuSqvdROa0HbX8YvTqXZhGq54WKVoeLicUVp60tCp4RD1Q5W47UJ6AyK60NGQKyp1Wf/Xh
I50SGvLC0cyXfoxv8P5eTan/86qhBgCB0odSWctqEPXFp9r7ehh8KuI/NxqPv610CNw02Gg+QEMs
CJSqgET6op20Zd3F59GESwi0pj6xGQQkz+ZspTR862p4FHpx66bu2pjmTQeBVHKFEC02IdTFoYAU
8GETC2ZUKm5UvHfr+8QrtzP/xzgA5WyQCIlgQEmuuKr4XHGc18VwSbHaE4I7F39HdUthXt/aXguj
sLnMVB9Z8fktS+krSGo9YXhjFh3qtclFHkWvbtvhTXIvRLrKqnrBIPV2uFOdx2Dof/FqynKDf5hK
jZc/5UYY0hedaKXAxlTCFQu1rFyKds48XyM1+KC5VOnahixU/wGQGVz/spr6BBJPbS/PPdQPQksH
hKziylch0YJr4y/hSbgjX+nQLTv7WxUYbOLSj+w/umjloH8XAwlQWj0goQaWGT7IlDn3apnR3+Fu
WjIA/GPCysO1sosYeYuQ8VJSEZZzoeQHlaIIUmeviM/YhAJo/7+HHAg9T9Xlo2UhXUtP58yJkIkc
S0Qq7FVO+wjs4PsA7asiw4tgWoGa23BWLuxAiZ0EX0oDg1bX1gDAo5bYDG+3bdGs4SCgkrHqKS//
DD3IBXKWEJkmYIp3GnnmpPk4ywOIRxNB0/VzJTnEEKtfUYtxdLAIpfuAchgwr5ljZaKdREJgXAuK
wPPcPsWkSQyb2dAsJBsFdrpkEjXbvS2G+slzaJom88pDRqLoh8dZiAsHjXVEHXrP/oLIf8n0nKum
ScDbNTEglsoczpTHMzoSeqsvxkx8Sbu6Unr7SmZJbQMl1hsRD0Y5XXD6fqrfyYgwgj6N+lKkfC5m
LlLzKL8bDy6uH28tOp0q8MZR+OjUHUWLa1gvXGU7xAcK/WoEopaU46NS2xPZdGdAR1bPMmmJq8bn
teO95ZRrKU/ACgIT577qXb8txLBR6hdBep/n+VLt1VaMO6UCFKMXaaMnyXQr5ZcSWJFv1XdN2K4Y
QCqYDVc/7zZGYaVCgcNJpoemgcSsdmMyRncSM9Tcis+VvsfPZuXr0GG/oxp8h4PaOnKmLVtjCrkJ
DWEDDmLAFCv6FdPFUsdwVRCuEDYCwAjwLt8gYLA0wFgrZoVV3lVh8kIV82dpDHB3XMPYKlsqCojo
2YjVwHmBsoaGqFKcTtdKraM0ryTUd6jTPAA7TBKDjusNNaHbihozSsArNUQWB4JSWVHhtRrFJ3cp
6kNYobfgtaBTqL+jQ50CymNfwWF8j5BQU1JuoqzW9jBcgJ1WFXVKFiHpFjLMhCwZhM+wiFYNZAqn
CxZqdcccVwojqqQolbKKGuY8t1c/c4e6EmKD2FiHVzPhQg17AltfyceqTa6N3XVF0VdplSQtvo22
/mEk7xbs9zDPrpU2urqYKH0ipQmso1pZsZQ6I7nO2Npo6p8TyM4cl3gtgquocqjaKCy8RnbaPFAt
jrVxafv+tcG8qZNIva0afxJXNVo1nZ4IDcq5aFaV/pwqe78eJpsHbSLpaBsB4rF146WkPG/CjFPS
qhaU7BSL43xykE2z1zRUMkqouWWT4vlQ/vxLDYNlm0lScU3g9Gl50K8iCm9llj7PgXWlFjj8rG3E
66VDfV4EzUbHgVVzmZUguHIS+yqQzRKDu5fBxWmghxZnYH/9ajfDY5NoZ53RfFBjIIJeh1mtOmIR
B4cLIl5VDNTyG7LkwbHddY27PLkJymg+i1Ba2DFG8ROvden5zneahOdqOhGq3irpIcfonsIho0A7
KOOxc5+7oNoxsYWPsYV8S5XAkVa6V4i2YNJ6R9GNuh6YVvNl7DRGQ2JgaNx4dF6MpFSoq55mGkub
Yy90sktg9E9l8w0q8aP2jXiTNfFODUkrWESydp87UAT1AOzZ78HNUJYNyTiHsKZX2w7UgSIUSjsv
QBtMlOdJ3/K1TbqZoB16BuZAWk607vobQzQ/l+Uornxqe+NdPpTb3iM1bqMbdUOLe0yPI/zHfSvF
YyXc4X686mjA0pUHuYZOs0VVfURKCdMuoHTK3wC8K0lazNqczeSrxYKP3haSC+batoM7F80z0/F+
D6O+0VrnjrkZYwDBZrIyfePKHEDVtjRgOKeTS2Fo70OBEbMl0JnHZw3MOn4ytdyYvXWPttxN1wUo
KOXRp5FjETZ61qXOOA2ldit7IydoQvk3r3oj2Y7u9J4nYofh9rmNyGaMeJT6f02321WKmq5qk7iH
GGNxUxRGSBc83g4T6vxdxBZuSUCqvNmYTr+RSF2pw6qz8I6yYiPkCNaA2UOcanNABEOjrLIXGAgQ
iZxLOsKArdBMG7t4VURhc0ZkI+DezkWEEpCLzErzrU43U2uUxv+2gJIdB5yslaav6gSFA+JDHae3
WgysDYlTmYfbWQzFau46WJkVQH4OdaqrT0r33u6rp6xuXw3ElSZg1SAaHonVnzhq7ewaFlMUgKWw
8B6IEvQMuE8VaDc7DRYssF+VNq36m6p5WCOUiT443Xpcb/zZ3lSzBRuqAc+C/cKZTygok+DSCKu7
nFu+jp7e2DronLhwjnWMZvI+vQyr8H0cko26hQZIM7eILZka7eh42KREYZ1RoAVzFQWqklRjx6iN
QCbitn0OA+9trvPruQ8vpT1sBjM5V16OswtTNDN5pKLABo57FgTmEt4qBXuVZ+CJMcO/TCxkBcYn
bP+g72vwnXlSg1xgbstNlJHUIYXdBCC82ct0Ta6UsFpM1Gox+VwoLfoKkq8x+NdgOlbU7m6jBmOL
MCG9MuvgqpBzg+V4sLR0brWmUVEFnYAGgp4ip1/qM33TEiINd7+uFCvJ4e5D9Klwcw3N0V+3pShv
IyeIlkj/QsKPxLmLrC+J0L0bDY+VO8BvM5c44AF6Rls5TYuXkNmZuJxw2iCVgoFHjOSGOQdXPnLC
0HkRVUKg+dFN443ED4WiCzA0cOA5EvIZav+03rlJ4e0w6Snv6hUr5QBKVepO/ZPcxfvX5Ovt3Yw+
VcmiSwwfTZ4oOAfIclUk8CKzOoWwl0Jrh9q20Sr3PLWDC6vqP5WidcA9AZV7DkB/DewAacnwzsYF
3uEhOSbdmAghF+V7OoYq6TLE/KghoCjjHlm6tH5wFtOG8ZtO4Wsj27UUwV1NUjMHSj84BQM9ouNe
mPGX4bmfyYwNAlMCVcidsZCBwXymRzPxtZuehHRI1Xg93RpeKSXk8A/658kO4Y0JJCdKivOJHb/b
VnGrh+UZlNZVCY5hQirFS8xfdpM+IJfNfoj1kNIJtzABghDPgXKtoyez0BtVedKq5FxUXyOQes9Q
WCeOCOVV5mWUZmyiaCDrHTTtK+l1yKj285vhiQddxCjiahdFOT8bHDBYgFx5uYfxEzhhHxmGEgtC
w+7vTAel9IQ1TEM8JLOKv1wkEOirSOeszOVGXRqEK/WFoYsd0lofIKVpEZgdpbd+Q0Fth9TLxq7H
S4ltSs36HxvtLk45Wf3wbcAjlF1JQYJ6C11GtHUSbedwdmnFJxJ4FLcHm8hKez3wjFUwwGOpgWZ5
0YiVxSTvbb35mBAI8xhnurOXZYm5kZVVxIvpZkywcUp4nb7sN4wNmgKANuPIuEqn9nKoSKWh9b1H
ZW2gdljcwpO9tBoTAcf+NrWL8cwrTUguw6LNREcZa4T9HZo74dDC7bAbPRMu/V/XbmFHByTbDJCP
GXQYBhc5SeGkFEa5GE2kXuBk1kJ3IGMpIalgqzUCYoKog6UWBBdm0G5zPJQceEIr07TAEMqmo/Nh
fFtorK8zPb8qmhjtMofLpOUl21bhHJRKleYAjciBCJlIGc396zBMX5rRIYfF9TtjwQ8+rS/NqR6A
POMwm0FHbGfIbfYUYiBr55dkv191OSGulX+nU/c60ghPiIy9j+GUobdnDtergHVjKn8DzgIbOXMV
bA0BCl/VCPVOvI7Bixr73NXftRowHwY4TYEk3MAdTu07USKOo2yMK9O/mNG8N7EXKNHCz0PUP5Qx
sF15Hy48lIU7BLdqoaF5MhGIwcnWEzsgdytSAX6qAWNfYV7Dur03dPQb63DnwmXVgdabnv5q1fpz
YdEQSwVqgkGan6V2tfYsikx807c7+D6o3m91bwXEeFun4FRrz6I0bg73vmEtJMD9MyQx11US7xrh
LpRu4VRRgUFtn9HJ4YgIu36Fj4spUrd0qCWgbXyW0ZWJsnCHldIG6dIHtcp6dJYs5T2QJHdJrQfL
WvM+xUT89Nyrgpu7Wr3KFW0wvAcZmq91jJFu0RlPyk6619u1zYHHPlo3PXbCVvsTKrvRvMZ8c9eN
2h3HxarRghv1TyQxoCX5xqMo0ENIDevFj9wrBBMSZPvQKKElcJ467U3mag+9o60bS1vGubixXRg1
drfW6uQiNbvzoqdQRqnpu0Ax1enJ5zTjzR71p2B0bsfKnSnn0+GjnkuWWZ87A7eQtOrvoz74BSyH
BB6X4Yb1aaAj5eAqWzTpWp+GclEr5buyjb5ilJIln4C6GNizvgL9O3bnhmw+UNYbSKRd7ayu9YlS
Cy0WrH+UoZXneKsMjjN3g+AyBb9liIqADX+PW4z/gd0vfbXmEaksmjFh+azeqewjNtiUnrm1TY21
oFqalbhq2WzuvPXvfBvNwZ76DKavcA1/g6CndTaP0ybQ+0ukhoOFUaDBYo4ugJ7ceJzl8CAD1hgw
Wyt6bSr9yccNrRvLm4o22TYLAsiklLx0pJgg2eGGBhwsQ0XDzChfIXRipiBPBoC6pEwTP81e/YWD
OO5FpOMdhQq7pnfSC/u5aaEi9SIAjg99ZVLOVhVGJbhNXXRJvwYDhwSCSVKlBN0ms7ioJOJaDOsU
hIBOov4lDNrd1NsP6pdiZUaMou9jxPkGV63cgPq4DTwallDuNvDun/HUCc7EZL9BXe9gq3o3oiQ1
7LNfCR4v1BV8fWFCsqsSlcCI+L7Ira8+GRAJBxrUe9QYx/J3HdL58soRuRGPGDww8bpRP4JYCM68
IACNhryfycImZO08x3kIp+kbdaRf6YhaiZPW25K7y9CXbzhvXUQ1ogVFNEOU6nYTrsXUQwOubZWF
kuM07IIge4/m/KLlWWbrLkINVqvlA+/gCN+qXVhyz8JJDZC1ROnWxLYiNu13S7rvvmPuGj9pQGRW
GVrIP+PC3X2iIe0nFrRPF6TKrAf3fkR+HoeXnlW/+SVUY2BiEJLpnDi1tgLC75EGU4gaRsiPSulc
WCa2JV53P7YGHXJukLENGsAquqepAH0mM/Ntcinc4YetLlCtBjNZrfKybhUcPL/0iubT79vfek+V
GPaqflb3zkOf0DkOhnVtEodMI3z1x3xbe/ZAitDtOum4iwjqyJn0jF+GRiXesMNmNWfuFjDrq/Jh
xwZuV0fJIy6Rj5VvXKQjiFVVvjJb5zykl0M3NiRRK9c9iqmhHRvnGQY9MRkEQoYRdDLM3HyFyIMX
G3CHmofgDRFHtjmmT319ZfTyMTHKrehNYH5+9Qm6P1EeyuB5EEEMaipNDEORZB9RFt1bZeGvPImd
FDj3LVY+4BewDTJrooaqpjpVCN+NwRzgBwRG81oQ+M60MXwugv5Jz+a7WtdWRubf/leil209Dba/
tnq4TDKkJmsg2o2sEhZL82s0N/cR1p1TliPqMGxMCJA92WBg2iR95Ur1CypzuiT2oSZzysdYV46r
f3Ni3TNKNjoWi5BWstGc7CozJ3ttWCZkRvfaL8HFckNwynGXc/tMDbwlNHOA1YIsLyUJFM7LpQpO
ZHNvWiTiRd2BOMPU8SwCNIbIX7LsYWKeDU6PSIkbvJOApqy+cefluUlD7kOm8lW5jUNzYllUA7Eq
irCLwhlKjHC63cIGDCl7b6FJIFXzSGCjHBPjegCfLKa9OL/mAia+6e/mCnvxOEZEPXTfkE5OL6rc
QNQiT5iA+D5EKM50sdGMo81Q9HRSs43tly/6JL/TUmWboM+IZvlWUGLKE4/iUBu8em35UuX5Xd83
lNs3tpw/6gIKqrJLNw3UhLk18y8ujYliiX3pVdTjXF+7v6yQP1Sbxg+ia6tuLtOCIqQ9bdyKyvus
d8teyldzQMTXMtp3R2rvJM/oG0/0I/MofqjlcEP2xApJgyflJJqlNJhl3T16OnK+srwAjwWsJPJ+
J0W/oldxHnD/m8SHpuUnrHoPmA3/+Pf++gA8HTT/85/iv5LSGS2aaNpaUn6FsTwtQ3SQkLk0n/7z
P/7P//7fX+N/B1/F7b8W2n9Qa7gFGNrydw89YM9HOzDogbslD7CLngTW1yCQzdFnYaf2KUtr5Sj9
txW+9whyhmjWtTHZiKhVdbX2zcGlY67thaUoz2b6qdcAGJykXHRW9ABo7bKVbrFlQX/qCbmUll+F
vZ4ggqV9S2sG0xBp+Biw/T2Z/5rBVSFC+tkVHhmTVyO24nK5ana5rF9CUdyEMqUqL6pnveMISdL2
JtepNJJmlWdZK5+ibMJceea0zBZaRxmlddxlnFbLduif5qB5CWR4a2a0P3LpgQ6UxZ3TmJAykYC3
XLyEMXlwUFFoKR9DcpoG+W6N7oeb0vWqy+eQiq2TDLveCB6LAotf58Gf45sat42Fa5uPYWZvyxRs
hwZZU605sgg6VeEEexyfz+PTbB2wlXb3fMsHiEsSD9NoQ+dEX2W++eKbw/tstVcxO0FPKTenWYFF
mQNbJaZHehZXheTsc0EvUJJpMYCuzJHSexVda4UJWRNJWbe9rNPhy+xseLAwxypnYHLR9QuaLgAz
X6B3Aj71zHHaZ6v2npxIPnROdqd13S8DX58Z/TgxwMK0be8bnsyzkZktF8fmMqGggErnFw0d3HWa
+1y4v2tySzxE2P3HB+WAbbi9NyZkhbgvDJlGCy8+y/UsBntRkUYjro7G8nWOqe7C7b318acdmAFb
7cA/tnKdybouQOqvbSfFQaNeDpJSVjh1F15brf7ZM/ZN3Uc792qHL1KuDj3IUdXlQS8YqkFwYjuL
AxHD3fsOy4ZzGVOy2rSif4ps96FBaNnxXlQRcJpeQUIY9Q2mcUkeUppBZ4r+uKhvkDw//o2GckL/
WzzZ+8jc9PVB6nqy8cvmirbawjWn36MHtEv3DXSY2flFu4jNDp3eIkVs3lcXBjaXTQ5d9KSOA66w
1pg9JukMzN0HSA2oezm6zgkPd3FgZbnmv8+1pGGbTYCb1yUdXMVdSGW5jiP4WooxRAusQKgACg4I
Q7/tdnNS7pwaFWRgrC31VYXZRz/lTAnMHx80oZ78t0Ez/v2NkswfLYH+xXoKhmtLuXIBClRXm0l0
V65JnwdkAyQgYPj0xPgXRRQ6/mzj0IoR//7suR+7IdEGZx0hOuch2oGtGZ1eUMhOYD0qgC9WTFQT
ALcrZhiDgl+BGhqw2AWcB0VnUANZQzXnzRzvvpHUfaHSKAYc3p/H3/PgrKkF98cOxdYe8XKvddZ+
fW9AvbH6NwPO4zhdCHCXvDGXKgrXP7DkwuRWQiWkUOQKH4qySXBLTwSmQ7PlqMviH29SNW2ADSoW
tya68GeqARblCZz1lBIPmj0UcFS3ucyD254GRWaV28jbFVp7eXwkDtxJnb07aSGqoTBFpK0B2y0H
T0OAiAYzztnMDsdnhOIpafHxZx381r3rQVx6+MuAJl7rQCX4t53suY821439HWf+ed3bl6xIskZa
gqlzrkiyx598ICA7e+G/TID52FGCjzDmAAo7GkLS1HEiq7HpOP4I9Q1/2XXOXqzUMKRtsoh4XOt4
emIQq2ftTY/6iHLQY0OeON0PbDBnLyIKzFlEXZUaXgTNOVTzoZH3Q2Kd+PVDH7EXzMpx1ge7ahkn
PA/oaJA3ljO5qE7RpJ7sa1f6J86WQ+tuL0hFeSlr8OIa/dn4ysE7ZmiTXWD031k4bazGBwRoe7uB
nvzx6Tn0vL3ABPo1R+tIHclAhSJ3Ok+QBo2p/EwGrUnlIDMN4UtH8+cfLrm9CBPi0hMGLg+sWGJd
gEKW6u2M5DsJFJ0TDzmwGuy94GEaGhZeM6uBRgzp4RifZ6hlZEqi9/iwHdg49t6CyG2/tgMVHlBt
BepWrTtU/Uo5rQuRfhx/hFq5f9k49t5KcDSMG2aboNBSS6CvqUiDnjxxGB768b1pT9IhRjrA99fK
dMOmt91mRNR/9uJ7M9yFs6iayoFzUusXbo2XbpdJ7cR6PTCzcm9mabJpho3H4toNwG/hRoS0zsbA
KOb4ux+YV7kX9rXS7JJ6YlxyJCjwfbFV0226ljOtBaHBGz/+mAPxRKo//+Nwc5rB5XSZ/fVUo9vR
2q9+MWyprF+N9Nsgt5y68xgHbmFyL8D7+YRzSESbcMiGnRjAc2ODYQVOBeilfzWC9FkX6dqJxXsR
6XfKW02hVUbbd39o5ZGyCZlntH4Fcl4Cr9l0DM7zqEAPGZoTPcRhMcgW4jXSpIVXPaI88qtsvcu+
6U+spkMTrv78j6ECJh4aQSz8dWPDBUx05GrC6c6W3c3xqTDUkv/LPpN7Jwck51TrrIm50ECpZuJJ
0WaHoQqX6Wz6WCSYX8o8wcVYZAgBrhcFNDsgod8Iey3G0tnpKFTHogZr4Tln8QwfS/kJmiNJlUlx
5PhrHloxewEnLVNtqjRa0zKDdARShwrPUJ63efU1uOgHZJ5z4gQ6EBrkXtypdNO1wrT315GgKWiG
8WcfWf9w9+6FHRA89Wwi0AmRJb7sS/veCDXAzfGJ6+uh1b4XeVwAwNC3MdlCuQylB53bWpmufKwx
OHCeEo6ASTefj0/IgXVp7QUi306l3nRMSFWgPlw3i2aI7jI5nLhxGAcOZmsvEkUipKkx2N4aeSho
2gYM1G5yoCvPw0K5THUwFp0oo8SM/QJ5/LObjve1khwoDe2qRew7UxzBps7QMkvbZpFn8lVRpQt0
313DuTI1LzuX4P5HhYMbEhN9AcV2Uy5eQ3+tuc2JHXZgQVl7wS7U9b5A0sxbz15w7mPhVmAs9M8m
YS+85R3Gq3LSvLWNaHlQdFtHFV8TLJxOnJMHtp21F33szq5prwXETxqnoGomACE0bTHliBYptXx0
RL+Pf8qh1MtSw/dHoJviKQrLkQm33PzNSqabPGlgm4WXSE4OC0ekL1HUmOfOjwcuxAWUwiM6882t
ctKKgeVksYP4XRiuJE4BbWs+HH+xQ0OwF3naAPmgsGKMp5HWMGhxpeZq41+qeIfKZPb4Yw6tkr2w
EzitlGnmeGtCwrswxa2HIc/xn1ar4S8R3tqLOmNlaQXGXVx25ubOieLrSnde4z78DcH2xOwdigZ7
kSfR9GxAWQJvITd7HhJBexZhomYEdnf8G37iyl8+wtyLNyISRRmN7CIjRPDRdLYDnn+WUPpbaLEq
ETV6xi6Apnl0V3ENGd+t9JdZq24cnX741G70WvvOUSaJy6TAM2aqzxzqsVpt35VBd4PgNCRibmyo
U5HdQC2mnITrHUxRmLjRAC0gzaF/zMaFbOiI2UmGe0vyUUByzxJsgTGSSyJjNTfBuk/jiAAlFb9V
47aAH0DJrYH+Pt6oSg1QuV8dH5cDYdLcC5PDZNV+F5lEAOKWWY0POeR5JI/KGyNz7iaOZq0XYN39
9+PPOzDR5l4w88c46Ljze2tlqKIb1g2Q9ZfW0YITAefAWjXVn/8RBWDilQIdTuT4wVWXcEYr6X2V
on0KqvbETjtUbjD3gpqDyIMRGKGDy267LXPnRlF7Dfh0BbYgitat2Of0IKj5pI/qejfBVdWs5sQd
+9AQ7gU6PWhGKCHCgWkISwaNxLgwt3MqTlQeD/38XrzqxqDGK2Vy1rGb/mrRGFE6cEpk//gCODh6
e4Gq9TxkZ0sDvn9oXKMZ52EOy45RhBZlwjWCIIFXqsR72HKxQBquTC+8EIcI2t4n3kE962/BYC+i
RbXrlGjoQHiLUdnJqeKDMNfflI5eM6JcMOBO04QlchC9gAnv3hh9pkBCxvb4Cxy4aJl74S4FFTZq
FY1aZWXV2JCIDcvb5GABbUOOHMAWPk7OeOpKemCT/9yR/tgU4JXquo1He92QdCgJWMrHyvvCmbch
HKv6fhTl6/EvO3AM/SRSfzwq6YzQ6nBiAVb2irAKrXFrefyXDxXtjb3QYZQ5CNySUy2Mkw0ws53S
OMXEKIetCMBXEFOSNL8ZQT+kdHyjCU+qunRelABoxtCm6OMbTuNsSbDFWd51TDoG8IhuGSfW9oGt
Y+wFn84JDauxIrnGkB4mhP4dY68SePOJO+2hsd2LOzivN6lWCIl6ItNWjf6D5sHNPz68h/aloZ76
x8yBNeM4h1q2rhF6nkKxUx8BtnMDGg0ZVGyFQrCZ8WhuPbDV04DrAD3kpYVsw4lteeCmZOxFnjk0
Ch3pGLm2uzqFs2AtS6auxKtthkAem+OJNOfQNO1FoDyRWtaWhlxHPWa3Rd6xGCCzN0574kMOTdRe
eDHAUcXUbRFTQ0nK45KgDDSPT9Ohd9+LHHltWK1AHWqNGtOVsrIzYxzh4iQbT6yDA5Mg9u5JURGD
lm00Zz13wSe0N3QjsNPAXTFg9sNRuz3+HULtib+E4J9r/B/LrZy1OU7gyq8tYScbWQOboId0bWUI
IQM6pcMGANLEKs33ccIJJbIP+ti898GA7iBVdqVBJKrpypsRKj/+TgemTewFGHcoYzeQLa+kJy9e
Sbs66+cTa+7Qb++FBsT2eh9zcXet4/OGEPNHCdP6+GsfGsm9sOC1oHijwse9gRtj1dagHIzisTe9
+9BLH44/48CyE+qz/pitVMuCzsvpRuZQ07IUEUeVP5uFfeJOdWh49rZ+5iTOpNvcaVzqJYaLCwy4
qRPTaqh9/beltrffSwzUAzSUofUD5gJbqGwLEVCZIDKjvpTYNuK9smdVTd+YAo0gsqEllCgQTKQC
qStfEqfaDil8SEe/CEfv2pvFfW/bO1f5Cmp4zZ+YyUOjsBc3JFTXoU3Z3C0JVo9Aue7VL8cn8NAi
2Ysbde64cxbz0+TjT0rra1JjAA/VgtBy/BGH2vo/+LQ/FkkYJDnK9jxjTnTo9sUmo469CuPoe66r
cTHk7dso6n4B/RVJFDxAEVg0gTgaKPei3tEvAYRUy+Mvc2DB6nt5jd/DwqA7wl4mHSZWLNPQuZbI
LR7/eaHG7S9rSt+LFaNbtki0j/x+DjZS5WeYkHNUjmeiQpndkfrt7GArqvfJIrGmE1f/A7Oo70WR
Chj2MPeNuw4qcxW4JlxuAHODtc7T/PfxL/upl/zty/bCSaRrRlEZk7eWyBfQuVtD0wdmFLe06xBq
lsqLCt8LK4L7UDb5Kp/rnanBYFEOWqaX3voesvZd/Yq17Adaz0ClNDzKkl+VckHUYFyg6QXuaXIx
CM7DXdzhVplUt5lpfIeNuOdcGFAMc9/GFAl8FDCAGo3nRme8Qqe/znsYKWS/sNa/nFKvoAFieS3K
uyFG2bXP1sdH4cAFXVc79I+l7KRmCeUC+ZR4pFeJAAJkwvzSrQBwVwleRfmbCXTx+LMOHYX6XvCz
u87FRwNRGgYYOp6sb7uuuTZgP3dzs6Q7duPpiNTMY0Mjn34TUhj9Aj+FF8oDuaI453m6saPi1PXl
0Crbi5dmbIeZcLxgA9393B6iN8Fge+m4RHjo4/g3H3rEXqQrOs3rAhFC3vE8HL+06ApviPOgUMpT
8er4M9Rc/W0h74W8KctkCTI22OBr3ODfU92WZbs5/tt/Xx/C27slVcgXc2Bh8owNQn1mgB8UlEpE
jAVdAkveNnsYNEZy4gT7+2gJby+YjXKewK/HwcavxaryNSYGATlgmheRia/38U869JC9iOZ5Lj/m
NEh4CQwss/459ZReBjJOSWGdOCLUb/3/UyI89ew/tlUONrEd0oRhEyBkPRMNRd8JFjrSzWeTD40L
Cu3xr/m5r/7tUXthDPfNEew7TSTDCR7LPjwP0NQJImQHtcHY+GjL9ij70xe6hwNyTY8MS6IYVSpN
TMs+KmGRYakMTyMskCEhKUGnUsgT6b+w1Tr/29vtxZcGZeeiypJw4/vjTTkNz3pJwC0gd2fmanLi
Z2U7gPt3Dq+UDUK77E4Jz8RFtS6r4JfhdAtpBtvJmHYF2uWY8i2ncbhOoaBpGeo3lkY1spqNJ7/0
t6PjvOoSS9NK+VGp/2JwmzbG4HKw+RNMrl9qgg6I5yfEKj71qfsSabdJRnlb6gkq71r2OlroCA4G
qXJfBVfBaKSwPSH2+oDPifxFt0RIF1VJalNncogeJ899ESaUtwnRKkVgjyfttqHLf2bo/UOImHuj
FUhaTcYd6hS4TsLvagpcYLTouXLkl2VMwF7xUHLFtwgl6rfixjW66y6Sl0Gc3gRmeVVM5m5AnBc/
Lo4M1BEqhH67L2lYO62Pf8u82CjhuTB1tsX/I+28muNG0nT9V070PebAZQKIOLMXZVH0pChS0g1C
Ft57/PrzgN2zQ4LVVavZiL5oiVRlIZHmM6+xzM+VHX/SQBW2ivicRDnSp752N6rDBwcXC7ufLuzc
e+Z+cgsO2rXIu0splC22fSbgfajx2FfPmBszCb47Y+HOB5aBbwV+Ds2q0/LLDMZ6jcQeqk8DtNwy
3Q0wqaJweupGlMt4Ze3cVYKiRqBuwN7sDmrvId6FrpU3fo5UKJ0zXwgmwZcO2yb4BT6+rHm8j3x8
PFrnwgc5VcBAFwWxdwLLukoeWtu7NkNvT+PU3ApRuooGqhh5Shq+9d7zumsIts3KhiYmLf3brPcP
+gKVvwSukpbZeLApyuXsGeDAlWod3EJ1M8ctQU1WiqAr64krE/GP09sSwsHxlb9EEUdhp+qeDYEW
vtqt7tf3gYA3MC/gHDeLqQ++62GxKwLtI8mnI8rntMPjuCgxJcD/xoARguJJZ17bFjw6bWxwhQ6m
Z701AHyNhzRXXMMUl6lvftWG8SqfQ5bZGgXhOPjszT6v8Dm1xuzTAJ0lrz2UEAhdknCCl4jkZgxl
vEGNYWCZtaWHJ4ZIXroFU6fdTqYFZdlGPtPaaCC988S/9evqKQhx6ZAtsi9p6HqxHa6woLyK+Li6
pFAzWxKhw3drEE/VGiJHuQmxt0Mpa0ra/MJSwWrjC7RvyDpyRMbLuSdNQwLe9RYNVc9or3NMQFg5
FZW7FqY7Xci5cSR73LeQ+/wJjfXawnUHiVsTPS9xE4TTVS48LNCRVVsrlSL2ZlyQODf2Q+urB0tv
mAWkVZD7BBHVoIxIBSTkwJ8838Vs7AuEpJ2ciqsKOwoDdYIs0a9ytB4iK+0plRgHbWYzZPVWz7zb
uPe/thixRCiSZEHorbVKW2Ov8TU2kFHX1VsVndZ4wld+HPUNGJSn+d00c79fhPJXXY0feuZV4yVW
VXwzt1HFLCuEWLMJtgZVto+21u6jCl8pS2tuPHR51/qk73L0T9ABQliQh57XQBrW36PEiXYGfOMa
1PJQGelOJ8ngN92kibd+Mt7XDnGWmOQjlm/s/g+hQr01sWC2tjTtNyhmfGiq9udcxtdt+2byxV3I
22zxZipntbZMuW/RtwpmZxYYACW6TP3YHaLA2KmW9mO2l5Ww7+I2u4KRDZ+Wy8VCADVtfQoc6oPA
QQDu3xrqC6oEQYHmX4r9RoznADgZ0dcf204XyNBCuvcC6yLQlHFVSvGIXuMnvYWOY3oov04QGmA5
YfZhf2tmc1AAewhDlM1HmSIg7AxPemleB2CJVrWCHjBMNECp3q2KAUqlQIpkH3xos/AhM+2fqcgv
+6b5FvTJ3ilDOKoKVsRVaV8WrfYz7WEk13XzGfw+2mrp+JxxcyYE5tKJyKOz6GaW7I5baPeV6FxN
lLciMjGC6ZTPZq/QKxv0OwqYe6sevnfesFVs/8yZ8nex2HzSvAoqUqNvYBmCcBkjg+TCDvaWZhzi
YJCr3pmeSw+jhNQ8c3X/3WCL2LhMhJ9ipwqs1hf7YbAoHTTXyiDHVXCJ/I93Jnb9u2BsER83Y9q1
IhgBr4Xhk29ZFx1Q58Rvv3vTOeSi8TcnsbOIj/2mcrTMT4CCIUG5DovgJozkg4eWBpdXed2P6QcZ
+1hw9LJdNVFFSayCyQRJe0jSaz0yrvFq+NaW5r0FngLQy0XmSNeQzIUZUT8UOOUFvms5SBgAi76Z
1NoNK/FTiuamhrsPy+UQqeqn2Cg+1BYYqdNXzBzgHQmt7EVobg9Bp2kamFw/jj60Zv9Z0+xLf1DO
ZC5/9/GLWLzJ7IxOcg/CrVWedVP7VqGBb7LsT3/740mLZi+icLuta7qiAb323HJDJ+sQZTfbc0Hx
3335+e9fbRU8EQZc1J3ZoSC6mXTknvDXI88M+uK6DubQuNn0gXdJbukZtxWy4JMVXhjGA5j50883
v4Vjb2cR+LbDqOUitQKEsePVpOI4BAoDObVfAwGPTZwYduE1wlTu6eH+BgakLWkUSZMZEn/WwA2U
Djnkb55/q/S45Ok3KMLJJFghDcYfEiXe5/ndPBcz2dnzYTCH+4gYCKLKqiXk7WXwNUqMq8Cj5z8L
b1TwVSn35LDcQe47IQF23Vd/1h/+7xtSXf1CsvueF2MFILBZ/PG/HvOU//7f/G/++3fe/ov/2v/M
b76mP+vlL735N3zuX+NuvjZf3/xhmzVhM963P6vx4WfdJs2/aH/zb/5Pf/h/fr58yuNY/PznH98J
GODCPvz0wzz7468fHX7884+ZTvbfrML54//62fz9//kHvNAkXP76z691888/FCn/YaChJIWD/ge1
4DnV63++/EhTnX+YAra0Q6BJqWQujGV51QT8M836h1BpIjimNNn4xtySrPP25WdC/kMYtmZKx9Kl
oLf6x78e/O7PxfrnuzjOf1ysMUkQYyPcYLLITMeQxhL8ClhuaFGTmC7bNRHJxr6QF9Nu2gRrCCnr
eq1szRWaXldUQjeohK66bbbCrHENU2/tbLSDcXg1c399v9d8zLdJ9vuvM2/BV5sdpSEtIG2aLsdf
mj5SqwOBEnAUlwf7XM3g7Xnyr6F4KUyyBXt3savVFHsBAZuXPGIYyQBVhSTms6LKsfiI27b16/ST
Laquf43HQA4lAimFubiFhZ5KwDT6dBnMpG/srZMg3qAMH1gxraLPsf3o9V+n4fOZYY/NqNQZVdNY
Z7a6uJWjoDN8Ty3GS2xcvtsXZI0X+ra89y8yNz1ovypM0LbBhXKQZy6Do8/7euBFiIOwupVJn4Gj
O1BXG3mod1g2bpv7c8HAAj2HmB1bxdKkJXShCdV6CRZeLZrICIxKLTBQNwdrLSnW2sjcDjqi2+0q
UV0siEngYUwlF2SJO/pM6OBxi7RoCNmbUHwRI5xyW9ucmfm3dRJpoFTn6JqqstE1w0G04e1abj1D
J5Ik+25JR+xDrt4aex3BpWT9Wa0RnNyiMnFmyLdhEWeFpeOxpenzcaOrxnImBhTD7Dy0m72PXeY2
qZ1L9KaRvBkkYhhJ+oRJ9Z1upHuM+rB1dS5DBb2CmoKMBdT5DBZnsfBMky/AF7INXeiaZSw7K0ki
0CSgg7gfRh82OTLisyTXUEWI3AXtcJ+O8PGQioyL9szSW+xsEzlD1oNOYUcI6nXGYqdJlIoGKXrL
zUH132tNouFKrxoXqd/8Hqj5XxNuazweb1hdUpAQyE3ysnGaPQjRQ2KJFFXH/nts2U+n3+y7yRSW
QFaIYpwlxTybb9dSaOkdugQlZkZOaN04se3vxtDvP0P6xtRNtZrvulEkZ86OBTz+z6cTtuD9aZpA
bmIRNyqIoQ0B4htksdo1gi2/0hlB2MviYQySpz6i5BQNXbE3kEBTFGvbE5iHqrmdZrtkqL4NCKym
LC6FKm8dPboqzBqtWQ13tNQ8812t+aX+OziTIGB5CUJ1OGiZKYwQ386QIU1kWz09daM4vtTM8MY0
UBtRNbyRjLJeDSPcbjNF+tsulJUjulsnx3beHsJrf3T0VV7HX+3JzLeWmSgcDvCxodMeoqpwG/xf
KqlyaqAZhaLdhVXqNlXAyLxxHDkdZBF7nxylMtd62eHF4YhrOh7R2uuL+yoUzUNZo7cRKvaA+VHz
VDrI0RZoMPZDclVpzmdDwwUiqvL6IdCy5zBC9D0eOZeDov8SdMgjh+11pU8fitxoVwj9/Wjy0V9T
irtU+3Lr9dhfWyrFOWgyz8mAGF2O+3Wm09EbDRJfQv97NUuxxMuheShGi6qLVSBFO40XCoo3rd27
QYCwSw3FH2sl1NtPr923acFfb8ZxVE5ER7XenYOlXXsyRxzV7QQVDH82fjg9wKJ5++cIbHductRm
LeEsTtq4lqWdJYIqaKjfoTybISvZP+Ra9DEOqidTtZMVauLfbCe87srsgVD92RtVkK4xehl6nGOS
pf3mhsWlhIc1hEHIJ9+fxI5Wq1pPddTNQi9EuhlBJCTSwDivNAfx540clGiutvTUOE7PBmHjm43A
TrBtew7o5HwCvoCJX92GfZiXHd7DiYt4vHjs9TL0cVRszPxa7dWyPSiabWq/O6awLFNATTQNjglr
ySmVvYV8eOuNWPV55EhDn9ilCz9lVPdal2ITVdXaOZb5uyORU146ttCIrqXUlhohY9l2hdlXtlua
JIVplW/51V9YQPbstfQxiP270xN77Fp5PeAiNi3A4+F4UtpUZhrtR1qAApVNOWw95CM/nB5q/qjX
h9nLDaaiHW5KQyVJWAxVhl6LPkZqu1mtdyS9gbE2JxupeW2gT12gFFeXLdbgswJcG6IkeeZ9vptb
g1iKINVmQ/Elluj5dEAZs/AVSpE1MliRMYWbvqPqmhlxcKdUY/u9ho19hivybn6FZZjEDI7Qpc0X
WDw0dwJyYNmkujK2N7L8pKGd5eEqdnpq5zvrzdTOo0jbsviPQOnlznu1PfTSs/ok0VWWzWynANIh
fELbbO+rDmZoOHUoZx7r3X6cB+TksxHz0C25jMn6Ph+iUfBYpZquO0dZDSpKOh3lpWF3+tHevbXF
SIuMpkrTcHAiRuqSz4ayKftDET539mWiOGdi2yOvypQktLqwKPeQwr69bPFkgSigWiOiMWhnI1Q4
XXa1Y29QAUsOpx9qeXtwrJiOPedNOAJS9lo8lBHKdgyLmqEQT3XVNrntYjT0Tg9y5B0R50jLVgWP
Qwz99nlEWfWhniu9O7RUcxBk97JoHxmhW/XmGfTNkZfEGAaXAk+maku8bSYoliW23rvCAT6xH6ey
/QGAbASCUucNdY3Cw5Gt15Mzr+wF7rZY+AicCSRCVGkKKeZ3+mrhB5MwPbpJeKjneHuUvtGGCF9S
K83bnRcbmDCW/n2Pt+rWsYs+X/VDW9z1+DpgFDZ2HHVmuoONUpx5v/NSefe1TF2+5MUUXRcxpgU+
La5LDBCtSOwbz0DGmfZu3e0Ry9qFzhd/aN3SUc5g9o4sYBYTiZkGtVGXS6hVixCgGdhdDypBz3dq
maCMlET0bnLhNx9PL65FO18CqOOoMQV6FdyMUl8WrQHyBeFgmL2rpAgI6wU9r6jIMe7Ek/MARFxb
m1SYrkWeCmwUM74UPuQYLX5KO59LplBlfzFVjp9s0rm9gxZGvRFZXO1iL1A/p6oTnrnp3n9jadqO
UDkeKRCR1SzWiop1kkyRMXMDZ4VCC2SQ/iIqx/vMwHdC6T/pCKvV+KRBV7sf6wwnBgONbQ5PNd61
5JoovuKylG7pI1vej9PT+W6vSmbStvX5UDXYsYsFI7raagtZjlwT0VXpZD8qhIWSLL1V63Pz8G6V
MBQVE8eySeW1d8cCdmVdE8XR5CYd7Oi1mpUDlrhGpDyj6hZ+O/1cRwcja+We0IiVlwddVOgQfHsT
oTaEKolZidqSCEeEOFPOnHbHRxKWrnPBm5RN3p4EZRmBfRiI1jB5PKCcuXM0jIE99cyJc+xF2dQU
eRSdM3y57LHCjYwxVUbay0jZx7hStKgVBq3/MFnpmUXx7lSd39SrsRaPFPpT7o2KjUSpkTzK1LkV
VvEjCLQvdtheFVFwpraxLG5RYng7nvl2CkWTT1qaMoVyRCxWARxagHcgp3gcav9St5HmnKyrPE3v
8cc6h3HTFpWlP0c3pSQ6NJ35OH87euqZWOSoDksl9cUKVTbHJX8lyg4a00UXMlphOa4+IkAE3hyV
zH0qDFw67BjxydOL9v2tMk8ECY5Dh8ck3ZkXwatbJUlxuCucaXSbscV6Ua3H8XNt2dV9WhRfNNH2
lwHh7S4QRXAfKK3mhmMiNgBsQhhTqHML3I6vHCmrM2v8XZj38r3ms13XSIaWKeFkgLOc6Uou6rvq
rqz0BLdffNRWnHzjYy/D6ULqeryxBqd2T8/J0e1lmRrVL4Oa0LLimpKcmRE9Kzeu6+vJu6dE9pwp
50L0o7vLmqtC9AdIMxcTX6he3po+uo4KeIiDrPXmx5DBSbMCxV43aMqf6VS/S7LnJe+oGvPpGLzv
5Z1A/WQUQQe6LKpUJBOVJMWvJvIDEx+RKMLAgYvUQYt2WynFrzGsb8vRCTfIVSHY3ifqhyw34huf
OrWF0dE4er8/64ZukguyHi0O60WFrNLLaEi7fnIxacMixhvrDQLZmPk43K+nX/C8vd6ELJLtQnJk
UG62qDgtS+pDAqyulpNbxk6KVHvb9vm6iGJf2Zwe6MhK4p57qSM7Nsn1IsyOLFlFcRVbblbWyKfX
yucpB/Rn9F1wJgo7MpKO+ZNDSk1u9K5kWoa4NIwywgSk0tNboDBjtXY4WJ6TbjoX8R0dS9Dy0li2
lGzms/zVkUHZZPT1KFNdb+yvph7EaV5anyaWz+nZO3YnOK/GWQQKvT3ZY4GApTvg2rL2Ry29jqxk
+kgg422CqcwvgXKpZ5bhkUENdiSZmOoYFGoXayM1am1I6PK4recH0yqXxgBS3PAfhDMl95qv4roe
NubgnDmIjxwHhmpjJ0TezlW7DKMNux76wQlVoAtVhoCNp4xfa5StnZVJkf8H7pHpmRrFPH3vdgG9
Q6HRzKLItXhSPygr1fS5ckWoVQ8RCrZfkjr4RYmpvJjQztnpOjDjTjPPyWMcG1hKlfanZtJdsBc7
3W+1QbVRzHP9XLsffJ8SKbAz+3tdeLEPtmy40zJJpbFpxzMrSpvDiOUz03Uli6IKT6lxceg2NeEE
XoMamq45eCBhJTGgMZhnziYq05KqbCqyatMqpqJturYH/Kabsa3imBZjiFrXaVlsiiHFaej0Wn/h
eS2+GUnU3GiiPTD3Xt5uqsjxKctElDX0ygK5pJlZX38uhjDWkBDRKAMnIVrDWqzHNHrjMABZmwIV
3rVYAXTrpph0D2MqFSifoQCPOgxoON23VZF8a6No/BbksWKeOUbfnwNczGT284u06H8vvjLna2GP
YrDcqddqgF7JZaFOPb4a53i97xeMrTkqXV76AtLWl2IkYMQpP9YG2BSRad88c6juGlWgvN5izFRv
amPqPipKjvZZH0trOvOYR3Ym8S+VEuIcjcxlEaxNU+GFhWmrbm7l/UYJrBGHpH5HBwuPq9y5P70Q
3j+roLHBAjBoixKBLCZ1mnywp0GhuUpUTHJj9JrX4ayWmxgCZBE87RqJzp91lVSPRMxkl6eHP/aw
1AznwixHr74sdjVZ5xWx5Gyv1dzZQI2pGoBVZQT+Dr8aRKYtFJ1OD3nkNn6pEQGUsMnSlrpviQ2B
2ug5yPECkeC6ixD0oV3mvX4uAnp/tvNkpMRgjlVoBctYd/azRFSEAnAYALF1q1jG31CNt3NQqFkM
yhxVu3KdKY7nmgPGboluKzH+5mE64VQMeRullri8wae6vypKDgnoe3MnBmuC6hNSKPG5HXZsMXBQ
GqpK5VGnrP/2UBjVvPIKyaWAyrTzCVFNZMEjLySh96yovi6F2WMXjOcjwoPBz9Ov5f3uJsGkH01P
DhjLu/J8Zud4mBjCcmtE5jIjIwj0121w7u2fG2YRIrV+o1dxyDBKnBzQmcIfycEN2/t4+mmOLDKL
SMzWKRkBo1ge/ICulS4xpOXGMrysW/sHfP5zsqdH9s6bMRZxUQVdxi9zxrBwgaTijkrjGh6iWuxP
P8vRKSOHdObEjRrYYpyisKbYIAp0B/tA9x0fhX6dtP32PxiFT2EgSzpyeUsDU/PtFk1xV3jxwZfx
Fw3jc5E1Z6rrR18MCw15BkH8s5TMcuwyM5O0ttwGtYt9r4zRxiuz/EzR9uiU0Zclw+Bp5FJnwM/K
MOyckUC8aC8qz9kT4l36VfUfzBm1QoegX6cQ9EIGfhUZGxW+emRIlptyXTWrQecox5rZJ6RI9UzP
zxzW75+KJiHRGzEc3E4unLfHA/uzruPM8g9xjl674X0zIiSbc2gyp5fCkXPTMLmPTAeYlUH09Hac
McmomVU640zOgPa8UV20gSl/Vvi6J5u86fDmULXh1+lRj22n15NpvB01lmWqNVC1KExKbO3HlUr/
vWtWmtWfeb5ja1CQ1Gs0y6T27gZSpzQ3VWS0Xa0fvir+LM6sj/GZQd5PIi/p34NYi4u9TYscvWzL
cj1ZTJu8Ui7Tof/ccbtng4MQ2JCd4eu+Xx3zgKYNUo2MgubI2/lDv9MQ9aBYrtQeVYRi6+wxxdvs
9Es6/lT/HmS+wV6teC0N/EghfnaTNnzWNfwNJjn8Ej7Ss1jI32at/F8+1eK+qEuu6D4MaOL63Sax
DHujKsHHJLHzM2HJmelbvq+o05xEwRLE7eAl2EaPt/KI3dT30/N3dJFTDJ/Lb1xPy7M86PRoVBUW
uYYZ4jrEzmAw7Z1WRygUddPD7w82o+1eClszpO3ty6qbpDMaUB4uHjNj8aBlzbpIn+R0bqkfe6h/
j/MuMXCCMQ3Mhju9L9Sr0qruy7y57MpqI6LOPf1Ix97S66EWRyAEIPr4gc69Hl6kgPOqACch68xS
OLbIAaeQrqoqCetSI4aIxPJwxbTcKjItfLb7jw3Qt3VYV997MKCoAW1PP9XRCQQQQ9F9jliXyMNS
88YW6pLl6npwU002zpLVHTfIs++Fu9NDHZtASlOERdDKKIotTgnHycy28lPir768Hs3w4IzNXsvO
Sf/OS2uR3rK6/z3M4pzwU2YtRd0N1mi8hTqkyOuwfcygj2Xqx3F66rP/YGGwnV5aTY7G5fh2redx
NRAdU3rTPZK2sYdMFuyFVM4N81INXjyZbdLepkMIANte1vJbpc6UqkqkG+f1dKdoM/kOw7SDZaXG
Juiqcp0gT0GQVvQX2CIO20YPCEGbxNoqRtqtjT71L8ZCGQ9B2aVf9KgdLzJ4YY+56eW7AceF69wZ
xQ7pkOGjnqFOtEmlydxhYokl5ajc+4ajXXcybr+OWaPfhr7ZPXtR4e+QfAm+t0Otfcxbp99E/N1j
6A/9urBNY1vVEcHjGKr4CepRBfNYqj6O4TkGN4nhX47tVLkZhtcrL4MZmATSvEanLfsxySjaT5CF
9lEvJnoVdtB91qhYwaUvtHu7QbuN9C3cqJCkNmHuY3XkxwjUe2VZPAxovl9MqQI3MmXyNl6UEYm3
+oiJH5b210UQanfWMHnZCtpIdim02nlARdXYt5M16ussiZMH2q31rxK39Ksmh/wazq0LGAbZjeo5
JehAWR6MKjEfOt3zKfB4AhdyDDgrrzL3vuVj9DJESEUrzo8y1vIPgNuGnWMN7bUPCuLbGIzhKg1i
ZTUXb1eF8JobaLXpB1oPE37KXhXcarVfuJCcwx3q8lD0oLJt9XbM0YBP7C254cypa8bLWpnAUAaT
ck00mF6Fogs+JQZh4qqviwCUpZBfTYzJpp2qt9WPpJXBh6ao9RnxKMLLPuoK10iU0J0Sy3tQsDB8
FM5obFuBeWdrjN0GOIz6qxfwCTd6OeFKBr6i2OcdSSuysemVlzrpQ29SVHSirL3rjUbbx1ZX/mjj
kbmhJo/uVSWfAB0U2zCFthh4JXqQsV+vQ6KWVUIvAbNVUdzjJWl/nKKwXw912OzRybAuKWfaa71t
40MuSmeTiwIryMlRtyacXvQCitJVC6OmJl1quLAryPjoVpNshO1VBz/Op9uydjxzNekJpuHShiSK
1qVgDVqYEtuB+swWeDFZLlYNSfemM9EeoU+lrml1yDVbExIRKQw2bKqVBJtaC8p95esAKp2+cNZB
1MezJTjYQTU2tklVjXe9b0aw5/TaBxIRpZRAA/EQ1FX8mNgoLKxGgH5XGa7M8Qrt0XArtam6Ukun
2LUzRyoG03LhU7J6Cr2qvnOQ9nJDaRBddYEOCHMU/fhsVAWmVEmCEHBrtnsvTYprzyjlPS57YptO
WXuo9TTc4CKhHUrNHHc1xXqXdh+aoIUPDbsYkBEik1SGa6H30QZ15GFdtL1CkbQaDrbmt3BBdevr
1PbjpwSYx00lJV7LdlzslaJDoK5rtKs8HNRPkV7JxDXM0vH3KrO852n8rS36cm15cbmysvSpNgJv
W6TtuJWDzxuj9/vIkho2fhqO163aRV9iO+ovp7kF2DoayrWJ9+DHTbcLELrbtuGEK7so2XgOteOO
ypGM1mD7hzvfi4ZbjarOdY+U6a6HOws/XC9ZlNA3AMa1U3alT472pHqtjTegN8htacSTm3aZuvdN
ZdrJAdGjsNZH/b7SO2hUgLG0e84Ub6vkwrxo+qnZKPXs9Ruo8VpDYPkBt1Xlk2yoLumKp3ybaoql
NpxZLFSrbngSLWoHYzYYP/RU9XFuiZpHq9USDqTI1/b0n9CkznVzq4TTeNPmpYKhSpsUh9YmZi+V
dNxT4w63Itb776hsedcgDJ8iqNA7Z4rkWoRYYXnQ+jeQxLXLwZ8raXZlwyufjH7T4Jbuhiiyrwah
aTvOJDzBBv7O6eCYmOCKHw0jQJ/VRIMhpiF6aQSqj7GAyLjLsu5pCDJvh0Neeh0YlnJpNHa/G/2w
eBZ9ml7QwAeawnJbB7qMnpMmFdu6GUuMZWPvpsb1NYWKliYfumxKDsaka3doz8tPVVHZuOo43UUj
R+8QF7bY9BkqOzLHzlNJupHo1A7HdR+lOqIFivJFb8Zkn45N/bXtw+YTeojazpIK1DUtUXboq5G4
ZdyG+G/V1hZzP+3AtTH9GuEsX+pOBy8vM4ZPrdJE+7EU3kHjhWyHxOq+WK0nn4VMjV+YWVtiZQND
vvFr5E/RjKt2dt13az/y/Bunj0hR0yr4WJdKuA1Uu9oplJS2bZG06yEP7E/pmHghxxN+2tRwvVU4
NNHWq/oGWQMzWGeTWT0aStg+g3Tw0M0dumcLs7y9kij9vjXt6q534CCosYeTWONFOyUzwvqqGamx
r/MsCx5rBTK3IqLoAiEo+WjSQtgaeYPrK37PkJ9rfQ+T3T/0Qeu5kU4Rm99oXWUcklvPcPyD5+Vp
tna4I7DYLFvdHQur3ZiKU25jfPo2Sjxr8tZoNowlZ2upB+2lEflGvG5KM1+nEW7sBhtg7U1Gt88a
I4TAoRoHf7S6dRLpGJ476CrlMUjvFe8q3ZA8SXDdyriz0LHdmmVfb8NKDXFwTPmE1Bo3pRqY67Sq
tIfAb23s0r3mMtKz6oD2RbxpbQNmWeIEW9Vv1L0Xp9l1XUkBpdcz11MuVVQfDK1ZJ0aVhisZBuiN
DG1wi6SF/Jn3hX3t+FF9EUTS+GITnOgro6jCgxrays2UlqyOGRrJxVAqwWOJNPm3JihNpOA4P5pO
iQ69jYorbq/exrNj9eDJyr8qZMtpqindF4/r91Mb8V0ktozXNTfmZlQ0bV3k/YiYoVegmVw7vEwx
PLVOo/zSfK3aUxmWH1QfAF0dYgZWCN9bGZ4Ghh8s7wZxiGijlFP6+wmuo4HqwUPPARq9hEepKda+
XVeZSIcKjjvPu4wd82n0jDPV8COBPxE/1SMIR5T6xSJzwurat9WuNV09B4eSt1t8rPb5dE7M6kju
5NDLkDYdVTC7SzCFz9KLIoNhBs34EqfcOzVqd2XW37aK/cuqzlkWHUk0HJM4HMwzkER7CVqysbMu
syFkvNqPrxsvE/o2qLxSrJypIuqqqHWiGdBn01NOAzjdeDQ89qdzqiP1JLp4JPQCwKbhLDtGTYRp
oeUVbN3M85/bqsVypq7S308SQZjO0Fphgkhd8h+DOAk4k23dbXwVxB6diDvceKUrsl7cKVGTn1mY
x2Z2xhZAYxJgCpeos7kV2Q5TqlMlG8PbFpQS0mBNFtXBzgA1NKydOU9eYeOj1iujF7G4KpRePffY
c6b4Nt+akbeIcOr0yMCZL9atFZi5rRBauqkT75RB/5I78gbU7XVKBCKz8iAHCtWnX+j7vfJ2TP1t
MmkSzmMTqZouAY4RrmMPQ+yN3atEZ442Ym17erj36T/LF64nZDEBLcqev86roloa9VWtq43nOh5l
z643N21RbnNC2FXlh2cK8O+fjcHYKoCQJNCNJQwg0cahcJxIcfvK+Wb2PclAERqXOT7Xv4vZZVfC
5+Pl0S6WkFzePpYSYn2a4LAOLT410zlHGtASGa2iWKMTc6aw9v7ckWDBNRWYKc1+c8khdIrS0BFG
Eu6k+ShNlFiv5lgqVoXYjrGJxqavpFmw9+0GLb/Tr+/Y0BTJaeaDI4GgML/eV68P7ZPYsdrapHDd
hz+ySVH6becks7ywZ9LbF1rckfw6MpZnRj4Ca5TsTzqb9KOhfyzbXCoLE3GbVHGxdFdLJPSJtm79
UqFalSnDk6zg/QWrvu+wQo9Sgb6HOqRo+KlALNsz58VC1BnYNIxeeq0qTV2AViywt/PQj+TIdK7T
Q+T0pnfrVQK/UkNklrlKyzJAy0gxZ5xHiSE68UqkOvNFnHpOvHUmr3wUvl4lV3qdxdOZWvz7DWbx
jXTHhvnA/y3BFlQBrMw3BxqOZkmAUR3apn2IhvqC1fj7zROAA6pKcVdq9B2XNFrL6L0x0XoYfVY1
QeqoCg9PJLud8Ll3PM4RJ0wqLLpL7ywo7P09ZJEKUES0uBFnNYK3L8Acc0/CeYoOU5+Z2I6U3k6m
zTnE1PsDhEMD5SuQZ5RGoa69HaXHyrHxzSA+BG2Z/fSqOLga5RBT++/y345ZXuj+oKPA7anv2nhx
XOVG0cfxwajNYTsY+bgLoRtcFdkYPP/uJgab6cDhEAAhTCB8i6ey8MuoQ2G7hW/cW8VIEiHzVaWE
hzAsXOssOe39oQG3wGCBaJJDGDOKt+NJpamHqhtpNxgAgbHAqzZ5blAOm/JoaxptvSmsvj9zrx3Z
BxZ0e5O2K3wBcymNSPMp6VIkeVzOggO701Waqcbbz/vaTN7vSUW/HAdvBptn4NWxSLKJywksIxcN
28dWNb8EQXsLwvCDmRafT7+8I0uSWBMtgZn/JoEmvR0q8MYI75XG/v+cnddu3UjTrq+IAHM45YpU
sGVLjieEI3Mmm+Hq90PNj/1pUcQiZMA2MOMZtLrZXV1d9YZzGEnyLWmf87kZ0AkScrUFLFj7brCO
DJoQNNleBXtz6HsKW4VN07//kseI/KtZch9m7UPPU8TNpPTD9bm9zn9oMJsa4MtnrvSyYR7yTo1T
zMnPSc2D7+z31Cw8LLoGyw1jpTyVPd6Dc1U5xwO16mrncH38lbV12DIGpW5+O8srxjcMbdQoCwCi
kaKUgmsm5ONoKcjDUlSMN6jBKyEMWgAqKc/EQnWJMavzWhhhI/vnytbkHaobxlfdqrQ350BguC36
2wBo0V5YMhfFlKjo25JwDQEu1Dtj1FX76ESq+AkJMag3Tt3anAB2qTPWCQ7MsrsThXlt53bvn1G7
sv/GIzv5yXQmu93YKStbc+aiIAILaI2rbhHCfC2q0srqpDPWMdHBUTCVR0m5bvca1PGD4kTKybDi
YYNasT7q/PSyUI6AlXd59oAUcQ1Uo3QeBfcs5fw6KHetHRchRcIA3YMymfpfWhVqn9+8MZnu/wZe
pF2y3aaOTbZ1NsIIXTy90Q5qY1Ga7CVpI89aOQM8uNBTgFrL3bBMLrsyMPA3VP1zrhviWyUXafnZ
FEn/IAFYtjY+4+pgAC/Ad8wI4SUIDKE0J+tlWTpTkdRvwtzSdo6ZR6WbyVO9kaKvbU1b4b0OgUkD
67FI2axMD+mmptLZzHsTtQNT5bFji40ZrVw7cCggCvCQnHOixV03JKlV6jmqmRTO6wlBRRmxVMms
dmJIf9Dj6as3w38gnJGQAx4FJP/qzShTnKyjQnXOPq2cY57FhlulnXLftEh5Xt+FK+HZtgEYwq2d
I/TSvBOJxjLVUTI/s+EbtyzFnVZKx1BCZ3UoexTH2rle++n6oCuEIiZI4q/wWrQpWywuPNOPKrlu
O+7W9idMQxdbE8yv0VOEGOCi6PrgZ/a9rvZeJSqcifXz9fHXtijj8yaf31zKMn6WVSnsFEHYs2LH
/i/bAsA58RLMDpMRR+ZG+Fxb4ZnHAtvBgAn+zHN5kUfURHHk/hznDIErxlVTOiKobO94XD7q0biv
e5yTgmHjHlqbIe85SkvPgGd5/vsXg06yqMpmrJxzMLTGrm8N+2T0dXSqejqp1xdzdX6cPTJ3mAjs
2cuhYEHCvJBL/9zBt/tmOKEmuyJLzY+hjRmO6+RSvzfpf7w3pkr/c33s1WnOT0eQnYoFJO9y7BBF
LalE/fmsCR05mC4s9z5aly4hNNqY5spQfEU4qhAtZMpJcyh6saKy0smRSSH9PEVOmsA8bwDVB7GD
s4Hf0iDYOJcrMQcFkzmTQHcNWatFCceP+97Se8s5483Qn6TY/iicJP0MGbZDbzBWN26IZ2OoyzIV
kgGMCG+Yai4l68vpldnQZgh32ud0QLtzV8UivCee0g10tBQLB2u0/MduSCLlFtV/o3EFnV/h9lql
OGjC5D3ywT2If4zAMBzo4kb7jpM4WqOp3vtHzNlV+l+SWoeIY1aAJs1hsso7W5v6foeaY1EenNqc
0ttcnY1tFWyvP9rDjJSKaLac3rxrQAhzJIHHcEdZi3gep2JI4iSUzo1aN3utqdQbP5owwkoR8bw+
1MoFxVCcDlVWbedVOdkcq3oIhIYCURSWgLApW9CKQkRpI8gsNcmeS2JgftiXgNsQs1hEVN2peRdp
RFQFZQH6tlHwhT6J0e4CRS07NwC4jHIyDicfu1pJPtqhgaR2C987P8dDpQauj50VFm6mJcFusTrt
lI5BLO9CEZvKKW7Hd9jb9Rsll7UzpRChYEzqXLDO4vruZaWWVF+zkQoKNEjcUgZaqdMPeqypGx9i
7Tyh2wY7EiYN4lmL/a3nSVdNc0A0rC78aAj0anBtgkDKpqU0G7+dSoeABFyhOeRjmb6MipWK6aCi
F8651WEvgqK4hbWk7siYNjbzSv4KBwvdN3iILOKzRcmLuKQ4g4D+aSHdUgU/haV90v3+S6SJu0RR
7pwSoMb1Hb1WJgPdz9ODk4O6w6v6Sa+PAh1U55wgbfKhrMfBk+U8/Qgh8ca2B2VXD7p6QwIz7tFx
8I+yGWQ3AdXPc6rF1dksm62ezcoNNFNEebJzo/P6mpfoxRJUddJ20LD8c93VeOZi4lcdE9Tt70Rs
OQi0J+k+iqf0T9hpxca5WzvfM0GLXA1TXCB3l0PrQ6crreQTplUF8nxf6USr1MF8a2PZXw9E8GAc
7ZkFai6x0yJt/K5HwOcsD2gglE6QfIrAVW1M5/WBtFlHoIMQ3YiQS9k3URbJINe1dRY4BZ8EtMyj
UHv1ALhvevO+vRxqsXIU+hypwawQwJv8wS41hAG6d3Hc3peK/VirNH+v79vX52QeD8I4b5JZyGEO
EC82SWplER6PGJBkpv1IVx/DiLR+VHrnPXCf94mhbrwr1z4Yb3SQ9ZwSXrWLS6aSCgYBcHVG0E71
zGpQj5lf9huzWv1gNgpkpApk78vWnZzHeNrwcjmPAHLOilLE91U0O9I4FFWuL+D6UNxmbHfKAOZi
AUNbD7TMEqBkexmz8y4xDnIfjjsoRtpGsF4bygDAb7N0RLZlPSwQ1qDEDtvQ7KJmF45FcErN8gc5
11Z3bn0kvtMsQMXc5r9/sSvoBspOMkOkwhA/NXh7yM5G0Ve/R3fw+vKt3NBEZ8IT6ohULnkcXw4F
/kSSpE4zznUwvhv85H2pAGNSu71WfdAa5A4lDAaSd70IscbBlYC7W/ZTgE7RrqOdb0dPpYUVo3hz
jRoONiU6VpuW2iuaPaVALXFGCoJhqvq7yM7Hg0U6t6uxm9iIYc/EixdJJggBQgpwboOFJqldNtdx
GsqHqosST6oM7IDsxp6Joq1k9LhCF2nkVoA8aRqCUQF2FAj8R9ggUPqALoc40423nczjmLLXTHqI
xin90rWwu3dGE5rx0zQp8ceKint60lJtRG9dHkDupUmYARUee3qTBu4AeCYYkrLTsjjfEqFdbKf/
JjiXCNCOooH0zOd9sZ3K2OjQc2SCwWQirtTZdjLt4clKwcnMfevL9S01n7hXywk9kII4CmavKi2U
CLI+cerEQwLSOcWiS3Swyl0kdk2aJNKNKjfORhBYXLXPEySVtVCPJm9h8S83sQ6J105remRkULWX
jXg87/UBTO59WDh+f5yGwK7PhV+34tYxuvxt99Pz8MQFLsFZ1ILa3OXw9GNthwYOLTobHRnsyLUZ
+pZINVRjMJFbmheLO+N5OKplEPE0Auar2VaRKlWlxeeM695T5KpwC1vcy5H0l5ogRhia83D9iy7s
zXjHckLQlwQhQbmVVsAiSMSohydpHSReGWTmh7RQih09gOFAcXfC/0/9UYo02TVZGO1rK0E3LMhH
PJEmB3QV9ktSG5g7/FSyY4K11k4onbVRmlpdEl6lNEnnYu3S11vBkiWUwyn20BHMXT8tAGNn0Y2V
FYULKfxdVFre9TVZ2+XgOFTKNIAK6Y5ffnPyjwlHPCX2uhojpkrW7swuzF1zUH4N2rgRDVen92Kw
xSXXT9ooIUYYe+gvPfD+8bJOEVC4indiECez6LONA7VIE54/uKVQLuVWmIUwFwcKNC/+Jl2eeHog
zLtQMyqEyBrxNqOH//YVSwhFlh4IHeTFwUlliDTI8sVe4KvFObY01Eo6kuNBToONKL8WA6mU8rb+
ryyzWMLMbBXANGkC1xP7P3MGf8uTr7mIqm3iB+bVWUbAmWjM8xfhUx6Sl3tDNUvAlTw8PGq3H4DH
uzRaD60ZwzlAW0QZ6ZgP9SlN050s1DshxycbUa2NT7i2QV/+EItPKAalDIuSKAHpUDunqlYfrbDr
PujJUDzUBYy56wdiLQaTQshgfBDgoKx/OWkICLiDBCwwOp070Tdf7T54VKrpEHTFWdTDqYqs0/Uh
52T11Trz4gMRM9f1l6CbIgn8AIZ57DVl2e9tzXeOjSTUp1It8r1qRNPMavvjm+pjzk39xlrYf2eE
kCNDOQMgsOTBy4ovt4kwYg+PQuzmoU4NyGLsda26t1jx61Nd/Zoz5ZY8xQG2tVhdXa+j0m+BByRF
Hx6bYErdYrD7/ahaJRKzobMR3pbad8+zQySCssSsGUEudvk5BwUpnFaNYq8tAIGch0JWkTvqWxM0
+Ih9m9tNijycfLo78qfIaicCPnhycQ+uzXhnWaOCCRnZ5UNAShKcMmg5f2I/9W/lDG3vHYWe1tr1
maQjAUrdPdu4EFaO+3xfUcAhD+FGXoTnDqJRbIwoQIfViOq6kcbnqfnRgDPe2PbzOiz3IAGSbght
+Vm98XKdNEMy+9IvY0/HhYl1JGfMo6PqVL9au6CQE2obL7il1tjzl6HBSl15Fr2iVrgYcZrmUgd4
FBXZXQ1nOW7inZWWceeWWRo795Ey4Q2nTErUH8yqSsSdJCXjj0CvJNmtKMTMBmWh7+8nuZL0G7np
pb/Xd+vKwbxY/Xk3v0g4JbPwjdwHUWzFoI5KX30wutJAYlN55zvT+yCd9hpMjcTYssdZG3iWASMN
oOZIteBy4BFN8LDJutgrFP33EIQZZuM+fn/qD7vL9o3IbpJc/aB17UbJcCX4EexnOQwyUJ1Tejlu
WCaoWsPq8KTZdDZrrWGX6cUJCOC3GM48LKX0Rom22Hkrt/QcDzilFOjQAlrsBGQtWjMJtcTj/fCp
kWA7+QKjs+vfcu0kyYh3QoCmkUK/9nJqg6qOgkpfAvPZoow1wKF5pAyT1l7iZ62+kemsxDldptaP
jPncb1+2aUunMnPV5vEgWWJfSdaNpfiIE2v6x7Yc3uh9Mp8kXgxziwawH3pui93StXbDm5j1i60g
xwYjLFw/BJ/UTcPG/lj9UugZgCJjGUH/Xi5iEWeaUyqMBJ3ru5H6HwKn2DJJXxuDGjIQDMBIMi+D
yzFqP4zlYMx4d6l6fd/EefopNR1jYzs8I4MXAY98kP4vdT8C37LtnLS8ott05J5vyhhGpiT5v6uS
VtOxmpzuu2TbgbPzEddsKOT7/jlVhrLem6hz10eDamG8k6dRxnwdGzr9wEt4LB/FxJvRDccK2aHa
jkJIYiieHmHREdS02KYc5jd1fTYm3j1nMwzl6FhELc4hltBLBaEBrfhTTaB6zdYZf0+yM/zhQVPC
mPRBnW0swdpCo9c2i7Yh+0UH/nKhe6sOKlYm8IDUPOEq99nAPuhfxsCSBx063rWUgC7HyK1e7wU6
s57oAo51CTtQzsxi45ZfO9tg30HRPEvyLovmXUO725DHALa34jzQ3w8llL+H4R7NVf2NcNHn02Zo
M+ppluR/jbQXdtNMfstgEyJaUdCAo8xRBUBO0bzlUlNP1wPXys2MIhJPZGTAKBovi5BGNFrSqJQB
jMoyAZxrWAWu7lmAE7fsCJSdJb/9kOl+V20MvLaqJKPzOSS8qEtsfRlCcldaDrvUYlCKP+gv3Adk
11fajVRg7bajKk5Yps9C2WNx6/QReQ2U8NTjFBxygubUGj+tdviukS26pcN7tMUmEybFVtlwbW3p
jKHsNzd4XvWBUbTJixgEtkdb9IvcTDdZFO2HSvrddE1JQjdqG+dhbU35LDwtZhguH/XyPLR62mkW
0pkeovy/iT6ASLPwRrKLdn991yzB38/bFMUuZLvIImac/WIkRRknUUiJ13b60USnK2syLONomWnS
11QJnjSngopsHyqYidfHXgssMw8FSSJ+kUxeDt0AGVBxYOaEaEWBJaWR03M0ksP1UdaW8n+j4Ht2
OYqI+4ZEnVEMoDQUcKNvjPvZJ2N3/2GgWcYZoXfwv8vUuJ46qKx1K52H0flMob4+d2Y63OXTt+vj
rC7bi3Hmv3+RbeZRrheW3QDtiif7ZA6x8LK+8Dc+ztphsyzQ7rCwEOxa9tSCVofDKIHIw6N2lvEa
Tdo01XSSO6jKplOXR8B44a5C5+8YUaT8fX2Sa4kR4HfglQDmkJnQLidpjqYU0d6UzqXc3YyZGR1A
OHMDddauTd8o9PR8Bqi9A0WgumjRJ7oczOEUJyR+0lmJm4FKpiwOVZ3ztpWcdmM3rs2LPB23AUpp
lEsW85LjpmglNIm9XsvuSr/6k9fK2anTc1UqP64v4VrQgnklA091WMnlrGwcsn0ssSSsTGWcUNts
+A7pHz9URaqf5uT+qNrDvyQLszKNRhkNsNWSXxbHqVwonS2hSGnDflQGa58lgb5xE6yuokOaQ8uN
XbKUzJITfTKasQ7gpza9C5Tk24SGS15auDGJaqMcvLaO1HnINCml0QhbVJZ8pxyGVskCr27zgz01
cFFr9cnJ9Ltq4CxoBTJ317/calB+OeQiKMthJSmByZA6zPVjGITxXi0ZuAU/caxTmec38nfeoJVf
0KpHiT+r9A1Q51rYpEbJc4FllqFOXJ6JoAYigORA6Gll5rtdr/lw2Jsb37G2IP7P9cFFis1GoXJC
C5WLfYnSUFuDcorJUHOX+5g3vv0BdFIDGXnwi1PPe/3DmPiyMSsDtBZ2NDLlIFpkzk9jdLqvyDI0
D22CfgV84aC1PcuonYceRmKAB3dshzvTbzDRaiO5/a2aNf9d1A71DVWF6LM+9DrKJj3GjIo6PWGc
19748dR/jxO7P6F0Kz01ifMh6A3zU6Sp8REO9Qg0KqXNwsrhSK3YHUyxzKrfYZnefIeiZP/KuzT0
ZFXEt5JT1+Yua4OxdVP8depdW/Wd2EdKOKgzwsr67StJ8HmKTCX0QDHI5i6W/OJO0kLxHh0QAEMq
U/1tBkFxj26EqN0iiMR3BD2xwMXSWikPrSbCH9HUaH8dilWpZ1ttX72TKt38jl4Bfukl8Gn0DcKp
2Ae9Hra8UkQbHWXIBh7PivHt1TseCkBAuDwoQs8+pi9vKCE3fj1OVujVfWVRFTD8e4M+/zFUewHq
Xyo3zsvKCSUfRPKSAemKaIu9KsxGGUNpCjyUThLXSXlCmK19jCfnFIb+TyPVtgC7WyMuZlgMadcM
pmBEtU92WmX/5Qq9QX8+dtVk+Dum4uNGSJjvoOUhoXMwJ4Tkakz1ck3ztB1nPm/gtRjX7doufmq6
6h5C4ZPVqp/GLN03aXWiRrSPseDIQ2Pj4lqJB9RGoarA+JlJW4usA9GBMUnHap7xiARINfAktUSB
vka+BedZCX9cj9A2SHIgKZMBX85VhiY8ZbI5eHmVf8mjA4IqVPFdLYzvgF7dNXXhiYlneCSZb87h
eOSDwASgT8RHu+tyZENUhqj9tPeof5J8a+F4NPSoPYha2iJ0vL7DGArpQC7o/8okl0OZZpm1VZb3
Xkprmtgg31Sgm9wG80GXR/6bj8jlaIuJhQD3E41iOlUsFJfV/K7RzW9ja+ydpHwi9f51fbuuTQ6j
ClKcOa16xecYoVCh2DQJDw0MsDd4rJvtQ+frn5O0bf5hauQANEZUg2ksMUV+VQjDqavBq03p6IMd
PxS9HMDfB/cKAlA6VcYWa2RleuyROYGbXy5cWpffrmxouRJee08lyhHYnTb+OPoVYhC2NCLn0yrH
6+v5+vThpjm3+6nh0WJbnn6BZLQJy67ygkzq9mWnxm6uV3+VaWsx531wGWbmgWaiKzQVfs0zf/G4
8BVpEmgzVl4UR+UOp+vunqZT/PlfpvO/URbBDIRY0jpZB+0ezb9jlOATA6e70T+1aHRtCfGtrt2M
y0KpEyXwJdB4SmD2cAliJl1qT5WtfHNSq9h1Tvz7+qSWfAqeEWS9BGGCI58JLNjl2oUYuKdBKSqP
wrsr1ZTC9SNKDJREko+Qtw9iykkckD7zc5SrwuKwMf7Kt1PpYlPaBTpIaFmsKu0FA0NMK/P6Ktqn
/cmHqww27Nw61UmO6YLI2SnPkb2ybpPRf192kit1pHXFlg3m6+Mx4+14dfAHdIRly6bE9LSolCH3
zFZFPyySeEmF72PLeowMY4tWtTIYDwADqg6LP3+Dy1Wf8PyY9Scar04GP01cpSAHRFDC6QpPaZoc
VGgTSq13fbFXNhWJBrMEQjZ7Ly9qF0MtZYWm+Y0X5Gpyqw6ddYij0bg3sejaGGrls6KiBm1lDgD0
+BafVY95hk4xumdmG/l39oi9gJLo8pc3T4gaJbx7cgvi2hJYSCtTDHpi1F6MhGDj5ujB5W7Pj3OM
uyHbakWszInWCsk+wdPU0Qu//Gg2Pkkt/xbwUi4nh9LIhgMRbsvyaiWRAJAwd+fZHMCzln0quzVD
IwxE7aXqb8pc8o6WzqmAi2Mlf22rPEWZ9oDi0R+7/XN9NdfmhycqPCMcotHkWISCTBeNH3ZZh9ya
EcAoVPtjmwVvrxLS+psB11TMyVeW9O+maKrcierOS7X+V+XHYAYR2RLwpzbSonmLLW6FlwM9r/OL
WyGXYq0RRoH2XGd+nBz9nTIKb+ztj5Ou780eVYLry7dyumY85DPqFBHpJUozjCVQhW3QechB0FXG
daffJV1YoZQZTIe3jzVTBMirISZQbrrciqXuC0uPmJsedy2EMOtRzpqcZs5W0WJlEan8cEfQx6Zq
scygq9YqBaJlVOsG8LRqIkhv+7sireDsm4PbBsHGzF6X8DQ6NlTP6C9yrpebsKOuHMOJ6bypku3e
QypNDtwGC1llX4g2/WPIUd271axSWGEN9y2xuq2X4OtGMRkSnTODRBDX3mXeUhkFYs6p1npgKKJd
AMXeSxx1uq+kSrqp5eQs6IohnLhl1bZyKUCPAElLhQhxieXJkENFZFIytJ4a9ME3Ls1xcGlBlm5H
MXhnll3y4fouWg7I1iE4zw5ZTBZU5iKg+RCW89AZJ29Efuwe+EpwLyZBet1G+rdcVd7aXZrHo1IJ
WwwIJspKi5KlqpHSpCnQOPLh5Mib7RhOfX3U8HFCx2pjcsvj+DwYFcG5FvsM/rg8Iqlf2lNeBLKn
9Vp4p7RWvwMrg/yIjdrp9XVcbpjnoRDRYBEJnxyUy6EioWoNsGzZQ+cvcYkM+6bREOYsAtdOcTy2
Rv8xbKTv10d9lbo9D8s2AbHCNcs/XQ7r+07slEkke4J6uuvwYBlrVMcC7aNp/lCd/oNOAcztEGkY
csRSFZSIrv8Eq0tMskRBkxYTIiKXP4CgyRqNWYkzoyrjzCP07+jY1KeuzZqNFV6Gof+minQBVf05
NCx2Ds4/VgTxSvbSSgSJa4xhse+sSP1T1t1Hq5fDYzRq2YZWwjIUzYPSQqa2R1ZIEr6olxB+UO3J
hOKN6dT1bokyopc1s1lMiuRv0o7lLsty+xTnzXCsSHY2cBbL+5jx556oiTQLCkt08i6Xt1AQpwai
pXgNROQnVJ37W7lW32gJMB97Bcg5EQ8ergoa63KUuKB0A1da5iXqjAebAi6ile1be+XPo/D5iG8o
wHNWLkfJ65izZ7FVfH6Osw2pf9+1pbFRYl/ZJrRZiWfcV3QircUXi+tGymuaBB5mh7rbO5PqYpGs
7waZngFo/3YvZ9EWP3DlFDDoDCwjqNE6X9zFNQ3KUA0m2VMb7Qh55jS2ce8GMprz14/b2n6AHSDP
2kNMbxlmkBbNeJ2FiicXVWmjHewUdwM7xNpfH+cVrpCPRRZDG2uu2iHPpl5+LKhHsTWITGegeu93
f6bxIZk+pWG3m6KfUjo7dFl7O/mdVM5BC0sXkWgjD0gGtGOg302h4lYm4jpNvhEFVu4rpOJneg8m
aUBKFyvtSCPAdclQPbJ94WqBmbqpFT22kwjdDLnPjWWY4+fLBHJehufOGjKAc3Ftcf66btTCWpoY
zmxuqqbx0lw/2L5yH2XWsdba39HUu0mifm90ZeP5tDZT2OLOnIDAV1hG1oTmfJRnjupZuXRfw4Hf
1cA5pbI6itF8KzNjnueLwczFPQIwzW6SxlQ93a9xs1Bhu4GQTOLoZ+FP/oMGc6s8AALNqxterZuN
o5Xbk4uTEMRvXlbLPF2u0KMxMmh8MmoZh0FUwVNl4f3W9OqAbbNl7ZWBrcRFt2UJu3JyIX8CHwM9
Cy9EXtzbedT5g6WUkxcqw6Pfs5MDS30wxfD1+k56hcdihWcQBs85wgPv/eWBUusxpx08ebFc9v5d
E1lWCmdcdZ4sa6a3Z8JqBVlRXYib3OnNcY/mZHuXQVn4XUttpe1aKYDRpUYRYtKy1tif7FRWfyCt
YJIejhFCa6FWlsUeWXokxG0j1PQzEuJ1uE/0Ygj2mtT01skwG/0BiCD+PPxh35lEDzS8QTJ88Qtb
nvZV3DrtrjZHjHmvr8HKV0asgzMLum7usyxCs9+biHEgLu4JWnduohZe3bSnPpfdTnTHpmy/+tNW
YXzlFIH2fD7CvJUoDF7GscwqRqNWislrE/0vhcNDIQX3Wmt/maotLPZKbKZmxLOZvUQ6tPSQigOj
yXLVHL06NPrbxMAXyy/99Hh9EdcmpHBa55QLk+/lE7Mf4hIAnzl5uWlpexxsH6XWeFRzR94VIvx0
fbD1L/a/wRarV6ZKYqaNPnmR3fXHVFIGT9Wi7FQ5otslIdL0RdSwUyWp3Ngrz9SVReS92CyLQJ9m
edm2sTx5Q1ON9yIMh3cTgg83ExQUF5pc/JiXiLWrdlfe6SjAeFHVI90xChPwmBQfri/EWpiY0Vtz
4QfA0bKXPimciWJg1VWQaCczLax79Oj/8FNtZUkr+QuVbHR0wQfQrlo68QxTGBlxw4OsBoQfDtNt
gEA1BKbUzXrxs0m30BarnxgTThIKlPEo2F0eEMPoUAV0usmTAilO77LCKRu4WIXxN8YD+XM2NeGj
UuJM4BqypH/5h2VlulBIgR7xjLkcnACW+aFhT57d+JPxNNl+980WqVp87UlVNzLD1ZODoALqlIzE
Wb8cLMlUmBI9b6VKB1bYduZBavPjOOl/kch+ayVoDvckoNgOQWugircI90UwKYqY0smbRd73dtj+
shqp3WVQ5DdOylrYgTgB2Alla14oi6vb74dswtNr8pyipOGn1PressgNr3+p1W0J+QtdCgxmtGUc
nTC5MHxH457UzZ9pVd/WpewWIf4Vie/8nfxpI/t5VQKdF5Asl0II2nFcmouH5RhVg0khZPQMaLGo
e5QSWFRMGZ1GhZaip4VnqOPB7Jz3RtT/Rix+60W/tl3UZ4g7PoozXvtyu5gNryK5lUdP67I/RjX+
yQbgdxn2G7RA3v7MowlICXuu+FuvwPs8zKRM7o3RMzWoOEMc+O8rtcw31nTtG4IBlUHtUy0A6HQ5
oza3pjbMqtFTjKE5dtkowRqyxdkEsrMP44icHdLY+frGWYucXL/PEu/A2JeZpajU2E6RLEWmXvoT
2Pm7bvBpAkbqFt129cZ4OdIiV+/TTvgJKqke2DH9lDhptOdZVhwiMRtUSGb+VUhNuRcCJwOUn+Rb
Bfl0V/Ur1Q0LI/2HaAMaACgZvSQT9unlYlvdhMvH5A+epfflbuxQmMNmPttFYaAe1GSMN9Z5dbty
OdFSmoFPyyrt7G9kCyENno4yUjARAJDGeGoTuKe+80aM1fPZdHiGQRoD6iDPG+1FWV2RtEEdo27k
ceg73pBXxiHF8OVMrWQLa7u6fV4MNV9fL4ZqJlXvJZ5hnmkVtEOSXn6qpKHzskwet94Cq0uIrink
YyTXUZe7HMuKyhq3TMbq5PJO6AZGEDy0Ri1+B8rrrajbeQ35UBz6/yhii8OIVrSUxoo9eonSt85O
mmL9q2FEyejWVTa8URNjrvA88/y5+KDwvkq94ylQ07zWRy8GdydcO+wnfT9ofoVwUlzk4fH6oV9L
KmigziBwKlevanUV9M5wsjLZ60b/aCTOd6p1yYGOCbDY/IMeOB9DydhfH3PtHnw55uLGHZMmKcKe
CmytA3I37D6/CUN7y/R0bY8AbAewwZ86PqSXeySdlDq3a5IIXrE/sQ35qOPD4k6SfMoLfYMc+dzh
X+bA1K45ZlQfeD3OP8yLzd8nMb4tHRUzsODKzSTF0b4rzXpXxpq105uqDt+VoZp/q/0ifRqR2rpN
pS58J4Rc//CbMbsJI39yC6x6j1WbJ0c/VXLYr1V+o5e2+tiFUnHsBzHseBBJt0WpgUJrG03Z9XlW
PvUI4aD4nxu/KkuKd3CRm70e4ahkmZWJ/i5rsU9KKf1d+rI4JWFQcRXb08+scrSHDhRjtKsQXD+o
ohVulBT+QzpJ1U2aqeNjhAXQCT1w0lp1qK3jGPvmVyPSE5cwHn2SYkU+Tskg9gU9p1tpsNNdX0zm
znGQlJdE78RuJUbFA0A4fha6X7kyr+v7xsgmlxpmWtECHvNP9VhI+xA1iwM9JQw6LVhL7uB3kPKl
1veawPpRoxq0t9S89Wy7039Vahp9ntCl84yptn9kQhN79Hn4vxSM24YAY7E3b1sdbg+WIaQ7AAEW
6VsXW3EeBuQ5gHGGctdV82nUlcnfkvpa3bl0J8l+0Y95VYCwnNFvhKB+rvFx3ciSz73d3yKBQWbf
2cY/5ItgV/AFAYILuGSRPdmZb3X6MPHWT1LlITCGc48mbiSp6VHuKvUQOZu6xmvpDVA/apUWO/PV
+3tQ7KlC/VNGfaF3TBwkkvRWqtJieDCjpjI9ferjCr5nrX69/gkXdxQ8qVl9GwIFyCoy8WVNEucc
w9f92D4bdjx4keL/gbVbHiFXb0mYL2Lcq5EWt6FoeocnU2Kf/VCyw/009aI6Qmyot3Bbi83yfwOh
BU8Mn31dFjd8WWiFGZQS5m9SHQHZmmChWB+pOHwvC3WLpbQ6mIJzDO3AGfawuAp7s0dHL+3sMydc
oFc0go6+y5QUnI/QJ0CxjiWm8PwPHw2BU6qrWAIB+b+MrU6tOogLl1jrVurgGnU94LWFTUPXBG/U
nflvMQ06Hgri1oiNLsJ4lGhEJLpaZy52fQcrUnfVQElvUODZapKtbUXE2ecKAtc8hg+XswonIAfY
s9kYwNnO18YQ5kcLoyfX9jfNkNe+2gyUhOOikActAxdeiU7XdQryi9i07aww+CQZ4sfYSp4qBz/e
/rHoUkNZpRyPgOpi35e6XdZyN09rlvP19aLZB1Zl7Y1C2xLcXUSR549Ff4HMltL7TEu8XMEx1WNU
Pxkqt8VshCfc0NEOTTO+i/Hr27aknX/0F3f8f+PhVzHjHcBWOIvNH2pqOiLKN1sviOaPsLTgnMqY
tU1dkZ0x9LJvytwKDz634dtunv8bmZbtLHwIU2JxAgwt06WxQbtLzqPxWCNHsOcSLffXP91ayJof
8QRkXtMMdLmedMujCJk552w2NIUiuS7PToAtzj+MAsOeSq8zFwwWRyx2RNA0LbKSARoQRznwyz1E
+WFjlLW9QT3n/4+yiIrqQLGoG0PnXGf6x6pSHkboLG7H+0odmx+2j3bC9WmtDggLlcoc+wOgxuXi
qUbsc6txxoxkOFdK+62sg9upKSZe6tzdZXq6Pt7Kx6LWQWsWpQK+1ZLlldh1kVCg537R2+A9xl7G
oWyN+PgPo8wRAyUuTtmyNlbpehJi8Ouc8VBt9q2ep6ewbpTH66OshELUzf43yiID8dMu7bEXdYi6
vPVcVctm9k2q1+/E6AdbLfSVaEi/9PkiMVFdX9ocKHVRku9kiK7P5okVt90JM4DwXYLZ7mMUa9rG
Gq6EDXXGR7E3HEQlllBVkdVZjoGjfcZGWP2allM87cI8tM1dzSvyq4M10pOkqdP/I+28luNGlnX9
RIiAN7doT1KiRIkyc4OQm4IreP/0+wPX2eewQUQjtM7MhG4UMdUok5WV+ZvH2IgTdWNbrn4swg+o
TgGCBNh9vS27QIS60nvuucxwsU0m/Ql8ys9e954LxJ7/fhlnU4f/HWvxrOvw3QiNJiAeN128K6BO
7GiL/+7tLYvAtb1PBCZ8EPdndaTrj8LZQ5vGgUDcx4F6UDJVPQhT/iVeZg66VDWpL8BjB6y+JDcG
YkIwAKwVuSKh3qdCjGRhntal5ndjmm2Z068EEApCc1Y1e6yZy4tTh0E868U75wIvb+2M5XnX7wSy
IF+MyAZuiWuo8cODLqpv7M9l/fY/HzqrNM6OJm8L4BANLHjvKulBWtd/MPuJ78pu+Ao/F0Moc/YN
TwNxSGQv91Vplp/CdtQ2rp61CMBVALuKz9eJZ9crCu5SZIbO1ingdOwUGdzZeAfsyuTvjSRmzRDw
rNoMAXkD/whtI62HaHDPGubVfm9zvY3a0G5M6doGpfBOg5yGDKMtTp03ZQJbUEyT4jHs3lsyzE9a
UG81TNcm7aUqxR0AxGKJMAl7MUxDS148VeY/li6+BKn+YIXZr9vHem1johUMU4qWP/CYxdpg+KdE
MAPdc6OJn0XSfXBrG6u85J1uNBVqb/3G5M1p2yLNQj31/423uA2SqNB71WG8UoOVNcr8cdLyB3Ms
vnGrP6hTq/qOVz9lqfZ8+0NXV21+3c8WB3RPFvmPyBDJy10G7gFz7iJd1jst3EJxri0aNWYMYXCD
eOtKVoddh9Fcgh3m0CXHLq47P4W55Cdjrx1uf8/aUDQo6FYQKUm2FrsQO9q+iqlCnd1eO1GywGcQ
/J2m9N9vj7O2YA5iGTPubSbyLsKxSWfVGCzGqfPKQDlT+RCJ6CLz4iGiMjsG2bsYjZK+Grf04tZ2
poOaGjk+JnYAFa6jhp2No97VEv8sEtaPceiC8KE2Ez0GthM+x6iyH6QCuGzjTl3ZJ8j8v9go0p58
0wIKlMgdQoyozkWQ9we3roq9jvHaRkhcu7kR5oC6h6sAnziv7quKYkvJJyrj1j43Vpi814Vq+7mq
VI+FiQ6QN9jexngvcITluZtLIoCoeWi/4dUrOOR55qBYZ48nfuSrNcMDW4sEmkBBPP7EuNAsD1WX
5Cf6N218LwUbb9/iij36bg8BwS/dQP1R5Xn3fHuHrV5RNJ7BCM7mjW9MgWuZZ67a6EjLS/1ST97O
dI92Acm4tMmvpwe3tHbCA3eEZdbn22OvpW8zVRQ1BXWukS1emVEJniycRudsoYboqzjX+KOocHfo
5tJY+wv3yLNib6H6VlbfgNXIauDRMYveX6++yNUsGerAPo9QUO+yrkKeJQzktw6E6dmp+61i+Uqs
oKgJL5X7FykNdxHk+74pu0zBiq6KxW8Lz947QxjK0TWG6un2fG6NtPgyfYjDwKoEJZapUPdKGuaf
gQTGZ89LzI2EdGXprj5qPsivjlAPlFyzQ4YCI3e2GuPfpE1mdGnka2Gwz2LTx3lkIxiufh5vJWI8
uJA3ZrJR3fegfiLnnDZQ5OJaGKdRy5qDqiVbrZuV8Ac8dzaPmsEgwCSuP6+qICekpSIuuMqHfloZ
+7IUT0nQ/8i1fldk0c/bK7c2HhkTaQ0+ubhjzXv21XQ2BRqM2SwsolWSqn0qZuRo/G5Im8coDs9J
tLUpVwckGaZ3A7AV/cPrAd0hbtQMcNYlUY3DEAT1TpY9VtmgyPw0jJ4rLfz9X3yiiU4eTCdEmJZM
P+l60lCyntuqdFs/UVLLj+ysOiCOWD8YLfJMqVHX59uDrp11ZN9oP/PQ4EW0iDB2Ks0CShy891z5
mrTDL9vuP3dNeYmn/8+hlpClSjOmtFZdcckarTwYsfbTUZPm3WA08tA3xsZRX3Ie5pcFgE2UXGGK
QvlblouHILPTVCCxg8efeedJKe9UZVD3WkJQw+fYgAwBF8G2q98RfEc/UL3GH/Qg3ggEaxsJfhCH
hKx/xsVcbySk5bM2mUzlHND3/tUU3fjU8ChOznZsSvyPMG1AnUNRA2UDWrAWgdD1o9EBZXYuGl4P
3OPmMWoKIg7wD7+0QfSHu/LJQMijy1zclMq9DPItpem17QSQgUoDPEsedYtT04AyHQ0sji+ZZk3R
CSEb+wE1/r66OHUeo+pb0sY63N7CL2+NRfLAe4oFh4XlzKoKiw9VLTE0YRGiMlkmva/raageZNRg
uluZU+y8Q1oia+5jxwKMZLvNwbTjjz3WxoE/K93WFxBTre4rAHaykyyGJjqriqJp+2no8+zj7V+7
EqNJrAjQc+icb7zrHzvM91+GSNJZ6KH1nvZwzoKUjVbcNR02N3+nVPlyCHDTfFFImi3FFmHaCy2y
Y6b8olZZd2lcrzj2SrVFzV75Jl4T1G5n0NDcKLn+JmsYEyRs6/DijNR36vF3EETPpdJuXG8rGxqW
K690auBgwJdUxrFy+tgMWOcokJ+kUI69rlCbKLyjIYt7u28Ojap8uL1c8+lc7K0XkWYEKsmI6HNd
f1qVq2nSKSHqS5ZXy2drVLpf5sQL8aGwO0Xu1F6t231kpa1znLSUOm/SBNEW1XElhsy1XW70WWwQ
2PD1r3BCjI5M3L0uY521PujhXdwld6LXaz8y4neGUDc+e31AuCM4eXIbLSvK6tBGg4HbM/BhO9nH
w/RcjygtDmjl4Rmwb/VI3d+e6LURNfRbaMjSvHlDpQTCYDlJFylnA5yLtnMHVER3UDoLw+9sSS+s
G1QOd2+RBhxvD72yfefGCsk96osOBa7r2QW6qnihGJSzAoHWl2ibfnANKfYRS/z3MZnGAA1MkorZ
QG1xGaRmHo7UMJWzWhTvq7T7WbJ5gibzswKj9TqJdp3cuneXnII5CCBqPjfYiTizMu719+XC5m6r
cGZVtIQ8ZlDkpN8Z2SgkVAC1rXZZq4BsnbV5mexQbaIDT9DoFBRCnNHZFf8mWWpLP+HuOks23EPl
Na3wNZSfrdOkx1qzL0y7+lSVUfmNimH+WGNaFe+xSYXo1IYCOEWQqWW2C4ss/zf1sNn18atUDb8O
SyPeRWMUYtAZ57zjqsrM/txe4JVbiUwOiTPk/hBkXAJkrDgFiq1k2Cp2avrHs0ZdP8edCEvfoDKB
hco0Vlu6DUuc4cusI+LJhkLvFV7OYtarBPq8FrnBWU5qnO3rpq2/uppkKnpPFTqGjslE6SXSojt1
QuTL12SqvFN6lWurVp2qvrOGYbCeb0/FfL0s49msJ0FSMOt9LrWrbK1IsoZ31kXRKKDpsUgvYxJv
wXJfylXLYWYHolmunYlfVkfMGLfKLkOcDzmnZLivYjUb9kmqO9khMPLqG7dIjxcS24iKmom3pXeM
Mk8RByPy4uceRaviaxyTpfkqBeDHVLMS6Y+xrId7lMLG9J4+p3HKlVbR76PRLZM9gFl7y19vbbK4
16grca3NOp7XBwdXCdXBioa7um3Ud44WxUe9tP9SYPZloxDYQTSQH5KKL4J7QLBtcUQMzrXsRtOP
SlP5Fo9dou9602m2CkhrcXYmn8wIFLAoS89PtBirMYg6ZIvgP3wskWka/WmySvs8lf82ciwfuMq6
rfbMWhEFtw4DxVPkHBh8PqKv3m+Vxa7DtYds3J12SiJ2mdRAcan1UVHKP9VQBr7WZGghKPklSaKN
pGvlFqemRCMFbAV9hmUZmaJQydtHiy5Go7t7hLaEb7kt/h3mY5Z599JMLvrofMw2NQpWdhADU9SC
ds15sBZBICi6KFGMMbqo6BDsY3fw9roZJufbh3rtrcMLDs8kiqAItiw3auwKrau6MrpodtIi0e9k
XnoQSmEj4eTKAcPqNpHNrjC6/t9KJtZHxdZh0KVm3b6vs8mKNtLO1R9EiIEJSQ3xLeEce3C3mY1Y
ebJqga9P028Kl+8TRa3nYvNOwKiQmDXq0jjHNjgXq9gARa6EfAj2INggjaBQstzmau1lfegp4aXI
a3F2ocPunEk1HztKyYe28IzTxhK8XN2LkIc5MfFOB93Ff4sdnpmatCJhonJomJnYp6PlPHt9ox7i
LPntDan9mAWWcT/0qCcNE8beZhmXPxvNSv9R7FacVDOt3k0AjiEwxvZ0zmM9fNJRjHp0x1p5corJ
xNm5z4YfsjbVHm0j2oG+DNDc5qnjHHCO6I5dW6V3PC+8b4Odp/mODnT30a6b8qFuCwCMIKTUo+Qx
dVKEV37il3b5Ts/6gLwjEcOZOynSHqsJlFoYO7/0KlB2elxTxeo764Hcy9tXwSTunbyf/MrGDqLO
YHaJmmXYYT2R8Dubct9GVvXcqYiTKY3+y+00MJd5rV0wPRlOyRS8m+h/f6mjVPcLe0hOCVSDE4Rd
yh4kK3fEJP1sSmH/FsBJS38MsPS1BlF8qiaj/1dRQXyOkowcrqvufLHaNvbxPmktv9EH+CZ27dyr
SencAVBLToGRdP6AUOWePq2NE944PeADXh76Qnuvkor8cuOqg5ssbf1PZabjhzAz28+0CsVRjoAf
NWcWMQmr9JI7Wj73TfR3E+KAP43YCY8TNfjvhlnJxxJ6xgNSjSgGOg0cGMwZewUpCRUDuoFS4K8y
jzJ6xpNa/dEVva03UuiVPJb1VIk0IJNoHy+CzcjW0bTECy9NXThPwAKIONI0v1WlaPzb230trqGx
wENsllF704awSPmMcpiiS622iFKZBvKUewrV09fb46weY/In+FHYOtA+vb42pDLBByM7vMjS3sfl
+Kkp2gYLxfiTK6e/T43gLRGaiFhzcrS4h1E3sxtpthEUFLpX88YkVzPcONxSbFuNjnC9APSioMTG
nBfy1WXoBoElXaLuZTDt+3ZEro2NchI1bAwpoh/IR7Bp8zvXjJ4ghJwI1Z9uT+uLVMMyWOH+RqGY
Ej/gjMW8mkM95O3I+kEC8JRj5iFLcjBrw9uro3T0XevquXJwkzF/rk0rOmppnUs/yDNV383wTPPk
hrU77lEAj//JkATanKP5Yf3mF2LDBHV1dkRfgkcivKYSnhLRpXS9iyarkmdv+xzq6ofM8x5zHetu
iQZqXuzNvNzS7F07SbMH1P8Orl8vkGkKpy48J7qgp9NhZ9aLD64tGgpMfbixw+dd9fY7uadm9jFs
gUWOGSW9jfimGV14iJORD3T3dmGr1J+avhBHgan5nkbIVj62dq7AdqOHhm4AcjSLJy9cORrcDrMb
dd6PqsNxrqw7CANW6Jt1M25Ei7XpfD3aYjoB1hZaPzCaXRfDPocwuu9N+V6d5NPtfb1SIUJYZ8bl
oLNM4WJxBztxUBQVZiUX0y6V5JjoYVHubKnM6qqVnoR+2I8Jap2KG3yr2yQTp9vjry3m3JslE7Nm
cvfiee+Q9WTYJREWB/mYltquSbR3xST3sUndxsm3fFXX8lpqnggiMiLkosXEJiJLYbMMESrH2fvK
SxJ/1tya1ODH0NTv1XY6Gnl2n4/B4fZ3rqbzCKPMaCCeuGjBXB+QKoi8yZ3U6IIX9z+qBJAkJfYb
bniup9zx7RjVUKO+l2H/FKnxRm63sp0QJ6QWNwPp32JFMekonVKg1ZvptYUonB7cu4plPGRu2W0M
tXLP0TlAJGaubKKnsthQtNu1TklxHbGrHt3aJoneVdCFNsLxymmEwm3NNC8eZBgFX88matI18SES
lxrA5a5w9PvJJk1TIgSh7Pjvs4SrwRahv8oCU+3KhE8a9eSA1kN0HxuTfSpNZ9p4l6wu1GxzMCPa
AS3Mx+XVPafjRV1pqcBax/Ym8yCbptZ90iVBUsYR3mKvrU7j3CoHmTrDHRe1WlzRzHqg54PoS/oE
eoI+OfzJNumeDGF+u30CVj/t1ViLA+AWboYcNrOYpjL3vVaqsLtqXETSP//FQBzwF93VmSlzPYd9
VjsjFVrl7PSl3AVYU1D2GL3HyOzVn7eHWokmVLipgc6iAvy7uIrqyHIjGBThxVVTM9iNlZY8J0o0
mL6BINI/o5yC7GhE2GQcs1RP3XczOl78Fz+CEjBYcGp1tM0Wi0iZriszuKjnKbOSaO8qim4eYj1B
166UffkNOtn4rA69rPwUjRL8Bm2k5g+3Z2IljhPdQPWQD86K2Ysf0dph35gxOPEulZ2vmOqTgsUn
qExaz2100qvo8+0BV7YuSTSPRvBSc895jkOvTkpIByfQcnC6Q9dgElV9HVVeDko3YGGmbxRDVsai
94Q494zpx7R5sXVzIWtn6rDAqTQ1+90N0OBOljValm8MU90eDNH1Wx2i1TGRDya5niWKlywQx4no
l4dguUu3OZptdycKuq3AEg/20D7dnsu1o4mB4/8da/F9k5BSybQOkH+tant7SKdTUvMcMyJtq925
dg9SXJ81iciiIbAuIpyUQuhSL71z0cRHLxvuG2SBm0QeI6X7kNbyUY3ij8rY4w2w9dpbKzADGGT9
ZhqKTXPoes9MmsBXrWdOWyVQ90LvjWOQYK8XhhAX8z6Gcj22nm/FXsv7YiwOSGKhy6WN5XnUZbch
gbc+FQAzqK4h0fHGHygh+aqGmm1lon2d+S2mv37dN+G+V4dsn4jROoVFLo5pUdQ7V/ZoDw7KVlhe
nZT57cbLhncwJ/h6UvLIyHKwocE5KKOkwpyFmusuHKdxPOCeG3wZssS29+Wg6B+x2O7lQRnKIfGd
cpoyutNlkR7cOI+2pHpXA8ps2E79hk6TtvhZAqshat8ljIla6jzydPucSWc4KpkYP1AJYJa6Yasx
vnLo5sYvkGYNFd038dwwWjVD4YRmU5tUp0zR1YM1Je6Jbnf0ScaBuRE1V5IlSDVAuOYS70yKup77
jieStGt8hqaq/9UX4XCvosqx0UFbmUlYQgA95/45BcbFfegoaqYrAx/VVPIM6ZnLdyweAEPfm1F4
KJtoS4p09ato2SGzA2OD9tn1V2GDptT4J9GYHHqxT8JR7PU83bJLWP0s+K/EETJqEALXo5SJjgxp
F+BmVED+c+vQBhOCML0Rm9qhMjGHUqCmbETKlQt/ZgsB4cJW5O1hMfo0TgyFBXNg6D32YKv3EcXG
mUTdJN9GfIAw54m+y8bV9wPcwP3tQL06s7PZMpB4yqbLtlxrR1nF6wJHsSANj73dKifCgnG5Pcoa
PAScBUUONgyS7Us9MbTbvAJnKHEZUYbSj+QeMt3liYVlTT1RvtzpVSNcMtK4DHY9di7dSR35v/kd
kDbcmXPR57uwazT1XNRhX/uaGyQjdkFUtU3KBP2X2z945f5C2dIB6qBisQPP5HoruG6ijjl+u+eg
tw594N4jQqL6EtW23e2BVuLD64FeIvqrpKMJrFaA3hOX1oiinRcEv7wYwHJhVO/SYNg4t2uLTUQm
7aZjTFq1uCntQVj55ADHSh0nAZFYqhgFCH1jS63taFBHNENmxhEv0+u5Uw1Mu+uOT8LjyNhTI8Dv
bCiUB5HSiLYcXuKZ2U97BAKxX7IKc2NG1y7BWX+VPvtssPsGqKF5seQRTJuLjlOR7xKzKD4buaZW
KOWRUvoeoCOVGluWDRgTmKL1tdLs/xGB1nun26u7to3mIjCbiCsZedrrqeiShDZXMtLoQ5TM5x3N
htaj5KQjUL0x62vBC7lN8G2YBUAhWjwpYytT62ykp0iPvzx4SiseEB4V73jOtOCTzfZZuJY8/v33
AczSkN7lD0729feBQNXzPM7ZULbov9gJHdqmSwr026v2098PhY8xCjY8B8i4FpkWgoSlZtQlbn06
4JOyJ41KSqtiFztbBnMvmcCiHjjXuzWLBBYFuSVK0qvZ2lVkelCzv3qxgIXVHmxUNkEE+G5Bu0Fk
hyFPfJJ0Pwikn7qeP2TtoSwrGhDR1oZeixEsqD4Tc+krLA9UYzi9OxlxcLadAvp7+qnUcATFtSvJ
4lNk1rR68Ec3fw2Y24rkRw/GQxbdsam9Qy+9fZlPG9t6dYLQMDM1JAdIbazFTamUdJIcDx9wzQBK
YX70tGmny/QfS8iPgeHSXP7jBR+y9lciwsPkiB1dux9DJO7oCPm398VaIX/GQLNMlIpnCOL1HizT
RORAPIKz6SVnZ/SOsTMd6/Br53mfMtsFKJztjPIZqPR9NY0bp25z9GVSWUsAEZUXnCMnvYePghFc
8YB83WMuxc5urPdRkX2wQdJHgXjIhnZj/LcBBkAh8BYyh1l6ZklOKGuttZu6ZiFCQdVKrctjmBfV
Th2DZOPy0FdW/SW1JKRCtmHcxaOO1hwWSKHnnQctiK2TkTf+9/s6aP2hE0LzPZwZS2iKXbTHC7Xa
GWbr3tchmriU0xLtt2yS8luveeM+rszmLi51fdcFMvZbs293vdDkRSZZRkIQlA/SgvvVxE6wk5Gm
/RYp6U/q9qjtZxhYo3sqsSrUVbmbvML+JypTl5btIK1Ln6aUYoteHLQkmeuFRSF9kTCWqVA5NC1R
3A0QwI5uk9jHSu+nD8KRyqORafaP2oPOnxVdt/eMcTgZoJP3XhRG9/izlH9qlDb8sSoadP6VcTcM
ZfQQkLF9B4fbnK3MNVGoSGg0ZnECtBjk6kGOWXGXwet8SDJtxAnLHB9TgRC8b1mx8jMmublPrWk4
z/YXpyAJvQeyDeuA5/Y3t5JR5TtyTI8m/u2HQsT2g0ycYZ/qJiI/afMFId7RByOIsTeiu3utj+K9
pqVo1CJHjqaz5OjheYtzWyyE/RAmYXgyBg9Nhjip0zsACPZ9oDvVDvcn5zKZESyasemeZJyhdzGZ
4P19u9edJys0g70EYTX42OfKvaHEprvrAKnvm8kADjmGzQUJ/+lDEUysHM/8+qwDPLpA1a1P+RB4
yo4Kp3KvoDKw8xLZPeWmlj1oiqb6tZmGyCW18fvEi1FPtvrMvS/CMoRXBUlDWu53M4rrA03yT6Ye
RicZ2P0hEmHzFGpehkmlOtH/dPLPvGvxOXVkZftOh72jkbrxLp3lXlEmsat/gsB1Dsoo7PuYc7Jj
C/6cdDGcaPuNe5pxD7x7kPUCirxXhsLe2VVYHtKx1S6kftS5GG1vmLhVplZd3Wl1rH+ghJYc+76s
Dl42Pjl6GR0r11HIdGzzI2Y71bkJsuljMMVJfNScsDcO05AF9r6xx3LaB1rZlmye4BSVXXow0Py6
M3pneNfrffOhz3UNm2slB4GgqDNkxkNsEY3FUL0XgLAuqa2G8jQaY4z8aJJP/V5RnPiLGhnWp1hx
2u+zm8QnUM3pQ49E4y/LTdNfEdzi7gTDuLrPMYr6PGZjqRx02kOKbyrd5PiT3lhAREylfi8a4QVM
SWOBDmiLnQbpzblrC5H9C7tFV/20F6Ht08bD0rbRsi9eMnrKIYvrCdXz2lYxoLcpCew7LQji78po
Z+8aQ1TsYMgyzsZ1MKcBV1f3nBzwlAHrYJOELsn2ejsNPLe69jyqUn5KjDF7b4PH2E+1lO8Aw8FX
K2T0terNvzR5QXGc19P8RiUZolexbMeUap4OIzN+blhYxy8UjdvalSEqWEMWeVt6E28iP8NBS0d+
VodXQMJ4fe21uQ4xXrWgwFWo/HYaaUDcG+URcdZuY07f5B8MhQcIcZ9H6ltfyAIANjZ+cXdGZKL0
Fc36SS3lwbTzvaYGz7ev8zdprMPv1hDaAzwBA2dZpCzMtu7RoETp0siyn8Y0qZ3fk8iHOxElhXWJ
syYc9qiw13+f9dH9pf3Dw4jMj58xT8Orp1hIJtGVRtWf2yDovupWNXyySik+DndF8buR8UkOR6Cb
e2Ei6k0Fd4c5l/nei6Jw55am5xdqUD399WyAWEOd1gG2Nnf6rn9Sk7Uh6YvenfsmiZ8bMcmda4bd
qWyn4ruwIvs78VJ8uT3oys6iYEXtfcYp0+xaDDroWt9YXd6BheyPkaUfvaA/6Ha7kdau7CrKwzwa
5i0Fq3OxgYEIO5Mdpt256LJdb+f+xAtCt2nwbQlUzz94EROYOqobMHCQ519aPqQCqaWwbLqzIkvn
p1pZ3rsoqKPj7Wl7qTMvhnFeeE4OaDuaBYsPUtM40/Qu7KnsTuaXuIdJdkiC2LBOTogYgI8sWfeg
WFb/tVDk+Ay6NP+q2WWrUurpiu/Z1EpuV7dM73unPCNJqQg/b10hdhUi/+6H2z93dZV5TdCxZlbB
LV5vrR7/vAhWbXfOeXH4U1AhgR67J7XsDrcHWl3nVwMtssassyoFZYvurE9FcIobJK6yAQecKbTS
Qz4YWwYfq6tNYATfb9ikqYtlSFpLLdo+4cyIqDpblEgPkRFt7d7V6Xs1yuK5XeMsqQ4e09ebzS91
qN4VWUzFf5Cfb8/e2jiUoUDO0+GgC7549k5TbCAE2HVnt+5PWqs/dok4lNVfc5RosXFhgl+FUMp2
mBfxVezLYkPLMGnuzhjVq0c1abOzq8otPP5KcOf8cZnA2eextux6BeMsHYcM/NklsfYDe/wuuASO
NYK7etKf8kxsNETW9sLrARd7wW4aKwGa0AK0rj93envQ5VYJZG17g77jo8ByzxpGi5krFPSRPb09
R4nA8MMsnP4o6jh6ZqcLC0Rop27JHqzkODgWU021UQZA0W3+6leLpeRxk8ClJJ45g5KdElWdEBjM
FCw/axEBWMC8QaTHyBjgsuBIno8bR/rNtNLa45/ZxvhFD3MxrVbcctWNvYGiUXFJp/E4GtlGNN0a
YnG+2s4OQJQOmA/V0Tm083u7+uvAtPiKxTTWSps4BUZU51Ad/CnXeNlYO4o+Zffv7TP8ZossBprP
+Kv18uLCSMeYgWL3Ysf/gpGniuPtBthctwd6O2kvHvfzssxCHEu2aYU/QEaNYDqbVWo+VLleP0hX
iTZW/01I4kWDSRstV9yu5vzz+nPGqZ7Q6TKmczs2+r032spHYopyytpS+Xn7g94EDIbi/LLbZ1w9
VZ7roXiDI1YBCvFsKSOIuKlL6599Ljwec1Xwj+I6ZbyT4CK+3R525QtBTUA3RHeB9qWx2BmQhGsZ
lsp0NmQ5/VEiOXzzpjKHEdJvEYS3hpr//tXeCKvYUir4XmfdLqJjGVnyKYGYjLvMOG7Krs+x6CpD
wVdlDlR0QCmL8n3Xg0166BaFY07nIo31e71KBIZRDUpFB0qpicq720z6XTz3CY6T7iUf2qIT0Ye6
zLfIlG97xCwr1no2fWp4N6icXP+UpmwG8LeVcaYYgRGeue9GeZ7GX0IV7wP1vYxHtHeyI8q++7rF
T8DZusDXDuUM5UFyi7vojURTUsZmItXWOCfpv47yI4+0u857qN1g/7d7iQj9apzFaQHfDthn4kNl
0nX3aUixBMCs8pkdHJ1vD/X2tFwPtYiZpcw9M5n4JCCe+yJqfav5M3X5Cby799eSfXNM44mAPSTu
YxzQ6/XLVKuL9QrqSOVOILS1/uOQe7/h2n28/U1ry/T6qllkj3aWT6SlxE4Myam5f5s5j440d4Xc
gsfMm//V4cDWee5hzA+fGXMEQ/T6i8KwHLCFs0DuhwBVhJONO9IHcSbwmPskkXJvZkF5wiv5L2m3
/xkZiSbAK5hogE64HtnyyFSLshUXvXK/u8IcfSeTkq6UwSk07yon3MJWLaLOy4hYFtN5BGc2i2tc
j4jAdKUMCQzEUY08Pxy59dDWHX2zrfSNTblYwP8zFC+82WxpxrlfD+WNSmzpSiWwEoyjD8Lo6vua
rvbJ7vp+n1XTFpNvcQj+Mx7vVlKy2dJhWREHP595oYZIidSMyzCYX6ay/R53Lgju4MJdshVUV7+P
yxZLayQC+cjr76sVUxS2pPNio8R+DGTj+F5tlkgjV+OxnMo/t8/DUqXpP9/3gqoByAI+c3HI6SdK
nohpeElqfXzQy9rZFzU159E2Ax+lafcpEnWCWFCfn7w+ts5mYPbs2iR90MJI7GtbbHVc5yVcnhyK
UXDjoYigRbfYv2gmlKOVg1kM68imRho+ozK/1d9cnedXgyziaKhIQZY5DyIQnwnBsPmu2dyLvP3g
TeHG43h1E9m03Ch50b9dGvrVJhkb4CWYa5g4+p3Wf0g181RlxqGLwQJI49PtVV37OGAG8wEh+0Of
8HoTFXWmDcHgiUs3unZ+yi17NkMRphDHSo7THS0CGHu3x1z7RgzeeFtS7QL+v5hQzQiKqUgg1laG
O+66WD43cfsV06XPvHM+uMVWq2r1G10YT3MSArR18Y2dm9OsEDSohXC15OBWRX0UQdV8Gsb4VKle
ITY+cC3I0aOEH8UfPJQWJzM2osIcKprTSLwYEKOS6iwG64vwnOB0eyoXiIeXMzk/xuDwgPXiYbZY
vtZSYDJoytkObKsnntoR3nx5vvNay31KIZ/dObSv95gDDr9gF6kbQWHt6gLWQdeKJjFsy8UBVJDY
Mydj7v0nOl0I4YldMqQxnHZDeSjDRt0jFzx+yJj3LWDP/L9enn3omgZiSbN8qD4vwqv8ValQbagq
hvb63vpkDqJ7aHpygwO5VYl8bys+eqM6/Sn1EqEfY9KCH3E+DopfFkmxBWZa22IwTblkuNmQ+J3n
6dWPEfrIEZVg+D03/wZm+aQ18l604U/RZhuVhbUlB0M7y7lA3zGXZpQxkjVgFxWQD8L9nXVh6ldT
eh47Y2+O2YOHc7XIQQJoTrDBhljb1XP1hIod0JY3a10aZqHPxvWXRk7lDnMmxw8UPD9Sh5T59rZe
m04UhGh54W9Hu2qxtmM/9S71GigROTWbKFDcQ2FVP0enyk5lVVobp2gtILF4hKLZ3o5a1PXqjToo
4VBOYrYRxAl4AgHV5AfKVsIfmmmn6tH+9vfNx3K5d8EIoU81y1RxdK4HtJMxVEuDvMsswCtfJIrd
2nHAAWDLn2xloFl+H0YEfqK0NhbxobHNMbSmiVArq+hBr7VsP8IR31iulfnjOU5diBqejVDi/Pev
dn8d91PtTb1C4XP8orrk/VHwrU+igyqLcyupJt+evpUjcDXe4rTlzVSbYdACl6zDpzQrTnGhXzoh
8WeVj1EyXJLS/DK2W322Jb5rjrZX486/69V3yglqRK7MISd3oTnLUuwACe7D2lL80LAOnRFdYiV/
b4btnSqa4+2vXjl/1GFJmlGGnj3SFpuGLnDleTEYgxF3ND/R7NFPnAhNKxD9/8WCGvPlTIMELLVl
XH+oM5U1je0M+qUZK1872BA7Allwl0TIemW1bh2sXt0i7a/tov/h7Mua5MS1bn8REYiZV4bMyqys
0TW/EC4PCCQkEEiAfv1d+OWeSle4or/ol9N9wiYBsbW19hqwj8HjCNfdYJ6PF3VnZYVQmh7mKPhO
GufZjuOu9XpQalyVzYve//t5fvo6AdP/cfImsIk7++wbKYNhrXDu8hwxHiTicjO7VGGm+jDJkcvt
IyR01WBvgIyl26EpMRFLfv37R3xS6TACwe6JbxPpW95ZL+R6qo7mBk6KakbqXsHNEPgZvHh4v298
t2oy4yTTVwkxn+za0IiDtwQkBBXoXCqlYnfArBP+Tnao3QtNtjMES2+TQWGoy7lTxi0J7nswXb79
+24/K0dgGuP0AGszDBbOXnGtopUD9mkPtKs0kp66/oCROvvixX52exi2ASGG9z1Ia2dXged9WyfM
tqir4yXmo/crAtC5y34DD/npDOySD8EXr/GzG/vfS55VBjtEcDCHfTkO0uEMlVusw2vRQiz4ReX7
pAZA3gYEFJ0l/sefM9r/VKAAqWXRmq4QaQnYZIEKdyK1saX8usZ+eiUU9M20EAyv82hCEDqA2QX4
GiEXnN58ptjvqIp/iUG2XxSbz66UQPgEYzf46/7FmqWJh6SyHm4hVBms/dq9qgmsJVLDv/Al+eQl
4Wa2bMutqUDL+rHAqDEeFJzTNh81j5z8WUSI0fPkF2X6kzL24SpnW26verEojquIug0QiNbZPO76
Z4/7t8KlTkaW6OI/f1VgDoDmCxgH58bz9iVuaTT6c9IdHJ30F3HQugc+Rs4X8aOfvKZNmYdoQND+
IFXY7vt/lp7XxW4La4zuMANLCsGf0+69a7w4wugHz/yLhQ6UBn/fWY8EhBYME9APsN7Pl3oP/R+T
K+4qqN31qolgHg5e31JCjjBnyTrLbBynW39ahyKmkco27wsQNtJbOquTE9AOdAn4Y3ceofux8b8R
S91T49Zv/sT1flqYLoaatDfx0H9rjVl225+DKvzYtwqHKD28qBC0J5a03xM7XhMVYQ9crlTgHdux
+oYI4ehpjEObY/y1zplhs86a3qw7Gxi7q8Pey/AkVQb1jZ83qnGKgTbuFcxF1oxIiR88+tXPeqaH
SGB8B8sQsut7cH6ldNvMH6qHGpbtWaP7IxYpy2CBbfa1X7+11QJpeWXGDLhXnXnx/CqN+U2T9FaG
NSZxiSKXIvCKIU6v3REGZzJ58CpoVHu1RuXELSvmoX2v0pA/RqqNihr5a3kqwpMXtSTDnoRAy6ml
mOa1sOAamnuhxd749ZPavPFTSLugN6sz3S+/VGVe0bVAPSVBC5ax87KMqHp6Tu8QGIRMAPWcMHEZ
WvdeumnZzEjZ06Y5Gid9NZP7lLhClN6g+6y2aZ25LLi1Nj4t6fruNtGpdcaC8vB7b9IraUDRZLCa
y6M6ie4E8gYQzJyYDBOH6YhaCVCxCq/ssFw1M/uxGjy0pqndjIITCGZk3OccFnCgR3YCcX31dENn
42RwudmlWwbz7D/EC6IfEurihdGxusQia7MobJ7YvL0J2V2Gcn7HePDGGdR4GB17a6tZHycn1PuO
uXpHJHzJozZioIh3bS41hsz+UsGbvgI5FapZ6DtXcLebutf5ki5vNXiDRaRIXa5um+4jrIx9bOPk
sk3pelJTe+tyH8fJoHcvRy31lQ1Tla8mnfYhXdRN6MJgWsTVmAUrn8tg8GxOPOaeOG35MXRXkyNc
AW59sCUIQzvvQJlLQbWTV6n1bnwevSsoP+JxCC7AaX9dG6NyVMchG9nq7pywL+aoSU5OKvhl41K8
53B+TNNZZOscjYUwABwXnwUXacKvQiQmkCm5Vsb7ng5d6CLKIOnx/KcXn/JpD65nkrWM6Bfkct1X
8FKG218MU7Bg39RLfduEIPYSUIAyX87jVetNGsML8LDwsTqwPKpI6a3+T+V0czbV0a2fIkEvUdFw
AWt5drHaui3chCWl6xC4DRIPrEXivviL/1DTJdhvXne3QT/EeSJJnEeyux15fOkweefxMS4jA2EG
Yh88dNeBzZpOd5n009dkjU2GOBtor+UF0M4lw2wH945FMXQuzdxlmm+mCf+94/VybPpRIuust5mP
c3rGInfIjVP/iGUL686QmLJa3KGIxuibWeehFH3zAl6UX8CFEkxxJyylsfemRojZqESG0UqX4fR1
gVyxcq3aX+Bk7mFR2UPWoYJdIh0vmzgeS4oJBSfuHaUCcjVC86bjccaD5WJ0oSWGgeNz06xVNiVd
s1/FcNnw8CVlzSvazSpbho09GzphJqUPt8jKv+41kjERykqvJK/cPU5VOq8g8ilcOfa7KEYlm9rm
rcIUEZsA28Hf5JeI9IPoq2IU/cE08ELyPAiM++ROL+lRxoFCUz2ceizMYhAkyWQAZqdv8CHGCO/M
hooLWCQi8nOFi8aFjhgp4nW88gDC5qyl3m5qvEu0DJdQ9v8MqPcNwi1W8JAzfLOVh7lF+KvvwlsW
jXrPAxr/jl3nN/IyF2R3+k//3nk/6d63aSLss2F6AxT6DP5KYqFtGktxwMteQHgWgWzBZvXQQoMH
H6BESo9+Fbv4SRuDi25IExBNmMKe9ZpuOLAorrk4rE275CKhfAc5W/DFBvzprQFZR5+ZIO7rnFQK
anEw4wDRHSoxjlcUZBOaTcTtjlixCobOS9t8RSz9pHOCjgKboovmbKN4fOwwuqnz50aH3SG1qmz6
6t5fzFUXLVfdFJVe8x/9KbbT/IcG46xR43pdQFtIcYdKPrYm/EYGer2m/fu/18ifRXDeyPjoYLbs
vs3X4myRDC2yqZNOoj1b11lcwJJ/Qk+jq0fSBcvNwCuZOaMix4ga/hMmchWWEIRiIMQL1tz4suYP
SzzPtFg9HHdy2ImiVo8au3CzhnTMDLZQloMUU0171mJ3zy1bQ++/d+k4kkPfi4MjPCKis+ZZNBEd
YeDGD3QKLRzOWm/vdtFacKa/EtZ81mkiv2OTlUAOC4HNx3WwmeMnelr4oU4oyZ1G8oNLrQYEMP9H
O5Q/a2CbRYKgGcK65zx8IpyX2Dgz7oo56AmG8UcvnbdRwgPr34vgkyMpXj+Y4WhDsLrP/awEUgqo
QhTfIRlHbwcmOn3QBEW3lhB/p4j5wL6KIjqPNf3i0PPZw8RoF+okqPK3jMWPDxNZ1yPjlPGDXjQ8
Hy2Capzm24ooxC/OPZ+VJWCaAKYg5/3bWEI1StTeOPADX0gMjb3rX0fuknxxO58+SBhzgJGDx4nL
fLydqnEWZ65wO77w5j3rom+xXP1siqdwt8XNX3mVZIcBI6a3f7/BT28P6iMgNUAB/wIVeuZA9WDh
AqhgTJvZkNwtgvwfxgjQqv//i5zdnRpbyxuOi1QQxNylUuDrrhy6x4Q8KtM50l+cHD+ruPAAgJoe
kpAATr1nT7NHXe+p4Idmjg6QUTzHqbgU4Yzg7IrX8K+avgIwPttW8O7AvgYVyP9rYJU4UAGzuYHv
8BzOh0XEAKSTpC7CAYKesFnXry746fr/nwue3SJZR2btCqNjnBQR0uPaEuSbG3+Y9Bcb5icXAqKG
/NIN20JS6tl20nKAz1OsUbWETzBl6gRcro3W+6YaINz692rcFsLZnvLhYmeH8XiSkpl5RN2aVxxo
1GXjO888Xd8imtylnOwR5X6Au2/4RR379CYTGI5g7AY+13mchXHkAgjAcAxmOI6Mlvgn8G5H6Kh6
efjvtwgvtW0HQPWCpvvj2gyHpW/n3jKgNb0nD77qYVStkm7ix6Ty+RuEQs4rh/EtuWdrPXuPc2o6
Xv77R5yzxcB9hnUGSMMQ5IIwhhnn2a+olOgDx08PeiPzqnGKbyan1ce+osNFP9S8gKxJ3cBXGd7l
4UxOcLrBWRYS7yzCTOkLJeR5Efrza1DI0R/BS/kv+E8q6jdqClIEbS/yBjU2yLmM9Rc3fV5jcRU0
8cDHsFXFwFDPnrzVZOwqRE8eSEugAKTIpYgqpyphvbfctTWJs8SKftcPQ/tFPdr+5v9d1n+ujMtC
sI45PQDBj087XpewIrETHwRQtMvJOOxoU6lyHIzGl3+/2b8vBVtmrGHANHirmNx+vFQKp3G1gEl2
QClg3hv6rTX5DhuY6cTWNvyC1XFe9bZdcbMEAO/Qh2o5ObtYC0slMhDtHsaUQk9nEpaP0unx2Qz8
WsAK44s3eF7XYSMCYtzWJ22WIuhsPt5c3JmQJ8vaHOuwbV+hDplz7QZzEVXIweEpxgpTT79Si//1
REFCgnYJt0o21/vz+Y3BetCMr+wYLcjYaTqkThK3XouERV+l6vz1PP9cCv3MZpeCgePZ/SnG8Tit
Zkc2rE0JbetYmNRZd56Lu/Jd8xVl868vYuNXQQqBY8lmevtX2WtpYwQoqke4gkGyggHHhvJxpNr6
32w4OifmJjOQDS9++vcq/euD3y4MphyK4GYR+Mfd5H9AV26XtF9t3CITLRoy+OiJO1gUy/v/fhWw
VfAP1DKYQ50VudV4MCdy/faYOOmYpaCKnmbPii/u5bP1gbvYcrygrcDh9eOidAxBbfQSeqxSkOSS
tZpyD85g3xwHjlX/viGQF/GXfagkeHDwUoMcCnkiMG44a3vTiHsKluj06OkadpQtOqhci3ncO9UY
LMhNwXwWYr4lBsc/hFgzm2H1WyL+qhf7ttVNnQnkZQCshKQUgpE46l8hbJd3Kw5bF5YMAGnWtd8+
ML++lGptBkzt+urB+hFCIFcKWkYkZzZkqjG0UEjjhrxbd+OzU6/kW8KhEzW+Gfd8BDDM59i9xl8K
WH0m83gD+uSECNogWA7D4IBYY1QrM7e17TUoDO1pmWEaTGbdkSJQTfS0EDI/URQYm6/xRFuYHgTj
b1f0E6IoCS8bGszNfnTm6LULhjmFsp23e5tG7NcUeX0FY5JaHNCBLS9x3A0zfpDhNIdgnYkcsg7n
B5TXZDes6djgVGocFJK1eUC8c/Swdmza0xjy6cz1B3ZIq8R7nhePAd/0WguRNhw6sqnZoLxeVnsJ
z5uf3mp9N0sbEb8x7S0v7sQEch9jUF1h61Htq8C0h4Hi6C+82B5lo6oc/+buEF0qC4zXJ0jMe7Nc
RPMSPPjcd0u9dN1bNHIHIOzqwBJ8iZCqNEcE8Zid7Qe3mLuG/QwB5Z2chMHi2Tft3JYQDdXfq9VE
RyjdJR6gP7T4PbJHCwXhB0xtcOTmyuD5V/4EwDIheydkKGtk8ZNiosRkZrH+A0WBuCBdI/YEAPNB
MWXu6Opyi1/iWl4YuPS7+0oj8hgSXQSP56BQzk+z1tVvpyIsvEyAfz64S0QfZc/YZSflfNUAD9y7
MLe8rchGrjBV8mBjdCHIkZeHaoEDczbZRB9XbpsTnMWWg4mpvABu1IodZt4xz0StAKolVSBgBbNy
vfCcJay+XQP8vExCPATK7yw7P6sWFvGiZgai0tl4svBG5hwlYcmE/I4pLMIaAP2UwJJa0yBQO59F
Ksk74KIPEyhXLwTzRFZ6ngUMPs1+egJVQz+mrQ/lKrPrdAKElMYHgFvWFkgJmxCbKiakby0ORu5e
pe5cFrEDKLohnJmIpLcxx3zTjj397iCx9to4cX/j6XRFeA3yDbAXuU02Lgt/6cYBJguw5gdOlYzT
M9xnnBvMhMhYknjR3V5Og383gGe/5BPnQHRBtyZ4F9Qx1xBIJmFRNZgM+dUykNsB8R8xsiJmt9Dc
qWFrEcEwQfkzIkgaqsk+6lI9oUhYe1xmh+zVEIQvBogcjFlA+4uz1QTqlDp+98wVQY6RB7elQ+LA
iQ96boH0kzWSCqa5dYLhRNXJESVI0Acv7btLmQ6EZ2YNlyNOEKrd9VM4evk4qeGHHB12gCOGw4Gx
muF1kq5MT2HFsBBbGfO46AaI3+8D0S7HQXFH5oCs7a9eELdUTt2hdCQ9RkwkNfCSCJQnLirArNkK
3bHI+xV2/RD5LyrzLbXl6EFrDL8FSS7ShkZvEJWZvaOjce+mi8pbxLGUiA3ocrYKhXXVpo+gySqs
eqDtew1e7o/OxON3PYXD9YAW/QgfjeaqqnioM2cdECmAOflj5Mv2ul364QhKmb1TQcC/GV9270s/
xXeJkSKPtW3f58As16OfTh1GeJ5GGJiM3wPLxPbAbfDsV/56gcidKs6aOEi6cpiW/kfQ627Xdt66
11Mf/Gpg7wFvlKQLac48Gx6tWTC1h/hVH4nw5A/Qff3TREcDLkoSHOZY2Mea+XoXxi270c3QHWnS
2r3pLKrr0pJL2gVdv6MdJXtBbLrTRjq7EdaN8MtR0/g2tzCKaJ3AwJ6gx1RpAvaI7Fqvj44mpPoJ
vU5VWhiwVjmbeHhPEFTaZ45kIKUg2WShmIdPCfwmMKjpWOvdiHTznZyj8IBQ53LW70H1NIbXACc8
gnqcyoseJ0iTO6SlwOojuIznDB4eXk6WGhZZQ9KC7s+6EDgieB/mEazF4BrZjFFZuTq4rsKgvuha
V51Amk9hT9/RHSy8QiQsM/c+Vt3kZ0oiH5gBmrz0Aj4cp2CoyklIqGaCQLIYk6ee5EvQAc2PedXl
HY8kQl7omj4JJCgcZSCWMnEWfROG07CXcNq7SAee7kYerne67+vjPOr2xAiIh/iAXPu0oFu4pm2I
r17CmR1sNkyh4HzCHsGLDFWekpGdWp3QWzi3KYnRZgdnisGFrioTiH56RxXhO93EiAVJtTn48SIj
COKCps6dqKPFvxuRvxvHjSz5J277j8R164n+p3+jmG9x2cXsGKcV33t1FM8g6StbAMVKCmQjupeR
Yq/IqMR+++9L/0lH+NgCQWiBBgicAEjQkZF4dm234haG6OjHI4aAq8ib3CPXnj9kYWv7nRPAlNmX
SX2D8PYw2uqw4/+0MNe8N4MixUoab4vmsDeKcq/OQf3iHCMAn132yp9EAcED5lER5pcTeJPbBmFl
kCWhXo5aVUm9+/f9/N0+4na2vt/DKWqr4x9vR4ow4BOybI8hVGKnNaHh3pho2jt9UH1xqb+kDnAm
AUUJLrmwdgXIeN7vz0AwrQxXfkQIscyqTtHXFqDVXgSoyPgcae5Z8yNB0XiaeF1lQTOmxzBEtksH
ukxZCf0F7Hnu9gTFLULXtmPq5ngOrtrZ3ccxBbejsfwICie3xWyHuAzX+qelo817JKTcIvYS8uYJ
QJ6dmLuX2odlUBqaL5bVtmrOVxVmkTjhAebd7E4+voYK+XDUg9H2sW+6ZM/jptvBvIIWLSLJQRjA
qDugtc47MweIt+uTLy7/2Qe1WW4BnNhUoOcilIFESzvgEH2EV5J/A0/89Mr0YHq2rreWQSTegGSC
zRZ8qSD/bPnhciCteZsXyTk0AfvNNWwYjoDNQLyCGTSIPWnnq252/S+I1n8RE7eXjfmX5+NtB9Cf
nlUNGC2BETNG7Di6rD1a2S0G1P5+vYUf0FzqKrWlERPS+Sqkr1hmQXGIDf0Ca4o+edEwoYMxCd40
UOmz8hGJOrArNqCjSxb1NEGWcteDIrGOiPBiE/tq+PfZi8VR13WxK+ObO1cSDNbhoJZpfrRMqRuf
ibGsaOQ0OEDJR3+Kw7xlGCv74X8NIP/zaYEDCkUKXAzhlXu2outE43CtfH6Enc0KQDVRFwZklhs7
mfji3zXsk48HkCaQILzUzevg7Jm2CbzNARDxo2sQmiBUp9HkdgoiUzrtmpWmBTKfj3ETkYKkkvz3
bwc0KsjTcDLebIr8j59uFEFj21U1PzIfZBTs1o/+yNCQJDASxHQedJlROM+NjKYf/77tT74dOExi
7IUE781d56x41TNOrhwEzOPIZ7XrEtRJAtbUncYu8cW389kT3hxr4AK9BRyex+npZVXo7T1sei7O
Q2yyf/w2g3wYl6egEeIYCFsD4ujXoq8q9X94vymwDUCL+HDc86UEZ2KcbOKRHXuw0vMpke1djc6w
iAXpi6iO9SmKcQAQraMOMKmqD/9+zp8VDhywgFjDL2mTFXgf3zDpxw4lW9fosYkT5J0XNjhmuXX9
G8xxEGCSsJperOrNyYcR6ph1a9PrnZi4pPsvfgpo4n8XEGxYmCzBiBXP4ny26oZWR10NFtJg0JP1
vvYPUJfyHZ/SdmdjmLPGGiZyeovlahu4pqZqSQDHRt9Xlz1HW65PO9jvaYf+X3tjHpEBTbzSXm4b
KBwdBFuX9eICMqBzdZRMejmsb9wTbvTkkuG3q0ZQy/zmPkxbuo8UyCvIg8afTiA795Cn+7Zw8uRM
6S/Xix9mb2oz7PmvyPGaMwl3l6wZnQGjeB2BoeMeLMUr9VLNLmwv1zfAGOwdDc9Rs0BnZsszFAOa
yAqm7IhRje7dBWyprqVLCZP4ITMjmFXeGOA+INAscKS/Xtl6hxdlcm34czT4FuCIf5jm5Ym1DSJv
pyE4cCQdZzYJm6t0BWWpYymYsX28qTyT3/W8XPSOBiAQqtuKYsqU9NaWYTI9Swq3UKkbU2KMcGFa
/rjOM8nGbnhy5jFET9OOGQ1qnC5GZGYMy1hnOLSD8kMfPdbc9+NcFUGoDqKrqh3I4g0IQhp/pPZu
4s4DQ8vnTQ74WmXdgEnvGB4TET73HPZy0m+dYxvzNAMmvGRJxJ5XtbyuPg2+cwcYhKjW4SYA6+9Q
ARc/+lLuEB8J4n3rJTgXL+0OjNlwv6TRsrNp5+dRn2DQMgHxmFMmiooHDSigK7ueO7nmnaPDbIji
CQ5hEjlGKUtz1ncPax201yZZrnzHr68DYGqFp/u7JOgFWBT+G1A1Nwujet0hLaQuZqrTwp/89004
D6Mrsh5q5ZsCeXQwkgtXWU6envOOwNrQj3DsiFnygxKvuVxsfLthVFnfCbdocW48EiZN1mN2ko2u
GnKOLJmsxdZZNLXsCoevXhnMcfBrdrbMF11DHbxC6Icgvjh9VxEgsxnsPrugePBJ79HU3NDRvwNr
q8F0KYJJoLQhiGdxWwpwOXVn37x1aTISObd8sMmFo+g3sdQ45sfLLUODmIko2A9MUCQvGcyNYkdd
1j5luQo6touJbUoVxuslpEl7/H+YcafwyE5YAxkqKJsZj4PHYMuKiqgDG5Fo+Y5g4SWrB3q3Aik4
CbTnCKyoWrVD7COsj+AjAYouDoMgLo/FKqPkpFh6LQliu0EJ3A1MXiAG8jJUOP5Ofnpds2XJgzkA
/jf5S0YTEpdybd13IEc4hbTke8q9A9I57nrWHEXX/4aXWrxPY77k/Zy4xSSJzUITNRc6SX4zsAM3
e0gvr4z7BsiDZl2UTofFmciumWNeprwbYShZ/4BIyi+A/mEFOT2MhFsnw0HpZ5o0ftGjPygNtuRc
9UGzc2rnNujH96GKf2ubvDtIRbxAvvpPGGpdLRN27ibGO4IdvUD+YvgN6OdlFTfBM0xxut1gavXb
mO66dxu4TTb9gxhxVdqDptqK8MULQuCo7fwy8sXNE7/m5eh4y/tI6wD5Di1+TgeNZS+jZwub9k2l
spazAQlZBC8C4fZ11M0F2qsbxO+c3CoxNwLP+bYe9A1Ty5te6ip3Jz5fk0o9+VTdRaarUbpwNgbv
boaJrYe4nnxII52B0SguQPwkkFQinJVFXZU7fvPba4nmuyWIu1MLG5Q26vqybqbgFoRUWi6KwSRd
BS+DjJp8XCf2LOq4zih8rwHxekitBNO6ycKGqDzyh9+r2CxN57gtAFENV8lAgsIV7fUiuLoIvERm
TRIhUiKwfQZqhgu/X+EUUoeARqoYFM0gWvXOTnLLY2+Da7qQKB9d2Ra+QKXHx3QbxgLn09Z/Fkn8
gqRJmIlyzYAe1O67C4f/DCmp8XEaYMxpK5JmriFhMQQzqpGqdwYJYgWmxPySrUGSgVgblMNYq31i
TbIbQE0sRmTEYTT+0NbSLSdayaJBpc5FRJH/Ec57q90V1VDE1w1flgJaesRxgrh13Zj5XQCnyXAG
A4SFo6wD5UrejO4dXxDcOKkq2iOJGxtYM/t7E7jrLXp/WNgLoOOQUWME0DbFnLAJ4OzC9qtHrjzH
/lw8CrDEgxA0YSNI7pO5k7CUifteAAlPxhKSeewxAye7xAbgmaTjAW9E3msRIr4rVnOxNEOUd3Ug
s5kvF2RAghocVqOyhiswwpstbQtj4hVII7pIssgE+xugUr3ZVqTjjOPJgDlnjMeDqf2LmH2Sz5g+
4Qulzj1hXrdHTgvySwf3zpXrvRhEdJKcgn3rTx4ClVjfZJ6v9M2gGoR02F49IHNpXfC3EPjCyrGM
VQDyaJiYsof39M6wcdq5wDX2QddcY+H/6LsWfOiKYINCVkRrIP8GTo/sGQYja/C+IEKqQFd3wN1C
8ztg4bb2FaFfv5w4pCXhUBkkCQ/xbRJZstq8eKYTFyFM8bKwUzEYEN6dY2F/1U6BLibQI7JOI1mc
Lpze6LjGUQnPZlHrlLsK/U/lVpcajL58In2AiVGQE9fCn7ZNkLTahAov0v6qOIBV16nB9ZbDTwmC
L1i3wXzwATpcVTZYNvi+yVunP8U+12UVBChtclDFavWvYNAy6/WgL7U/3BB3eO6p/9Y4EduPygMY
3MMvXBtR51j0GG11yKOXmG1kNh5+hSO4PzQNH9KUT3f1OFVARWFlH07Y9Ii3NNiSkLExpT1c/Pvq
9wArxb02lBbdmAaZbAGCwv50KLxKnFg3YugVkRPxMQteKdxqQzH6BRrGNQNCy05eWnV7MVC250nN
7yrPJjkH3++27VYJkAMcZqPi30JWb5xZcrRhAtNmqr+HnfPdwo9hvyYmLYlGjgOFPWW5jNigWolh
FFjBOlNAg7Nppcmu6T0MGBxzaRPl3ame0t3qVZiNpOydBcBJOSDHEgLnIIcPHUNhoQgPoPKxwvDo
AtSpuxHpJrnP+GtFHQwzJngjBAzbK060+CzIL+oELEf+7RXCB1hRrT3GcLa7A7hygx750ZkBwOIF
9Pd1gJlNgMCFmxEmv6XC+s0hS+5OSEhaL6gZ7Q5awHtwSzgmTwmIoHGlzGMzzPd29shDYOgN0ekP
OrcnPQzbRJiJ2yVBezN7LAYZuEZMLabKO8QB3i5tDxOZIf6V+BzakKgZM7h0HLhHnD3j+Gar1AQn
TH+xHUWyzyC6GV6h9MJ3HPPX1KAZw6m53zV1BJwUhLGSemF7BVHCCzyd3QJwX50HU2RyEbZD7leQ
FySSg8MKcDJfV+VlBFlpGYwSgKTNFUYwYrYXAn+0mfFRWRKYyylefmLCfu0Z/epMbrVLRAwKFQas
OYiKKI6N28MkebobPf7TrcQjhS40W9H8P7UutkEGTWEOIAYa+BrpQ4Bq+ktMHSROGIFAg8PREML9
D7N6KAdiwQFCg/qcpxM0O9Eat9naY924Bs7Do6cuu2m4lCz9Vqd+W+ikcbAcWHCQ2xgHOYvPNRwR
OZh6mRH9LVIKBcLINDj+PCljd7qaG2+eczvr4DTD/fod/x2BIU29PjeqhXJ3ihGmyjAymbsx2UOZ
YTAlHee7CsPG0o17nkH1b8q2wzc0+tC9Vq5TDkNjcYoV/v1gKnVamI1Kv5snCApaMPAFrMFHg0+u
C/fYMo/CaeCNlhzrtLlxwE2DSYA/5ipBihyRcIXo1+HZ5d10ATmKfx2b6LILkTATuk7wDsttmtXJ
at/ahYglC0xoCpHgEMNkY68HJxG5t7rYftW6ktPgh9dGdtDKRxL6ANi+ZWlUkQPzJH2oIhDtaBA6
B2dkdLdMimcDp69hrx9dCy/tCpyAYpES+A7SkLIeaF4ZpZW5xWBG7tYOEdoqbCBaaMh4GHDOLElH
vsPJ/AQ1jb13aIoYW9q9pxYj89X0aWkG0/QlBsrkEpWpe+xmSg5qWuJdD9htyLReoDMgdrld/OWH
IH77HcOUNU+aVpZIENT4nGO+nxrRlZqLK///cXYey3Ej2xb9IkTAJcy0qlCO3kucIEhKggcSLmG+
/i3wTcQSg4y+k9tx1R1CAUikOWfvtQlj66dsJ8bc2leNz0hrLFhQtEHamUYeu5ZhWwKmP5uyEAtG
mQ7RVaa5MVopm9bHKDldexxKLZ9NHD6Z+6ZVP9zQODOlcRcnYFfCyOkvjWiEg6S7N3UBPzxyukM3
dxrYXeclMWZ3z5GejlGdqrUtQN8rySHBUWG9TYf6fNLtZo0ytt1PkmTsQdTWJtXj5xarxAoY7sC/
9MJ177XzKu7IsOxp7x49qC874l8sbsKOOTmNcg2KCh+dycEnow7Mkp7LtS8VXcXpmVZksiLM7cF0
2nOQHxxry7k7RiYPrdf6P01YHYAt+dtB9hdh7VaPZdHfR3X7J4yS86GPTHpg9UvUOT89e7qYZHg2
W/41KPtxJcnZ5chEsOgalGB3VfnRMs8miSBvY7I4X1uaPj97eWT94T8oXlqZ8uUh4WrPpZH76mgD
Ico2Pl+VDLTWVK9GNUI8THW6ci+ZqJ38YIukaUCdJ4IXODfjm2605pvpDlmBMqRbl6y11kZv7DdT
n16GML7WohSukpjtzWCJV16tDPJSa849q46OfiKf6syi9WXOxb7qaZT1c2acd8LkgKt7v1ycNNST
97lO8l2fGGLfhKQIEMP5Z3SrO9eSLEjda4/wdenFvVG02lS0U1ej16bBLKx4ZURWs8vTkEkI51+Q
SbbNMws5El1NrJsspCcO9L9MQ4aeYVxFqCoIhh/vYgiga/peP6fCfEnLpPjNIe933qbtjSdwO7U1
u8B+RFdkVN7N1A3a1u3yG7PIKnyxjGm6ECwR1h3iP4Dz5M+b9VQHLh1IK2ZVUkxGK5QKI4R5qge5
1jTr0IxTLGbGa5kNfiANItbmaJYbTCNXdA1geEuCVGiayw2APesyBNa+9v2SwO2q2Ns4TNd5zK7J
GOrwEE8hIBtEqEGsW92axvDNoIxL9ozFOsYMwESibpNY/ghhaG5dFT5buBFWjN/yyjK719EsHrU5
u5kj57LBALYRMSarxuu6wC3HB2/0bnVDYTC1yD1UMr6SvQgvJgGvRnhHspj7zZxhe7FnJDNppzsH
eHRwlDkdklxJVcge/KMeM2oLkfSBS3Vt1YdTdkPmb7eupv5nKWMXAk50i0kJK5meHshB8jbKtYko
GR+7KfLxr6XnuFHDddsq62zuWvic8/CWR612APWr1iARfuBVSc5y290A+AEZWvobXlO9Mp0SubF9
PqelRzm5HndF6oRrNE/JriLSaq0SMp3LLmsCt8WA0sRZ0Bki3etm/pzZ5mWMuXvFPvHBwUO5SsYh
eaucyUNBoRtBayjS86AfBEmBvDV2mjDoJ/NeK2YKuEvxupmdYi1y+9rVTP4I80ggSiLDXLYu0IaG
IHMh7BKVdRUm6kWvXbWn9XrW4zuzsuQXNZJ0ldj1rRe2FfFBmhtYTh+z2lZmkCeAv7FLxL8Hfzqa
rfub8rV5U86yeySDqwnacib6w7cWAM5c732RtOdj3I17VcurGr+j18v+Oqmna43N4FbqWB9qv2WG
mvwbvr5xgyl3XVtGuza6qk1WcZF6G1Yc9gOeEwsOlnD+9/UM1icxUiddFU0frlrVPwDHRnpS9yyN
ULpkaz6RkK7hrqCnj5Xn2orFvZXYBWmCIj9zZ704JHN6Ns/WZanpHMnB5rh429aa4GfM78W3GHnT
HPXThhzOhhNTY5EBl5aBVzpsn6hjXEsEGOzsBzWRe6LCY5qhQJll+ssBNL7PpuQ2dfw/lYwcstox
/BF2uNOFjC87jpO8UtMl9HPo5pXTs8hQgVh3ZPhwkMHNWVqi3MnZnZ4o5eX4e8dk5/elu06tNN8a
YdZR+dCduxwj4NFAmbap/cZaaWZ+N+UW3eVZvFEAwgzqeux9/PQCUBqFb58PcpRauapmOZy3SUqO
0exWQe8005poyHJrJP3jzE4Ar252NZuzuRaj05AOWuEnTsxql5nToU/e92fzhRabP0XVnqESfoJs
NVzmYjA3HeXsVVZ7VhBqYxnQNVtcjt6FkGWzoZ/q32au/Trn4mdPGvl2THB9Vbo3B3FNYglSwXDD
HuPPnFfXha7/tmfzYvYqVkVfv0gdpHsRxY6DRh7BNs/aiHfS4+ThrTp5PG8mt9U2bW7eJqg4SZzp
YpQOrn8xeLh050rdsp/CQqzGQFG4XLu1vm8d8cfHE7arpqWgm0baDuRRuWu0Vl66BfWGYlDOqh7n
GxRfL/AdaL2r/I81spdwC6p2Nlg6Vsv52vH7cKMtqrYR6+UQssONsuGqJWVmAzzkug79LBAZg7+b
Zf9U11Q1GjZGO8qffyJ9vMsEJ8C8rPxN1hIj5M1mvyI7fRObM2Ozmfu1Ietb0ZnZhkL5s54Y9Ius
ESO9m+W7BtUeSj5qz1lMSI2aleSEL4tDXhH3LDL5MM8orupFCNclquGPfHNNBLvaGt6QBHFV2gHU
NlaM6qpx1D7K07PRpIQ3abcRmb8rpkR9XUqvPVsmn7ZT5iUHarS4QmL3FQqNZS6yda1NyVbmqOvm
Keeo0vfzAVH3cFQeYienZ0pmb3pWC+i2NMg42TtZcW55krSfJGF1S9lQUUvW9MDAGD85FFP8GZ++
P073Eufetsh9+80Zpbed0fxfhMb4h7Sfdl+n48E1pdxwxDlIpPOrPlKPUybStZd62Z+QkKqg7lOT
U25SE4CDw086uN3bxru3pqwLUvpFQQcJ/4ZZM1p7HQejsQiPRTSnwTg215OfP5XKSt9aGmkrK0+j
rTlMtENqlDq1ONc69aoTVJ5bpMBXdXnlV9GjVor8GCEYWCeOCIN0EpfRxKmm0gh/SdMU002z1Wbn
unUnosRMN99AOH7SZPJbae1AncYms86s72m/xme2NrA5rKQTVDY+i7kGi4yop3huprE6L11/vHey
kOSRgTB4WilxRtOaqHH+vy42pTkuxnRCsse+rQPHG//kqmx3vU8LHcDWHudaUE5yPujMwisr1K8i
w3tRmb1rW7va1p2zTkaVBXDpDdRTxv0AKWQ9ZnV0loYIqlTrYvmOdaochf4IixatJRqEM1mYD6Wg
wxDheSCVLHMvmtZ/ioBc8Der68YOWROn8DHWHMSAhXpusRkyJOxrOhQ3rSjdTZQyw1XEGGkVEluH
JsymSsgK2Thja93Z1XzQqonKjPPkcvQ7zi1oljju1s6gmuchA42Xi/g2yrMpmNwS8Z7u3tmd5q96
fmFQZxod4LZx6LAY5VnW+Ds3yeqbaTQZpDPkA5HFjOohL6/YAdb7eXTJ5rFrPVAanu3Ris4HwBMr
24yGNZSFfG3YpEk5aAGDoa4fnTBfKkjavIrG+EYuTRattgN60c9ZqHsoPbufUsz4hXSELXl5bVaL
qrTopt+RFItUEe8LyuQ6RZg77jTLhslkh1dhm1O6TnykztnoNeuusdqgHWa1btPK3MwzPiQ+Sueu
orCQr2FLNNBzR3s7yuxReWZHJNP0M5TSP6Qh9GWv5+XFOTN5oWClyMe5tO7pdP5oNQgGNRCKvcJD
kUXpz9iEOzfS4QXxHK9pHB4sGfvXvo9srIj8XRMxT+Lu7Xke4e+k0n9HtBUKVz5i4jsivqLdgocl
cBfiQJXG2b4ZqNpoGNgd1qQoVOGqKIBxGMnI5i06r2unWmvgGJhlSxR54U9lGncTZr0rFyXyyoht
7wzI4jWze37U4p7JOyVjiA29dmhCE9ZtaP3KExPahl1nR79BWKTX9VUXOj87H0RaMbQ/cqS8gas4
Y1hJfpu61blI9EvQnRqw+5ABEkvzfHDKN72A5ryEPVHO0+yt1ankNpkitk629wNr8I+m5Xhnzc3d
e5zZkFA/Uv7vxToUGU2/y4YoWxMT0lF/ZEPQzdM5JNCXvg5vB2SGSaRdtmZPNoLlBt5MmWuONeTx
eXJBgPJD3kQkAbJvslzjmXMkKHTEsXnSPtocIhyEoIGjEXkgaVUQ1PubwnO2C335omvQLTxZ7Mba
/qbx/69TAh++h9juXeKAEfVj69vnC7SiMo6OxZgU575bqn6FFaf+zgqyaBVO9E8WRkmBHQRuFzlB
H68zTxUZo8gpD3Y6+G+q7Id9qPE5UjcLDxWd6XNjJvLh6276JwIK28T+wfUMID+nfhdpWiNYnyw+
ujmpXp6W3cedOTyBuTL/I+UH6ZHN2cVlMrSchffz8fZKdpIQVtL4WOdRjlDeYGR2DvTeEn3z3dd3
9YlAYBEm+uhgUNshMvp4rSQ3mqFCfn8srBTdqzZ7ksJc1hQUCq0sumVZCFOWy0Qft23EYnZwmjHX
v7njz37FwtxnbyYw+p0+W8Pp7WqgrnFsrTYPzFzOu7we67M2J9NqSL2ZSg9awZWXROm6M7X/akFf
njhqtgVGsNhwTxVtsvD6nApXcsw1qa9nC8X5rExJ4RtC7tcP/BNJ14dLnXwjMbUjz5vj5OiTdH7u
prN/hLJE/E7e6zd18i2B+7NhC14OGz+uqeWw9PEFE9VhWH0d0autXX1nuL7cl5jEwPyk6Aa+vrfP
roU2FNEPCiukLycD1ymq2RhlGR0XX/0Lg+4ux3VzO45jsfn6Sp/MAIsFE8e0sBBR6SdqJlWnfm4V
TXTMJsjBsdGkHEDDMqjo3WyyMnqts7r5Rrq1vJmTWUfoBkxoPk7cP6eWTAxCIVJ6KzqGTq5bK0pj
hCaYoqLV8/XNfTJEhAubGXmay5n/lAeNR4Z9BfDaYzfNxh9Y91mzmgpFM0POwlcbXaa29T/cHBPO
AhUnCvEfSSkxjpEQ1CeO4TgRrqsSXYc/NE7O49f39smLExA/SD4Easlkan0cjpOUbNejsjg2Rm+s
kyWilSgo7ZCxL6D7xvZv0eE9fX3RzzRZTNtw53C1ikXS+fGqYdcm7ozS4FhU2D6p32irtrLUjenS
UIn90A/Ktmefo6x56ywSBMqV35ngP3mrOGFAtNKlJprwlKeL/ggndZ0Uxz5Vi/sHde+0tiLWf/BA
lfijQp2S/zc3vjzOv8YsPAHP8Rcl55IJzes9md6haELYjAD8s48dXc7jbohxrPISL+i9TrvHIUXs
WGv1Gb0mzcsJr02RWCmIT8Z2agcKO3a89EoxIDfqm+3CyXTx/z8OvSljwSIjwz55K2jGw841Q29f
+Z57xSThHLNO0VkdKSp9/SBOHv5yKRZTA6cqLnJII8u//8sDwEqW6nWb+nv+KwjuGtsm38eJg84+
xOPx9cU+uS/+Gpt3jGzYAHP48WJmr5Quy9jfAzgT93Sl/d9VQeZtkRXTz68vtby/k/frElvhsiFB
2slv/niplp5VW0QD6hdtltcqGtTG9aYiSOZBbMuCWlWYxvWuaZyHry/82T0ymBc5PHBAnuvHC2dC
upycK58SgSnWhqZXLJuUPSw//o9q9/d39/elToYJ1DIP157094OuPQAle/JEdZGbxYPehA8ej5cm
ZQKzLHEO/8s9umxHLN9FZ3/ycN2h05JB5P7ecjX0F7pw0RRMDwb5aP/DiDEWfaZgtw634mTEhINt
+pXV+vvCo/Fj0x4HxRchDYtevr6l5Sefjhf26Ey+bHeg8J+8tgnJYxgNHXHZUfEclsmVr+U7Iocv
tCj/Y0iEwVJcZW3yjY79ZNZ/f4U47z3XxCru6qfmZi0B0KCXBFV3VIFXdu8vfZr70S+2ba1Q1Gff
eP0/+yzAJLF02pwSYLR+HJ18e1ZS2nq4V7ID8mgRCBt7iPbq+qJ2SZEujAt28T++fraffRJ878sC
wxz/zxJqOsXkR/5EGDjL9rSKtYkiG0HyklK0Zb19fbGTzcj/P1GcRfDSeKS80o93iJl2tPJCkQpP
i5T6uEz2TZtl26+v8tm0ibLAYiLzPfZr5serUGJ2hkkfwr1I0ctGcaNfTKHlb0IbTWneaObl19f7
9BGSUAXsjG3dP1n3UPYcr6nqcK+XniqxL85OCfG5DX9HcS3mb766U0PP+0OEasLA9GCs/bM3JhbZ
L73SYhLD9YA3nRjrV13JFnlGNtc/0jjyiav0gAizIsbxSyNm0SC/zbNnQETivy+HyMYZrHwmLB3W
ycOeeM1TVmmE8bQUHwq2JRszUvIsTcv8m+3zZ98HfBFOzg5bWuM0KoFd8jTNusONUwScVsLK5d0g
dNM7WiFlzKAFEWCuSHo2f2H+zrLg69f82bACMkzCL8ocdijL4P5rNe7i2BkLZBj7KcLtaldLh1VQ
U3VzuamN8eZ/uJogMwEBD1/LO6bgr6tZmbAadNs816rz1noxnCPHuet68aL18huP2GefJdg8VkQ+
lwVJ+PHOQjlkVkojcT9WEd00nH3npB99h6j67DPBxMBhmQtRZjl5fhU29Mpxao/g8Jk9ZCXYwnkG
beEGaOh/f3h/X2r5KX89vDi0Q6+3pbfP0/xu7MRDXNOaU7V/PRrf+co+u63l9P2OFIH1c3JbTQeV
T1c6HTISs29aJ8qxd0X0RulRfhfc9Mm1KEs6nIpZjaDOnXxs9tTh6i9ZIQSgVJgbqtzWVlHdh4P8
LpL2k8WPozeIG1whbD//idrpYgUTWGMxMmEZ57iMmJPu28i+nCTQwDyzw28Oc59c0V0yQg1QcIAj
T71rSFDzuGLHuDdSM6BkjDAUB0Y+bqLJw9Iu/qur6X0i9dm9CKG/U71PnibIvVkTGO73KEOtM6dw
nTsTef3V0HfeKzIY47YqBx9mbY9R878PUGA+yyq4WNZOExnmMRZmKCKYyCWW7xpb9l4aLq0ov6D3
lmhW8PX1Phk4gGx9F1sewFGmsI8fRKHxU+ivuvvCwD3dl5XzUFd9vfVQB3yzxn+2WaN3bgJPwfyL
7fHjpWIfsxIJle4+7du+PtRkToy0UIrmzQtnIG1LN9negDNKf5VTPxkohh3nm8f7ye2S2GRApFmy
GsFBfvwNGspE3ctrd5+PeL5H7VwMjr3uscd+c6FP1gS8BIKzGcsxhciTDY3KR9OvY8vj0CQfylBd
uo3cCsc+K+Pq6T+/QhBxjBbTJcWQJfDjPRUtkOJ84tzJSYmNNqx/+AClCDgufceI+2Sh5SVwN3wb
/M+p3a8zPSNZFuJ9ntgaxfCqre6nRHSL4KPKX9PRc/O1m4DNwCOSxt8MoM+eKfANXKxsb2A1nhxg
cOxnfqfzbaA5KS+Q9SUbiYsFtwD1q0Kiqfv6wX52twxTphwIIjjETwYsovWxKobBI8oz/2Vmww/6
AfFqAltM03Xrq/4JssY3W8bP7pH4HgdLNjXsf8oq/jgOWZ8vZptyuPcbpAuOqi8td9qGOcKYr2/w
s6+BFdckMGhJmjitI41e3RXUpL194WLB9/rRQ3ZELCRRe98lJ356KfbejBtsbBxCPw7SpnZrMeS2
t3cLP7m1zBENaNwPRIl5/jd39dk+GH4XyEuPt8a6YX281mRlw9gqxkkSI0PJpmxFDuUvr1GkYSIz
sFkzfGPbR+WEGAs/Gg367+z+n71GWhBMdJQyBGTKjz8hKiWMOUmImsqrehM1poY4J7XOcmOWRxxY
38XDve+mT07ClMaw4LL75XWeHkkrgl16WbSoLibhJoFqzDFEIKDZP0J0OAX08drJthDc1BuZxz7p
akVnmA/QrFlXzHCskJuOxYoZEyBRGWLhMocbb4wqN7BRK7Ubc6rRS9Y0QIcdLJOQhjp8kZ07mfWR
PqSSQeOP869+9jub2gmq98AzWoHOf0x1a2tamffM34mF0I2b6sz2JT/w6+H8yT5h2QMRPsN3o3No
/fjQkS51kyU4lgsTI2GXNz+N0T2PbOvKaouzzJZ3X1/vZExTbiBMgvLruzGXndfJ2im1wWz1cvFX
apPbrGQkp7vINsJtXCBK+fpaJwPq/VpM8vyTegM5SifXirqhqm03tpf4pBFS1ZwM0QbIRhav+yRN
XpHjJ/r262ue7P7fr0m9gZoYQxji2XL/f22WK6xJnIxz5zCa0t3FEulGHOP4/Poqn90ZtT6XS7yb
9U/emgpnFB1SOgdkV9rWz9De97FVrc3MLNdlNjbfjJLT6eH9ttiTL1eEf8dm5ONtaZxLQZwJh9af
3+21ih1yVVvObWdp5t6J6hyYSelcYGCet3SWW1pLhhXQbYw2X9/5yXhdfghxdLbhwht0/41sG1t+
ipVpDqrUTr71Y1ftDHwnjz4y/V2ho/nqUr395qKfDFr6gsyODisbS9vJ4/YNDXIkuMUDghC1Nxot
XtA4zWWeQl35+v4+GT/LQcEyEXVzLjktiNvmoDXjnLqHKTQaXNlm1r/k7UxcwNfX+eyNcuTBFQN1
k/q7cTJQJ03zCnzJ7gE5qO6ioHSxDPVeuskSmF/1gPEjLMrqvI0HUojbyAlU63hbPVLuN4fzz14p
nynNX+Ygjnwn277cUTO7bUq3STvY68hWzr52JUaEeH4eLGwMqjPG/de3/9ljZutHM3+pQEBZ/Tie
c81NG33UxEGNo/tjqNoe/3Ss/7eNyftgXXppS/2YzNTTryYm8S/Vw5HPtPHx3zrk0tEynDYZthNE
G6n6ZvL5F5PL1+EYizYBOjwv9mQJbUnjrHtChwBJZ3i9wnLEAFxMyDCNCEvKGbEtXr9tWe4wUCtR
4lzgjIMzF/8jpuEk8ewVEjL7u/nq5Bjz/iCWvj5HUTbAzmlXONKNMiLYxTm4CA6PfjqqazvEOBhl
8bxjJXzpqjw5F7neYj9x22/WnM9eNr+ZVirLHOyek5c9IDn2st4TBzQ18lEOWgzzrjB/fD2klkng
r93E+z3SGGbrRJnJ+Of0UoSVHacuczJggRzvSp7vomr0WP8bMIVs3jRQWZZci7b5jh/+7w1SRHvv
bdn6e4DXx9GMA3SxernioKH6UgEFKAt9ayjUN5mn/y47xjKoDCpbsH+oPH+8TmNknTN1mnmQzoiR
DeeRp5z7CbnWCvXjdyga499RQyPEtFlM4a4ulbuPlxNZqBp7zKwDXNRyXuktkqZriXmqCarZ+VnV
YO6vhdnPv4Ypxw/d5jZbRm3GKVM7dMPW81iPqDprC3UZdV5FsKDSRwhzKEQX+abt3dB8mOQqw56n
f1PL5YP7Z0TwuJBdgN1gyaSA/vH3+xP6O1En1kEJeOd+V55NURTITEfSTo1p4YeiZZS5fSU0wpfh
JIBwxEHG3eD4F1N609vEQlkLMUBN7k08dHdG2JdBQaTtttPfoTHDq5XNsEz8qFh1gtwk1efm1ez4
Koj0YuELKk1spKM8nFUxDM/CCmpAc/hWgMwOo57uJiPOVkpP9E1e4SACt0GapefjtEU4uWvNRTlY
Hws05BBJmzOq8/gIE1XgrXDeKO2SfjLYx8Eq5SXpWcYGPR1uQ829yqwBDoimmgsQGNF6MpqLpu5+
plE7XqSx96vRi7OS6sd2siFbjr1ebEne+m3GVYjq1ccKIGRN4s/0PKjYvxjD8HmO41dMPGT7WUhj
Q5WTO6yCOIHvUdv2sR4HiNiFeqgalNZuSLVNq2wvmHNt2GBPxa47W+jCpbZTunPUcTis5nSqtpk0
m2v8T9PWnwjziNsq26S8h01rt0u8qMB9FaYPs+lph3LG7T86zmusfH1vl6W8Ry8yBBgFMf0hRiln
cT6Q/7bWYpURcoT/OhWzu4G9eA9oxMXRO150hXYx+M6bK9rLGTsE1vBp1TQT2s+WVCM/vq/nOOCD
3qaQAtZxiCE1bTJt7yX5S9l5l3mCTHDSHB9flCIVPSGAxmuuI83ZD0P/Q0zjZe0sBMi8+JP3i25Q
hzWDl/A8l/GGN+XtQPHQi6sTO8id8cbtu8fEiy79MUZwifzLZjaDIMyJBQUBcgnw7/4g/thlc6Bt
/+KWkFknXe4q8BFF5ToX1VTv5lTbKmk/xEVOJlgJkbdSMf6NBG+1JNx8XRVUW3IjeqZJ3q57Q8H2
6KSGw9vEOdmkr0mvG5u8B6aaZedonl88wK6rrE/v8CZggIloxuiDjocIgC0JNfJ+ttmuoFjw8azn
uKkIbtmOobvva4WqcrEuuX3vk3FOmTzmnazMQX8hAdPa156vIXNWPJ0QTd9geATE9Q6pU2P6hLTw
Mu3dX2xrnVXvGre9mM40v9mwT5635eDyGDDAqlYqBJYzEkRwErc5WUOrGDWFJuyHwreI9TKqDR44
3P1RfT0ZY7vX6vlsEOqnk7UPMq79tak3ZNW2+hl82vAikuVt17Y/jEl/VPXwZCULtYHYpiAjpxPT
D1HIo4sauRLSX2vcHMr6/mdiqTM1W1f9MB3R9E471Zv7SEOBahc1WndEoYUF8QDyw9rIyuepL29R
2k2Xc6HenGoCGVuSqAt+HWV1aA5L8BhZfFUAS3pem1FeB2PqHJNqQYdg2N/lTTNu3WzCAgEpdUNs
3A9rEWp77nxHRepmLNxD7/S/cwnrptIKd113obzIBOCrvCrhXVXhhWYnYdBGWAyqOXqKQ/0XK88v
zdMeexTWB7giD0mBQ2moVL7tTOOlrdMScEq+t2zFxD4Ph8KILvkDsRvgrliw/1Ycv2r2P/m0w6Nn
Pfi5M1yQxYX4fZ4OdeNdi6E0L+lCXpALeOdKsyQ/WD0OtdZvJi39WfTyBcBbtypcj9RbMWHhKS8J
9NE3Vup3ARPTH9mIhQhODp01iyW8kG8ktbbODK9hIGh2BznhHMLWUys8rBcVZm4ZhS6ZZET/ZS1s
3rp3Fzl++iy0+kyI6LUM53o1EPO2853uovXkEX/vfuoh5OTRAEJJvi2qSNxaLGNN1bxFTvpCha3Z
VZnxhtsOs47p/+l94zIKzVcWwIk2YvEYae6PonSOIjVNRPPE39XNRZo5z53t3rfGhNXE9a/diLTB
YlbDg+70yTosqCXrKVtxoMPPiTPekZ0biM67FzjTg4b5ZzWU9niRqfRxzOxuz/xkbkXj9OduLOLz
eJAjdNywPmeSxz5aG9gqbf6+Ooq9TUmO5I78VPvinSubudodIoids5h3YWrfu4l6MrURQpd11ZUe
Ns9e3eF+uuyoPPtTc8fS86O3R2CX0t20HkBNKNDwGHDkOI1MgpYGSFA2ySv232gtJD+wHuybegbX
N0KtmmTxOCZ4G3V358Iv4EhGupPlbytVgLKx+LTrAbBiZ0eoaVK5WgDfgWhxXZEIKPHpVuB6UwvK
iXqwy+iqrdurqQ6vnCS/nCzMZXHcXpdLtKPS8d113m3vMw11g6wwIEf3Td3wV7nioq/8hxLt19pK
JjrPqX2f6NXd2KQPg4dk39XLx9TFulhWlQq02NrFs34z96xuceZf9D6teLDk2IA9/zIuisABhywq
DZ6yfVBx+kZCyFXj9b/C0XwOSZ0zS/O1mAbItqW2i0X4xM75BXTEMawKAyK3uMXKvhfwdbGidrvB
9oqVsrVrAbYYLYXxk6oRTvekIk2yxlTMrN455oszhc/mwEQgw3GLM3Fn99DsZlrvu6bkaKE3wz6r
xVntToecBa6SLLV17YqVqL07J3OsdVewItVldjG447NdzIJRaN4UdfOzTLSzSEudnSJ0ZTOW497v
tLNQOfNm1jwTmxxruYS1AYriCQM6dkOqln3t3GH0hygkEoWqmaeZFtV17MYwwprwpsiUhQHAvImz
atuwjOOLa17GvDoYrLck2G7YDu1HiENeRUxk1i2tnl00Ye4elX3UDGzLXfdWeka/HzTt6BUadSWz
XNlu+NvUQ2LJbY06X0JwVmLC25G5M58ZU34VZQxDVblHoIgFVwJEq3lDsYvc2V2ZxXQdc3ZfpZ74
zVvDKxa1l1OU3WQ+JtjBv2g7zwB1hlLPtb0dsdygobToj2dV0FpSR12QLyGYNLDCDZkNFgqK/Kpv
i2zNs9EuZCd4ALYPXcT0orWi9AkovkuuFLSQbamnv8N5BPlLY3iT1uUjey54vfUcHXqNRzsxM4a5
YmkeOhFwbtsDDZMbDrvNyh2m+MwvneTeci0IA2m6HvNouq17EGuyTLaVk/6OmqFZwT0joXM00p09
KWPVkN68DOGXoee1O6NzLlmnV0PrpOewxea1GvGHNVp3HHrSSADv6zs2+pJmhhvv847hQHDdeeEa
+dtUgpavtUQdzN7TXwUUmpvFjA5AI73MxHAnSyZWgmfVqmfnCzvMv8xV6JOkmFfBkC58lCH02fD4
/T7rOutQoh/fwLARuz7JH5spsgAiGYFWVz8bVaZBZrRkbNadf7QGCAEsqdHadZim28qsAjb24xoE
0FbX81t4Ra9hbTXbEX3JSkoMy1Ok+qCd2anMkf7bnc0/IhU3yswxeCcmFIqp0LcpnygJjzNeIZym
IcEjGypW9XpQeksfsnAC5B6vOU5mE7UjhpqSuzOA+6GcP6OUMrPvMahlg4SLamx5mX9sRuPS6HS8
NLbR70jhOWRAudF6WtuIv7R26qe8Fz9NIWjiyiJAqzmcd4XAxd3IeT+pMigrfV/NxFwmfbzBIvmz
LDvAFb55q9y8WvmaYvq3eTYwF3dDbCkcp5V+JyaENL0LymbQ9800/268sdvgeL8mnvRVy2d9XeCo
3f0fZ+e1G7mxru0rIsBi5mk3O1BZI03yCTFBZs6ZV/8/HP/YW01xN2EfLGPBYaqrWOELbwCJ7b82
KjYfKn0u5MVDsfNhK+3o7GOOgGKEXSXHVKo+U6n6q/Ctx4J+kDM0qcBgQX3I0XSBAo8oGq2H17Yw
v9lF0++LMhbPbIZwrxT2cyKhqlSIPtoj3ISCg52Vrg4CIbIK4i4D+quEKbtmhefcDFA4iMMHhPXw
/lTBDWFOqnv7DpmIO79DeogH6+T3NWLrpXQPUbp2qhrZOr2O/ePUDr9YQm9fDVK473vkYbTaDPfU
xDEWGbzCSRAAIjyuXlGA9w9UdSUcNdPn2Q1q1/N5tZK4CQV65JJi08n0+kmW8wP1nWgnYXiQAjzb
J63tjnaTu7HniZuh0UZMMav2EBrWeUSPGgFDdGvlSUU5wG+jQ2Pkv+0sFmdVb/Jd1rMrfTIudIWH
4mZK6ztbI63ekSjJO1VunVhq6gc1xpayrlJ05tq3uEECqiOZhoceEh9LbFklrPlbNsh1rCsQ4UTZ
Iq1OpS096GXNtefbTLv/OWTTTxTAEH1SvTfJbltCpepsQO+5xb1XPSc6UTv6U4ULmvxQ10Xzo091
R6494vECQUhkeQe5eQZmFDlJqJv8eynqN4b1SYn19Ih+/4/UJGiK0+BukscSfX77FLXKV2pC4lGM
CnmXqZ/llheWpsG5mpq/0iCTzybSAsdI8cm4uX5pw8X3WZ/+pdeKODd1wd5OYF/2orNec8wyofNF
L1GDTSy8MyQdR5BsDnrxb1KSUZcOCA0V9Zaaxw+zpdlhYQM8RM0PvxYKGgqScpsp9kPWe+JMrRm6
WXLbULndN5lPztkGaHOoiXyqJdTOCM6fW+Qq9inc5KPmD38ZBgBYYsqvZoskw/XS1kohRsBEAIYg
2/Q2/tSS3zU1sol2gzzImDO3ssrmi+27HsV2R4R2ve+HAMWmCUqZOsLJxqK23KjfrZQ1Ba0pOh0A
nAGrGYtCSjiI3EisWnFHHAZspIlxfH2WCt03dzpCgNZt1ncsFBpiQttV3WBK93jems+KUsfhLURE
gjjItdrG7zJX6m7AIkCeWDDR6Fsumuu+b2L24iNKqph5FboibHTD0Wwf/USk9czX4c9JstRiyGZC
Vfva6XVBBVD0lIASCFU/hlJGUy2tY2U49qM5lQ4Sfxz7Gkk1hFmjDNPytuDJr/pgruWgghgevQI2
5k706vgjr+RqOGBDV4+I59VNSuRbGenBa7qc/6gatGeccKqHIAvin4ZIUYq0fNn/TqqdYg0yQvKi
yao0kK9Fk4Dq0oYCRxglHX6QGHrfCjvS5R3mIRZRrhHF0xHx6coZgCd+HlO/TpBxHeNv1hD1b7Gl
pRq3WR3jYuzbHmTXcKhInibM6pwIv24uQ8+zT3mndL8H5BUKB/dREF6l1Z7yfOjuwCX1zQ+Aic1X
4rXkqxYPtnQCNQCFMxoAZzkh7pY3WZVr487HdbXd48pU9feiwMVj54dILeU5N41TxBGhDqwgFP6u
H4aVjw5MG+QPCBVAt/pcJH13GPwM0+U6rFXXD0Twgk8K0qeq38M0vT6OMu/qy4LyrNZMyRogrA54
cbG7dA2xb9EXmjtJmFrsDaygb4HBx+N+ysswO+hRPxb3NBiSn8WYBizm2JoxeOcYTTQj8bh3tbKa
E9TAOlS+jYw2YoGGuInkIvkLIYDyaaitvn9sy8YKofaP3vRU13r85Hkk8tdn87E6zg0CGhJ4Kxhw
lu5y1Sp70pCVk1V3AIzyUOlScxeKxH/JyPNNTi69KqeLfRX7vqJLtQ3w+R/24GItFdDnIPCAUmj2
H3Pgdx9Nb4qk6NtAdwdNi4NH3ai9Oy1X/GqXyHmlozxYetaTBDc6uKPVaXyp0qgZb1vQOr2Tgg+0
KOM3LYK1SMkQmlmBhJadrED5rvJ6n2QUb18iVMOVve2PofiqVnoqDsyz/1qEgN/kMi/fRD9G6V4Z
glmih9MYgXJo6+KEvlD1FaHitHP6MraRVCsN8diIpK7v+6TVJAdAsrinpKM/QP+aiK5gen/Vu9FH
dG3IvOdckhtlj6i2me5H+HL6Xm+lPDw2U+uPB0NIpfdsqob1E2vMJjr3WjlCY675bzeaeSung2q9
DIgZtpEtzEUHquXNN8YhVWGxe/mpyYLuPtTiLWn+jw1ZgRwfkA3IeCbkoUVHp+vCTidg7t0otikf
hoMa2ydRQxPE+yBA1+765l2ZlEKHksYaIlHADBebtyNKRLEs0pGXQGM1AUR8YyVN/eP6KB/7oAAj
oNMASAE8AAbn8oj0gaEVaVLqOMBWqIRqTY7WcCrOei1Fr2NUqDf21PYbLZ2VlYSrIPOqYiVq40F7
OWjKBY96qay7EaBvx0fb7Cwp5t9B33cbO2PJwKNoN4cOc2eME0j0tbg4TUkOOiMbqbnm/YvdBuO+
HCenteWTpo6kqqS9hRXeDGF29Kbk7friLj7hh8EX+3JqBqRHIbOdFQl55yEpE3YNasPXR1ms5v8f
RafZY8+ruuxzZnIYGT1B29nq4i/NAKc3zGgFoMC68TgsOnHLgf6s9bv7rBjiLpGgNZylQLKwROua
Yx5U4qAUlnSuERF6uj6x9fEwQMRxA4Tm8lgLVO6MpufbJY11j1sgXR2KDr0FUMDY2CfrX+p/h1rs
yMnHhCf0mVqNVVEYkNUgRHZ9NovH6J/V+4M2mEF8AFUvN72BdGjHBaaeEZnaTRTvBa3Bpvqkp7Pc
xF3lb0HNFwH0nwF1hfySzimHW1085TbgRCy/Eu0skLScr3x01qbPYtKpaHkHlHjQV9eoRVlb4NO1
7wbcHCsP/kfWsLgoUdYn0e9k7cx9/0lgJeUJz9sXefOamt3G/bW2qu/HWp5v8NJQAhXtHFF+QktS
OY1j/8UX9lH08X2IT4ykURi4/inXThxQ1bnNCsAWnO3lpxwtOW1xdNPPUkdPkzhY2TVW9WLWzcZF
ubid50/I3te5wOYGOGCGy4ESdLpyggv9jOfV18C00AfvXL/sHz1Fm/V8NrboyofjLQCeDH5Npvm9
2DEa9WitHxTj7KnNd8xekGQkPn/s6M28lglKZNeXcQkHmqdncRDYIYw34+gvp2cDzOs1OQRorsFW
2Ws9gKCd0QRy70AUKq1dXhudBGhk7OOdPpGu7mKNOi9cdAhb6Otf/z0rnxUoOIgYG6ouAM3FXqqC
TjEDOYW+oJJDR0Zo701KaPvS07YQe8s2/Z+pA6OTgVxBEWb6l1MXfm3HBi6XZ/hAThj9HrsKE60e
sLJORVY7531xUIIEEd0GXAHtWQSPMuNrZaMRVxlOYj35Pon4hA522s2uABtrsUx///zAmR8NTQt2
wwdqKHqbviZhT3xO+q9eikKeMiS7vn+N8pzrCkswovnyG5HtL73/hCTr1vgrNzJ8pv8df7EXCa5i
3Olr40yGt/P7+0IqTkgRoht34/sPkf5X3NyUYvhBeUUNby1NP5JdbrysquArvIvgl4uwxF0DqRxC
JWuMc148WeN3W/8luKbVnDar5/9saNJXwHBNnRpogXZdYRwNDTG7EpeZ8mX25Jj78SrFpUppnR5N
MLkwbjNhn6U2JuH19wRkDs6pO9mi/WQjPW28BdFfU/Lr+s5euUeQiqUOCzyeME9ZXFgltTUP1rJ+
LtAgQMZY0866lAXntp7JDiIO3Uyr0nrjGy5GnSsUYPxmmQxM3D9qLpBTgX+p7MyVLRof3G6frD55
DAPLjcbeqaii/pcBdU4w1zKd3iXvQLKt2qBok7l5bt16kUTekpv73qs+C3q2lW8EGxtkdYbEryQF
wG7Jyy9PsTzUiJsGbYYW4PQ1SivxkHvapxbL0iM585vZdPbr9S+5di5JS5kj7uxzYKtcDqlNYwhy
OdPPWRs/akJ2jLJwCrt17LQ+ZmZDM6s4go1wan1ASSqgTq9tPBOLozl/V4oRCgIPWI0rwLgvf0Ik
0XXx7Shx8ZDJX43c+5L3ot0I/lYHAQiI7gnJD9TUy0HS3O9Ek3XJrAmX71q9FkcVE4rT9eVcXPn/
TOXdKOrlKHEllwgfDok7GdN33e9/ZIp4bvH12NiZi5f1zzg8KvJMM6IQsazfKDlEp0nqE7fMKlyA
euTR06TAhIHyfEGTQG+rja25iP7+GXEuOsCfMsWHQk4gg1zr0zJxK4Aar7Po8TnRyqjZYRI22aiJ
lRo1acjxxQ691xQvhNx8u764y736z29AAQgjKCJeIorL1S2TBGQD2nVuKVvq57oyh/t8QhcstOjC
pA0cOcoKYteOwMjSRqOWFrTftG4MbyGEaF83fs38Ld9d5vOvUQE3owOAIguEr/myf5e+SD0t3KgD
9GRG+qnxbxO5v2952c3hk9paCHi3pyH9QhrjhCpy+v5cBN3YbsuI55/fwImhacBVTFpz+Rt0w+xq
2ju5m1vo5YG0Hz/LNY2hDkrGfsL/mhYeQvytpxifssTjVPetzYMyYk9xfTkWgfOfX/JH+sqCRUmf
bfFLNKuU01JCkVBu+rs8NI7AWnrYi/opEPkv8I3fdaXayLKW2fifQQl4UKKhtgjFcHFztLWYYiqZ
uQvWoXGokdePbVTgGzNJ8n1hhPkuyDsaK53V36sdVf+oM6tP1ye+cuRJh7i/qOAgIbIk4NhabYcy
Oteu1Fjaqe0n5aZLu2wf55H5X4aaY9t5t+kfhGbGvkoyrH8yF38MdlRJ2oXZCEEeDdCNO3nlgsER
k1ha8MJDUli8RCLyentSu8zVreib79W/e3lyhDJ7XtS/ry/gvDMW5wgGPyxmU4fUzle83MODr9HU
raoCZDN+pzGCNPQ5JvOm9nmJUt3ojgCA2g1U+8p2JRcyOTSQek1OzuWgXljo6ZB1OdLL/ZOt/lTz
ogWJ0N6N6Yi/VP9F8cVWB2plp7wf017E6P7YlMiu09AMUJwXXthi9QAyKEi+X1/QlW8Hbhn9Drxd
ZxGK5anAzQdLyBKgYwVtse5abJLU/KZSoxMNna2sa3VWaGGRdc3pxxKY7ucgZ4BWMSuuuYNX2whY
9gk2ZTmP0n+YGOkd5UWiMXLYy48meblRm16Yu606fKEEru20VJ9d84AwUI/INoZb2ZgklPgf4vyq
fSz3azkObAXlcDfMZB2FEjRn9EMroa667+JwMmBmwtg5DH4/NF+vz3TltZ0bMyoEVBWDM3Pxtkxl
GSvQXHM3DOIvCWgkSHcm+LY83EtUU4sxuquy4hHFvY1nfm3OhGLQsmZWzQfKfSuPvoJmdu42TXRU
1exTlBi//RyrBsr5+9n2/fpE13YPRsQwPrhj5hru5SeNKX1QlMgKSGDsVQltsxnwHO083d5Y0jk4
WFwzlsZFA3ccZqa+JNJpoV42mbB4rmcVY7ltqoOcAyi/Pp/VD0c4S5sIKXAOxeV8TLMpLTqDuZti
AbIPYv2zGU4/I3vYw/Jiw9QnbONSBxzD39cH/vMnL+fHWyjzBlHi+VCe45sZtIhHHuACvxKIOlie
7dNKY8uoRYokm69TdzgjCJM+ow9b4vdQT/f1mDgTlR9HqZET17WWFnCv62kDcgaQ1AHNoQIcigzU
aiNgWLulMPqkSUA7AuztIphDijyL4URleOh5odO19UtUyN/UonnqbMm9vjhr3x4QEUdJgymPPdDl
V8lQU0R9i0QOPbMKMFLiUYBAhZ/35j8MNDP6wDSQYyw/f13prVXWNZMKcNau2ijDqTHe2Mlrb5fx
bpDF/T4LNVcgUjJXErMXmCadR1GfwQA6Sm/do8T7HI7/tmHMC0nlk/R7jv8V2CyXK9iahlTBBspd
C/uyn3ECg6CXK+P0H5aPSijPJCnph7Z05BfT3NPP3E5LxD4AJeJGeqVv3HFrZ9Qgdpztz5GlXH6k
1hrxRVIIVesAqLAoBeg1gEE1kGLgVb/BRx5qzzzJlfz730/PRCtSpx8OXn+55eU+IZ23+8xVmj78
HY5AtXZRbI0b81u5U21ub1pwsLYplCzuoEZRqpGjnrtos5xNSfygfvA2RdYGN0isnCr0dkFmkobC
cVpGvonRIClfJZVrhzbsciO3n2pPknaaN6sXTPA9QoP/h7dqiFtwMVesErQ/5QBJ87oLnKZO9cch
77asi9fmj7DpHCQT3WGVcrlXcynHVMtTSxdOA8wjOSlBUqQg8aIx2DjvW0PNl9y7HDDylbbmC5Zu
PxrFScSR9g0OenBT2QClrm+elfuSeG4WZeJ8WMQGl0PNddVQy4zKNSX/LRqtHpcj8jsDH4l6wEjq
+mhrE6OsIGQS/rnjuRgtU6SEe7mvXLXRw5dRQYdCL5rSUYvW3NiuK9eZPcu/WTZ1ckRaFts1LK2i
aCYm1tvKd0+JPmu6ecKM6gZM3cEzdcefNluPHxNnTsjMbxc0Crjblsl7r9plJfty4aYRhSDLCuBq
yZ9t44upAMpNUffv/Z8TsFhkY06WuqET/X8Mz9YEHDO3teYr6t2+Sa10Bi9qhYsE/C9ZH51cxdA0
Tb5hs7rHbAwu78NkRW9K962pqo3X8MP9Nxfh0cBBLhtNVYAUl4P3aYsHYRtFMC21QxEZTyKyx5Pf
aOpuGJAXtBq4cbgffBqEN27sqw+AoLkCT1uZx5g0FhTCYub5YOtVGJmhO6qYdd8Kw8WypvviocPZ
3WT4mXpw+xrNvmsS9SmLgGCfBjXCKjXpfQL+Bvsx7cFKpGy6CeMRpyxLbSvMc0KzwbwskVzcXLTZ
x7scIy4gJH9mKTYp3eikfdi0mHbPgjhMw2TPGotNm8tjDcTGAy/XUaCdZR9MSf8mB4oL4/suw1s4
juyNg/Lhvp3HJKjkm1HuIQu6/G42roZjDzvSRVNwOtlyKp17rrqNuOzDyWcUUg6AgHwq4snFKJ7e
8/gFceTWgyXdJw2281aEYRSEj42R5jW6iFj58wE+EwCaVPM+yPpU2eRTTG4jN0oDILF4Okpp+V2z
/GKnWNqrN+bF+fqt9ufaWgzJqYf1q/BecbstrrU07EJU4MII3wy0OzGu3JXq8BxKsmPW5Q3l750F
UDys9HvZbvZAgM6mEn4fOkxINn7JyuR5nTiDaKWinrRMm9sqNQaBlK9rpHXtOVPnocKi4bne7uty
lIuboPcrc+cNHmZvQko6p9JGvAtn/TAQ22HYPwQmnL2dRU/evzWgVOAciwTq53KkpLNXAVDY36//
6A9P0PzB6DCiDUquz6e73ICKlrQRXZjIVXFbkQXZPoCjnTlOd36Tvl4fa+WSgjWtElfoxDJiiemR
ROo3sjKwPmqToxEmlcqvXEuGnRRk1lzLtBz823FgpIT1HIXF6F4ff+2Ao5bLPFXKvFQBLufqQTYr
9cCM3TTNfAFfLoUUhnV2ckd6Ndj7ugg66xGrFTzG6mjMhv9wOngOCeDQhifYXy5ATe8aYmUWuVNn
HKSO0uKUABEFAo7sxZHLJ/23AQY3M18XhTRBFefDm2R1ptJIhh67Va0Kb+9Nfgo1IR914yTJtsAe
rM2Tja+8sqOwoMADA4Ao8OMlKG1Agh861hS7XiJqR27Kv0VU3kJhSRwjxjTr+jddudrYSFC7UDCk
3bXEb05w8XGkbGNXVVPMC+3biTrTLrVH7T8MpJPHaDpyKyDh5s31/nn3SoytchG7Y9d7N/UYaU+d
NPW3slKY/06pE3AB8oho2kBhRgiFW/RyqDKfYorfY+zacts6pQENI6JCsBHrr60cavqzBBuVbsRr
LkchWADAjWOn6+VND1/S453DsGkP5nY4XP9IK68cTwEbihI3UIElRkVGGiGwel6F3CakzhUT9plB
E+Xfj2KCY6LVOheDlm9ppGKR7pXG/BAU/lGOg+xQGVa3McrasgEV4BKxwQx/EOYFrRzXSVKjmJIr
8W4cLf2QEQ/ugskw//2yEZDQ4aEfheOCvNgHSR56Q2DNQV0iJ6dSSMqNkhrlxh2xcivO58bkwSaA
/iBz47fdgNhoxx3RexjxlaVUvPB3MofEvTgncG9vfTNpbiC4mBtDzxNYPN202UAT0V2SdXsp8mXC
DU4Gg6tCjeVdhTqC1ioPvlY9esFWr3h1KI4vm4/bCQjT5W5Pgd1TLhpiV5D8nEesBPZSEmh7q/Nj
5At8+e/rm3EtHZjrASYqG1y8HyCXyQhzsKp5bGKwOF1g3qjG+ICCwHNjeU9eOv5qUl9xPPwvw2m4
70bxaeMHKCuLS8dApuAMZBCU++WMO7CYWoPOm6t7jR0/oIAYf8VmGOcqdTTrN1/xlLuum511gtI3
fqWV4Sn7rpdgDmmtNXNAQ0Xdwruv/SZaT4A+CLPtJTFFygZVHQ01cXnvzBF4y9TD4u3Hzj9uzH7l
yuHx4QsAryciW5aGg1gIM4TOCgWmCdBdiaUsvsNfix3eJYVW3uDFpCef4MXZr3I/hdNBRFFhHQor
715br6pjpPMqU9sjVQSFYoJlLDZ+4+pPNAn+0bgTEBUXF7DCqN3g0foOobTtpaKARNiU7cYlsnJf
8RSr3Ilzbgbk8nIb4KKUKTRRE7em7/CJir+5k2otOZhWYGwMtRL/2kQZqIRBxqL9t0gzDEVCZDrA
h0lqIPwkKtZw0jC6QeIffWMqd7BVX65/5rXJgVnCgwOMONnnYsTQVotM7hgRBWHlRfB1QcpBUEOg
rPSHjcHmK2J5W70fbHGgNLttsKrEJZpqKrxjfYf2TXHAnzdGu2OrW6TMX385GgJnhKpUaij4zb/m
XbwBWqjRAqSDgCJAyzj0GMpHNGs64e/9Cg0VAABVjqNdLvB/qCjWdaTHKaF0malHj5gIUzakVB5H
Vg8vt87Iy51t1KWFMoptpveh3KlnY4Lgkca68V1q6/yH0ntFe2xKX1HvqsAz640NwovyYVacOyD2
dDTodoMOupxVa0TyYGl55HYjbE9c4bsDqXF1an1NuwuLIH6VU609wtvKbwuzGx6yAu9OG8u7h2mU
LMdXpmiPClu5z3N2MEbWo+rQIiqA0GlfbNzab61JzfbIdYJfQ8XxE1pnyqM5u0yVip0dp8Igz2mD
9tDA+HfCFOBk4OvNYdDUluSHlhJyDX35NBhy/JUeNqKTXRyPyIyijItZz7jv9Sw+QG6Rj0Wda4eo
z9Q3eBjWizKF+QMkQOlBqpPulNpQEQetrc9aY4hjA/b3lTAOFm+HRlE0yr5T9RmeSe1on3i21B0u
2sAEM086ALas/u4EimCIKUR7hs2eTW924BBhqTkU1K3PTSZN98QfxasVtt3TpKHwM4y5dg6gkB9R
Fxpf/REFliAapaPaYB0cSpJ+UqTuBc5b5WRD+WT1cFhLz+wPBWrRUVwXO1NQZBk8PX1kOG1fYOP+
ItftLA0ON3eIB22vA+km4A7Vb5aXyHRgMK1Jtbh0uGqts52EBd+3Sg5xres4UZdorIyyutdIRo6G
NCmPFrjRI/6Z0knSITft/S6qcVItNJCs/lRsXLQfbwk24nz9qeimzJqil5sO99xGm9QwdQNz0DOM
JmGO7/sAQ1pIhzkQ++uX0srTL5A3J6ZCI4QBl44+UZtkIM7tyO3F6PAQvmhZcgt67M6S7LsJaSDZ
gCptt60bWdWNVU0b850P0eXVcTn+Is9tyiCEaC1FrlIlD5OfyTuKJwi22m6dJf9hLOqtFJXA+n3s
f7AZuaUUNXLLORLaj+ZotGevHSA5jhOGOO1opP5G5vLxnQHoTteXWBXyLZyWy+8pQSk2EuFFLgo1
+i5sOp2bDcdmKM2I2jbfeuRSNj7pxyCZGhOavJRIyN3Fh/ARVEacZAKYmqTBnPPr9o0nEHh5UEUB
+P5uQGqiadpJvssar0Q+KhoyGuyZp+Unyjl9dEgKQu2THE42Uqht09sOuvMpBt4Gau0HFOFS/dj1
keb/h+2IWCIJBD1yZfaIu1yuHLv5toOD6Qrc0h+zUcrPcR+it2Gb4SmsJ3x4rVAcLD+U915Gs0cK
uOoomEkbq7j23SxWEIgOITjFyMsf4s3WzsYkQiJS85vntViD+7+FNh5hiTppF25U5FeO/UzqMqGq
0jX7gENodBAdQ9xHrolJia6iBCG3huIgtlRsbMi1A/d+pPmfv3urIwDvGgzhyB2NsndRjgtvgzzy
H4qyGhA+Qifu+nZcnRkgZmYF8PWDyQYE59lbgDpSZ8HMzlOcEyY8Ik8ixKLl+lArDza1I5OsnT6O
aizxmSMiFejIkUVkvdE0ewTT0ZizgCCUu9xOO/ks4qK3jkGd5b8CkWnjS2f2vr6B9F1ZYDxHBUg8
QqHZffRygSe7m5Jm8FoXkNdnGRx9K7eINLfKrZZsVUQ/huXzCFwvaN2SpywD5jLOsgBaXuum6GEd
6krOjpUpWZ+ur+vKJ1Q18m3SIJSLic4vZxSMRt/LtUw+mkXjbwy2u5Mq1cZz1ytb79HK4lEUsVWw
cQwIsPJyKN7FWsoqH3vUfpKeOZiopVgqbvOxEXzqQzvaSPLW7kpocsBVkN3iGZyn/u40QIINBy0d
uZCN/KGZ+5gKegyYylu3hYTaI1qNu0Yzh417bmVFwWwixUB7E0bsMhewKCIHpRl0bulliJqg64Vl
fLUP+iTemODKgoIHp5JFTAHzdgk9UUwt1uyu5PkekE4vg+4l8yyCNLv+K5a2esQrq2mYCqBwwuaZ
trBYzTSvRDdUbH1zEk4Zyn+ZdSvvRT1rXWrZUe8SKhkSuqr/en8yLKAxzrygfLE4cTr2gAJ6XMew
xYFQ5c7rCnUXNPIWCP0j4Bc8K+4zFKBg4UObVi63iyHgm1Sm3rpY+LSO1QzDofWH6aHzwm9mpM3x
uKgokROwTY6mxzz2A8nQxu5ZPfVwtjWbivVH4EMhQM5RCWvdCm/okzH2yW2tB83p+qquvIAXd8si
cplUD/9zMc2jIKyGYuNXllnBV3SKbjwpEiQgaZr+l6nRlub1ZxZEAJcLXKtDAu5WbiEw9MMR/l7m
2soYbUxt5VAgwGywenSCkR5ZPO52ZrZhAxzdjbWg2FUI0GmBm+vSvSyCfiOQWDkTuCHPLmyYCFFS
Xow1DX2lNXStXDFYd7HZOq0XPOI8dR+I5NMIJsxLh40nd2V/0CnjGZzjeirzi/OQdEYpVNrsLk0A
yZUDMz/4Q2ptfKqVRURlHUIqFRRy/+UoQyXLoSfnvHPtNB5jrxheDMnwnrLJeBattuVssTYpgCA0
oPlsOtLclzsjaPg0qR21rhRG0H1rc3Ran4TwX296Kv/zxgCcQCw2/4p370E6QWQsUblwExHvZaWe
VUHknd5bN3B3HORTt7T4V2IWBuQzkRyQ8i2vzMb3krAVDdOCH+CgdDw6kjwgIojoEzjbPnSwx0gd
jETiY9/F1UbItPoRMX8HYwPeDRT15XwzobRDVtsNWC3vIHv1Cb+p8KbzBDI5xqaCCH/YItezGWaO
VegTkHJeDmaUrWVlRtC6etqayQ6ZxlYcylJTh40Y9+PzCgKS3t0st7RSrZRbVZYkWfAOWb3qlIqk
3qp6LG5EN265qn7cljPYknPAgTNAvy6evLArikjuu9bFXzX7lMZZtauNtni+vi1XJ8TLKrN88I+0
xWdqC8Rry7RoURIutb9p0GvdTWjG1oPegpHZaOmtDCaArxEvQGshGlsMZpIX+z6OuG7vi+Kmqqvg
BfFMJL+aoNHerk/s4/7jnno31uJUJwq6xlHNWN005ruoNL7aZbYfAiHD5reP1wf748dwuQFnXxyD
zT4/nVAOLzegHxhl3CHnzMcyn02l3Hv1Y9K6AZKqpRUcRq4xZJHtqt/HYbHnZNzGGXJoCE3ZMVHh
9V+zsswYG+pgpWc0EhDkyx9jykFeWwhZupjzZYcwbD73nR8eibO37piVkQAJQTokQprRQouRhrTF
2H0CopC1g+agw02A6w/BWdcIPv/1pGhrEoSBcwYjuKyZegLkWJwqo1t5vX7bRrO4VZl6yJar+cYj
Pv/qxcf8484HCAquCbH05fqh/ycaf0AFFZHHUxya31sPhTiwFOgDdn9LhdJvhJkrR52khOoJTTKi
wGXwZ0leK7RSH+lOpM2+q2Z/6NBqN6a1ciLopbN+6LuwUT+kjwr9dAGjyu1kO7xTIqU5yVLr34xm
SgtOZFunfWUZgf8AAAIJz5FYQiDKhAEBV4+uP1bqrlHUt7bwKOWaan+IUs28ASLiXt8kKws5I45o
4WJJgNPv4oIR0OMCyc5HgGRQ85rCOmGvlm68bB/jrj+wpv8ZZHmzlMlQ5CyXm/rar3qyx1uUPw2X
y3xwkHyt7wr08M+yH79cn9zq92OLcAwgeXzopfoV1q9prwxuqklfzLI+YbEQHIICP4sh3LIPV1eO
NjhyWAy0TlEnWbYOzX7Cua2wB1eX6uYo2178FGlqcx6lTno1usAAWJpjSJXpOAuh06vfx7NWd1Cq
/XOGKehzmoT5KUm9gG5DCeQMSda7JEc4ORBxfKs2QV3v7dhEF6s049vYHPqjieLwbVHPyjyNX5r9
Dlcj7+hpqZzs6Ft496ZA7tsajNEVaSduUioKT4rXi1dpQHZ6X0qNHv3r+hlnhR2F6y+mv+DbLy+D
crIabrmidIOqcbUgPgT0hfdFV0XO9c/7ce/Snia0NgX96o/gdqnsmlgawcQiyMUDkhS6kTm9VMOm
uz4Q4coyNpzxLpQ4AOzzCJOvzEf3XTBKhi3FshogXFlP6W6083vuBWM3FsqnAMknLBKa+6JQ3NJq
vkt6f1/F0ZMQaHlVpv1Fq6tZrT7d85dzrsA26JtDE1nPuhXspcq6s2vpoKTenSSX96mFFqCViDfL
GH+1ivQSoIk8iPHvNqhCqEP2bdLj3a5E0j6Hg9U0tTOWGXlT0u7DPH6oqeLvYh9l0ZRWeTfKaDQL
jASS7jVvuxT7hHpfBf6R7PrUgfZF2bb4Iuz41BVYvnWF1u/tFgBkmKP3liXilJRxsgfodmvoLS2J
HlBYfZ8a/peuKd7ovYAS1lLVyRLL8SrUlOQS6btS+6p7Oejd5DHqwt+Jp4hPoa8/+pn2VS7kL0Ok
3rdFcrKxeUHLGmu2VO4ctcZoMfWeNHqRkJedIquRStf+pqjiHeu8Ko94yx3o9P2lyN20wyQm2YMa
rNChlx+NNDzEIJHw/UFvolS8eAd6O9yDinpOa/+OP+jeG2NjZ43BuYwG7CLjMzrT36oaOwNZOnRp
83eTes+SJt5qjLjkvs/3id/eW9n4O89YKQ9xyziIH0rbvLNb622wS4sqVfO9xw9kh4jpE5hZBMd9
86Cm7SkYmnYvRbYrbHqA6XCcUCluB9mJhuo+jppjKMQ30+sOhu4PzuilBDsZ7XxtRMAyUpXnok/O
Y9m8VmP5NbW6h0wErSNF5luFy+YeRT/k4SPle2XH34aw/xW31t96i+y6pyQ/lLl1Bq+LSuF0Sq3M
Ga3xJZG/GHV20Dr1px+BXZi1cfLeQD8+Dn+qpfezCPL/R9l57siNZN32iQjQm79k+qws71R/iDJS
0Jugj6f/VgoXuKMqQYXGoIGZnm4xSQYjTpzYe+1LMQVbnEtHnCPEjSis20ZxjB1ospYn67BurFPa
Z1cYg6PFgjyysB9KxPg2FtN2yuLLLK9uJBNXlJEZVJfdrnXAFtsjWUxTthu1ON+oRXeiFMp0KmEF
6Pa8bZpxjtRgD2HmxQ0qqdxfV1O+7y13V43ptWaAqQlm6YNVtDkJEwdTwEgFjrlBVX8j48SLQA3q
YarStyDuj4s3AhUdOdMpYuuaGK5XlUKZxMH/bLKqhqkLRbipmm0yxgQltxtbjltyC1aQVt+cLgC0
wmdQ15IB5UHvb5KHxvMLcmPmI0FwF2XGhK7URBhFOhFZ4q743puwdNOtMtWHAk9cOMCCW7M8aZ4L
HBkDwprTdhIWcYescktyGC/A8cNerEfnXhdze2+a87HOnGvf619rtzzn0Gl3TSEY55rcaUgyR6TS
EcLoIyq/u7ztju2Sv+Dsvw5Ue5EMzpNRjT/S3gC17P4wguRBJ5k9tGYHSFdp3/ulJUnDAS9jLmuw
x4dpzskRsov3qrZfsHq+8G5OtZY/ZYF3UgEqBRps9wh81o7UQZ1M04FjoY2QAoZTMNzIXFwu3XKd
+TbAIFesSOOKWI5XbjbocIAxx7rCekjiBbzN5FxWllu8W+VylffpbV8i2HfxfHpWc9IW470eCkCR
3m0m5HWnS1j4VnvIcvGuL+5Ja2fkRRYbcbdNb+rKfNKU/pYW9SGtkjU4TGTjHZJotMHTWoytWMWs
DGEbpDCG6qk8Ohr2WQfQ6IqkbBElPjxv0Z9RynNyyLszunZInhunccJZurcDaTOTrJKwss1TZVsn
xyi9ld0ySJ1k+ZH740Um6jtRGYxap3jM7Yk5fukMSLfGcWiMet0s44GIP8J0KIHWiWmdRKAuGktu
7drWo9RUb5McdwvQ+NCevScOTjamlGQkLEy6VrW26uSBieUqjvnQBuOiTfgpfn+VzOUq7qwX3LF7
ZRtVGHMKHjqx+1DZBVIB7aYS9ls5x9DcvRc+gzXfanzO7SH6oE28B6wdWeh0TrD2p/FU6toUufEY
jvRdwgY0VutMWD9EfSPrUoVJsfDKu5ukbncwuy56SLSRlaUHYcxPVaJviFm9MscxiSRPJ3CZmUar
wFlpNze9xlff9X4Y8PTMqmqZNvrmppuyV91Mqm25WI99VvZr7L5EJDnBYTCxAfCBkmPkOR+T1tws
TUqMcueFvlFrpKGUt6aBB2TUmjc36+5q0QQhHTax723tFKSmHs31/I4jKob7UB3GqRgjt7NOo584
EcxbMxyk9hajyAF4u43LAVp5XDOF1+ToxCadQe4nbbNh3fbl1VK1L2ld2BzJzlAdJ7IiEtdfz2n+
6Pc5HgXdW1NoRWnc7tq5gAMPtHo9LssVObR4mavghLX5CrvvfT3X1xJdVVjY4qL1zZ2UzltgoF3E
rBsNfk7JlK2HirO5JHcvJh2HuS6AgSbkUwXZ5dQlIy0opYeaNQ+rUfkbJ4DI3nTkHPXrxiDaIq9U
uS3RRtJL3VocSoV4dq/G82/im7qV9rgfiCB0QakifD0OCQg9FP1IClBzxkt/HBb+lL7U97iw76rM
zolW8C4SVT+Lxt6yk9DWweiuOKK/0jg7obgIuNhoP7usfjWKjtAc26e2dzvEGbFaJwa6akKNo0oE
LxZrCxOOvZ1655YVfIward4jSrlP9PbJq2uYdFV5YTfdo6xK8nrFc9+kUTrIS9XqpJ01tne03ZQB
YmETqq+XfHLXnpGcCJU9jVaza2x5mwhBdHux9lnyFiQTwLa2y2Cts7G/nKz0CXbftcPr7dAShmQh
XFRpcOTE7WiT2pQheKKUBuo+9Fshm90UpB4cmXjDR3HoAwKrGnFBBXVYFLoc/1y2I0GRyIOyqb+W
JbBipjjySfqFbD4DonW5bx1Sb0bWElIyVBp2fQqeRmKAzFu4JAGyY0d59d5USx4VGSaCvliGCEwf
bzreGXP+NEu7vJh76FOj1l23ZCdBbFNvDPKdMQDvL2Ln3Wm7F1OUH/1cbFy72y7jcI/A/7UYzmks
pR1qk6bf2fGcrpd8vDPj7tA47YozmyaqiC7LYijkY+nsksa6TRLDjPRcOy4jMRx1bp1Ae5/NMIz3
ISHLgpX0oKW/c0mcar2gIzjZVnvMi/ro8O+ELMJvyVztBr/eeOOorbXYb4lA84sLi4y4xipREvjI
ohQ5cXGvdRtjbl7T3mo2vaZfp5l1NRkJnD6TA4EsuZq9mSgrv7vvLftGxMZWK4f7muh6o9S6UFtm
IOBj/KGZ/ZV2hrmLPlcwKAz4bv6Og6ljZk8fJhKy1AiOKFM8ajr3spXywvJmc4XC/nWez5Vlbr/E
RCpEmg4xEPT2dpLqvW/LK9n3F3bsrXJBcVSSz1NbphN1FgY9oY+bIJXgpvUtsbIIIs56nQbLq2tM
F85QnRbDySjU08s8H3hdg0WMgX0RmPVqspqPQqVXC2M4zH3n0LXEJmPTDwkNw+umyQNpJseE2APE
R9n7TOm5YsaXayurgjAZjXLdq2Azqv5yZO8lY2ntbWKVzmXzD3TRV4LMqZV0m43dTPdardTas1tz
Z9r51vGnXVVpr8PQv6rMuocp80tW7UNnYoqWWXAE+XxpjmYa5UInV0VZ91NcF1TdyWaM8x2dk2oF
i31dj/1eZ7SGppHxsVtLWE/yZzx570rX935aGqHfiUsPF41t2Zd1rSW0+LJ233X9WbB4o2lNqEtv
n8/5sXep5Rd7esHDdB1o5y3uMvwg9HgrCRVCpqZhtDOXVZGZBdpG8R53bGuX2TnUrrPKvGBNVstd
tgw/S0JfUFcwoyI5WqdIFkMXYK6kER1OI0l+o195G9G6D9rUboTtfJg0jiPdt9+kVlcbcj9yMMnJ
uu7HalObA6uHZ5PrJw9i8UNkwZT7VdR5FTEinv9LDstusKYXrO1XlY35meL2MDU6NYlzldXminy/
rb6Y410tvdvfcQgjxWQ7Dy9gRbeDlEci2Nu1EWu3RLyZoTe2NzG4VStWXmT2w9NsKjZKTYtuKT9m
cboZfZ9p1mSP2adxE056MazKGYmR6/WnWhYvRdsepGyvipGwvKWuD/FiPyS681grGKMtiXHg5hHA
dkYwU+QRMQOSOhJ+fTFO6oc35ltPmdf2lB1T0R4InW5XplKvyGUpoeAER75KqYeH2t6wxGE/MTl2
Mmpb7D0DaTjxrXO0zLm4AN137WYATieKJUGwa+hLiEmFtR6Ug55H+CSO+MUbtvAPq/KHUFIohj02
twhUfRJ5uRVNpk+YY7vNyDFL7eTD0OsT5+BX0ivRWU6iXvWm84LI9TFH4hi2DZWhrQsnms8PpzLc
V2w02zJTEDhzbwN/p1rRBLv1OISMOn+Yo6yeftog/8K4Q7LS+vPblPFnyzN/JTWXo1/Vl8BiKFA6
Mw2dvLjRZPqCKy8CcL5v0uKH6ZUfdpKWUTumD7XHTtAfkod+zh8A0L1RoMXrYQ6Ogow8ArU3U7Fk
xKBp14lcLswZNAWI3eNiuqeJrJ9IJ4IqBCs1bmXpxY9CaMRCDtt8QsRGODvHYd0u0YZ1TqcSuzB4
L5QOP2KVayv+x9YkFCgssmWj9ORyST02q36wiXOcc628tFPiINvZfYu7jk8utd8r1mtdmnemNzfR
1HkfrXJCvWmv2T1ecTa1d8bqZx3rCNnMhm2seu5syRD1blq+TU+wptq5cRszC5FaZ558OU/RoAsS
exrtaFftqTVzYn9cu1pZM/LUVsvDTlfkjlBzu3N1mAlR2NEgJEex91h7rPmuW9I+Yh18LTwDErXO
Lr8T5ckF5rKai3zXJe2Nn+qK4wptPdfM/EEhngNbexKVsw1o4RZEQhTl5EWlmPdBJyMr0O6Cdrrp
supFaPkPjrK2aKO6qNPijessh76DYaR1azMjpgplM2u3RojerO2tc0vGK54Cvbh3XOdkS4dZ0dpJ
bc4jb8gv5SC3qq0YQjkJcN0wbJbFumrt7meT6DeodVtQn/V972nHJF+2uW2Ur0XOQinb4m4WM32b
3LlhQ/gyG7Rk3cHbeSPBb7nXibBFxrX2yCSVmTwsk3EgcGmvOC2NXBedxzhQ0o/tsV7sW9pka7+z
f+TB8pjl3r7x1V1fT4dcDQ/JXB8LPzOjWjYuGYruLh0IP4PscQdUQka9TJ+QcJ7yZd67mb/tekp0
vXbCOClpEPRUP3FT05+Sy4Eu3y+0ivmGpCuf3KuYftTgPTgqfqSsHrZeMN/4errTvE6tWrt5tmEK
BJ257jL+8Nm91YrhYkq1ndKnbTmPV3knmFGgc62brP8o7OZwXnDwaLahJFgPiBw7AaqzsKi1JyT2
B1fkhHDlFp8EyJ3wnGcYjewumGHSlzQXd5bM0GZ31caFwjOI4FoFzC3K49MbyDlhQXXRqsxXSzr9
dJBAk1TCI0zIkLWHNRM2yz6ZemE/Dh+0Cx+LbEr5+hoR6qK+1muorNmAFU7q2jP933Wr6AwylxHF
pIJt0ldvTpl9WGZ/qQpgr7qmH2ttOC+S5l1PQ5q27TYpOisSjr1LpfHi0T9IUihomFz5BuzsxgzE
XTz7D84Ef9Mshi1F1bGRLdOWaUejqlZURUxoTJKY68W2GtInw2w3JvuuKEmNfCMT/6hb9QNy7Rd/
LNiwsV6rpMTdCnV9clwRokf31ovnQlJk8Kzc2lkFSLpnNtScFbwFjviV56TAZW2zLc7Jii2bmSgV
DdVEXG7ovpAiZBGqmQXmbYzcLyzroNoZGjQngn0LPumAXKiZpdj5QRDTXT+0ZriAziOGk+VOpe2+
Et0zyTPDJkvrlMW3vwjQvfDlFRe8YMTnGbseNynu2qk4gDHem+eU2ZEMMnJdV8oDA+kjM1RMsf0Z
X2qVB/79mPUN3UwOjd3EyK0p73bppL+3arpT7QA2UpTike3ZD3v5Vc0pc5liynXqt1bN9rqnkgh1
cmwjv/Uem7HZGSSHzZpGAFnWP8RTuaYauU6SeuMOfTT57rY4Z4BUKGWJtyRPLAhi+zjN48mo0oOs
g3Q725q5jckspnNQ3qtiJk+g2uWaIGk3EFelTe6aIegbNNMqbdmnkvpbhKIq11jzVx2ijyadjnOz
3Exztgo6/cR8IyNUUxtVqG3uBo+Wx+E+qQiXWlb+Yt/xZg7GY2uQBifFDnAuQXok09aph5c4Pljp
dChjw9gg5icQE8gY4X/TyVd0DjJPXsIwfVNS0LPqX4JEJBEeOYMJwXrNmsVgtGjkeTKxkhbs/sxr
EjxcatRVK7vnUTaPdZnPq6lakjConE1v+Eev0OJjks0lO9mAap2kO8fGgMkFKk7BmI+sqd6Zqdz7
mnVqEv7yBzIh81OWMvCloRP3k4qHllqL2IVqlxntBQMUFERSvS5ldqIGPgxue1F5yY/E1LHY9xu3
9ndDPl7S6Hm0JvPKcsadTkZig4Eddl1L/0tZK2chma2nQxJOFAARbcQ8sv06KstYrGn+MBvO023b
9r8CrwHaHjymufdTON4NPvSo8MU+JZndEVYaGkb/gBmlpkrWHw3a93obvCUxuH46sK+4HN9Aml5D
uI9UkKQ0P4s6inFirCk/2QEYzC7NrD91Zvy40AWHwPhQjYq0PK86NRgx162QV/Tc+LvkM+EnIYbS
kE8wKXeBJde2DuN9MfDN2bwpMZ+0xq7Wg+XcMDGVYedaBDTTyVRZfDtm5yi0Or9bjLrE315qKHjV
sKpyjjXwmiUrVSQOHaXpuhurcOi0X61Up8BML818/jlg7pjz5qlL4tuasooyZNNn6pIvOAjHrrny
qBNDH2thZGNi2aQT2ZJmI4GyS5LCLW1rWOWHuXQ/nbh5HqRHCdcad0YCzjqTJLr5owoiwxmu51Hb
2wphqGItaGrvoWBH5izcpM4kO7RQTl2z3QdzRiOh7Maow7q0TvN2wzxE1HZc4ImB9k3UXxRb2aU3
MGrcIdkr9g6haOTVQrYa+ale5LvlXSZQHpVpf+wUc2HttNomLouj59LRcAe7ws3S3ltavcEkhTmf
PXjoSo81a2jf80mtFjd7H8+RuMsCRlOUt6Qxz2GVCT/0eg7qU/lBY/HQePjgEE7eNLV8GLELN/Bg
WEP8+/OWMcP6teu83zuIbW8T1WybNOho7kwKv4gecJTUVSuUk3sWq/ykKnLMoWuEfBYT+4FiAzc3
5sHw5mIi8MK5TPhpBvRcsla3fc93YnBOlEz3tdn+7AaLXNXRvZUzaY1LmjT72RIHqY0vhjOBFndu
gFnSL63sKC1nf+3byaudSrkRHmGKQfssPe+ARelIqF3F2hicI69Tbz11zqPstA9j4UOp1I9e700i
NI3brB7UunaMVZOp7UQeejSpIQ1p/71avgIu6e9lk2ynMXtO6/iXz8JDg8u71JV94aSuho2fkWsS
LB3Qh6FdTl+0H19Fa25z3JhxkK/LDPWFSJfLMXB+ga0kKG/w9/WUv8mc+CTfIW9Ww38UO9XGN42t
itWFTk8sSHpm487vCB+XYkXw1IpjwUOwTM+FMd+XAxswP2O2sMbpHsI/3bAyvo9766Eb5BXCi2Nh
2ySLDW8Gq38U6xxuCLxcpDD9UJ7aIzzbQbBY13Z38Kz4ZLm9t28t9x499LDRZv1+cIKL2EnusgRz
gga0p3ROmRn8UJV6WbrsEqjYWynTC6DsnB15y0dWtwThLOq6KCzGXbbVVbXV4uoGgMcNy9G92XY8
MptTclNhLdPNJ7fw2NczA4/leR+yQHZe4D31ZWTUyFQ4h9wiD1xbgtYUkduTnH5ldkzZuFDLqPSp
caZrVQ9XQdK904U3APbMpzTnH5CECSL4dPHOFXdD31HLuKfMI6NcdCutC9ZF6T/6XrN1i/ouOHfI
W5PWaOW7K5VB/Ki9u9YtP1rLXJmyPSTDQktipOfUW2zJU05qOrEysulm7nX6i62Mcjf9Rs1gnDUR
/6t2obQ7A2Nw11u2hyXxk4w0TrWyHgGG73sRWLuUDvCvJB3u+pkKxM1MNxxValwsBXvJxOyy63oY
6XtTA38DHjLOuonPPwRQloGDFZGu+1n2adEibWmm+nvMrFmw4dPOb0ozp/qyFs7MCEW1fHyZQojX
QCB+Zz8UGO+UUOeKKoDpH6WUe/1/1ObweM6KI1Qz7AxQAJyP7f/nqHzxiNHjC/b2iTMnZA/Mamgi
Mxnm9ht5zm8r+qf7JzeLrTqaXmgUn8Esw8K2Vp+6YK+ViTVFGul6J2rz7lkvinm8rnGiXzecST+Z
Y0CSGQJu8ORqMskLtHLyRV16CURuydogQzwdtC11qf1YJ0PzgIWSZMMZohRtWZGzV+1UlTIh6EY/
I0MjPO2bx/ZZrHJ+bBYHh8ZZVHi2i/352DTLkk2RNxwWW1ibUlcQSyjS8j1mJ0Ree/fNKP4snvh9
OZi2XMxFmPN5EE9yaGdTT2JQy0lwsSRWTN1hToyJf2snPqtiztdxsVUg0oJW9QUW36ANbfGRB3sv
J0Z2Kel+9UaGCmdS5urfl/qLRgNBIXa73471LwR0jv1FrcNy2XNYVN37PSds234wnZGlRpTTSrMr
yX5M1s3NpMilC+u+bH/++zd8lnBh7ThbZXikLoJX/7M6lE2b0jR39PZUAPJ61mW+GYtevdo9C22u
aBwLzame/utFecY4j8ATo17+AlJrelQDCPPYxkhVrJPeuVDDfEk0odNslZNa3wydL7TH3+/U5w4B
L6P2Cz4NVWMgKlfrYn+v5WWA6MRoV1q50Mod0cXhlc3DWgYb6apQxfZbnI7PwlmorR5mv7h2Rs2u
vxHo/G2QQURgBjSRHX1BuBRLNTipDmnNn4eGA3xRbcqhGqNK5uY3N/+X7wb0qceMC1LyKy2mEI0Q
52CJfWk5WrNSBuq8aMq47jez29+WGS7w/3CI5Oedh9r/zKN+mtR+0FvWXjc5fV91BSrZcMacBODV
XvKGgPTCSM2LtK21YCVrDW16kOuvcRL/9Ouh9r75vL5OUAxt/oOsCxjVFw58OzeZ2ZO3tF+6PtjO
sljuMSSAF8sM46S343z771H99aVyPWIVcNDg8EE9/uf903mz87imihWSg2QtmZajSupp1Vq1u/n3
pf7y1bKen7XjLgYR9P9/XqplAJHx7ft7t0umhzbtKn1rTrn20AVe8ivJYiNfC8P9zvvyt8tyTVSs
yAVtGLR/XtbpaAYOteHtezPpQqcdGt5sY690OXnhoPxmL4bgO07p11kS44sB3MT3yfAATfXnRWsw
NwmlvLd39GSle10ZzRxTrRfTtEOv6C4Z4ZybCfTWWqGt//tztsBuwTLz/1I5aaMypqrSvb3bM2QD
GhdRobnN3gEztgM6o6+rWX53w38ZRwY2XtthuoKY8tn2XRbCGwhYdvcpedO7sQVyMPa6tRJF9l/h
0sz+3BZ2NCwVfCCfLzWrqVQERse7OKfpOvWmuUZb/J1a/esU9FvRitPnt17/c9ln0NWYCvauu4G1
NQNTiD/G7aH/fzOr/vU6TKtgfRky0Gb+HClxprRWoaPb2UYBUboCY2KtOKf47gX9VqL/UcdZTChg
fRzaOi6xTp++dFkaSi8QuhzSFmVDGBuyd9ZOHzc3Qhum+2BJzW5Vam1dbBBboTFxF5Nj8STFy29X
dh1vdHOY3AhIUf1OKzG7S5OOgxqOsQuOK/PZOLn9Uv0i91u89FYJa1kZWv3qBWpyKObUsreWkfxv
d8nvO6ef3oMWX9y6lzgk0TOxUwp9wGD0/uYxJsOO00H9R2EmnrWWht0T+OtogxZRvrVvMcf2bWj5
+eJGyup8Wv82XFM0Ij1YywlQaRzqlSWBq2i1dkrluKB+iTPaVhZyrpWLI/xSgYd/Q2fJPzQtBi+6
nwK0NE62it2iwQzrz1uvz3PBaZeVYx+NDURMqrHwWrYJaV/l4id5JFie5HowikVGdlnogoOPxH6Q
7qhu9ZEXypFqqcwQbSHSNfJmKYpMDJzPk0irE8iNul9NsUKZV7YtLUx2aYiL/j0nfDFyctILRTJA
Vev4xDF9ruItkcUWSdvxvvKcfnVO5VwV2tzc2zK7GYkaQptiEUmtOSZiQl8QOM/Z+b9/wxdqzvk3
nOclIk7YShjOpwUgpX1AGx+SeW57aGQTq7Pv01Q+SyEOEA/jZuU1enU3mVJYIMJrq6GKLQPUu1Zt
PFVZb9+goCKcbVwqiZrDS2MvpPtHD7xqUpbqeBHoyIgeculSD5P57Hud9ZjHxtyHFeu3/s1i/WVp
4YYwLdgwxvnL/2wcymN/8mk9BODT3eS9svMS/PxcVivfb8iktrFhyRj95L+f49/eJVgq5jQ8DCzZ
n99l5Y6WVvilOAQzDclsaqZNB/luVem9WrldNm5karbrngbjXlsK47FJxXcZoV/me6iukJ3OBCR8
nl9mk1nrJg6aaQwOSaUum5kzHavKM4xTnNH/+36/rKXnoQt+17Epz8DEfJq4HPyjIi8WbS9cLVv7
jWuv0xp2smHAVygRTBybyknXWa3r20JN8TfD9i93yqOmCMVdZ54RdX9O0OMQKK5kaPuWUv3EFmd5
7qzR2QK3Wtb/vtMvawF3yr6GD5Wq4Xy7f15KcfQOcnCK93wksIb7Rh7HxkGO+d8vA2kVdxQGAsi8
nx7oELfo1wStFXZK2bOd5oPF0XDcfGfbPi9df644bJXYLvHQsN1TDv15O1WS9hUUEeacCjhRDYo6
hEugHUZ/WC7sBVt1m2ZynQ0BmtD/fovwIZhnzuOTDcunS49zQh5WHeylYyMkUcJefljj7H13nb/d
Io8QsjckGHoxn94YmkOKvHQO9rWVWJHSXY4pFTltzGf1uEKgamxns9ciQ0/dbxwgX3cKOlFvdDGg
akKp+MxnnGwUHxr5k/txaO7KwH6t/eLKbIYaSOh3m/4v3wDQdhdKIT05niW9oD8fp+M1ogx62sKG
VA1cxJZkzG4UoRDfhWF/eaBQNwx2u0xwBIzx8v68ErbDoPD9Yt7nuhvfJM4il3UTiOUJV2owbQFy
2wfrnHoQme3Up998gH95pucdp43BCArOF7hr7o6ZXwzlDIU/Porcv6v4SjRjPA5Daf3XIcqdYqFl
lJ6TPb+kY8+xTmZcwJ1OLcfM4TylsUuQYFL+x9hvuBtcCCs+Fh4MPF/2XQ7AsS6b/GlvljmHmk5l
V6Gf9d7RrLpzZHz7+u9v768P0aU7g3GIyexzfY4Gt5sBLM17gHgizMr2Qc7EpSrhdRFtv2/oM1/m
zPPd/f+reZ92WkkSi7aCMLi3mundn2OOTIep+GZc/GX8Q5cCvEL5gkn4c5eAqtLiMCznXQVykReI
EKe7xc/yfqNU9y3Q6ovJ7fzGWG2w42PdZRR+uicLU1kPQmHZx4mbP9i5C0WhGwqVoOhYfLHV3dlB
dk85Xq00eFuvnHQVOjHEixiQxLbuCaEJht/B0W4yFwWKoZM1TSrPo1cja7G0/GfRqKhFPx6b/XSZ
T4vXkmBUAGBzUm+awq6a5FNm1NYP1A7zHdGX9a+CTV0R4tiGylf2JiG6JQY0tCBJW/+cHSBxkT/l
tfnj38Ppby+YWoO1ikmImuP8bv6nQzNZk1xIK132hZcOD1mJDiVywNt8x+L83Yz9Y7niqTODw/mn
IfQVAN7TUqSCKdTeRluar/Sld37WE4ds61ibuuocHje0qy7Lcn0zuMMwbCuIfl6NCuecGZEjItBD
njZqK2NaWrkeC5wrRAIvwQHcprEfYpDOCHDLLDLUmNwuQrEhyC3VIhW1IQl6DRG468nJvfeqGZAj
BUbSGOg6LHOreaXzIGaee0jaJQLAIBlrNPl2Ex+RPMXWN1XX34Y8RQhEEqZDXqr552O39EU1tQ4h
FMOaN20A5jbZigfglOEwlSju/v2W/zZpsFzzfbGq0f/6tA0GC1rHrh7P0Ne99LFpUL1zZDtnAv9m
OTgQ0TX5XRbal/KdF34+1AASxCoKj/bPW+z6RXpp1y37VJTIxNEfWy5B2KWtbhqkE5Fpfhdw/Lex
DB+fifgc90ZU+59XrNKkb+0AmZcqOxWiph4OOmFg3yCQflOwPo1kUu0hykBuprPwe375n0/G8LqY
XKzeIK1WRWwKwhjYhRPMpzP0YkQEmBr3erErl93I2d75b/QotDINta6+TcVdVl1iWWZTNSP5eFJe
B3vhVzB5j37z7LYcVBv7brg2knzz70Hwl8cDdxTOHFwQ1sTP9a9Hg5A5iQ4zVFXvOJh+vRPB0K3+
fZXf3tjPj+eM+GelB2/Nf/nzLbBk2fMcpwbyCT8fCvylbZ+EQGoz9Gr8fwqp8jw/kHvA34jLuvgx
tUa76YlRIeFE1fKSvoZqkYLqmrkD37NgmNKlfVv1eTtzLIhFiRXWIYws9YwYTHGQZPdyGrvH1ER6
SSdb6mcN3NBiHoxVY2BJUcaFMej10RRu/Ox2E7qB0XH7t9RtDKyZffkwLrl56wHo0g8ZvHuxmkbf
HS+BVCTjAaSDT99Cc9h4BlPO+XxXkl5E62FZFF9sUSEZLDTtyZhQAoeeVEEdQfLQp8jsmvnZgHeY
7DrNJwws6O1+yxCeXMxsTWqQKOVO15ruILydlZfUUW2r6k1KX7INkj7Gq3paUFMMMSGRoU+LdYzK
xixfNDIV2xXHimZHBxtNEZaa4leG3KhYGThD34Ng1j6mcrGRAxRyGHYpBLRn10tQ0nZDlaMBb6wE
AbwviQfltDBbT0tcvMq61uU3o+83uv/TuKCQoAtngqdgWvi07NKcbhY1Owo2jEQo114Js8TYCn+/
xGpqoSbbtsWNGZ84U9/lstv23nLK2jkSZ116kH73e75sfAHC0bAjIAJ/NyTN85z5P59xbgmkPCpe
9t5iHdEdh0GwlcqIVAvKwiCBWmTboj8Hz7/Oebz2pqtSODujdaHD4wG+z0W7Qh0X5o76pnb9Ahah
QnFZK8/IBvZ1cNb+/GmlSynQiVrhBOvX2qLthsxYCbTXYdd9LKirclo4U1CgeZMf4BZDTYf634qo
Ql+gW/Kb1eMvixUbTE5ZOZniB305WpCuDROgtPex+j/OzmQ5UiXruk+EGX0zJfpQn8pG0gTLFnAH
x+kdnv5fcUeVkixl3z+oSVXdiyDA/fg5e6/dofSypL9Z4va+EsnTv9cOZlDc2auXJKKPhjaBZkTC
iOrvO2/8WnolM4UT7VRPbJCJ9uiloyl30TnH83BMSjXf1gB4n0SmOWOTGXNORIIyyNQmzSyMoCzZ
w6d1rPBh1ItrI4ZKvC8imtvNqDx/W/m4vULdB8+Yt0rcAtXaE++aW9txyqsnyTV/6gB2qWGyEFKr
qeauzaoc10PRb3vj2+1WuW33OEtvOLDx/ciMX+3pyk0nfKrikxFTdkeucXNNNYTlYwYLSd9Mo/UO
/bmw0kbn5baJi/rO81Zzpy3XPUaYQ+v90rrrzid+dlu4Q7MJW4R9qom67YxVcKsT5IQb3A9RSvPL
3xU55rTYprUZezNHDzbi+3L1onuekdNtk6ycQbMkIEaCcIStFo11nvNfJPMTITTdUxmswQ0sdqTh
EY63dFWRe04IStkkGA43vJ7h3l5QZQ7xhfYyreLQIuS5Rv95+UwMZmfQJdcELVZo2nncAwCvNEex
8zVuY//G6ZTaVVib6SXbY4sisejuAe77abC2AW/whH6204iEVVMhTIjLBRGaM2EV7ZPM2hOfKrgt
mYSfXCvXyNfG6tp4S3bq2gTKB+jxQ+6rAJtwjjVSen2R+npZnlpH4d9J1HjXhf20z9EefDEw2rZV
HcX7WhAo6ncd66rQ9YkB3ZKiAWk/gbPN9l3L6TdhwrMXSYKxU2JlrINa39YOuuDIM/FxSKCo9FkX
nrNIWVdCCwdPI7NakVnuJst66yWMx3YzNGL9UXAK2Yel0zBgDgYGN4Dq2++sfcV+7PTwtVkkTmRh
3au2beaj6brwh4uOyk8dpdCCNw7XaQB/nrx4+a0s2ztOUV+dS18E7qYIM1EcrNzFB+5dqkenikt5
kKqqLmJoG18n9V21RaK5ent/Dqtva7g07Jllwah9qgi5l8mflaawAwd8KE3qmvzGjhqs3wX6Jxli
sv1g6X1vPYGDDmQEHC4NllcVQiFdXRgK7lM4uX8K3HQpbif22PCDVOx3KlCizKh4XZoNdFdeV70d
lIQ2hlcQzwbXlkcI8RUU1R7rq4zWYMehnvFoL93DB8vYO5UWsgIA2JwxE4d58t+rmG0JBOktW51G
gAZxm2rh1sjkHLV6V7XfTORvg4slO7v2BWafzj3GmOtX+6PexPt77v/8Ia+egMdF3dny+EN6RkHY
npNy1zTTuSHx5lLRMFXcla6LytpN+87BzBFti1h9nSxvE3Uv1jJ98NO/o7uwmSsioqG7hjrrdVBY
O9tz0eR5cHLbOrDORVGbYFNopgibipfQ7JaeJIXf4Nfjcx70zjcr6IlKSZU1Fw9OZeGzrpNwEBRT
CSKxCA1698H2+87reSmSAR0CufK813xa32VXlVkJ3MfM8jGabedeBwVSYEbsH3QZ37kUe9ylUMao
yeDw1Ubvem2UZ6jsTiCT7bPKC7Ef8PHArf8of+C9jTWhZUQYHoNr/vP3K9mDMlbINf2TYEX/5TvC
Q1Esg281Rv0H5TkftBXeuzFkyfRsIaNx5Hx1Y7oylVaWDE4zDMc0Cq1y1zujc2yz8aNotXcvxbAG
KiaSDtRDf9+ZqagRxiD0T/6FT7mTJrLL8+CsREfpaPWK+39/3JdP5lWFQtsNojBhk+BbX5eNMNDp
O0yIZ6JWeui+oTXcLdaAKF05DIKeameR2TZaB2veTqGIfv378m/WNJpklIacPamQyE98tbQEsXYD
LibObmyWm4JM01SGiwY9V453c028xNAsH6kU35TKXJQJDU1qnx4OL+zfjxifLIpiKynPlsqyetvL
HuWhbrGfbOjc6eLozh4G8HUU5R+bPs+QRiqZP7jz9wZztEqYN7CaEzL6X8DG/xTsjVKzW7N8nO2o
YzRpAqv7XEz8/mnsch7aIKi285RXzfkTulmWU09g77ulaJo+aAG8+ZguTRs3gimbIHWkcfnqeYz9
UM1jXZwzH/c3JAxMUzj4ToFO+tu6HfIPlol3fnTkjXRRqLjo0r1WSywQbMmQW7ieHsXe1fVDZ0XY
qkfazrEs6kPD6fH/unle7pFmHTUqcyx0aX/fI3VqxTk3yc+N8J1UJoHZYyEJKDBgxuFhF1d16Kwf
nDTeu1G+rf9kTGjgXs9eXegaMemDBJb49vqrE2XxRwYaM84cevkPT5IgQRVbsFv9+6t6s4Zws8xF
+JyZ9VwUMH/frN2bEY5GD6q0Zha5DepYVluPhMqbESLCR5O7t1f7b01EpYVihL3w1aOtZBOWyqqq
M0Ma/aiSKKaO64bbzPY/OnVfFr+/VqvL2osy6z9FGF2fV5fCw6TrZerFWa1JfqXbRe2KovxI5vbe
VTgSX8Bx3NGbIa60+5x3xS/PPQ38ozc19n5RwUcwyPeuctFrRhxGESe9/gpYUAlYQkhzztTsXU0V
0oWqbpfHf78Kb79tMkeR6/E20Et8MyVerHJpZ28oz3EVF1cRJpCjtAPOIc5iP1bthxjIt688ghGU
GxSoSXyRj7x69VpOtR6ztrNhogzNzpOYLFYLtU4hh9tgWorr3suL6IM3/p3V9HJdNhOaH+wjr+Ui
lg9qNiLU59xUIeKfakxlBsTCh8vm8Qw2VvggOKrc1/UADUzIj1rSb7WhaFBh7IU8YrjZ0ev41biB
msEuW551LyO9bU2X3LZTX1ytOrJSl8f9vez99iTxttApNWqIL6GxyYtBJO0f/v2rv93hQP1dmuM0
R5kOvR73tlYTBY1BuY4iKdv5sn/QurN2iwbA1bVl+TIMvt6VTqBujJ0Vx39f/W2dzhkFEi+DSn4M
9vZXL0EXDaoQoxWfij7r92VLnAwsRJrHanFIB8TaDuFOXgKCxMZcgsSVLDj1m4JIH2c0Ww4WRNGb
ZbnNhnzGRU6z499/4juvKTNgCtWAacXbgDMCnQbtTRiMgggb1CTa/NiJqTo2/YoLUCU27Altf/Cr
vPMtgh3iI6Sbz9Vf6wzK3Lio6Ux80jS1rpdAwnYRMzGu9FE2neE8/v9xk5zZootE+G3wmM4dbLNT
nZz82m0PVZe5tNQyVHFJpz1U9zLc0ED+qDTnW3+7Sl+OQv9lJpFt8rrBxluuh85X8Yl+ZHOTtcoF
RVRMyMBlLPINJgDaszEWt+8o6NVNiRxpF5VtBOW7888rB/0ppWcQfQGWS5JX0Hk/mmEwj7kNClkT
mbJ3lgYCQ6OqUqV9ovob/ucIz7RVm0Pe49BM62CK9mgrnCzthpkMI3fM+3PPMf0OqxLWwgoMZmaN
5mvc4ZUL0ZGdW8c0nxZvXL7VClHupiCS7TNkrlsdOD0cxim+uGi9FFZbQj816m8IpQF+c6nTaKNn
KTEmqWCKwtFIHWxREo5qobeQRG+qr2jPCgZkYR5212Rtzf7vAZpht6n6FayyH876ubEnWIOBsw70
bAsapJsgy0pxLupFXgtcxjHDBqmfs+gy9vJX0aeA3xzmvUjIdn3mkT4YgoeOcZUV43fPTOMLeml8
W5OHixgpurvNIR1+15AqELm5RFtXHNdiFa+pGi0gJ7TK74U28fPQIMMJ/dLZGlMmW4SH8fVEqbMf
sNbdluTZYIap62OBcznfGc/7uSJww/i26ntYfW6zmaPR3MOMGI7BbOffVEw3TYB7/D64VrcjRxAo
XbuYl4R39GdoBrNLjOthvC5y91CJujmNIKJ5ZQunvitad/kNjnVmYSgRutCAJKOGqrkUOz9fGlJH
rYV2wCoD+0oHwtutWS+u3ZGIZP69UXS06Zrcy4nhgbuOCm981v/gbNEyvNDmRk+1f/SZf9w6Bn0n
TM7C/6lB6WATk8V17GEKJCdnLB/xGqrrOWjKD6rwd5akS03MLoboFtntq9qGeKkQrgr2n6xJ8usk
4MkTeCf3ceFG+zkuLNytLIb/XiK8Swf6VUWF4gpvIKNbl4745a/6n1NIuXYABsckOzmjaO7oVdT9
Fhwg1hgaPuY6sFS4bIYqdKctLJr8qepiH1s36lQMZM66X+J1vKWzPPQXnyEzH8zAfrjJUeQE6dyP
vtjXuGnbr35fdb8j7DC0sYG/BIe1Fe6FYeklBIKs2Q/bBPGzDbM0bZoez0yFdTxeYnMh54Ufze/f
2SDp1l0itUkxJ37i1cMm4UljgVIWep3YcNTLIjIZu8ru/W0/t95jqEX1pwZt9W0MFgXCZ4Kzs/v3
s39vO2B7Rl5LC+mtIPTSjsktysOTnhH4HwbLCx/KGRsttqwySWkPF/EH2947NSeDDxSYl2kMFgfv
719bM40Iqx55YjNKHObeaNybxc+k+KAce+dIcAkqQgLDTJkp2au3SuMrJneps04LvfZ0pPjtsW7X
ybXtIhL492N8754ixPC0YMmue+P9dERUJ0nNPRHbrL5bHa7UbVBJ+Ab/9+vg5eLncu2AGLJXRY20
FUDFPkJvmbfONsum6k65U/nB3bz35DjgXLLwkM4x4P77F3InESoOBdZpmLVzCmNruLLGMaTnlLsf
vH9vm5doHrmZi5AlQK36Wj6ny6lCIN1nJ2RRwaeSgo5vT3rAHoaIGcOJQRntka4z8MZw8Y7iWud4
zGunz7/ELPsTaDibbLzWEcvRIlMVf+a/n/k7TyNmT7kkxHDsc9+0vItwqtHr5+eedPhjPXrd2XTt
etNW7fBBI+z9S9EcoBFy8eC8evCh1yQVlBjrhF04P8TJujzXtcmvlrj/CL5++Vf9teaiDmZ05kR0
oS59/FeX8lqRTf7KKTYs6gZlljb7YfTya6sKSzT/iKjau7G60LntspvXTRSZ/oMUizebDX8CctuL
rpc0tjevmRpH6k00t+dBdcu+zhq5C41VMoQK4H1UwxNJJx/ZCtw3ew0X5UjADZOVdjEX/P1umzn3
QtNZxXmeX2RV/ZlbgNC+1e0dtcnRJAX0ibdyHj93lYIwUuWfgrJMDmJ8CHwGTRg/Ctxnhxx+wI4F
YTqWOrBv28HOPtiK/3vzX/9CLF30y6me0eu+WifnWrUM/oWkZ5/Jg9+V8rTGE2yOwawnlD7wx9ru
t9/kL46s5IZDA6AWb+53/eLbh3CtvMO/PwTnTZ+WZxcg36fiQe/05uwgV6H7sI+oBdVsl9sl8Ysv
+Fndpyif85/sypfRfhuDCOxaKut927ndt3Z2ghzNGLRs+FMOZn7fVvkLs+jmmUWuAtdHrLiFCb2E
JNOYAgTMv//uN4vz5c+OaQzhNnbR0LzaCKJCxHDkKGHbOa9uvVy3n+EVRB9UMe89HJYwUrEvL/Ub
xSURu4wZhkKcS9PJbVEVsM5IbgDEGJebcHXlVUAnEsA0Y90v//cbDEmMxIyFwZikjb/f6bKyFBWE
I85ribIFS0kOmHWaTv++CkbAN9UCuwG+AkLE6OwhBX718YxdZbkX3/bFQ0zbS4PZDm7m1RBH3LAg
pxDWnN08O0AG5rGBN2i1mvOKWtSpgAF9Oyx+Gx3xbdEaseeugg4vnIP0ogXwSiL3bempk9GG87o7
+5+G2ZXUgHVb/bC0NT6X0uq/2msTfsrcxajvZPnE4jw0mbA3kQj1kxUk7UtddnCsm8jUz1gV1a3A
LifSmeXGTnXl9/WVX+TdsqXDNmCZCmh67/O4dO5hpPRXWaGt+yUbKS0BJ0Ex6kHSpQkso099WJnP
45AVoG1Wl6yiFRHkRhRZ7aKoFNF+sFf48X3mrtddN0AIsGBwy6aOiEIesgBgedZ8WuH23oeY3e/a
wfPP8xoWn8JqnA/abdltTanD71pcEJgcy7NPsmS/4Zxr3fhLF9IOn/GbrRFmwmjwSO7zV9cAP/MV
WLJl8LpPiVuTjJMUnv0pRDj1XIlyRfxux31PbKlXlPu48mXz6A9uHd1VsxPJQ0+MarZ3ubUdMczz
XZcTzImeVBP7jTvT0i91DghxowtRgfXSbuemrlvAQWw43j+OVLL7uBH976kNW3i6ZPWmTqb0Qzna
8rNuphnZWFm3cYrjssVyFJjJ57ymluBxAlo+b/zcxubpjbKaH3WorB/M+Sf9mTkrtE9BQQVy309I
XuVpch6vxhXcu/Q4lYPIMphVdTFBbZljL7U6PfFjjm73SM+zn29Gv7XyaxgGof0rsftMqbTThE/Z
0A5NEhJs3FBeq2rj4t3i2BDWtQYrEzp4sEaOeLeSaSOcwjEsu2NTT7mDjqp0N9Qt7U+Nme8l8bP4
sQ0syVYiy+JTGTTOJrJbELZrFetg00ZxjjKM3NyzM3pIcx2sQVXq9srEoHcFNHD6o9PGRnUQ8Mar
eE4boeSN7p0pS4PO6k4VzAq4cqPdvugei1HauaO+w61XAn1u5PjM6gJZyPGs4RyXCt5v4+gvarFD
Gg/w+3ZLkhct4cKIelM+HIQii5g9UGJd8LQOM2jp2h4lbYlhQcPjKts9FUlW/PLzjr4wwz9CyLqi
aerPlLrdo9Kd92i7cs1vBneSx6XI5G0NbBt8z+CgkgEa12xMjf4SgpAOPkP6bUklSerHYNq2cpDP
EMvro+sklTy44aAtSLtD8Zx4hbv1lzz7kkxudC5cu2dakinaMiRaXLU6lzMndI8WzGDrYz2M/g+R
oUW5V50WqHGywnibBbzpDQnVw4NlLz6ztT7RL81ctSQ9uJb7x7MBbqaNWp/qYSlIrmjENvfd4gCJ
KfjiZTreVyFouSHLYUQo9jCD7bVIG5ozmwbfDCHLqkrnDMxrrFBbVnD0b2NVhXuHnmJquxeWbC3z
pxIZZYcuZdnYBez3IrmAuOoa112eDV/juBx2iXZh0C3NtJsmzJZGD9W+4gD8qaEdtPOcxt20A6EC
almyTYKymBSCEIUdjYfYoMbsFxXa22xMxM8iKCeItDO555NvD8AnC2IU2gRElds5zm8Af/MJOH58
28kWIEK82Me8ZKwKnxPqFAx1CHh1gNM1ddbqsmGVUXlsdIG+2YTQHQLD3Jv7tsh2bprEPmlk5AUk
/YtSv+z6+diNaxUAFQtnfzeTMnOmDvT3orCTB6ae05dCRMCDlipzaGMBpzzqdfYhlk1DfL+W3rpA
lqNrvrXjNtjW+Aju4czPzvbiAaPCGGdPpNMcatigfqm/YX1BpTMrgNSDH5RPxdiTCJiP8PLUIhKw
kGvo/RKmGcrNwGDul1Paw3U/he61DIqVPArADandWDAcK2/Iv1M02zcelMFj3cBqGtuAVa9YLjDe
yFnRxCUruG0ETnV2G3S6PAWFqk6Bo/SWoPQ2wmwrrLuFHizZPnJorspW2i2sO9cqs60bBKbb9PWc
z6ku8vVXU88NZgd38K+tUlbdH/z2MbI4USvvSvVuM97ztjcAB5XMLzhONT42UYFAzxGuzB6EcJT8
2WeYgW8SrCwRyOAFKq3l5Ug9o6KQ41UlZ/7/8GbZ0gS7AGZPZy7CTeM0MjjKsUSy6gOOih7NVOoy
jYil0LxWTR+cMDNCB3MTd5x2tO+WP0Q7ooUTVoAESNVOVJ/4h9pw0wu3sA5rIWsrXcMs/NXQNnkM
VFsOFIAWqm2HOLXnDKFcu4fJkpkNf3MAdj6IW+fQ2q2lb1HCobrsWOy+tih1mzOcBSBmpF4QxGH5
QaVPoT311RfQ7WJNLXaRc9biOMCGPPN9uva0AL2vIwkGfwql2jjoGPkkvKVPgB/nVcKvxPgI+tUi
QIspC3vxlCFqxJUJdjVdiF8LDk2zLiPYQuM26AHqMOr25HDF+bXCQ/0NBI84Dusq/nS5DWhQlq3+
6QF1/BlCxCAF0PS8JzR0Y3ufAQ2y7rO45Mq0JILiqsr6pDhDN6BLteYrebiD5YQg30a0zqkzRNAR
B0nUJA3f1vyeYG5+Dwqiow2naedcIgVXVzUPyjlNAVrws9OY9RFkYT8Dvw7njBFGa78kCz7kh9Lt
EocjDSeGAzTidt4seZHXO2eMk98NsRC/K7K+OtznZmLt8mIPwWBgqOWtJDTx3oKHraE6D8nTGgYW
BimKvR/SpdjBhg4DAHlhxWYKkt7soyVJNrBPQfLNNeMLEORB9AkMTHXu88kO0gJHRciBK+5E6q0O
koIEZVS58wi7KbclrPlvRlfQNaxeXjEWtX7XazSCfkQ90KKtNvkf1QVxvfOmcmjh7vbebZ20hAgM
YgYZxzwHsljfe8lLYOM53knSy/6UvirOyDHolOueem1DE0cAjh0L+SsBdNZdVE8AWYu+pO86CHSj
l4+y2SWJaO8kn83VkmQRPDhXdP2uHBJ13dkjxLTReD/t3tg7jH8X/FhONjaaVEv8zsOy+RKtFnw0
OfdulVq6QcHoDyJotm20skZ1frb+UlEvqbva3P2mK6s8xnDQr61YwXefqmmif29n9Q0dkfXz1CTO
jQtrjwLfBBNo+2CenC3mCdzTa9QVendBC9tEL3nqjstNJ29GdiuFa2maX6ME22opNuSZF+08etX4
JRnm7IEGrPs40U/62sz4rGpY6KfashbWjX4tdzokESeVttUTzTMXVf27dqOcnqnDgBNK31B9akJt
Xc+UIS+q0AmZF6w+EzWb28jT3F1EpwJBzP5y2H1mtRebiiYZTMqKE+KY21ddnJXXOnaGLKWiKfz9
lGiKCIZUS0LQSj7CQiysHOhBq2bgNiLWW1va0IT9SvRLmlUoPWucwQuc2DgjNsCpqTQNWoFgI7tO
LZSObRnsXG8wtzJPqrtRtIC2x6h+UlnpWduhqi3I/yqwVpw0+XinyPyA8KUU5UMG7fNIEzf8CnG5
vq26ZFRIcqz5OPc5FqdwNNGPrhTOOQgUwLooTk6zPYU5EttVn4M+W++KKqGvlbOXXTTXPnjraAjh
fk6w1b0Yfh5oNkWwkNCe3Lu8F/Ymrlrrru6L5X50kPrzg0/qwWBdeCymiU02NJzBl4VwvhQ5UbZu
vdJZvgW9Vdz5rlSHEWS+3qx9MO9jZKmXKOPmDO5wzcmsGJTcCLdrD74RLSr0sCMpzWmL4abHW3sT
wy39IvO1HDeJjP3jAEeFYjly9Z2eNHxzFbfeQzDlxFL1qihOzlzPP6j40bCEa8cDFYIfQrcqv59g
oV9SkGwr35oB03uqUbDdiDBbw1QZB+5xtV5EiViHCUrhN+LtxmDlX5eFS+MjiIh1AdYzXkMybL+y
JCXocIeWgwaCj3U6upUnDrmS9reZ0AfnyOXWg8WOC8NUzxJvCirm3eJUZhfElfs9sOipQRYtxj9B
UmmI0k7V3VVR5w/04JvmJHUWA8A2axFsIynkLwFErNvPLKDFxngG3zSda3LMFLE4ad+N3nUzT0mY
Zp72mdbF8orjH4XJEEHRnaAbIuHK+vrasmbMpZNZu+eOFGYOuNLE2x7G0ilZAOsXiVPdd/ADCa3i
0LTQeiuM2RZevdoppw9J2lIrxNXIIssC6M6wxIHwinvg1sE5nz3zS0A687ckw7XXHHjLq2C0ovw0
tQ1eGx1T8qWWG7D0RrlXQLV1J7LZSt7CXTC7BG8BN0g8qJ02aSOVA5x2U7vx8LXtASQzADQ3l0Hp
fQmm+LsvtfNSBR5Ev1UW3k4XbfStNEF218yJe+6qwT8Gk4hYfQYWrN249PZdEcxek1IRcXSdDOld
KSNgd4Jz3w0PCFfta1NNRmxGSwefevKtDytOu9u6Gqw19fjwqDPLUfxCFGNBY+lh6DucPYpVLM+D
Lxn5myK56Uibim9A5Ya/e4weX0fbRGozOFARD12bUxkHRfmbaE357E59+NUTS8nz1GV5T4WmfjWl
Ec9+6xU3JTPal7Diy0gzP8nOfAET+VeswA0tLZE/g1Atz6DF5pz0jiXwedF9IJZjPu0ET+Xz0gge
UFBbBahqcCxY17osOA0ko3wNyp5k+lpEwPfHCeVt5/Teennu9rwPxro5A5BcrydiqH738CTajTPn
kEkTFXMsQlnPy7Twql6jsh/umPrPpyFzrDtUnZzP66FexW6Fp0HqCqlqy6kdS5dZaSQIvuIYXE1b
EiTDeFso7bmPpm6L/MqtooV3zc/0byvnD80GrcLDHA7uD0cOubiLfDXlh6JmkUpXDHLhycyOTrZT
ZJXqz9JVvUmDKSwpctTUqO1ar0G1Q6Tulee5woS2jVSl5is7HPo2xag/fVdRF80bhjmxvRmr1tZb
x66X7xXwECa/kEqoMHqL1IWq9cf+HFCQ9NuKuazeAR0R3xicO84GdLUYDuSHyemAO8STTGo78zvw
Jts6TgRAf4XqNTdbfzLLtTNYet1OvW+Dng7jfsKKosIGAeoaV/vCrE4MxZsP7IIp1sUu7NwFNnFu
y2ZXKl27OzwdnU94FSUvAOxaP8SrV2dpTgPa3o49ypcr6Tm5uXKy3odz2FBf7Cuo+sN2lKO5xoTs
PBGGDcliNAD6GVtOEfe5EudJwSFuwgp27hbOKt9pWF984raum29xkuXlA6EHfbAZE4I2Ut8zBBOh
n8VP7nSXcJ15smNaB4oKMi2Yl2SbKLZmoOK4Y0l2Kvvld1KPur7P/M7+Ooylt3VLt9z5AM+fJnsF
irlgXjBg3Fchj8IfzbJth7h29xxhGz+ljRfFV/xto7ORoz3OW8X+RW/B1Qy+/IQj7s5tvJmZNUpa
8CCuY0Iq037pT3iMgvZb39Zx66eyjcr4sESNLO6dClXPPvZXf/k60QVM2Avmrr8pEVWKKxRmkDfy
wEE7xYsfWyCVTfAroDkVHQp1sfEIFwHpjWyshteGEcNKVp6HE1gncfsyM1PiLFKNLYurBIZ3IlIp
MDgIYurYwDYqTldiyMrN0joAFMZsGPReUl73G2uIbODroV3GNwWZS862q0IZ7uuCQvqwLsyh0ryT
6BecLqtuZtsbfvvjwvnTWTlYpA25UtHGhr5ubxUMv/ZskE7JM1LXylwR39G0PzkYZJrQHbP410OU
EXNdCL8khDDL1uS+imzxSCddq12PsnL+lCS2yHdh6VGzgZGfzJ531vtiQRYOthYieEX7DonGvvUh
xxNW5FsketDsxCiTOM6ynYiqgKXfFGzvRVIYNoY5VpDBtXWZw1EAwd6fI7Mc/dUbky/1OreE5g2t
sQ8U3URnrkUHRz9r+Xohs9tEM3poEyR7+uy79zS44MtStOT51h+dzuV8kRfDva4nGR9jbraCBd2V
Zks/Kuqu6AJFz21W5uP1wmCyYRC1UJPQiF3Cz0np1/lDaM1hcaMlr/3O12JGfRlO+Xhog0jNqTPC
Y910qlnr4+BZy4s/+nn8ZbFNHu3D1iXbE2AYfSjeBphVyawHdQ6MrcutQz68l7IIuWonBAsRWOdi
yB4kdWGCwIal8qqv4r7a+xChp9ugzt3w0Ialn9yVZiXEYOyxMm3cJMPGWhRqYUPvJFGpPXumv89U
NaMIUSUE6tYW8aVlIuETFPEli0LMfZXvZF0605dQFdND6YxWeLDYZJ4q26zt7YqWxf7DjwF8eSHk
zDpNZhThqVMraIEliE25xSU78HnqiuN0nOFTgtvuZKywgT/1V/QciOdrmbywkamVU1UcCAhMNZqm
8cCgznb2wqIQp5Z0VL6LA4tOVZKzvuxKu4iSQ8Jh1T4YBFzUBw4V5daH8O/B5xOL3FqzbDPkll5g
Hto6uxjGrMqO0Vqo1d5VbkSSw1jamf3DwiEG/rcVSz1+yatBDgdgDYG6YuzcQgI3LgKk73kUw/1L
/amS5iwSmstXzuLFT7JelJvqUljeU2QF4dPFscXNGJ9zW54A4DzaUeYkZFgMat4ga3Xhipe+jDar
NiY/eEkZt58NK8t6bF1jOK9z7pGQA7qx2QdsyfpYBmUd0D0Bd64yykwb77BH8T5mzQPvBVon4WYk
3XUjPfnoNNVWToQhvPyS2mC1UEb6ZHlMJALaGytemzrcZBQDdBzGKK6J7I0AXBPN4evvmBB7axPi
hiOPiO4mCkQRxU9FY+c+PfE6tlEa0dxN10G4zs5pOAdCJ0KGkNrLaKajFwz5VSPpN+2lhED2yM9a
xldEfpILFrbTkv0EU17SVC4SEQ70yAeXcOGUA9+Y9WSJRUO+9+iotjvfVWNE4Qw9fUcbOmMCzT+q
T9JJqMh7QqXI75CMurAIiLq0+FnXaToqgBuAkXLXDIeocZnk9cE48tkg6Qk4U1GzcCQs1+wXuDrm
FvY098NjOKvA2ZF0YblfwJ051iE0RjKyITtC9Bca+AwU3HbaHIB677aCrCwZD96zlo7JtkxF6DRp
wzv8y7cM5ntAJBwAJ0FT8VwG42r+H0dnst0mEoXhJ+IcKIaCrUCjJdvybG84iWMzQxUzPH1/6k0v
Op10LEHVvf94qqa0s7fGWLOUVLO+tajMfV9EfZOxZHErZ/EVfqBNTibo6ZtTDNVOr472HkiVCzKY
cVcYB7MWHt2JgIekvfPwqnxvZUjp36e4d9tHwASvuxSDyOatH9v1eMxseMz0Np37y7ipyX9zfhF2
iYzWuM4s7nHfLu6fIa3gZngppdga5YxrtLdmuisEnx0/RlA66z4Ycsf4jpNylLRDm8DDpwa5bn9O
tB7mu7RUC9Is8pR/KUrlxy4LCtZIx1MDLIplieKFvd6wj54eTCKxC4rbqMcphwIXbcmD9EVupflj
UUdOu7MtnW6bmPqWnchU+GUYVGmcisnGL7DkeV8e/Fa76jSssdFEXUJN2tYrA7pI6EzQwWc7qZjT
UzoNkePU7iDcW0cyA5CFs/4ANgl8/ky2Xf9TUA6jUQLS0EObYe/qc1uYpbXJepl+t4uCruoV385+
zmghPvvjbGdni4h1dfIgV5e99FV6XzhICffIViErQIChC+rFVjjwgkCNO0eZCT2zSqgBho5tHkKj
sH6ybE27LYyMa+/sKvAf/EEU+WkmbmvY9yqoqcYzg8TYC211lNWm6038KeyMboCmbw95QZjCZ6NT
n9OJdpi4eR39bFqiXOfavPeLmjfCnZleSEtdTPc82UnQX2IbSumZNP2hfEGwjMe4SBPjgWdyfFxo
H1Q7Rtqyuio/zYsoIxFH0A7TkaDfq45ep9yZaZDXbmr8IGO6Ybi+nlj8Nnbrkd2lsFiU0TIDGdES
wZOHJXOVy7FKFdnkljUZ87brJ3rnRsbzLAy0na/AXCv9DcmcjFlkmLTJbRHidfZp6eZFPopFDVRq
rI7zTVU3illWbUds0ZUwLplQX2nUrb1FU23nkjKx9Ah8tzzmbY5vXlNhZcRZWd7NngtlI0japo7Q
hIsIW4q6s4iQhLkO11y4mb9xXTpWbhUM8C0l7wUheZ1It35LTM251qtVb6uM5M6oWNc0QWQ5eBUI
70r1YJoOjRHNyhzwpOYG4bjEX+QFmJ1M+0iP8YzV3LfzeUtOXWICA+DdYzHnK4qWtHb+FHXaOaFp
zkayVVy85FtU1VRG0uAH+0vZROKHg2s3TCt5MenIZPyCc6ZVtMSCLdT01RDplN/SmINpi5LBjrfs
bwU9BGsD3UdMPwI+Jcz6bfaDRdEWbKfehrlL1eeGp1SzInn2Q6K9coLrIgmUttzpUbb2KyFnPMSO
rEqPrjhP1KGp2sCJdL3I7F+20s/3K3Occn8Xb71RkHwhtXktVNPWUel7PbjmvNqFR8aSpkPLTcxa
Xi3VCBWqxqlQOPbSzncwPCty5FE0077xjdjdZCXpdxsxyLs495f2L0A6HLpbkyK9talOSiJRVaI7
yiqx46OtGo/xvqhpo+4p7AL45q8MUpl3lCePqU22A+3obK6+L36GKvP+FeAh6QWkzgtCX3E9Rn23
lM2+wcQJ9W6bPfUFVYeVIdGwuGfTyoGI+qwayrcArKI5NqruP27OwuVzRKxj0V7aud5ldCpP7W2z
4wlvkIe96T4mvGxD5bIDWr9wmJDB2cDQOnu6d27uOrS9w1YBZhlUoE1V/ExwyLLuuz6RxoWdwKGB
qV4xjJWZibZ34yyqX7bSUnUc1nViyxeGQjJOMmkmxidNEGUQUtvmlQ/OSMDpYVigFIdwSuTK83BL
AoVBqmlv2TIiULyFZLwyPgUJL++svPkLQ6F86WfVirArZlVtTM+gpxX/pYuFyuqM4hTYfhzsSyxe
9NdpkyurJ7vpwKoHl4B3aLnobqV0TWPN+Z77wO7pvZB0xVFqCxlA3CsjOpVFDtU89siqPbr5dvQs
G7mkh9jjWo2cvZ9cZeQXjI7Twh6DcWU7W1NsuTPNwekOY6u66SujZZsgFQfhfAjmNqUU5vK3frF1
k8d3FECX/cWRdAt4m7Wz1PpNccPoH4pU62zn9VyWO8Zbp/o1JC3D8wYk1y1XOIlucsFMMhbXvwQX
5pw6LXXHMcxkv5l9R1BG53c1YUEUiH/5nVkbUcGxrO8nhPmU7K1rVh6YmCrsMD6XxxZs29aHbozz
aadLRVyT67WUFSZoKiiOdrz61HYNHUS5R9kCS2v8rul8jQjH1uWvEsRJbNhj+x9k5GN+bvxbkgnG
aV88cCGYXmTIJv4HZwoVVmTLVO0Qq/BgdnLx5Z0hxhg5vHiiGyqpHyeWSipwK8dOn5F3dIpcXcnx
pexGeXs2L0hirEw1LcJl4nbHPkBaQ8d23V9YO4J8K1zFLNmwYI0bBG9kezmorsBfiwWzrGvm3hKh
BVqQIXUOEWGG34/bAtkOLLjZp8+Dm8PuEkgxN+ENab3loaAwqPfKAjEipBYrOeklzU+JqmkKqzRe
H5Oq9vood5IqfXZNCryiOdPLspugTf7mYlhXvoLVJLZhWctuY1vK/tRynIg5NpfZoxxmHT/sos5u
WcdgFazsJWEkbp5Nb6JfB5xKVS0fOo5gziBhGT3thWX9ilx9WGHh54Yeq5Hja3NLWZP819NsRrlS
zgfyouZSOnlwHRpt7vif1vR6I7XsQtMYiy8LOfM+AQhEpK/85g1twXzws27C8UDN+Rw5BDSPzOt+
/Kz6SuIUQtrxJ1MIxnhw1dzAINZM4nDGQX/vJVn+UCxuRyAKAVxyUzBH3d8y95/XarK/aNz2XqoG
oT7LidfXl6aqbJI7htIZo9a+Aab1qKfrIPqkQO9p60dJ+0QB54ZnY2N5ZJGGU2PKR8MBOWsnAozI
1bNyYPiyX7pzV7TGh6/pQDNx2fxBTsK3sYCLfLh5wuNiuDwdptuVNSFP3IyRMhFn7d3CNV58ciRA
q5fJe9fEpP8hbcRkZqiNdOtCpnzKajaxBDYwR6WJ5f6YEXblhC2mYRwwCETvYz9vzqKXWFnWusi+
g9jkHcpBPj7QJSXg1GTE8bnx4424zWJWam+aqjPwuhGVFg4gvscs+87wVIBFcDmgMR5wpG9Sx12L
sB4wwOSONIpIxjPl7K0zy32T2Pol4+b85dCy3waD8+SWZsWvC8XVAjDUNjfodGkhBUdLI1dbqQU8
pWxcVDyDTt6X3mq9J0SE8Lmk/hIQHZMZ38uSgdaYnibxxlmZauZuDFq4ulte+NR7zlNye3WBIWvj
olx7dQ+L1eVPYIH1PRczuG7flz6N6yb+pkwlTzyKpFEBnHoFFiBdXZrOLPcM3O5Tg+KoPjFDubeI
7oCWIqJkcprlaOqyKHx5MM3Mnu/jLJCoBRwvjmig5mR2BalOuTFU1zlB6cOBJQ6Ip/hTnL5CxcHp
jaDEYCMgyGaeZsRlNpkli0f+U7RyIMA1lQjga5GmDxn5k13Y6qE4lwLoP3K7tKEc3B33wYokJVnd
+FHJbplJaSrafSZZR6n/VGh3+KvXoV847VVnxfjd20H313KXzsNwpNb+AnfvVRs9gssCyHRecB1j
PuGtpg73Tawef2MTu9t1WSwmaw4p8O20n3CdDBNoQWC4f2pgwHMlu+GzFE1wWtxFgtupjq5Ib6kb
VgzfeWQcLH9iGxfOhgJhQvZrunGoriwNSNxOLV9TZwXyWNVBc2qgab5yp+m+UbysYNfajetNIUCc
zhSSKDZcU9YZehnfVLTQcTJvysxKn9a1NV8nN4cCUMsQE1CmclLJ2CVrItgogEtohpD2qcjp5dGL
m3wNyqY6zJpn82CgrjN3bmtCQ6Gooc9M6irrDn0nO5LARSke7SEvH9ogrn6g2/PdAuuSoNpyPFZo
RQu1rMk1YmsWt7Wt7YmvIifoqZ+xSoWemvutyfwAY+eaYSHz3ogyIOyGqli1fDbeYN3No7l0Gz25
FmQJLWKrDz9XdLGO0mQuXmha8wlWo418Dp3ZoejN5V8x92n1lfhoPjcNS/rAP7v4Tzs14tm3Er3u
CH1JmAoAz2FcxwISw0plfE79NWGwl1RXxJPjX5cVz2+QzcOP6Cbl7gz5K7BGptEE7n5PQFr8US/K
3pYwnR8kIMdPnfag6+K8uZuoXz3jsubjXrC1vlO4yFzdFvm3gde+Ry23FuOm6LgebjzVHR82MVd8
GdOJf+gfH1sXUqgJao7ATERmrSe6vyLzWLSZ98TGjhGEbgplBt81RzzTkWx/JlevA+FxFVWNfJ6f
NQNzF6GL9Yv9ylWToN1prPsEhtsDHE3T99G/odLTBNa98VBYnEsi+59WT61P5HcWK03ZTfFKXJBL
7tEqaAgeu+q0YH7YOYskeayee2ufd8hsmPOt4XHhGYfFCBZRnIhM0GuYWuQHHcYcUh/vX0lv3wjf
dyfbhIPZl2l5SmZ45gRC9TIGen1pq7k9mzHhV0gYzD9B2uanxLEnNks4u5F7DFDfweLU1GjChmKE
c+u8dj+aTbUfRiaOtvamv2Pb+dmR0hV+CfdiRkOyymLCsa2q907m3NvpzvDS1Y38hNFyR69rTjuu
zOq/ZumlCtOt4b9oFFHiZMC/eFt7qpx0Rz6Xx9OUkS3ozVb7XrcZdbucUY1xAOIbqr3fdL4Rdhka
oFPSGIZ56zi1i/xQjAOOTgeMQWwB49zXuF2GC28pGhDSJYpsk4KN/R0IknybU9N69nq0IuQ7JJ1/
5ouaz2nXBVCXHbWNprD9PclggQzl3GszDLhZsp1VDuI1bZzyJPLVRixF7BiKYQ4zFaWO6IkPE3EJ
ZgrgL7cIWIZla8S+nbA9glnuC3K7vPumpLfinxwzk8LvgdPrIZsq4gSzoCl5igwuHrrRxF3Qc6rT
CQtajJvFGda7lGA8K1niZ/bEZDviflnIlirhwAYJ1ZgppzkEBZV2WiH5Xh3I99Ql6VpRFVvBx3rg
ZSXfBYGJVnualhZ8MU46yvZaUAvW47bniqQP3QX2t1YIy8A6kdfbhnOghu1ccgZCJHs7BiQ0WTmf
wrOfjtzrZudeDLZqUNXCCmfhTzuFCu89B8q892PpbtgUi6M04dHobOacWBqy4ZR1qoJS/Cvo9tiX
tZV8EKxD3+rU+QWtGAq+zS0GGVlyTXuQFWHziCXGF095E4mJppEDEmq9X7GkbOCFy6euD9RTi8WY
T9vw5h9huORjZgXuJWyqc/6s9JQvG4uDf3gVs40WV2R9inBCyO5gFHm74cFttyzTa+TDdvE/zNN3
x0iDBwGByQuRjETiEuph06pLUENkARduJirLfuwFutoF7tuIeWXqtYgSiZp1XY6G7vxjRUV7OBa9
G2IOW18M+Oa3EcrjxVpnlGCmKa+dknQztg6YHuopHWWLqSjlq+vr0vIw4Itt/tWshKhnuKlPbZ9B
iI0dMqa5WKu3hiH2r5zq9aEiIG+ToaL8E/vUr1dxTHJ8xjWch6R26z+WjuFbjLn/NYVqYsCFtXyc
UiX3Aq1ImPaV4OC3C1MiEJ6LO0qizT2j0/dY5qBmWvif0+qbH85KiEHJTNyEaBQFo0Kz/JarY+0Q
Y3Nr3OTRcgOrElA4hrBOMNlc8DTl574svZeeA4my+XjdzQ1dwdIq/2WTnR3N2JmMTVtT1oMG2pEk
7hvD0ZrtIYGj6txD1ujhOA8LSTnlWkW0k6z7pLUaFjezjT97Ix2XkAoQ/Qf/VN+G6pYlBsBpf65N
zUSSZ7dmYRHQ5NyYFe6DgJ52T090sqdO9Tm70vsm5jh/sIDEN9ShDBc6buHsrTT5SBxEM5LQrDvO
vviUkfR3bAKc2CZqHEwOdvvG5szaEKOGrSvgqYPA5PKr+X44BdcpbPTNqJ0X1rak9vQ4NK7zNVfS
+F5nL931sIbvCXf1Psjl8Mfqe/vCGxYfigVMIsn0sNXOap6teDXDXuTjT9wp9bK6dh8FVUv7ThG/
J35lP/sQxR9Tbr+bHTS0u3b6Exmb8Zc3End1D0d/4covDkrNhQhHLlomw6qjZbsMvA/hywUiLUUE
fytm/CT97zZJAJAcCCNxXux8MElEn/g+cWDrIJobWmlzI2PmyFhPnFkc1DhXL9IncsEDE90pkIur
0SRDiPbOOlj1HMi9Hvuc2o9GlFDSSVzeVu012cspz+y7yhodgNCpw9/sZntyvfN4Uw2tH+pCDf/L
f7UOm7x02nCIZ6p827g7ZGh695XTobRi1Ny3Way/Fsuvwgr/xBOEvvus5tJFPG5Y/KqBCWTyPoyx
Q4+kegKwC0luDGTmZEK5Jsmmd1bI/3T19tSq0rY4+XrbGuv0NjQifQRpRIgLLjrwX9ckI3drqq6d
lP0JuUH9FNuBZlxBMBDRp+u9D2ub/k59v8otWUo30g+P+LhPSST9dWZtXNyWLW7TjhL52tSMC/NM
HP+TRp1nCCRvR74d5+W3jgPrrViUt3VitP5lbDcFXeREaSJQSyjhbiz9jC6s+yV9MQMLz2Pmw9xv
35e4is+zdsXrJAS1uSy0EB2JITYJdb6AL+5C73W9Rrer+55u0O/Vayi2TxfKjr2hPgA505JoT/ZN
EGeNERSkyYBdT2AOBTmAHve2m4a+UcgXPY/VPmNEfkzn3keQ4Mwec6tAykc0HonNWUJ1qwduo9iA
kvo09BgNNsPSFPdmToqkkwZ/fahDGDRoYKi+sj0Y6AoeOhfLq1mMU7ERpeM/DYazvgcLmqiC34ip
KCkPQbUiq5Xl+G/xkmAzIJfWptmioHKzZ4OM07MVzMsDqFhH/VH1lgjaximyLndjPiOOAwAgP2W4
NArYJ1+mksAK1V50saZ3ikG229TSQ0EBvcFjMhcsTWt15YJIH5rCa9ls4+ZcZZm5VbVIuIE0cjfp
Tc0DMtj5fort4XUFxTpZCrOAk1Vd/wCbnbnRlDiosjyaQA5LYXvbG0pVkBST949UQfFDdpqPaVak
dK2AuGfJ2X5d53G5nwzp7aYibY/dalsvM4pe+AZ/vDO1GB8SO3E/OztrAHNKLwbu0+lr0QK3rwtz
Fs+Rl2+TgSEmV54+phKdaMtld5Vtse4EC5cICZP33y3cA/B/tYtGuJXzSEjakjvv6UR7+oiHkfV0
kcWBGOpvdqXr6ic6tPvivMwIbQY4vw26wfVcYXuhFnzpuRooEZeVsA52qhByJaUdVt5E7Kxy9cEn
pubkgwmhe9PWbc8+FVbenWuP4FF/aNXesKb2krHchiO3wUa05o/p9CkjGafSOvX61LHlHB1zGEKP
KfbSN8lDF9NuW/v1xdbDSxx48s4t2uBiTNKLAinaY0WSBjnKks0GAPG0TK7JMIgcweB3bRWBQvta
V8M59o1u1xtzGmYxmHjmwbOlvYlgta+u2pZUwgbjO47KZw67DpUeT7At3fbaijTbjIM/HPzBjIJs
ugjJ2WaxB/mV97xqSQqu9V1zOyDYJaG2WfyPRIAfF0P+lGDdu0oOkB3DOccZbdpXYEjBIjulUdJ6
M6Eg/eec19x+qRXm5GNHljmWR0cqGQqkrAviFZJ4teOn0HUmqf4DfME/Zc721knkGYH5QxMz+gXc
0Yxi3RCcDWQVkYrN8sl0qey2iUi9n1rj17JubWYLYtI568xtW6rmyAszn30D+qDoGmdLe+CnucD0
qZYHIRk1Z4DynwzRzB/d2IMlD5QGGbGZhbQDo+ktYpTKcmjDm0vDzpt/3Ew9GY6GDutq+J4bUofl
aJkn386eGDpR94IgIA+gT8JzUVmWRIWScnEv4ZDPmLlGMjT6hW6bW6MaiDumsuYFm3O5tVkdkWi0
B2twP7rOo5VrLc7zopLbm1xdx2a48QPVaOzR73L8xZ63QZ5JYItBOaJZmeqxxV0RxXQanGZzSCX+
suEhXqdPTRilDlt0fqEx0/inFHnHaPiwZTgcCizTLO1k1P3SEPgKvfQt63Z4TABFiS/rhi0cJ6aJ
NvkYvPTFUlb7BLiDjc5uDBYAp0zKvU+O1G9VZQ9kx3mo4xx73WdjfJiAp17dVRoAxpUcxk1O1O+T
4ubfxdm6bCdT9lPoIhs5UgeURwOw7iZb2Mm9KUdghAj/PKSxDD0+wbc0ccrtcNMPcpb8qVIDlU5K
XxDwbLRgV7mzR+xApBW6G9kGfzo1zIdcE6yTp9AdGH5slCJZ8DI5xS94XnWwHX4smKf4wbOr6lHb
JsyO67TTHRuVeTBxkO2cOvtCEm9d0AY82vbkbuvS9XbEZAQ4lATrPlvoHb4QFA0FOvHIbXWZ3pb0
ZzLP4i2Rw+sHpBewDtfGylmVJjfGeHxqR2eIFs/51xnu2bLsLzGaj+lU8kdykT8Ywfg9FM6lbmvr
UPYWubLsY1va/H7xTgbgEnJ6JAuMT8jCDTa4utmPgy53MdvKrlr6L8O5OUjXCk8IJoh4VfFTveB5
zOj1+w5qPEiG/OtMLlOpawtOlrkUT37Lb0rQROI3Xdyod+g1sWAy6d0M2kuXAxYxWAPuVX62tWLz
z6Ct85jK+8by17uV7IMd93CHWYuyFW/C8aVGuFaQlVflohUuCsvbyrLvZuCTgHPBJvDeR/RqFrfv
rZ9GoL30ikGMljoTEJSrGV5WoRU3mLYQVeFQAGRfmiGEyvxoRVCGRJx/odL6dR37JcuTlG/GbQ9I
TuxwNmbzKOyyO9hGymZkE9iCYlMdSpKSKzsrOdtiaFFkv6Eayg/uTGvbihlpFOy5u+8SV5JVZoz3
c2e3jzUzfITSKN5o6EQO2sS+EATEolp7dYio0T2hgRERuplsO6ryhSSmBwpMUkp8qjLySdtGzdb2
n4NH3YEa1NWby+IfOqJzljVihyb63tMOCibiEvdJOlUbbxzProVQKvOaDGIVZ0AqRiM0PC99bkXz
01fmM7PcX2JIviCD32zhqX3VOvamFAbODHQuMIJN9U1FYf9kI898ubXS3AF2PSwIvzAlsLobntsf
kULxsZMseHSmiuBvprqoc/NiS+BzGi58XM+Jst6JKiOXBX1Ju8n4v/0DsZO7LEao1RP4fURcW9BM
cHMgLsIh6arLF4cNe0yOsvW9Y+eK5BX0QLwLe5Y0xxjyqfKr8c4Pxj6qMHJSXWCPm7EofudgPU+1
nW9dm+6AlS6OTTNpwjZIIsqPebCWoVFPbhgwOO5d0UKfzNNwBEHwHt0mRvXeNRCHGlDdvpl5M8A3
iPP3VKzvCDSYPjRPkkH6/c71pvQhLmbsYkP+bjfZ0VhX/y5H3vzRSr8F94AAylfj0C72P6beKdR1
fq47Fk89ZgdLITGvdJUyJqITRUx5ooTv2ynKLavOcDaS7Jf1Nz/kKx6pqi+Du8zQZYWPkE8pjFtb
7hHm/ZSI/KqiNa/MqmCC5oq0tvTGL0sDL1vVonZxieJps6xjve9G8+qZy3SpB4QNNirxMG84lkSp
gL/V3J04yLF68sJForXUVcDc78dpJIOqs4mKjvnBxlsfeevxEI6V3URIkvGO+gLSs2gRvjfWQxq3
71apFwwqutuuTj1VoZ7zy1JOXYHELBcnZS4v6I7ezMpyd9agp+2kqhxJLatJYDpyG7SjpmyUo+Do
AQ1ECnlEWJHlisv8puex8KlBmyV3aWFrtD9sSVq4+Geq4NrkGU5PjSu/LRZ/X9NtuHUQc+3TQOot
BnAT+0PwbZfLP0X+PHDadOK84dBVGuilTF/gAz6bzmPBkRxD4Dhw74nILmDWN+2gVwLiliRPezjn
bw4wkHg35NVqzzhIeM6T+WeCjr/vR7mC81gqqnTwQs3UlZS8qz9Nb3nvGtuk6vDYiuENE6axQYy2
wxEB2EVA8kZmxbtfVubVLbwPmPsmTPGNwCyj664GCJLYJWxEWd6XGuInWyLbxKoXE+4VB9E6yCBE
VI8EHD4MHs5Xu1vGT5jX8/BULME1axGjSAS20VSCuTStD9KwMEhJ075nxkMkbs3PzHRvc51dZrd/
uDXozsAL1C3dGCB679le0oVdY81QGYu7VYq3tOq+zZ7FNInrf1OVeneYVZa7Wv6vUCbvClRbc170
zU5lxg+pHOBZznDuFj08TuhzeDwKGjdxlz3PaCWYZ6f+DoizOsVk28PgWTcSxBzZbclBMQ3rl+pR
H4uMSv+QnwX+C3l6bIMx4Gftv+syOfP3yUNEccGW2A3c4vnNh5tb72vuWpGigXhbsbZwRueIa5AI
Mv6I9DC38YeV6n+WVLgqY7QYfHYzHvbi4lFOEMTxaW2CB2pSv3BNNmGSt+oIWyyicfLFWwtchkUh
ac9rEjwgvLmPUeuG8zCIkOvTCJXtPCTTbS1EQEJ9DAWxteCltNOrXc/MSu6ImVo/WVo/YVs706bw
atllGbo09W5cZIW83vQepkU2nRCENJuyhojseFmGzeKgNYHl6IswBpQ4kx4pXxo22S3GXHS4hl0f
iiDGeNB7NDhwUYcB1k/enkF3YZ9xuJSp3yOxoYdlSmJjQ4dl+ti4s36oh2bdycTLQyeoVyQU44pT
f1pCt0LGl8PKAVYh2IlBp48OhPaJy3Q4Nsjt/o2B3R6GhHS0jDS/DXrn4iet4pNv4Kwx7brZVXZ1
Xoqq2iOTe/OAbjh56vls9HgXcwSsp2HOP+ykQbA8dA+Jg2rUmSRFDSR/c6jW1sbNnI7eNPNfb8f9
gQDy4HOqyocl1e0b6QliR0zVA/MJGwsXYBqNM0S/EbCMEcmw7oJxRgfLzf1ij5qk/NEZsWbnHuqT
XlzQaZaRkVTf7J7JZqkxedUy6Y/YiRUxzLXcAj51EZgL3RmifKw6LzmI2l1YmDOfViNEZClSkO3s
yz5E0fwca4CursUUg3NtQHWh7ahNkRoVaOx99+JW1VOyuFNE3PM5IGp8I2IQ45vMbqPtjCbcIdWh
2XZn1RDyyO3wag3mpSpZu9Ks2QkexC3y0ywys3F5LX2DwUD13p1Hrd/GGPNhh9j1r5gbJm6XnFfc
VhUEi00OiYOfNx6/0854ycy8fpaG6bN5zCikczxNjEt4c+3pTLeJOHGFPxaDwc4/Aun7aSIPnr8i
X8+TGR86eXZ/gJaaF/smxaNhBBPVlCdnTxvlkZPKO9XVHIcIwppoliM5r0mZHaFsrbs1wMM0jXHK
4hlM0ewwXNJVwjUvg2ZvYiC80zAaH8hGfosc4ATpALYXyYUo7NFCXo6oBBkOx3na/Z2nRVxbfCyI
qxyC8grxOHYLcRu13kq5viIjsO5wyt3w+El8QrrA09J6c0irSR7ssvevpDI+1dLOfrzEF7uypgrF
GkY+TunGx3zJ3zvDWF8rB36VAOlnlpQVWUlDwlCa55qOFWLxjEkd5Yjne6nmCwT2T2zk9+yMrDhk
QIQeX3VkShIfVltUj84oen4h/YOySd/hUIp3sDfTHjppeFgdJEfxLdeB0KV7MyY9LpmsISQxsdvK
hkqtLiVWsyBBhIGT2PTF4E+zxNg/Jw7td1ZLyYnjT+6FHH35HMzNL6WF9mPgNl+BOTwqHxxk9Iw2
TIdJRN2Sq2u1IH7DU+pzEEuSH8Vqb+Iqu2becFwQLl1cg0sdhZa1Sa2k5Rhqf3xVPQ3w3psgo9pE
ls03sm6CEkWG6bS3H2RaGHuzHZ/TwWFuLUgI7Wit/s5QSUeicYx7Q7btY8bX3wpseyQiMNLXzdZK
hxxDizveldaArk6t2y4xWXI1ZkGgwbC3xAeMWLA1iU07TsSuYU0G1ZzcEcQMBwVZDt6DW+n1E+XI
A3Yk/CkZc2tF52Bo3baKZKmJ7umUcR3MaQrrOSWVokrmMKPZDZFNb4dO3GKsZImPRo3tcWMt899c
pbSYj1zMDvkktP+gfn414BX3eSHsMPWJ7rBHZt9FPCLwDo4Y7evPRhojb7eS3wmp6wfA5OkqRXnN
ZPmZpt1+VsyhS6aWez3Ji+s09xx/AK+dS4xzNRwJkgcayw3ste3IyFaP726zsL4W4qMDWQ9LU5fb
pbnZBOjTITD1M0+dv2SEyg1CZJtXI+NUtNLKuTqkY7wOk6UvdpkG26b093PLODIH8SuhS3/HPHlb
ku4SLP1Pk4GOkYcEoZMN77HCsZqwG3xq8xbh4q0f/3F0XsuNI1kQ/SJEwJtXEqAnRXnzguiWWvC+
AFTh6+dg3jYmdjc0JIG6dTPz5GQVz7PwaE8SiMGVouBOrVu4jntyZK2L/dVVtQW7tPN7dqjgXx9H
ALe0lHBX8DCp7VTl1w9eGX9mrAsfzd6q9pJSgNs0szlISeae3J6yOYe9284d3Yb+H6RQR+DRCPz5
ign93RfuI2GVY24Udz3Nnw1bi8DLOeiEeE8DW10WM/91qC6ipAw3LHSQZWOmKE4QE6CY1PU9aFJ+
NEV3MXEZHZaYI4JsP8xBn1jSln8HUkSz80zlbLodF/66YRlOtDDrW36e/1KzEftcb6n71Zvgsebq
hdav/miEJG+dK+Sp6xf97GnpJxgK+qlWURlbA8RjO/90Rp0VhWc88b/LwyAYk1dbETjo0vaJ4CEw
qnm077Xls9LBaUmI/19W1fei7R+cjjGYUbjuuOOX8cUqAwPsw6glf/Afuru88GD4kGve2fYksHUl
y94ezWBfT/lwx0c+7sopy6vQZBGtb2dKiu6ZrK1nbm39EThNRasSAcwyN0m2CePM9eU0FfVPbCXJ
g+/7310x+1E6wejAANBcDFUC06w8Nit9cyGU/2da80aYVV+JfbrgSJw4DNqWI1oneoyiTCbG0d6G
yTxC+ClZP6SvScKurY7rMQRB1EQCc/rGQCvZIg8+ia4+p0PThJB7P5Zyvnr80ZspG8mqqeBVZ+7b
ump+9rPVI+F4zTHpl4UhvHMPmcsDNTFEEubQdKrQq5tLwC4iEuT9QBkcn4gYFFeSrcDtUmmTnk1g
AXK3K6/SbO1PqkIIeTE1tNfKTAswW176wd1u2SWt7uxrsaq/UrZYR103eOVmaEXcF/KoxeGwrRNP
cevqfO860P8NkUBpkvRL0X96IDVC/EXWJouHehun8Xgsg07tmmSwjppX8s9ISe/UAt54aKzmFsci
e/YHHxUFFMLR7X2iUoWPmlcgJbveguVL48i4YDbGHu606jtTdXtbV6x3obx6NzreTKFKkkAda/HP
zJjmrjo58Gu+1PJASsUJSQ9pu7rOWcvxEafzfuHs0/RNOeeFH+n60K0ztgCuXIJ3gTOx4cqz7BY4
MhuMpNgecdxFPlEC9gtiJrUSzJfBg/7uO1z+hpYNBZ6Aug91wY7QYGsftTr1RbQ70NRVYXRG+vOf
BrwBO7xq6b2MqUYckzENF7bYHHadtrXrTu6XcmIu0WyaF9DwtsAWPHAnbJdcdLCdcF2SFNLy3M3Y
xRbEuCQ2wrHCRTIuNtH92GCLbjJo6CmPqpRacAhwRW3SOFfsFUp7Vw/NsJ1rk3rB2V2LF9PpktpK
vlRmC6OikMllNF395GXtt7/QlLQtLa29EJwZX91C1A9DUGrbHsvokaO/fHEIuT4KKJEEq+zKzAEG
Bzhesm7oH2aDokyoeuOBHrfkqE/Y9iyNrXeJuyzkmSMSCOC1PYyuMb2sv64HrRYxR4tKwqXT/Gcy
ozYBglyKVxMv5neik4k2UfF/7IkAFN125d5Rio82y7jyk9nDAtvG6lxRYPVYDzW6WoKe9Eo8jSa2
wNXvTPoDCPVg4MbRe+y5LetDjE72vsyqeZHsBm+6auyDjql/h0Wie5tH4rWJM5cnDZs0lZZL4v+A
8ejZLNtktJZu+SJrUF9NrB8wctWHLSb9PDa0FRhYe2HfC2IKgQ2YQXe8jZUNxSkXbF5g3c0/yViz
7BZYluQGLKuORjal/9qURDFgHiSVOOYzCgUY+xvHZLlPfB27SM9KjkNW7cRUYy7CCXTCVqWBCBD6
rfV0hAzprS11PFcIN1VIbqu7sutpbqas21ePkvN1gzkTBZn88+BWy9fQL9N18GPtnRxFD3Gs7UYi
nUvVRFwE/CNhP/qfF5G0D9IdlkPi2MUuR3U9j2ky3CdtmNlEd04UF4GgZs9cPnusObdgHDnoB9dM
3jrUWKwcyzdOx2WHTdc8kO2u18JE3pSqc29J56j9qLp5N1b6dGqV1e5QhptdH1fpdm7zNlzl35NK
gD/DgNPeCJVi95G4WW+urVYUBgYJwoOEdAjiP7iJMT36tWsdBmkGB2/wOWlj9prhMgwEq3UZxy9r
HuPf0kzli7csBgODXUwvwkRGNclz7VK8G5mFVgtdsSNgli6sxkZtn4k4e0bbo5/TBM4I66Ibgptp
WmlUJ37ykucT0exGk89o9su7l/jxkddMFfn+SHZwcsf2jmgZ3NppKKLUwAWBlWC4AJB33kg8044o
mmq4xoDBjhO0tefRG9IqdOxs+RjTzLpITkeuetXyUXixt5flAiCm9sY1sZWdLLhsoQ22KfI9rnMM
JVa4vvy2xOWsh4VEEbslXvpuU7O9dk1tkQwKWvdhlb1zWciQ+NCGDKzHHCr5h0LFPDFGFVtdVuWH
p2fzg89W7MrmZvqr0+ZVRcTv52d05fLNtFmWh/2kldGSL9xYDNOGN5cGEChyiZ9vU6XcGTdApa1N
C5QPS1A3YXC2WaRsDDPpgi0bXIxQXqZDvzQ7e48X1AjrZQqioW6eetfLwNr1en3W9Xk9QllxwcrE
8YkxDA9Z5tqfdBCR6dYSEeKv9pqoybquYFvgcz7XhvuJpM27I+hK/VFP5MQt35r/2W6+JsbXHGrQ
CSds5jn/g1epjYYl4E9ABwp+K5CkD2Va4s7RS/tRGzQO8GF9aWpYDVnIGQUhcV1QCu7nMYWxvvq7
ChIvLoUK+WbR25KFaEK/4rYk8BDWGJ0iORBowKkwxkfQYYDQmrLNd0E6ij9qKcpLGxgIfMprb5gk
CbezJ6JZOnXyU1k6aLL5aA4X7KyoUWB7Nrqdg4ibEb3PSZtYDz0Bp0jH7g/wwquPuW+y9B1l/D0H
+FJmva5uBDSzhxWgFfLrYVdpKCATgWOwrmNfwkYcY1w/Dma1qZlSQ89XCtkyGKZoRD8hGZF2J24S
P0GHOqFGH1PSEuQvLlgKxkcMEcqy2kvKbzYy8CX9NPXErCK0rnt0Slvb9TppfXJrSYjDDv+QSUj0
LXZ8dQdAvlS7dhxKxl53wdEB/Ne7mcZC5sJKl+BHgyBAJshW41kXyfLX7NyU37Gwv+2MJO/GhIh0
aU1QBJnbx1uHBqs/42S3bwF9RO92JSWqR4f/QWKsD5zAizIoTKxG4NaB1WmOeY/BX28N+2Qo9VfT
cn1fzwQ/wPnGW+pAidNhHIg83ur/WB+zJbZK8lFCs1cHh73lh5PeiO+AybMN75iJ/o61ePh0UvvH
cwuuSKbkBYqj55lrGgqxY8hQLV51QpXw2TRzMWxHbeaI51KSrv6LJBvrEH/5SAo447IwOwsFmTWn
a2VpHHsGv4qJZwSzCOYnQico2UEp23utLSlfl/nNGGM9ZHmg9+eEpVqI4qVhLP8/JNUq7j5qidut
CWMi3QaC8JeVl9WxtqV2xsJqYiVy+vIAfhMagActXkCjZuevMnFrbPZlk8dLYFuKenToqI29XQLu
Y5+yNjyAA8GIy5Wpi7RBLrs1JuHuC3yuzxnUWeYqVHjqad2NCTSXd2kAb3qR7TPsdXI8qLcVzM3K
yv/maep+NFj0D30r6y/PF5jWKq1m/sETXoWWYVonna6u00SoM97ElATgAw4g1+Xl8IzlSPC2Wlia
boRnu8T+rZLwqZBZRDXWO2NFGuZ5kpFLw/XM1zJ3JPgYp4JW958njINHd2Yih3kk5pBFnniheFU7
pjYkj27phjO5JRZknd0fg1rIh2WxP7JsSE+Zp8q9DpxymzhqoUaZGlSO2ak9dL5gX2hW3UVBfuTa
NOMEmuBsUXpLrDnH28fL0QyOBcA+gL1mYfxtNH/8slvqx9HPnBEYDt/kP/IGLUYENCiktmU7UhwQ
5byBuI0PPlp7+dOmdXY208l7JsmUsw/TqxTXl2iBU3bTxyArTot6Zjxn2pyXGwmO6YFaDu9VVVV/
qPmMNyQ1iq2BC+VFm3p10TVZPcbremfh+olP1xufGAUByPnYXoySCnV6UfxDKqnI5fu5z12rdrIs
66OfBzGoAFZFN5ahrAuZeM69G5c3b7H8S4917mSqZc1UF5n57ladfK7LQZ2nxQuueZW4V15c9iVB
FbspNybH5sra+K0YociMYmCG1YMhdx5HDwMky4SQ9V19LqbYi0Nfw0S9IdJU/wEORtuKsAYjhM69
dnmgq7QeKB1bw9pOJKUsb7hQ7Hqbk5r9YEVYckEBBpHiCfmGvlv/YcWjPedIfL+agRGHPB/n10oE
pDWC9A388Y/crIN7zUEetfDoqBMeWV80CXZJP4aPxpR7Y76ydg0pBtw+0tMu1iwf3NZxom5Mycf3
jlWy0Snqd6zt9sXH+ZwSOF+G7EQPwgLAosvrdAfyOAbRxKX75pNljVCaknXZ3PXWttbtZF9irERg
6nvjXusd12h+5CyFpDFtKkNjRykNDzgH6cXpy2/KMtLMxbku0JHhqwYd6IJ4sbdkJv2Xtmb7IATz
lNAb+QS6oceUpTW7YBEVaEy7dO8uYuploCCFy89sfMZ9Yr4CBzD2Gmb8yHbWtJ5FXGRn6wPlE3Gi
wzyZxa4fpfgAhl3gwoiXs97/r0enWRSooOHEkc6utNS3zJK/fEVoGl7qXTpQR1tmROxw1VB+uJPj
PDe6gyJpUas+s0zm5Kr6h5otAh6xJD9IDJBUGjYt8MXGgWzL5uCIV4GUVeZ8aCpPwoQJLUrntP8R
9Ldu3ViYb0CI7a2WoFOSZxOuCcwu959aI++e2r7qdw1+m62W5y0xDhBTgwkvnhloUn/NlARXYRlL
RDzPjcikxS9mQhK9s0bjT2oZ/4SZNE9lJYyDLSlVV2ZiHMkCFU8gCZjMy6y721YCFBio90dX9cPq
xTPpXkAU2kDYYPlYEtokvA44ovRlexwnjR6Xsocrl2AcO0hdyG5ndYG2lwhva150uY+ZZ9zgUE9H
7L/qWc2JvxsB0qaRMS9cVhRlXPpmMmrerSvg7mVE+7pPXLM+tDFDrhxV2xzAF/g7gelzV+M9iIKk
MfYjLC44FjP8CLNEqzUUe6zV7Uh0z3iaVkIxu6X6b9US9DRq7a3CcrJrfDM/U5Y3nnjVkHNJca/O
k7G8o2/AZXTKvsStYaNEkMNm9cngtFY7ZVr1ZqCJ/5l013tLjAVY8sSI7cqiOpea1sM9lX1yLJLW
2xizS2zLbpYetG6O7TZwMGYRVu94fjPnx19S/d9SivRuG1PCvSumlw3q6RFYZvXAc+1uSlLu+zkf
/Ys9lsshBuzywIurOYo609F3y8H80DsUuY0tU+NWoRNgIzSTd22uvT2aOpkJfnQgQ00H22QZWJ/p
6C0txeeuvY/p2aTGOdYPLuOl3ANxxZ0vscRAHkNw7NLpE1uICTBeQglECp9Oop3Mf5mZp3fVtf6B
LngjcslSn0iv9wrHM5xr14t/XRAxW2fWtV+eHS745dw16bYLkLS5bmMSS9gvncrW0S+JJXgQ3F56
Vyk0LFR5bRpHz5EMTIEj/9RDkR0ByRNSkexbLraEujxw8uBF5l2GMdCedtIYJ3EEc1NWO7KQidwD
60J2nFJKvigWS4znwRi+G7fLNz6u21OnzeLutkbzgf+zD+mJoipgcj2yDUH1MqWNZOkQsOwiTQ7B
mBU/XVl1ey4bmzxBQiRewjNeMBhCgDm7hgw++aqTA1eTlbpermuo/hGDWVadTGiid0kY91oVrnnj
BMSpXwjMehvhBvML3pT64FhB/cPyaXpL5IJqThCjaBC9V3TnnJHfZa6X1R3BAbZrI4v6BG9t8DhJ
nOIr0OoMu5AVkJ5CxroCxvJ9dk9N/ohapK3xKy6Tsw4PaOOIpn/L/YWLy9hW5ZvU2boBU53Qsb1m
LyZe5vbiJL+gn5LrQO/83uVFuu2tUbtWBlnJiLQZzymK62ZGFLdIHZl/Sm3UHu0EQtGDVgbxuIUc
b4GEH43H2Q7csM4rRTpa2eXZs5H9BrYEJzcGE76lITA/VGUXaxGthQOyrbLOOYN9mPIKfk8rDo66
l8mhSzL7A1IEvBuznY+QcrLHFOjjZUL8u8x636B+1OrkL4pse2cPx3Fu0n+MRMWB5cIYNnVm39gR
ZY+W3hs7Yyj8sIUDvNOX1entyETskmyQR8n2BNulp2ICHTn1g/OwoKvn3tbgFr/60SSfH5ew0o9K
uD03lk/eC+UN1atqRL+weNLjCz627DDYc0dwO/U3Pu2vbdi6/l/FTvasNywcXNcGCRcYdahsBrsN
9C8+rFQv0SuSfhJ3eLr5M4v/AqNmZjwvdSBfk8DCGQQ379ihgtaMo0TPty7rhrCheuU2GGMB5NhJ
tno+oOPpKBGPSPz5e9vq2hs+jIrUNuBxFZTN4xL0DfcxbM4PLlP6i8Zw9T7kxLu6xKsOHZ1pzxr1
ShtiwgT70pWcygYuecqGwTpoGp5Tu6kx4tbMrkiYHCuePh7Zp3DksXPhArEQtgRgvq29GcRIIeOI
H7cZOUSYQo6F9jd2jfGdyKmBJufj7eavOZg5805uDgNraMC9jdeQf4SFEELEqm+YVcFVrEBAN7HP
zUTDXWY5s79xswFjlItqkpC0Lax9ZgRiP3aENkmSumHc44mo56aJcgObQT+M5QnHACCRkbCxk8f1
HjNvHWwXxUsNt73orwvFRodM0WGiXDkcfeF4h1FLJVV6OF7xusyytEJdlfkfk1XKsYBmtcl0ENR0
JLEalAZ3QxzMZAFaHxuqIyDIExZ/MdvUuvOLkZDGqpi1acquhvfmdWTugM/ilt9AgZIfGxDl2ezq
4pMOCN4equPB2QTGRN+Jn1rkmvMm7CsrUVHZoNlDu7PyB8dT1RV4SnfPuDl8xGrocVhMy/Lb1zl8
OV5Be7t1Czqd8vbusyy+WSZlQ0HiATHvJVewdhYnl5La0E7JgBlCJtuJ5Ds2QaEePd7fW5y62kXq
i3io2JZdh65PUNPqBKCPgpAAYu9OKrng5ymZIXRhs6zIHPk0ujFiksni7kY4ksBzW/dnakMIG9Gw
E8W1DhcZRNjWSS2mUZ+QWRXqNXBfXTYSu2RpcLAVZnBpyuCGvSMotnNJdJ6QIY3aluNNToTG15Ip
02ztU2hlupdW1324Um/3CgToqdK17G0kJgtDBJrmc0ar7VbYCa0qWuCdSdjyGHocGt9dVn8qJ/e+
EEOIltAeMABmz1g2ISmbghpJOwaeA4/QK+f+Raej49CtHHzgy8tX4cb5qSeFuechBeGtm4IMtbRw
YfELKt1Xl1s0Kl0M8wZijfgl8sF6jUwSfZl6/E6ENggT14dCaYO92CeyZ9uTKVwx/Rh3z4y6HBCx
ZoF3gYrBm7LNlls/G19Wbk0UbQhrJfwqQz61XO71jStccXJ0hUzRZKW8NzY9sOz6zdzDAVIn+4Zw
70ZA47oZXb/2e6EDky7IOkYaCGeMbElVnQDCTBGXt4DsQycjXodYZrTeesQxjG6yvsg3cZBRJm4M
CZo9Lzfmlhqo+37EFxghpHbblhg1SdrMI6MPqLBCyhPNIR3osAw9fM+PRVHl52XMyj3oCaDFzgyp
HN8TPxlp31QtkUvSMn6fGweggOhri3JQS9uRteejyhVCTSlY+Pp0gz6XdIDfzGWJSRV2TcBOMUFC
n4Pqg6+m5reXWvuWsoLDrCUo0xSk4uFCFcV+lHlcipLc3w6lVu4CgHFnJPI27Ml9RwZTC5IArZaA
iBwgMOudU0NfcFzMrzF37BCWiRn6TikOYi6MXaBhGeik0b3w2vW3sqSl0vHr9qGnLmSHsTO+EOTI
eHF38cUlwwj5TFo/tjFmf6QDXNvucuNn8FIz0rv8QVf6G1S27tT3Gh6bSeu+rKnGxkN7IziOxGYF
JuxfU0xPOVfAcLDr9bgAbzUbIgUX4CWv9JjwVc0V6BFM8Afoh8ujkyo/bDhXtw3RRMQlrz8uCzxv
8tITn0rtcWW18u/MKEtujmUTOhRwXGULho34U3nm7/fDsVTxZTJddTR71tWJJLmx6KPxr+RBtKKx
AYRaGia40Fll7T9XOvahMXBPZWK0rxYB3227zOUHx1byWyTzsB+WpvwBiW1d/L5Hd58949hkkzhP
7aKu/mIyEaW15jyjP4EblbKTX73bAZKaMQ07qtXrCCSWcawhItArwnqIfqJGAiJesPGZszWhzxVc
XQ2T+ymzOAw9NXTt05Kk6X0oOmBvbZ/fed3QWuNnVOHpHimyvHGNH7/Fd+95hXkULDlP3iyzg84b
76xwRGz1wh8x/8GabTUz2ZkmHA4WA7a45jm/L2YPaz8JY95Lo8zuSA3u3sNn+mrhwmT7NAh1syQA
dNhl6/KSFPFoG3/73lWnhtXTniOEtKpie65NsXMrLGg1QKhsc1dQssa8tozHse/zp2rSxdHNqmzX
m0MT2XbSdFuvAKvS2pYdabKx7y7e4EfBAuZ9DnL94GRF2/FJTfJoyyC76DXM1b6UKAMiW3M1wAbU
TnnxTNbcdkOz0IgzARbUSG0U02Ods/dqFyqeVyvvrkao5I5cDhHMMY4ZcAKk1IpAHrypMtHSWuto
Kqh2Cqjvk89o/AxR0woDorpAtvSEPd30Mptu89pa+m/Vr4grsYY9WKBRLW0p4zC7Th2JstFfWMMO
YTsv1s7zpHvqU5uMC8Ekvn8vwVZZSus49QXZc7KDTGCl036xvXpH3bF2KXmGMM5H5nYDo/6h49Bj
AyOwS3E4Xd1kMTDHmFl8t0ujO7jt4LyDUdAObYx0hp4ubhqg24NJB0/UdH5+7rBO/i26BYaJjdQS
4sBJDphP/Vd2l8UP6zb7kg8zGps/rXw0/JXubHbvDTLEHqflL7F9TOHJTBa0dFgjAaWvjj3AV0R7
dgEo6OIP7WTNoXLicZMWaYyJffFOSBK8y8BUbvwZMFinxQb6lGCBSNA53Vui095Fn6V7gxqZrTt3
sthaA3ZNqsIhNtjIWWwmwNNX1ryVrs8xQJuUqe0grU4M/OUS1mrwvoFC9n8bQWJUnzO6T7jCdj9m
a1dhWzkzfsrau8bcdHalH/S/muTWOFRldcoqpaBO8387BqLc15oFoMYaxXDUqYGU+1mMgHxEbDOw
k6dC+J2AXTe2JNXjIJ0fdah1B2Cv077w4GWEPmfrsz0P0w6YAV0j1SzWiCydfTXfdyi4n95jLnDX
3l/YktR/x6lyL9Jwec066HJ14DsbiwjxWXSqegHti7kTGvnZAq1/5wG7M+ePkBRnl/BVNfGezHMw
H6X3uORJccXc2j8CnWVdRoYvQhOybqtksK0DVqMFgZMtfZQ8pLQffJDDmr8QtmtKgZZG594joN1l
uv0ndcVkbX3bzY5+SjwIwUo5OwitZAf6rv/OgcIDee1rPcL4KZ8C18aO6UnUcgKQkYIkgf6aZt3W
9T2+FFG3B+X71l0iRWPbAncb5ix5Q+jE7zWQpS2cWprbifYeiTKOkeV6ucWEValf2yqJkdWrFcVP
/ScVIHhZy8wuM3PYpc6zc3cX3gOYlRQMKSQu43dFeSGLNbA0+XvtnW4HWMZBFBx0x9SZOrqG41WO
icYW3PoFotE94NxZvW21wmdUyJucUnDLHkFIGAu+2+24A813Zl98akpXR5TY+bk0mBNVqfxPejxk
lONievSyZeI4scc9EM1SD41y6a+TMxXhoiPqMInybVqGOhDkAsTUJytHPlbcC3y8z72yH2qfSpqZ
WX+TydLdi6XojzVEAfKNCqmAI799ifEOhp4pqgiZUsNpwlhQiMV86kuv+M3LmpInSlU97sJFinuW
aoMN46F74McQb2MXGoBv4jYAghX0NN/Qm/cjkLkTFtpUUm1cgulE2FwkNYm7eePNur0nUBa/kckr
GPWM1vx05tGiw69SP01q9zsnaz+R1b+pfakBC9VzunF92VxEkWCmJGD4XLttty1TaCxa17sM+wl0
htECHRfrHU52hkF0qPTsNyAAyoUsHpf8/J18hfNWlbysK1232XulSN2rN24y7x0lA2cS192DPtf6
Uyu1hjklq/ZehqXQdC0eYAT6IMLxbR8w4AvGu6LBtQ3fGGd9boOnUWNyHtbe+A0JG/3RjgfFupSQ
Brgygf1T4AahOELbjlRvRmk+jm8FMvpVK5f6iQ0t6WzL8EHK6EYodEA7I8tdhxO0aQ95JnQnHGOk
CBmL75it7gVIVn0f+1ikEZIVvjvwHVW60TjJOeKLJaqXdrlhqMc5hJk3OZqTEud8rbShLFGx6FMe
JeiMW5syzYBlumT294EMNJ52eBbUXPDf13gInnM5DAdHGcmeQwzmYmEYD6Nf6CGmAYzDvvvrtKMV
NWytuciaRoBnJK3fOYPSvUcO9hsbunqYgBochwZ+OKsi2MD+4gk9nDsMXpvWWAvpkYAIKtg9RlXs
FuQdSq/7F4DGe+48qz63hU3lkmt8jrmRfqulCp5T1cHtd8wSm1/NRwaaHt+tCdcCuTU4EKXJn3Bk
VD9TmaQ7tLXxiwLp4JL1noX215maOkCExRIdwN4XG2H5gPrEuLqrrOCF227+Y5J8+iqK0XrFDkIu
LaUl9GN0Ruubu0xgb+KU93cwtDY3JhxcLwFOHljKKbfZqISUc6eM3ltCnU6Hr2kIlr+dbmD5tpQO
bthk5Jqibubl6xeN8x4UTvWYsxC8gSpaVgOpzcXUjYNjIkD2tnOfHUdPmF8Q8L1zwJiTbLpaVx9W
Gju7VJuagxGb2itnqurw+ZFttBLwVl1qBqzw/ImsZZVflzWlZwxrO4KWa1smfRrwDLJnxjQ8BXVB
ax6mg6OYB/U+Zl2GKKLs4aHvu2xvUWvQcyPsjMjiKRm3nlDJrm08/lPm6y+laBMYxbm7Y5cOOsLT
vH/K0YsvM65/DdZuNDoAAV3gOW1ZnnyCjQEL0Zh7p9HwmZVa8gGW+TIV5auY1D8h/L+or3+WPC5I
UE8XlSv5aup6ffKoI/inTYFzUiO+j6CQwEFjfrrKjJ+t2DW3BrM6F1QZ9T6085HueO6ete7tHFu/
pDrk6kaXFwyQL77G38rK0Izon4X/RA6cFraq4I5ilvu0NRRW2ZX3ZdbtJSjcL3axkRoatelxb3bK
uGU64CaO4o3nD1+Eb4qD10xv+HDGpyrmIcxKxlRPp0BG2OYLg9alteK/nZTmoyBxuFOtCVRfepde
ZhZxOVwVBi//zVjQbRfk9jeHD8UJg8Wnu/LBpEJ2wY1d7IDEkNaIEXPMMmYH0rFcVLbagna5eJ7x
C3m6iEYatLZwOSrIoXyf5Phvpd+zazArQCrxG0nRj37MwZd07YNS7rslPASylJZJnUjrQ8WlNjX+
d1dBhsKUtatL2EkwQBNQRMjCImOnS18rxkJuLKxwtasGs9UfxjPD9rfmMS1TzORi6KY0siwK+E3F
8OpnesMDEBtHEP3oYV1KUnnRjQ1hA6Ya+8GRs30jm1QdVTBw2/GykXdZZW0WPKIbAFDzsUGZpSLg
if4JjEixeMBHdsyC8U2PAZ6ZHamusvD41YIxOZct3BYjw4SZ6rZ1mrvFu46OEGHsuPj3fODg3GUr
HOsj5Q5gTR+IzxmnEtNOuAb/I14I3pVHa3zg88KKqObumi4gCWZPfCoqraj8IHNd2BnUQhArd8oI
8Gwutojyao3+JCn+vor7a65jms4mh3I2miGOo987m1JbyB9MrroACjAjlKS3LuEt1+noeXWQs3dU
SAOd7UE5rmZkQ7/wNqzdScUY7Z6x9eiODSDl4mjTt9DZ1mVm2Q3hJoBFJfB0JU4X7KbaOWkuMCS/
i/d+paOeYjchQ03eXepcqOke52FiLxjM+cAFgk/OAxV+9H0UIw0INxsSiMRQFX5gaKW7psr/Nezt
sfxTBaEThQ2bMaaCjiKnyMU9fCzNDrQGpxQzbPJS+O2a1HFzBmqLN2/FrsqavKs3uMsJCb/ZzxSv
FLG9UM4B5WRcA8Z9vFPDikwMvBBgwcss26tuwM+FrECe8/9jjdSIjz1Wujo1eZX25FU0kFj6om1G
Fo6bgmjVo+l0r/A9LpxJ2ylDN5hBu4aZNdNBuNCChd3iYE1ra06uPltL09+ykV6xYs7W71V9zr7+
k07mDw2L+TbvRL93AnDwMvP+UDMYs6l314hrOZ/GhOUuSZNfAJG8qgUVIiRBNOo36FSMO5av3rg2
rq0O9mwZBCl90gma5jnINrN5ttICyTTo/8JPo52VDg0G74ZFM3lW1NdDyoxxLRftnrf2HC4pgPBk
3GcyeyPAUeGTCnYDV0ke8aLf5YuPWX4NWFdrtrVpr7Nkfay3o0AsTYhgGL+eQWOjW2c3kwv/BgwE
e6rR2/mc1W3KO7TCwQymORnkLynDu41v7jCNVFDVKntIdS7c/3F0HkuSIlsQ/SLMUAHBNiFFpSqZ
pTZYiS4CreXXz2EWb/Osp0VWEsT16348y2fg2oZlHyPlHqTOjsya2U0j+QpCl9pvmJK/Ltp3p08B
ihoWAYXyFrp9e6JUdt5Mhd0GXCYhsTvjHjv4XvXVuR5xp6e8DR6t9X27yD+jcsCAGGnjj5opAzCU
DI824zmEic9WEFuvq8nYmw4gS0MzCrZG+YdnhuphctD1pzR60boJyEEY7+tMO2geLuUlQVLK7PmS
VRLyRAPfO4ofphLl3bUuvBDvLZuBgnkfZxWkCOuvqWZvZ2dWwXCB8z1bvFNpGAFNSHTttPKqCHv6
AyazbeyGzxjVXqr1Ec85PclwCRqJ8/6ertx16yL1PWUAIw1nDCcYtedt5xHrq6d1X1TONgEkYsJj
UvHXN9U5b9RVHxReY7dn/vX4MtWYjWRB5e9SPup29oMl+5opXW5ZL3d+6ELQKEyeDJyDBm+P8G3o
xUcKB6qw2WGkBTCPwtIPsGFm/io048ylJih8U6feU+GOfgvatyJUpyUGQZhwQ51hEfZTfjLXhoKE
A3I3jJl9bO3lXGrZqdeti6nEhIXP+BzcMN1itW+C1CA6pcc00M7teF2f58TM74AB6Ix2MPdJID4a
4bST+vwRKlCjNX9+YGq4w5CXzlikFzQf9VI0OY49+mQbEmf88c69hTyOxYiXqRobKAGuWe4UbBIe
73TywwyxbSzkra9cnZ9IvNr6yQDXQ3SKZk/sa9quqCH/cIT4XbzUpd8nU7tWzV901erHwkjlEX0N
TcJGjC40KPOJee8BCvmnE8/Zk0QDkOxANKujtL0i7747UfgLLbXYukbzAq7gG8j0P1Hod3zznnVZ
PBt6MoLL6PUVkoMhXldM8IUUvtaATjc0Vu2y1iE+EcyVO3dhUmaxe9ezcFmpZMdsnM69K89xCgep
id1vzttkT7STNlQ8GPiux37DguKpzRz2mfQZ7QY5I+h7VNog3fDEoLm0Fpr2JuO7IJTXEDmu76GY
EAw2yscs46dJq8AGZQNEZBnd3LLBrdEAt/ciBxsJnUd77vL5wZDUoHNTeG9z66ysGYd1ieEwdaOt
APCTYWEIWIkfufngH6c00odIR96R+TGoVflqqPH/8/jB0sYzx+KHgVxLRJRFNol9D1lp7JC7VIhO
5hpM/brri6Hpgx70W6Dl7t3cGk8JjouMVLU1kWW0kw5rsGKDgDx7WHS0DUUjjZGb3NnrJyDZnp/R
LiyzLNv1ZcZ8BsgqsDzvyspx3kUqoRCFJm6flPJ703T4hwXL6rgx77BXtVfcJ4ivPff+Hm/0k1YP
HLaanQOnnQNEhReyXBdAyM6mqsRXOLIHLtXnurUmJYqOrfBhzrbM9g2D+cau5EeTDdxQ2t5WJzR3
NpoRETBnphASrpG2Q7MEcClxg3BhyGwfj+z0RHzR9IkrAxyLFnTCoeYQmfpnKhGrY951MCEVaQBZ
tc/2HH9SuAQvLabMJk3crdnBUGSOvzdNuQZgzPtx0i5m6tCx4HnpNesnhvG49j5xQK8YBfVk5Dj9
KEx5s3XShhDJkoMcWZOI1CredbLIdKLY8S6mIGcTtb21UVL9a2zvCV0K2Tu/rQWawHBiYsYuCyTM
He9mZeRBApgA3wWpaSxhw6YR8Xy0eTpBXRiv1sS/fMhMDJtx9hLX2YWAPTjVmSBxOg13GGnuSm35
qV278nvJxNYl3YdXq/HBkIXtFxQ++lZNWqGy7F+dbstNTH2w39AYQilfC/BpWZ6VbC8GYixeSZK+
EqUazfQsXdFvpjgroOqGP0tPyEsO3MaKrFx8ws5XK8vN02gTQktD9dIXOKgoQDm1pL+DRBp/lCyB
ipryL08WM1xCUZz1bL6fJ54zIC+kwb3oM+nA9SWRRNWtBH17OiGZsscFsBiFus8nrzlavDjuLLN8
xe5mHVAMt41K9hmbgyAqRmOrlUl95Arev8rSuvRgxLdOTbF0HDrdI2zCam+EXrSHhxbtlMpy/vUJ
VJ7K9QIj1I4a2CbGZSR7KK0X3eKR1dc5vXTbX2xEHCaG/krpLzeJqGgfZqs995n7ieE69NN8eSu9
iuVbflOaiduoeFBNlO873oQ+N/oJMnX2AoACR275nqUrHrYEKEsQoNhR7ZacqAjM+WcT/iAxdk+H
3MtkMp6NqXhySaxsdUL+G6NZKwXd/J9cYCAQdb8BXuyDvDXuNaPkWJrT38WqbvXShHcunHxOjvSE
nZCaA5z7QYT14ggg7cTx2l7aSjTfoPKsgzFXbgETYsbLrKtxOxA8O7S4q1gjmfe5Ue4p8aOM1SnK
dzdu9C2F6j22Ji30Oy85weAA7UCWbpdF+lfJHoQAo/ZgEhymYhZUu40fBpY68SvJGi7FOpML79ga
Gqyq+YunhqePoKVwGTmzodwhcVBaWzqPjTm+WWHx6vTJkT/uQKTjA/Y+DWqihKLSn8t0eYxK8TEB
l1wQ5QUgX03Pn8xefxKL/dabprkdlRoOfWEGTKLKX19PMaxBjLN4UdJXyFYXLjhQ6xO4AJDKBJkQ
bpKSCyDx9WyKbJD9TkwoK+HLqoatK6J702MCGuYdlquVkS0k1k0HmrlS0AbLdgqmdPgqbZ3Xupjk
tm1BoMoaf6aTocDJct9j+vehq+a7NjSeDct5J8aOjjUS0R+w7NJkWfoEAd+mSl6lafx4Wun4uCie
NDk/mdyd0l7cnBEXN35syvEcN1AA9PnZVK9FrD6l2z51Bt00cmLAx23TjtOON5DY1ek0bvCf4ZoH
+47509skhhH5k6rfMeJDWMrTH3MF3SRLBPKxa7fDwlt/zY+NsvV8iFnU+Umb9NJs90erEndhK27D
QDIjtUTmo2G/a4w8D45r/9YuOAyTGJDQ0GGteTpTY9PxADRfUZk8SbIa2wkNA2tphKU/PAN+Ulcb
jsWaD/7EwIpHPBv/FVoWcOjEK48Xc3ymDss0fVOfdpSRZMpJKhLRgsBAnLl3U9r+UBryLsuJ5shJ
hRdmAhNNp391CuvLq7KAl/w2NVYwtsEmP8YZbbri0TM76xCxtWG2xGk95okKZqf+mDHCba16PsY2
211vIFYz25XAOG1di745Laj3gd2LJ8gCv7mZQSlyHQs8ImsUn6hG5nedec50yz7lScOmmatrZw+v
Vts+ubpqAv4W+alOAXckcyh4uvpTNImXhrEQK+F3Xa6LelnyTLd8D42ajSAwbjIRPXcRg6bvZhGf
LY5hYgTECVljvdb08fo80cR60u5n8uzn2elONYl3vu39q0sAcLTbW2xF37FBCCvtp6vueBcuHvj3
ifaPWQEWuiy4A+KIZjoDqby8Rx5Io9nli18IXj52+4E2zMATkV6mgGDTcg7uHRuHX1fy3XXXmGPr
fdQl2w9DDWwAO4LqtV2+5SPA5GRh3RX2GlNn+mo7lJHQ0v1h6frrQNMZtePNiSzaaljAMmhhH+o5
poMlxozWG3F9yLzW27LsvMeP9iLq5UiO/txZFD4mBnEHt6x479Xta5bMvMTS6sqc9JxEHluzNDce
UVPyAMrLCZ8ePKKi/khLC9B+8lTjpMxmt9/iincO3VTdK7pqcWVaeO2H4hRH88WLxTMBSfbj5MVB
qzgPpslxlgw8XW7brY2HxoheyGhGT+y7oi53y0TynGXJTde1e7OrVmWo21c2YRO7BfGQ6rzV2w7o
pOg+SWk+ULFELU+s/ySetZ/4FlH/0oExTh4pz3mjXOmhxf22qUJKxV07vp9N8zrp8a5tVXrAZH8x
Ul7KKpY8UCOvK2WUL6NRBoqeP1Jp/kIjE8KpwiAAh6U3wTq5WriPoDjhMREcAGDaoFyfuPBeLSrT
WfuSopiqatvJmQ5RnqatlCKhJIuTIKk+XFhMjT4/MNhfu7h70o04OwPt+Oq7ih1ggWm/GDSgAPxT
5znTmMJQ02hN2tDTdjQbRV2YYIUk55QAtKCqNdPwgEKVf1KKhX2Hf6az3I3LlsVv6JUgK4YskbK1
oYWLlxEMtQH1K6Bm5zezmuRA4TJfpRlCaO6aH3m6vHgOHXSRxgW/kdMDm/jcj8oGi1aYsuXRm+c6
lkCMuBTFkg43c4G/UrXNa+Mkj5qDUKIylV7alm1YZts36H7ko5V4FG381TVMSzXTOXfMXrtrIkNd
mogLsyAEtOumjrBg+xC1C0NCNs78d/GXjMbvNjYummedB7q5SDqq+2UcBT5OC+f4PN1hqPpIINsH
ScuWrYt6WFmdg5QyTWd9mTFrzuXnFGNwJd1C6pQtx472wwZnXpVuAXl424iO2GAeUzugg+SxTeRZ
VO0ZUPcbzAvedl1RcBLx49XmkTcFSvMZsBhIXDXTXddiptdAFgW5OcKrgd4SzHCXOgvqCishCLBg
gcqFnchoW9/CtD0yooN+p8fs6xwJdRoL6nPewdCDODngdCoMf6n0YQ+Z4XNdalhmtWMYsO9JtEgk
2+EGoL/e5DrdePGa3YjxQ7A8QR8rC/VTuPFzOavfZRn6B6OPPruep4+AyykteXnTMwPAdcKoORB9
kF5MCQkbqI1pDI6vaiEPPQXMnky4UaWYcUZvwxK03ee19TR6gHCcYXgCXsLVKgalAdLFTyNdHMYS
sUJPAArV44u1xobi1rsJq73hI/xbregHzx4a0pSAyrsK6BXM3GMXz+yoKv1fbEHXYl0wbp0wf23d
cc0NfVh4uAPsn29OZn7rVPJttBZjzViifxZs3UVDfdmg80v4R4kGQmSbYY/n+NuA0n+2B2aOws3E
udWbXxvB4sQdHbf/hJiupHzOl/nLLdVlyhO6rvSw/zb5YyljZbxlu03/zaK/l/S+vDgyJVxKAk1y
rPqEP1b/v2j+oAGdMQl3G3pKP/kKPBXNur+rYN8lpfuUUgxV6Ww0Ems+Jc7SvzLMXeOWffa83HO5
o7t0ofCkxZxD78gdkIi3qrDd+7gfwlPHfuU5car8ROwcBtVMBRuNjFSgRQ4bhMwFjkGGzrr2bFT+
VNqN32BKm21KYh+7naD7gayvvxAoQP/2KDgcy+Vejyf5J5iUyKCmFdY4vKAjfw+7o+x1wue+ISzn
vg9zZVyWjmgCr7GcfRPy0taiZyOg5enqIC1dWkyfj9LkoE3AP2wMkzsH7BZa/BDmCQ5/Vra3lsY0
CM+5I/dLaJj+BMRlK4yW0qmY2IKMo1vncisojWQ5s9QOg8hiXVvybhHMSVQ/CGZkaW7omKNcB4ss
uBsTgHLEJhqWt3UFkPVRK/tfCy1DQhMEG9NXO0yxn3gHHX+cONWMybiS2AzqDBmTHpCLragnsaSO
oTpCeOjKBsXelR9IQOkJSgC+Iq2x14R1rJ91Pd/CFMK9KNz94EE5R6d4aSsq1NRi0hDVHKqyesHI
0m9S4dlntjQ0QNE3k23bslv2PXCVf1U0wO+g4wAzSfpkOMmbPnTxIzz+T8cc3sYp/26NtiCQWzkH
w0grNmMVeYV02OnO/FWU4rTULbd953WOJRVhVcXZJ/Qt6k2zzzL9h7T5fYco5JsScwPB7l9yuwdy
htMVeBgfkBK7tOVTMkwuICVNm3Zd3ebJNbZ96NwaG3mB22x7N9gI/3HJQO9RObba5g9Cpp+1Yz6Y
C1o0n97P1OrTPb/wjMjHuoc85maW1iPtbNkRzHf9QsmZZ+00M6Mnoy6rKajXjbQJI4YNvwASaFgV
SJWBKsV5KVa+Rr8TmgtkEipnkWJYd/P5qdWNX8JU5PGgAvMqyz4IwTvPFk+Db+JDqMkPbaqpi/ad
7hwR/9venLIDiybSp9w5SIkSMB49n2JFkE01VqH203PcrOZo0DiDSTgFuTdhF7WEOdBgkZe7can/
oEPR/OG+eIX1qMMICXCOB2NDQV5DS1tRN4hlUZjzylYNVEqichyW7aaLJ3qf82sJWrytzNQHZqF5
zeKnjRn9gbeyb6bXIGYpun0eKjotRZBlDWS0WjjDZqwYvPKie7YARsPr2TnufLLpDPBptPp1Juu1
qFbrD8wCFvp8sSHZxptxmpCdbN0SciuVDRQ7QfSeqRTlvu4qKz9zRYbyinAXoVAncsvm2AsQK5Zz
DZH/rhO6jUwpXbADJhBVARK107Ext/S30+8aPrNxO3tzfl2YsZe+uMdM9sSBeBdhnEf9y+XeSvES
kK7UBUWrlSlJgVfRXqcx9Ew5Xx1gyJgCxfCyNfLow4s8pMKYyo5huQqMpARdQty1k+Sr6bKs0+oU
vxauwSLRaHNJm0/Wy5fcxVQS48g+RCHf+o4Q107kxl1ec3oq74+aWOCZDYXd1aHVIf2WLga7NHLl
zolrcVfY+DoSi5fHFIXBgs+YuZT+2rKfKqw55nlJOfJUBYDMqRoOtQ6iJOGI2k+rRTuHjfmcZ+2u
r+SvDXDSLdvP3huJAuIy9vt5/J0FN4miAg5Ga1ZOv6ned8e+HO5c2ol8LzXn1zpz/8JmJsJoqjcC
gGfLJSCgcWhTWRhhNiRVhP38b+mzH6tnV56h5K7BPCJFhCw3GDC8Q9UZ9YejA7jFa4KtaVsYDdt3
Fpl0H2i9TS8KQi8WC7spxo+cHmoXd+XqWGPUhHXQ2R7W/hiX2pddOmtsrzPSaQsZqqPXyzOyJwof
BTwXVyyXWtVDEhhJ2b/Nco0UzXQwxew646R46pN8PFRLBeepn5zkPRfEWo9tHfGK7pJElbd2doct
J4mmKDtzMF10EK6SnaZP/TFM4vYyMjTDgu9vi5rOsDBu7LF3uO6ZXFPjTVr883khftDJST+cw9TT
m8Uec8YXxtQH4hUHJPMLnbvTB7tN7gShU3EFlS8Z8XsGANyHNsRUr5hPnbLDXVcmfF3j4islFARG
RQcIAR7tHDPVvCd0lB3IISuf6NIAzQ64Ox+cPIIVqY425zvoTVpKMfVFMyk1VY4/Aycjb6iFTYbM
EAVLRHm8FXUlvYBKUPWySLs5ZYL2bb9Mae3EXK0t2wwsx23UZPYIlJHlCGXL00Vi7XwuTPhQhz4f
8he6lMBZ05T0QaWwfW/KOn3FcIb070ZLNu0s/Bj/eOXq006NhivRMbL0IVSs7ni7hlRcgCNCsBwn
IisdcB7djqmglwPtp0mCpKJb1twcaFVq8lfJ9BL6lqU1uwKxfgqoFUZIdC3i8F3dMOvVQlQGxsGa
cjnOzmEH8FGDrdU6EAm6IVAVU38ii/JNRo52yCDz/ehJWZ/sJofZw96/PFc07G3rikzS2l2XPveL
Z0Y+QcrxN8eYLzEtyO6I5xN3OF/OfQMnZiuJLx0FrrePuIyohg9l3oyBbS4dIC2e2vSZa/HkbsNx
YciwV8NlTS3aY5VVMTzDQk9oe/Z4ninD6XBrt4JLBdL0+I5Ont3nLT4PN7Lcq62Z/XeGFewhnFDJ
ozbH4GOtnYPkXYpPaKRpgNOaH5qEtaqRrbwBoYj2bOQ5R8IYybBs070HDWsPsdp50XWltqzYyufF
VfF+waVzl9D8e4SfMR6Equ2PyKari33pgpLH/qHBwdB3qeeTsI9hSoNq+zARLJ9JN3Bs1oSyfHIX
/eNkDkMAOwhBwfbK2qSk1uGlG3VWxjUUDLx1rOdWTNCKW7GVsXD7YMmpGAWYVUXfBgbcIz+1xtol
gI+epph00MTaxParwVbs2IGpcAO08vkSDkrxzeei8ONa9uIFg+7md/RYVg9YccOdRyyf+9DUX7tI
OJ9Z01OYWdrmYajBrXVaCVWy0yTVbYMdr/Er+uBMEbvoJnCW0E+juwlS4AHj9PJg5Quwji4Z5X2j
m8OBnk11AbnYfWVdP3+Rsexv/EjiB/x/6EplbGMaS52OFFwsIgo06R1zLlSywmpDGZaUnkIkSgKq
COIHqkayA7AHwA0kC/TpQjViqrYNQa1HmafDJ6RMgedQkVkLUG64paPIDClr3WR6EXNqpI9WwwLx
Uls0cxIiRRoT2k9SA7HTauchRQ5AOuJZrKQ4iYI7nR1ib+jycc/eXN6Zpf0PQxXMeXaVpUH8vzbW
ZsGR09ScrhGQB1ZNXKzhBjyB2sBTJO/mJv1Nu3KfGxHwVkv4sRZdG8nVKApV7mu1/RJDrcE2bX0J
T36UAka+5xpHA0aIr0HTgRmWfmuE3DZtB8Ya1Ywlklsv1FjggaAuyQ7gg2pHDi/0P09ehtGb7xQF
M8xbHCeJk/P7s1EofOq7Hq0ynJmprWQEjN04yMDxVGGFMs5m1La0wgHRjDVtOMrZBUXW8y2Ajkab
6n1mVd/cELgcQcJirtLhzIe7JBojQm+Ds/V07aE0XPtVZdEtgiigatZtdS1eSpY5gRDaDfjOoz46
mm+Y3NMAouEqaFx/Ci3nTjkexZ8VHDphFWTgugr3OaZMFgjQ/FwremlHvQ54b44HSypok2vl6QAg
xZ3mecMbjiaZLHqqvAoxbmZrwMlngTPlxtzGAhYbhGN2XS1tqe54anVzOvR6pKCF6eY2JdCELYYL
Tc57ttR43w2menQcCi8zKEzKlX9rfJ20DWW+bWojJ7EAMM3WOjmyxptlkpCE2DN7PtJxve8L/VVI
uCjERc59C3kIk8vT/6ASyb0mjp0P6OqILtRjYkbKaczg+l/pCG5Jb8O/p+WpXlkmBFSe2WX+kFwR
7FEh4Nc6BS1NQsUVbFzsNCKjbTLsj0qJGzf9v4wNxzHisfUBX3x1BXPD1KW/PTF3Lt3y0aW4iGeX
25vIRnvTr8h7d+jVjk0S9Kiwuc1Ut/t22f4NQtt5cGg3ZsGW1ePSthUjJrAoNT57gIYMBWl5AIQ7
bqNmzd5qmGlC4f2lXXRhcqV/uasfzcIZfOFKtn+xpDpwIZqI8+1dOpxcFeXM2yovfqXSmTSqqeA3
aKDmu3I59JC0WpRB28KnbBX2Xz+l4FtABS+ye/Li6N1zoweIZT2vTRoKI5N0lkGtl+/O5hxY1XCq
sujPLA0V1HV9t97pHeKX5Ez5IleauKVec+sS7+Qm+fugT6dGNLspmr8TLAr4/hgwlgJncKElDF/5
4tctNkVJ6Qy5sAgsq9BZGDLkJDaZuyzpIE1wBDgifnQGPihkU2ggijIHl/Ze2PHjj97H96XePBa1
pKQsLs7pFO+TQat2yTB+Zu3avirUWtbevrap9tMayT9UXlqcNKJLwp1ospplCP49OllgY1svEUeb
VTkz9HKPeor7gdfJFIElaBzjKhI0lmEeXrN23LV0XCw4pKlYaXeGBpFNB9fgl50BaTv1DsBxWRZW
2UfWhu9hXHyvd3NuRzdNqHeLUoDAUdVNr/RvwozvU22ezZxjVWnQEw0j/5q8+SWf6Kd0vFf2GVHQ
K9gN9Ht52BuaXTNYxwZPIV3zJ4MyJW3pdkUF6QgI58VkQt5R+lmzPIw++LwOinLwTWU38VYaLqQw
0Z8yeySYU5d3NtkvKGDJZuqNQ8LKssqNb3fCIdOs2Xi6t7nMQb/aWPVwztetiZOL04RZLoC8IzYm
4yJW711TThcMhIgA4MYDwbLYlwOQ1apVwGNntEvKP7lx4CLtxL7PimoreG44ebCz0dKj3QmkfS3v
tA1kG1JJKAqP7Ku/KDhMAsXujOgF0INGr7ep1T7oNq0IRZOxJGlultbfJCEt4hQ274caZ5GdMl9R
F8TVVJr2lpKyYzU0AzLP2GzBmHI+5KZ9CjF4ks5r7pM+tuG6MT8KC0dC79bNDgDZH5I4RQS9eWKL
IzY8YM+5iocLkaZ9Vw9XxL1bMuEDNdPuWaYadCeN5zoikQbb6m9OVzFFb112p1xBYZYWA6gf6VLo
EROvsJhe917U/OPKk2zSOnmVq9lh4APwyuquYd25s8r6sKYr7pjU46PZJxT3YS2wsvaC0M8i1oqf
Y3AlJCFzRIKZvXSo+bUY31TE4UYa8UNvTO2flcgjlTvDc5zXwylySLB5Zf6bkqPmF2Uuon/1yJzw
KokCbm3TSYOCds8NVI84wB2OOUU7yUqyA4zBHTjertMpGSp5h0J3Wc2JLOyrNH/WK4y5MjauTdyW
G6+ffthxM1MvE767jh4E8AplxU6tdYl5LdGf7dTXtVtyX2tYbqS+4H3goTbq/hk4PMtfoAOWBd8K
/eIkav25lNxR+oFVQTiBdK+1bjcX+XMeG59TKO+sHBVl7rNX6uCWVyOUrW+I+U0VJsV8yYzZkeat
qG/+QjST0DZb6muAfo0LR++g0+ALWADvwVxddeH5E0oK7xeDa8liIfSDB96ZZXJJHfWD/H6YqyLz
ZTa/pyqCpsJsEPNuzS22CwYmdNgADrRNcSSlgGm54FPIrHwHeg7qqRy1XW/UHb9JfhLs0T/SrNxF
pUe2YhQnwIUwOpEgk8RJj2Dqt42Fd9kYk4aYb+NuXaX/8T/Dd+lwZ3LhU4mHBHMGC9SwyW5U2z9o
mLrGlUZl8X8KiYuyWZpHLZmfjbi9J2tEEXIyR8Tc1MmLnTOVuB9DrmMt7ma+NPFP5BrPVSKgUmTm
A7b3PfTaYtWHowCh/WS7Cb5F93eiWRDWI+YzQzd4h9fUKVBEc6gEDmljaQV5/smhmZi3HxZQAn6g
h7TZPGNNqbYkoG8mAzigxoRYwAQvmeMjGEo9sGPeFWDLOLVLd5XHzD/6WbmOJCHu6ircNGwc15x3
+pYa/VbE+mpPKs8DgYYYk+SamznkHZyFCDgK5PABCwG1KMAO+Kpkvu5UN6l7sLCSoQgo7qOJdfS+
R75scY4vDcemwIGWu4Pwic5dc5vmBjcvkl3LNp6BpdllY3hfWS73lYRMThMbZ4J0z3Du+Js0sx5w
O34dzfEfsNRp0yqqo/GeH6nsOGpFo+6iaHgWmrNXtoezrSqvzJ9rEUMGWMUlEjzWtAjw3udtu0em
J2igd9dBdWxhE/G3uN4RJxYHO/CyO6cESUKV9FNODJayxolCyUQbt2GGnpSbzKuhDl0rYkXYQ2Fs
03SnsShifG7hQ+lfxcCVVuTqnoT3R6uV18nx3lrR0hBD/LOozb3hVBccAvnW40U71wJJuOqODX4Q
fyzt77Gbvty43MMCIJypa2fCrX8E4J6GWb1ilL0H7vZhV80XjnQegcxp2KTlNBaY5oEl1ZYVL8++
Tr5eLsuXqrlWIX1+6e2KQYkxDfCS+IzacQ8OnUqkML3mhCowhbpf1DC8gJzijgLI3syodHH4oFw9
0/1qNnr0QLjgc6vgeS3ZndEKfGniX57ZVxo2NATqJLDG/rdK2K7H6/kr4xfGwisS+bfqZqzviWEG
SeatWyXnoWFnAGcluYd3jv6aDWEgTKyag1e+9GqChUftDN64+QgLniDu1AhfNOYRvzRrS08MZF7X
i2qrLqWbJ8A4+CwIk++tqgQ07oIwHMygNIgKp318KiLvqa1cgJFoL5OS77NZi1XGupvDZg3kuX5s
J5dQ8x7NZV7WoMiz8JoXpcVHzJXFrqriFGXZSMxNA1AC0TdfTnmfEvfIkeTKpPjG/AY2UNEzI9oC
nyem80QZ9yH2jk1M8QCBiPaGOzdn68NtcYjTiw0yP6s4LwrmHXbrzSMdloTwK1KtpmJSEfEtAmgF
+WXi675SOpXLUBVZxNSBbjaifZn4MIImqdFfunI+Z0XxmuTNQwxUOxilAWtcx2GfyEPtQfjMQ+KW
S1r/Iwz1y1sY/02hf6qyYbhjJQZU2H6bqQIIGjsMCZHz07QTvv1ixv7hqsY6sD8iGKQbuFtsZkOp
Fd6h5b/Y4FMjD+vmY8AmetpIRzzr7Exeh9BkG0nuEsG05Dcqf3pubxivdeREs3T3XZMVgT3lOAOi
R4uBz9fL6WiNHR3Qkk+YzwxjTZVhkjJwJI7ljRShvS0s9zUeht9phI5Kidp3XwF1bUdvay+U2mSm
iRURrm8vaDMptHtLeI+CuOk21W0E9yz/NyeOiZzVdMtbhH/1ZJYMRWxBuq5ibbf6MtCi2lO7uO6n
cPVilxSGBfQG6z4rxYgVBxAkoiFeHrqMubEkm2w1+Wj4cVK7l4S6lFM+Qb1AXNNJiYCXNOm8dJh6
/bkcCDyUGr/Bpo+q1HyXHg0qbKW6FOVsNtH5nMwxgqFPQgnvoqAxHK5n+csruLukg8blGrmKMp8p
EpaF1qFn/5B8mPIxDa8xMjmutYvSPOQUqiG7Va3msrwaIYroCajTneosy9tFS+WRHcG3Dw+zTlCt
IuFFx6Xjbr01KQU/U246htDJOqpuMbOFalcQtQDchp3xE0RA8eWUJoa/qhqpNwIoRp8ddLtbpWMh
sOCOgDJcuR5+VUXel+uG3qnj6x35ORCwi0DfaH0auRimVVjiD5eQWT6XlArgjYaCcOsISj/xp4Na
oFn0Xhpe+i/iPokjz2tPkhA5JQKZWMPjQNSxNBWjliLVS66wlLo4yZmS7uavckdCyQ1Tf36sbWHf
wAZE19yi9JjQrMJKbiC8YcN1I5bi6GTvfWXyYPD99KAg64pdOYfUcko6ly5IQunoRgu31neUZsJc
sckpLyc3j29GZ2kwwlKL7t5sSCDdTBbgcsobUCynpGIOhgZgfQ4RmABa0lFaVz/5U5OLNVjGWbQj
i0sfLoZ2VnIJ+SGjy8zXvu8jb7PwpJ0oAzd2s1bX343kLGJ9zThtjq3zvhie9+MRjH7AidMTbjEG
MX0IO6cxs0kkWnJbzNbB/Y+zM1mOG9m27K88u+MLK8DdAQfK6tUg+ghGsCdFaQKTKCX6vsfX10LW
5IqikZYvLQdpqbREAHB4c87eaxtWpA+t49A1yTxZYkIwzJisijzmnF+mVfvNy6h4N9Q91yVbg21m
uvrGr0Mj3EfkiTw42ejepm5oD6uZjAOO1XAoZzfnsNHQhQYrSivgvnJ7SFjoWu2lyISoYgUnjbgK
hRj3jndic6Zh1J6QBNHfz3XJ8RMfYtg+OoGdeUgkktZZ911QxVvCXTmitwEZqsVIySlEF7kFGRUf
DFfk6TYbpyTcd1bKgkrlVz+7UZf+cvWIpKrJdMyfmTJFBJLD91sZEbX6KyoN1gupDWL8Tn4DO3oq
frLaA5MhfJsKoY73APhDk2mdsLCVVbamXPtQYBpmQN3KtcjtvCUm0tLRqiPA+7sba+NHayAp3VKT
wQpdjA1zqBFWSPCrxO7OWYHW0gbRufezkrqYVlPgn8Y6ZGbofb/Z++WcfDHYuJyTAV4bh2K8logl
SrQ6ARENquGAjxI9hSuUTsSpkjabEYIgcmO9NFJ2WT9MpxnqSLBx+xZQ1d9hp61EB4qTXG+rujG2
oZDNIZK9K7acnWZiwRTZkD5URXCI1Reaww0OEqpynDCD+VF4eKJgBGXemnjpEU2M5aCmpdqCNnsE
O8K3U7gVrUJNJQrxiZtvgkZ31nGcwbqhgiBQE30hbmXwu6hVwPh2oiQ8QQblxqo763qaW+svNhLw
F5rMNdRpJtMLtzA8EbT4LprnjFDTWzjKUM/xDKf9tu9bqLxEghMA6GTdF43ZYFfCajr9ndnlUlt/
igly8S/SnPqBAHiRnHWEfHXTOC4T5Sz55YUxlTXN2pnQX6QLzd0g7YAIkNhCGWGjx91GGYSmaxfy
XLbCHpeBFuzaC/ntyIVQC3wzSzDUI13kRTre+Ls0oymKSZmXsO46e5kb4oRWplNSSLDiYe72WUh+
9IAWIuOoOrEZHoB2qItRd92M+tVLvdt/8/II/RRBeHLYkC7Zkl7zM5vqwVijRh2/qBbl2L+Jmw9j
mnjBqe7waQw5KnjhE0eR5RNQ+ND5bvTdmUqIifXFgF4TMyyNJlL7MG2PsUGdso61eCLGcIl2VNEV
2kL7LEQsaGSWtaHQh6TNC1YxvQvBL+yiqkeTDnTtua4KpFE+VIMDwabRj0iFnPh6z4gPqizQkWZG
wSHXo0xyW4+C1x4ReHf9b6un9Ch6qzjilWkDtA2wN8m9mNOHto/bblU3FVAdwTdZUTnGKqMzU1pr
p3e6/vlf//W//u//eR3/d/CruC1SYPf5f+VddltEedv897/0v/6r/P//9vjzv/8Ff86RrPX87VmW
dKnl8Oev3++jPOA/tv5dd32DV8Jwj8Bt6S2Agdp0eR+CN5HWQw6NajP2DPiPL2q/d1HBCZ98PsiH
Qvx+UQozfmiHo3cMpygIkfWOHPekX+D2RMre2fuPL6f+vJznKAsBoYlYUlvLn//HPaaVojOSRs5x
xqoNs7T0m68eIZaf3JXzzmU8j7txpMlS7MnfL1NZY2/MCH9J0bZBkijrvmOK+eLC/9nGtRFffXxX
lvnH9ZTJa3OU6SppcvT9/XqDM+rOIBSWaL+WeAmbfKCxHcZjnzcpwCrLv+qWJECgVcVe2IssuF62
qx//CvedH8H+XlkChbljyzfjx/ZT0mpaMzj5mM1DNKJp8tIms/yhs67OqOCkVbpprYLlJR0tkW/+
+eWlsB0leYyOZ7955oWXgF4md+Lk5EN0z2LdCo45IwdOmxZHzVK5ID77kwMg4/jxpf8cVcq00bj8
fWXNS/j98XMwmsPMyHj8Qhczji85k4ULwNHbfnwha3mRv3+jXAmto0VFgXa5evOiY5HV2NiFcRw5
1yA51wkWiwxryBcPzN41C5KmG9S4FT76LqBZ2anJmrbIUx3qI5OTf/KD3nvntmbq8DwL2MLbOYO4
I2KKkig49YVxV8Gx3JQ40w/4GH/MvhQbXZfiPu/JPPn4Qfw5bfAcKDkpj4sSUfBmrEnOkr6J3O1Y
eWZ5g8F7PjtREtzTcoof/vmlHBMqjaXBsci33zK1Bd6mwbgKZcKiZfntbe0JhLKVZ33yHb/3NB2h
bC1txa053u/jqJq8No5aOzg1hiwV1SsLLj7S45I4uKWPAa0l1XQgMdojjsNj9PGdvnt5ZxlVwoQj
+vYL6hO/r2ykXVT0dYNRIY9QKlP3kGaBz0yVr5U5ZeumlO7h4wv/OV1yScV8aWpXaU8uP+w/ZuWu
mLqpGAz/6COtPcHpbL/wrPVVa1HyKPiQXj6+nvX3uHzzHVmKiqj2hGWbpvXmikNWe/xp6x/zKJ7E
TisOc5vJxxJAU6pNkDwSlvEccYomH1fgiF7j/2J3CG9+yU6hAAAijuyqftVgFsTDIbH1bAC9ElVi
k2T3s+jsm4SOyyWxRVuumfQQ5I3o4VextMHY9FQ7wtVYD+4twBC8blUcPRtDZYVsdGtUytB7iCqt
IovjWBbVCcxjngsqBbOyNoWTOTe2z/FhQ1nMe1lWoSeT85+7bGjYYQWV08NwIKJ1PAdOahIQhCF3
AjeEnwDyc741yyxCl5/m3pcUzeKtVkQVVPGIVGoGaOKsrGIgRGSiUd2sQ7vtDpQEOI22WBS/pgAx
H7DB4WBza8Oi9Bcp8yscINs4dlUC6AM3QXMHURklfSgUIm5B0FXy4lI+8DeD4mECLInme7fOOYtT
CSgRNmQzrU8ONjZhW0YD8lwJyv7rrG/bbtPSyb8bEK8ezDoZXwlaVheNKCmgVuTACQK62GNa5f/k
HewM6+/WyAsQfFXec9LKWR9nAhkCoPdiGL+ZYo7uYsOLkWgVZCSs28nuH5PQqMmBCqjdZBC7H1Ka
w/UxgmENCVdk9qNPhtMhSxr3hnMMuhOQovR9E7bWP32Mg6j6KceTZ8k5GQkDATkPuqY7guS79O5R
1MPGLjK48Y8Ae4CTuBHRheuBLt4PyuQ89I/H+TILvh3lWsEKWKZnC5nGm++KegMNyCQ6zaUfb6CE
hERhE25Pbvq81cQDbWcd6dPHF31namb6YMBR2TIFX/PvFw1ds+gj5UaQVAzbXzttNlJNVVp/t8OW
xMyPr/bOLXI1jYzZtql5ijdT5mSaroBCFmHEdvBKG2EzUPWYOFgUfdIg9ncb+GYy6T+ZQt67ruWw
Tfa4Mi3XN3c5EaGLtjmJT2HJ6Q/3BvZcjpflwauTEte7QdDi1iGQ85NdzjtTJUVUbXNwdKXNU/79
6Q7RXCeAQMOTjtFHjUNmp8DkcRatvRimIaf6Of7r40f83u5SSMGJwLHZV9nmm02zDYfV7MgrPJV2
nK9DN0eckrN7rtUE0rpNKDKj6NgENRldMaRDmjBt/89XYWYItncmK6P759JoBNjnkRaeYKrUB7uE
IIl9Olp6VcYnQ2oZMm++GiEdaWGpY32w9Ju9hUhCRlRVRSdiS3J1SA22fmdGuz7bZpY9QbNpXlxr
oKmdzy7M/aLy0k82lO+NLjZUHrQvwVbv7fYmUk5fxKjGTq2qe9AZ7mMs8KWj4/8h0KAdSsJq/vni
z4mI9qhC57Yswr8PLG0t2ARJAoTVOOFRIhFZxUb/ClqJcOd0YcQUpE9J5ZufXPid+YLlicHlaJfJ
SryZpCK/RoIUcWywG8TyoGenl0Dk/dod3P7u45H8zscjMdsqlnPTZbvxZrJI/b4vA3gUJ84Giy2C
Ll6Rs1WOCueLLCkTfny5d44F0nJMiS8YP4T9dj81mBKRbNUFJxf3A/018LPxnuByQ34yYt+7EPsY
8fdmWHEC+/3dIZybnDhlFy5xFEzo5WOm3Cp0cdd8fEfvfBrcDR+hzSnHs9Wbd+Uo251ri+OHDqii
UCleckyD+JxN7o+pdySRsTra5iNkmTovok9u873XJxDMmp4kWwkl2u+3SQgNL0vCfEKMpI+lcLE2
FNL9MsIF3KvMiLJ/frvKttgIWx7VCc9cftB/7Evp/zRzVzj2MYhrFO3YdxGpweiE9KinvvsLwmob
HkwyP4pTEGcuvOS0rvvLxw/976LE7xOSY7OU8lMs1Id/nO57IhHCliYl/QiEBUUnyAYxEDN2a2zK
mxF/it/b3zJWJAxYqMocbWKv5CBKosijbrxPhvU7r8G2yWFz8fgwQb4dBHbh6cqxKs6gun+lfAwX
rcOVbfRDfiU4ZO4/vv135gebvzjlmaYA/fvmo7V70zK7uTSORmrIyzCYxSkJy/BBEt22+/hSy67/
9wetuJLLGPK0Y6m3p9klPFombG2PEXrYL0ODqkISSnTVcCLfLCKyr22Bg86kB/zJSHv3JrXg0OVS
lGJX8ftIa6ZId3KejWNJcvGhH2JrS6ahuck5uW//BzeJPtqVHH4oUr35hmM7swlMnIyjY2O9znpv
vtRV22zqNhbHym8gKpWKNkIMeODjK793k5qRrBjOFi/zzZWljKJetEv02+AOJ7gU7RpYN4Hhuuvu
P77Ue9+MBZ2YIgGjlKLQmylxRFpo5WbOLhQz9+zk7baEImaYMzuIRG1917gQHP9QO8lVFzmnJXVs
YwY91kTsEaG8+eTnLKvn7yPLsZbjLeUD1/H+2C6W5RSIlHjvk2HI+9GlL+aJbYffLWkIztWokADi
kWCRN/sJfy1uFRtqRlB/mYv46X/yW3j5/CAbwq1+s9IjiyBiLszo6oOU2zdRdg/KIl1HpoU9GFaw
w4GRqMY8WTWjgXoRUe5c2y8t2ro8Hj+Z0y3x55Ph6G/xl0nlzhPLN/kfcyzZiNx5OoanpLIWPTr6
OISIHgjawJBetKfY1d/1E4nAGkXhCtp9/CQ1Jzh0mOprQdBa+tlPWsbGm5fFnn7ZblLx8eTbQqbw
5kDYFntNO07nn2qsoxcVjAGwngnzkm8t+o5pkJDOAsuQ10m/zL7JmOCL85vkkz3Lew9IIYCjrskC
b1nqzapnYIFDBd4Yx8KvsKDV6TeEUHC0W+cKO4p77eCDJ/C8Mh593TeXIh5sBBU2tEgDet3HY8f+
c+5njddS8rqYpP7YQbH370Rns1mjnJ/cBIMcfwR0FL7InASSvSLuHaHHnMthV2P44zBfsFtZXPVw
mbJEclYiSKenDWQl+LZJiHKv7dxTr1iO0vuWvSAgi7CzsB5oawRYl8ZVs8FwQostMZzsh5Ukc3mu
EdC2FJFN3+IEayTPlMtCTCtxh8vdDnS56hX8/G3jE/yOpSz3L306y2fiaQMw8s1IYaOaRoa5wVbz
kezU6JownFGSUaOt19ICgoREAoYYkqeK8k4V9DTJOKwDczMyYHirAGEiCdsBoilYdAZpVHJ0CbRJ
+MjpTiMTywhdE+RO2j1N11UZkF8iTMxbn6wcf7wR+oh8O9pzPZOT8NsDoRVyWgJkq48BrozHvutG
4MKGfJCJKG9kDcjqkyHw9uNYrkeh22UDJrTzdhKnnynQF03ukYbfA1qQ+htoTucgctM4fnylP3a1
y5Uo7Wr2GpJi3Zs1kUCX2goYh0e4bJKqWNXMm1moyth+fJ2/i32/fe9ciKKndNjiAct33qxLDsWy
qU9N75i7XdeskU86CAKT2pIQswa5nVQDxGCySnz/Eu/uIaOYlNJNiOJv5JniqMqpRz8VpOTN+7S3
C8Aula4mCqfUVFneqvjKhGvx6+PfvfysNz+b+VK57FR4RKwtv8+cEbL3vp4y91hjod1kFWKQesxM
OGBF+8mU+O6lPGkvXQemoLfVDuxhJV4/0z0WQ6CeUuI84A42/Xnw1Zd/fFOgUdngW66jl8LV7zfl
5JXMRo6pIKes6WpCvneYcQ6uwemln0xm7753drKmpG6kWd3ePMBKAY+30G8cfTsnNadQU/2rgZPw
XRhxew44ipIdaWNr8cNmfs1GIFl3s2jTR7zwBkzcsGjupMIOi2I7xF+Z+1FSbTrQEqd2aIeHKTOL
z/Y1fyyXnH5MZcG3WEpAtvtmrJLBMcB4S91j61BLNiMU9SXSka1lUAIKQFmceqXkbY7C/FRDAD8U
rlMSRLFQOGzIjx+/rXc+Ue16S8WA5ZKm3zI5/cfibfrKr4jglIvUnMp2XoT3QNY+vel3hp9n2i5r
IJIkkyrQ75fJuKMo8TnzsYx410OxkEabqcoIboohd6+GWhdnp05RZwbMx37qlBQBKVVQWEbCM+dF
clNMLfpsn9thk0fxOPpkXnxnHvYoS0lP2+zz/jgVdSLG5dzPzhHUx3fHkNPJ9iFRsBy3d5bM00/2
0nTX/tim6KU8tTROlp2cbb7ZGKQUujVFZ3lM5qy8EnqW00MP7bLe0q9B4h1o0jMRGglNW33JzFJw
5bl3wtF4DlF5nFH5/zCNOXvRGG/0uRnjWIBrQO6LLdR/KkYBWhHspFvyXpDNwcO4HjABuVsgDdMz
blyyXpAjVVv0eNNOD5P8OeZOjZUoIppvn9Y5MeAKwyDLd50gCiTGhNixSZA2uHM6DQQAZrJrrKOa
fMorB6frcNDEbd03pEtflVMfaPhFooVfiGwdibUjT70f+s5GwjFduFoapKHVonIrnWh8TMge9te1
FQ0PIzRTAp2nirRjq6sr2BFhn+9mb7LSE8t0MK1rB1HmqnHdOH2hgzM/G0KExzKYLLWvUhLLN20Z
mP6VwSb6hoO5PPdtZaN1N0evAMowESXYx6rpVoBgcNfbjmxex2zRq1Vsk6ARDtmr7BpUnJjc1LOJ
jvGi/Tl/CiWRFLTJe1onU1D+woJjPIAlCpo16CLTvOZbwgYBTG/a1H4P+ivvgyXuRsp1iLH94Dts
lEGLWyWpvp7n71MTvxSNFWeLoyDcjVnhj8cI0hdUpAAt+LaRE+QmK417WAHkzzo7D//zTxXPHdLh
Kb9WgqS5mgSQ56JXEE+1a2LFmTL4cS3QVEwZnTkfwbH5X33dFFzC9JwD4s+IYMsq2RWD3/8wq7G7
6lLHcBHgVDH6U4uKEUL6BFqDwwzpbZA95mINxU4RMJpRMu9RvUXnaBprlJNI9pNL3JHL1WDm+u7Z
vn6xiZlE/deb9QtaJIv7tu3iEayvxgWCnaDcRxr8DJGoRk1tphk9pz0j+Qujczdz7Ny2szJ3Vqk9
ID9Lts+Ca3SAUNiNfNA2Q79GzflrRnkK4pZQiEXEZptHPc3NU0MP6xDayrhUrhncJyHycDIYdLtR
ZqSHXQi0bJdMEXQ+vuEXabSx3rg6bx4Jy8qQvFm0am+NhNgkckpmoOxZXm+0KRpxSCPCinZQDOW1
gcJyE8WtKa59mm4khi8N7nvwfpC9Z04jyQ6XbrLO2iLZdcR6DrtcJYCo9Ox4h36qNMQRNz+Lmmwi
259T8ZXIkWCPLyO/qhw9YAiPk1thRipd8XrsvdsFyQ4TJRmRQ9miFtVDa/6IgdSA8Wpz+74iHeMa
VBz+CZrg/ld2UahkQX+pH4RouhDy+tb7QWAtvNhQk/FSsb83AKhgc8FQThxfEfO+JanoS2bimHxx
xwgZPiS16taM8F0qnJrbsE7aX6la+HMOtv7q0DmlAPXl1NvZM5uLTe0fCw5tRXISp/nat8ziMYyy
4mKzwVrJyKyu51ER/NTVuFTzcZiylZcbJWF9adqfmMbcu5DwrmufqeZiJsN0EyijPgPuRoNdeeqv
tsmL8iXGmhVuCSTyzrgtqpH3lbs3pJ2Lo6vr2uGjLpxXEDnVNlVWtIdyU1/aMQ0pDeIfW+lkxCmn
YF+dbGS+CyZNkvg3jnBGxiVgMAzIpI7z0XyQuL6QgvpRI8goseoXm0BI/waCCu13+roiwr+U5vtK
g/gB7TGGLyIq0uNo5MYOoR8cCU+M96SfzAAyPeiawgzc7dSa3VOv2YeupBH5EOOSActsUqtjZNaz
hQcnaVeOGupzFIXlcwrRGk+N6TQbWrXNui9Gynq+VC077baJLwa+1Xpv+0xKm86duzsJNfZGEz+4
D7MpvoJtAt4pDsUm7AcNsTEjUisCArcjgzA9N3x92CtdGz8RArmfs05eS9YoeHak5O5IUyEOqY0A
Xa1acKlYHjIhx7X2wuIum6X+0SQmiMi6sctVx1FsLYoe27NrNITeVnN/ANFlnSoem0U2atiZ1FSI
I/NC9mdbiQZzn/leuNATR8JdYlBTD2bkL9CdgQBUetJjoahB2Uv2m1REOoSYfhqfqCd02ob9heiA
ek+ZYNqZAEZJvUnZiY6aMRg09q+u79UeZShMT5qsCWTGyTsNo4gvaNKrlTmAvD60iZ1s4HyJxzAw
3B0FsPnMWS5+NJtJbJFD4iosnTbegCSWz3SZvIN2yXkL0rgEPjUO6S8MghgwDXywB3aE6ugTJFnc
5AYyPQAnaiSfjbZKuElqE6l2XPfzWWcgk9cNjoJw0+Eyt8/t4CABGrR+nQhq+4rYFtdcnQYbQ/rQ
Yns/nUklCesbRKQ9sKnQUy9ZUDbHuW5ZfpyULHKcVPG2aLzpoaXXTn0oyMz5gG6mv29Nzj66lvGV
nTjiZupw6G5NcDGbOGz4Jxk63ySxW1t2IbGFJM5r4sfInp2viL5n9thzJJHkqqmnqQ7i8oeXTJCU
2Ar414Tw+CsHet4vCenNAJiZFEcIvYshkSBjEY8iu7eRQGOjZcpD2W/V2H9k53MF0e0sMLPoOrjj
b5TF5K3VkeXEqETLTZuf57UD6xan+8gL5ZPtBhzzqCuNe6t2+wMAO8zlhmND4ZIJklfV1j01y9xk
7sgaRpEbm9jAoo5l7cYJdH8yU0Ng/giQsVjIVV91UvnxeSKu9WuL2t9bwaqCdK69eRv15NZOSazu
HbcxiIbKkwPQbnubDaT2YmdXsLTTdju4+mfcpuouMSMXSbVj+uvKjRj2BHomF39IYmYuaq7UES2V
4t+MjF8WdRK164nl2zUtXiwQFJiBvAqe419LAA6OJuZTa2eEvf7FJzK3hC2ZyS6MmWmU2eu70JEV
dkoE3a8+bwKAd1JicnRMZ970c9QQWWG4DkinfmJ1XCJ0Ghsze1ZmeCtFo3qqdAIsGJmG2aWRKUqR
qvYlpj7VbxE5BUdJHNQ9TghqNkMlgRv3du8eps70d50gcA8rWHzyOz5zCHWGdYn5WkmF0zo6JWYl
cD0aZb4bQjVEe0yg1baLQvSNBhEi13AAp3oX0KUGtx7r6yYzdPsg0oGAYmfOGaXwTKFnQZd4Tuj5
mpsmj1uXphJ5zrd10yeP5AcsAUJBQxSXJ0kFblz/OILufPIzLNIOyKx9bPM7ICZ1XyUc3hQrYVvd
y0BYB/ap0Y6PrEoORu37zqmWoo2PkmDES5alOcgkle1lyCBde4bfia3Fg9g3qZk8OUUSXTUWUDhA
ZSrYxSKp94bt2cy+MGFIfMI4lZWj4pXTZLxB0KIIdyaSlAk9KQiB8oqh8CGLjYjyMPcemqIzL+6o
yiffdEcHZ2qUVutKFf2WIBWJHZztLDQVjUSS8KoNRzENqNysj5BroN0NMq9BBqBUx6jhxQyeOLoN
kXruqjwlN4EdLhthyOxPI5j/fUn8LCZ6taTFpQG4V2G04fe5rnoIVtRKoHDZ9a0iqvS1nGcUVkSU
OBvdz/2lmET9vXCbZlekoyaP1IqjfQHfqsEWxFriDl16Jt9Sora30u4W8CL5lKXltnskqL5amRTv
bsC+ENjWaWFtRKKjW5K2rYsy0YETHJIRyoAAhuC3bvqBdISo1tl29iNMZj6Wgd1sEFrsowbCq4cA
vLmIAsiKaIgoCeRHq5AtllynKLm3rPgWzWo8U9yu143RuXTFavvQlr7x1Gfe9C1Khp6dbVltTGdq
zr4kP6PsvOzb4M3JRjP57DR+J45p/rSzfD0+IwEDtI0f39zL1DPPokdPRK0R0wzHA/uQcMEHOlJE
94o0vWvIH8S51PN9YSdTJ2p09a1FkDt0EEchgQqto+WG7d4g/W8/BtA4BnMkAqH38UBOynn1lyhU
Z/b7ay+c66uQZtemEV60MaLcJr8bZtVoy+KEK6Em+KDvfrDqCngSsbwi6JDADxHHv7RmC1/ONiRQ
ds0bR5f9JrEjdN1xPb+kYdft5hw/BSV2/WT5Az8D4+EGi+G8pXhMBp9NBxGREkTGVYzf5brqemL8
nIZjkOsXP1j5sDLnbt3ekwqbWKdWtB5hWJm1o8A3neI2EMG2TnGb7mBKSZi71PJCrW1s70v6OXwv
aGW4q86S8XiWSQW3WCPr6LScd7gZ8Qa2A0hevJ9TfdPMfnwbD7Jq1jnw7tUIom1LFBEYepdGeLGh
+F/ukyQEVJkY4QOMdXWdeCXMcSOtObG2Vtw+mOzktzkm8Be2389VN1lsoyH8rOfGKr5V9t/GZbh4
rN1jvA8C2FctlpbNYM537jCFB9vkucrKTmGHUG5dz5bhpSsRyEAxZVNBBZOJa9/vGfFZAJRNgG7c
lC4pDrj37C9ZTat67/kkgDuJzaETD0J/UhxBbti/ypcMptw2nrJ802U4XSyYfsehN2i6JKWwdqVH
fRtNe3VVIrfaeFEugWNWRfpLGkXKwWweX3Qdx/eQIPq1I+vkWdEzXQWmSImRTaujn02USWujA+NF
fpk1Y2opjG9VZQTPiUe21sYrXGoFpJ1nxlbBOr3H6MjwMMboe8MszA66i02Y/UZy45IXe8eaBRUF
/PUaqjpuj9SdHtBHkAYndPbNSIV3yFKHrKqqHvV9SdAOJz3SnfOy0nsQ9dkmnzmk2sxXUEHtmsSZ
NjqVHfsoncj+Bl52tDVIgzi0TQkdrS3l1ogQwyB/6K8hWY0nOBfmppi84Qfox/ycNlp8r0bcwnMs
gye4vTIEBzEM2ymgrQxIK4HWhINkHVDoOPgx3Oad8NLop9v2PbOai6XELToDkjhpD6Jp7CtTCnjU
+ZBeh50OzrUDWWwlYpneVZjJVhiSxc4zWfBYQpqr1uminWSS2GDg5SAco454sozAPrIPUveen1qP
0jCH3Ux79qmvCxPgGEtjuCZNL1/TuAFnmntiIHM841EaTo/9x9I9eUJztqZuO9z0rktEJaepYhch
xwepQT4UUgwH1K9dEYpWlffFUFqbWlS48Xi18mBUBIvRjgKQBksJf/00jdG5MIV/Zep6Ljeis3oW
cV8fEbdFZ2on4z5llr9ms4lcNAYlA1JvuM7sKjyGEu9A0AEnQO1GirzTmnV+BY3W3sZ2XW6ayINF
PTghSNmBeM2YUjVnHjp17WB1t1XHZJxFUbK1slBfsapb2JEBuj0Y6VjDzouMQ1FHzi7wPX0DPaff
M95qHKC4sxZAnk8a/Uy4lh8rXI4I0K+ZD+afAgv+d5oWU7BmISwO9IaCwzAZPCOrJ7InyJOG7O+u
3ZrYs75z0O8ujqGp5FodoCfXDXYqh+hOhcI5MdaNV4O8kXVMF2Znkwq+76SUF6kMd+uX/bCJLFnR
Z3Dav1BpcPrMBWDOCgHDxV7O26nvEtlYs4E0BNkK2HeqKxyF5hWyBo82BsgUvI/ksYshL37l9GA3
dNPnS2DZ6lTUxMDqwq6fWFmaiy7D4aahnnoUvU9MluB3lQMszFZ08VMOXv6SABT5Vrp1fFFuQIYo
pIld6xrptddkclu6JNLBbQf8kTbw3nqct5Rt+l2PbAZ6uxo3crbSbcQAvpaQodUq7CCOr0ly0ywH
JvDYOi0uokcyPMc479kt+bCIZhtfnRffTpzgr5ZSKVR/SVGkm1JoVpzejCcDMNELU7r7RfRjcxEF
hcmaGu64gNzspzhO1MUhvoINTqDmn/7QdF/hHsq9FaTyVPhzcjsDDtuZoQvCCwJ12uE1b3wYmHYn
LkHdxGeVFqDXEfYa2y7hLLYJtRXgn5avEIGNU9CYIaocti9wXI01ELf+UeA/TTc5u8wnncTRrzHw
Wo5tnrgMKIDiVbQInUxIkN8Mk8GYYf66N0s5306x8g+JkTG1gQizwJEszagksbxvWZcGbLOa/mK1
7rwEBM44B+ZYXOpaZvdNjcaI6XmilZlV+UUZefbdBqZKc82DmDIBPdmFFGqZPjwgLW3r2PeRSC1A
UkW0JZnCf56jCGMlKXLrMndYtGFUnNu0pKqgQr8FXx/OLuiPbr5Cwd+HayNywVxZeXxVVuZ4Hddl
sLF7pV/BJKk9ykqogUrERzJbxH00FuM1AMRqkzmjc1VJEhBXLXvsa4gpdgGJw1VXdUFipdFZ1E+6
ijxVuKYApnLEuHt20LyiiDkGal2aglJAR/bdIvbnEuFh2QIfB3xals4vbIusa7hTnG0eV9UObhx8
/dYZMK3WwtsJXLocpUkRZSczmrsxTqrvveOVD1NkcDwGStcT3Ms+ak5timxDBmbebd3qBs11/9My
ODbUxCYA844l3s2OVaYpAayU4PmuMSDD6+lkCp1TRFZwoGiPT6kx4TTnCvIgTfPqWtqTVFTMO/bK
nCn0HSg8CrQdW/k5aXiqqg46Dme98UAFG3ZSoAOnxsWexsukTT6gU1feS5AM6iWe86zcOTL2u/XY
UMCnoDpyVMmD8Bzz8WQrh+P3M5iaJqQqSTED53h53QeiPRi+We/h3s83XRh4N1R1jX2tQamYoJau
7VGlv4hQV9+zgQjEVHXNSz1V1S0iQoo0GOCYXX3HvpPShIPLuGTu9uudoql67+SlvR0pH11KWACb
Ofeoh9N83topC7Rtdc11nDTxnZ7a4JtjGnxkTjz3sC4Wxl7uDcZrEE89acUR+WBOj8W5ZmI6BVkb
nMPCMqiSuKS1TaGsL4rKKMnY2CqyVSBg4atZdhdy2+BQOS3NEAjE5fQy9a1x1QXTEhpWgp1x+qED
ykaSduI18iWoi/auVx1DjJzfsFoTdWPsY+xX0RU4Aw+GkglLLY3CBOa9FYXkd5c9geFNqQj5TTtg
cQHdyKe4GaZNAjV8NyPwINqRTvI2NznckSOFPdWKvba4zio1PqWePxKsI8Pv0NfIN0wiwX6S9hLR
gLqO7vPYpWbhkmf1/zg7r964kbRt/yICzGSddhRbsizJthxOCKdhTsXMX/9e9PcdWGyiCS8wO15g
d6aaZNVTT7hDjtiCbB4rnfY2Bz89lY00XmlGVk8KjO5nv3Czp3jso3cIHxaXPK0HeanpiWuXsQ/R
cMkcpJG7jGQS5ebpvRji4XuOZVK9Mb9amRzSq9J0KIsM3UF1vh3pydTKpY4YgzcitXEsKMNeFCra
jfmkNv9rljNyd6ZaQ1LTgVcsJofITkYN9zsj3igVx2niVAXC07reG3Awa6aOijKYBGUqBodAh+Nz
gvcBtssmlZVJonx7XjpPrxc/RxiawWNbmnNNWyvpNw6NLR1PaTvUdskVFaxf7AgGj1DG38gw1t8S
p7e/UZS3v+KSlubGe7+COP5Bz8I4pRekMlBdzNcrpwCpNLUWpd/0mAnXpa0ClJ/uK+GByPC98O0W
hcNe2eC2zdPI5aOzN1UHrobqXEEIZNMiwIFmjqcEqbgkSi0eyj4dT41jB6cxkl9bZeg3YAvXzAWe
Fqkxa8Z2MDBf8mKNNCVZJDZ6WARK5K4lAe/gWKaR3JuBmeL6J0mqO7rZNVJHCM7QUL8fUbUdN37J
2nTYxbpPM0E1MCJebnfHKe0O0R/PpcO3Q4gM9bkeqRRfsTLYVbix3d5oaxNz03SgEMCQtDGLe3u8
IFD0ipIGthf51pda9EA1MjmitVj5G991dSUXzKrQgUjbS+RqkjpDZDMf9qbO4NGgnwQfFDpLHi4o
SrVxftYWs7QZ+SDmLfRnJP4X3sDU20qtM75nj0VtWfqd16L0v+/ySW6ck5X4BCoEAKAKixuE8SJw
uGFPtgOF0FM7ker7NJLUr+g1o3Z7+0utnQtyD3OGdkMMXu4Mv8C3GyEKywvbRMNNZVQe8z5DfXFE
cgnJFPp2Pdfz7UXX3qMDZAPMC63iK2YChXBVmwF1Iba85k+aPcyEqZgyRpQm7jcb71JbC3uOyVYE
xQ1LesktQQV/sCfTN71iKq0HKWWPhngMkQ4w8Pu+JMXZKXGbfWgtF1UkDA3Ts1O6Ubkvq6J6CvVE
s8llaIOnyD5/MtEFaXaJ1ufPaTvVXhPX+Ts3QCDlf3hJDlRcbmO2wRKKpASBUHQtt70hD9ujmVgG
fcWyP4Ff+mdmA3HKhaE3I04h8C+B5zUlt541hAcFB3KzKjFI6AMk6VFUO3WdYW99kGvoCPEfNpcK
5AO2/JJfxDBTRSdE49BWVocoydSar0FPirhz2fc/3QT0xR7acYLgJgAKrH4AXL72g2zlqW2ZtG1Q
Cq5vpbe/ZwECdnvMSQyEsryQ8EFzqvT3wygZBdkk/t6oTv7BL13Yr+gcbbyL64NOTObV8/4JKXzo
t5GyDBGNSUEDeC4F6Yd8zOJPrsQI7/ZeWnlAUO86A/IZJnJFU2Ri4BZmadveSN/vrOuj6SHkoh+0
zOHy9aWKRb1m3tmI3v4zMGmOKohVAxFke13trWnAK81Oit5TyyByXmNERH5JyWgC/WdRT2hOYvbl
3X5cQ1/e9izKZaDr8KuBKdnzBvwrUOeBnOysUFGrsirXfTAnrcCoBh/k6HF0RR08NU6iY4nEsBQK
JT4S3UnUlV4j1CjEhzxN8BOvJapej33SYTVT4Ppgzvab6juZtWP9JTW7TDvUpmxe29rvcB1qIlPZ
jegL3SdiVLBODNESaf5L+yT7BqK4r++UMNWacyEGV5ySoU6bQ2n2ffSpHmj271y9RZoTbypGQrff
xtUWA1vIxcj310A2kou8fRlSpNZAbTZ4WD0kBQAKwVZm/O7K0+2F/mzWN0kWKznA0GgLzjfX8tZC
lix1DJmPnohpGvwXNbZiP5oo94TPpWOC6yoa7Ja9Rqd9cUS0THtW4zb+z8p6B1n5wEIvAnSEDa49
Qg0nGgHg0ntWHPUSl3HzpRhV/2cn6uShbhVbf7YFipQbW+fqaqJGQmdBAxSgwvZZZi605sEws589
1Fzxz4xyUH01uiXYeHRDvBF3rtIyFZYPNy8pktDhiszb+K9tqlQK2j64vnrD0IHOCjuScethUGJc
9pjg3/46q4tBSYETDftQW54J5ItUrEvKwavTKkKpcDI/Y2WkndDYRp9Ek/6Hf1+P7A8MreYCSLwC
7Qb0dOMoaD2Jstlj55vhU9HkbnOXMRhp9zoM4nEjmF7XW7xQrjAgwnNQdZZsjq6m5u6DpvFqVEd8
6yvKApihJy/YnB47q770Gv4BsXXCbRJfYUzN1OYiLPk/vGnXAjJpmvN5M+cD+ddnNV3mB72NzEtg
d87ZAXaFHW5pfi5NJCYrA/PN22/6Krrz1MCwsb3gyQGpLqIdCh0JSDLWQxyufNcGMvqJTbex69Sq
8yw0CL+iVcpgJMUa+/bKa6FlrikIteQNYgkHbs2yR2Gnbr2+ks2h8yf1NE5iixe3tgrEOKpFrgTb
WTKiZWEwuldj9ITCAB5H7KrHUVWSfz+MM8cSRD97hwi2uIn7zERopVNGyKXddG7yLrsbiNL3Rpbo
P3Np9V9uv7vrSMPJB0puU7ggd7J8dwbKb10TqKwn3d+jgbJx6BbvOs39+c/rkGgZ6BOwOwhqxtvd
WI1t6Qb4mvGN0ogxk1UjphcPAFDSYkN74VrXRCWusI5O05TwuUwkB61CaHwyiDGTWqCOo1kWk/gR
W45zNjL1BknIZjpOjZgowiXjEyDDOpYMQqdtuFd6HMM/DaogzUpsUmJ0ec0h8bRA0iRDUc109xak
ny1ZrqsiiKBv8B/Y5xZ8L2sZh4nvow5mmKTIH150DcedHV1l+2lC43JCdDn3n0GCold4+9OshGRe
l0MibAjmw8stQK/QxSFdGbxRy8X3Ph4QL4URdFe3o/ESqADFbq93rd/E90GLAyi7JgiRy4ZE0zUl
dniYNIJt9bWTtPvsl9Ur39VO2mJnSTPIz6mZ2+JojY38Rg1Xmkc9KpVn0F5W8f32z1mJWyRnqpgT
RNK0JfElVVMHL4sSB9FB1vdBl5h35WAU8Bn8Un1XqOaII6o2MbJ1umTjnl959ZDwNR3euobMwbK6
ykCRVU3r1J4ukv8gRx4aDdQiyAJ1p2OtunExrT0pl5JqQ56gql9WoPVgA2EY+xooy2zEGJaZ+iug
4v6OSCJi6WldPRi5KCXC3HFTbST/a49KjHFhmvB3OIVvA4BEic0AX9Z4vQBT0mLkw9TnECJOtgPe
+Hj7m67EaoeDryE5YLh04Rd3kQvCo1btsPZqPYzfa2Mu947cFCJbe5+zOobAMGRmZSy4B+OQTkB4
MorvEpFyygDtLEvdOtZZMp7N0VCOjUjUk0Ch9+V/eL75unXwStI4RW9fZuk3eDGVbe3lBlryfhS2
XpZjAHd7leuABO3fgR8L/YzTuuRWxCleY3nIyWgzrTsClOaMILC4Z+qcHdgiX9K8GTe+3DXTk3g9
c8B5OJh8V5c5WMcI8ymWUlqpCAQcrErbIVTrfjVqXwFaHRfYJ5DqzW5Dvts3Z3QAsAfs/ER7cCBR
Ix0LYjXcuFRW7kkyVpJyimPaBctvnReumcKv5GcBOR4gQ2VB703w28A6d2bsbgSGtQ3MYkwFVAAF
V0EpxlZIpQ/b8FmjkDmVjauvVZcbL3vtTKIf58D34UXDa3u7jYJCxdxhzFmlSF5FiiuxUYn3Qv+m
h1jI3N5MG2v96VL/lY46SheP9N0bzzbCFwo08Hh+dEJK6inFz/J0e7HVrwXIk8NP5o/409sHy/Oh
syfDll4GNUoFf4HTw0FzJ7yEklxD/uv2civPBgcJhQwXgQr7asBSj4kBtpeDElvj9IkzZZ1Uo0/u
gcYYT2qqb/HFrx+Po0EfnaYsN7a7TKZkY/UuTkGjB5S1jD+KGC+Cd5Wp5z/xQmm//evDseNnURML
uRH9ihgaUzdTMIeTZ6UQyKwQr9+Q8WXQvh9ScyMbXUkNGMgwGYLHS4/jSkpRTnGPTQfpKIWilX4y
kRS2EJabBtAbI/P8Zgdw2nlhVjj+EiMWd4dYFuFPxW0QSnNi/ti4M1deNdcI3DLbgYAullXUUEJ9
Fpk+eah5ZUf+f/5s/YxmmJV1G0tdXyc69QtRZi4eiTGLTauH+jhkjap6Fu0eUCAN3CwHN20LFPhO
iGw4qBmOQ8BwqvPtT/xHW/Bty0Sf9SHmzYv4BmXH2/MSMPwxp0rYnhHEjb9XW7X/gKnGBDCmSHUs
rBA+TPe0qMzfYYjYJgBZw0W9N67TU2r63dfIgj3zrnXKCswWVuzifswyVTlbvcRQLMIrqDuMcTfs
jGGAB4ZOaY+WiKsmTyauzlj7VJqMDlbVttm3CWf46NC3emjs1XKM1bNrDkXzkLiDNlxYWTH3wWTN
DnSh0PFKiyLMGDKGzzukbJMLdC+MlIGqqp+0Vozmxk3wp3x/+7IoyxhdsvUYilzp/wSoviCGVptw
5PJUfA3wSayOSuEzxceDVEMhQVHz4rVEz6/eo8vfwv9SkJTcleRkzmGA43WabL8faafH0ScZRJN7
N6Hxbd7Bm3KfKj2wX6a+9KvvpKxW/T51GlnvmBW34b41Ue/bdxi3IwOujnbm4cY4fQEnbF/4qZaO
ZVlYGxs58nwRvH1k9gfxdA5whnnVybQ4q1yyIyMn1L+wbPGnd0ZSIHWfxepDPpXVKVLt7mAjvPuC
T/qWqO7KISSLM8gd0eRCuWqR7uh4gMPBQbBYZbLmpQDvd53VyA9d5WypBa48qVDpuFGB6fSMlm3K
KTZR901NxwM7WX3yQ1VFXw5GJhoINFtAaRn6eytXy3KHME59F4jIfb19GNd+AaXr3Mgg8lAqvT2L
AkJNHoPU8uxSG8MDr776bapNjW8IQg0XykJxh/QrxGena6sMy5Eo0jbUlq4yP6pAJlRkfio97Kv8
MrTaSOiKHl2aKpX+rgvK8NwDyUqAbqofIrOA5604zsatfZX0sCoz+VnqYE57jPl//ytF0NCYtRAb
Dy9VlwOvVCYAAHs3BIi7kYusLYQ0MwqCYr6wl/N/4WBsP9hFdEFvnOgCX+wFrFuzEc+vdi0qNzo5
CFcHj3TVMOocCbyxQu4GSwx5h+wGQuZDkj00syfe7T1zfW+S6SBXy5tDk4L9u7g72qqZ1B630ouC
XQOQMD8/N5bzJQ9i53PJ6OhgTTryEXgHH2U4+6kMinPwOyfZeLMrG4dSAXWyWaGMZHnxCfH3rBEL
ldlFFbjXOUCp4HUF3alowhEAp8C+bAz6l9tPv7boXELT66EDKOzF7VVkEAZrp8ouWc8OZVwJy23E
WTUMsRIsyi4GS61mG1/36rZmsxIPbd47bWV65283a4uXmjWBgLoA0JN3iTt2J9iM4/NAfXun9Ia2
m6wx2FUaJuy3H3dt99K0mxvatIqumgYzj8EExhRemAsUH2OlgNfFhYQd3+115kDzJujzhDoXDHUY
rQngBm+fEO/QYPBhtlzw4IacXqU+VqIoPLi+kXqG32/N6FbOC0GHMTOHkvJvCVNqJ1dPYzDRF6eM
1dfCxCgBhIN4X4Vy2ni0laU4Jii3oKgCjOJPEfpXpEnod+Ego+UXNVfMHFnnQDsbloLxaJKUwf+w
VWh10SmYdUrYaosyq09U2NTulF9cEpXAaMCnVf1wsutJP08RVqsBsxYxfL39+Va2CasZDML0WUtk
2QPR/SzBC6VjVbKgSzim7n2Sm1uq1aurgBViI/J4V6oUNvPGvoYofQkw7NCAv5fWbBvRhv+svoIu
FoGNNIBzDmxsEeGEOiRhmATo3qEygQgXnO1xj+KqzkVh4ha2sUNWnovplHCYVJFz8Arfbn6nRxOl
q43sUo6p8qUL42Y8YMCBefs/fyV0Kzhf2E7weMu+QmqilOSgk3QJrNC8U1OoFlMUaBuF/nVXhbc3
o5Mo45hNQSx9+zhdN2kaAGU8gAN1gAk2dq+uXvqPEv8SFJwifarvyikW052u1RBtSTyLH5Vrhe8H
3O2YSHNhbxTN17g0Djta8ijmz5JDV006o8P2MmyJY4Fu6gLHv8S6Rwmg+W1yOsJD08ji2KFQFSA+
7lboRPvxjIbBRPvn7W+wEuiQ8XRoc3FpXcOcshiCNhKm2MPjWXnIhF0hqRHARVGxM1Hrqnm6vd7K
k7uEVQSdaHQxfFnCnbSoQaizN9OLEWrcEwOi22oFGg60Wv1DgCND2cVC8UAPxmbfBA1+GXpmf7r9
K1Zi4JsfMZ+Av2LgzCF0IXKkF5jz5kUxLeOuaKB/QlmNtxCo8+FcXCUAIcgpaYJi6rPsV0KKrWb1
DKKEBWcIxc4CM2XwDZey76qfod/l6q7XER3Gks7yv+oV0JtdYg0YCqGjHAXF3e1nvz7d8z3DzJD8
lop3GUyKvocqkIbxJat8VAQiJ3wwRjXY6JxcpwjzKiZhC6Aec/XFoTPqIiUcIgLut8hj7MVYGq+I
43T93rea9mjkFW4C2LfjNekr/xxXuEVdpCjm3i0wgjln+uvrAvKUYVxB5kJpTkMipsuV6tRK2WXn
f3+Vs0YzAYxAdhWXofPHLswubu2qNJ2drg/FcWprPL5ur7P2MumiUYXOoqRXHdHaMJi8OWl0caEy
NbvMwECyRpbxY0uedsCv+As2mP6ezKhoN5a+PilzT2aeVRlco7Rj375LrO9iaAp+fEERJtNm92jx
MgR6grasWibuxmor0QFoBDcqgUGdg8Si2nVsapF6KuMLuSNS/uj6wE8jFQScGGj6qTYKRYIEHLM7
GL0B8vxqk+1RP9oSVF57bDYweDDm0WyiRYCQaSf7REEr1MFP86JgA/geevx0aop0C6K+uhRQCW4p
lxixnAgqTFkRZBrDSwjH/zvYAvlixjWic8yRjrf30drRZxGuQ77mLP769mO6EXQL05ThhSF7/7WK
6WOGSfXPMBfiugFI1zQoyiB1zA/81/Fr0YOP2qLm6IdcJ8cCghpd7pkwJj/AXAyiw+2nWnmB8+QW
hWbulOupyZQa1uCPanSBPJu9xKpVnRmvqQ/ZjGG8vdSfZuDbYE5dR02AQjCai/ay8pnCoQvqiNDi
lCWeYg0520vn1wVim5XD3DAreomlY9pmr2j/63ih9Ub3PCpQKV5b0q0Wh1Bb/ZEhHTicurjP0Qcx
sEVAgyrCDl5UtWafEJFtfuGQiyO8TivM2lV1j/hMNHFr7QoNGYV9WDV9sSclxdccwYTyYdQSJz8B
jythhPjK9NKPOGscynEcG4TfmlDZiH3XiQNv4v9XgdasSv32K4upjgZMVCICg4a/KBbxR+FO9dGx
hvw4VP6WCPbqerQrKCXmqnOZxZmTajRKqSHKnyn6l8CCE1Vaeg7ThWaiBlVjIxRdF9Y8H0mjRnOY
DNVdXCJCpedT2VxgfYsFshsFGAZP/fhRCNm85LieH+ra2OrArW1lMlTyMfayg6jY25daOaWDXWic
XmyI0hiO+xUClK55ikOkwTYecO2FzpFAd0gEkPNeBAPs4PqyDgbWcprXCEziuxEH3VPgthFM07rY
iD3a2rOhjjcLSIKGQS3w7bNpoVAcI6tZr4nSVzTKxte2SNJgb0kleLT1pBo/2OCOU5JdNc2Oajhl
7+D02uWx1IrwGwbwiDbkGHwMHpJpxYOLcWy/EUv0q8/OkIffpmp/zC6u5BUxwcgkDGXMCPIcYV/2
M8Y3XQ2GJtXeCaUadjZcbHbGgYQcRnTDhNKv4O8hGwC8Fypk9NJ1fsf1aA0YwDQPMu3P9Sy9pIS0
DYIUsTxTyLvOLMIdJsk718k+2GbwejtS/WmVvolU84MA+0NJE/z6Vd94nMlflpPiPYARcJob94Gp
z1J82ilDwvcYIerGePlr3LvsbsyXnio0ogLa/jts2y5O0ZyjGNS9kW1hVNeUuS06ybSPmCvRZ11U
sxCA4cJQgMGsSHTgeGar1P8FQCK7L2HJP7JDfspFkiyVQXFyyz7/oDW2aO+Qv0F3SHNHdx9niaEA
E4G0h0wDWjcbZ+Nqr6JeTBd5HkSRJ+PS/Hav6rFZOmFaCc8o/PFxqIziwVRHXxBJ7eDfkx7OGrAQ
aBhz7oOR32I1PwIG49fBpY+YdQzqWAERtk5lAwSXBOdZr8MYAyn0hoIkRcvQVjd2/fXZZLOQcwkm
DfzlLLE4mm71lVvF+GKY1u9KC5+NbHwc1fIjmfS7CeNVWP7OXR9YZ1zCPVR6ckpF/VJq4SMM3m/Q
yLZ+0VXKyy9yGNnQPIL5TpPg7TvRXL8xA/T4vCQuAqx1OrV/wGrXQQSlxzFzJ4UvLhb2Or/bzIeW
b1vSepxImZCeC5z0WyTH2NhZ8WTd652LTGCZmYV+ceypFbuq0Utz14zDJvx1ToeXp86lFcs7nJvf
S/gd1s6gzTuMzIzWOSShf+jEwKjLPITxiABl06VHp1d/a3GKQFo0Wt7tU38V03lrHHhsNBlWXbMd
6XoBIGtmew7M4e4G06h0pBna7rVROCvIc5eZ3EiJVpZE7YkyCxzQjDpfhPWe6bQqcRLz4sHF+sOk
0/JoWdXUnEQnw3vTrrqtFsJ1R8fmaoTJgJY+9ALKhLebI0Jm6f/ZxZW9AyQQre181gPN42d0hDos
ylryJsqxtrDAOmvqE3hG90s4RALJMtp5Oh5jne8e8IBrpr2BBRy6J6HrvILIz5+zMgaKZ/fG9BpC
04SRjRbYr1Zrcf9DMsPJGVWm5rQrGgTZzhlKQEhBF7I9t4Ie7rmg2/VdgJ/Di0nB5wCKH9rxiMHB
od1VVltBM2+1On5BOW9CvXBqUCv0Ozv4GBQD8h0ZyoX6rmPi/7HMVayZg85MAIz4LdpLvayfu7Aw
2kstMYJ7p2gVAj59bLrxzgfmeac33WDed3qURQhTTo16iMRgywc/yuLyCaBT/xphMft9gm30PiRz
7vfGkIv/9GFkfA2Z37oQqVBtCxstT/ZdE7XiPDrliISnhV/BXvrj9FGi7/kzZxxXHEIK0fFuiKR5
F2cmxtS6omWPvqz7Zl/6baEwuY96+h7dpJQHP5EaKo7WAHaInlf/Y2ol0ut9WCIZMQCgRmrbz3ej
Xw/WSRRW8CjFkHzV0yTyd0HfwlXKIpvsYEI4xjokyAR8xRfP1/fJVEHgBqqCdgmM+PgCKrrPeXpD
6Q+GEiOXo+EYA4hCd9rPamEjnaT2CeQClVYQlmjpaOF7Pw4DaiTozcwGfELnv4u2foeN9iy2lVnM
sfSuij/ePrbmVdSYY8bc+5/BD8bS/hDt3CTtmt70KjhQn0czRqJ4QHJoy73n+qwCPrQITTRbZ/Oe
Oej+VZlNIOfUSa80T4ZSx8VEj7H1RaM4o0DZ9eGwpdu8do2CQob4ApuMmnBxTvWhZC7QmK5nFW3+
MaG9hR5MLKxjEIrmePsdrq01I0dol9I/uAJ4ilJBRKqcHK/HguB5iJrks9VgtHfo6A70p9uLXd1O
HIF5dsKFPV/dSyMiCQhR2mCHPQjjte8BLuk6phiWfZdMaMIbATDm3chB5iY3ZXV3e/U/t8ibW4bl
yVJxUmGQAwJzUZsoYyyduS3iocqqu0ck+HBDGNom/GKUjV4dzMBF/clVLJ13oOTOWXEziphRQXzj
SMnuHwf8K/+L/Cq2d53r209aMNYDWLEGCc4iyeTv27/4aoPzg+E9s/coiMWVP66bk9INPcT7xHaL
R73MMV3GM3Hjq6xtARhn8NzmuTMX4dvtjTFcborUdr2RdiOO29r0gwQhYyYcOMUGSmBtB9AZo+lA
x4FNN/+Wv45Sl6OqFFqj60HjV3/HUeh/LExpfmystiSoc/Uld/XotJ9osCJhfft1rjwo9RqNR4fB
k03keLu4rBSkY0bQ8jBoqmlfj0Hi7FvY0MidWhH+e7eX+wM+WOw34DMzCoXgeB2fukoLHCl6VAts
JbnXJbiwH2Vu2U+ANVQH7QBkapA49ds7VWuQ5vYR2TPoWgSCsnxs6FfuS7SAkFmya1stEKuBeKDs
dQVykLTrrj3A8OjVB7NyC8+kzjcQDU2bj5Hf0Ra3pVKd86gR/RkSQsM2HZrmsRVG5UlrcqJ9EHV2
ycVkk+b5RS0/qmQHaL7qVvapYsij7XPVjracj6+CKQk7GGtyH+YnoKEW9bNrJGXW27nwbBcMk2KO
+I2iCnw/GZOBypXIz7e/wup6M58Jn1Ro1EvXrTBIQASimuBJZ0TmJHfSPriUwuC+CyXhCBvChH7B
7UWvymEekmqYxiSKEQiHLrY56Tkj8s4XntNH+kNpxOoFA1b/TpvDTDkI9f3I9H9j0bUndYGUAjSb
GZPLTgHicpNv9hrhrQjlU91l4dOkQrkG0KqdoIL7G+ZM85dabG+YW39OM0Ya1rJhqU2pQkVDdMo7
FNj2aD46T32FGz1ckDHFhEZrEs+tIzQKdRwwP7P9UDq9/aLXfgMjKUBm3F3QdxZXszW0Nb4BrfAK
OwnO+Kf2O8f0i2PmoHEI6ap67OwZ8OQa+aE3A2cjnK18Z6AzlJ8ccvrCy1cQ0v6RLqxvL1ay4UOV
2lOyd5AhJJ7Y3UfyXOmFszbP7Ye++tDcXn9Ia4wCaUu7i4dOqy5DFFynoowbeLFBwAxwH+vdiLSh
FiXPZJ32j9tLXt1E85KUZpinOjp3xeLUdn4eWpKemBcwG3qKC6d9B8RO3/8Pq8z4NZWB32yT9DZA
10WEnj6jfC+i4Hw/jpZ4lqIcvdurrL4+ZkLA4ACNXO3bqoziTqAL5QnmYDu9NQFH5mFxP+KCNFQ4
mPzrcsygQMRZ3K1gy5dw4A67DWvScEvJG7+/V6ijHi1t+g5XCRdWdFU2nu76S83LUc9SU5I4LHEq
Eh09SS1NjjVxe2vJiAGFGm4ZWl3d4zPHmGBDQJ37rc78jv+6xxNwL/EQcJUqpdDp5wfmBVh5v0cb
lq62ayunCdD1Xq+Sfwbi/VnZZVhCeshUbxFah8LyrQHkKx4NAKaQGNbuHaWxPt3+aFepAquALGLP
z1vxCssR6m4gqhFMZzVVhnpUuaKyQ626FQrsASriGyd6bTnAFqA3gWgBaFxkppZe1D2mbQKqIzKu
Oa4lr2DxcPqaWaUbj7by6cCIkusTPEAy/rEq++vTuaPh1G5dIShktVZ6QgVq9CGyBe0H7DDwLhwd
Buw7tJdxukDQmb7PP79aahqaZTRb4BovEwC0GsMpwrvM06yJkc7IuOlgt0rzXgmwOdi4H1Yelvkr
Uyeaphx4Y9EPUwA2W4Oa2B4qk+p7M7ZQvgF27FDDFnifGkbn78xAVj9r9Hq3xhJIUy2vSG5hkxhN
4TjPCpZdHurnkr53i4xW79QvLQYs0a5Rp+ypBu6HIGQlot2EQdI5TPJwuId8ijLd4FTKoUWr5RBG
5oMMU/9Qpln7EEKspF1hKU9ha//uUe+kPdaUeOoNAzWw4mPJgoLvDqPK5NC1zScfAbJDEiBZPdVG
9Qq0AFOtYdC+OKls050TgV+1u9I5xjWKo5KcAlGZtNwNJkIqqBHjKRfp9S60k/7U+vTEfC3N7hAV
qfZp4QOZVGvaPLqfNlgYYZiWCYhHeoitg9XOaZ0WNlRTgXOHLl60EzSsD2lf9uhSKuWJUWdxQMis
PpZmjrFdZU87pESqvab65SEco7n3Q+s4svuA1rYOSUCvnjBF6Q6FqMId8iMVopuOOHEbirvB5vHj
sTCfhnJ4yRL8bprBRQrYUcRDZ3fDsQvV4VgWk3PJrDLa2S1jTt6/85T4oXYIjVT55DQTqvLCDXiR
VMOKHL+PUW+dojSTh8ZvcbNXEjq5Cpajh6hXEC9WSvVYhsZrkNTiOBYhJqRAHhCCqGPPFrn4pAcp
ljBp43ydCuvXaDDnHAcD4WscaXxaw0clVsbvhi+sH1EYkkkg3XJGri7cI9xCP99SHPGV0q26SNE+
5qUt/4M3pJT0vhwUcV2T7lBcTz+6YcpwCkARvbUtBLPzGtexLncvhj7mu5oDvwNGApFZzdM9o6L4
Gc/bcReVpfrY4s341WByAMBEZGe1VdDvD5zE6zBcOInADD9Ueq09VJ1W3bsuoHI4UYU84w/qM8vJ
8C/2cfhFOvSJ0/XByQw2A+OSbqfmuv8hzdLu3vHLX9OQ/oJeoZyHslWpSlr32Mm5u4hwenVys9La
KU5ZHxm+Di9tLz+aYYcfVKlSi+aZytmp8EsfUC/9iu9IeYiz6vNop+ExcLPvsS+/iqENz1YTGPtI
y53j7cC1crMCViGvJwVilL3sXijcMqWpj8JTK3w29nFbBp8c0HjDRoC8SirJcOiQgMARNN6v4Ab0
4WWgiAxX6l6rxpNrwvE5aGoiP6N7GYiTGlttdijC2Cg3Vl55Qmz8yBqgpQGOXjZIcrULx4L01QNY
iwgurKWvwi7jDYzTymVHox8EI0Mb6rJle2t0RJYBEfS9oCuCeJfWdtDsAQcXH5wpNLYaXCvPhBQV
GFoXZR2NP99mKpY0ZBilCCY2mWoe4zL0X0TZbgkIrHyzN6ss7pl09JHLa8hKAJD7p7xJyBaGpBx2
lpMPP+JJbQ9uOWx9r5U3iTwCWTklCL7EVyNB9MG6pk7ophhWe4Dunpyy2kw/uKXVbVCY1pZiOkOl
NVMU9CXTrApi0Ndk016X4E4gAIFyVgvd/iz8bKv/uXJpzxAMx9WRGIAXoL/9ZLY5FroILNurkH28
yxvbxE4rDPdTEDy0EaFPZ//XQS43JiTXhQHAG8QUNPjEeBsuiTyJo5VDT+nhMW1o9o47ZR0SOnns
iXkq0TFZ2dAAXFmQVwo4DbYk6Z89792/UjEc0e0KvXQsasu8LNDr7sP/7MrCGyUIEZE+KLqRbVSs
K9+RJWl+MhFmVnvVgMsqg3ayoXht0033Ntzpi2ticRKD5tqo5lY+41wbgGek3wb7YNFXlKFFf69w
FQ8t2/iBm9p6bLk8Dt3oawc8dvPDCBL8LvHT+HA7Uq88JKfBAMpOl/l6VB7EnT8YI52QaWqb96ad
/UTrPn1vYBbx5X9YCfmNP1XCDNZ/+wUHxFZyXXDuU3iXlwYt5xd0jwFuWrgn3V5qZbPAZnNnBBXR
mUb226W6RsPZbDas1SYal7uxbuMW5RVZ/+iB4wY7jGSRRb695tqLRL9GncWxVsQm7LjvmTXTrrX1
yTrLHGTDVMsBMmHsPN9eaiVOz80FJAPopvDRFrulrTtsEkEEozThK+9EF3UXv2jHu9urrL3Ev1dZ
nLjG0eIuBZ/khb6FkKweB2lBd0gDYZZGlfbadBrOa7fXXHmJcIFRspll7Jgizb/pr1PuR+Zk9sEs
Xmsn0xeZm5XYIUHc7EWHSPDttTRg8Pzr3rTlZk2WGcJiQbuErrK4iiIEzMIsIYrZTY7LRS1imkNG
35u4Mde2s/dVc0BJZywesXnX7tu80pND3usAYQN72Df4pux1hrYnVSt/+dJ+KR3rrOEuvuudNtr3
iOId+jIJ90McfMns4KLn2UtSNsNBJrSqVYw2nqXU3hVWlr/vMIM+4ufxn9+F+YHx1Xc9S35ZSZbd
9Vb3W6uxeNqhsQ0MKMuM7mGUlIBaYsQnaVgZCtSJa6P+H3VYMAp+DE6YZdbOuD9f7P1Yi05O0clP
5hgG35xkLNy938TdOS3hHguDGWygOqE8TFgfnNGVgUob0LWSlas/6YY07isdlkDRitdR4qVmQovc
14VjHiBYIIg+mgWM5fEFVL95UJIMg3nklKJxHwx9800yTbtTZah6fV42n7VxwgwX52xhHpoobx87
3LYvvqogLZVY3b6qsW3CZkW+jzJmsLJBL1mNomon3dz90qql+4mULKMia5UYJLv/oW6LDlMvPHz8
Zvyua83vgtbDuQq7o2unX+Ixj871NNZPirTz7/r/cXYeu3Uryxp+IgLMYUpyZeVsTwjLkroZmjk/
/f3WGR3LgoVzgT3wZIMiF1ld9dcfIKh3Yc7IvrdzZqa0owQlvUm4gqWskGDFLI/aKeiP8kzMykls
2WXzpG4U4w1EEEufd4gcISBM03JYhZP9ygzYD4PAk73OChm7KVnP/WIv+6Uc9pNaTjMZCRcu3y4e
XWsfL71pd3Bv2nRjEXO9oTVJN4UxFlM4dpkK4gVC4MkTWXcJD1P9wDOo2Q+zKfZL2yWbtoUklBpM
AfyQP7qyLLSwUVNwYdeyu5dtojAKq8ZYTzz7p98NfpykmO6bPkk7U6G0S8YizMiZcja1HiQbRajR
S9Km9d6tqvlJ9Mk5CNAwtmnVuDfktWGRtGK4dp0RJRiVk6c/eZrW3ZXV6N3PzXJLWEK1m52iif2u
C25NK9fDMSifyWElAkdq2olcAnHV08JErSNVpOUjQkKf/BedJVbUj6n7qGmO/da5FuFnBeYor0Ve
2Ttbcp+bWqmRBOrzt7FpfCubNm3J9Lz2Rb5B9pln3OqavCeSaAnWj9WDlQ6Yv2FRbF7Z9GlvTNP5
Df8fSZWrX3exm2cwW4txnJ40HbJGmLNjPvqV2UYGXj6x7g1jnEEfszdUfO9+lTUYYWLnh3RoSbFa
B/JWSrXOe8gi7s8U+ORybfWFjNNRg1TW4eDQVT3ly8t/Mn3darXnHWdjCk7OOme3HETJh6uX3i9S
eVJyRjCqPUHKCkgT08sPyqN9X6/pslWjHOPOHX/MyUToUV8Nl62F1VvfEetnzFn/sIrFIyERO/sq
EFmcZYsedWZ3DT2FLX9Xtlclp+TFIDFPVolrnwqEhgez99zY6GS5DwjGea1GkZM2Jub5IWOoZXRs
00uMxQjpUmb5w5gSEsZS1VNtxmZLVB4ACZ/jFd7CN4XUnV+5nNTl6PQ6HlM6qIM2Z3YY0FxsPHqL
iM0p5plIvtN4gC2MqQRHMKdpcqhNcre9pi8PUy2Ld7z3VRXai6fgXShqg47sdOxm3EXWcWzx1NfH
hJ42cedQwaOMuDcvbpa8t8I1G15FtWQ7tynhZpGNucsFvxSZKmm99S1Fz5Hk4klNprxdurXbscrv
yVvMnJ05FukFfkPtTk3iDPJoS34kQcc7kjZYxJ1lLXeGLCi/neHPtzUBzMTeptqVEIUqI8/uSAc0
q9lTIRFCy7BJkTm9C6JGHDilbnIOxk1RNSRVQFEy0NpVYwHnVgUJxabI2vup1YsdOTU699ETipfp
FdT5Gk52vs+9sdkJ22n3ENC6Bwi3ZD6IoeZNdSiKJ6IwuUH8Jan95sfCXuONMYhPjBCLuQ3xnHLe
7UKrrpeuzY9KH8aI4OryiI4l2BuZUzyPU2O/TeBgx0TYY5R3NWCI1fQdwcrkE8jInlf5Oi1Cv2TE
6gsYhKb9UTjDFEH5CPZkjjZ3FX9MrGRlXi55a8pdmQ+Zu23SbN04lITz0TVNxMmJrNyV2lI+aq4S
1wVfMHTM0Q5O5hxMv/2GdVjRyYozpE837bp414rkDnjqLJ+3rkhWN1pq3EIMIx8uRYG7xZQ4tHqJ
7fpET2EIG0J/HvfDMMGLpQUDf2obErrGJPs9jxgbZJ6p7Y1pfCFCrrokTbB4ysmRCnvIO09a5hBW
YjRpQ0oyroBlgPh7TDDODdL2Zzu68w5q9hoH596ECon9Rie1rV7hRoH67LBYGKjYKfEpKaEZspQd
euX2VtjaEBs+BzQ8iHlTtVLb170hYw4XAlNan3zMub4Cd9hNg9cADAWPpRp+KrG8DRbHbKKlbK/d
oQpJKP+lE58xa5oblWPeEDOlH4YAJlOlfyhTV7t8Mf2j41ZLNCeKZILM+jnD/KnDCjNbRLJDclmn
/NKVaVZXtq4RHYKIoLdjvceJb1HLvh6d31hrBhHsiuKS+VoSSNFbxGnUw15ajXH05fxKXMZLY2eb
Arzsdikyc4cT7Y/FVFMMBKTvKnOpNlNPzSdgfSAlWsnx1Ar8HqoKoMpo0NQvHCS/dXIlMEojLhKO
X0b6H16DG5HXm7LJ2y0BphZIoosc3ChlPHbSZnawtbiCcxKufjduoDN8oP44Pwskn0i3o3YYZwqY
xF+OvitOgvKmztPb3k260AT7re3OfeCsWfZBn+SE0JHAV1SdiOoq20G/OyrLk0GYCfNd0XE8+Is9
XXQlsUGussVF1ugcQstc4f6P8SLZoDHEHBkTg11Hkly+eCA9qkiW5c7RrOkilxVf+Yi9RdP99PRe
3+k6naeQZrsBRq2xocJm3p16OyzM5dXCRzRaHFFHQQcLQreGq4Y9cgjQ9ACr+p5vudppQ3E5GW22
q4OyilzNbO9d1S97CWug4I51GTNZypfBae9I3pijbjLXrW6T82dUrheyesgvWqGL2BqU4BgkftKc
iInJy+4ZS/pjmtX53sEiowgbvbhLSJ270bwBWcoMAp50Db6rshu3izWrl5YAxqJ1zX3NK75p2RdF
TGpk79IWXzYNLVVfacA+WrNpNHkLfo73YrtG5tw2zwLcnbwm8XvpAj0caPlCJ59+1YPphLlPdDia
bkxzEofs9EAqXDynHxBVym0zTSLSumKMyHcpolkZ5aYi9OLAV5kdqlKrIh1ThlgLZBdNhqbDnC0v
qqG9UmsKiquNYpuK/pSTAEVX6TUXeWFqAMod5Er4lxcu2qwwbUw3LowJv/iUaitnc96S17wQQk0I
TlJ3/sluLGsbJEhVYGTCm3HKJko9ExI+24ILeP/JyWh67VLTCzeEcu7vWceQXTvbN8DgNdHWKIGF
hXUjq4Xhw3TWq6AcjWvWHzfOZCEOIVQkNIbK2BjJALPUD661WstDVjLEDKnqhZmwYbdtGBEdnrtd
h6U/FbPfReTX5PdwhYp4sKC2A18ZsZ0EU6inVgZko71a7nRbCvFitNoOwgehhk33OOaTRngtMetn
I+G8W9DUzn6VP5Q9BaTAY+cpd2lHRIkgasolgvEg5cdDdkqjZ3OOYrt+Gq3VDA3bJv9ibsfQa3Uz
JAXcPtppP2K+sz76OM/loVcXDgiLvcCfNVBAmEmKNqJ1rhfVlRtN79ePpg4mnoXgBKCj84R898/G
TYF57hoFZmcD5l2kUie3LWDShWrLPtKM1t5SVuf7pSAySMphjSt7Rc+VvDVVLxiFmvEk2R1cCM1s
nl0A/1C463y9unQPvmbdsaPba/l6qHq926gi/dUnqX9Z9+5t0tY0CmOmP5QD7zwRpAauJ/nW1DFy
6QjioMtUrxT09OQFAs2N86Qt/pM0hA9De3p3C71Eo+W1JCInZFt6/TVOqf02RwAVTpziUVPwg5Gg
gx3T0sIW8RLy1WfqfZZ5p7Qph5PNzsxsHS8stHrcVIlPEEfv3dkpTi/Q7l9Xb2lOGNJhluTl5X1d
EWlJ+OL0kLqdxfIMQ07m4/qkB6LB+SZ3yH8aK9QS9aZn+8Or5V06bd49uE53MVdWQjOz3Gutqjea
g0orzMlvu596M4es5PZxMKtTkbdXmeO+21J7rO3ljvyyA1U7j/vFYiYmgrr8sApriLOymfdk0d65
ytwV+ACT25p7V00yGRupDz8xZaKtOWfPuXWRx60it6AqVB2hcplDbMtuVUsjhdd4G9le+igal0y+
Bn5raLfTXTYaF8zvYhtgfxHRltaRt/r+ccjNgBPERzLjjY+qxSOaVeK1m5svjaYdXbO8cTMia4JW
3xgiI53U1HDqQD+0qbz5XfhdEcNsPs9TtysIwNYho5agPmqq9BkTKtPj/Pc+Cr92fxTStkKrFjc5
mAOhup15giCOm/ygy9BymV7tFce1aEAwyiPFhKhK1JVnTzbQi8r9Jiz9ciRJj1JSJcGj5vsvTutn
kZlSKn1C2SxhPa5mP0VMnNeenj0bWp0x6rakoaWyDaVuLPcTc+l+nYoJxk+/btsVV/ZqGS1CrPgK
zEJ2p3UoMcZ3MvO1Tit8C5bRjXy31VE9+NVjvgzeBclTR39ybCyifKKAURBG2qCqbQ3x5WRb1c9V
ETyD8NMPV6s4VbJzmTWRKuhQ54dC/12XSm21Zb43tNEiM0kHcfF7hzej2mdeM3bbZXG9Gw2u9t4w
613dJldV23xYS3FdOrq79xfnCUvO6n01rBbQGfzDqTWejTQWwq8LEmSDyY9aDmO4+vJmaE37eWbY
78N1dYtTiY1O3Npjve1KLW5b24tNjXBWo5n2qQwawOz1dWhHsalpXuOpO1vfBAEKLEH9zU3HisCq
J0x+4GvnCC4j06aXYR689xslTrlRzVAh/Ad80H+q0j+fWv1vTzh3bmZfwvXeDaQkETGiivteDv2x
TuqtVa9i1yirvcVaPH9kjP21CJ9NcFJ4kGibB9z5jDCwinJXD2kWVqOaSVwlUQ/fBUqNazE3dSld
MZuVnV7PI0bhrKapz1nYIimFpp+HGsI2dgTFf/7hF81TSgtNovBbOnuX/lT8YAl0v1QG+fDpQBxt
U9z1s4GhszMY1z7Z2vnJd2m128BSRey4UxupmcS0sHA689JJA+OpzqRiP1qnT7IUOtndvn41e/ap
Wmf3jvza6GwlFKINaPkIO/7FIu1hRUOzVTbj05o4ztbFU2WTIZaL2RU9YXju7ITpLSFL2KMBTf5F
NNWuINYyWJKbmtb0btKTW0FB5RvSriUYc0K2+G62BuqJKve2mPKd3lq3Qddi1g7LbnEWfdNb7tGG
8JCIjAjk4YdfrbfEzJETIko3cqpaj+1iRRLhp5GpT2+WnzfxIopbkQnnguflhBXKgJhjzUbogVUt
rnpNnC+p8bg4dAizCQdmIO5qixN4FgZlYYW9uywXQdMMe6gzDjhua4MlSP8Ozq8Xa1ZKSsqMh0I0
zQughUj2baaRwWYa3Fj+gmvftG1KhmwgVC2a+uDeGxEuBZmcH8Dv0qhMq8emAGGqvZZO1FTVpsBZ
W4aVSRCuLYlkCJs1/6jsTNsSjXwVVHW17Zr2vRpgF0h//i3Ypl1qCvInNmyczE1qh5XNwoWiofae
SF/LIpGHiX3NrmqmaoPC5LqBlbNt+vqGUBWS3jrlsLpk812bHRIWkg+4f/MGR83yIut0FcpEo7Q3
9LQlIrkoW9znjDQ1doF08XPi7BOPnhTzoIOfFQc4XAEVUw5h0FunrCd3WW+zCzmSMCdgyW3AWfyY
JHWGqaBKojXw363G/SFRWrMWJ7i3cOlsDAv3aYzRO0DPRvepj26RcubIiwq2fVjoKZOQuV5rjTYQ
ti3v25SkPvJSI8fI3+qgYyqRWknAhukXJFW7QeyJzoJBjC9D5YwLCAH4Jo7PjzA9fxhp91zw05DT
aAsgi0y/cwTmj6Vu26GRojwNNdXfBdK5W7UENQtg7LbRjFc/E/kb7sNBPKXjDD+0Ib608X8UJil6
vIv3AzHPESlFU9RM/ftAbmxEOru4YvXx2wQcAC9LqzAf2HUu3o2adbGTgXo2yuLVKJw8QsvCdfmp
YrcWxmaROj/ByrHDCNC6xH27fkNyO4Lrd8dI37XEuGf0Pp9Itpq3yWq8oVOCLDGtzbES9QPBpIxc
refSNGdFiK1Kelxzt4x4HMXWQGNzcOvu3dLSH8hrs71rk9QqM1u7MZbxjXRmfWuI9XqkE4F3oYxr
WiRUPEb2VqU1E33grVfYtv4iuKq58nrj2aB5wcBqiioH9g3rwWljtUiBWHW9FIip2A32sU1m+daf
ey2c1+ldYfDXVoa3kV3NQgN7ydO8NgzFRrovurTJyPElywyZzi2Ttgyi1cuh1xvzLG4AndZNkmVO
LJL5dzHaXUzzLGLl8RhHE3f/ZMgv0dZf1Zl6XRhKaBm1fZZOCq7Y6r+53vLsd/aNblaXUOz3onIf
iKzlLWPyICYv8a9AFDCf1JR6clADXWQWBUAZxnWuEuNktMN9o5zitigDD6wfzb3X+ATXNwzpDhvE
UFR86nUpfYZ07ZZwjjTMp+C1aIGWo7MxH9YBzv2iYxaa9fqLzGfmbIjzYWPWt8qxAMOllYYE85ox
j3I/dIV1KEGuwE+ybdpwnFSmsm+rBqGU57ZAsN680zqRbzr/TKWE3bNFVkqhrnovIuW32BiKCtD3
UOWCYjYOkLrb/TrrV5YxsoQwzJfF8X6zFLxJVrLzmrb2wSUL/YZwN9wMfIRbeQMXyk1HvBr9AGOq
dsz2StrtxQhwEJG6ad9pg00jVfnJRvNLjOlIe3rF9KnagWXrG1Wtr2zj5jNwsiThgKdghDuZuOaO
rNjzyTNdDcyu7KEvDlNG6jp8TIaKxRXg2Hnub/hK5hokrPa3PfuCn2QBvfu1uc8Rtt8t/dkJTNnA
XBM/270DPPo6eP5bDd01rsRkHLug8WhyRBsru0NF4NY/SSj5GIx2PGkIa6J2rZ84p4aXibR2ksNL
IxaZeZefL9t6fsUMhTt4+p/Snzg3xiR/+fmSSeqI7lzYydRsOhpyICp8Y32CvZQDHIm3Q5fauIqT
CBMHWt2FZUpmvNVUJTneNr5opVpW3FO10Qh12efsHAARCWBNN4NKm2ep+Zd5WpDt0BPrwlp1Iwf6
/ZblYLgWZr+DB/TRB+qeqZdXv9OPNIVpeHaAi1ITQh2EC6pVUu8ny3yXVh6EFOm7VJ/3q5WMe17a
GVUaonZLHz8622cl5Djzz9YZOSws5xK7d4hKatWAh7PyCk5pu115wHHiQd4SAj15IUY37FBFxF4/
v1j46G1NpHVxo1drxGnkH/xkCiLflk9ZZTOTrquFfr6xX8yuWrcIB5m0WOOY26oFdgyHySVLPe2H
kyb0FklJ+bMrR4LKQF3vBL/MBYRf97aanBsg5onV2wwuvuTTRZlb/mEydPM5b/HbiMwgy3Yp4oc9
OxQ9MjS1byodYblV+hzuFSA1w28EoOpEVq38F6wSbCoQrUXfdlYU5MtMKfSyS9ZHyIqRE/52nJ6s
sibPto0s5G5tob5l6DPo/lUB8TDVts46/mpSOaMm4DXSdIKJBw/wVtkpPrnN3Wwv12dNK9xVp9pO
o6heRV9CvEmM7jZ11LPlZz9ICqsOkzW0ET/abR0kLyKD4wSG37SbvACXC7R+2eZEwrIm7MqjvbJG
IYyZjHAbG4NRB/ILgu6t4GDaKZc0vj51eBzG7P0e/eLMKZwgtHXTLaTh91wRgWcQX3TjLmhaVzqX
rabKU4vL4Ee6oAAPrYLx3lHGb9xFjbjxhnpr9DrLg4zkZBsfZ5xuypB5rz5UZ+YdWVLdtqnLPF5y
lw2WFQw/p4GuoR2HdIOxpR/ryreB8cvTsmTvne681gjZIuniv5JNDAVV8CBLbz3kK8hQTmewazOb
kimts4m0f6o67WPK9DcdZcwD4e7k+joO4Jvp2HFmBMu+7XuOdLsYdoE/YvJgWlmkPK+KcGtP7/2c
HoBu39oKrXwMivpgt9lHWejeLu9X825sLDOaA3x5hYIA1hnNXeHAhCWmTNuPegK5AeD7Kl/xkV3R
Ed2WFgN80uoP+KKD/kKFYLG5OHujFjk1uHRiw6b2e4240Igyhwra7qqkYaBG9b2Z8EWJF507If4Z
eVva7KAA9BsO3vTgJN3VEpxHiYI/JfdzL1x07+ck13azDK238Ww+A1FOdVT1A8h24Za3fSnXzRK4
RYhjUHVtGdV6NRDPGsqKbkQjifmQ2+lDoAUW033j7DoAq+PItHKTd8CpJqaAJ30oS1w4O/WmZd0L
hKiJFz5oAdDL6y5VvxOwdw3GeVzY2YNw6jfpCxUuXqb9AMpYtm6l95eurNxr2YtkC2r86iv3KtWa
K98e7R3ysz5ObSP5kDJRJ0tSoJVVFRdVXwe45NndVadBrarM7CFds1tO2wHiLkCbDLq9tTjHOi/H
beIHAlymAI2uiv7SwKP7VBar2GeO5sdaW+gRJPw3jvU6HMdZC4H093mnjyF2n3rY6vMrD7MK66a5
F7xmnH0gp+uc3IjF3ywTuSVwrB60Ck4whN8q7ifLA9isXqa0fCsnY4wmK3/FKv+lzqfLGSpFaNnj
ejQzxb6R3VMGCQbUPVOIjntyebtlM/tKRW6jP6tGzZugn3/UWnVL6NN7lUpWboQy1s7cw4amMNq2
UoBfINw9EN2cwqvWx/RE/p8LYm6mGGeJqg7PfE0oAZ7xINFECMTWbfac5mdAJPNa7N2nIa8iox5J
0Muht4Knb4fVNrYTzjRMUuWTQZ7IwxzAxLXy7mpt+8dVigTalwEJQJILBZ/hplbFtO0K+5D39rDJ
RV/HmlvVxEwu/a5sGO4pXMEGr9wb8jUfUumT/FT3frkVrk4QqgGmCyX7dcDFNlq80tvWdpVsdLce
Nn0qRbw6ye+agC1uizSFwTAgDSjMFGG7WYe0rycS6RfA/JTvsM5wryyrkr+vrW6HQL8P1LiGteHu
RyI94lQ2U6QW+AO5yN4MFg2tqp6TpVLbTAO4Tsyk28N75nOvWswk1uQp0YV/LLVxucjKYGdoFT2Q
wDanIRyJjFpwZzqlijeWL5UFQhp0t8ZwHqVq+Xsy23IbuOM1RfhYS/TogTkAWfvdBaTdaqNZmhtq
Tefu9KzL46xzkthr1gtpaMnO6yFxewZdoS09gJYqux30ArFal/UbwnG9aKwlwJGQDQCzZV5o7vK0
evZwWwOv0VgCswxWfxPI8raWmRe6eLkfJNvuiMpm7I1uao7BsLAwZ6g00+a1qPGV0/EojHQLdB6e
dxa33TIfrXXGHkGn2VjYVV175/DOAAOouHdXndQU4uurum6KEDq+D4FCZzQNzBefoSwUKc2nOY3Z
aTU5MyzjnVrmcmAByYJey0hLGcg1lT4qKxVvspzJkZes2QwrSf53NhVMwrPZm0mLimXhn8wmYa+Z
M5SLd8iwY/CiJsEPj8VgmWHAUqHzBFfU5uIbWuFXdCqSR0yCB1Hd/cVvsu0Kg4sGyp1Zz+J36SaO
F+OIWP6aSjRD//PF8JXhJ7Kx5UYO9lnnlE65S6jCWaueY8Fkdg1NuEjlDVTw77zzzL9MUHQblR2j
Hvw36N/GJy4hVLu0XdHIw76mm0IYvGinFsFyGy5r4hG04mbYFjqsGbJoLhhno8IC2g5rtuavudas
oCRV8L5qvnOZLyK7qYIM+ToAS5NvZG5IuSWYdu4CBgL+Tyjynv3+Df3sTEL8k3xm8zIYZ+7u2Qrf
+vRGNDLvF5zl8J8pWs3aZEnQfbgZcaITtv+nhBPvqfRrQNHaghERYv1dALPzR0EhQEcJpsSb9h2h
/u83hh2HDnny7NtOGMAn8WIeiK6AgpocEBywR9OVwODNXRkI6d6f/v0E/mbfcS3UaWSJQrD9S26c
CstcWtloh1lAZoJXiRjGypZYNUJuspkIjBH4fPPvi/7NnTyvG9HUo6g2XPczObsdLMkmNkETtyyi
Z1qDALgPYPD4u39f6G/6JLRsPgcEaFjHo+P/84NHeGEag995Bydr8p1qzfm2nS1CR4jKpQfrxTes
86+u56OXMXW8b/Gn+ETXhA8QFCKRRCswDBfCACyvAv05YPvohwu+b/8rVRPeKS0hn6BDL4uW+s/7
WxfU3CWBLTSsPu+HRo7CglfMzehj/vDvR/nXS4leAPXiOdcMmjKqvz8vheVQj+HRWQcPQTSmv9Iu
rG50Y61c8od/X+qv14NL8YejFKYA+tzfn5dS05yh3JoQrlgjTQ9ZqqC1ZVIu36VqfnVPvCBnS1f4
SZgA/nmhdkp8Urf40JbckycGkwS3H7ZZhRzlN6raczH8o9BwTw7UZL7ns1w4+PRLydHRUXshInHG
3LqQk1ldBLCrNjWZ1KGUWhHpuRqivNLd4Zsz4Qu3VaA2pq6zpyKizc+qPq+bZe5rngbD1p2PQ8A+
EWxUxFAam5uZcVggnJutOK/rxArnzJv2o9db7//+Vf+qNBbJeJiouGTwUtg+U89xlpAepVY7mHPG
Mqc+C/B0D4Jc191xXqchW/vvzqi/vsfzNTGz0HnsyKeNT08dc+suGIxVHCsb+97UXZqd6S5raCvA
mXFtjG8e9Zf3iMEr/52TFj9/jxVKqzV1HHFcWg/DDNaxobD7MlTr5IcFC6xwpF38psh98RaToYxN
FlYwuvuXDzLChCTvGTmPK/GdxxJu8a6v/P6imZHF/fs3/PJSJkLmAK2XgyDjzw/GCIDQJzTgRzEF
6mroEQw1kl7VV6a2+felvnqUHDeUboPsNuuzU0ILEbDAKIvXBZfILf7h49Vsr+axFXaywf5JxUVv
m/+rwIX3hVYNiQuWFITtfjov0l5JU8K8OJRw2EB2Bm/j99oVLlfNB4C99V2A8Zc3iVE65us44+No
8+fzNL0atySZcvpazLjEblMQVPs2Dq2+H8wF5tO4NI//frBf/ob/dc1PRQ/wavYyKs5Bz/PmJYHA
uvEbg9V9W7ffGSx+eX/nFoaeFK/nz07EbWfXihx2nme5TlvCxvW4kDAKfXOFDlkwYllWnvw/vge8
6rASYL5wTff8AP5Lv5ClEIwQ4KLjKWts7ucBcphpTtczZm3fVPW/HRV5YUg1AP1CDYXv+/kB/Ne1
LCCo2up6nPiKyYXMwQeoKSuxw8k6J5zC0qX57TNhveh634kQhTDzrj7pLelhltri6XmT29O9tNPp
LvWV/KYgffVju2dnBbT6Ju3Wpw8WvIRVl5agXXQSY6c7CUxJb62erFX874af52fhnEFXDjhahE/P
otHWHNinQKrlJOvBZRO8mz3jzCMVsSbHIi7wENyYQ/tzgAXKaNv5Vy0SgrBs2QWPDp6FVgn0+e/X
/atXkCBBejG6W1rOT1NKAEwQwMrQDgsq9NjV3LvaTZMtYgptKx2hb/JeqG+e+heHPe5554kP1jOt
4KcyglJtrjWSsw9juYgNK3V1UEqkJ3xMl0iv5PDRFSCBdt6238jlvjrwzp6UFvI0E3P8T+8+YuSZ
3RoFpdPmZg+nBJLhYqYbSA1NrOpJ/0Zw9dX1sCoi+YWdAKPgp+s1dVd6/jzKY4te4qUYpvouHzMx
RsWokbGBoy+7qn//oF90hzixsfYziTJGIPvpBzXZyc84Jgoye/pk2SDTL5JNYAzf9fJfvDjn4fZs
hm87JIp8+nTKmcrfMbKzUurNR887+9GSnxyWIO9HI4FCZQwEbf/75r7q1f646vnu/6ugOI1Qw7CO
4qgluXntFRrCTtCj22ERBtSg8uw/Z415NBWBt2m09l2eyWL//iO+eMJ43mHLglD3bNjx6UOWvjR5
iwxxzAu3W0Jd52yastR9+fdlvnh36JE4GHBxwyb4c70YB0+1bA3FEb2V1oc+iRVxPdRapNqpiwfT
8L+54Ff3xWtDPcRig6Hp08vqaY62rJbNWr3Ju8sODdb1oGEs8u/b+ttGjeQYWiQ8pjwchohm+PMn
lD0OG7mpY3xMK4G8pp+M39aIU8bOrGRKrmjmto8u/uYlnPgsf/NgSl2MZD88T8qsfg9mgrVbrkFI
CifI6rs6aR2WHRwaLHB1sdjbRS9YDyaGU8uNbyMJCpW/TGtMIOy8q61Se2qHzLjttYD1TpHJ27Kt
gfiqwX4p2IL8kLkORVSc28VAL7I17C2LlZ8m3VLf/PtpnJ/pp7kH9h7ieZocLH4+v0vN2icazvc4
ttT1cJywrrjKGhbHgb3U3zz4/3Tzn6+FKhmVMApe+v5PX6zCPGgkKBpAatFrtcO+CJI3ZWsGt4QD
vISgYM50Aamflb3tpAPmddNaOJFvJB6Q8VjMz6NpkEqDEMRad/+PJ4E9jwf2wenwGYvQR/I1gkFh
7GZrxn4KEvg8QzHmp2T2zYd/X+urN51APv3sm3NGdj49CYeJYDI0cAFBFOe2P1tO+Ewm31zlfIx9
ft4BQwC91tmf9/MHvOAVs0J2Sg5ak1bXheiaSO/T+rkdNfOUyLKO8XoVkbcUSwhrePrmlP2qQJ9V
79RmQixBcv78znovJ9N1VMlh6gRrnNR/bZr6lW/Ai/FvgS0i8XX993P9jxvVn7eMf5qLRBschDDZ
zwiyUeuOWHS+bRvvNFRAATTTfl3Br/GQVxbKQ28JfiYGsougNutjPad7N80eE7PM7/79t/z9ZbEf
oa/DkgLhpvl5VunH2bHgNcvjPJr35wXnTznBNoBr+J0T899vE1cC92FwR6AOjvHng1bQuE0xV/K4
Kj94MnPDGLaCOAzxf6Sd2XLbSJaGnwgR2JdbgKRIarUtybZuELIsY18T+9PPB8/EtARyiKia6Ih2
VHdVJTORefLkOf+y8vo6/aDonAIAh1c9Xz1LpSUMdDst6GD4G1YBvh6V1w2oFVAgoQCdDxrCg/e4
5lx3eguRrVJ+m6VWKSCfbGLsP7WSkuuxHYHciLJutubQPKslHJDYcIa1F8O8K5c7CGU15Nx4EaEr
udi1gYEdHhslOia2Kt0ZajvtazVxtqRNqSeABG6ljI5OLNPvBFcHXcJEI6nOzHJ3ef+cmzjmXFyG
Nnc9B+nzV00j+GQVCtLHuMjzY5FPylWATD7ePyCGm9gYVuQXz+1XZFvRNJndJInSn8fLk97WTaGH
x6SpaB8XypcUFXNPiaVqJQk+N9KcRJG18R9W+fNINQJprRbhfYqQvLTF3ay9ikkkn2y1DlcCwrmj
4SCChpcECcyJ9k0dTGWHB3J0pKFfvDcBlQU3rDWEpi9/rHNHY/ae4jPN1bPlmxaXVSdLhyg6NlPY
7/VcTfcxOcANlUrErWwMHjM0W779i0H5UiSCjAqE9PM62mmflvC9wiP20/Z2MpvSa0NIfI405deO
ETW7eMKx+PKg57Yl+4PiGXUf2L6LYDMNViOczgmP8tCb98kAnwnIz4iCbA6TCtviZGVfnl1anGUR
OzCJb8t7WfhxMWiShCmCbfo3Jn4QV42jA89hRYBn24XnxFq2It1yZt8o2M1QkDVkjIaW3mVRbvlx
XxfBMZMwlvT9ut6FWm+u3JBn1lKBEIi/DRVnZrhYS7ud6t6i+nC0QS8J+KeNFu+5pHpl49Objik3
G4lY+YBnTh+C2WyZuXpPmjP/qA8vmDwtRgFFNzhadfiOyn32GhWzhUrUaCuLeHYkQopJ15jAsoxg
tSmJeCQHRtEhNXfdYPe3MlLCm0lC7Ofyrvx7xy3CNoGLq0lVUDDCoO3zrPokiIIJvbgjAFr4aKlD
12w7SGaTud3gAEsrrS7+ahtx+k0JRfAtwlH7TzflIO1IUmRwqIX9XhQT2BXWDnQQNCMZRnU47NTa
Ur7xFacXqVCGGcQQa7/LsBSFBxK/b73J1M3mClSCpHi9qaTSm+JH2Kzjw2q2Gw3uD+zfFkXsvV4l
2Vut29s2FSAWDfwH682A1FS7y7u4qr26q5PGQ7QlKF3TSkLDa7oSWM8Q5bHjAnLvn+tQr3aQRCAX
j3IyXWe2grP95eU8UzczqQfy7rN01FpIID8vJ8cq7sSAUEuaJHBZMY8fRi+2Jz2A8w6Eaq6OqSyz
X6GlpsbV0ENIIPfay3Y57oB5KMDmptz801USFkH0GBPPFlm0ZplymuIS3dleOvJpXJRLLRSRRkqX
905CQV8t3VaffDdJ8zd2gr+JOF1uSBlyP03giPKuWKvenRkdvUkLgyrWan6Sf14lG/giZE01Pjai
NGAvqvqj5kf+fmyNVxzi9U0aZNOuLIV/1fOe+X35I51GD1IU5a/CFBYnNBg+j+6ntDNVxFaOSd5k
2ybh6dpmI5adsgLCse/rlYT27Hg0iCju0D3h4fx5vNCsxikP5eRYsCKk7zT/UrfTcMgayl56nRzS
oZVjfVqoc7ja/ipf23yoZQMw5wGV1FBW4cNaYIJLoBkN/8OsFOn/ikZIcEYUwEa2a/X98uKe+7TA
DebmN51bfsVisry6JVlNcRG3JPVZZDgPKslgPQxhBkwP/8X2GrnL7rau8FwDEyx8ZXf5F5xeQYxK
4WXuSLK1lqVrVBow/bDi7GhLCWIziZRAi2v0q8ujnJsnrTAHWS1cyE62sOrXUN5hDB4dp3qzFf7K
1btRPAmukF9YKUCFNtvAfHDKYZKvJCdvVkLNuWnigqGReZFznrwSaXYEVgvu/qiNnfKmpBYMRrAc
jdhenujpZYRoEp1xAsXcdlg+uZGYrjqAbpwWiAhXIJ+Lr1lVP2m4lvzja2+W7iZu8nrAte5v/enD
BRvjEAOEWMf3tJTVayOWEJhAsF9spyxIvl+e1ZkHL4PxMKKBTPGGitbnfaq1Prj5sY2O5tTlbuWX
veq2vsjvoFw0XzGCL/YdPxLuWg8vrBW0kJQxiTwHCr5rt4jRXf5B5z4njSRU9nSdMs/SjzC2LSAK
PokwILr4Sq8Qi6KFEH25PMq5j0mjmrrvfEbVZXpWyE4/A1xxIexoE1RxTW2uUuwjerL+P3ZrAQwA
vxwkx5zH2MsHKMXWtM/sMDma8K73jZLkMEJFfIQMUG6SolhrTpxZQZS9ZmcBzJw4movIM6SZIaPA
nhxDR62/NqiIXddZHawch9OsmpqExcOIVjE7Z3l18RppsEyxmEbbXIs4RFQC00prk+dy6hnaVP4i
AKkrm+PMZ5utSGkOzPYjOLt93qxBl/idEzgx+a49HgdoJbOgWB68G6nqRJvLe+TcDBmIVx+zU09A
TLE6hOkAkPwoItQyK39KfmoJ6R7+AdkWXKqyGQb//fKYZ65IKjCgRIFOUTFf+pIORRLWuTnExz7R
fhqR5N9MosjusPlJ90OpOytPI5JoVuxz2suTiHIlAdwkTXQWx98SlZX5oomP4WRKysbJtC0mYM+G
EHtKp62nmSnURruU0xtFFZoJWVSN3RZFsGxT+62PPPdIlerQUiV79JME4yxYr9VdIhc5cMshjt5j
7D1LNxwH7r0OUdy3im7dL6WD2AsbKPU9LbLEY9gOxU8lUQyEyRBGzeB2OjGU+IpCnZeUppMeK0D/
sB4MtIhhCJfSt4lmP0lwa2koGjtlAxPchOruFuCpdS/MC5wWEDcCg9vHcdpsULGYHvsuH96lAH1r
KKXGDEdujaSFGdkWlGHqIq62PLSSL2nSiD3ZiU2Jma7uD3x5kP8qfQf7xUJrrMAz7VagioyePkrR
UuIcKcjWb4Bz4ZH3ZjiYdznCC7Ry1HC8bWy1hKkVpVbrij6h7mMhECEe8LWxo42CdrPhWk05Ttcl
NB0LFDCV5N4HQoTCF8Kc+K8Uzm086bYnx2CiSaQg3GnQOBGHxhppVumKrV9KGDdvOJlJ0LJxVrZc
cPPdl0jvR8kjlk/faylFmzHTzfZrWMMksFGVktFtacUTmFXEfyS7Lx8FQkw/w7G3DQ9qqJF7cTS2
LyP4F/0KCBMLUQAjsjbIZmiZm+O7+tMweNd4/RgZb8Q049YKNX0/68RexwBHD1aSpk8ogdvhJknL
6H6wtEly+0mVd00n+mkbWcoodmDAJqi6YC8BKplJu6NKgCsYDKH8O31KODFNlsVUC8fO/qGAwos9
gYbYi9x2kMft1FLvutgMtF3dm5HqzQTMxvODtk09He2o70XWiz96Kg+Kl4F55WIdYHp4kLfF7aDi
MgTmPWTDwJtNebmhKq7B0FYyBOhbAYlaHhURXTWMSROBn/mdNmhzb09S/xPCg+k1qjJsqjQFChAl
ZXST9mRhLjoo6kNiGcXeLxLtHZsMK/dairvXMqCFzlXI9Us271BBs02nB4IgcmRW0xux12ZdeT1x
9kN+pVk/OEEn/2x7pcQYWaPLo1cie0pVGGSewkOKLEH1+3xnAkfPZrfEGXilSM4rTs54/iQBk4CP
nPeujUaK5eVmW75Z2Qg/ym+s8RmPzBAIve2H0yYmuYJgCs35R9UqVf91SnS8FoPIkA9OjRnyXkut
4Y1tZbF5g8x6n4SPo66V12YBDx3xDtcp8064bRb2v+XMGb7GlYKljhphGurxGmyRxmn16BA3qgb7
Eei84dVW2UKJG4fmtz5VzrcIBi6chiiFkjOUKXyGwAzQeKlVob4Odh49ZjK9xS0aljHGdqYifuoq
AWKWkRoeJCpM/pdGzy3D64asNLca7CR0JbEgz1AOgbS7cnGcu6WI4RoFZ1I4fVnmHul8UaRX4qOk
1/aXuFIR70K1qfwZ1GYdrZSATgZDJJIuJL0gAIhzHv75SuQnlAJ12exohKjzQhELC8kLGl35Uw7y
arfvJLeYR6PNR/HHsOwTkOiYosWVjT7Ic6dGHCCzg3TT5RUSBZfvwZNriXFo5NKSQBxVp7P4eVYC
iioKpVp2BECeAVxqgwBajdZeSaArjzmwP681UAZJbZwKs8xaaz2dmyd3Io1cvBpOXXdrTl6Anhfv
RpARB9E04ROtEWfl7XRy2zNLi+7dLPFs0TRczNKS/Mwq6WQetRTdOUeNEAQkxl71BOYbYP3xmq2H
dm638CQk32fYWdX287oG4DaruBizI+Cc7sYqLfm+kgbzDedEUFRJLjniOu+cXnhGJcSsaOcYN0mL
3uO2mLTsizBDjFV6riy3dNrup1+ZUnw1sAufjTaOHkDG9Gh3alo4mwlEowalG+dHVxrD6akKM3xm
/Spr0D/tmVzcNC+mJoVX5jDA5FfjL7U0mbivQ5B6jG1MXbZmI8I3U/Tiy5ilzkqv5sxqoPTEI4M0
+YyasEiAs/Rjmh+5JOK7XONaRUBGQZcEPcmV17gyV1M+ZVqI4rGV5n6MLJ9CD+NchM5If/iI1hx6
uwF6FRhWIoDE8fbypPrlDz1K4hVEnsboFZN6Uw9fWeGivny2zv0SNI3nevhcoZadRd2nxlwDVNuc
UBlR6aWSCj0pRIEiHRGk180o+2NHCloxksmmjOp+C/k8uCP37f/5+s+dTRSbeao4Jx3OCtplCsgh
O2ZFXgduLcPuJWhX2svgjOmaw+1JPs9pczAwBN5K2YtGwOe9b/WIe5talB9bW0k2loMPc97gbGJF
IASMYRDUovI1wPDf193JZ6emDE0BbPgJQtJXldEwBXP0W8P5Fk/tT3OWUGyq/t2Q4V81SZNuElpD
u9EpIUgXU68hAsnVFDqRvseeL73O4hhWOOq7u8JAUsZSCrFyi5yJd2hKE8F4dcinMEJDBZBvdlSr
RAuubztUEoJYeiErvy7vvXMnDuQtzAmbDwA04/M3CIIpLlohpUfwkMOOotiAbF6Uf09K9IkvD3VS
+uO8saVs6jWz9vRJQT/rWylLFc5b6ZTHvtT1rZxiAs8zptuq42RsIg1Dww6s0MrldWajwQaj6Iio
Pa/HpWx/hQdiAAo9O2KDONyhGG15tuObEH0SHbRe1j0LrVxZ2DNXCUYIFKgUXnEkAvNv+lAzykgy
JLmrKDLUhfEnhAYfexPkzCcHJvzjVNOzWCmtniLZWGBAUA7cFP48GbLT9Ub4spYeW2PwHLNScJo3
k1tc9ZrvcRVixMI/5SLI3W9GiUBXI9e+8huMM3nCp98wb4IP0zZzPXEsCixHJB/CB4MWG3IqVhge
WIog2o6+nl0h2ip/gaBT3GVDqd2DKkaZMaHnklAQtvPqRy37+ZueFclXjKZRtLW6fkjf1SQZUD3u
6Wp7E/jiVwijNF7AYBRvQ5FiIoQt5tesQ42FV2GnYqEUaApSM2lVbbl0at1F+6yzkEWCtTPr+AHN
VYfyGuX6MvoyjXl8dHLEAo5dAaHyBf2u6kCBVusPkIQd0wt4cNzyIEVNRwvC+t4OfLXc+RpBG7GM
3Ex2AlzwQa/89KUJjQK6ZSrRU1LbNn/pjDquXbriiBVAkGgcxHyU0gfMUmAahN62/KIbI2CLBBfC
r6ijlNvLx+/cSQc0jT0HJXBokYvcBqOrFNZ9QLmUZA2SBLoEeqX3O8sQ3ePloc7uxJlRRHXNwGZe
XpSFzBQYLpKNCRAPM3STyZq+oBYeI9imdddyH17LmFd4VqoZKFagmZBWU70CPTypo8IJA0w54wHp
+9LSWeThozrKxRDFvNn/TPcNGnJP2i1m2/FrsUtfpd/S78tzXm785XBzQP+w8S1KYVk7Mpw+eghI
fQ9tV3+LXznlyExeHmr5JZdDzf//h6HaTO2LtMcLTlYx/wFoXU4tblfJCrVubUaLCFZIZBk62hcH
kDCuZcwagtOxVh4pMrlCfggg2MW86C/PbRmql3NbxI9+GgYrTBkUFbZHtUL8lJABDFjatyV3s6Ot
XA3zZ/mYDczjKXP2beCTQBlpDuMf1rIPpp7yUIEP64ilWSq6vY3K9eU5La+C5RiLhYy0ISynrnIO
Djr/MHdu8nSrD18vD3J2v3+cyWLlRlrlZjuUzmFQXMzTrqTv2da8gXop//C/o+q1st9PzvhyVot4
kkVGNRYSK6eO3nSPDCQM9cHlhDVX66dLWflOyzpsIU+0xn3IkF3rbgbVlZ/0A0rq/3OkHSTWt+Ia
nbHLi3puN5KdytTUecmf3KhNF0cUsjlpuki2ZVy/6g3aGVmCkiBCCqnzL04crGg8D2d2NLyOz5ux
EDFeoAFLOt37oxu8/50dewV5jbWZnVvPj0MtomOW0+z3a4bq1eMYof2xMpWTN828PT4OMP+ADwfL
SuxxUnM+2HTPBmmvtNvgnf2h3epv83zW3hJr81nExCq1cVsImU+NnNWQRm7c7y/vhXNR9+OEFpEi
rowyMSomZDTHRLtD30VrV2B0Z7fbh++/OMJODPmhS5lEhfDza7kLlE2xa64uz+NsoKCnwdMXfYTZ
Zfvzl2lSzLMaqf4bKPo/8lO5+/td+K95sPWze27hPo63WDg7bZLZeAQX6PIWMKJeHTJ/9/+c0zLE
jhO8gp7gB83naKkkt6U8uVgA7CM8C/Ni1qi0XhRNum4U/X4SGBJWlr/y+f7in5eXyceZLr6fP5Ql
mBa+n0YDZKOX1WEaEE+No+EOkTi0ouXr0m+PbREjzVx8KeyXwk++1U61QfX2W5P3+96gu4rqh4lQ
OA8pnIcceafa9JsvL9jaN1kE7wndIpsK+99vIiOy06JxtvJNVoZYtgZrJEK1nlrTIWzDjSUElMCb
wd5ensfZMPNhyZeQdBWMa9oUfHjtLVTRtuHq4yLiz+mJMFPs/tW193HAReDMeRjrzTytv3GNZA81
Y+3WKj3t1v9erKzhvGEubKglfwasYODQXMJusXpDesbt8mbLMsI89uVd0qygwU/oHHPMpvlooGgC
0AEaw+fIgLo9jlF0tQ7Xzn7Omu3RHdE2ZWp/F1T6vXrBnt8k/xlxceNlkjHG0xy20/Brbd4G2vO/
itsfJ6V+npSmtNpYtXPcTnaxeZWpv7u1JvHaLBZ7QjdruRUjQ9TObZFvdBseUbKSRK6NsbxPcxFE
AkOLQ5rFAOFkd2jje8Op/5/DzD/jw7UNcbMFRcBUsmkO1uH4knUrm/r/OLP/+ejm5zFGaZpoafLR
k1cuuu5be/U3NdDfpqdi9++2GDbklH4MlAmWNf0INnSsgHA+SOETdlxhlaDntRL5z36c/4zhLA8O
RSCCPGMk4705ssdU+Cmvl0PduQxH+zDG4qhgiUhrpGSMRvVC7aUM12Axy/feDMebaWMgOeheWdZi
ErbS8JjXsu4wK6Eieodo5Y2etG+Ng0AlwScx+u9hMH27PK2/Zb+PMY5hwR7OcCc6c6jGLK5uLeh1
pWqLAbowUllehh/ITxnIQ/Xq88botwhe28FWogBdfEPfrReuGNCMv6I2jhd0adOMVboRi6Nc98Nu
NyTO9DtFb6v7gcYctfLRVtv4zbTog6IoWgXBtxDzivQoyU79DqHJKfb1NCh7U3LwcqnRUR8nSXtp
UERFytV8sUtLQvPVmUIkqv2cCk1ayWXumfLY42gzCRNtUH/UsVbwJZvkk0LjD4odtb8zSin4qSYT
ndXGqfs7/k1Jug1H2MpukYNHvikQev5j+01/nem+/SiJUf2tqin3sW9rswM7fYADpkljgwl2M/UP
8lQ4AhexyHk3hi4KNqrWpeh6QIwVV2iC5/7VhGvusCklZ1qTiTl58/GtZoQRYDikozEJXWwRFFXp
0Pdlixt8XErXiWYY/nWlQf7f5Amy9DoGrPYGYjkdfyQaDRMBp6JJ7xE1NldaFXOQWGwbCp0gXxWU
PwzaB5+DCIKljo8BUneAAN9sANqX6N8PIwqbmbXNIR+tVK9P0mbmDoILBBDYCQddmcX5Q0Ex9S0/
bw91G8n1XYJm8oPhtzhxJcBwjE2MYvWDnvtmc23BKgXJhhyiJyvBranW1CEtXcK77/LhOfej0Myg
fk+hjefpsqiHOaGTIz3f8aPQtEMuIHjvVAuGio4tIgY+cY2RI7wVJN0bUY3bzOx05SFuYNB4Fpbz
OiYuebim+nYaSWCvIKdFPgGU+8TXFTM0esG1PKGdOcU7q3T+qBUm2HggW7sRnbLC3hmt+KXVqrGy
IMsXFGU+2mezugd0YDpLi7w2UtG+dWQV3fIioJUAqxAzlbT0Ik1vN62f3AKLWon9y7jMkOy+v6A0
pO6IkJ83otJRDw5zbTw4oONvasmI70s4ktvLX3p5w8yjzFIp0Gz54CcktqIN7E6VGvkQpqiz45Rj
H/EU07ZpgErr5aHOTUjnquSkA3pDgerzhJzYzkcFReNDbUjgzg0FoETe4gSy8gY5863mL4WCDlkl
lbfFt8IczpHagHE0OWpmO0n/wYaiQADt4kMiesVrsmK13ncaNzTgqXCVdQo6BgHq8+zSHBkTPZom
7I1H2tno/yqU5R0VXXs1pWmDiqdTSS6lXPGnDPQCiUyVqOpR2de+52YTtG5pI8y16dUMqm2XyQnk
vVZoX/22M3ad5DR/OrWNSuT1VSqlFe0f2vaFsBW3IDrqB6jUpu1Krd8DjBtyKCZtqcfPQRn33yap
Uf4oQ3bvNFgORNindG4JXJA2RjKVGwFn8Oc04vfjNlCQflYiMW+QWFcfa6wwuk3XmL3imqOfULEN
Mu0BLxlcvQZdUh/sqWd2oWx32sqHPBOFOGkzuwpdFtr2S3AIPIWk7FiJQ6GAfvNyp0dqKmopy3t2
AlXYE8JPcW3VrXTv0MlWvEoJ7S9gnxKge2WEPpRVpcXaBjsThiAZajiEU/8HKL741LPvknByzIvA
RGHkoYn+DlF0H0FleZj+5A4dqW0STl3j1v3UXFdxqq3EhpMX1Xxs56Fp6mtQ0JdQ41YvdXQXx+mA
rQf9pxJb3AfL16VvdTwRpXQU5g8pFi/9TQOe+yrtUv89CiztmeOpaCCxpKYllifG6s0xX9Wf70/g
UJQZUdswQXAvI2VlZImITWc8tCkWpRimVf7LBJA2cXu9jX23VooC1KRk9dK2Hir/Jzs/L65GP8ND
43LAORPbwBSZBk0prvKTm7XwgXq2PhHUj50rDEc2MNkzl1z+zz8eZ2bo0580ITyfqDyONIjzKc5I
qAxf3jsJRnhxngxf/NK0d5eHWj7c+TjAsOFvg9UENL9c3Rn4lqEKPxy6MdVuBhlvqBIlX08fBwSZ
eqXy8mpCTLdLfvyLgQGScPvOXJMlt7KccilFJWVAHPhVSV8G7VXxf4gJDzkTmeu1J8OZYArd8H9H
Mxb5oIp32TRo+QBf59UO3xU8KPzmWyFWPtyZm+LTMMvUK05aHzfF4WDN2MnupUDWLSdcWOJFadcE
dpa7kdNKVgk9G8AAyKylQlhoCQC2PhKFnalE95Bu/YdqMuUNMNx/DBVcDLWYl+QMKhll6h+a2Y5P
HYpuL/tNvdUnWV651MnPFwd+nhd3HhNCvFI/EX8By5R0TYLFidmqeEbGU7mrxrHcdS3IF2QBR9zb
cKTtKz+5cQChqm6cVHHjxlor33J4Hd4XYY/PgFLpezPNcfyJ+9lIOx03w9Smd6PlF1ftDLZyJxQO
IR007ahc4SYFQL0I0URCCcXeiKIbby2Uj3/luV68IgA7PTdhND4H+Bf/ivwxexKN0+4TI05weZUb
Td000ui89s2symICTs3dAJPm3wQ1+YuQm5zHx2h5YZnKUC/r8neVKKinC7wszVppM68Y0V2Rx7HQ
97XU6LfgpbOfA6rgdx2u5de6Xnf0/GvriAqClLopVLFx7lWXh1JP1UOaGvl+fm7k2yQfonaT13bw
bfJBg9mRzlOtm6ZfzWAgO1i2Tv3QyfJwzJxifM1iHY4/Sp537WDGv1XkoDBm0JJnXffzTcXT9joA
I3ytYytwJUCOXjlGhh23Dbxr6PFdwHJJ8KHwAFEf2tbOvvIr5XiXN9IU7KzQj3IsWH0AuKg/6Xel
Epu/G4xHv6JL4T/UAYbGXSY534SajffZEBhPSDxX6IPY1ndQR2KPyUx8DTtQP5pSoJa4S0/qbx2h
oD/UmxzTzbBzeyxDub0SICOClTfc8lzPW5IYJZP/8YKD9fM5FyNsZsRQHWEp7FwhEqRxU++GUk2f
4ATWd6hkCw0ZHj/cXg6Sywz377h/6xxz4nmiSj1MkjJGdh8cc4RpHkEzmziMWFo+rbxGzoUSIJ1E
EhlShLJMQPp+mmAiIYaZBDZWNpise6BslYMl2nxlqOWFM08J9vd/K+NRuV0k01oZjo3A1OkIlzIZ
AjdXBl3dYoso4s2s7oTjRiVHv7u01eA74738dnlJlzfB3/Fnxh8MaD7mkts41tgYYSUHa61KPXNq
N1KQPSjGuG11Y6W1eG5VoYr971DzUnwoUfZC73l3atERLcAnQHQ7P2+ubaVbyUqW2SMzgqgKMZvq
AmjIJSMtxajOx0wIyz9ttK71MKw2ZopNscwT9Ktj0QLMioEbNpqcHWzStaRIObOi6CoB6wakeiaF
sEQaV6kvh8cMtWZrmzalsxeVJjf7trKE6hqdgq0db+r42OEL9mNyxuyPM8rta2nXElBKX8T470nQ
CWcQs2nizAvlAwsEaWWlzuw98n8Ua9jqZFfLlcqbGr6LXsIQFHqOg6k2PvcIBVAwjIrNIOnxDmbh
DxFPzUpN5sw5BhGIrDzKodDPlhg7rAtKUykixFE12b/VUXN0+RD9l8tb+8x+Q2oE0TRI6cj6LhtZ
w4TwUGLSV2yzBnHwyU+vopF4Hcm+vxIQzw9FDsxrii1uL7Y2inNZq0bIRzSkHVgJJuNj0Q2Jx+lW
VgLGubVDNhItBx76EGHmn/LhFJkBXKkuRHi1wEns1bHRs/UCB+8A7/LqKaeq9RwkmKyUYwHUwzWf
b4EPI01xl7SNbkqHrJwwL0zwI3rvHaQ4YCW2g413qT6yUY2ob78oadXsCsB0xYsWTVZ6Bd5droH7
2emvxklD3tNxh9KUHyda6yExXlBJapUH1S6Dzo0RAi43EVIMd1asaQ8UTdIWx3TDfqygDD6hE6bc
CStNQ9R+sN12ZUwdngZoJ3hjIV72RRXQNAIDaUXMYUvnVstijEnwECl/SH1TvjVBEz1W8OnwjbWb
+DuSk8i8ORgmY5uuNtm7iC2heHVr5IOLUk2M4FzUxfqmS1OcK+02K/3NwJPxGWgxF16FlyUXHEbt
nkZXmJfp2Ki4+OGl5rsNDeSvStskgVepUvWcZLX90HXViKjE1GTPSVuAjm7r2uw9GnvZnDeSTrq9
UFKMIuQoSDaVrDS8p5IiRnECDeaOAyKXNwplAVhHPF5LfP8crT1ULeZiN840jRWW6W2kYVEJBQ11
bqfWPe7wysTilwRxizdYu2+Rq5aPFJGQZwDjGEmbZsIxfh8Eoow9DLXsH4TOrNvi6dO/CEOCpUwd
Uj7iytvl6LsM1q86mmdMhYjvWftS13j1mPVUNiStU3c2jok4/xQTon15OmBPATCsP0ydIz3IpZYN
hyCxe0QLFL/7bZTYm6LKU2rhISWvv8dDB2ODBijmhHlZp98Yog8f4jCoZfynEjxdig5TZbgd/T40
yhadnQp208rWP5PfUD8jx0CBDjzu8lK0Qu6WNCE+VXEwfh0k7I7S/hDw9UhraPfD1ybM/2kDyYZ7
UeVjey/lXaQeRFiVN4kC32TXWaJMUFaz4vfIqcLbVAnYffCZ+n4ljJ85qAYPnzkgQCc6DQlaFcgG
3NP0OOJMPLn5OOlfgroJ3kOFEoTLk2K8MekEWXcIhgQ4NYUx3ehgNqAax+ZXrBXgFCzEFitP1bFg
3SiFZfcctUq90yYTQ8cSSXmxQxQ3zvB7iYZgJdicu4kg6tO9nrW+TgrP+dTaaueg5ZnG+rD1m8l+
VyPRvtaT2sOmkXEPcwcl0n8h8qyufO1z9zUVRTRZ4e3KFHw+h7lUT6NcYJd4lCK/+FGnMTS2Vg2K
L73Ri69ZH60Dvs9Ol7SZRgjloJPHvp8FZkh0DY9o2ssRbcdC+97h+XYTwP+70YFG4EpiKbf2yN90
DzsRUPPYpT9HzeofsNIKrgcZRV504C0aWgL7+GhjDqH81Pk62n6tBOnl8pE4dyLmXHiWHOENuiSp
kyTiaNtwIvrQea1MIBtxPuGoVtjGN9ksXuxaW9MvMFQW/mOli0QO5YaZ3GDB8zkhxpd153cCs/gj
5qZYX5o5SvEb3yjkcNvmtnKTVBoupT2F4TvwDz3aNnLbu5KGutdAP7Sm21po8o3ZUka87oSlTm6X
YazU41jynOYW1nS2AZ57RBFec32sgGBDowSKsA6MaTzqm0jeQ4cNBzznR+XQFdBv4f5mIwqhmg3j
wvfTLPAyHiWam42m/ot6cO5fD4Ho96bWKNG1j1gdrgW+j/0VnnD+Q15K7bMZTQXuPxnd7U1q9NZz
2Rnid49KJK7djtLLuw4rz2pXREY7oJABYb7vtOEgRtQAbNDy7xolAIhFDZ65u8tf+ly9wSF/RR9f
pyR8oujQCzzbE4FuhBPSFnShPoovzlSE23yaJnQttOqPgZTut7SWu7uuC8stSv3N/vKvOHMoCbu0
tWlcyhR8F4eSFLiDPEASD1l22Mk1jHQ1geWGmVsaPfaO/XR5vBOcKpvNhj9IpZeOHLt8MWBeiE7o
ThwdS4HGw1NJS3pvlZOMv0tgjG9VIqePIfKs16rap3d50k2ZhyTGYLlOGMTXEDdjbYenIxV+YCR1
sZL1nWAv+H1IAFNNw0KIp+bf3/8hGbOEDseYqsexktT6EOWFREKmSVu7xsTQD5puW8R6vac28pg4
4hfbrPH0zmlXdseZ7NNhgaiM4hRByrhYphp9LXY+30VKpfC3IQIkdm2ERS9/jTPpNAJS6JXpdHp0
gN6fQ3JRGj1VH4lHqSaXXhwr+p2V9X9g6/crLxG+8mmUoZhOCwTkFE/9pVEDellx1xU2KpONA5e5
r82NLaXBtc8Tzh3N2NqIFsEvuxu7TdJkzjeclLv7EitvlFr1wtNg7eKX0WH5bHT9Fsik443Ym24K
GUNMExmWK39MYKaXxk3dJ49aooePXSBZ2ywWCr1NfGYDeKo4F0YpfxdW5EXfazdJqRu7AJFm9Dyr
EvZPcR8DYnCtupRdXx2+WoEYr2nBYF4q5fmuFBYtOFhnLihJx5UiqTxEZZDeTU0wHIfA/GUl0vAi
paqA3d8+a+hmbvtQKYA2lj/wurN/y9SFN6Y+mFf4+wYb/GbzPQB4bOoK8VB1EKFzzbiyi77cEcXg
vcuVPV/W8h0Z0OiqShndajWqQSmFqDs1a6RjnFvFrpIDazeE1Eq9cMJWVNOF6VVhRxdOGMk2Tobo
Ph4dhEw1FC6j2BZeZ1r3oywp+Ijmz5KA16Y4P+uu6u/0YGi3GAVrbsov/WEUfXBl5gZ9h4j1FiWs
FKse/XtuMYyVlf/i7Lx65UTSPv6JkMjhFuh4srN9g47tY3IBRebT7w+/F++c7la3ZrTa0cx6NdVA
1VNP+IfW26ve/I1D+5Iw7eLbTmrQoUNw6KgdPzrFEAWzp8HnUZl91bMrHhs1d/aKwD+bYsf5urRW
jR1BwoHqZYrrJUTST0ZCC4MENGhkInyd35Njjco/e736zV0G/ZBREiImP714vZPu4jIFO9q6JaCD
TH0uHPWuYYZoBQniEimuJ7bx2LjesAVJUgZwfLWwY8wzBHXeu1iATSt+MIIFY7XVJ6UuNB/jzPEo
HfNBjLoICI7urjFosyfSex4qOBEoX3f3aadN94jkeHD1vcY3x2SmcOx731jEL7hWOqC32n3MFbXd
Lu2CyW2m2AGgjJ8lsnK+NIT1fVxce1OIavC5pkWYuYU8RnU2bPFnXr55g2b96O103JGHKNhbNyM0
r0lJPlh6I+/X6HnnVMq4XRr9GdN4IDW5RNUZ42E/HkDNCAUYLQIUYPUdsZF5reBHWWnHWRO0R2lJ
Baj9aFj4WROMNMYwQ2dYe6C1IsQ6HrZzlrmAehIdrov8hs/vW4vev6+7Y3twpNQx30TS8cA0LQkN
u7R2fZKkoWFQYWS1GoU1beM/Uw05zXGEdsQuHj93WxFb167jB7zeV/tbCQWujFGryVMsE2niw6Ku
PzoTBQiyQPYGIhrGiorUfmdm7bzEtcDYVQo9ZMu+dLONq/Ri6kcrHtJ7DI/fsDZV/FyWrl+KjIfT
Fgvj8ERgj1624VQa40Zzsl1O3SH9aXRdZsrLD2vhKZveRAkMudHAG70vRT14eNOnvMM8/6M5Ij2Q
JKBSq7byzupT876ORfU4twZ3Zzu+YuP0ZonhR+2Y3QHqm0bFzP/toyPjn45Bw1tA5iZVmfl5MWT1
gsJ1O8tW4s1BFW+V87jDUbwIKqT38d+kXbQkcxvQqLKo92bwACZHWnGG56Lsv+BoO97riqttJ8Pq
tkjjfFf1utqkc3ZXO1qD+7WZB3xLulwqhpyot2Uh7zy715tyJAzY8/d4sMjc9D7+obd59pAKr9vD
h0v2aZkCHcZsZlslpfqAcWYdjJXp+X2JKe4gkt+dK/F+pYiFphw1GO0BT9tIVZQxL79JD07VpX/q
BWUE3JPpo2jFL9pSPwzpLA+FamAXqQtJP6dBIyku1V+lLI7kJea+tPXEd5ul2pmoxm+mgkFva6Zo
GiE7j6WDqWw9d073uVt/yoVLO19FtKZtYGTlCTbKntviEh0vjc/fzGFUobqBJhwnzhqeU7LIwC7x
HFUKCHBt2z9ncT1++LeXLJg9+Nvo5DK5d07hIl02oetSYnlv61Wzm2JH2UWK7m1U4dxSfDuvHlgK
CQp036BsITf8/j43a1L1uOM+X2xXVjs6+OIlaqfxGx7mCh5zo5Z3G2w/pulG2nSerqyuCTjOIKzG
M54W8t4kCkeZ4U6m3VjFGzGKrPeR0Zxer7/Li+uQRiDPYCO4dkpUFkORxaZKBR4jsnOcueOftBHn
luurnCfFPA2TdoiZaKGcjT9wlOrzPkchUIsjWkddM+zqXuuwHS+7rVOo8Q1c+aWnYuqIMLTGZICk
8/1nq2az6Z3IZr2iQEHT7qa9poroy/WnOk/AaDFSb7A9UCI7U3UTJM61QyV1lNZU74SZ2R9dU35h
9G4ccdYaAyYRiLVXk3kjl11z1ff1JQvzfFQ6gN2YhL5/vKG0uSIw9kao1inuPRc312Ga+89qUSsb
rZn0/eg2mORmCWSBNL1lYHJ+KFgeZXysgPieyGK/X96JuTNFrMHrRWOGyKQgFoR61MbsReRPiQIn
xkpuqfNeXBTzM5W6zqK3e3ISnSgXIhd5cUylp+DcbhTIMoHTRcK2jkfmDpVemU8R5fSto6hfWhp+
u6Wh1IIPwSneDoMrWRbkYcdCyXoZxngkoqO7GheG+iQQv1pMR94VWJqKQx6rxjdt9IwpzLArP/SV
XA3UdFXpwi7Sx5aMpVclYmHoHPlOXWIPi9JV/VoqqnI/WB5tXF0vxZNhifRX1KnLUZtHupaRs3T3
mHcsH2e1K59JjZ1bw8Pz/czrBbbOf/+aW56cmhy1am+RfNfKcPDONJXSHDGXb5nFTlWjvfRTofbc
xVH8teg9kr/rx+lC/c52wqWR6S9R7wxKiV+fmdObQeu5SZjQZlF3ULzS3WtL/wmHYyv4+0/cs81D
vvpdJXXV3pj0nb8Ch2ki9H+mpB51/Prn/yxWS+BbeOOgi+Kl40OHTeyz7bb6N8dO7OdydPI3BR1v
+sNLdsva5FLMsjnO7DPwLey390u3FGLOjOP2UZdL/ZjUWXKM+7m5Ifd34QH/T+hTR4GHIHRyjAAW
KIsCUwozAHf+Il0aU61HmrPR51HpNkTmCPfvZgSi6GbtLaXYCydpHZpRq2LvZJwd4kogfWHkS3bM
LUgyBwopekwzomjPwD3napd6KgmaIuP25freuvByvRXFSktuHXGeHuGhzwXbRkuPEbMK4YMNjPCv
Ssl4b2ziS0+4SsMi+0XLkQnU+6+ItdNiTyVmARKpuA9QK/9Q8fbEjKgOhVs9ThZqptef7UIH6K+o
DU1ZlIVA2J1803kWwCE9yZpNmm8VBLEO5kRWn1i5GuYt/sI0/mUwTfOyGeQdpNWQQsMfrfmPAif3
c0lncnf9N61LntxQHu+A1Imp4qqu+v41OCZvu54s/Di1mFJNKpDKtu2AwoZvW9AFbrz1C7sahU7Q
navNK6D5k7NTQvcAuuFiKFAUD9yO+kbHAHEr+xISIIO6Byw/0MOzzP31xzzfVkRMrgR2s7aSSvT3
j+niZLLUsZ0fDXXorUMeufpElKIHcOMBz298Flq9WZDoZIZqnzwghV+XC7Kzo27ZOJNNfGyFbvlu
tXYKihZbJvZ0rmMpZUX3eSvzG9/zDFZKfrPiLBDxsAjS3P3vn7R2MP5r0WY6lmKot6WdxCGSy/lO
m3UZGhgs+bFauT5YkHZLk4bZDeDiA/XDgBhHZwURZ+XWvj/Hl4FKB3YPEJo6gKTg/W8q6jgr3RSV
26XJ0x0D8jbI6s5GTqtJAyA2+iE3Wpo28AJCTeJw3YK9er6+Ay4cPn7E3+pgRfCdHXg7UTQ1Gars
aEQWEoVyUAvEOCLDc3cittuj1SXuh16xtEdjuM+4czYMG7vnHjDo98Ze9A3Uzg+KYtgfr/+w8xMI
4wREKKYCq6zcKda9cZiS1amdHEeXQhDXUzRHGerfacyKNv9+KcaNq20JTAf3dHOaLd1+O8cgcJRo
XlYyNg6S5tC+FclwI7G/9FSgvTnlnDu6uScpijuMQupLlh1nfWT+OujT9GrkWfEmNF3cuDPOg4pL
iv03x0VPCcT7++3l0s5W0yTPjtbYFfHG6mPthQl13O0LFO/uaC5Je6NGi4F7iJmpH66/1EuhZY3n
XFdcW2cQF2sZxkGm+ALMuWVK+NJuaeIk7ca3EuuLC5HO05sn4SHzef+Y08QEHtN09IbVqsgZNLXx
Jy/vEKy8/kAXXyf5hLpqcUH6PYkgorejKu5kdtQy1T1kiG5K34uGIUT0qKqQhoq638ZkYphWpf2N
8Hl+K3MYVgFu0PnEsNOCCSBFNSWrxPFSTsNzPaDuOjizCK0BHwDXqJCerWkLX3/gi4vSrIX1YVgE
75P9oyY4W/a1nhzttVRp8AI4elrVvyRR/VRFcYUk0fh6fclL14QFgAuMEjXp2ZAj70aa4xXGOqId
SnM/WEI8YUY9it1QOolF44p+DeQEacx+I8yp8QXmE7e+9KUdRWW6ziWYf1Hxv99RtPMqcgXy15zm
ogxb2dT94xA7mfgP0YCsbmWv4F0Gh/z9QkbVjoxIk+RIRdj/URtNMASo3Cd3mn5cf7GX4o5DfCPm
cN+flfp9E0VpbdngKm1NHLQsGvfgXZutmYzNjXOi6/zq97kTL45J9QoDZHKtGu+fShVxBy6Cj5jX
U4MCL5NYoa7KEn2+lbbIvtrqqNtbbdJLddexy+Re5kp1HAHy4Ipn36GMiwiz+dXTFPfHNHdKHGTm
KrbLT67f6KQ7cHUUrutwLHPrvs9nVewaOs7ODXDZpYqOwRTS6QDZ1onsSWxR5FBWWJtSTilxts2T
cvExxfwWJ2iLJ7OI71XkR+7KHBR4q1g/WxVJ3+sf7tL9zLQPsC88bBOgxMke6dwiS8lpkmMrrebF
JDUTB7S/oFDVw5TazwaQjenTVNhqw0C0oKcrasMrQCio1bMsleR7NufaQ6d0SvUAhMxOfl3/hee9
MRCjDKxJHv6i1U4+N5KLy2IkVX5sTXu/8riOeat7O92M24MZK9ON7XU+j0VUl2BIePiLaD01sUBS
xkiwBiqOI17BIe7RuNwU1Yc8M76CRY9+ouW+7BSymGelb817Y5q/91O03PgZZzGCXwEQetXjtC4U
ZJVlOVMJPACHAk88x1nl3VcchhurnB3bVUAY3h3TVlBRZzyfrtMXNhjVLhp+MhyqsT06U5KB9Jf9
jQz57DOyFOeWh6F94dB6fH9qiU9KTfKdH03Fq36IRrV+mSrsND9q+loJi9qWv69vnEuvENcjxPvp
NbF7Ti7UIY9nrJlpEcu5aTK/Q9gaheS8+XZ9mbN7e32wfyyzPvg/WiLkIMIYV8wvPPlSD9C4M7sw
oYHT+glet1/p78/ov3sEfX9oKoylrq9/6TFXqh9dKSb0ZyP1wYlKnSFbdpR6X2pMLEvn2ZsmAIDX
1zm7rnlOVvhbSWir7cr75+yxarM4pjliPshnpw48yKbOrE3mzBUSofOP3GFmdn3NS5sGDjXtLrR4
QSYY79e0oeHXNXOro+qMbliaXMtwE9mpEZrLxhzbN57x0rf0/jo9GChAg5F9v17VOC6Tu5pNqnbK
vW00nb/UWuqnAEw/SoGWQD2WC/xTIW8kQ2eZCY7MKvA4Wnsszb32fuVymFfd+TJHEFWCr1zsBUey
uSE1CeAxRrQF8kppw7JpvU9FoXmvsSesG9zICzsJnASiFavjN7fB+uf/2MkYSRp91hUol0+G/MUV
YJMFTViW3HjWC1FnpV7oyKmBAIOJ8X4dzVy1TpEUPjpzmzwVMBq3A9XMnS6m4kbU0S/sIOINTVvw
FIxvnJOwk9lm4pULjQGB2XDtx5GL+LabAsZg9ssoM+md7rM6ZskPak/v3isz77Umo/g5giN+8GpZ
ePBhlakMrcU1EEG2BkzIVQBqn7whlR9Nxt15UFWj8V1ofZ/vICG3b2Nj4rXSYUJf+oYFIDDUsb55
jiHseDeOyIWXyankkCBEwkTn9IjgQJsm0qYKy/LKeJaEnRdgq0kIz/9mQ2E9bu8yLxqvtgf6m8YV
d4Z9EgIMDRHqdIDn4fSy+aTmAIZA5fXDx0G08wYZM6MM0VOVABulBh8iaqOPiWXUr+6kiS+T1EUS
ONkkbiXUF44tIEJ+GSm9Tp/p5NhO+gzYolbEURtA6Qd224FdTFz9ZcU21mGtyrY/AHEwYjganvP5
epC6dGyYDXJPc3QQjT9J4iixuy5iunK0mmrc2Er9jTGBtbm+yIXoC6eCDi1iyQ4cmJNIWOWRBBWP
JZK046JHhhvVRVpNrwaPiB2KV35USuP39TXPEVR8b6KRZ3ir9d3Zk6kTjRvGvtmxqZv5j2623ouR
9tOj0RcLUuBa6d7jzVF/z0ZreYnws933Im6LgPhEC1OZqSGDFnclzNWrNsp9Jv0mkQy83q9xGFpg
IhJzRp/gp+2aRS8eEjmOImyVJP5uyRjKvN3Ew+yr6OPemVntDaHa6nNJKjS5g290cyaDNvIYpSMK
7yW+Bo7sNcqcxfNLsF6fWzVr7shgYVgZSW58A41uzwHBz/pS2IV1b2kkJJVVD+6u0Jyo28piyZHH
JRzZ4ZSpCelJpxRku1ZqzDdi03nqzesFKIy65GotfUZF9xYbYMga85fBjhAztzp7Rb7EGPYMCsI3
PhI78qeCNsivHFrq6wD8I0g093mc9AxUVq4wDKOPOzIoUwfAJtc//6XIwp1E5CWHgsi2/vk/roPI
K4Y5ViGQ1WCztyIFgJ7Po+rLiZ/875dyCYHEFdJRTEHeL+UJ+sNZ2+dHD8zUZ52Uf4e4mvUjm1rl
xkG69FQuTrB0w0kozipVN8OoMp4bgAO9GICyAU3x7KXz1anSPv2HpyKLN3ArNtb+0funMgDWRV7N
U1EqdZVf6jMGtK01Gd9cdU6s//C56GMztCKQnZN6kDyJ5mLksC52ady3OYYfaUlmjX+p/u36g124
VNda0SFbgYN11i5CEbOOWqitR1CDtIo0NJxSvILG9GWE7PuqVLm80Ua+EOGhRNFIpll0QWwFqag8
1eAJHFXG+rtyHEAKRo3px4mBqBMgtKCpdeHT8Hi7/qiXtgvsAWT46elz6Z18wxyDEzBFSXas6tgI
a5DoB4QjVTBN063e7aW3ykEDHAvRjM94EuK9CC81SD/ZUU8c1P1aI1WnlVdE/iXSNvsAE1hNtv/+
8VZWhqYyGMN94eTm1JQcmKmguWnmTfmoqrBAkNUC+9T0+X/YnytJlPk1LaIzOK5sevjfqLId+Rvt
vqf/FjJKxk1Dt+cbfZVLuwVXA9qo8J3AJJx8tFKWZVdlcXYEW2z+LCO92EU2EuvqXM+f5mn4nfZG
tlto8N14necNnb+VNFHTYT6Pb8rJyr3WZE0DSf/omnX9szMTxMsqM7Gzx35BfML31MQDriflsulz
VXyc8jr/KtRFuTXxO9+3lPQ0kfnPWnE7JxEV87Zh9RPmw3aesil72W3M1LG3Sb/cUvw8f9srzmw1
kmDzMoI72UOdp+YwCdi31mD/HJWy3eLuZNIJNK0NijzO/Wik8wbK7C0qwcVnxLqVlRnrnY0AanXu
x0mldVUMUu7MBTAeaM/5G8VocqO/eZ5+AWOCUAtWCur4WSgfMjdF6XHtPUHhG/ryhdFRFxhxBvPU
mpYtSv795vrRPA8H65Jk28DcMD4+mzuUacwFwqQcq6E3usVJCCkICzRlhZnj2jXdqMouPaIB8IDW
FxsXif6T26qCEihElxy7WqmRG8Qf7G0EfNtvZty+EZgXuXIEzoNR4fUHvbR/IAMxtkKeepW4er9w
XqpxP0n6udJVrEfdVDNm72lVqlstN92fpacs9yCbmodCWv2tJOfSW0bDkTkpiQdTnpPkvTSZUSsR
tIcuV9OwAXDxGR/AX17ryP0AL2Z3/VkvbVlrzXDWaoMe0Mly9tQpWEnCDzPybtp4A96wGD4bQUf+
ur++1KUnY+aLajDhlgzu5FguoDbxF4ziI4LTSjBmcCCapa/vDIlxgOY04kbsO+9gwCxi7/AiQc7Q
1H7/GT1DcSIDN8djb9AQMpU43sOtUf0qS5sjfpcgpimbNxNU4o3RNt6X64976c1CbCIUkZGQbq1/
/o9sVUNhpPKMhuWnOIpAu8npY1LI8ZMyNe3h+lrnFR8xQLfo28OnWvUh3q8F0RlXt0pPj+6SJU91
I7UvvVFXNz7gpSda1VFpf3lU96cBoAPRXCHUwl1C1/DBoyYZQg8mgeXXbW/+a8kAbi5njaKrF8na
Kjl5pm4SfWnM6bGkn7Cn9/0nj4oE4DQuk41XiKAugQRRhN3y4r34mKSTlk7WClfz5GV2Tj+YcWLD
fzIiZ1dMotmLpJbHbkyt//DdVjUE2gTkOmd5AeZdk4HNClG8qow/2EXSVPTKOb3VvKdpxtt63ynB
vgkJhBV1oZnk/+/fZs0RMLykSY7RYBd3KhZtStCrlvkjwfcxBwsSWU9O2U4GQjotFkDYio6hynv4
QOe8O8S1W7yUI7pygR5leItCdDQOOniJlzkvIZKmSfE9S1LYLfnSNtI3aKo8iDj2QghK/ZPeV+OX
FINAkExdX73MWol7HCaA5mdsNecPU5XJfbfkKkqm6YgDXQVd20d3YBYPRacqvR9pZvWFwTuW2mmp
m6+N06hvHVnVXRQnqKag0maYQTvWyUG3RwX8pdZqd6UViyxoilgNzMmFwKTacti2rSbrcDBhI2+c
CBb5PlfAAMOokYsaZtBMegwkYoCiVYe1A8GQzoKf53N+19dSjTeJHqHzIOde+SanlALdLJGKcTtw
5rYRu7uuR3A8dGcPmI1jZOZHaLNz6sc56F/FVfPRtwvXk/4S5crHZs7KDuJmMzxrpAxlEBvDmPoi
hhGUkh59s6sx+qBoi/3bcmT/BpR+xjQSrVCGhnW3bKYlLpG/RV+4BDgGqSJYRkc+6uiYPUWAmR+k
m/GvxczdiANt6px6T7S1yr1XGbYT9EnTYVXRJB3T5XTg7Q+OMQ0MH0tb2S9mX2Qo30bOY+GN+ryT
jOF+GfaIIE7X58Ufa3LL17Gt4g99mqToFNXLS6+lRuIvoJ132KhaVjCpA0QiF/Rt4iutIt7mMrU9
iEeOUeCSW1jfjXmGCNFk430v2gL7RoHjkzmqY3+HXlnz2dIZcKmGoqjw5TLQyqKgEyCTqSvxZKko
y9UY1NGmt9K8CcdqqnpmK0Onb7DQbfDt0+r5T4q8yUcVUdhbDOJLdxsYCbDl5GQAFk5ihj5rppqr
DkowNGXployGejctwnlpKo9QjD7V9YB/pqdIAQ+anN4iwgE0Wk9zFBO6WMTnwI5qIYu3nFi9j6lJ
fQ+/+RettfVjFCFJhcAvljVx20BttH5P5oRkF9JlNxKms5uWByZa0/AksDC4O7nq7BoeEN0LSObg
Q15Qlay3otSpEr3Y9pn3uUFaiaPttXuQ0BgvXH8XZ/F6XR2JptXd1GNQenJRCA3CR5UhvtKZldzj
Ej/fm9pSbGMbgat/vRQ4UZJ7rPBA059Wp3Gi514x2u4h0vPqIU0i7WOrjQZ0SaSvgutrnaW/DAig
G6i8Vm5AULDvI7Y6y2Fp0z46zMyiwsJT7DAZBnM3CVVuM4Km4CSJ9M/1VS+AGSj16aIgGWyvGqgn
31IBuxTLHrB2Y/RwhujjjQwptaZEJjdbUBBpGMO8Niv+CHEh676tqMTCzsoR1oYgSejvCzVNg9no
tU+QPm2U2FI6iCHIrV4PxqSMP0qqZCsQU+O5PotYe5HVeeHnphDDjbd4lhkZzCKAmuB5hyQuGdL7
tzhatdbqmKgdYkydHxMaCrs+cm6V2Re2ICoebArIKwwGT/eF7eSjomNafrCQGQ9cW+CXgQzEoSnM
9EYr4W+h/O4m/6u4iyoa1D/ALadd0HS0EM9eVOUwKo1pouigFUogeiqRey/vixctytphm6HrvBv0
rLV8aJP2I23fNg+k3uh9ALGo+TJrPf+riNKfneyNb1k2LwYu0WQpq7amZwV14WjYcBeM/+CFFd2j
iYJT5qtcUcfGkurekaX5GdGO7tN6Gz4BV5pAkebdsKXa0CMfD80Us42+L9H2S+MYPdxlse+GwlRa
P6o0jLtKs+ifZiO2irA2SFrr1MXdpJWxmWyAeuu/kkEdnhRPAdIAS9YKyLNxKKcxZqG3Tnb4AfUi
DY/odICGNye1ApAYwmMVKpld3iNcMTh+KR33qXMzMfgoEcoa9WCz/i24Sz/PY1P86jFifERuTfT+
Qhn6usjGPqwegm2AflNzqDMQqxZ2zXu1jpTvbpFMzG6kjfBjlN5yaARzdZqpEUbXMntlFoC89052
rDkwO8wAtBxFMaqhrSAKNGTDTno91B2AzfcKlFW0aJJvBUEhzFWEFEPpzV+qFK13s14cSK3mW1W6
XajLeuSdTfGXqC4iuLtm76ykVgYTCyUfysqhkU/6NorhMrtu2uzzolL32G0+GQqmdFGJ+2+aWNpG
TfrXGDv7pzybf6dj8kpO8rvP08SHyrtawK8Un757GuD0hzDtylDprYclUirfU7Bzb4o16emdD5Gy
wMJZIrTYS+drbpYizDGC3NlGD2GRFsrGqnC2Ag4/7Fqn/st2cJ4meDf+Ogt9ytxJhp3LmBEV2jr+
5JYFBrTjqkRrtG62Lx1X+TwrZAq+ItQsjJxBbkaRmJt4LpSvOKaOsy9qJ579vDf0vUQ86mORCcbp
OP2SgRnqI3L1/R5Tzu8VDMM3DAXIqEpwY84o5h+pEeVhXFrNfurwdpQu+WDeFvLBU5f2Ab0h+6mi
Q7T1lsbY0q61fo4gIDaKo83buI31ndLqdWAV9bgR8Dg/K8wZ+Ipz6fiJVvQfLRg0m0HP3a+Nao6+
Ixh6l1g9P9IzmAKzb0UIomPZlhUc1NhQi0fXLZ5cTys2duPa90up4slimPNvxU1AjOEfjfi/4djB
UqFgrRpdzE8Q6XZG53GXYFbLIEAVj/aqazloMU6TeeRhEF8On+fJ6n2SNoTGyB6/1XmroAHAIPp3
GavaUTcba9ODMj/qWa6ASxv7h6rpgGj2qT0cey9GzyTWYuED5Sw3htXrfq/DZFXVpngu3MqGCzbH
hS+rnH+x0nlO2CEsFBp0Xl68rHEPo7YMX6XXIpMVOdUc5qtoylLk1m5wKT9zW88Qp1FF8+LAhLpH
MzTbzyZ/iafZ+459ryDel9pn6G6xjxq3GkAujJUNQVL7I03iht857fikoC96sCEuPXR53jzFTc8h
gWID6dhJB/sXXHm7DleBRXSQdUSyBqTlfC+TOh6VThb2Y1TAOS7ar1Emi1ekmkm4YRd/nsjCN4se
TeGYDl2IYDr/4rSY8G+L03rXF0a+H5VREFxspQ0KFZ1QWWL+QGvjOAOKuJ+w2z70/dLhWEab7X5I
MnGkTqhgD+hiHoPcMPuAhrz3JrK4e9DKZTzC2fjc2+2dB5vCn2Ti+UuhzTvGZ4Of9L0XoHgSv8yd
m8DyiL6mVNTPFNXw1s1SPyZ29Lk1m9WdNFPYxCiBLSimlUuf+NgXaKHVliks+sjyE8U2Nqok0ucV
yUosOrZmG+0drXWYcao/2pwKrKDq2EKJjTb9Il4FqI7nsUVpEDzq3uza2qc6FX7XMaYuEuPRnPXy
XmYspIzp9FCn2nhoUD/326jL9xmSCGiHDwOiV9YidlK6y2s8isc8q4iAWowBH94Pj0WnfxhjlNy8
1ns17NnaaCg2AphGOjap+mKXI2jqK17/Yvf26/U86qwgWNlEVNtrM5js7dRSxh7sick07W6tG6Nd
McbZpvZKdZ+hb7cxuvqWWsrF9YCVUBOQhpyhJpMCCVT0NDLENVPvEUj4j3rWtEBXhvzZjG9iXs+X
g3QHttalcUEv6LRH4gEkcccsUw4NuLkxMEuQuMHMIcmDohgNFsYGJf56/Z1eKDOYvXjcf6D2GJau
f/6PjhrIghlDeTIfPFQlhfVQd7mvmHNjPQtLeoz+xWgHLRUgfaFhmJojQuTWv1eGfX8/rxnnP35F
Ygocqm24vJh9tKFVFMY+dWd5Qy1G+2srepLnQS6Bg40UOfDw06fNAfmAVUYFgGGMeIM8amxTtFKC
zIjmFyVKXAR5SmVv6qX90HQkMlSBhXKIZyt7yca5ISKUYlXA0DekR2OwKK79aEITeIqTNL5H4dDc
gY1oXk0tiu5wc0BtGOWvvd1lQGrTyQsivawf2iXS9rFo0B/pMu2IoIO3nXrPQkuzRk4xGRUUIpZ6
79WeROQgxoXGpVQP8aist2pkz8esWkOXk4EVIPWwv5ezrnB3k256qaFsezd1/aJyrB2+x9lH2bsM
NBbX3U1tJXeV0Rmh7SXqXYpv9daa7G5vmIrxW0lT8TygWXE/yn4+0IpXN2PVuIG1RFngGHV94B6r
7m0vdR+SPLG5Sb1l10i1STZSzvO+ppzaUM29qajEhpzT9AGOQ3HndqCV0New9oOX/VY7sjAyUPnJ
i3rXX7KGniC9l51iD79jo08R7COXKCvTg0qtKscGv/ogA5f8STgzys9CMQPkVoGfxJGBB2+ib8jN
jTtvsqotuhrzpsWUxtfiWW7FYkS7Gf4T6jVFA6G3VgOUIxHDgLEV5F0VbyWAUVhjVRRq1vhWJGTU
fVxT93ZTGo7YKh+4ddp2Z81T8mSNwnt0tdneaF7fbBCroIqMu9F+ipA8e4v65buWihEogOMox9pe
0GAENSZGnxZ+uu1pr4RpC8IHEZci8zmU83aQXRogpUmnEk02H/iL95bmTvnbFYUbdJEcv0okK8IS
WOZuyM3fUqTuEuqFU/6UYzcHVj1Fn1F2sj/JRRtCRRN5h55lUTwliNsEY2dHQSmF3DVazoWY22k4
u10XYKXtba9HlAt6hugccMyYMVFun40/BgegtAsd6dg2nfjeWmqzU0j31TW4zL+10WKGP8alNHxR
KuwrWrnGmzmAxVSWxr5rnDpz/LhNjJ+xmqcwwbtsngN3KdM9dEvlJ1pwhfZtKVAd9JcYdY8bvY/z
kAiTFNrB+vv562nnpYyNNiJHgMnldO7O7lUV5nehBlnvIPzbA+6LKQSCzI3jsELJ70Z1fV73sjwT
Mhd0ALrxp4yrarEANWGlelQ6mjxCKtpTX1t/Mr11bsypjPOyCEASLa+VLkrPyzjpS9ilFluWjoN1
H6VyCIUu9Q8GWK4xqHB1XTXbSkCpSdEZ7S+1FPGf3GpazZdlPA50IMAgp95Sr/yZMReh7KGEBNQT
lbWp0rqgf6ygD7MfVKs+Ap0pEUFy8rjxs9iYt+TN7vep0at6Z4C95tsPxWdQGMJFy6lNQrsZla9j
TvK8mfqhiQ/Xd+mFjwwWfsUhIcxGN+Xk0bnDLBrvaXmEl6M+W7UuPywpYwKEBBVRhE6eWgn94xF3
lzgCskW7ppfVjZ123khZOyj/n2CctKM6iRCtwXjpaAxx97Wxe7HhcNzi1J/lFQwnQOUz/GTARIw5
KX7jJcvxrcicA1TkcpvJcdgWlqphjdECVfe1rixvDLXOXi4rQn1CAA4ZeWCrp1NJ1Z57u19sqK+O
rfhMXdvnyiunjrebA7fLE9d+Ynen3xH9GmmI6XX86/r3PZs3rxMZtraBjjdWGadQyv9xdh7LdSvJ
Fv0iRMCbKcyx9JQokRMEKUrwKJiC/fpeuG9yRTLIuK8HPWi1hAOgUJW5cxtFWUU+NTk/AY/Lg9Fa
D7OWXPQa3V+le0/zoFn7NRb9FxjyO4DRwVjgnxEzNcZ7MZZsrEQb6HOO+Llt8UMp/HnDvgNcn5D8
YYAI0Kt/8Rm/2zCQXoNaQXXDPxZx3xucfHWB4ZzF1I9DjclZKvEirjW7vJWpZnxhnPCe+sK1mOIx
E8UdkUr8zYrNmFl0fZNg6aGOdI/m7N3n9GV+MliqD1/UvapSJYu02eULVjPvMMqm+q88Qn4DlBfE
qNBSASHfrOd5mBCDzp169FL8nxnr96eGgNWADvsrHuG7D5RLMcJXVSwFmEO83YuRIcB9SzXtWLce
BYk+zooXLoUNUvb5cv3owXrqRuGBLg874+1kO55LlCVlYh7nvhv8KUbLUjKdCou6p5JrAfjxrPI2
YuGLGEnem830q93og30CpTRy2y3Yj3/szVfrZap0Rzbvo55lM/t4qvp9o+q+GIxpzwdv3n5+zx+s
W5LbNqOCjTtpvT1nc8VFHZ+N1rGqlQLAZK3LC21ZnR+50Rq/P7/WB9/lxhODPQ4Vl+PkzTdSu7WV
5bYwcYFOkMmnYk3746Dpw0VjJLaI8lHR+sgCszO+eLPvr6zDzmJTwBsJNsHbvdAmZXJscdU6ApsW
h6a345NcCVvxZm0IUxTcfoppQPT57b5ftzoTM+oXujranbeP1iaQUCsK2wA6qObzbHvdaZjW6YtK
7/0L5CqY5sNcQND87uvwslHJiiIzj43qYMzlQe7E3bwWBR6OrZU/fn5P75fnP1w79EE4gdnvuAvW
qg8uLh9sreZcPDRq4gYN5izYuBHS0ipr+cUzfH+CcHxs+SEMBLm9t5gx3JIqT4DCj1Mr0lAtkUHY
i2nurMp8ARKqIlVJPdDg/Cs37Q9WDNMCD9n75kLErOrvZlgpCo9RUGkQlTdkB33Nhl2W9ItvxNn8
1Kh2e1YMt/vibj9YMWi0Xfj/SMzgh2xH+r868DZbrBZdrXrMy6xnCpZ3SxOsecfM7/PX+L424Hlu
TD4GYqpGff33hWJyjoB9R/W4DBlRRrCUmjEilt23URtY6+TP+IYpXxXVHzxTuCc8zG0IQFOy/fm/
bo9IKUfqRqIdrblMgrWu7FOGm981/prFa9kWymEqFO0LvOGDFfTXRbc//9dFh2LUye7w4F8QEHDy
rAanS2H1jcTBNCXqiKRf5jX5QEldYq4wHz9/0h98npwm8LWoC7bz680rNUfR5k2nrMfFFhAXc32w
zowYccwScSe/mOJ+cK+bBxwTYx7ye2aWXgDopkg9jwZ2l9HijfsqV7pHk+nXbslzR/OXRfshZ+Ij
Pr/LD7YFKhEXnfhGxeHV/v2QAQpMluyqHasRw1GVADhYG26OQxqxVPTM0xcV3ofXA4VkWA0JHwXd
39eLSXrEd24m6tSJV8w35XLoSyfZQROqwFia5Yse4YPrMacG7ISYAOD3lrtY1FMJ4ttbjMxa+150
on+yS8DpiGGH89QuQ198cYfvxdEody16oi0eSoXmt/2kf63byayTdl0H89iOpnuStrrsCl3oIb4W
VtTmNfC91ziXBc5CgZyXJVzNjbIak3Xzn98tRC5qBGovfsnbvSJz42wsndU8KpAxEmZVdeURQC0S
zV/Jcll3Td+Z9f7zi36wVVj0DnwvUJ0hlr95wQxvelG1lXnU4gTHAYmhTqmX8loUpKbrufWsF+N0
+PyaH3yqFh6elH10pGz7b65ZEYIxKrpiHAVO4Z1fGHX6W01mIQKnNwb3ixf8wZLialtnhGry/bca
QxEY5MTVkpysj3ku2tsZ7WsYt1V3rNX2q2i/j67HyBgXT6TL9NtvNt815qt3cmkQ1dsrV6QTMfQR
unFt22l60xit+/vzp/nBWYZpDSg6EWeIbd+mf9axDnY+sCWog6KOATBvswQbAfHX59f5oGgn6m6L
W6bPpUZw355lajmnU6KxwRPIYu4MgOBqh+GQNwMaJM1JmNZwkeZTd9+0kyGDFZ0Qntxpz2zp85/y
j2z3L2QbiS2wG1svkwN+05tnbLRdNfZWp4HjY3Li23knlaCsPXEmfi9D6lz8SPEdDAvD/tZiHHyV
UjL9JDXZC51pUC6xKn4wCNUxCVKoffzv1t8QAyWxLqXxkIrRAupaOz/NJjtqobUByKWxKcLRWrTE
z+zBiPFXz71sV7suEwtHNm7td/yMJ1uWOZQlo4IxJTEuurXyJGHk2dnrr8Fe85ehEuON4kKXiMxS
8aghY4OwwWHMmhPuvsbZIGLqm1EmugjFBOnsiy2Ws2L7wP5+fByVFnUB+erUJN6bD7CXnos366Rv
Ow1PIZ+J1JzQmd6osMIwjcOGeGgz5aAjMw4U1MD3DpLxEMJkS8jQJP1q0OaTSSo16o9Y3bUrnsW2
ObahAuMeqifu5EyryTNe5uKa34eb5GSfsSVRfIr49tHu6OcEW2DA9HkO6BOnZyOu7/Ayw1gAQ+fG
z1UaCLesNZ9+yT3iryeOcPGMkD3M8RvsAQLoMgKNYZ7diarEyN5dh1fAleFm1SENuDn5ZJWjJlv+
6g0g6ovo8TwWSacFmtvnEFOM7MWZm+LeRXXaDExDc082IaSAJxhS4OaDMl8SdMgdMaHeZfPi3OTV
uH5zZ4yxY1zk49nduWk3XgrRXJoSlRF5Qqh11Qa6OMqDY+HpDyuGeIFiJQ9rZauRG3fZ5Ty4ypWs
YVtCz+zPIwOMYCD/Jg9cAh1tk/CdxeuKcDCH5dVyCjdKGFkS/hGzMnHVOa5pth5lHJtP0lTW0zJr
98oWk9Ro1UOtNMTkTHEgcrBJQlsu82JNnuNyUKIhnttDJnit3hp3rxWss1Neeul3bXJGmBnxbycX
9VMvBYEdiDOCAUviHsgqbq80I+uDeCiX3+gbip9JbOKxlqk/W4qE89xrZJe5rXFZuSiuVq94BGRd
8EHN+gXjaKm2AUPgKWxknewyJel2aE/yx7ycfq+N/iBSV73SOBoiViZ+/5Dhag037wlI80LpmvzY
Sdf5oZHtcmHYxUuL52GoAa/79CtXa9bDFyvG+FTr5pVREnulaomIFMgvNwvCpZ1DvTtYy33fd+VR
zsnBS2IvbO1kunasXr9syvZmZngVYl4zqNjCALbkZfmrr8X32MUUXywlFMi0cnfkIWQ7x0zbEzXA
La1Y+WdzIDi40iLwk0Srk1BUrYjGtVpuK9urX6H53RldUh/BbJqDIQDxhe09yDjRrop4incJeMNF
Nbk2aGFp8BlhCnjAkWGvmNp04J3pJyMrfkJSqP6omXsjFcd6FbSdFwIK3WFarUkJY/bno5TjkvuZ
vlYHE8qkL20PbAUVgw/Fqn0wpgaImyYQ/7LmAXj/B+u4vlBsuy38Oe4uRIY2z2UUQZxDPB7R57+w
Sd1jhmScMhE/F24mbsrBGu+bpiqj3Oh+MLEDmIq959mx0C/GsXtf8R35ZG5BgMDK2i9dI+78eCpf
lXrjzqj8V+Ehmsh0PuCk7oxAT70iADzEwnKeu1vg8PWgDtpZ0ZwGdlabqs99p+Xw6LMkELr7KxZq
kfiSN3zOuk7cZoU2X6rzgjAD1se3NBmmKLcqg7khHOCA3BM6aGdcA0cjKo2AqYNSOvDWszbOiHGo
v+vrMIQEYT0wDm1OY2JmwQqfnIwCO79LzPnO3UaYY+dZJ88tm+9LJW/GSa1904OVUZnZU5V5C+MC
Jl7VpJa7XDZ/lg4WUVe3x9wxnzW9eeq0gbmz5njfl7qeSZvI55sexVeES0EdcU8qIbHOYUItjaG6
8IIiUfB4GVkD17PCLM4jteUMl2m8LO0JymPNusQwqkxZb67umwWSMcik6UWrO84OA7vfBK4sPEEo
+VBg65AQ9eyuIEsI00gD6ovZKcmBOMB41yXub9ccBG8bSdjkjtlPO3Yfm4zKTM2sNbAWfIHjIXUq
f17sB/wkNssEqwu7Jc+uVoy4wjnWxiMZIr0/YU6Th027ZdLZDLH8AflcSK+U/5zyYdhI+cVFIdWu
OXtWfh50XdlNsVqBOIouKGacSVLpmWw+E+4zhGI650Ku5e1U5eJlwdP2DnYB9gfgX8JvvHRhPuXU
OJ/OiyL/DPAHYYPZfSyCODUYsyfSiGozngMNR6ign0lCYL6F60kBHTVczAKWItzrgVQKtejg5iu2
2DVQQq/IsMJuvy3KADmrwE+1dG+XDP9NSMtNVM+VsqXWZecyKfoDKtElIMoZ8j7xAxcGRjqn3Ohh
zvUeAYQqh9KaxX8a05P3ciQSogLR4tiw2kAxC+vboOhl0BCg4Dd267wOrVlFsZWZ+A9DSqh1EkGq
SeC2iSWiK33Y0G5Y6PyrMEKq77RkSuDAaHg0GCudKAMtEgAJQPwZN1WFtYWd1L8JQCE9yszb/Mz9
DueVGn/gX521C8Hg9drSYQOwcdvGt3XjC3RGEl+KNNcfs0UZ/1gYL4ZiEOZVZSpL5BgVqtRxSyH0
KmOvLPb8c4mT9UdnLcauRiae+L096T9B/8gw6SzteoqrRz1vj0mpKLfCrJ2Xlk42nAtJVNdQ20cV
owIY36pyU/UESGAfsyXFiF99X+c3FUj9j3ktph1xHDeprXi71p3z3yQ6wrLrh0UQdjPXz9ZKOZyV
dZn6U8k/LxUIbnFpecd20cfHEoVOlMXMvI3OvkBDmp7SaX6ayirzLX2hOMzU30mSWofBKmNAm5zJ
huleNEQ9XihNr9xtupQ9fijnzqPk05NWh+Q2aTcd/V3YwtuEwShJgZzW5DjjfuCvc/bSd+5GfopL
EnO3iOrkm9Va+i5rjDtRLENEV4L1Y9Yj6nWmkFoQ+hzJCmFsFAio9bXYtZL1aq+lfms7mRfFOEIF
XWqRC10nJ3JcrUcT2oJP3uO4ixWos0arunujxg40E/28s1MLQJHzze2LZQc7WwYQAYvL1HSem2Iu
I3XMyKOUE0qNNDUOrTErGKVNkiRrN58JD1MgEEIdjkx9bfcQd9T9UnF0lqhegs6WuIuZ1sgRt6S3
ugK3U6yd2NUwNC4xSH/2pszxZanqu2Kw7/Q2ucRz8yaBS0GFMDWhnOU3Y+yQjzhzGWr91AXYDKA7
wa/suCXMLM6QEvmqtXsrnSe2emPF1MzVAlKJCMdQkpZaoCBqQOM+SD3cWWSrh/ib3blF8Q0i1aUx
ySwaMoa2cBFgcAIzXieDEh/1Qr+pOlPfGZ7yo63VA3QO/YCS/GpKLSNojHLvxk17K+PGiGxl5B8A
5YEHyqK1rOE8tEocDLGdB4RkHAH82Lmkeo8piOA19P13YJsRCkl/D5LT+UQmqcFiuf2pm2pjL2WT
3o9WbIburGsHKGzn1uy60GuzPOqkpv0Zu7S4HKvxVVZ25bN7qUe1AYdO4LDDnHbHoG25Jiei62Ob
+oLCTfVtCMF+buLEMYNmHQsBUbTRZBtBbF0kuUaKekhbNg/Co6Jh4rRgSv7iOE3PqrOsGCOJSo2a
opjD0c6+9z2pO/yb9T/0nkhg6xSs/A3ftdM/DZkSu2labtpYW/xscVBJ8X+F58ihyglQgI/VxnnA
udgK3MFurmgjOISqOt7FhUeB0tfRMNp1MJmQibWmI0BPrq8WgZrwKNSdhfH/z6pVnDuY2MN5Irod
OqKT3Cl0UZfkcLmV36ppEsB2wG3UEoTLt8SyWQsURNvM43tv0fk7Gv7Zu7JsUbgUZvnMGa7ve70d
HwpnTEI7i2FlCIGXdFfnV1JaO25MvyOXZQjbEmJiIro73KS6n8wzfgxUTP6kmK7fskOYqBhuVCkT
avra9AXHBH57kjnBsLwYyqxftKnbHc18BXqGSnlroCCLOpTMd5hnZgRdFaafrYkdNe1WR03dda/J
PlTd2gmLtfX2Vtc+6Vg8od/IxiMjlwcsmfTAyrnRacxin4hXJ+LxYjHoTnsMyJNrGPY0PhgWoapq
ykNZzsRQ5dZ8mHPqt8Yt2giQiWbMqS/zZXxkdUMP1fLmYMXLt2JIBaltSNnMxXvp26I75v067N26
Xv7g4zXeW0Ypd9Xc5kdbb8srsBhQ0MZtf0BPLsZgZU/6TQw7f4WijB7EJvxzdn6Udqztu7W7z+iV
wqQzSdtajCUktn6GWJv3Rwl/x18K44T7LuoBWVEPylQ+kUWk3DgLNjOlw6k9rnA6Wff6d2IwUcr1
hFSPK8NpIxZlYKKTw/80AdKbRyUSJU+qr9sdkpLmLjer6bR0y+prrqArTqjsSp3gAyKZj15R2dco
h+jGR+JenRgpCDVq8TIoRX3h5PkvDvoiatFTvZRCENFowz/zFFdeEDTmXi2w0a8RDA+HLKE0LFbs
1ygJDS8SBM346iDGQBTjD83AMztdlfUW8mu5b7DR9GsTkxVkbEvYtevPTub3RpEMIai2gxTOJOTL
7fowgTQMCTXNw37wOP4xrvQxdYJyNYmj1S4x+VKuFmUidQKbONzjUmSUMUZZXCodFn5QJmbSS9qr
anS1vZ4MkuAvyq9yTNOzQF8a8NFlaCl1kEiHbCZFNOM578VwFWelcyYU6HKaPRbRouiHtMnUsCEs
4dBIoIIi5W9NS27BjyHuiX6s8tokSBsHSv9gLpHa9ljztroS2dXMaUm7FqKifOJDfmRDtM7kPvGJ
a60aaqnx25jVCzlpF1PPCrdq9qiCTPLtB3Ppef7FkWWRS6xCns5V75h47dmekuxFzNVPU8Pl02z1
P8XqwDiydRhOItd3Upd/lLH9VcZiQbWyrhfWpkSZiQz017b+lnTLWc45SVnweQw3hyst7Fcq1wms
opujwczli5Wq7k5PaJoI1yU2epDuSXBU+03sPcSau546WabnPo6/N8qQ7IdqusTIVvfVQlP8LTU9
8PqqPSSKnt4gXtAxdcqUC1D5y3RJtQuodktgFI4ZJk38qk+dh/FYrF5Tb5G3Hjfrk1clna8VLEG9
FOt1O2LuVjvsEgTF2ehl0vuMmC9/UBj7uj39iid/dHVyXSzSCm2rK9HbJZp5bkryukxy+oLeoo8c
HTKppfNt7sYryyFjkPTgJkhHy2Y4Wf2h8kUY0LPHNWOOvTBvw8RoNcv3kyYWbmd+KTF4msl8K7Sa
0KtV/+GilYmwwX5otPq60JxxP5lTGYyJ/qAoeR7qmhxflLi8FaiQ/HjE0gqWWhPYg3Ie2UG/T5r9
tJrTbduP2K2jBvJUgdEURJdvwzopvqq3TpDYixGlmLshG/ISxByL2HUd876uU7ApMZOdvkBSmZnQ
3VtZqtMoOGtkVubedQf1chpm89CBYhzQDRkXQsoiyMd0DQd1VsCFOGLHCrdIPPGLICnqR0DTJuLZ
NRe0kLFPerBL/9sjAKBPvPNaYshRgZPWp2gBAaz2vsGkJ5SSo6CmOy04AaDN1knUzHIN6l5Lr3Pk
ogxi1RttGC+stC5CLc7aoOmwWrCyBKVvSbScwIscD1sv383LTElHTwvEgqdYazylsH2Pq0JRJqpG
7Hqrv5OsDn/S5XNrKltxXPXL96Seo24ykgOhc89dMsHS5zTEghjWqDk2FShpVk6oRZanWateDT1/
9FpqIDYoedAnme91JzuuXrnucNhwoJSlnT8hlQ691K12WIG/DHoJQEWpFOVevIQgAenPuF+M33Gp
85VkQw6J1DsojbDJhpx/MVi9JVr7xoUPckevHmRunu0mkkyeNa0fcICBuKEr7JDwJBsmblNO46Qs
u2YiSrSt7B+DPtzramfs6LaWo5nqpR8v8kfWkZ83TF51tmKRXSAIpjk1NvRsatRwsrSdJWnphZMc
szIZDwZtx574+N9Khr2Ok3TyUBs9x2fZVS8TjNkdxt8MsE2tD9pePm6N8GUvsHazE3W+4FB+NuOF
TYM9hmbMvUWfDwI0CHnjNTbysowu16yZrTUxrLsuhlet6iiadLfjo5nME45tVBxL/JsUNLpaxZn2
sVMuQYtY69wgFb9qi/WHB+JzWJBYBGrTwQceabpp4vRQNfSZZpoOuSycazKVzjiukJnHOvPtBnZx
CnPQz1EARRMC/B0IuH106m4nnbSHTouN0qQU4SK9/qKzjSfozk5UEmi4yyRxgki0DsUMUN2ksvcZ
oJ1nHN4QDZtZqHr5U62JPJB1LAPAWVDMvoKLvc4NSqJehp5ZjPDG1+KYmxIUK9V+Sm0w9vqoOlex
bAz+b157k8aeG6WOhRoHptRlb/fm/Wx6zwqpBxtRiBscCI1kYbD2EXacxiFDHyXN9bKpSeROjNI+
deZkP85LY9+MgBPkBS7VlTNRIdFpxIw3s9vSqH+SOz4gW+0vzHJTAEKYcfvhGoASbREMQKDp8c+I
itfP3LYK8clpI7vpy6gr09afVmn7qVl293hkIvUhXh0wvQQsqPLmtqgU48oQCVCPbjqhhSwlMEWV
4/IjHvJ6cg6NA2AH7x63wb6kQPEy6QS0P/quGbz8tiyTbAhKSchFYky/pkUAnnllNlyVAv9Eax6N
c5zbCNxg6dBBYTg46VYWaiuphV1ZYStYDGMw8PhpqwvroJmopxhp3heDqO8ZcyxXOD1QWaogozLP
In1ROYpMeM0EYlKqDDZRf4W5+HxBaZDy+yKoKnZoODG2sp3GPowxsomvRoKpdKKPL+7ax1GMKvjS
7l0CM806O5By2V/qwp4OY1KRDLm44pZgOvPSAtXiqcX3a9Jf8z+kF5ITNzTL8baHa3hu9Pm1UvvX
mmibnWINVD5zzyE6Nfqp6okGY4Ra7FTRKYGoeozb4654nZOZTY0wDF8hJWMOjGHS/E31vbEi4z3s
zuq+Fe2tndIPZQMbUEM68t7yYpP7d58yr+AAgVnMzzULQMqsWGM3suDK27TUET6gyc5h8nZWa5Pb
dLxHVm9zl62rF5XGKr4z43Q44Dyz7lhneKh2wyzvncq6TV33Na/7O83h248ZbNygmnWu6lE84+KG
DErX3dPQiHqfE6l9SZms3jXpvIBIuIuP/cgZwjIAnWc99Eb8Gte5fl3F0rgvVNRpgeqs7dHs03TX
iOKiU3sN6mDm3C5GNiMeQFWQ9cTWz9NaXxR5G4MH4uCTo1QIe00vw9YzaF2TWfPphsiJsgBT5xmn
5LnKnxVVH85CDupTkqmrXzUzCgQFa3ehWf3F1M5t1CadSiR5pR+tSTxxhMG8li0BMpsFhVnHw2Hq
mgZoVlRHt16XCEyOIo/RSKF1Mqhp7CO14hCGzIe0IEYXwGCAV5hpV1VcLIcR7V7oMSmkQ7XbUM8Q
c9oTiTWt7am3qJcKH1XheBT6NB4GYUw7F4w+TPrB+OblYG+zy7mkd8VTyVhqN2mFtcvX2TqkWqN+
q5f8OVEqmLWNke+QnAAO5emti7I+aHruexbpTs6ld6nMIgncLrYRCWbFPrEpLcA8skBpZk4UJTXw
EzAsDPgXJ/BaS3sq3OVSX+p2a1VpxjeZ9Dh2dYA4divhGjsaY840buOGp5CF8eI4wZw011qxkKTL
n6+MtUI+yPulXWgqWomS0ZFHQ2Ju0w+jE3pEFePoYRLW7JR/Mi170salC2qvawLRMPECTX5dKRR9
SBfVpcZBHgBWioAJkEpFgnK/GtN2b/dVfDBGWOL5ZoWUV7DGNaMnvdS0zf2UGcle9bofijrcuyWV
rGmWZB73ah2pBm1KD98QaNj5VbryWRQyu5oNewhALNn+qC7o8Xq5NxikOQSjBloPyGPK+ypzRSi1
Pr7iwWNRPAFc1MPEiFSA9uhDk5y6WecxCNQCed+P+3UsqIkACO+LRTkXWfU4Jtlvr+XEttVvyzqU
NLH1z3xpUGKgXj2S7vfbFV4XWYpMdtJ0C+wtGMN4s/MzrtLNAWRtbkuta290t/45aaCLjS6/9egI
966TskKRgU6A6ChfabwdDpcnp64wVzQ49CQ9KZS9cSMqWy8pjouPRCmqu8XR55DxpXEozDQOXdGv
gRJ/Rft/S+5gVo973cbHxEwdFs8baktO3qZVu5lH2zX5Q3q0tyqYr2UmCXv4ysLjvaEIY1oIHRuV
ZvOVe2saTDluZRkjgmPmOIBccMF0xxdrohKdXXoCgf5Sqa2PXXVJzHZTYeCgteUSh6uqbvJ5W44M
vE3zCxb3O7bJRkXd2H7M0OCIvjUN03J9GWBxkckSjyJsmNtR/CrVtAf70r99Tkz4+FowYKGHQm55
y0RNVsp6/H/TU+Z6A1owkC6livkocQSKPr/UO9rHdlv8h4cIqYWn/jdtSfWGRGSMWU9WJ61viGMV
Rsu82M+v8o7otl0FENLA8xWf5recpE3Hjb27iXu8nbrfccFAWF7VZqAmFsnbwzD7nBHyPPTC+YK2
83btbgxig2XLCoZ89m41DXkZ5+vC/a1WjvTZK1PvEooUfZLZFsaN1iTpjdPz0X5xxx+9QsSSGvFP
cOHhT/79XBNUjTpLsSTcq6YMApycEMg0CMJBlmd9+eI2P3rABq6z+JTxOglo/PtymV6qI5UJQaMN
tuzbaGmHjmj+hs1bGSkZObK6rNYnnRzq439/tXhDcG0cOTg8N7nUv3hvVJ7SQEZdnDb6x2O1LuMr
3CjOeiR1Pl+NgRGOau/MxPrKoPCjRwzpDA8PfIThu71ZutPYDauZEs3UN8oargmS+l4BhsFC66sk
iQ8v9c8muEmf9LdRMPjwq6YOHQvN1wJxxzSc7YYcX9OSr5SAHy1YTCY31uI/l3ojFmFSPzQ4tOcn
htUvkKMIZidzO6I7WEO7ky38wmb6r/EGfCQWV8MdEFEXAsS/36EwRub2q4Kf3lgPyGYdO0LElR4+
XynvGG3bVaAwbB7tsF7f+sXk3gR2rKJEN5JRPdg4vAjKAOkFapd2p2XEq/ELjtJHz5K8NwQENFXs
/tuf/2ttyq4sXXwkWJtKLiIJzB4R0I6ys6SLqSumk+ui/j9S0ZATwYaCgkSMlfr2g7B6o1ItUZzw
dxAH2dbNxWyN6Ref3UcPc1PYYzGN9OSdBSJqngYlHK9Mk81yiaUcZyT+xFeZ5fVR3LreF4/yw+vx
eaPLwASK5fn3o7TyGgMxjE5PW6bUuff09FI3szuvYxcfV3Cjz9fKR/sZ9AUVpQsmzIin/r4celtX
UvmWp8qiVO7VwvOVMslDdS2Xw1J6DDZGL/a1uNd2n1/5owORzQwOOs8WEcObnbQwwAqBHcuTTPHE
9+s2w93BaNLuvwfEbyJGzj38rNUtcfHvWwQyUnrDIJY6QVAYdKJ5UkasgkeJy6G0Jjz1hP6FV+/2
kv4i7PEFehik8UTR1lBk/X1JxUPFDyEMkbGtFLdZq7UQZqoMAEPSa43jujcSBZX7hJhcoJv4708W
ae7GE4YB+k5fI+LYyRYkNqeWYW3goViOmN8pX3wYH2zVcL55spsQxX5nW4uLpV5ZKQ+SeCrzUrUJ
DvPwC3zCoCTdf35DHzxOtAg6W6ZrcMW3GsIsrTW3WUaCFrOlPaQAoCQV4DjQQ7INMQUUZ1brucGS
PQRH+Mow9wMhMggVHmnQrjcv5LcrdR7aHoOijMunWartMAOeHpPEUmhU+7mHC5VZuPJliZYe0hI1
+FFXevEnGZpy6IPFmwsjTBEJI3xHIc9wJVGAa1OtYqjcdtlDM5nFa57oqbGPyxWMIIO5BE2pQvzF
Qds7xWWnpRnok60vD7mqJC8JXMhHivPl12T3GG81cWIqQUfR8V+FE5xT3DJ+apgeg9u9+Ug9sxs6
qq7slHOcPWqVjQ+NyapiXmUzsDf1PCA2Lj2aAiTn85f+wUaIGo7MD1iveNy+rbRiJy7r2ByzEzJV
o98BoRWMguWA8NuKDePG0+VsflHdvedM/9+5rG9miwgb3r7qqV8LRVUzUiAGpn+hIlcHEqAzPCYe
tCb6gti+HUF0xqBYRzRIylxML5P09C9UpO+DOfghmCti7AvhF5eFNw8e49ECZEDdghtMlemU6FSi
7RrlnNR6+wgvTJ77HBJopFpL9q0uvfm2Kyfm0JCB02ttyuVFhq6auF0vdb7o0P7RI77Z3ohd4BFx
+vLT3ooQYBZUuY2rBrGrSnsPYM/kWO10pqg5dIfZVrSzka7mPdGPSPZHvd5Lr2JahYayInK3MO7R
LXT7ganEyRN6chph9qlQjcdyD1mJxJZCbXf6LFQYYWYfNahAIg8v2svcy41IyAJ7m0IqjU6PSvCO
r/IdHU05rUfCZ93fsyxhMhUk4hm0c4dhmpoE/YBwjliCxvflmIsbT7YgJOBQeyZY0wUpi/p5wCXs
akMhCa9H8uQX0BZO6oYDjxoeVRzB+oWo8yXMpuqHXo+I/10wVnjnOROBpln7E+GvmFwjDj7Z1jAa
bFZpF8UpI8iuBhgMvCLVgpH2cO+J1bzKKwFBCOr09TRn9fOCIULUz9K6dcyyvYbNNX7vJ9VOg/9x
dqbNbSPZmv4rHfUdfbEvE7dvxJAEKVKyJMvyVl8QdlnGviV2/Pp54KmpkiCCmFJER0dUuYxkbicz
z3mXxBMNlpFF4biMfrVJwPKcPIzDd0qVjfdGn3p7rGYahKdG7dB5hhKt3BTOnNewFniTIzutm9gL
vDzTSFcbLcqP4cmAPW+CVIrG+EbV8n/OKWLpI+E3SerDk3hFbRxAEcoAYnGza0fpCrzOsJWhOx4r
vcAlWUGn9nKgOXeQcUtGtonblg2I/WXHlH6UKknDMCEh//mIAEF3hH5AxaYu9X9+M8dnE7WmaRhf
WygN/ai3kt9MQppIYWkJemahreKxqUu6a9fq2kvgXNe4hEy0Se49hNOXXcO0yIwdA493VR71T3YX
Vj/qqKP8imxmtSJTeSZeazwSuf1jzcf8zYaxaFAQUvXRP43+oG6QvVPcBvOgLVlCsQ1rEazE6jNv
jkmyf3J84H5Ovuxl3+oC0LWW4vcqR3YHoqpRa3EtWh29YQay+QQ6KfddnxVqrsziuZYNknQa6iQs
z3nLQS6KssUW9RSr4SSASRXCOcJ9s5StXQd4FAXUrg4Ai/1+5SJ05rZOcgeqEor62JjMz0Tdt1Ko
K5Z/Cs0qu0GTvX9UgkkrwwyHveGUnVvFk1cg9cOV0T6zkjTyViQfiImkDWe7X6it36O9EpykVo72
PqhqimyKvsdEb83lUVHOdhOdCgOWOK/YX+fPs+ekhGKslVWhf5Ii3epdy5f7zx0Fky3aD/qDwCdp
a4ZdcRXXRY8EYhDejJqevPOpMVzzpq65rURQnbi63FBfdkiB5T9laWzgNRQIJdiJInMBQ/TpUJaV
fe87+nAyW0NQ4BfKFXcZZ6MFLNixsqSDbwl0VK1OJRlrTHZXogw8NwFuR6VzyFucxaJMuorQC73C
REugwTlo2hV4NemPKg/KL4CF4EdjNNNszKB0jpIzjCelD/ovXOAt4EdtfRVDV9p4GsfTJiHNeWuj
OVJsKxt6CX5/JUQ4rzH1o5zCdceZohuQ/MTrbkQiCclew3GUayiu3pUOhpMCQxXFV3qRAKXutGYv
IaK20xAZuKlF27uZQlURcRkgirkPls/uxuYGqmL7oPbSBz0bAJewi+78YQR9wiWs+lS0PUrqiRON
72UnFGALtJzIxQxNKYVxo7eN6oZd/DkSQD9Gy6rCTVFq7YFgzn2N/2hPrqhXqY1ANCuEleOipPsP
RqlQeETP6KMpiT+sym6APkxWrJnR7VOQmxstHqP7gDP4YLZVwFW7RJgJ6ZztIIAqBjrqfrkVm9u4
owio9DzFtmlclfuckWDMI/9ayvCs24IGLyj7Oa20CxtDc7uxQ/Pq8kHy61I2uxehYmPByrcMdGXm
6WSwEqiSa5hSech4RXu7hGC2KSlsf2mr1ryROJZ/NEFoP6jAfq0dPr/jfagXkLEMghy1LFZAiCpr
NCCU1eUfkiQ0nypV9ks3lDrnNjKka14jwMgV4edf2jHuMfFREkfBPTfR0f02PXnYDE0BVl5YnoCV
GtuBudWc3gnd3GJ9u0EKzY0ih2F8dHClvctJoXwkVgJoVzsVIqslnPgPs+4SaS9bXdVtIBI51cb2
VO29Cq0FzX1VC/xdmbMCtmbqjda7jhKo/xOBUvuHP6rDjxRNdi4KTfczBrj6ZbSyHhHPUQkeYhmN
xJ3X+U2ChFqPXH6OPP3eohxVbgQW0xHQV7n7kWnlUE/sP/GkFNF4E2EG/zmFnmDvoHh1oOUEt7of
jaMAz8vs0Rmow8aWeB/zNAS/aiktwmqshbuEgsKaVcWZF6kGn5h7Cu8E5mYKl88iVEu1SG2bmsPO
0EoX5wD9todXAJAtk9+nMvBfQ/ccgNRjiTaKrtUr4fjMZYz2fyWlYDS8ehzJSHLWVapPB4Hd/T54
trpFhnVYOdLPHHRYNxExef/JJofty152ovdqR8m9YzPG8YGHmn+TFtW4sWzPAXfHHV02PGNFeOVV
8Nen802hTmKYOvfN2T2ibuO276HlnWSs1dExmzCGaeUoG9mLlaPpC4ANVXlDXaheMSJ/dcb9ahkX
T81Ay1Odp97s3uuqkCAHO181r6wk9Ll5Bpp9UE1ABCu3zlfXJRpD1YyhBYuKCMLsQFVRgUXThgee
6kEGQRiWBe0kPyrQO/tG18PPl2PTub6h7o5YOdcWMkOzBWspYwhBt4tP1lCDKPMS6SRbrboTwly7
mJ1taqqnkWwzJo26l6smq0ETaR496/LRvEpGJXlsSLZtoTod/nmn6BMmD5hhch+adarvZc0IhZ9y
mNjdTWn1NgA4ywaiAhvhclOvtgLTRXdUympcg1757WCtI2mFik25p8C8ahphXnUYVGyULKpdQ2ks
GvWOl9s8t0R4Cum6YZECoKj3ciDNoOtaG4nMk5VL3g35RqgejtA3rTE9J1NEuy6392tmXpxfUye5
3yGAgh3oqxpl3So8g8Hk4HPvh1dGZCA91INEgXH6WPOUBnWR9vBy4Ez4jiwBQ6vLj17cR5/URHwt
Ka+/ZdRNPIWVqWL6KsdY2GmaJ1N1XhVVEm7ituB8sQKb5zF64ICsi/IbBpfJPxabmgaCRBYyNybv
3XlWHLiClgoFbbBC9/IrCIriWDuDcxPgPHM7AEZfWcivjhPao3TJOrbQ2bLn7zQx2KDnhMRMR14A
27ltD7Hj3FmjnH4LlOwbkJRhb3ujDmtJc1ai/NnGyQURaw3UFuePigCGVZr2LLOuGIUre1mza3JJ
uFFmaU+W0YS7tsAdogWPywW5/scOG1PfyRQywwh7oFnycpULmGGpppOel7U6uNFCr5kO0Mc6qseV
+9mZk8XhJUyRWiPPihP3y5ZMdG1h/xbJqema+mooo3GLIQXl/ia0ufLXkmptkTUHujRU31e21pm9
TNvoUSExweaaXw1zKQXUBP7plNpm807xC1CCdu4PKIaQFQ62SGKM+XaUY/CiHBnIldc9NAqgv/61
XPZFcFWUJjysZgSxttGnRPkJ1KcXbkapE18v/9qzAzWJJFI95JIzPwjTRAhZTqjlQ+lxrivdK7dj
G0DPkRDOukFML7tD3b/fJXbxj9EfnIiYG1KQsqhyU9V7OUeZnibkfZkjuQkN4Il2PXw3xmCkaXPV
I0vlY7N4R2GIWSF7QCJhPikybzKFp1JyikSV/05yGbX50NGOKIgKVzjYXlS1YpBSlbttXSUxBCxV
QvG2IFkpbG1Nz+/sGnF475I8505gz3bC6EM/kFL63hdqgKWQX9vku8x6wmcaH2E+yFeX5/nVLXIa
7GcNTpHh2S0WZlDPrbpkQ+Dpcq8F8PFJGH263MiZkxMcigGih/8jwza7RDaSKRqeDdMpZpfvZHUo
5a2KPzx8FYR8dqMddlfCqVeW8OtMPn0DN6ZgmsJF61UR3HE8zGw1n7OsMyMDzgyQ+EQmqVt2OEPY
ZngjLEVgQmJ6qGcYjfZlQLTNvdz3czOqcHKTxyDo6HM4g5LbgdLlCQM8ysbHsFCKLxAKUfBokeLA
nmVNzu/11QuZHjS7gGmgkki98+WEjqo0aEGZpKesauxr0Gb6XZYH+vc6LdeUps41pTKhWNJQWQWS
8rKpSIGpaKGxdBo933kS1Kre14CHNzYEpJXHzrmmsAcGPKXTM/TfXjY1GGreST6nI67s3cGpawkM
qx/vlSTwVgAaZ5uiSkwGU5+GcjaAftualHWc5KQqqfHBcYL2Thc4Ysi1//Py0ngdYy1up1zEdSIQ
eK3ZtjB6BVpukCenAZ3SUyVUaWdT9ZPkOMfBw3AdpxqOUSxHK4fga/0sOoZ4M2Vh4EAY5s5OQR6o
yG+nanLSDdHnGyOuzK0RwCLoYKnc5WUITt6RDNjtqTiabKKNERhEIzkUK/P6OvzwS6jmchbrZKiM
KTw/Cz9ZC001FlFKKV7zPpcIWyC9FOdZ6F4e6rOTCrwBhJ86yVbPJtWMcUgrxjw99Vwgr+WqfWoz
L/gmJFxnLrf0er+DT6KIQEFc562gTj1+1iNIPxMd12ZsewcfxASdoFIu/G0YS8lR6rp6f7m9cz3T
0bol/T1BHOYPoDHOfDLr6EQPiJHctzZyLGi2qDunS+KVx/G5ydInaCE6mTJA9tlZMTRq3uiiTE/V
WBVknWXjyoqwp7ncodeHBQPI8wpcj8HjeJ5XCcY0TrEPTE5ljdiiVfcV3FaR39UZVlCZ4TVbLixr
ABF1WgAv7wG0ipA7Ng8YyhHMXk6bg8+IH2NJdQq0Li23vMnQ0MkGeA5hYGafyz5CHCqMmuBjTk0f
nlTll9UhV7Ou2ysSPKsdGWuzuQHDosoI1Br5NztUO+OO57jew1nM6Ew29nfhGINHhqLm/cT3CkSU
3gF62PRYC3+/PJCv0b1scwQ16NbkM2rNF32smoXuKyyNGpkteVOjilJsUsgLNBeUIt62JALASBZV
8FFW4Udy7eRWCi/VrDF26iSRwsAr1lwu1HNbZHpJO9Mq4qSabUYOvSrqrCAjEaEVFWIeRo/ZQW/n
n4NIqPc9ghn3sTJA0h+LuP7gpz0UDxWYBTxUYDvbokPaxG0VuE0bCpIwmZxSPo0yFlobKmjmF60O
xePYYbhDQDXTYTf0udihUyggJsBF/OD1Xa6BVTGgVBUipAB7eejP7RSOVgDcCPq+zkoYcD8SyRzT
kxWEWYLelRp+yfRhWEH5nBlIw5hwhGTJSH/MdeR0yBfs1iI75dyuTpYJ1r6URb8ZLKe6tiNdW4mi
r7rFYcVKmhKeKNG82iScVk2ZD4FxBGaSHgsBQc6I9XGlldf3NoODwJp0HWG5UbucrY/B49BKIsc8
dvA/Nh1k412AnAjCOZkTHJSUM0ILAiRsclDphj7KVzlGdiuZkDN9ReUMpUONUjeC01PcfRbHMY2a
ND0DC1nkqn2HyNmwAyWgrgS7V9F7ErLGQXB6E3Ikz+XK4SBEkTxA3bMlRdrJlW/f2WbZ3NZBqT1e
XpOvT30qYzxwGFGFIu2rO1RbKZEz6j7Vp7jD9gTgkT24EfcDsdV9PbGv+tguHyKyndoWiqEzbqE1
pum+R6nUOvm92Wkr2+TV+p2AsLwuefIjPf2qWDJCdE0Gy7aPUh+1O3zRfgSx7WHpJ7pDXeHienkE
Xp0s5HQ1rnTcAHhaoSL8ckph5CUOlh/OMVD74oMNRHXr1O1D5KUYzuWDdvLxSl+5Dry649Em1QFA
DHhF0t1pCJ4to85zfMGCdY7qALeRoQy/DXi93eDi+ilj694gcyndgNvRjpc7+3r90jBJPMAGNM50
v2w4BI/S42jnoNeeaWIHp19VD7mTNE+X23m9gok9PG8ccLETwmD682cdVFMMEe2hAyMVZc4OE8z+
Xmp1RHY6w19ZLq+7xPMJ2MSUfp0edrO4QH23TXo9t4+WVBu3clSYDwKNijVWzOtlojNq5FJ/5QNA
Ob3sEU5Pdl+ZPTvfL9Ifeu50V5EUY/nSxbb+WKVJdwc0pRIrK+XcQBIKbBWIIQj3+b0njYHtAOmG
xduM6l5NY4hjdjMiWxetVSlf7ztqOiYNEQ1oan4Ax2o3YBmssyiV/KsXez78vlbfmZrQjhV1gn8c
5EjrAarh3NDIqM57ZqjITCNL4BwTr+jVDUoqxTcRSNZ71CoQhLu8Hs/1jRwbKqNg0XndzmYPl9Sk
9mIak/3KRIXNF+GdX+OQiNv5VVSF2kp708XwxcUR6hDxi5PKoqhC3vzlaqnrZggoOzjHDM54oxfB
Fo2JaDuMZn/vkws5Up24lWRz/Nj6UbrS+OvoQuPTrptkVV+bo/mmp2t4tDhH3Ppq8oiqUz/VmjGg
kBA3HSpOVmF87Qyz+Jp6SbFGCjk31DylCKYT8J/r1cuut70eh3ZCPAUQtGtVudlXXqwf2gBZOKBx
j5cn9szu54wA4MprZ6KgzCYWqQs9gfTsHAvDCL62KRqaqMRlu8utnOkTLBebVDyxcyp5vuyTqApT
mGEqHXvHR0qz1HWsHpGFtcvwbkh8ZOAvt3dm1+so+E82OySJGMeX7ZneGJG8sqRjpEs1IN+yRXqi
79Xbsm2jP31m/+uP/n/5T/n9/12W1f/8N//8B6A7AT61nv3j/xye8ttv6VP139Pf+uu/evl3/ucx
T/nf/D958Tf47p/t7r7V3178AxT9sB7eN09ieHiqmqT+9XV+4fRf/v/+4b+efn3lcSie/vPbH3mT
1dPXfAQwf/vzj44//vPbdMn5r+ef//PPpi7+57f/LfzpK9nT/K88favq//wmGdq/CRMWBwoTbkI2
ZM11T7/+yNL+bQA+ghUJZ+C3f2W5qAP+hqr82yL3DsFlSig6gJJ/+xeiOb/+zNT+rU2ZZOIA3u6o
gau//b9f9mJq/p6qf2VNep+HWV3957eXC5GGcOeZSC2zeKJjPJabFmYRhRJAFoYe7I8lsHN5p+pB
uLL6Xu6pvxuZ/v2zQ9uphDLYkZq4iswrt4i/Zl70z8Dbf397dkoPyHI4aadbbt20+0Zuftpy65om
RYPSdJ/N5p9j9nyMln4+k/D854MUr0D8x0gDyqhW9mWDSGW6ii6cRvrvyP53B2aBJoNqmOV6gDiE
ap76Bl8kHjvgXPaXf/zS52c7ngt/oOkI97mx4Z9KKfgDZ0k8eO1x5XH48mD66+fPpdqtsivRN8kS
cI+tRX02fM+DYF+E0b1Z5aiiAr3pqhYhZPSML/doYTqs6ZR6tpoifIvhmhsxvorI5zRdUf9BCQWI
6eXPLwzYHCaR50DLtNaOQRtieqmFw8ZA0hcRp2ylgZen6d8jNov5VcirVoo9fr/XXYuur9ELldKd
iJVyw73mi1FVt96QmLvL/Vlqburns+ECsyd3vY5FKRvikOrKJ1uzSFHw8t4GWvWxlESANhEu3Zeb
WwgocyKSoiD7WVR4q8dJZVSbCqyqs/fDMEYMJ66sJzsWvADf1tZ87+t6auXoPVBCtjCtlL5XbT4c
RwjzW9ymk5UnztIKn23/GokDqcFR2e39b/4k0eAA81N2gxPxwDI3FPSOKGOtNLa0uGfRoDHUFKIt
s+WU2i4yyc+PDto4l8dr6eOzWGC0bdP2NuOVy90tZulP5SitvUAXvj3PaIrUHmsfpISrkWe9QqnE
unJE1Py8/MsXNqU52/OJoQicP1lV0AXfca1B9yX9kPXeShbm5Vvsry1pzq6WBXbOGfSRadT1clMb
7Ekx1jvUU99FamEjHGSu5Z0X9oc52/15VflpjI67O+n0XZdO82RpHTW6fFKmlb2VXbg0G7NNX8He
GSBxRK5pp97W0BB2N53h4+XJWOrC1OiziFL1FulpRJbdKfvhXyGTGxunMZCQXyoS3XxAwpHSx+W2
liZ+tsUTFRE2kDiRC0DqhvvRO1t6HKS1yVj6+mxrK0LgQazxda3uT3FefUQI5btI+sfLP35poOab
uRealJhN+OvzjRyYe0v4PxFxn9wiDGNlVy+1MtvVXm0kZVUhEJ74mAdo+KVzImekqoPfC11239SV
X4YRz+Y8QagRNc8YvfDWS5BsrMOHIosiZGpwyyzb1RlZWLjGbKOj8d4huTMg5GXUR89DRGaQMUq9
3ImFbT4nFNWNZkmoclng0z8ABEGj7UqDsFbAXBr69PC2RmYbvKTGiHIgssvQSq/hZuzltLqGwwWW
bZKhFEXTrUz8UnemVf1sTmRA9ghxJ+beQQX0lGVCP6oZPsONGqF4M0JcRV9nvLrcraWJmW36ILIN
T6lGHMG96iQnKHJaCSLGlz++sA/nRfC28TVDtI65hzvzPQ2N363Q/9jYzufLn1/67bNtDhS0UalW
2K5ZO1eDJd0k8hrcaunTsy3e+Xbo+Wpl7v3Bl/BJ6e/1bPx4+WcvbGxjtrGVwUk8x4wcROkfcIWQ
lAAUfg7ZQ/5Hlda/jr05CNBI9KiJi9HYq/HYmO/DqslaN2uzWFnLHC0Mz9xRudL0Qbcbw3KHzLo1
BPgq8IDvLw/PwvKfs+zV0qxlBDgt15ykxH2xk8JgawZ3lodS29tW/Tx1KaE3m4cAj11kxDeN2WEh
s/YMWFjz2mxRxlSay4g6yATxah6GvAFoYtfNvh2yZiUULTUxW5x9ZRnCNALbxULE9evyw+ilHxo8
ejaXZ2BhducKQxUyxohwcfJMtnYHDbymi5j0mhfswq/Xp3l/Ft5yXMeUUFLNfUDpTj/pgVld+U1p
OLs2tdo1WYqzrWA1NgvXJIAgo2u8JgfD+Z6UQXwVx7mebioU6uu3hbd5VSbyhR5J1Ii4xIw7rCX3
CKSi/GatfH5hI8xrIkYl+ZR/e3OvVHJ/K4Rn7aKqVbZmbHmP9tDjyKE19ePlOV94Df0y3no2Kz46
wkkFPceloHcj6nZris7beKX4LmfKh7IfDmWC5Etn7i+3t9Q57eUqwNKiUdRRMvbpgGYhosId8ol4
Oof5E3YBaruXqkhyPiIYm75128zibqYiQAbWfZJAI7Mdpve27l/jHvPPfOD+CrtzI8oR1oQZlinb
pupuO3P4ajVaus1baeNjF3F52GbV7T8bmcrKL8cNpIggD0wnMn+4DZIMQ9FJRKFM8lOXGV8dz/g4
2vGN1SknUxrWsnFnd5NNsedlq0mtegrUIMv1KnUrlxI+Q/112w0roLmFE3FebYkLLccqjM8LvHYR
re3jQ1JbBjp5bXU7BoP8xkU3WwEwA7jcIjpEEuM+wz7Fk/MHzfqcp8oHDWesy1O0MFbatMOe7aQi
b/UxxV/NBdN4JRDNtFt8m+poLTrPSBZ/rTNtfpcuE0WxKhoIDTh1+dBcCw3Sbpjc2TLmZqQbDVV3
vdTAezb/qdl5AlsVZaqoXTk9l3o4i+CGryEebnBCoyaCF6i3CZAisJHFvTyAC6thrm1ldshT1MgG
uDZpGLP6BLl/E6cfExiFb2pgLkOGJESD9Td7qGpwDek/5k5+YyO7q6NRe7mFheg2l7EqPK32tEqi
C1bl1si56BkavWbn2JN8D85DUfzhcksLZ/UvlNSz1ZaoYx1nmsdtSZKuBZLgvS6tpIAXpnlekwyL
Ug0LUG6ugrRpVWMnYvws5TWcztIPn/79sx/uFJCROU4sd4Q6fOOYvr+VEwwE3jYss+PFqZSinOSL
XIDp9raz0q9Skb5xgU7Vm+c/XUHXFy8J7l992FxrEmq2Jo45efnRJGG5soIWzuN5nTKWSai2SC+6
fmeiQ+Ao2wbuaq9G76M243TBiRb/iBupcr69bcRmsZHHZQFHAh1JIATXgBeOgZms8IMWNrQyi4h5
6SV+MbCQZLXO9kXktZuyGPQrr47Lh34MSvdyF2aQxb8i45xugka62vI0sdzKk/AATRDuHXXt90Tg
n94kCj+g0r52Fh5f9iDh15FG3Ta1s2RrYFP/tvD/S5Lg2bouFSXBVZLOWv43MlqbcvJ2XM2jzGBY
f3VxDtbLPaPosBK2XN373OnI1Fae9gGV2i85tjxq9xB3Adak4ztbvk+0lcrMQiCYq8n6Vt1hK2Nb
bkfd8jjgrAWRpEqPVqyWK00sHWrK1PazYWtjLZxsORxXTfBK130yg56307yG95/1NSQ5Nfo28lT9
ZDHSTNrrk0BwtJWhqV9ePQsB6ZeQ0rNfILKgrSrA/NQD0In1pCP1+7fdb+YQWk3oce0nfNoX2mRz
pXyXOh8tVU3Lt0GHYPnlHiycOr+2xbMeYHqBoIXPMg+CRrh4XWpuaMXhwYFYuTUzU0KBP1uTGVxq
bPYIbTRUwceSxio5hBnfIwyZIqaBurQX7CgVrfRpaVZmYcnPzapqppe6zSa+F4HVHP0hVg+XR2zh
63PK4ICCVACuiJtM2Vc7RZgHZP7tlQX1K5twpgQsT0P3bD5EEQYgvhki44P0Yfwj/JY8qttyg9L5
0X9QbqK9uHI+jgca3pJo2kYb1Ni33c46ZJ+6vbxH93qXbZ1d9MbOTuH52c8xYl4/0bQ8xq6DmlE7
BnYFg71y4p5/mdjynAOH9w3aulOQDZX3QLh2HfpVdoBTZyLfxuUdVgTp8Lleu4MunCnyNKPPO4OL
gp2ObCmtdT6mQ6seWuF96ZWqRZxUX8PXLJzCc+J0LaKuRqzLclW5TLn/pO8cRT8WGhOIxHymGLs2
Rgsd643sbetdnt0tdKh0EebLvLTQxfsmxrT/KusKDpSXF/zSsM12bZqPEvo1euS2oU8AHaRqF2Ap
vGmt/lHX2pW7xNKwzTYtELMyCsI6cjEavfEQTzLHcQPKzo3qcK+2DlYN+kZb0wE9G4mAQM2uF1xb
mrjOy8itqhgN/tJ40PvhW9WMVzhqfLYDTOsuD97ZaDFhrWZrjgJ0jQJn5HqqvYv0rtjAXFt7Mpw/
Afn6LFqome9Am+7ZngM2hvk+HY96eN1NTLjkKKhntNkXeZwkIbkOyljf+CvdWhq/WVzwJn0qPBUj
N2u0h15X7zA7xfdFbPo2PyIcFK5EiLPXCDo4O+ITOWxHvCh5fcM93zmDiA5hnLQk5uzCvTxDS03M
okLXKKXSmuxXA1W0unA2XhoeA//pbV/XXs6/NQRIN5p97Ep6iUVcl/ZbP6u/dTI23ZdbmFbSqxOD
IZrtfqOMcBeabneJFZwAiMX7HoMWuR5R2Cm+xHiiJU72/nJbZ0MBbc1CQdhCoNGRPHJ56N3hE/Ue
fVZ0CHXnAVyEvbK2ljo0iwQIKUZBIPPK62ORugMqDJuxcXQMIHAxS6Wgfec5dYKfWfKm9DKJ39km
lU3JwLmNbZRZwVFqk70zaEcvjfaXR22hQ3MYUY1oWYiQEvcRrzz4pN6E1m7G8UrR/shj75rdc7md
syEUsOAsqJH/GNF+YyXH9YNjPxjpnT58o/q/U7GCTPIAPaa3VItoaTZgkVe0sl7Qkhn7wAMR0Pws
NQFyXpc7srDM7FlYa1TRRQFIXLfVTfQRvtilvUG9H7GwfmXTnL950INZAAuFDEodgLGrZO9S5zHM
SOwVXAOMfY0be+QfiuJGs9dK5gunwBxa6VRSVkPTiF2tisybNsiad4Hctm+qH9GZWQhzmhTXzcaI
KK2J8DGpCxVXRCVL7lrcqd7yIKeNWSBLIwfLJzznXcPE+MqLPoghqNwxbtPNECTF2/a+PQtmpjYG
MlShyA3i6jO85Xs18Cz8Gg39VBdK+N5P4k+SLq9smKVpmYUzs6ziZsQ21BVyqn4rhyLF37YZVt6n
S6t4FscyDT6VlVFO8vvoQCFpl/XyD4rED4m35lyw0IE54pJcQdQZnTb5/aIhMSVIyIj5QXZ/eR8u
BJQJjvz8wozrk1OqKYGr1OtPjZ3fmwVIKJiz26RDUFCo3k2uO9tKcVYanD585iybIwZHETsduozA
jxPjFvsEDAxVf9eDzF+JLEsDNlvFbYTlud83oLukvZ+FN52IVkLi0k+frdzEVmtZy2rAjnZ1Xxli
dLnQ3hZStkYYXmpgtlizJogK2NiBm2XNKQU8hsin+rUK8M25PNtLYzNbryRqktZvOAUjOcRkWdOP
vVxcXf72wl6YQwJNA6qv15Bla2yKG0X+TTjDRtPHW6S/11KsC3fSOTAQd9Q0CRVWq5QON473fSgC
F5GRrUc4Sfo1oOn5bBq07dnhhAOJAoOfZnBFONS1/Ts+x6fSNm8I6Fdj47lNMd5HMc88JUPLqP98
eQQXZmcOFixKW8MwuAJUmZUoKBbyPir8NVT+0tDNNnpeDSYGCLzD7dY/omR27Ib0k46LsZooB6Nd
wx8v9WH6988e4HC+0ASWSvDHgdMf28zivQBAeOVyuvT12d52LK9EjHjqhCXnJ63HjzFF22H3tvGf
72/HFG3kZBN2esTLNegPNS4KK8fe0k+f7W32Wp/hQxq40kQ4l0Lxwe7Ex8s/fCFumLNtbWqKJ02i
oW5vZYWLnAr55bQ39nHnxW/7+XNEIMZmQ9VWCWFbyR4jNdgP6O6sRKWFyDFHAeIXX2V1QlxtNWQQ
U4NH7aAH+b42RYhRvLoyvQs7YI4HlFU76Lhv8JLWB8okknpTNeo33S6PdR49mlb9lgKZ5Rize2eG
rF6kJGQPKym8q7DSs1N1b2BVe3myFxbSnDuehKqWllYeuIYmZZtwqEqcuNewK0tTMTX6bPti/JeW
WUQIMr0aAn5v9vmEhx7QUIgkJB523aRAvTLvSz2Z7ebG6Xph5Ow3nL2qz2FpSu+qtJHrlc8v9WW2
nVMukiBkWFaVpXXvSrSbEf9o9oPWfe5Lf2VRLdyfjNm2RmHNMLOCd0wI7jMK1KsmK7+ETfgp6eUD
SPN9U/IQHMLj5cn/Veg7c32aowQbXWotTfYcVzauK0PawFw8mDiXOMZTlyabznjMMd6Mvc9ha2xl
BfR0sS0Rg7KVp0EXrq742aaO7V3Zfkm6bpeUK4t+KU81RxfGKY6rWsPZWNXjOyHXx95qrjwp2IUS
0n4jmaO7dlT2nv49qrtbKRk+55r0cHlUFuLfHJmGGGgWByNFykIYn/Cz3UqSuFbM8cvlzy8Ejjk0
bcgzLJVH0zk4RXcM/e59PGLLFjgICDZxgDQGltOXW1rqyCx0sPXGzisM51CjZJY9tOQq18Zo6Tk8
x42VQeohgKk5hy77maXKptL+MMiJtu+15GcfvQsnYefyTfwQCwu0l3EEMmtATkR3Dg20hI1i+Ld5
LVYC4NJ0zMJGmbY+GEE6oow5SkTtrkn9bSq+qnLMlXZlPS81Mgse2OxgfN4I7+DH+lU1ilv8lnYW
nCoOkF1QmW97QM4hTuEg6kZUNDMUYhuUaFX0W6O4b/TD2xbU7GYA3QyAOhjBg9DUjSo9lJWBfPfK
U24hfs8hTY0shaWNtqibB/Gw8fU622RpO6xM89ItfA5oAlavl0rvd4dWKt9rYXFoqx2xpYqijRrc
B1K1VbI9xPEN8NCVNhf231y7LENNPkymHqFriPt8RVLK0Vtv69lALi7PyMKBMYcxZWpotW0rNVd9
YfOsjnbkpSrbca0h3ulN/86he4qXrLRm2NNMnzkw5rhprRRW41dDcZQahDXvpBF9regYxHIQ6kcY
8dkHY4Cs+7VzchHtFCTOvH2tMo/3eW+0/a5KS9P8DjDTbsONL/XypIzea02+ie0+y5AXFbG215JY
bzekKGrhnfK8C41t3QcFhvO97UDblxqnl68MOwvuZbXAMLtGDArmsbCEeEQ2fqBm3zZFKR713MQ+
vhN1WGxUzhKLkkdSyPZphCj9++AjLfGgqLWUH7xC9csTmcksOAqRt9WDR2K5e9QrSc0PCtUxae/I
QxeO26GAUH2nYHttf/Uxb8D4qsWydbhOvLYug02rcznM3B5cgXUvkB70tyNqEgWGEECG3xci7rsb
ShP6F9mRGi6PelRKOxS/VIT0jDw3t40mpwgTCEWPt4VTpMrk0a6r206tukHe4CiV1Lkbtz5KPe7I
fcfKr7KgaHC3iHPHHLytJXBOvLZ6I65/aJFpFAi1Kl2M+nyuyeAqNkMUjO2Ppi64yW460RSWdd/l
aERYO3S0NKfeQw6qmKU+M7a2Heg77By6fahJ5Nu2SM0H9a3ITT+5Q6ar/6oI2alhqVhqdqwr70RJ
0zBvceGVhLLBhTHNxht0XdIs2/ko6QzvfKRlnVukldAsidFqAeU3hgM+YWF5XTvtMVGkLLn6P9R9
WZLcuJLtVu4CmmUEOID85RCMKWfNPzQNKXAGJ4AEFtGb6o29Q1X1u8ooZcWrsvfR/SGTSSkFgyTg
7nA/w9I5dF6SKmRl8MCnyQpO9azYAgg0B7AGGmGu8WDzTGUl5RprVYi5uHUavub52a/LZqKnUrt2
Hzza8+qM9ZFUuAWd2hK6iUOce67q1mwlG0cFxM8RIji7iuXKm0+do4vOimY4u4cHt4MHhkpho6Gc
L24DeQWo23pFbzAc7toeOmVktYylMjr249oeWlOwvNsBcjrCz7KBiTlS4yqn0H1kOnAbDX8BzxPr
qVwbeHu/CeTUyDrpFmngbl90DQ+f7Z7Wgke9mPOih/ToUJMnsBlJR1O4YBsEdxip9YD+dJ0djG1C
1MRRjZakaae4K31ZAwTYl6H3hcIbprASUkBTPQR7sKqIdR78ejLLnLVwC3OtWx3wZjZxXVT14tKI
987s4HEVm0Q7SiBHE9DM26kqi8gUTVOTPczcLLfCeGotWv8JjjazqLHnscig71Fbjv2hqFxufc67
AlJfRwocxKhTKNV4YbEz41jX3bfAq7tcpV6+tOQLHhMZ3cTyAm9RUbg5g2ZTaHOFot6vOg4hLezJ
QrqQEQYG6r12WThYMeT3K684KTCHLaAAJlJ/Gew1R7Oj4h5E7J4MdLHc+3KEN9wuaPy6eoDAST/p
eDChbB4t+EV634JC4zMj7sHVAsrVTgXVjkaEOfUSHL80+CGsZOGIF91QtYi9xeuFm5MwmD87EG+x
xXwIwAVsut0ImUjIbwAAyjp4g2Mh2/wwtJbf3toS0RN0YAuaHeFuLqoGM3/L6Hado7yw8LYSzKoC
7ma6AZk7j2Ghs063XTGy4NzQKejOdLJM+wxBaFvwzw1blj4/auCxTRGxjvTT/BB0gYLzWAtrM1um
gld8hQxg7ovNosDrMOkLOl3OXmJgd6S/U6Nrr97ZrqH2Uz0AMDRFKMDzmj448GcLUPAvg+UVddT2
JWurp0IyCC4jmUGQHKvb4Su44WfZdbUv4Z/itT2CCK9DtUZ2VY8jueWLreGY4ViqlVVGpmEoP+Ll
TZCADIQJ3Wa3NnNV3wIiA6ViQEaggdF8HwISaLij6IaVb3ogkVUR1Ya5Qu0a6nXOHSwfPStI1oIb
x9sZFRa+HXc9nrcLe9DWsWQdFcKGsN5bVcOUxE1qq+zVEJEF8H+BIw31pje6hUbyyRJYOiruSDVs
g33bqWXEc89ReSKNCWE8ICxTwjwQCWH0Y1IYbwwg8LfNOU42LCd4FbEqbOd2I2iWIVC/UKEKnUio
zpUExrJt92nu6NJngE7X8MCwJ7HCEUbzqqk/W6FThRAuXUfl6bjukNcx+h8khQwRNubYfGN5H/Iv
tQ38GFIAzID9Z2/SQy+juYNa+BpBpI6zIYLXhl4/efkAEbxEYjFV3yZR+s73QtmO+AAVbMS+FNog
Tv8eljQFUvCSI4ECDsTWeeyj3qopkMQrABS4p9VrRvm2n3Dsws6H1AfI2cjYHnzsKBnlNy9vbQ2C
foUJWRl5JO+YjKBEuZDTAHkjKId7bR6MdSQ7ijACRGnX0/dVCPuTty3p137FAZNJlHvwQyH1c1Gb
9UMJTAojSYsOFHtGEveIwuOExttH6CnO4xyH8BSpVMRn3sJCC4boFRxaelYu4o2poLn/rtPVYH/R
ArIzX9wxtwcbB4eCg8sAT7Fw+Az6elVNsQlAr+zg1pGP4RpZlQV9PWD+UE6AbkbnQHZRT+TqfyfI
6v03gNxswFkq16tZHYsQSvgBFDMhQ3sH3xeveW+tveNBPrMMFsAJabUONuqgwc7bz6seZEBRHQAk
/xHqqo54WM1YDRTEW+j8wCMJ/U33oHAaGQH94KafrWhFBiR+2lguWw+8a6HwEgm7kd6nHASN4us6
NEP/LvT0VovTYhnA+qcrAqETuXnl6o9GkRwaq7MztDWNnJG1/LYNytHsB409AbISRN4QgEsvsD6g
7JGk3Glayf4YjIieR1oCxjpnqLKcCd9wVf6u76dwhMKh2zzbIFo+FzPck1O/om3xOFhTQLAhLSIe
PNw33GuJaXaqnK1v0uuH+Zj7fU8OVV6S7oTFQgnYWTZi5tRPn2H3vtb3KDbgRLSCF7ZGLSya27MI
JARCoBwVFhA5XxHsA9Mj7ON+UHPtcj5YOvL9UkjUoohsd/lQdmNkoKXTnm3IFo075Foqxshr6jJ/
U45WYeVRCP3wCl4JkOZKaICAlSDnT2FCBB5A6mIddXGxYmklxFZ6uu35gvKuHdbOiTj0C7vEHZq1
eDv2Pm0P6AG6Ezo0Vl7t+kWLEGrW9mJhq0L29naGXzfJ4NAzz7syNPOnJdfGJHQMehjTICt9tBcJ
k1YXsqwztqCynjrYMH2zi7q1Iqj5ePaxW6G9GLOh86HyYkGUOaqggTZCYrL1/D3nNWt2oxaTd0At
T5bM8bBsnpAKLb7riai9/UAWGCypvrQ4IDFLCHsO1MbyxLquX+Nx1a2OV0GX7RiU562KpcFef1yW
KXCjAiDdJwe26igI9SJ05mjTL/drVy3LCQKlzpTIQjj5GI1w45xh4uX0eWSJXqrY0tgQSTWAF9El
Im9Js0MZXXbnesuOqRkcXWaU2zCOheUAHJZruDk7UUWmFY6VDPq6bwkau2UCGiL0nUkPuPcROh34
ERzGoE6dlt0aWigl4f60Zw4vquMgMRXEVvRzcg+/k4YcexCMetiMrWt+a02z7OBDFKomMRaVYLnI
XrG3YlrdNnanQM1nqzTd8DhZavnu2BaEViBfjBohhB9U/6UY7OlZFtBsimzwbYNMSJhznBoiLP2h
dWcZfhCWvY5g0M2o72vsYHrwegEDLd723pul9Qd4so6FL2KyLkAi696fPGTxUHL2hEljQQ68tIMi
No2LoOKPjj3eMxSWbWSLKbdTUY2hjPq1gBY2HDdpHocmqLyj6NrhU93n6HjPw8BAHrCp4Pu1IcGS
aaTYBo4sLazRRr8NNhlrosLbsqP6CRV7b8WytztxNnJo5fPcBhJmXqG0BU5s8PmNULxgiIv8Cyx1
E4fBCqLxQc0GspJRiJjRfqO9LDxEVbx7GI5CjXl8ysdekfvBXgYv+Y/eakOn9iy1b4rJSUFwrKqv
fCBtX0cNOvb1+wA0ARwjK0PUN0S7EW24vz4xv4KtuWTlQqpMIYFzKxOTEzGrTclysvpl30Li3w/e
z6y4cvq/MGT+N4vuoukzdG1dDJ6fZ7Tad35W6s38rY8bkMD4GDN7huO9H3VER8a5YXmZTr0AHO6j
6p8gHpsMI3qtLotse9c1GSlkVth3QzvhXPZZl3vf+dwMDwW7ZfkcecGVofQrjapLFL6mQ8twTAJO
p/efpeJZ49yZUj7rBzu/8gLIj9HFr5oIF11upRi8WhaSZy1YEYU8BLM4wAUPZcDtpHlczCJp/DkW
nEW1taYKB2JLfW3CfSdpZPM5KsmnAFuHATmIIyCWUcbKAikO+tYAfxAYJZZm10kYHJJo6MYYrtSJ
7z3VgLrx8sm3F3S2T3rNBPDxqIohk3Nap/xkUXVYuH0I8800zNkF9LvyPzbUOTisrKPcg2IUohFM
rHdyhlug6mLln+biiWkZVfm5RlesLL+6pZPW5j602xTLPZK8iWfYAU3OyXXOBU7xnmXvUHBHHTR6
cWIARC0/2VOT6uqxLO/64ClQ36EuArC7E08G1/Ij203JsF+HW9nxU0BNurbiNDZ48yuOwhBRLCRP
c9QQgxmj1pseQRGNg+mBD8DAItbRKmnkl54NyeiBvjFFQ3iPij7GNt+L4Wvrq3guPufcg8Z0mIwD
O3qByYx1gI9HrDjG1B7MRoqogdQJAqjfRqt+cjCJD6FKD3nsurxDdIpI+DWska0U/rULRuDQvvH1
rQyOvd/GyFLJJqAxshqOrmEiHCTl8cAwQ3Bga9P7J6OPzHlE4RvnWsRd8xS0915xQ3UVFZg90vK9
1Vxjm77WObvoZSowf200TLE7bTuZ5BkIBoPbV0OZDNOT7Z8BQbiy4l8JOZecXYSyYBhJmWcNDWC8
DFWXyHiguldozUtriY0PA8pwKK/Rnl9rzl/yXKDNDOfIEcJ8UOgD6IO5iTdBTpyATFZvaxeiyRV9
Q4swxKq8CsXyf90bvOS20BwukB0TTeoNcC/BbOlsxCgjqWyAwGf3n41PfkyMfp4pDoaHawc0hY9G
VwSR6ALF0fQprNl5FGWzY0tzpdv9o4n6izh1SeGcrLzX66gh0QXdD+fetqDoXiVd4fUwgjF9j1qs
IzhOrsAZclrd6LGBznkE3QQMoaM1VGa+QyGpUGbUFcbS7W4IBBpDe8nzdR1PTVO0Lr0J4cja2FEQ
Dv0eNlLWYlDuE5wjohGCkKt/oCsXoPR42l7rIULR49OPpGo1JHBXE9Yj+iGhjUl6l6CFWQ3Z5HeC
iEQ5A066AWB9Yj1Pi6sTSCfC+N4ekFRcNtnoPM5mhSQrzk7owlyZOr2yDC5dJWqcqHOix+LQKM+c
UFNbPhYc7/P+oFr3GjXjx1r+1cvZMthP6yCA6ng7aFEf0NxtR7ZbzBh+g0UncleB47+oURZ5A9u3
Qk7TOzwl2zGRr0qwN2JJl4Bk8KKlcU4on5CY0afkO0PQi0MgA3v2Sj59bSteUmfZhD4sp15xQPPo
PkA/i+QyQtc3acc3NjWZDmGGascVzrd/Xd+8ksEvCbW59sUsSpcfaN2VQ4QGLE3YMtepgbbuO9ZY
8qxt9xr0+pWhDbmocaSAInmOhJ7CofczcYesvTpseiVq/hjk/PSCbbJq+KQCyV+2HY+KQPhHSASf
2mUeIjPqMF7a8gEqFVdG76++qYtBYC2HUJRyKg5+WIoIckUJFNHTJRjQk+9V1C/5uRT5ntl6J2Zz
5aqvjIguWb42t8KynrBZdE/8SFmOwnQIlsbweLuKP3vlHV2yfCEuhPYc+jaHKnTPSoo71vlxLkW2
ejiR9UMkevdpXNgDndVHsoyAaCzLbYffua2vpMDX7vMy28JXFx2VsUkV41PEO9eKax3SWNXNP6JW
MjikvQwIbIUuKaJrkwpn/tJ584Igd23c/cqmuuTbWmgMCoYOfepVmxu1XZwXZaOxZWGBLDgK/SO1
WNzDRVCjKI0EuoC4BzFCERxtrwUE5qa4Asl+5S38WPo/bSk0lvK530CVLTVRr5Y4LB6w/q5NB3+d
/y+J0S4sjBu0LMAqG1m0up86cc/olcPUKy/gkkM5oNmqVmsBubpW3/O8iYFbgaWpToTo4zls938d
PF/ZKpdkSswAndEOMNNh43RnRhwB7GtU1lfS4qVad5Fvztrwak2tZUCjkePgYJfPCRXdlcLolXh5
SY1c4Eoq8xmkPlGy6REtLSsWWD87IkSRQekijBsVzmfQsMyV5Pba09r+/qflFMhGIEijFCtA6T8N
NZV72ONdSy2/XqzBJZNr0NotbTqAn92gfOjUMQRcNwoL9s9QJZBRf/n1m6AkMLkECNFuqEgDPr9D
3RxcWUmvffuLbFJAIxyiQ9DFxmgsHz5AK01j0EN6vYzvYOCBovxKvn/tJVxciHDeTb0EDlFjGJm5
VDdwJ8nZlVf869sIL5miQVDnZbkNOQc+nXoZ7MfBVWhLGH4laLxyDLv0HMxhHFdOK7hbjiutjLk+
T33uf7Ss+qsh/SdgwNnJuBZqZvDhriSj1x7ZRTKCajGfnB7rtgbB/JDrGTbzYnKvhKpffzrMYl8u
q2kRbY5TMT5dlXtpN4diVce/Dk+/joLBJTeUCFkurMPbUOTsdXbk2O/0khraxsvq/aP1BOWVl18f
HXlYcPYlT2UezF+GFcKsNSZz//AOtuj4U8ig0vYqbQdWwipr2jGrSQMoXmYt2i5ogk/ODnItV97y
r5ducElzHM2E2WbRAtLfSigtq+odhvdvaNl8/euX8drnX3SxtDuUBR8QPkaM+iMLY4Cigiku6IcP
f32B1xbSxTIVLlCCBi68SYkI+JE4GDhHdK6KK8/nFfAnRiEv34UzL5iINLAaga2ujNgEBDbIIUdL
YXwhdcymdSfRXarYp5CMcel8be1xX5vx/RhAERCMdDdsonxBa211b7zS+ejzU1h7v2+jv2UE8WuP
hxemEK95RfwPNIJwCNuy/+teEE+f4bNg3XzG5KX72Q7ij//4hyOET38LYTy8WScxCvPUjVv7hyME
7B02YweYPsC004cju/N/bSFI8Btm2rAlgTki/KvJllb/cIXAjzbLrc2NFZMZx0aR9TdMIV5uCw/G
8x6swWGM6AXwK/YvyxEM5ldWY/SAtiw8Bb0mWTsZOfIKEe8HKvDfx/8/LrNZP28297AkuljEJaaS
4wLbmYTMLFk6DXzAA8/nHSFobho0AXwMHwVQyqLLgjKM+0LGdbs382EAJdh1rAyaLLEjn4q1iqru
INRXU519dIpr4I4AIemEiJmHrARWcd9if6PpjuH4ZNyUk3FPHWvHVhYvIeaug70PIDwA/7sre/QX
DzOA3TrF8Bmm6z69CAUWzgWr1tC7wGgkWjAtcNwoX59/WmT3vz+0ny0q4C2GHX/xMGEUB7dDmH/B
ieuyd8BJXlDM1/Ewadkmaobjo7FV1o82CPRRUAFENzbekBaKvBtW78sg/btycDt0sW04sD1K/Rjk
/G3Qshjj/BUTBPG9Ct7CXitxVJuwYIUGI8VTfz9wvAqgOQpINQhv14x+Gi5O3I/5Sc5fzPBGoUkM
VEBUul/M8jD77k7C6nrF012g1jOD39cCfYESNOFo8nsT3nZNE6hZRnAvzSScJKec3tr2suGsgFv5
qpQTd66JfRARwv6GtjKGolms5ZL09pPdjABwhVGAPrWn12gudIT+YpKPJGvrQ22AQKSxb8+xDUkE
t/xew9sBJm0RA//faeV+AnbPah8GsHE0+teKTofFmuNJNWlXhJHVF5FvPxP4JYDYGwMCd4SRfOJv
HGXI6GkN1AoFwu5hoXU0eeh3tAnOzPEE8k1t4afFkCj51kwzhmodQFHP01jvR0ljjCd2Fee7QXnR
Im4a6GwMg5UadeOaZ3+1klIAf1bND07Rn7wZ866HATxcZ8rTUOWHBV+2I9A7YjyZ8W5gnA7hOJo5
somXAU+btelasYfenbPAt3ZL2Oy6sD8J+lxXMg5mEuXWF6OCk+ImZu6UKmUi2PBakLgh1RiJtkt9
/S74IoxKxIAhx7h3qhLhoAGC0z5gUBr763BTlB8M6ns2fmJ4wcT4SYfJoBHZBMhVMVnwWGUJDaFf
YyLlB1EQ8JPB/NjRj85Kdh46o5VRB9daHvNCn5Sm0TZEqhzo+i4yauXXEgtFTFDIsz+1BZBxBKsr
eF9L4BQAk8bltZ8suEWDqRRxgRjAVaRxjqsPmIj91ltrTFfoLXQJP8B05VwJfzcNOrYMuXMckE6d
Ieq1AAbLpGGZpzP480tlpVU7HUo0/boMj+MAp9C5DG/gcBh1ysAElIOf1JSfFO26KFiJTEOynmRu
XavnfhlCAjf0HAw0YMK5VRk/VV6mHQG7WDQ0MawmnsrvPYKjYNeYPj86FH8KIZsZELIMHInYRVVU
cUrKEB6fm0FkSssne9pVLUB3Jda5G00LwkL1oeTALM0qgTX2CFzdJLZa4k21pMVVq4SX54of+SEg
P32fiwYlxjnlSjvkh1rfQI0xXsT3NjzNbRFhBJ31IQB/f9gM/v+uWG7Kr6OYxPf50rvqf2tdgyLk
p4SzGWi9cLj6vapJ5TR//logNW12V7PenLF+/MefqhoXYCdUNh6Kk82Z6qeqBu5sIWDQDOaWL6sa
9hsMrGEZSlC2oHu9iQ38d1XDfnNR6XioapDZHIY+8t+oaoJt/b5c36C1QIEONZTvOf4lpp8g9rVU
E5LYFbt1Fx84LeehwITH4sGh1KkrH6nVd5GS72UOu3kun4zbpI0R+7GyIsrbmDSoVKY2Lh8UDWPp
x6UPdys+HCjQsXOP5m/uYoINmE4H1COVj3IELDF3k8Y28SrXM1PdJ73Ou4A1bwg/SSQnpwZxi6nY
1Nazj48DLSAOG/VoWrYL+xJCOEucQz5iDWGSCsC8MG08LRg5DzJxcRKrN7hR3pyhNoBcNUENCBCY
vkpGR2TS4SfH6j+YWd3Y/nwspQXiFdnZvEdNYN52pvpeienYLf5b7ru3CtJ5fmnuakClnDKpGnW0
/ClzWZkC/fh7Afi3Ntv/2056X9Zl//yt/Hy53/4HHhHoxsR7/YDwX//ZPE//elc+wzRu+tc3+a9H
oT/L9tl625UvNtb2Mf+9sdzfKAzsGXYHSvwACnP/3ljub7DvhmNhwBwPDlseTid/uMjhTAC3e+iW
EIIq3sWZ4t8bK/jNgeYJrKMhof77Tv0bG+uCl4NAjRND8OODABsCcPgiP7m+AgtjrgCCasmnqRHP
K4xaa2i3A6+fYGr31RH0BhSRvaX6d+U0PP70AH9R/P6p9N0uH9g4QOAegVq+yBOQtA6tUNY5sFD8
bd76h4k6xw5MmnwEuV3kV84tf44juF7oEDhv46kGgP29TMfF7M8VW/wwgZHC40SOsoJA0Rgeu2l8
pHabdG73DNDAbvG6PcDk56mbMqbzfWC8G6OcE5DL56IJb3sKNGMwPzbKSbihp7Af08UnN1DvOczv
dQ27ZhjQjuN5Gt209GtY0LkJa9ghaDtg6cq9xgBddeERhxns/n2DymWh1h644aQsj2F9tzLzNW+s
KADz0uMP09lzqiM8gfcVHKe3fw6bnSPi+a5v5yxchjSgzdHrjpOq9hiuHqpmzqQ9PDJyXmZ+EKR5
wJD7DpOU/dCj+SDGNMfhoCb4JDlnA3OPdfFhqldIbtin7UMnRk+ucW9tHXzXxZj+/TcfwmTW8XFk
dXDGfvkmSODJqQPgHKJHt727QmwP5lnTOQeC1h+vCbb+apltfp0M9rmw7b0U3rHgjyF8BfAL2sFp
GI6ZABqsGqEQPyR5WyR/fWsXrZ3fN1Xow7Ybi5uSP/XAWFV6nlwI5B1tlplAHXD/8eKLt6AMWGDe
QFQw3ykKeeSbJvf3LbNPc9nsrdy852BcRQOMk7xQf12AUNNARaow/C7ta5sBMeRlTt32AvM9fFN7
a1psP/+pNC3yQnhdCEakFjDLw3JpRvam84pbz7QfrzyRH/T/Fwl8uxiUIx3EO3RNLh1+XWdGd3yj
XzZ+e+/DcqCfvD1EZKLWyJjWOhl8tePhknZVeaz5civtzKmnOzCyEq2XrArUDlppCcF4yynw3/sl
9ZfqOE3nYQoSz/X2tdIZhuInjl+A3CeueK4HvltxYguFF/nEiwXIOyGIpgEuJA3+GdDbahRRF5TH
oCky5vixwzcdM0CEcVSFhAigVkUWyGWnMQ4Xy8aZUWBBlSmZdFKsRTrMPLVGYHMrDs7dENn1B0l1
Armfo6PX3TiUR2BEU3v9PLgfwXiJe9+LAbDLenxY3QHOa4qUap1BcnKvSLPXYH5NtAFoCwz+fjkF
XhWvFHrzeEINUzts1f12inX6+VCj/1HYXsw4hzCyF/HyfWg9rP0njKCgyPgp53COAziGTTzLbyEL
FJegDnmQ9qgMzySVqUK/sbbRbyxTC8BoHO0jAYSqdPJH2hVZLkDogjBrRb09h2vxdjswTE7nVidL
78edE6ba4bsFAK7W7Ck5SVrsp5l/4Dp89PGpRWXttKliqgrccru3JD4Jz6parZT4wMnVCmIO86mE
xWG9fKYScFbdFPQWg7VhX1Z0uZ385ZzTCsDBeYiHRZwsnErBTW/ujaYqXjd4ONG2iD0Pwx5Iz516
wcZ4bVuVWUEVo7R80+Rl3A/Tibag1Bc4m0v8Gc/DUjx112q/zm0Cbf8drIzi7Q1U+Pumg+4DL9F4
kIeyA+VKypMSxRGKMmdibX58623Q401VAnjcKQnB4CExou8Ref5ubvLzPLlHPmDR9FARB+wb/NrD
FuOlwAL0y2PTqS8j3pu/1aMB3Vd43LW3Ygqw67lJhAre9vN82Npnyq6RNZw96s49D76HvNn3XKVF
D8XrZYhDF7ODfsM9qp0v19uBn3IgzC2RQ/fPi4ew2k94d7Xxn0y33LZldx+MYPKUx6kH6nnBXeMl
TGg+Ach/6IBr3O4saIDSs9aED3nGQKjEntCFvmUAfhd2sSflvehMVnIPFM4GqAadcPyvUjrHsXT3
BB1BF9upGHn21wHlTwEdxQqOF2CywlsafdOLzhxlvc+gzBEmdq9OI++SgaKKrlGRQ1Nze9hXLven
WLldz6Mgu0PoiMKD4WWsNKj50aMD56n37K/VRL+G4/hZLs2D5iBnFnDWwguEzlZq7OGuwKvw1/DM
AOKcHAvoP+/YgS/nuLehP3wWxIel7uDFBbbi1nrwmEwBeU/QPDkWQf3RRdyDiFocYD/m9neQRpKg
Bni2fDsLc2MRdz/a0wGUmXi2XXjOQ2pqQFttavc5frZtbIzpj6I9be9DYU3w3N2vVhevsOAhYEN5
dVwV62m1vhe9lbK1OaMzid3As0nMcSMRV+BSXs/3sAuJKxCVdOHtC9AawUwAIwJIfvVlNe4xD8hX
cCj2K5A7+BT0mWRMhvAKbOIHGudF7vjx8JFGCRobQbC11V8kqgnCdU2Jh7896L7Col4N6JM7kc9v
Q4Zti1Yj7SH0YzX3xGFvnKC54cAmt8kAIgLifjJOVVQC5F47djSO7o09mWx1+JVilnhbuXrxTR1M
BcCvRreYoBfz8psuhVUBBdyGCc6OJ4Z+4GBA7+qrY5fv6KB3c+neaBOeu8Vk2DDnAuG518WRtvNd
tQZvnRlcqPZh6ue7sAGfZxNvQ5FGXXmqlhyygV7sFR7gwC04HQgPjD1hVaYK+SbgOtv+bkVnlA87
Vs/xjz2BwN9AkEdO9T6g4BW5JQgaTTJC5MP1vjSujWww3FHPOTb9vJ8DO8rBzAVP59zSAG+7icCY
BonUigzda0vuxro/oOeqTlsM80Crn+qbdTZZ4RYP/qrith4PDV2yUTZAjvM0bNx93ywZfEpSGBud
5IQEBJ6zG8D0eeaZM5pMCuTPokkKHzkVPdhQxzTQgExWMQDNe2tc0jynR5Hz1Pamwxo0Z0ZQLzgj
LKzQwvb30woND8qfQAa6kYWLJIo/Y0lu9QNgT2nF3NiEmNTnPKugu7OgEbt9dIdJ7lYd4PyBDqSz
byyWGMC2ZXPjseqhxHMIIA9S1sVjKNYd9xbcKHrW3t6DcWqjTcJEva86/MKnEu3dYMyduUW1c2ca
iXG9XSt/P8PbwXXC99DV+lzU4t4joOYcHAUGkPooOpLw7Su0621lq10rrHM1qlve/P15BqIYZlcB
RSvSgQX5y+UprNUdANUKk5x+0q7aOWu5VRrXsBd/bv7hMg7BFYKAkPASkURCWS2Wj+BMiEotPHho
Be4lCFCWj3w18kevLY8zrgsKOXqT2MiIGyyYY2N193pddlsugcM29rqdLNKNOX4WACXuLR74v2h3
gCDW6+8M5KGqaPdzXxyhx54Be7NjxUe3eifd/J0u153oLCT3+sy95rzWeVosOuOLe9R2c9ZkvKvw
ZSRoeFOpYoKL9l6+axH+gEiMVzuHQYd7bBjPhsUkW2GwpfRViHsMFFKwNRPLugqO2ELERQhxqRMy
58cJH+KpL9+RcrVvCJ/DBCYnZ2bafaDbc02r44q5hs2qDX+ZBuDlTD1+rZDJiVXFsq08ccM5po6C
qI1zs93JVOnbOqw/gb95ZgUU0SBfZdQt2EUH2D7clmhDM4QEzBb2AgN7cLYz1Tgp7TGOQ+nJkZ0q
nU1EZ37LwQDBfKY2t7WLEyMM24sF9Yjd7LcE8NfZ9ocC4J+egYeOoo2WI7odl9l9Xuyl63q4xhXl
wQMMaeJRGCDeVcsOBB5YESC051Vc2iiLasTDsMjwb7LaqeC5gD+jblPM2wOJEM/zhy0Q1zbqAu7d
rNrbG4aaFXR/WVbHbZqC0UkCqyU8R7BUgSzQjUzZ/6HuzHbjxrJ0/SrnBWhwHm5JxqiIkEIKyZJu
CMuyOM8zn6j7OerFzreVyFO2nGl3At1AHxSQVZW2FAxyc++1/vUPxTckZ36QDmu1p75mXFDi6VhN
I0yyzB8HaV1B7Ub8txW3XtRwbbH43b2KAEOiuu+UzEfJyvCrX8UcoXJGjhzjhajJ3Uq7GiOgehu7
gH4dzrTh7chMn4fbTBs16nZ62O3yaVhlvAG/vrnv+UQ/31yNua1l4Gj/URaRWUECFb2EIJ4UN1VH
iRKPa4ONuIMKGwy+Y/fc5MV36nxLWuDZmpdNMiEG7YmOldVjZt+N6EYYaYPhV6EbshbFzbdbStrQ
8EaKAbN4Fpuv+N6/vvq/ejs0dhRSIRTVVD6aRFVLGaGYTUANoMrk9bhS7cmfOuc3J7lAvT7eI95B
kDl6Y9r4D6hYU4fL1CpslMrEuZgZ28BJfuNJ9K7p+vgZugyTEbxA+dmjW3JqDEkKiPp5E90mLENZ
YqOZNSABetk03peUiIiAcX+ge6zZlNjMbN4EKcH1U9ePHZrjX9/dv6qqv7+kD+dDUXGxfcAl9UG/
a2RjO4blzWKaB3XJgMCG30BA72jbT7dAUxUdoydQIPPDbTaItws6OXT8sYwwsRrXaZh6A2ZvfRqu
RGVcV8WN8ESRhwFhmQlgkHj5rP9mzP831+FAy6DOFRSMH/dcICNlyAdC4xz6+QG96YR5nqjm45o6
cmFToMbFGqfQMpwMKGmQv3XS7tc3/51N8NPd0FWGJswKKXU/3P1SaoYoHBzbx4AHzUa+jYLpVII0
4MhxEouBlFEWCf/NCaQzpZaTfifeSlH9S2iwi/a5HYaVqPbF5q03v/ON/KuDXf/uCj8U4mjFK5s5
I+F6+SrR02s0Fug5H2dcbsoeKCcrKD1/u0rE9/54X8BvDNxoNAMwXVzV9zjVXBPESVnrE7uGnQNG
CQAnen3Vi57VSpEyo8Fj1w+6CZgVIMD4TbTPX31tS8ETR4OdoSgfWdBlGobTnPC1xzp4VcAO1CSn
3ja34sZXJsx0ID1yYX+3U38Il2FfoPGxMJwHF5dlR/9oSD8aKnmDNR/8DtIYgDUwW1s52Yv6Y9Z7
L0rCW7Ft9LhIjMbgmhpy6hAJp4Z167buIh/mAxqUUr0RjaqT508la9jsWSFWfmgcFhrLvYc0MDKu
Crvo9r2ktTndxqsuDDeFnT0pUgQ9zTja806f5V3GtkvqLZt+75E/7AnwTDSJEr1kl3a7kJcopfOU
5oGrMLG2GXZ1tab6xjdAWiF1Zq6PFwvvWAJuNuZ0vjSp07B11HKNx4NrimKFDkrgZzrAaMfBLFq5
XGl3ohTSWPxVX+zmBu/3gYdvbptuWncVtQ+HWtBJ9zgwPde5sX/HD9XgVtTaouyUKHr0xHRFiUmH
MZIqkgyi4AtdAX9SuOPuM2xOTaR7OdPCMT4F/bPYf8qEtGLFn0OaKD4/cfCVStaGpOyHuN2F5uTX
FAcCJ5P4hXhljFHritphUWZfYCspJBUZn6exXYnOP6UHlJPML1AGtbtAAQPEWKHS96L9Ny/R0rlm
lW7N0T7YbHuqCa4vadt5oOvqKfDUeTPQztrNSomBqbpLxTnRRxMoEECbsEqRkPAbdI31tAktUqKp
RFKHqwe4NNPXbIKpLgUrYyGmKBrWCeury1kMIHsU4zBbJJC9N0IXfPFTJts/wkKII9ei3e+ZG2iF
vhXoQwiFYAj6Vagn26CR1k0Rw8KlJ58lxkrjqoGiguZr7oYVxayv2egHOMvwWlkbWb+WZOtiN9JZ
tu1tqmA7E26aeHSHSt+mybBuLOSu9JABgw3xmEIAiLqDyqrvNdZGvziXvq+ewuZuMPsrNaYra4E7
Su2IR+U6WCjBlKc6Z9UvfDkWGl7TfjTPfnyTzfk7bmFw9EQDgAtXl8lHq4B/tmADg+r7N3v8X9Uv
sMRgAsoOwQUfDTaVQAu1nGALSD/5trD17RAb20wxPZyzVgkuchFJCqQapLK27cZwX7fantDMQ9tO
e82k4I5azD+84EusDN/EWxSBEWHVtBEbvoDiRAv162tmQPnT9gvdkWvFL0zB9eTH7be1a6kj0Qb0
RX1eJpNm7oKFCa4U2VYgg134O4uAdze7jxu+LZumaRs606GP216r4A4RoQkAtok3RUMbQvYlGNCz
DqbeUrFmtnYUq7yX9b1s0/xzPgssNk2kBw20OwXyz7R0i5rHwwTnIFG+ik4nLFlC+BLLnY+h3pWZ
jitNruluzpl1OwZopWuiZYJoPUnfwib/40b+D8zM/wvE278dvv9vHKsLHOzvx+qXJi7i7l//KX3r
pEv58iUsfximix/+c5guf9JRZyGYguWqqlSM/x6mK5+cf/NQVHhQ/x6mK580eChwsJg2EiEl1BR/
slTkTzIdEHR7TbY13K3+EUvlY50AQ4brcrBfNW3m+h9nXGhCoP7GkuOZNn1UU0OUxK7J1PARzvNn
GZNkF7O0Lbyc1v3uht388W58zyH9if8lPprBNsZf0H7xTf9QIzUmag4JhMnr2m0TSXexBYNRoFT6
VN/hNnwpFnzAsnR+yLDxIrRaaaHzZb0bYImxDqthl+eNAl3vN5uH9S4//+5lZrTIbNfmPYYAIVPM
iB3xu+qtqRMrq50s8Noej7lEmjFHKMM11knZ1sllDq9GRTHFSKzSW7eRrEcDQ+8lrO6UKI18RsjY
8sSl7emplbhZW/umNryNqUP6nMlBnlj0+PQR7rY2oANSQvT7BEMgUgYav6mOpbZL8vC2UbqrDr8z
+MahW1QMg/B7u0ZKYLpGv2vLr50x1X62mDeWHR7LDGIqYUC1q8Wn3glVtzImGYvukaGQtOzStFkZ
nXPEmO6klcZWU4N9UCcvilPeTU3BX7RPadQ+TpP8ALHqHKSUyHGC7wA8w2zxZDl9GaxS8hZdv1cz
S1o5lXqol/narpllpRYnZtrrEFWLr4tKJMlYdMe6Ms+6Gb+mxJq6zdjhexbuF8BuN5JqG6QzeAiG
GScje9rhlcZOpx3GCdohni6Rl4/FVjOCfY8ZJph49qy1ytdKAdcabG6Gpp5xDTyjHd9inMlEp+HX
Axx5jtLDJr2ywrL1sc+R3GGxsNS3ZyJ9YdfiDXdyOu2qS2LT1ZNsFZp16yW4I4ZaTGsSBp6SG+iu
K2wq2/CtnARj+wX7rNc8r6+Dpla8ZcF7Lqj44hiWy67UdOqK/V9izNqr27yz8TdiKNjI/TF1+PG0
jldww5lZ5iruY6ZzsYKZ31r2+DBpXp6YAswCYuxZWhGOYeRlXhmNBhkKg15zqHDcDqWVCpf3FD5M
lDB+Hsrko6gVzFC5JgkGByVOFzPmSUn3SUJ5HEWhaLL49FKMY4wJNBJBZC3p566jL0m7L22UvSFi
vsvrEj/jEEwxgPcaDKVMAW9q9Grtvm+HhgIxPKpDq1LYBcc8HW2QKwuGKsAMhilW7Bsd7jISjPCx
MN16Nro7oyv3eWKpXqpAgM/c1ryqdHVLFP1D22CpU9rRm8HT75vsWpuSyA3KonaDLK5XlbRcMkX3
akRk+IPMxia3O2szmgMdbUohVVbhGRaSvqqikM+u8uRqjttToi6WZzqtzxPNvMCq5n2DwwTeDIsX
ZnfGqG7CnLuSxWPr6Vb2nAXflG76Ok3GYR7n2yrkO2dmJrwDMRXO5sp3sv7OKYoE55zKWQfzU2VC
223aRXFlM2xPs/hHp9onjKzyrYaHAc4doY5FnE0D5sqxdmwgsRSGubbU7Gu3YJDEujSqlOBNSfIq
oFM3GvghNcqfxYIO62ofpIlbBgmLzji3JZtvFmqgeyY+V0bpMcjahcFSbLJ4qZiZY6CkxPiPDsZ9
mzePXWy1bpJZ6wo+HkpOv6POdiUFp4e8hXEYmdZj2BPch6Nk7YbJkLiMY7pV0Fc3DQR217fLV0wP
3S5Xz2VSVNxSXt20yw5K9JSbiQyLkHFAoLAll1J5x4iYL9m12EZMDxi4wiSQHrHJk4ANuXabFm9I
uqsFqnle4kqLcoD5flnekVW3ibR+B2WTNF01guBs9748BJIryzfhIJ1TB2OXgumj3OdwG9KNncPO
l7pLY2gnxVLO8hLgqqW91Vpx6XSMZ+qBF70emZ+Y9PZShutHYV806Asu3mFrq9GIezYvkmGs1ZG/
You1GTFfrpdkrbbamar9uR3ZO8d4uDGL4GpsUfl3ASGVQ7fqinxl4hQGdBDeGE68HoqmxVcNcxQl
wb5DLR/hBj1g0HVSO9Nwk5mNgbMii5PXWMaqwzH2Y1J2q9ngvJusp0KGI9/yJcoufEl0dU8A0kOn
N7IvRfZ916L/zKPexnnGuF2q8EqWvtkpB6LZ8T1j+Svjw31B4nKQ8pBt89ZIltibAra0stOu83g+
cLasYnRao1bT+OFWGFyXSvy5yFmk8cgRH2rmac7N06SesSXBU8fWN73BHM3qmkfbXvatVlzHaaH7
w2Ig1QbSdkiabOmCJEly2W75HFlGf1DeVWn0bKnJy5zVPtvVypJ4Jo5AfOz7tLsPrICZZh+92gEn
IX33SzWrMSZKh9li4tkseFkWlfKcRcWhSDkoLRucWq+T5zDYG0yC3z/ZLIseSn3A65ADCke4/U9a
C/3NQVjQYLzUJM+KYcPKL9trJzRL31YfwNIxPMSnV7Gm2znzzMaBV1GwHy+9dpqYphmlsee46lxM
8tYYMd5Mhknrql44VbCOhCeAOjC+nyyO9KErN3WtMMmscZhoguwlbsu13TMOjAOOp6XOn99P+8rA
Bm7u/UKK3oaI2zVMwUVVc4aTuj9rqQcV/94e+uMyZTtKnQuuuNBzDdpPfeE5dynGC3Nh+9gppU3y
mnDzgpGgGHaPtV4klZeoMQKb4rmOjfOY2Kc5oUSQsdD14rBDbd1th/o4d5Qq8YnAsGuzo5MFkMvF
1H8cpzeM8kK37x0bh20JQU30mjrlDWIon5SuL0lWKUCL7ADL0CfurIdvuYEnepSc2rpTGXfxgyMY
U6KUN+3ALjn0yl5VjbvYORf6YPtqZbMV2PIGVTOO0EukwfBxnrR4Kn3F6v0wGw6LXPlB1R9tRr5e
pIWh19o0kb26TrTyRlKyQ7wI0kKR3JW5onpxBMJgNepeUEYqdujVjEuh91RmMFqGkptVt+J85xQx
8WQEWsgPYzSuOowRXbyAXtsueqvM/pgPxFMEyjrVpK+qLV7ssHW8qUGHkoxurq5SE8WIKI3GLuAs
ZdziSvF8mULzWITDMV5YpYRdj1xbvpFIhGD5cUesNnsOesBgQ3l4rwHq4qxXW4x3r0Oz/aIHrjEE
JG2V1UmVilvYIYW7WFG1CvE3JDNpMwmvsLmQV1klzevZucYItAMKwem7Tw5YHN6VSi1tmxGf8WUE
IEjZg5JBZywdif9R4htV7R3sNJMp9a1+UYE8mGTHlow1MW7FXuGkN0mnrYYxuw2z4t5WdW7FeFTr
4jlfbpNg5N1Y5gz/sdFr00PUa1jWlqW+bsuy9u2ovdjVsqubWMQ6wcCy43nDzrCPk0D3Cm0djRIz
gfEhVdVtXMsqJpGhBsLDnBld+7Ct5PirlizHzHH6lRIwQM6r9opacVL5R5WwuHFUpS2QnC996Jyc
lpzOqY3v9u2cvRizcs5Usr4HirHMCF7zHW11j/TNLDbCkyHMsEdVqpaTjr3P7QxqwR6GlTveOH0H
IIZt6qCXuzyGMzTgYg7wNxLtgONaNegvrcNQ35wolbANeja1+vLPWiAT7yTkARrcCwL7NLQCPzYa
aoAnp9MTuB7wVb2FHbjLOLpNjXetMa7VJe3c0E1FyajU2Y01UR+1TbVJjW5/tiwSLmg9L8Iw4jfN
2bth1Q8t0PuV0fvYmikriDN/vDL4l01nlL3EMvrclOPnZglfTWt2REIcFAEk65TshH5e+ghKf9o/
xkEQookKvwD2eWpZOmtdAJUp23hlqRMkvRYpJed4TBXR98mzodea24rCpC3zCi6a7KkjOgIFidWv
b/NffhldVlCJMH9jRv2h05R62TaUjNaFCdx6GSkEKtneKezpcEooX3nnl8C4M2PjWtHzmyJf3LqJ
9mwdV01tXsnBzOieiXbNUZlOnFJGi+cb8HGdq3whu3zEJBQXM6b/Tn+DH/QuXIrDoIW/i6784Dhk
vC8YXTj8YhbgmOADPz6WcZhjGS2Y5GG9KLudIz8sCgf9YO6lzDxbUkWs4cLlOi3LWJOefn0jxWzr
46KgIYcmAfgAqiFgt+/6Yjtuu5okMcljrn/UacwqSftNHolY8R8/wtIoWVRLQBsfPQXmvpq7ESd4
z5gMyL1IRGQJfjh76q+/yk8KVnEr+QiUstAWuJ3vtPvvvgzagZzNMAm8qKFnnqf5QTHuy3l6Sofh
uGTSvjACV+85py1VbOliSJ4J3i7GJV5aO7A2M9ZD1tmeGeUILa3QxHBXeTCj4C6bgehIpfCyJnqV
Mv1cKSz0sjSuIubr4hNMqt9opuqv0f5YJsLidpTd3krfsva6l42bqDdPVochHjP268IMrko+gJEN
MIDZmOulp6/hQHqMrdhx43ZUvYWto7BsiPtNvZOdwYskY2umOQQ0uitGUcqbdBcARYvqRrT+ppw8
KMWx6so7M4gWr4Bwh98MPjnlkF+3PUpNB9mkXN/h//wWhtFbMRc7HUJJoXePaWDv0m+jPRzfgRrN
WB46CiMOjOBiaRWrUoOxYs33Kf103D8K6VPl0N5Os4UgCZlmlFzBl70LA9qCVNoz5tzkGnMTrQrf
zMxYh0HhkXEU0fpC0sJidoUn7HNrVzfGaO9yDJul0YSJz63tovKu7WkqRZNiZBh/pVF6swTmxtYR
xXYKGkaQk1O51HdOuci4hGGb2TOJ0fpun05oRmFIjEyE0nI1anrupoN9IVwqEwcGRrthc91Oj05v
Bp6sebb1MCbpRbwDHRxyDKXnU2ynV45BsRvkfMkiLu6CgR4z+pbUxWGpeUDYn8fuqDDBsV0jcZyV
VOrnGc2XkYdvQZmvor6uIW/Xj2HdH+E5fiumOiFWYr7Xcam3lf6o6skVTlgeKPSuS5aHaolfcfDO
XCSvWWyfdC18CSjjh9jcaR3ngmMjCdPKNxr5L5kb68HnvGeh1Vp/DMjIcBss3N2uPYSMrdOYFiBJ
oB7RjaSLI6PB7ly9A4XAx/+SDuXjkihnbUheIIEQF1NTGkSioYrLebVE9V6rObGLMLvJpOQtbYML
sb7brAP4CkMOEAMLTWXESti6JAo/FmW8WSpJEa5s0EHSuubDAl8zBDGBtf3a05rYxTPRbM9x3jxg
cogBaFNvjBob2IHupaytE6b4L+oEWY9oDtcu09dGrgANopOUaveZ7ri1Wi1/bB//CBf/LyDef2c1
8YNu8/8rWFz4XP09LP6HcJMdk5MAv+ZvAh4/xf/6z+Ff/9H+AJCLX/MnQK5+MjQgUdsSEQcWB8Kf
1hTqJ9tEbWOJmROSFPFHf2rNUGoq0FUdVVeE1EykQv4Jj1ufxNjZYEe3dOxIUHX8A60ZP/HjgcQ8
27R0eDsUYhAD+bU/nnnQBWqVgBBRHqo3IbbZ2aiCizyXFgG8KXSidkUvjSsjW1V9P8nrJrm3+D+k
t2C5vQEq9kIj9WU85mVnbeHNjVoUSbNvW0+ilJvZ1AvcnE37UAWSF0oV/MCNCCeXcYF2VH4sGvyw
CVddPLiyfdFHimTLl+NLSNhPnL+VXwKwLqiqrtz1Lvkcq8p6UuSXMaWupKmShxx+BZmusuHPYoyM
XEKrFd+SPxunUb1LK5OXqkEmTzZbmK9w+HTxOVdOyvx5CC5OcyvnL82QAgiqSOFpHRb88Ck7E8MP
I6Tber2zUwb6kGCEKgZSOjh04UsQhWfyDs3UhKTYMnsHBIEFbAUaDQb2wdw2PCBh4QtwlwGq3e6S
Cmp0BCHAi6wYBfZLQ3rBjAA2OTR8enhkSOmpA9rXxz5+Bivy+u55iK47s75NIZHrIVoa+kJB4k0H
OG5ZetBC7OKBCRTjS4QuA+5mh5FA2EGcbZm12cXWEseeHW5GsgoirfSaoblW5GXT0SyNY+8ZLYqW
ttnFLbkWRO8+F84CxxgydjC1Bz3VXEFvaYx+rbRXdV9dL1N8u3RwNVMI3AWTQDhQt0K0I+5BOfQ7
QXNuguBo5UAD4mQJNyG0qbJPt4L5907fG9pd4Th34pbCZV/N1iGp9MOtuNglxzsCXrIjYdqm69vQ
dG5bK30Wl1ENy0bc+iJSN/P4lIz6xoykTafNopLwGocnBt+90rItoEoxNtc9zgVi8M65lsiqL8jO
c7KcSmQyPVqQoZcO79N0Iz04inZEl7XSYGIv2rXgq+vU8mIOjy32SjAT9QDqsQN1gCYzAl6b7Hlj
RfAvA3jYUr8SGhHDhGgH97hDC6BP08aq6c2XaSPI01IY0GSgAJHe4gEWgKlurMT2+RVbWytQwHnV
URzUIyCG1LzG3eDJsAiIDOCh7Eo5phyRt/mSXyjS3BzHfFSG2zl5ktKrMRYk7eeuNhCPEXc83cvZ
6Evdc5kpnVvT7uPzfUyyed0P9AOYfBvDUzAGO7vFCWBxbqUAzYu8IFzcmku703XtOMUWiygwQV+X
x76dDjmW10mpcdUOlxPAxMKfBKBXae4zwYfNiIcxzC+G/hk3Cl/8K6Kbrswi92Fjcl2K36YXWPZu
Ez32GIEQ8jhKZK8bWKXgJT7BXdT7b4ua7moDhkKNT0gGF9nAXTsrKZVUv7A7QhlSr9E+N3TlM7kp
kxyhn0hdxf6WYJKSbLT4bVjurWViXPTV0NAnQL6vZmIiUGRxzMZiYNM/B/Lnojpm5DTa5MX02qWM
jguzh7nBXL4ElVe9XL7XxttIvSajYePo3+qCyRBz6SQ9dk3kj9jRj3mBdYPiJTyHYSNDlUmzdDdg
jELEnh90BSrQdKuzUdUN4TQLo5/sPHB0m8MzcxS3VbttML/ILb5TjHZs+cWsGyhN6S5p8MgdFL9q
cVJplsdwWogyQxwfMyDq7Y2Q3SnzSp0mtK6ZVw2Q+OdpJUf9tlDDVcOGPamLO7Kl6dJCSZ9vLLIG
yoFPqfLjoGnbhZh4lb27BRjtQoIQMPxQ7HRbBfUqBxAe43Yd549yP3o4cfpm067Fj5U6Kll5uRKA
a2a8MO39DdcKyuFfnE1kZQAeQEWEdq3+eDYRTcBLGE+8TyhkBdG8bKR7quGNkhc3saS70ghnSc39
iodbwI9WtNC1i+HKLpFK0fUKYZ0yd7uuoVHg31eO5HeadFD1gilruGZIShSvTkaniDZ9rtQaJszt
HIUPMdqfOFw2ODe7mI95mQ7ROGUj7zm8YHz1UCwEBVqSSOJTknVXYySL+kfwP5SE3YkdhD5vo6pY
eUBhqZf+WhgZhHJ4K2hfZGgc6OSPydKv3+lekLJwVNiX4R1uLFfi3KhGgsl64ongDL5fIPwlyYIT
pGwE+WheUhGbjuMNVwPtjiJ0RVgLfxXeb1Tth/yxNsOjzfgs1zi87FshHiNi7SBn0nnOGT1gb5Y7
R87hg9hsqd5X7aC4SpNtxUYGv2Ujt2zaFptdG+8JmfHEZteVEPGH9AEDB+Z7WBOZe1OWzosOZVYe
T8pi3cfptGnHibvVXQEtb4c+PXOqoqruvGFiP0cG0BWeVUFVF/0iLKwkS+CCwNg2taMylDcJM2Eb
mac+cyMHNJJcK55FNYdobEf7XNtqEumemu7RXK6SIvasrLzpKhBadj4FBU4bT6eQ/fy94Pvvroz/
tuj9oTT+u/r5fyNhRFA0/r4yvimbrvw/t/HXH4ki4of+rIONTyrifsxC1P9nrfBnJWx9YpQJdQRY
BELTu9PJn5Ww/QkXBoNodSQHgnoEJvPvShgWuLBGsSxZNTXT+ieVsPKRFWGYiq3jqgk3AvM0iusP
fj1FPIRDlrT5yq4tcGkClywTHTZAiW0iGa53SmrvjLK6S/tyZcHMaKP5GgcJV5p1XpZwXaj1jgyB
LTT/XRvT50O++2b2AW/xbT7PV1QIIIgk9kW8OBX8QttaD0O/n0uTVKWJLhl/KNxKQp2UpbraiBFZ
Nq77tjpEsr4h+tevMTdFq6Rr1jrS9E1JdEKt05p2+A9gj1AlgdvWzd5ZCvSoLfhwtlcNSlKzvCGh
5mAyNQwwVQpmMYABX2F0M3e930X2ycKufETJHanOjT4GNMvjNamwTOEOUy9GC8lFovEdbHNXINsp
2sDNu3aNpjnXDb+2k5OaZQeiNK/ep2v9tHHOZm+c2ny6UpO13KUeQlc3LW6abGCSNmxKRvNLtR0H
CBpz8kVSrbUm5kiI8HDC9FO12/PwD0XeEwsGU1Yar/XbMZpOAikpRm0rphNJOex7Mmy/W7x/Qd7R
BL38O5wODw5hE2DK8JDowbSPooax0kmpUOJ8RcK4waNUJyYFpISkvbaeNHMVVKFvkKje8lec0Pai
MkX9g18FsBDXDtNtLSuwe/jrmVNs2ZC3Uv2q2ueAQmyaWy9mV2/txVV1/KcRuBX1TAhv+5sz9Cei
oGHjH6KAChuKqpsfiYIL6kdU4UXIEI8mLbQN2rzspFrFM9MdnLuJsUsB3399835qKT98qDjWv0Me
SaRdYptQqlXdVbe9/ohtBrVnPXMQOb+bMPz8nPBwIeWPPpi9AInFj5/V9RRlUYfwpIAjQnWb0wTs
HDVFLIhHmSAICaSmrh5NVXr59ddUxYzgxzVi4w9I34wXE130R1mYGVVyuVS55NuBtF9yTEjkPeha
J0freAnFy3dFNIZXhTqyb2OTBtreqB3KuP6+aZVV7yTXTYiBgVRfcvUFwd0his+x1Bxye/oN5+tD
NgS0df7jGI5uWghbsL4R9/G7Z2KWg+JUSSz5TloeJmpfqHmbJFHPi2FfomlhgtTcsSlB57KvrNZ5
VGb7aw0/q3EuZG385tb99eXYHAaOqQkI5MMSiY1Fa5eCnK+aACB0UdAs6vglmkghm5tHpma9i6w1
yKzrIOz9LMvfWsFkD/OD0SdEEdV3v36WimwJoOPD0xQjB1vhAOCPPwIhGuAwzipkT8Udz65+qIz6
lOUMdLTQ+Nyp97qZvOVlf8GjcdHNFIUzSHVqGmdC0xmS4KhLRmX1WGqJP+qfF1huSfpAwOEbjOhD
JabLYQ6BS17sCwly54hqi2xlem+wwJH8wDEBdg30PSK1F6AH7Kyss92BilbGS6lRVOYHMf/G7X9N
9qUtmSfal2KQHuRWP2midh+W8wR1jEucM9hHUf1ikEM3acpR7bAFjIpTj26osbIXMarPk2rnKPUT
jLGZGCnAxqqh9dbuFFV5NcTpoEqjX7fNo7GUhznQzosGElAs8Z3DdxVYahqY79+lbIxzX9JU9aN+
1q3wvjfPEwr2d+ZNO5Ma2rdXTWGcosw8lXIPPyJjnpS+iUt/HzqLb9Zi4IWxYOew/TOGxX5hJ+fq
azuiu5yUszGbO6XgnIt4PGX9Quiva4JSWS2DlDl/GcpSc42aPEIjC57GRT1KTssYvSVIIgqMHWOX
M7nBm1rB+iefSwwebbx/mpqANeKSZZL54qzANsy4mIlz7qLoRZq7xyCylhV3wkUO5qDfKSFdt6yK
asgPeJf7moY+gixadxZzNzXRj0oavpYKJ6aSvsV1RiavtdFruBqjbV/GBZOMVD/3uXGlVvU1EY1Y
YkJHwWM19tVl2w3dc+Wkd8ESHqyuEgo0vD3nmIBePEcJRoRYI4XPckWAbayH5CPMmG3QDBf4mAVL
Uvlz9wX7KHXlkDpda1QIi0GiYlDQM6fyrsfG+o9rtdWJQLF6Q1Yx/OsOTgCGcofceoIyu5dyVBdG
OhBS2quFW4/1dTj5ehTeq0GJ82Sdv5iZdZoG+1QyOtRq67rN3vKKZTSrIN/It3yYU2fJItCjdq7z
hD/JWhZOLNoYlFEWKxgLaqLCGAFUk9My0cjRL9bkxC6klkczeWYY+tC3miBGFumFxUCjap0U8vbc
MZ8OjjXuJgmW0WJp5yrN39+Kcfw6Nc0rv1HMo86O1T4SFjvD1HIuw0ibY8+3cSWeILxHbwqNZ4ir
oPzSVrxTgVUcks6C3aDDsGC4NoFtxG+9E6D7tBTUxjiiCGRe0qKXfrp1gvZxqHQkzRHfWm8XfqVY
iDIeqRXaatIf2FNtqxx9zdmbQ/ql0+onNBOZP7fSt2W6CyUlXVktW6DYa2cquTHMXt5JKA7cst7u
bxVLov42znWRvdkxZnsMR7Ixf0HDzdfA1rNDOYtJ2GtQQnWrZ8E1G7KdhHBdCoqDuMa5gNqhDQYU
s+JZLyBlKvM3I9HOHBeXIXJOrT2z11DLsXXINb9X4k7UibIppID8IhDU5MaJukfqPlZyBj7lTE+l
DTXs/W8TtHOvg2xB5+ey2OLgXeIzdZQs+9YoiKmcOxPqmrg0QSXSBsL0oP8GxD8J8hBoRG8dlqxn
6mZeCNJhGdWDb3UKHrDZadG1c11nb3KTHUTNq+K39X7Dh0yKyY0cd1ZekoFp7STyBIt+5PLHczkt
X7Q84dgo/HGu1mYgXYze2AyGtZNN62RLxYvk4GVUz/cydAqwUX0TVOZuYnCKla11U5vrlPEl3keQ
PNnqiXB+c8zp2DemiHZTYMvZJaGFyW1o5V4vczfsZK63Fi+5Ut/gk/NVhoiB0a2m8trC0hkppUEI
B29W7Yt4MP+XufNIjlxJ8/xVxnqPZw4NmE33IgKhqYI6uYGRmSS0cmhcqg8xF5uf81VZZ/JVVXab
zWJWVflIRkC4+6f+ojLdiym9YorJqzR8dqzCHbjJua7kcVoK8mDaMS0XpBawsAHw6jrBpKo32QwM
CxEx9qjTPCfAguoYsWHNTj50u73zZXdZ0RiIxfKooqpJtEnz8uoTHgvWdvLoXo4amBq3IAYlvnFM
Ux/fiui69RPcGX30cZMkaFP9egitq2TgKWgpqIamLi7Krnhj2na/uNHHQkyr5bF005Pom2dgw8QH
Hlcq8o2pl5vKTrEIVE6mRrPu5b1v5PelJZ/zlJuOJNwrd0HQpMiAy7IP8oWPls5VPOqX4lX9v0b4
93U/fK/Ly1QHJJPhUGdzNg1x8b1prvqOATTPbuKAVXfqDdp90dsgp130Zg0WQ99dolHixc91P506
W5z0FGFsnO9Wn8eG51yZRvcchWxsM4t8bKR9xgPm+fMKDSd6+xzZfSL4RFK8hUu2zkMio1FdWOhB
atpobIyB3QR+OA5hreNlyCzXWANp+tEUM1a/aO64JVFg9q2NW9h3+As/Vm3bUfaxNWeUInvHv5Z+
g22qgo8nW7pdqHWn8llE8Rvex+cI4MYAG4g2jAeDo7nx8w7d+UK771OUnvBNVz9ALOtjSs0X8ZDW
YYAH8Z1ruffFyHCzf3Wn5KRCt0q3IrywMLfHGDX3DirQg90+s2Ku1O83aOXZXnSuB9iEY307OfqJ
yoy8wrkjpKPfDDmqBDNWWufsDG+aCMmfNxXX3Ngs0NyfbpoUUSOXni0LtRa4ViztlapVZ7X0Miy1
YUuSE1WNfsv8lGa2xsEO3iNSdrQLFwIxeN1uBdpSG8+CGpG0oPyd0SoDATvepe+3GVZYPHf4iRgv
VsQLpcQPrFG7s1uqgCFibgo7sLXiN2VRZOAhvdJiB8yj/jzmbLWhzt9Udp6m2jug6JPhs0T57c+j
H6OYuUD6anG+6SXhXaX1xcCCQk4eM644W9eg1VAfuMhtgFsY2h0SHsIUW2e/Jkx6Lu65tLNpCEg3
fhvM/rkatXManXNIwjwBshDX4QnEKn30Yi7OLKyrJRuC8tJ06UPoZJ2f8UirOac1735K/HugqB8+
9rV5WV7MCdFG8QI1puJhva306Jk0NYUNyKJRUTeueS0ab0RpOY5p9NLstBb0NptkmrMP1zGvOiyB
oS/QJ5Ygnm1QEatsVrcp8R4p3fe2HZPVZ54LlMlcFZPcu3E+rrCp9dce9ljUPJB9U4KedLrzYMgP
MYYZozP7UNfWwcUNogGgKzJEsosk+cj98H1Cq7oECoyz/KG2zZ2Xpx813BTgzJxJs18i/+GhH8Y6
ar1pHwrjnGdkCJir5xuDrkUz7ippdhunj97yMXnLc2s3Tf6OPfca+qRkwmArh/acbdr6vERxtSsL
XDPz1ndRZpttdGGVCTmoqES/SVwCG+pdEJfdHH4kS1bvuBD8xlcmBBMYsEWztdOzAWhyTqdNU49g
RAdswwcrWUNTq9dWbN9Gnnc5olK/Kb3+hystwPxl2a1tPTF2SZJ+2DU4con5DflBBARIey3akDWe
MGijojC9wkAy3n429B6KKBlsHqJhXiQ8iHivIARxkr514sFp5ZUxIWUF4gWL6Ap7gQWFuqiC9Fng
AW6Fbb01Q/tsY466sSuSnKTxNzoyi4fYUgmOL7fwX5ApmyuXKrXj0fqMKR396LS+t3Wi8GRMBhDk
BNiVxo5FfcM+OXg9OtVi7ZZaIPFGe6TjVCsVYyXRaRul8qiPPItKLblkKKaVaL1VU0ENtRfQig4q
cGkHMqYwz9UMZwNhB6D2CQPH3iHlmsJqreEy0A0pa8VYLCT4W1ZnKMyNbNor9HhF4A3lrVblbGzD
WVaoTN7Z0n71fT0LLL1oAz3M7wc8unk3wHXTMDzmTjkGnhgYZ+eAPtoJ+vPU0ME3OvCmsomZKmje
tNPlNhLg3FPUGZn92d/EpM9ow88oElrUNH0/Xeaj/4Y5ercaxvDVb4l2eBLDmGqLm0E6e3THrgx8
pT9/spAy6BV+JVVmbfJWoT/UH9APjdeG3M0Y2JYNSlM6+ypv2XPJkD+Qad5nDkgUzAGUcgpLkblc
Im/lYJ2d0E/Wsufs8qbs6FaNDHoc2QIQna8TlP1V5NDJQzovwa9+lYHFXUVDeJ5LZ1NGFAwGHNrg
ItRHbxvp3TPMhHe7YpwBCB9iDGDUMc3fVPmGfXsJ35mI3CwZAAGPrNCkoO1kQz4eXteD/BMyTA/q
zEK+4j8E48QJEk7hNwqUy1ZwOOUF3DAbhCdHGaKDoOn95ywrL9RXFJ4NVQkaSGofMlye3S66sJbu
uSXvHwbvGOrtc2tzGSoaqBXTmMlTJ/aunb6p1FYzjF2eV0c8bVYcUtequFDtirmIwA1zmuN7Dw6d
p9iX8cfUZh+Dxl2oCDhGWoXvwUQmCyHK7iAWaWX65k7Zo2k1m3wanCDe1+eiioO2aX44sbcz43NS
Fd8Tpp1jKrZzWn/CVTs6tEPN1JTRdswswxuMh2QJv4vOu2cKtx6n8hj5C6LvNOFKwZE4vvS1caOr
yQWDPeRf9lXX7JXlu8TKtHQzmOkazbmFoIOMFqVMW+wWPAjtdvDBrII0lgmRtgA/6/tk1xnPqE8o
c1pFftJc4rmzcjQr6JrxqYhpOjoIzw5YPPQif6AnzOE4PyXAERrR19t5cokgvOmwuMNj8qIvh9de
d/a2vgUy8URgxURzuBss/Ym+wv0Uh0cTJhvHL9piLZeIoHfYix/xQMdNoothjCSqTCK7DYJ7fV1/
L2uWPgpoz1Gm3XuDCR2IZukqZGv2I+CCMH7LB/ZAFhU3rnSPUT0F+kj51RPw5jp++6S/ZTL5SJEa
WuXhBJKgv6t7sf/sIIiQ71I0kdnJ3qI5hCsv1VFPjmHUIZwX/SD992SOHn/TOVIdxl/7RqBuSUQc
ofhYrqu6hD911syCyUQ5oRdaj+lG9NhsOC6cWhoADSILYadIY9YuwjolkftRMSuXBOxHOlHjaIh8
/u5y/nI9CvlpCaSa0LFhlvEF0DPNJThBPSLsuMN1WulBwVgdyMIgtxowi30aiWsNwpbvNSgt1WgS
knnSeCjYcjp9huXoOW8S+QLAzoGRsWA9zrdK5yRoNhpFGYQ92Jzxzm7F7dhqu3bhoC9a9ykbs1tV
qRl9dIFA6nWHqmsiCkb4F2XfbIXcOem17owrO/OCBXmiLkfpCE55GS5rLWG7vXi5FhCbdE5ElRWP
aYHddckEXXyHknDVzPJO+OkBTaMAJ661q0UH1vjo37eR5HQL17ISp36Ogk9KZTPZx1ijZcG4vjQY
2PrLNgUs4fYVxaBzITIkABEr7YEchBqic+p6UCM28+StjxqO1SQYEba3HeoEOz5mvXaKW5Xk0jmo
PJpCo+We0uI5s1i5hFICXuVcDVN7dCfvZqHEA0+EZTpYRShaI7MEPVu2Y6JgfshFK9C1nVpollJq
x8nboNt3DeCMJISOp6U9jZBwhAnsX7Zddi3ZoqLwgUVbpQi6igDADR0j076L4A/ODrKBFvuq8f2d
P1vvvqj3jVUfajlfDho0uObKnPDzAA5ADYtuA9Iw+FUhuhZdwNIPBLilXjN+Y2/2lwkEYk26gTY6
EzXEnr/O8KvapdeSeFqA1DhcohwoPCPCA5pwkZ0+pTVpmjqWf7ML7C84a2BtJOhKm5KZI9vyqzmB
0Ztl16DVHZQqxajCGSx+sUmujJjK7LPhnM/ke3YPolLP1zOX0E2SCvUjoajp6Qyq3uTcQMwtSCsR
IrrSKI7n0IDeQ0yxx+5ZFeQ9/IGGT2G6TYtOtShGGglqFxTGcKk7bxCg3jKNMR0dTjn594Urn4fS
O8zJAIazfVYs32wg9yrc4oL+GbIslOo+KNsYYQ1YHc/9Yp1Vp2byVBijERXV1JKqPWOqakbVoDgC
0kEPh+eBStiRdIjsdgPA9Vq1tLRF0S74Ru5RYwq3kFSrRm3vN89W+aOlO0aPhdBR2DghDMNzSYLu
hhOBVQTz1DzPjXtwK3vH/rqvyuqZ9vuzWtuF6Z2LfNNkyZuRNM+dJs4Dn5lXFuvPvR8ZzlnL0THq
55berzFy+apToP7888yIQLqGCbWbqwZpeJOsFTD6s+QmCkMdFCiyqLwoKgo0AmPIE91GpiSaUUhe
LIS+bikD19IGZRwR2TRxT+hjApf7175uFLvaFIdIkLppHSmsr8g1SUaGI2YKxdnRnjDkvhj86ByW
1dHoeIVJKh/zmRp5yNuAhvebZJI3D6RukfauOiImd6pal6DIn3GfWDUODbuKnmqZAwKyAGAtNjfq
ewMwqLfUb59iEpI/T/n/1yCEfwYv+AWD8E+RCv8fghBw5PrpIPiLr8qfPnFJ078jaPNafn//GZP7
+bd/xyKIP5S6m45Wru4r7C2n1t+xCDowBVxT/g6vdfnR37EI1h/4IuAJZjCyslBB5ND5OxbB+gPM
ACgppln01Tln/0dYhK9TTfTw0UjxfeC4hskXfhmP+XaHOXlO4DOSafXi7hlFrwwGmsP0Us3xxoeK
WkEs/+lZ3fyZsvwsWKEu/5dMRn0rgjIuMAtEvRxLzXV/ymSyGncFTfPKwPGf+vnBNW51+FhWlqzi
7CUe9iP4zyhfm+VDjUyuIynxflymRY1k0sZsNmGSQvGGhmC9t8UDjVufSdEAD5BQs8J+fm7vOVcZ
0Tw0Ez1T+e7F3xwwsv/6Lj4nvj/nY593gUeHD2DE11HH+fUupCnmePTdMigBYJb18+yTlHs6kkYX
ymkg1AWIiujGI++uRw+ppcfWYYRCxwE+DG3sANoGPKdvbtihtVhtNZSHBkY/hlXjYHuMsxJtVLb9
m5G+omiwMbPp0Lj2KTcTWgLaVkPhKwYKa+evc4wmT3ibvaUYj3nhU+V1gVVYUDLGzb++66/Dy8+b
RpaHJQhaHKD5rzedtDnaC41TBj2RJEnonvnpOYpmlL0+lPhjgb+bFv3NkJLjIXqv/sGK+YtuJV/L
E4ZDZ+Kaolwjfv3a2J4S2KkmfPiZOjVZzbZY1/7eCquDP8lN1CVbrT8WhbvvmnRbNtHBb/SNBjOz
BYlXY+Dp+T/G/r7sk72l9FDXTNNLqmcQA3n7Sr9g5cPn/9fP6h+tc64aKLwP3xP1E+PXq5YU8wv3
BYI724Lh23ToBoQ5CsbhanI+IEXCFwkgCZ8ReCrKAgUMi/T0yayerQqZCvE6lCHV7B3seQTVZT+v
/Pahw9jP3MQ68RUlsgrdAYRoiTGgXiV0oftkUdZ38mTK8Dcr/tPO/cuK1wWtNBfCFxqcn9KtP+3b
oYsndPd1hKoSYxs5cjs3XYCxPEOPBdNGG6doY+dlGZLHziFJhwtUTFrtx1Q+6c207oyttMV+qSes
GMb9v37W+j84yX65ti8Lc6ycsUfZm4Vp3C8omvmozS0CRbHCY1oZbwp52VENCJAov/nmr/ZUn2vz
v56K+wXx0HJZMbyGMjB5BwgjB3Kh000RglKnl60kz8YsRjSMTXQ0nOA3367W0L94J+4XMJlIqT67
lm/PasQicYhtihujvBPS3PjZKwS5VZta8NXDjYtyCu7Yv7mAv/A6Pm8fJiMsQzSI8PL5dZF3bQvC
oObBmx1lCumS5kGzCJuVQhZn/saqULiV3apskVgOmWNrRkDKCc/qpdKwT0DCd7jW2R1cX+AmXWAm
z+gY1FAXpdttEws3jvF3UrJ/wYX8edW4ljHZVWpSX14aUHxfaPZQYpVFspf62yatdpcaGixlC9S1
o0yFsB67875AEndpX9zMXc3heNQ4T37zCtUT+voKTRCJCMM5FkwdFS5/2lb9wJjKmzs0AlDVcHgK
/fhQDitXitVCs2hqt3n6rJVdULcyCK9DBH1+cwUqzH+9AixyLLhBGFW5Xx0VUFktx2guWUTs2DBz
dgNj5CSUV/EQH+rlIl3SGxlnd75dXZYhbMH4uEhtFesjxZxCSctt7cXff3NV/2hpK90uAizCVkB4
fn0uDQoA9WjmZYCs/qaLx4Ps4oNRyy0grUtHNttar07GjHAxG24smzPajr/xYP+LRZZaJz9dg/Fl
nUTD2EqybxIkjD1qC5IdTyXLsqc2KvfD3F+bDsYYBYKk2b1WDr871QxXRbYvr4YMCYIWccRAR+vL
4ggbd478gcEyOAP6F3Ij562FIvcMLESbzJMT69tBFmusqynNactn9GMVKGwyL5q52/WFeem7+bdk
1LehvEsm62ChxcWXUV8Oq+ocodXcR8y1SJ4c/z3sZ7Ch3c7APcfsEU3kRzb8KyW73c0MABb9ooR7
MCCo6M0WtifwmEwwDcvthDa2nUWHWtfAIBb7HpCcS5q3llYRCLfZ9EO211EMH1w0Fkck3RsPsxF9
LT3zaC3xDcXcoXItsOPGVn0XnbVACsCokAUSzFGAh+7rIdzj5LBNak4c1MiVUq+IGO21tElRs+hE
sW/hmToeyBb0L0edrqe+rhNtr+NvUuQ0InUrEKLbDe3Oh0dKr3Hr+81t4li0tgF/YX1lJ0z/vCyY
tffBkmv+4qjrxT5txMrSD7qHbP1MOYlIk3pWcXyhd08i+4Hz8b4Y07MTYeXHx1MRH6IRm/Wasb4H
nID6PMSuCwn+qTOZ+SXU87wX40UXcqPgvoV24UQrHdi9wcMfYqy9Iigf0dM8Xcr4BeufVYFOZjoX
e9d46AEhCN8NwvSl0XXWwLJNAKTj5wS6iREM+lojfcFoNvAiKdZaTNhmrplO5aYVxSlaIqQnkL/0
hoPD6NwjlDPSW81zAVnnkg6QRt92Gty1nz7N4wHDxKsMQbJuhJbHGR0iUKWadT6h3eGJGehsKCVF
qa6Fsx20AP5naN14vAA7oYkMZ9k2QHWoeQ3q7eW64evK4gf9wX1ycB+Zs65io7rMTPvbWLX3OnCc
ycDHKZtOl3VlX4S0+Xq9ZaC2INKPvBOZyIK5YzXz7JznCS2BfnF2WSvX5nf7ts/dTRw/633CTd+G
cFmsrIfA3axLAX7DIJlMp52tR7inDMei17cR1kADqaCB4brnXemyXIczy1vHrcHdM2qlMbt1aWXW
cBOlNm2b6gbxD8e594yGjsmdH5nI9RTroiQUAi9s6WwWQ5CkaKDpp4qOmsZcjCmaCobMRFfVfFMu
TEQhekv9vmkKpu48Q3LsmPmN7hYHz4j3UYPGq7/WepC8E0M151aOzzBZ1shlblArZ5gKaFhSM+Qh
PEjIIG0aTD7SNxBDurLemGSJXZwiXadvO/o6KYp6DSiOwVzACzw38xkLAF/rV+ChNhkgLWkbGy1+
dUUJ0bwKatNDQuihxYvL6xBGn8LtUo0rMbxKWNMO84N1VRsbC4voziTjsHixzGpl/gq9dD3A9a9c
0vAGSPZ8Y+dME5GhYrGE+REYJg4tkCltiiLej9GW67gZ1+DU10x0NyKlCePTtJp48m7g99Ymi81t
CANRx8vNsCC/NYhIaIcW0nIzgpNRJs3xWvd+1Daj7uUH6fLMUwUxvurMF9ZDkOsPnYm6HWi2ZrBW
jE9Wpi6h/Lsozkl4N9eisz6fdbjrBkbMyNGWHblAXSGR/l3X+Ajyy1g3dzbpgo+478CFTc54ZAyC
OQD/zqodNPDARs+oGfqtP6Sb1GP0MrhB4vD8piN9XbT/uVVzCuwei1PE/8z5A2PtVddn65BB68CJ
pnXL1oPZZXevuWiPeMnvcB7ckNoxC6pgoAoWGE00xPZizo8WwYRuketcol3lYX5AHjpDqI8xTPL0
cd1lMZg7fyVbXMiKjLkmbSXvMq5cmJICEyDAPcnV0COC4dLxbimibxPr0Q7vXEOulQp2aFsAeFFA
m4TioTLS7Dd5VRwq6T8sBt7s5hs8rUj6MLq8fam7F1W6k8DEZHIzLdpWqVJkE5DBsdhVPToyzMx7
do0nq8vExQluGvkseso9Y1sAD7O+nxYDQylkE2pYahlEALxNcVGgvxI4tVxZwBrHGRFgS+ztpoZW
mQTzCDqSItVvcmQLETLLxT7P8TwXct/jlaO8wCAF2yFrpPfWzfQQhU9bpHbHmrvfNKAbsJteOcsD
lo1rxywAd1YIVnnoBsUrv2iRNr4Xxm5Iiu1s9Cg9M41P6k0rk13jh6se7YUKjzVKk7Wfnek6EpBg
PjORaEx0rPSnom02ZdbvQi3cR6WGNSOM4USiwegdZGocjTDco9NoIducDsa2RiiSo6jVCNB9x9hC
3NU6F8kidoD4AThZGQvMVScwc/yocNPxcv0Ui/CQmKgguoeeMOlnsBTtcD+MOHVJ67KlzZyN+U6d
XAst2HYWWxWGaT4dczwuLe2pzZeNSUBTUZnB30kvGf7z0LPMPnnosJWVfhpos5QhVrrSOkg92zeJ
dRxdudOwljAKejvCPBYLpj1Jt6ujZsOuCwqDCyez0MkI1H+L1GSDiCG4cnVGVh4u0orRiEIbj4Hc
M2AQf/j88z46CGFetHxVauhbFYhKYZycHuo4RDgVcCpXPwlOCRrMa+/DoPpuvI3KlkiiesbZZhx4
JeJjT4Up16OKUvVyN3ja3qJDPWDJqbKbccDpXbvoPPOyzPWL5qWrtT2qJ9seUI2GC9HUyQ1+DGtF
qRad2Crfhno0AmcgBHr4NviXNGi2VW0fYh/6uO1fo+Rw3Q/udd9p1wrgFCUAbUmISLSiIdmNQSyc
AxOHi0LLAkVm9moeupWd55TqegSVmWG4NJon9e9ERytyFKcRQ29Djy8S/2A3+T6dGUpJgJ2GOEUx
VhLYS8AmWrOt0OnYpL22sWdscezpJUOWXNesqyKKDwOidtP0I6otYKDAV6K9hw61jM2TmeoX4dAB
LqHtwzWpJEn3mp3o4R3k81M3uAcDY7+yxYlpgSuEPUj1aOVKytQGTl2cdR9Ih10iTdTuPL3bocq9
jhfjFPr1RuHBhhZcnVfdK8ueuUPvMaSL7+IVhKSc0VhHtSRA1a9jHzk8nFmnllRIKWNbiLXaLr6Z
vBFfXAzWcBdJ/YkmBsgRzZ1XspSkhcuVRXcCrbm9CMP7BvMmlfjRscgZ0JiXLLwkJQxXof8ZgOF1
JhHYEHR1u7F5MlLOgrTH5H54T8h89bQ/Ntay02mVHsw62Y9GoXjv+bCjf3bZ4US/n4oRPREbRHn0
HDqDh/CAefI8eesMOqJnfPkWbbpjIsIPsyYH1cQT1eAB3DCUfyA3fnjtpfk79fepd8T3TvcvDEiN
KW3EDH8pqIcvutPeYt16xzgkMIoQA8vJetaqbGvE1+kiNsksvpfa8jLG8taytGffZU1zHBiqU1aM
F1U936HFSPglLydkrKPCjQJtGRGOm60LOoHfzRBENJLdj52sTkQ7lKhMMMvTy8yXr+J4eGmEfhfy
LCe3Ceb+IzWjG7cNr1C+d73lxUjFE0LnV0NS34qmeYigbnu1eVF5xtFN31KLYUY435n4dSWucaTs
vsM+kHMtth4tqa3NIjsznn0Ugjfp9s/Yht05EojWWGbfZvHNqhGD4bwBgImsQptbl5VNucH+RNtu
rw93aNVteK6wYzmH0Ksppdg6dnbGu5tZPqjvlEqKBdUZ5rEr3KOI9C1ibC85CZd/n/J2dA9b1io5
1CxTP5whleMUHEfL0ySs0+zR83VYx6Z5KjRx6SUmEyNx2Wggx8KJXL5bqZurUpNiNrz2UcqrBucA
M/u+V7mfnm0tWiA2i8XnkmjoIIQXKCuEEZTLVEzB7MAxfzGaY8tYytXRo9GeHJSmo2yrNy9w/zFX
jYLYlKcwzXf7Pi/OTld8m6Q4YEi0JOVeb2nShWRm89rSuqBVSId4Y3UfA5gctIJpmSUBJmv0qXhE
hJqZ8xHEhp2cR7wI1BESzqCnlC3y5/bHAcmLg2FC6QDNH1QaUYg/qAMQ1P1OfZMSgDSoDdUhFS/f
q75DGxBYMcZeNeIRzz0+DIsJWQk/YhPSkjq6EZVDsiLAcfHkFeD1QEgpzM6AQ7AqK1QFpYKQSp5n
mAafRRr/a3CyZEzfufmg8PWtiqNSMy6Xot/1qcakHRQpTAbUe3YmJxAGPDsgX5dYIDPKIynEYW/Q
GfJncmeHShqj3tBJxeJhk5jLthb+9VT5B5ccv9WosgjPvnk2IQlUhn1lojfvkLR6VorxRrvLnHIb
193Wbjmv6mIP6XRbAvwPBQya1giOQ2Mcx77Go57U2BbbiJ6/h5MqsRVMQrbXlquxYjZK/UYEjTpq
ZEyZMYu7YKi58SQv2t6M2DurP5ZUpwj4X6gSf6moOinzEhy8czj5da3dGwrPNZ1Bv+xjFx2SpTzn
M1Odquj2mnfrNPZRuShaVbcrkSVdNWVxMNxBCShVNZ6eeINkGMFCLkTNKa4f1CXZLCgXpX3Fmrb0
7Bu6y+At6foSGyYDWWcUJlQZ39ec+MDjcloTSwXaKSYAUSUjsbXLLOhPybZp/3SiTkL093m1qiEh
2Pw1LAgmt5sk/7PCtFlNqqSvakBz6qyT4d63/vydCA4+luoHw5O70XAP4GgutQztW4QsAYDjV2oe
o45GNR0CNZyJCCQ6RUIVYfHNU9Yz/TSXVLB9t5uLk1V7gYUhZ9KG11luwqoidDs4dBcakEkgV9GB
cTGadsZWMalG27xsbHqZACc637gqI/Cvb6wwUqRNxABbwDUHz0oflEyBvYISwcmF5GvOvCXV0+GD
nFA/EQ6R2AvY7m6q3cxZfk7t+UWtIh3LiNi1D7ZtBOqKXMw7pphYjDYsWirdR43VbSng/VoH5VEW
t0D39PtwMQO/QE8ku+7QblKPMKG8U7sJZRkkIWkcaciZlnIX0zjSNKEWGkJZvDEesUBAXO3AwmY3
NALxATNw/Yhin34uG1yHZKzcz9TOA7V7nAED2hmQMT7jM5Ol7zFQ4+XhVQ1v0Yrh4LERZRXvSsg+
xWAfZn1+Uf+N7bHREElxnfRsujdpIjmh0Lkx7I1f9JRlXBnfpK5QPYcWGI5QrpCq40ILaQl9hL7p
ujj1Y2mztlRLTgsaEsEOT5HPzqSaQ//XPKr9VDv6TvSTnIPdl3/+xz+dZv8y8/5vSFv90w9Sl/Pz
1//t8tQw+j/+90//2JRd0s3n/l3Ot+9tn3d/l2lSv/nf/eH/ev/8FABu7//+b5zEZac+LUqq8pfR
tgEI7J9z84+vxev/+U+m4n/5m7+Nw13nD+Ik01ITochfNKpc7w/Gegyicf5gwkfL97+m4TDzDVii
/IwhGgodXENLrIj//d909w9XGZPAjLV9oWaS/6Np+NdeK58hkNByDFs4/wBC5MqlTSQMmG2Gat9i
4vyGDlxafWuyZQT8D97mQMy5Hdz+NrTAWjhiAJpeWLduOl4RMbQ1+MHfkZw/fWN/7gBzVYpFKpDv
srnPr1KVWl+0zuS56XachjuLYgfCWWG4V7krTnM93ZpW9OpAVgWueOnn56nNcSqdX+dJfzSm8RHA
MyZmcCEbO/owoow5OaPbqQy79cRWdXKPvWwjPhL/pnntO1/HCurKlW8Xp7AAdYXBxi+DjWzmxqrS
TLeR5ywby2tecic7TLDzmKqMiCJV41FG8fdMdD5OdzRNc7u+SjFukQjYJuOF6U+o96XMtoAktKSs
bn2dgeoddRP5gGWdlvSlOhduQnZyR5OMF6SNXl/0NSz5wo7BzwNcctOE+fRUPlo4g8ZZOGE5JxhV
a826XSKIRaCY8dDCcgcTONvwN6PZY/gKb8cHRZ/yoISOt1hutUEI6DXH7gGHWI0ugAVFDKG+Y1zH
d0b/KirSJYr3znGOkBidHHCddZiiUiAb9AZMPBAWygSRFz0LDVX4tOyvCgD09LIh8JePWWcd9M7a
Ith20BlLRTj2Qkfkex0cqcwG39gYBYCGpVfEnrJhbNApUr2BaJkf7BzVIcAcpKXqN8CQfzTN41zB
uEhSUjynby9Lr7wP2y7faAjYzNBZ1p9ru+qLF+xhD0WIVJot0qs+m6/TWBAIk2dbIDRY6I91Kx4r
kvoVWgrrwcTbXPS31oge5LzshVPfp6iaxc6PWj9RCGnrvrcxx3BugMdlsJEpFBAfJ8AtjKznFq9g
N/rRGuVrbzVbD7wmgPa2G04Jt0FshwfhSxzcZSf3njePSlgUIYh0qLeFXB7iQkardMR3IQ1rVCOH
cp34T/oSX7h29xJnnr33zfXI/Ax0OjdQRskhrPSXeixfR5N6IzZHaBTwX9BE6NYy5cpcoH5reASn
YRQPJV4VaE8yNcgoOG33u+trIdB4PouHna2WBCWclpQ6csd6O4r5G2BZ6BEUnB1OivuuK979aLwG
HHCD+ui6BovHYd0O+IY8mpBDoiyPd2hKogQUJe/8H0hD+Xvj2P7Kkpw3owFi3M8YbXhZwU3rbA8k
NS6EudAcVkLGoPIBFaJp7iX5h7TC0xRHtwVq6xu0ZetgUHc6hXhWOBFt+LMeLdrO9+OTO1cJTrjz
oTIoiTxFjNJiWrZDxdEnw+m+nJAU8cN61+R8WB+a+zAZ5T5NK20dxvSCpzy6jWOK5Jm9ulR0Fq2c
VejRcnRnVLSHAVpKX56iCDVx6O4Ucd1jDc9kyWN3vahJ7yLFt8VuSMHwVljViHcG8cQPI4TXEPza
TREyWabG8GTophGqTrcdKneiv1o6pH9rG3W4bmj31QzpUGl/MSeJVhKaVsHkIFWqWoWxitP2Os77
ma/rQ1RnceWxEDIre+5kcuTZL90nD5E0JKORjU5RO82lzFam41+NogdZVPJnzjg/jmb2lOXj1VAj
hJ14rILmzV1SXPki9Rsao/ZlfiwGOvazBZgpK0dAHrlxE3vJZQdGmS15SyPiUaR2vh5a91KKbl5N
pnq1NDrytofyUL4qpVk/il/59WnDxjlJHRm9UkMsRtMf6ZbKPcPiAYXZxzS7jqRmAnjghCqgwKaN
MsAwBjS3EzyMzYKpgCTJDm2Nxqt9LcviNYr9HxHT97lgSzVJL/8veWeyXDeSZdsvQhgAdwCOSQ1u
37HvNYFRFInO0ff4+lpgRtqLVFZlWtqbPLM3CZNCEnkvr8Pdzzl7r01vFrIZC2RU+wRjNNsLC83z
VLxxhzUJ6whGHf5u6qgY5fF0zHlBup4sZvsakJnHh9NE6dfsWdto8YEYgyiBPgTPsWQiEQ1y3ROf
QNmeEHKCajNiSFRzFHnV/ExwCvvNstta85k9g88PQrwbexqLz/AckVpDq5Mw+j7ALtldzIwXkY7+
a1ER050SILqunOaxn61bA2PsNhkc/ILlu555gNqpDlZJbV5FXXxbSj5Niy+PfLK7pw1H5iC4sVKy
mvk4M+RaZ8rQbGMb9q4Klnvwsq8aY/lBxToE0ZfK2Cc6Yv7Yy4lu6/kOqeZ3dRI/pnryVp7o0o3d
3vRJAn6LpD6s0Dhyl+ylImJaVtBl+v6xl4G+wha4pEUM91bW34thOkdue19k/alIr+eGZ1qmOFqE
TQvDyVowytXtPLX3yzlfjM29zclkUwKEY/jT0tOzgncgZ/PZh0GXx3JdDLyyZGBxjfSpqSoB1qfB
qmxf5pCQxiTNt4Y1P2PQwUve26fWmS4dKfN8QpjzIteGH8ZXCNUAPafrr4vPRRw++vxEbRwgp6Q5
myk6jzGbn6zIoeuV4dIIcDUzp6XDwoNEQMFzrqsPB+RHKNJ30nQR5HfZO3c9dEvp+GxV4bs0l1gC
XIt0+HcRn2AN/Vw3iHJnk3LQnh5NwVsYYynw7YR7UAtqlaT8WMqQktmMsXfcFpqUARRGzBn3hDYf
Bs+7dUdeSODCARtwhCWCkUwy8/FPXcqeHYzb7+Uxi54oF6DTYYvJZc59pNtHO7/JpU0hKppiU0TY
Upv8NLtDCTGoCPd+RNHmURnpkHsF1epeN+ZVm/DckcQC1lrHX3GK2CksP41lt6SJKOnCcsUqWYR/
YzyTUwKNp73gut3iV0Uq5Ll497qqhIYhyG/AU2f0mF3M0UhWCQOa3VCCfsZGvcaO9t5P5T3fjDk7
H4k2eUhiwha2idPbq9k07r+/sVmxZBP73SoKwixZw57W76IReGWDH0M7bOzKtXbaGXiWyBsImJz1
NvZYwAs5uetg14wsRto/szd1wU3bWMia/a/A4Nr7/RmMSfWkp+kYLxeONs0CCIqfBMWSjuF/evz9
dRuxlj0/uAytuTccwjcqhe/GFHui0d5jGrqr5RdM4ciFrGn1jSykNF8+jHa098MAFoIrXG/Bc07K
7jlr+E6TS+RVYpRAQ8SvDG/GuklomPYj1lPBdLVpiI2SZZRsJHGlMpm80zSG1+OYNIfeosEp6rdA
uRPGZ8iJWT4Ux2FsnK0InbNvd8cQBT7AWWwqiW3sYwk7PBoQ73c6YgrFCN4qsJRaGneF3V0bliw2
bsjtH4nMV8LlRpfeuuCKzyerH8KZ8db3+5v8+S7yq2gTNkMK/bzAeVaCS1xMewy8783e+XJ7WCtG
2xJfPrO/yPuUJ2QfuMZlSpp+b4t7P6FP4bceiVQCwGhNjP3OTL2tyyvVoAu/17w39NZuSEMs8XyK
oeftl7PHrhX1fCrxlULM3c08ybu+aRquY+aqfEdu0eGJxyZvadzMXTLRSmMFCb34t4j51biI5o7g
q0wzdDRH75f86MLmk02D/XnklLATPjHKCT6tNG6LDZfZIlXp6tusV4MttChAgoXO9/0wDlP2PkzV
Oc3bL9EBtPbt4Ajvke0RA3hr+0dfD19CkWSz1AvOmDBMRqdvpOrRs7q1wgm0Wha1hNizNoX30RbD
egr4LOiFIAZpd9moi20lcEM5o8JTRhYdj3yfuvfjss3GHn8i2Xwh0VsLzOKcN5JBYs+uDX3qNllY
pDYQ+SECZcTdg/NDfXBkgiFteSVsq+sqt8meWe6ofmy9cHN9Gkvw7cbMDprPgEey8LwExfmzuhsd
fZwED3+MQ09WZP+oimOIflr1o85BfS+PclDjMjRdNAQx71o03FI9AnP1BE7DxFU7xuWD8q1+C2vX
ZB6XXjmiqCnw+MkQLrSdbH8EFtabG2d4sZcTVHcWzcb4eRyraS3m2wYYTDrV46Yj1RamPDapMKB+
Yrhh65wpx4TGOslZ2GAnMD7DBy5nnW8DJscbmoIDJdKqrHjLIzv2KmTc45JgG7TRy/dXM40B/Cju
wu/yyV/82sqEaqmdFxXQgpM0hpJuealNrgk16n94RhXAUGfTLhfZgyLxF76EOndFV67DJHvJkpvv
i7BKVIDx8WMwqMezgWJBOGy97RUtUbWK/fCraZxik/olugz0OsOIGbhMQkiwxqPbj5cx5zB2peRp
8lmt0rgys6EDIgMfOOrtqzBLXsOW0b6vjXsX5VVqxu9hT0UjZLFzGHZJoJZrcpu5yDCp6GH1OprC
DO/6u+SAC5z2xFmIX7tk91ep/pwk8Vwh0xXDoArwTVTtg2+tAsDu+Gu43DQ62XKmaTmd+clxEYDX
0ayNYVlGy39ALnCsFo+y4hj5/j8kAyE1d715442vY89JlQEcRalB4Ru8gFRlB+wKKkOB/JN04QiC
gLkezIFkVfuzd4W3qgSYZri9akE3geLWxU5zHzZNil3Xt8at8tL4UHjk+WXdrA4xl4WsKP2b1gDh
k+oWPhUXRli57YRqQ7tTQ3dw3KXaJX2kkyY9QL5vMw7TqTWQ4CIlOfm6pqmf7ro49xhqaGtXtxLc
P9juiEkhJ+TtOGBZJjnROYek14X0G5vYg1UvORPDrH90YgREECkQnjUNPZe0QP+DKKBHUA1xLN7H
vYkHUdFDViVRA1ZTobnv9TaxJ+YyM+dKk/ePMg7PGRMa7sf2vxNULqq833s2+CqExKppOt+2j79K
OrXh6RI4HCjRDsqNVb4gHd3UDB5OfsLaKUJG6spxCDQjunqq9b6c0/cszZj1AACknMeI27Mg/vO+
5f9NR/KvDcn/+t88P/8vti3pC/6LtuWBpmUb/0PPcvkHf+9ZWn+4oNoc3CrQ9R1hIVP908LjyT8o
6lE+W0jiLakknck/LTw24bIYd7ArsE5Rby7Omr83LdUfJoZBupzCWSTTjv+fNC3tRQX7j0tN+CiH
1dJjkyy435pspognypXIY34UVxhr7fDGKexti3AgxpNwcHxSsMwJBvHMbsyuMuCgnp3xNkvd56KS
n2jQ+r3rCurVIVpkRmWzH1DpQfHL0dZ1N02fODvV9zdqmudthR1mXXoMUFQgtt/bRxIP4viXT4AL
+RQW+V89QhZXvn96Yw66JcIC6PjyAfyOlKxTVZhGNjvICklGmax15g7JeZxnTjo4Sdte3FtmVzA0
aXdjMvm3LS/c6mO2/Nx9tdmoVo1Z6dVQExBLiku+rf3eheel50PFuZp0mQU2mX24DKZ5y+T6E5BB
cKklFClh9vhbaP1cQhhYZJ9C2PEL7y6V7a9szkFJyewO6WcIYBCbfRABh2q4pvjEyjv0qEyb/A6Z
hk/a17ugM6xNpORV7/2gN3gTFaW5woN+Q5obtAfmQHhQYlp8erSuM1F8xj2ipFTsbZLhPTR6igA0
BB4JNKrcs6+L5qEhgKkPm3ui+K7iifDZwripRHvv0Byep+7arjXELdR9TkU3zrtOtHHjEqeNusY7
Nm723FslVTd+UuLPlRECPihsbsEPSaUeS5c/ywekjIx+EJTIiyNjbqTWOW6qe66NX9Ik1raAXGu1
H5VXkmOUditZOnc6wwHQNb9KIIN14L+ZbflMswDxTgpFbyx+th2dFvqNzJjIs1MD7RQoMJvQAg9k
zyQStwGvys7J0aOIuiuC9lK4wVWpfMiM7ds063sNP79PoreoO+nEuUJoidIU9WiFPMXyDknvvYQq
yOinoNolDqdvlxzTCQRHGyGqdQcUkPRj1iI06LC13GTSPr2rowEDaBi8y5gqYBlEajf66bnjOUY0
NNWi3qqlDZuN47U3GTWI7LkkTRTHFjiSV0f9TB3/mJtiExrjyUVulDCYU7P8CBr3aoysq9L3H2Uo
X4LAfGgn/ZY79qUZuVZEVrhuwU/tJyxgQerMuyAj8q3bMPzY1XFTblxZjNssDw4Vrf01x0SKDPVU
V+aa6EaYjWZekHFo/iIQ9SOpOiZsWLJKRXx6G1l0oBMa00vRVBQFmr3AfS2WGzxJvT0NYO+Ogi5e
fODrZEAA4QuiNlu/j9e2aG9zj/Knsmj4MMm79o3Q3EYFKRC2VWGhD4Szcar2WC1why4pIft2Hi5Y
0qfDUj9pohX5GVHc1bXrb5rWsR4NrzKveorywWyccx+F8tiL6dMTVHadtfAdMqSJhiHGvZqWv7GI
grEAj4fIRE4CC+rgN+5DCZAPwn1aXkkU2kbM9FeN+mCnMyHY1EHDctPKZQeruHhXAOv2APShaRkY
g7povu/bFs6SHn+MJJTvO4NyQVr9EhVZXjxOYt48xbw/u/CXkDl8v0HVVZivo5qXyF1IOV1BokQX
E1mVnOJgAvuXn5rImr/75ZDgNmIAFlsiPjVSSspUh4fOqrN93tH8lFa1TSaSmexgmd3Scv8b22+2
hM/Fvbr2R4/ed+b9YEaS75XvEutgiJOhPlPm4OcyFOzT7DWi5pMd5MNIeMiWsUixMdA/2oP9GOBl
vkk8VM4FExZHd8TN9bOxGjql9qUbLKGRRboRrhFuk4DrU9gG9EoT5JWKzMe1U4bjlqTwEj5D34Ch
aWhtLufawSnka0L01c6uZ4sohs+JqK1D7/PNqypPjibynFVDcbhzC9jP0SiT7RBH0a6HArAWJtdE
em/jrbLLXT1kzNFD+dG2uXEsCJUuHUzRMMuuK/BKF/LoaPyTHW4RT6FsVV5M3z7XCkZQF5a3i/+9
G/gUMul3YMaohxVJzGuMNtYhDUoOub3J5PpaTtFLNkQxKuf8OW9lwB3R3ySWu3CfulUXteesnJJD
WunkHJ0K6G8bzlNWYBEygTFZyUkidkmGf8LAkW1I6iY93jllnRxkZX54VdFuYmqoMqu7S5NS5JDC
BVCM62jtBdTYQ3072e4m5/XtwtkDWRMSzLhIJ1pr66ApXhO3fDaEIqZCLptKePFDyTpFFig+3GoG
EumNqE4RY0+dPMRjxo5EaRR3Hjw7oaI1nuWmZiwfwrV3Sqykgf+ivLrcpHPyBF7/rUSBcKNAayFu
Bhgy1HQtDXWbQRPiKQWMFkbDoRvD7tnsfmLAoZoYoWk10ki2vVmCG5on46W3kAqVFVEQwdQ9gPIf
yIagPw+eIAVcjsKt6Y/fv3GJ0KsCOz35ynh1GsNddfTMCmjVZ9j7NFPs/EessuhcjJW3I9vgWKGB
uo1cp11YuHdmyNjCJISgLqN3N8pi+FN5SrYVL8Dvggc7U2dHoBSjSbHKZo0e9jHnRAcAtJgjRe/f
VLaibOq8fZEixxZhhdnWefEmYWECpWPP5oLyqbktyh5GhgHMTiIItSGdbpLbIXHbbRmXZL+CgDIL
w7lgMv2RRjYsAWyN5DgOyxHWj1S5fdfSgwzpYhMYcgnroN6NLkkgo61vGMtVd4KEeMNR7wrko0wn
Gn/CVlid+X5Oy5czFSnoom6zVZ6/cRmFuRazAGqHtqXvVEcjK1DrEmFMTzTi3mPNF6cq5qMZwbEJ
OPEJL90ohac4sON0j2Da2Bs37TTS1Umbx475wM6L7Q8bc+oRznVxs4vdeqBJEa0nWY+Ax/RbZ+u9
HJgGGVb104+yZzEImzzSiG4c4igTdupR5eGGYAf6q0lxzdDNO6JuupH0pDYTG81mTnHuFeCXcTYU
kC6NGrRJAwgJWjnywGABZtzOPGkyaytSMMH/ARTZGMt20YvuxtLhOxgz6Fo2do7ml/C4sjr27dQh
mpma+WgTR0jLjd6cw/x01O21q2W9KatmU+f0jCdP34PqGcuDDbneMeKrcShOOiNbw/Y/BliczTDc
KbO8U6qwMbNUN1bJDMLo1WGs0uFo985r5Ptn0u2/8pzmQun4BHwDhMQk+Jrn/MRcpz5OIeS9Lho+
R6aFUzycVJeP9Hp7TW3/1DWAngPFfWeuroaKP+lgtG+zOrp3ovaTxPHtD9ueiLlWw9GZ6iffiJ+n
yr0zwsWENb0NYXpyMXRsJvyQI7YA16WdiK53IAG9SHrkffAKO6O8V4N7cKfH2OeAMia1DQ3/p/Yx
eWWWJqevcAn9SFBd5RY9M+Nh9sMbw9Sn0IkPee1bdEyBnmWkHFZp9gN454Qy3bl0hfxg8kVjPN/M
Mq3X0RgPSGDngxXZLwNpo0LXt2Xc302Ds0N1TZ9pPhi0kjY5gC3GnF+GDN76EPeK2eKnihvEpfYK
ulC0jkV9Vwvw++IpG5/0DPdO9twfAuw9UeFvXCD4GkkFULYP9mdxDsfHOIxREakBlq9BUDrIO/JO
GmRdWqIb8B8ym6Zv4FHpzPhJcovm3NK7SwFfynga107PUqSx4ZnhoZmyBzOo3wNis7PEY8d09ZUi
9KBC0admmNdJ8oSi4Ai3+r6NJneDzJ6cWAi2dfvLdiaBwjc5+Oi8QIDE1xaKMUanBgp1Y1spzBwW
Pb6NZf9yS8AgkWY1tJbzlqO42pQDo17Rqj3m8YzuXdyv7ZS2Ud0HUFlsR+8c4nR2Zc2ilMQ/rzCw
gaudnWGd+dK4dv3pKjaap0C3JB8XDKV7LkDFyJzJwga2lmV/1J097utZ3JVyQKyMVpc3L9x6r9ry
y3Jq5vF+/tw1/FiHQxPkT5XCcJkUQbLW4OyG1yKvj+yaZOlWlVqpCSBRqCvuB1lBXM4wo4LftraT
rnuaUDSSjVWcpds+Iu8xMCqA+DN9S4v1kr2VY8UFtJmYB4zvKP+JtSq55qeoovvc4wYymh9OFU4M
OPB4Ts3TKNovuxQfqUr2jYjpCE+USEm2tcDgrdsBXbfLuBFqYgdMuc4eG8TiSMGog3uSdZWJW4eS
KTHDV4PHPTMZT4YpaIvWx8hxkPQyUWwfkhrfj5km4FpSAMRGkz+obMDe10y7toyuzYXj53MikGGA
eWQKJ7WKmoKhePsS9m+uo3AmFCHsiQTaS8m50ClcqY6EC0YLjaJkvqlbn6cI/XhjNT+TClpu4zOb
rx2uz0LfuZb/7M1Xtle/8UUeikw/o+77DA3TphGMjcoCnygEVwiveuyslme0MH91fn/yqnwpG0D5
WrAgUrw6IuIJakFH0ISgJ5mJdRHPnNoDGaLOVzlmFZWB2rR1rrhR9+9DsqTxTpJGleFLrhpRuwLd
X+EPE8SAtE11bkL8NrP/UAsSKMayugyVwmKJinU70uYLC+uly7ps1/E+AMkmwGer2t6axGwRwOF+
0L/NLzYrZhc79acVjPoqBMFfaYY1MkLGHfDkddOw64OY3DmLjI6W8OOR2jwpTHsbpigoCtvcR8bS
b2et71n88wHOzqNYGui68XCi8fVL7b9NNRIBxpc8iWX4mBf4OGvsu0wLjPs5hqDT4M9czUVJuorN
CEWnYw70m5bCrDKEGhnZZrq/9ZNw3rWptbQx6SPHngNFMUDUXY4lMudm3ZWGsxkt7wn8cr7tsvzY
Vvq1kzSsy+UlFnF8HKKIkYs/v0yh+ukmxUx9mzw0YQXMZCRl0GJHn1AGXYvl0WnqJtglajpGULQ3
SedSEjAkWPGM2jsCcvEDYLFzC4NUV6ZbRZbOhLSNIFMtLRHO5nLl3AuvE/umwX/ndf0DgdvtKW+G
tQTccMc8Z9xUTxP51zdV+CBCMfIItOZ1lNOhQDi6t6OBCWgB+K6fA6KYZuNouG9BzQcY2YD9AKJF
Yc0/rYiEz7MRemy6jQ07uqIC4LEAqdsFbKEhzZBEMuwgYWWnq7xaV2A99k6u7/OyJgGdijXTJONS
LVcbknnaY97gw5WksPLHZDJE9AeaUW7C2Hk31fzuav8SxFl2Fu5jKNrhSkuHKb0TXKKpufasqcPw
1HDXx9IziMw5VWEEx7ByDBrpbomNiV5DPXuHFEscky0fLb429XlxztgyZQrgo9h11avtG+5JFEyM
VTeTW85g4NhNUbVGNFfsLfOqCbzwgK5fPU5B8NAPPE0pnIl9OakSppoZExlNWAwik20Z4JKKZF9f
hqF9oMjUd1MKWS2oj5EnX8iJqHbLh+DWBF1nOV7UBfwvZvh444K8FQa3y5lnKaJmYywM2Rvw74zq
DdxhLtzglFTljRMaOW7iukdCxOPE3vnu65H1DDFwMzkTNy4rJ2vLQ1uGT+X7e3xji2s0TdpXxA2J
JFkxZJgvlnwMSlKulFlF26iXh6iR0K09tjCRXEax69IiuqHmIEcMoXFm0jubQWpfzR3SBW8MNvY0
x9vGs92bIveuHBV42GyEfyZMZ07z/LYbUo+CzjC3QZ6a+8btPmrO2M1oBvPBxqy8jUtxhVO2xY1r
fbU65+Ah3H6HxjDZJE9hFj/KXsT3zDFxkVwnrXP1/ZORdGlW+Jdw+YZaHitwlqbELkcaW7gdjHFg
5mQHd1p0cm23tzDMAjb4uDqSwMxqtGroJCmayDJtV+wY48F35bgv0VIV7uzf4WXHN2SktzhGCDic
yFscq/467uLptbfMg+timUgGmTP6j/KnJCq2NEnu8ywwnnIXhkWspztb4nFKvAj3HbJ/K4PGW8ti
OwbBWXjzbcBcv5mUz5bHqooinnIzkhfTw+GEZM2gpIPFDJUWl5ee9vXEr9COHRzVjJs6yq6zoGPe
Y+ltZDSksdFfXWUGK0cU8TbUZXBSnAchgM9miVdMIbLv5ZIw4HvuBfoTzkoIJh0NmU081ohg/eqA
goWzLe7tiyOajfTQ1ZOe3G1q6lsvqnhxsAi+0WmuT/GRDNNjwWVhow37meMbfZCqcOPYSLYTq3kz
7Ao0oTGQqGQ1Wx9xxDacgmWWprIbhp16lZOkkbKk7qc4fkRO815WFlOduXohua4Cs0kqitewO1PJ
PQ4BzajWUtxzDf3ViW5eh5Kq0PTLk2zbH02m9G2UI3Iv1E6MvTyVgAnJmCuwEtoNPEbIyb5NiQ+s
clgzIbQBKQTNuulkhp0+fSuiEp5cnD/pzL6KO3c4O/7FMZj5usl0nfcMolga/SoesPC1pmAyT7OK
nrZ7E1TzG+5SvWN/+BqsEgUhU3bIkw6jcKAbG6dtPwe7e1LoD1ZMNK+SzpoP36t5DsmprMVhEN5V
44wlZzoLevTyiWkx5vUpvhQzKDxEitZRsCdzueOCFGevYeSIo0bwKvraQftCQnXfhBeEtAUJlgl9
R1JYA67ZBCmsqrF4sOwW9ZGbQgqf53U6wroAhX4zpml0bsf5h2N46XWKT2NqU34wPd7vSrrRQ9ys
EwtxQSWjct9LqXbG7LDBdd4JkvoqceR8YB/ZpJXn77qAsI1EZPBlp57jIESH8H3GWso4jT19TV/O
jEFTO4BAUCHeG9joqrar17U/ciBN9VcbQTtwZcfVkzbopYQGcereZJumJ2lhAbPSgKNPX7wBO1Fl
W7i5sDk4Xeo+5GelO/fUWrk8pmzBEJTiuySCMYqi6VRlFVaXIkGiaNfjuqRls+9T5d0C9ficSByV
4GgvsjeaHaKj8EZ9QKElYa2rmyutg1dDwxgs4qraJAKaIFGHNHiS4lZE/mleqIvlnMidmzntgcf4
1qoXICpW8zB1w1M0tKd4ouwEENavLa144DvsJIm6brlJXnPjwunQu+FN4cf+qarqizVzucAzhxRE
0oDD8IglG/eriTUf6A8hbg29oKpPTGAA2TXnaHW27CK6z3hPQxTspiEcz4bLZdA1gmDt57N/cDqa
IQyy+7JU59jbsr+7GztnQcdxZJ8U9YPG7H09YXCtuC3cFbO+mVP0mH7Gv86Fd8jL8k0GurkxXTyb
o4lXx/U6n0UcPBv0MjG2dIhDoCFQo3ZIMX1ierD5ynXitd4V3kkgmm5dHpCRViRFtq9TVLN7ttnJ
pS9ghFBjs/C2ZViHsSMvID/G13H0mKqxPpunObl0FR2PcIoQC/uTccqcYVvWfUS8fH1CKOo8qGDi
HkDu5m4W470eoBAXnRvRoqjKt9oiu7KP0IfJAf56Hxo/AhyyW9f5xQoYt7q9JM1c77VfBNBBikNe
IFjzI2YhbezTC0MC7gaoivJ5w+ikRFwYiQNAjhu8NA6Gx/Gck8u8gbWJv88HIv+3bzvU+cGIknZT
SVp1vPwPGYMwsY+C6+iFjut0URqrL3rKgxEY3blFZmt6OLmixL04o4vJ3C1ovw+PTaxxFyZRfjQN
29/zswPvOVMCj73W165LaJiMvBuLRLOdA+KVG2kbX8P++MqaHil2ndUbrpLtoYzN6xreXqmses8c
u3VEuhkRkgXuJsZ4G/h6H7vMdShwIOdyu2LgEGxMjB8rOxQecQXTh5rRT2Zmlq8SkuFwOqLxzZ0k
OvU+FDawHj5CxIOu+y80kgkjIritSVwR0kf0fO+TeUSls/PjVOHRm+rDzIHmL9egkb4tfs32SWh3
PsQpGB7w68Qaq2fGriUNdfHIpMFde/QKECHTTZjt3t352L6GjJ6C5WNedzyjfAscYOxT+1KU4SFr
CD4WLrMwqtQTY3za2A1W8k79SMvQx5lWGOcS0o8OG1Ib1eDtXEstfWnPWwsn7QgKsh4cm2KhQIa7
5nyDUzChShx5HKaKLp+YAQAHT2VFn6EjzrwntDqmv7RMHOD8DM6XbNLuNBr1yUimnvxvrLg9xhjo
CCFlUYBbiy0v2nEzgxtHJ4S6w3vMCfPpciyMZkl/mlRu6L7ilRuLvrP8cH4ifegUKhy0qZXqS0AG
7EhywLZNKe4KF8xOnPlvxE4226ptt2Y1qYtJtZ9ZnI+d4RHFSiyx59IemMkaRAWT4VS3zUntW996
NvyWTn70ZZb9h227DcKSHniWbUcrLwzYTHMs0Tnv71/PiQWUzN/G3xiDbEYAIHhdU3y7Z/4Cz7IR
t1eidCXe1ArRHqUH6pxN4OozEekTCJwCLVDccXomDO+GrnPBJbUnlUAxkC1G09pxgYANTLb0osce
73hSyMuZD6WLJ1qa3Q9yiRmymKTWKPNBCFRjiULbRqjHS0eyXOgMe2ei9wtbi8kha0GH9C+0nZDM
YOQPQXYYpyo4+5H1b5DH7u+zf9fEFcScwxGguLH+oT/4q8wEcEM2eqyA7VAF1ASTt9fDotOLTtqG
mhBR4ljePKCOlbyW6KsLrqvS6W85Au261juFp1FHlXdJEgvwju5/+szO95Up3luGfNd+wQORK/4V
8R4EO+Dys9nWFfGRKmzFbVDX5yoYKHyZbNvBZ44V4FSq0D2V2a+ZnsVHoqNb+6aeHbI/0hk3ZOgP
6xRfxsaxEpoggSBmeuIGNUyR2roZOXRJXeRXYdueen57HWfdm8d1Eh2V+bOr0/aqyhxjP9nZfBWj
1LM72GTg9+S1236xe3IrkenIBS+Zxx3RmsVFyAikx2RAB/ianfn2Xy9A65/8WRBUfVqCLsWA/T8I
MCJ/9uM+5idsVvJn4xdPlrC5awtuuWHUcd+C1UAz8wgvUZdVcGMHZrlKovCnnKlwa5V99aInR3Ji
msjtfit7BUdLFenRnCCBszs2JgpchwbVfjBIsNKpewccIH70R0JEyFmMN2Xp0e2wvIfGBg5P7Gy7
a0yH+5pZjpe0Gja6dFklBGZtxiL9AOQkETbgnpHGA0iQ6Fr3w8nolujOQQ0b17E/DObkW8Oyph0u
cGTIVcAHoo2TlaltN/BERBC3yU7tmfDlilgd50c22QMGGkzuyZxGK4eUuL0W9lsWtQ5xH4zNSsc6
Z4xqVx3DlIeAmTrjbbHmq6izAp2zMeQjF4ITt5ttHvguTY+xo3Weh2sf0hy/At4sC8M6q8D5sFw1
IUGX88WOqp9h4koctfOPhvUL4AQNeoRIlDyBmvDZfC5AptADZb+8YghkoQJ4ChOcJU4+bYdkyndu
J8SajgdN5cIut0aSTiTKL+K1pD+ludW9xfIYWTzKKi15Q2K+a2M7Oht2fl1H3RH0v7sbu4aLLOGL
2yobh22YxB16X6c4fq/YLgrXY9e+tGN6+13GqMh674g72n6vyj9dn3/qZ36zpP722//6/1Hp5aN+
+t/9qfv6M3//9Q/u1OUf/Cn0cq0/hOctAfC4LZ2/+Uz/D6tZmbYHnsRybfyryyn0d1az/Qe7r+mg
U5JyUYchBfy70Mv6A/iQI1B/oc8i7Nn9T4Re/4witF2BDXYBJvtc5b9JgX856dSAkpTcCRoChC93
db2hlTVivSgjh1GMPASJuc6GGunmoyeTf3POWr+rscieEI6J5FmS8usI9RsI0SrMhQ2QJ1RfzXb5
tkNpUjv7wP8WCEW9k04DewzNBmwLLYPVYJsIY37+5fP6H2Rhv5/2y6twmQw5whY+vP3fXsWUW042
o/Pn4tVsY5TH2TLOQK1eOskp582DSFj/628p/glDyff0kHC60gPwb/3OyC5Ly43Hvko2i7q+GUnD
ZOZFkhKFE6PQ/2bvvNZbt7J0+0SoD1jItwwgRYpU1g43+LRlGzlnPP0Zk7t8ynZXu7rv+8KytEWR
wMIKM45f17djTM0KZlMZfVKlBZwfOUMcGwHiDURJLB5LmZy0DIXs9jhqj+b4AUNlS+6WQuiQEqFx
1+RdkL2YTnwsPbp7iYTKECpC2H9/M8Z/UZ+VEeS44qCSuU6F4p9NBsz8HlGJPiUitF5lxMb6SDrl
1PWfTmcd5enS90LgajkgNbbPCNH0PeJWDTVcyHWAwm8XHrT46D43h4z2ok8H5Q60znI/6UhmqKVY
QN8aHOOKR4M9RpZiPtC9j28NpU9H562l7M2//dfppEF4y1WjXwf4mIPnFqsuwMvdS2WGJK5JvVjt
DwzYLdjL26snKHceect1es5BTIgTGdLh4OWfkfiXMj0ijer/lFQf1ySjiSgpjBfnmg7QRuz5YCVD
II9Qfi8X5OrcJs8Pu4ZOsA31oMeSB9Fxi9nUA91MTw58tdEtP+Ra14HEGteojY8dcAJqjrdx/nNZ
JNCbc5rvTJ6fdK1OPOk2HZ5HlgTToBzg5XVIr/c/dJcbr/udzAN6SwEbpSd96AJZy/JqGWcZCCmy
x2xFIGTjEM2tSkTJODyLiA92iQG0K7JnLQnCbm8zftQy7uWtncWl7vD2UiktT7L5uKATCwCj5Cno
Ea9eWpArMpd5c773TQhy/qNJUXgFp9dEL4w6NNoTA9Xb1w6UjKz7qemDZswucokyM+Tyh1AhBT8h
QHNreBtv80LGXS+g6UF4kb2p7ftdX0+HmcfXzj9k0ObUOqa1dVTxKjKDCKrYx5X70Etun/u8DZql
79YaPdbqP6wHJRvGH6tnb8vB103dcZXL1iobzh82VZhKTl45RMZk6unASWRrk8XcOVRDLX3QMqwa
SV0iUhsGpmMtWBDH5cEoHXd9JfJk/ZDNrssBU3FD/2HF/rvth/A4kERABybb35+vcMk8XDWN7Uf3
6fSNBh6IsQW8HRgcA4vxuNC70MIJv00VnlNNUf/fX4L6N7uuxUbmGBZHD100f9kz6qWscUEYJLkE
2SFkb+toqyie2/CH3XXBYD7K413QxmM1/n4sVKDoyPZCv5SHiIrQxp6OVW7DOHqXaeQmHFqgOCma
Ykttuz74+wu/kZP/8nQtx4U94NuWS7Tvr2NXOz1Jj4oLX/KLEz05XApA3YNsS/io1Ea1wGUpR+0D
h7anUJ4zO4fBTLSp4GGzk83BZq2uLOMuH+h8ZuIO405GIIqPNCgfXM08yppdOQoUbT6yjmubdJzp
gCNiH5wQ2zO/RTSWI9JDMM88tlkHjg3DsAXxmARzm12i6VHwLX8/AMa/e3J/HAAhNPxheiN3OtqG
z6ndgNKWXUumd8vOIUeLPMkMaqFsgjn6lTMbepz1NPcwo4oVtVagX5TokV/NyuLyHy7t38xrixnN
xDENQ6ro/3xpq/IBgkTZz6NctvOao7tDoKlmacmDIoy1SfUGDVMMDJPT07WOf38Nf3WfWfxcguUj
fkHA3ZPK/j+ODnVuljbMSbqTuSAfK4td9vzBT060yO1pnD1aeKh//7G28292HbHgfBdmiaPoEPnz
BycI6+VUNCc7Lc8pt+2CGI4R9U2MNlE16tGWg7bkpzlGGwfKB5DcQIwdojRbh6ZKmZSy+dgcR80y
H+jQOTFnzTo/TYXxSNiDtO1BHrWYLAtSWlR/HNwCKgHrdP2hmLW1zyQWo4Vj2M+Wg8/JJ8PQtpxC
TIqw4b1lOJiUs+VvRr+jNudHNM/3BWXMrHkzmwBzMEAqu8gJJ5u5UgDoeYYU3lMxkZ1oAgRSWlw0
DEVKAjZmhHPq7kvFVsa0ajL1aI3T2cB80O0VrqV11L3sJBfnhelJbkG2VtefDlhXNfeapMsB3vhe
1uyizKNYv0PaBZo2E8/hTzFB4UIElBvTXkmlE+lf/tStoXiYL7J0CTfs3Gk6aBxcsurFblFafsnJ
voodUGvPQ5PTGGkfG15O29Q5U9gCDITctuz4RTMEVqU/iqlD0nw/7tLDYBEYsb5Fzbqnb2Ejs5WK
hm1NaP2H2MUO9yDd/RarbWG6axgJFe2fNI13K8Qrdo+bdcX4305KdsNSQZ7gYC5q9yr3KWaIrBSK
7Gl1By8GYlQsK7lqhYo67L2eIMHt6CJ3RE+ZHp4RUwr81T6KXdVpmGtscAzI709LzByxjCxwCzKv
ao71nGoLMXVqehj8B3kAMjPkYhPMQXkjuRIxjIDHUCspr7YoPCpwsyNI3CV19C/yAR37nLWwu2gj
paWc9TzPFSJ3xiGhUyEh5lZNujaertZ3NMD38tTE7ExhEnilv7V4z5t5wtXI2efwZrJLy2jN5vSa
OGxbzM4BgcpVzBlGRK5PjJMZmwOtviDF3ktqwoFMBlgNI/aFTAFZFkhZg1nEPNRZaNzKOM0Hc7Wu
PnMz0WF9kxETZuWiLefBpqKj5RlGoE8x08T+q9ZuTz3b3qYFBfXX7fq5NvYRQm9AHOZA+dcB/uBJ
PsXKi33T0V6rF5eEGjPwIVdSlWI63o9lsTVhWDXpeq5dZh3/l5vU6jGQm5NpL4esWJ6yEuQZV2p5
7rlamcBiCEB9CChev01MOhttQ4jTKWAaziV2EbF35caFkF7GP+R+WMxiAcsUlmGRFeuytzA1ZBHb
Dopb8xZll3O/MPnD8SBmT016UAxPMdoSd6DyyNtWX8WYFTen56Zlx4bQQCTV+TpO46vYA3UfnxyU
tezpU9G+X40CMGqYjfNh4B5gn1NvB9EznQ7LnF7Ek5TvRzM9gS9kcI9zyY4FqXde4ovcbuG4tN7s
XXc5++wTKadXZQ9slunJgqfWhT+s6If4hPK+9LmerTG9rBbR7vk7Oei9fKRnqWOCo9FabdDjznlu
sZt28pscFQoyVIHsgbIlyduKmW3Fex/uHvjOvVimYkfL9YtxIyFzr0luL/Mz52tPyjwOkaAjvSev
kSESw7ex9x3gIAcgbcaEM5GGm9hZC+Y8KkP48iOGLiueFS2+gHyUNAPKNWJmzph9YjfIr2WRyifL
8ShmtjgfYqtntSwVKmPq60KSvnI4J1gRil+hUS/GqkicygfKu/zuRWCMc1YdG8+7d7yjvK8cCDKv
xRm92ZbTeo6pQnCa4iIDsmILjot7bYz0klKopbVvFaeMbOULM84AwJlAEKK9e8NnyhZF3uEDezF2
mNq0NIs5Jc4Dhx5xgnDqaYk/IrdADuhRhldmJeeV7CHiF4AUgQi0wg8663B7h34+y/ORbTlklGRw
R4WmbrhQOt4/Z+1d4eSBjPvkM89IpMu01GPWJh6nDKy2PKgVX5XKPVXdezArE/cowQRzTU9irvW5
han2Us0pRndCDysjy6S5eUA8NHn+8vA6wu7/PDvyDKeIDUEezowZJTahOLcDCeo5zE6yv8lQyGtk
kOVS8nU8bC86T128aDnrjQG3Z8QF8uDpsLR8vDmmpZtMu7vBIrHDBiJegOx08gniLiHVSnooO8n4
lzRlLQvixyh3859M5ZsF83/hxf/Av3PwfP778CL1drQK/QV/J3/yrwAjtp5oeFiECSmowR35V4CR
6JL8k401qFwTa/j3AKP9DyI2dMSgFYeh7Ejc7/cAo/0PReWP4lfoUFrK9v43AUb7v8aGSKNZUPh4
O8skBvoXb6HMiLG7zgrBF09gRuBUjKlBX86jX1zEI4o4zeQsj/oFttNyFvdHJqI1gKODvVbeSdwo
0lGiZruRMs65PQlIT1wMOZ/FZiTLHYgTJm9ms9U35M0b62tMCZm+kEpjz1l86yibVt/oZzFwlmU5
qwm6WdZsR1azNxOLMfRH8WC8zr3K/+Wa0RkZ4CwrzNiUmJz1NJP4q9hTEcm4EhC7ypFclsPZ9Clo
ToxH2yEcw3oU++YW8Ik+xdAVb0nMEIn2yTjICc5WJF6qWCOKNefTuIm6g2YQEeGKxACWvwI98tNB
52okKOWzwchfywFcxvBv/eVgGlfBJ1AxG8g/VVG/N2OyFfKamAiKwJBWCMMrEgO++iGWnxcz4EQj
QpPN36bMqYQYBDnMm+mEnA/K6G8HudyeuLpisskTSLOc8p/spHG5eVDS9B7yFBcO08j6eX1q4HDX
vKtsJdgUZ7FqJie7iOHerK8TqgwSGpIDVk/nT1C5gm4Nco5vefASX6tbni2pPY+DyM9QbGInEqNK
JojcLjGffer+hpjDbesLUYOnc24nzk1hqKMYDhKJMnChZQTyQT/fQhwSwhM7KwRMw9PCyxa3QEJR
BqGhKB9h8yBtyoXGCyMkdgxWqAyB7KPy2MSIkgNAHoQ8oA5cr3hCYt7pjf44t/lJprA8NJd2QxX1
W1jnYj/nGJZyszdDk5fd3gaXg1zwXv58njgVS+soE3piq05SWgK095FQsJhr8jJ5KAZh+sj5HHFQ
JKYo9yunSKnh1iIIkbvYmgzZxDnaUlpkdqy3sAnE9W0cnU7Sq15hxGDNVvhpEu7rMs5SApaOcFC1
TVZ8yKXNLBgD/0pGR6bb7c6xuIAdnm/+WUgDF7A6MXLpfDmUOLdijIt9KOew2PMSzBS7cdKOJQXm
YgyqiujH2O2+y2vF/pdpIs8Wc2FowH0Mt1UjFqJ47zJTilR/LHmlmCFijtCVfpIj3M3RbFrR9cj7
RzFmxTukQ+/2PGSQxcwesdgpoQp8nqUEWKw6u0jk83aF3rj3R9B2/vBKsOyYJfOz2JtrG51niy60
cAFeVW/7YTzTgcJhinaJDIuEY+RpykXJyS1ui0Q3Gi5KnoM8PdcmYd6yQ93naMmIqSqBYt1NTjIw
csPiSBRxepLbFPdzUc5VBrk0spOEC6Wwh2qfbkx+lTtJ+cAWg+lmEcftHpG2j2FZHzXfPAqJR0Kt
4oNGKkE4emQBPAvVSWswNrv8N/y1J0rXm3E+T/74KqZWwUMXi+EWsOXpifsoIQqJrBo2CUXIbSg8
SzhAs6GI0Fwqq0pGQiZIgU8i7357LKy0mxUZZhfxbiVIIMaKWJHit7hsNh570Kmu+4PlB3Tp3YlZ
kXpcNNhe2uV3q5d9VFxeEWFKOlurI2BippeIlSgegPgKkpPCCpeZegtxs669XPp0XkSUKaFBocw/
6xyRXQpzf/euNTa4OV/OBeMqxlHH7mYSYJAAW00tT5afDdaVxb4tRujNjGNDkcNCohkSKx8EYB4u
NOZxaHQYqzy2WDZwLCdx3tuZBFY+IBuz7uunvAmDih1WYiISQ5CwBB1vJ3H1xbaSG795PL1At5/E
LJOX0Yr5XsecQPxfPkACf2KGFfYDZABqISd6rOZnMOwflW1d5V3aujg1Yguy0BX2/xBlF7ltCXzE
o/W1ycfXKi8uRmkeeuig8ndiolNu9XXU5k8J7stwWFH8m1Wyp47mMY6Sc01LF8l/fT0vs/u1MaZz
hpMpI5T5x9pbjk5rohSEv8UfG7Nz7C3nKrdJieyWWjIEnqzNjHB7RhyT4EvD9clMk5/lcdTGTLxn
pBB3h9bMcZ3n165dHg1wAOU8A1+cD1FLqmeEiZmh6Z5eZITF8Gzn/pWeampQmFxURRppthd/pByW
g1yARHzdOgsQFN1KvKQPp+fb4BKp8ouTNBei3X2ReRviW0W0MonfMmY0h3nfDBTO5TSWHULiD5pn
7/QBLLa/Pko8xzOGZ4VB8X+m7/8E/Yyy+t/Zvi9Qsv+UWL+9/qfhayk0i20dUJlngmi+pch/2r2m
/Q+XFCWpcfDOPg7uv8xe0/2HyU5purZr0v9G/vX/m70m72egCaijNmnpmL/u/8bsVcr9cyiaRgTa
LBxHLoKUMmjLv2SVC4e+Lb2AS9XND/XamHfNCngqR0KDULl+7jWiDuU0uRyB3cVqcrpfSvepzQxy
Cqbz4jumhkQiLbv+aKGvRQVialhLUFBBH1SG5b1DH4I/NtDqEdLuF5qp+65oqxwzKnypo3XffRhL
VdNNrxmCBM/OnIIIqB60tYueujI2L3rig95Xsf1urfVw52RDurv9qE9DHEDQB3ObDQ+535nvtUHT
SldYzSlLHfN9KfRfU7tarrdfar2PJp8xBXaiObs5TbtXl8+uC8t4p19pfLDn6qsXtcZ7oVv1eXGT
dHv74jV6ddaQRDiodE72U6fW93Zwq32lTcahn1P9XbfrauslrndSBCkdXbWvZdb+Yq/+cp3RFXyn
ryZIrdh+Rh5mfYsge7imf/XclUbfKH+i/PFi1f30Xg+quyQ2gLx//rhkJxflM0ryY5dCIsqrRn3t
D31Y9XtqwowHM4zfHbkuYjza4XbffksYq6d6+QxtJduaGoJ3k/JeqBHPHvt5Ue+2/2HYTvHW+rX1
nNo1wbRcvecGCSx/Te5DF6GQQU36e7001akWDaLbfbZanx5Uh9hXl/XTQ90ZX+Y+09GsWKdjRPvW
e5PrLsBwZZ1v971Y6n1K7PWBmtTuGClD7SKX6M04hfdVNn2HfxO/Df4LLaTVux2Z0bPXGMfbT0iT
pjvN8aN9Vg1fQNmX71Xaefe1jY00rH357oyQQPQYeT+07st31/a+0zG/wrhGmpqeTDoJi7U+5JiG
FHQXxXtlpP7eTjJEIiY7hwF68NOMDkYby9ldeTBNmtHtawfUu7rBkvbL2xp6y970J5PyV+eQh/by
ZppDRADeqH6+wkOyfqs5zqOvg7Wqdbp5Lb9ID35rlaT87enNWkyL4GlB15X8WOQO6h0NHQTljGoA
CcbhLW2oogL+Sjx5Kca3uqczOG+pH7796FBaZ+mmFox6RQeVXvRvlLW798ugAQ7p1/5NWeh2qaz/
dvtprcqDZnXGvU743Ej67i03Z/XUFF6QNFH31nb2RLxcxYfW/vTasnzr6ndX7+ggrilEhiz3UpZx
8ea388kvyE7//CntPowi7C+2sWuRaHsrtc7YmGFRnm8/FnMhcomeg+qJm73VLtbfpMXWnoL2zYjO
1VsfZky1kvaeoq3SN2eOjDsfr2h7+60qVHffu/OLO9o7R2diwFExH9w+va5axTTJ5vnFN3/5+St/
7p/axQqG3KeWOumezVZprykibGZm9tfbT/UUmXDBdWrh0zx5ookEtmXVIIDHUnEB9L06pbYEscdi
SoYJgRCYp3eFBTZQ9UP8FDkm3AQnpJASpITyfQ9Ziap+gtkcaDVNcI0Cx2gZ36qJlaXWhQ7G0Hl1
3OSl9hx1jeWnJWVFxO08U0TLjwhM+LveZ1b1DtiCxLZf6xwATrEOdGDyuznzcrC6aXqN1PhCJ0b+
evunHvWKvp2SJ2NtslcHLi5EATe7A9ubvaJO4xJ09AlCL2B11oLwMxeZAFU8ueyd3uqYMHyzE+gn
/SXM4+F16n14p9Do752ufSmavLmOZmnvXHbXQ9u6BTWktb3rW2g4eTk+wWh8Tfrwa1uqgYyXyFyk
1tuif68hthwoyASpGPvWWwbV1wvXVy2brLcyQjxy9V6H2mqepni5c+P9oiVMZ0fZbzD453amH2ym
QhP8UtDVqXaK47m40PrWbUddP8VAYd6sGhW1uvGL35Lnmb7351kTtGbVwgfN09Pk6/X97Uuc04II
iTMl4WIXgEyS8nT7zqVrN6ptooQx1M0lc2kKke8M9umf3w11pO50oyZ8wL8DqQCDgJCeq/LsPqdf
CcMqPnnwku4pO70M7rTelYPlY/2Fl4GGgdM0TACjrG/61MJycIsnVQILtmZICJMxPUb5HTR+GlHh
1G8nDRktxKOpCZUvQ2OThEDeqNYBbXRu1DwNXYfsrwW2oME0fUvD5Xvk5uUdMZAW2cXuAbZr9SXT
EYGFJhmdc0AXpxHewiZuSrPGidX6sy1fpkr1gBspY9jcfm7k1rRxPdj2VO8jg9hzAaj6S020dzPD
T75WUZU9DIr+LHKZ6ZR9IZnvX8d8iDa5MQ1fcCxLNvO+2GdJOHyBfzRniBcZuIsIAubo0KTpw1jk
92OLCwruCkYYgjp0Ds6gFYqcru5wWpLL2nrJpc2G+lgW1evtn9LU8jYwUGHihjSs/esLxXX6rqwN
dJtQCTwq1WhB6jr6w+wQXom1hSqiXP9InDrcUVSSnDW27+eyin9NR7V+mH0HsytsCb7NPj3kKWro
WgVfktO1oOuh8QkP1EZH4f9D5lmkqjgIwsS610LDR5ZuHmhdqBza0SlZvTQTmUVVd2fkFoDlKjOj
yLlRbyaxeCEhmHgYOaxVn27ZsLLPecnmj6yY/rWZXNFK0j+QyoOKMOFIzlRY3/v0m9ktiBmEb/23
bHjOeJaA7p3hbVphVVnGLE13sDzLEEWALJ6+d3r/LhQZmza+X6DXOTQn1A1IyTTuvkwgyNjJnJgO
DB1FbQbjW1UBXWnLnoaainhBMg3Ntu669qGa6FYbUXBKKmMMOI/w7tB62vX50rzO/US/XwtP1ehP
4KM+m671PuhK4D4I1BOZ+FjZKLYlsPQHvH6UkDKzORhLUr2UC23wep2YnyypIYs+xshEsSam42OB
O7hJyh+5Qmt4Qo5uneFsWABbp4FwybD3EKho/S5CJg8VCdSttlZLOfZkd+teo/9nW0/ovrcOnUMq
dQ4RlaObCtrOYQXmRfp70Oz0XmuresuefY4cCnRMSp3VBCjBQbaS9Cb83y6071KrLw4FrJ5y1Gnd
yTt+1xDtRXsqzPOvCm82t2hfBnGQEizb9AMV1SSDgqWmHb3pQ8Aa+bOlzO95F/0WJfPb4oznfnC+
OK1eHrq8gLXqFg9LazFK+UNHSgt93HsyjWUGGpZ+25cldj/jlBdq9ULF94gTt3bjySsLC41anpa2
el+m0dYf4A5NjWEFug10BCo3ltqKfFnsreUhFfHIJa+P1AOcXbcirdfGOgT7zHtUYEBbG7BxiCkw
QkqP53kJvMmqqcvO67vJJBnUqY9pwg7AAGnvBhTJNmuE2ugQW9BDPJViY8TZVZcvt+9mH7a9A110
M6aYDqmvZch8tdnV043s2oUWMuneaCIw0HYnF3UnWEP6KUUqNwDe+Oi2y3RmCwmkr1LTIiSpHDSi
LEMjxQg1pKE748mapi+cBAZFGajlWimri6BGD9LdSu9/finrL3VmFkEaqeq0dP0/v9x+jMpMUbiG
sF9qZ9VpLoqI5hYUXE9RSFZ4tfZmQyx3psIZcDFtmOkSXy1vPRbrWtDBoyMJOoFYXXIP/v3n6q6h
SFp8XRVI86oF99T2ALbbcdNQ9LpPRmc9geYdhmJCG8S+nzJTu9hNHF2bwgEVaERq7/VEjNkriFxp
Rn7fOk/tELiDtUDLW/ON61QWEDnQC+3iAw5zdd6XXspNN7XWOQuTV3Mawju3IHFYF6DGEyvfpN1k
sBMlJz8yBtLU2kXFSQkIXn+oVnUf9nV/nBYzJ018spTTXIgQpZyhMEic3tYlcHWcqx5t3sT6jInX
brRZK07hck1j+6MmbXLys+naeWHz7Gbd2bbPoQG5LWpmVE41x3rI0ozDpi+h7JPADMl1e3PcAo6k
p2xejIrhxa9wFqqhozFYzJrs8wj/hXircW8BRNxZ1kJJEmqRAUyThGQvont0+qIR0xfMUItDSx/6
O2udNAowthgg7XmkGW8Tdm30mLMVJyRQ7tjXFRzLPny3+4TcvJM90iR+4n05ftfyOSnj7GKIjkHc
xh3HPydCrC9BpIeoGdHNiSqI6wadicqzWlMYiI0d7UwVDTCQqos7GuVDQ+9IALes2ea5OkE0Qzpi
VTuT4PZ9Ermfg0mUaBWI5wipZhMXCkeraN96lINOTtgTTS59tBQHVNQ4m9Iz8iPvdge83FxrNIpB
XqMMBqjDEGPaxKq2jdeMGPJBXyPIK9lLorWUvyfkI9appwfHVeO5pparZtbkZzOR1b9ACmy1Bn9x
DS/JOMONo8UWbGp/Vqlf73otLLYwtdSprlrKcod+H4YUZJTwma9VvHw12ig5LnXl38cJZcyRg2CE
sfT90UvGa1Y4nEqlPu3Tut3Za0w0LV9nysSj8Q6DSy8esmL1z7cv4Qw73630MQDf519jgiXgBrjL
fqWDiyDDyCyKT3ShOpew8FfqwOof3pp99YYxu9OAdG7ofh4A2kX2g+7H3xItTO76kjmpaCxGzBJx
dGB918RX4zHrqvj+9kVrpmOcmeFBa63d6tBdFQGZRthep/dXozMN1rcWWJl97QeFnndphv3JB5IE
EuyUIe6y7Txr3PqRB654iAGU9EhjReWdw/hfLEDQlMPmJZU9dMZJJqIvsvK50MLXgoN578/RfAe6
jrmNhry9dM6WHpv4yDbfBJOaX7VYj7ZpXbuPHK5Xk/YkItLD3QBye5u03o+xKa61F+K6xFoC+gra
O5oDzw4C7LSgticX0gQmIgWnTXpuEq26N3xzP/g9rcHZcgKe2F04F6Ng0hGdrMY9gjfNdh0HBKSz
/oqGjTpYjUngvNv0eRNfNV2/piRejs1SBcAbMCNnRSizcEocbVaE4UN3Z+EcBnek+3MGW4dRtO3o
o51kz/Tqp8yoAQX4VUWusQow35tLnKxYwyp6wY1KX9YG2WGTYynuZgRbVmI2FR4lcYxa9W/FtChq
c3L90Mf5dZ6iXeFRoWUU6V2Db76ZjSgNxrgCSjcSkUhmukuhtZM3mWwncJ/glhkPdm29KKoQCQp7
32dtzbZGUo6BiuPmvOrVBSic85jriw+vUN3R5GUMOL5Rr2EIUlS11O19vaj6SHlJRbcq4uI3mtOa
3VVVFNNczlnhvaAb5WydDMtQA5QfxGmJRFVd6DQ8hy/0gtFNteCqMfjpHSiSXZeF6cZGLe1smEO8
SdP6kTx39Jhi8F+KJsYkQRWI0z7eIVs7Xes5ZROnAnm2R/0+tgMgxOs+ofSMmvdsN3kgYRXtjkEC
bRw9mjG6pAmJQgrhT9qEg+Sty7HPyvqItPBp6P32Gukm1HjLG+gILrNzVzz48OdOVJ0Yhwq4b5tr
1mM3zJfcyZGfN0DWhhHBc2IIl8Z0vi2x+uhz4nph7iSckNNvXmVMe3Osf/W0eTeupnVuaHFU9iLi
iPZzbQnYrILJlGfUoOTtaVzGLyT2jaNr0MwGe8AkH3zQy+RbMZNFKzpwEkWKjDKApatbRpcindrr
ujC5lfuEyY8frf0Y4x7IsTFHTyh8PhMOOzbSeD7DsoPOpH20CYZmy4pq7DRh6sfeCyiX+pgty0wp
oeaci5bOCnulgZkWam2ndcnVbrRf5mTxrhVNwj+/PDt0cJJMcLLt4hXesxXVxlNnPc46W44ABvaZ
mxbXXnr+uy5K72BWP5Zjto976ARp5BDH6eI3TeV3qsjujXa+c+qvXud9sO1QY9eC/Ezdx7aiL3Fp
KQ3q8/fGpBw20R7S0j+0KBXBh3feaLn/1UBslw0+mA16KG23eyt6aLwDTVJCdMHQRBcmC8H4RB5N
1t56oKawV9rXHuGb2UmgqaY0ys9oLyX6izEkpDc9cCZK735LK/U+FlxlbZA85PyOWj86NqOHJzFU
EEVd1NlRwtBdI6QYLiO1W+NhtEZ6zzyaNFGl9e0Sg9WtDgswL38mw02X5Z5YFk/KwWLy/OGtVgtE
1Sn67ofmdNSyDOatfjRtCL2Vo76voZ3S6mlQVKkmEPuIdCk/xqgHwRqt0xnWx2ZshnzfFeSk8gat
+qipCGj0BnuneV+bZFW02QZDEb/1GYouKuRo0tjMkbTN+i0H0TjU9VaHVLgd2hwQePnSwS7gMxYg
2phpqnBVMI2WTTr20Pnkm5di+lZEnXSDs6H6d4aynqhsvdCoTrKNHdtft55K3lb6RTdOVkFoQzFk
N1nEoJzczVF1tcBUFiWpMAtG2kq0WAMgTZ8rtoDGaE+Df1+vpfOl0J6bNXw319E96DkkQR96fwsR
dLeO63ZVRnSYFYFVNBZCc/xmxunnivu17ZT+sOr9ZgJeSAgYKABCCQUgAMJt0NHU8CtyhGgUj2db
s9URCPlL4zVlEMGk9cz6e1fbz6lWGifN8F+a0vp10tjqi37Mtlbq79SwIunu4aR6/HViqF9Th8i4
Od3HMQoPYe4lpP2Xk9NCMq2G6NzRCQxtTDtMejlA1AQvMibGVz3sK2TZ6I+38xztePhklssmAal0
iTDYCiAFYArR0M2ilRqHOvpOLd0vQ2+DymlnCK89iLqm/2YNgHwihXhCn7DoqgQZaAwCKI7IuSxt
c1n0Gtt0VhUHv+h4mOGL7pRPsWEgBG8QQuogMZbGsTVGR1pJevSlqy9lTLUFAf9PagiuOkQ7UUhB
N28agr6AVuGkdrolaomjkJC9D/Hj4/wRFQn3ns750+rWp65EwYXNSMeb9mrWkQqU03LK+GjlkMag
a3K9c6wjrCqKQiNMxwUhdgjOFEeg1hW2630HqQi5nuLLIZ2p2XWyM4owAL3c0rxA9bjTgXOjSM2O
SpXcsGVmfpktQkjYddGB8OWLDh6Y1uuKlKeDEI+naE8EGphLJ8dTFlNZE1+Y5VRrdmzASEFFRGkN
yrtZj4Ti030z2s9jQ0FGZqTw/EQWKNXorTf76sUBGrcD6KxodjPvw3w0dqtGT3ao8oc6akHrke8X
TwooiQgbpk8D9Oa+sd1TOLqfbdKPlGkDG4k8dFlIGc22Am5qLyvlR4DD4ImB3RjjdbckwK47XtmJ
pkhfIqS0as956cS7IstY1jU4RrVS5BPBYVCEKDd6NxxqD5yVrtAjUn73Ybnt+6z4PTUoCO+ZMfro
ERUelS0dMku3ZzXGB7+gisZ2P8oQAb3Rr+3zZLZfgIa/wRzz9y7B862VjU+rKIcgPHI3OhFV/zYa
dclDV1Kz2K1zfC2paakWnuNSRwe31H/xst7HkioPQ2yjZIljvtF9NI3cDCp3BtfPWSmoAD+Vbxoe
2n4u4LQz8o9amlREohQYJ+0ZIOuvoC7ZI6DybaJludearntPfkm7hSWGUt7OcQbgl97EiK59vVUr
0tXWkjUvicqPjTtss2ipvi3VQLd329sXuDb3a0wAsCFcRfQAZD7xGMLMVIBT7lcc9MiHk7wigVRU
BR18nk8QU9Ya4FqtVtGZilmQT6eIOnK84y4OsuIV570SPGg7UUERmvUh6kSPr+JM6Bf/DGhh3Qxt
CN93dqr7XBv2BhgaOjacMBhe6ql9Id4MXFXLYsjJzl2XOiDg4Q8OGYGGdKIxRz0aJk52EzV+4Hld
TPFL4QQhdWPs50NxdGaCOEvZOEciC79GMZpPHDrBvFYrHJguWKrJQxzKyA9UHxJ0scoZmsVxgbgY
e66OzELUHtZYx5rpcbD6bK7OzpqBpnGXrUdgyIwQOu+ikRpWVPWwF9u7xOoQMtIf3VLT/h9tZ9Ic
N7Jl6b/SVuvGMwfgcABm1bWIeSKDo0RyA9OIGY55+vX9ITJfWypfVWb1ojZKKUmJEQHA/fq953zn
NTMa636w/PeqBRqWGC4oR2lD5iM8yBDDc6EHtZ8MsuBjgMaN4dnPWSbHR/rZ67mYPk9jHa1nw843
VS1+DGa4VDUo57hFXIArGEMxMNIzLugk3MPU3naTWdG2Z9CqSwmmA6EJPqNdIwFMytYa0UDw1Bbe
5/hLwliSrFNXHWjh0r2U9ZvukpmwN/+i7TY6h2XOUAxZkV8FJQMzlxSZEP9+O/eXYKz3LWC2Q8C4
ZzVyLO6yd2iTgGPj4NGtuglpB4LloCGvLQVeaPQRiduDvSW0q+Zo2GO66Gw0QOGdicRGxt7CRLCe
6AkQaBR4INNTh9nDdKLOHEkm46ay8+l7nwElSaLh0lLUefZA7jgeTxAHCZqv+CmUKYDSrnpyGrdA
bTlOxHi0nyNtQt9roNHGKLUjzaga6gfxt255ae2J+1pxEEqmkgex3Tu91d6lIPB3KSQnbmMGyRY9
U8sQD5rU1Mn4XpTyXdfThdk9/QlVnEvWJmCW4RKLoMFE1c6H6SY/C79rYV9YTxO5HTsnbS8OPwrP
5wwXzw0aKP209joT6XobvqdJTPHaZzTRrWYTE5Jm2W26dpuBhlP/amaETGSxB4GeIKYkTZHccXgo
woOIHSIwa1LMipYnahgImuc5OhSOvhS9IkAjVqc+IsOiJSi2aXR4FCXpvLJwscZNYB/IFVzoG+Zr
HwTJGdYdffH5ksWRSaSUgRGtKNDcJc426EhKaKcZOwV2OigXeUYD1qPuyNR7bdPYxlaGaSj0L8kS
q8aaRm07KnPlBRsAQuos4T0AgIwOPiUxtFaX/Nq5tbeNSqHUdOJnZlDKBqkV7u2QnGIBG1XGR8ND
wuNw5ee6IT22tAk25hlldswAAmFdg1wCuaiPhM6piUYTxbz4g1cKCBy5VtU+IUcYcWvxgK5nXCDm
rsUxK5R3qWfnJ5+ggrau0MU5rnuorOp+9mmhdiV7ZqiD0xY/G97dAhlPV4snhnUDWvnkvaaghJRO
qcEpIqL9MXtgY4Oex7Zp9wXT9nUnJQcWEx9A734dRXWQg2YeOkcV3dcZElvqW4zS2XDzMXhJzbP0
K/WY9fH9UOmnoUKxqSQXy8vCjckaSy0WPMDtArpJtHVpaBDxVn9fkQm/Kv3u6KU+BfGUOBsrvI+y
iEDJMlRg660efV/E+GbKXoAXWi9NACHd1FjXnfID3+zgF+nG50xI3xwgjk/jqY+JK2NGe7U8Iokt
jtQrxw3vB237h7Tjzki5G/ajbRz7LnQPboXSOVbzS94Qw0E/+zoKtcEbtrhscnAvWfjazVa81m6Z
A/S2sWgNR90m4SWOgLzSr48241zela3xFpXssPlMcRantPJlk2MIh105QnPKc8IXDM94JRcYBHrl
kKPcYTht/RcnlTzuc3vuRaF2ExipYZbXInNTCnpCLM0o2Cg6/mHNk2/3VDCtX118Y7yG9AcbTKNP
PZzsYQrTK40LUkCRgNIwv6eL9TIT4tcEQ/Z5mqjriPAURyZGd1XLe1KTg1QbnXboQquPDbhppY2n
vKo/epOmhpf7wdYemrskQ7UYWvknEfSaPnawcuCfngQJvKtKuDjiquQlFVW+9Kba6+jykFK7e0Z5
V835Q/e5KPy7uEVYjsD7I8pCfxuF45PvF81pGohFTQBQ1U40PkVghXg5uTpJxtbKOqH8c0Glhkt4
2me7nXiarR5MrB3bFCDAZciiCOcpRMmngRQlqHUrN6aVFHlHsjXYi0NaNUZFoo+A6NXRIY295C2R
9gtJCiaHn5Hku2HC4FZCUy4c+EdGGTx07Ld0k2w9B1+BWMAKm+HUKZpwLCKcVoksYa5aemTAmWJn
ZOXZU8XRwyX3kRh0rMKveTopCPLiijcq2hXKG1c2kUgERHSUCYLgyWqM0CBZtnloGd5t4Sq+Kx+1
ts8CRwC33MCG0KuO5ltWu86Fmf6BCDxw1VRyq74ZCr5mHKfYgXuNUnHV+WRaeM2nECwR0eN6XFN3
giqDqE5cj6Akmt8ZOISn0cx+pkln03Mun0cXIDFZAIT7lc3nriK7ncbcizRqOIJ18xZ26XPphieS
oi+TQ1PTnfw12wMeJY/czlo5PxCF/STm2hsC62SOwZ1JY5uo1O51Fok+hFD9PWK5L27d2Ze6Do2T
QnMZqhqZu6lfa3NpJOXPmUm4uywwfeFSFapKn4U/fI6kYPwji/lIyqIJSKpijp9n+2QZFPWJDxMc
9e6mjA3/zeA0QEl5oD0tfnaT3M4zliOR8ZuoqwAmNJ80hiW/huhg2k+5TxKptS1ykax8GxhzavHB
ObUDP60+D8EsztxaDAX9HLwFXlVyIIKC6zIsxCo9F1AI/C+o2KstzfhH37uTpvxu2P6H4UN09fin
wRiQjoCQNfB+NkXL7Cudvnhu8Zyn7R1t1Z3Oq69yVAwczUHux1c/0NDylbW1IgMuNZTKqMbtqAMO
n433Ey4eHEQvvG+DalPO9TFQmi4ifdd1Ta/ZS1L/HJOFBJeyLJ9k0JCirvL30B92bFoU+b3a92xG
OKCs99IV05Zg+3AdGtYHmGJv31UYnqimV9oXj3Uy2Jwt43xjRDSfu2QxTaiiOA5DsQOaNa2qeX5x
svQcgH0CU6vmXWpED2XEyFMvGrkqSp/zUWeQtov4JSn9t1ioK43n/qmKHU0goSc2OELuFLMYZsPc
Um53z7Iyrfs2cAiSDL0HeO39VhXp3g9aceqKwblE8lkSybBxPWZgQxie+wnM05ATwedDMdxUkfg2
LACuuZN4/MJd1NUO00jD2bsJOnJJ+1fQsTnffkmLUf32u3aM1TEIiQlS8SGSHVBA7jKzT+2TY1hH
py7kM6Xazl3ECFHV3vnPiKjyq+kk8o4jBU314bnxw5yz9Fzf/49IWf+roL9f0gDv4m90T/TP9t9/
yf/7j1//CKLqd4/Z5kv75Zc/bG8i1MfuRz09/Wi6rP2Pf+cHhD/08p3/3S/+rx//HSmrg4Pqv3Zx
rbuvX/6YBbh89z+jAOU/TBuxqgOOA8v+794tT/7Dd6RjYc4CSeTT+P9/3i3L/ge6ZQ/RK/RHx3M9
vvRP75b/D7ruNgwAV+Fv4D//fyJWiAF/JF3wE2AfKulCqIKo4P0JZVCPwzhp2433EsA3DoAu3mUB
UAFsEqukBVYPABioQE2Cc0VNt54KYoiSNuwuflKZ9xHNfhIHqoKGsxq+jRb5poVujzFHHKdiuTn7
Ms7OrjcNqz98uP8J0cn+VXzrLDGIcBE9y4aeBwxC/OmVM51llj3Qrcl7Z+0rMvmGic5T3pYXFh5v
MzUxPQJT9PuUAcqqD1XwIJP7OmSzHtyAZOeJeBm/HNZe7r6n/hVcXbD1OrwFpeArSwiy1NWD8JP5
k8xnNpj0TVtZu5VNkG9vX7dU1G9heT47YeWtmf03f/Mu/wUSyLvkzSm1wLM8oW54rW9fmLGGzf/5
N/N/V5ku8L/lxq5aXlTFRIUGLQnGGFCTjWNEJMiUxLYlmbtXAnxkPqeMS7zmWzbFhD6Zxbyu20of
Xbt8cuN62t6yym8JzwzCNsgimyePlKKWmKw6PExE1mXkcP8mfv/tQftPLhY35Z9vM2asXCTFfX7T
X/8KrhgJBctJf/KYxlvOthDa31lFTBxC2N3qROMgHWJYrGWtFdRVQOEfdC0nsvgM85q0Rb0rmrTc
9lrSmw3tVyvPIAYA3x5H8tMSb8EGen5JB6jHUu8RtOKi3bhMvsLaY/Wfy2qqromhCAkh9o+umXGf
YIYg1sPrMQuADGhq/QaNs72f6H6m/E+8cyffGh5aQqYISM/yHUs6sSNJG0dMEpsPAwkdgHkvufOK
GfUSB1K3LWkon6ap5ofVlAp5XzB9i9dNbAAAW4jvgzplRBWv2jGoqd3fo7KLXjTph44a50u3ii0O
qYGhfnQy+2K2JoxFTYaQpwk8hptJCLuRPEuvIfcgs0gnIPBCxWAsrRLDzF8/Y/9COSKhFH+oZ6Jw
9xwfpcGvly0uciYGYKH3PCbOORTh0WkDb+dPgbNjEEjooj+5d2Sdt/FLqxrnzCe8B2ceYpSXHEr0
eLjdag6eqdgO+qPVcKGKZEtgs/83jwpz2D/dZI4AMoQPFgkrqxqo3F9fLZF0Yd4ZcMJva9nM6rAX
fYnbtEy21NIGQ4SqwqRmddXeroavXW6MD5OODymCvNRxwPYmiPXDYXLuEjP/NJlItZEVmRiq0V/E
RtfgefyYEhRlkR0bu4hZ/uX2YE7KeqeDa2wAq1pbDU8YklpMS9hvz4nbqEOdEdSVBAk2UhodR2sa
P6XpzBONT0w1gbcW8SjOGBeibZkFwzat8cVYtR9s+GnxHmpJtemltZoD4aCun7sTxPoVPldS6UL7
HPvCfx5o7ZDXtbbrUJ4cPVfb3Acd0SjzPSZnaS9MhuIOwYMXcoQ/2dp1mNU67WXBiKhypLPrRg0C
kqZ60AIOAUjP9hRlSCt9jEGhO7wmDh3y5fFTtTwhXHLOgAWdczOiZOg5WO77DAPjXAcRTk/u+tRs
8q3bxW+TRIVw2zFUV25vQR5Qrj/lxaCPee2Qyldw1ijrlgnbmPinhu7A5rcnzfJjYhxDmghYrrK1
ExnAi52a1KpFTI3iB4o43bWOaex6KBKbQEI5HQYaPyvUjDxWoii2XmwCFC9i50Kb6NTyDqbIHh9K
QonK0nvsJxDFLW0yodyVU7mYNOzxm2sz7SUa7zrEfPJmVk4nCva3GNOXWxO42rUNoV8ZYhkGcEz0
PImQV5vYSzVOtkm+o/J4cpGHcG4s8BulGSKIoSk2HL+bw22XYTzCLKu1Xg3nbfBgzPiossKc1EaI
JJzkpnsvldOpCrqOSQsfdQLxb1/IIj72Inu9LVxa9s3ZaAHEMmeERVbGb6ROPIV077eyrheCcaJ2
Sg3xPpPkENI7P/Be+otqzSWYW9cPtcy++sw6NnlMEGNSGeRs+/FbVoTjmq5TtUdK03JuJXrbIiOH
hDZyZxi82a3B/besDbmdIUVSlOLlYEJFq1qaDm4bZ3+zJNl/3kl4yKlSiFS2XQF4TVBl/ZG9xLE8
TceuT/Y2HQOmn5EkECewwU1PL+4UTI8EknEw1EfpQYl30C04HQ0ju8OY4HFTrm8bd5HNMZ42Miag
Q/MURv0pjF0C0jzlbjOfAKaEMCQnwtVpOaQSxOaktjRaOwqDpMOPES0KiOIZB+sGEVKzlyyfOJyn
l0A83O5qxmZ/t4vesMx/LNZ471IApxV8ABZk0GUB/EMxQDOLYT4xVXvXIBZJI5iY2eGZEtAFBcXY
2gOORRRJtgs63UWPQGjm2nPT9mEYSbGtXNt9jO0cmkVMTFXnEZJTMcI/NYj1Vl1oIkBaWPaza32u
R5Ff8gn0y19vKTcWwC/vwbQUBaxvgTRAqyL/dP3sXGqnzQsAv5hw2NW6aGtNBwsj6D43yo8srx5y
y52PMm6qdd3541Wn97pqr3qK8idOhN9kb1b0EqWmyiQTNYi619QM8VKYCzZpWULgepsHIjuOqXSO
aZSIg/Tct9qk6YuI/aepnX41dd1bneSCgUryteuFSccVKIk7OMtW693N1nlE7nD2/VTsbvWrkYiP
sBs3cW154apoJqDDHjNTGELHWhDR5YYlubmoVykH0cvXHfSWKaI1xwogpvIu8brgSfafolz8Da/N
WcK6f/1UMbuBWLXNpZCXi+fuj3fGRA1B72yM9ppqD+FnTPtZjtCkqB/3SYddIg+Gh8Ywp4fONPaQ
gvoXGnfbRBvV00juTF6fawYKhEgQfmZVo7hDTEiECx6ZM11Raa5k45IVRWWDVASfhW3KT07ZXYcG
nECAJRkr2Lc+KPrninDSjSiCc2vG5t7Ro7m/FZ10YNsjw+MtmxXL/Bw920gityjZwFwvIQ4mjQyE
M1vb7nHgxCS29FkIrYiG5dhayaaOmAP1tvj517ekudxyv354+PdYTkzfYnEx/T/Z+NQwlt0YWjZT
fJsdbRw/jJTxOnYpFxItlVlrWqdbpZNazxX9JYQu+pj6j6jT5JGOLmFkSb0Vuhr/hvh2Aw3++tJY
5XxhMU5yTA/Ex6/X1bXMHhQfi/ZgICQetXMBl7GMdu0fRt5dchdGIG+tOnLiGbeWwlzPSUt5sX6o
JJgL7d6VmlBaNszVXM6vml3qNProf6zqkSTWj8gSxUrM8b0xD87WkfC5OzIwtRYSGrXwdshy+209
2KSuSXEPfEGyYScSUV5M4MUQoA6hov/rK6L+ZZE3eWcMBiQGS37586mUiImydYtiGeOWqKmRbc4u
TTrDsjl2wtvR43RMCOLJu+6saZidssCGMRWarySeQkzdlS2SP88mF5aOKOkDtMG5j/JvVVziz7O/
mHEyPIhSIJ2qGDREc3sd1Hq2J5dIlFrdjS3tQiEBmfcEywGm/+QVlDK31cX3c33McvvYF2n74iPz
a6LwLIgBO8RNv+mczHss8p7wNGNaD5DkV73nBkcZOA9+WjBrLGW/i/0pZqriWPtwmcg1JerExBiq
x5DUDofgaikMxv8cAVDC5mvPE+7eSdovYpiLs6PgZE3wTZTTwiRDi9NAOL789UVwljXjl3uP1gPP
BMp/WhFSuQsj8g+7TToSGj1wZNwJevQ7OgXXJeqrCGwaUwOZDTh+Di7BpkWO2MAJ8vIcFno31PPK
RQJyKYj1DsmOVng3SJLC1oJ+1qv1tUi7F1kE5jbv8YWl5dIurxsjR3jjkg3WyJdlcArSyg3vJIPu
HaKomPhKo4HEx3QlrMBTYdlT20mPz1FvBGdXeeuwooLUsrzPaEUyg1ZvKOMoBaLm2qHZQSsb3QFy
71ch/KUdanmsFIsSQfciPhOzuw9T0o/++jNcoD3/8hlKpZQFmYeTrbnc6H/4DE2jmUy0GYSsxJ2/
R6dZMPFNj2gInxP4NhD/SFicavUpQGW2drWmb4Ha6gg/I2iNc5HHASFIqb+3qspa3zQYkwf2QFXo
6RvRPKduPB/zjgzKMYWY1uVutWuI2z6VDXnqBJxaW7AtzcoN6IKSUD9vITmUyLKIU67CwCKQ2p43
cxwGVI56myHkeyq74GCE0+MsZ1CDLr11slCRLmnkdN030C47IvWGO7wN4ZKlKjdsd/IosQhpl0OH
4RfY2Hqu79C9AyuIKLn++dJutaJN6vxK0mpix4+3KuXvLHlXf/3R29yq//LhUyUzx5S2pUy82n8q
NUiBaqeW4gyhOYjd22Qf20S6J2hdASytGSzF6UZ2iLU9ODqbMeS9kMCnGSMX/sW32wKxmyuO2vfH
B4JlHCLArOC+FjWQnQA1M0mLS+YTeeSju9i7nFwcb9HjMjl2gYruG1k+ZUPy0cRt/RiWTbSfY4gb
VlDH+25UkpaAXGw0M52AyQenEkZ74pe5QMgT1v04MgjmLuc8PWtzG7TYe+2w+OoXPhLZ+iyd3DjL
qqKHMuYxaWM2/DONt/X2mioBJpZIY7XyemM+CVPfcWhon5pGkWRgBrvMJlNdlG6+nVQ9HKMKr5Ke
SCmqbeubX83uw2/vDW3Clu3JQxaqzI1V46ErCgSfCOusi6sXLN1UPATUj0DWyXxomvgqheCkX8/j
uXHG5HD7ROtGXnU4pJcYpyISs7MtQ1orEee/YolEqpjsRKw3y2NZVHP5fvuddnGP3c7qUhQkgpPs
jhesPqSuDMGZQYFqMxpBfQSRfJyr99t7dBOxHUZR0pSbmVYRpcbphBPQMIf1NQBXtb/9Q/2E8tH2
mvveUPZRBFAralwZtZ9ChnOL9BLi6uRax4SV0iTaecRiBFPQH8SSD2hF44coSRUZ5wRTLruizOb5
XKfhgzG11cFAo7WNhJOtocuhPFpulNCGTujGnEaaFk9C2UL3cFth7USTMjJfvCFhZm/QLjEnSIS9
IUYw2YQ5VvQgCunCLu9fB+o6WP1XUhG3Q+GZT3hYiPYwC8bOIUNReS/hEfxEfpg41r3VDN5l9PRP
GUX92c9t4q+BTm8FRzVKCcnWMwIo2yvr2urS2xuifnSLBtG9py4z2cBL8F9yNBzmzIVH/mbqzHDf
l1cfm6dQzvXFKOiM3R6TFmADgBkKwmUmZcsYh1VZEWUcx6fblSFiHS9Y5sJ2R59DUZ5tZEWkk0Mm
5vrW0ECEuea82a98PxlxVrnesbRb59wW4z0ZyYfYLz9zGe954+kVRP7KSGDgFhaNGiseyeyIWFq6
5YI2MBOJGsHiiI8p4wnosw2ejeeuDdSWPW/c+L1G71LmwU52Q3I2uiI5CybuW/R60wqeq/szKwwU
yCSmSoMr3CA9RaOvfBJKKOWFw+CTh4oMuh5oUS8cJFDquTLq6qLY8G6Xy0vxb+WO+z4iiEHulG1N
Y2g2ovVMOE3dVWC4jKspeJ7SQ7bc97e7seOcsZtHHW0VoWkrOn75KRcju9xkHRIzju5an3ie5ftL
kQVg0xrzCBTsgD6vuXLj3psd7S6zIhO7qrGfjOn0JiIsO7cb0RRle0c3hiV+Wd6IDuVGH2R9QZm8
JxMbC1PhoT7K015tb99S9O4VX575mDZfpbjroxLZFb4GFivJM92lP6qZfyMR/bOZucZB50QBKwT0
EXjyF6DKpxyQAuYcVBwNIcpbdJbf0dVna3wb40PbGdYqK4LPToART3sUVl6G/i2PljwVjhb73KGp
QO5gvAbgCT0miXc+hMSNwgvw3NnG++9xjvhhDz7u7oPj9adJaciehirPqqXDUnpNvu9UbxxGku5b
c89tGEL/peD3ObLu/AL8gSgwJFH/o7Bp1CdCjJp1VEn9GKb+F5iWr+Ew6LM7ewBFvUw+1PN3svdg
f4qhRBBTiV3hxh+Z6Oc7p6wQkKDBJj3uY0BcuLHROZR93x/MjD24M4goglcwrXQ4hgfdWdy/koqu
70n3VHb5ZnYieuztXq1mv0LN0ozZPS2ZHz2K713vxxjH+y44B4736Ha0gDPX88jKcbyLU0PqkJ24
yHm+3kpXAXP8aOTe61gB6LEmg2RHAx0cKGnr0Zz0tLZ5tEMi1lDdRlP/GI7Ok1YPgY9AX1t9vpnn
IYd3rUR69qLyObMM88WtFQHhMrYfb+0DaC7EGCjjqfZGhPbMNba3ZD8bGzRJxbh5113PEbhAlbuE
3+E2X7oOXZKZz2Z8HbG9YZciWpkeqL830vhjrI0vv70oIZFskDtt3dvBfLJCxcTbASXMcWFfe9o9
TCNGab+taJ6SW4xkiwUgygdMvOmwruP+RXgxGmScIJyUKUCc6Joi1DrmA4mpbmghJmGAcPtranH8
dAAWHuPwYIk7D8HOESkrIIlZTXA30s9mKA63WEDTNq4xvT8EUgA9BuFV28Zq93ZGgKxq++Ae0x2b
mDXYO5vCnVfomgercmHcYltFnDvad1m1/e1N3hZBxx5/Jh46ob4QxlMxiBRk52uZ2M15ruYFkgf5
26zbvas555vof4/QGPS+10JcXOKPHqidwztmXwc5ziixC1x9kp7U7Z+KVfQVFJ2xCw36uxV5ZlM3
GDuwtgQ9LVfDMht/o+ruAMykOjCOWtOyXsX1TO9wLr83Oe3sUaMRqfyG121F4M8Kcr6E6J1ts7g3
UUx3R3tcayAz+3DuKU/0RGYyNYS31SRGV4pV28/b9dj2UCXGodx4GVUFfmpC72hsbedqAle1NO6T
3EbwIexX6tL23i2LDyWCU2zTa6nKWnLqaDTN1xQ3X9JF5yblwBUIVa4y+5A32vk0Jfnz7Y2VZv/W
IU19qN1uWuN8oU5Nm1f01egdlow2xWADLjRpilFjI7BfPlnIEh56H8ylugnCvbZ4p2aKlX+gWKgq
93th2Z9ymb+Lwo43t7+SaTJi5ZjUxwH+8qpLjPBpTNdt+5wLy3wZRrQ7EAlS9IjEm0oxUxAA8bMr
Z+Ox6yWKAG1TB+5OLmujibfz3o94Fe4cv0VTRQ9wGn/GERUli169ziv0DlTR7kND7ZYn5A9rdxjQ
P7EI0PZURyvz3yTdnKkcolNYFMbOLmc2o6j/2hTFN52iR5W98SnBPtoyupC0sz77XgoeANfoanak
f8HZsw5FU27mFqU/DQ/E1uMbq2L3OYTss5qCfLjWiyu7qTu1V0nvHXIcPZl0J0CgXzpU1Kux6run
mBhcyy2BcljAGMvQyTEHaXkiyqZFIpkZ8PUOkws+TErd7gk+eNMSYwt67PaS1WSUIuhE+VN5JvvA
3ENkz2hTA+6noqEVnWpi3AyHQ89ouICG8/mTEzdvqYVgzhvdndYcWZTNQYQHY0IjqAGuJeO1oCnK
sCglzzrMOGC2V/x26mOJgU91gBCuXSjDwSeteAC0JISBoMB435YEQ2LYKXC30TTRDXVR5H9XAUi6
OGKoOdL2POBz3cVJjy18juInYch2lVUnq9jTatMPJrhn5tnJXRl1yZpCh81osJ98QtyfqUqpqyPr
ztfYI9vaufYkul2aUrz/ttTHU3dIzTEBcMaI0EdcREx9TJEY/6il8DZW1FkHAuslEhsz2ttjg2Cu
jXC/q/ybHWfbTsX+hRYwjPqsOVolTskQY8olHOQpTPPuqGUIJ2D5U0jw4+1ZWvSkZlJ9CTliTe5V
qlweEXpuU57sE0Z5tMVwCIjrsNA6lbN1gPkEa43zK81xb+sHWH4VdxEUP4cGASpSTIJrhEDTZ9wk
ZPGFLlz83L8MjvPdsz+CJtN3IuMQ5E7pyHE5Ce/pGXSQC3hmR5+0tJk1nMZDgVg/Tcpjpn1iHKHq
baPKoGRjhdwUSR2fprQraBAQd53N14Fn6VwihBt0bi2hAldaec5Bg3hY4eAIUbA7xT2bvncAoPD1
tkpOSXrl6+VJjNz3qfs2sG7dVZyz1xmmWRZresNZ6KqNx2xgE3fkCld9c6wytmA7L4w1atR047nE
5ZDJGV1cL9zNSy/o9h09LQIMElwTYoPlkd5g+Z5xQF13hi7Ps5kgm83zXWpTyCSCSawbtd3esWJz
60ZDekhyxHZGNOUrEnjTV3BVXO+k/sl8n75qgXZjVaSO3Btt96Wydbkxl9bI7V5yvcxYz45NuLiu
EBSb7NIOT3is2nNW+SagVkKDwQHv/LiZieybt2FZJJ9nr/ocjhO0M/QKbOP8yeHaGBhE7gjLnrcj
P2NVLg4on/lVaYr62aZfo4cIjAemvaylZcHBRe49fHGTnTsn30g+NV5TbK0kDtb9VAZ75i+sPw7m
rjKobcZikY3u2y6yY1om2M96L7rkxvCJZuq+LKLg6PnDdfCD+NlISm6S8j1H7/gsxmxAeo3ObpBR
SPqQZngrEXFE32+lUpafhBy/8IaxVZTDpxpK2H3YFLh9dUIsN9aj0Fb+YdbqLrQ6dvPZvtKXC0FL
vSEW3SFceQIu9KldrqQdg3tcIpAprj+YXjORoPi5Le1ymOFOOso+8AxdfMYZmyb27WNlnuuxdp6n
xj7c6hESqTMUkf6PeBrFrlzuIyI0o/sE5Q6lrLpzisZ6mXLPfAnTxZjYLbnotJX6xMsfAvSsvxVv
6LnntVTFcAXE+QP8nHMEjRYgcUi+DmHxetu+KJ+rc2iox4r4nXON8HVVz9fb6zAS6xJO9bizE0A8
q5ZcvKM4MDkESjaNh7mpaIcsNYQ3Va+z4hzbcgo99bL8PJZLsY/s6UggJ1nIVPe3c+StkV6WahFP
DOlWTRg0wmCg/Fy6Gtk4/q5PwgdMmT47FDdh/xVs3NGRmLrAUxyjGmvnb+emqsyO2Ha+2662aTvy
gY6Y9E/JnOw6pjX7wC3lOvf4gL15Phkqnu9avHm5aMyN3eRoODNL32dxurud3gxLWPtmGohLHnB+
ZjMR9UPlwzqZZQD4ONlZCTnbaTaDubCyz0MzcNcHmfWSZNKGrWe+eg6hy0tPSYmHyYvsk8btdTaQ
sLC8ZNeAKHS3/jbXZfC56OWBGHlGCtQxwB9YQ+0Cd2NPcKRVckqyeMmVlX9JC05uqAHeyVz+GpL+
mUwPMhi6ezy+00qks/litcbPKe4ZCiPyWEUoiVamIqYCUdVDHIREnpewlnPD1Gs1gEHdW0QVnnBy
Juzk89OtimTqjNMmOE8de6JVlYv1FIG+noXksW9/DmY8HDojQTTTCkXJYotNPmKxSDt8Ml3QrmLK
uIfRzle3EUpcS28/9dlRB8W9EXb9c5nSwvRaokq93mF1SVtn1U8XDqX0FAyYTUajXsblQ/W89MPE
OX6ln3yc3Cg8+AD8dlVnN6sQUMR6zDSAibl5y5Eu72/LJz+X4rx5cu2r49bInJkE7+cRTS5DkQ0J
JtEDSVkn2zG7yzSld57TfCfTwn2Gscwz5MM8cYb0yjyBajbHvxTXNlCZxTlRJ7AuhFf6+7Jc+uB+
WbxgEv5uIEdwrLA5VdMLVofhoaYG2eV6PRMzkNJQH/MMN1uPLbXKRvvQtZh1yZjfxTkbYmktgiIn
+m4zxr2WPiv672efm42XAPG9NWB96ll7S2YoZONM6CdueuKwza5mI7AzcJxtqrq5VoX+boQtZCaC
ALJhoCXpIbZtIwWAT89vJLJid2vDcF3ihd8qfKTbTLC43eoBzQO71VVP98FQaI8z36A71P5f9s4s
O24ly7JTyQngLbQG4Cc+vHd6Q6ezkagfLIoU0feNARhETaUGkROrDSiiUqIypHx/9VFrxXtLLyQR
3gBm1+49Z5+UE1xPwygbRusKg2xlsAdYlYuSTu/PDkfVThbdDoQQbTwz2mQE1zai1fey4YhmTEpD
kU116UiSR9zQYIqCMCeSGjUIBFv/Ai/2LPRNULnZbaZjU1eqABF5JJo1c2U8NnqdIKoYwe2oW9/u
7uxar7YxVk54zp2K4i9ysCo4L0ZP3RyyAN6VLTVzWBSvje91G/b35rHv2ouHvHvVRw9Av7RT5nYv
OeZGp9X9Y5Sm55K54GU+jqGnleBmrOcMM8M2VY1zJNqnAEEP9icjQ9zO/mSxwy7m3cOYBCIJKAdp
Gc6+t+HbDIpxwWRpbvVaS8GOJwu38zacA2+CWFY72Tx3mqRaCIz7PrC/ZaMOBicvq80oZcpWQROr
1hT13BV9tUS1M3+M5FvMDVWzoAc8K5EyfYivsiKASdiTIaZ5nBVYikiqZYFmGrm4HnE4NnyKeLSc
CcGVd5YGAqdxbY4XsVc/FqZOISewYM2ak/mKsUt4xvwNUdP4u6gND0G1KY2O6Gr0cP5QXjKz6JcK
ClIvMTh+MVJI7HRflNmNHmOwKILxsSo9C0CaSwCja6966RDrRGSu0aIZZ5RR3H2ft37yhV5sC2Ll
D2PB8QgmPZ3c0r86OX7BtscqJHheuTMJZ4/7L45wbrGDijUtFWtDwUs7pZ0mOk1+l+sbjRkMOcjl
XZgiM+gwemWGPBhaD8ELi9sWgsyDrwbZJY+0lelhAEJdGnzXEthu0dPEcjqY5wridUvf52qK1ybT
QazSKxelAfJyFgWWnKY2ipHDRY1Y0utGcZeREnDs5ozDnKKCco4BW4+GJ4Nl7All1CfN4LUJrg/Z
6KnMJYS77K4aBrQ7kdUv1VnvleA25cARrVrd89a23txJX19Jzwy2tiFZVDiCVKVPblOjYShjbp27
02OQpj3NcUheJF7f0ZZv16ZqGysr/eY1mnJrcfTEGKdnO1tP8zMIqcnLpQU7U5PBrcvLX0PephOm
OvbRoj7uR83dDD2e4oGycp3nkbUddXErvIgWXepQstuJsQjc4cqPxpAlJ1nEdEtV0+MXTQ8i+dL+
yi14UvwhfRyL1DpXqbd2Uyh/PK8vtGCRoFQFHa2RQ2HgBIdM1aG50GhZSRhIW/QBl6Zq/BvNVw45
LeudXpiMaqpSUJ0JyDmNG+3MhjLH0vFENK4RbcxMBotOkRi+Q+cOqhbmvkmVbEkICfPBYv6XXXT5
SaTWvdJlQFRqB7WWPWbrKPWPreOZh29qWLj7QKH1Yfead0jszksWnVYgvbH4FcoiutisvPXnBhPw
Hieku+mzN6iu9a3WPlpakZ7TMt0l4cYPi1Wk5cF18MPl3CNLTQAgvEVhu3AXprgKLG/XigPY2khi
A28SYG+wsPFtl7Zv5CNxnDaM5BYrHJg5BbBTnIQpuTusqT2i3kVYatbBMotHZifF1kg5jhk+p3uH
lWXFvsicMTbk0uaDOQ1e369qqabbAtjDzkYKrouB03CA2M3f9UJuUBWpm4E5Fz3zXNmHLUlfQtPy
dapYU72aIO6gOtA88B0WEJ1rtUKV9jWO8pEYnXYhtNy9bVNcdVO7b+85QLzUItjHxrABLSfRHOb6
yfb0fkVhZK3QALQLQurRDLr3vB9/nVt2/aBFQ3KErUpPjDPVg6V7YKAy9RsNh40Cnu5zleDNIkcp
wPjWBAzadWvBxh/tKpdyMEwbC4QCOkOLQw1KYV7PKPVHrWisFcP3V63s1D0R3t2SuHBjk5ShXEPk
BCPjBNYpfQtpDS56kfAISDw/ad8qCyuC2+eRRrFQJjhTEioa9w/la9lF4XbeFeoaWyYxKm9B0z30
haOsupgohAw5+prxT7JEvbzymFJs5z0nNpNmD8SA2YR8CGwYBjKJQBUL/fvNIqIAnaHlpMv5W06t
+GCQVnpjSPMNPLCHiWZa9ur8HBZ2eAs0c+vYGgf/SQfmazDddD9n9h0oVJpegbm0HmECTkHnEF8X
JkLVeE1DmDkAfunQljetmt31BcUXZ4TbNKzVk4iKGl+Kt5ufbRr6BGX6EH6tJoPWlrlIBGzxaJbq
jeIn8mZeZ9Q8v40bJb/JerM5zZtabRKTpVf5VeSMPMsU6kfUcTLlFzd16Ow58NZ3fq2sSsImbwDN
hogq+nIHk+y9glC5VYzwlsHCc1EhzvBbhRG55jvsRvjsMtxjayI9Bed4cNiNkZb8Ea/cEhmzUyZC
UK4O1qFSunOVd97Bj+w3id5j4Q2o/tLUggeKxe/MxARZVRHWlzHN/Q0uLJfbRkQbo+e7k0GNRlgE
zqav1c+1OUDkyT3QEmTEMymN34sSSEIQwYAyhoajSBmd5ltjDMedI0ftgK+ZmSpH83NVOgfFGzWy
nzhHdYL+iSztle+22kGG9pump8wYLN9fzd3VaLTaDbqgV7ssrENgahea8eORuhg4JBMdDCjreRUu
LUgwSVMnW83sfeikXKsFennMBAPSINT8kyVZmW2v6NnTnNe6cL0b6gWlY5Gfpiyl5T0ooy5vaGgF
3DBtsrE4XdFtKsBHGFDdskAgpO6bbR9WX9Aq9BuWKfswYKKn206rpsn3GbOtlR4q4CUGSyd9pClv
vRYqq8WEs9PcEl+4keKpZOwqgSXonCEoKLj5pY0sMPHL19YX8Y7vJli2JQhxk2dMM5onzeMRNo2j
hmgeJz7aXkf3aRuicNjQ8Oo2cdgZTIaHfD9LCEVl5s84YDFZ1eWhMstbUL7iWCRpbi3z3KVxL+5J
MdHuoRwQI63V93VhDPel4G4Ke6gW0c7tuvaTEMFbghgDxg71pWkpu6pnVWJxPtS+9TQXYfMtqxuY
0ySH60LsgjTLDx3Uq3XlINIU7GnzQuE7bbrJ9PAgtfxz5vPJZEVMWnoSw8PKa2A59kOBJn2NN+UT
jjbvbCFoAYPkvdsMWNasaNq6L/xPUhdL8HgvCK20jV277qpDeqzmAmIhcW5gkVqmAkLRSZNeCvRS
60xPQmLjgvyGJhXrK039tY4p0jd1ZktWNlwLNILLDubVtK+gC1RCuWzJ/1goQfSCP0/b0LbPECgF
+tbNTJ3QTOvVhT562+FWrNPB3s/aZ23UUd5iTnfAU93M9yIrZ3eTjjThp1m9G/rHtGB9DV3nWyg6
4mNyFI5Iq6LcbW4Dyz8C+xPcip/z0VbP1hfSScaDBlsLnwEHUsPzTjIS5W6WnUgfHCqKmohOBvjF
FsvfOTSVnHQXZ98lWrKfnxFo9nvc2PDS6AvhsMQGlFuTtiMrDkxkc3Ili53retZXhjODLFeiNvUv
ToD3PjJouIAvvzQjAlcPTQUPW9gv9SJ2zrRNyRqMHgLPME6APYxT3TvLQib1MQJid67sA7K2zxCF
x2vYifYIMdhaQiyq4/sq1O9nBUTiBFh5UL7BjGAWq9LhFLGcLN7hRh2a06xx8BoxnCrr03wekM5D
EsC+CHVOCPOZgSbBJJaCNOIQaFK6S686BsKKDp7k12OrraO5mm1p8p9zVT7oZWc+Vn75yNG8XDsN
+cVtjyVFYOZZ+Eqf7x0v5gzA9i/YK9kGzT4t1o6vPlKMlDvP9L1jM2mny3T4VEVkcRY0a0IXN2M7
NF9cZAQPmIovY1DHoD/bDoqNYR4pfeVKd3vrVtHYTWIhLrFnVmenbUK0jckm4QBwrrV3za6zU6mT
KdmIQtk4Lg2HUteOdaQAEYuLa6Y67UET/l3QGEed9fSxK8D3aogZTlWYBIteQevq+dUhBDJZRrLe
jww3hmnKEUcMp6jL+vS9R9F0mTc6S9B7Ilz4qof+XdyE6Unv5ROOvQLq0NgcndchArXm5N3CIpUd
rta6NWxt5Y33mVolG1+3KL8mTVeZmEf4/x3CRrFzRbBpOiB0qt9ZRxCmG2VQykdoIs4umviF3vg6
j+Jp3HC3he2hMVyUqmq2Dqkz38zqtXIImIJJ9lQFCUSgbnILRMHKRZ1zE7OuLJpxdGkL8EpL1E/p
mDJnQ0dyKela7zNjkjZJKKA2WEYIw8Fns1ZAlqdKY6z0pO1wjDOqKvq0ulH04aQl0NpnScpYh6th
1GAKWvGyBBF4MRWzRWrOuThs6xNG+JfYgWofZfkz9r5xySPn7YTmnNJ2JDRntBmOmxQebjdwxJ4Y
mjazOKhi3Ke1r03bt/HNy2xII5CnLmNzg71qXHq2Z77S8dGwh2O+569DKEGe3V2MxK/3os0x3ciO
ZhTH/1Pc+/tIsWhSxZjpNcWw8cZTpfWUERQW7OGlQmBQViL6sKaa3WF/Xg/UxqvYF8HSViFahQ63
exuG2tFaRKLOLuiD0mxnVUZ5zBzL+tSGPbzwzlKPoH1gZQst/mR2fPolQr+3oRPBle5SwhhoRUfd
O7kseqshs8x128D3wSkv1jgW/U1sRcPCU+IcsuoYYI/nABsVHGkzkwNmyQpqed1VcVu5MmWrPevl
+Fa6kmUe+YtmKRNIpNUWGiOQjZc79Rv2nX4VDEF+LgYF/2zSHv1+ZFTJ1ReemyO81IW+n/9+NTDI
CLLIve3bU+h3aDfU5LVVEXEUna89W2VdLOrkPkWYdJzy1zASuJuxHdq93wfXpOTo48tZY6ejtsys
jdGRSzt3Qn2lY/rLUKt7Qmoi7lQ3trdEXRFIOr24QJPPUgzBfr4PgphDe1Y6yb5wQQ5qjlXuBiM4
qWqtnxqz1W5rGLR5cPDUvr2XXuftJ600xAAFcx9wkjZmNAW/dx3K7F6TWDjw1n7jnSjbgpCFbQOH
NBFutgeKOBxFiPlfz5EPYBtbaikL3tzPhcliHlzjVZew2NiMy+eyle8d566LEVE/14mlb0RDG4Wa
FaVlqwEJQiC8NLMoX3hlTuMJjeHJK80dmrqvqZJXSyMY/GM2gumt4zIh9S3Llj0Ni3vQSCE2dqKv
M/h7aqfFByS0n6WjWo8SHsNIaMwALPBW0DUcmMhfsYff6VHBnYfl4CbELrLLgxSGGyDkBVhKhSWL
zBPoX7cg2/RHwlN27FfG3meglrUXOzm2VW+fqqoDmtFGEGEpPVcVWWl7N0STUlTOyg8KMt/kg0cD
8tx0ab/IOgYoAKr2pjbKOztkcDkwlk17eSzTJoY7ABAEBtxKBGF9jOkZfdfilTRU9hr9sSJBIbWq
omBYiqkRERlecmZQNejpZe7LuAOj3+/DgJFRz7oy1PjoPc6zA8lRYqlOPr8OacH3mzxwemZjRWku
DVd/1Uab6OXCUJ/wEgtSZl1zWTvicb4WGAhMZZ4fb9S+55TYpvB7qIgobmdlXJgJBdwS5TnPQb2g
2QceR+TGLumS20FKujcDZ/yFHLl/TXb8UkEIE3Z2cqu8WY5Ch7ESV4anL4UPhR0uVE4TZmQO29nx
fWZZWy0hvIQMzaMip2mHJSqi4mI6oFYYnlUvbS/ALFn7WcoNZJsPSqrtaqjNSlY5R5oTyPCnOaF0
CLpJ/Eg5GIwGnuyKQZw9sHTXkiXUg9Zhmjq+sn6ntE67qxTxaGvxd3kB3g1EDpMgRihgvfXIhrnN
UTDtbHTIDn1Kn9CEs19wR9YGa7LfeRwkJsVjlmbuJ/x0YAcfXGFfcrsyAI/iLYHBlS6belAR5Gn6
ei7p5vpEY2NfURgiAWkbB2X3WINl5l+0g9/K3htvwdbcqzmmX6XHFQzrnlmrZZyM1l0biNL3Kh3V
JSNc99Z2PB7TSYtog/UNgIb2VvqqNdFj0Q5o7rxmXwdQEf3K4En23G+u2Rr3Xi5JryuBDLtTB5QF
XJfQvHV/uERYZlAZtOa5p3EQ0s0hzZxPtzqUk9d17EW9c5znKKtfnbiPj4DBv6SM54/IE0j1MPqS
9zGm9U0wdV7A64cmGt280EYS7DpGBd1zgasWjrDe7IU1AhAsicbIuuh1ntl0Wt6T8O2BBiuNbFfn
DpIC407JzTtFukh+Ec4tskk23jrFm8LycBQBYwm9Dr+MFmRVzTdene7bGKrBVzeob6KpWmoaDkGj
2xfPjTVux+lQ6HvwzQeSARiw+MtU0nkaIncPWu2NwfSwl2GEzdkiAiVpge4WGj2TuGNZMys6Y3OD
oiCM5yikeEetxfLKpBjBTzhOJqSQGY+SryWOtWM1ibAQQFFIZx5LQ7DrY8r7WYU4SzdbMz0k6Cfx
UIJ1jhV0Yl5h5UAP2cQmf0DelMuYh/6YS2g4jqadAuHXdzqGL7CVCJUchELdgJc2boNiS4M2Ah2K
4qIX6Hj8mBDAeRvjK7pLom1uxBxIAye5G+VNOsmIq4n825XtZ5ZQHSMqxLHtLKPEpBvD2kJE3upN
d0CG21ChTZJZv8oBTyE9PtCpyBFl2cNqvhHDqVsKUoHrOI2+UN2UoUmUhstQF9md7580FXZ43QUa
FQVjC+ySqT1pfwfwkK0XWyuETs53HbnjonVwv7EecjjOCTVHLO+s2gLFD8Krek8O5KnS+26D8tD8
YpgcWpJhp0TA+TMneENFjEO9M5zL0JnlIm4isoQSJSQuqwILrwX1vV2a3/xG/Wo6DvkEgao/MlD/
6qpDROjtM2Qd+25oQeKPjXObmShz9UYq93bwOj9+5rnqcPbCifmq2lV+NlSV4d30teGKUtdB1j82
VpztaCoai0Qvo0thl/d62cAN7qN3q+9jnBn1vVQEZUhwVWHgfBfUgy2kpTyNzLvsOD+ZOiLIaRbs
3DhacpgXH4U7UTQZ8ZVhRP7PpK+20XGZo+0AOvL7u3lKnlCKY6uwsZGhI150DENXnd2ir5hf6Chu
GUEglleeK60Odylih02k6dWNq0LGGpUWDfu0wiDYh+A3jSyjmjNOBKHGC5QvWdw/eeu61+W1gnt6
noXgc9VhJoaFToNV0mtDKmyyJHRz13aNcZN5ZoEEEQu2SbP6puwjlN7T6x/klBauinZjmWLhNxgg
s5484Gmq3w76sxKR9ZC3ex0Q2LEUnn2pHI+2waA8Zxas6Vz4PAB0kk4chaCcmVG3NiewF8xGmJYG
5UTF0ItcGZ3FlMbz7dhHn3PHT86u32iLWO36o45rO2+Lw7yt9q7yVe2HattnQX9qzQGVx7RR1T0V
Y5jQ5mzK2jxkVneNKXTP89sg6Gbcahzl0FszCfdBJF5BIRNFgo4eHNFCpkBtIVgZRzmqyZb86mAd
OZ298aLAXPlZLS4AUectOh1VZEKjXNUOA1yZykOu6wk2ZbvexUprXnLMKiF0wbCO08/SW4VDEy5C
synuw9INV2OvdGj7dNQThquc48htl+gS9l2j2ShMtEc9HvLbkCOrag/+bT59DeKrw9DpEpuSYUiF
LkOO9winUL2quCYtVz9pbvQ+/SNNG0VsY1lXNu7qzpUQLQCpRzwBVoghoinBp9AEKdPg1It7v9aj
yxjTkhblkZUMwpGT5tt2dEhqk6RKTygkJTAeq24PPHDYljJ5RE3NzM6ZsqkjTzvVE/2rLyAJ6SQT
7H0aLSIwT+jiSYW2OAwWscz2SQiIMGqSY/a964ENaPxsp2isCu+OZDblAWA6v2WM9IcBpDjqu6Ub
JHiBqy8mbaaP+i5DQwrXoDvxeICBgk+2ylx4/T3S8GVttOmDo5ZHWaBpFYgf9yl8r3MV5k9162Gg
1uIH1x2iE4lcYhnEnGWYJhRnU2mv0sD8A83U2KJFEQuDyd/GFhGBF0HwUASPVMveoY7M8J9ODdfd
zCcDhHv1Ci1uCIXPqQmBne5FLcAIaUV+sO74G0tUUfTIK5jp0B7Pdaoqe5UF4Htx2GIr2Cg1PvZM
Y2PyIQ/sqxzq6TSbUEQ/bNUOOGcuh+ouA53y/QoS4f82j5BQqK5CkJGGnmZeLu2GvXi+52XVQYNm
yVoyoPFJxzPiLdKEdZzIL1Eli6uWQgQBk3KcSyPHc5xTostk7xXoGUOJiUuqkXXKyN3aEtwot2GH
u4XTzqPuamLD0URhYJk6W5dWATg9Mblo4tC4xO0gAHb61sntBQl+abujwG1WXVJ+InlFPboMueYC
bF7IjOcA09TCTYfwxq6obKYDvKhpZWYofZD9qOdsEqIDOFFWKuKOo+o9R4IAPPCN5APXQb+ZD3E4
SwBF0vG4C538M8B6LlI3hzI4OqOC2CVaJ7UQe0v1jlpqNffUDyeaKot2siGpRIIB1WhahnyuyoCu
yAmEPRmkwWzoRyUoiGkn+71yGyuasqaVEkNhuWlS7WUuVVOCaiIl7bbQot11S+xCR9PIaFRvNWh6
Po0JP6cJ6VC0lbolEjsexGwwLlb+lLEdrxyyDA4I+x7M3m7Q+RY2fHnDWWAEqfdKFL1pntl+LWrQ
pA6mKc1yriiUaF7aBcztxPhmyjS5SKZLYamuKE/qrSgECZY1zrBQ6ZHVyzrbWCg4tmM7ngLDHc+d
DgguwDErMaz5oM3J963xOfT+Q9zo8Z1QyBJRzk0Yp68KgpKF6Y3BoWlI+pjCp9HZkWcQhf5tT9zu
QvXM90EW4khai1z0ff5s9gFR2LQG4JTubaKEb6qIZA36+M8yBdw6ZMMx8OJyO7vt/gnduny3hULh
+pHd9eE///GQp/zvZ3DXz3/jH/+W9vXjz/3HvwOHTa/mNS9IjPWD5v8NJJiJofPfI8H+838l3+r/
WL785/9OX7L6RzjY9Pf+BQdz/8LsLEDtTHAkzfmREKb9ZWKrU2eqDXvTBLvIKJ4D0E/8LQuiKq4Z
wflndvz/FyGMYzkGNH6soeE7/XuEMPsXe7xuTBG7BlNLnTGB8YE6IWUXjWrv4MNtI55VCUw8kJLo
TGQPnjiWzfiGjLOCgs3Jr8YzU8awVv0u35ZmtzDc9KVVh4Oa91PqeR9T0wyHMVefiNTd0ke/b4IM
mSXgccRYB/r+i9SlGoZCXy4MCw64qRd3rQZryOh3Q86xk3m1EVQ3agSvoSvezOKegAmU/siKh/oG
Z1W5QCWFLhATYqYdDKs8JckAFB8pJactXkKLSVkpSX8rhvGpbMR5YNmbkuHB7SdL0JXxQsgOn0uD
Yg5CBvCX4alAurWC+HPVHXmwc7bMIhoPWTb5S8lYz96sMrk6MZ9MUxDVkPb0dFNlKRuXzASDnzs2
9GOa9qBjHGNQ+BKHZMXHyq1r3/swmld1hVizUTPM/skNo3nEF/21tat4gdDqMKXGBz1+8MmkQG9m
owvrPF19SrlP+QPSqsgmehxwmzY9550RaKQLkqq96kZxtLSnNDQ/OfnwqEsiFsrxSXWfh8Y9dKJ/
wqd84AT5otCZ6rTuigv0yRrVJ2qg1eySdojdLonbQ9H6kpbt5MzaCRPjtwzClyoLFgS876YPBiLK
rjWh1+fyCmbiEOcWEB15zXUJbCXTn+JAfZLdlnyQl4hg+PlWKqkTEaMenKw/6Hp/IJlgVTr76T9F
3a78XpyDGKnTaEHr5QM24xzLuXwLyfwRRviCrYmAFg2Tfn8YuS367qXOXOzz4szK+5RRbmBiuFYZ
z+kor6KGaEHyZS3B/Rg2GmlMykrufiE24aVrOUqkifpFt8J9O7Uvqpqo9BbYrE65NxT91fCtMxL+
dVzTVOberqZ0diZPJmMehQZ2nI3PcNBpeehHDnvPAVxPOqcvg98/2Xzw09c4mNlZOO+WSJyVaiEk
zNrkYQiuGUFW89tQhoOtnVTRn6YvZ9BMksTUA/7/m0GtltPl+kKcrTZ61zGlMKu29z0kPK9yb5Si
OKbwfdm4opcs5ZGhlpdm+F7L8CXhParTKauW4IeBpTEeVFNARYo4x0r3lFQDvSZMVP14mr7c6UtC
w82H3nNfGF9HBfgAV86iSytMul/igFME7WWQnZFfbVqKE3U0zvNziDnLW5hqfyW94slRkpe+4OlU
w7HjSBw9adS4VfQ+cZIQYINcU+96h5uqLs3vzEp2BFCP/9yf/iNr00seZg1ovDmL+yeaAe57Vkod
xIflmEisf3biBzKx8gnLvZleTZzHmBbax6CejkTxO4yXJ9QlT0JHg6WQTODmO8R+uyFN3j2lp7KP
XxQpzszxvvqJWJLYxGcVv6cus8a65oEknXaRoF1euMnwma4TrCAG/aF0b9VQv1ETugi0zN6ni48C
wbVb3XhO8l7V6lPBPw7CD2Kdr3aVvqMm4HSQ7vNpsZzWCJwOniMWKTlvTd3BBO3Z0EfSgZqAK2tt
86bk/npedKxp6cpLce8wDEMueZ2WgWnxqhLlG9xahnQDHdBwwWfxAr6CZSoM36fnVhIzXepPTcf/
Ny1QRD2sRMszS/sb2ndC9JK8pqGxUyRPvmX+gQvk/EJK4PtxyGV3IDlyChUfSSdB6Oe1wsRr2h4a
QevQdbqrJ9Q7R1R7xqsk1rJQ5cSrJO5j7hh7B1iH1Drmx9y504YileFrArItmhZ/KwTuNHKiYrLz
mWb7C/DdSq8+SbO/Wvg9IPihb5qU5dPNENHPEcrD9P0z1UzXwAZeWzq1xZ7whRR9Kz/HztmnbH7R
xOm7pSCnJWQgGbRv03eEVugp4gfRR9yMavwpz/pdGltP03pZjPGLcIOX0uUxD1KIx9gR52fe9K19
MnYnpXkcaSvMf8Cz8IvLEfRt7TUHxXaTZYiFbtnE4Mznn7IYG7QsgUJ4JHmOHAx50tUifHeS8N3j
n/l7zRGtw+NY4GZZlWV3/f/13v8EAauzbPz7em/xErykLz8VetNf+Fehp/8lIMBqNggvoZIQz2/9
CwWr/mVC9zGFawiKPX7v/xZ6uv0XtCxYWYh0xFwc/rPM09W/XE0DdggGlWfHtYy/A4KdSSQ/ro88
dSZ4QVvVXVNnuGv+vD6ahehqE/rblof/S1TivQmyrkVCqtUkFda4gkm+A4LQgTDmtIrIi8AUBw2g
OZKBKfMRNlSiUdyp4drS7WBTpa2y/OHT/G8W8ek1/PQaXT4bYRH6Y5umwMf882ss+R1pWJJgLron
C+FCfac2Fou/fxUd+hBeQRWyrM3X9COzxcFlxeQ2xXmp+Z+rlDWTQWzzh4t8ZJNQT9NM4ZN2dF1D
+vvhrdSDn9GRznkrqrGmI0U0rxo4dCS0W1TL4RIjIKqEiB1VPv3+7U3ImY8fIj1sCnnL1DTwdh/f
np6p3rRRA7c9MsPsSZM2zQ0dQHfbqCoYJXpNv7/kxxPE9GY5hwhaG0BsdffDJ9obfTC0jS020k2o
Q4atLWs8/NKMJ6LpH+BRv+C8pjuZDR7cuW25lj1XAj8wdxrdVqvBkvm2sgoCkR3VRpSCrTYw3fAs
tPDQlJG3JlQLpk3TQhrRRb8Z7GRdZPiQQwaFpCHk15QJyhKunP4HJtBM6fvpC9B1y3Fsm4cZtq+Y
uUs/vL48SgeuqIE4KyYlTos4p44QWZH59Ax4jIN+kNRLiUd9rTpDt6jo66waHeZi2FYlo8L2D6Sn
X+4IbnVwgrolHCFcduGf74isydshLKMMwjs6aycavlL+XjyVtB1HL28Cj5n937whuCJHU/x0NK4M
3fmw2NB1Br2ae+l2VDWsT2yCtE0IIlqjr/ojg+nj/T5dy3JYVF1Lgxf58d2hoCyrTAB9YDy/roP6
7Ln+rScGEhgbepS/f2fT+v7z46W7tiF4W5buAIv8+GFKBBhao2fpdlaX14annDKM+yqhlujfO3VX
wNQAYhZvAqIFeOAV/6BT8hJhRoB9wb/C2scTX9vtYRwZ7tKTLta0uYmih4eAzNjc0SDJzo6nDKff
v3jtI0aQZ9OGrOnQarAM1sDp93+4NXv6Ra0lfDIRLOeCfaG/5gki6w5Vxqg3eAlEcRpg8N/p4aPV
QKTvJyn471/E9H389HhAcjIhZemmZpkmcpqfXwMfau6Ak+HeCIZipfp0uof0wvFvl9sdRxygU42F
1/z3V/1liZquSjdF01wu/stDaZpF3CJJTlEsFvmqDUtj1Zg1qR+5utKSJvjDm/xvLmfouqNNTx4G
SvHhAcga0480Zi5buydCQ80f227Sj3jbkgyC378z7Zc70lBtDekZSw0rMFXEzx8ozwbpNElNL1oM
3joscM/g5xuj8sKcIWOJ61fcst8s2iApVOvKxd4Re8i9/vA6ftm9eR08f65DxaJRuXz4Yo0QnLxj
JvE2zY2NVsJkrty1SF9kaBA9HjwNotglTbyNh/A5D/G/lfKCxfJW98LPv38pv376VGBYP7jHVMIR
zQ/AR3rbVU1YQzIRAimsK045pWKkl76M7Bs98b/9/nK/7PXwx2CeqlMjjy/7lwZahr7YtvtoWyLO
Jj48TdcSZDPp232IlThyH/K4/MMu8+tTxDWJbHFs16J7N4Mlf3iSTVlVrjY20ZZorNsqhMI0Fjs7
Ea9x6z+HsfhqpMbXv/82bY0JL2+S29r8cE+3Q5+JigCerbSzJ/owgftexultYydXTcVJH5D15I/K
H77LXzYvPlybh9cxhK1Bxv1w1THQ/T6PkNtGQYEXfKGZuFuwxC5jvf7ilo9/+z3SVeVLpN6m8frx
zlEKw4pcF7eVqxbrin6GDIEh+BHwlc5eBkP4LSzIzsPY+KeCcf7Gfl4XdccG7epM75VV6sNNq41R
EA1ESG1tE9mDYQAjyUiErsSRBNdGomQV+aAceu0rWSUJfg3NvXOqL0YY+0QXKOW5nkiuHkmiZaND
uiflvrv47cFp0pOJauVsI3JcpXmhbmE8v3lmTYIuNrPbCJGHYnneDYQtZ8NHsEVfK740gzjTFNtp
+L6Oo0Mt/jc/ahvup0vOELcxLRt7eqp+uIOtbvSx6QbV1ndItLQGZl1SJrdqE8FbK1CVuD09mqS8
8DP+cOlf7qmfL/2xgix0aJSBgkEkZdsz/g9nZ7LcNtJ12ydCBPoEpiBBUKR6ybasCUK2bPQ9Et3T
/wu+kxKpEON+M1eFq0B0iTzn7L02zLVU2TT05zf3wggv1DRnaxHHMrR1ZQTq7BqnhUDSjV1tz04T
2KNzyDAM4v3jpR0OkB+/vqDG2dedQ9GZMbR1LbLPag4lAd6L0avh/qpM/JcXs8rCdRO0AV2zK0Jx
kFn9pIDI82rRPZFGnTGVrDG4KhMdifJXQXRC1b3weabHBGIEnMyA6DEmSXnu35ueCG0W1r2m1Fge
oc5qCMoza3ijhUR6YMwwsaOHudWs5eHrUzvf86+ntu63AKTzhdFPvi3pVMii76smiOZ04MfhHK8n
N2CO+zj1zVNakf6b4db1hjq8a6ch90flELrDsptT7c0IYZ+ZzgTIgkDKCw/T2WePn+ZQrRLlYlIE
raX9f5/juYsXJc8USAclJOkmLXaKaen/v/sJDrL2DmCD2xR3/8jh/3lZpGMRlLiGhZZh/S5CuFt2
GRIYnmq+iejrwtU+7dWBJHZZhSwYzxR22j/G93+ONrQEWGGD5GhOJzd2q9Asjo62jY0TM2SHX0xE
Rysqc9xV069ijK6txDLZ3eoIYy9tWs++rvwY0JuGarFXZMd48gGwjFWUEE5N0AlLbsaQW2/3M/1K
bbmTXf9a6oPpLYl7pbny6esL8e+yfliTObaj0YahB8MqpZ6syTjDNFVZrcrq+uUZWjvo7JoI8ly0
2x4nmFY5N71jqX4TKj/RnkovxZJoJeZPhLgRfKuG5MMwQT5C3oQXDvJ71Uf7LtMxluFIR7Cfm3ti
ba6MmoiIfrrw2pzB2NctCd0lClLOwT3bkolFIjXgpQ8WOOVNZuUP42g8q+jnSDNkix/RCqiyvN3h
qQka0C0e+P0V0YImrlsDDvv6R6INflNA8u0krP082SZ280bhulfdAS4ZVFgDWrOt5HdcCUxG9m7I
q2dhEQLG58TSGBuN2o1Z8pdpTWftWIESsPqrTNM2g47s3p2wjinkVmw7/ui5ikvYhPnA47YZshoH
r1R+OAzcUOn9NWbzONKZIikLKIX6bVlU3DHYTgA5hzc1zZYd/uLViRZeeAPPV1c+zDTQeCEopQXA
7o/veYE1F3GFWQWYogIEStduayCkWRUjvBMESMLLdgmr3FqDw1XViEYUM2vxaPQ0gJaXtJfoYVL3
G+7pW8D0q3HUvhOoL7aphXYJtx+aFGcji/DQye8DZBC0d/VmktNLUqvCG7LsuRgtLIp5q+4uPOnr
k/zhSWdP56w1LUNg0z0rIuIiLutciDKYEJH6gkjjkZmrLfcTbsmdtpJ7+sr5ZoetdShy7WgZib41
Vcg8VtYik0wezRHdDg35nGwysPtVopNMrSMfHyFpff1rz77f649lEaSr4RKcdLr5JWhGVRKUHYE1
I/UmcuCWjLwdao0rsyFuOw7lhTX+vHBejyj+7X4tuob/gnT+syKSS5MWE663YA5f8rG+cVYIwJIZ
22Kg3HKksqWzo2JVMfepI7aZG9b/wzmTrcSm37ZpdZgnpTtWlRAEDr+AWRAs9JYbEo3KfarGv/Hk
W6zJiXNhQ3HeyeKsXZuBjWu4rovm4OMjP6mdQ6SMpHHU8DDIbM7I+E2Pus0zrL0sVXwFRgzrXJf5
LVI7Hp0MrmX5varD/dd3/LzIpaqktmT9p7cGMP9ktyjoJcD2mUtmHoRfKNDSYxgWCuRQJ/w7O8qV
XfVviGd2faztzfzOJAr2wk84+xCtP4Hvoq2yxaL0Wp/K/zwDVZJLvpfklNfsM8xm+KNPieHNkcng
WLbHPOmfiNw4jkayqjQHIAivoTW/ZDO3qhFQZadoHrau+5c4G9Is0ChBh1suPKmfvBprY8ekftFs
nX7Yxx85YDbqIWaUgR4OEDbd8Fse0+GJLeN2vUUKefdfX5az/S1X5b8HPHkuk2GByUxyTCDqhybu
93Zr7AvgBiZRyP/LkQzsVSZfYuYpH0+NbBugbTFHAupfQLUs5vrJtqO/+YUa8NNnjR4zCwsNdIYR
J88aVulWtAqvmjWP70PrHu28yX2CJHvXN4k3VRTlXtUNbds6zttCNt5U2Zd+wyfrMX1TxkhrJMx6
Iz+ebITTuDQ1pQiyUMcoHcfByp5RIv125onzpH50BysJws5X2vn96wttfHZw6gj2WyBhyKE5Ofgw
hwBdahrG/fCDLIAsSN2+3gB+BudZvRdt7EfO9C41+5Al65oQqi91cufoHQAIiEnxxpgoIabe/aG6
3cog1MLrbnwYM2W7RMq3yBXfRuTHm1ZbXuxoedFj9zBEDgaiMv6hjLm8ELNhcbFOPm504gXbbgf0
wVk7uq9ijSaxy8WsFWVvmTElRNs+ubUyX3j9Pn12iFvk4+Qw9yHY4+N9W5ya5zQURYCda/GK7GaC
kYPYKOIfBtIc9C4ESOd+k53bBta4vDghcsYcGu7X91Bb34bTc2YEQRODRYCq6eSHsCdMRdv3tHoz
OwGie9WM/rD2TjLMThvVIXW8a4CqEmXrazWVixz+pFmSXreWEUGJV7QLH7DPftCabETYpc0zdVoI
x5Is7YqMV+SceAWiuXvLGvZOF077fDnSmW7aYs2KY40+rcZcpwXTEU15YE2AB4hUHzeTbjR38wpj
Iw9quV6n+Xot9K0hmLKPRq5uq1We1K6CTqFsLZKPN2lbtxu11ezthd93fhWo3jSTQfHa4rFPX60E
/a/T1LxSCdsir8gP+sDtyEQHS5DIBQ1qwyh5LN1xfCEn+8XWIW9l4R/ZEXTcG/Glm/LJ9aJmNdx1
msZk+HRXWzY2rSVppcTW2W8C68cNkCu5hf4/7KOmvqrrqdktVWn7dqXdD2b3IxYFaeZZf9umFogE
NyQ8t0pRrE3fyc2cEImlgASaFancqUh+epx3PXfctCav7lktnWwN/pBhSUxjGoiyRkFUWAHkpF8A
O5yNC5x8r+Fx7cfiqdGzw6iDELVGyjwXPP2ONU8f77WJLCPcrF3VzoceFmuqN+130jEvbbw+eZNW
aZHLuvGvwX2a0aMnAxhWrUoDfQIY0I7CARVb/2kNmLalIQ32gczz0m7uCQy8ms3mygjR0xglY73E
ViY+viw4Xz9H1ln/lx/DIGf9UaTL8p5/XGeQ5o2im7UkUJwo8fOw9wvTJoJYXXmQmq0FSsiL7Sbh
wYlAvo1DjLow7sEsYVC8yeO6upmNPOiK8O+UKLettGsC8mRPgWaJHWL417QU6j4e8ankPbEtZmwE
3BD32e576Q2Ebzly7m4BGfiZ2crvApOZvaZ2zzBwRGS5962W6bAbpz9pWuCOdaccS8nyHTa7ft0O
YGWcpUufRFf/7a1bueTT62x1Fei25j6btFXZ6PReq8s17WcMUuTkKLFpFVI+B5S66aPe8w8NfjBN
v5hD98nelwEmq+TanmRBR33xYbeXWVnNGDCMg1GSv6Y70t3nunwMR3u5cqsi3o/l8reOHVgQkApk
bJtIryYlaF31MayZ9Hx9w43zbxjdmFUMTNqMSSWqf/w9RtfWKrHmcZDaSfWYkWvAbqAtqH4Av1nY
549dbqz6WnNvznV/OzQlgUpt9yDrXN2PgyDIJKlhAbojbNZ2MJ+FmWR+kV43Tah6ZpdFWKHIOVwc
t92Xbuo8mWEGXMeVR1QEjteObvEcQjx6KCp1M1lzCy7Saa+nLPvlwva9buPE3BljUVxYM89HrjRQ
zbX24rNKBX6maIA+hn3IioNCr341ljIGJVRTr4HE7+koE7Ou18lE04yNXnRH24zr70O0PChSsQB/
imsiFLA7O0rC2q9gMlBHv9LNkjdDQzYKFm4ItQeY0+nz1/fsvH3ksBHXBKsH+uo1F+/jPWtV0joV
pG4BgYuEehHnIx0jAtlEWENignIA5GkN/RGpglc0ZoRd0zngLH+3bLRf2bK8YHRYWV5QELDIISpT
inzj9OF+oJnrQmM6CLelCcPouSl2X//6T8odjPlohthw03Y8FQylFjy7GXx8UCmWS8MY3nCdZTC1
5+9zfuXOoAD1gRzVVPhfH1j7ZPvJbHhd1OinmkgGP142ctXnvAdoSKlLExpr9aYWRPlWpfELod+9
2ouXQv6olselzMSFD6J2vrByz1RDANJCY8J5fzx4aAmUiug1Arq4txMUdZg1d1UYHyPa4J27vE/D
C6svX2kHa2n8xJRe304uOZSTG6OcNJqQ9whZ/PBgLMvFRsSn1+Y/P++k3AqBITs4zYqgX/1oy82/
PZSSy27bjA81lj88zJN+k1aX+l+fLIhr34OSCJ2FtUrZPl6YNrIkPTqRU3z1T4Yb3odmLzyyFolD
LnnpeR4Sx9xZQ+GHY67tyE7YtQvx9eylLtykTxZDDQXpao9g2qwyGvz4Wwhd09SMoKqgY+EfQ33H
F7bzQ2Thw9y5m2nZynGaiJxB2q+MmnWgHbnTldBXquq+JN9zenMa8VuDwpTGjzG0A0VM72yFaX6O
KWhiXk+aePgbS+YMih81AksQRihPH7o3xWyeJq0NWUvjB5UJocf34Ns4/P36PdDPa3nOkpkHtxs5
HOmMH89ymeXAukegFUFrmZcLF+xwzKuXt89Tpt+HrfCrrst3Q5b/VBfrlbuAtFpzIDvRcih18U3o
iuKRaEgYpzV7EUPaSQUFW7W8zChZSj/jPzZv+46g6TT1GyUk48sZX74+kU92ULxKjI25UfyBccnH
E8EzZeWysjMscwW9kbloN4vLT4gy/XkCKglb7BAOw50kE6LqkWeRtbVME7HfJuUkqvwLz49pn79G
yKBsPiqUR7ZNwfDxFzmQHN1xKOrA7K/Xp/6qwkhtA/DsSqXY1po4ho21krWr8IAEvowBuM4tFmdI
9X45ANayqnKXR9m4DyvJ9yT9oTlomonQxNVHp3Cnrolj8UqUJGANefzcQ2nG9EbUVPxcRDdpr7/1
qM+Oc3owWrDMRPVsR9yV9wrMGCysV0XoBH0ZjreFED/z3gVdaLTPcWpKSJXqa9Gr2c6IxUPawuOj
NwLjZRAh6guXnM6h2yqJYtLBV8M702DAOU767Nd91wCxI3EJuAi8iHWMAwgnVOLOn9kv0LXK6ITS
eS7UW37NNjRf0PrHulsGRFz9Akb7V6ui9zEs4+2IDu5ADgNIGMt5Y1FCylM8ar3QAiA0sFDittim
OUA3q9Oa7dJ0pH3ESnvbOGPQhySFUvimW4doX5oGff+9G4r7fIzqXRMTSikyK9yhZvnFeux4fd+G
VyMSaIz5ifUg3N56WCpjQ5QxHwZctKH7ZsPjAkSkymcd9eUhmchL7seQ0AC1vUWlOPq9SgrQeIO7
9ac5JC3oMpBxAlJ/ECb9Dy2N71PBUp5ZUxSU6MC8IiYaQwx/wlD5MeSGHZQG32HyYa7LHJZdnKBT
jedbYSqPHfsl3wQTD9gTpX/PfN1OoytVb1uypB18PKlxM7oVKeWa5zaK2PK+jvve1o+4W6d9N2Qa
TxkUoEib0Y8I8bdQJVg3YkS82cnjbR+2V2m84OzETOq5bfNsk+6zWcY63MzDz3HGqFwzffIzwraI
X7xJYkzPZbIAnMHOa2r17VCBr3CrfFNYDfTZSuDB3s8h40vDLJ+SCKoBxGiQNPZE0FpNN6B57RC+
B6TOpVepehPXh6J661bX0mp8V9ctoLB+wrdhfgNatmEJSRWt30WD5WzdSLd3iq4TaLXja08oEkgh
33HQNrRA63FL7ZNBb2CzizupMpCXI9Tz0uS5G74vOWMyNSEEGqBBZs87m7Gkz7YuGC1UhTy9t2h5
FV/oMXGy/b7WzXfMWNQVy1PoTPus6f/YlWmTs2b8iGLtlwanxNOSaPbKkhY+bAEIWG77XQyadgC1
X0Di4ZEFVLBaQ8LtoGPfnqQZZJkonikRp20Rs1Qa2fQy4ys6uGh9NqlZMIRwdVD5pT4dkn7apjYm
5WrOOgakhTj0i04IZE6+3ne2ouNOd6xAop/mWbRfHSwHm1ZOAEb0ZZeMU7IzQOGVMV/XKkxf5yGD
RUkX7jpi/s1NGyIzfxa2Fl/JhFoLrGroEwPEzrHMX/N+2YIS4vq6mFarOAWeoUcgsaAIruwAoq7d
TYW76F4BhL9YoeINjeME4RiLDeZzwzP6+q3Eb70LGYb5IIEIN+4fiTm1jl0CDKCEOwRtTtW2iRW+
EmeASiVLiCLJ4iNiLPiQnpo2tm+gIgnCcGoPi2G+TNhO0GTDbpiGIIklC0CrtfsJXMu2UqFtdVrZ
344UXMC05EZS+d5NVc7sUC0eu/xbnAPUzvMYeNNA/N3AZGzXZ7NXEN0MGSob/GpmdW0L+AdFiR9Y
Iu27akyXZyQbn+KqN30FZTFa73/psRS6HbxUsDTLLVwtsSGGBZMx0dS7MZNHRVW+AbbCPBI59qZd
dG9CaLwvUNXQDIdvlAgJPzokd64UN0P7R3GgsUVvlVsDddAJvguXRNskc/uiMdv1QBPelJPiXg0E
vdNSGfy6+R3WO+ws4TaMFmdTUEfbEbOkLgOEVjM8W0im8SJXh5vwywnBmBuDIEoqawh2bItHsybL
iS+IQ08VSaOtfHfZbobJ8rcVBqvkMllBnLgVsJPe+DnWSCrZUcnbxDYx/aiWsi1gPh0xdNq+1Izm
RxZpdzlgpXcibh7cAbB/LbdDaik7CigDz30PYVMbg4x+Eqx2k/eal7Ptw9SfiJtxQFJ7qVmNZHwT
0W4njMSUhWunhNsUbsOA/96rBvohsLMZK8NIkDIFt1V2r06+PHZVt5uQOT0qLbt6s0meJ6NrbtBL
tTuXARQdOharrjWHwMoJ9UW+rADzNqNdXja+nQJKmHLiRBa5JqdivVclcVGOwDNXJhVG+srRd7NJ
aE0xsU5pRvjcjcXR6gmjzp25vZHKsIlxcu0KfRYXathP+sKriQNnGps5oP1nWyAzsyBnStSPDQtI
acUPKFp47dnxOAYpahI6DlDWl7QVh86ltCDEjU/EhbHCJ00E3TLoZjBRMHDNn2x7iLnRFTEWGREZ
0UbrCDXo3OzKWZwLx/k3C/vYfUYOoxMuvLqbiZE82bqaS8Rov6OtyCFvYaU4AWroF6fSvinW+LIQ
obwRGrlfOjerdtZUXKKSfaQMxLhNI4k+2c5m6yGMVatkWWxim2lXagKCx/CssFygWmGrLtFioL30
qlTFyOsq9wSg+ZIb7UmNBralVY/NvycWjZLBFaYcT0n/GPaNBmG4md37r3e6n11foTM6wZS9NitO
ri80ArlwB1OKx4HaaHK/UTkc5rVW+PpAnwykucC0gmgGrerPU5MB/SawMuWSBlE990/kOOxF5TNt
ubOiKyFBlCwGeWcLYpmkYXcwRVV7oQV53h9gQGXZqqpRJSN0PimUlYGAX01HgepW7Zu1NNdsnH7B
TL6vl3BD8AeNXgg6lYly48K5n9dFHJlnSmcSSCf9VG9bNGEnnSVLg2E0+ShS0MBmQptiw7Mnm8y3
0uwaBGzol6EaEA4ClIRfRECcO4avcee+aQqzYijpgS0uGn+0T54BOvyrUo3BKKq1kwo9i5WsI5so
CcjpeCLNHfo88DuZiGfNSUgrmINVfLfgLMa1gnxCHbZpV3ogi8HNOoyWe6FceCzPhw7olxiKIKPF
MIPG9GO1wx6KRLx6IMasH9+kol2DVX74+qZ8ck8+HML4eAhCIJaQfGHgleSyC42OSUf05zqgRZBq
XngC1tfoZHX5cLD1fP87iRfRnIiSnJcsqh8YXNwzQwmYYiCOVf58fV6fHUoQL46Ty2YUeqo+m9gp
xRYhLUFjLzfokA/0hb9rgFB6tXn6+lD//l+np7Wq/GzUsNTKp7K7uWM6BmCe0yIQOoI3v7exdMNC
3WGezu4jthuqQ4pkzrq2dXVqVWO4pgXcdwUFhdLuh2JKr+ve/TsYv8SA4ipmCIVAgocK3AKirZjf
fds3Ap2kSUdS1j/5LJWeYvKkqqRkF+6WFrO6s0eoLYnZ3CRGemvOOZOqGv+CmZF02i9Ty053GViz
q00aOsJ3Y632DDJeNgiHB//CZVlfmJPLwoJK5wlBP9va049Wm7co13oKE7dQ/VTXtmlLoJYQe4WP
pBcKVrZOidF8Ge6dLXOCzruk2hg2wXATfRNdkW9yYCxUOUDh5ujRKCbW5mLdwJLEMImEHhFMJHop
6COmaGenPXgw0dyVakzt4Sxb3VBfUtG/4WV/mqaGTG00OJ6hIzxdv+ZzlT91gsA3BAliYCVKx3wg
JMW68Nh/tuhb9Ca1fzIgOuEn7/HqLIuriLjNRrL9JEGZNn/d/izNvN3GbR1v5QC4TpoEuc8GJ2T2
Ay2I4aL86txMioOIckddLWUMMtWTz3tTwc9TkyIO8NH4AwiQQC9SbVcuud+L9NUivdkrwjj2MUP9
mtV0PC7cDredtJuGp3iYNesxHu8LOIgHYaMxF0gD09p9HkJ7PNLYxgdlRuPerUSg2sDjNZW5OX9h
tQHMs7+Y1ExwXY9qSruot65F18ugaG6nFMtdPyx+jY6EJg1SBID0m5npLnER65igI6MJLMJVr2SB
tazkY3IvpT12AUkYbfuCp28mBZsT0DOQpiq5TdtaIU0mczK/E0V01Fb+LZ2paedoRlDMWC2jJox9
RkAvpWS8X6/mxygjgywJ16IQrryjMsqi/zBwxiS2QJ4c8/Y1K5ZfkVEcjKEuNmPagEjp1lADwltJ
nkRiqul0IoHR7sLxTTNTc2OOauPNKxV5kSTGtoV47QzT3CjA37avErK+x94vAfudXDPVH3ZtnwMK
k0/RxCChSsfS06uQP4HXdBeNRhP/2m2FCfodevb0WzXAoshyVncQnBP2Z9IPW7lShR+cIn4Q0fTS
Z+KP/ZOW5c8MZhu4d/zDozgiBO21PN+Vunktsrz2WsB5Hg24etfm9k8zwSBXoPigO8CkXVdcaNnA
NndVhsjciVhU5kI/FPXY+ApRZTWA5qCfi2gTJRnZJzQBl4ouDklLihn97m2Vhu7BMQlC0Uv3YPKo
eImLXrKU1S+C63/8G6wn5vSeLMBlV3FgS8g57wwEaauFDRK9K0l3NXbOIxZS5GT9HiIo92tR3tGm
ErhjFK7/JwOevO24np627meztD3MOL+ABHRPCaSmrZb1N9gUANRU47KLzPQHupIdMnzikdgl7Cr6
YZ4NPQ9VTI4CfR54QNmpxBZ4gZKeI8ElyA8QlIYgthHXZ37thOIK0EqwsJ/a8Fzp1GqUc52CvCzP
X5qcZMnIAo+TgaFWEN54ozmSHJKr3/usDJy467ZhSoywBW/HR/BxQMRvoJunPi8a98aatdEDqslI
Uz0Kk6ybScBh6VLyq2m8/hWyz3zX4jEuInHTLLRhewQjtZM+kXv/lLX9W4YA42qyi0fLVKaDbES7
I8n3esofsLpBptSSW4EQxhsdO30cqwqIitkdu67i0aXg96We1TfSpUs/9cuqtSDLbzJHEFaFagaN
yYbWVm+LrjD8qXLnYJ4EookwI6VsedHs5FdB6LfsHtiF/2oyuhiwzzfoO6ZtyM3EKbof0+6dKw7m
NuHcQ6MVgVbJb1ZaM3HDjApguW2C2WqbDUxnili7/lbzbKFGwE2sWoO9j5TxjWQjCEAKAh66A5CC
SIOC165BVD0wqAUXNj2KUKs3LuReq0S0S5POSNLsChT1JtZCSmRjlfZG+hOFEpx34lvWr7UAw2Ef
nD5mPZiDJq54M8LmXbfVB5XB0k1iL9dAs4394EJYXrPc28QnHXbY9S1pVVJpAXisqDoM6Nr/q2yI
Def7BChTR22uQWjapAv9Bl1SRU0OXuQasC070m2qMrPuiYZPSVHxKjjBGxSPa7LbUSUvyltyOh5M
SNoNlTNx9Fq1HyJohNm71dj34NIOffeSO+6BveoAXl6Hcw+0xlJcHlQSUkOrYf9Q4bXQiO5tU1q3
mrHYNCCG+6R5UqJh2VslAxoQGv6StLpvjlX6UnZVsxUugCj1VRsIaMlYPbZIbbcJuLYMN6NHDq+f
r5E0/Dc9nkqu6UNEOFXS5vIQOd2y192fwoj3vVPIY1Oy/wm7fmOuDjl91ujgwwafML4axvjSpORY
cJaCkOBqT9AhTTun38O3kgcN0LIsoJ267X3ZZc42kQrS/qqhSzyLAIjdJi0ydC/OEHmC2WCiWXxo
jmZRiq1YW24wrL/XWr3N+tCXM2RLHZKqMapreh5aPl2WBDL2Fgj9+jlt40fXHRFyTPEG6CgYf7lO
7NWUhAl5lZqzedVYV2DyhjF8dxPjpqz6P7k+9TT66B+Yk3vvEGkm5DrCssnoylrXCdI+3hEb1Pij
2dP8KMjZI64z7IloVSUIhwo70mAeyRlDLMA64AlwwXOvoKGeFnaBzqGeq5qsoy0FIJOYEUpXHwK5
IyI6zRmZNCnBk3TePCtHXwXm6MnFXLDKXR3eyJJ0cxOdHxtonazc+dAUVQr6XQybfEisnQwJkVKY
fyzywSCobbeAE9/Vhf5DRvLnotGrLma+9EvNByqRy26Amr1knbrlsm0U0d8Lzd13Oik865IEKxk4
TviuzvUraRwP2MatQ5f/krH1WqHF2pqKBSxSv25Sld/vJONWS52Ns9w2c+6LJq13neTDn4iJZDFb
fDP0TvAxNOWxdQVCfFBORHI8tVm/bJzW4lh8CHiYSy+qeKsspXmT+GptVT7YoKGmMit3qpYcss5W
t7T/CY8ZowcshlsZ0/dUI4UGFdWZH4EO3kwOeeZJj7obgDfZworh3pMh/aMaBbCCLN7VXUNzSiGq
LdHuFpGVfm7PPHxpc20DlN4kdoYDExfGJh/baAMi8CWsmFaIwr2ftWY3M1H0SquiwcxIM1LulZH9
AFnjWBESNh+1bX7rHKSIAoPPVlnosJoHcK2ExBut72Qk2Cz4rApbtEGpYXYRPbuHmf4NXRubjucV
Myb24uiiHAjFTHeSjtZ5iUEiTm6sRH01XKicMcwczw5rmk8oIiIj2o8229YpHWoIYDRywtJVV1Q0
lXN1MxQEMFV8/omqYQ0m7ivf1UhRNnbM/JKFRNv15QpI3Q0twms1Ezcmc7lNpsoKhPj4x4y7eOO2
6t+0YiuHIZh0BN3kW7aQcl8wqee54zVkbqZG10K5lSJ/6if6AsIpNqFKs7dvSLWVhGhymvGy1cqo
2aqqfocZFpYzm0Diicd71a46j6E1PdiSCbzOphdaLtym1DqGTKJYCumS4qEbborFJDQmj27Z9VTb
pKzrjUHSsdqSjTtAlMUSg34souUlY4UGLtFLlrUMO2eW8dZwXkQcgYdHjgaBOrwvCpLcnJbo9iaO
2A5Yi7tRwKq3milZbyjvsNEcVvQSTNRpR5+SlKq49gar+unU6wDLGdn7Rqyr9uiHdghRyb43aTNH
UnP8hpqJMYBZbHSzNnd5nej7ogv3WNKSp9ToHsHvK4w1s3dwq+w8nXTYLDqJAXYYsWbkZnTsrY2Y
gBxD3AZwGtnmjgRMOJr9oPrYoxhapwSIKjDbdkuD+8dln02r2CS501GGAB0NezueIS/N9Xkf5SV0
d40KK9O1DSz8m2Tqyr1MCCf5uvTU167Fx9LThFWFFFxAhkL5v/Z6/tNo4P9YVmy5w52epe+hNpME
vJYN0nQ3skc3S9d2O8/kNHFRrijN9V0zkkahMK3dFuvnpM6azQAgl8JYJ+9+pp4BL+otMulAd9Hu
zF/hAvVbhYftQt38SZFGxczInQYsSu6zdkLS2lmc0zTYsYl/65vqFdzqc2W6mVfjcriiY/Myjb/L
zBZbIx0mNhmjCfenRdzl5tPWTnoAhRj9MBges5g4z68v7lnHaDXDWrgZkbivTY8TUYCBUi2fFuYt
c55RDY2BzFSg9A2M86m+Jn4w/18OyLzfRUgmVFw8H29mCNSNdZ4DylyUO6VM6lu2fcjaLT518EUO
l4wEn56hMCwVAAQiqlMgQkasntmP4IxQ/F45BmVgMZgzeb76XTOQXYFP9hLmYj2HDw8sTUfYM87q
kcEle+qRCOeJ9WUtXtzGuBtbGuUTIZAXXgvjrPXrrro2Pvm4mmmLnV1JRltS1DHNEysmglJW9VPP
aob8sX7GS/QWaYxSdeky0ipWXCFYYxycEPyrmTQ18JJM7HrjDt0FoGmslT6ArFdnGK09yCeCasux
Rj8hVQoawlKF0wLrcCc42LXYskeMWWZz8pgZ3XqyH4nvGzWDr4mT90/u4F5j1Ey+W9BCmTPc4mln
yQjVN93NJYFD1QVvwZlejGuBoBtzEoxWcdYgXESul5lDak9fuyBIs8SkwM09myAB/gDgt49eOm24
JGH55LCotoGLIAoFZHVqRuqmWgxOOcfBkleJZ9YSEH1vO8Go13EQDwJTexXdGclFetb5mgg7xoRX
hglnNQvqJ/3tSaTL1IdNjB+3AB7UosQkZWi6Nob5AVh7epxDYubqmPlM4fwOu/Q7NRgxiQah064s
9U3rJMAiwvkQdzya9rwMvgvNmonFQ0E+lKcKgEEtjkRWxYtDi7NmIr8a6hcrus4LCZb34yKgO02l
cILhzkCwvjJij+inlb2Dqn3Nxf6p1i6f+WGO/TmzD6YRsT1nPzPUz7ZGTSdUMkNV9v2k2Tg2Udc0
S1T5xyzD8Kpr1OFA/J2Xyza/GoE9IzOhLtQTEiHDbyiHVQogXphJmw4lyRG9qcSPTT/SB4mVjYlQ
9CYm4zcrm1dlKslrNNu3zg45+hKKbVwob1Ja2TXZdZRI/A3PsBcBCKIF6zAhv1Y1Ld9j6Bn2dr0w
UVgmeTWkL33U5scs68Q2GaaUaJf42tAr5SbKlbtBUtamZnmMhKMEi+VOBPiNozfqBIzb7DDIf2t+
J3Q1NlUh3pPaukW3OexrqalerduFv6jyqg752wRw/7bHBgFxNrxUE21spOBBPus/CI1CEyjm4bAI
mtt2MgVaQiBbmt9myXOq4tmMCB8mMny6sOSzoJ4tiAawfuTDjGIwcJ5qSavE0vsiNMits/WYhuAy
QLTtH+Ymc/ZdOgBYNTbjSptbxHJH+TEExBYSgke2osqEaA09/t0uLpIae3aZeufLMWdB8GIVHQWa
u7n+P8rOrEdOJd2ivwgJCMbXhCTHmstVZb8g+9iHmWAO4NffhfvluGy5dLulbumo2+XKhIhv2Htt
RD5Fe7XX5pvRbGGDutlci0HYjHRqgjGW5hW2101JPXVfmLo8x3D1YnIVm7ZF6ISeLETM4BPGUQRV
l0zhcdrIZQoYXqibVUEMEIhVk1U4MMz6Ox9jEcUW8YWem2VBSR8V0IaQNabPVJ6WiETBoWNaKbFQ
g/UAdVbQ1FKHOhU5m1r7RFqTeeGN1EMcZiPdKelETmXcePNwlc0orzYQzHux/YeMUY7XjcmCCvOG
S+R2yBPAwMI5dabiL55pCNq0mkyxMrlbiqQ4aOyS3bzqnt2m+8rycgHvnG4Zir15sFvOK936nsTC
eEKowFZi8rUjVPrevOsNeW1MezyUaV8yn/Ttm2XyI4IpmDvw4d3Nc8OxURjpDniBe/l52hEGMKF0
MNzo53mrVhHvUzl2TDsQebvrJKOBUXyR5E5oddXVm40hyF3e/F42VyQ8zq5GRxoMJNbnjXKOsZJ6
5KUP5sgcSBODFazMXoK+U/dEJ4Rt0VwYLINy3s4+2WefycgjEr5X8Z6xABNbElCxzVz12b0H62vt
sPjlZ9Cn+dZnIdVeKm3P+Bk+HeKi/VTqz8Rlvy2go/dsYu4QxP0jxb+uS0gHGVGkk1SI3HGKEujI
nsVidpclLtwXs45yEHJ0TWQ86IXxbNfsJeD7iaPf54c15w8c6oLODvvTwa6dQ7oSqIpS5+p0ZDxr
PUPqlJ1ggGAzu/Wsm3ntnGMX1/fjaC03JJWtdc86iC55349sjJCcctgVvhEpaNdRmpUqErGF0sTm
rJlwgVP2vsWJIU/0Z89dLsl/rvh+WvNQFk6LVUMkl2X8NLp9GRZFM4XkqerXLvZeFogDl2yp49DM
mJV1Le1e1c7pU70ocTCz+pueFvdGP8fPxTMtE5FXTqzIJm+ZsXkcwmYLJ5W0Df/SagxPvLR+yLDC
BmVdk9bpBYK/XVaSZrWuc5Cl5E66CTEkek1cvOS6kWVV3ZC9fc18FFYZzq0zBhoFt0Gc7VT84J/E
N5qhOCy2TM+6gohR+gcUikwBbItVw8QVXzVyvBnEGpZi+pTNjP6m2vtBBKv7iLDzoJGgN7ezOqb1
s0Hy3KVibPjzRfIGtLxQC43dYvpkfIhVI4tCcDaPZBEg9H0e7dU5DlJDpuIseigyOSMqYji3JYCE
jj06u8Jih1IRzO2X5B7wg24tqz2mrGf4Y2jkFpPApnkTwMhKf5DOqoWuXZQ3GWFWOGD0F81xv7gr
GDiJCSgUc0JqR4d+jyBu41PqHJptNlAv0oEvRrksK4u1esaPF/CQ9kM7iH07JPeNPjl77AqP5ZKo
k6dBjeETe8uyWd8vVdpEDJ+3cIYc8rh2Leg9Dm2xdytYQ+nK/VfbxinrKV3jLDEOyVoczdHVdp2B
ghDKeqaXj4WNXDWP60s9kQST+jFhR2od9kuG1lEQx5MbZMxUuoyMkkRkPZtJD5krtGW5ezAThEqF
MaJIspzzwtQEh1am7wVRUPvOsm7ktrAB3cCNjaBAOuahUWSZmBPxKtPUQofeSpaJMpaQ4kd7C553
KyJkq4Uz22xJcWcU1JChm8/082opIxOpPBxKiybLdO1QZYv1lnV1aKA4ZfwKHNpfTXALfhG2mf2M
rdQLZqt/QrTFzIgU+9qztICmu2JAdepa8kO29wvSCDKLIXfbnTXzBGW2dhKzYd0BrDqgwUSXXsz3
C8iI3mmnCwlJM79P0HRk6rStTB8WWdzaxZuRm+ZpnSug7Xa1m3tfYGmesE/CjWKTNUZ6ZCxY2thO
0dw2y/e4QXWHuSgPy9mrdk81qNMXZtHtHpwKTlcGOWn8JK1O+2o7u95qoI8wbQ/7pttbws5edANZ
QAycLVFWVLm9u0dkEpaZPu1ThAz8Y8H3bydPhBMt9NNtT05J+32lqtq3LP/2eZtfJ8Vzk80lFA5t
+crNpL+U8RKURaNHKJqXQC2Wy3h5ri9e6sHNWAkkKQk/3KdZexUG1WfK9xR5q/HJKfvPfcFGrbtf
TLI6rVqD99USRTo0HcPUqbr2a3qdGvsBY553mFjPINeoydKlrKva5FtlQvYnJTYJPaetgnT8Ii3R
HjtUvzsSkELO+Dcw4GAq+I0Koz2lI0/lzxp4qbiIGq8gK2/KGYCiZTWs4bvZ2ijAKx5px50hkpEW
WviRCUImYtzdbrGhpBGy/MnxNN1Ybu1fVA5tfjv7PeIzdwv8uX3eUFv3MeOftTQeNQWBLy7qMvS2
lL5Y1uUel3lbPjtc5NGSUiCVsIiCetnjgbCPpMGvQV7qT1ZRPlkrULvMyIHBgN/YZbQC3O8cuLKi
ul//LX+oNMluW9d5W5zi28KO5x+ulRe/ltUnSFg7VtXZQeX+a55J4+Cs1Dd+1WE/W4zqoeM5Rumk
84A3XBuYViGUd92pXuKOPeM/chMyyrp/Y2wWPzCzHm9xCsB/8aKEff7DQlY0KUYE3cmy25dIXjYV
VAfFjJA0TsaD5xOJXRXIuhn1TIGfkr1o5d0QutqYcahp0zVtu2uRLFUIACAs8R0dnImkcm/qmT6t
43DHytW/5DNLTc3uT0Sqj+HQtLCy3nim7VPfzQvuMudJWajvUymWe9U9+MM3o1zjs+G6t2Oa3OXE
Xn99mNWSfqmz+64ZzL3vrPaFVLbvk+2/tQzgpKEmVpakGs6kOWJLubIrPLFizWAHsa7mfShAMpML
Y7nripHZ0Q54m+8dXdnXIWlePe/cIZMLeWYHtvF1GcwTnzf5CuLSt+O1J9w6YFwvI1Tij3mMckQ6
93U8XU0Hlk1S2/kX3D5jZ+09BXGmQm6/K9qWIOnWQCq+yHAYddz96ZlzzDzaLVM7e+MzdVNxL1x1
gSg9I9EcoqmGee/f9TOqhIy90WXJChYNsEO0NK33HARDKADe1Bj0HnNGBtJzZhYFFJx12xw5Q80d
0pBwVM/jKJKnkXS7n+c5+8s6amCwVoV/8JuR151yyhvdRzq9Z5fXruvcnnAgjRphFoErtINvrWBE
2nnaExu9Q9Phkv3sZqEPusZL4mXHUHGpshtN5J9FRTHK4wxe0dV3JrbDq27svKyeQrfl5htWxV3i
eIxNOS8MVZo7USIj773i+jOWO4cZtJsd46VQHWEXds2h7W8S+dp19mVev7E8Y6qd+PRcgGvCfBaQ
duL4OGd9c9ubU3csevnNqspnrvunta5V2BVcQl3B8cU27NPSN8eExgsfVM0xWogn/nsJpt7a1c5o
7MrMQoprAkLOW0WSuxDnfnndSu68psqTKn4mFLzfuzO7qiG1fsjGf7FUc1AGXJcUB9J9NbLcIMuQ
ji/OLwmvK4lYbVkfjKq6DGZ/gxDvW+3yrA2iLYOSsVBoiTELihWwvYccO/x5aKaCj8aSnyuV/phX
m/SudFqiwvADH5g/ClCbskw8+2V/KUce1VItZ1NRo1JzXJhIneBcTSemmCWJ0UbVn9zGx/ExMgVJ
1lc7R87DQtPZ5WPyZsgn1SfAWshWOwoBsEvE+RStSZlEGul/YVWjyoTeQbWFfKobjAG5OPvBMr1d
Ggx+RMbU7BRSXm1buuc1dZ6L0W4PcnWaa6KWTQP+2an79NZB+XSeRkEbJClt7b79N3Gc+yUe7f3A
KJI4jYJAr/7Htm09LL3ip4yJTkcyTKc1n7Tdz+85UwMcLUQexVbSJRX/73E894QE6HWXXe1uImzU
7u9FjJlmatUHCr7f1UVMYW3AnthsPUvHtPrraMSZcjq41HYiEm6f/FK8OZ1dR1be771YsXX2k7fW
ZcOLTLpKvZqVa/PByBpF9G/tOqNnU4dBBW0N1M87UaleTxy0lTlHcm14vAfBLqGO+R6slXSWVDDz
R4nhjnG7Fy2yiNpJHzwulcjCCBPScIeZsvhKHZ7Adu6GR2wAdyNkuX0n4b9aiBONls07dKqj4U/T
ccpdFWQDN8TQFOV+ZiG4M/sZ02v6QrJzHZqdDq3CXAWbuoEsZM8+j2qQp5Xx284mpjlGen4kKbZk
Ckd2Vz2Q++LI6CQ0Rw/qgipPDqBNlmKuTrRQcu926ydlielklbLYY24hsfHr0s3HeBnf5hnpR2uV
V9cwm9ucZHkqDM095aNEymvi4NPKuKGt7CXKR1UREieZjHY5VP50evSN9WFq/WHrXQEQaR7b2doR
UV/1DuIi1CKx0Nxn8BnXDktvYDhLExWzPJVMZO8wjxwB25zBXyv02ZsPg/rkRCL7g7QJR3aHutr7
bM8DbvmJKD6NIYcQd6VMuYD0mtPUowCp2WNXUMLic4n+i6tHW4454v8WlOi5Rf+CPEC/EZuFaWns
Q4JWZNelFqWylZ/AJ3FfpN3XqZ++p6IkbSezbrS4G47xo1cPjM7MtGFkdk31pLoX6DBvp2IKVDak
V5saMCTTiCFjyy/sjRR8RgKSTzTEzi/U9wl5xmEJ3RK3vjFjCnC+5UUdH/JEXdU2dPMzaYYOg7Te
YtPTbuovJ6V87d+6AsmgM7vWgW7YWGvIwjn/Qagwukxhoa5Kv6QxOVrrMkV5do++N731QSmGzuoP
e1vOwxPQwnNdIWPXIUUNNSX8PBbpjS+/8kVYJ9Yw9jGv51O3svIyG6pdvkfrqsQKqXOhs2iIul4d
9eL4YRwL62w2OjtR58lCOBUZoz9tUYXZVTAOLvI54tGB8TkRhqlbWjQ7bRJqWlNQocT3yjTKSPNb
6tw41/FogGHIRgKcwCefFsyFnp6Jk1k6NwTKlZAnrRcZG/QbrL6CIcPv5HrZgVFFvHlGqcvduIz8
YUZogCw6oE3FmpHNXegPPACxY236OeNe+nws/YrQx3azUwmFIuoX+Y0WtQx85bdHlgJF0vk3DVYR
8IUOc2IIuFWV/qt0/d735rfEXl8X5Z7UuIAtrNbvzMD7G0QXT53/dTGzm8FI60+2GJ/c3KzOREEh
R+w686xY7BvpyzT4+nU2aYs0gftfBb1JmHQ/j4//3xUXkyguSG4uf6M5vVtxlbo962aP4SudTLXT
Yc5yJQO1aAVW0bqkPqOi/MAZ8IflDHpMlPFbFgnmmPe4Es+lKOt5R6MqZ/NexXFJM1eGYBrsCJHf
sSxYeoNMtPGG5j80coQYxYUUqqy4uZ+n1zZBs2PYdCwSKScmnl2HljVwJuZ8eqod7ImNbt7ejn71
iWxD8qUAqltwLOPph24W9i6JkycPuVDRmNHY9ysbosze6bP2TfVBhaRr14vyE7vc5IP74/eF20aH
BU/Nb++aLMJ+vcFKfdW5Thsee7MKLTW1dLvLKya6KUywLJnj69+/399JBT7IHB12DlcnZtefNuP/
7IeNOtXtwqvmSOGn2nmkjZrZ8jmWq4jctGC2tmTYEydYHZufiryQDx6w3xdx0BH4N9elR1P23iHe
+l3Bq0ka3MIG6GRNRGPWKSzM2AnnPns004GxmkSg1BrLB+XC7wsofrS77XC3dZD53ubQ6m1XSDkS
FErWJh7YwBgJi+HXf/Xx7KGPdfZLI97+/oH/Ps3nd8RXxA6Xn2v42wPwn887SYzOniz0sCg4t6uZ
S7dxWuODrcHvfnW+VohI/IvttGe/X/tbZpeMusVz5A5+GyLVb09jh7R2IG8Qu6fhn5JkPaM+G7Yu
xCFdvNsllWRYXZl3xJRTKzkfkcX+8HmzRgZ5wHwZ/uD7ZTIKmaJDxDmjNZ5d2v7lQEhE0PpakJs3
iXJRs+vzB8Ehzh9eKBNxO/g5lozmb06bTjgxeXOdilaSzo9l0gBBWLxdcnF9PAWowD9pGsMV8Dv7
3td3A7KsHWH1+a7z03K35t7BMtZX/gzCEWvu4mXN6fbYlu2a2Ap7P/ms9/TN2jGNncPQDzdYHIdd
Uw1BtbJLYddB0/VUESKwkbMJrgi2WMG2dPVomeP7rCpX9KL8L5lmf7KZvLEq7i7IXb7O6xL1hUu6
CnKyXacjmGkYs8GFbcKxTu7MPL4fZiEOdVV4e1NagJSUgUUfFq3pINZbimGgL8RY2lh1GnGFmeHY
y7Adn/KCAXqSrVz5gghuTX1DQJN+sGT/w0cPgAjLDolSIG/eb/KLecu2bCsV5VV/XP3yJp79LDLc
/vtk5XUI4/qDL/sP75a9iV34lkkU+E3rwhXY99aW/Dvbrh3Mc86cgZ/29xf4d5YPpkPMpduKhlgk
5/3emjhfkwlnOUdOo65WF//DWpUmw+zhp7RG/2S2t9VaPxlJbDOmyu9WZ0gORilEVFhUZ3GjEr56
tUsTJ5hI3LsxCM0d6vk57mwjYFqOejyOv/79b/2H78LhHNANNgiIgXTz12PHmuNWDZ2moo5jdNY0
b5cRhsDDglyX8fBOatVHFqc/nOwOewNKh60pc9/jXtOpgKaSzyrSkM0iVfxiEYMdOKPzlJWRXr95
ObBtpmofmet+P2YMd3vgCB4TjmDE9uuv6oICWPQsi6NRdBY5y2SdG9RiPXO1XQbfZbeJPfSKaJ+/
f8Q/rZG/KlcMHPuYE+xNVcCl8usP1gpfxDIbYlK51iyyxvVr3Aweri42rJXRwQ6TXb/v8266xRT6
1Phtc0e0AaAQ/yZ25vbYQ24++KP2pMVrcuT6DRVC0IMLtpbxIvq7YjTy4yLiJw097y0bt+Q6LZgF
m38MbaFqHzu8Mw6DHUoodGsjNlWUnZRM+1wotR/AbR1y0iT/3y/6ZqAkpWXD71Gxbe/lf+60eYxH
LCekn5fVcKLTf8t0sewHb7jaWv5jHerxgyrp9xfd8HAAI4Ege0H8lgTHlTZmyWh5UZrqyD+HjKbZ
6z64qbev693XyZ/OnoJfDXHMe99c0hkZ+vctT2KKnzbhmei9kUN1DP/+3Pzhl4FRClbGR6EF8fbd
wAD3elsYQ+lF8WzrDLzRPUzN+MEv85Mu/OtvY9KR2RuAGCDVb6dW7I4U25hcotIYRERm0I4VkHu7
FPjQlYvs1C8Qo7p6wpxsQ7H5xSPeqfymbn0LpDqkWLxtxDJMJM8KA3Qt6e80OUSAi2Q+YOvqXvzZ
Z3qaYavPoOQc9SE96swrzpVvBIm9xZou8q4rfPXRi+f+JnLcWMaGzi1PabUhQ399ANHAt3Gjm1aU
5yO7hDZ9cpo5DbssHm+74rNf9faJx+nz0k9nzr70Lm+qr3G5HBd3euA8R/lL1g5bnO6GV7Y8Jims
QXYbtIUavxOHaoCxBUKJdLdhoP6VnlAEmRvqTW0d52Iqd7oDR6MtvXU/zLACjUYXj50fb9KI8mnu
F45AiZ3RTnhhHbd4zHOb9hRAWdArhXG+Zr3prXIM3RJmBSbJ8oT2mzFJXCQnEt9oQerpxzQ29jnL
lzq0UsB+U+LLzxPQ+xC1PlYJExNpIW4KzGgHsCBc913+Mkj0EwjJvo9kY1c6w8PZcNZD28hTZyVy
X1eiY3vS4h5xybm3lnOWcQyVmvXW2s2RMdejyoW8pVa9JYE0OXJDjXvbXa3AtZB6u0Wzb1fikCvp
NkEzGfE56/t/nOQM3LJ+Vq1x0XxE13aCrwMiHB8cE+2nKmPtlnbdLtY17dEcp6vLVIiUjuFgIZ2I
LL/95nmItDCryQ2Xt6ClTqd7t82+zFX/tq6FiwikSvd+14u9qI08YCyOhnwu833JnO9Cj2UxzEa0
jv+Dbk/GX6ZZ/44lRtvWacluk2ieiJzOu667QUP0NtoDphrCWY8sVRine8nNWHR4ovQyPWYZmjRO
bUkVveVF9OPBRa98q7vp57ZbdSzjNp1q3Cf4O1fWVqoiZCT1UPjhXDWJ32Xp26Nujp+rbaiW16y8
k8phPIXk60619S2mpQtboRim5AoowJkuSZxHg1fbFHheFcncSL527iVlKmYQwvfgNNU3p+LI15p5
urFNNV6LUYDTpMc4mU6vBYyuY9CoWhWsiTSORTXJTwDx7+NxjCGlON2OwAA9zKRFG21NALpY5biu
FPdzjSJ/6vz+WREPK3j+hb9UjytkTH7Vg4JjfrakNocopT6NWYFGxnb35LdNR/7q1n6EuHJwYyvf
xyv3IAW3DOKkuW/Jcj4b+LEmN7lzGwkGdbbKULkxHQmrCR72p062U+B5XuTIQd5WDga7/hXAZvo6
QYs8T0qeaKAwrNZufaTIq1jK5neov6vXpPP2WJXYq9ZZz2ZQSx8ESx5p+K+G3uTH2GpA8FirRGNB
2OPEaLa2zRcfyIaH3wZ6w8vEQBOdmsDviX+oa7Gw9EYfEYt8MAq1BENnstJda4Ab4jM+HoPNhy2O
GCLzva7lKwkIrhe5SfKlBzNzHvU0mnWByhAgKVNGT5IO4QINywV4Ua2UEQLrJBzbJjnk/WShKOyd
gLdAHCqVoahzeAvcmsVTrZt7Z6YBGBr+pHzNq+emWG8nr1uO2horNrIYBfu4vDbAynaiMu2jajyC
lpEI0r1Pm8ncYPbncH5Zo2qZU25QUlCJ+7xYz72OpUn6cCYh0cxVttz3tclHwL593yKFaA1RXn2p
fHIixOZ3ZYdrgr6EkqP/cNh0I5BdF6yOnEbdmllHjGHPsRofZAndLoV3tPO9OPJF0+wS7CFs6rX+
CPdfoDrQP1WNlx7JUgmXAYCdXIY30cfGiVJgwZEMp0iafZiY2Crs0p/ux/YmNx/WbJKfYQPvUOpi
CiqsNOLMWY5o+ReWsZl7t6i6uBWTxAyRNBapsS6AH9zUeSl3M+isq/TTQ5Om+amrOZBjUmOMajnD
/LjThjy9kUMrbnWrvbbWya/hrcULg3aMYyBZFhytUtSfmRk6ev9FTHqxBznBw+UM1ZOb/juX7bLr
XXQa1AB4bYYCdfosvyLvOpqdS8q5x9I4rXmqkRB++ntt8Yf212QEQK/tUQ4T+fiuGJ4BhBiLlzrM
uBCBLcvSB4nTfPFzTO5ojJ9LPAdnw5OKCSpMr7qfc2wZ2vJIVbRnuwpVrGQWXS9GcQDCO2TWWdfk
5wHq0c6Znmsdl45rQ1mzc3AhVOPLEX443eoc8vH7FzHPfFIGJ/9Mq3qdsEsYpqgua2tMu8lQA2sg
UG7l6LEnM5LloKkYb2GBh82tkyS0UFr2m0tamuigBZlaRW2dRDufGAQz/G8hk68az73C6mlljKgw
HqEd8LJPnbK/DEC09mIc+mMnYptH0tf3MFjGKHPmr7PWd1c4OglV+nOraPfb2N3wg8N4USqOo79/
Fz8Tnt6VYNCy0Zvz/WPG+AnY+U+ZrIYGLx+qRrZTS844Zl1uenvKQncoDXYVw3BJl/gJAaeLBrpd
zgbHem0o++J1tX1ZR/+Fic5Z4bBdyqQMeJ4hy8ROzbk0u5csNSNz0vpTTyt+xBZ+mrd9gs8RH04I
QoMFncdt0/Np//33+r3PY7AiuEvp8WA52+8esQFwir42rROlg1XT3qzfcMNCJ/C6oEubYqdPPhky
OmBHlSz6B7NiBPW/lel0tZghqN88YD3vy/S+MhNJG6hHyFkREVkpuX4rBkZlC7Unwmg6DiZX9mSR
r2pszBy12O1bzDq31ff64BNxWJZoitNK4OIzXyqzFGEs0uSYj/DVuvQLMNcbwjCyh65cHtLG7kIs
NGk05rdtJ71HPSaSN4Y4rxm5eCAq6YfhJpHVEli0c5Jsx4hn13nK/Hdp6zApq/zFqeYXvR7xl5tC
PWZNJk+8Q8nBG7qTPpTjo91r/5TC79mm9G9NHBePwhw/18k1n7rplQ2cQI+4rnvIAIKyuiyi1qzX
0DeS8gjH1f+EB68In5O0dUAXlUhC5iHwm1onl72w0NjaN52XTpdC2WzXvObY96Ufqlz1mLOTOaDm
xLQ+42JO7Bg6YQwoDivgNe1b99b0Ni4K6YGuZOHGm96Ek1LLRVo73DDatazzFebyM2dee6nw6YGN
ig/KL/jonfxf0bNvzrTl1sR1EJo9qpuhcV7KXr5C6b7t0aY+FOtyWv38QbfW/n6s05MvUlb13vhk
puYSDQr9oKkNt4adVSc6pgTFfZFHpRsnUT+DXpiaaj303WSFNloaxDgQsxwkyQ4uFmaT+3p1Iw1B
+UtVzbcqZn1ZTXVIAO68X7gmWB2nUdxobyOSvGDGPnVYLefZzy02TV3/mYwgcQK5/JmMAWB702Lt
lcS/YdYKbpjesF3MjsIq44NtsR6xW86efMTWgWDTmnVOqtRZHhyz0k4Y/fblp4zN+LO9uEZgfpNd
kr3ONP53qTb/MzL2Rx2O5nclDw7LqQxS23wl+Ly8GqYSEQ7N9uJsbnibaWXYIcQ4ssSvLyub0RMg
ufR/GobMtJEoJuphWZ272uYdcGLkC4ot3Wr1PWo8sB++ptkH4AxkOPE8iYGaQ+un+taeHwx109WT
OkyeU7Ej2xaiSVUHjscN0EiRXOvFvBK9ady1nkHnMGovRjc3ZyzGZuDW3MB/P3b+sLmwDcZ8DJMZ
ATB2eTduSZi4gVz31yj39JgFeA7eU361xQpHD4iw7rIfVeSCrcZdLtmb/v3H/0bV2dJpiB822Yxh
438/BfR0pEZZie9K6lSNqhq+Fxz8waBkHTTx8vz3n/bzFPv17iAzCQeWYFXBYfaem9Lofd47pUnn
rs2cU2LyogbJEcv6206TOMwVVVMnHh3yIi7GEr+yH9QCDCLzbrabZr92erovVMb+q5ryXWPg8JY9
S1BNZ8meTHpQLdaMLxDhyrBkd8Iu1Ln0jMM6p9PesSji0R3jdcFlG81Zcim8BSGRvz5YSHacBhFn
6TewPdlAQtw/lWuHHEZr7d04Ol8JBGtwcvOA8flkPGXq898/n//tTd59QBz/G7HNYFvJiOPXEUCJ
OysB+w70Y471i8eCoZYZjmdS3W6n0MjI84F06geZ0L5SwuEnZwQYgMBu4CJqTljFY6gWbw4quEFb
nXnXVj/iJCPmvKK/HscM1mVXbUPFsGrix6HAQmst5ndAXv+SqkqpidodHs9qXJF4PnfGMD9bdtpF
HtSRcLTtG3O2rc89US5B3Uz88bl5Xhpc8TWG/h1jxS+9zMdXtsAZ0MHUt+UpphwPe829dO36kkB+
Q/+Bh5cRDx68SouvC91GqKx0iVji4Xp1m/bVVImxg+1bknRlzsfZ8tS5s76uEG5BeBbGm2VTYnXG
ON4kU+8gT6uNQz/JezX7xS04STTGbZudqXyRfEiJPZ/DZZyM8WQP1ePSJF3YFFZyKJGAkGDRdofJ
omy0OxoIN952owOoauW196scjMCY+i92OTUPVV09Wc483mKwjXctBMGDh1R+dVMcE+bFbrksVemS
I5etdJ8V6hk0jlfTTBog3UHGbRXA3XgzKkudfHgAezF7B+zKYabZSWSmTne2MvuSYXs5QDfmuxyL
M+45+z5vjLMmEIlMdFe5G9dnoZqeNs3GBuPN9y5RnNCXTP+0jHGMGjU2wwESJ6BLhiZSWFrYWLxG
Hl9c7hX9yUldb1+ENfbLI0YXDYWA/Brnvrcra12dh5LHgO0WxOqSZT0GlEuqDfF5AXBL29Y+8Sgv
L+gKEdZW4p8a0OoFmi8ODaGf7bW4h1VxlwyNd+SmqnbKNsa9b2qRN5VL4EjpBgyyw8Wx5fPKugjZ
mhyG/Op645tv6cB2ansI5TLh9BKDfZzbwSMgF1DNaN/WToYh3L4UMDqiNtOhKM9kyRBozjyqtm+k
VjwlpRQ4oyeDNNDkSWF5sFfps1ZKH5RcaMYq8T3bkutcaVBZXhYCngECo9zXMCRVVK0fzPj+IO0i
jUjH+sUnwDD2vWHT6pM0G5oEhGKzXPtpaGCI1fWFXiq1sjtSoPbpIhlLlMmLXoAVdeO4+sAn+b8t
ya+HDJN9Dybkz0gN+Nu/HjK5nTsirthogZvQCDE0kzDz58O45RF5Zg3vobIAfXQSjcAO9e6KW4Zn
qhaoriyqEqOmfmwPipgVaf+LRtc+VvC3iUWdbxgymDOUGyZABSAsMApzAU6lx1buzQhwatx2pWfv
HI0wtBmkDwhn2e6l7s63AkOJHLMryIgkYNG9IukCK99290nm3OWJoZ8m7AtdoYCNeVDS8xYZlW49
SN9G/V8+MuhbQABMLosC745xpXWyNHEzrS5GrKSFR2A/zy4Ck04+cvrjGFEoqOvhX5hM61lgmq0S
0sYgszxC4U2PK6z9ndmpHxgQoqVNEe6SKLCsNqbsse9gGUHNJFgrDwyjfYon88FPavNaWt4rORMd
bJRxOSlruVLr3qXsuqM5SR/0jZDk4kROWXeEQCE7kDX2mzcrNME1chDHnHDWgEYH5WY+KUPT92mi
Q39RAGMm6Gd6m55JQquiVINq+Pc76Pc+CMuyYzp4FHV3a0d+fTiky5LVVhzF9XQwuxlI1trUodsN
XBjxwYFywZtJaN4Hmz3T3Rqs/z6VDL4JM9gWTvhp2XK/WyCgSmLfouBV/x9j57UcN7Zm6VfpqHuc
hjcTXeciDdKTzCQpUrpByFDwZmPDP9G8x7zYfGBVT4upCnIi6vAUixKBhNnm/9f61oCNCJ8b5gUF
f03uln49U7gnarutjsSr69gG4Er9Klo57YTtPaO9xvnRDUT/WlF/ShDF+aOB7oxCb3GopuyTnIZZ
N6j2j2OGBodiKHI4eM9ggM14JxOvXg8yPMC+D+4gWpI7haZQ0dRneqHLUJNoHGLSZRvgELw66YGA
PYfwQ21Ym2IYVhF88VXl6skCbkz5OQMqicxnpxTaeFth4byMj/BbnJUMCRkDJ18vpiBFl8Fq1acq
BMvPnCzmq8jyg8DRF4rqMkq2KsQb6KKLUg4WA4NJakDg6g9B/g3ASoIMIHR9ECjdEjZCeVCgbxFD
oP8oWvVJjMY2c5L+TgkrZ4vcFWWtbVwaIsuPaq07R9Pw1jFxAL5WGwQh6sW6KZPwpiIhlUpVtC1S
bOUYSfp9ZYL2DYrpJkQquhvEFGwM80eloQRlK6Gt0rYvl2qiTduhZ3ustXcYyMpLgfF3jSVd2ZUo
rxXmMRzjwcKz00ezo7dQ0G5bJFZ3JkKn2qlqvvXSelx7qJWtyr3zMAGyHkvX+LezV6uoSMdLyyx/
o1r9edBJxQu9ae3WlXqT9UO38AIisWfzLqpoVKK2oJ4W5dMSn8Zn3UVt6FUqyitpf2rUdilxfaxr
95BDXNLCaU3Y7bASudT3TgTAm7Gi6i6hFuxCdPrrRNKFdywEwzriTg3b0K7CeOGn1C1SmVfLdEDD
p+rszszJxmeENhK5ejtsi171YxFP20BzyXkfnR2GM3gUtbGJ6xz6rqWUWyewlwYRBTdqOq61SDEw
mrTljv48tjIVQ10Fy0OSU2yxXl12elTydozKY95FO+RV6d7tHUAsgLmU8OQATyNrzWYkjo5y1kpG
oxfsjKz/mViBfnCTNr5j++OhfcdRkeZ4VadHJaFZlEpcJ/oE5j6so08R8/9Z0U9damfrinltrcRC
edLvBRrHQ5BgfUgRckplugOv1a16WxPYi/EKMMA+J5lQNk5PNLXZjzvQP37f28HOvsc4gRZriLsN
jP0lRE3zCAhabAr8ObpZAXrShu8DOpf9GGrxyciKVWDPKWMOtK2kK7SFyG3BVrav13ps8nQHFWKW
cNGoUfCZXsxO773utvUCOFcZ4QauQ50DqL9c1lZm+SluJWTNEXXCXBITK8IL7zAGH/RZyyFLT/NC
sYiN6EDAwp3X2uVdnC7bkrpHi1R329TqCv98gPVoIDYo9lo86Am6iIlFI5aV6ZzXdkC5EH4MIRY1
GEHb45zMI7lf8Ymuo5lY0S6eM8MD2pgz/tjc1B9JtH5r5LOtY6VhooujHufR0X47ktfZ1A1e7wg/
adstXQ589ZjFwqRI7tskWrZW7StUqr8HbIGcCYNS1DOB05fcqMo6jqVyP6qWvEk1G2Ri1pc++WeQ
1NNvdi/J364s0P0DlCYnxKI7Td20DwDo+Ab1PFQTzSeBRlonv5OOU1vTtW/sdR0/Q4e7MRN04DQf
v4qw+fL+9HUtm5g/tMcug3Rew4b4c/WhYyOFg2i1wi8expbJIsoH3hyU7sRrE9wR90q1hENYf9D9
1oxrwTwHxtxu8X8kxVDJm3/+S1k0zemrZ0YlyEbonvsarRMd2pzhZnzWXJpLWYDhZbCLTUeshZC6
2GRzJGfZdxjwJvfiBcF9yMyFRwWOtioLtHV5fInDNGAt1KDGDXE2pgVGWbz9rt9U0jfsLx5ewj2L
JhBt6ng0W6MBrBZRs+x7c10UOiQ0K/QWRZQ5B0PDrWP3LHVTxQHeZJMBGDdOdKyMR/zGdJxJ04Pb
+pIa+tHDafsJfOre6eyvkNG7m9L2hqPVm5umZvxoQYlnLdmrIRBgX1EcZykH71LltnFyuvzSBuqw
peSzkZTzmEKpzfPOpPu4mjZqLYC2YeXcyQAwJzNJyhDXr5UhAsofeN8SFXEb8OxkhRsLDYhJ3c9j
KVgYSFVjPb/T6+Cps8vLaBGQXQkdeRm86ZobcDG7Ul90us4OaRZf81weAwTUWFz2BQlBsdPIXWsp
rV9WUYn1Y18G+M4qZ+FNNc4FWiJJRCYZEWoDprXNiC12aZkVDq2h6jcRENa1NrZP2FPsZeA11GfM
/tbIQZF61D2B9LUW7hb354gTCsk8LDmlHNHTVech5ePVWVufsKoCL1QjnanuNEPxdym5cqtOMR+J
aFXJ3kFi1QOnDoqP6ty/xUfxhKKhQAyN5kR1Wa29fVAFIbEJqQ7Cz5JyRItTA44xTXcVqgpN5JSm
c5VoSztVFpbQuWfNsg+jaZ+ECT4Mdfv+62rN7+PbVR9ng9yNSFiPytJrt+GX1yYSVu2ZVid8arhi
0cXALCb9xQu0H04S75UCDqEtICQblRYxRtohsGH3Nuy8Fi+z/NrNd5YOeK08p0H9PaXz0FQ9qJDI
ukDfW4dZHW3wBdwVefWEowNTpqbgqWEGyBLx4kbTcxPpGKed8pA2UDYcg8HMMUmKqNNnNS6/plFh
LNUnW0QmvQeyklQZP1to7VFfwHkQtKbzlpTlZpfrzQ/VNX9EMnlwp0guyQvZpxpv7fvX7Lpm93oD
f7lkVzWivAsaSs0MccPMDMNLJ5G0p+EdPuKP6lHzs/Db3XFtR7UId5pv1NtnhYRN1IhFIfwodL4D
lFw25BXgt8JL0NkulgvMB8AolXXbQeTsaXe9/1GvNyPzRwWdNcPS2R3Bb3p7fAlH1pviUPi4RlHZ
sWKfFzZfc8U445HnecHG1QThg03u5ftHnj/Z1SfH/wy/CeUnJqjX5/aX55KcZ8HcVZc+MHXEjlLd
IQOAOYDc5P0Daf/wGU2EWarhURl1EeG8/Yz0+muyb0Xp57m4FfX4qJfJ59KCA6bGNsoFo1mKSrQb
IKXKgvZNM++PgqkEz+TdsEVZiTGxFhlo0EMhrTsHU9k83I4ftaj+4YpYqgu2C/UliV3XHooK1hTP
HcAu25F3OgEoJs73lZfUW7eY10GmWh9BtC80HPqUOciyymhBWTmrYXITPw+KO+7I/l2rbL34KN9o
ekx4sdMephmSO0M/1yFsFZmEww6No2lqH9S6f7vSuNhU/ge4GzMIqourp7kusipsPDxBCBi1dWNn
P8JiHvtLez+Ecb4iroKyVJSbdxPxn3duEmGtmFPdoo1ufc1T+E5hLuyt7kT6Lf5IDd0j7syh+/CZ
uN4Lz2c6p81h0gcbp10HKxDRJlTExR0yNwpp0ioX6miZvkYPeRmvBzft74a0RsPSPlGt2rGitjcQ
u+FtsDGlYM0clRe2tiDTZrCD/ftP7LXS76+Tw9aBABex3/VLWSEpaQKW78DwUXCxwIZePXRP7x/k
t0rZ641iKTcHC0ILur5ZgHKSFMki0/S8iHGH9scYRID08+BOptFLYymbigp/yETem3ORVQyXD07h
evSbT0GzGPFt20UWeK3012LIj4yJrW+jDD57Lbttz4WiWgWoI0yZsehw7uKG/kPhskkZAkxoH5zC
9fQ4nwKlEPS41P5myePbwSHJ7bCq+6n1ndE4m6Mkha+cpRl9eKgl5t+JTjMmnileZWPiLOgVWhsr
f3KM8aNO0W+C8ddT8TQD2aXNXu+6PqP2hMLpKGj8IqY9iMKNMKUU+Aka/HwzNMo33SPoRJLgpmq4
r6PYqI/I2ehbh+fEJPpcq8oX8HCbIiK9q8wwW88VgJbso00txLqZlI4VrfNhiuk/XUMDp4oN+c/i
al5fwwAFkLASniRSs3YR/geC2rq1iDCQF1N5Eho2zd5jn9BGh4RmimWclJBn7f17+Q+vDXeSDr+F
M8rTr8dPWvQK6kuz8SkqblFgot1RPtBm/PMhyCPQ7Nfl3bxy+GXSah2Ul4VKCS3Jum+pGSwaad6+
/ymu91c8BTyK9KhUHDC6dY3x6hVHWJp0a98y85MbJxI3v34sgnxXD3Ld2d3RioYP5uL5tH+dizkm
3EHgjaptMhpcz8Wp44RMPawC2hTCbVn+SIhqMWKMlw58j/c/3z9cQuYGFvHwRj1q9fPD9MslrGol
RTAADT8Zip+KwCDs5B+VWH//PBo4UB6CeUVjsyR8ewyrV6I4Zw3q2yQ+YsNO/Bxy7oKVeLhS29E7
vf+Rfr9lHI7ZRHN120KfffVURFomEU8qZJyl7lcqiYe4xqyvGGBFiP6CjkoGoUaw+/tHxZ/1223T
LNra2EsIDbGtaweDUBMvpyRS+YQkQmcNkvHYF6ZYDYR6aXaGbmPqj3mIV7V3IKB3nrs20INgu0VM
gZsr2iajo26mlJIWTKJ9Cfdn0bUOBC3RX/D2sfKPs/RQh/oNJCukhmCK1pLW3TYs8diauvKgUYMo
JtVBJVd4KzVo1Nvay6ZdF9Y/UKHUt60TLGvEP1RlvfImIYoI8cApxgO8sfo2XOY08M5lqJHSoDwq
aWCfp6GElKMElwFTxgozZb8qbSp6YUgmSVtGAA2r+7QbR7/VGsCctHeGNnF3ilovdCXUV2aoBOfA
idp9M8KfstSHLNTXJXdwpfQGMtM6iI4tuhYvN9WTW8bayWsxmUzRYH+bLOWHAelh2SOJWgZutqmj
MAIr4wCvForhdw3HibXoGSkH5qnevU1zlXQur4ZOIV1CutUohCIEfiukKxOGPXnBnN+i7lXYAg0S
Zz1TxCqbopn1a6EdnFkL84ZUzgghHalQ3vX7xFO0DTvtggD0lTcbLd2ZGozg9QayM361r51prmzW
rGlOZrRTc2/siNkhlySRGNBSMmp5fgV3ZMkbARdgWkQS6WWO3BlhKBLaoWzBviGkXWEki5exYPfF
0g3YnhTNvuiTZdsQg1wnAj6WHn0aTOq2k+GBEE+7aFvrflo4JRePOFDdbc7sZfwaYp8flIj7FNA/
C4Rr8KBsrtvYd9O9keB0npNLqGf020b1dvjV0u2IcKXX3OJGq4Ry2yomjC9bf8YTzWVzQSIZRQc0
GbzX2G6iKM2W2ictpi0wtCBmlBmwDZJ47eh5eZO5wU0aEpojrcw4IjvO1WIDQ49idKKvHBNXvtq4
5W40+eW0XO/wpTTb0DNJ+ICkeYLZV28Nt9sKaT1MU6NcDOh6+PzSJ+BA2pKUFX2lWcW5jCzDr9iP
Fp0R3qmZLyBsLRtUIHcO867dw3P3sHaviz6g+8Gmkg5qIpa8zT0UDl3sUB+3d/B7vqQemi0zyndU
CTVs59SN3LBB/KfTyGhpdvSTfnBi8+X9IeR6x8FuCMkbTdLX2Vu7bkUVEQoSIn4r37WrYD21lrZQ
RffNbXky3z/SPwxVMOhncyVwStbeVyMy71Ndpi5HCjPxk2h4BcMw1WO7qPrFZxUtfat81IX9faLB
2Ueny8S0a2kwHN5OAqkTdCKheuUbTZatsrC/iGZ+TyTWTm/mdZMnWYNDWtLWhiSHtRJ4F566ERg5
VY9doX9kCfx9WtIBFbMTJc8Nua1zNfUZJD6JEGunr7kQk7wx+FbJm5aIiXos796/3v9wKAoYLJvZ
2lCKup7R+yAvjCigBsm4/uyMRMp0xtaERs87/vz+ofTXgtbb5QObVaZRC7OViq/mav1XOXYlmQNi
X86cxrisHpNwBLNj5eGczYJ6SKsXRehUW9XuV5HVqH5f9NR14KHXgf3NNAocxSRkLAATIbqrvpSD
rW3xbOHS6EfcMJ2oD56ZfrH6rNkT9NGvslkMm6qzbyN2/UzA7IjsYiLYdaZexFRE1U4oKyasLxVd
GteQKOojjAZQhMmqzZufsF9+jCP5oamNlUeJ7sAQzkAfhNoh54ScbKVB3kMtJT7rKbbvPqqmVd/D
zEjnKN5CUf2iMRdqbX1LqzL0QU7d4UnIFkCUMCSon+G//hjZVzA2a72fq3KvoCaCDBicK6dMKHQt
Mttu/GZI9EUKTQkcWPTSJvYtXXKDtJjKO06GtRV0w/su8slpsUkEQK7kprntq4IAjzBqfUFS9jqq
wKp6UVovZ2pn1sp017g9epSs2hIgUJ36uLB2InSOxE8QkEJZZG11LrlJPI2IED/paUgh2M7IzIty
lZ1O7pABnNlIDfrPorJ1X0LWOBDvZ+/ymiYRY/+TMwjqmSkxVG64ntlijxXdenb01Y9RC/VtEQXZ
0k6oW+S4DUv1kvRhskXvpy3aCgWVl5bJnhUK3mNKXiBPi62imd8bxt6jKRB+ftYaoTw4JSO51uk3
ll0BylK7U2HYvELCUG6idnxwQ5BZgWPrq8hZjboV0tZGCmNdwJDJXVwaPwCktIfKRtGvEbO6NYjv
zkKkUIkc3KNej3CnNJe3RX/QKzOlO4fF2nAcsUEqsYf7iZUlguzVjYmJZqREsfuNxJ2GRO3q3LD+
Oeiy30mF5qFwg5hVTQqJobx16YCtWESM1L2F6ac6cgiczfU5Hv0cXkWfhqsCJd/OKJQLTp3Zx3XE
ER0dexOop5xYG6cO1RpmLBLO2PZxAW28WBOvhtbmOFWBAhqTtylB267VtniIG1KxIPeyIDJasURq
ylvYaSwCYvGTERHmTIa/B/68H5KOtIriYsduqt3IWt9OWiiQASHTUxTw+YTwMI8nyOiVmnUGt+Yk
+uln0GpPXinym7JW2WbhsYRHSUqIlb2kuZjWMb0GgrqMbcHKqdBz68j7qSwadGFLKQZBgAaCb9NV
vE07Kt/lKB4zTK234GfgDISQZd8fov6q57wZoohwo31EmQMtKAxx4+1kEBgwxOE7pX7DvprQc95k
gdMGBLJNenV8iIBqbodabRGQhHgBTUk+AJa+Qi35klsXGVnk0qTRTi1lTk5DQwnc7hVfE9Ed7KF4
MdaacbKtBTKEL7zhXGWp+PHkfqc4juFP1ltT0ei2uM4RbUG1SPBU7yojTZYKl4ylHxpaPfdOw9iJ
g1PGz07j/oQA8tNOxJplJcY4AwofzdJTqZrQHfWGNlcNgy4ZcYu50ScC0JxDKBhr+yrMT1W+6zAr
bAbAT4dpQN+Tdz8s6gK7yZgeFBfqZe4WcKEklJrQ+6k2cqkYWXkYgrLcyiE+54mjLYxxklvP2EWG
Et2U7WeqDZ8sWclz7yigjRWi12XiLDHC01kYVKTaSujnQ4sonfiVQUu9m2EguwWrqb7CTD6uTUVi
ZMni4jb2vg3ec2HUXxJWZY5XTTs71C+WGjU3aqK7tKNshJF55p51IJeQNtRlSTTXbcDCe9Lzjcle
fGW2zk0WROltMXojOjm2yWVSS9ZeALEqxd2Mdvi1BxRVIvxgWGtWVeeCZMVutbZl1hBNXdPF8yx5
hL7prb0OL15udKTGqOlcFO/2Y9FOpxDa5abQ1c3o1GKfq26wUVaydMTOJCv9A9my9dvyBbMvggUU
DbZjYci5fmLzqLAmp0ZnMwlJUJLoyKkgnaXv+GhGXn8zm2hYCGTmS7NKLFbqNu5MLLRBrjwbvF8b
ImEzM0XKWkgSTzD8E1heWUSnEP9dM581aNMoubb7DLkT8P4Wa9lQXoiRlZdIFnunh0mmmYO3R13h
3SSz4r2IH7D4PEfeEGK7I2c9M2+nDlvUZLtyObV5vJIGmX/dOLTLPjXJuVAKUK00CyPH1BbEdrar
ohxuAxnZRHRMYBmrY2OySXBSpG2YBRkdRvaFryPAf34f/lf4Ut799arLf/8X338vq7GOw6i5+vbf
D2XOP/81/53/92fe/o1/n+LvdSnLn827f2rzUt58zV/k9R9685s5+t9nt/rafH3zzbpo4mY8ty/1
eHmRbda8ngWfY/6T/78//I+X19/yMFYvf/7xnbJTM/+2MC6LP/7+0e7Hn394LMT/89df//fP5vP/
849N/X/+93f2DH/9qv/+8y9fZfPnH7r3L9tkLYdUjeALKEuU0PuX+Sea9y/eVWr8s8YRtcJcWS7K
uon+/MPU/jUXUYkbMDHE/+WykWU7/8gw/wXiAf7c3O9hK2DZf/z3eb25ff9zO/+jaPO7Mi4aydm8
VQMg34YxZTGhUy01VEJrrloNJprTnHUaDRtsc1Tnp9VkGfXF7F124nLWHEIkZr2HxXrMk43bmdpS
Ug2oLdTpUJQ9tJFZsw6N6FZo9gAEdYxgaA/VNoICr1ZPDlyyD97p19rW/8xCf500F5MiG8yq+UK8
nYWKTJW1hjAaa7xRrZuctnYx5UsEngszfIE8Yayr0DJWhtvfoVLvF6yDy61JLNUvd/nvq/nr1buq
/f91IuzDsAtbXD92I29PBE9T6BHtRypeSmUbSQ0BbBbp81NDt5f91NYR9k8PSuNS8cIGmcOgrixv
+vn+abzdpPx1FvMAR/uPdGuKnW/PAggo3ErQ18usGgUo9Grdwzet51QnMw/Nv4aANyPArx/afLvb
dXQO4ersA9mlsA/j8r89nMVEN8IxxouSxHOsbsumQ8t7xlYZ3cXFPGBRatv2eU/ZQknbewqtyZJK
R3FhD64vxrAat57SxedeH2GnWv24hWONrwWwqgs1DG3KKMfGN0vEgrqOkcmDlf7o1nXi87ZMh64D
KOgJjRwu1dQivwyx+hfqED+Tpevx6Qt90yAOX2kB7uEqkFwNYZbbICq/vn7XJ7q3qatALHMnVc74
GLRtn0Y28ahWcA4lktn3b5E+P5K/PrLs7DQT2ZE3SxpoEl09soNSAvPXaoIOlWzD+13eA/KOb9Hg
7UoQOos6oVpiDqN6iHLxuaKy36l6/Ky0AyGf7XPbjsfaHszbFD7Ein2ceQLx5aCm15dR0o270QKZ
KvuX3rLcD5RKr1Kkt+eOw4Nu5MyxoGSvXxUdEtacuBoRFRfyLHo0OG1JO9FDfrd+/bYoq63F4vVO
eH2+ixXXWiuuU+9sNDZruwjYvnRk32bhNH2h2mjW6kGKMj4VBM06/WyZS/vbcDqYY7uwh7Q4T3DY
70Ce47fUaxYhbboMc7qt4VR1T4nq3A/seN+/QVdqk/mppnivw7LQGXhdtqVvn2qakhRRQMtjRzan
DaWxfmfHQKmJPOPBXsdCs8g9HS/A0SAUq5heQjsY9pRHVVyjPJTvn8/VuuX1fCgk6QYnQ3Ag3Zi3
50MOBu5YOubUPIsAVknl+v2QXUbRa4TjzchZtQ9vYAL//cUKazQHGENRBg67FEQhWU6YV5xbTA71
E49XtwfjgkRk/jY2oM8xQCxc/QAusti0De1mG8bww2Tr2ypInHs1w5M2BIq4sRXtcx001qXxgBfD
kMtuvbNV6u4Ta5zSn823i7JBRSgbXnczAbpVhPk34XgPAR62GybbcZMpTyKjAx0mpOShIrI3eEJQ
URUuBIpEsc/QJ5/CuFEPHdEnm/cvJ2SgqxcQIzCNDLQLtIOAvly/gB2OUdLfKKJIzWhvqmYddYH5
Venq2xqP+FrTSV8uptAmXSYtwfSP33QVwvUkm/wwakwWtron5+aJjXEblRCtI/3E3hJVYdZXa1uD
J6JnyI4IBxkJuZQ/SpjNlQRBrCmWvrXzKSBeZFzUQ3zpVEG2MLiwwwA5WW0HZV8IEW7TJHVBhCbx
vQpu1NBz+xBXmj8q8ibMAh88Yeu3UALpr7P9KdJTXXb5oSTQvbrP82l86GeOe2G4bHSiAKaA96lp
e5PWd35nxaT/5BmY9rhXCUpghRnZtlzVWmjRi+h+tqIc9rq8JEyYd6JvNn2kh6cgSTQwNP2GnDD4
VbEml9KJ7ptkRr8rkwUcE62cgji5mhC00x8+1WO3C9hW7Xpr2JKtwVrbyfstIguI07Uk5W+cbnIT
SlMqYHBnqnHT9HCrLDS0vZqqa5BRCOwOEtryUNQdM0QR+i5GbzQC4UPalQ+ZueldM8LuKb5MNRuY
1LGeAn1YAYLOvlQdUat2b89OO/i+Y6jg4QpbfV2E1NQngX4rBYW+U/V5GHXGQ0PK5N6B0LdyZFLc
WkPFXpTQ9KY05R5G+HZwx/EglGLaGU7ziMktOHh1cBPA/KVD0aj72qIWbXRWfmMDS6Kg5up7+aRV
Y/upwnrRzjZao/LG+8ahgRaVNA0iD3CG29QPZW+pN0OHZ6lUqE7XY7JBstFvUomOSWsDwjdVMDAw
1iJeFIh2egxYjIq7i4g6fCaIfuT41s/AY4dFd15ZUCHqtn0bLboAklBHS+XczF/MXnk2tfbTqLli
rxo6pHgFdbXqdBX1WgxH7790VxAkhyo1ugukk+DBMPKY1z3KEmU9DLIkpOGlEdU41+Gb7mASAoJV
aoNv3yQbh3Zp7XyJq1LBK1kSFZvpZ2oty3bK+4c+Jsq28+K74IHARBJJVFS8fKFg0h3qGHC6eFCl
JCjShW6heJO6ZZI4kXMWH4D8v/95fpsjGMfogzrUgzG/s3S+Unmp6mhGvUzROgl4MoBjvJNyccYC
Cpgw22UjO2e2X+wURsnC7Y49fe6NgmB2XVbpR+KW6xUFV3d2vtB2s5Bj/eZ/wcCdxdoguGoWJjXH
MYFrEGGMoy6sbsfcUJdmqplHMunRc5sIqlMEPKibrdYkfNYHi4Hhw7e1vNq7RR2dqkSP1rXBe927
xyhpte+V0SGIbWPvLvRYwQ76MuiJxyi7sjxOiWqQKWEeeqUdT52wq/u6F8qxyZN8UceJ8SjJQfeR
ff10DKkvWqMPnvQwN9dKQTBMhsv+qajkZyIC6jvT5RJ+dK/eytXmh48LhNKbWHm6JSBe306gPM8D
4kb25hg+6JKr+o46vjwqWHAXoebA5gywi8DDUR9r1/oeI1Z68RKcfdA5mBdwUuaN5dwGQmCOZ7OT
5R02R1Fkt6ANghXYb/0Bl8SToo2YghtluFRUKQk4mu5D4ESkZBKF0RRIpJ2huMyT+cK14PKgQxrv
CWFtQbaNL5Vh2bek6jrQDor+xog8guD5Lg2ar5aXj6e6QR5FTgXjz3xV7ZjIHy00bguWfUer1VqA
MA1khbDTV70buPlKRPY9PpOccHZCWnuwm4Vbu1+NqDpTIp1eQlbaMytp0p2YRImcRrNpgw7rQd/r
zniMyz7eJWrYUxZzza2w24pXbTQXBLcRY9tb9lIjt/GUqxpfCDJcMzTDg+jMnyzVFjiCCOTmnhR+
nEodQjOBskQxZ4vYowAVpAi4oTYTfgbEc2ibuyorAwr+BGtO3gjwRdYn2tT1SWF+VIJcQ65sihP5
c/pK4gFamvbkbAVdgwYaSVlhDM3Jc/ar+fJoQ+SR32K2PqAK/bFpzbNSmPa9NyUCBEW7EDSqUtHi
8XCF9nCvJCXpJbliXUgwsi/gygHvurBSrAayWSGTi9LE9X3QT+4WfDuQnH6sz7ZrjJTKsjW5ULAQ
EBuddEqmZ6C7B6z5RB/FB9XR5cExGnnQ53+Le+ns3n/EXf23JY3JLoxN+7yrsNFOvH3CM+wNo1By
iu+W9RCJaCtFkR+j1Ku2ZSjSFXlVqO+gUGiVVWECC7lTnvROk6e/9KpZramG0ElPrCP8rOpgR/jn
iLFg225blYGCIa1xMoeIu7vpyXDbS9mO6tmiWnDOY6SVyZA/G6pdbJFcMd+Ck4rJdvKdFF2ziZBj
VVsx3rF8GC+vX/IUBFudy1snY5Uqq+ZguZ17zNqCwI7cDZcsLhjQph/GOFhIrLPi0kWWXBU5+TVy
/CznNm7WdNFmYA3i98j68HBT8Ezj6tOYYP/sq3xpUvDcCdQOB0hR/cFL3E9OwuRiY2PYFa6Wn1Lb
zH0Tn/mZ1wWP85hZqNJ6aw09MwPUG5hrMbbtl87V19i9jE+BURg7oD/1X//dauU2BvvyCEys2kdN
136wxX7tqf6645q1xMZck4FazF75Gj+QdgCt8JXiAJaG38dl+2S3NjzXlGFoAsEWRH1xyUPcotIJ
9bsa9vqSWA5zR/ylWdfWxiwQj+kjNoIKC+P9+w8eRav50XpzgnS7Zx082H8wR78NrsYArpetj7Lo
aZI0nekeC0XP9kWq+jXLJNZsE82x3sCJiRR9EUszfJrZ9wy/06NwJDaf0ti/fqkjCAsFMyWdhPE2
DabgMLD3OeD7XrpBCZwF2y1stOjR0RmBY6/Mj1NGYd7OEOyykl6ArWt9D6zjI/3FYUO6NSus27HN
qwMUDmWRh7r4NDqFOXu4NsmI3i9ovHRTeSTKm8WE/6wujEeR7MKgqQ+BXkJnbnomNz0HPhNJc/f6
3euX2qLxbGHPhwWBH78MXW0Ll0t9YFMGihQx26r0UpzeUyxQggz5MbHs/NgGTrNq9TzHbjjA1Bra
vWaSG2AVjGqtXeDDFV+acbAJsqqqfas5JAupgOAHqzPOOovnpQnF/akY3O8xuvYfMZVnG3HUU2RY
w6FKCYbLyKt5suF/sqyUrLF0ea4tLFJeL0i26tXssXC+KZ0F6kmC06qmCwFy5FR6mO6Ig7cPtqIT
PSjKH5ZG3VuB3b8144A+8NwwqwL+QitzbY7iZK+YV2IdiZBIPJynCSgHetSNdTsLkmIMHYcuirTD
67+p5RPZvPWhquyYYHZhbtj3KlyN1t1S9KwWBdixRYM8atlZmLlto43uEQmfyAPUQrSqDADJLg9l
t/NcyhxqNnPcojimiQYWP3UamtxD/rODBaLR/2S1H+h7pdQner9OelBHY/L7bNK3UGvESVZ9tYh6
xzlluYZ3rmgOplCHWyZPoiOG5KssCcrhse+e0sr8rgTg1JTqU+Tl5bolFGAXNLggyc3SDk2d6XOC
lnaosHLSM1GbJ+WGtJ4QxbXEUBPCgNAb+RQlg3Uc531yjsDmYjqOP5SDdzuW8S2lruKQAAQiW606
SKXGvj56A2jrvOw3SlG/TK7TnHrZBntZVHhFTHcOaw2/R8UinQRogFB8CQ/kPnSbsR3oW3mDeVMK
Mu5j8Mkrsl2p3fjxTF54lWSjnQEkGVKGumf9X9yyikAZNJ6NOVaBriyiDjnVd1Wi/l+izmu3caTd
ok9EgDncKouKtpzaN4S7bTMUM1nF8PT/kgY4BxgIremZDhJZrNrf3msnxwQ04urxE6Z7tb2KInbX
ejJag1qXvhJQPmp7jTrT79q9X0KqG6uyvWhgcTZ51JM6V4JZCmzXMC9xGnVguDYNhaG7uJ0VVPLI
uBn3ovapma01kfho3RB/3g5FVRDWGpgNUXtAbRWT8m0eO8zEW0ofbQc4hY0P8aJxuEO7mH/o6Vk2
+r2bSOn6YTbzGPix1q7dqgbmMPjDpbfOaODG+fEmV8xSLCq94fsY3lmlwtkPCRN2kmvXgU3yWYxt
Rag+IC9GsJj+wULf6aqeDrpGNJ850aLTK3dX1DGeiWhUIdU/5Av7ydhrpksGA/Dgrk46xdY5zs+j
GTBAjrgySRW67Fn6pzK2xC4JqL9qHbnTa4o1WoQGzukkWeoqhS1Ir8jvBC9K+uuRiey+LqYPBuje
iVPRYtDjLemEbluLtvmz4a/L0Ls0X1VfWIfx/17yAQkczhWNeHrOsLB0nq2s7C/4Rd5iXxVfLusL
LTEAKr1OwXHNrObQ+dxyga+dHmKljSca5WDBQtvUzrRuIjNAX+iDo6i8Tz3FpwP/AlSUoOgm9ZzL
LAxY87EqT7lLoxMQ5PnkmlAGEawGvHKdc6gTnvKmw8bEk+HoNYeksdKdL7zfx3dQO6gTAd/xqm6L
+ElGxU5wbBk9/wND8rTEWhCvRzhffiWmQwe8TuvMN8WwJRzvL32eEmvLATQilAW7tJycLQWhFfR1
zz7TafE95a539n2R7blPjXXNt7C3azlwyvbGZx92X2mV49sQTM7KM4pmP5Bl/Ah4JKeTT+kYO/ox
q613v6xudEqxLtjWu5XxNVt6T1IuWcWxmklBD/pbCckL8890uXeYsOMer32nOS+xFZ+Rw6OV6ozm
NQnmMPCTal11urlhalmdjfuLI6jRbOt3PVLmezS3J449a00z5kOR2/W20t15I5T9z8b9+KVX8uLx
RL4MjyM/KNmVBojH6AN1JMqLM4vUxrovs+Fo0T9u+rV44lnQLCzDXXZmNEIOLbQV1+1L5Q76WtRG
v/dg+bxxvl2jubc3OzZOMNmiJ9fCajGhmm08o64PPDZq8G6ds6G+ptgmQ4Iu7QTXyU1OwvCT1dzM
87GYNZouOcajwOc/ALPgUFTzmiIpQHB50x/kIN7pHW5ZhGHLHuNpSvf92H+46fzPSpX1kRZiZQTM
HZyWeoWycZInSJMR26KaPjQ+u+WEOXInW2hDBDHjXeFUxqmfpIvn1QVLjn7nF425igNKQ43So9JU
+CG7rmHvUYXGNc5kPPDTrwibQ0hPS/lcZv1FZ0BxNnVF58k40d+bK0xHTsNjqX6rU6f+pKP6iQ6p
flcGkxZ6veaDDYSI2GnyEIwDhYd94G4rAhtPORzavJuYVLVJs9SinlFb09ym+2PadTQKA9/Jsvlf
wupfzbSpOR92qFrcL7njdbTitt3JMlipKSzZdGlP5KNt9SM6I6j7ztPPduSjbrXtghnydJ3tIlqD
/FmVeelvGqrYwr4wAGhVSbCokkRe+8oLQo34It+EuZWt3b5Z9RdIeevWKZlttCpwnx7QPyL/a9mT
TzZsMRxBMPnnxAkAt3Ff/m0pMHfjjqVymAf0hBLRpsySVzcyrr1HcN3KB9BxU5rxidQjzq1ZQ1xs
7KMf9S8plJuj4AxCR55TTSsK5dCgixQEl44gYWvlwnM6osfdEOrJkB3cDvuy6JpjDDnnqnDNXjr7
iWvQ/ECsqSkMZj8RBdo1sCbtYtfPnlWGgCH1rUuLnqdkua5lsTJn+lOrMik+ORzujT5VKwge7iaW
cx0ypP/OrTk5WN1Y7FroWgt9nrJLlQVU1rMOnBIjHm+eP5wa3+XMgGt3xcklO+Bpw7WdVmSzGpe2
VvpezvbEN6SbfrYbCZicivKbvlfk80Ijby917GyYaRaUy2k86rw0VDNj/h5MCz0iXbBwunziJMA5
FWZEfkZmGN/dP83sUd+I5HKewXX4kQwHQ1MJNDlLbbvxDkIJ3B+3NvD1VgGXQ/scB9I4/P+LB3B7
R+gM3hJ9MI2Bklbr8jXGDXi817Iuq2IIYEOU38IYI7ZOZX4UfvNZqLmjH1kDst+rPy78wrCxKd0F
g11sB8+yro8XX/OBReU+5zFhXprxs4WWdU7KLLhkMvk3msa8AXMSsXckiZM4dmhxXS3rWhIdLLsF
2Mn4CeSbT7xR/gVW0O2cTvuNbDFd4Zx8G9SvrgotJSVdte1OliamOMh+98Kw4kVv2waih66OGPDu
3ETpbovGp96bonpamhnAJWMwnwlrTQAalX3qtUIuzWxaYmfZlFXlQh4os6dCp9q8/fGNZCKybZIm
SdGNryj81ZYSY/o0S9M6ZAqUo6/Kz8TgGK4hfd31DXphWj/axZNP2YAt6lU2iOuktfx58C+f6FHu
n8mJLh4f5jBQTep42tXofbpHHD9bUH+27AOn+Jc0cpGlM9XMxcTNy1z0KlviEknrnu5GzIlAHJQe
o1+PvaFCoSDQZ2bsDAucbMXGo7txAZyov44VTTDkyZZG9j3PUwpGkmCjLm3wEH1RhXo9J38kuYVs
PidNVC6JFCh0KD4G79ecmuBiB3O1FNVM3t7zx6NVlbCOp2rnMjB8rtC2dqb6vjNjzkZXbLJYABWm
r3rB6ZdniZe4X5lis4sxh8n2HxpeAenUpLa6nNb2Knbb6+PlPnyJDMjBdlcFdGJaR6q3ugvAl+qi
9ppfRRtOaTeIzvObM++n3AQ417CVaZzYDA3NMsLu/qOuzgGktt64nqdiKyF/XOvErf97Segpzfqk
vzSqJX5dZ3LdGq62mVXRA/i+1iAtCTBQm2SN7lfaeeIjGN7mGIfwAjLYBiso/YtU3lCZbUVhLFqx
awJ+Q7xmAFXcqPy27IuVNvFr2yicjGUjn9IM0FTV4Uoq1RysPQOlIet9l6SikXM2Kek6A+C9GTvj
Ju4azKzbf5IqF6ve9tMNCJXkFJSSa5WnQ5ON1pG61X4t7Vm9sRH/1Khi7VftXLrvBb2feGR1sX28
HSiLYDGNnHOvGv9QVfFL7LU8EcjkLmVjSv7I7XCs8vwLb9Gyc4v2tRZ0lscc8RZT3bebSsu5DUxR
dmFaxM+ZOXQXWF75ZbqMSviHNPe8w5QUPx5B/m2nNf+KPP3tkohzihDJQQWeXN43/qsGkxqU5uFU
oSwwhtfZH9qVHXJXm2xkdOsS2A219pQArTm/BSuRJtbzgBaygvrk3MvRv3RKVSeXmkmp5/kWhmq8
NgWPgMcWyu+TbwrEyx0pKZjWhBY2zlwEtwbpapjr9q2JsvHKF3vxDLN9o+pTnZqRA+HjJxnuBF5m
reLR0d+ZzN7yxk3fi4yQv8j8MIt0P+xEUKyHCYoYdnJ1diaMgbJL/qlO6GcwrxySswLFIjCP7awB
yUQID6Fk9SswN9OHdWflzunghPfsMqr1PG0LkYf8lu2xzmb10pYuy/+dUm5HeXfJEwyFmSuhbCNN
H1JrgjhR6OKj76ZFYCcglJC7Eb9BfHuj991QFUG7mTNtUpm92MNUwxsrMZuXZG2ywvGuylL+FZJh
Fro1/702KcJOZdtc7KpeYHH2liqJo73HdXXSmt8siw7wpExwK73zFClgl5WecUBLhBU+XshYqp3n
J/uh8qMnmlMP5f3/wYkU8g1/UIVMURH2bIzpejYtJF17A6oiTkxFDX3dsHty8uoyIBc+hljILEA0
2kwcTQmeStPQLXKtWM0Zup2oCdwEXqJueLnVrS1Ger3lnqrP7M1spbVsW9iuBn2muLq94qWBQgnT
vnuvs0geIZXoCw4Bamidn0ysfSHTH9Rkxt1x7t60+Q4agx2rxT0AJ70/NFVh7CZRPI119ONFvnZR
tgOuMUa4pN7NEDVnX4n3ybX7J5Z8EHM21+tTT/n7qiQ1RXM3kdgpQqPU7y++hVcFXoSLdxO8o2lG
3UcZE/2x/U+GCsllzPJs2zVzvSbPA7RBem04aPO48RszfdKp6h6gi78XfcH+G4LlMdYrNjWuTvLI
6dmVRa176eAiMicqyKxp06sxt/ZWMRaMV4UFyjGRjn0IHCo4My2e2OUEZBdLHx/0fY+dqP6mmdHJ
msr66NxfRgHQSPa5/UpH6vThc+MhcMwlXQYcKKrGnD7TLPt26pJtH3DSwErlsU209oRt9WjoFFw3
k8+LXv3qRlttrYCnIjADML7NibTbGoGPgsouMWg2cJyDq5JsXafTN0zQehtV+vAUEeM3qrzem1kr
wc4b8uzioD8jTMwrZ7Dz0xhkHF5jAKFTUD1ryn6BVGtf3cCQL51wV3CB5/cGTvW2auvl3Fvpkad6
dsxIqDEEkFzR4zntlH4oEp7I7Mc+B015tO2AKkp9/Q+fgHHD5ZzIYDjlUK0WtjEkl6T2kouM02VT
6sWpCYqdZJL+Zg/toUVg/hV3QT7xfQCg5us4fqN0/vW00d0a2hzDFL2nsB5RLDR7PquA4xbC2FCy
GWOcRbWQBx0kMwxzS5dgvxKsAGGTWNNHndoLGiujl2Q6q3gkLtjm6hRbX93QFGCUAKL1+pxedeMJ
ZpkDHdPNF7Hu7kEJb61IxVvrPrluMfMtTMm0ZaD34dLFgXfpTZWFPsfj+wXdcvt/9E4xbwgzckxy
8nPrDswTG/FFWhS3UOxK/Pk0gxris5eV8zrGYpPcvTT3mtGED3bt3EVMPGcvdT541wyTIhwqPhMP
FfiA7UEtENj6tRgHDPFlfu/Azp19PZnorLGPItnweKvwtt7fVUP+ryu7bnU3Yq4nZ/bfE/5TKI5j
y/7SxjAtKizMnUZWUfPGd34pkaYLX4ehHjVRt0lS1Ce7RTYQpsSFG8fGlk/XuY2lWR7asq3h/ci7
HdLWl2AN533k0rTegZRazsY4Lgys91Nb/HOVpi2N0nZOVHF/JCZTmWDuJKfPxi4gwyKoNKUnT2ah
1AkvbhWmctqlSvpsRsFgV93UrgcmuvSyVtY6t5x4f//06qB0kUr4CPvJ/9K0UbxoQ9m/R579BBkP
Ffdxo9xfcM/yKIgHN2QPA/mtqn6IF94pNFXxavpjvkns5F/ARHJXmnMFFs//V+DEJ+Ej/Q+/qSjE
1TQRep2FM95Nz04O1Y7ml3aR2aWziIRg9R9tXDENuSAM3/S3aPn4btFyzBN33cafkRymc4cfhxT9
SLEAv6GfDcPZYcSxBvvKHEEmxGj8OCwgJ518ewAsPrFfTDkbq3fPYAzIMKk/PH5E2jk7yGJtsJpz
AVkmAVy642caV56GOhKnZkrOmuWxwx1bjR0igRYO+M1pTMv2iLyxgZZqvfVF+wKRR392x9Q9MYSm
fwiyxtpFat0WJjtYU+fbB2DvvliMXRitzlfdmZwXL5ds8il+r/DN3vgC3wwFgEpF7A1TAi9B5XyX
BB/YYSfWGWB2iCUxwoTiV28WLE8M4rm8P2BJCTQiOlSwoGXkf7Ol014cXEib2Mc0TgyY1csrUSxM
q9iYnBW5IjyMHqO8CNMnMZwBHOYe1Ac2+wW9Wa1rcYkNTveuAwsKOCD3Kj9ZYx89NXrcX1M6CsuH
3TGO/5pFkoQuBQiXUtpvEH7Z7WfoYYt6wioAZ/JEmWDMNiEhYhh40bafkuQlyJjsxvx1kkAN+2mW
/KtBvdMVT4dLph8T5JmX9M7aG1W7rFmBP1qvDM7AswgP5y6WYdmMh8dbIy3cVdsWYpt65VNipvoJ
2JUJdSCZtiyfy/Suyz5ecjvauanlrvlisgWZOMrzujhN1jlXw86fbZpom/YzRzHb2lUev8YRyo+0
Kh7jTbN1KqfjpHLXnIPOW0ifeLYbV+o6FF15ZADHBplGj52RwY6L/GDXZc70PJjJDteMDe+hEH9m
pZjBEfOJlC1CkUJmT7KchG9j+9cYnMtekaneZHYQn/hzbDsOpYturorngTwGHDM92OU9IhSDnXWM
xfXQs0eJqpgQc1YdO8pLCTEhvDCApQUGTXRhGtOLiIV5Y3ezdtiKzoPdHvN2oqJOMNWfbC17pgKr
P3Ys/NZA6MPLtHORSnEcHfOj6Lz+SH0OYtHw+XgTNMP7PKrdrCzj8HjRbKJENdWscJuLU+Wn+R87
sd8iUV7hqx1qrZJPxogISt6kznz/NSqSjrA2veqtS93EAguj2mUB7DMeGUxwiTuF+URnRsQehiLx
4i0eLPqwahkvBvYIp8HVPspIvxAmS7/hdV2msft0rMRaVZnzWyFKHDkpkUmb4+iN2I4/aVw2Gp1H
+9HFOwVCpt06hu0+Y3eCi2GZY+iOWJlI+wJZtWEOUePu3DgLuatOUa0aVK+BX+XP+qy3t7l1qBuX
cwMN029u1NfoWGEAPMdDuSmHQR2t++Y6NTnKxPcXOuk24EtTKnewInTUoADSycSCEpaWzDuiqus9
CzfrLlOsKubX/PdVZRGxzojFTTCUd30fOeE4tfMhsQjAVQURn54Pno0MlgWItQwlqy5MZoRok6Zw
jhTVO31bcE/h9JEUTI1j39sUsAMm25V1gz+iX/TsJ9gGtyHO1fzSFXl+tppPlc3F0ZXeZ2O7yc25
bxha12fLKk0ROoMIoKmjITYk/cLHi9OLfNU3Ubt6/B8q4mKsSJGP5goDj0eBVRUfu7gIVjx4Pij6
abb9mHPEywN67eP7blu8oynmZ486Cj5suJjplFTUf3nmSfP+k7EJ1Ow0N7dOkdVrT3ikG66GjAAk
s7ZsWTjTkvN/fa+Xqp9SYe0ZC81/tRK2W+bZ9CdYDrTleTZXDYP6BYd0Wm2lrT9jp6uQVQLak+UP
qv0UZkOtqGCopy1Ag72U7QrXVnYyNC+DCT5dLQrV11Lq7p3PJv9I/QSNNWWHYwGXBrmw00u2RxkW
nitT//nYFPrJSsAtEDPsMUpCjU38YveYQKsxzULDQzFvvJtVKH3bFjAqZ87FRy02WMZMDKJ2VbEC
9oa+EGR+PtvUps3JfCk0w/sKXO8QdT7XdS2xbzfNn0Jioiq5K1sujLA3+yLfsantl3PhzaFLBnmt
DyX4KX+gzUu17HO18egiQG4qTh5hreqO2QI1g6NR91t6JSi8RUu/9IJzniaQNjppXHGBphtN76Od
Es6r9xgkBw1y8tT4IZ/RT1/FO2s07Eus1ztw+h/E/mhQom5qwZ3AskljxjLC3stDvKrObqROelbJ
BVTL2+PR4XP2XiaxszI4S4VWaSL3NROD26gMdtkYJasCCfY82caLEfdy/3gXteZ7xlJ/jAcbJa6J
xcd/P5rcF2NsTcrc8SpSWie2c+xFz/7QbFUCeVhadfIthc3v1o8hU5lyxcSmvLJmy6WamHtbHS7n
+4wqKY+D4RVY1fiuKE1TezjuR8nc/M0wLCp8hKUvwCpE26awmOZ72AvtnklfAPdA0GKy7ixhrAcU
fKSo+m8rpyGE8V9dGyN8yJuW51RH6nmYeFfOWxRYb8Igf9yZeIAaPte5PHpD4J7VWOmXkv3xpRae
e8idNPQy7kTZl/ohz1MalISev+VOQ5NMlkZ/zCHFKZlO7Ibnbos7Qt+O/DU3wCfnS0kXBdhZ47kc
bPOaN230mtXP7ImcdV0nGDGsLKW9Yuq3HU7yxeNtFWNs6iG/bAFtGDeWp9+xxKQXGMm8kr6trX2Z
qT8R39YU5fPfZnbnJTuv8mx1DQnvqKPnzjS0vRQxR0rplNeIp8Mqbczk3MX01UilzkPWMEFz+6vn
TePW7NN6JSoAme1oRqsBUMTx8eKYpX2kTaDdllPzJeBJ7MaaGi2XE9NWjUb27sQd5uAUIfDxthnF
LiiRhTR161NR/ANS9T4E+kBTpkfO8b4dT5u5/xzqko1WC0Ub8/nVi8Y/DN+jsGgq0LDYFNy5m556
YU9PNkJs7bJxD4LuPOZYMfLcK7bUJDQrFkm4B94sjsH9JS0KHQaK1uP1mKNTX5/cjDHvEMu9G3i8
e7zULTtfyB/Lrveaa4A8k+v0vFOtOJyj3Fvbhjds/cmSG5OipHXfGObzBBZ6GXmcFSuoJYsZVNKn
HlevzRzIi2FSgVwW4ynD77EyaBY1c1m/2MI7RnrfXB7vZF1iptAyeznYVH3NprvwepM4oGtbGPHw
uW3seXLDx0se9x9tPCTU/KUY3sxp3sZegp+V+kQ8OIUEONWP45bi4vTZLmT2HPXzYbDqgzcUr5TW
oNeioV+AYnJ758QVIBYl4aBzRKh0fWg57Syarp5uZTD7t5nh6MLmzL3HxuDfmOxZO+j7EEfjepcl
vnU0ZlPdrBl3gV26P3OvjJ1KNY3pcs7KJaDZ1IR037QcggzmFvmXKdO+6vvFVI4500T2YGIqk9Pj
R4+XiobfEyeVV0WQa1MCPtUhsfPr0W0n9Gdfi9E8yrgiNpTEP1KImyXZYviGnbLc3ad3Wa0OJcaR
jHw4dznvHv8+jzx9VQkafGjEKZ8Tzpg7rW28hYI6HJsZI3yt1EHweAwCpFO/5F5KVCqz5RbobYCs
6IEI4lNJC9M4xskwPCtuP3cWVMGS+GQSxhNGMcdS9Y/nFSs9A8XCpo6CiUlh0tNj+0m4c7SbfYSA
uWf4LYdzEvdUB1lNv5jrIr5UKda+rpsVnnf/SBtAdjJdNw27ni6naZ60Y4nvclO7uVzGUV3TN8vQ
YsNQ7DtqAEdoEUWBOd0jByR9Ziq9RqWik40b6fXDAn+JPNr3ly42dVpCsE9GLewhVaV7t/KBlmlo
WwaRYWMBqrZlZbDvFQ0wrv0uas60ybzgQ6gv1sBKZ7eoKEMyfrS9r8LHlcV8fl8k/IGnhNusdC3A
S48fclxrF7XuBeUm6+gEwzj64XKx7oDaRqfC08xtWfEdP34VxHK5dW4N1VkpCoiBmLS0qtHaPd5T
gDVAC2DSPuhwKXy7nt5Eb7+QiHLCWE2MtKZe0PmJvNopzNANuwPghduk9oFJdoqh3t2IbUBj8cPB
CXYNw38h47XCW7OoHfUc8ETEDLzU+i1DCCQEsRdl8izG4hITuPDh9gHFWaogWhQ41ZrJ2Oo0KYnZ
OwvSDNXkrVX73oErno+M5a+jrv0tcFdkhc7RTjlHo/sQDGSmqWSe1e+xcKjACl1FkTJeFSAHFd1R
07rw1AfenLDt1ypPLobCjDV92gi8Ze3sc1tb+urg++vB/SCUTrmc/kvseS1EWMvg3M9yNxg533v/
w19xBZT37EeHeN4n/UdlfEJ9ujICZMFJ1gb65VTGh6D6Y4PIr2mHIPdAgKlZeUMI0iuUmUCZ+Bud
5nYn6nljGKw2eccxHX8WonAbvTm4aZlEQgoUibFu4hs1p+zRZo4fzVQtsFZx8h6WgF7XavZuXfO3
s/AYtxGygA/3CSSD+ue0U+jtU6PY+gbLbxFvshkP36gv9CBZaWZw9b9B+1LehUr2OqevuvGH9MKu
y0MjoBkoWuqFtsUmB0rliTO7J+fQt/+VXxQ5Ye8/SXgpgs5Miiz9/lNY/TFw+2XH189jGmRS9w/s
KH1nlvs8mRJ+Ur9KZQ/q/zab0yrROKtiUgXvy7Jbn2L6Y0tt3vaDxo4VGAa7htGVIbFM2hqz5YhH
bNanZdIz2c6RgCWuN72u1lPjAZ9ogFESWGf574U4OKm5FMbCq9tNnpSgcd8jw2QShHuz4xB/SDLW
Pf7qVhUv5yTdU/JFtQgQ+qJgUIesGQFbzhyk2folNUqUjxLAdxbtmeT6Rnea0ZlpRwGxkUFjyRKU
TzJk3kjXL+2WgfvJpPpokZiwFIWk6GJfuvLXzWzfGR+rQEOey9ylyzlloaXOEZzNTxwBZydNbFBA
w12qWTtXsiF0lP9qUis01eJaaObaz1LCydxhA4988SO4WbBCnVHeNhB/OZZpi9Yxh6W1l9PfKcW6
GMQXSotPRtN9DXq2FWn8OulMWuJTPPfbnIQKne6RI3YF1Ptlw7kyVt1eSBznabyJ+USrKfvj8kwb
5x9cYi+6nxzAiz+3clzh7/ki78bkcnzJYSOd+TbWs/k3AdOPW4m+KIDfgzzj1Vmlo331+xzySAcm
c9y43LNSaGeeD9Wm48FeatW+bjXa1TCpYguAuLaC5LLByjIQicqffBWFiUc6K0KOC+6SLiGhKQnr
Cj5GlK4znwMaMIopqm6jW+/TgTIG/DpZJKDkVDQAnBqYZg3eNjcRmEmzkDrSpVLEqIMqoLcVzAAr
FibxkHTEVmcAgeI5v8XM0hmvHIoymRfswH/TivqZLLA+y1rj+xhPaQqHS6PfNgl2no407VBchpvc
g1uUSpbIMoi3TDJ3dZHs6U1iNLJjqheSM6Hmo8SARVvT7JBopk3Jrf1VpoX8o7lfdf6iaDQvG/Nq
rNgdQH6j6zQG8QLgX3OS36qLsF059Fl5WOhyPjLJSu2c8Bi2C4yON/SKWMsh/LO3N6iRbfsOgIsX
5hblvjOWjwTbKLcWfuFFrhFtb7JkEfOrsh97T2N3IanWcTs2G6ZGmwAXV24zgkHg7Ah9z3p+i3Lj
Q8XxNmWUpcOc0Wd1sCbvO9e1lT/+GZ2vqi3/DnO+DwpuS3NmbVHubxxNsI+GldS0A7fghRHnMq1/
EItwpRnboKFDKH2fZo3C1kRtZFv9E9anUOnCVDbjoPqSpr7GRis44EDd2Gb8ibqxjC2Xlcnp1VIk
3UbBzl/1MO8XPnodxGgYp35abowA6VsFK4/AbV22fwNE2p2a2+OAVcKDG55XJiovw5cOD04zaSRH
aRhOypNV4c7R/LUXtbvSKddDZ64ss/g7sALh/d6CWF4qCyiArW0SVBzWYoB2H1PEyY2TAtCNo+a1
u4AxtVbP17hqjkZWvlJ+eC2w2nH7H1PDuVrkbFuz2mijsZrLEU3LOxee/pPb3lZkt1ixd44S5Br4
g5FYOlFwgG24o1P0TYh264JPnMYLLkS/8X8HPdh6I+PTzt+OrrM1FO0XhPMXsmKqJMYaX6JxtbmJ
GqPez1X52/Inxu6/KJ34FhfDbz3aa1YhgAMy+wtioVoR1EFWLM3QioNn4PjbOzyTeS3lptRGPWof
o32LBEgUeVVZFiY/SncL7Y/0clZFxgPSYSMM2Mgnqjv9xEWBAvO3ecqi/M1NU7ZTrF9GujWsPozq
gp0oAsCd3V9Qo4LStkg0vFtetW/q9J+dWMc78CRJzkXsLv1kwHmdvwSWt3Kk2Jei2Wa6dqzMiLF0
i6gqok3Vsj5Zwg1ZfJ+8ICcog2WeZm+UrR/OguFk6HAQ/Telt194BQUInTra6JH2K4zuWNft2qGK
1Zncp54GKGcedzm5b7LN6ympqRrVUDF8PQx6cErTt2PCnIl+J4tglMq3kEZPIu23ae9sBq8BYhTc
6qzaQKC99A46f1SsNP/ZqM1dhLt3kasC50JLaNBcNI33qk+QJ+7d5YgeBbHcmY4jLTuaBEhoHF2A
oXgeQeo09biWATdNIAvFQGC6DbPxZwB5RLbHvjTUqfDzCTuJaA0DbZ9XpM/92hx3JjOerdEdYlm7
a5WyoS2YtK2M+JygUFIuwx+XbptgWkX0L1SC8QakY1vAwe6x3tZ/e/yQKGlrh6wBESuTNsva6c1F
1DYbZ9D3jhPdD3X0/DCbj4EBmflfl9O7FNGqroOwNl9Ti0oxQqdtXK6bwntP2H+W3EEtT5RavpVQ
7qtY37dauombZBM4+qbrWnIMOWNpdXHL+HnEQSO9ake1xhOGYUzS9/bxbkOD0rJFFzb1GORk+dk7
AfZnLftt7YgHbUCxOVkpcdKdFp4VilZShb16zv30ufPkAcQyZTw88ACCYLFKyEOqPj3pMr7ZNr4W
nueyA/Pm5v4PxR849VHJFkUgUDHxbNiZ/jt69Ws8O+latvW077CrrKi1/BoU3/LM/Iv5moevTJKy
eE79MpykiZhVLuOEHVLU1/m2j+vFpDkrneECBkKLTWjCSJrsxYLhYnLyaE8o5uZcRM23+B9h57Ec
OZJ22RcamEE5xBahFYMR1NzASGYmtHBIB55+Dtg2M2a9+GfRbDKrKklGAPBP3HsuNoCVo6prpiW3
WlUCJ7f1Sghg0JcyC6SJ3Gpi7FsaS9xQB6dHp18e+QRlz5/Krp4KVNvByEYvUtrBi1W9sWRNO9IG
jKT4QSbiicCDoRF028XR/c9pvAe31/+hvSLQIzYgrqicp9e0CnXzZHSIGCr9vfejl7Ap33XlPZGY
XhoDwi2uF6XxgOpgiACmRaZViWuau30wV6nCk12ePWSLYJ2AmtqCOX1XQV/L/qAlj1avEBx+NV9/
DCdzVyo5+lRC68TAqTO1bB6LiflvYyXwpwqJypvGMzbjFXetmPJu5XhgHb0W607u7sBw2mz5AddN
k7ZBIm0HhjHiVSqajYPe1KysEc9Wxd/T8KdN8+0WaNzJ0VubVjqv9YKGMoe+BlL9EDndvxp1AzMS
CiBbRemRVZwyx21thAJNMvEC89i8O/mLO2iopCZU3UuOxRjX3coddWulDcR5Tt6bH2UagkFiQozm
PNVGuk4sqwXPNJIK6WQ8esg0mwg+sdJJbfBwpsFG6ubOLwvKeSIVVzGrjnUWqjV439dllWzNSyhV
Mn8opuA7xPHvOd8MnDu/VzQ/ipFOWYzp3ySOFivG0O+SMwt1jXi89LNk/BK45UG5VLpk8X3pU3Ow
9Ob6u4hLENnVszAQI7PDTz5byy7XSJnpIEbjdWqmC+FMiAEdUmcnh2xQNa6bIeGWLIW1mrXuu0Kb
H9p/HHXyuuQlC6Pr73/BxjgPlHayo+JYOcVXH413gC3nKrXpDBnVJZHHs0tbpA4Gmp2k8d61sNm2
bM8CpglXqYt/dZ998Jjb97AkEG5QYoXihM/FZSY7EG8yviszmpjZGs8uZh/+MTk4pmG/9GpJ5SXT
O4gNm9JNc/YViWohRdLKZmi30jPjpzSj52VeFziGYW8TlrV91/yRo1jCYWV3yFFMJcI6ecZ0M8tn
XXUzdDzwbZX3A3mDrEf/0dT0t9xVmI2xXaxg6/G4KY5uj3UHt3wRGKxFyRnDhTF0QVK712nA6j70
dznUEAl8Esvw+LFjvaQ9Vsik4caumZdI5rxdWhzsKqQ0mN7I6XRXuTJBtOjxRYTVUonk69AIGZWg
/IOK+3eYwpYmXP2rnO/aNOoACgtZW1b3x7WhYziY8Ix9m6UvecJ+l6XOJ+mxHUoBRL26pSEiizkF
XOt7yl3mst0DyDcOKK2IjvnVdVhq9nnKnZbWG5JakgoBCAIRP8jhfskIcZY+ZA+VVUJnYRqaWPZn
lHIN1K2zGhSLRaHZYoVmnpyXkLBxd1UwxwcsSK1njf1XWv3VcwCynMAYXHEFBxLvHesT3PXTsSqE
PE0sLDxLg0ZotGCYo2o9GQZG5P7VZX+wHrnFBp4DWW2BSnWpBgfBsV5aBOeZ8q32Kd6ssMO8Dzk0
zKevQogX9ua4h4Yf6hC1mr8bdsF0PQQu4av/1vW/ejywLdcBNoeaKAJdevsxB18nSqw30qZVl9WX
Vy4peWqE3THsrYnKAtlnGtizde1t1FrFs9u0m/yWENCKSZ9HjEHuXtQ8V2n8MST9q2/fBkJTGqd4
z8gYJhEMSLEvUsqpsoDw0SJI6iixE2jEmmAm0spdMadvsiPiNmHOzlwZzzjr+cbVz500XeaI1rVe
/jdY2cpUhN6WOOP7mI2wXn4Jh/49tWDK+EDpkylD7uEwmIEq8tiHYvFPXQ0GullKRwND84ZrOY7H
h9Fz17LLQRAicEUEoAn1qfBWjn5/6WLvGOryIIDHaa79KLpos4TTJ1r55usSzKY7HgyF4wMgQTp+
mR1emAFuE0rnuF/MJSCAV53Vrecl/I/JQiALzLZC9p9JAanHZBnSDJ88JccNKb/3MnTQOQKiEz4t
7ECane+aDMgw8Xau4NolYbKOvb0j7cesnLjBNfu94dnXTT+jp32IJW90uNWFdlE17o7UeYoL7TtD
U6aJl8FkAGEZPyEmgdEZtm7IOj5Efa0UE0/ZsJlt8DdQQ1jqJTH059SbiS6d7/ipzjHGxEDpXCPk
oizP2G7f+ta61lEUaymNalkDp3KJUNK43VsOdUXbPcIZGfEQ9VOtcxozVXcS+46r5TvLxT3zUNhi
xx+DsckJkLZBMKJYXMnkB0Yt2qkZlG6tulenaq/EpiIocqp3o5rfhvjSFc69oErEd6GRtVq5heI+
mO6SUMN1m0R/bKPEvhsb2MhGZwfFDMuSoRE/uERM17wdVvtO24OqzCIobIQvqIf5gTz0HgVVyFqp
edAL4yVp+/fl/6lwXzXZM1NieiacJ4e4i743XrFrbUIRfytr+CxLwsKgZm5dDQ3JCN+WmMpgqMaz
X+T/NM79piAyoyGlW5W0GL+/Q1Rg1ay6W4SYMidPwVaXceCMCpfXmSbpKWq0g90NV2/UL52VHqZI
0XkU3w0Fg66sx9BE+wq+uyFekIkUzM2i8mYAuHSMkrOTIVmVjM9aUf1YvLN460UYzsywMJRzaD3Z
SXe1rAyQzXJNe2LIabig0+sl+4HKXgmTBsfS9568JZ0WrqxC/8sC4ug34HCR3nhRencS+UO9wRhp
/rfc5C2FV66/Ww0F0jTgmi4Tuqv8exyiy+gZP0OaZKQ9k9+Q9fSJCAVku1O0XBRO4wYKDQProrvW
XG+JLL+NnpIrzG9wYrZ9xzDLmM9V6DPJqE5V857MRr/CAIXOJo2fJfxRrbV/lp9RL80/fhJ+lWF6
gCj045qgzxXNiDIbonwLA6vMnDCX79dG7K16eFjBUIMDnqldeRBnfzx3k5DfLXi77FC9t7Zz5A19
wHV7sIaoXCVL1HY/QuW29DW3+A5F93GeAXpEy1jObo2gLknYZM5l6xlvfJzTEEf2Z0uqnVVjlxnM
XjDE8i+EJd0L18+o1E0U4tlFeR5r5oHYIWKJSw0TgjWaZdAJQe8mrmQA/TNwk+GqNd9Nxe4M8OGu
ca1tS7LjKrEttYIY8Y56gUFg2b9bbv5PCUwPBv7gVdcMa0ze0xY5lVpR650GxLPs6M6mo85mGuLn
tcTNipkdD/rooGfg/clNIvsGp7vmzNgH3DV1j/ZNKyGcSAKlg9rTz3rmgE1RCyyl9s7hAC4n0xmv
ERsqKbzYbCPxcXWfsG3ehZIIAoJl0CGacPnhGmjraaDlUGP43diq2DALSAyn3FSlrVZKFGIz+2w+
bDn3DEzRudn02CsjAjYaVW50yA40OJBSa3/cWsRiiRZEh3mJ2uyRKPsvMxrCVY6Kbx194iK3g9AW
QaMJBAQjugdCXt220MGtUKJ4bv4dFdqtWqje8F7vSNqKurMZW1/dpB7WRKyUq2ZeMZdzIDQmD4WX
Po495KZUSEZd9nOWe/quT0Zv2+rzgtagvZrU8NK7thmMJI9vXFbMJ2txQQjNOVRVER57AK67qBge
4rkWu1hymLgG7AFph9uaed/KLw5YG2iQwKOuXdaByA+7ZCcQEut6X4GC+5yyxZkwUB/4Nd9JK7SD
apNTRBwFlV00BrP9OVf69+DbAycJ/44x7cGlmBvZUdTZsXvzSCNc6bNZrrJ0cWMroA0Tric1oC5n
2KlMB5q0E/1NWbAGXoXjmhBLZv/qQfgssy22HD7/bua0X6GicZMIbSmxitD9a3jvrPj54V7hw2gr
XR+SlVbYu8IqW7yVRUIOX/HptOErOlwsvNFMYm5U7qZ8XEYJ4PGbukG9F18tH/1B39FZ1R6aCbZ3
9Z3Jlbnp2+lvVwIMi9k960x7eVnz1VB7pE8Y8iykRn6Rk/5D63aUZblPMmkFOZ6NoHQ4d1u1mdSI
gh5QSGDWyT+9wKchyxdrEkeqbXpxW1abcH5IQ1PbdRrR4pWOcCubXiOoK4RAH4eewgfOOBHIbX1H
V4qsDZeZ5EIEMTS+NDihOCEGypYFsEBdjbfR2WVmdohMGi9N+LzctKIlnpwYmkvMKhVxOCVVWeqb
vsJ1NJTh3rdNVPj524hgH++I8eawP7bhG/hRoq2tCdBMBTuA9SAqF1vRpdj9GJghTVE7rgVeAFc5
h7IOz0yFLqRvnevZjVaPzkC2aFdkX104HU09PjlWDCyefb5FMAqettDyznKx/vDNDcJMbba/gegX
uavTQQwXDJX0pts6nIhWxqNSqmPOOGG4xkPbBiKDsooCjTXJUY3gDdvF1hNnxjo1nHeSzr69pPtH
efjhJ+k3foKVwKSYJKwtEtZjkCn59fU/Lr/bKozyY98j9ivnGnM9ozbdxGNUoFp0e6g2AtPniPwD
MsCjRHVKtvlqEZytf/9pYhg/DNVkgPEy6tiANREL9gKyLKpIZ+3A1pr18ehECW4sBJnzcjiVbsRj
yXhBO/qtV2a6jhLr4DTplxctuc3DR543e0OW51CbN7rWPCMo29nUiYNqL9Ky1nM2v6VZ/2YTPprQ
PeJlpTen3UbHrJ6aHHtvqVKAcOmxYIjIbTB+ulG8C3ENmDZDJdK301MV2wExfFzbRYzDCJ9RQNvg
R5h1naeiJCdSuGs8oYDzJe7kilvFaJsncyZzvp+BE3miZGoyPrbtDjruzL+eH6ohe8rK4sU2ESdq
yws4WijaOX9hFJQ8epOvfDbYAqPpxGmZ3ojWunWd+Rra894T8nE2yPXpzXOd6VzAZosxqsIHwfbe
GfkrDb17nZwfc+j9oOnc57aOEeTk7FtsX4NSYZ1C7rkQuGDITLVv+/NQJte6Uhyr0XTp1Fpv8yfI
fTG/Wn5vx/4ou/DEsAjlwqufxZQHeG1E4r6K8ZMAw6vlEJNuy+e6LM9mhIW7Jnx3nHkxRuhNrjt8
2Vb/CduH3i9lFNNo/mbymBZpXjKzbeweW12xKKeohevhLts0TXqPVBHc412Mjzdfx4O8zjaZdVGq
vzboaH1hkMkQd5BGqI6TkCJWXWZq30D7tHMKvQpvCSPyII8V0n7ubKcm8c9T4UdKuExg3Kwx58id
/ZK6tZgC76O0mcWnCRSsaOBuSybm4Fzcy4pNJgAoQWEj1qYMD+9pxWO6VGdSGNRR+u4Nq84/g8CF
zpt+wNHg83af05b1HOsc1LG9tXdjdNb2lCaYVNwvCFsv6TDwOFzeTWFYcBVk9gqwjZ0KD4DA4wnH
kJuUdM2tn3Fnf/Z91B3qBCVOCKUPsNy8ScMNOGePFHsRBjCC9m2dXgQl+Ja0yV01xSfTYqI0d/RI
BSpVec65/VMQVQEQPLUGR8EMZOtF4YPStOPoZsyeXeO9qfBAm6wm48+sba+UwcR0pNRIeeIdzZEV
Hic3R6OzM0Xx4sCaD8f0EajMGmHE41tZaqQkGjXeuNpHO0GsZRHhUPS74T3T7WZjdlYWpI0stgR7
f6J4fi7ITGCRb/4UHitEOM686wYvzFhRVHjkMNbAmkY73lRh8woIBl0brr1TiSUE9a524L7bzaXk
HojSjtSracIExnx4VgGR1j/YVDc2Yy/DL/c+lqPK0pEGTF/SY0jrlGkwLBbazqofrYSUAALoaWPN
l9SG3cqL8s6w6osbdqcpW5KphEaV71lZCwbeGN56J033inzoyHHIeAoh8o9ewz4QkX43sGQx0grB
NONELOvBlFn4uEvzYw69N2mfnZiNtNHnTD2k9kRmBUa7lPKhPrbT9OjVeRz4Pmi+Ib5h2FsmyOHz
3Gz92fgn6hHHheBdK2by/rTm5Pbem1leo5ZLaKyYPhHWQKSgqR+rwbvkLpD7gehdKsE0KCSPCE0M
POMSlr5WftFy0PNVuZkhJdG7tjd3wnYtOIZI2EDwHuiWuxu9lzzKYGh6yCq6Wv8yETQlZElBOxz/
yd5dewtGKdLHF8/sL+PYrtyB7yL8KA8MV88C0znzVGXs1VhD4Hh4XBpDvuM8oe43h9tQOCvgitWm
DqM31ed330xOiLFOc0rVFfdZYJglfleoXCvS600kowwZo8tUmzSRKSOUwsx/hsHCBo0HgNW2Q+K8
5xOc3k1P7uy48Jgfmjq+jV6BK7B9lXi9VpimuK6rLJgRQ+Dz7T5h13xq00Yifw7wUjljwyvQ8GDs
XB3fn4ve+zU1cgIe/DNV+Jlwzf3cxRVx1PhZSLLE6cmkHH9ReITzzYkdUlf8/jVG/jZlxjOuBGp2
p7rMkfmvZ2exiqfik9kGIKbxYWqsnvIej00yytfQs06o8pwSl65JxkJgFMadED9Erww8xuwEHw5m
HMNsKs7uHDMQDBJylyN2nq6YyEujqhwyTAW5oSHPS6H6RG9x1ZKIVRzHfMTvJN9YCF6nRvtG80ZX
girJfxtwppMfcEdm9TW27k+Nnmj27T/RR2LSTGsTczep4z4lbZZ95M4ZsncD7Sk4Rq4D14R9rtrv
hAMewXhycvLR26ATD1fwmsx9oRFIbk3IVqJ1mr5lkiszMf3nyAEPbHc70XK+1iarJ8Pu/wyl9yod
i4InMXVqSWebD+hBM+wZfdt++6zptd5et7a89YP6y0LkogOIAeRDxkzNisMCBi3lXpjqnmYkt2tL
E2BP7kmXFJA9jHS8bOrOQk2jC8MlhmZHInDJBQFkTvVRUv0rX3K2TrjBNXI3cap4TsvrkEoOGa3e
5YqOOWaOZHfepc31HWbbNABcmG8qo0+ODcvskY5qr0f1kyPJ80VtXiAJgk81JpzW3kRc3GC2gdQZ
DyIwXPOz38uyQinY1Hcrrx7CKGSNDGgnHdwqCHNtzRi2XRtZ2azCb99FmZWSy7sBTBpTBFeXOvOB
UxBqg7DFeagynipcxTVFWInHdGpiUubOwq8/VT1iKdSp1mejOjAfZV/rQcP12QwXxMVspoyHatZF
f5wefXYImy/wi8deOvSbEdpCvPespYWHKa6ljM+zu655ADcksfZtrgXqzjXGw8Kkg+G+S1Zt3n0O
A0dslXEwmTblbNVZFesh91u69iVxxEMj+TUjjTAOc9B/ME4vT5kho5qEQAJst1TJuhuYKAI2o0A0
7KOeJK8C7CNbZZNfM+d6I/8EWYLlkBLi7wt9/MuTH6JGdAOFDmqoYGdBuxjNeXaMNHbaERMvXDTp
TPM1ztz8AIjQAPfGha3MnodEhfEjsCK21+hsakrhUF5VSQaME7lFsDAHt3rrtJcOdnDQI6XaGmlP
ao8XrVXXExOpIJhF8mEs/PeOeME1mvA2Ef7GEFUHM9Cb1w3wuBzL4KG1VkVDNBU2r+eEXKxNWgLz
FrzqoaajwskkSmvPILNoVARYmTOJKAzRfMJYNxRbGgQPl3kiUy9UP80zoVfFicNlG4v8SYOAvDP0
xbZDKNutFSHsOiNh2oRVy66fLQZap0SS+zOXZr7JZIsLLnXGPeGoPJzcqqHrs78BeQ8bz7JrmsEs
3tgxq2k9TM8s/ipvvFHA+xsrEn+aci435RDhD4mNuxnb075ruQ0wpkA17nvk8HaNwi6f6W+8CKJc
cy2Nmu3wyHQhpLhjNXesvUJ74HCviXGZYKYtvV04Xe2S9XLKUudIPVBvRAde2ESE5hbJ82AzwEAG
L9aAbIx11EVuUBgDq1UDVJmpHSityH5nwuS2XfmGVBHIewIlaiAiOlNdjPZlmjdj/KGQmh8zA+Av
9fYqdetoE/rzfEJ/zRQjy+k4fOsrtipjJezpI8mJFGLupDaxPmFtmaqTo607wp92Zd5zCUci3IDo
S+FixfkLDjk2HFYW7VDE92flgahAmhimm66GoQTQgz6iw9jDgrZ5dAoxB7VhWjuJxfmgtRBfJcvC
F0/O28E1H7Q5L/7xZNrC1bG/UtVAyi3leAnL7CdpekZHoPlfTJNUFs1U7Hr8yPrPl8h9SN3pIAwC
p7oUhpbdc/loR830Hknv3bc+WvVPAiE9/4domsl3/PoaPt9n29DRinManwcZFwe4r4yUs8rb1G6X
nGzGrUgOEmjYYSVfTbe4RfFgrBr+rpVRS+36+wEdfX6IM+hj2G8D5OHOC6ujegMfq7mw/mZIJwWX
QjUfgbjb52G2xaOJDxnYVPaup/On1s7O2U1z5IS5oVY4fq3z74c5dUkho8guQ/tpanOiiBbKdyTn
t3amTxxLt3zWGDc40uu//EeE2s1PuxSMIuyw/XrzBBgqA9M1hn9H17iG+CZu/egfQOtOD00I9qps
3ynIEOgPjvmiNW64//0ys0zCPz2kb20/2weSndmUWgDaqdQ7d5uKVu6nJZRNZOKiT5k8kIWqLkOY
p6uy6+tzOY3g2WwfdP6EbhV7y0eXnXyYju7SFrCrTgNh69658sB/EphAm1RThY+GVe5TmDqBkNZw
QnsseLqVH60EXQOQpH8wZvtGuqJ2iUpMcJVS2cVoxwXGGBnsHDz94lcheAQrfI9DKChZluvrOh1q
Im/pkdvYi57rUD3JuS2/Jh2h/OBhSjKban7QoVEfmZoO7L9i74RbAsFrugSvYez4sjT30U4Lecvr
+dlwHKgFPac1HgaDg6tR6UZA5txWJrIbpcVI7RTsELj+i3kyp95L3S2iquqa+ulA3mwK+cxjRO7L
wr/2C7+QlQn21coOD37n+jsQYvfK7lr0ch6KzJqIsqyx0JkhX9/gHKhYiCuilOzI/um1qniwzDB/
GP/vZ1HR+geKjv/8uWURgFs6PCLdSuWnvMDSbel5+0b63zUzuvSPz3Z46FbICrxTBhJmw2N9gcs0
/X52kJeAwc3vFeKHzSg72NzhnADfiO2d7/TEWTUMC8HSTGmsDrQ+3I0MBjj5EbEtvNERmM6LEXOs
KdbkZFO9eSGC0oTtNd1nsmraonvEtFIfuOt1xDDPMuyqR7sl1euXExylzypyXb5TAty44pep/eqm
N8BGbaHQmlb1LSJNjVA7h2UlXdSl6JjS+opZq22F7LPH8JgvNimVPKRZyz+vYmDxfZKvQuLAtm5L
TzmCkIm09Jhy0JyE/yVjBaC7E8lzyJTQRoLCtmos12E/IzBWb8KoeKY7KiTwGHs087fyCgF8EzdL
bpueuxc8wMnKMmZ8blkB2xUGhGQAxKeZ4/yNo/yEA3Hau1YxvnoKKlU92RPI43l8FUL7AA0L424a
kgOUsmbt0Q+8TNW0EOa6N380tI1E1LzzsrB4Q0DpZDZyRl3ZK0uQfidT2CyZ7eMwMf197Vs3sdhd
zLwqd9FA99H6w7RqWEZgSZhgZIzRJuWPTkML4jCd4Demgzad3ZAtjhFOa3ZC0dGUrNfHvDt0lky3
v29Ppn4KS8WPZlI8tlXYPpi5RrxB5OhPFg+NtdZk1WM8XiIXSRoINInvA57TRFG6Z3MfzefJrsvd
qJlIxdWrj/HpqexZo0R4k/fKZpLiktK9ZoCPaXAMry1phtuw1Hz0dx7ohjFvN30k0F31WnEzm/Gk
UDzTjpTsBEP3YnMcqeQlgh93n9AqgVU2v6iLtBcj4edzjeaQ6rq2U3bu8fbQzoTTp6zXYDINNuT/
xwCqO1xmwvNOhO8xgqnNJ91FzjK37R7AE97R3nF2iiH9wfJRHqIdM6ZwxPeL3sgHIr2fovnFx3O+
0x3lnpgbkHaZUX/X2DJyz/JXgtyJ2W6Ti2OX7+GQWU9iyrCYaThdQ98sztKry7NS27mON2IAwNtd
zRfawjY/z46ldpE2+MfSs31c6ITLhnJUjyKs8VQ4Dqw+WmREkesmbHm2LG1sgyDrNmLeQP4xlWyo
yrUZSQSkSIFixbkmfHMjdEYNIVtqJDVT9ZBJ8wl9fbb7NT3VJWodEntuv37foXPbawyKqzJNhmmY
mWJranYDwRgYbY3FVcoqs5tdlPg2l0CVE+rgR/VO4Gdmq+o8LmTPrUO25pPeMQPwfWZQmkWGZyrq
o+nM4gxXxaW5luyiFzeS05O0V6XuXk1MxOee8tPOmwMUvgYIacMAAyWyvnedZZpWoBYa5CDYaWfV
ZlwYCybN2MpxDf/4+yUqpkMDb/ImRK3ObiHJ9tSr+MwAcoXIM4z07m0axHSJarm8aqF+xp5D2LJZ
oX7wxmRtEl2/0kqWN/YUjziKeYdx+g67PO6HEy6JDVCf+LWqIMiQho5lMrGiV1Np/7gQ+UEXmUQU
5eMZLJe+nZjt3UIkj+CNJuOVdLODnPQdQTb5c5O72ZNKrqNegfzOXeSZTDHluXCGcgcJlK6hBQMH
Yh+CJ1jEuxHm0YXd9VMbcVmZmZrOzFTGQ06hg1jRYo6x8KZoeLZEL/EkGsG8zrYVbf0+z1YdSl5w
zX3xqvcCGfTYba1GMFYyGnXEGq5t2Vhfw8XUxajO2rIu/ffLWOplu28YROkizt48Uh00NU8Xt1r3
hhbhC1HxlofbOakX7LRU/Hx0SVUfvoCZd+/wikUd+U+jzhFWmLV5H5zpWgOj44himt1XUMk8f6uT
OrIedGyXsuWaSCvAeU33ZTZudSV5aT/HvFzD/B3pIAUdD1/+MFnOIemjXbPc5PHkJQzYWndvQwx+
LLwDwNfTxJ7qQcLNpRXV7CM4sXteUw9pI62lGBiH51k3Ppe+BTop+ZpbvX1DUInOswfAVrg4fSoH
pViiThW2YwQvebcbOkYKttrye1mXXzYNPuKQYxclfuna+O6MJL78fpYQMw7hBm9HnbyQTFiedIYh
ayQlxSf1/xsDpfPEpq+bbDh8QiJ4G5jU8qiNMsgGgafN2VFB8Xjqy9blSs8ZyqK37krorQxuHmTe
NBwPkw/rBvJzpOzuoa8980HZIL1DfzGqkVPwFPNQn/uGDYQAR9UxpA0cIkXuTjvhWCl7EEJt0cMU
J+DVScPiiwyLcxF+jUy6K7+DXuJGJSk+izomiVHijqdUE3wDulxv+YD0N4cSMTgYQPgSrAhxKvNs
71C/QAHNq6//PE+Xh2oXVepQ8kQOljBIHlFjs+ldz3nCvQElwkpeC6EJlhPETLPEWzuTHR3JnU6B
H3oPvZVV56rqEJsgRGFKKwHrLFIWv/obZr7YWfPgrb2hBaJqECOTFPK5ZFoP6d+i9IVqgDx4zM6/
Hww7xLw9eSySnXI41yHZoXDljY+5ZmfV9IZFjDzyKFw1H1Mv9I8JGd3KRcObNzVc3/T3QEzFbkTY
95jHLtlC3ti+gxd8TaY0/bK9eOc02W5RPN09eAYk5yALh/r69PvVvLgjVVI9/34FgxpofPtSNw2x
7k0raaXLgj1lzbYxLuVzn5Ly1rn4xWJmMje3c1gSLogpzV9qpig3LoUdJ1sqqAw1XeGhzapPgz2Y
Lw3TZZvJ6dmPnfkyppl+kbnjrVBTdGvGShnL/Dx7FrH+2Cee/ZeAnzWNLObPm+9o01faM15lrLNF
dIMfV6qQvWzT8CIsH0okESeFcB9LVYM83GxOv5+Bu6RISBTwWv6cOJDK+nCg2v1DuafZ5j/MOz8s
QMNHjq3wGMZeeCmN7g2Anr6QosKLGuOOxW4lNmDR0iswA/cwj+3ztHzlIQQIfLsddvqCWtKz+Q9j
wOpVmNPilIidfeom2VtegzICdCIf7C5+AXJJ86lBbFea7b57U/ZCWY2dC1lKYuvabTJ0lgYpmsXC
t/kx2AeEENYKrQ1PXpz393gcvsUiak7sRqBlzPTT74ds+UyzF4kQ0umN5Xcwl2dWFa7Zir0odeul
ybVkPc262P/y9rW0TtcFAvd9nhLLNCl5CCFusjn0uYGKQuzxiRjn3wbCIMkadaGs4P/PjcMx7eZB
N+np2RqEuk/gQ/QOR2NbgKXSk+6W5V22T7003emhgeRQVV+lQCQ6Qey4eYl4G1kGBoYS9oea8nXW
JVBPwso4StMa1mQaiQ9llAjSxv5mTIZ4GLgOWGl4pOzlWr+dbfS2fjtFl9QZVjq7wOvvh8Kj/3dS
n5HnoP3NXJ9YsNLob1Dr5LrzjCtX4JlCdXrQZcZ0jwSZb51Ft54zp8sy6I+/pWnZucAfiFzRZlhW
mm4e0ZEUC/2fSX8xfbh98/9JExFLbGOVT1FVLoGlrol4zHV0g0QHIfjo/ldCoTOWQ95nJPi6odHt
p7oYHv3lMuhVdx/0vLtrfdjvtMQ7RLn5CZ9977b5cEjKMjuxTr/lS6NHnqzBQoy37f99WenVQANf
/ynro0t84Vc9Sn8tnMk52U3mXwuP3SfcYnFQJdv9zq8zjCBRdvn9TO99iu9EcItacjhqc0p7UaZn
n97vToH503Co7pKq99cQLoAYGv1ziL4e+FXpPYYuTLEYyuKq0F4y9JQFT2+tbMeQFORT1yXWy4AG
bWOyzTN4QlzKtLbWuUq99f+cmfHfGZ22ZVuGa9hUmzbUD33JYf35uidlRCqr8b/GZg7jVAAzgDbo
7YXdH33f+MdAQMP2gaPxf/5u5n+HQ/HtXEsnH5X62PE8/b8iG3uswzQQxKCV+El+4NcHwsu6n0pi
YUog39+n8X9zdl5Ljhvbtv0iRCCRsK9Fb0BTrqv6BdFGDe89vv4MULrnqFmKrogbe23uam2FxCKI
ROZac47pBJtAb74WDQJkQ8K8HLtVVRb+F6YSvn2ZGOvui1LIXagnP4qYyGTVT5xdZJCwozmlcS2m
IZ53Gp8EW5n3kbTEilu2YZlQYDRpqeZdcFMfpb3FaKBbOI049nw4e07OAVFsFzbFgHcSR3K653pJ
Zc1nJ6G6Fl/GPG/dkRneFPGQSwe9WqSQC3AUVMpaNw2x4lTuIXK5jIlqvHtmWS4LAo1WZRLggtO7
eKeD5PODIdxYQflLrZmFGIiEF32jaIvUU+ig1jx7clOfaCSQSBaV9UGZCod4u9pBkSWPumZ5r6as
VklursOU3q+kQbNiF7l2eq+n4YrPsi3nfXIBxbnA8soZQTXWaa16jE0iVxfGWgsC1Q21sVj3EZzX
KsevqToJYQllhzFfYJ3/87cFZfaHe58WMhNx29Clqor7FOBYgDoSEqOHNMVJ8kLryXdolbREj+PS
w5nKFrWFhXfWgMRt1WZkf4I1Kc3sGiVgtqTzVD5apGltvKJk1pgwGuxKzqR1ycJXkMZ+aUCbowZB
cOkn05fKiqYHskGdZZsxYAGba+7Z2jYunTb72RcRHWbUpCbAYczT+bltmmxnVFW4QVnovNR18QSu
qv2RoJ/UaI7Fp3qKxBsq6BDDZZl81xDRaaBVOmPuInhkwI5EXLZ2oB3qLmVWPQfkOTjNVgLu8AUL
4FlrfPlA24Vjde2pj5EwxHlAc1FUy8CuYQ3m6gHwMiRXzVf29lQo+06OPlQc2ol9bzP6Umxnbyqt
ukv7sMdNkM4DMvK6VmEtpyXEh+oR7121nDBISE8VoMzT5pQ0GiqYUKBqwNSa5BdNrY+BHRYvovXE
Y1OZC9p99q6T6IUwXZyZ2YUvslTKnaYFCR28Pf2cYUNmDvufQPZbSCH6qvcZTziKWvDcxwTos2Y8
hXJASqEGOtkD/IQ8qT3zJLYfOERsFdvODuDUmk/STPX7qCrdlFIXwmThUx1DvyUF/mv5K6QULYJz
CNKp+gybWNwOfKsarhcHDBy7bV9tJSBcjIEEHsYgbR8ajmirqC29RSt965QrhhvCrAvH9M2fEILb
0zdQGuOcFRRa6XbAvn4cG2UJM4c5BMEwWaN654FkklTV26MSfpHCcy447GVbOnxg6myVh6QV6KH2
tY4AVlh7qDhvigHNu7Mdmi+Q4hkf+8Hqz3ecMa9hvz1sTTknexNxqAJet9W7dFeVvB7ow6gVnRII
qK87417pOzxKuqUQ3t6/OQKZihe0PZZV8HYSLeEJqezBhN18tPiot6Voe/rm3Zcg8Uc0dqp+QsIb
LVUCrMAQan81+AcgUQLGGJZGwGU26rF47sy9Ks1XDB0KlnmePKEqXqIlrUyxBgOmgHq9eBNYpSgp
rpHKza4I3GplYCXfMClClYqJVyhj69EP3zHKmTvPcUIsuSI6xXqwH1Q9+xWJ1l4qjLw+Sf6+rf33
n5uUGmuV6lh8bHebFA6qkfC8OMeCwkye9anGweznX8t6TsCajwBGn3q7RKgHjXXe5aC1z7/1AN5j
1DORvTChltCHtLMXbti/8ug9YhOrBcYrcgpt0XfrrM2gKDTCfqBniifW8pxFQSD20iYtaG/2OGlq
dZz4wEiKJu8bvEz7blQ1Ouyc3KaxI8tM8AbZSH8NzTmKAuNYEnKUqBqWOZBHq1F02Pg7wFQenQOm
czLdOKGjbTxhz0Mo83seyfYotGQpdSaCqmpmrxw5LkosiosnBWy17IhxqH5su/BUcHRf/Pn7Ke7z
vdinsMxrwlFRVgE4ucv4jhE6qnrvFwtdDbvj0FnhrorxSzexc8jKEPucHqTMrkGLAuI95P7YH9vG
+pbkESz30KquIqnChZfHzBuxS0Du7s0t6uFPcx7/650SkDZvWIHEsrn6fWPFjIBxB1ZRXALBAPwm
oC0VLFInEs+eVXzrmY0c2zKyVvQ25Ao37q4ihubsTOqTmZntKu+7hHZO9BXjKdOcNmVSXHryk+3f
h801n6etaax/tjRU3ZzDKv+1/nkpVjWvqfNFOIFUUgnrJrZKY5mqydIMcEIsihQf1ydX8T7zmKuo
q4Zms9/kv0K7W2WKrNGrEV4G/65y4015wLmU5gcklFYnPAeGrL7WuqSAxQIILptGbacPxjs0K3Cv
taLRu8C0+cmb+rj06TCtHMfgHemqpd9t77ooryptBKwRmc2utcrWjYHm73yaQ6uRWJFtINphVyRR
g/xV3/Vj+/LJO/iwOTZ5HDmmMAxN2jaRrr9fjKZRYWTSn1wkEZZHB/I1tjYPogf/Kh1J1SbXDVqf
cbejgcJjMxi+cN7cdiZxL6SLyU9uNmO+DL8vakS32VK1TctyhG3d3Wx2iyJGS0LyVILWDcyu3GRx
G+HTSqz3pAKMjxRmp2Zh6tIGfYZdKL6AgYVeHumGGyuTtQfk+sVMu2THGUbQioiDtUmqjMmw/ACb
IWCe50AANmrRrhoRepehexVG0MectaXcseGDdccg1PAeGyNTftml29R68Ep829ukDeAr5gQbDmAK
TOUoOQ59+1bMLc7bi2OBfUlNg5RreIaPlV07q2gKLgmdg5MkRushU4fwbZJIHpW67Q+3lvvtRQmb
v3Q79ba9rP3jn6+z9nHTYZFArLKaWwaHL/vuOqcBioewYDKP9dtfsfjwQK/G5nXyaHSnAPn9Mdeu
dGjFNYlSTg55vLT4rR6q2HtideWQmedgwO3Y4FAMJEMfp10LyhI2Ki8GOzq6QDrjX4f8hj+/efnh
wGharGeWaTCYQXir3q0YuCXipKzSZFFp9l/TZFguAZvelm2egEmgK1C8nGJdYVu+Ormmk4c3dF+E
SS/Qa41wkxcBc6iqmPNrUQF1gf2kGCNjJOOdEJLEjdnQL2olBIQy/7EPc2sPeLN9NAWinElNrWNq
G9W2StDw+LVWWCuIwSs2pIEuvlmQ2vtRPeooIHMkZvon59dbMvTvt4TFllDlRCJVjWXsbuVSQoUc
5XpEO0zTD1Initq2HZ4bx9KP+EN+4teAjoEeLKlIHuPAJNwsLMk4jjDF/X9cCcFVYLHQVZbE+69R
rMeO0BvYN5WbojR9yBNnfO19xseOYfQwknGIKXmyr22RnDvftg5gL19Vz6FFFYXaMS5t4+q0AgaD
5f+EN6LszKya43qDaaWJBBZX2R5vcV3q5EeLXDPfQYAe0479cGB14VvSqkSESSAMcWkMxzQ132Fw
Wm5bVCA7kVmtVWLk1n5S02H/869vfXzA8mydt6u3/QDr5u+r5cg3IwAqnS28FvLcVJzj0vLf8GEk
R5nC4LZNx954Bqgd3vyw0Ir8DY5L46pTzpC6TojICQCyN0MUvjldjaDASNxgPm8no4MIGdavoeBz
ikmSQ0sebvneDQe98SagamH70ueoTeqCjCRtUZXsPLwKArgnNeR1Ptk8qXCuGVLmpWEV1qlW/GIP
fd+HO9OqT3qKrQ/647D2e8Nflo2dnXy94ZCE11gF36/UvnzFIPFOVvFzJz0iJzC6PJR5XSOuEtU1
tIpiayPX6dt6ts/Uz1KNrV0MGmmttbGxH7FcW3kg3wvpmRszbgl/GNOUzVzANIPRwioK4npnpDNH
c0Xm9bTiAwzgBIB29Jgfvjqh3WEfF9OTUAp9iRnY3Pz5Iv7XUjivJ+wBhKRrp887hX/tP9oxJsFN
U4F1knFnFJ55zbrqp5rhCMqY2G9i45JOWrGpoyHGVwYDXR+0Kygm+WLT4W+zao/nzXscgG+DeHUu
CUknh9xG79Nj4bj9iY7F9MkORs7v624dwFzm2FjspGZ9eDTC6cPN24JVk5BTK4TMcigX7Vj7q1gt
4LpxKbYZ5LudyI1dEGATr2vawTU0y4VK7N1h/qM1X8e48/7y7H5O9R6JBKo0QpJxCy2isUURoQF0
79TG2ngSowm9UOxTfNsb3HAH4dvxhSFSP2dUDuiLta8yTCbanLWxr3Sk73++WMaHbsy8D1B1VdJ2
Y894a5D962LRex5TPYQT6Kik6/aYvw8hkaIP3ei3q5qssR3998i1Pc5edh9ch07H41dZj7SG1eUt
o6KYIxNBfYTApwEyk7cYLeye2NeQTd8hcxhy5g2+yAW82HBlqnnsTgYesAajk7XS4ira9YP4rgda
zQHUr8lgWWAjJjA62NZDSg8Vntae73K5K7uuRKpm1Ztx9AC2V6q2MkcQHE7gg3tRA7J+7O7qGIuC
WLU32W2Zs6tfFA6jHNcxgKAKaz/5vouP+21T0M3giE0nlAbo3fPDiGWIqRmNop/12YGY6ZUcZP1q
owfekeUyLYGvdA9aWTjHvAG/Mg7pkzYryuwgYz7yRvsw0L3SZW0Trt3G3/98if/je20K09ZscJvS
5lE3b13+dYmVrABiOdENLDEWuraVXye1blfBUIKOH1q0CE3mL6vQ/snAql3bmZzJAxXq0DlzcCiM
bmW2tCXstPPOOZ9zwM1/ur0QRIHZZ1Tz7e2PTf4aQkuWGs69hlSXR99+r1LJUXQAPAt21dmxR4q5
4afwZKnWgb6EfWJw+MljVHzc0JhSEzbZ6IIOr33fAjLplKqMIEJ0LOmes0F0Nr3ScXtCHKLLiCV7
6/n5MYtr7wQIc0eCYn2Q8982iOkb7I433Ky0s4fk+sm1+LhN5OmmWtxnlqoD8ZkfgP+6FtCXABYB
nlm0CAlcRakd8lKwIEmC7diYaysl0Icju/Fp58CyXJZMO5vsXU3BBJJbVhyDaZyOba/KE0LaDB52
qC8q09ZdKIaGOyv2GIJZ3jqjyZdmHTzDafgatd3EfRIPTFBC43GoLagV5BEsIYGBjbOI/WwQ2/z5
d/2Pcz0bSjZWDmsLcbH3weJlpes1AotwYWnmgvRbZtSNhiRds5QzDq/10FbOY1AC+sbicBgCJYAl
9xanctmGRX1Uak2e+qHBFpmicUW7SjC7CO3zn9+m+fG7Qj/akpYOXJWpiX13SQbDrIoBBQYSO+id
uNlnSqCy5yihXHQc4Ss1sPRFlOnwjSvMBoHV1ocb9r8GurfxRuxtuJYxVallsB0jqMk3uejUhBc5
XRIFMqsiunD9fxFzYUJKd2p0B+Jl6r9T51DgselQCO3K2Vcd/u9llFlPot61pav2INO0f28imt6l
hby76UP7pYm4tqjh360Q4AlxTd/oWnI/yy55LHuIraDs8Ygyf4+gWx3A85aLhIn+RpEObJnOd2ip
2O6ABDaKrWalVq1cxZqNe7EIsjWXRXOB5qKhYR9ThzTox/JpguRIeiS+6M+ewh8PzCis+EagQ5Ac
mu+7lbaSeYxFg2Rhz/6kUUaYPVqtO8lw6FadNWpXxviYeletiQEFqkLR9uVBKeClK1wuqCdi2noj
wu0phjPa9KQQWWKl6QNUO6Iase856pF/b7oMqqJe56MWXC0M90Y1RedawzaASNB/gpkOkA2BYZ1b
2K8nAIMQBz85NoqPx/F5TTb4j22opna/V4obcsVSJMKI95zkatr19yi1rfdyHsUGsWPt0yKcjVPx
jq8ZkDhUk/vKbuu9JR+GukWuKNuAoInWWn1yW3xcqWz6D7w5k2aSIYy7rTgtMJAgRLgsyj7aBB2m
ibpRhkeDNNKD0oGrAqL1ePtLvlUA6AtNokKSmmds6LtKYQpichN5Vn3tPOAsJrEgvAhb/1WgUgAj
mpjrmF74g2BM9FAl/rQvCwuoY+S5ZdyIBzkpzrlTRe4OeF4XwZRO3+hP7Al/Sl61XlG3DdlYD56d
fiP3crjK+cWKza+A8wJo9f1rrAY/kHdlZwOwNulhdFkTb0kYDgEjRY0sKbNfKoDoe1Di1SowRb7N
+q5CnmX7bh423kNSq5ukyOezVNt+ZagQngD27IrIRA3inxXhf/bckh8PQI4wLUPnk2A+bt5/+7kJ
e3OIYWDUY9VtMRNwMqmCUXEr0Cx+qLl27GTHFE2tDc9/pU/KuLOGHEKxHvbGg8oJW9MvbdfDRi1L
uR2mJX4LAE9ZZ64FqVg/ZSm+eY0xsJ9FZz0VPnInu9LAjbTFUx8vnQlix6C28iUzMQ8EraP+lD0x
uPCyF06rcng00QsImmkLc9bkptCJNnajp6tEQ2hbdKXY1GWKi3MYiseaj4/nK0YBH0s+KPutmDwm
L/FE2lmmA1shtUQ9MsGaIxj6a41iDCmxhQha9eqlbJ0fpZOLdVRU+rX3GK+U8qj6ELEe2m6+I0Lg
HHEAX2AK1ZFzGQoCr8s9Nye2Aw3adzONTeixhvHo4PZhCDOBzR23udGq7GRI82QiAvqhZVTrJrM0
GgaX9UBMLlulNnI2OSMP9FPGrD/XFqEd6TjSVNA4YFow7FThqgaZdqGj2q9TElv2MTjKFOEJ8D9e
zECFoqky2hF1Q7sXt+ir3WZvY+MJF+9byBygbjcpq/jC5Ll8JjoRuVOu8Q+rtL0BlprFq4ng/kbJ
rPhnUgzzAiTaFC/DRGT7dooBz9Vque6K0dgMqIk3eirCk5aVW75szlHOL7e040HnqyCTbNyHldE9
Z8rWVJHoDtDmnmk2frda+h96u21bQ7r9/77Uqnj78/LyUTRgOhr/MeanropA9u6QqMaVFtWdyQEr
lZDOYmz3TWKRaDAQQliTK2NE7fCKbuWZWEb4oyPjcKUsf+W6pl91MhuWUw2wxjCyl9CXe+abxXdY
CKRa4kYzvNdGA4U8nz/0Qv9kw39rZf9+UKS1SF+dRo3OSdG6e++RN8yK26JepIwz1rbCl6ao5nkz
O4VlG7F0C7YSc+Zn9xh1w7gLlZrwcwIvkBaYiLJ5ALVEiS0zsg0Yn1kJ3iEUrOH8k+L3CiuPSLaI
OBO3zAawwJ2FYmAYmQalj3++EEJ8fOA6Fls0NBAcBD92qBGwGYK+JFciCEfXlqPYeQHzFGS6wWJw
7GxXZXp1pe2gYqwH6YXPbNcx/D2lo9i3TmxdZVdGp4EW/ALi/kTbNg5s9ipkGM7Yjcr51sbNYxB0
0wl55fRsJl5JK4dkVf7JZzUK5IEYA3mIwak8NOhlUMPzR9Mr/oIQkB3MtDRXgRK2mynIf1m4GS+V
eqpU4GVlkeEzGPyjN2rpJZoqVnj0BajK0NfaQvvO0XE9KYr5bgyvfZsNW6Os7bVUzAiTdbfJ1Kje
hlpMKFZfrxodpgQDgvRMsprEP2IB5sPYAtKlp90GCKXcwotoV5pdI6pEA7SrAw07D2O8HGUVYSth
d8kmW4KJ9hV2jiJdytIRT9ZSbbvxScw/l13WMEzNj0U6JTwlmaiSdRfvSRHInoYSny3JMUgzlHRm
wesrSP/dl2z2BrChP8RIMldOBVAjV3QiJPKfATOdE3k14zHB/rpIw2xm/TrVaiLhakmTTTvQArtM
2Dk3TOQHNMWCgBE5Dd8ALz90vcGcbSR7LR17TghK0ELcsqIXvYaP9+dv20fhl8WYTzMsS9WYztv2
/a0TlnlSaoBWdK3qdn2G1XuQX0rwwsskzvyS1Jyh34xOmWyFFY8ch7rkTczUmEbDh5QPtKVj3MYP
uQFrtc/69FuMjEhFCPDDr4xDgobnl2IDwYgKKDIYD1gUD3Xhj+RpDijMWGeXeHTbbZ2HLwZe0Hd0
EsMDR13jRDSudjXi4mKlJ6z6015lCsNQdf4xKJtpryeeCSJBpVljRITg1DRoHTqRG6gqxSZLTTJs
zXJg5U3Uc13WE3kXnvNVGrPJaTKgRYPVn/jS7+3ek/scR0T2oBJ88snmzfnQ1eFjdpAzmShsaLXd
f8wBJKGotXhg523+Quc0XStWV68MzqUPI22Ko2gIE8vz7g0DYsfQZ5iOt5cgD3A3BNdOuwzapa7m
17a6dP5FFWfKIfNFnPtTqe9r/2yJkyNOPv6lS21iv2YRCzD3GiCJytmJu3c2ZvBNCRRQKPAkMHNW
1S+8OgcvdVDEB7FJz1/RL/zd37qyRYWYFf0yKjkVzmWKRxk86c1c2q0s4ylOn6lufA7TZ1/5p6bq
xfOea/1lqF5K/SVLXqlcf0nHVypKXisFmTBQny+Z8kphTn9QqrTrSRsBB+Zgmr46Qb4hFcb5mqYI
hfCIvJl6EqxRuTfPbV19cs7R1A/nTotDBtozhGeaxohybiv9qxUgDE3JyxiZqDDRGu0J2MWWApyt
Tw+Ds5d8SPqB1wbKa3j08GkQ2VIfa+VI0I1xILmrKtx6mmtwXDM70W2mdPvkZacuQ7Vztm00+Wdq
wnPlnAvnXOaXim31dBluNU0X25urKK+ex2UAbXVt+FlcfTr0q4TP5NkEiQAgKX2um1TfabF/VLAp
ADE1yx1J88HZz2PkpIbY5NpOIZhzr87cqL3S7S0CnD2wY3zn5wrg/Dt7LzlQdnKIEUXCW9cPZklO
79H3joU6l4Tznrkic6HKjEBh8CYlJwoupZacWvNUb3p5cOJzaZ7G7mzF58I89905I7vNPMfJhQqT
S9RfcmuuAJuCdYmtS5NeKXO4VulVH+YiKqrRVtpwTZyrOlzN/DFyro3otIMD+T5uJd3GWc3FakPO
lA3BOlaijoQRgwXJUv0NcIT4qikMN/226jeIlYn+ezSyR3krkT1SngUE6NG2rnzLEM3gy9Ktqx5f
k34uNf6nMuPydyXGxQkJbLhYt1dS4mV4UeqzLgnXOWMeSsNz3Jzi8Bw2J8pvOB2fWt1tWpfXonXr
eC607WgRzP6o3yoB7+McKnWuuDqE1SEIDzRdsn7fZ/uk3zukbESfKCw/DpyRFtCFExoNdSbh91Lf
1AfDUwU6CiktyJ+CPLZXXaP2qwE99NM4ttXJqx1+HaKB6UiR6DPLZ6q+bWG462Qs01MRdDAPt790
eyFLQ7q6PISj4RCobKG8xEBOGFQ3XQPHrk9K265Lgd4xGMGMJUAY8OLn49eA2HpTxPaXqKKVz50Z
rm+a/vmvWylU57GxzS2H3vDvv19lYx2Y9d5HxLSOYYA+6FbRnW8vGY6Xc9jp/qbRavNhzN8mdpqn
SpbJBS8FcvL4h6mXyZd2qMF3pZ80Ej/un+dxM3ILUyIMlPTYfl89gpr4THST+cKYjOcojhxm7xNR
1ji5wp6jqzpCWJiqEitBdgqyruYMT2TASKDNkA5Pmmm82IYRX3GOhAYHXBm3K71oDbChIHLIIvfO
SFwIAM0/eTZ9bJfzztFVCrqytP4/HHFtkydFmw4AM1oikpqp4ilZaS8JSvCVrqOIjtPCvBB3AIfU
8V8NhJ042nvCK7q0odHTkZ05J9RaGpaIJq725Qzl/vM+Rfv4AGUYQlsGrzSCXft+LBJZ08iJAm5I
M0LjzE204oZv+9tWBUEB4sE6jRAz5j3yqlezCApAPi7iGdOKzV8h9OvNKNNq04tWB9zQgS7v02Pk
IPTURu8dBsS5yadPJxEfugd8tDz5deR+qP30+0nEhHWPMDQYQ0HrFS+AaomB6auIM7nXr/RaIp3j
bOV6JvFbGBpOWscQK6o1Jln2+FUNW8BkHk2zXDeZJGLr3jqGTTtx0D45Qv3HqQPJuGDQa6H34CO+
79AP6tQZkdZy45mWskSwvmMfqhKDvsM2SxHmEoKoR6I2qw/ngq3rp3MN3mbyACJucrkJiMbtN8jL
FRTm4SbGQ67OZTbrKluP5VqS+bM05VqXazzIf1edYLYk7Qpn9ob8OcvclOHWKOYihCkDa0F+4rAN
A6bJcwXFP8Xsj6KN3hg7M9ijQMz0yFn3kwI+Rytx5WRiRxViB+srbnZhs/OdbUA4Eb8OA3UMb822
ENux2SrJltRHavQ2idxkcuPzi+RzecEGMzxVq2ujWUN3xf8fEom1pgx+EX4tuUYw+He19Yaaprmg
SnGEtHvnGfpWYH/+FfuPXcvcm0XlJW0H1eqdQIFBnj/VlUwXkVp521YD9mYbUOxrmRCWBh1xwZS7
3xnNIathb5nluDFKHdVeao3HzFa2FZJrDBItobg9W68/37fmh8OsrYq5jW/Om18Y8HfNfJElmG5i
K1sUg9CfQSJN8lfoGOlTJGEJWFkYu0WoXNr8Bw6S+Hh7YZBEolnhia3Z292lbH7FQ8Z5tjbcYRCY
2ukuerb+Wo0GKTq9trRmEzsqFpoo7HytPFSXiWzwr0/o6NHZ3s6iPkZt2BYqrC8b/gZN6+8jzmy7
a1ciwag+Yfl5ilJstsynxp2XNL84U/TruivEqhgD7ZTWeKKhxd52ILK0GaT0KN1TKwyfkZ9u8nx8
qtP42ChdvifTeniFxrji/GS9pH38rhjKJaz97vnW3em8XwCI6s8W848NbFtl+0oPBKUhT8z7IU9h
+7qvwKchcW+FGcGSczm3CjFI8JWt5kqr9aivO4WAlvWgrMd0MylrCR2KDBYxl9VsfIKwsE+5arqa
7E0cb5EEpfGWrjClsRZV2wnb6bQNag6HW2mRxs1TfGtGO4u4bXXrWFuAxoq1peCBh/Euwj6Ay3eZ
2Fsqs7cFjD11W9ks5Nte3Y63smpkr1un3nLqVGbexqZNto6zUW6laRsCTbtuLk7Q7a26YEM501oz
1zx3qbpZI40Z/XXDjJuR3KqbA2ijQXWQpzYvgR8T1kvKSN5BQ58ry+fCxFDyzzLX9e3VRMJKUgvC
jocgNOB92Xr9E/gBHI8/3yma8eFhYbNvYMpiawz/baHfib5y6Y+KPzooAUtXV13JAFqdyyrdGRNS
up7qRoqLEMkXbihw285VdA81gXlIoCpglG5RuaVwx2Rf7Hro45XbVe4YuKQXDJWrBa6CUSVwA/3Y
tscIORXd4/Y48nMyV4K6bzxk+PLHA0qmsfin1AIhBEzVPRV1++RWY7onBo7Sxc4UuwlBZ7Lrb6WJ
rQBdueZ/63SuNt06hCJ5G/bkhFPmxaawIJFtMmujhVs13Cbl1h5AkGwnY64+2A3FjvArbdipt3JK
oGs7i9dyb5TAiuiz7utpHyeQ4eaK2rl4FiRguY5Kc+j8Y+MfzWKuyiejElbsMbuVbR/RcJj2Ub/V
kLokY3apSzWpW6UuMJ8idfPeJQYg7lch9tzeDXs3SbH8uUHq+tB+OtfuXCVxHcO1UXBzM4T6sU4M
CRW7JzHhKAL2/seqPfr6/NqABuXnZC5h8Z6P0jr048Hgkx4PnPNb76ErDsOtpNxTqn8w5D7s9hDl
4m7ve7vwVlLs+mY3ArRI5tfeoY++xRfgNXP57db2mLlsBrmZeJQh7ek3EqJrvSFWkIC/FI0PzbEQ
Rdlc4Y+sg0e4pfpi1wSkBexaoq+GXRXuTQNI5t4s93q576Y9XZeU8MhpT/c7uJWCTVTifD0k8tD6
x0geUHMaxbH0j7KYK5+O6XSciqNlH41bhRMKRlfYR6rlYx836veaT52PHNVKehtDgHO113++x+SH
pxH7MWcW8nH6v8mi7zbpKTl0QwVxNxjnk1qJJ8Cp0cpasVHhFdWr5MG2pnRdiUZDJUKkGy5HqBod
dOBJm4+BSDCZG2di2RQdTtSAkOTKGS1X6Bpoq8EG6tN2qC+DVKirlGn5yU+lZCdqjCtNUR7o1dqv
TILQfAlPPJl6JJfdWEV0F0OHcBojW1sBnc4//+IfPV4Q4zHhIABGAabTXP79F1fTggEs8pYF4/Du
0OaRTfhsw/xWfUhD+SNCvr8GFIDjrlsZHr+tnQC0+/ObMOd/yW9tet4EZyMaKchyP+oPEtQVdiLS
GXETrFWNGCkyI7aNUc05RoW/h7bLZJtONeNH0jYxaa8tfBsvpLP8CAgA/wn7hVu+r461Cgm2p1HO
YBkOsdbo33NSkK5obcrzPH95YLOkHgYf/e9Ypf0ToHs8F82SY1ixKnSmZ0E9HuELFCfHb4k2TaFN
jPPUpSlaUl7glscJXqSgxEkFQX1n2416kYl0npWyiB4kVhS4BZH3bFldv6ilk+9u/6+uNtGK+zhq
MrQUlkeeKaiGLUesaOuT8LP0Bmmdp0A5+mpRvloY2EQaqHPmE6O+UDyi+3V7FfbpqHKLsmF3Hs3S
HBHMkyH55wuCBevjFTFMDRmSwwDF0u+n3fCh25a5VQGMEHXn5DuurSPLuf1U6O2V5b4HZZnOK74m
5rWeGpq5WOtZ8TtnOzhbvjvNvNYr7KIb1Nwb1vpRzsVyD8WYBBW6nxjcCvIvBbJISCjiypqnkL74
/vd6xyuLHUse6x3FYseqh1iIYsljvaMM8X/r3ax3/39L3v+ud96/ljyz/me9y615yWOx+3vJw4Fu
cJb4Z8ljvft7yfOMf9Y7+7/WO5a8mGrnJS8k76w99P6R9Y5isfu7yum39Y7FLiapF05Q6lIAgyL4
lJ9cwltb4e6eshFOcYBnYbOFede/z+qoKEa40Aip6uHsgGM6lWIfIGTGrInHMUKRcWXgjp00t3/V
nVzHLQEEgRfGR5zg+T4yE5Lz/CZ8iryfesASzFg2dW8/KUkyHnzNoh/gxXszD98V3HRPJsl8y8Bq
1MdpNOSyJCVpW9KYuBZH/MTZA6qiL7hXy0ueW+VlrJ1yG4QMlq2kLy++r1/VEbi+7swZvnZrEqVY
/4iiYjo3oaJeUBQGD5ZT6O9YS5NlkSXIb1PaslM4DfaSEYr+0PDLAr+DGRrrWytrXjRA0i5kBMuN
rMYC2qSbbHEdyCoo+iFgGt8iE9u3hulnKQsCgm9SSIHR/oHOf3PtgM8Sce9cov+h7syW48ayLPsr
afmOKMxDWWWatTsGn0mKIkXpBSYxGJhxMU9f3wsIRVZIyg51WT+1xQkY6aQ4ORy495y91y4aLADr
zFtggsUMXhrYPsC3t4NaHvSHXCaBHjN0KQWEV7d7s8ssKKFOCzQFAkqbqJqPLRmS4ICbPtMGca8U
0nO3mMVrYleviPDg+akhf5KfdaDkHxaQbOFlGRsUa0uMRpuu/k8NbJB2kl4UCmFYpGLKQZQSKHlQ
uIjUh3E+tMmxI9MLLFdytOe1wvlYWUewEnZ6An4wtaelPZXhqVVORCTU5XkYz21J8xt3spunl2U8
472nKjIH08ugXux2rTq6LuqFquprH63VYCHZaqi5mK01b6WtsQ9XK7yq29EJCTG7FtWN9a3k7BSA
RNWNJS7VVjeWuH11G6tbJV2pZqtOulIDHWCTqC+v5XO2GpUrNROwyWJX4fS9mvFVa9Zjrl/C7YhU
gnIUSE9NZT5YeV99nK1U3tdOKx4KoviIg5/TR0J31R1oTPV+MaoPlQZZb13hSNWF5Y3DMoY3lnWF
EzsXXvSSfXG2Ugu2SmtN4/qKH8a1upG271qteZ2yG6+vNa7LvBbmtctuKevMjHzva5ndEvMamYCO
1nrAlmEbV3MrKb2tCbTjXhmuqnFdhuu01WxcNYtb9rXPv9ZkXag6v5KM0lkXlIsq4kWxViwuc3im
xvCcK2uFzdluzlZyJmLbNE4avWdazlsV4rQQwyEdMwgA2tHoj0SQJR/G4khtbYbDwhqT1k9/qGD2
crfWAl0L0AH/9S2KdcEPtyiaqXg+dXp/Fur17xoItWIOukSyIPk+zEP3MxAaQtLhvUYu6A5Kq90I
rb3iJiPSGpc8iYhXZAQY1esLb4QY3npz4TFtoxTdm1pP09cytrK4v+teJnnFVoLMZQh1WxFn1nOK
SZ4FKl0CvOUReUg1htcZrOa8wVhr4t2OYAna6N7IsB1bB8RveqelF7P1hCdIhDFR1ZpLsdyjpvZr
DYlLgedz9L3q7GsZRQF0770CFGyrCFR/tBbqBKly7czt5LWarSqJuEc3zLyScOEM7+JaS+2NtPNp
GhMtMnoEFTFSoWbbgzZc8SC4aNtrt1KYxifIGb1VjWd7FPMAKtkqsj3gCZS2FTHwqI1XlJgHmJbI
S0pNvQFJZurNqecQIey4QneN2S10F7yONrstqy7hJgQypm4acufZI5kpQCitcT17EgjyGd/3Hv98
eLBJByGhkuc1cpfc1WsX/jtOihSIv+JCpoIerAL8s1w98ojcoZat0ArMrVc+ZzhiWrrWHvnEqEC0
2WPdnfMMzvyJvMggJGkt4AUrv4CnjKfbWKveqly81oBH7/WG13ZrdQthsB54XWWrGe0Hlu3E62w3
STx4S5G2lkJs5OSOLQIKtyvdgb0cvV00Rg6okT2QmEZejziC43k9lhaqPKKqXYdVX0ZmrJsOa7Wy
W5OWZ6wlJD7EaelamUfNPKHjehwp1WtGr9+OE8+jyk8CupOfaq1mK4YpCU86IxXbg55FpXwmjDTF
g5RmKp6ueI7lKYNnwe8bPFnhRow92RurtfqtltSzHRdWKNaUUndz3dVnl8j6rnMbkr1ZBvC88uyG
2Af3Chv2HS7xXt47w08aiVur/NuFjqY7CFFNA9P8ekn4dgdTzVVewEWuSZtUsWfrcvyI6T9+DBvN
G8axOBBeEd9MyZY9DIHc5VpFe5GshwhRYBhyE8+15QGpighsmR6FYXKPHCJWOyDisAzFd/99yHFq
7S3rxbFesv6l6PkyL0v0UvcvSvSibUW4G1zbDW37Qco/mPpzv3zQmme6klSoP1u8HT5R8fzknPL4
IZ2f2vwpn5+gE1v6e6ptGWO/j6P3afTeXh5xdxrlo7WVbYFaWisd32n6Q5u9M/QHoRF7BMG6EgVh
2olpP2azRAaKCN9SMymfCLQ8NCCj7xFMItTtu3SfY1B/99dX5H8zP0QGjKjLwdWsM4n5ruEsDy3E
1HCdv5TWnV4h1N8Oc06QkMgRnooR48k0q89yZRKV2hnKua7Tj43DBZr0Hs0dudHKCszQljguIoOy
9GWG6OPaRM8d8wTVJJj6RtUU3wiB16dijYUUhfzQ5wt3dCc7F8YkP2wPtby7s4CJEtcbO4y2bQJr
JPTFlp3Yj/M0GbuOzVQeps9CGY0zaXB/PiSKW3L2q0ut7AZ1ZDlDdDEGtujUdJL93u4JxM2HhmsI
ODwXXvDBaKviqcF185MT3Ppxd8wEH5s2oxk0bIhEvj3BJ1MNM7lZOMFrm/ucPEY3YbXzkSRXanKO
BT02h/HLWoxlfq8InLODB3UtoazFWCbM1yNjGUq33f7GbEYavg5m0KQnls9ghtIJPNoGM8xm0mwd
zzCWiaevY5kh9BnLdFv9PpZhMiPYRyWHfjpo1TqToXLjkFLVMdomM2H0dSazuhtA6ybl7AORBMNl
xZftIKQj+Spe3SP2tmfprofw9pNuqvXjzlZj8MY01sC66WBf/PavmZGZ3sH8rAg7gy2TM+C7tIRw
XWb7fkCfDsOwml+SZrkOsjUEESk7ILnt5bwd+iZnKJ9m474GvEd3Ohmx0qJ6bnNV/9ypyr6C5urq
i+gDC8EBEhysKrwefo3zlXf2r4e2x5umCfcCIra3fYAEyt8mdSYlJk381ikJU+gJbrFJIj+XPG2Y
zmccVC8OpO19kU7PTpS+itZIvSWdw8d+VIlGSRZm38Zon6KM69s8mfeDiiAzS+XySS0l/dwPa9By
U5ZPMsaEq/1qtrRZRO1knwij/hz2c/E6deFlYCr81KBz21AqVYnCWHLo6juJSkJPpz4prVo/OG3Z
/GbItbzLdPRqmQGEHrl361VdUb3/6wsMWKwfl3wIIHGAMDqy2cl899zJ9KqkjoHpflTUismVTr/F
UsUdZrVeeAsDacetTdZ+HpPKpvGqrYqJkFwP9znVIBK7JjWubp8JzoQQWFtrGH3H8e0Mo2ZgOT5R
bXqGXyTQmsCe18rNIN1qjA/9VpLBAPBAIXsgN30cD4Y4aFu14wGJOnaZRRzEeJjEYSBYfVyPyXjo
xCEaD3p0qJCxCyw1h1zwUgkgBo1bxUagToFSzcBJwXQBwMef1+Z3Bj9eE2iQapvAmQO1CQozMOYg
M4NkqyE+dFs18cEWa1XxYRgPuPO6kW0lbmFVHLCLVeNhFmuxP89xj4m1Uj6FXyI6SMNBiw7OcFCi
Azy3CSl2dBii9Y3ICKhQX2tBmF4H4IUM0gBcAZ4gDfI0IMeAymy/UtaaSagq/bH3x9jvY0alP5tr
bYy0b+7/jDgd7jgIAHAH4cj+9gU91mBYjZnm4SBLd40ZDz5kdjMYDGX8aAMSgrWM7TYbFF9vphy1
kpUD1BpOfXrfVDbi1AY0taILD4MtEv1OQTw74+2Pk/iLZrfRfZUiJ484x0EiW9ABS6y/jYyhyDCs
i6lq00dj1EwkqOquqnmSYoulKlDC7l1kSZ8cdJRYgmm+p2rRAe003kJ6vfvFXM66BJQnU9qbbnb9
IdKq0JtEox2MkMCZpggfly7VwK/Oh0Iq5VfF/mLLQCVbm8izej10op4vRW5aMLvVgogEOFBzljyx
nImfnOiBXKR8l3fwoVXihc2pKe+cnrVYCbiTGJQezZZhjlc5mYrLTO6FrhZvICOn922R1AF+yYoZ
Due4bkvRvZKONQBQ4MlozCJiluKz1lfLK6H3nwYMpfwBxw5FaMywsCeIrVk75OSJVfte4na5T/MS
bBhG+b6aP5nJKNg7MQucWFRyH9+IjdvBVIgJzkYu0T+5fqw3ym/OFDRNtEBQMsgW68XvLRt88b4a
nabf06uH+x9Kz/ow/hYvOMKApffXJLkXoNtIkSGgsuqVnyoJf5gykPVl8z9sMRZIir1qWf7Uh4ng
F7YKmqe9loRsjSLj1GHO2FldG64RPhgZjeWwpFXsV7WMdNka3aR3WprgiDBHNXIHIM0DCw7P7j8W
3ZrB8qELddVXx+gVk1iBSWyu3hFFc/jrP90PDSR+aPrybLPxCa6X329/8JgbwkBucb/HFtIzMkVR
mxREA8FiIqhD+zXX4vkq9YwH/vr7/kh2ovdssrKXTcdSVOf7b5znVl4OtQpfv8PyJxcZ2S9p0T0q
aKVKYOIHQl3sR9NKJUTeS/KI3IYAoDEpDgY2plNaI/XOVBLHGpr8nwC7nlsT/lTcEVY5W4tyF0cf
HaLgoPnOt2oeugs9wOgaLyw2K+HEL/I4cvmNyRKuO6Xbhwp00kEG1AOs2Lyzsfmd6rajeeoM2VNk
56/r/wPt1j2KJesOYxspfSVtlV52IHwP+kk1KhLP6T5WhdyeZfOzsuYU5B3SBjviNr/EM2lfc6R9
jAzp12mWuy+o8u7HQnqNU2N5JzL+rd5X2T28bOknHst/I6cCf8PTvCIBkH9vg7I/naIWqVa53cv8
OTNzOPTGHJ86NP0QXJNHA2i4HM9+3TjLBxElFa1AeDwNkezYEJOM2Dlk7LVmagcU6fOziFvQ6QZg
w8EI2afHw9XIJEJBOy38SY/zRzQIxHPuAbKOWIlwks078aefO+bJrHQZv5KtWxBR50jfTwXKOkmr
6xN0V5BcU3pME3N4h23ACRTxRNNYfyjHSfoJjuxHrAIWQQejoCrrCov277mJSjYtejZmEmjama1W
XImrWSWvaE9t38i10k8s4OKJ09WHNCeAmtyGIkjmZmRNGmz6x1RLsFX1GTlZ1rIDtK2CsmzNY2oa
CY2VxfnY5fqD3TjVT6zAbNa+v0gSY0i4HJhQS8GZ/f3coIvKvC0nLdqPSyjX+wgsMiYlaXZtuVag
Y/Qwk8Uqux11lb4gh16jqxSbEXag9QPCwCWSFFCASIT1lcEyT8ug1VAQheOmZVEC3I5QR60QAW09
YF5o7/pk+ZX4KcOvW6s7ayMTle2tXhlfxNh2gdkR1SfMlAseIpxeZPhJK0xQIHfPtRjCc6cPcJvC
dPTNsm6YB+UORG6aurvtzVIu2pNs+djzCvtRCGcSQVRJssegyyC6rjIu5MyXaKQyhFwtZP7tsXlO
KxecUOwuKz1+EiaOXgamnh03yi21Q3jas0lIXazF9zVJCfuoGQhQwsl3vz3Wq8K5Y6AvtX88kNIR
RO5qkWNkd8R/08kKbdZRCr+n23P5BejNwayyHRtWwriWyUtTq3qQCzvayzK5t6loWbf27a2BJHOO
NaW+J26CxNIpxBLiSH7XKf1BD0X3XtEIcR2ETcCX8ZaUdErzhaSOJsmmw+jI1g5uhuaW84D+zlAG
sM1oYzRtJacj9NE6QWQPsR9WTjA1F7HThDDciBb9sQg1um0ps9DcxDCaSSS0otLCw0aimdmrKkhk
h52H2aYv5jha7qQyaehRkEJ7ZhGcWfL71m6i+1KT1Gfd+awbZvFUECMQJaF2yPQ2Po2QCk/bW4xr
vr5VFbXD1Xeof/dfWwWG/Lqr7GNVLSNBQPPqQOmGM975/tzD6zoXZEkQ6bU4AQlQO3Ct6SduWLk/
ON18XDL2ToA7PwAOvxZxCskkHDTGzW1oeb0+ZyfCnWQg+UDr62pqvsgO0/F2tm9zkiIIL8ruZrPd
2N6r52Jx7RoaoJlLHZNcCEE72egU3DP6sIsbTIMSTIkumt9bMqpdJY3vO4cFl2ku5LiZrUDgSXNE
0FwaNDGeoKuOJ/pZX99S+2k8lQ4nMZ0pltP8tg9DVy0Pdq+8Snqrn7DxzQ+/P5630KGEc9ne2x6f
6SbbSUf6lL6g+aeb1Tn5fJ9gvT4pKqv02cR0y53twbEskioU9KeRVoenLBpI2F3kheCZHLD6Llkf
TbZHY/LVcgV3QL1ydCzCbIIZjxWjOigZvx/aYfFLKYI8KYwWEwDKFACdOLg0KYQwx1RB5tLG8Hyq
xa4arCkAbnpXD0V7dWSaHAIFmNON/D7qhyXU+cOZaremO1inuj5u7/Tyb4AHjKM897pyiPR1cz8q
S5Dm88d6josnqYx8buT2C7uAd3WVjMdCQthAvyiNaueMAT8ddttDC+Ssy3bok0/1aAPWr/Uhdrfw
h3HNBGkZFJdrAONIvpjTV18P9vqu7RBMVmf6GPTTUp+7Wvzar6BszszSa8kS9szVCT42NiliRX23
hTUw/FODIal1ZMxaeowkwgZMrH67zqxQ3XHF3NmxFh07VCg7hpXVvRyRB5c3w4198psF8/VdrVWc
OGncXjKiHE8gvh6ZZLXwGK30yS4hLaathOBNo+1VxGYZOHzDw6ISl6kTwnl1yjSh7a6s57mszTts
ABHTTYUZhBbJZxQPyzkjH/K0ENoKSGLG65Iy7lrf2g7Y+dizztpCH9z6YEtJiZYvRgMlNcZVL1Xt
VIrhyVa65SwZ1ryvaNHs8bQvZ2vLDbYXsSuEqT5XRfGhNjE6xp2aMRwJabBUOtaliS2HaJuT3A1i
rwMncUF/kh3dhXS0O5vAK0J9WLsIGYJfgqDQ7rQaG0Bde32X927cgw+ojAgDMYzQjhwTvIWg5+hF
Wq6Y5pNWkLEZkp52G6pB3CQ9i24WqgRl3yX7fpEqL6an7Icw3t8nIzK01GJojlMbHSMM4N3Adoms
7ObroSeecYemh1wSY9lPdtSsd4q4O4iieNXX10JqODBtRVUeCHJv7yKjiPc6KwvGbDEioCj9Yk36
G55h/eOgmz3hOnP8XCfHsOLZmG0LUV6aL78fpCJspL1R2HuL18AxiqqUNPAKtr/IwJguojkDGA4X
I7/hQewNV9dKToq9sUuz6bOTxDHJwm18HzEecxLJOFXGGL5DtXNRWmjoijQYPpSc6Tat+SHzvEyu
3TvTzV7kY2jVxGPY08h+Wy996IC1O1tiZkITatcsLY5K0c+MLoY3R6LVolcp1PNVhoPC6J2iRQyn
Uz08iQjjO8AUb0rxkmc9+ZWKHiWPRHUwcVydtWXcho9os77IWWp9MaIS1ntE4vzgEMe6hlHp9mBf
VIDNbj2RkjnF8qeqc8SvbaNfRGjFL3mItDc0oXIgyduryIB4gskrKgoJA/q/DhXRoee0MmTGcKnp
GZH2uph69ahPunZUNMITBVlQgcTf5twnksVJrb6bFKxXIrFwc+EiP7DejHZZm84/2ZCpPy7THCRl
vKw0ExcBK7Vvd2RCWTqba0PB6htEY2jln0BOJ7AGIrdkzGNojXo/afWHfigrnv6lvfGXdYJYK1Wv
yvPopZgcZed7jZniuAIqfYzN2ApkSK33hTM/KTrYDSNSChmfrxzf+ryOb1VeWz/Z4f3InuEOwK4M
ipfKvvIHpREpiKbd9aQCxojPb3GjHjg3ZFeGfWzTUHC7/qxBjt3zb0nudvDcwnQsiROHg6XM1zpN
PxHK3e/rwXkUrfpJNtjN/WQXumplvmkc8DOiozEVU9NoHX/vMVmSTAstBPV7lvvMIaX8Zholr5oQ
NyOb0KdJT+PzCBDqYPLyHc6qSgwxkjHHmNo7IKzeTFeTDgctxwVqjRczcnKznOTWhPQ6QMJx4VbK
u2gKiOySyUJh91IUgvi9ZNJ5yae/wuAEzaWNO2DGiSd3+q+2E4IJH9ZxY50ybVVV3JEj2LjcvMSZ
goudE8itrZh5YjXvsUvSWsA2TC80EQFgwDSwTcAIc6sGuHNnT6lQ3GJDsOLyJXbokcUGLyVCHxAm
e2ZbPynh9JpXCLERxmgnPSRTY5xLKOpjuidueHj867+69sPcA02ixV7OYWeHDu171iU88KIDQ1nt
6yLOyNyx1MeycOJdPFXWmayT9IYosvbaLK7Qg09EEaogCfo1DR3Im36HQlMjSbEi8Udj90TQ2ATT
bMrvSofBbJ0Pkc+e1EAFTIeuNUznbo4JjupE1GBmQyUfOQRBwzTQz5Y0MaAmDPLq0MGsshB9yhIN
viyJ6iAPQrhmIcXPi0WzJsfp/ZMTkAnF92cgCi4GQHQ66R/xYvmuAYNuqKnTriURZHB/r5k+t+mW
kbdwU3iJuGI3Xjh5UuO1gDJmpIZrWZnvbMW2fQT6PXPl9UPdZ/RiST4bBSqE+EGGXsnqOEjKoOwD
GHrUrAQNPRclULdKnWDqgxyjsBKUTmBjANiqcWj3BRHLFycA2ZapQaEGrC5WWatnl7jZAvAlVCSC
OA44+dI4AK6Qx0Ft+gt6fHgni590ayGxVbaqI59rbiR7OUABOjCyJ3DubxUyb7PhXq5VkOPXrsVV
miKc2pDYd3CvWo8QqSnyTynheECcM8cbUr+j2CYS01r5Veq/BwhCTJvGbUn1FcefM+B0wZgFfRZM
TTBs1TWsSYOmCcZ5rX4O2u2IbUYxgrQJFiMo5mAygmxe30j+qGjGV0PCWaDVayl1MKfBUgfAeiiI
voPtU51NKpk/K/7IdLP3hfC13tfitZTYry2PShUvpiov7D1JrJV+IEq1c/BNrdUQ2tu5JE/DY2lr
VxlcxpjUYq4FmpsKGy8FcEk+7uyRLUYNdJ236hpYoT5gnYnQe90nNkPS/dhYC6dcFDENC+IySKIg
5WTZqu6DsgzAovRbNWWAu3jkIqIEcx84SjCVgaQEC6eBGuh9QMCmvdWsMoTaWWVAOVtJhFnzLThD
tipN3Fp+ZRIZ56MGvaWRP7IzLfy081nJV3BNTS8xvYyzpF8r2Qqbn2W7HCXGm0hqWIDMZPSuNQ2u
Lq+Vk8Ntug2Q260IwkoaL9E8afSIZMgdr099qk0ZBq5Vj76kEg7pO3RaHd9SfdnxJ04Sxx84Tzgl
mqDn3OBsIYyMy0MATZ6YHtTrogl0I2jmr1XNAVVyBhlBzunDiTOvFW8lcf2vA2cKVMK360BmupIG
cx0MnCMpAImgt0mq8FG/29hmbd/ssZH6pWC8QDzIWjKdY65Plif1HuPrqPIcVjqcJula5JGgyqSk
di0WZz+5Yv8gyeIqhc1Vt7hIadi6vptUp3MxSc2MRxf08cmiV3yp4ohAcnkiVcB0za7OLtvDCePG
39/CeTi1O2To7xZV9Hu7xWVljNFz3dbhdVAJWsyJX33RV8REZyY0bwxJ38eSxbDeLpvjxFM9axZQ
43x+lzb6eZmi+LbNEYy4j1hPuiWktVMbxWzn287eGab00c7U/r530vJRy1fs+fKzUeWPeChbsVbU
JK1UemmscL5dnzlNGOWpZBF4rcYJpHUF24MWjoFpmE/J+t72kArTFYYclemnOD4Pw0noJ7tYi5zX
RD0Oa4YuU6mjma9lOYeSSZF6oPWVzZg+17KI6I2PFhPR6liZR5+pjZoQy76WvZzM5bTYJzb8Y36m
+vw89GdZW8uJLnV9saKLqNfqnUtRX1pnrby8JtM1La8t3MHKj6ZrOF4lc60svyVbRWwkhluY3eys
iUkBt6RhV08qFGqW027ENq86h9E5itfK9VM/nMbhZBUnp8AGd+whDsDhTVwtP9rdEc+e6ZArsZaA
bFSvxcrZNtYy+fXiozStJcyjkpwK81jQE9pqys+kUw/8gvZp7M8KhpOezc5aFWSAms30RV8ucn1K
QXFdihJM14WKpyuVlFdpDXT9idbg3wysGfKAGdW5Y9Mj/AEiqczlGFY5Me3sKlB1DVLGIqXQ7+Jw
lNxBVNrj1EoC6zrsFJZAzyY228VOlvsQ9Ow7QdaGFpEAnqtVG7BX60Ctwp8dQdJ7E77xuz5ST6Vh
te/ZMXbvW4lLl9Z2N3MpuWIl+E8xih+EtYgPdp37aa+/dU3yLEwnel8roiGkY13Uhh3ru+RNFMPw
pUT/NZtweSacCyt6hd10VCtfsrw9GjoXtW5U6/sKBO1+GRoJO1Fd7BJpKt3M0Jv3vExNvFDjs7C6
J5IWaGiq7MrZbGIxjWsT9KLW3RajrPZJuRif7VDcYu0ZMI6zRl/2pzqPHlR7tAJLxafXl5pxPxfS
6DZK8iErG+uKfRWnboN/v5KYX1viPMNmQXM8ys9NrJ4AZZoE6RUg12aB36aKzU+qhIg/mrW7WR6U
cx/L0/12SGsS/SqW5J6thyQ/ZHFy1zflOZ5n+bGtlQ/8fcbTPBS0mBMDiWurXJhXPU7mLMOEacEj
m7a+U7h0IU9qVmliX5y0EUxN1CfNY/PbMAO5toF83W8HaY7Ck7ZnkLrs+1Bfzqzk9Q+VeWYFrL+I
LqxOszHZCOWi5BNNtA9yVeS3Lp7u5qiquKSOjAWRMhGXDiNGHhpC66zmIQpZ6odZDW4oDvt4z11S
JRxJHUV5K0JTIKzGYVTpwnxhL/mmSFr5Oon5RLpNBBneuDo2Yue/vhn8G9ciIpaVVSwbhrpOD7+9
AnbWIJmF0ZIvEM3qQ9KhOwgXsBE2ESkvpay8LgvUvkpKDfT/kvyYsnjMwX17pEBIyJadILHjCBzh
A6UUqNxICx8wt57/+9Ct74JAYE4C1yLQwuQxF4r1Scmw/AuJuOdu7J0HGlBvY2VfI+PJyZ/D+dnK
n9PoQ7xV3X3QTBj5a7UjGdNBIV4yQab9xzn9qCkvw/Sx26qZPnI3y7lIjq24WYNoHlvDud/+bv/x
Ov1n9Cbuf99Wtv/8L95/FdXcJFHcfffuP4M3cftcvLX/tf6rf33Wt//mn+8FVoPiLz/lmrw2ohW/
dd9/1jdfl+/+9adzP3efv3nHK7ukmx/6NwiRb22fd9vPwO+xfub/7Qf/9rZ9lfdz9faPv78Cg+7W
rxYlovz71w+tUYNrY+A//vzlv35s/UP84++Xz3/bfW6+fP717ft/8/a57f7xd8lwfoGlAD2K0R/j
qy0ZYXz740NMkIFjGvbqgAad/fe/laLpYr6p9otGC2V1R9BNkfX1JG1F//VD6/s23ATDtsgGMf7+
x0/3zZP430/q34gKvhcwu8ju46t+s4MzaB8YSBXRR65jwR+zc0zJrGIwg9J+YAyWR58ZyRx6Dd9F
o10YoXu5BRBYAEchwYgQOYbshTtg1lCN9ItQFNBPhfJaVlZBMrJ6YGfsTuxr9aL3GffTYxIoblTl
dZrOw9INu8oUd5XxHBXm2zZ3Gycfqx+kgS5+ywz5xZygscVuJFkkC/TyZxqdT3Y9+1IHKLeJdwva
6BmOf7JqzWrtKkXolwm0VeaCRukAxwC6rD5xZe89h01HlBNuFkV+ZnxwUBpzAWaSN+3lotlLcb0b
49ztjHBP+Lti5a7kTPcLvGDdQASCUbcAYSSHskeY/E4iJMpCUAZk0FdyxWsmDA5VVB8V+d0wvRPj
DoiLhTc5D6GfZaz7+TwVF317HlOS7kVxs/TO7ZhbGhU/rG36umL5le64qIfRh2W7lEkm4QKs9rO1
6Q7yWDzy/s7UoVKw7czlnSCweHH6vZisD1kzBIoTfkHJw9OBDCizvOaAGfKu0pS32e5fdDSo2Wjv
UKwidMoe6uETCUK73LbwqKfg6DIPYsEuZQa9q4v2o46KotWndJ9karObcl3bIxJAGZMCtKQFYf2W
Miszk3iHNuAi6A21ImI56KPe27cOEkEh30fh7KsN60YVobKFpmAQj+tvauuvRA9jyJd3OSTAUIo9
pckRcIYniJ6e1RS32m7dsANm60Bf3xmZxSgiByaifKRdu+vqjlRMnuOSK2I4+U5THHtpQXDcenZz
NNnEycPk98LyZXn6TMzCpRwbbtFHdehYw3fTuQ7hlylleipLjWSA7FwPy11rF+x60Nv2M0Mv4CVq
eGit4t0i4b/g3HGK9G5ekmdpzN1C9qHtYmzBcZqiO22KwJRBzNzXSogZwYBr3J7gJUBKezQ40Srp
podPpDvsBsYbbV8QbEsGsWRBLRXXfAk/1ZN0mO13em8fBdC3ScldW0WdVyDJYyDaFmQOKu2daSPl
Yv+8np7r98C3SciX4zKY9ASWD+yysL6lPZMkN2uO6/dW4y9VdDfhvMjIC5Jq9VRgNsE664aRfpKq
ENXUtBdlBtR+8sfyfbXQEOGXZo8A+iO/WyS4uWnCuuPBiMUVHuNDxlYyYQOvp8VBt0BRRuHexBRf
48RqCnFFM3C27CjaJV3y0Kg5lrck/AQ8FZCdE8zdb3IuHgX4yqgEsWEJGN7qqYkrvzM+zpri9sxZ
m5JmGpa3VWzNa0siHAE7R0gaObfhR2WpDqH0Av/3Cl4NIcWuiU6zFcP0nH6z4uFAtvJZsaazpoXn
bEkh9sV7pFNBX+X7QgHzCsjB7K3LIFefhuhXQ0+JzcjRP/Zskedz0017UOR0eRk0qgtZdTlQAelr
jOX/6H76/3Kr/OYO/P/TDZWJwP/5fvq/uCVH/WfprZPW+2r/6+c/31f5p19vq6byCztSIN8291TG
cTKStq+3VVP9Bb0lAmqa4txAt57kH7dV6xcSvBQopSb7H/wA3Nv/uK2av4Cqtlf9roG8iM/4n9xW
nW8786QgmZYMC5EVJihfxiCr4u5Psp8+je2CwIDZnQOaKqf0Mp/yC1GId9XFuZPuslt8X9yKm+C/
+haelkt0Rnx+tg7FgQDZE3S+K4x1t73md/W1vsZ34irdIDtcu3Nybc7NWT/yKvD57xAdp1NyBA1y
wjN3Y5t8SW/9pb/8b+rOa7txLNuyX4Qc8OYVoCdFUaT8C4ZMCObA48B+/Z1UZVdlRNatGPXU3Q+p
jFRKQRLAcXuvNVdxHA5GEPrTQdkN22GbbcZ1tbM3xc7cZzt5o+/B3t1UN8ltcRPdhkdoFDfxjbWt
94BB99NvfHH/5oJo7FtoymGGcZAI/nxBslHpSD7UMW0PtBh0lqNi/k2Z53cvcRUL/uWaa8Y4pcbE
SzjMCQMQKtjMv+sK/bpb4r5CouNDOJbtauRh/Pwa5PgUiZHkRFQmdFCKTyGv6RDoKmIQaChWYS+/
5SIffQ+Ysj6wnHQLxK5owj9ir+Bh/+fQ+HMz99fN298+MMwVEF2OpTMEeKJ/qeWUU6i3hStm7IR4
MzOxheT2G93V3z4vL2FriMbAIKAP/bWdR4i2PTQh/qmcBtIsOb6DqDL133EutL9/FK4SFGl2oYwX
+9cELV3GSZd7xrAo0wIecn1bSKJCJRp0TXAIIDCMOI1eHYM+t3YOThM7DS9Nqz4Yonj5z1cV+SY3
8V9tNQYv08A1XNgCe8pG+1cEVFi7tpEJBq8xO5+F3V5cWV8soziZwKlm9RgN8JiixDwKYX3anqTg
CuCyTBN/NvOTdLzHzEkewkmuZQEbgKbU1bkyjuwhyTiDRM0XyOWrIo7e66HNVrGd77M8XRmtgkG7
cMel55H6Uol4IdQ+0EkmmMIWQW5EKWayW2wTqDIdtoFSG195O36pzs9jwt+r1e1lsoctQxHEakgx
8q4xyZxIR8R+OrA2rBOJ7whzpWYOOx3i1pTG+ApdJ0fVNb8SEvEu7QnNT8z7TU3cMhpSAXUARkYI
bfSiZO0ldppLQjSIX4fiNkqLxq97f/T6C5q1z4hUM78g47emvJbDzNIVr/NHeRsrzcuMQ4ggO4Gy
y2RH0GfQB41PspRY36PSd82GPbngxAH8IvFRSh1Jvul89oVow00OKdg/05TvDCGvwt4hAVA5n1Mc
F9k8VIFyPa0oo5EvAKWQ/xFUqGQCh8OfbxRq6Yte/ZBqtyixUgehbd7V2lJ1ZRUIePPLnnHm25nF
Rgp1uEHXoB3MSxF3Fy9PHsq+5K+ilGvm7jGfO1r0tCX/88P39/FGcYKhjHMQ9Ajc3Z/nF32MHZCu
5bgYlfrFmsQqpgconOo3z/gvUtDrI/7z61yHwF/myiYCley219cpki3727dcEh1s2qeywytVp1sU
cPv221EyH6hOBz3TjIctVlTFYrRerHKt9dW5DK9lsMp3JvHm2dnOsJLtf74gP+sJ/nyjDhOcozMe
qVj//EbLrM9zqYpxkULBJ9ppGc4q+dCoDx31N1Ea/24O4kgNTR6zAoiR61v5yzUZ1diFBW4OC3jj
QStrUND6717iF4DJPz7PVWHNlkW3Qfb+sjEoScxLWsUavhcQw21uJRnbiWX6auddRhUIlCZvItDH
YzVWBDa0WKPTLUI4Wqb1mW7CyomKH+SM+cxiDyPCGr9yrFPbv1pOt5IZmkHePfEHS3tsN1GsnOf8
1Q5JQx61AxdY+CFupUVvLlxvqBadRbCo2eEZliX1Uk8P2FPfw/2/zetmr86UpLVq75ScP0gBlg02
+057QMte6MPTaPKOvHSXO+oiDrMflVVDros3RSbewqzaqRl7c+xO1jT6VeMtwrzdlwzSsY22am9y
os5WahQHDMxFl+kLTIokM4PEKi/4RGBf5FwGftbIxVtlxPSnMHs5T/PEZKu561GUL5JmPxSyxegk
H2FC1L2Tr0Tv+ALVZGCrVHOb+FxGN9mUbBM7XV+vuGoQ1F1pD8TrbNVoqPy4jjamrqwjeOtJd/YG
9aG3OY5ritT9Bv8wC9CpEfZpROhkeDgWPbmPLNxLtneTe8naCquzGOiLTM0tQXrMVbm31mV7W3N6
rPNkMcIiTcpbsLBVPy56t36ZlY4EpcZcdrUu/D5kRZg63U+s/HUyccsoNVbv62OoHmCKP0C7fs1w
AijFbkBJ4itu8TJP0XZKfagk66Ktb0c2VLaWkOecfFyf3javbmdhB8pwsA3upYDWZOkgTqpVWg9P
GAuuSZkPdlTsCgo0A1jPhEDBuAJvnj7mBMWB57joZQ6S3OqewrGmieEG+BpuRvKLsrE6Z2q2qob4
jChPUdWDWyg3HnlvQpCLkXHfK3gElDGoQN+zTr9d5zS1c09DHd+0dxUzdOfhXboiWdt9IdMXF8G1
W3I9YO8vHrQh2RZzgwiuXXlpFtTTdKDEeogteCaG3CNJ25BSAWenOqc0Z/uUVgK4aSmGha1wb/vo
vsWp5pdFtiNm7EjMGm1gnCoo/gAdWn6IustMuqe6AarzJqd4qzOl+1pDCxhW0qLvor0ik3UUOie7
NB4yWjQFd1KpXic5H1hFH/Bg+VRHPoUorEXrjeqipE6mxqw8mkXThPegUEWTMTLbCaNGmZXcULEz
Y8Xi4lgbjZbvrJJxNWEVz4bhSVOQG85eRJWGZ2DamH10uc6xauu86m7/w+2bJeEy37OzYMXn1H0R
YX+nVqPOWbfZ24imKte7zMgBeoGegLuviGwVhdkuxwTgC0f8SCrm/ZEUiV59SHGdDUTjDf2J+Ol4
YjLiYUQrne3MnGCbod03WrrDCfIRjeWn01Ktz95EKM8wzmmqMpam+uLRIyLzJvTHYjkK62S3+BF5
Divea6Q2T43snsqy8GXPSYRRbU0p5B24eUNcvhhesXMNCh4ufQ/tYGAsIW1gX3XDIT1nhDKFZfVS
mq3imxhWfQ03UdQiowzfgLXL6uwm5k0RGxN6cLKdUnblXiKfbDauvZLR3+trP7z6veMh8cmIpdBV
YE2TT06jYvEVOzZFC4fea0g3+/obCGgJurZPCiLfpix3E2/GAwKXMGVNbg3jjucyyn0kpxtFoBYw
7HetQXqVsSVVGvINsw+vl/uhecf9vsG+9L2yjgkt1KRB+UkTuZBPyjU7x6uuoVh+b4Nt1R+loh3s
ML4GCnhAvOWT6UT3EbuAGkYteq5NY9a3jp7+6MuWvIsKARqjrKUhP/D3IgAauLj0rEr2LxQiGaEy
RgzLeKim+tbj4cmiP7fM/3dqGf9bk+H/wd6Agdzpnwe2a+vhp97A8a1/a9ufChjXX/izguFYf1Dd
h7HM+U3zLOPqHPqzgnH9X7pzlZfZgDUJzuJ//Z8KhvsHDaMrWcYl+8JA0PCvCob7B4w4AKoUP6iN
kDnzX/QFEAiy2/nrIehbV0hdjWMZvC56ED/vhlqOBjhVKWoqQ+O38r2yNyXsufIO3WZhHeL2Ngcr
1ys71LPmBI/DWmuCSCU1W/R25KvZUfTvtra5CiqQP4d+TIXcUyc/K+6iSfXV+FMOR8DprC6QDItA
YcnTnTclvTNr15fRjWhfHXPX4/AR4LDB/yMR32RfFdjF5FWaq8a8zaKbSl0bmvQNY612vu4+OgYG
HL5HNzekg8eJpxzJClip5W1kb4Zxr2jPg7VpB1DLzcNVjmdtDaAhOX6FW5SbvnADcSXlNq/ujGtu
h5GktQ0fSzJGJzOD0fTQ6HsEi2r0ChOSxNxy/GEU7213dLRNrz4b1cNsn2oz971FawMBPdX6xvZY
RkuMlAswJ1Z/mRPDr3Cs/JnV+V8Nxf+1Gvj/bc1Qoxz3H0bapiw+u+at/Wut8PtX/hxrrvEHeh2H
saQ6pq4Rl/fPseZ6f0Aec4hhoi5occ78y1hzGGsO2E2NZrnlMBb+Ndb0P1ASIf20MYDSU6P+918M
tu+W809jTdfw/ZJnBQaNhp76SyHHdI3uGmVirzzUa50US7NOFri/4gEv+4i0BgR4WyUI5JxVDxor
hITVe8Sr5/uOWA6ppndVJ247jTwHQkrivA0mr2eFufNqKDqqb6lloLvpKUetRHreUzf0L1ZTnQ0c
E2HW8fSHr5U2v5jeuMxF8166SOWgCs1dsWr1lo7JY4KYUlQx8i1rZeXZnQdNKId4Qt+uGX8jULnO
Yj9PPsbVM49p/uqydch8+HnySZx20PHNRVf3IS2IxgHw21vsgYCsRSo1hpBkR2swz5NUYbmJojip
Vp0GAuuZkmrgtK7afEto3nbsy9u4aB4hWCgvqWq9ZHNpBfyNWjApMr5LOtCikyV1tMc91gUiapxw
zDaNFXGMMOvmrIlVFBNuYUAkM7QvrBj91tW0U5ZeHRqJGUwa/qZx8u5JZkVgLabxWJSJfjZ3mVzG
caVsQ7tHl9Ia6bqxeOdFX8BwEgNVEI+g0Kyvl9gOCp/zYryYzNAMhGy7IOqLdK82XeLLjiSbHESI
b2EdvKlD1SPhJPWtyo6PvBcgvnTujEh6u1o18Ni0TbJo6ooerNkcYdj02zBFUjE52NNstA3/yKi6
RtnFSYsrwYakhIhdgNDutdu+nz+tUXk17FB7Kyf5HD17tHD2So1By2x+c8Q3/7bUQMwguZLl7soA
/FvoQBtDg48jyPp20nI6FK8ljAN0KAIvsprPK7wLi6msx6DVyxd6Y42Pb+PVI7pcZkN19kpT3UIm
pzQ3RHuvUC555sAu6toTRt/Ul7Jw/LqZf/TXP5SJK4+EqfqT3noXdyAeS+N0RW1N58gX2eckhOXa
ESC1aHW5rGIMedVMLlPtErPdJvmqzFFUmmpJ8sussYXFu/ibMvN3GfmnCQHgLbJqpp/vf11nnr+W
ImK31nsV48uaciujc4jaRWG00Vqx2pXiQtsZvcRD2DzJQ9JqNpp68wO4QHKkekZ9zAHt3ml+qxQt
BZurEne0YjQqevtkxlI7IEo5hjnrmML6HuakhA3uhzup4c6ibzsSZ7v4y3T8byrVdJt/LeRYJmJ5
nZhwFPOOY/xarC7aEqUDCYGrPBKLyhAXKWLcxUl9a/MYrmdH7/faXCoUPa5/zAHs8rgijR+T0Nzn
qZvt4orgokbKnTKO0XKwUo7uBe3KNANCrOO+Je+Q+8gyLmlyo6uiR6s64B+8O1OBMJJBdaC+WaJE
ZgcdXQYbgUKcXTVsTn9Ow69ITRVfz7J7siUQCYMsahJIYmXvF616Rr2glvqDbkyEvrQRPGlqvDUJ
d1pi+/Oo7qqKgLl6gNHcRBkyhqYGLkE6nJfqz9Hsvqu2c6lCERMtAAwyS8dLnA4PTYL8TEnC+97+
rHLoT1r7DMkCT9h0cJOQeSK7Tx3nphtg8oXp+ND+mK1rnbjWFwlBoCAIDKwI6hyk+VBAcnknfyWg
vnfg6qU+GIk5qPr4PXLrMmgd9H4eD8qo9u9xW67cvEFoUVjEZrbiEEYSBVoIHRyvoiuT0E8SvMuK
+abW8Ot6zImakb3MLt6eGu94IEdCu1J2gidqQlM6PtdJR2ReqlBWFsY75oAvHMVvdugt46sLvp5v
IfDMu6bDmeoY/a2gcmHW6lsIBKYoncjPdQq/JkmZvttzlDOEezCs0oCiJVWO/eM9USREk2bta5VS
NRmx4LiKB0O/0pOFKd8RAxbb3J1pI/el4ZMemDqTfzX3Lc0muQAMAGCI+HOYmxoRYImlp6LMg7O9
RIIfuYdabcOVG2eoWOKIEm+f+xmT9h5FxN6c1TfZxpcCh81OFJpxmptIrvpRvcGhe0eqKOn1tr4L
sWb2hKDV4YC9Tlee214793op/dIwF7K11qap5OcJMC3FgtscBs4IFN+TJHDV40nmoJNNyp58zhpe
emeQ2krWnRUt+S6otBGNTW4R1yp4PlS67bUrP2VSC1hxUPdSdQg6K7SDysb+hYMkR6Dhqn4zK/yy
lFQ27OSuBkbiW100rWDuPqQy+ywMu13ICGpxKOuvMI9WUwV9pdqWTfhsqQO74PG5qqoeHCCEdX1Y
t0aRY+wg8LUlF9y3sve+sVw8eCmO8FROVDApURlu7QSFB+ySTgeuCMsfRyda5ZO37jzxPpHq0Bjf
2gbvbRTDHamf+1AWAB6dF02QOkXWzNLk+A/ipVQ3BekcdVyywEHXmWNECQldPw0QOenBRMTG3o11
nSit7KNIaE60TZbynXTltgm48xY6WqIhZxlDXDs12Iq1S4iB0ZYHJZvvzM6slrbXnvS8OmlK5gW2
ZV56aqDraYTEp3TcemfqdgO1Rx6gaKUOzaXWWg+ZgLbs6wbGFYUpmexJlLQ5x9emz/L3mVBh9usO
4V6BOUApUExF6ZNTNCdtgBAY6wDMRQmdt4mbkz08qHADsd1Or0043YnSeajy+NZ1+mM8D5LzSfVi
Udcdh3iX1V7DqIYikBKxhkYqaCBNLJses33ioSU1clK8PUu5UUJz21E1WqsC33gTRTewB3HeVISL
10CZO0uvV45b8vCP0YsZpheKZq+RrlBa6sW2NmS1KanASz1VjkIaJ7OwyUTsULXi4Dddsr21NLpz
DCxBtoMeJJlUj7sWdScgGRo5NeEO46ex9MIwX6lVBYabnZbfFy6yF4NkDU+AF3BD2y+c6KamErIo
ukr6Sma+TtnaNuWT3l0t72n3GVvz2dIVkBAcxbRhvOSGirvZot0F64j4C7K92fxL5oaCKC9sbjuj
opVG2iAyZbxapr7TEfYsSjDX7lhIMlyI9fNwZC8gEhaLmnOtmdwpsfNJPfkqkULJuvCiVvgDEPVw
INArVXOPQAtu9Dw2u9BIh2WoECgmpXoTJvbWKPpm0Te0TeAbfnlusxZW+ZGRyhp0WEx9MasXMcoT
8rJ53cwdR2d8WyArVMqgabcE9ryGqa4FBZZe8l7jR3WwnmPjqu+d6mHdqM5bVMgDOIf3eTQHPyYq
3hd57C69rO/RsLf3GZ1x3+MKcp4PKFV9thXdfzU8pF5/jgodEqbNyZcZEZR0mNxZ5sBWaE63lTWv
wkxDZidei5JQbcH+dTkuFBCwI9dURxhYa2MQEtidZ8MW2euX0o0771oF0PB/0qiguum9uWPoh7m8
yVT7XQy9zqEfD0HCT+hMtJFVmUEzCGvFZnRhdf0Loch9hIjcjuO7qJQb24nXrUVWvCBWerQPg8Hg
K806YpPc9CtZGe+mkd2DJqB0PnwZTnuf2iXlYgXETjHcZnbPgmAS9+0UglELtVv/TMJcCUyLyA29
e2vwpg1t9NUk+xq7+EAgEcMyQAZAE0LYtW/IjhudyE094WMAyD+pD7WD82PslUsmeyZFu/9M8zK9
66lsmrkXzHj3/V5TH7y8DoO50+NgKL/GTB98F86Un+KUSZNcBEYGXtxGZKhVKNARjuyQA35aBTKs
NL+008Zw6neczPdanlCtR0rdUSJdqGKjOPZT+OXN1GsnCrSL2VUTyizFl6o026mcUc3xo6j8Qjgn
8WHMKiWg0R/6TgkHV6Op2zCeIBxEZ4UsbliwKxtoYpLQP2nHtlyG6rrmoARYsQHyKpobL/owvOxl
JE4V51p+dfqacleMeJn0dFiHQ/VlF+kbx3Css24Y4DX19QqzX+2YPtOB6hdRcW7ddOE6vAVn+iin
VYVFQBa1r/R0vXJ7eMFz/9SKnrDOUoABCG8cNaZOT/EpfvLSJgpYCEt/qNSTIMrcrOXGAEYBKpey
/ozIHLdOubYcOuiIK9NFZHdPiYbAutYiWvdTFHgkkJuD9GWu9ietw5QyhR4cGZbOK0k0MFv7Vbr8
l9srzUpN5nt1grgScRIgr/VpVNDh9aa3l/oUL5t6p6hHtYF/wUZ35RTMl11aG8GgCM5sphaUab9l
GTrD0/iRioQudt1tkAESa9rsR72PkSdmadB0ur3kcPumJHQ86Ive16JRaNRE2xaZqkbsHa009UEd
FEDFRfcU49gtI01bVIqj306kBXYN7xL/W2hEZ2eAITZNI496eXYpkGlFd2OLMKPqzOYG9/nkc6jC
tY/PP5neEYKcvHomoCizYh9i2Y3ezpfJI61eL9D6FsQD+xxdFr3D1NK4rCq1QuYZN2x0i1u71L9a
W90iVTEBWTdaEDYftNzcTSoJSi3HcWWp6bkIh/3YidlPcO0HQzIEuETWcbudtcaBbTsZIA9pgGhu
Hi0tsFfSTO5nuML2rJ/blFK6bI11agJmrboafaeebnIgHsLWKQ0mGTs659GO5iWDTiCnVUTNs2jN
13NQsYwUbW8UMeeOOmQrJl/dqF3NbQqor0IRbCTGO1AUPN1ZSLtGFK/Y1mYaY2AUeip3VQrq1H6z
VCjFrmNuDBOLgp213AblHvvMIVf6J3VgqLtjJXDAjxchw304x4s4oUOi1TvUhg9K2X5yXHqoIxs2
BYlPiEH8al03+RNYYPaf1ybnSJi1w2Kn1/qpImpkKE14xX0Lppl+2sLM48zvRnkkrvhdr/jg+NzY
QSfNj6BxabDOifOa6OwPyBiv6h89qE+IAayHA2oe6VGubdrmZLXKV2Zrr3Oc7jREqtFQPHfz1Pu6
XXP6pyKq1c/CFF8uLQa/Ee1Bsm9KWhY/+BY/Qq96zDj2MdoBAM3xZx5lnIqrpWJ0rL+ZS8LBxi3i
5yJFtQoVg2tCk1bKD9FI31FISrZj5qxryFnUdWB6zXktUpxkM4ikb6xn774ZhL+lBVq1XN5R47qU
6WuUGWkAvOFCwP3O7I+5mbw6nfGKPHpte92nHWuvrQyfE5cTDmCr3CUWPUtpKZtvmVP8GPmIdLlv
Jyouy1xl04YqcEfkyRgIyEJdH1nUt+mstKFW+3Vm3bmgvAC6z0eBtnkxW9IMDFrBkxuFK5nj29Zi
OwtEvmtdfMcgHW5UGkG+UTenPG+3GnsVv3K196wImzWxOuzWnCCKo/VURa4/DPyyDOd3GttLTUx4
c8m/6VmVAxrRYH1YH/q4yr7nk4EjcADDrYGe4bul4Pmmu6jF+SGJc8gdMbe/L9DAp0iTyM6gdcSJ
SpvtAJyjibrAwWspky+Of2+FzGlZc/yrtWFAKusgVEeFZZhxgET6JJQhXmS4TlP+kQ6HqiGvHkr8
bobOLlPXp3sLOMWiFsNXCaany+Mnzt2HXkNcFKGONyRFGFsvVyJL7l26+6NhrbHbJJyG0EaWsQsD
xPSI1hiXpkX7sW1qql+pthYZe/66HqdVotR+2zXTFdLlLhT7PU90kAt9+VxP4s6Lin656OEA+fC7
FlUXL1LpLAp1ePu+6L3THBA2sylB86jLbmEhBg+azP5ITPuxu0qM5pYPxslswWSxx/Mzwd5i8tRQ
tZQ4sks9e4SBmfu5Yh11G3pS4l5PIckdeJ57CV0D466OXdC8xK6eLIHP7cuCvUNeMQry3HxIWtb5
yDjm3UhhQ99NV76jKdE5a3l6P9v2ydPFbagrAHAZdEUCxyZKV+HkOYuWLOZqiNLA0x7LMj7ns/fR
IotfTjBbWuQ6DNNbitjvQrHI557PjtveRma+dbkFVhdCD8FYDhOFcNeWkwZRFxow7jKkMaO9l6kJ
3dGFjqVyYiu8BFWWUty5M5sbC2L+JMQdlG+sS7M2UPq86rDKcXd9vZ7HaBbheSgiaIDJpoJYP0ZY
B69dWiVKvqD8gmTB/MX2pHuadJvQyqrWgrr4bBuDOaZqymu/ZUPS6yl3BWe5z2hABC7DHDp70e+Y
aQ95Or/3WZkELEuX0tJs0oXyu3yWjx2kbl/T64Wh2Rfdsd41s10k84eYo4E1PlQCZ0q+lJkEgRnF
RTKWH6mIX/Rhvk+HsdzkFstFiustJ/ovDB9EqgdjkR8tzX0YJuOY5W/SGDEkuPFXjQkcW+WijAXO
19K3Ig4YyWQ+wZ55DscHO88hJCrZ3dy17HkIEUVUpyKkgBN3GF17JwZ8AJprZYH6o9Srr7hzOMnQ
46aC/cKCn/pVajqMWyDeRSjZssGXmyJGX8m3074/6GayLAeeGRpnwo9F+KO3BN2yob7IdLhLc/1i
AOdYdC1ZCrpF58p8t5MyAkeuH+KEpbZ22rtpprQ6cWRxr06awngvi2o3tOqhMftHTdc/QpdGnSjE
Lnn6fmklG3fZVLl+Z0w7Lx1eRNOTEct+YHzvC8hMJZL9NOpPJbiIBazmR0lTMajZ43ZZ/yzluJsm
aIyzbIE94X4zUP6V8bQZp6xZGD0zf5YfhsaOgm4wSatxfrgqP5Ib4i52u3YRT6Jk3/qcOupLI913
o3fXZqsxafYrfRq+qJcnfke1hAKJy/WKusUgjSO6iSHIs2LyYW1eFZP9nfcylUkXCB22a9FQ9i5K
m6qogUGhtxdhgWZ4stqX0SkPUcrGoJoOhmB2NkB++lpM8IEa3ZWNdmeSUEDNKMRe1suRukoKIttu
QQsnXLwmItbBiuKb0Cg56NlUauDjOYNa+VVLf3Q2xlWTJNfcL3PlTcV2csE9m4m70MN9XxIHMofT
EUwUoHR1OoWoVjrZLKtIe2oSEgLD8c2sACzorvmQGfmhhm/RFuUEgvqKx8Ci4ni3BRujViATioZX
lQjqjanqj8XIzku7UjZKRd3UNkbIIkOwkxLroDt0nAwzeUxanmBizPJllwmPndWIQ2M23aAwtRPn
N4N2bHEVlMVr9Yqr7MBgLtzZ2XuEmS4aq1Meh0zjqDE7F6ZDY9VEZXc/h9pJaNObK8kzxAcgz7kL
LGb8qsiJv+T5PDEoT5mZcVdCRERtGwOK9gyKOqOWPpWmOVHx9VK/6zRCfSY+biiQPVGp6TZG52Ub
/ALXM1bC2TPrlM+ZnGcazwRy9Cp1cz9W4+IUpWvlKmNkw88+pDbq+1oFw+DKWF0Xbl3fV2WhbDxw
Fs5Ykt9s1Mob664fxXn6GbH6EMlsbq/gwb2D24wZ8qaJ4ItniTed81CxYZSnlyt8n25TjgNvOdJl
pGxiWYfUZtPhVPkxCsfhh5j6dYi6N/IFQM7UldNmiFDaTA3MCHQh7x6HdCoMUj1TYXBXI3MZkes4
PXsoV0szG+IHV6cCO9JOBnCYwbu8rVO6N4M2eBzxhhnLlwam2etIVRKpcpcpJl3xVrc/Q9YbZfrH
TyJdGU7afI4Q/cLAVxV4QEr3mLjqLVNL/qG6ykYdIevZDZwdkLgAMeryLGI126vhwHRe21pgTUV1
ILrK27XUyim1QLW+fvn+U1wjVeQMSKwpVUfwN8fBVSm8tmE8H02ts1fYJ2e/zc8G4d5HkQ/Z7fcX
x+xzjuQdSQjkcvaKjjIpH7RzJdGGtW36RYa5fhaG8tJFFobrsWdem9N22xgJDxXz440Wa5fv//r+
MlkxOpjoyxgoJM9cScZJB+mgAz3QqKrm19H1S1tdmsgVG3Vw23uYvm/6UIHdQJ5FkoHE1+Rk4V3W
oXd0xPXR5rOEllVeqEHSrlJj0mVyPb1xp5JIP9A+kD+K2e8kyS8Iz9E9ZBO/MqRzanMGZPSkQr9t
BAE4yuRWAX2qHrzh2VbWpX4hbG845gKbdS0MwiUiNmns5poFlnTgOmayiDDwnxSXE9KsKudyxqpZ
5FBBsrLMnp3U/kQJOa1MhR3nbPEYtTWmMc3xk3BuzzUa8L3T6K/0XgJ6F2RTjaV661LONtR2PvYx
tkxHH9ONO019MDtGubQzCU2OAOOdRpHbEZW7t+LB2wrPYnsVY0ksoQ71BXyuzgocNPSgvCm/Vh51
tjIkPaOkQM3APivJCMXOzcmqyZKSPgJTplRkSHRnDtZqaNdZydwc1xSiR6s98WyGi4wQGFOLxc6L
O/cIn9or1WfChO2dHZnWrsMExMMUY660mS85VhOLUE/bmsLonp4+8lGruteawnhg1+FbXjse9Rlb
XhQpyKYcXTn21rRPS6PYDEOoQ0m3eFgIV5hdbz5idfkiNnOiRhInK6cEINTP1NE6BHJHK6+/Yu6Y
n+jXqAadhDkthcdjeMlBrUSyRw66HQxJab6WYCqi+pgVSr5wogzwDfvkqhbaObJO30OuHkfMQM3E
ZDpSQbdZKUF/1lslzYtlQhvDN/LszPa/XsdXFCI4A0m0VEogYwFDIvMA+8Bk35SIzndRMVIHG5QK
DkOR3oAiZt1S833UdDtX6uELxSykc5xJK2VwlhPoDKA9eC+o2/Sof+Sj28TKfTs0P7jW5X4eykeJ
D2prjrNzMlhJtobLql+Nh6gK1Xcv615mpymPowP3TpvJTaKjoOzapqUN51IDxzEaHsLrF10Q3hdz
nOkmM6YKmyubb3jp9xdh5eRO+s6sFrvYMNI7r2IIkOPtl5XXHAY7BaZk4iwVNuvWaO16pJ1w9kje
cl/yYZZrCujp6Ol0+JXbtKFMqyXOwQoH49CmeheErhtv0oYuSW/gOx3aSjvFanqbj82RUcGkPpT/
Q915NTeOrGn6F+EEvLklQYKglShfNxnVZWAS3gO/fh/wzJzu6Z2J3YmYm7lRSyKbklhAZn6vdS+6
p3bbKieulAYbg+4y/Ua+c02oo9E/cXV4nPdqEDzTZqJPF3lrjfE8DvmIFEAzT4mSUHSMQHtcBmRA
U3cmEEIcVY1qLt2cnwlnAk27jnqe/LZvttkWiGkVjdoqp9xOVnSsBXV3XjP4GvNXYGvaa2wuDbs/
J02REk9Yj3G+1fVKC+BrmBdJVTwonfa71+ofFaARdtuRKtcisY+k0rzo3iZpcv2uYh0NmPPDNlMu
EA83WTaxr4h0F6eEZWgyXvZlCIFr0y5BQmLXknWnTJWBkDVHTAADanK57R09L68mhuC69ZJ7yWZs
zga3oIGm00UPm5QVSkc4BaYHg15vm1T7SiNsRan7I1VHw+JNoRMB7ziNxUpF/VM3ZtFpsUmq8Fjv
uqjX91NsZJeqTb6V4BUEeaV6sOYDCitviFgbTT8du7sm5HO/ZMcjna0LFT7aezZTrsZOvZkj5wX3
4K3parb1tKs3A4dsYpH9Ka8LnxhcJjMIKH5+GtY17X2cq7g3x1yCyPTVkfZ5Alzl0UC/ujNUaOQh
mZ+XooUw83Yp5mGOug4hpeppVNdWsaHNNlHJ/GYADdfWr0wHrI5dedSpVtZRa5wZlN9tRc02TTkA
u+m2QRUnovjEHKv7lOffssnG2Bt7v9omfTXTyPvwGnWmghnZryMknTX91Byi1t2OYzcEi27H9zoD
Kk6jTp7zoWhIi00Pg7nW0VZqv28NbbuYmo7Qd7J3dg/6WUeZT9e4PHRKrtMjZOYfY9wrm9ZtqRUS
rnVLI/WaV9L8NVUzSeA1cmcpXotsMoik9LxtWoKaNEvbXkwzymCEgp7jMGyel3wuC3UdjrtRTE2e
Iq34XaVoF5LKJiONLKu2H6pf/Lkfi9TM97Ez7xVXyobzwXKxTAF0Cm6kVZ4eaLoqnhwjBl80xgko
erkAs9ZZYbCeTFm0zUVrHpIoGUJvlGAGdTc+d3DQnVZDn021vIyKchb5vFxsR24Wdz6aDQngaLDI
eaKhHNaFUFxvrVNzCGvvSXpJ6vZuYBzZqO7QU5vGKtemTuTbQI6cYd0fuSd/SfLyOUpn0YbbOcz1
CK+3Nw27eaLKMGZfG3IGlSElb98RXpgxZoC3Kc92PuxdB7lJTeULizex9P1M/nZlAxYY3ps7jTdi
ocl5c/qDNwnhxzpHUiKegqhD11vGIt0qDBdaQwgC5nzkicPYb3JpJuE8g1Vrvfe9irudqhscpwyX
zoAMPrrPtI0zGT81CF0LdPMgKwq3nfyHrRb7JqPJfMGNYbffd0paCkai2NgoM4tNv0wHFNPppq3Y
gkYlH/cxqzC4YJTvB4XAgKRC/19HU3QaZnfaRpyvuImSbatF7tZs2vTZaVwW3oEDEha1ezKzMjXx
0B2AQrkFVYw4rW9644dOn4jfmAmBbbFxESnwDuj/1wgufUg1jltJFZHrbDzbBBKeK09xt26FGjuh
LmFvAAR0kCFk4eZb0oNY2lBO2SJY0lE99iZNjeNaAjpRA5K6u8ol3EwbPNwdvUez3pITMz9NDPtg
3VFVhrXa/Cado6BKUn7Dz9ieYhXdAvoBTvZN/WKbCQVf1rpb08qXZ++kHuP/BNKIIzD9sWIwjoAj
2bCjzaSO9Kt1V5pjoUNyrPu5tmdFru6F0SMX7SHs3LrX74QO7IdMJ4JuIkGuaL1PZZDzixOnoRlL
9dyCmYTrOXj8STHKkQTn9ZRNvOZMrH+FjaEshE+i7HkxyWbLbBMNUUysAXDcpvbK9mosbraRY7dc
04TuzrhAGeQWyFcTeoH6pebVDlVNPo8J4KqqNxOg2B0q3hy7gL9yCywVNCfOtvt7qBP4gtQ41ohe
nSp6gmIyIfmSztdZx0u9p1iQIq3NsDK6qhkd43x6/011QLStKErxTbK6gQe8hHeLp2keFLJOb0Fb
YX38KsmvgzfpiSVim4FdWmZiBuJZgeua8xi5EmpHx6Tv02JY3JL7jxswS57bEo6zrfrML62JIJOO
QELK1b6ldfJlJcgPgA4FDffFu6J2yHfAowFvNmXL/ClVNTSh1vYqVXaiJR6sH53fjZ5AxKvWdaTU
kXKwRYB8d9Ev1qEh5ATq+Aj9O99JnvAYPicDYIQhireIVmPUhAnLagY2qNWvIOtA5Xr+s+VAk3YI
GMe5fXaEuiLQYFedodu+Q2OaAKjYOQMkVKlzOE7t6h6L4VA2iwWQA8ThuSvGRxgzAusydFn+nTSi
YkghPgQD9uBLc4AnLpFgvM0xd67r7TuKG7UJ2moUrxGK0GFCQTBwR/sr/0spWUcqqW8NWeTXJQq8
dPqWy4uRNF+VqHWiGgZjQ8h3RGBLeqNXtZHiGxjmR6J2FSqfF03zJqQc1ilXq37D6cB5qTOMnqm9
7TUOBdrUj8TK9a/Tatz0JpyP02oCErSY9sgildRoD00yLMHUeyPujnEDyxofKJYx/YjxKdOq+E1Q
8Qiq4p5GXR/2fV79dNFUAuaR6c/799m4HTva9FpjT9tquTDZhxPfEwSqxAnpduS3hwDI+SkZ8vTY
kJWFPMJEF2ApAYc6+lwZWs9NxUWKMH7GTevGL0sxPtviS1Hj8VJ22yVLWSAGlFm5hlWx5ieqdcgF
BjMivK1jr0gUETRaGf0kdftFSTrm7a7bUMSED8ZFJe9kX+YAhaaZBWxk/NMtDl22L8xuug3mT0/N
n8cOpkdK96MWH3qmErLSUgaqKeJ5xjcIVQjVlsbOtiNHzoHY37YzrI5JuJhctCe4zXRXZIhBKfcO
i9Z4KYfBfCKynR0e264vNZpDFVf76q0Wab9jfkmSZ+lygwThMPhbtYhAjbzQiBwOT3Qrbquegh0k
tFiWPJNQkWzySUawT6jKoh5xG+unC4NqGJvY5m3lKA/FMQ0blp3jYC2IAcAkYiW6G+qEBEUWYkPJ
XB8ZT0mFy9d2IvCSdKXvdLFsQJjY4PGjnrhAwtTopzCuhlCtXYW8ysOStGHbw2tajVNf8RpTZDrT
ruIBZ4K0C9x3MftVzzHQ4AjjVP0fWYuMM6FdZEvrIyyGuzXs7g25LSh/XofO0n/WufnquO6yUYwf
KgAgRXUk/OjxBZHmr8TAadAQvmOC+sFhaXvyqNEMWsXV8O7YjTJWIvWTkhAq9PDKGQ31u21ao8lt
TCB91dhXCNyQ5GC0pjpZaUfOCWZoF5yI44UovWi42wuV6FQAzm2ML9v5nMvoR73w9jil9hsI6dvY
a/rOmbPs5D2piNGs0tY/J1dJ/dHJKKW1dRVHI63jidoe69aKtrxku1dlD2dZVJjZ4UNbW+5lnIKL
GHgkGJ/Pmrm8tWM5cbxUQbsz+GfZfq/sVL3VxA9vGncCPZcdI8kiEGlU+U+3Ur3ndlXncTuiZwYM
QqIpAtVQfvQqx3PbId5X11UEe62G2FnTfjqjfq8oDLu6ZgmQUpYzDQju4Os1m0WqxnLbpct4iWkW
GhpS82aMmkQl58CcSJ01Tet2CuKbDVWYzSXqgbxi75nl3zg8mlctb/CtrAEJVdCVGiZqukRVeI9a
/PjdlN6qpvtVavWXNLSr1NGzqJO5UyumCqU1f2iz3Ww7lwbZ5MvQxfQKgy6YrwK3SDx/mevWr1Qr
3bithncfYvJYjCqRplr9woiTPPWF/tna4xgaQ40aKJHObfHkvbHK+pYlxx5ibKvmdrmLRWtvOpXU
/6bq/ijjZgnK0fuYHVU7V3q17Mc1S9pDi7SoHeUBplv7hZYf0874I4nhyCKFsnAHxvk49OUpqQpl
a8zep+T+2SPBfkn0SN8vjlz2ULn4OY8VE6/lDvMHaq5trJf/D0P73+qwLZpXCV5l8FXZBz0dx9N/
lDLb5WRnHKk4h5XDNpP4b3T+GcToLjuJFpJMd+OwGOvRQIF66SeVgOPpMGUMmVFKr7NOcsF+9uZP
0H7trEGEemvXj1Yj+H6IlP9b1pn/sUSe/0UuNg/3xX/tYgv6792v/Hv2/a/mmvV/+XdvjfsPXTOJ
zXHWtAwb+9m/vDWe/g/mVAsZKbZ6roC/+ticf7hk8qJLV2lvg3vgBf89icf4B/Jwno9Z3sTFQxbI
f8NbQ1j/aqn/i5heo6LN5vfAUAcqp5Pv8x+vQIzZcjCWAgq8nkBlqpXMV9ELxeNd8X7ngipCFVKT
LkMs8OjO12MZ6FrxNlalG4raIuO5v9l2c02+FYqXhBTj3ER2nYRzKOf8rMj8D/LxX1wFJL7uk6/h
Bkf9UWgw7gKSOpfde1oU11QWw4b8UZBg0cV+j24uxqO8iTvhQjUY8Mw6m+Xo+st0EvI9i/RfWa5d
Zl3s4x5kEPMqGXfJsBkybtV6QC5UIgeIwfS2k/kWRavEnRf0kilG7CbiLXnDBGKXr/ZsPS3aS9oj
3JB9i3cG5GwruuVnUU0HJXoz7eJHOdrfZCJGXw06HUxGUcju6MTdXSuGyi7FW5BnH2rUnmobokFU
Y1Dpy9pRVf4xrxL4luLqibI/15zvVkVe4KKaKBlrauEcDM6URvhs6mgborlFXqCc6qn/1ds98qPO
8GdLO9Su+RPTgrPNbI6mTWrd54lhinWZ6epDpAyGNSRLP6th3xpXr4itm1mkQNDs1cvDvj6onFCs
U5QARnSj+mpelY7T/CCTdQZ2f/bGXndqrMBpDJfdlZdCRRiR2dOpb9610T3kqtTOxM0iPICRJdJ9
TREcEA5Xi0HMm5V1MDUHnCXOb4RH+4ypHQBFBq1CX6rWmRLVtSTIrEbt66pftEoOG7s1lVVsPm4L
XN1+2gKVdZXG0dcbu1BxPSLOimHZQOzNBkV0KcskyJJIjBah5RbFFpb/wvPe8GKTkYM9YNXJX1AS
Jn7b1p/d6+CCFLSa95mZJMcQ3PsxDUx9yJIQGIID5i0T5y5qRqStbF4pZcw2sbSBqGH20HPcE7xV
mA90g5z04idMnwdfOY0GMYlFsABwn1Xd24mq2eND8A40EreclqEC0m9ahgrAHsaz58Qh4wil8h6t
ZeZM2c1kvPRWMiAPBuJPteY6FS71ak8LIwcQMG3ct2Y0jq2JIapBTDoibzFohlmn0XHK42ukdpa/
7Ot3S6jtpqT5hgkLgYWYqH1sKHkXcOil2kFkG97PvOmClsgH0adhVwvtaIgqiE1y1Gst/VIFXi8y
ay5NKZ9qO7m+WHZy7q0GfUrvBsT+AOSZ00F0GilZlbLvSd91ic7Tu5Nouq8oTy7DChioK3RQ5wdZ
oD7oNOWWuAo8aodjxB63dltZe5miRESmRScY7rHzkN6TDuyPl8p9QniRSqTNF9gWAkXbvJBFSZnB
3NXMvstHXnV+zMXre9goDB35a4T4rlSrO2MF2r0VNjFWAKVZoZRhBVXGxKIAGkLCFhYEhz4wO60g
TLrCMckKzEwrRNOtYI27wjZ64UwHdAcb0wJkc0ArzhdOcd/x4Ly04D4O+A9CLZo1lsBegSEdhMgF
KRpAjLjUuw3TBqGKRlTgjO93OvjSsgJNxQo5aSv4ZK4wlL4CUpEG7b1CVPEKVpHRHnB2rjZiBbLa
FdJK84EA/vlmR9G7WIcEnZvNt9NKMKFp414lL74mBZfB9m5Z6EuMXgkbYZjY7fByJTU42pyTF+4Z
w07EpRUY4G9IKphJVkiuAJubwehYhxJUD6C9BXXQG1dqQHkAc9yh/T21yJmZshgUhpx601wKBK4D
ZCLHe3JCCCTs1WPCn9iX7nKJjPhCBY28WLEGqJjAptnm+FwlzB5zUQMAsB8dJNKu7SwEyKTMEJtq
l94U09fQ5HRywzU9Vao00H8lxV5jIOxTbyGnGilSNNl3hXTn90QuLLpK9asjKzXRFa4KnFRMMPXv
xhLy1HjCxfRwEFGTflKrNp9KeTA9cjMVmu0ISKXqqWBd3zqdDQJHScpr3TS+5s1omRbzV+FQH2gX
9k2VeCIicJSNZWXFB/ukvpkMNMZTk2X+3AviRQyMC3gENuqkb10X+fJS2c2Z9/nA3Yk8vdfl2c5n
ymZo6r1HhjoEJRiMlVoN1uiGYFAVwLkyLMJHtM77aKfstU0m79dEEZ+nl9/m0SVLhbodaCdpnpXW
YmBJTBYDyviEpSbnXM/PzSLhUdziNUFE4wLcllgal4lQzmmF29VUPw3c6koWk0UBIj+DzPcrQj9U
ILMraJ88Qh/Ivc/r47TC+tOK74Pz1+qlsGVorPC/rqeMiislkMAN9Fw1ZcN7VK+0Qa1ZtyT3XqIB
9rBBCw2+iZIMquEmUjgqJX9W5uHewuv4eVo3wCSwCgsg31YSp11J60VbwcNpsUjITVcROE1kp1mJ
I9Te8XSuC/4hBP6H1Jbuu2Td3KFV/qgxIviaE83fUMgiyS+/lQLZW4uBiPAdt/d1WmTedHcGoKyN
Hi2c/s1cmEOHWL5QFbtcF+TFFEgblI5QObu03nyYo4yST0x7CCLd+SVzo3etyJ9IwigvFmDxIZMo
akxPbIg4D9qYbV1ZFHGclDHZx0t0ZaxAjzF0l5Txa3bm9ODBK26qoiTE0KMVnD3L8SkeaDYl3Tnk
7bo4NcrFr2MRDGVshHWZv09GWu+ymCtEsaevZqBDoegX1kWSbEwjuureqB1sq/0ew3ed3MRakDQm
6r7Ew0aIj3w1PAXjQju016zTiUZpmiHsIgPQQCc0x6FF+aT0xg8lqaYnDmL8EehBbGe+IqD4DcdE
HsjSh4lLw8jgDheEi6dmpq11IFf+s9GF3FI7121Mg/YNT8TpMyKvCgXIQtrsTAKgOijjs6hldNbY
VVjnrXujyO6iZqP11CfvXTuPe3vUUE5VjSREgQ2HqTQ5cYO+cu+0YZTP4K1pDcLWUQsWMcC6i/bT
yyjfA/M5dsiPqWkI6vRERBribvrqGMCSzQj+GThzfC1M9XtSxdemH9WNnORr1tj7VgMiRQj/ZMGn
bzQRXzBPJTsCbQB4sUbMOS4Ta6BNjsx3qQWVF3OduD6CkMBqqjfVaggV1o+4/4o9HqVd4VmgQJ+c
SVoigjlTTfze42RdqloBb6n/KGtz59hiy1APViuh/dAJYuBaPI5G7m2y9VsSEz2cmn/kGneNolfG
Tl0MH+crimc6+Pyyrlky9TzekTfXi/aV2L6DXCw/HbQD3E23VWemQdW3KzrDcALSyZZyV7QlokSA
yqxI8QGsMHvaqa9JX/4arYIGFPS4QT90z7Ke+7M+YmxHKPi+0NGOrio/T13RUfbyijhuPD0+eOix
CJDpeqb+OZX+X775+DQuzRGcfn3+Xz795//VLPyOuqEH/9cjf39+KRJ+im4kPb0YPx+P/vNbFeLN
v77wX777eFYzp06oseiWABHHev2QenF7fHz5+GwpiOf983t/ewqK4SnbPB7+23Mer7DoKqeyv/0/
f77s/9fDo1bWewlftuVwnh+HluoTidt3hknm08fXfz7y+F4MobVEImzIc5CbVqmL45/PeHz2+F6f
mV6ID9Cz2PMwQhdYtKz0x+MVHx9KfUgW9iN+DLohnsOSXNLChGQvx+C2Dn/6TxKg6p10jeLYDVF5
dLFFZpzVyFYEJB3m5d9+xX79LR4vJTz7YwDphQzj5itHMBgvn9ZGUD7DzctnIrK2siT5BNRNOz4+
mIhr9+PQfDx+VN4IsRVmT0ra+kOVcuBNWX8HJcPwPShdzz7bVMe4Ldazg0M/HkKVpDpGtU1G7PrZ
43GdWmfo5fWbj6+dHq6md9l2//WUf77E4+u/vM6fj5ftMoVtmoldbQ/sTnggj30SU0vSjEd9oYRr
tjt0MnJ9AzpXw7eRVY6znWsoinH9J20ihccfnTaPrx+fNUo0+N6SQfCvz3l8wKtToqaMNT9//HOY
patBkHsMyrM+HBpY7vU9eHxI/vXZ48vH21TlWLS7adM3kuz29Y17fHg89ueXj+ebSfVvj1bLujM8
vn488nhiqs1E5WGFp6JKRLEgHX6ytzn9Vl5jJdscIgV34CYdjReva8/4sy5jLW6m9j0hBK4gK6sm
EE4tyBd33CDCpsUseVDFmu2g7B2PeAf217nAceNe43FgCdDuWg+XUZTkVeinInl3JOncKg1lSnmk
lCikDON7+qwqOk3I9OiobmC7Yhc33aGzmn1nllRY2YhEYFuhteUeAmsvq2HHMnhrzNp39N9R8btd
8M6axMNZum9Z/HXjeMViEAxRtv5DBnNMUZPU9ngB2WFTuqVu2Np9rHgpstZmRvePnARIdQrGjRAR
VWfR01won11TExJiPQ8InlV6axl5V3+uQdY9CQwBAINfoLyxSSYpKQE/2Gl3mgBRu56DoIH3UUU5
maf8EUwwxcdIDrlDmNwI2ryI9giEdChN92y308Hu9INIaQ7I51c6Sb7GJD4vzfcV75dRfNZ0eWVD
u/U5JlBrOg1kcNi5E6a4G4yCwmXHPPdzd9Bm/dAAXy8VyfCdPI7TOhJch4GtRMG7L+94qWjyKjkH
OHexuG9DXj67eUb0A00/zI+bLhleOAdfZL7c1j/ApIpY7kqk7Fgbz/3khGWOmDPTVlHJW+OptyJR
n3ShbyEF6DDt6Fbt7vRPnArD+DlFpB+20YnEDv6Lrt/tLwQHbG2CSoWjPdGkpZZxOHU0bY1ck1DY
DgFygDHlzsixUunLngg+KESry87UOYeZogeVQ/YiOYZDP/rC6I5OV71H/XRCCLizVShVLQkwGbtk
k9R2ekpSnfQYe9uZKB296VnoEADqctSIWViU4gIJF6j0wLgfbieDklNAYTtHxfqgbHCfKvrOdAWW
T2vf4aM1IJGo0w6JFgwkriAlQvBBu+psvEFSHxKXRtNIfarlcuup+5oimz+WXtxE2xfkj4w0jVkY
JqwdfW3CI8WQWq5JbbccGz1POdCkfuwttFou7UgGMdquHtp9cpGudSqd19mcb2KE0Y+cwJDADW3y
SZzOB9kHjspS081Z2FMHL3H7ViVaKYTWrvNVKIbPPUiSpYlvSVJG1YxgAQoOHIcml/bgmNG91J1Q
9u8m9qqZmldk/A4tc/Gk7/HhYB7r/YgKS0Ogf22f1CJizUx+lIlxRfa4l64ddjgKaClAQ8ptwFFz
mumDAt0buuNogFCYJ3V07illFZKMliWNvuEFvFq8AvDBkVeGCs3uTNRQKeNZgAJyeNmixnpWWpcG
8vS6igY6LNdDre4rku2rJhwwzeiTtYN+uMJZvKtIM9XauaNUO6YRHAlsZ+c0zwoEZh/1hwWrc1kf
CFDY2RWrVREFrFAMpf0TuvurLMbvTvx76bRTWpfPGqxdL7e8tQeFi89eoucYx24t25NOhYZWKz6B
CryC+p6Y+lemTwc1US/jsmBKA9TTynumirc6np/L1Prw8uIrzWBAF0EE//yhDjIAttwOk7qtujJs
nOlEmMUhU0HoJiDHCF1Cd1MaSHmYTkf8iKfh3c27N+aGg1aJQCbuEW26o1shCeA07cyXwYnuorPC
FizEbM5FxIw1kiqWGaGkn8urWN1T81Uq3ZMOu0Z79CR4i9XirWI4kCAwnrU8KbzFpc6VpGjEXaT0
TEYHHOP+zP1Gcfshy71LonTPfVLsJJJ/ZIqIVuW1ndDyDbQJe8aT0Nz3QYhXE/0cSa6owrsDjkQa
DUgElMqrhf29rIk4Ex6279hfekCPTgklJZGVoe4FrjLWN3mZ6V24Y4o9lF18RAz4VMcDwKgWxkV0
Twr3ahc6VQeJ38dtkAsASesQc+RXSWao6UpOuc4Szb32Irmkozxk7ipVourFSi5Ezp5m074pSvFm
4EDe5JmJtO9UWtIv9MqP70b9TiYtdCGDHooElZhBU49w0GQHBEOHwqCobfpSmuEw5qRgLMdKdwMx
LOxP6v5xiRvyfU7iW1bRipENCGd3XJIhXXusMu3OHlK62+ndVOeLxlUghjnEpuPjzBBu/JosaFMt
OtcEDPtS3EuUXkYJdWStRZtt2L1AOB5S5KUqUoayVLZ5VOzIysiJZGxfcoKb4NjudWxebHsMSq87
YCPeoljddlZ71DLm8iGna47iGJkczbHYpTgJyQH7aUbyk0ZiIpaKUJ2mU44tpNEIk14LQ5LyDV3o
WeLpUN36UmQBglNs26oVJFixvfHZ/cNp3kZ5q8kYoRN73FnVeaHdUeu+1VQ4jvSdchtdTYSAtqHf
Cu9uZT3ArnYre/suyd+r2+w1maKwRDKC6NzX0quB1cmoDpGJHzRdEdchfqvc8qOssAxj9SRX8mwl
y9FylZM+o0lnPZlnmsaBhS/UfRMA4+wcNQ9GJd5ai0FzGCuCWGjYLLmSh21CjTm/sWNWhOIVt6hO
qMBJAqrmDwtMrj2FgtOECKyOdFPL2nVhgdC/Jne3rzG293eCjtiWOGKaw9E2kptl3hvK3Bb6XqpS
7jJpBiaOpVHPdrFCwnQ7hcxjB1uFWSCO2wS5pJjP7vIzyr9MWgERqslkh+VAiBn+iSjPnkz3BRPp
r9S7mZ11U1qVjhS5x33so8jVqwlf9Sc6PIQx6sbLm8DFFtLm0wlges5nFmC8yPZxIoqwE3pY9POl
Ig2pHquvVtTfmZppCpwoMLYSdeMGtWi3fb2u4TOFRPaWSrY9pdrHuChOc80Wj2uEaXKXOM8ya6nF
bEO0LODgMOlrqHoWiMQETweuRBxXSlpnqRajjAStB8evKOxjFru+9DW9OnhLuy2KP1zKjlJ6lnPQ
cxudlGFIxLpNoCPV8VyamLPlib5Yx+8q69lu1ZMDR1NaIqTthq2IwTkq91GOM7V9smJ5mkrIh3n6
0acLPoMyXLT3VDbHOcZ52VMkby9n2wWYBce0EesYqXqKFXlsEJJrhhVmUb0jIh9OetmBgAEzX8Vi
nonoKLrq7OA/7/lnqnA0ZLmxNRmMZlBusRYlsjU2DmtK8+wUBALgz4bV30ZEyCwwOYTFj4u218xy
ryDpgMUghkAEiZCBToCMqbB8yxeKp4hsFmQ4F5es5vAdNz6A0xuSPhKZKQweq1uGjqyM35ayu9E5
+EkCy4srHPDOGDFFieSOiLH+W6sPJGKPu46Bp2ZfbChWFfPRisnFdqlsVTkps3KgMghdS3tr0hmL
GtqRpeIHi0P5qel9aIrooJtOYBu/QfOIHcjPM/XbRjrf467aL9F05gWhUqKjGnGrSB9FCtsnITrY
3JWG6DWYhqEl8j0K0IX6o0ccwwRnZlN1S6AwEM6OqwzfMYGx3rLLU8/HKbKv+ydKuuhVwvFhK75l
TCf8JSfp4viUeDGoWsnIoJaVujM0i6N8vsNoBgtXv5VsRtOyS9ohUCJ7Y3dFMBXLzkgnv6Ki2XDs
czolJ+oZ9jw0jJibCWMeVHWvLg6n1/hlmsZ9M7JHkcbr0BuMwHtjagTnvmUpM4qrHV0qkxK9J5cF
BsrgjN+GLN+AvQK3HZ2v0xH9GanASJYNdVdgCBvJkuj5w4uFcmhcwnr5JfVqZ0zGzsFkgoCWXr6d
LOgbtrwALmyIrR3r8RGkcj/Br5mSBB9+QbK9MKeUYeR2x4Uack/sDbzwCJ/PiUm1M392NpkQD9Qk
qt0x/5WMOeq+m/DqLUxY0HZBpdSB6TSHWBleYi3+LJEdiArtCwWmHofbkjwNi6mxksquno2dWMOe
W4qhEKRkFjWTU7bX5tfJcfa1DhfUknfawqOlyrnPGXAa/ogBhTEkY+9ku7nOAtO7zE0XmpwXNdZn
6hhvjkossWwCTIhnMeOHsV5xcvwhxPIue+9I8MRHlT9hmP9uqMZLxgG+78C1vf4o1PmGAnlLqBs4
pXkrzfQWJfaTHSt+USv0eHEDpemlHDr+DoLHW3qd2f5Mw/imYCy2NzX4eaMZgbAWTr545zwjWF0k
k8DjRSh8EdsBkS4sY7YPwn9IXZUyVg9MI/NthVNSx9rOCkjygE/K1g4j6J4zCl7Tk9aQuVUnF6uC
8SW1ZibHItLsXVkPQeu1ASNQnOiHQW+CyuwOVSuP2twEuDjQ3FR+slY/Z1Hg6hODi30HCziY1JUN
xFIULM1GPL+atbnXNHXfZ6Qkq9Ye5ewmH78Jx1gbwXvcIj2sAWr768jyS4B5v2AfyL65uhGObFhL
b+6J+NgmxVp9ByqjGwczQwpAvXFKJGfWYL/iHy/vFL9EnGih367IpvF4ZWeFd4b+mAxgtMpTVOlo
den67tF59+oej3WgcdInRkgED/AHDV6KPwYKsewMACgIqfKYFHmq7h6fPj7E6zcLu3B9tyHOfyol
ITxLTurC5vEQUoSVfhDKsrNzmwT8RK23vYkNjOCVRCcn2gke8Mff0JA/v/efoSjJEH9ve34RxdU5
eUPW+2JqsaO18luj63TPEBn0J7RSg8tvER3NvCFASeR1hxxppqBtTcTha+LWA2Ez2xZY5gHdeH18
SUvaAh8v8vjw+P5gMbzbpGT9H+rOZDluZNuyv1L25khDD7hZvRpEHwwGe0okJzBSpNDDHa0D+Pq3
oHtfZSbtKlU3rWpQE5pEShEMNI7j5+y99saUxrbz1MhYybtC6ct93YALUl2pn0iDsFZFoOazHjL/
MR4n4j/q4SmRIjxqUiRw5w/lreN1X0oZGTR2KIkcZbZfM3WibIsuZ40zoTfS+iSjxFyX/tA8paXB
hRlXAZm+/DVheJQnvvWl7kfAvwkWd/pWfD8TUIvqojj++Gdd7O79Mdq7SkKzTPp+15jXbKyt61l3
z4L0kI1BrM2xjcJsX1JD7UamUE/B7O+nJjwm7AZBkOr00XDiTYAE94BfU24Lqw6O7TAfhWJv0TiG
c5e3BfWKn+KK0dERwlu+9q0ovVTAZmAa6HuzqoqbIlZvaaWZ38yCm6LUyd4p3ZFH3BV+xXxHtzGH
3UwlnUKIqfmEt1Zd3ufac7YNLQI027t8HI0HZ+o+bITJ58RCJ1p65b6xoui5CNDp4ajC8RuaB1lY
82ksB4LhrXwTR2xXO0ttOqTV2GapU0m2JYihZOHzaHAmFq3R/Fs+fRkaPAKCWdWltUhSLqSJEfMS
UnTaEoZ4HAh41/uK/c7SKQVAsMVMzEIchmgRMHYgaDZ2k75coEmwTtcEYm40zQ+FqkAaPHpIVSDf
Yh+raq9xVM7+tEOzBqoKhmbG5x68oynnG5zBtMqm49ScwaAynclOc40gdZHlZHhu++6YlhIzdA/M
malf4K6X5UrV9UWR3RaEmrtutsGae+yLaoOFBhaJsZMDwMaiP1qGy4BuJk882ZoNUF97C61oO/WU
K7CyR7ZrVbUtmP/Hc7LLAwdbfnIw6NykQbidzWY3MFOhWUsrEI3j0O6DD5/dOLOVK6m/RNzfXtcS
6tusqlluAwxREcNbmYudn06biixg7H6IbdPjCIiyx9sl4xe3Gw9OLWERtc0BaO66BcWEbqBNWCHX
1QtRyl2DYOHFcW5ocuBqjp5zxvPo6bv0YuKpah59aEf9hK2HLmBabjRIBkM9WvYJaWtESkAsLoxp
u2QDpKxOyc4tabLtZJjtzIdswnz10Pg3/C4chjZ/HMWTTWpzsUXZnGiaaIYi0vMeJuC6sp4yCBVZ
5m1xIK7QjO66icyF6Z0J67owko3tvvIn65Faumj4zpV2H21ioxB6NfFXj/vqIpXJQc0tZsDwsiIl
wJEB6iBk9cBDMnTcAjFvSULR2B1H5b6Ni0Go7r6zoXJW9KsvbTw5xZV2wkvPxTinrvVIjr3VPVEj
0V+hxVi3qxZ1RRs9dta14hnTCUKVmhucwasOyIBbviiyGJAGaxJY5NNiTljK/AQnU4dhPjBsdoEu
qUy5g5TbOsB3OMxMr1CaNQHvArVjCxUP33B/m0NQlXTc/PIptgnpiowbN3gxqVXkcMohS0qowxM4
op5dKLZo6CIBpgObaNTmFM6wPPz6dqpI2EmCw5AhMUumfivpyobuUTJ9N6eSAs45C18+uNJhw13g
Yq73xWzexrY+mCS7uGI/5+Zx5vLv65xUIfE1ayyaruMpHbtzIqdDA4W6w8IqdpiioCHIlc/OWG1Y
ZnL3kFHy+TiADqjiN8zQy5ndNS6J+X7o35SNpW3fNV8GFtP4drm1SVYuQGEMIZZCdADmA2qPmMBu
dRUYVxGwt7m8Il0DBVn6zSfk8l6NpKFsXXWAcNk5J8NfyZjkmcc0xNTwPOQfgMU2rWlvVVXuHc+7
rkLuGdxOKTsOTCZg/0R+HKi/J2t4mKjRoWYCGnh0Bn2BgJyA1miHkGs3dDZTEqAK8XUzzufeDi8L
fwXlYD8Y0a5N0/3SasCK/1RWxjbH7AAS8mpQ/ZZopXplNTNrGMIkxLu2f47tjpD78GgG8lqk9euF
ds1HK2heUGMyH22vFEgiBxMQIOQT3ZqKp8XQE/O9sIc0qvhOnUcHnOFIbRdrJDMeVzMpgWgZBvQI
zP03KrUOQQowOrwDltmXLOTtcOMyiR8AT07YAhzx0PtdvGFxfI+mRtyFjm4vgmAYWcI88xUArE+S
6sE1etBFhq03RVN6l2VPa7lEak4lEBCKEVyWYZq+CRVqHhr8A21RPY3SPRmln2xYhmm2Fmcx+/Y3
y6B00cKwGBU38SmSmFjAEyVP4MEufvwLv0aO0whX3cuRewXlOfgHtwhOZY8YC8ivgq6NU7xjSscW
Hazk0EbBQ008E9r86d7X6VVhO/4dcAG5rx0/ZDyv6me8RWTriOaBZnlxjk2TdWdwkIcvuWFlJa3L
ubXjR+zI+2EK1HPS1bjkfKjpRQh0tIjv4s4zbmnc+tuyOsopMbmijeK+yariPm1P5pjUdz++45Fl
sx1Bpm1//KwY/PBSFfGNyRMlsoKabNNBnCu7YFuw/ImNmji3vkF6veG9MoF66ynLu10xZ2pZ9Zev
JpKlUzsF6T4LQS4ZiMBWUZPri3D58uNPsZFfOV4tDr1RATssveF7M8VMJzPfufAJMVq7SiA6c+SH
qmjCYZtGburYl2r58uNP8IMwicaF3HmN9Nn7e4gCOzAPQQMVYEzFmeuCzoI7TBcUuSxlc4diP4xa
qtyiHJkMMCxox+ku6GP3mDP4x/egm4cqAiVTgeGmtGsefnyLAvA4ZGNznWUnWOntw+gEBQ2DZDr+
+KttWGJXjliufvyV0JmH/yfq8J/pvv//jV5wgO//XB5+ep1f86TtXv8cmr78p38IxMPgN7oKNuJw
UKtklv+uD3f938jR9QDceCjI+TnZbv+MOfG831yMfii3Wd9837Sgif9THu6avy3f96DF/yPC9d+L
XviTNtzgfQOXKDzvUwxbg0ASqgNT0MCyGy71OsOnFMGb+sdVw9mMPyROwimW1c8jOn9/fVIl/ghw
r+G0gpMZ5p0baRLOkhCc1SaybcqpPxztf+MNPhHiKeKjrlGp3kmYXKe6dtKTw9Zi+9evvqTr/S6d
//3X/xRIQTAjY9aCVwfxSMJQmI7romznlY9RnLT4Dx2kzAd7Wnd//X6LFP9fvN+PgIw/RO8NXe50
6TQx3qgbC5We023ytkuOvqvG279+iz9z6P/3R/oc6lnarcGYURLfPXYK/LB7iMF3bsZmvK59+++d
FfdTbgUBX26W0ZXZVVPxnloNYAAR9KL5xWFaXuZfHabls/3hMCmnDGpXmfOOW6N9K5ngX9VeZJxM
p8/2tiAHW4Tx8IvP8rNz8sk2IbJwcpy2wyikkfKX00jKBHWqFsq6/utT8rN3wDnyx4/Ttv4U+Tbv
ELRCwZF1XPjZMDUlHW2Gvb8K711e7l8dtU/3up5rF2gKcma7nfpvgfTZNcSVaMtfnJWfvf6nez3K
UUpg7aiA2EbhbRza03VthG74i5f/2VH6dKcbRSGRD7BXsvNK0m/sQGLlFMw9VPzd3zsRn273SAeJ
leMn3o0e6lnFGdgV5DWvJnYwd3/9Fj9ZURa/zx/PNYbrwbDmbNxZBNVgF67IFA1yh+27E2yLor3y
h5u/906fEkObFBFPJAYUHwHRgslIzl7nm/WDNuAn5mxY7pK0wzepDC/d/vVb/uQKWB5+f/xwWYTz
J8wTNuVDZGYgtNvxIqM79vLXL/+TK8D5dNtz3suirGinh76Q+7HL3I0XkEzPPu1vXsPO8tZ/WFnG
1BWNgJSw07NEIKMj5V7bzKN/cYH97Ox/utOZTRllDLiIJkcyOUwINPfii6PKqr5rY3v6DtmgZ6ih
Naj3scolYO+/PnbLMfoXN7/z6eb3RB0FRkU0Kir+lgRlGmsa6X5DgIgENtUQGDgTUvjXb/azE/Vp
JRCe5vTHfb5rg4DxvsjR0vuVIMa0UWHyqyzZn3yiT+tBB6S8bSdV7kK3qF4Mzw6X2NAhdn9xxH7y
kHE+LQZhEWLlQRdFGFXqNc8jQg0UVXYWw+OsouEjY2Oym5yx9n7xGPjJxfEjjvsP197sOQR/N2W+
S2cDz4xZuk1wN2RRUt+orNfxoSxx+l7MhQjRYWWNob/8rdP1OczdGlDDNzORul04DihnOmrOnawW
faKVY/7/ewu4/Wl1QAkSg41hFO2LtLwPTWN4b/Cvf0fNYjq/eI+frED2pyVi7AOtgFZTlEG9wSRX
EN4ldGb86iEEDeBfX3bEC/5phYg57HNdOu6+T5zAXOuqT6wDqBOj30F7ZGMeWSW3FlgcNzgbVtn3
G6SxDBXp61bt3kKr122EM0fg42qqmNt2wKa/jRqAnSBXtU3uMS2ypDiCvdDZphaQfsGC6mQ+2kQC
zOdEofF9rlLDbSBTRbX8GjB1o80ztsw+X6rRKOvXCjnB1EBqgpv7nnq2j1Gpiwt4wokfCsmIFETV
O50AjJMNqAR5O8YapQEo9BQoVG747U0RgXLczz6g2VvbbRfhRD8jZAUkZ29xkrOGrMD3O8Nb3s5x
CiRGj/ThjClfqkvMXx8Ay6PoDkweLOBbCE2SQU0+DDrpGM1bRAaOiWd7b1leW+G9o8ZYnKKklPb7
WPRxew4qVU9nmdXaWpUWcH+sl6YcxrM5VG13D6QSyAdam9R+zYaWRkqiiwkCK0Yw2kIrjYeDDtLk
5ynp0G1zbkDzwjNussEpdjQIAkbBRaJomIwofZmYVXkt8zfk0LH5OOSlGb6i7/bCb+R7W+N7VwEs
fANg5iGAb0DK6wPauwxYaxUaRgzwamxSCePeHwbrCeUhw7Y1h7bU21K16YdVRGo7FzATJtx3kf2E
uwPtsiRNh+PiU9ZOFmhV3MD3fjs7HXSYkICdV+DFrXdbm5bXPTah55q3VUnq+NnRjsdqIdJmeJhl
WzQIZETcFy1p5gr7Awpv0DSbLqxi3AZDS+TDOgkkWoSBTL/4ECZ2kGOeXDjkcK1bXmx004CBg/IJ
0YE2WtI0egtQZUog7T1NzGBowuyxMoVy3qOKdZ2E2LyQhC5oLsVzaQhSJmmVgdldmZYoqJrHMMFY
B/xO2zdu3yQSzaZV2Y+DUfv+vYGOClhEmMIEnjZemrcojoO4KaNrUcZBc64s1R3coCWOcoYNz1Sx
JoTgvoPMQQM/LJLMX3o6frTE98SRhFAUNVmEELQMoUqUshX+egLCpfGKRZ5jgoN3oax9iDRmtr+u
OmPOYX+VbWuivkvrjgMHeS1JMdUUY43IdJaquhQu8EWCgBJXg2eKGWz0L1Xo2sGXyKyRMWIfoQpR
/pyaMCjrRj+ZrQd3xYBKIr5yS2bpTd46DaNbJHdMw8c0SEpU/UJAbik7F9lOS4dpunLiYXFRu8xK
PnwHW9t318Z/1600EuiM8ZSrUztd+3RTFUEeeZikb6EPo+9OTCohjSQFBS636MJz+uui1Va4jSuZ
p4cS2yi+P2IB6j5fFUkyM/4I7Np/S3NRRI+EYsG96Ew8leuicJV2V17uKfGkiYEbN3Tf+/rcx7Ux
77lFkP6hUOk6dJrkf6hT3mgMOXNiahs0dBFACuJZ1W0J0Qor4kEcPF0X2MVS62te9Xl21alkth58
A7zlLvOjAYFX11TE+1qmS/yHYXYY1GTge6Svd2bjosJMCPNlDwb5Cns65RFQGCmsi8ReQD9RKt11
FcnBewrGAa1aCDKx2ZR1TCYDc8AWqQr5mPjiklCUN9pPYrFpVGHnW7TOPMdTHU3+oSa1pTnopI6S
neGko34EC5GF4ARNhvNrKydKJttmEifOObVc+CUq7mo+4eTaFd09v88KTIXMdH3nvkP3nhGZNqQx
xqNgcOuEfBnyC9K1MmN5K1yns47KF+4XfxgXVVwfoh200t4bVm1dJMM+aKs5/dBgkQwLY1LpFgvt
Q8MysdzWjLES9bRfvdhlBEiuVNCuQx8Uslglbo6w0dSgBx693C5xRPpGHV7iAQ8tznDYIC6R3dxF
l13ROtyx7TTDdUZZIbZlGdox8WwCE5PTrg0rkaU46bLlejlN8KqdRX2TzTMOacvW+kHEdJTDq0wS
+o0iXPNcI5B9njLgKFNk9cEDqXc4UBQyhPbdEH3pfNG2YBrXMXLruAJSbbxUaeYAq5Reh/HZTi1Y
efZE9udHFTdhjUvXIi8O4oqO64o8nySyL3xGSa9JMWEr32YAKIcdyYVl0658YS2x2oOw472TVvZ8
LJ22MZ4mIB0aHTIV+LaPlRfgExvD8RTEptGdexHCiI/GcWL+FUukSpAH0f9FCh3DlzArKmsHFCWx
N0zJEdFa84hBzNDNnJAmMrWYu2wGrBFxvE5mb0VYReEzyi6ehAwGAL1sC58uzwGXqYK3Y9dGDbsr
YTHOrqVeHJSTsi1gqmlhuhs3Qkt4lqU5PAlb1NhcWweSCKlQkQsyr0qUv2XXDeBTIvjUi00eOttd
MdX1/HUIHaiTkXSj/KmQrJeXYYdY52ZyRUFGFivfcJUxp2ouAaxUUNim0fdAABWm3YNTmYDbOx2W
DxLTLG9JpcniKjs6U5n5J3vwa3MrgsAwNkXUzPZumE3f/NIIZCLmOiKhZUY54s0R8tFu9h+LTsEu
Z7m2xm/pYA7hS2zZrrwJrJKQkLJgyo+yqg+sTdN7MROyHBjiByKRuSSuwJyK27CYtbj2HOKZ9jKe
J7nWHj6c76kPpfOuhWkorjHjZ8Y5lWkSQXtuBHynPrfb+rFPGml/9FUY+F86a+6b0xBVCTkinjul
6iHszVpdalG1NrQHxSrkYAYkWeYCey8ByB6PZ9JD5nKEvSBzAPHI/CqY7nPXp96ir9UV87fUjfuj
IXVsXExVMwwrd2TEsgNRN9+1Tl9Ou7iZEDIWMwkBapX2edhT78etQObb+OCTfCfS7z7WwIXxwABB
n/wa3BPP5A6D6YPRIw7Zt3hUq/dlHTGnd9ZbpEdtTrDXdRx0ETwIpgp4Kw0PpQ7j4hS10ux2Oa2Y
mEXERfZnFd7GHjvP3cNfKyEQ5sRHLWbBMthKg1nym0HGY3Gbl1y+H5qkQJuSz82CYB+ZWKoOUyni
M6h8P3zsByfzBbrGRhHh46mZzCFXNQ+z7Xpygx2YaLyeOXg5bSDW+NnFMChSe6bUmcc7b45L/WUe
5jo+OSOKcL0Jw66CAFQ403ARZakdPCkdoVoYJXfMOpiBXlPnyLLYe2lrIPQOEshgkCl4IudWrJqv
wThpc4fCwYhOTuJMJAaHQzdvKgep/7YeTb+5jxTX9TkAgj88MPzLCEoskd1K4pcwvNzUnY1TdCqk
zhImqz6M3ARgl3taYEvxtqAzAHJB2PWdO/OIPDhFX+oHE1R+cycnVdA+qkQhXwZWH/W1Sw0veWzz
3u4elTHY+knVGjuI3eKE5dWWU4ymJTX0dRVD3gJCFIXf/XaAopwBl58PKUc5ogU5RuMZ5Hw3vdSt
jfzBG4jxhW9kBejvIgTth1AOeXFsDFJriMCg4gZd15rINr2Wt97PfScxNM2Nx0PXVKVztNwoUNd+
ZrjqlJmG4x6GRNUCu3Yk/XCxQaXdC/KbYrKY9+rlepB90j9Ab0Am0SvLBkMw05rB7W66vX01CEr9
duW6quv3Jc+oXuySqSgDEI5Nbt4HscUkDldPGYwXUkGqeQnqCZFtzRXrvKvCrT3SpcSoURgkFkXb
uGXoWGDOdOSYp5uETFPnXmMKJmNi1EgIyjy0F/ZZanEvhqW0vFPSNODrVShaSM8GYPiLkhS06GvA
E7nLth4FzvimBzI3LnzBNPKgnVZrwLEOMt58Vt5AGIgqp2/UB2Nx5cCKa89O4jX5tbIkot2CuINy
26DGbdaZM5r2raY0iL4badC7p54mlbe32bY137Se3ZIpX5dgu0wL1+MmU9r038HJZqJYNC1FQ7me
R2O5VzTmzdVIawhbj9kHFUmrc5jumIJ7PJFI70ieenNoCu4j7t2dvdSc3xtY/VZ3gOs/tkAR49Co
DxWRUizaSc1Z20rplf6VG4ReShgFvsN8JSxUnyVbqtSdzoS8EKU0GYUHz9QT3NBRNav2JfeTXB3S
qfYsUO0QOdoBFgeY3w8WFMXK7Qbsk2hl1SmohcHwRusLkbRoCuIKr/u2gvwPcM30i/g2yoZJ6s04
ZmK6BLXgRPu2rsiSnBqjGi8t5vgAXQITW4a0/cy5TBkeg+PlnvCovKvCv82UE0frES99v8lTQZSa
rCNAewqHDjHB3WTPbBuD2QbB44WoEQI36dnsGQEhGVlrTs2tR0cfCo8i0mIf9Y2NOiCf+sK8L8UM
Np2E3G54gYKaiKvZJQD5nqH13L0Km9XuCLAJ1WyfBWLc5JGZ6g04+xTZNL6egQjsqgrjHRYbDChm
WmTZ96RjK322pW+5TIp4yt4q1BH9cyhS8kNV1FTvKcsqKtXUKdFEuG7a+2CaE4dknrmsBrFoIApN
+FFkwXBCS9EPzc6Fp9BfeG4zgN7M4RLrb3OKZoAkmSzxIcTwgA2IcEt9aXHzzQ2FsEnShbzFLZSp
owN/nSonnibjGOM3BZk5JdJIASpZNZGLloQP+GRlqZXsqsDUWEh8eN9hci0Hp8TST6FK8Jxvp0N0
civ0i7siccjgjJtm6L6mOm3QVVlE7KJYYusH4/8wCqmURVofFIVvIALw/q8CV49hejYN+oMu1wRc
0CeR1A42Ny1namZvGIwQ3yxFPOJCIobDy5GEvq5Z1bIOxeNQCUUozKhTo0E3XASDuCoRKkiI2UXr
OuuQ/W3UPUucr9WFBR8bhRXUlfR6AqiIJ9KwFLqdmhLl1Rqg9hyV6yyhdh5rbbKPGgYztJgHZ1A3
Rle76aNQ6dSfQit0CWnuCo8A5xUrkckOwRuy9qX065AnZ02I+U6wiyN6J2QbBzMjAzyM0m9IScpI
zZauf0sM1qVoMYSdgIcZ8OMLdnpnOVUqfLbKccHmEDCMNCqdCUbEdVQYhcFePvecXRx4dbpx6OjW
70iGHW5MfgEaum4KMKCaZjk9zyZWw++VZwfRfdpbXQV6KUO8v4+idOJCtmkm7nuYNOGrEPHiXQM2
4MCS9Qe5gJiQriJlTizhjXtsaYOLt2ShQKyTYiYOqadWBDdrN1F8Pfh9iDq9rq3mkQl4CCw4wN48
L5EGHdmL4I/K+GDVCgCjjMauODngWAZi65WV3RQtmNQDZbQLdaGd0DEqYUbdOeWOsG8boCDmtUNS
DGr8tkjR0sXVEqFYZ5E8jYHZ1puRB7Q4te5kh9lKS4zO58lT/CASshhPo6498iGg4ARq3BsIdihy
DbTsgBqkRcAIgvsmQ4+yEtFs2x/0GSB+wbYOeZbFwszyL1kaoozsjR7oC80n8O+9NT+ypyBdJXQM
u76KaSSqt1D0BS0idq6W+Y4kFemlZ0fCevBwltffxj72vbu412LYxfjeqbhJWAnJ/PHxauBUhn4o
qRm9Kmi2vjT9iCYNrC+ElibCQRm0SuzssGpMVI0W+g/vwisIoH1OEx62z7UbTIPe9oltNU/enIvh
IaN0qemEce/PxQa1oyAVKQ9suJdw63uH1M2oiIw717Mq/5VmGHfehtZzaTwI4NJYicPOgp6ErMbE
U3HhlSiqn7FlMtVfsSJXdnpb9fUIdJNfHtX+obW8yQseCsjeffXIsqxjcg456fZOeTGEjaiAA7fN
sLvWpGwSF6pJqBrLPggPOU4gzn+VGAqVlokowYjuEwhOTv3az97CKijIfYHyOOvQz2+LPM0G7nPR
e69GlzhYihIRR+yLgrnexXOQsNCUo583G23idIJ3orpiurKn0FL1ajIVRVXnpV53xUZUTN8x1ywg
tiiO4veidK36EYNdgyOh7md0npKePDJWj3QlzLmFlhlNJyC7CRIlY+4//ICUu+fI1XF6aIbQdm/t
YkJkyRM2IWUMqVJ9cHNJvM7OFT2eDJWXfXuROpXH+o5DEscbG4ra8q8ld5uBH2nwkq92Dw562gbx
7FiHMaOhs+HhFjcoJ2vfXKM7bNC2R4Wfhbs6CrlK77WQMfxcN55KTZ4EAPzevPJKBcLk6BRj3owv
BXpJnKoeRxtjWyGrcduzvOLc0X2vo3jnl2imIagR2E6Sq90XS5B1xq4eon5L8OG4J/QmM4+GcmEj
gowarSrZ+xhLSgt7bQY1yI/yIbicEYOE9dEDvK1uoqpxUfgFgPqA6AxBLcozC+c43lWhQGko3Qlf
fTJ6JUWswSPvGkdpoe9aM1CRvJhbiLpff4w//m9zL3+mbFre55tUUwPHrGv/1//85/tuXrvXP/1l
W3VpN932H81099ECNf9vquPyL/9Pf/g/Pn68ygOhWv/5H99kX3XLq8Wp/JP8KGDw9nPJ0v1rMby+
y+aPQMvlf/w30DL4zacRYv3ARQrbCplT6Y+2+8//MIT5m4VgyUGAxBfhBAxB/qlYslwUS57JDyxa
qXxlAvM70BIBlENDc8FI2qb4d3iWpK39eQLjQVQl7tmzXF50eZyEn4apkM3HyZkxhWVD9NC5BZhY
O1m1X0PDv5KIK9eT1zirMLCvuhFXQOReEU1J0nIaWNxdapVnNNIYKW8FVGMII84WWJjYtxqvQwIz
CMgJztBM0XFN4h353tU+IDtolei8X6PphPA8Z/0a6NuF9gNjy1bV2AIoTC0U5D5rQl5473CGqMWI
aBmNiJYf4lEjjJ4r/312WzID6OYgtwoelo/gSOtbZdG+TStsukgAZX4RWjX/QPHFyoNjnCxP5sr5
rvor0p57K3n78TO7jh9HHRzTSCHLXkCAeZ6zYdCgHwOGvT1zpILRFNKlYc0+StA44pUyijEytjdD
IR6Y/GWrzCnnHbjsB0P3F7afM1WJHpAJZavc8o60+h6KoSYH3q7xc0xEeocPNvOSjC7dKjBBG4HS
fu/n5MUEb0TOM64UC8UllnhgzzHduYRMUWZlb0lfreO5dNjHWwA2EVyu6/LF9wEQNkHyxi6DT+1k
13Y9PJQc/IbnOw2u+VvENkHR7IKvsUw2XISpKv7q65IQ9wIAHh6hF7py3398pxbpN0M+10xyVtIx
n2qulTIm6RuU9FRHpPsCl24WynTdF1fTQAesS668PnB2RsbsANTn0V0Y1SBcScKOmFyCrybruYAr
dyfBWo8BRVcC6NpbiNctPKha0MRRTfQ+RcYlZsAcTzgZHfIbF/C8asBnh2C0LXDadlECxMj0I1LU
cN1A3KYfuy4XBrcj9FtAC1n37NL0wum2AXaroqYjIfD9FNpc72hQNFchx25laLwYE5UV5G+GC0cq
EdggQMGrhQ4eLZxwT2HWlTUssAkOA3mAHLDIcG+a+WQTXbUKDCCcqLvvNAhyvbDII/AGYjIHmsLq
rViue0JBiDylmb+TeLCBK9/5WQYjAtcCQUDRal7I52Q04L9aaOjuwkXPAaRbgNLTBZieQZwtFoa6
B0wdtATsO2E9FwtnHSmxjd0M9rpaKOxkDdybhAE2CoyVIhpsSxbXDdXPTbcw3Dkf1roH6940ob9O
GF9Cso1hAoW3XotTAkIsDiD9NQRORKRWsRnNnJ3je0bC1nVibEV1sEHKo4rE3u3Ox67NnseFOu+A
n0/9lsNBMhV9kbtxEt9wtu8GRXyKkwrGptj9klIdI24ge4anmRBOYy68e9WtYyvR5yB6NsHhBwsX
318I+a2Cle8v1HzOe7MWC0m/XZj6LYDHNBLpBe2v8oSw+pgywrigNIdLBpSfs+6umoXTXwLsr1iJ
RmU+WTO0mTDMK0x15Tt7/GHBtoSnnu4vE434UXf0EXty0Us3iA8DgwSLYmRNKtW8D7qhPQBW4CJj
3Cf0TGJEJp+7YSoB+yEnJjzvoqSEX+dYEJYT4tGBu6+WxIIq8E4qJrCxHu7ZHjApGPRXmhYvmAgV
kQepQ+SMMFh0O1kRxjPLZwANgpgEmHDPYorJTYg3JlXghrEIXE7s2nrJWEgIW1h4jDaI61GCuhQ7
ErGBuj06ANoZeA1vhNtBLl/m6+GS44BLbm0OmOlCbCSUi+BM67EEbOR6awHKl9CKOzcENukMuNyM
JS0iJDaiR2a70QZJEuGSKeGO9W0VYDslaWLFkO3dHDpsAwRRMH3g1YimSFoAMy5hFdmSWmERXxGm
N7HpdZthybWQzpJwEX8MflpReu3cqdgOnnPV2mzLS9v9jme7Bbdv7FzdpwT/zkdyv9BVEKjhQgEB
/jivXKI2/CVzw1/SN/I6fW6J42iXXA61JHQsg+RN98MYQ3yH8sjx8BNokujS+wPdBII1l7yPdEn+
oE/OIpHANLB5Qu2MD1mOe/M159cxlugQmwyRcQkTUUusiEdFua5RIOP+4BqNVykBJIFJEokmksRa
skmUDffAIa4kWXJL2iXBhG3RTSMWzyy2rCXjZCbsJFhST354LukzkYm6ZKKQaUFgyDVkmvuayBRf
H7Rt05Hq1IGuiX8RLukq7AE3xZK34i6s22bJYJlD0lgskV97jcBiviS1tES20NCNNhkhLsmS5oI7
tFnSXWxiXgr9ruy7bsl+wc9vXobEwcQkHt0z/X3KlqSYoBwwcfXjLu9TogEnOHXZUMu1P/nkN8YY
uRW80x518kAMzWTqR38B5iUE1JDu5QCvJbPGX9JrcDNjfSHPhvihbUii35JzExJ446ZyWKU/MnAC
gJYTsThiycdhm/a9iUnM8XmoeyXb4nZJ0+mJ1bEHkRzqkP48hPdhSd6Jwvq5ydoTTjE0dPce8F1i
yyqsLuOhNVjkegC9g8eD0gewgVcsvWqB+DKSOSN5CZljJ89dENZ4UeTe07gK+yQ90vm9tfEPTob/
rhZG8I8ioXU3xoh/b1QAJiXdpf9i7rx2JFeyLPsr8wNsUBjVywDjdK0iPHTmCxEik8Jo1PrrZzFu
Vfeti67CFOalUUCiMm8IdydpZuecvdfGeEWtmzyBKU4Ley0qL7rmtMdaWrV4f9iL8JOSVLDpIQob
RnWngy6etLWIgWJ5dxKssb3wjXtKfcDEOLAX9nEDBBnWIKqEbiFxdYTNGRiI6/injElM7Kttv5CU
fZDKM2jlaWEsh8CWM9MMSvIjUHQV4nNkjr3DCgyeuQfTTHe7ZDt2jF2SLoE/Cr6BEa3rbbcQnpOF
9Uw8zXoA/hw5/atcaNC14b/NtUVyw0PdVGzC2Awz8NH0KYnlGSBKhwtb2l4o0z1bMYX/mkHjhunt
qTIJHsTEryMoSV0bKbsFNKIMB1gFEUH12NQqTNFLFbswrotIAcxVP8yWfkLWAquNAdwGeh3m+wlX
2G4E7jJOyTZrC/d3ru+dJm4Df2gqxtKhTlnvEt+McXhd91MDoNbRzzb58V347GkDtBVg3S6DQfqE
wwFzDAZE2JNgvSnMIH8yNFvZ17GcsMcLPzAAgTNy+60vZHBWppW9sMIZf9nE+hlXsBcHHrSHrgx/
p/DFNVX8mHGLNXDHx4HCMe1zN0gy82uGTU7tzEwRYz6quF9MNU9jV0OVzUaA5kKsBxvXOeZ1cnoN
oFMS9KQPB93shVprhraipcshQn3Qd2Jlt/CyVqLfSLSHhZu8DrA0OHH4LOql90A9G4w177/ZSiGG
daRZP0WWfdb6U+33+9Ak5MnjuO6FBVkvzPPRnDy6MN7jWD2lSux6wt8CVPsxD3KzmOLUHg8kyIA2
sBQ2SIPY9yCtzQCJWLfqEiI0straTL2/JVb1IiPzly9f+uJUjBhqHLD0mrb4dIW38QU/MKTFmsZl
vI5UEW2IGaYF12TYvKoX0pZXM1+98mHgd3clPHwEmAvxz3ucx/RDePI8QM73s8Vme+f6RnKIf9rQ
9TWvh+bmYoMDu596Es1PdsigNGcaYH4KX7FHZgDoMPxNY/Ohpm1WlBytiib0V00Vq6PKmGx1Tn8d
DeiOEVv10WgrsCdGfzbinkz5uTqbWSePsqLrmcXqwsVcd052+zYZhZZf7nSbxZWx55t/Tx8qPEae
u9w448SP0HZ93byUTexgqBOg8ehS7YgTR5IZri3Ra6zjpjxqfX1y4u7Wu+ZWAzrPCM9NYD9wwioT
95BJ7ykUVAFxCoCwoe7wG05VPGMpdrvLEA5EfU37zlcnNVHP8aClgRis10Lt3KVWMIckhbw9fS76
uiFkiaH7RLsxGjmzR/qHEcVcNsXDAHyVowbeZel6Dlsj8KxwQRu62MeUZj1VoebtmPTCP4S3RfvD
3/DQPGPxyneiaK8iBJJdI4lSizxBLIc/bnhS2VqXfXBwmcy1Ke5LoRFYfNSR1qzxuHxgDKtXhtPf
xU3ns9EmI28s3gtB9GWddcAhmP4sBVdqmAzMYo5Oeus9SX8Jc6/okumVf+KU+su7AsygDyLW+lS9
j/HL99eqka/7/iT6ChKkQcSZlnzMYf1jKIZTiS4oiijrnJIt3A0fsoby8Pt7+kzjOvC1yrFpbk6K
va3CmBnJ8aprYwDXEa77YH+W+UPGNOWGwf0IHx3DMBIUr4+DWSOk1Gg1dC6grDaOIT/sROAFR2ez
iXviv9tBTKcOmF+8lAQw+UD/8eN7faGD6EKuM0+7XwZQ2Lzjeqd1F7SvZtA0MuPizc8i97zboMRZ
+VwE3ay5LNq70FR/N2tMr+3Wei57EEYtzhwiUy80STZVj2lCa3MwX5xswYV/Ui9UC/vu47ve7Dz3
MC9FlW/+/s/P3Zm8F+IdidYx4v3UEnHmiiUqoatbiB/oCV0/fizraY0acTg2U3Uu85x8vRENaDde
J/uYMKI9pF3xMObBMHn1hbZonLf+2c5qZHqU7jC4KHfC0AnoTxfH2jUPdcdzMhmhS0wStE+7T9hM
B2vCwC6pMXxHor2E0BYRQ2cAGonhDKN1CY/QaJBVaDQIyCB20vk4ziyYpe4d/IQPJ5puIQm8frjJ
l3gq4Rww73er2hwZqqcfSTPy9MYPGS2LwvefiMu4FGbzNaRfRjs4m3JpnfSmeWcP7s9CcctQvDXr
iQF46zBQpnRn32Z0pXPrYF2hlTvoKqhA7iBkAIpIOFCR+AzNXWzVPOrL5+zpXbWSVQ/kjGuxjsNR
niMp+EpGoQyVOKI9WSFPRUSqLkqIgLbLdc7pPMAcgwsb8ZpAm/BH6l3NtIuC9iXv3kOjpl0fd/d2
qIjvISCNvSp8srtl515WiNTgbybprrpnf2d5w4zzntLEuWp0DGj7fj8OzDPSoGuyD7dxDghy6OGA
fAE4Yq06sOmEZ/E2OAJZSgfIx/taPmuPr1Wx86n1gsFB5e/kSPfEU4J4Hy+GxlccutBdJGfmq552
KHOEuE60ctFg2pB6DzRSXzMOLsvNudyXusk7baP2PpX7PMq3y4KopfM1kum2KpKZWQFFhkkVaBM3
xmCMztLyo8KoBUHJM6br8kPngPPHywlnhzJkWZVo75S9tgEYHxBFzXLLJSRbe2QWwsgSOzvMaKqw
VNAdKpcFgXkF6SMrVedp0Hcs2Z3KPuhts+c0896rqLnzgg0n9mYIFayF5HEpZuLfn41msdSZ4q1K
GfgD/GZqt1wOsbzmPHkSnfVeebys5UJUjfNkDFrgyGhTFQAXCiOz6AaTbeG6b98ts1Tx474/32np
mM0DUMdUyK1qu+tojw/pEm2g1FFIQdLwKxKpd2uub1kyZmvTMec9qUsRSBpIeUz09NUgIIgidC82
uiQhXdeafjNr09kduYmdsZ63ja89qYl7bVkgvxfuMao4kvWfjkszqB7hcpNSyuX/3gJGh9xcP4JN
tazxlstVwZV2z3F0L8zGPUwWwlYtHORRNBRGhZ6GdLfBRkgBzpHlvGFfpi+5PCbo2bZ2UduBiGmZ
CXftWIeKpXaV20uayOg/6WH/XpbNsyzZh/7U/b3/wwTyZ4+mRa/3T96QpaFqGRhBXebs+tLCXf77
nwwITs1giXmUvdUEdw3s+qFTJyKyVjJE7k3fL28/E244MbrXGNDJ6rtpmJXh0/LKGOfSd4zelkVg
ubZozL6YbRTTcczR06Q2gYDsjh13ZUlGBGuiX+p9MPDko128ppb5YIarf/2WFjfVf7ld/vaObE83
Ld8kgMn/iwdKwF/yWxvc0dITVgOB4TqdMTv5aF1jV4zdmyNpJg7QTf/17/32avz1F2Pqdn0WF91w
/2q3MfM8mSiC+CjragsBmyXBvi5t4JZMOa1FiMGyvKwiAJmvxrLld2SRqDn5sD0SC0v/h8XxYdJP
TtK8xB35tKb6JZbDTcfTHDNY8uqCJB33wJzgYzkzTFBxUtzn//qNfHuq/vpGXEMwqcRLSa/9L74h
KxW6HsMe3A4MC6ncoTOwVCFgvjXaxvHSj7Kv77jnD0hvCHaULGEV5w5nSmjscfQQrA4JL6uhreuO
9TYtrssSL1mBO4ve77LITcbnbLNnFsR9uBPfYP39ICQEq+lyjmks73HKZ1qy2ma5loBbPr7f6b81
/flno50/T3b+9/9PNNr/wBkRF/Sfj4j+z+8ofs+Tv9ra+Z4/hkSu+A8PazqLhmk4BIv914zI0f9D
2AIriW5yxy6hZ/85IrI8/O46/7NdBwTen03tpv8fLJDC1flH4frY4v+dGRHNvn94/v8wObuLPf4f
VzIaEVYlCQ3ZKG/wfmHQNuGDVgM6YLMejbAGEAh85E6RTaUQpFSoIsmTyFCi6nSQna4rYYi1jvGV
NgxJ3zlidv1zYRgdIwYYEjXHeHJ+ZgoBjfBGY0LWu6WPO6eE0mgF9hMCTlpB3BmKi5p+B0S6VW9P
lgOUw6nCQ4fezLkgBIPGmpK6Gq8RSJcMVL2w1A6MJYS8gNdE3Yo6q0otOsstOcABNpRi2jZTqP/Q
EfrClOdEql/qeO6MmydtL3uaSaECLqQpJiXOQAfviEUHpM2K5bG6n2kz1Fs96qh0QUyr8FTT2cie
Slwu7SoiTmW+J7QTjisCMms+e2Zm32uONaQbKeDXrieEzAbJ7mkuf4IU1141b6rwkResHTSIZ5pa
mpw1/6GP8ebfoVUgMpfZ4ty8qQQd53rKWqv7NRPTIm6dZVnARl1hIHog/jo+AN1a9nRIfMUxtcK0
gvKoKW2t56NPWls5xOYudyvs9ymaOP/sY88ZYEXBAjlnLviwU9rkC18qrWbz0PkIK19jAZpvn40e
ztGsYEjQMkyzZmtNBY8VFxqc4+XBhC+phMTiwm8a6Y/AttHHuXrxCx0E92Q2yYQqygoZBlRTnNFp
ddkH4XICVnwV/piPhzScekgelpZJH1qvVyeYiOZGbtzMt6u1VZtIfpF92vULKzeVtWMa1WLM0ZV1
5gqkw8kfER6ehqGBDBlZiI4QZmidsyP2BRVImuQivpRua6ldxcc1HOIasRsJbWOe/kIoSkyUY7TQ
jdNsShYQDeM5Ek5K4Tw63hQ/4zvwzF8WE/9s39l6y94E/lLxLjCEQAFtcvfsYeVqtmTbQ7Ds4BCM
lxjYuRMQDRPHJMPafXzDEjn5G8fy6azMqRcxHJjrerY2UN7MDsoeYTHP4yLpYYFXNTm1nlHM1w7a
TfqJ+tOrKL3NkeEMTxlk+IpJAI1ZZ1xHyA0jcoBqMgFSjTdNsa6Z+rGcJWorFDFuv/PDCHVq6pro
kkkdM3ACRH5JzOyqGPI52+E6g6rWVm5Ho7zwmFolZmXFb1qbNuEhy8qmOYPe6vsfXVa13UXiiyae
hxKFbCuJsRLDEKseR/dY70yYNFOn7TgulXjKqq63h53bjOQaexSOtOEaXfxu2B0ZNgwprnRcLUXL
nVS11kG5bYKkI3QoqiF6V+NNyw3dxZli9Tmla6iTGqW5Zho0am7TizPYfvQoWp3j92wLOV582pfv
joGbRmrF1NGyGsxTZjtVuxFjQaKEJ1uOYjlit2jl5V0LD7vOw3EVz5WVLvGEy+riF7zbzMBhevR8
sEoHMLN++bPxkGetaLSapHB5oA6uoHUiFTCiIazW1CiFXkeDWdKxCmt4SMpzDYBX/dA4FxxXhLXH
cYksCL9gr3Z+30f5VW8tOuGrOYY9i4Uqn1DnGZGr7ENua2gaOUzQPjVTuyQ3uwFNj7HLbQd3XJGJ
iEpGjoLjje8Zk/WkD4xnscbJYdAYxYRhDd4rZBiRJZyeb6pngLFPiLgNj/rIoJWLrrGyzSH+xSuV
Ep05rJZkivmln6mjrnBr0rx3MhIesFcpRYoXR0BAY2EotknpxyXwqGWF5soqJuet6Vu4x2zAc6Qg
hq8GaCCiNGLlpHdMjqqAnlEV9Ab/HsxjrS9zbhazKh4c/S4ViR8HslfMPOI50z+Vp6G10ZADtiDn
vKJZUhNRItRgK41dBZqjoohzXX9XZKkbYYzRhRvkgv0VahJDjz307Mxg4YWmu2m8zO3WtuWYT3kc
IpVEUKTJnYLeq22lYlxz8iCnTaepj7Rkm/v6+BXakjM3O5v3GjVa++qEokZNXxXuKyHLjfO7KJyl
ytKrmDRIXWeP02wfZqIfupSPxGTbaG2xhsg3apYuKQNLgP38mUQTqD018MBuJg/+R5DX9CreZ191
PJdELUbZi8SsZ61rkmztlUuvNQ0UCpJXYdaTQXcJNcUKBC0xbSN2qbc+y2ZGgRaCnwMBwcQdaaWV
fBh62yI4D1M/jTdWVHTVlUSMJD7oWDCbny0j5e4Ooa1lrzp2xx6+AbqjSzESarJLKlUOPyJGOIg9
oCyD7c4tyeF21BYyGzPEKTBw6/LI+omX7DiRJsYxtWlGc00dk9mFpxnVFHhlmIHEazR7afn2o0Ya
llnZk1y3yDcYZ6Z0SqmLaAzpAS6kJn2wcqPLdvpU1N0H+VwsmivZ1JFBa4z60l31ehSNBuuoGNP3
iGuhffbc2l2HORI7yFfozrbtsyaZUw5jKu+KLf+3IQWHvbs7q1oZ+qGVUT+fDFmV4TPhKzmGUquz
Z2Cr5FbQ00LuXE530mJZBDUc6XmQuqq41/TJN16gNiT1o+84NAeNcWR8Ql2l+9eRNTEBCu3l57JK
8oeywsHpglAb0wjyZ2gjd6mEN11i0bakxeCdsIugFi5QMW/U8+4pi51yoP7B0Lw3I1naO0wcbXRq
wzKtXgoDgR4D+whbFKrP2LpVAERfRxi96THS8XZuhlwU1dVuNVo5FQQFRlAjsfe4QXBN85mUdEUM
yzB5u4VOFLXljp1D0iqq9Q3SxboHjy8rfZd5s+1Qktsd0xqtRPxTuWVU3NdNaE3bREp6mdBRSnOv
6Gyld4ZW+cOPKbfq3+YoXQh++CTc9xrTUPxVM6foEI/HCRZUDLNk9uHjAriMJj4fjCfelqE/oGUw
hw87q7Dc0RNM5WaUNhllIxznlFPYRDL2ta1lOFzn2Cf50rWtnqnTYAF/hZuTDhqq7tYrU/B4bZZO
2kcPLrL5oGKOyytHMWsaT8ZAQPlnWKoEfLc5qPTIAbYa2hXWgr657zysFztdswdUoLRF7xW+3Vmc
QscZY4VWHle4foyTpVnyltLknp59xIJMmpppUlX/mdgFHtKtn8UEMfz7ldf/Q1H1z4qz/4E1lY0U
7Z8XVUFBPfW/HpLP9z8r75bv+bvyzgTtRQcGaRqtC9cS/Ke/Ke+giOlLK8OwHAwLf9bdGcRPOx6C
escyPER5fM/fdHc25ZZneT59eJ8qDeLT3xWHf2sKIVakwv3vQV7fBIU/NwQcF+WfvYj/dFe3Dfsv
FAdNzZ2eTT643KbwyXzeOr0yTrpwzlZN+q1pTRviV3DC5ZA+EsteRG7OU4zh59xPwyUcIdwRPHxv
atq0t5LudapmPXA8Vlipbng2FtJktcupa0657t1Fs6O9uV9/+sD/m1aXQU/rH0pDG+mi79nkEFGd
onG3UCP+Y7OrqLImZqXaYMTZgFhgONsY0xolWLgfsaojaRbHKDJ2Syz1pS2VAOQL3HRosrdU723Y
0fhhQJwihvaPFiAa1kzDXzfojAnMzH5Ljk+nDNKig+cpSOLGRq7rn3w/edPShKoTc8w8Rf1FxfM5
LRq5txz7pEePRsIailWDuD60t3dJRz+w6vXAc2u5SrvMQyeumUHRdnLncYrMfeQxsv5d2e1nbBmI
vbLoSzT2W+d0GtRYkm5wTZUPUzzdQV++EUig3dFQxODoFR+iEM0bI8dn+813NOedPMs9rmYSsBaF
UmRq8cokEqDqvOrsCbwczoclHWvLWmGsL5WAKW7TH+ccPkfnwZHPSWW9FDEY+DjVt2k3p9vIEacJ
9u1GdYXBCqkFvhTMTrUdPh4CJ3DUBzE0bh8eaJHbco93FSFSHq1FXjC/7XvSDtXGQS5FPgpDOL/J
5Npx9U0UKo6YBXP0nqyBwOri19abE2Z+GC2M0Xmv6dVaBfkx5Sg/BWCCvXfoWgG03a8vLv6yDWvk
a9zIANWxfLDOZosyI6QOSLBfdRpIcUzxd5Yf3uMnIsKunNA++hMGmDTKACv7h8XTsvIAZq9oCaBf
i8s7e6Zj505Dy4CoXvt1d0Y9/dy46ixJcHDNnsocSYA1vM4Dc2dcsMWCe8H7xMFuTdgFpwFFN3Vo
E7HKvIJdUcTpxufksQ2tmAObwVsQbRRoWU9XIDRwXrXWLURxhXOQ2X/pZReSfPaazO9jY+lLaxzr
vLJtA+FjHAdLckhUaK6jgd077nV1tG1JHxvwrAyTY8Mw4Gz4OAhrg4FbMtXOCgvBKs/K5L4ZQSJr
st4kcdnu8ANVP5xW37pYttY2OdRrK+7Jr1T1NpYKjfvMwS51il+DqZ4pYqqX9rcdxzSIrXs0r6QC
M7voVJRuE5ocK3PSATaTD46qZskPNAyVH+e46ucN7I/82H1DWU2SeAd/WhcFSSZ2O3JQrbOh2Vi1
/Tsh1/MELmNnu8YZF5SHbfE4+Z5AiWc117qOaJtSvqmKwKxE7qbJOhdz8sMgcQDR/UvSGM9kh/10
zCu9B3RCiogK68mpswt1sGtNeMpP2L1pxtoO6O5UXEpzZso4EtKAYnDrdvULmpL3Ej4tTIcvXV+E
O6Be0h6mr/FmmuV90zXPUZvh681I2M2oS/PcCFK9cfCS8otdPu06Hp6HCtUUmlpu0H5gEONt8C2h
HECnVHMP+DegBKs6cVi5bGMlZEs8m3MbE1Iw2A52rpkc8O2cW0MLg0QUJx35KiuV+Wr6to2Tr3lo
5o5Tb55/0v1BuRf0Vf5SK+02jD+r2qSoxmrkS2I0sWarPAywB1goN0ydcDKCLA2CrMA97NyZgUfE
UzjmoXEoGOnqU2cHTEbdIITHDFh7FZveZ6R+UjPu6nDpd5k/EoLSCBEZoBiDDLPbfA90+t5ZNGS4
ijYhXokxM07wM+Bhi5/9UN4ppqVxU7ZAc4hhWOAiiw2lkWm7dx0kjBqiIVRNIy5xPGqcKx2xckCi
58i/SlYMKNDlx5JyGpukZ42T+4HVC8nPNARDmS9sZvGh18NP13U+C5We3BpNXVNQI8tlUJXbtRbo
unlxYnpjYXeFLVBuCw6SK3Lqf1S6i+S5U+EmiucQJozzXkyadYpkX+3rpvXWYN9nUUZPZpM/aMrz
NzOWa85g7IyLgP6AMZWEdw8UB8kK7W6EGYx9ezzC6UKepiEp6J123MMfavkyMmMiqUXbosxOBTQH
fuPQP7oo4FmCGv8s8bSToh2zp0LgLKd5Y/QoO5KiczdlWSpU5cDltSSLf5qDeGtRAj8WshtXTsFC
gnP2S6YTqynmlccEyv4OcSthdMDxbqakLMd/aW0d9KwH0RlHlWbyJs3sEDXlePD0TG1d3g3G0fgu
n9V9Qfr4mphvjGC+9cwle8IBhww5ts4ynA8zTdJ7FcV7BRzhRiQgqhRW9pWGOBZroc3wJLSsV9eJ
zlWNF8eymgpNqzjHoda+Z6Gnr5bTyVPsE7PMAAYXU+0n60aWw91iRyaaoZA/IQCRCj4rNAN9aa0T
4kiDPkKzFlFk39no/bbcw/0ly/psTweHiqpjLJNKH1mGF8qHSFJueyX6+3YBeohC7x8QYs5HpTct
LHzCeWZZaEds89fOU/VDbtQ5T6r2NPvNYR7IK5lCRq40BbzrKNAnNlFVYuu/1+y6vU8GC92vsJ29
4aQVNPPkru2L6B7/GToOZTy4qAbW4zDjN0i/Zq/Qb8lcmQ+wbXK/JllQi0O0mGVDh3uaUbcT4DNU
cXysveTBBBa8sRbnqlsb9c1dTl4IKwkXVjeRURPkGPK4r7ziTs2qDoQF27kWNfF5ESgr9yDKSqxH
4bWHekCMPYXwa6giTcrZWzbgzsbMWFfPOarCg6p4vJvcYgNIGoK7SckpJELrxJQIxpXcmG6P24CR
dl1euVE9UO7qPIdetJoLl12RBmqQts3CJhuQA/bnNtYs/qXjERQloZ1evPaM8LGmORLP/p7ahT4E
aZAr9+pUxNlFRHU4ch93SGvw+dPMgcrveRfDS1qayBw7puKH7jvbAa+7X8Vo+Rdud8rCXlo+ctJx
xTVzGczb9/aYHirarYhUUbqYPWCTAbI+WXQfCGPPKbEbkWl8oI+VqJC/8ryKA7cPMzS9xdEYLZR0
drvF8MzpCh0MgHL6d3H31QrKMkz3NOpAtyypBD0Ojpj80IruIecc1Asp6lPzgs3lpQMrMYfpoyHz
NqjNJV4blY1MEfDiXBSrrnE3wM82HXJMoxTnuhrhm/f6BzaS3wyeAfOD/2M0lx24R5/Iy+PoCDyr
HvunNkn3go7UyIijqGMi9pJ4R7EZ5BrB4QB81Er6KKd1zdtHrf9Aq/VRUZmuiEeKglJT8K6soxl7
B01gGbZ0/Svsmy+JjiqYU1S9Ik8vk+G+l06JLttEu+NJaZyq5udsZfSS78b8lwq7W92V6M9d91lZ
xdlDEYFvgBjuaMLWAr9/dNJPt6LjSSMC0ARn3WIygrGtN11ZvGQCDI/S09dRs29GM+zrqXqlVYJ5
OrSP9Oreybwzinw1JY6/S9rwPe/Hx1FvD1X9YpbpZ5LxYqQ/PlHu3DXFdMdT25J4mUpxsZvuPh3Y
AlFntthywW87CQtEtPelhh+QPInVOPYmarBXnSnTJi4o4/UwvZXpXa9XLzP9PVx0Btk8RovbZ2la
pPPe0Fr+Vqs0mGk9YOFnXcnaHVUiRy/JYVmm+q3E6xDksXopU4fzQT+ZHBKnB0fYNzR0CJP9bVXb
W1ur6+VEfrREc+SEh5UAuzJ3Da/EwMZxLH0fF4b8HYaNCMhzPwvPNwN1cAfkI+as3rGCL+7amjqO
zBoWQMN0CHPidqLRUx5gV32S0YQSJsJzZSDemcb5PpHs+kqjOKn7dEa8Ji+cHNnaOgMZdXPW3Sq7
IcnVtwbGjTX9XOvU9mzRoaq919bqo00D8WMtCguAkNoYblkEfu5XZ6nr3c0oskusc9Wgcr5lwImW
Rs687prOepMwqZTKXxPIKpch79v70kYoeHZlEb5mYEEuKB4YLy9/hcFubEwKE1fFh7iPCbrL2x6e
/dghcxLjVfl5UNtVeAvzsCPPmrYUHW7/5sPODDqZTzu9FPlWd/RqXVMDALvN+YPjMLV/Yu8Gc/rl
ALTa2VN0jlyzu2gD2h/WbG8aqse6/5V15OD5xqBQx90P4MYesUzlT/7DWMsvBAXyOklfe0bI/WS6
BfFbkoZtRbA1Ki7+UOmvPMvD/YAA8iEyOZzPUH72turSh+9/62NrDS5nNWZWB5SGBBAraRlOgnv2
U6u8AilnQSnms5XN+37yX4H8EcAZzuriFd6dOzc3qNCfjarNFcOZH2Wus0XOzi5CXUhJNOs/CHMm
bJ4m8NXkyFtPAzFyNOI39mRSoCb0CuGXBO5oZEhY+mFtMVTS6jcgLs5lqGk6mYP2WqF72GCtoNiw
sGcUq0XoDN4EPm7vlutSS43g+3RkOCYLsZLiJE2iAUMb3Z3IApwOxC+GzYPGbQSfiEdctq71yInX
IdNgJ9BmcI9i8xP9oYmRrqd5/JSWJGBKAAGRurpkaN9PYQ8PrcN6Uk3psP7+1hyG3jrtfpsVcdSq
oo+nkp3uatYi1Lpgn+i236c1VI89WuidG5qfPHeMfsvM2TZdjLlb5hcv1fFc5fk9w1IGBQgnWDtz
okdls50yJp/4ZNS4TqWrnqzkRUao8/JUXcLc4PBINHoQFl7zxWjKRVs8jfRVY4YkPdNW7p5c6Tc+
DPhTDa0MKx7lVjoTYrbeVGRsIB/qB494psiwrrXQ73TDvPOXg2bL7Gg9TfWd4u670JnGzlhZRIE1
iGZQ55Y5WvNiorCFS4wnKMIObrx5nslX5Ggx+9Tzd14FJWmY1Ackhy8AaqQi8igu9apyvSZoYFcA
eSPGskzCc5NEdz4akydDKX5Luu0sMR+nLoLXNRHO5N/3JkL7UIQgiyuubFsTEsjBeJhyxfS8nNb0
ML9goZVbFUt/N0pDrZM25igZ1skuYQWYxeRsu5ZGqSx5739cR2gOKzW68pTaQ7xusy5IzCUvi5Nw
1GlDACMxAcvk3n//s+eIJmCCfTP8cYlp4v7yfNmvjcVFmIbluE4yJoDlFFJG1SttVGaAMj/dOlb+
e8LDEeQz1KWIicIqVOPVnDP/DN/3s0lQsOvaU20/2ZzAgwjEzsrJdIcpRhX/cc81wrMP7aK7tkSI
VAxmEYdDIrg7bySTmIzcISPPmaMCvSdiTB6HGrPoPNGXUnH/olklR4QqexPK5DQI4ylJRbjOcf+c
0gl1rkV21qWvJpKH5mrXWWSD2HOPP3EpDUaVf9KONM462U87i6OzTgYgI3RYGLQDlut1cPuC6dAi
6qt864XRonscjGzfc0gPIlhsuYy8twl8Hu4l42ny8UMYTE0LQF27kGwNwoV06+p+P5puIVcqBh+B
CF8cvpcEBQTtVIcVcoc2e3TUb+J/vfP3Q27Y9rm2lDynNMbI2WjuK+G/MjfYW1rZPWKvKFY15p+g
Honjnoa4v4wzer/EIijYF23J6mA4B6J8f32//sWEctMSzILqrWDG+Zi4CdNV0T26sU8o4fLsqJm1
LGbSQgPNFwE8EF4npiYNvhBOgFE7lWG5aJiksUr8+UnrB+1YF+Tem5Z+SYkpxrSenkfnMarwq1oW
ml9coMDWkEAvfQml+x8ZkGw5kvmDLsC/YwlHZ5oCECq0RxnZEXm0Tc/4tdv0rmj2g5dRbZc3i9CG
E6S+r7YV+pkwaAoPjzQRCfBPkD/eGpMbmE30wAwx2dmz8+joMIjGZeH15rUieY3gtfLz+7PnPntt
JtO6ZXO1VGchTEEnuTergeITp204eetsHJNdryYQF8bvWHjF9lvbKcD47XUt13l5iB0rgm88vyou
YEp2OofomzXPmzw3tx4b7cYkUHdnQ5q+IgDGO2xgzAWmsm7KMt0wnNsZXYM2NWqj3cwEiutsYhDK
5DlOW/+eAppKpNi7UEcImGHdFnFx8ryYcg3v6XoMsQolflcHaCxt4H1o3k3gdVk4wwGDtbVOVXiA
FMWGP1TqsxQHz7paMRFDvs4YdCpTpKyA6A7MjSqeappkVfbhqbG8K/DDTVmEd2gcplMFjI3mLxLM
vMA48b1KcMAqf8henABf5Ad2QBQp82/sJPpZ2tFblbUDs6+E2Jb+/1J3Jkmym1eW3oqs5qD96IFB
TeCA9100Ht0EFt1D3/dYRO5D69DG6kOQKlGyyqrKQaVVDkSJIh9f0B3N/c895zs9ebSpKFaiICwV
pn2+ygcQL0ObgGAY1XfVT5tLMKLG1EpwVCexbdEr7+j3tUoarn+e62lrerVIZ+pSc1BkVtRvInUg
dLjcTD93jMRcTaP1PaEje8MyK92oIr6pAn0yqPNDACvqKvMecsvlJtM7+4itIvHsjIEU3VXbzaRl
9aThOui7u7xJMHnHyla36ccSvqG75EByJLDE3MD7btkESjG+ZsK4YIRq12J3CWWLvk0jjJrj0NFg
1oqwRLxUOflGwvIqspzuz92Y4aza5MaIUzbOt2iEZA5jqh15xH9Y05h4Mg3KHpDY8lmhcxqMk6OR
2n0YPlQNtEyXm+Gjr77LrW45Yyw3u8HQXmFBN/uWF6lDWn3ro3fxYOcCj0aV51dn1ps+KD+SuZdP
1jIeLwWYiJKLXZ4dxWzqTsvZ//dPVIKFsR3bofN+RgoJIPcmmCzClFZocVHoDWBu7mgrTakV9MML
qY+GOqQRPdVWao83U+AOQBj37FIRXlgaHCoaotDk6OKtuP65/MjpjEOQ7yQ+SfxFdXFupbRaxz5v
CpwDuxHTE1VgKWnVtDaMVUyQyvF15ZeeZ+OpAkB4onsT2lVGxqc3tG6bBJ26QiLbpLWZXCSeFfdS
WZ8SpMa+VodjjZltpXG8JwUllC2XEd9P1Dz7STM+2tSN88wKNPlaQQkgIH0OqVLSEWQukWKa+ymY
71VIAz/Dy6gZrxzUuwOav+oSp+y9YpjqOx4JWNSV7hoOj0GpiickM4MbnTtIB6PnAFOdPpPhG5qh
4kZVKa65ITvglKWnhOi3s5oCUdyDy0d91zt/m4ryjWynG7F2vyr4vFDDEJjxz8z7nxe+XFQb2qHD
U8SevcvPM0YJ5npc1JJWZftcoM7YXQkJQpPydYoUv7chV7kWvbQ+z7q3kgiQjz1lE/ro/4Y8UV0b
2ak7V0N+zmovkSv5qOv5V2qbtH1T3+CCm2ShTjPMz72pgkzemGG6ptyJb6pR+dJpqjBg9blaHT7V
NT1i0qmI5PKulcrHzGSRDgZA7MRU0sSMf9FLCNJlK7J2BVo74jImwUOOsWnbNt3lZ/CcYrs5sEBh
EpiZ8wyJyHB+LtCU3Z/LHFoyBrlleMTPXe+kAH3Vksqn2JpZugQ+Cb4k3krjVH3GdGs4pkI7OoLN
rSizMw+47F4qOLypkulOauK/IL6j6JN2V/ua/EQz3OVoUhny/mGex8+QgrJdJGyOw3JhX3iqMm8E
5K3DChof713MU3MWbhugZYRDjHkXaa1JLD9BTMQh3KvPlIi2d36RwExiPdPI1Ff+jBiyHag3veI3
QwBgV4+G2ko5aRebvuYB8q6eyOamy0oXtzq6sVB7z/Tz+8wejpIO6DDrxouM2x9CYvD882huK+Lc
iRpkxwDhzyn1Bmwb+AbFbE6SUupoSISR+zG6aJU2XscxI6iIn4K2aSLHaqqd2Cf06OJYPuNJJkVd
xvufnwy8kfZEkvMhGIJrgKh5iGKdk19CZ+YQkKdgVEpsa5NqEDTbtbZcK9obu7cjjgv7kJYlW6Zw
OtBxj7nOLMsrkPw9zFiIxZDT3JZUel5p6QZEDjyEqGTQ1tm8ZFWFrUIRES/ScoOsfMJR9kWbu+n8
zFtDYXimVEVnYi0U60YcXZv8wElPpeSE65JCuE2G6xyzzqEDEkFTKOq+PoiZLeAkOZpsNwiWYbm1
hidDlKQtwfl7RQeris5gfduY4IcS3QumDWaH+vgzvJssutej5cXmEGx0fcJT4meHugmXYEPzC8eX
su008x6SbrWrcM27GiUOmzGiaM6v/YOJIWOIOmstIwquWrW5NRJyBo8P1qDLjCZBW3HZUvrIDUaw
+ZnhWeIBrijAWB0no+12dRz2K11KPaOX9SeV87I7QpDbdvobas4S82M3UWMAdZTerHY9h6FNKgcp
Lef1qiNOSIlj0p00UdHet9wETdI/cNqHnVkNd1ox3UmpXb4OOsf4PkyB1ZnKNoqjwuNdH267uC5J
Ir38jLhhiyDbQ/kucY8Vis7tskzDcEb9A+Gx5kHF2vd/iEEo/+yD1tlz6bKpYQrQVPIIHCL+edk9
L1iyBOO+J8/6dhzl8VqzNtCN6C40Jt39mUUD1b4kmM/cbFisvMsLGaqBffz5GcVyTFOkmkZ29leo
kXTjzYepbLP7gbXU/xNDyCn6ZMwvfrU/qKX/iV76MTP848/+C9lGQC3JJFT+fefI6f3zb3/9orH3
+y9f3V/ORY3t4fsHBLX7+u//7Y9f/ruJRFF/E6q1GDr5yrGHyvgbfveQKDjzDQ23PgYSlCTd5Lf8
A96kKdjvScPZMthxPCRLE90fJhLq5iys+jY2Eg0M54J8+hfXyP/ORSIrSzLgT9Ec8gKWvZj/DaEy
Uv3hz/hT2KiTCdIqUOdWtQ3d1WD1GAx4gU0rUhwO2ml97RDO6e64cj0feBvfJiK6SYEfrmNMH4W9
10HwEEkZWMUU3aWTiE+zOO3jm97OL4TI6O+RpL0Z+OcWpzZ26HoaOb7XGlFE2XixCEGjILUI8UpG
L2w+hQd9ufMzn7x5mJ5Q9rb2YBPXSmLbo+IdZOvsdeZkOak9nn3G910vhe911DwOuLM8GILFWtFB
xQRKCRl0zp4YADmuihaxOxYorEl78w37XZ2QObE6axyI1W2JfQQmXYd2RJDKRBoOycSIqjwJhrvS
Nu/KMB732XiM6KEkt3jvL7s/bS6yFc7yyNEW51yI6dqROvJwWBBNhxaLZGW+DiBsnW62c6fuEGb0
hw5nnwO74jUaqAeAx4pnIZrv2CoOJRnHAXSeM38GAcZG0xhPPIjxsoZYzNMWfoEku5Blh1Z5UvGu
ooA0l0RK3bqN73J5pFCstq6qDjexYFTF1oscN58ApF5jvBReFJWodJHk0aAmOzFUGUdVuzfD7N+x
+gYkSVl0F916YE3nymN69LXqMe4qVOLkkkpvcms/4W7hzMQfoui5LuuPKgqOIhz2o8ULX+JlYA35
g664kz6f5JjF+1jDpmy6oySko4KFnRXlL21x2avhmfVBsLB0hIND6FGvsBfOxqfu90+RmTSOrmVE
0ceDkIlR20IDChGc6CWATqw11yyVt6GmPUl5fje06V0LiNvRJ8JzYng3jQpnR2MQfsBOatdoWC2P
MyfNM2LLyYNhpjtNl2emxk02DteIlSXQA3HsBMnlcmwfFriulCwNXZ0qIFMh8WSUMw4WdebRdlhF
4KSdeE5o/WgxgBDQwoA7xrAhUPkV0T/kRbTJIvkNi6ux4ihUwwDmWMXrE6itDCCEV+wEgSjrSwds
tot88awO8nOlaK5ZdifcvBu/yTbQCR87Uh+iyo8J2o7ZE/RnpZcYwTtond1cKLEbK9YHDoZbZgae
xNLbEVFPsI/E6iSGvd73mzowoCsw9lcBx7dglgsnzy9NiGkG++gnDlw+ImZMN9SgJak6oIDyWtg6
zfPD7eev4v/keKJ1ntIwZqpU8Llsgze00O+lIaXGOxdfHTENTiqHMNJIUDbDnpTdqlTSj8FsXoXV
/7K06SPi9lcjhnA7sZ1hMOsdmWxsu1Crkuwa9E2DN4rDLyalaR+zLNOxQc11uzZ1vCps39nNdCx+
1YS7TfTdGsDR84SXKev940A9uqIzFzBK6mq4lkV4gCe3L7XsXe+jxnkqZpNrWEmO46Sd5iA4cbaC
/IqzCAaJ7MtPaHWDo46sJLScqp6eRZwyTZB3gmhhi8AZ7hTXh4TQJ+hPgt+cJhL+9WHeLwQXu2yF
50vQtjRY5XVKuGkMmosyUl9pAwDSSMRaMeUjE6Yrn4gdf2I6XdF7tA0twYPhBmUIcXMGWOGjOMx9
fR+boeHgcIdDQaozDTnrdAK92uqhtor92PrSBr236WhdnmNUVjMx98FU3sgVAN1LfymjAdca+cRp
mtHLKJtMChrCw6RSHQL1W3PW9rER/9IqpFPOWEcs8oPDKIdaIGJ6N2Sad4kJgEz/LuZB8WK1vse5
AnY16+F8zJgHQJNhzFdaTBw98sEEzdJo8nzTl/ApZjpkDDV4zsvyDQNG5Ch207jzoG+IA0V8RGTq
y1fsRfyY1StGpu8xp0a7fpAg8/BD9+9BA0FNo8UFn8xFaPM5p4Bm8RQc+kCHmTbG361OSNNmiI94
B3Bq5waTI/EUxzKnJJQnVve0RsX2HQ0NqAc1XP3R2M71SIVwY/U8kMXHpL35MTrKIJDyWyk+sGKQ
dlapOE0PG1zi0yWLDn0WT5cxwDfPJbgNJbd9lItvX0tueZ8+mHP/BTZjh0lcceoh5jU5Qzxq+XeR
TZ4tltI8ZbPBwhv/BOf9W8ofHGqIixXLvwmJ5t4ugeOVYtxgK+A/w14zwt5hyTjpfuFNrO04z4Da
4St7tFBUySzFr3J1J3gDrEo7GlaNiZ2Yo3uRtXQe4ShUYh++mlpScFNWjgpnotHlCy8/dg2YW1Hc
P4BmwgwdiT83hn+Desfho/fPeZUcVYsrpjF0bHvxsfato9WKdymoPomoaCL6NqtLq6ovc2JeAUB4
g4UtQdOqN6qT+Fb07BkWIkCA5NAgVujzU11mr7INDa1PowUrbsEhTDibl48Y/L8U29edsGg46Sg1
R8IxWs9KfYyTCS9odpRqKJEBUqIzgCIry/wGUHrgWc8nAmXhKQ67LaRm3mhm82WM8IKNQri6ysIT
JUCBo7jSa4NSBqGajmXk594YSmeWeWHTmVfCezE8nHzvYTPfYo26QMjkjwanTh9PHN4vDXJMk6zx
/mL/40QKBSxxKgMpI27a1VDJh3TOSNNmrbELfOtLQTm3MOxEUHrx3WW6AvkQdzrWMnbhAsTwiq4B
aPkFAXwZ+AVPu4vZQLLsTX5mENBvJKUO8jK5zI/Qbvi2JFhNrXrqJYy6rEBp5EGl4Qrr+vEJJfE7
r/14ZVvZfbAI8pO2GYOnsRHbuOEgVsiPhqHth45ZKWhd3k4lOh7UOtgMobyxpebO17Rb/FxYfuuU
pTQ7g8Gys02TjSbMvTUiibYW7e+J1eWuiNuLqqhcwjiezIjZctIVuBnwLrlST0FDUC+plA0pZdhs
xP1HOmOHpts3vrarspqF7LwhqLYLlJefoQzBs29CL1aAZPm5wGJFUVZsHou0/srU/n4UCAWGFq7B
Un6iMj1UonwZq+TLip70aHBYx/5qG6TkfgxHVy7rC9y7Hk9FBKBPP6lZY4PsJgdmpL/imG88sIzl
mW+tALsAWfJ7H2gvu4ZcqY707tyT0mOGlKXeSxdsQVxBwKPbpR7yS9FJPjpojfpaRzXPhoXACPI7
uA5CP6VlajstBrgV/W3dQuSnu+oVXehCDOPXT2ClTnAeKOXHwqkepvKyjIlZZLDwMB7HgmfPqAOL
o6uH/reKkIc0fsQFL3LOCk6STTD+yxr++ngTYYCatehtNdByp9Vkbw6NrzbKnns2flrLi5lanW+r
JvJuwCvPQ+tNURERNjTE3cMPLJwyg9rim7BXik6/h6wPXpg9vQXsjiEpfjZ5sUNFi9s+3Sh2hzVw
kjbIZN/jJOG4MIaOslNMIFDtjsWA3lHOSJ6C2detaujlSuBDmVH9VykmLQkBkwdZKMyt1hQXRf2S
8UFAN5ZsuJP2xpRJvCo9PkSjpTAIR04wh26zbEYxGTAPkOyBjFFp63JLAFGs5lY/JFSwOJWGnUe0
VEPFPsAX7EcUmZVuNXDoltKRBeSQPAYj+EIVL26PdXcFYJGhfsSurYAaG1GpV/jSv6QRdy59DWdj
FhsI7vO2wJZuM3K70JkGF6fs1mAS8Yw2vgWh/21a40qZAwJaZci9K79mM1capUNuPna8SJlQkKHi
7VgGoFoz7cEoI/o1bPZ+RRtIwGG3tdKjfNgMgdgoJNbLyp0Ii341SfOlp3Vja3VMFoDnn9HRcaOQ
1AvHmN+knKEb9nDA6Oj5MswGEUXP3Bp7NmOMNq0Bu8x4EdJNLcxuKyd7JUKBylSewzqVcr1K7lcU
4hAs42lXU8SkzqfRXwagbFzhT6IcDN3d2wh1gGCuoJYzeN0IJfc8RK4x4PrCTCunwzxZW8pmmOWv
pgNNQHtGAiyx2BXZhDTU3UHy9acUk7c1C4I34bDpGv1VV2eeSDX3bBsWbqlhgw66UGAXU24KzSmc
soBkZvdTpS12A4MDIj51rdNe5sKHKJneRWFA6rRWPG2ChZjWb8SDMpfLiqGjeSiG4mHyycxqRbTS
Kr4XhdyPlPFA5WWJcVbFz2oXyYpWyc6jmTNzZMGGhXa2bmXpTPwEQTADE6RaVT5gulCaRi9SDZ6b
cdBu7ZYXgt07FSFgTqhEMzrzjCWVasJI9FuLp2Yia6chzZ98yjFAtB/0nIClMdReqtjCi9Jqlww8
uXup4OigSjc1GoE51nyVLK2BVokwNTyhJkQHOsOze4FtCHljM5WNp83a91xhnQSBMa/ITzBb9pgB
RcLCFzD97JuncEDcVfQRkGpvezb4MRCu5rwTba2tVbnfqUVvX6BmHIhMxQeaUzZaVoSbKJFbL9IM
L+JCy+1u8MZZJczZ1p3j59EtN17ISdruPGWXMNcCT4vU4FJzaMqlksWdtdGMHkCV0W5IyON0aP2A
4Ekvu6Ul7igmYbxIiY5V0zU2waVBLayTGxlvQHFNzbUbUjFu5RxVArmJzz9/mGMCnqYch1sfE0bi
29gZ24k2nLTr1nk2vKi9HODqFSngqOcqiEmyxzLnIMwHLP14tWV2XKw7eQRUliknLU2Mt6w49Qp3
VAkzBJRvTzOLm/dHRW3Tp0YdPvhq640ajOU6D1JpBZXqZLWV6VIAGa9Zz62DXsct4MectOx5E5Pj
ugu6oN5zLAb+PPACiqsvv7pTjLy8KUN1jsl0H81W/w5BG+DNQxaXbpjcHiPBC7omNb7qS3mtStJ3
VTWPcb0MPkmFCNBVZPDpS+RJy3FKiMrTklXaYbdNO0a6TsmxuQfPDWZMR+8wCtZVdw/90IWQcotT
+YU84n0rCNza0ET7KrhrquxLzaMvbTDvCR0fW1U/jXFDh6jd32XwQBV17NaBXDzogXIrePQu/qFE
LFVEuFYoo9nopSJt6MFZ0/DYrpVc8QJruqtpEHdN0sged5TbqDZDYl+CoO3LaxAar1Y5NR6u/9Ej
t3yfV1HNJRKLVZwabMcYk+oljiMoy6V4gtUar/GILQEre4tixVF5GUOe35jdc2a8+N1KsEPmdwrN
BitLqL8kHWhcLi+pKA1fgmx6mc7xsgrSFJ8ghQgt9XW9WZ9VMZ1IYpH+gW2sqHuuPBYVPAj14pWV
AW/5dKrXgxV8JO0Ofti8UhX7s02yN8Xszu2kfU5S9Sr3sKy0vPsVSDuylreEM7NTq+/hIG1yZUNt
K++aJBvwYjF9lMvT0DbyXTMN39g6mi2HkziPqHzhyW+ZwEUluNxx8WjTlabO+VfPEce2R1yPuC7Q
5KLXYO49FgW4hYipWEHO8h9hgGlgQpDioAJvfEUDEZO/CllMjlkP0zsgdRc97984DjKMgktbo6AJ
CaR6AtEvNLc4LFZZ68eIPBQ/SqLmq28fRjp7Yg3KTNUN6IiWeWjiaHbNauaT7Th0tnbu9trUuEWc
VVtsuje9IZSksPecrS8WlNqZbT9oTmQYWh1s6NuMSZQqQEkPI2WdNQZPTKRJg76nna8b73RP6Ji8
taNSEAgz+PxZ0U1fPfbDA+lyz+r6eg/0+jGaxfO4xAZoOXJRnHoHKOR7YNS/ZsW8giZey3h1XTvh
md1o5KhD7Fac/QG1ZZ3fua05YRbmJDVle87SqdWxGtdbj/+rDc3PouBRxnnPR8hcAigxRbxQTZn+
Bl2+6zLyzX7ePxqd+SaT73CKAueir0J+7IW2S+qHpKnK+yROdnmNHWRuVUwowCecSa+xskXY7lXj
y5xtLNZ+/dRroVerc7pOLGOjDYW/wuYoOfqY3aXWpK/pUvn0IVmtcr15jMLxrafJYi231No2o197
ozli2Iw77z93UfD/YXSURc0Sufz3dwB/+7cU9f/7L6f3f6p6+OPX/ZEg1X5TBbWEQugc0Ug5kvn8
e4IUYg9SJjlRTdERhRTrH90NOt0NMrW5iPwqrCxrKQL/e4ZU+02wEhDASSyhcyiT/yPy/79kLxe+
D6wrVSWvCiSLf+o/r6MYBCUQCAyZaZADjKWxIcHaXfBuKH9fJf1fx1WX30oWmq4rSOiEatV/iat2
ikQLTMNvNUj0DQ0y/NUWp4+tXYOp2ChRdoiKeAO9c48t8imutIeU7qdslChq1g+yidYd1F92Jb4T
meqHZHqeNWkLGmdXJ8nBLOMrHlU35dhgSNL9n77Y/0VKVROAlf60JNF/fnpyMArIbShllvEvHfdz
iaD707BkVT1IU0m+dGOA3D9nxCzsTYo4SKfkUbuUUfypVRU8RWtFHc4VPeseTkhVps/oQkdpqM9x
Eq6tN60bJcePgh2bXmI1iEsrao62IaOXziPHGKZtKu0RG+BDssCXRc/RZ5mvCdjXBnEpMeXTyhDT
IQjCtwELO4/jbNGLw8OwtJZO9iFO42vFxhjE9xvhPlr/wvsJv0vQW4cwMStOkopnljhO5YrHH+yQ
UzmgK7ZpvZ9UlF3MY7jX2SbTeIpepX6HOczOBh3VDCUKqORv3p4HVhenmlAru0oObVVTu8sUDkm1
cGvbfDchfzq0K6240O6MNGqQ3sZTAD/JF80+EZwX1eDVmCcXTxwdVkZ1KJGN/DnYtXm4jpsF3Tt4
omfQlKneysKGxj3/buCokvsae4VZ3mUodpoPKMdUjpIaAx6O72RqB+2c0IcSntMh5aheXDDRb+UC
j1GgY2PFIAGqPtzYdXLo88GjNPY9EeW2JZmTdTiZxmWk9VmuN2+9CJfeRPFtUaldmG7Yxvd1Cpzd
HtdRMHpDqG0ITO3woS4Fduc4peBJlx4VJXD9rL3OyKOyANqBZoJDiZ/GOFQzeIHSeLfG8A76wX3F
poMiTfYEm1iJrmXCv1E7BC0lEMG9b9OhZAwXIBu8/CNpm1fKmz8SLLMmcFbyMRjZPChFHqyGeTpV
wyva/SlLUf7zGtUj7qCSBwrZi75dYbvO2WfUYtVr8vPEGRE13ae0pJs/eNM/BIZx/5MHLjJgoJwh
IGJa0Y0e97MPesTJci5Y7vlgrQSUAYM02VgtDAZA4vIqyDjZz027Abglr7upAcMRlz5nBg7edA+m
0L6LYq1nQE0yYoMtz86dweRd+620mqv2dWqCz0L/CuL5Vw33sw6Gh4Y6kY02P1eTH3IpDQr5yIm8
q0WAjSk6isWmi5JxbRipverm1MuXO5Qa4tmpKsrz6ljNWCGRLE7zZxrkD3Yrv2V9JVZ2UJ6zFswQ
WyW7OlMjiGOSC2Lk+MqKiTdrcTYn4w3akTcbmEEI5WFhUazMUVIs3kVyAKj1UoR8EmKAJqVVW6HY
jwXfdJul2BXIghcKtzkk3YfGwHfkx7icys9wQitpXlHVOORkl25CYYYbUZi9N8kj3ojyTAq7KPXd
QgjRE51KsOSpDu07usafAhlrMLFMolFuYDUvtlo5WUF4MmMpV7TsIISEbuf/ShXpV1/NntWn+66M
nqbZuid0cjVj/d0A7+vI7ZHZV6QjECPrvWWxQ6PjYVa1d04fn1Oe7hvZ+uacgUqhv1O5OczGyg+V
Iw60q2jLr6nukAyVO+S9rRxgn0rMA6MSskz6XJV3YJK2aZ88SZYJJ7pNLpr01qVIz7bM7qMlzKCt
p7w7KfPomoRWG+6/eYH6UGiRLkOh7icHWt93BM4vSVJtDb+5dtOlHVqm0I7rTlLCddUGuyII1m0T
3TQSmohDm2mID/YgXc2hfeHB/t61iVvN5G5Njvn1lvptrNLJtaEGAwfmVWvCe8PAo4ULKItYf1Rt
c86InlLBuaHT5lyq85sMXHry6y2qpVuZwY1E4N6aWHJXPLHK8E6y4+fmI1WB2bdjh0Gc9rxU7vZg
AzaBqmMkkNx8Bpg7U8quEnitaAVbUViziWYUIopUCVwbJK8sjLdRea6r8gxsCb9qsO6MsaM3wnyf
FHH8zx3imAX+S7o9eKn/aRxYyr/+8HKc3zNKvU5F3v7tr/nf/hrUxZ9dHj+/7A+Ph/gNi4ewBbBE
/Kk6s83vFg8ZwqIOJUQIE8sGg9s/HB7qb7omMH/guTD4HwrT398dHvJvFgOHhi9ElVXNNIz/yIjH
xuifh5fF4aHi7ZBNG3qoMBXjXwgbftsPaSRTXtMl8QO0EIDZyUEg0ZXiuR91BwTeSZZMbirjKde6
rYWt3U51ns3riHZDXgzlqVLZlxpUP5aYm1ZxxRqCvS6tIvlNlNWG0Td3grjYBlYo8Xy8WYmke9Hy
yoZw/ozn3Os04h9BEd/aDkf80GJAVgEozVJl4EfUHjp5AbFVcrdC+CIAIA0HoNe3KsX+T8SOhINC
30/80mYljrNeMK8mVyMf78CHfdu2xkpiSfIOghci6h+SebGhdPUd4BWRIu5Fy8r20IjClW5ji6BB
8jVvXsnnQy7GtqogG4NF9ve4BDjpJ9ar73fvWr1EfOoXo88fmnQbR9krKe3HQrHbFenuhSuCc9rK
4v41DJDOpgq4eNVHRzALDEp6Gh5S5Pagzf0nUfk9mfzFAUmd3rrK2uaEJFduoVw8THLpe2XzGEbJ
m1Tnt8rGaZDUr9QIodtIonO1gQ/T0KTNXD3SlC45nW4bFIX0SzWmfAfN/DaNEDDY/xJMaZr4wrre
xUG08xccxgyLwQtJ1jFh9MtLi/ei0luvU2uXaxjl93I5E+xSn1TjwzRinsNaqrqVXq7YObR8MShJ
c0hcR47uJf4uubeokdQpnMAK5HDKxgq9KD4IMvIIWSSb/Ht9Nt8jHrgAyk8hMw4NIsmaWkHfsWlf
WUf06viTYbjoap/h/GxEmSCNc42SkmTwAPuyTcYvFRtk02LF4MS/YeOI5BRFeMQbGaZ6cYlrQ7gp
OqckZx4czeexaU95OK4bICeOEuL2VGeIKvk+0FBjp/Q5Y4/GPxTtmfT4LtR+6XJi72m6gXigQNRG
OgxE2q4708Y8koGaQPALfLZl9EsLo/0qZfViY3pHYUMEt/2v3shIFJdBCv++vcGAdMalgqZPCWpX
av4yNwquoPGxSDACGfY5GatnPJ9bS2RbKoFPmIDe1VQ9Q+C5GVpJU5Nc7dUYK3CssaHTukMHUA5p
UdlNrXooNWwSMzCUtJ9WviF/ssR0KHt8lQxm+rScee8OwzpoglPNAqSs0hdLYdOVFdm7Zpwqu08R
WLTWDRqTvj2WecsP06fzA+6mPfMAa5ISU0Wem1ACjTcRKtc64dOMtFLdtqX1MXD9e22nPMetxS8m
F2UPwM7Ww+R/jbK9jjSUuCRqAvIL4zfwu5UZ3nD8H31GsZUdmoew6Bh1sC1heKKPyebeYXB+VpMF
DeC/1kwswfIPiRiJR6AWfTPcYiyhhfBd+Jyg7ZNKdukCvMoGNeqzwoXdJMZXMn02i1UjapsHGgrO
1tQ/JIT1JmV+l3s+qmmE6ggkrujavZbizIqe+fBaJPm2Yhou0n7HcPBhC6rO8vw9y40ZdrTy3oRg
Zuyyl1dDjalhMB/p6oUox1WdQOhy4ddS/so2124u/WiS44TwUZyy7mjLEEAUaa+LcW3xCm/NfG/q
vmcivqFnb0eiz5YdnLXkXEzVplSHLZXoHnQ1iC3EN8x4A7rcow8e4GND3gs52CLsNOPSocs1sV1s
wduhvCrG5DZxcINa4JURkvmEIQDaiCKNtC7mu94E9/iEs35Ns/mR23obqvhFAPotv1IeNFqUWIz1
uqvXRISmmH1NdDDkuxgvt9ZHOCAucnIz1FdNm7ZJXm9MaPr8/lTeUgf1AmFuT0X3tYoQNalc74ra
0UHPdbRlhPns5pG9Z1m2pbb4Inoqw8atH0/7IS8OcW8QY8q3WsnzLdfWVDl7y2fSlSz0QsM1cftg
xTp3A+pZ568AJmyWf5xpq2QHc5zaLWwalQKoWLt0TQ0xSCf1MzkV6Ms+y052/8uPDxX27CC5lkHI
Pii45zZ3ySJuccrsiAF5qDFsB1iK8jAze8BtOdeA2Nbx4NU4BMEJUIe20Own+ADjLqtob+a/F+th
VwxniYai5oUTxSFAwIMieBOJBnF18CSOFKPhP4xlswkIXVjx85DHx6Qa1svnGjf85XZaLZ/zZLNJ
6cj0gKmySEDaBE9FWHsKDN/R3NJRuSWecjFam22vjLLAOoog+GdY4IAiVc1BIjiHuXzQVHtTx5Un
S1/zuKHM6FTR5A06ID0FyQuBpW1Y16eKJ5HCC9Kihh1xssOCnb6ow3BDnkEG7ihFLF5SY4JMqF58
Q30uicPxrWCYgCDZZqd2zK7amFwTQcStya51Wh3wp/OGPEJOObOue5zxBDV2vhXldDNz+1wio9to
plOZXute7DOD9HWY4+3vb5MVPCY8RFN1ZP3ZbuzKf1Ui/r65v4FnvcpzSJDbwnpSYNjCk5dgn+rY
4kfys5D9kzJ+4OTY4s7ZWBEUyin9sP3WHRWOSHJwN657JX7J/wd7Z7LcOJJt2y9CGeDopyTBvhFJ
tTGBiQoJcPR99/VvIarsWlY+syq78zvISFlmRIhC4378nL3XzpQrqiPb7m6tpR0UNVyO+nADMfmm
dP5dL9NlHStn80uOgTe19UabcZQoZCJkSgXnJR3/cmtcEeN4kYH1Cu++EY8zR39bTv1ax++BVfdE
y9hwoo2o21unS1TmvNKkGql4BhyH6XEhcV24+ynqblNgsIgGry4gaqvpgWJGqEtU5jf5Ia3oTBBZ
1oWoqoqLOmXfKvOR+JbAic0Ke2eV46dh9DcC02TRfCoxGcWG9cEcGMyxVJ9S9T0sVk3c4HTKTjaT
osBc5aegIBLAUW6pPbyNTnSd3xmLRDArN76R/COxzA+hiudIB89JQCVkSKnfG8Ilawunli0eWF9/
esz6fjQdi2J6tavwLXaTPYOhX1iqn5hFuIFy7PXsJIlJXugm7XA8aG4Ox4aHO+zHjV2P2wrfJNKl
VdXV52hS8aYfpPspmg2aVR8tZxwQ80y0Stru8rL3Si5KMyq3sRhPFbAX8tE2YAjQ90L3JQHqUNrZ
qbV5rG28zoPRvtpQPJZJN/zEif9rthIy3am0paMdcKQtVRoFKP1oMUTXQJ3ei8nf9QK/OAXMTrGT
bR9uq2RctpX+QLIHAEI8gz/hZ+KdY2xKZRz1OBaBJRjtTYaCAtkhzCNQpmVg6EujohrQZxSaYseP
snjpIQKAvZhtUheW8QnGiaAVB6HAk8hIgtDdgu3Bpa17dVEDLbshWWTErq1C0b5olbzJlqy5ytrS
NmCB5OqF7g5u3mGKdQwr1VnRHDJO4ifMJjulubONcZ4dXsLSOTsGt1tZZLV5ZwN8SWrlJbe6F2Pg
pcgaVpefmuZer2kgwpVtFdpHN7JfWEDu2C6vnT3sLERllvDvuODuoTu+kfP+RLbQmmy3nS8o2aL0
aehZOwAmxWNA8w1JS1ZnlVcUXxxW1J0sxWcvKSHNBrzIVDLtGeONVj8LH3l4mvroliPQpUF4TCyG
IbFzZebr0GG0j2kUn+r22mOqy8Pf4ViSxD4y3dQtADqAQYh5YBsmfnTdoOUbomE8NLq/02r7VPUD
V4oOK9B3X61IdzGvqs/vgrabMMGf1pNT3AazohcUMkvmDYTfDBlt5hlQc6s8AmhTAcxvK7pvsMyo
dZRB7i281XFAXvFYorcMkW0FdStXSuUowKWHRaSUx6GjWeRaFZrlsCKoavQx05dHCmuIWD2wEjzt
04ppHEhCHqUqixnzZkfysY5aLhFU9ITETOalCMqP1gxuNZA65tfNTOZ+GUChLziCusgddc8OXB8J
GfG4KEgJOzmlBa9Ik6XnjJAf9hnLWZthtM3RIqLw8dBDj1ji/erYwEsJdXkeprRYOwbUKEOrDplm
Y9VNC7zFbMiNwtkmlCbydK379K1yLXVqdBUAs9qQ1ai5tJBDh45QbOHAhpqT1V+1aW70ztgAzMnO
TTzrTbv2o5pAgiHlmzYutzlSnXEL9gL+jFp+YqCkrHCT0wA0FW3tMpynaQObelJm4Va1ySi1O2cJ
lLdbotAJkofQpYDlqGrrri14GZedKF8jX//RuvBb9dVoZVtEbzpuy8LXcxwy7afJRnSeK8zUFFcA
BmyC7IhLUEOzyCoVTdO0yocCVnPzI42S8WZYTpfeBX/CTzKgOLS1TVEMJA/aAd0bq/cMu693KK+H
bTVkMbAMH5V4SQio0GbRbkEL3SFmYJmiSlrXJu48ZuiraijExRiTbVGZKa65lHrG7j0LjQ4cFrQZ
0RDJQ6kLsp8hW6Kvk6sqLxGDd/1RajerKOOXvGZuGVtDtzWn2vDySKtos47xGvBZy0BW4m71W6LW
shFrZTRhU3YfCgwFxsDWt1+3dO3qeu/UgHSVVHd41KOCUyfPopKRSWVSDiwYSPAMBeMVbY+P0jSM
mB/JYaX22Az6eMdN8NdqX/ee5LWBoYLcQvq9p//TUMgoGUc1wPNmF49OuW1jZ1cK0m0YmLopHXLT
kYyhXBqoiGMWXRy8TB3dBGzNqFZSnf7A3HIXLoONhl6wqwLnsYIGeRYgwwhjQagrctuYRr3zq10s
Jk5VLEAptqohSFlw8RCg8qw3hk1PDz5GmwJOqvvss+3yvT3FPaNnwvSiKUlXZVecqCt/XGuJILxY
dBi836rWfrUK/btjuv5phCSo+e4u9ImNpuFXXyKfA2qpsdvbQ24e+1jixHMlo3xtvHA3Mo4+8IHa
ndVGzr6CI7ivqvpfXxWO0+6IYqYCdCS3XwW5xQj5TurSomlpe2dR7h8xJtMtiZSRRL7sSdfBzBg5
2gZ97qv4aDxfTfxxblgIHhJyev845aLkyUodgd8Tcvag548iSc277Z5N1af/iETVsmKSup38NUCB
DM/mEvJs7rvBYEEbVfMmc+SAThqol9idCJmeW86Fa0Y3OloEUoEflaNeHeswj1Zjq34FU2rhJKf4
IBl0m+Z4T9Mwcg/jFDZLoiTXUx7qJ0Lr+hsnrv1IVO5OEeW0drPyHdRDuo2C8kWRMBvJS5hscCD8
1ShLWTO2QMwQvvicbCwdTkmc3cLwrReFtUmgImVu4n6YpvaqN8PwXcIvqLvp1dKj3YjG3LJCLKBQ
lDmh+HsUzVtVFwe8Hw6VAOGODHwsNodcKlTpG1rjsBLTb2qdhYq0oyZ1tjAkgUrxOq+nTS4aWCWu
du0NY9NUuGnq5ISN8cToi4CtytzamcKkDWSZsXesFFFZ7T7XCmmLZRqsU7ugPjAZ4yh9Db40N7cY
fk+xGm3MBvYtId9A/gE2FMoXtNa9tIqbG9XfBFBbSygTfG+CiYsUicoQBFhTcAEtFp1foyOcJMUs
JSfYCgaUpEcpiO+yYtmGDl18d2v9KnuHOA75o7j5L2fQ3+rphHijTLrfpEv8xtnzzsbhGRlDCAOw
RJXckwFUkc9IkdRDDDlLLaXvoIxoHFsRPPvTcFH87Ahp/4jUoFiZeQ+RA3Hf0KjJIkGh2mkjgW/p
A+XzRpjYkXJ3XlU2FnSk0xyYB+9pD5j5raw3mCZ+KvAQBgJM5sZ7JWt/t0Z0UqNsN6elk6kd3FhN
tqjxfwURpBG/pnEe0BNxq/CnT+Yco0K/Stt/nv+NwBM9YnBLEgyjBCTplG/UPafKj6F7lxqKXN7x
5RyM5NvJsTZrqqXNBLtnGPEvz/sqvc7iURT8LjuriFMBfFe99Gp2bFr7mUbM3VXsNRzwTdW4J8cE
7cNb40Y4Oojg+PEdTs1R9JX3xiaxspIp8vRqjg1vNhOuJk9+JXmzFWm91EK0HTP00Quq8CEmcydr
DsKBDzlx6Fe5I84a6SvLHKXjMvRHjwHqLlVRNrkqcn0aO1PmePXENcnSBGQwShRFdbBFCTQ/NjEi
ZJ4ImJRj7JHVFi5lWW4qG0yoqs1xz8l9at1dp8p7KO2XsQvR7LYUNdyMXhL0GSUPPYEJz09qu9lT
DLS+Sqt3UHyk0bm/tdH6SLn5yzhT9q1tcGKn0Smc56FCW8qlass5uyy31nZOay/vHoAsDl1qbCOt
u3YZGn+eOVdsrZKIK7iJC4IijrQIvtycH2kswkffmwglxx+b39H1XJvMtNayDnc5Icrz18405wcz
qryMQ7AGuEMcAhKqlIWHiXfIgHkhTXNrIBmKDOdz5dT9aYIgIPGrNQWV4gzyClPPRJ9GHtEpa6H7
mta5yZAXEaRa4aSQqmSUzmfNRHCGSi9pH19hxm+1BkUmNCneZ4J3Fq2RM0BWvMzwkdbynXtoVMw+
CeWk34GsHgNPEjxDoGmYqJeOjUWAtI5IDgW7SbgNM/D5Nv1gN7V2NfEltLVLDuv2So3fAP7ffSOh
3T1cpqp8D1SeskxJ70QnXOMcq6UPFneufe4o2WNK2zl+T7Wfq4jDyUBWET1eaztqHlSsCHsQn68Y
rF1scQaDh6E4w8OW1A9wSfmo/BlZzLRj4yuw7HUxcdmRz5ajswY4eNQ1DEN+hWhA41pZaGpljOiM
o9QYYnA0B/NcFc37WMc/lgJtTtez10FNLvTTNsTyOQKaUfyDgm7VI0ooufB1mPzoDdJh3XJXQPx2
DYk7i7FlnVHMbalWxkpzv6FEMQIosyfbCR/1I81VJhsKB0YX0pJ8BINzlnriGc30qiGZC9pFV4kP
NbLXOZtD4yr7QHH3ZZsRpCGuuqN4AZ260uQ5Ha34UdesrkCVT4e8YRHopb5PompZaCjksvmGmuON
dsNSMZJj15Gs5mf3ShhX9sM78cO7Fh0qmZRM/1jT1PzTQV6MSeU4TIxZoqZ891UwVyqJcz+5wl6O
fg42xn6MxTXlYU7g+xC9w7UPanF1DAtLU4F2f2o/bOe1fNMyd5fmHDn6FAgc5QrqjVj+TlpQZqay
HGBaJX5wqMbiHeDmq1HZZ9I4FrU/awYdHF2Rnj/pnCQt2b/aNBRK4kPni9HQCB1mH0EKWW+ICPXh
mfaqZrpPdXYnSXJLfiibCK84QfJ5rnx1DU/viHFUL9FHD+j4bHlqonQvO6aqppQPurwpAiksSP1r
F35ZbRWv7ZrFWO+tZz/tD3Chdp3Olmb5IXaZslyYOvuaiRhYecaERzxrfu9Ca12SgJdIa/MJThaN
t7EtaUU48fSa5wnzVWs3P7K5CB6Efi4icu3JlcJqx6C8KG0mugQABs4zduTNvH1LprWgDzAQiCtr
PPWAw4qpdLvUJeSFiAotpXGr8lfJAJhcqG9GpyEvKMWKWLHOD8H4RjnMOzlnlbY1PhT9d6aCCE/x
1+lls+oyMAtieuqUEc9CimloyEzUsS0jtJU/zCC90tyaCh/UdOaF2gBeGdNHXBj0d+hkccDSPB79
CygRJABdfKwi6xkHR4/BmBhbN8McVicZ8dLYKoEYp9s6ijcm2sMnGO4SA84yLuBu4CtUVy3YlNql
q9PxbhJYhW2pn1W6VGXf/zdh/uP6fx4LJsVfRO421Xj7Jnro3zWBjvhPE+YzCRTVZ9D+WwyFNv+Z
f6kIHfEPRHoQAv4MkZHv/w9DAMHEPyw6bUyQ0Rg6/yQF/AsioJn/UIXJkd8QOhJCFH7/M2LW1H/Y
qm3qkJYcQ1Ohkv5vRsyCT/ZXdRzxntYcLKi7Lh9AWPbftH12gtoF12y9Vqm9DQzM8GO8wbeXpYIX
WI4HPyUAG6VcShpxXD5p2nDsHcbBquN4fth/SJvpxGQyHSBSK83PiM9I+G7TZ7+tF3+5tE//DMj4
a7jqPOz+a2wGnxUurqHN6AVElOrflHy5pRdmJF0k23aO16yZuTcbPXsqjeDSlyYKoyeWru1//qYz
PeJv35V7pwlDMOsn74Lr/W8hFzHe57HHW7HGI+VBSlklSrvM9WPABA+Twb5uZi/1r4ZjX4ELhyi0
RL87nGvgF0/Sa1QrR/uWZf/lYmh/55FAJIE06YJ/EATbW7MG9a9Js11V0+tq+VyW5q9BQHppoJzJ
KOQY4g1d6U2y2ykmucow+//zJfnzUPz7jbBVATPX0ngS+XVWLfyFO2EWODky9GTrmkNYUTQ7FY+n
1clL62A0RuRFMkWbekDwPAvoG6ZVrDnS4Eg0sNS6ffgNj8z0FGBK2GGupB9eor6/0aq/6+r0kX9P
ZvvSWfUpIq1CD+QTmnKF3UY86yrk6NHBukQyt4X+q5ZepmoHS/AER+gwU3hpst2o7ovkfBHTMbNa
ziR+seom+wWd9aahSHZm9KdVXgxjOuiqvUlHa1Mo5arOzRf++A2Zgj+Vh5rUtiWEjN9mXcCDY0/O
nX4LM5K0NdgLmdpjgKouWtDe+HCvRtPs6K3uMK5MdCnGL7Z6fJ9FyZAeR70zI+OLEN1i8+s/3xCY
H39/SC0LBccsSOYV5pH4m04kEqrQEjdI1p11G+NdEq604FZ1B9iHmtwoFdIslJ3U2+gkFi7z1hd6
LeOrFRNf7umMU5neN7RBF+OLhpQ9frbAG9UL8VnR3X2TYPDzBcZHBXCGBhgbWqgX5StBpplxcfdx
uE3Sa0os8LRJIprmDHe6CWJ+WVJcJZ4o1kP67rMFSqz+TOToS40XTWJgxyaNh0neY3lKkAWaFzX9
qpHu07RDEQqptV+jK6zFOsl2dKTCak1GL2dZ3927DcKzo4i8UV0nYA9hSuL0TjcWbsh+NUTbMH9q
HYBvO6QLinqt5LIId+hcs2yFARBkCqp6l9DRkoVvZfjrUl1YgKmc50LuE30jqr1aqOSJHCoirtx1
Xu6LDlDVkuYOK5xnyy3Abkw529EAErhUEGLYG19eB7wgNSilTSkvPHTIwETiDe6tmt7T4RXiaCB3
E1cJ+YeknCc4bzUVDHXFUimoKlTMkXKv9VfVXcfdeawOVrfWjYUZLOvfFHGt/d+WEu3/2wXmx8cF
a2ShXWKRnf//X17oIQiZo5IWslYxXbpvdn93ywDGZbagoSt1ZWFNTKvR6cbjyUzJeRRiSRl0IkQd
qpxymUS86RgCWSPrzhAsS4PU9+YFdT2yTVxj3WooBV4Gj2AZBq0dw/c3SxPLxPouO3MpdHXrtk/0
U1YNB60Yh/dY69t8cDC20I6D0a/zvA7Jt1oYi7EhxiXBpo7ny2kWUxyT/EqCfb8ZNSDt1E5xg5p8
rcReJzZp9Wz6Twk9cmOrUOdnwTVqHlO+UdWzyK5DelfsJxcDn7MV9G3iNfOstqK3s6IT0QAQb5ML
2puFPayIoTMM/H8YTymy1r1Oy9990t0z9Fen3nJUTJPrVL6ozd0YsUlf6EssTUFL0nzT5VdTDsvB
jVa9XXhmNu1zmu4wJkoKVqKdNmb1PuDeKpif/OfVQSe26t93MAuxmoPoDYCVTeHwtz1eOmEUmnaa
rmkrfA5pXdHOErYnM13D72eaBx+dyd6QCs9fql5Ulj04oDzEKr5ebRwhvuRXtRlObus+bL/Dphr3
PzAT262lt3uz9r8SmB2myGnzVCnIfftrnhB5iTFFmwblETbhrdGjXcmiMdi0mfZQHGWVgiH7L1nb
FEl/36+pqXQxB6+YjKPYtv/2LEcszRTdrlw7DTQQt04JMlFwW1ZKg+F4TgkI2t+pIDVAdurIfYXo
0/ktAwl8VHjHaZlGRE/kLP2FSfo6wh+8cQ9Cak9q3R8JcXwMtEmWNpiQhVI2LdkQDUfreBcG9pNi
9ER1aiALM2XnRkwHCc/cFDLX1oHvenXsrEfxkdGOQ3iH+iXOzqWVpbxRcP+TyFjYSbotIw2TEsEL
52ROYcg6NEpJoGw7N2d2EjyTQEzjyiy9rpg4G+oRkGUDaSBvVDznPMBZhhz/J/thToEIOKYyruV+
pLOFAe6F3T2rBEfAW/JxrJElEerDOqMD4HFMJwh1TpzIC+ymdfkineqQ08Xf2xaPJtka/gqfoAIK
extHYfHIBfBZpWaAR5/KXbgaGSfEm1yFooq9U6QGdColOTQ53g9HaubzKAc+U6sAzhMPIgLNJ0Fj
62ZGYFnGKjw6rrMUhhRPfmKKJ7TaL6TPEGhFR/yYZB1YwhQ2QUsUyaqJEmNRM6qDQ0mnKFJMLqvZ
7xpVsfYsQmtrMpxrpKTtU9+Or62mH7Opr3Y4tIjfsabGS0qU4YWuXgKdoAkam/XVruo3sAI0UnRc
gL1erIsyb2424valCBt3U5bhJsP3dQmF+hLoifbwxxrNCg6ZwA7avYHuW9OrHSSibhlGRb3689WA
kQasVB8elaimLmnkdzZE7VrJffXR0CvkhN+qi2oy5VowPjlGDmfSJAu+uwgnXlxIqHkBggtb9Mwe
Qdw43AziwWo2jDz8JDNUR7dgweNsw9FrTEtZN46BFNvF+eemLzg6nL0BxWSpZ1W6ySoX72pn79wK
RT+Lf11E7ga0yt2Ktb2RlvXs1/D3Wn2fyb1VLIjhFrqgBRTuAws9Bf+Z3dd8TAm5W1MabRlhvBjq
OK5CjUIvG7Ob2cH9tnNajrFduRu91zEqmMHOzMwBXQZbQurm1wR8LtYV96ybwcNmKoSpXwBm6geO
3GrqbhSZETk0n7nDDHg4hQfxvERs+FdjgP8l2Aek0b7VzHIyUD6rwu1e+8Ap8fvocw6B5XVKcwgd
7dhjp8XyR2hnTLeHEXS18s2LktvFMguYexGA4q5bwphAxAAAaOk0zBHaWa+TJPSNAbyk1QLSR8TV
VmoQIEWi/Yxqp22irj226VxWzFSCOtc1yAd9tZfgjffJIJ5E0kj2qDY9aEJPD2at8244BotNEaN1
sFFohkXObiZMKnk1fVTcp4MbTsQWxV2NuO5PT3DTI4A7ux3LT1yFvJJGaiLvGH8PBl5EKO2gOCdl
n3fqIc4nzYvpjS3V0YYKqrymokfLoRDqY7bMWCM2z8zv8g2cjFsBy8iDB08KE5VQvh51uQuqaYI6
7mKdJetIkkeO8oz0gMSvm7UcI4LPCOVcVFU8gDs3vAqh8jbHm4EEpXxzCOncO7pxYL3WPCLMeanq
FElmwrapP0cTy49fQmBCtVUEpyj/NuLQ9ISPjDCFcEKf/YAVGBVaSsOjRbpQ6a8+JHSK6SHc8JaO
a6z8qN2aWyxjMr6zUefNyu1lMyXDhrjWBKZ6XHog3w3IkCMunYoKMCqKFXka5tQU+zKjXy0A5UUK
9DgCj6Fl+X0HaZg5apzsyeDjNmnReigQHxucKVZRSVMA7PyiKEfgk/Dplz3Pc6kX0wb8BSFdKkrD
sQQ05LZg5cz6MPmgVQVhuivVGUAUufQww8pAiWvVv52IDTZont2OTp2Gf5x1nGoUZ+8uB65muMrH
2KFUZGhF17GvqZJpfsuCBvOfv2HqUDcA+O8JV2Iff8nCl6FQ5ULpwYbadv/Gso2fly70SiJcZ5Ru
rUXXjAxeBjw8VQmfLNzJMQ43wdC+UJLAqRuSjm4obWO/KQCW4FVemuhTA0IK6B3n6BYz+0D3l2Gj
zdh/qk2wEOLqOhHUvtwgzoYlGVfOrq4ky5oAi2kZ4j60/XsyjszVXAWxK2niCoFgKu8Cqz++ab1A
CZjVNWZl7dnvxFpVupBn8zdBIMqqtqeravm+x1koxTpVfYwTI+WmNM72cFPC8GtSsw3RFsTIWrPR
SOEI2ScGlx1ubtVYRFDBFPBgOXNylCnwodjuVmlOOnWdkvsm/ENCva1WtP1aGxIsfCCI4mwabg9f
JOmMRZgUGVHuixReg2ZbR9AngVc65dkkaktRcMklvK/LIgXk2oqXtHdhHKZGtdYdnCgIylHyNf4u
pM18CiUzL1U/GQFoAKjbBFwOdbvoA73dWOy/HDyNKLCOdC5JD5ip1aGC/swx/F9VR4vBV3t3i/qN
Gu1b1RLlPg8x9qT4gYsKlH3MefGSmJ19sSzXOoyJPETIm2jJDrshcbS9X01z4BjOrzRj3JN0Wnho
nN/uaMTHIIb53vy2qEEw5uUtwji+os6OplB5qk1JEKXa2Kz6np646sm34Peahb93OxW9yWiN3uQq
N5/I8UOWq88hycC7JKd1/eeXmHL1jOK+WmtaTcc5yQd6LGB1KjGLE+df/nz155cyGp8HVeWdn15L
o8aHluXjDyE/GlyBigCIpkrEAf4hUBRo2cuSRKQ1EfDVgjoI+aLv7Hx4kces+ugJpTgLxnGIX4Hy
O7mNFbsQhC/OOrWQpIx9OHD4jbvJ308+5isB0GoHGNazZJyfisp2keAgUUsz20drwJZ7AiuYnRK1
3og4yI9hSuYLDIZuw+wrwvRfHIg340Tq4i0FC1ld+EEv5G93244IKBAIrlzWhjltbdg7yy6NronR
Eg6Z2+49w3x5mr2hSAbgA+TxZ+taPjDC0EasblbbCNPoquL1lE6fPGcQCRa9W3YfxGNfNb3wnCET
T0QPO4feTQ5OMIeSqmX/Sw266hqEzDa1otdOHXOeM6sRedSF4sWjGl1zap7ngmeXnyDr9yBQHgnX
4FSUDHpJSDM9t4dBjZFijyxloCdm/h7qsN+6eTVd7BTbIkHjkBRrQBgYy8pDrPtLdwxiqqWE/dsk
2KP2OWQqCraUwc6ilTllpDiPypET3XS0C8I3wiSjUq6mc0pCOlndYjgMTbyx5+y12HSPTmlTfvXK
I1XTaduOgYNqCs1YbKvZNor0X+34YU4O+LI45yEpigMXybhVSmTeIG4y0p23yLptL7FpVM9tM/KM
oyiTZtmu0rHo7m2pP9cZTMUkKT27oWPSAmJbR2wFMsw8OUn3TMA1NBusr7DxcF0wvUAdXCMbMOQr
ciCS0yM3Xrkd3bGRyf4AkXI7qKwtPlLwvFRfNVW3tkb4C5dcsJsquVXGC6my6D00DQVYPi6pwTYm
LiCR2C+BO7qrclA/a0ldrI5v04BKD7SrovZPbgPKg2iLc59rjOj8Q29IZzWBTAgTmIWQophkzskr
/Vrr0fM6PcIHys9+0aFY4GUn8TE81YFa00ecT0m1tp6ikdE4yo2Fb6XfsQOaOfOCcrrW2lPo0kKp
IiOhEgVyQZFN3AThPHZ+hNH3IUIzX5Q9ylUy6BHv6m9TVxe0o8qKaCIJMuODaM4rKrqUeNRspJhk
xEEc2XmQzarv9HDVJkrh1R3aX99ofoZubeJrhJDkbECZP/Rq/LDFezDGOVk0jE99Ia+uyolTC+xv
QEtLoxTMceL0KDoorcSrrLJw3NY6v4WJ51Ft6u004nUKnW7fJN17geC65oS5FHH/WmhENWRh8xRw
rapilKxR7YMCtSJ3AjLtByXfngfFQf3W7WGz2YvoLcliRq9cPCHEV9Y2r4EYjyQi7cNMf6iw8/Hg
oFgJbOaT5ZW7Sc9rUI+QPYIl+xCHinWagz8SAwItxkX3NuqvbV/eoX5SNsT+t4TpsSiQ6C50gzFT
14E/n/XvYxCu7HRjK6SQTHOqrpbNnwhPOS9h9kGlfNQ64okzUfxM3+Qd436JIO40pbnvqfIn0l9Q
kWkE0o4tT3CtJFdLn2FsyUswDe/RaLxZQZQi4gIzFrI2OiRCmNRTkfLd6gPHDdLPdO2M5e6lR7oY
RYJcPf9FMK+HDkM6KIDAfsi3ej8965r/Lp3kq5mYh/qT4+mm8u2DwlwmE0lt0fQljJo0evNR9cZ9
MIsVSs7ZTV+96mZ8LUzNWqZmeCcZQi7Trn8Yagb3Mutg0qVzDgRSQPnbt+XV1/SnxJFbvagY5zsT
g3Djy9ASDQ7slGytsH6TKBAWCIizFbKfbxNXtgtYZ1kGpseheztkwUON/VtvI9QwzAcAZtiLHMIx
rKDl5oPchzi+4g3xHOFj2laya+4y2LbVZlyoEadxOhbbqZweyQgCpNXuLlYTg56wS8mSpE2PocYB
rchOZKQ7x6kv03RLFJMOF9+vGMeL41CqoaFSYyb+qWt95QTNmvlrSUr1EvjrBW0SFllU6HbVH52i
4wls3BdI5RfFMp7MIHw25xH4NBEiMNkEDhFUagT6OSLCmZCvl7bmNUQrj2gDXECSDNJTc3HP2L3D
NDRWWdQ9V6G8apIQLt1qFhQZZ61q+UMCcZVVrIVF2SzmjALOFISVYIBtjJWuxbQFE8qb0LBey8T6
IgBzwG/QtEwyL1KpyYdIyiOOm2CRwv/VGwxmZH5YoSAmGog+8ris8+RIj1Wm73TVGb3XD62mtHQc
lo0RCdaokvAcWwwK2E9RdKHqhZnPfWwHfgwDzmEeQrPVe0LpyBom/m7jxvk9SeQz21q+RuW6yA1x
6zWg0K5qH7s0fAuG7pVy/qfRTGvldz0/f4P/v+93vZ++DIx8oFVG65h/IoUpbDJi0dYNTvlzxl1o
na0ECmhax8e0QatHOsqnrSrfGqj9VaDQxFBdgFkBYwnUFiRnAsfts9YjAI06OoSFKcL0KE2tWc5I
s3rCnuPmq2AgvnpmodoKSQuWEiAob8W5R0TChATWn4jHDUuiN4yCPs0McyTcCMV0CLaosVHXvBJG
XG2SfHr8uei+Xu4iiMGOCTiijYNTPZoaw5QdJ+dkadp5AC/BctdRWR84QxnI74d4NQbjWRUTCfSR
fnW0EZCXkuCdIAOYUz/DEuxTAIvMPaN0gipGg9lNWV3GEaCPnX2PtfGZsjRlqB9IDlrPgs9Ysd+t
fvxlu+1vWNEb3VV/kdzxy+zOPPX7dFLvRo4hnXxlcK13oHXXGMiSYY9Hq3M+IbFpC5SJVH/2RutG
An7KculXDg88SToATJJzjCjT0cuvVk9Yt+Al5xFIC9t/y1CI19YpIJZpQauWwyo4vin83Yg54wLd
n+IWr60vv6OaNllLzVjHCP2LhvahH/44WQ4+bUTsUn52M6oy7LN3QcirikOvqIxfVq0ghymeSFJr
8SrJkCHHBBZZ0bduUX6n2joS4V6Z3F+wbI3FOpMVjSJeCR26IOLa4dFhpzJTWhRCj0mG62oXp6eB
0qgWJ72kZzYPYCA5kJgJdTwJIShU6Vu5AXPAUhB6ZSvgsHA0CYr6d2QnL7NpUUK89Du5imGB++w2
NrwCfIsYgOjfvym9ciyUZzupiVMzOBFz/gKWiEZtUq1Pq2M7i+XEuckH/wrTMc5+1ZjnSXiF8gE/
7tEXYcl1p8vpBvXatMtfsnJRToviYmC7GoiqlOb/4+68dixXtuz6RWyQDNoXPWzvTfrMFyJNJb0N
miC/XoN1oJbuBboFvQo4p1A7C+k2yYgVa8055oSuJyNVgXbyGhfLGKi1F1gvTcwvntKABfFHW4ZC
GtQWPRkI5QMxo3iyxG0cdAApHBCt+KkdghMiqHBNgh2tRr8RHL1yd+mTrSTltkQSXmN+gAhF5dXU
/dEYo7m/h8XI/psL6+0C78sacRZGorPWspnQ+06/g1dcybp5r7RqVzhQ3aex7leOS11DG5HCZADs
GFqctOX0aJnuuc1Ihvdqpg2eC1MxHr98QgEbPGuRzCDFzJLOWCO/ourlWed2IC3nQY3qx+Fky84D
OcRhmpmrelVbL1mqZpk5nD3DYp7hNq8p9i5cveOz2TGi8Hx/aQXBzukzDUaF8RSy5RNvP3zKzkTO
1mJiGM2ekWZzJOAbSlwgdz0MtU0dqz9FEj1Yeruf1xOQZ/GiTWp6KYVmIkUsCGMkI2aqL3V9kOZI
XJTlHwcNzo9eBi9kE2GNYDZOUvxTGnDUteVAErgrPkLuAJQ9vEo1y5/zxQ4kI/Y3W7bgaLMDDwFq
3h4Gg1MPL2UnX/HXQwMKtHBlqmKrDeDuHRhxGJxnvobW7NJmuAKjvokWkqmXwLwPCbHDSejo0Wtp
e2cCpNI5iwR8c/k6X7Cgp1ko0Wv6cPNDe5Mo49t1k3VDryIPiwck7jrXyaWVWKWbOTo8rD0sooZH
VkmCnaH6HXuv3yY6c+Sgbw+5oIL353xV7sb3IPy20uY8yMZe1ZoFKQ/7k5IlRlAY0QxsGXls6GEN
BLOED7BGsftpLiickqrNMgDnVKm2RCF9dAlz6jrSuKaS3phU9Z7Qxd8+UAgTG5GvbFKpFvkPMFfM
WlsEY/RydBrXQHwPeMeekrL80mtyU/JHp2Dm4aQ/blAf7DCpsDNFM/UEm0lMwnzsdJvUl+ViyEzU
SdYfgjHhWZNdBF91fBYqwSRNY92lFtAcL77nTv+Ttn0PmNt/rAOKGx9TIHwgLF17j3qkGYBx+65J
uelz2+tMv5khr5oZVh4flYSRi5NgTOWnbYenJMi1ZVLAAB5vJh4v1CUKqg0g7r7urk3jdsvUKU+W
K5+6rPudnGJlqeSpq8RX1DfkgoJlX5YufbDROWWdeG7tgkmbG20Hr6GUgxuSC+MgPPp8EiiNuxIo
XTaRza7VIWKjZUkqg23us6Gnpa2JLy1vZzv3Au7WJ7ET1Wow4N/hM538/mA4xm/CYWyfi5PjDjhZ
OZapwoGcsCLTfgRa00yVAeT6PYgbcQZSvAHdgCe1Rc0ahHe9qd2FXbIxDIAbloXTPnied0oN/eiA
ieuNWZ1sfNgKh0OjVU+Rz7A5yyNvHWsGh2eFqyHXHXSQzamP7E90jcO2Be1MSIB4o5h4TnyjYT20
gfiYcttHNNFLhYcFXCAj1A67W+dNWzk2t7QbH/OpopfkxGqZpvm35zXbtk1+u4aoUbPoyeMDWyxb
/ewzPFkEwu/XRGwe5EgnH7AMzOWBzU+RWxPAz14EqyZv152Dn2SqrZ/eCu81EFO7AROgFeGqpCok
MAPzdhXO8IgpXgkLE5YOqmbOTbcwO8T9NBySFDb1JF2ay9zEi9g1Fr2NK78Q+sCItH8cEB86FIjg
eNXDKJufTrED21YLKnCLYuYD1fyM2QqiFa3Tc+MFiOq5vXxBP3mANb8SDfYngzP6hs4UQ9EpF2vw
6gf0WMaWH5Zo6nEWN7rgQz0h66WZhHfCvfkuOUeXAXtRzBfVpX2zIUZfQs98dhqDLaFnBmiyXmaC
SoV08SYJ3gqNpHIsxvWGpYsdNoMgZgtrnvqcZMGP3kVptZ36OWI3OE8pu4pTOgSOWm1HsJgM1yzY
hPnlzP87d0PcCRd5gNQeZJ9OUwGLJLDQdftLW2sXlthnEPN3FdHdwaHDuQbqbHXTzcBZ+XbMoUKf
rXhVdYuM8LUB+dgVOL0IoXurdfzwo2b8dC39HqD3vG9GGh8HDwV9daDMWtc1/o9UVo9BE4cbxjgw
h+ruQKLrwelktnfNSG5H3XyssggQZFncYq2+hdNYrV1CexORn3S07DAyXcbCbECOZEMP8WeupRVA
vwZ+pg+oTRM7gcqQJd8GmEq6Fd65CNkGTEZbMSJKPdLvss4Z7IAWLvG3BW2o0yWn5q/bcW2mWXEq
3Pcc3NaGefhxTBFTtP6nFAFZBb226f30qxgZduVGuFFoK1qi6VzGRCuXFAfCwXkIjYQT2zSC2B0a
woGd7KstIDG0gdBXHJ/weZnDtqTZWqP+XpbqzdEHQbHhvvnbWC8EGSnautMLGBUDqKQBd64w4580
Tp6djgx2bF0u92l4jzscN3LS6L30CCZo1HJTOpp77G1aSFBChqU+VWAB0IHSt/ixbP8Xd2lhMwYZ
J0YWZTAMeHwAknkeKnDjTA2V7dkd07VqCi5Sw3Y7ZRddQxURGLe8vo4uoSxlpOcPNsaF0hIrBCA8
Nr3xMJjaW0WIDIaQ6O63w2p0zMMUQlAPk/HeKf2MZIBwn7AWt6ZqmoMqNeJUx8/EbI4pcYRHY+rn
A0uIm5J7v9Lpn3dJ6J1iQctoqlpzbgrqCLKaGuQtqmbBYiua+NE1WpqtSoDtXPQWh8V8GNpFZqD9
CbXPpFHxytV8B/1fQ7UOYC3M5EfZB4AGhXqy/VYHh1yKs5l6JxeiLPuDZ8BM7WOWFOrQ3PBXpaU+
9b68xnDPr30X4Lfwx8NYXjPlxJSuFLSG9Snr5DfM2BMSjZ0i7syvKVFvjK/SHFxhpxgAxlZGp9aO
0S1XBDYUTr/XkcBAI/sckUh4PSPNtByMXVDQjoybm+QCniCz3LG/cFCnphr0/stz44vnO+Eq1POS
ijT4BMJFYqJSfLMxODZhTbH6JUYYJ7Heg10jT3eMaUyQtENAjyaXzR8/Uc/tkEBhd91zGcT4k7y1
IVArFNZKGvINMwLNqp/JdZ+KMncQJLbPaaIeS1VC3g5wWE+O+6iN3peXmG9C1Ds3QsiBZGICHYQc
1Ejcdqtp48Fw0fqZ6PiYAYEHoPMbwIPxtOk5koBUENFDANKwtqxJENhPU781tfgp0hPsMMGva7UP
bRjj39OIa9QAzTD07aOxRFwz7qymL3d17t515aytHseR1GQPAre9ujTUhTHu08wuNnGhybWyE4Ie
vIZjuJG2B2NCdDhM2aG1deuILE+tWZIw/Zltf6wqk7vl71/jppt4jMprlTgZBR0JRVKm7Xuln/s8
+An7KL5WXi8BxDe/lWpWXGZ/a85oTQMoRzTnMaF0ZwRSnpLC/UimRu4HWRk3HBFgJduW3nEZ30zE
Ej72+4s/ER0RdOEAcAI+TVvnv5xq1aVLrVWZYhxBr2Ks0oJmAUQKSVIzxpom0p5aNjkO0uHRg0DU
Z6axGroQ96gXh4c2Z6ZvpdrVD8vhlPj+pxcOxS6MUCv4Uj8NDXPJ3k5fLJGYD89xPuVHP/YLyCUZ
yZ5t+0fO6b2dkT1PqnKOXQVvgC9sHTAgMgF26uQdXfwIpIjAjljzPHRwKb43JCtjgXMKJgDtOSTo
dmbneLh8cg+KduV0WMIgOpkr2wIWEh1a3+NSliSMWgaRvvg3k10NB7gvKTgGmzUv/k0c5H5e9uDj
N7THQ5jrx2CM2oVy9R05t3sjIlqqRVUxwGTeVLETgwDhKXDsxth1uf3aJqbalT6rglfhXim82rhp
JSeSsN7UeWU9T7KNd756GlRNmA3b8t7NGPjLqrmNWojdfxA/dk6VYJKKTqQq+HaBo3kp9LDa9TV0
35oOy0ufK0QmeftUJhUZgKHmPiEIfSwbWaP7F95hpEgoULQ9MxKksi7NOeZPv7BAn70pSeHOH+nn
I6cLSI4Pi/qryADcpAx91rYFDiBq6g8GrQ/Y/yua6FAWKve17BzraHSMBiUZ8dvWmS4EqzgLM6aZ
ZVWYf2j2nwixWlW9NRy5uej1MlyEaHQ0iTUESNqS5Oj1L16cm4CLbcZ+DnEcKH1wG4+c7p5onCXo
pwuX7RG7MlbejdCbaOt6qXnKQU6kyCJHUNgfFjm9HLq8hCTcVWYbVDHzZNsAc/yFgG5O6XiBXnHu
JzGsw9Z0IARW/Wur+ZT4EttVxoB3NUENf5BaezdyrX/vaozvhuaHWxm6K1PX4WH18QNsRe+rr6FV
d0aLImsY0Yeo4VJrYP97mazMSMt2ETvYU4LVHqmd/ZBVXrGuXaN+LrquwXdFDI4IkQpZXPWjF9d3
KcZiE4xmx1ky1k9ZgiyUsIQlbtnmag1avhoH8es6vfWCR5xEj3Dr1iQ6jJFTLNyBZzEhsrm0u+7j
r6lqmpwnYoMzrK5utYB3ZlxJCMV0rXWPuvCba027UaPcBgFuUW+V+QX1x3zcG3HBO2DMawvLhvSq
khBXVgiaHfGOgzBhtyRyn1TyAnMs/047LJaT+BmVmX7E8XSVI/f6pLLpHhfISJUm4zlJGHQZ8oeJ
3eTBVd1voDnxgWyJU5vFNjFjZcuGgMuv6yefB3OV6rF8cyL1NtSdWPkJC1IUZHTDGpLocLnpRy3/
K6e112TPS6zN/G5jybPas3VhQIzEaUKrRpBYsaybIt5XOOJ7TdhXp86yjeRH00BbsrB4VM7UwLj2
qu/KaILD79B66zFup12e8wco1sdCed+ahepIh5NAZg4COq9rrqmli+MIBWCJpAPbosWOkSPFIyoL
gUPOL+X3or91eqIW+tEjNvWCdEAukf+Eqwav3KUI9zH+oD1WjADr+CwAr1FPFUwLsb1pOhKg4se3
vK827/unigSgPfPxRTo4xkLvwRJkkSHXAYI416YTnZtd8qzbVQHoni6E0ebkDlRN8AhRNz/i6moY
H/r6sMInle0xPfZLs5LFKWsF5HsqQ82gXWLaAcjLtkMDSMOyiGLjfQCygmLO3XK5/OVojO/S62jB
dOGP0Ls747Wr5k/5GVl6y6jTfzXBAdnldBLCBtCZiOpCy2xnxq1OCJyVcAoVtBmhlnQYzYmQSB4s
MnUexqBEEGtw2vr7sTwj+KwIsj9a5ZQHy4+rA3qHV8Mt263j1U8q9bXnCSDAZWjI5nmYgql46t2Q
iN7u5hkDebydJ/d1/8cdGVHhICFbzbpoDoYIawxPthP0294c/xQytrfoNIgfASh0rzEy3ydHrxFB
0Spv02LcelOAfSrVQKXmiGf8IugOtV0H98xHd+Fa6pJxi8mi7WlqIAhbOohXApECJU5NNL9G8NpK
gLhREBALN78ML0bmvIaN097G2K/OpqpeZWlsu8wTb06iTSCBBwfPhrDe/AyoWFicwXH1d8ILEb0l
HWlTqsA5J3bwX2MyDzA++nnjvcqeuXUTBOKoN56zKnMijvTCzO6ZefI7JEbRSP7zVKfnuk+mZaZp
5jJKo2ZLnMF0070ncP3RQtWZu+dA9C3gQe3B51knvB/OZjxGUI+hVTXEkyGiMbPqUyt6dCekwsUc
MfT8ROSFtcyM4hdcz7oyEosQPrqeXRdSsVs4nN2KdCYD1M787EGo2HSQT0afiyXEfaiHh8LmBjMc
GjekI76Uch66JfrdSl3M09hAZt43upW500I7u+5qfBYa3TszAUQVm1TYtcHwMCNzc3T9bafXLyTI
MUe5k00AaUTigeuq10HRaPEUdlkIk+jju3Bnx8dowgCdhEm7jAFELCzZARG0zpUboOxCOjRcg3y6
YgR5ijJyggI9/CZeO8sltYR6jB33s9Y5yVUweRbOgz6Gn2FgM4LFLFCP9SuS3d2g2fdMT15TizQj
tEwvQ9usW6bLS5F6b67nP2kZWvzBSb5bm6a3pqmNNRJE7ybpDjLiqXbd5z5nQJNrwx2U9phcR36W
Sn7QuDKOgdlWS8Nu0bCUweegpecxgbWRCKLq/F7+sKH9BFaBjk35+5A5CHzZZaHoX9F/AHPjpaA9
/YdJ83YJBqhFHRNW04RsmDqEi4QcjqKJGAg1wA/pkHOO2NWKNYqexIqI+N+k1J5sK0MqRgyGSGts
KrX47Xr9q65VvdC5m1qjuWg0xFvp0lGnVE4Si3E4xeqyNhsMj0VLtz15pL9HlEL2YrcmXmoWFEdH
iRzn/0jS5yyA8E95+8cr9E+Y7X9yZf/t5f94KnP++29zh/+/Syc2BS6t/zqX4KljGhn/+RdU7fwZ
/3gJrTl2wPJ54NjsPB3H4P9i1Zr2fziucHVqaV+A6wA7+3/EERu6bQvXMiD465x3/9NJKOz/8Azb
wkLG8OH/xURo/2sWARZGog7wKno6iH3ciuLf/GBV04IEEE6HTNLvtmhlkCC07iELyOrDy4KcN+Z8
8Sltqv8FKd8u/h6Lg3UfZJDfAZFPid4/WtRpVzwq7LvPZXyJICie4ipRB8+eY7UaQ5kHnaz4haGn
XybRfZs87zpsQANstOin8ZC3M3kZKM44ZrBgB9Xj7AeTHtatxcQB0s1adWvccDxHHX02PYctLnpf
baPWvv/9R/Z3hvATtKuy/h0Yzd9jDetZ3eag5+OEThIZZiMT+nWfuZDeGhqkMV4QDVLRJtT1L2hQ
/xe3nalb/+rumt9fz7GwadJkxp6jO/+W9ZB20mzxFc/sn55hiLJB5KYyuBB8GVwQFdZrg272mkSt
L9BO2cXoHfM5QgnRMjBuayd7NFuYYM0QR7fKk8XWrHNiBCiaGYoYdAUlSWunyUQVwicW3WQ91eHZ
bArxrMwXNPztMVZBsSaNUrxakbqBwK7vyGA4oyl4NLxZ5v7v5/59mfuc/Eu5kWAi7xBLwjXSvvlv
OpchwGJEusLBMfz6Ka1eBicnhjfrkp1hhfGjVaX5PmSgiUtdXtmr0LuTRVi9zlHM5yhEb6cHeYFf
goxBemMYh1p7mCdF6kWM9PtGLxOs3p3zXOZrtBjRKbKzTSeEe3Fs6V2Qu7F/FhahcnGfgq7sCVfA
ff6Gw12QfDZ/2daP38jnw8yJIhvdxD7A6aAWJRd3W9ZNmW8GKxhXNZP8qRr6V1uQHzbQ3Tv8fVkG
6tp0g7qLyHIXllAk6FS6BsRxgiIW5dMH3LmN7dXAjXOJoNryUwxhZbkNi+3fX3ZC/3NJHJJlvPZI
2zfiujYZMmIZHYqemmSR1D0AmjFeD2Aa3xOrAcaUwayw0zB6hzm8KyLGjSui4NIMqS8K0wH0uz3K
YwwdLHcN3jRHFTs52cPFarBIzWOkqrOsc97575VQPSQIOuOk3QN6aSdafjo+VGxfBNsUrqsjjeRS
TpbTMoIqVz5y0z/DmD4ner13a6V2sdu6Z0GX86wM9Yif1Nw6AW6jv3+gkyKlEXcogW7qYkUo15Fq
lGcfFvOJ5EG7rizo7e1wwtCyEpWSS+Kh2zU+eG3mvwWzZM4qd50MP5WGrioS3j4CfX9ukSVu45aN
b0Tz/WBZ3kYNLi3P+RUbfbRXHqLpKGISbM3GVH1IqGpsm1GJr6p3uxvgwNV5dG7g+oaa/z55JWFS
QSavRAk+cn7PLr0+DybiEi+F+haRKa8lkJymEtVZ1uqUDE197gzM+z7Gi2XUTAyKBp9odgLuTkgu
f3q9EUfIda/MEPWz6LqdGSQVRLn+kZ60/5im1b6n2WtWfrvFyuosM4wh1zGsGRuln7Vy8Bp5/BCK
muwjdL1HG2VHb5c14kzcKiYx9Hu0Doti/ONO8s3GPvNoTXRIEzYYCBf+c+/6zUsi3XhDzzQ+NoMZ
bfPEfxxqET2aTfWMKvQBzQRwu55JyPxHOIkRABanMBOrd0Vy6aIbmXogVKDh7CGZa6rSvTlqcm9q
9p/Ijrm4tNTOJB3l4KDZODMgGdaEEOC3aFVwqZLGuNDsqeYXcY2V09T7M/Mb0meN0STBnDPW3y+Y
kBazSmi6bBoWkCWyhnGvF0ZIIcQbXdgxNMJS7zBSqg9PD/0bOm+X2bXyMMAa3o2Nxr8BsyJhc6b1
/e+PhVnv7ySK4Lm6xNBX4OpUA02XPsAGaIpCbH1OwoCQ6nof0OdiZObmT77Br2rhGPz7j0jao20J
F4q0K3RshFJmHxNRjv/87Z+PKSiE0yR0oF3FhiGk/G2BJmWp675rZWsA+anF7p8V2ZeAHrTGVGs1
mN17npXrwfEG4k7MkXF9Ip7tNDfQ/09IvbKUrEnVEEaV2pxGpi7ftmS6AS0lZqJkuVyGjvcaOdW0
1lwmJXY2O8qwi5grJ/C1298/uqF4JyKW2jl2xLrTzK2QGs1aYJRuth5861mbs8BMr37u5dF3GN9Y
1fQmSwxWVnzOA3/JmBjaTXsYYadLYa4ja9xG9UttFA+0jra+RTqqy4ckRo0IdWjJmRlIb08kTuzB
1yZsrtbSQ519tD1hlXr2WgITWxS+t4lQ5OUObQtlbgCtLj3B1CptDpoJbQDeaNKAWoMdyJcyjYTp
GQvL4K57PYS8rIi5nhnAzjrVSTA1IwBnGHeIa9FCd+vY5sYEVV9iYJjI/ShpVgxsA/qAUjbO74Ej
1z3EoRyfbol+E6+fj5k4JczMX3FuoI15ZTndiMbl7MOz0QV0Gawzdc5DhkgYM8k5orFdgUwbwhVi
DnqYLvvleDZMeukJEdZhwKwAEg1ddYlQLnDXVPwApcIdGIV16kkQesU6pf3bRcOpz/zj/CbOb8Tk
ajeB6rXr8h2a5CNhgciRS6zsJN2szfa98/n11Js9MVSIX3Sh7QsNkKIZLNEBrN263EZGRVyzubSg
YlOhnrMcqhjy+aZGDCfgAA0nS0N5r4x1m0BZga80TAynM/5NKBKhPHRRyKJFuK9Gsek0RW/GOk/K
ugZatZcKiFmdvjihgbyvPAO14jqoE7OFJUNkYpWTTdPDAKqHEwY49g11BK/y0pTepacxB9+RVcYh
yp6pP8TQBL+hL8qN5FTs3kyOwTSh1hoEfARajoiOnir3XfCTlcG+53bJixhqbbDMKlhsfrOzRH6P
xSyux0qDCUDlm7HvloxMFtkwA+FwKhv1us2mbR0yiwjlmvHiokJVu8Bn+xHx3ZhSrnW3YN+wMswh
KLF6Z1kbBBAidcu9PVHZFwmpooWdLeBFsKuvQhf5i94sGc4eRdhfyWdYg5nHG0vDv/ce6obp8bCh
ZVZ/Ribi8cw7O+CuPJRKPt1VDFX0NBgSzd/TZzjZCXeXjjWaGomk1cJ6vuIG+20ZisVesB9ldKrK
ZsV+vob16MzcTe27HsQKiRqcJlgfGNP0qtpqtraO+a0i09vkmnaLQ/slCeV5/irxU4OJF4MsMdoP
RkjFw52TufOqF947aSOAs+kJqR3wzY1MmGlo47ZDzuL3/Qra7iYItce++qmlt0O4sanJuQwIu2oA
Z8/3cyzHc9G2L5hgjkE83TITlqAEVwboPpV0kOEOBczg2EaDAVlD6Wznj/sN8n6Po3li7nOnpa2q
nyO/OSRdvrF5oDviHS09XwlAA1bmLUw1M+Px+OjMIZXFxZsPKue88PbINM9Bow6BHa0Lxho9lsmG
SzlfY2mTCY+ulZEDIX1YIU/zRQ5iwkQJ+KmgZZv4OemP7FJHXPFN/f3hBtNClacO1QRUs8pf5rUQ
C92l5GAh3yLDXAkqVbS9ZF7l9zTvdp2pv4+DsTBJIi25Dgj3XepSUEFjtxmN73k9y/CQdHcLlGcz
gXYDeGojXzK5u7iuCy21nyjalq018ISkNwPfpQ4AXzERGkxxs+HDl6n/JuzpgLjnSCiOVG+Nj3Np
Ss/zVWhpkxjIWQhFIaiixFQ/nn0/XmVN8dbbWC/53x74tNK64Yam4wzOjY12OxTqXYaEy9MBlpnz
HNTlOjd0MnIhicUdafI8E7m5RTPLw8yDE0oYrqQ3QhAx3f5qs2CGxadwATeUzoMCIroqRHCByon2
Pzh3iQZPdMsEDw/sqRCM3dn1YN7uMUwvmxFFGe7CsRvPiRoeKtdDGEvyd2mu0XmzlVvTi633+9Qw
jsIcduYkdmFBQjH2q9zE09uuTDmQBEKkL2VNtBCF/pqkCC6zOv6YOms1QvJkmffWwzg+++JZIvHG
MHnMfHS/Lm/mwHDUVWhYSRHEE29evNhd2m3He+W8JU2ASDPtTvS331vuX0ev3opxN8YWWogKY7X0
HmUXn/DTgSf4ECS2h/5rG0GR96IrmMFzUzvHzCgPEcDe0S/oODH2j/LwPdeKZ0I+V7GUBFg1/dbW
Kj7b+sT28Wb11jntpnzhpLq1Qh6BzOtJI22JY+SO/IRd6O5GG3qrQyIRo1T3uYrI3hqtbZQy6mxC
ZNVm6HGTmnekaqsavQAzNf8Ptf4pyIYf3+k/yKLF6tVXC5uyTpo8hdr0ESeMj3iXhebw9qf3P2bt
n2rUSw7Od3K6Yd5b7knDoF0RISXz6Y5ENFpoxXQsmA56zBVhPJopyqJUVC1CQudrUMGjVBdlVfcw
1p6sTt6Cxnjohl0snafQi579yELxSUxJY8GB0Ps3pwH1q+rqAS2pkaMiStzpFI7Fn6owP8rpDajY
i161gGob0qW78NRE+mdc4tqyBiw7HlbfoDxrqfvUQl2eIgTecbXjmL1t5LQ2bH03luITmdGn4PIV
qtwSJryYx9sT2MRkWrvcVDQNxbF3azKsdAAabs3jeInq5lHF/rvjJO2i1opD/FOX0bGpgIlVinPY
ijTYW1GKl7Tgebf8B3NILlp5kab3IMbs/FewEiU/OP0PXRP80sFb+Bqba5ncbFQXakCyw3pYUp5J
32ZE3FGkGAelP9m6vCfG+EUH8ops9cFm/RvILsSQOj+d5ME8U+OuLN1Y+Ub7Q2o1jWHjxa/ScaG1
sKHFBbvcq/QhgFM8YP1UBte6tN9LzLbgoMxEvcZJ9VZ7/QP3zEtbVu9M924909G6zMg0qC6WFuJZ
xXTj8OAX7PB9wWnaStWVY8SOLFddS45m8AGI8gO726GZyp9Bagzxg+lCjCSh3d6IdjfeTUN0YTIX
V9aVwQEjzVr7aWc8m/XTCpgyXWpoyxHcRJPp32VD4FjQogsYSsIvuFKZmJ40t5uRlCdyrLeDEZ67
UGwpHJVxIH+E2UtTIBfxz1YHPyT2tV08bktt0MmjEF+xmx1iurKWgxcn7d1N2KL077r0SHTbYTIR
6JUwZ+AgsNJyANtWDJ6FP6za1tKXlYuys/OAEE401LU5skknblhau2pGPHj+65Rg5GKJiXN7V7Uk
P026wufmbFrMyG05rVvyjkYhVjamrrouD6nhfvqavJUWYSAtKTaUW43r7aWxxhC1mfruWLLq98a4
Nqp2m5AX5Pftc0gKYU+4jcPUQytQSIibkbfsvR8QyZfE/FBLn/O6L3ZOjjmyK2fFb3OOlXeuUcCt
OqPGS+mzlWl+v1WqIpWRpRMaOIxWPVPrOoeY6MZMcCw+5NZYMkRCb4K1c+OE9SM7OwNEmYvloJzv
1Md+AqU7X6QUJsAAEJ+IbYGmh2kzAFEQ3cDzEfaMIQlT/NBb8Plns3LvTbEtx+Q2Nequ5hjBPO0+
FKTDHp+HZ1xL3dvhG8dGNiDpmLrvKZ2OZVTuaXHcyXchv3wgoISpsNsbz70hv7ycByEooAsxYkCX
esT6xi7zYI4VgF/tMhGAk5z7mavpcrFq7A0G4FtpA0IDNPCBugaOsDha4BQtFFismCdwIdAq3LtJ
pjJ3ItHx4UMX91cjp9Epm2MUmhju402txVQE+j4nlbHsXnrSRaYgPfmDu61ylxz0Ys0hfBPBWizN
55JEijYlZQfjsZF9MZDG91+d4SUgFrEDtJzGPhioSimLF/A5NhWID0s8N2G+lgw8p+orG5qVSOM1
uQGLIiVaO+q3IwW9wRRLOuoxA72hTJYfuqdv8OGYIXCs0uXRwAyxhSujQPt3lHV5sQdouG79COUa
guZisK49zRjAUMY7h9hHr8v7U+tzCWviOwct3Iyj+9AjmzFsomm05OSQ7QWGi9pNbodTOud/1ZH9
7CljITHxpX2OuAYEq16ZbDUPdNbYZgkE0MKrMQs7Pecx1Morzd1NErdbEHZnt8+2SmBECH4t9v18
BPDCCaOeDjy67bIuiotOQIjCF+kXww4P/coanbvlInesSAyhAJwC7beogk2DFZi6U28+S817UYa+
kXlwqEsJKzxZ6z3aeT+D9xqyjzmwa8lAo0u8iROApMV8+tI1CB/l1urSvbIYHZrJkxsNmLztpW+e
NQVMh9l6VcXfmlMigMPshSkvixCI5rAhYWldfWpTHTNq1UXbINO36Jo3cZC9VHcZfw1VtlJ/3IY0
HLRWrS12pKftWpfgCxaadyuUu0E3151tw9iYzthy9oOHrMSsZghEo9Gc70F2JL4D8lJnqmhOjO5p
9Q1u+MXIlVlaJ4hXbX8bI8B7gWBUeK+IYHld7e0gxshn3LQU6X1fVtuZ+2vSdyCWysZ+5G0RO+F/
9cmJ+Z+EndmOpMiWRb8ICQOM4dXnOTzm4QVlRmYaYMwzfH0vUlfq6tut2y+urCopy8PDATv77L22
/0eXV3d5GoX0RpZ7EvFvuNOIw/hnE4ZSMsB9DqMHpy232n4qO5fW4ek3MJmbPffneqaF3irosDA3
JOjviWucw9Ta9UV7pyvztZiKC4rk3fdxkVCEOZjRZTa5M1rlfknrtP133MXHaAx3s4rWJhUZfZcg
5vjrOtE/e5LitZNt+7k61L63nR11Ssv02oh667JxS3Pu2qKEZlZY74aV4cviAB2Ulyj1+4OYi5/9
Mk72/mYkGNGE6S5Mhs2Ppp0uketCeVApUEH0kFTig1ImIEEdzmsnC+mxG3d1E5yTmGzU0JUPNj0S
KZdMan/R2vE9+tw7XWILlniThAgHZe4V97JJ/mqIRURqeuiq8DwXVFA4I/d+9w+/RT7kDPVyTiku
z38OtIKO2N+wcHvOL9CO5wb0Gs0EK1ThXeZMH/2QPDcBQYZKsnlO6fuckeyh3SCor+ikojpPUo/S
vhcNhVYdY/IYIFhQcRG4MOPUvC5gDGs7ezEc70Qt526sBSKWHW74km1Ff2hF9xxEMetpW17LvFvT
6rsJDLmDg3Af+Fs9xGWu1FVKQWyVMclMciVpYbDuXcA4kL6E7o+cJKN1qipvMyrnoGaaWwcJTD/J
9gV4o2IITvRz5aywC/wCEzww3Nb7KcF5YTjjxqFPNJHzo2u2G2paD7Exn+IWAEIKVhpUNnrhV9UT
aWvs/E+IaXTFsffszMGKrpi3eSRqEyE18ogG9oK9gUZZvwhOXb8cpfGNyZTBltU5RxHIILDcrIvG
amAs7nm25BHi6eCWR+4Pzy1I+tiXJ59rqCgEt6Do1JjqEAd0z4Q1lCGx9/oFs76A0HEBlcDsezvB
bEJZC13yApRvmdjFUTcbWfvgTYrgRlCd4OFuqsGntWyYOdrcNWqAJ5qbYA9dD3iFYbmQFRyJcOlA
Wbd8fCFRu+ge04+qGze6s59mPzojY78M8++KUdlJos+hsFkfh1sEV4Z8VvMV6m6aAJUgq2XBal/J
/QAQvrMuUz1S+RC8KFg4nOV/5GS1ZGTcWI7s++mnc2wYJADDUZJozE81WL6gLG/mlGwT/bsjRqSA
bXhYXVPD2hJRuwvUHmLgr7Kj/iu0Dxl+ebsn145FGFrKXJoE9exL3EP48BK6bzHokwoAmOCsaULc
er3xw+mZ/RzCCi4xy7oPvth4+yPOw1Yc8tS4GUO8tj2Wl7iS6TMJqmtTPzSzf8QMQ5UCfQ62/wyJ
YEMFEJ8ubcXgzrnr1WtsrXtij8cE118nMeQnBX6as0OUlph3ICzqHT5oK8O5WO9SvHqxRa4kPjNY
rBU3IHsod24gD3NZbL2O4JCfjru0De4Gl5bA7YTSBLjIxZvRnZh2D06Dz2Aw7onFIRXPQSOxu3jF
2sMPydMQ6Oa88cvnaaAsih7BEZSS1z2Z9VbHlyZpvoOw2DadsYliWh6i5uK1X+l0SjD4tKzdivma
Cbn1vnXxi0TcqTMpgnpkgF/PGQIvXRSlILRMp7c6mLQaihcTm5T+0fOje79CK7jPQbQJeBT0+P0H
0liBoERNZHuIqfV04lY8m8Q9Rw8PLDspopem92OYvefE9rYubTFsupHiKEOLyHvRHJrvS/WcRFjL
xmTLEOjG5yZ8yxIqzXPv2nPeskSP9kcVYHLILjwXQXshJXUnfzgZEVzSoF7h3lrbud5G3gfryrMF
R9Am30uKiLykdVdgtI13pzoG4TlxnFvdzxuv/T1kROIlvUti8m4mHC0Btk3/iRNV42PBWLLV8jyS
I/OkfXRM7COaAOsCezRuqLmW556stv1Is3Ebxej2+MhQkPA21oDTvIOIm6PLXSSlWTgy3mvHvjCL
cQLICC6Zxk+/nO/+fEF66+r3HHRTQ2TetOVNzwkLd5NYb7FP8pCGTxJKEH8GelN8Uz/olCqONDn6
goVUhvqXrUG6riGuPFEKPa00v36MZ+CSljgBZxeS6yldWxZe7Lj0F8nP2btqumCPndCzEZeK9mSp
XR+i1A29DA5TMwseC2a5U4PBd1vb98LealGJS6QicbGb4MAiul0nnRU+RstLje5tye7RTSgGwi4Z
bPIyqC81ZwYOprVK+SpO3kPWjS1rvPrUlTHm35k2LI2cWbBwuYy1js4W1CHbJVMZiMG9ahYrxz7C
IFiNtXw2Ba2iBSWejFjGLcgD8+KxKWEtMnEMtPNjNQ7h72awL0id74GhQCRhR7qZTkQ2yGv+sLac
zgZQRGZ1NZ3//mO9UGl1BtDi7z/+fakC+RV38p1gUP2YDDK7e8ab6qufbPHkOR8tAp2B//D3JR6o
p8eKBFxe1PLckVQIUiXeU6Fp4GDCf+g0oNkFphJD+sFd7ez9ULO3nxQlOsSQzSfC6uh+JaQrDMbm
U1m7T/k0kQSMyRrQdzV9NTMmCiqREoTcXMLdmtU1nXhoyMJ3dk5JiVNW1uktaEP5TCrorIZQfXr9
6zihzxle2a8kM24NXovbFJS/yxi2zPJN82AIEzvfGNc/A008xRjQE0eYqTPeb9/L1Onvn3Jk3b2y
Mk5THrsASPfsuI3yQuIgeylbWnr0RLFcO/TDtjIJVcFp6axOvviKJLZbw0KL52CXm2P8Yahx8w+n
zb8cSf+ES1v/l8kicG3hm5I0uS//jRtZ5XR/pT2xQyOEO9vZMc9cGaRvXtIaO8ch6Ng24x9VAutD
FMKJrS828eLLDIem2BehZMFopfdsAd+GOiQZ2gJNmURkvQA+C3b/z9tdoJ3/zWBePCGBHbiSe79F
bzXrLv77P5Ct2phbW5mDCXRMZWDfqasbyvlmtCbnA7oPTYNyISo8w5vultU2WbEHbbMaT0OoTqAP
mdYnnNiLZSLR82M+paoEV1D9qknUnF0/Dc+YEzYDvnRaHXxujnkSPPx9mZOWmPrrf/6JxP92EQWO
aVGsbXpwtvkJ/+dPRFAYpEwKZJWp3b802AEeatguMGOM2yjYJtgFCBi9OFI9F0QvsEfydO7wqrMM
LcJz5RO/2HXhTOPdbstg//+8v3/v4uYTd/DLe5KSKscVf9//Pz7xXgWyNyyKZjW/bLTfsd+SSqxR
MQa8TJqO3E0s0M09x/AvUf8ym1TCpnx6t78vikz7f35H1gI8/x/fAT4q03YcKWwA8uLfwa5Urvhd
sOijsHCGbSfg7HY5lc7S6udLTkesKLsXYgeKOQ/crGEdVUTrQLbUalfJUB5z51Tb6Q285niVLHfr
DhFDBrCIZIWNkIip9/Sf37Mr/mLa//muIYZ7OMYs2Pae59vmv7mZiipvOPazkBsimb0jUK+jWcwX
Q6UgTqBt4YymKIeAkZQjhomDZfvzsSm7I94maIumdSxGe9dGqoK5UZg7X0B97Jv6FKB+RSE1g62R
3WWlKRk2yWj59VoSKFw3WU1CBm9JUvFwaxTrRy3n2+yI7yIKepqAivcmh1nQZ2Jprzs09LvCZcWl
U5JwJIEMD8vG4Y3RDS8aSLyuZaOYNNdqBLvUtvh5ZnCdZNoSNnmpsxmmgPC07D972krshEa00PW7
1ThVv+JSfaUKAKl2a7ZVTRmtZo7E7PZ4vgYO6pIN7TDFGuviDxZhW2zrwf6os4HeaqINO7Mw9q1N
rqbs1Nmr6QexOD9lE9J7QGhtXXfTpW+rs9vK3w29PDruIB11oJRlwqO17fV66DE1lTmNoSJ4jo1c
nNCfnzy7/KIxZlf6Vb5zPEAbhrQOnj9g/PB3ST/+tkQN8dFwgHcLxmwi7ujzl4k229oyH+CnsUdn
OIUI9jn0JaOtfJssofajP/Pz0eNrQCpd67n/8JSNkDWHbykRwjl33/suuIxGH6z8BpNbbVZrMeiA
OQxhIix62pcrIvYF0kTRkw90c8ZWDKwI00T5cIbpV8zQdtN1R6UnojDD1aLDxUlPQd5dMzl4axdH
PQW8xipk/ugduqEyzyKHQfceD06EpXwCeFE+93X6W5TQoRi7yzUBS2a2do2uX2/DDHP5GIQYe5Lo
VTFvYZt1SfTJC2sMcSHs+5JVmECIEjTbOjHTbUqOLpoHCunxM6BR0K1AUtpi5su0QMMJiYGUrvXl
SDRGpcRhuURxlWNeHtQXj2+AYkH3ytuEOscluxJdY+LHGzGUNM9+7jFVEO8iBLL0Y+uzXaUQ1lS8
rcoaI54NL24ifovJAGoAWgnTLVZkD3D7BC0IT+ahJlN0BI/2xmHmT+mX1podE7ZzOzaf25iEX5K9
1GOU7Mt22xdaffaYJoCe+nwpLJV7J6drlzw5cUvb33Um2wTXa17JDPlYbSaEXutcFOHvqnNfbYzk
m3wM93F1r0QM8qB20zeXsITMuh8qCe504W6UxG7mG+EPr/yw6vFoZyAJiYN5TfSqlUt3GbHnFYoe
GAf3XjcqOTYmK8iEDO+tRmXeDqYgS+HcMZaKx9HP/CcJEYHFnJ4Pj/mYU8G7vAzx5N8c1gZhE9/S
JDQ2DkHJNWb7YA0GzCM2BMe/au0l4h35z0sLxaaqnAundR8GpfGDJe/ivV+aemt9aIfiqRcj6/EI
PkajjJ+YHF8iIR8NH7++k9a3nql3GAPzFnkGYcK2kKt0NO9zHn9acMb2ZgL+Uchvx3eJuE39e21y
5MX3RGaddE+Br9BQ8ilT0FFjok+zryC340n08uZ3U1I+yeL7T6cD8rfubK0r0/lR2u5nYyPeBso9
zIIzlewqiNH5fDWaSt4dp3ik/cjalwVCJpsYP+EUiIkTRPFsw6lvl3JarqVG82wJ/Hk6ICbvzdFb
4DHNro56dY0a+HAiCuxd70sNVo0TRuOYVJ27BAMBEnfSvGSZ3rQigzHdieFWY9vcmKxWuiWMaTdW
c6UUMaLNqL6XSyhdjBN+Ik0yzxhRHy28gh6mV3z61JqqOHoJAU5e2oT7r2cQq53CQK7CinZa/eYp
mXDgh1M7QtI4IlRhcYMJk9YFPGGr5PvfXApP6pNi4JOmmJ6r/GzO9hGzaHCRXDp3GADXDoDQeSRL
ijPG0WszNb6sTHlnCj2fDUJyD8Yz8Mm/XVT1tvKsispCOgATs55B0+cJSj7De2niGiLzuWk5WY1e
djOgEuy7zCJ/EfZEMZOtGl/rIuJhJqkZZarx73nSrEt6W58dN34OKPk8D/lQXae83LUJNh+znYEo
ikdlW9xJIu9PuXTKedYoj4hj6BsFVMqUW32NHaGvYHY5o9Vv5KDaM5P0Lq56fQjB4TdpFd1CfgUV
Lr+piC1a37obbaswK22UHtBb+B4hb1Yh9ZiBSz+HZmQP2ujFpMy9jI3iUlTJuTT9+e4yfUcuDi1J
mgK0jn7q2wwGEkclcn2kRKrsFtXErWyI/8PAHdviisITRE9S6d3DCP5qb40vBZZHOHhWdHAmInG2
o6obHX3Q+dV4TA2H/igjfGkyKiRNDEFJ2VKfhW6wtmdAPBJwzNVOFC6jvL2NdRdBng52TQ1sL0mb
iQMvzo8RYbfNu9Po5hAMC+XdZvxqO0xN4gSkL1w7JNzW/WC1pwTES4DUtQ+r4cCnH13+vkQBvnAs
F7dMcMsR7GO2Ta6HW2SEdD0E0efcKvnA47fbh0WBE73DNUld6Uc4lT9D+Me0RWJHCPsEWy1cOmkk
Ji1gdr4VjQePeIrCm+HDpe14isCF8YPzv14efL2aSO0dUwubBWsattlZg/2LNlvIpOPai/tbWYr2
4MxuBjY3clkdTMGFoGR8UL35US8u8pBd+DpqsOqLlO1LZlunMkvoRy9AXLPM7c7dzDPeceW51GF4
tdESBipQqV9osw2lC6T+OZ6T1VbDObdmKtFryWLOm+UhDrNnsAefTdbAxYlf5xIrEHia18Tq6SRR
Dp4u0UbrVltiZxfmW9m4yblnSj25mg1etVBZIjsQp36c69e2dJ68Fu+5QTHxNjMccaZR9jvpZHdB
dN4wgPJktu1Tq5Zp1XajXU/F+FKtd0XP71ZxEXKQ9Ep/a2YNMndAn6Y11MAbopK8tsQ040NlFB2U
sxK3KqpMra+WKJ+snAVhE04nmv/SewCozPPd8A13p0XJTSqPsLFXVm2ppcs2Wznw0880NQ4sSzc6
oAE9ogxAjh0ZLwf7mTWCbQNGGG/IOw+7wWEaB3yPvzo2EEpmCQClZF+nwP6w17mT54wpX0fob6Ca
Hn2jqR8p3F4NES3ARSPyo7bSMzRm+TBoxJ3OrqZtmlx6B1FfVPUT1+JNmMqHLub96IKbp2kyhxEP
rNZxv9sUGmkRNIcYo+pWpTO2qbqEKG3q+urk557QE3GLsj3kZAUIKjyIKKZKLzGuvhLdVtjxKY8w
+UsNEBqVVKx73W1mg04crdOXZknmxwZnmc4zu201BREYlKV1hdr6w0Dp6MpFxL1WHfyLRxZeKVQ1
hEePc9TGFsg0ZcY5zakideP0Z1xnV9LbmQ0HbORR786n0uo6hMAaX157y2u/fposTkwcHD8mj73H
YH53Ey4w1Vsbw3ZNDiXcMzkdHIw6uc01zwrS01B8ZvyxlScdHi9HO/Xz05AxNbH+0gXuKU9tIINb
tMhZxWls2n+9/P3Hgj3HLpjqd4psodwuL8QU2tXAmXc3NXYMjNJF0vend9fsxKOH5XEzt56x6eE7
zZqb9ewYzOTDrh+94RxP6jF2ah/Xa2Oe3AwUqDM3gHhMe90QLOd7ZeibZwp968F+3GY4hMgzclq1
QEgg79b6RqOHvv39E7KNhqLrj8SdowQ8CapOOhtgxl0neO4MjEMFEZ25xbbp+iXrS2faJYGzBmJt
Pdo0nnQwr/yIx5IyKN+2A65+R2XnNmvLgx1kgLvcfJ/RmLXJMyh0PEnlTmkUprhaK2ayh1kZ76TE
qSUwKHMxK9GfZJ5f54XPmk7Y9mgQ+7a8+Zk8foGt4jGMu0szV4xtyUM8Yg8w9ANu7WHl4ofYR7Hz
7mbd2YjGVw1jShUugjXFA1UbrsfS+COrDBs6CLbYs3kGcs7WmHpFOj4FafqhDXzXZnXC3Z+tMh5v
W0CNdFXRI1SH8mjiw17JnnUAbuJ0rZfsuCHjn8FcnJNEl2trHLi+2OLlbEKMxabgQ7Am97ivsPZQ
/M5eMMQpCowBy5Bdo1oHbIoU6ATuaw2Eh1m9LFj1ONDv1Qxdk8M1mcDwT9NX5nZwKY7qVfocF843
cXeQTzSbAhmiwqmLyXyoq42GSG4b0nxDCsUboGJ1E8IIw/d65N1GN93LatNO1S3Wz9U0t7Sc5DQK
uRKXkcClvVw50LwPNdoMNotwKxkIVy0A01UX4wMeNT3ZicmaOAyRcavxYGC+W6tp2Dlky1bUjGJG
/ZGQAD0OAyyAIU3hQmQ/oalUW9sM9xwPjLOcOfENiMNcS1/0KMBlJ1m0K9Rj29c4FWzsUz1rqjLB
dmAh7ooOSxgw37U/Vmrj2VsrYfUH03DXAKaw0oJnPHmgtmWjs3Cs4IxvlJq5OP30066qndvgCLMB
MBG0LO69bwcbszYXo/n0laGtHIqw3anGeY6H6VwlB7cALqQr7Iew/UE7Nv3PPG7mY9XofTyMBC31
HQZHsTeHbya9p0EjcHpZ86oaF4ohtyU9ehFghobHGJsrJ64woWh9Tz06aPnK3gKemFHY5NumEsXO
5GtAcWXMX2ZeiigBbtiVxjENQmZE/0Lk59dc18a5MORyfE2vftycx05VxAAgAlqgPzgHnyBJk/uM
CbVSUF9vS7O+qdLCGeI3P3XACpjzyi4wap6KDZWuGjHcHrqcQ2j3gWWU2zGcdEZ2rzmUwduwPNYy
HowbxwL2GHGh1LKsz1kfX4s6/iqdwaTZhxoWf4JdwL8kt7WgNl5C36OL28V9lnbrqeFHTa18JjGk
fliYwSEWuUTWmwYmFv+rrAyJlhuYMSY/EGcVtI9dkhXnglLftUuUYJ2H1pb8rMWXphsPpvDUmlju
M1TjAhcfhWo8vELJjWIV5WG2LyVhjZSTvh8pkhGW+pRBBqN67jA5hB03f4DRPKrHw2iJq5g6bNle
4u30II6tLD+mGIPrlFfzWoJJblgjUXaRZb/C2s1fcseAWgyHBkjMpnCpgEur8XcGXyuvomrLYjxT
lJEoCKl+EAIhtbwzdC97he9e7lz9MZQ+ZBK9N3UsXsM5WPuF/6rHKT73NV1Lvl3+Blz3PPKc4ftZ
X6KOMQNJ75WABdlyaGoF8E38c4A7vA65oBDFm5Pfk7F/1TVV3bMBDLarEZKIiwswQTiaHer4TBnW
oAh6wj3N22Q2QB7QWIuYxvu56SY65ofsQH78JdPzN9o/Xa2Z4zwSeGOLs06i4JfHcx1txNgOUfIz
zQd1IBawUXZNbfzcPub91GymBPjfJN0IL9W0rlqv3IRk4AgrYkGjuJkhm8sKZwRjW0RIZspFvo0o
B6496Ha5Wfr7wGUk9XK3uFeY4v7+wahysgQRLV5zhA9vVnoD/eW1c3v7YFruD5978SVss++C+5iM
R/M4ukuxXclYFIESdB1noK9bnXlYEVpIq2cPHJ+GJXYZJnkrRvxl+F6yvWM6eu/bb1ld3y2+DGud
dH8MuuMXitmxjKyatgf8yalN17cVdY+By4iRLhR6et95a1I+VS80DlHzZIN+ERW6e6UMXA+22ise
HUHcOLdKGL98rY94fk5Z5v4oMtzetRP/4OcMTrWDK4PRZGtZLOdSnBcDIaDa0BdXp+1bzc4SftI6
wYwTWNnNnchcVUZG50+8a9YdgIZEUA+fjtWnWM7TCQs+TgvLZhINUSuru004NmWTtqchna+icP4E
+MLOObtJQyABlIUNQ4KA40Y27IMY758Z88J1NSTHeeJD9UeWlRnsf1pJyhwbv0UgmR1utdZN9lVa
OrmDJvm2u5GRM/mViso9xeW0klM3P2R9KVaMMtkOxEa+inx5KcLuIdSA9spUbUgxjwtUkiWvqk9W
gDnKyrwnJ/GudC4IqgWBJUFeuLqyfRq5ujgdjxzKBLhrpBu2Zi7NbVZWx7u+aS5WxvXC5bYq5vnZ
rPGo1z71bIV/cFD8/Gz6iaOMIc4Nwv2McItsEYH8j+6KLqQSvYEqDkCqjkx+t3QAcW7r27PRQv4m
+LilTw/aU8fBP4z8FwKJ/O+5Z8nGWwq6KXOHbLYpPftqhJl8GZJ9lajylC3f/Zjn65sIwo1TtlR9
WF79OigFs+upLv2bVxk99+GZsGtn7wEWXTLpH02zmrH5zW9dokErtwR7B4DhXkV6wzFwNcREWLx4
/kSv1lcKr8+5awzH8u9gMh7IM7yG5eJ0n+gzK/04x9ZvBdjzvB+mzeZ/tr8hFQYXzcciMK3hw6qR
HWSjjnwcFg/7bD3NzdXHa7AlRk1L0ZRzNFnuVGLqD0UBNJX3t5R9gkdxpboWo1vvKBTXtZmBKjWy
nZUrqL0UBdQaV2zVHSeve2lt49Esz15OHKIdIHxw3tbHAiHIcKlbGY5B5PXXbLL0ZpBYA1CQtkUc
cA7Gl5KqpANAmrzZ3aAPRtMGK7SRny5MsnVs6K/IHe+BU1AXI/ndTFxkVgUEWjkzBQ/gfRQIKNq5
HNw91lucCn+f/Ing78lRekccVeeZx95BJDWzuyCupOZn29gI+IWxMWo01zleW/EHDWePYA6vgQD8
0Qv65tmgOBl6VO99tfZQbSIEnJUlJ04pE3YSn6Gnxq8yWiOuW/sRpqzaKuLQZTOSPcAA6TXYZwY3
b7alKzjcjB2t1aPA1BH2051b2KYJqzfHYirmsfoTLupwtM3TGFTNCXLYltN/fc/sZ/LwKGhURNuz
CIjcuVRpRjdjxocAEakCs2lfbW6xLLwpdm/dXxCMUtBp5S1MeqZ4DCjrtkjFxmxiakCK6eg4FZzc
LHqIM5EdWdJEnKqhjCWRR7snIgQ5m3HtM737LdZhrxKbMvUqzMj1XbhDv2WmJpeKAJc7xcNo+L/n
pMxPRMc/RfmYOcte5ALdjQ6nRn/RtXPsEJLp2pIPPvXYFEQMT3LGJTdH3KM8on9wurolMc6JM7o2
saBIEVX04uX1ExnN89C01EshDd4wWjM10llbYXMlOwGht28AmgYxZuu0fO05cqxptRJ7otIvNLbA
1Ej5uhrhQ0JEcDN32t5b9fwriWvxZMYEkib8Hw0JQYQ3bL5tLjhPKI2cx69Y+/R5DjlcKzuuaAIc
3BX+fJSFBDiP5QgXp433PEc8JqvjIN5mozg2BnsrEADJxh0Dakm9WELXawu2PuFnAAKRvzDf4Pkd
2myXp5QpTI71Dl37u/OY4/3O4EBuI1B3Dr0VqROd6nb8avn6s+T1MZOqooczzQMHzuhzEmPKlkHc
w/bMQaiZf3zb/1R9e7E7Pooq4I7N+Sg51mHQ3a3E6rjkbE5Xk8YEoMaA4iy99CBz5wZ/d42j0Xyw
2p0N4uqsRpY+wbIXUNyqcl2Uh6L3cLWNziVL3WbN+uo1VgIZ5q0I8d03fffuN+WrR6IeLmFkYIMf
VAAL6iFq4mjDbq+gh27dygjAEodFfJrp85DbV2LBWPAjksmVEOGGh01X5clF4NZHtyNHj4viXIYh
5hoH05RFVGLnyJKsIXv9AWkLxwVCi5mMDGCNxmhYMVQEAxFHTnzovUYQnpLAo5ijr6ni2/VxTacn
BmVcPDElt5LNq7+UkXHrQmoB79LfrUrsxFhjucu3TvaNe/IQd4qLsi9ootX7ykZVsztIMW1rYk7n
izEtTNRU7RrS2ySCZ55fuMfrzNwFkqFqxjY9hvG5hPRNKhY9too2VLt9unyZzwUzEZt6N7+QNMHP
SCsZd/JhLdzoMQCIcyEKYG4KxqGoJCYtJQU80zTt0xkBHmFPuabcNyckd2eF0WPYzshT2rdOgdPm
98orzqqf6ebi/m5U9Va07TqD7kvdZ1QedOPRa5WbcCfdjABuBqErNZ/MucvXRAOLU1LRrtK5/tHy
SWqVkyyhEpHqq2dB+CiFGRRX7b7TJrzkLkKZxixLA92BKYTytx4uWwne24IU5znDuUv742jJl6os
32YJoLIS2t00Gn2nfDDZZa7TQCw2pGbD0e5G74OFvGcXWyWw+LYpUd3Q7zYuXjWVhN0l7Wmi4Bwe
pbj5PUliK6qwwdr0dk/so9TWcgWju2l6O2fUbykMr1XhahLx6r2og++pXdBCCaBAQSZsCinAM6ZJ
b3PNwjKt0fLZdAZZf61Nf0+mvWTn15JAmfw3N3opbQPRYJA3aqSmnblARbuZttiYDzAJqhX873bL
J/nHbaxsD8193FULYqjOKR6w3fLuLX7qmiutLLEE49hBPI68jchBnDX+IxrRTShkixqdKeCoC2X6
6oZuQrlaMW5YWLXbofLwrGie7BVIDJwa1Y4DsLP1JpsyUWd09xzXF+AgXUq4BLQrh2s/1C+FTNgG
Wymy4aw+RG58FqZMToOq7G17GfrupepSIiXqs2z2iGXXCUTasdTojXJcaI/+S1fREhFiueDJhbIx
Tp79opjb0GLcd8sKSigttUWuiMyIoymq9qaZ8iWWhgiu+Tv7kwd3JG5lzQ8TIsaJbCawbE8/5sIy
XqOMLEWCQjqYTnNs0mHvtb28BQRl1v1ME8LA4Mehlm1fYblHYVEv0BrVeo6AzqNiHsrUfbETFrY5
QPCWK2kzGuxR+8xNyO4QPHbTEJZ26Sdbodw/UrK+rgb6JiYr3+eFV91TI6ErsGveWPeFh7BMw4ch
LyngUJQjjerQJd7eTkPxgQFu2lfyCP2sOgTNELLQm36PbR2fuquQM5NQD0QgK5zHGfeckvVnU9TW
HtSExPUaf5QeXC8WKr39GQQVEX3cvnwvQVNFXJ8h433UwCpxUkSxeDI3JSRhywf5D6/6ge5JrAf+
dsS+uV4MQ0Daj8bAID+SncS9eQla/ouvCW4aSfQ2pVRpWg5j6Asnqo3vpIobH9JjAR516Q/5iJJi
fEhoYuZIYMGShzIJp+fRD5Mt7r6JAoVnQ3KumtuHScgOUCHjjAuncHQ+Gyt5g+O1FVGvtz4DDQhS
58PFE1e1hSBfHM3cYVI234QpvR7oAc453HBcmXODqAdV9IWTLpxmNqaxQdUZUDNOiOGmZb+9HXT+
7U1eT7Dk7wKVD5+3tVEM5ADw/IQd+wCslOrWP2En0nOQW7SY9Ow6R7teg1CE7SC0R7dlbB5piqo+
jQUPLeYOS+GjjX0c8GZIjIhvEC1ph7jllEyCKX1rQ+75LDaSTVV7Dznkn3UMfo7G3uBJikSicHJa
kLAgKdSR8Qb2wjGh3AshPN4VeGbZqz2GjvxsnPa5SGvqBVp+ld7wu5ZUOjs5sBTL6u4TQf0UDWoT
TTBIE5aiQZuTjqRLiJMZ5MJlShlZzpZ4s9d2FhIuA/mN8d5Y9rM4MEcn6jYVe561aGE5tGn3ogtn
2HNEBOXDeDXaWNLdB3I7/ZxvpEd8klQ6Zw86layHsdHeKfsvos5jOXJjC6JfhAi4Agrb9pbebxCc
4Qy8K5gC8PXvoOdFaNMhSiOJZDeqrsk82Xy0I4Tsxh0H/tPtmbMuZvqe9NjF/sqM9zXu0vJUTeGz
Pcbf9AivtrAFZbl10tJgrRbwfsRbNi3kUQ3Bn9jw9uCQJ0ZvNaM6t95BFb8v2ZvtOjff5DMw7zwu
d/CA9l02/MwNAAvwjawz5PgzAqDXiKLsBJeUPTKgIrvEUgQitYEGY1tFxJnzbFZkBABkyvYtUgY5
SwzYJVUMhAkEvOHfYs6+bc4SkCb+bh5VTH8Y0XnZ853ZwV3p9fTGcG5rBfmB6TxRbfxOc8ythFSw
s61IznWURyfMeU3s5y/E3wYSQwVuskzirWXqo8fag+XJ1uotmpEs/gzCCXfp2TLlrvPV3rAMwBmM
COAPwBb+rBWDY2Qwc2++68hnJEUm3daPxpPTfdQ2WRJknPn66lCZomZbKTHoQ2t5ABOsNYpAaHbO
30mrz6Ay35tafwTFl99Z3yyxatdnmmKpdF2FwdPgpgx1vCtkvw7/UlFsLIOaCfRH8h4kiI+NJR2d
cEBHeIQk0r6Un2SjxFson4SIAPujkeCzKW3CrZWJgcehRtRMblG1MAbod3VPjIzBaRsaF1uLsz2E
dIyaFhLNwiqBIuExQtiGKaVWtZ/c+cvPnWnj8HCXHvTIxPiNGLNBLGrIjRklO2WVD7j476YKUl9/
EnCOGqvH8GNBGA+6htuQqicmFG1KzPrABb2EA1OgRzDpA3RyY2s8Gqr7W+ZNsa263lxRbT535Aa4
3skJ7quI6Q15TpcwNrKd2VJ8CgsfrkcqkEPJaebwTB10lCgFc0aaJp+Hmvxg7r1pP/v0vkGE18A6
o7baBSrcs2p4Qvt8aXK6lxIL98arcRML96dHPYOpjZrVHd39kMV/Cpn+sbXx1SmWQrFfbcoJMYQ5
4pfS4wxleOD2s7/Mqqg2Zg4Kspl/8hl5nRu6P6jvD6FrfbWV8+LX6Mja6rwQE9L5z2y0z/H8Fmvx
XjtTt/WsgpX5X5x0FT501KBz+4fugdbLYUFHOKH0eZ+KxMrfKif507dFcYfVxapdZ618z8R41L2Y
rEkgYvbtRsYe4XdRyvYBwFLAR8gm0mxIXfgfrBym2kW61/nm2lXWA30LdjvIYE1GA+Pp4quyfXTc
Nvopupl75ShKBwGQJSEKkgchO+UVrcjoxPU+GpTALtE8hAXOpKijxYqS6IznVii+kVQNP7GJcLfE
ArsCMgbQPvpoBI6juhW/zHIIWCr4KFt6qApuhQg/H3660lS7cOw/4pHDT+btbxHWD6Rv0fd3RMHa
4HG6vjvFvEsAa8nlUNWfxUS/ob5nyQEUJuLHrx5N7d019Nlexee3ReG4wkvy4RgajwK/PgS8uG9V
ytNBRNCEZuk8FfqxUHQeSnfXvm44mMr0ID3WQG1I3V/QYeLMmHBUQeLU4b2qgn6nUuYzKczYqiCq
0LZLg6fTO2SFAjriSp5tZMQgt9AjEPlI+DRDbuPUoIblrOg16ePoy+0gA3UCh+/e9Yp8m1hoiIQX
Wnshy09H2YQVZEfu5QI66Vc45NPOanp4pIJPxmjXxTFN+2yrlYo+qQlwBgGR8zD5MS6qEcikMOlS
MOvaZSpsFscRM0WkCnmR/Uvk8cnpO4RAM5rCBgcZW6PuVxjVf8oEqVIjPnoz13hgubX4WB9n0Psl
Pt2Vb8qDzXNERg2LfO/au87BCfLvtHl3ppBjk2iEBRRB4cauL0KkUgws/tMcaEBpg5HyKTEt9wur
s7dTIDUaWfQEz6ItzWNFH6U08xuPAMImMR+aMD4zVRz2ZT7nz5LwcGEdZGqdEU2FZBChKAjaZptB
HS5mvDM+7IotOL1FKxqRKLSjcKzWpc/3E+XGBzOPpjUdKJ3QOV1Kpywc34vY/8Kd0AUmm2b+IHv7
ZlsB0qKMZIvNxbbK4ukXFurfYRV+pZPXXrwCGWxSz8DYtpPS9CBJwhMUmCSIzOO9NSU/doawAuUD
c7QIa6ZNLYkEjaQ0TD/L6Zjq7lNYwa9w9B7S6pA1GeujERB5K3kqal3/9ITbZGQWRA6JiDp/tyfe
5KblmofPhCr2kal0T04dIaVtz8aGGDceAo6iuVw1SyBX1XUEasVdvAv96IEI9l2fTfc6ZVTYMegV
fMs17rh119GXRySWKYGVC+DBndeaxHBmLgHHPhYhPJhPDuajiAEvt1ZF0uva9Vj7CAiTFnkX7NQp
Cqjw1nb4O4jioym6BPCP8UNr+aMlHCw3wmYfkdWIAdXAFbQgz8r6d9iS3LWQxFeBEXyPQfcyoKsA
2uCsMpeyC4YYgVsgnFLLOeq5hf6j2DXUlTyFmqjL0Wei2n3gDfywW/jEFNGvTRH8yZlCYDbx7602
+EiIoFzL2WVGnA075hq7qZZXP1SE+nUVbFZdH9Iq/GE78VU2+RU1+obNwryyUS14DIPMpiYsQSBi
TcqPAiNY4joVXUzMv+uNJ1oswkdO1ejvNTx7xUjHpG3bZMuPW3hks7uJe+4ya9+AX4LCMmEr8p+R
TJ3CYc3Nxn54IcWL6hS5Cm6nxQxeRZwjeYCWcpOh0jvFf8PStrezSw4jWHQOHPFkh4IaOb23/OQC
byhi7nEMwX2tkq6iVpB0NlJUO0xJiD/IAQsT+bsPWIsvzRm7JqKqCTtr/5KhEwEzWmBu8JaoG+qd
rBrGxBLhfY9J42BOpKBDdcv2M0RMt7mwPf1OY+M6uNF3y228YZ7OtM5rPhwl1HKufZEquamd4W+z
uOSjiwmBmaCyP/14LAyKD2VhcrIdJj5pke9cy+ch9ebHMQLuqDsyep3+e7RtdZ/UJQLX9CujoKBs
0xVhUpM4ZhTVq5B52YNL2F4Iqqvrf6iQD0GmvrXmKk7fEoQsR7dEy+W5LYOPiIXDDO2XGA25RJAQ
vwYVOI+mVwuFKVfUxxBEGJoZ1W8QrG0SlnBMGSX4pPhZdGF3CESTb1qxrYUJziZEt1VaznYUY7Rq
O4u5bRtTXBunerL+JpiaPQuccZN6d9QcZI640cVPmAYvAQd9VSlsb+5nJXuoaoa1ttB7rWIhd6qM
301BgEU1MFc0BFC0giQD1TowsN38g3dnF1cE2yagBRpTv6bp/Jk385PU+q+FbbrQCGRj/FbLoNdF
LbGJrPyTNS5UmzBvmN5B97HneaMbwr7s8TUtDBihDceey7wcPblgO8QRHvAAccOFLIjBXfcuCbyT
DWerkCN8gYZilaNypOvamCa+2BEJS1AmpEKas3hevnIByq/4BI6ntnTVI1iQZ4mWbYAFhHzPydW1
bstnbYTeTxzDskG9s8ZErfcR2G+22bzExqVKtXMfMfio/N560Vrl973ZPQ+JGK2DjuL2/mbXAqAu
t3mAmzJAHwFsbvwUbfbWR7L6m4gf1eD3LfhIDUgnH0tOWmR00EMMBNhTZwXX1CjkAMIE+TUKNeP6
3wsxBtc64yi3g+IO9zjaQ1fkv4agjHYxJeevVhqUf/cYripmjBj5izhcjNNN+j208tSM8fSOzuFq
tejSvKbtt75pYiqsaotlSpK8NsFw75CGckaHIu8ZOI1bnuVqA4iOj6aFkjbqsgxebtVs49FhgJyF
K7tOCgQ0+q4rMwbijh09RqbHYnmx17WLs44K8GEEnrk4QdQpClT+6BWkvSXknEeiHH6RAXbf1kH4
WmN13zBO9DCt0zI4lZ4L2AvF1YqZHy/fwGx41svkVSEuV2LSgumjbom27DecbfNTknEFw9IeH5LJ
Mk2sX945SjH9JZ09H//5ooSALTCHAwD/ilgBx35tw8F/yhP/T6j85NB5A9feAJQt7QbzV+554ZMR
pz3QIPy2LhUYBCXeOyPNH4BHOLSZ/p8JP+MqdQvnGmYd+TzdaO/ngrscXXlwL5KXqi2xTo+ZWTDt
GY1XC1fErvAIkckKpjV5GMJhZDbuQkqux4nMmiBgnN1ZxtvMAbWaU1VefKe6OnYiwfohvzTbZkIl
EI1boyZYSiN5aTjFK94qAzaGXLCrDdwrrrvwBVs5e5m5eKHho6JX2biJZjdYx7FR0Em98ET513TB
vALL06tcFycFcXFz8xbeXnxzGWIg/ttZuOTuqOP69cixebPRQZvE4+BFp6BOrJfEbLgmcOHuvCnd
la1siVNx1cV0nuxc9s8KhGM5mi4gojVoFPXskANBi/B0+6KDar5hBv2T2T2xw1P0lqNbhmf6pnM9
fXiAWltpibOMB95iIo1wRXDBn1rf/nN7e9jv2ZjhsJUcplQug7GquOTTF2A/G2959+a0xMSZMSqp
wNk7fdw8YZ1tGqrNGKEX4IIQ/IwXAFCKrPMNbVoKPlJE4J1awwR211MgkQo1BvgcaZ+qlGCyll+3
ycrT8NJ7W+n0nhYB1v7Ni+eMJEiSrHAu3ODizD1kUrd/8oLqbz4lXJFhgVSvQRv/XmTmA+Od6bFM
fHSLRiBfS0L/iIld+LDG3e1dTSwYrVS2L4PRq0vfDxJZP0Oqtsn0RU1hs+rKI6XHdz2V8+vcsW/N
yhaMwRh8VAG5UNbw2pfjWQtUkjF0bfZq6MkVyDA3MIuXaRTz5vZBiS1KyMliPROXmM9abE81ihsV
21u8J8E+pPN8QC/ibwYfdUhcD786TRqRH4v3KLC3qhnTQ9S5NkmtLdWNbu8n3F4bMXYtJGV/Pgxm
EaDZSEs+95GpLqObvwdjOwFPBR5AK+PtBsbMT6luUX10L9J26+fGnjn8YglX64ZQNhvGcHhF5MrK
g5mjx7E2DvtiMicMBFhxd3Usgox8o88Pdg6+xdGOf1ap9V3lrn1RI35iZJoAE9QY7RoXeWoInPj2
wh4wPrTCeLd8uz1Lp2PstfxVaE93bYYcPYTTDDFz1Myc8wBWpmSZz+umkXT6WsXNJad6khw5S2ph
fRiGghJ28jd5IKhFpvElQuIGBxHwTGqYFs02R0jkmo9Dzl4cSt719tIJjNWDw8gNJ3Bw77HkvzY6
2M4RMhVHx/Uri+waAZPaQ3LU2Lis05TCq/C9cibMPJmPii0JAwsfa0Tcopxxyj8a4hgn4RNjrPws
sSGvMsdHb+eo7ykD31EIgbkjdu5wibSXNFcvjaxxFnit8ZkHEWMvf3wYJvWdTo66EABV7VI/ihBZ
CAZgsZhhSVYJ2tS4rq7kNmBxnP3yYJBee/b8zAfQqAR0VqPZzqR8rBpFLBu3oPnI9/9m95PFtK5P
9jUt8CPdxeL4B+MLWRCsrW3AIRTudMgDbAA5Ib3PMkkABOag4LxsQEeSolO10hY2I1U7Y63mIFVg
k5jEKq8vQiKjSnO44lQjoK3RdHAWuxQddBgXahS8ZO5yCM1Nce6Ru5wnk/itjBnjLmw7oyLuAt9W
sThDby9Zj9fP6ZdIG5XBWViehby21iORTr2AOXD7U6TixNeCMUZjh8C3LfQElmO0T7eXZKYzhsTN
Y48MNyZAidgIBqxsYg5FQ3vbV29CUbxFflwdUw9UkpdkzSk3qdxsdzJ3btRbuMqXIKTUCh4nJAil
jpO94c01rHK+uQEO04lR1nNay+ki7PJklo1+zBQeowU5HZYAR6y4hMzUBVznffiGnBGxcNKi0Uri
Y+Tk1i+kRuCIkjfH8w+RCMRWh1lPZHE6HiOvf2g6Wd71gfq2FqCE1wMpqMOjM86nKUr+GNKOjrVZ
6xOq1/EhDsCYJDM/Z+HLj2lAH2kBBoiF++9FjuWjk3fVfWEm7p6W8FP7CJw89IafrQZoYBnTr3ny
mAKhOVT+4Lw7xUxtXNX6Uijw2INxaQ33MphgSAVwyDt/eYl08RonMt6z/wpOfhMEp9tfmZ0ZnGqr
zg9T2B+6qG/OJlOtfy/lqIBmZXn8VwYMiSVjT+0fLILNnbGfyZiGfp4j/D/b9Mvwpb3L7UVN2rsw
ubr/ZzMu8nk+/HeoUAL7Gy/H1MaManBXhqHvfFhUp3+XCYDUApXzoQjnjpYpVOnZj7KYvncy0hO6
HnuLB8MBtOcSr9QVzvn2ZUQo1p6VHrORsr6I5QUjbU7iS4L0Mi5gLrL5uII8Y2+8NHwIouTFzpjS
CEi2F9LHQHnOJlxgb5TtLi6Nca/dZmOSYErY/MgpU4/k6MrxQgxnTj4RmOkGwSAmF3vaDhzXW2NC
8+uJ9omC1kdZub19wXyne4qHoT00ESEPtTse68DvAKdTfDbmjHHXYXvB49zyZBfl9lYKVwO/3Lp7
SrAMPgeMn/ywTd8RhecA7IqBlsZL3yuZAxijTt5bOSsip71jVN/d1VHb3d2+NMiLPQ5tcV93fJOZ
w1rk9q7RU1bX/17+/b0SFT72W7Zh5r5htXvuQSIc5jm5z13dsUZfyqaZ/uDK4Ub12mzdfnBZTbiC
XB8HSb65VB4o4VArFCnrbEIVBNfyazXqnxsoojL6B6DCzb4rau/NL2Ax5wuWIPI9Vgo99tk84EdG
lT0XmdoxNk1Oso+ogolSs7ZpUu5kGyY//OugVSXLu0UUvcmXaIlicRxlLXWhQSD7dnSANDWqvc/k
xM3kxncpiDrQIZF5qpAAsRh8amY0YkZoq4dKLjLKJnfvLXd3+yLkJKAoMr6asmIJYfZ8BtlZfVZ+
RnpYvUu7sLizlsAJLBacObZ8ZJtYnNIYRvggLHg0nSzo9X3S55w5ONSG1LvWLsOd6eTjs+mxN/a9
ND7GEdoHkUKb0wCZfKIjwbBxh8kcS4eTsoTJvP4l8XqifqWNnJuljjWoev/v5LEGPnXjRnZxfM0i
E0F9Q3QgjnB3g1+h3IlGkT+gLeNqkNV9JI/1d9fSpQTUES/91JCpZsn8YgtWIMTFcg6Z1BtZHJ3c
RP+uwpOfTenjreKsnDzfM9mB+06aZzzyzt1ubN9xYIEN6OlK9pQgrfmRFojNE5OgrWxwHzMV0OtC
gFnfEFgIkawJg/xotlF0sIQ4Jyi82Xjk1WEE+p3mvnUpF+N6mrvRrtQ4derlS+49FGuz8xoqddZ9
HxyC3JaAXEnkIMnICzYxiL0zzmpRoXywF7ZwUWztYYQjn4YewpIZDh0b445VA7FZuATHX167KMsn
op7mpeJ3utk8hm7+Y5dOdI/6ntt1eeNTs/tdmuLedlvjbCYxNTbhu6j5GZTHLFI6kOQZ4lHXq/gV
jJOEQXr7gQUZkKvb0Yqp/v9Hqx06H4MZuuDBKfHZPJBLEbUkTUgJwzrGH2ZFd8TSzJdbPeBjCUFf
R8Nw46lIXCdbgnWClYdlc1olSumdkSQPZt2TP+mB+2wXGjy9CCKpvywAowOydcxtVubuo6ggLjmO
repStuN2Iq1xTzzK3/9qQTRjxrXr+reUMIhDyWTwEgIY6nO7wazW2f2uQuC2Ugt2g2im8GwDrt4G
wGuBDw3I8+M645uKaKnpsPYtH+fT6Eq5EW658TMYHyuA4FJ0LL5TNgqxO7Cw1G24GrBZ7RP4MfSY
/YOVE6FcFbwN8RxHVx/znEhglMZT/KWVZmdMSu1jiocoGKv+mnABb/qRgKzCh3HWjneuxcM3lnn3
5RjNZpD5iRrbehmYaD6mdb9lFNyFgXpksYaFLVLzMZ2nLcEt3qcxWdFWdQKQUeode2Yuj2gZwZwT
lBs2BFupDhRsjl9fZuzJrCBywL8oVG6klu6rhfcqGMeukCT+bpmNiQRpC8G1uMCTwuaJuFE/DAru
tBA86AkVCXmxmIEZeXpHdoFneRtbsEllUm1dC+wkPtyQ7uhK3aOEj+2zm2El7DscYUXd4LRm1LPc
/vQMcfc6wx8UeB3//28xlfgYs7J8aBv+GVxvRMbrvvHKA3mV5vr2bVuStXrUCxebOawJgnaumtHl
+l97B7chOdwe+NkZo0Vgf0xaTlDhJt7m38cet/bGmQZxytwgorGA2JPlLc1nWhxvd0rHL2ZbEUkQ
uWjscNLVmEweFAGSrLeHj7RoBRdWGJxIQJofB/uxzSV6VyaDtOIjgoIlEAk/0rD2lsYfOIjYEEwM
+7BOw20EVOoIpRMIh4teJm7jB9+RcNnC/A6NTnVn4UF3D24b1KepjMerhyMTeONS4qo5e08i9frv
cY50oo9EjSDYq91DGNr+61BDpcHK9e+O761KrMfUHPaGbYhtCTFlO4S+u7OYmZGLodoTY5OLJ2R1
aHsK3VtbjvVhzslpG4dHbjT1mNCNYOxgJdvW7eNUuJ9GGsSX0tU8I6oV1xwjFJCfnpGtyzMeJero
65m9jIWHLyJe5JZ5JO3hGegTa4KBj5KsspPmeSOmNXTuaAmR7satfYqS2X0XJUPjYDrWZV5c7QrX
ptXDBkB3eBbcowQqMdyaOv5lZgoMnRmjDMTYnG/NhVGEl3/3khdS0hN2sx2boX+aarNdduz5W+uO
79OQMrDwtHzUQY4Ehnv59hIMHgaoiQSJIPff/is/7Mll/zODmGghDF+ikNODYGEk0LfTnRjVejOU
MStkn5Mo9qyPOO6HZy/PHv69dcSa36rW/+rX2cWuiSS6IguxZmzq9ualX/7jtxdFMMnKr8t068GR
uai+p6oDF8GSrsaDtfy90G0dogLzh4xz+Z7JByjVTtXr2yjC6SXJLQwduMFDvrnAxL/pIsrBzUuu
VOFTfxi1b+7dJNE7EDX3pIwWj3YVZU8RwtiWXlnmQ/lmepSXcdF1uKIGimmv9Y8MiM5Qvd9LIH0n
H6yVXBmO7I7+xMIGeC2oqvJSTKAl3DGKzv+K7BTpWjTxkVXCeDGAV57MqsnfOPQhky2+c6Mh9dBU
cFHCiB1rO7uf4WCWOaSt0FRrXWRHL+tZvDbdNW1YMOSTci5F7VvbgNXRAkJ7Qt7/ixyb7l7bVghb
1yq+WoBrAMNa3uVsfqkIUkpFYFxbN/gqF76Z7OmFbgNGikTSmsLGOgOcvdw6+94Aa7gUOWxV9DZx
vWhvoQA6zMx21nxMOS+LzGBgE1F5e2K4I0Gq3IvKUPhv+dJcQgKGdLqLRD8gTCFhQyWtc0dELYlc
ZRvsx6pis0bO6Lkz0nsjYXLSRFVwLaVlP3lm81zbeJyUoHhn/IP4VJj6rh2s39Ahpgv51E9JYqZP
sRFc1QzatjIHoDBhi0d92RS0jQ1fHaMFsaWxv0rIOFr1DkW+mjsmQJuq0ZBWQIxQGaTtKa5JlFs+
hFSu5AtoYXJsQGeBWMxOgwcnHv5EteHiF4s0+8tEgp8ORiztrAAJfeI6n70eEFq6IOEW1FxCVY1n
O/S2t8+lLQLsMV52QmEXHhQssHVVjJQsoXf2oITsjUAh0pEQxX0XurZNA3wxpkJu3CZg6+cS2Fa5
lEWlmKPj7Xl2J1WB0wsprfI8P4pU7WfgBKdUa/OCiVtB3aEOqoTKjn2PzcetYxzAy1Ta8hHdVVYL
0yAfWcW78VdaO/nbLZkcp6DNYh5u2e2SCCWBJFM0IDqR5iWIU0RhaR6cWFbMu95hv07J5xG/Yfdr
ZtDjh6B+XJe2v9VgCrbO1JPcGlW/bRI0uQr41VgoFudSNHtUN2pv0Y+f7zIXtybDGM6j6MExxfTk
ipgtuoJANbCixj1COrx7O0RLPWdbQ8P1Z0Q9Poj2d2w45aGbrB5rBJZUNRjiVAFdMLpmuieWA3/D
LSPQMgnwQlCUXdOh+KKZL56kYX5m2WjsROGr06xoH/w4vHqdOCI6LV5AVOOM7p/Zqj6VjtOseVKD
jaNl+0R6ARSR2BiusRr0HdvgpwEi0L67/b+K0Ow2bNTlHsaBg4F6HA86BwBV6JDCcE4L8PKLmmhe
Bjr9Mt+5/ZW0U0oT23uIxgzDXZ40GOqh4yD4sCEkjzhpZkmMA204Swfm09y7HHG+Uxzg9gcbog2G
Tbu0V106ft/GJPaEjJOC0FgKwrnjR8rty6htvKfLXIpZhV7d/qDI/fyBrGCMCMaXPyieGc1oKEoR
oP67wFTNA6EbphxuFS9xRF5lMvIv6nXSN6+dI5hZutj8q9omBqaJ7xmiklJTJNMD3jEHKyshaT5z
5k3tApA3pLsJF3BiGtvmdnAagX6LrsOuiG2An+QinigriAoTop7YDOxLMmHvVdaLu+SkCeGEezvK
h01jXGNKmb+5rH6FHYUFBafcj+QYlQ6W5g7yxSHEvnIMTI9Qdr49fPsVG0eGoyRAB2qP95GD2oxO
lhk35xrmwTFwYJhol6cm5ehBX2bkPvjbJYVuxleEwzzIwAw54jm04RMj45qk/yMRA1JfYQ0ueYj3
ph93JzZiiLajBrhe4LPAWwqMNJyKC+Gt/36xZheaf0DzYWUrrfPAuUIn4yDWAjpwNIb2zdDF/MtI
C/XUVA5qi6UhQqplntpgVw1iWSOL9NFZZCOGW5L2TBDXnpLlu5k0IIpmPA6MD3bFiLhcMp7ZUIlX
xNf14i3PKOZVQB/ouzWoEKb4Wy9E/MeGZdjLmoGDr8IFfZA2T1MSPg9jQS8wsq+QISK5fICVEuO2
CpriQLDY+JAHXn3Xh+XwrIWz9/DIHqzl1kN/3R9bX5xSQkAvDNCch1r3LIJsqn5sVxuRkCVjJa+D
aoJ9qf1VpdyFxJ5PqwJ8yNHhtmM9a19caVfrqkySe9+AWVwRLSeWAY/y8XRwQYZHGX1z9AKYWv5T
LXKnExHrI//MTJcoKFCA1Zc9gy4zM/7HJTf2KbEd+dAm9QCuyP9g0pu/KjYrhkjRS8WaboGgHkrX
GfAyNu7bKoQMaeJTqrg/GHhDDVOBG1yWvLiOt0ZkiHOT29Xd5BU/VulNB2co8Mwvv1L8+w0bce8v
Dls8QhxCvCXA1RPVm7tYlO016HAcsB0aMG2k9Tmo2k/LYPItG3MkzdTjPHXojes5OZa1x7xM2Een
LEYewfyEMtQ5WiVaXmxt82s/IeiHm38OhevdW14A0nPJzU5bwMxeAyJ3+Z6qsvPQTNAB0Hk4Vx8H
9GZebjdHsX0ZK9/ZIFgGuVqUZ0wk81kGUb0laOHSoMvG1IXhl2r3vava3zrSgnRi4ieIAefHIgT+
OmGGXdiGpLb2BXxO2GkdthYb5nFWRIfURVoVa3xJt51p1DnZvotoFO12Eb4T47ZMx24zMT8U+mDq
58wbnqY+Buc/MDo9L19a7VM6Vw5633FErdX3SMNVDSxnaPOjV3OtCN2/NYyzFwFJgDQ25162LFDa
hUAYzmf61LRVADnfDI+NwZxlaW00iN7rMBOaajREPvBIE2/adOz8ByCsgjytKLONo2vHMPhs1njA
BfgHecRhwuPuOOZdbSRqfdtS1BT7sBWq9gRi/ZF6rFijQgivpNhK3MHCvVYz2Gn8hRevclzcVNx0
Y8WMgs3SeXAi+yxAom2jusgPWUe2YdXPkN6iqr9vqS7ebJ+DrRNZu/b6mFATpL6EHwJoNWX8DCuc
c2YHySf9qUlDX1diTPfUPtiHZJvvsdpyd7WyXM0Ox6ilZgYE8divyU0tiB8wTkMqi4dhkamUhvsb
pBctpTm/S9vIAbqE0BLzEGIFCd2HUWZPSP6RH0r+kLUYJdOueCD99qCzOv9oerFHzxkRWGW8ovxe
G1L65xgZ/4Vzg0l6/Kul5YWQNV4oH5DzEeE+pxWSbZBKaWR258mI9SZylbuaOufJr0K5L4t5jwgz
v8IXI8HMuA+ZkDEwS59LS8a/fLkuXRMsQTYbV5slCZLyn0WesgdUn10wZD5D9TdPAAyfggJ3jFm9
ghGoHgjebA++PWSbsVw8XxE0RnCvK3yMIwNUG6AregwA0GHDHIya2IDtREZ7D02qYmW8PGVNNcYH
b1lldMV4KovApMwwp23cCPoUgcUviCsDp/vBGpzhXLr03B0TODXy/IRP7bLTIXGeO9S0L0DB5GZa
3iZy1v/+x1Vt7O7gDugYMtV84hjEEq19az1bLrMse3R5921n35Q9/TolmsSgehx7FszTaH3lEjU4
4+LpQ0xxv+2kD4Ns+VjVdWneoZZgGsqPOjX+yw1pjNTqNAskQbJoQvZCRX12luWo8FN9oihmbeff
DTAVCHfWzOGG0zDI+GIO9ac3x8UJ9ZkP3IPBaNc13jbt6/Z6K+6G3O4eekB8rozC5yoj23Sk8iBz
vnHxnHOluBn8kcgP0U3U9je/om2DTKBvRuvZwtp/1PSw2BiMYA0ootm2M0QKWFzpRXkj+Owwm5mU
ojqXJnJxGpJ8rfJhIlW3SxGP0n20hn/oK4CWnek9ZMwmro5GXnb7BWDP859B4PRrGY27kPnbB1yJ
JW3Y9yvrcOv0XCRGlyBXHZtT6htbv7kh9D+vSOBcj5KxL3W1YU5yUyAbWHdG157Ctn1PBTGddtB+
RYJdJocMkUq5I69Rofu9wAQuDPhq6lbpTTFOWcZQGKKZ/DIX9/5tz/NE5SduwaXo/qP5xhRPNL67
2y9Fa83RqqpJn3o7fjTneK9N27yb/XC4pkl1/jekmNMNhhtjXy8sXNjV7acOojdz+q1U+mmN8Cxu
vQNHeXgq8n4+MJxCLjJPYu8YPxoc5d2YbsxZUvyUzP5pjvEbOF3KxiWvH3UO900iOGC7gn+yWxQE
6ThH53gemeAuwkAjabMXt5zfY4NkavQTiiALTduvbfqb2+Haky43IwkWpI2GjfMeABtZPqGmomtk
3XvG12+i/TwYeVh8I+JDFDowTPeqbxA+Wyaz/ipomnu1xEMv6hDLJ3Xy9v4pDP6+Y5M5TVj2/n+M
ndlu5EiapV8lkfes5k7aoKsufN/d5VpDN4QiFOK+b0Y+/Xykcrore4DBAAkhXKFQSu50mtn5z/mO
Od7h+HB3ZIHmeMgtpKX7xgUIdasJgd1RAPm2hOC2uUXWBFfYeOxRS7fx2APKpfhqTdbMWtRJCM98
xDwLDZoN/3T8UjX270jPiJqJV6KFyke/gTEhppuGYsaCJhDcBIYDuImgnIESMBpT4lTcHD9lNJQr
xqJr9APDsHw9OF6xT8D84AmsGMFN++rYhe4fDTQeKIaXHezxl68YZPhnNbAsV8R/lacANuBS78iv
l053T4EcXIPQPuTU8MSL6GeVuf2ZOFi4GCs8Ywg+7NLwRS/9Ykg3cEKJw7QurLKCPRmxRnkrsZJ1
qhY86To7OkxD58AC0oWBCyB9oopFWXJ/cc0UwCauTeB+Qp5qv/tZ1DgwTCb4x6iLlKOh7ltK9zYM
s9T1fCedVEBFNsktoK7ED4GpmO0qnGwAXctxPA/6ZBtOno+erpOxjeRP1yZWOLhPAzBH7O3WNfSY
PamqUu2KvuN1RUdYdTILNoTtyCtP73fMGTvMjQklrfFEBcJ3YLXu1h5hCLa9Omw8N9Vwgz7pbYJ8
HOvArIgWhogArg1zmkP3YsbDI/+QxZoPsb5LL5ut5eKaOcTPewPdyufq9lPByGJyrgckL499hRSG
aosKqvlOt7H86oXah3Gn9B2gfeb5AIC9Yxi028jMDx3WIXM3WRhrnWu8G0dxVSVonzamDCgE+G75
oH18DUe8IGKzy5V4qh0GtzC9W8yiu/VaL48wYruNSsZxUdEraAeR3NRI0eny1U8Jg1hNIh98O2mw
ygGOT0r1ANv0p9b7yTW0eMkURkXTFd2WeUgfFTPeqsjeclwcOyefnrW6F9PBFYOMpDwcGMYe4lH/
RMjDX1V19+5wB1hlsXzJwlHZDjqJ3aSB1alkNujS6VKeFzIfruqm4wQxLxYxKiCRW8SppmzBALs/
xrHnBTFwib0kjIKnTYva4bZlnmB8e1hyNxpPhj4ctWIUL4X36mAd21SD2q6mSeYskKEuvs5i4yjo
UUxpaaAmlVIvpkHFGkGIO25H7S3xXZWqdHipcQzCtwi40c5DoSzG3ORKWitlJCK6LMiXRwGSNYn9
fGPP8TnwveoiJcvj58O7mBh8otrMRxdlmPoUSvads+zDicW5mo5zbxxIG9CPl5FaXRz8L3tyk9WJ
vNhKToOOsgfKmqnGM+dFjHzzKajhohR9K4/zy10berIquboflc8osbDsZhGitI3WYIbBxlFrb6fb
CsnIyM1f2fpyPhN1tG90GvCSUFhbx2po1VMAHsjEXnl6K46q8W6At0ZxB1gE9i87CJA+nqkP7Ltr
QGUzYt4Z/BjL2KRHqJSViAhn/ECNJAJcuS0Tx9uUaQhSiymFIgSHaycUZ9+gHGVACGSk0WVH2hiq
RQuCMhsy8X1MtVxHvyFnEEr02XxLCTiLJVrBkLhj8KucK4FlGf1YqtUWR3l8K8IKNgsc+D3vy4Fm
M/+R5a+cNhHhsbHGj97Ig8cRHOXDIIFyGbQF7b9lj6ytbGDRfUkBSp5taGgqXoypVpyI0oKZb3gy
SUZ/D2hiky4OJet5sVwJWByuQDG6qMaWUQLcK8vHutKmEWuBX4vzqgYP4oqFCJYOHYCnzhu+8j5r
1+Akyjuk5mcrHdXXkVb0uMOMDuqa+2/ifVhs7Dppd+cCZO45jA3QLhoOGMXSLgk9un331OLufBs7
CIYSs9ZiNr/wSjwJiU2nryx0JGmw89C0Z7dFcmDkRuBL4O6LQgs43zSVQ4G4EAnGfKiitE0rMBO+
rUii/trXxLrqQXpPiAc42HuC6Zw20ln5szT/0Iet+N5MMFcUZ4iCGIoee94Pq8wr3r47AubNhqNP
W2Gjau6wrxc0eIplREf7oq0V66TpIlqFo2EtO9T2TWwC10sGpznkRVLR9sWSicMQpDlAgX2lqnDA
cuSKg12FxisnqZbFIt7zS2NhCP1i3PWNLC6WK15CpX/DyLzGFZA8QAl1j978VWVemixybHDGuHwM
3P7Z9yvqpHgrw75Ilsl0spVtYgMxqOVekl43uo55ORsQzCXsniSuuF1Wa/ifWoskBPn8kGLLfT5S
Bo+Wo+5doudLSny3uLjja1FHwTmhsAZk0LqScrgPWnmCROofrRb3VtH0NN9Ou+CMUFyBNXTDt+oP
Y/5BMwotKlTkqWEKLq51uwN7mIQD7F7BMz1MV3UDeqkzNxQ9Nvc60i906dr70kT5solAM+hhVWsS
G8SMfwkZ0V6RnzBMTytF5QfMWXpjPU00rhnZvBV2ZIJtyldiawqMsLG+drxTy8b2Dl2CX8dQzZ95
aVEU1uCYNiLVfyvSFomCvgXFEi+lGYwHD7gMdQugnWbjpMMec8Wh8jNxMXzWqMFPmaF89Qx5oRfY
n8I55clDrY/5a97S9h7U9XMl4EvHo268toWLb182JPWosqHwlxVp3jbM90dFMFAe8yBdW4GrvMS1
gZKvB3RaTJqmkZfbGUJNpgSetjdx16fJTmmw+RM+8XzW23jnmlj85qNOrRWEs1JXw07P75foXgUm
k5RWSNyMHql11jrxavBU7vjT0U/T04+K32Gf4RDKeHtqcTys6CMpfwj8soszgk1+x1SOKcnK+/X3
tiFPFMHAoIeQozX7qqI90+87wMme2IwuLJSMndlmvtiqynkQfodPDKD3U6+V6YJY87UBYI2phnVI
JyW7GafpeB7an/OzY1fIywmWmbvZg0dsLDaBsz8WaQcq3KQE2ROcDdujs5rv13VU6pzqJqE2FyGD
C6sxnnGxAyKnoBDJRbvUvuLsseN1CIzkpsjkTWcWXHb0GeQhGpTbi41KXeLC1hOKd2RGT0MdZFfs
wMNaxXp5jItbpQTWPQ6YojuNe9H0Biah86ua2g/hxATLtCK+29s0UYViqiMhCaunzUPI2GE3T2Ix
rO2r8kEo8lZPJ7wqLF80mZ3YcRU/9IL2Q0Ij2LbLlJMawN3Kir1nMoeM96V3QD8kidU77aEeYOaE
Qw67n+TODp4JDUNW+uaRGVNpFmoELpyyc4hJkKUkfVwM745BExgGaio85SIiH7jtxw7MU4R8mU/k
Hgvku+G5TD27YDOmvrJstcq89VVHXq8oGUWxi/Ifiiehe6BTKqhJnQ1FpyunREzxaMDU+mVMdXkY
WxCD+pRdmJNGh/lSGNuwONoGo3ltlMlVIhcsZB6eyro2/7re+zFQDiiSUH88AME2h/2/lmqcnuly
5GUtwe4Q6Ju3DqzfKXYYAw9QwUgZqiHvCtNh8iAG1PE+kgfVb7FVhwVwTwuE1HyJID7m+wAcdRN0
BZxw+80ek/heCCu6t0I+TBo6tRP5KalKb9+4Ac9Dpj12qtG9+uqiGdLg5kUPip+G13Yk0ZfEo3MK
zWY3FoUB+BA7DVTq7pGESM0AioRaAkRhMV/l37c3BsA4mLHMsIg8jTQH0z8u931sRvRcVmtD64Pr
/CHEUdk40Muh6JmgoWWwafDjbuTY0PflFPm+p5x0JUgfYZocTvM5Iy+9XZYr5ZlpGWcuFf6clfrm
3qyYG3Z1FzxrQJ2oUuGHoPVj3rFZuiIgmDUoF0OWr0LTS7bkHQ29at6ikiKvYDAxEHRKt+0UvOdU
VMOicyC6Zv0UPEmDOH0Nsvwm2iB+dbN6E2q45oswMp6psAY7QZv4stbwFxFVfSVFkK5KkwlOKtyH
UDDgmRUlUwhmtj6OI5xZHAygTxu+p+4HVma+I6XVWUfkk00i+FViljmw/IxaW9MZ610WYolZYiZN
h+eq83W4d9aNTIg6W/cxIV0UD2y1Vht3ieVix+g12k2Bd0pkNLrt1XHNIaCB76+4dz9pzg24eSxe
hCph+4EqGEwUnNYIaIVPbfFS2/66HWx1VzvFsy1c7WzlhjHhVxzn0MfyQWuT8FK11c9GobvRcoP8
LnVkPiEAkVdMk1Fofg6hJELjjPf5zkYyKqBsm+7wwWyA7PcoRUEoQM+HRnH+69jmOPphqN0XIXr/
lT48STzeZVmt4ZcOUyGW1tQcNUlU7VNu3hwnMBBXgvEbcNqo3NWYvY5arJ1zA1p6STe273XdDl7B
FxKcegxJI6wrkjurapoiRJymYocsl6W7CJ6jbyDsd0/cMZUJtWp1J1UU1RIbDQq7GELgvXLPm46d
pQySdmWm+nD6fu/NNqJdkzAREG0RwJbDkJlxHlwiz4+nGIoGMoSq3mXkBYeszV5pcwj2Xhn95LcJ
HrESNYsu0vRjaTvFi4PevJaKxNfesRdQ2yZZq3pEH7U7WI92fUumHV8hRXtQ3GBj9VV4d9MR5oj9
aXUqhRd5XT84QVqtlTT8dEms3ln5mQ4aarKFTMK6muVUZoYQCjK1Z05jDSAwupS+vKF2VlFdjkfs
hbA2xgA4zJj+MkX+0w+pPAPsiZN7UDu5kHVaHdsyNk9Rox61nmZZQn3VT5dRbxokX0ZcOq+ghzkr
RfZvZ1BfponDRjqAA9OweKBcCBTdGSNSx7mKJyrDab7SKlYCktYAMsBvLLVpJki0Jj7DP8Y2AWII
UbbBmaomhnjyylTfwWZ38IbF9hHjFvyMKnFfwYlhWDb94F1tlfQgNOhAXaul67hrJ7+SCXomD/Mz
Onq0SlUG+LwPorsU1ZM7gVW6KtXWptS7U0VIZGOb3t2p7BT9EKpFmyr+qU9+q13IkTjokRm+L2LX
gX6LR4RskN89G0zPj0ZBDmIMMjLATXkOO6+7JnUIkSxTxr+2HpWCRXQe2ZF7QiVtg2xLnhVyKUrT
PuHH3LU6ftBW1cM3vXeRopI0PlPKPL7CK0DmZOfM8XzVTemP3m9PdlNYjM2JhsQx0zJMO4+qQzwk
x0j65Ao1g2KK3tV0vomBJXcumU8iZXrUpWl2ymLSCBxNrZccF+nKNpkygoMKd86IJwjs9E/Tdago
mvUWOzBPc6+fHmLmBK2qJjEHlix8VMPWfTR9gq4BZ6Ksit8UK5bnYIL762Q6jIBJs2+g8xttm+/S
wB3XVeYpQGZ4Q8zHp6jOfEIwOXUwKU3KUtXluWPyBQgpxRkyixBe8hHPdsLGgqnRi+Rotqmxy6Oq
PRruVh1aah4m9ZH7s8GsGETTtLGnvrSvCqAotWR727W70GjVq2WKl5ERKgwoupQ0sgdkmMFWKG37
FOM2opG+HF/9WIBg4GvB33B2lL6C47PGfCP8DMtmbWyY5ms/4hA5tk3V0+A3P8bJh9gb8Ml8SzEO
0qm7JxIsHw32zDXQYML4Vqu8yN45+Azc711bLLHZE6+qGv2BlR6Gdp4wXU/rEFBXd/BIYXGdtzQP
VLm+9vimnd1KXDvpPp632poInVVe5fFdd0R0FWlF5iVK3upP9DZ5TjBkfOswEEGJtaS5dUYcgMrY
5MpeYyC3gpJI7SV+442Y0n+BY+XwQDpWpLjS137g+3cWhp9sxwjy17Q3UyWxS+Lk3KJlHq1JhYv0
+Au+q8mdp9dWMhnu86BybEJxSZL8B6OX/qT0DsPycQ37YNyzhzRhgXf2nh5zuSeHLhfZuEMkYChR
MD2vurTbzhIyJP5116pMAhOAq00ju62TOHKZ53GwDGWW/+rDAh9NkL54bf1WMLBdWJ0e3yJXCc+E
3+zlxMIyf/pUimQsbzmzRmpLSqME5JXUL1FV3wK1xpc7PUpUCL6GTA7moJdrbooJizSFjUquPnoy
156xA1GewTwPrl26Ya7u7Cst8JcIl9mzkxzihOp6mpLxxxkPU5sB3kpmkH71ARXwOigkMtpR5Wki
zlLgS+F3IPAoLCvHIIV+UCFkRRrUq7ZMoIZ01t1Eu1kjjkzgWxgMU9Ntk7rNligceGb88VGAO8Z7
sJQ+WTFeq0hotFSXVLl9GVO9oz23fdRo2yH6ARlXqZzXUkABqDJqjEYO0eR1Wasc8I0uxBaAAvEx
lM3qODfO/ccv+b/83/ntu1mu/td/8vhXXgxV6AfN/3j4r+3v/PKR/q7/c/pX//VVf/83/zqHvzh7
5V/N//OrnvKU//7nl/zt+/J//+unW300H397sM4oJhke2t/VcP9dt0kz/wz8HtNX/v/+5R+/5+/y
NBS///nnr7zNmum7+WGe/fnXX+0///mnrlEZ+R///v3/+svpmfjnn+u6+PCz3//Xv/iNae6ff5r/
MHRqJYWLu0O4qmmLP//of09/o2juPzRHnT5pYcPhPkUrYcadIuBfGf9wHHZHjo2YqVrc+P/8o84B
svDTOP+wVVO1XYcAHyd32hP/z4/2t5fwv1/SP7I2veUEWWu+se7+vY2RQblhGhrGY0fTdcfFnPjn
H//ef1lAMg/jpPsKS2aJmh5QJtbjxe2mfFAmPlqsDI+gUwfszM86mta0MwNXBVnEgKVYKHK8xJY5
aqsxZDJr0+kytCmoWQtaVTAEOdYl9RplJnV6LYpNYD4armbgCmK7QAtLG/ps5irpnGmHKDkhTKYg
Bf1C0SY8ABTFmOjTKg4T9UOP4b7Srv0j6RSFXCPT1gaHKSRI/dnUrAKRm9AL2w/uDK0t6WiiPsWX
Zvw0KKYGOuOXrMoBd66lXf38wh6B7GSTvsQuGelmmheUPj14fVL0KxCt4SEps3tlqJTGTvJsOs0X
XfXg5jCG696Jb2MF9a8h+grgzUFsb7FfHZr2BwaN+IFmlfH8rZ7lvvc5zyPmoUdAgIUAV79nOeK2
OdGw05KlWzVTxs3CifaZ03MOr9VipeS0ugdMgLampRpsXLhdu1n+6QX0OM4/chEB7AkquVMa192p
Rlrs26JBWYx1IJ1KeC1GZbgQFdR3U9/SIhxaGutCmcebqACJUjmOckgFyIr5T8X0UOqmhy2lbrwF
5S8R8DQgriUS27pws+FiF8NwwWg2TIQ2lGY/XZI+wQNZtre4sTdhGw5vPTW52ygdjW2LXZGb4Nlo
UlIr6jgYN59mscchbJulbMtmB3EkeEyVXlItKG5J1GiYlgquKVPzq90slc8fwNtZyEjmIekf1GyE
eTQZbtyob7Y5pR0AGJ8ihcCfTk55GxbWWx/+ML2VPlTpr0aT7uL7xzREeypdE7eFaucn1RzEJiB9
SV2HCMDBllDxJm+gHtL2Z7EPYjAV62tbCV04l1wlhsjc6/dv44o0gNdSZ7emcuTaLkdMJ3WoThZs
b8ddWtmBJvGolONDEVna5vtHMKflvIwU8xBJ8nnDZFfvzT0zWdz0ELUWoVKAdVa0n1KHhMtJ5RpI
8xxHpkIbAWe/2NIIoU7jvfns7UAO+p7AuSZ1QTKMhgOXU7TShUWog7DSzSqpKQ7Mz6qm7a+RR68v
o2e77AP6DCgz6Dvm+vNBgibwnCiOivvkOG+JxDSl+z5IWVh8SKLW/ILap6WWIU2CLezZmtb072dE
YbfVTTr5mJfOpmJ+huAa/+hhBb2weDLR7txfGdysy/cjcCM7t2f3qWg5kHgwBmeqV52lQ71DPA+0
gimMVA9iXJNUbMBQ0vOkWqP6yBDfQen5fiCmTzNpDVcKXoITIpxbCu2JPMRTq1HGDW4iuHGrLn64
rf0umyx/cMPky4XgytyYR1ZMN68Sxf3u+1clx/dSy7a+zh9E4dycanjUDEc9ZFFGnU7SfopIAT5a
mEhhEAMekgLQGRAdzpM7Iy2zW15H5pqpFQpxJaKtHPOOAgO+knYYNt0+td96XOaXDq+0nZjLwaEO
3c2+At+qfQhIwSUou/596DEb4Wz37mHG+9ZOpHHqteKVlyjZCtyKK9Uu8p9w5CagRxLk1sopswqV
H2PALAAqjfMZROyIKBFgnDolIpmzf9qpBnJhkucdszzqikltDIUqxyEBlJMKq39tm/5Cf8fNDjWy
mQSXHmO//xpIHi96veuOeRKLdaeNzpXxAZwcUhutji+OKbI8qwXTqO9ns+kEdHzWh6UD43Hf46/1
AcbcHDhNPGsjAU9izpEfPSq+vQemS4lqDf3EA6pMSLyyHykrJSkEAaUKBoXWPlc5Y+/yQDsXJBp9
y95FOKRYadplN6Eq2hGKSBjSP2tNp5ixGIfjmKnHoqEUIYmbr28DsOVyv5vv3n3m1ztTDrtJ/721
ZZA9UUGPSyS+Qs0Ptxx5Qwqsw+JVdDmFqoZa73TLXM1OtfmDbuO+AiSGPbs17ctQ+32wBGgR4cjG
CqqEezMp6ms0DQgqyT3VwZUCdocjQVxAQypjBqOdL/ML9qmJ3ws6vK99+zGtCqZeTXcoJMBQhw6i
5fzT+42KRkqSD6cAfSiLxOjLPfNj2DYcANzcgA2YVcG5gdpsAK25zhefm6H9c0ummv0nrqJXv9SL
gykU6i8nlZvUXc3bOgiXYm5QV5o7rp+jG1cGd0ZujbSf5ul7lGRn26T6Ak/KSti/UkcBZgUgZVXU
zrApqErgCnaatYGDBkWpIInmsl+G2b9s4b7fGoO8huUWwxuhsycvHAdOzW1/DvpQYqThbGPw5qVj
wjnMqrllxMMeReuHLB5yVWsv8+lUdomysDy72mYepoUkl/IhMlEWZpfwMFmFrVFJToOBO52u7xcZ
hB8MvMs31eyOhUP7haHI6BAXjnaMcXgyrUZw8MeSg3qgXij+oUfQiIbqU9UnZykGVZ1xdh1b1iUd
YS4Oa5SB4JVIVXRMPdxIigsXCt9yR5ymgDzcC866Y5btPDsFU9x2OiEO9xf6f/rxtz/4Pvw2p9Gr
rbAU2EAD+azK6zZY4lLqSrjZzxAPZADJDIXB34D50Q48exsZQQtJIzJWwG/6j8B+hy5F83xuvwmE
Klz0qI86YdMtUMdob1SducqofOX8qlNsZUmDyxyznCX4PykcolXDU/blJKNC6IXLZw/7Qan0ra66
0X3+MH0qIk+6V4rqQVTZCPrAfnPbnPaTkgqLkHFr2nVPlMqyYnri4nn0X1SJUxwylfw8Zq9Hk4a0
q0wNSMMhaGZ8m8imQTHeBgqZO44ANAWaH7y3hH3wx7ze53oG78mqBHseU93BxKfJnC3FhpIhfUmn
kLkKesc5i7Azj71VPPl6Hqzm+10wJT+DmA6B6c6sTR+a/Vi3HL/S7FXBCU14Sh8fhD6E2ylWMBXM
0EfpPIdQRxBjqg+vzbwlCrp+olyyP3l6jbCQ1zs2TdVKjsZ4C1XlfZwmKN0EtKrKbqkaRIGNXqbn
2AL1mjdQcNncFK+uFv3oTN4QFpLDRkZD+SOSiKBugUkR2tfKT4vfuJBQrdvU2mq9x4TJLs1XzUDy
yAiLHmuip7ld0b/oB9pdcWvtXjTRZKiJb0bod9sQbMZKDj275ZINx6xljn2rnWGr7tuooLgwsl5c
0jWLsoUfaFRec7ezOl6aOHk+PNPYF4G662un/qBXYmP4JqOgXqePxCZN3CTaZ8en87YLHoh2AMYG
2nmg+pmaHJnWD6FXepOLuVv3+dEIhRqhzmDuD4az6RXuhgfW/NlOOczLidPqwNPlaK/T1jGXWkb1
nV9U1qlE7Dlx4SOHZDVutzQDG8JQ9EDRn0GiiqewdOWPxNGmFcGOaVD089O8VCidbZ9SnaCOpyvs
nNqmu7IslARjkKCZ6en7GWAyZsWwQ8gcJ/wTA2tROuvZ4WlOOR7Hpl6i6y1wkKlm7QbhtufG6vnl
6zF6oBy2XCWyzZ/bhiWj9FG2GvAhywbP6SEg+TZvmucPQxPDwRwqkKpWRwfMCBOxt0wWA6FurCYz
qc6EjNloLjee3G/wyvX1aWQ1+Jz+INuofrMt5bEyjRcviOw9Q5MarEWUL8NKpfEkyYDcd1F8ajho
xVoTfY518xUHRfNE4J06zaCGr5VK++zCEd0m//Wn6YXtRzc4zp//76/Q5JHmRHdfGVp7D0yKSvIM
wwCbPiwbak5mtxxA3w1otxoBAeze7W5en3SdfiIR8aShTgSrvAgKTkmYetgy4DXTyNb4NQNhK8gP
3/uEsvPzd/YZC8Dtwy/wrsvvbaU1CkCBUfWsRF398D0fkNmXNlsrA4OdgkMYpIzG7omzTPekq8OW
CjX9ZkbmsrF15TS/lOQp3TUcoHjJfb8Pm+A0f2g6PWBKyYd/+1xj43GO07eg0KqlyaV46KFJODYI
jHE6RxINPDHjhTYwCMYskhfUnqgm8wfXj4K12tMQAud4Oa9f34vYtBcJ6ZvGM8AiBmQbagUmDqJr
HvyyWjXO5Zib5/lhwBtszaxgoepC34rCZH8SCP8p9MSvLEC5svm/bnDxvOcap9yqaKZNUAzREBnq
VZgcs/0SVIxbOwu997B7BuG1o85uXQeJg1uUkMqQROPV0qsd29C2QUFUmPVTiE3YZ8JIzI+oN4Vw
EThk2IieW22LL1lip6rSAeJVbZfrBHmTTMUe/3CBYVFxomVX0VIi84fYo/nHc6eqdt2oL7G01t87
r0lJyMirz5+a1QQ6WHOgFYwJGp+mHAOezx0uwDsArndeOETIBl6ZR1nmznb0Zmli2n4cNbt6dBso
si06H9ug/K6q1K24dalspIhpiDP5MRoHyGTtaE+FA0Gw1dRVKruWykn+kS0poCkTJb0HEZVNA1vQ
5Shk8cPBoHst69He9L6hbFtHORKQhZUxWRVSw9h7im4/diJlsabS1L8peZKsvwlM6thVl8RgitHo
1i+P+NSCeWnznGU0N/nK18zP68px29L9tQlofNm7XvaS470/tlqLYxjWKwbYDkplgP/0zVTyi6nq
K6J4zsokU76cd9BGEuIRK7R+M++5g5LAiQ//myWiK7cg+9QDHsLfg+8nW4Zm1HprNYdm0AKDAygt
6hr3UEkPhwQdDqvaGOXGlxBevyO8dSCIcPVlsm0N+mShz4a2Xz9osdJNlhhuhnaxShnHFMM9s7sP
W4/wQ8GGTTU2qsLxlmpBw5urPWKrf4QC/qzil100bKMX1hdM9RUAlNfAjB7TKHouLO+n7+prg/KW
1TiWp1IAYQ6BNKtmfSeaY9U6FlvTOUYByUZXJc0YVPc6IDdo97gcizUlCZcGbxSIODWABbMmPH2o
G3U7VNGzBh9yFcKL34Eneo8wKYrIfVZz6+5WMEqIRwLSo4qjC/Wj4o0nz4GVWfWkaBzcAXOC01Wx
9GGDxmhJbkTRJGsxz8xRUK7QdLn3I7FZVLLxi5OEucop9V5W2vDTAze4gtpmLuJprDr2nGYbMm6I
fuCwoO+ek/KXFqbpmRQVdwR8E0pvnGx1BIIQwfJUyYFjPNMDsabha5UMlr71tLGGCohlu5e0ykrn
Etqk8YKEAvui3WQpclSW0mEIH+0qCpCvVNZjKrJDOoqa8mJHFvQN18VzUg7JLmxhP0aedkdW4erw
7NcgwepsaTU576xXHmszfg/HIEbYG198N+SuAmbQAy17oL/Dx925LMl+XglGaVf6NT5qK6V3rLBx
n3f+3huAmap51FJzrGyp9dsCxglO0NeDU4ncJkuNQmfegAWcghUwPtDwXbM2fyUKOcioBlhss9o1
Q30x7Cda6LJjC3kpd1DuJdVRoP0eRFqLzzq/UsZL/GnAn4VFAC3dHU+Kbi1Nvd1KJTKZWyCkVAyA
Iw1EfmTIhyQy/FXUyBWHVvKXJqDyUb+7lNlBM8+BPRZyb1qcLtkEpivD7Q+dKEHn5/RBQJMALdK5
D9Cd4EOBe9yRp9qQ6LvnMTpl6tGIUVZ7C5v/ipwQaEqpv4o0tZ5iaKgbs0pgr1GwtsT3A755SMUZ
mJYIi4Nf4t0bC4PEu4TSZTGswHmFYSg2sgfKKb84Y3xFkQzXo8ADrBcM412zB8dMckLrWwpLy+LI
GIhiVhNjhLc2AN4tDA3MvigLTiIDNC5KxroClFHicaYtvC3b4fBhioZlApihSqFkjfRA8qXCZxCT
MS2b3txWBQ03DePJ86ARaOH1KNNiPLgaz8hIz5oHk2+XODigdYtPtTJcwnvul0M05PvOq7aq63yR
52qXISOTraNRk0N1xVvhNl865Z45CA41v9OPirc53Ua9S7oWyugqQuhzjJe2r/x1wfRsya38IJl8
2vZIJ6yD1Kerxq7WzGPSN0fR4NlVAXYaHrt87gvoyVhrZKisPPokHzM9fM+DINkLypdQnjLtFaz6
TtQxPsJcP7ddcSURdcMA8akWFn0+YDuHpl8ascJQKkvvXRgy2lHK7DD6lb9MlZrAR68hIdMeTD65
OzhOf/Gb5BQbnrWHLLk1bL0/AMsmud6yDXK7XyxRxL57/WrJ+tHtQ/CXhHDI8FMU7ryHNNHteE60
5T3MhwOZAuU97WueX2x4MqiA/tcqasVgOwfch28o9tR3wJJX8MscCws6k0g2hkYvVElii01lHvPN
D/WoX/JqfBNJ8+zF4df0HJDUjV8HffgqVSPYlIETb4ekuUI7+zII3kLI7ul/Rtg643d5sDh6oIMo
YU6aJMnEhdRTdYrjbIXYmdBTRTQzLytee1CUo9GzqDeufzdvQ81kIQyLYFs0jrsQg3V1Y0AFfe4q
WxNszcLVcjz45GmWcry6QC8PMqgfq6KgxFG8BJp+qUbOCSm9R1JznuI2/QRtg4MxgvpEwgiDmFat
EurjeMNmW8QB0p4Jl6ZTh2wXIczYgf4ajMNr1dCr6mTi6BsgxyhF+xpbYCVVjioNsYvzoD726zZu
sWCUJE/rAUNtQqodD3CxG1MPbk+PU9lm0mlmIRGU7JYYyoXCJG0rabc+UqGjsnElaauv6Q0sV2MJ
ErAnTAnyoHg3KrPmpJrek2hCLns6hOqE02nP4DbPy+FtgCATmDhV6IoJ9/gx2gVI31uaRBRfZOap
622gyEp70OieqJz/zdSZLTUOLFv0ixShoVSSXiVLtjEGAw0NvCiABs3zrK8/S+bcuOfF0dDdDJZU
lZW599qbFUVDUtK1JZ4AMbtKm/2jX9+x5xkEc644t9It8yopxztq3c9iHT0qNOF2zn221VIJXGSv
6cbopJrTHIDtJUCKhAa2dWbJak6/u0UPGVfidkmyrS1i7Vptgkw1NMr9aP2Z1jr3jVx/5sv9LfOy
PcLuobSfZ81HbWOAF5L0/KmcPb0nfGUxkdFCa/9kScG73eypuphmL8bgKSwoXm+P3wDQvyfyKnRU
vF7WE/8g4n6vd3r13qzObcihjVF6dn+ftwyYS4i5edaMLlLyhzVn1FC0Hbe+/c6UjUlyIr6juQSl
mGjgwaWJdgty+pLob5JNjN4OmbRKhBkUMPTftIJY29TPDW7GF7Xuv40cC28bNntDtMN9VZeksyv5
d7PSxanCVxX5+ZGH5FlqTYXQizQyQ4IyorAG9cd8K5MFdtuqCIyhFiwTCIDxxmY7MXYbqJPIcKcP
YE2kroVCdmcA07cbmuSG/i1N7WvQZxoQtHL8bEmeQ2nc9BgiyQ8MsRp041tc4WgvIvy1+tSeF45/
TTOjMTD6oAnzZbcM2TtL0z/bQmk2yOyxA7Hgr+5Swy0uI2vGCzIYOy3BQ91F/X6u5cNUQprLCzwp
EbBRNxyhOJCHDRmj6rGlDXZu35jkjLvsGXQwhzo5QsAgGbIaH5P4O61BYUUYnckz9hOStEGov40x
nYN63sQMSUlCR12T19OE0BFkfFxbRT2WbP1jD1eZM9q9lk3OEQBpAMBgIBHSidwR7zY1MEHq/FTh
RVjdXiiy2zPsIqVZUtnBJHieDCwP6QABySwPsdYxQEOn28UbpNUiaVsa4l3IYnaTyPhKLVLp60y9
S4ognFDbiA6UU8FM0dVUYPFD0byTi57iKp3SnQURwK2xZ7im3SlBjfsiyDRQO0N1TGILS9BA01uo
M6P/8n5hWOUVI2T43qkGnzkv/SKD0FhOEGZF2lgX2spxHb4zFE249SosJYMJ2ISNV47T5CVZfStr
KPwFru5tlMRp+pzK8NNIaWDmUV88qEl+EyOnAWW18BwV40F2tGWYntTn0GS+k9QTHiGUa5UGiygC
MOVaTfRBkjdLyQpkX+vy21EzXNVE/JTXReznrUUHr157fK3Y3cvWeZuJUb3nat46beM5rIdMzMy9
vRbNDR5TbGZVAXcic4ioJSuK9PgwGvNgVKt7w5ybO2GpOzBYBo82KWZkDQRRmf6z0bddkrkO6mxB
sqq1LTtqmoN3XGKvYusIFftLj9TMH0pabDkljxWiiJiV/kGJbXqZBUyntGtJ191ws4uJPgWUIH9h
OYNbTzQh+gl6Of+x6DYUwNQj5RHNBf9/dbKcpXdXXcP5bBLoxLXcN5FDFghNuZr8KupUcbQ4U7fj
Yh+i7DOWaxswPaBjm4W7IjGInmCEpczmSnUwQgmR6Zuxkmic9TyxHBGhxxFux5nSDcEm3AjdoduP
ZFmPQeLaOgBNk7xqfgg1BWWeMSGUf1vV+MlTYmwQR6PxLSjV07s4UZih05/YRNz9qDF+NJunNKRU
JKDoqGHfUiiQXCNMxe6IPeEnXuaSUmFkLbRjwIdm909biEVPijC5UVvhG466QDmoadrMoX7Ctjrf
TjpcSCxSLv4zgz2XFwR0E3x+wEgiq47EEv+9fnqG+H7M1vE5GR3jYrRLH5ihzRmkZO57/VyFfbAm
6g88MQWDovaQFh05b3pZ70pCZ9ZPvbLGnFvhopNWia8oE9lO2ZR915c1G97USiAdi/R6X9mY/tD3
qo+FFN2NbDaQ2/ahpc/rxWDEhbDpArZE/yuhH/v0L+hgqSGgRdsa/Yz4JBdQBQP1MmH6XHCmosq8
CW3O2UU90qdTWHFEivwgR11++hW1xaodnYgFhb5Qz9A3y3A41lto5S9G3kw1PrSDIYUuqAH0IdQi
r/EGV4Z/pRO2G5amrhHPXTVyTo+qIJuRYS/rPP61FuCMKQNn4PvoGjDvYfYGj4k02bvSBLRoBAaD
iNdNwu9im0DH2zxNEOGlF/Dwnc1WzPwPOWfY1G+0uxUOPcZ0NrrCLyMRvZVT8pgVznhqoNdz+kCH
TnvzQbYgtqxNmm6vPeuVNYnsjJtrueTt8FZvljlnjRvCR743eYbsLTQGmw0qUg4ylVrAnh4G1lQ3
b+2yHE0SG/ZRfB38DCQUMpM6zIseXSiqfUyEhPgsm68DkshYc167vsSDfYqqyLvSRCIdtL1qWL1X
EfUCpqb4nEQMHkgXz2EPhHO2w03D4aImE8fftmk5bNtVF/kUz9YvWt+Gy39qovrQzLV10lcCTezM
FE8oHh/GKQkPV6/4sk3AnEh4cCBSL51I/ft/Or+eQxAFckp6HDfk3VRFA1ePkOZppKYzndZiEoU/
U7U34N1CFoIXUrOEge6Aa6i6qDldX7IIyT5otoEokSbWaUzTCtgJWtS3s4EiYqdlJaF5SBnoumwp
IFlaHgoUJndXHv7S4P2G1M3Kt8kKls0Fq8jhn4F7K7BpT/Slnt9iJDTuNLmSvzDvf5mfMeR3PFhI
pVOLVMLrV7y+KLQ9SRtoKbTIXQ0ZGoKocRTwa3mZYrMlokU3z7+MTVnACqrtfBfbWov5q1+936/e
O5xczU4LqizUnqIwpDegWqvYUXngWdoMu9ef11HDxP/tLuWwab3r+65u73sXDFtIaizqUwWSwJOb
LmSl7ygtFViEhYiEgw5bVx4G01I2m0lMogAot9Z0xu9NHIYfm4BGl+mpAVtQO1NzHzra6KZZJIJ+
IdIRtFKR7Ypp+nJSptyLKpFqR51zEjM94cFuxpumzb+ioa0P5tbPnYutXUx0T1CaXfswhNEh7Evz
3OWwrX5/dQztWHE4959qfB3XpyHrTSKQmKZ71wwTY2NiXv9Ux/MSDA5RXkpnxUDZv67fRXCiPkfW
8ZdisImOONRkt9XYPv6ulr2q/gL2rq7b60uka5BKtZSQDxCbRZZRquBxpuz6P1TM759SpPMD2Y3X
a3C9Xa4Xgpzj1lNTCeRdhWH20NCYK7PtdpR0ppzRXj2JuSG4PoW9aa7sx1qv36PV/JEb5/IKARob
iihytjFV2CgmTWc6FED7QPTTpdqsaPaE4WI2BnEuOvGtq+a8Z0KQENZaWAz0MuVMvU5KjUFjaU2k
sqeRu7yWRG7YhpI/jZ0td3VaSXQPlk+qG/MzlDP7681BN4/p/k3K8WUg5BbbKI3AnokOzmQV1rEq
D1rdzEGZFntWqvKjtOyOsyT2fJQpBb7bJQuQtmGPVJTDb+OWcvS2n5jRXJddDnQZyKaNqW+383em
xMUeW0uPJxve/SKwjzuVuHRsNHAJkGiv9QFRnMOzCcMsqorhttYgrqK2UQ9aUeq+zQ2JqbeQVG3c
vjVyt+Oow3X/JSdv4/+kJIe9MxWv77t6r4jEfkZ28Yg8oviq18r/XeTGsHmdNMExzFDnY3d1Gf1u
Jp1ogHk1zuyNQhcnvIOEcJuozVokav/S8CnuyDKatKwLNFUDyouz1+vHOKLY2jrPy9b8ns16IYtW
xg/VsZHqcCaImbWxSRYi3NChXbVQ9bglfbdgbCfUYld331VEAGcy9KaM5Zlp5DdAY+Xv7yNvz6Uf
p+m/q9lbleXIEYBjyu+Ux9Gj0buqmoxtpjXCyMpifB5c0DTPlL/6VUIm4/KfYkHTt9T8EZ8sUwo+
iiZK83Q0kd4weHsOozaICfmgWl9nWunz2ZSKDPKytE+IE3ejGPXnSVr3190SGUtw/W91kc57daYx
CP0AAfa2Y07bnxpMx16mbEmb85TsxGzo746EGW0b+983fTKo9K5LxPWBwcS6uPaWQJurRGJeV7nr
y4pfDRMs24ZMRgxajVrvVy3Wnme9eIyyevyKzOoxmunE6SsZ5LHAENdnQdE7fPNtCVodmP6G2PjO
3ZTtQ1GBi9xqsgUav99n+P94Ez+xBe9BuYeE7KbmcWhF+zJZMSDj/zLw9Ta9SDNiH+9arkKrPdG+
/P2V40hOB31YPn7XMs1cjmyW2E22oQ3xtf1hIH0rhebihXadv5Ex8QCTb/ri2BwQrzI/X1VFM/ic
+qZnivbVJqgK7IymEVdkXI4FPc7j1EmALFX4o+F7ejEthUKlYOhswtqk68opwHYA0Kdb5in6FDSc
vUIB7+CzZsnB+6kZHI7nhjSWxJj2PQdnX7Nv8IZZMFXL1Q3z9knRNeRqi8rblYysvb0oob2s55RN
KVXw+vdGe6NoKUfumSMbiz9WVxO8VhQ1wZWgjJqaganlHLXCsD3iOJybXoA5CTMUMU20Kj55Wago
SW68zyYAEBWEwgBUmbrvVPLnm+rzOk4aJviEZqT4c1JxtgLBwQZip/XBBmxAME/62SltA6IKQPpM
ysW06a3Mqf7IEmncGtr4pOcJM2J1bB+yJc495IBtAHz5tenz6VDSu2Yy9Vpg56a06rNDuX2Yx9PT
QvflfP0ZMilfswWJOHyOt+ugW2h2fTbGhfl6lXxUQiyvKvZxP0vDj+ukTlKjkxdD5OrV8QHj2kLw
Q5MhaazmriQOYcesgnlDpJl3I1IDLK42PXNXw+IEcBAk0FVDpzGIpJWlH5Ri+bxa9AbupKNhTKyT
ENJsMAuoCFXsvKacuD7Dp1QieB8m/a62MWx8oiLnBWj0DmBsBTaHkiCBWxqIFJdUT64KwhBCyy3n
7nexjJH4TvkfOhJ00bYqtSqx7F3XN3sq4GJDuL0LP/mpiWvp4vH+qnhMU4HKiUkPuYPQpoHSI9QT
JHIpVhzdy0p8aXQ+/tIzEceWbGX2fudmUKRxTHT1BZn+I87L9J9SRM91KPOXoiyHwLLz3FU1K4e5
4RwI3an/WwUJvW8v6vI3nNLk1WROpG2aQJ3MdXda9CM+9a0BNgli4Xj6WE0w3oOZ8qdJ25jvQKS3
Ber6ciXN8eVv2jAJd1qVX2RPWoHoQ9b8ZHmO12L9UNHeQJ+GcLIgcghoPpaPcpj+dPAo3rQ6v+tS
Cnt7oht/jRIgApaZeWa6RJAkTyIE1IB3INrTi4ROY8vOw1WFS3l6ux41ED8PlxLf44UUysLFja/d
gi7UbgtF/fpFHBBEt++XyD4jh7POeq9b58aikJSDbnkLmUo3szXk/jCTg8ZZ2AgZsFMpz3RdNl1k
lI5uZ2v3oUWu4RL+RJGBqoHIi8sQ5igSCuITq57JCNKbUMWQEVsxDGhNP3C8pifsDA/GNq4CX+B3
GIfQXo7fjNkVnNh3Y1RzFAnB4CrN0Yis/GJGj1JzaMwy2wnt6aLJgUSfPDAVBZU0WUqVpVj3Xc7S
iogmmGjYEdBU0cvY6EYJOTbdklE+MMqchMkhm2k5Us+czG3ZEEseOh8oo7HrOfJUFDnsYkaiSn0u
Y9oCPexlZ9LpZ2XnMlEhPc6v1B9qkNnOmTvN2EdW31OHoqNHX8dqKKuDKOm/ODE8UwzKM3Y/zlbz
Rx/JcBcLHUNF+9NUoChg7dxGc7RTUNp5kDnAGqvTp1wV+LSWdUg7svuS2H4bKF+PM9GwujG6JXpR
Yi6yGr7o6MeRRUeyryOvr4fOXSU6DwZnuyRMnpo8vqF6vl8wjo5oEdU1mWnofXRFIuBebQEhdreH
L4Agmc4zJnSiwijNEP99i7CxUcivZOQ69eg3Pr/bt63pRJ5q2qV3ljtr4uxvCmXcTwnZyRFaOdGc
uyeh6/Nx8y01xPC5YsT7DvngOIym8liDb0Of/ZcAVwUGt3Zwyj66R/qspC1ky4VBZzh8FFuWCTxb
7AbN1B5b1Pa0uu1tmaYLUq/fUd4unqoXcA+JC2b20u7aht51HSfBkqnaMQfqlBbG03JgQR+9Mu/C
o2J0X+2YRoe0zQnTTOk/jFp2VwFXRDLDAbBGujUZcEohNroNNgWcmIrw0RHlMAKSs6HDSYJF6C6T
vhtGFSIXApORfs1pHOaPtVE9cjLjrT/QESVjQU6zl1PbasJPbS5wWtP2Yx2l24isOeV9h8I7DD5I
tssI0IpLgxlC3W7albcoJrNWT5vbJXaeZCkarxwUn1MRmqV4fe9lcZ7JwPA0pEg6SfIGhe8MqnJR
9/SxFpXY055BY5SjxXSYYtxx5ogPRdGYNBufJ8wPXtHxvbZcE8wkjBTsXp5f65EbKM2Gd0Qr4Lwx
JUADMneqIu1jiTmXtAyyOw5mnTBBE8UDx3RflDpywYwk+9ihJT3lQTbBdVIl2vc1MV+Spf4AiI1a
gTFr33X/8kjeMqgIUZ5ntKp7uCFJXlyc3vHnNHrNaLt5yOR/UEQ/9CWDQ1CHDLsV1gI2Nqqg9BN0
5OtpHeVbyt/E4BFdw0odXy+ThYiaB2H6fQfztG7LIDWgCo8SFXHI3GgaID2qZPggxdBW1junIWq2
xYLhDsL8nqiYMMTkj6ZlRvvJ0iE7FMPf3hTPQ0qIdb9tG1mB1DaSzQGVKdnSnN0GO/IaY9jgc1jB
E1N+2HBeae8wbdHI2zZwL8YTDvex+pjadZ/ldHbtxgbzlRGPWuKw5gnIDqFG+jte6FEF7mLRxLDz
lmwOxRMldI8W/OVSmd/rugZ6xVyZRWeNW2b067JwwkigNKNOYESe/3HoDfqiJn2TG8lv0IpbZm4Q
AydeRM3ylFWFxT+ErJ4Ka49w7C7ricVWzHAO4Aaju1DN3fUj5Nj3TcOEXYcZyj4PoVXo9NzN4UCp
cSyX7kNVmfUB36SYNvC1uNVi/Fm7P5A1vaaEREFnut+UtZW3rPI4S+GQ6+Jln1PUn0NEDCdN9mdn
ah8r8PM3VLhrcmGM/VTHwIrUJr6lnIFpvoafKtyDFKyQtwCo8JA1kCrc05xsbQHRmBO0LYrZn6T+
Ei/mblhnUgBwWNfA4Nk175Uue2c0zc1eTM2uVebAKfJ3hK8snQD4AdQNT8nakv2lOxfRat91Cy3K
cZIL9zd5S3VFzABqP6RagBgYK5Sc7t4mwhAJ3P7h3lm8vqXPmOKeMYdh3q1lfsPzeqm0QgZrQ9pl
NwL9MWaXqejKlKk/KXUG+kJhBMUoi0+KW1j3mct+II/2oNyKJEWwwPHGs0nnBdLL7lWFis/ADxjc
CJ4sZJJTOeXTL+IFnQWMM8svUp2QWO6ZkyxfkGhaflPwWOppFMgGtFaZ9pZfxqeRr9MNCDjh6Boj
xNQ6UYgGpZFDMFEATpp+tbDwNIRMt/o7CJm1C6XHANIBHaExzENdYJnnpCi9lHUTgG+9HYp7Gu9t
/owSIaUUih5xYUMMtgkSrVgipF56VdNNXqOtxBPRVLdmBBIO7TpEYINXAy4qO2VXQHb2GGQ+WFH+
MY/qhzG1GlCvW7OJlJ2K5PhoOcpNr/qV6fSQk6BWNBpDCKVD7poAGHJDohCZJCco45Y3JoMEJTbY
kUd2YTsJ6rkZTy1IpWz4IWUQT5TG6D8dbZToduyFmJ85ZHYeEYL/rDrK7uHos5W2uUvQeHPqHcAk
Q3hX6dGfzCRvJUlsQggOvWr+dFM8+YuYfKeCUbUq+lM3WqBPVgRQHCtTAx1JGdmbTxWI4YR83GiZ
dNgV5x0jI0/ARjcCocJXxGUdx9LvU6auYRVzv/RYGkJFcalVDW6TYdNlkbmKRrQLoDbUrnaJs7LH
5qOSQtoeSzGXx24av0QUFnshfPgMgaGn3xnUcIxVSKtZ+zea21tJCO86O8VugTAWlAnssLZPSe1K
FIon2CH9I0Esf0J1+gtF1t6pPME7DL/0zCf+hVhpW6TQkrqJ1IsO4Yn+xLxH23Ud9eCGd5XTgByI
2E9lKV4xw/0r2pjsdsRhg4Jgi3YSTgJOKV4XghBZ/+ZaxQl503oVBjMdzbL3xRDe9JADAiVZKesN
bvQJGUpx06PLgH7Q7Zhq8jA6NHtA7iU7XSfw0ixeWhhQpMYjLUght5mzdSwGxMhOD/F+i5tGRE0g
+hFtcxwszRnw5oHrjICE3Ba0wis1rHZZO5s5VjLupq5c/4X41lGAPmfSYJHuSEsmMsGoJH50lEWu
bIg8VzZ9d/nShejN0uxv1Ip7aDfmji76QRrms7LQbsIV9z46RAYo8Ztmmw9WbChebdbeMMS7Mc97
HhYCHsuQH8O2sD3i0Sb9EZHdGiHZpnyKU/WDhR3n//RMFBTmgHl6lJCmEAPxy8kMQyCGb3akojAe
N2LkojwARmKcHD5Ylr9FZbkgmAtoNDkTn/m5k110saVxP3SHfjbjF2w1Xm7otqfCNt6Reu0ES8Q0
rKv+DfrtlGorfVf+GvAvbPMxh2wH6BgznM2KZAYsSslJBWbR6XpQqGrkN4QFWDoYeAsQZdIQTy+r
7N5Z3nJH3Oe6Q/apriZegSxwbyXNO6sdU1Hc2jdtpr4zuYCn1mqkUTZ0Q5YEzgdZrl3ZPENqONrm
2N/mAysanV0Bo4TvMQw0ZexCwiFxbkFd7nRVvBlqbe+jdWV+BdHeRHLPohT3fut0EhqD9AHwnEMb
fYZUpg/yyk60pAFH17a9CUFBCIvxiKHx3oiU5SZbxodJZbqKvppSlPaGG25LUSGI+myYwqvNpc4x
oJuZVqKEJl/HjFZPmxsddB5nx0WzVK9SxF1dFuTaMvFlU1pjgt9mq/qn2FzvMje7IItoOmedvCnG
IfVRCM7wGkCTGnX1Icyw421jkhjVxiOkqq8wFK2rZv16SBRR0Po51gJJ3WomXFPstiQZwaCpxurd
0cDUITYwPbUx9yxZeG6JmcDVqBxsnTQ/qFxM+Tdd9KrclRxpDiBSUkX/O9czt/YEQLdzEo5kxrLL
i0T3kyRkbuoc4nC8Tdbmb5ilmm+NVjBEgpp66/EAkbwYi30S2uAgfzHu7blOAzkuiFCtn9kZidni
TcMnBSY2xtkFy1ILxhW5c6nCBsucChcqqXkH56EDT0VflbAT6P4+D8CQzxkjDVRNOh70oGHcGcU8
/mRUHZxZxidle5mok4gpwAl2TP4lJFb4gza3u06VAN4LESzOwppdILNHNoMcMJ32EuWCFxchqiIb
7ilDDQxi865n5WsGnI8CwUfSQzp3AKyDXs1pzyEaOnJeS1yFkXE3CKLb15tJtdujowNyTtgdChac
uJy+NCfdFp2btC81t1iZlEM8u7Ux+UnOAiMhmu6ozfnOADgSNiLC1+j8zLPjTzNPqr1MHqFwzyoI
PrAwyR9zqf6EsLdoMR7yDg9lSQ1ZRscGgOY8QVnSJ/DvCtN/AyVEMoX3kSzcuY3eV07MQ12cm5h/
kFSb0aVBuRS+shGQSFG3NBuU+karBAyEcLwsfU0lPHcIe9gCuZ/3tK7yXaXb8tC+DJxx7FJRGQ0R
5JCXI+JVZMl+uQEqIzotjH0HiUlk+kwHhv06AaeuUYe+vgnow9IAB6Y8WRo+YuiYKTygi8IZ0101
2Omyp7LuCVRHdsDNLjXqWetD43jmYkqXpwGMFjhNF+7Oa0tqFlhurNmoFJjOEHTl1MFC6hobNPiw
dKPkRUl+LCRDCN3u38u+fyZNbuvvTZBSjREAW/9KDFXvYktZsfqBRFI+Rp10xrVkYGZ5zcJcMF10
VvAR13dNbxKm1YAgRJh2EBpoqfWOgb/9o1M4uCQzF6dtLT7NRUyJWT/F2+G8x4je6NF6Ibkmv51U
5aAvg3oaELH+vtSzfkJwhKyi0HWStT/CK6moFKdSTqYbYqT3x7i04UjKC16Pz8iQtpdH7T2oNdMt
1FySic3t3877saVvp9mPjljPtFvjo9lH2U4j9vPQ2wtJF2OxnKlp/NIbY3bJccyc3ZJSxFQlmEei
bAAuFYD2YhqM+TxSfrY2JUKHpqvtAIsS1OCAyHcb2ntup48Hpjxf41ZLt0r9Gjq1ckpA1LkRuZSs
Uoanm8SF1zlwYTJWCbgpPa3rCDcJl9DvCX2h07meR5tRrsGp1Ky6lwSKq+cYT+kiHroUwAgpKS4A
ly8r081gXebnMcX4OfbqshMmEOiaY4nWywH3RfxtlEnh0xKb7lArPDCqyummOvRJLQPI6QwZbFr5
FuXwpwsjPydc6r505s9szK29XXUzUU/jF3NRQrHLYBgSlVBNkx4CGYsjuIZjhGPJxWbUHOPkn6bE
oOkSdQ9lBqxbecjYGfyqQ1dDEmx2jkGOLrQ2Fid/SEYEYKpoULq3f7q+se8dY2YX4kTjtKOPs/NR
Y4COqCAoGOhmS0+PkOeMlgCi8V6fT2YIIm/lqcD2DxxrTZA8akRJ1/WfbCbGxMnlwKUS3441k7sm
5+g+R0VJCddiws3y70FfCZNJ05VsF5h9vbiFf/PU1jOxcTUcnD6ARP6gpHcMyxsK1ebRyfLntLvU
mCkv9cA15S7xFa3MXk2F1pKwqK4LnBigxLwyjlpEgXnjVyFrC1u3tkOuMhOrOf1Vlm4NzCLnGmB7
YsKzIlQvDT+JzSiIF/ljwhdNzqpSfAvd3CFKbdwutk36eu3zGuXq9pSyBaeSsCjsXVTb/THs7Fcs
2ewoSENdGQaDNrU3qbrvU4Vo9F4bUBqVH8ZKKKW2OMO5JsOoQ+xD5AAgjHAdHjinJI1c0RTwZUqN
8i80y581x8GdQuLUx+oV9AUC1EhBJcg/XmmGOoM4OD20YfDL2kvNwZXARqCtPbTCtgjfFWPlAc3o
XZb0zsm/mUr9ZjIYfRteYy4L0B8QaLJhvXSGR5J9txiJsvSJWm4CdgTcSd+J9NdWw4it8DMB9dD9
QSD3GvHaT/Fc+cORCMxaXpI6f7EMszlkTvmeD/HqEm6lHcCJD741wFukiaAOnB5oz3/C/T6ghi93
1crYNWQUtxQNTlfWOx+2kEAykv1bgbV65YRzVx94HpiIto/4QCOPM+1hncvluaggCg3q/CMTRTtn
tiCZKbQjxjREJK0xR7g5heNrZkSMaJnzMTObozSho6oSC5QvCVZfvVXv85uwGi2YuSAOclRA6UAH
cpi/lVq7iSdOV6rSkfZjvSXz8NUZ7xWj3zGZdqCx6bpq1n6qnbceRr4XP0+avYDPx3deOPczG6Ob
dALhwks6TIy3gSUzfNPYv6x1uYPa95FDMenXJifDD+OTYeyLGY9dNTsX8DRnRqGuRPI7OBlH5ZXu
wFKgSuzJcqQhhBjycy6ftE4PL2gPt4YvUo+6BBKeqOZpm04zxI7vax0YsCl+uB+bP3HV93vT4OyV
GuuZsWrlTKQOmB+tmb2kJE1O6+wbpZEfphR6LD8NpoahPNRTbyEQ0sn6a+gdklBY+ry1LxzeNKzW
LTh8dMCiQxiXCWoXpssXaNQ1cl/jRpblehxm8mVhXEGwBtRA+lJn7ZtB/QPc85E1uMGpI+PAMSL1
xJjxZ0YwqlvIBVpG4IrOWhuv9OqmTiFqwwBz7ZTR7SDQAhfhtqGvgCZR4zfUstpQ1fTV4ZyFAIUF
EeYcfve61F0NmfUByhgU4iSagD9Z/T5e+HUoao+9oIbJHdUv9NnvQt16xgtAHA6CGZKgzYG/CHlq
NzHonY57LoguMZzvo15LI1jyCvrilvg6dzY+FlBSzmfXcQq2mWe5bWgcyqZibyksbopRD0AWw9rs
3MFcbK8zNwxb3uUHNUqXgyWXzmUOtNCu4XIqTf4Xyeae44viJim6VuF0lObKRNjGFO9Uh0agY/R7
VaHHqCz1Q1I65zymlhjyZ3Xh9x7XpyYdCYIICJJkXyjmZ30BpYghHSs/aJQppqMwSu5ExLsYcoa/
qPg35XLznjD6wPtpiaMpm6dG+QOb4RXC9gtoCJwgJutglT3lTaOxpEb0TBzMwrgc4QGs0kXt8yBC
5QMEcgdRxr7TjUJD1rECEG6yHkDiZmZvbPb9xth3dfIx8l4Re4IKmoiEMvQ1As3svkShG67v1rGe
7Hto2RNuKR5mu4poakmxn4y88xTdTj36s/uGQsqz+vFjiIgaN6sJS41RVd5kxM9RtrxPiIy5R/lM
z1EMfudP/90WnO1nw3llDvqGS7owqP3LVb6jEfZthxZEy257KDOiAXlXEOfBqW7+SQfqi1nVfzDT
vjANonVBy5abcvY4zJAGuwjObTZXrkYucbWHWjShytQRx6tjlG1IoRs2kK+TpdZLR6uANmCYZqRK
yRuttzrYuSF8xCvQW2EPLioSGwvcwjgzFiZw15eWaYSDrW0D0HM6nxZ5ajbqHe3zM6t8+oAsjpMB
inG0JCp24QTB+EZZMGLHJL5W3CqcGp9MAtkwCWd3hmmYbBoTEXcyhK0+0T+tJsqLKBbZsR+JAtU3
vcb1Q8FAiL5IpjxFqekOuoJlolMKcIDqfOoKkQWWqUes2dxKLXrvIxNJHj1U5YVRi/dqhWOd6Bqp
hPUU7dMQW96qd49rz1ouofUeTTvUdyaOcDovFnrLUKTbkCko22EB+5Z8IqtLLgOhqp5TFtbtHKpM
7G0CTtvlxgbpcP87Oibn7y6khjolBttKuk7L+6D3d51RBpnlaI+xwG2yrVu/yP/e5DtmdYKWp11w
Nm7ymigZX8AyIfNeoe7G2FRYjwgUG1R4MFHjJqUZdOj4mg3YXIla7IyEZK0xSUF+rEBSDSP7obdX
/LnWphWBIUCsYpujhDke1IXAK1msAkEgbSNZfOkh4wCV9KLQKc/NYJvH7U3i7m6PV0BSfKOlReYu
m72cBKcd+x9u++1PcM5vrbmj2VskbzhWpxtGTgiGCcQO4dO+hwi8dnL6MWED3pqoUI/xMJOsPEfW
2bIETseOTpXeoGld7ZQ1qdK64fgLXaGeVXfSYBikxU5y32wGrDHlZLsqYfW4jDwULUK0j1ylHhSp
vVzW6GbcJu00y80xBRVpw8kUm9x00LiVrRrx6+/XVjhN0ku8TTT9fRgXeXFIT7kJ416js8sv8D/Y
t/+y1f6XpaZLSGm/1LwNE/dLUvsPc2eSJTeSZdkNFeKgEwFkqoD2pta3nOCQRhJ932NHtY7aWF2o
RVW6e1R6ZM5qok4zJ+2YQgGRL/+/d5+whRDS1k3DkWDj/khSq0sbBoWlfhnKZoWcSY2JDMa2hTiP
iS2Pw5J9JMC6KjOyngGogzVHTgVcJKQs+VLdXNVGOV54rIfTTeIyPnNaKzlCqY8eeNIBD9tIsoIH
/A7j1pWF48c9qbL/5o0AnvvLG5GuMi0414aEPQdi7k9vxJUDm3O5oJWrJUCCRt+bef0YdXC6QdZt
aWFB7Kd+08vw2a37cMWA/Z4EZfMcA32hIOSQieChEJTHwUCRD6GAbU2ahN1qZyiR2ubvf2XH/uuv
LB3bErqrK7imMPP+QrEbsTOHUR0X/0yYsXM736d1XuzBnQe7FAvQR9OZR3fWLBzlaXgsFiO9lGNL
n3SpTDy2tGv2pazQUVCFn0KHfgdk+qfWSU75KolB8oca0jXPanRDRkW8VFXkyyCs/WtsHlvfcItr
gK6oAXs/degJwJZoCGpYpO866VOkL+ZWkYSLAwElip0we9EVqKE1fbddX65/kp31zQJyEW6giv+e
QIddaEX3XkvS2H4OgFsVFM4L/el7Jqq4IlwHvLVY0C/YjvtO4gx/0qK72tGat3UNitqqfOpa7Rxk
sX07yARTkZ4pOhWtfZtG43SYJmrZqkIPhqCGJ9F8pautnRHsQDmVZndfUgalltX8m2dG/csz4zqu
xc1mW/zHBnf451uNijGi66XBFGGLj8v62FVL+DR3srnE1XyH0WJjRprM96ZWxZ7VcMSpdIZsV4Ac
mAjxFLoB/WzyFK/xmeNKbSKfCi0QI8Hj9cteVrgDqxXmoHePdZ8RpRNpGGPW7Ic6NlIvcUx3b7sN
W4NtjNtB0fetW+x19RQRTrI8ydlJL00sULYunF9XiWY+YVa2FEO8WBWCJOiC4R3ioOtyPTvT4MvF
AHQLAmfDpDI+C9sOt0QW0/F12/yMKAMksO68upDzDo27Jk7nA76gKNPo6mYwkGCcDNHX10Qs3iQ1
TOVreEUj4/qwDO7blKuHqw71+oK8GOxsj2rHDpxtkFNqBnPUv5QaWndL6tNL1xj3QW1xbJ9yVBu2
SU9mDkCTioJhR4qb4iZMFuFH5Pt9Y5rjV4USn+6q0iPsPfHkgA1tkBpbAs50TBOZuixx8YOSmnix
r++Vobz8/dMt/2VBUisJUyiXLDT+Y//l6dYiyYHIAFKDN1XtWjTWEBllu9MEXd7BjvRDtyDaCR3g
r+4arEIMRv9kzSxGM3eYtUHiBqJxqHDfwuN2nNjwwVa/DH3cPfTaHN0t4t3BGvlYJzTlwoDI8rzh
2JMYD3pLXmxsa9nvasx+q2q5oMyEAt9zlIVjTT9oGbVjlVjttorQWF9hLEuLknM0rD3I12xLNNR8
52Ilihu3fLq+lH0PMgT107NZUbPM0+SiIiWoxQJdtu3WtWCyGnRTZCUfR2H8irO4/dDKCIV22b2F
AP5gMOSCBqKevSLHnT1Invb+7y+8bf51WVUs/0oXllJsaVz7Pz+eljX3AmcVwdyuwm0iqyoFS1Tm
B8fa6vn4LdHTBZZepBNOU8qboApAaBTt98ZOm9tGR9GVILBDwFUytkFrQY/TCS+tcO7DNJkek8RI
N3bOudZuMHuu1EDWVefkBNPHVXx9fQl6muqxEf5wZxPXkByU+QIJaMcAXvcA/05eAB2SRgY49avY
bLTH5QaKM6IrcuznqLwNLT33//7aGPpfLw6YUsF8wRWojmw4++ue9PkdBF8IadX4Hy1kOpLj05gT
aBTttZkELEA0lNtRRXilNF9c/IKSIzetPscTaxwVn22bsud81ScVqR0Bvfen3IpHJAqiOS/9FNxY
zvgmZMhwBQSUcb4SAvtO/uIAZUAtbU9mbrQvWqF3pwmTEqSz8Ji0wbw10nLFZ4/5rkTKSPc4fsf5
FEF6MnvS3eb8Yo4u/XO7JMCiD+hzLvTD1ayiI5kjIU1wl+gf6pNXzh3KhzjkT3o6XoaMLKWwVvKB
uSNqGq4oq6h549bjpkf/T103BIsv0I/6V0JZJqBTYhVAtl2AJUorg87nsEY+USRY4Lvu4gVjd5rV
BL2uX16/5zL3OWh1DOIR20VYk1ZAsbVs+05tkMLaP+DrEn5eluFmMsSWyVOIYmEyZqj8RDQVbjSe
5oRjoeik/dxYzW1ctVA0e+cbWpTfRZBUD7rGqaZMkQJfIaUaBnim2bTB5XL/H3kcaB9/AmeMz9d0
jrDq43/zZBnWurP9sVrkpmEhE5RZptBtU9f/fPfAAl0yFREoh4PR3l/xptegcjSbi8fv7TJRcsZz
KXrGGnbZFd/Twf4My+jbIETzwLiHZKq0g3CWL4Syd2gl2TimfdPo/XnqBodAdxkdqg7DgdHZD6Mk
TbFs6vAmqq2cCcyqpu7JSmztj+t3HFb5M9FaZG6sf2GOk+ZOKwP9h0p7f0yTatfacMDBXRsnlztx
b82iXWsX5jAGpmpXSgWioTuSuVt8tqN8tCvnlh17OV9JQoPusK8lCgpjPS4HFZA5jpwoS9MyQivR
nxhCVcQt0OginjJ8xQldbmKd1J5MBMSJqecvH4yGZvHrphsNJHQKKAEQvoIAoZEW90kv6uJJl8YP
shmjHwvUnnieCEpv5ndGNcXWag15YMbnZ63D5DXSR3Ob8T+8qO90RvAzgMWpTdYcPQyr2TWwHmnp
7dcOHZeoOWvHqO8UStHVljeiCPPmGtzK9c6/Lv8jkdtnDkwrtmW6Z05Bbn1GqMH1y2HFDiPUeLDc
/Oaq9CWGobzVCeVeiotVVIoraGNTi1V3B5p19rG0lq9KGEzyIHXiJOZcL1ttez12trUkX0CbwV5l
/pBMXFFTQ3fANv+W0NT20SUGe2iZLJ19ord75m8LWQzj8pFl0520Rvs3zC3PYI/7N1W5Ya838Z9v
ctthb7Z1RWQoG+hfyrslnIzcqYktow2RwhqsMz/hkXqdAHluAoJ0fgKtweDcEzPhgIpklt7i1Tbr
B1Mad0QgJ4R333VA/O4qPSFdmagXpvmEBNShtPZpiU6jg70ADBoICQNdxJFkWRRMLJYIZL9untes
1XrRsQc6zgBFJiYEY2ZYkZgtKS3C6V+qsty0K5EvM5S4dCO3nYU6KCmeK0azj85EDMv6RHTR1N1/
nRYapXlhPOKY1i371NdW9CQNpJ9T0ZyMsRu6jYyT/Kb4cMjCu1xfrhxO0VEl8UjpdM3wMhD/GRV9
9TbTU9/lDveQ7YTVW9rJZ6mwg0U22SMDwgxiYGW00ucQuHVuQXBEWfnC0rCfrEr568sYCocSKLW+
vhcaU4pUHumdgF93YmqT+XptqUuLZBWVjpue6EKQmbSaCVTWoqwicAnjAzPXFQPsdPjM52JwbjUC
n4BLBN+Zxz58tSeMebjk2vfJFvNB6KmLot8M7ppcOl7m1hEEDPQQpWFkexdEJZyDZAWeIjp1iqe4
H3XwS1a5H6m2nxrJQKNdR94syM2JYt1+BFLiI0wzX0zLCW8biQAubb6cn0jn3t1pys5BABtNn/WP
GJTcLWEiLWhrA+ppMar+4OYpZzPJjoWemtmeqPd9YC7G3qR5P6BwR2N3iyBcO/x9VWBCZv/DHe+Y
ujSZSUp7Xdp1G2DNn5f1aDTm2U4DlEU4QDJTHJwU1UG5PEbsORWo1kNFb5juJhbZyT0adkkWUHhv
WUw/g+g1QjmdwFObjeLsjL31HGTFLZFr26+t0kBvZbTQGSYspmAKwONV1Jw9Pdyj7Ird378Z9Wc2
PG+Gp1YK9idLScHFWt/sHyqchakqbaQ22ahYQzKK9uTNJvPAu9pAzIrlMlxhYLFVL5Aq+r091hha
1kOTXtWIGtvxZDDyxWHACZusMTQJV6ghPt34uAC3RWI4vw0O7IQswnRtyZ+4FZg+J/W3r78ph05j
wKdVgBT7XWYEDQSS2oRsOCzbq9tgnnhyeraSeJU7xcS8WnWGJOxqa3RQO54b4gaFrpKbNobAWwWo
uAhCWYDHR/EzHRVn201E5LjTUzYzzEkK7hytE0/YWcaLcY21rbPfuDbxc415CWagxoHBo07pMC8n
VDQlMYH7IeqA25awK4zQb02VXuYWbQDnzY6wKmFuI5u2eBf8jNKAwTCJuwdNieMC+tubksp6U6Do
PNTcxYmQHO9anyQvoQjGw+QyWb1C0utM/wS7ps6Yh2Iop+n91SjXmHTMkyYUh+uXFfy0f3Nju38+
qTt4pCzLcF2DAbGFDspaq+E/3AsikrDxZfezXNmY87Jmy5rXa1NZK2ma5WVT6aF2n6x0qMA1Lw42
60cbmbGXDANF8vr4aySK5St1rXAmZOA9Ro3J0gIP12d6IYzH8ca+29f0A3dJQSmBSSHwsqQZ0MTb
8wZmx3A/96tIlamUQXF1pNwDrxP01qlM0RRebwnEY/9hwyMlI9wPM74F07Wrj1WoJ1jjzFEftzxg
y8lUOR1tvgnJH6Cr7pCjl5hmvZqQbhBTFxz113Dxqd1nU94+JAsw5WtAypdhWlZ3ktEy/NIaKHQ8
AtpJAtJEs4dgnr0ysPTNtVeDVn8NSsufR9wvJ40EKhZl/hSO0vYl8TqPi8uWU9yYsnXBO4WQX8KF
zNHFc2NYH5nxO2pFT1mX0IxH5aWC73HWPP/9M28RSPGnBYzP2dUpSh3AyoZw3b/UpaDWnEyU2c/J
fB0tZ/g6yXD4rnz21OEQZ1Fzly8cLPo0enXM6ADycf5mDHAVuuT+65YY15jTpBuoHWfaUrbkOgxW
/VEHtAnyrMEjMzvVB9LIe+U8NLmTfUd/87lIN33SsiE9VRNh5jAyvgI3w3CcvNTiZMTJrvKGwtcW
i3Dc9cVdN1ig439/FTiA/ctlcEHjGxbCYgNmnvOXHigtv5ijMf3LsclRzRlUjslgLt9FBo09CL8V
hb7s8iR7mxs+G8xg9s4xccDCia4OqCVL2AWULrqFKixmFv69Lvag+C6W2zYfImJ3yjIbKGlUvVcR
G/Kcx/P99cVFCXpa80DbJXgn/wZTIH/QW+rvTobv6xfL//ku1V6LZfptJLoJXQ2YK9yTtXctSOK1
PpG29sxwrrwFVZIzoVsQbdEv3C1huOeJchnhwUEukFOi9gGmFSU9ikWowuX3OUdgggeyuYRSbex1
jNMN8Xs/iRTjR/U51kV/51jaI8P69KaYgvdhIRYk4/O92LHW77OOnR3TKNm0q1U6zlV5blPrp2US
5UaBJCLUlPTik/KA/dZ+qwMLUp7EsdQ0DZT7oBcvQ2QD/kugouMwPZjyjYbDz2a1wVVWV7GHFDir
Y4I7TdSFp8HCHMJDTiDwtU82dJa9vz729tyZh2xt2TH4//pLAj/4KexXU1hS3HfzP/HIxEsgXILb
eTAmxCPTGPyauvzQZjhSmwbcBq7o9mytL5zO2zMOHDHq6ZnWq3n4OqEQU+ns80LOL7HM/SAZdl/W
57BJx8erp3OZxJ2arNsgTovL0ITBhRQR+pAZQ+qvn5FOzp2eJw1M/LcKrfsbepkLckFth8C02kLR
iH5AvKhUS5OZmM/ODQkNzftnc+085FGEtb53D5WNV1lZxXBflXIG4pbZp0rK/mgSSHo9v5T6ku2L
ngQkrXGei3IuHywr63Yl8/lDXppP+VxqD6JzEBvV3WWdUUH/TdVJs3QmN5PV3ZYOksRl6bstKFLb
FzN8Vig/md81vYP2Oy5PBMtQEEqy1+LVwKsJTb9URa2/gqcYD2Jwsk9ZICG/TsYC/bMHrgkjMe0O
eb0cTEvMl2CZg9twhP9pi9DaF629nGxd2yzhUH52LFsYE+ZXm/r4toVtdkDusi/CGfNRray3DJb5
tm5r5poSYsbMqcKY3uY5aCAsUn9Yg5aAJKQDVVvN78LkcmgFcJDQsuE5ljv0pT/CJbkFg9vdtIIM
qRTP7i7ow/HQiqQ7DLOO7qduj6EkuGuMYdN0RvZoQfgDz+U8NrYz+ldgayJyQmuvbn3b1VkY3PFS
BPojiajqn7RjU2QedtLyuQzgTaZjtg1Htby2dPZpR8M1NDgw4WgJsglmGADCJ32wu4frIvjfCnx6
/n+mNP0p/Om/Fvf0X/tb/1m+1P+XsVBUQP95LNRTVg7/638W8V+Cofg3X8FQhvwHLW0JXNVyhc75
mA1ovAZDGdY/GIboUinFaUKsze6i/IqFkv9guKUMuhe2blggjv9vLJQt/kHEn3R1m2aSpViN/zux
UHR2/1IG6KZl0vG1XX45QRP4ejT4Q7mnJkEETiFiEjgNKFrMYRIdF0Eyg1WwAfoSTzygwMxGqh2q
O0pdBAGMzcnhS6dN0M0K6QxHlDS2vLhon5KGPJxMpee0w7gJYcPuDABuLU1xEzQ0kZJ7Jyq+N2a1
jTMDEicOY68gp3o/xVqJ27Hfxj2IjgzxxAZiOYo6smZ9mk9FOHGA1IbI7yMxn4s4JVyxvM8DlJ2g
ngFRW6imcEivB1vdPqNYgFwQrEqqvPfstkIfKZz6WBQIJwpsFe6Xg03BqtVokCCDn2OLtBaD7ayc
4YIYiN+KAAurI0guSHqS/bCYOVUKrNOhDsYog5WZPXVD1w6Wu+E5uvEWtSiRSaYgxaY7oLH6NVaQ
mCYhE4CL/Y7ufeRpQ574FqO5dpywN43WAeF6vEXfkaOAqmFzyQCIB92jXRFJtKzJMTJbiOYhMfMG
PKXUhG8ZOgbGuvq9HYLbpeqhzOkT6wm4AdTf9UWp5lErK5CaBTWBudw1nLyQqYDQwwgS4XNJCBIm
wiIIRwAkhHSMKQojTGQwXKkBdyiVShbzHp9FhEtpGrGUrDTFxQY9LTEnb/IC2CWZr+j58WAil4GJ
rC/t1spIfMbR8o5Nda8MGJP1hN1jaD46PV4ABdXPkwsRCkExGq1R+2Vq4ZvWFb+KkXF/AUzJF6L2
Tez0eAcklLS0fW5KtRsTYDWOw9s0OjRNaH22blsZvjvRGK5KGgStKGAFkvermYvPudDywzAYaXlr
zqbI8gNvMfPTGkNq1/WcZWA57yrrFXcrUj+iXfUZVKuamzc5bSv2K9ylVFqxO3tgXnGxWklzjJqu
wP8H97SnBKmLcm9npFvLsaUk8RUHlk2Jxn+bxFLfGp17cQyuH+JY7MC9yYMSvHfokk5hMjnnJcO6
1CTNimvFshYj3qKPCHjcJ2gH/qDQXvQ0uGRgXb3UXC5ZBwCf27zzFOFKNDuQ5YNOKspFPFKKjru8
L5N1DyY9dsZfJaudxidTzvspkY85ngSeA5syEq5Dxb3I9m0stA8tlXKV0LcYU3mK5mrP7f8KGuqu
18kSwJIQ4tVaZVDMcvolbeiCmeTIdrRRC2iOoYbkyCIuKJk4Z8Xa1hDWt6kg6KNz8xciyvHF89l2
NLoRjjFxDLvyYBpT5HUJCKgJ8rhZsJIYXaH2nH+8WuOGN+Hauqv3slomAllaVHvwg7Dp5VhwOC3E
CMYxYDPKROi0tlSYNlCZU6Mbn81sRJ6p9Mpr9Ynxv3uTZQIUMQZ1w5mhyg+mP4bqweXHeljReVDy
9DnlSHia0n6mybpMQKS0U0wTaVvHvdwY5PttJxj4oWDuFLi3AL3XrHeSISeT+9FuKni5TjKgevIY
uMKuqRk0cjItDONzJPtvz8j7kOWgkEElg8qfyUYzGYXMCU8t1HbedkO4y2zzfJPEvpml+1BpYLoN
8B6IfVE7RvLdxnGHVG7AuIb/aYQN0weEsZBho2+BjaVtZW/K5Ri2qNCziAuTOjlsyTk7EiKjEJ/T
ftK7HAGNY1IiwgovEoxBZNluqmTFZM6YJlMbGzNHRJSm+c9Jz1vfduZmXxd8lHklPfJiEAe7qM9C
a4Sj00KqT7i7W9oK8CBZZppAw00Zv3XlRbhmsXaWPrtFY1iVvA5Ox8qTA9qnwfYYFgbiK6JFl1z/
JDfpuQxBSa5LJfwQpp/Yl5WNlB+g2DWawx2eaAeHjAsjxOaqOyepoiXo/ugHme1t2e1GOceHMHiT
DWTCLGJCEpG4GeThrrP49cQ3kWydRAfQqoTN5hb/sIb2Z+himLUCvd0AoCFEe/AAt2ogB4zsoUd1
tukdi26YA+MGaQUD5ynSEX7E9w1EGbc9pzpXgif1mRgTiyhir1ZnXFNPXcA7sQXc0iT9qVinaWeX
od806C3igR3Ixt5TfJJ1h1PLHG7IDVuJp+k+09q3nFuoIYkTr7BdHMeq+uizcDgQzOPBhIapkLHn
jb20vTjiAWz0oGIeBLZjxOlb6T/Xn2HOj2FrH5XB5LDSO3M3dlp1C20TMWyc7tEKwGmU1YPAP/cY
rSMx0cOPrDi6O0azd6weSqUBL89sUrwKc/iM7ADZ6oSlqjNa128DhajMLJ9TuHF46U1vwS+pVUW6
T6EY1WFeoHZn1apNQc6jbiCqTe0LZfwPnXS/e2AARp+eQIPqPJnZnRsjzsZPSDZA8EqRsO8Izt2V
o04DDLF2PpLUteB2QkevPfCUDrgvb3ujfViakfDUkWc/6EBy5THAq+WbjMfKr6fkQ6vkucwxxJkR
cb1Fea7TQR4gAkWbbBmE7wrryWY18JGrPLpqpcI37m0uB+TrfrovNWS2pl1+z5JJ+HVASvwipY4F
ppq8gmDkMEpAUlfh7QypRxpgWqd0foqy5D3v9I3N0NhXU35rWMBQHWklXg8vxA8z59bRIe9UOEp5
6CSJMGlJq6qhrW4FBR5g8mzAt527mRH3PKpta4RryhNLM25s6Eyod+10wG42X4oqq/0uoDapBvL/
4FIMDIYTM+w2+uycW45w5x62ijsF8w3NOS9z+q2d2Ok+yVjr69Vd7ljL6MsW0S+YTsHDjkkrl+NH
Z0WTr0tIkmNGwGAezlvireGZsxxvxsohwEoSqxY7Qm60rvTYl7ZJ5SYHWl8HU/Ewt7H1GQ0h5Rhj
ZDM03P1gAm2WxaZ02mcjX4cVDmVmNeGmRyWude7oNwAHtyTIA9lCGM5EI9zhVPR6q3J9p8oIQJT1
CpcFqMR4F8YrVh8rLbXHDh5qGGsrXCpTHwEIXdoSPoo7JOI026W/Yji9QRGhMDtQyZiYEVFoZ8eZ
/DrsaW1N4lPVbMRSoLW5GYLY2MZOO3vBkrzRxTResEey+rnqmyBflWQ0EDDYpsadbTfgNkrsPwOT
T/z99m5qRYh1Hfw/eHOWQ+QVTMjqrdkZ81HJ9FeFbmWb5gU3rwnWQVrKdzWSzdeU3E1lWeEBNsFJ
mYXaoQp+sAqmqIpEcr/CgeLZITKq5tDZHIv10a6o3mH5dA7uE+cRSdIjWtjnOVqm20bEsLIR3vpp
ChXY1oEEGdHRmoFnGIvGbSRKTwtWdbR7cNoUZt4s5n074lEQsSDMqkopVYk7518i2MwLfgU5Eazc
L8cmIVXUnk7Q8Re4O7CThxi/Q9fVk6dFJMhiHPOTGGOEHhafZZfgZoyALtU4M1ji1/5+mgrfnIgj
wDAEvqvTfjOOrFirP1HjG/4czrjScsNvHLw/zcpbWrTEsxNqSnyyjKdXtT/kYC9VzoKKOvXNnjCM
nL9pdWhNSVKGZctPaUKDJCVyKfGKSwXr0lXe1BfNtgrL0l9Qg1ctVkrCTKF1DriNdaOnczsovwiC
HxmiQG1Mi32nLwvsgadY4XaIhNhRjuee7rCcZ0VAyrQJPDSoMa6G74KEC26n6N2042BPnsgry/Zt
rs8XRHGPsdPVF1Fvg4hqCSkGRYeeNLtmvgvB52Sri6r16/AlNHoQtAb3ApCZktEjfF5FTVIlXIKs
pPee0s6jN3R0Q1wkZqP024bHQKhba7HbYzuQPVsP6neaLw2lTPOGpWiX6BWKaOu51TR738VZ6vUN
Y9KkFPyEScI1rsX9Pu0o8RSAnM08pN+ssZCsx1XnLeH4PYv7m9CdyDZZCDxlTXkQVvjQ92yAmgbi
NF5bTnywSoEbqMwJMiVzWURnz3avvzLZd/1xtGmSuHdNah8jLL108ikTi56RjOqTjU3Ywank5y2c
y/ZL2H7rFY37EYwPy2uNExj9XsRDTcClNmkRlG34tMake454ywjQGG01nmctR6AMjanNo3xHLcG6
l6LEB1l96CubUiaEYFOW8+DPjYpuIBtCbgpQzTu2osEWnAOLItF0H5cWkiYmB5p1No7DOL9klOD3
0om2fe3wPCFF8OqKnx01FAqTesEXflEkI5sgbDYI88vNAIABM2o2XMagEQdINXSgJPqemj1hLgxQ
chYCxnIZE48hteQcMhEOnETY9aRnzcFnhO/9YPIJ32QiPVT824Fl5JCiJqXaCTFGaTicFWhaVMba
VkMIv20HrN9qIn9lQMmqTSUS8mSgvE9GkGRTUhyaaOGenUCGWKpERi/Sm5QZpJZKj6AvzbcS8QDz
gYQp89kyPpp6BbhbKjv0aoBkgnxf9bV5mFDokfhQPEYDtFYD0OWm1H7ORaGA6Wl+P0/GIS4nZBoL
CMVmctU5roePAD7ApnNJHVKLC4pCL0Zy1MJTK9OGeIVyh64IaVVdGuCl9ZuEeLd9npEnwHzwYNS4
ckt9jDaMvznHTsmjignla0KmfzTwiHUhXaGqbqJMPTlJiIZQN79HI2mApMbmbJfr/ldcAGdm3uR4
UUTaTqIKHYbFCto2u3ivk5gmnKLeR25GA2MC+RbbeBoCd+fmUNjRu7O2ORxyTbUwHNH057SjoO6b
7hia4NPSYS4ZzUfRDlEn8rv9LPrxIsiH3WSIYtElzduyn4Yj1bUnp1JnGMcK3A6/goWBmJaNN3OI
MQjdGirNSD8zhsbpyTnW6B+xc7SHcR5etHFJj8WItGAW6iymA5fAOWnYMQgACdN9DNcmbDEdjEPp
HrQZYAadKw52OR7zoZ1/Ln3V+Gt08mJR2GHIt/18Cr4H+Uz/VCccp9G+1y25Q874yEGIKKXSObO5
KacOjlJH2SQzdzdkhsNP4WmPAIKTYSq9HJ+EX9ju50gvOLabvWlFD8bQYsSzHjH2mccYGsFoqr2o
WH5wWfQcoUvM2SAnR1gncwwKrYdkTlvE6Zl3QJht0oCzx9zLsxGM2zyl+KO1lLQgbookfEk6dhjd
xFY5zUqduzGOPSNJOD65cIMA20KftSa68EHzKDCIIhphW6HTwQZT4OhKclr4TUOYy5xwdIc2hnR+
OpugYz21gtlGk9OVS0AaIs/fUwF6v5lScdYizlhtTO4PXZ9VrP6e2wTslGlxWzf1qZqjg1gSP4vm
bTW7vzI40Lso0WFL4xY7mj0fqgBmvtMaqIsYfPid/XqmPtHMMffNrvlk8v7QBL+Cbvh0c87UTQKi
yVDBNpq8eipYqe33vmleRoQ18xCM9wGERzacrZtiKCtzfLI4cAacVgDTAoAaofFJEMq0SToNRVWo
Kd9u4hehhsNYZD8bToBs7claj0B+srrTOALmnPX+1tToxywpInOhNH8R5g5PZeejVY73mkq92OoB
ZuqpdXAMk4GX9t7mHdijIzeQujJqRNSce47g9A2/A8j7MHRgkJi7072ROtwJsqGPFIiHsKrEvlLx
9xxq16SbC3zXDB94GIeHkYoMuHC+jwIqtBxotG1WpMNoEzFPMyuDGhW1uT11G1dp8MmXeNuLShCA
QHqRUY7OoWybregpZ2TnT2HqcYa+Z05Wkw3UJzt0E35qEIelytm+e0vd4G0JSePuiWTbLXo37cti
fcBZs7Q5GA55le8UH/RN08k79HDxSYzxLQbsR46ra97QD9PtXbzSAcbA8DiZFbmO01tT+gJt+wiX
kEL+O3UUTLXQ5qhvlzD1QWiO6b091RS1fUsus37WYv0Vn+GhL6gCZdmt2YjBrlt7nXHxjQAm1iZ8
oeDHYSm471Vda7SfSJlVTXCYQm7BaADs2Y/OXUR6OmIrOrCCNtNShSRwkKNbTNOrPiUXp3RvxybS
PaN6tZ3lvtbYQIIEjQRQF8R3FD46OxGAJPzduTOmPHrT4xJhpnbdh9AeoQbmh9l9icxVDHRcaBkd
uRogohsGINlNnmiJrzXQ2iqeqvTk9HQ6DMJ7Nzkgs1UyCXkjazYYP0c8rbx32qmFEW4nm8rfgkrT
WO9ES92aufXbxaeNnmpbWDzWIr616/AJEyBntOihyTC7LW4KYEFDxjLklV9m8b0+xO5dfV4U+hsi
l+9ln1JFBQXp63P5rWDBuiFm4zeHfrHLupHCxmRWqWRzQiz4XbdJGwJ4tkdKxdSTzB+f6/zDcORZ
SpPyVPxEFPc9mhZ2QNk/Kh4hkBloRVw9gftrtXtDpOQ+m1NwdCC86eFqc8eP7GlOd9GBK/HhOA8o
HCDkRwHkotJ6HovuJarA4kRpv4Vtghd1NgmrbbrQK1dIdDWWv5vJeYcGBt+5ry4qLI7NHD+Xafw5
xtBv06H6haeORA6El4d0qHMO7ZAclzx+zjRB5Y2Tc6jdB5FWkBwnuq2FYSGB4f7ewIkU+wjuDqDE
YgPT6buUnNGC5WXWevrsTvw01K3tzaeIoaUfDI3GXkl30Ea9GDghIV+1Dl7BpfG2WAlhly90VUOf
/LIM4Ha9iyaCxTVREekRzrj+q4+5z8HO16C0QcLAve/pgMVTtKMvNHJNQqqXuZv3VZ0Ah0x6b1ww
6ZB+sYlGvuoCfvq0kmenhh6coRn7qkyejYELZvc3Wm2VSDsz5SUBGmZOZVVBB9GtCBLRP8qs/9F3
dMQsPF/oATgM68CJhq595gTUeflk6961zaXi6DBQp4N3pCWpVAV3IFy2cWk8DG3zM8tAQyrQ1Rsl
uRqTNf5EcILBKPeyhfQscqJ2oZMs6Gnz+6/4UYCpKfMlvwUKQhJK+gaE/KXlY8X+CgRxTEfJROGF
xmDG0JVTu1P+b+rOY8d5Jd2yT8QCvQEaPZAoykupVPoJkZbeBcmgefq7eG4B3dWDnjZ6VDio36VE
Rnxm77XlLk2TtdWWxtbs0f6Rm6H1ylMGzEiO3snone7JWzgnO2WQHAudw7yGMSc9HptIxZM3Bu2H
qOSqcwv2kym6PcUEdOA0Jl3BMATzAOWR47zQ+ncS6b4tnNGNLe+hYylEa2ivBajZlTOjh8DAzmK9
ZXAR2zmPl857jWnnMa+xsNNYrwYXHZqkNEyckZ+ZdyJRYRBSDsAFYy6iLHrnurI+ptlkuNvCCQRl
iAsYoWGtvpk68VXczHQefXGQTS9wOhvMfHk/BZsrnmPBuoMboNAzJOgalvWJ/sBnd8WzUbWgCfsE
ejNsx8zmg2Dy7mvGZIBRNOEngxFAo0QyE7dJMUafjLDZ/lTtzgaijkyIGUKjpv8crkwLFU5xGw1w
r19hFYBR0ls85A1xidHITwaL4DyaM18OIXBrHtueAX5kCXuvJEdIPqrvuQV4QXyOpd7+EE+fnZjn
Igc1mleX6mX1/3Az/P/Rzpcx/v9t5/tQ5VVU/sfG95/f8d8bX938l2ZaDkNuy1ZVy7VYuf5748v/
o0MNQmRpInlVF8Plv1e+lvkv17BB87Mmdm0HAd7/Wvl6/1JVXdVIWzMZPlr8rv/5P9jMR78V/5CJ
jV/7f/z3/+5edViz/KfkSTVdE+2qw8LXRMCKK+8/FX4O7VeEMdRjDdVdlbE7ZixMUlc9Cu0ua5x3
pgICB5pWOSB80NtD7tKCZ+isjXirUeT24qdL+8WXvM/0lIqZfAX2ksBbGPKZlPnvqY17ipDMfeJ2
ANs0KI8VEAjGMQWGeIOZGzXIp6lcQlsGEGSoRjuixuE45gmsS+zU3Wcd9+xcPSAo+mfxpjGJmVpo
EQiYB/O7YRGVQsKCibSSE3LadhVl7SmT+5a/wUh8hYNbkrCSFviWDOaEU+DWj3XzWjLf/iiip3oS
zD/PundPWBh2RwMSpuPB/9Kcde3eyvZSsDlmvKu3W4WZ4HIwcPxQIJ0VxuTVzvHgKTu+YyHoVT7K
/OzBJQTr78dEs5d4oCvnreYP1furtIEb0TL6Sf1ZMWg2UwQluy5MfEhCpJCsdfacIQuMhSnZx2fB
vNw9GMJdN/m+Vd8zcnBRkmnisSZwYuAwk4CwdfMgtT8HWl4Jz7Ief6XwAoOzs88shGXnWJAx1Fer
sj0h5mJM7WcWNjqCM0m/WqUmcT2hioV6DSsmkNjW1A6w1EJcTZtsWxhAJIi+0t/1CEIdEciLEyv0
DTfokvaoO2epw+I0X4EceWgfW3mwnByTJHsCqIHgfq6Nsoe/trYMwLk6kGImed1IUl7orNs4WcMO
BrkUb0rulhzO2qyyYBf5WddvhTnyJYy+0/oCJWdqqvvE8Ph0c9ZZjV+5qS93k3EfSHKhs4TcHK3Z
657NiblEPx9Qu63V8Oza9wm4cF7MPvCgs9crgAkpzigUw/DR6yH0aT3rO2pglG2m33FOp3vNY4np
Pnlof41nw8Q9EPe32QB9xEC1LtcEDKzV/jqKk5tKbOpiFTP7GkA4gV0FWr9iu3oqZlCqVDWVO+9J
Lv2Rix0xmNyTY76k4S1OoKcFQuyVbmu4H1DoCzc5yJKlP+u1nFcERjzRxt4jeQWbUSXNGetqy9Vf
589uxkOTsfccx40KdwovGctQwSgHTHwZoROi3GZwH6eCQhf3VxNxgexEHZPTBcg55p6zGeIXKuuA
bJ0RBmds7d5vcR3Lc6f6jfuSovAG30tvDWfCAopZvcygd5pTWVNQvLtReInHcY3tmIeX97UiBNCj
AsMvlOufYv4z9Ocm50+cHgYxbMI2C5pG2xbSwhFbbC1zTUbZKmljrntUwDOpcu5M8bij9jy2NUK3
YXgauh8DKGJUjjsJxM1tiOPI0Y+whnHE6wIWLNhiS/UQk2mLhiMpP02vJEbkqW+3LoPQxOJphLQl
WzyM2aGrv+P5y1HhXYcI/EIePe8rN0i0yB8ligAoC4yYmdXzedvVc5hgoKALbkbUJMkUZKpzyKK7
5c4rJsRBreWEEOm7vEQ5nxJJsVauk3aGfwWiGINIXkElLP6WEhI+IzbPg4pVo1xoqLW1z+qv1gHn
R0reoiTAtbqxNO8QyefBlOTDsezRb6naQGq5FpBuaBDwcc0b00I1ynER4aSUs0GUvBOooFtwYu7R
vcBTOAqdHi1LgJiMSbsLxfyVFr3fO29zbFcn0RIaPHbxJ74sOy0Y70lQ110e6Qij2XkClOJ16TLQ
ZLMJZgWR0qo1WMoMIUsZxvkrlAIRgWntYdacMzlAxcW07KeBWdqiGaBZrKYHlJ1EHGkJuzyXpcr8
Y865vtIne9x6liLOKKMVxJxk4L2BPP+W6I2ZpLiMwUbnoFvJi+4w9Ekj5Ztcx6NjRflhVPRja4fP
hZWJbemIBUqWW7sStQUd5n5S7hhBk3XeenLjkvFc6mmgSwVFCzgVH9YQOWkJB/mYNoHq9r9ai9Cl
KqwB8mk27jMPLQt0FvJAxlsDyEJFKoNvU9pv0B3ZstArlF38js8JlzWdKD9n8helqrfjaC/IC8mA
4zMgejCJsojlTCCULFd5OPZ7KB8J/Q/i7zWN1DKRxHxE3wWDiq3JyrzpuYKpVfiLUDwGp+I73UQ0
IBsOaAd/jI57z6w3OHhzf8wrdd/Y6S+Tlo5PsKmTXTX1iC0niJUNqGCULSgoXrvwfUT4DMGXie6Q
P4DVwRmIaQUKpfiZNo5Q4g2kzwfwdITXIFIH0zIsZFdiLprmW0+62zCZXzFrpZtncYOLDLlvL5iX
Dc6Ika9Wf0eNW69htF2H0yVUk4AkI2fjxKRGiMDKnfrCDPyPww3WmSZYRiQz51s8POaEijyCbb54
JButE1YXet71Vy105NZoz7maT9sEJw+ntys31RQGZkKLu4zPM2QlBC5PBLsPXzr65U09E8GGF3dd
S9QKXfHUDvBwlydDoI4JeaMBZ8Foep7VDF524z7G4g3pKW+Ah6Y4McoduuLE75x42k2cJNZg8nKY
8WtTdH6hV1BxydDcylS6z4os3RWgeNLexEBPbhziGC9mmuRtMLj6S+QQ95UmTrgLwSiSNfDdwJk+
EGS7avlwFpF5eqA3VyOBRDkTL1ZV5ee40V7xGLq+4i2OC63Y561odsOGER++uggQaKxLRrR4krbu
mF+4DC8h6JYri0jrkmoXsbAom4ICiQXzp0XDtXbd6sfCysXKA3I+Aeg9Noy1sCC2l3F1MgygJHY+
IenPjAEdsnmfIozMIHS4QQyuFyxi65Znag+n727GIRtioSJ5bcwLCn2hqyhVsduqQEihSQ5ubB2s
ySDIqOvQ79bDbgzbCJYX9zG/bPJVkchTmEYvtsP+sDu5gjxoUaLXmOWyuku7i+AXc6O6Mkg7gz3Y
DA9FI1eXny4NUufHm/W7OajkwaUFqA6ouwR+dkHrDScvreRZQpdQ9S5AaP+Upd6n6IFImRIij/GA
dgoLbVoFhPKm+o4QSZekHiAddJBsr7mMGAtTCx2tnPSGUwnwWo/QTcEuEuM6V0BhJX7ksvdnsBoF
uYxX2HL3WveJVnvQjnZ/hYO5Nkp19c8am/FqVDVXc0Gzf8Tat10dDe3X8K5eTKh6x7PdreP27hZ3
JXFw1lpX0er8kNci2kflyVOVrZL92SnIfMQaEpQf9RKA/LAmGMJ+kNqBdBUfPsk+J3g4KgPp3kPs
AENZggZLUGaYn5OFBCEaEc1bCKwHOthwN4Fax1yUdwmM0eJTQaVgFTy8CzvOhBTWBQjWqCmgo2uv
InmfiM0iGkeVPflTx3ahr/H9yio6ZgREsj4ZxCvOzFXnQQyzP+pm3IT2pdHaAxh48dDW2ZMNJADq
z0otDkZjb3r5Dhf9MU6v47xs6HZ0/wF1zsqFQb9sljq+dklJJU2Tkvih79XANgn4GuKTMxA/0B60
+RGB+orohI2pqEdTPcJHeDK1Ll1ZnvdA54QVSyVk5IJSfdM2aPOAWS4+JSuE5QYm3TuoAvacnC4p
sadYylqgwzMvNrVPta11NkLWm0SujifILcpAIH2bPe0oy8OeWnt0d2bdEWCLq5Z3qPRmX4TnuKvX
BcQkvd5JCyaSs9fjL/i/PK9Q08GU0leMY7NCeqRLIkvUm4qgFCsJCB3dF/Z3TERZP7LwQ7U4dnQw
ZyA8/jz+ZC3iiYyGCwpC3P/2sNenmSZJ5MhLoe8iPLdNhFKMJo5R9Ckh24YPKonwCWVnjru/QBdR
nR2XScZruxWaoLS5zfFjz7qv758VfVFaWZxyLyFZyhEVvzcj9ueqCxkzpjp5J0nqu3rIcPbaMFOv
pLyQvnuZTD8pnE3muIjkkYeNsAehFVxjVBiyNkkuc8RKS+eXXnrktdNhmAT9AMisQhtki7txiJ6b
4odkQH8c8a9AzKDFNoY9Ri+MfrS9RATqGpfIetCqhxrJgaI8qNGjaz5IJlyVo+5j79AM2slL3vWR
1XsiAtXYEoK9Vu30MCzpdWrmt5nri+HHTk6hw/ZJ3NyCBkDyt4YfGQA7nc+zdqAONy1VL3jSuQwM
s2M1EII9rR8lWh67vkjUDQaobT12yNmsIQyWexXlxjLyRomBEOXMtvrVVaqtMR4N5cgML2hYJY3d
G7fXqp8gZtgPGTqDqbvELm4VAKOpfchV46DqZ17G1IanKoWPr35dFOkuKd6wqGnavKffqZxbQuYD
hMCVF33g2Ns3g3Wsw88+9dZ0m4SQGAJzqq5GgeY8N6gROzYSCd1Xo7NhTXhqXaxL+Zsl5DMAmEXX
FlTTVdcGf5oYxurxtaz7PZQeHFkHnDhBr54jkvfEQJ07b/vF8eLuEimfdOcJOc7aIILAs9BXYLvv
052iLE3DwlQ3930H9rN8apF9EGy8yk260XJEKJgQa17fO8V8CkNtm8xfY2MxpyfhDEwGU4UZ9N94
ZH+6NrSXkFPCXGiWCGBXJVsrDP4ZI4mxVvwRyp0KdlM+TmT+SuUbGQ+rYuqapCULiQ528JrdKECN
M4IIk12t1dsUbIiwc/hieXwlWgr9YPEwonMN0WDF1bUs3gfEJHZU7xXeAeJXrsWQflUJxbAWwSGN
nFNTgk7eGxxeWnqN9HuDJMaJEbm3p3kOWZnYdBPP9TjtWWHsCag+6Xthiy2w44PjKMfZDtek/K1z
enjI6rSQ1Z1jgVVQey+XwIFQ84u2ACGcv6hxtDdtLFFczIbbnLB0+VH2gsx1NVbHSavQhbAjROXz
ZBEsX+tIBxI9gjWdvXlpdFwsfT1oPUNdt3ZNql2/8RCV1pV+c9ST5tVbdQoRuIA6SRzzo3D56E1S
QAnu5GxE/Bcgol4kZNNZJpUfESKfooVoGBYjnk8s63nESFAUHdUkM6EoclZ2YeAwZLHd8xW3Lzp7
GgsJAnuKn8lF1OAh+irdW+LMN5cWEiQxwRrvqXqLPPZu1c9ok1b2JlLjkLoZ9e+zHf4RwsrcweS0
9zg3QCkvxiuYYOuqr24yMY/a9NdIK9AjhhZ0CZE1fpNjvnEnKPSQkbhORGA7FLI5+uJl8iv6DWi8
M0IA1M2CpUkbtBauIXdcqWMwRO01TwjqFYKJhGSXVMAR2noDj57HlrNE31RedQjeqnT22Kt9w3xM
ChRYJNsuj/t8UWiYOmoOaeSb0Dzkpeq/QEG+ZeSeaOV7CmYgplS2AAca7e/ovU5EY0eqQaznX8fk
qKyvlYGyG0FWO+7tETMpLZupQ9WY+KjigChnxik+mpJwQldGuZq7JH1/qQAxsVKcFNN6B7x3WaT+
mRPd4uUmG2H7sWVvAI4CCJutneVwdaIlJah2jcEhwGGwjKb2VnlW/0guYRdLzidlRlTkO2ZmTfXs
5v2ByM61IDDZEruKaFE1Eyulgs1g8xYjpnZCLGjOeKoWlKnLiqC9KO6NCBcEq1P9CwwPQfBOSz2i
grwt6KMTkd9+SjdWh8eWmICyjvHYPhix4IDlcDWutVUcq1K/VwO9IqyG6g7Du0sPFSJl3gpeucck
NFnDcP2ILy/un0zylYxh8rvaoFT86+NdVAOIiacvibapJ/4nRPycAPVN1CJQdP2eNM/coyJ9Db2v
3vmK8bN4T4U+bIhAWhfIWIp+7xUFBrWTjTZMeZub+BXcKhVSxV0z+wYmtMioggl9J2iQADRrox1Q
pu1gsq69u2sH6PVcLVicIYjkPOgnD3Z7XXiekN/XZcR4lLwdXR7EdMc5WSAcKH13sLcTP6MGF35J
1a5igniti0Zz5/TDzhSAWaG8GTI9J4W1sSv9YASmRX+lrZlMdBmHh96s2My9SIZVhCUUvb66zZXY
5iTM1PVTl7vntIbxPWfrIboD13BjFk/pm5fgvJ71fdsPeCbavZP0Z96GlTH9RKz5O5OtGS/nTA7d
zDmou+pKK/cVO8+i5WCJSHPul8ormNvbqJsMlKkJbRRD2S0jDUqnVClVD8kB0uk2Xlf4XCcrY5H+
qhElDTHru4n/yIfd6AYwDvz84rj4JvqWJUx1LIlUQPy50senNvlV1R5HUL4KR0G3bvuWV61GCalJ
11eR/jCi1q/icqUSHgp0ea3Y7w7LfNiUG3Ll/YkJIzHutNPXLCJxwnL5SUqOVKRfU3p7nPN4j91p
QzglYzJ6oIlkCHaTQvaHImfOmV1TVoYjkAOtJ2iG162Kq9vUiUc0tXAS2RYR8x3JdP3ddagPC9U5
KmUbeEPAGITeXF05HEeZS5zDb8XRx7XUTtaG2CtmQ9Ss7V7yy3tNWYPRR/8QRPTKHhOAPmdYaolD
m2+TIdtYcmuzYmsjirjyirJ4NTtHI9mTrXkuUfm7/XWYwkObXUyPX4zCIwok1s2xYaxiEkvC+MdE
WmeZ5ynr0MixPuQHbgcAieiyKrGTLvaf6VKDq4hjppDuD0E/8EWZzKHXmrDxI8ZFokQVVf/l42sb
z7s07n0FrHHPhBc37Erxkp2LhFRFishb2kP7F11Pufg+8yyL6TsT3sau253UP1Fs8m7MTKbgkzWY
hbH5XEsVPcDWyNn/Nq+KtTX6nBKqRb2JMKs+D4T6OirRdkMwYLJIk+48ptdk+nQSuW4ATS1DX0/j
uHA5bzjVZUjcFYlMPGklGGQ332nWeUC7FE2HoTvNChpj580aM9afg19FOy+/duzp2GUMCarnsSFK
U/r9SzpM60Ty9HenghKjqY61fdbziY+OK9i9qhPhsxbMWXmpuxAj7wt0/xCAjA6/ogMUYH3UOH9y
/m1qcsnJNSwj8NkdThlAvfNVldYG7VpE69Tn32byMg/T3jGG3YQAPO55Cdr+3fBu0ayujIi1LusM
F1+B7RCiLFa6c0qTfaZemmrJm9vPKqR3Fsekn7MxLTeTp+yL84TOy0BIO9l3aR1qxrMRQSCNemyU
D02A6uH0J/8XsWqVfgti17MU5E/3m3tPLW1UXzxCwtzm2mfc3GfxNXj9dkDbJTRjYzJWc6WxU8c3
2wNH3yUQkY5NfEDoECRttc/AA2ioCFJFORGst2lb1KwIcS3iizh7OodJjXvvBtgigrwqA5eiRL4X
Qe1mLh5bZwKGSE+3j/n8q03cAiacbO3TEXvD5ARG1YlFcMBt1uhym4zhc1fJoHRqEk+6DxB45TLu
VcygYPo5z3eLc6t3oVE734hn8PHiW4ErFqnTlkjZs00YOF8+ktXsjgb+kGrNXrI2s9kxUHdFdrIN
u2It4cDFn8VQne2JAc7GLrJA12rWFFAgBp8sWuGO8F6QwC+LZWRhRfpjpdPGc8tjp5wXAx2VDNw+
VEnI15IPBTdR3h8Nt0ZZdpkoUeX00BKWHKqCAAYIRMg0NKd5ldbSubc+WS7HVtbnCcVv4bG9Ka6T
Oz0jPw5CwqwNtPZOlO4YMJJRjrT4gNCDQAMF0fF7HI/Uafc4O7tatEYSAtxbrJx/8lVutfZQ1k/m
+CWbat+6NTOTyW8UoqDYzojoWJqo7Lq/mnSsZfPNkOfE7pP9+w11LV9iurEj7Katt9Gmt1m+To5v
OTvtLey/UdN6ksg3PH4yeq4q856/zeLacmYh/cKYKJ8zeupMVR/qGgFwgxlnybsxX4EAbASAM1Bo
j9H8OYBG7yr3WAlMRUwwMyX3hdZtGONOEnFUIeGGFk8zgaDw90nxm8T7qM4vecx0zOZOt/ADlu2u
YRgUeWRaTO9z1fshQOOJq7YGOOQO4BXGL/x3FzN9mYarpxO2hN9ALw5gdzdhTopLQ1o6Wyg7fx8Y
zDmxt1YNSeYOlk/Z3sHr4R7qD26jMaGy1UDvBl/PLy6w2kjFcp8l+846Kd3Rc6MXSc1PthOXy6ug
JehHARq3495CJqgILm0kUU7JnFt5smi9UyIeU7kpR8+nq/TLIn1Gj76qcLD1DkmRI849fdgSOZZm
Ty4xA2hZl+4viHDAZAjbxxALhXCf4tJaeTApY7U4gutZa1626/CoIb5xo3g3OO550LKTBVUQE/tY
Mb6k+VMF6kaC9Ur3yUahmLrvefNKVMbzJMbvvkC/fik1ZMc9DmD7aOC5Y8DqS3mou+NcOIypy3Wu
PzugtLPuGRlnHV8hpgV686CjrQFnLhug7yrr7fBe6VecYsjnjedwxkxmyZi3koKOYbD8y5z22iLi
R3y8hWHzGvK3W619AwkSOOzB1L7bT5qBSQHbYvPTtulG4PUS9D5AWo6djW0gOTlleoxN1snL8X9N
uU8aa1wz4197yKpluLcWNQuxrbrJLBuOD4Nuhpt7vod5CiTMXd2VB5NpfqS9cxHuEHEuCuTHqD+p
8zaR19F7Ql0cBxoXriZ/uImh/2bJi0PemHADoq7S/OamDxN23+4BpsOxsVfDYw2lId53AFWfNXOf
ybMe7jJlC82xRYnZFEizmX/Yn00+f2dQFUeFyg4eR4uXD5ctjk+LnshOfLyKflEWW6VG1z39FkSM
LIBarWoDaOKvaTOuKmonNneMdB0Qnw8dA47CxqrXo8ortuSsD5zv3Zyey0VHUE+PCQIClMOfHj4n
vJJBx07GLHTf0bSNVHTmj7CW7c2y+KjmLBgH+Cxs4htZ7zOKDfaGB5WFAwB/DJWUUSNiW/de8mBE
iK7N6LDg7pYLviRpKG9aSBbtrh3zvRG+K/OfXS62Lyx/NM6tHr8VMtvMLai6hqUoKVjUVoiJTwlS
cljnmwF/NtolhnoPo6t8Rs4dl+Cjqd/M7mQOqINYcbcVk09bZ5r7ijWZiqAdV3MAaOnR6bHbTNPW
cr50bdczrSdpC+Pcrwqz0EEulTqvRkUqhfahVpCU+k99kGfOApNlMvjZdZZduvRa0gjonFEOD94c
ouhCiugQN5Bg4tLr4aPOPu3E9OO832rYbrA2YS/rts5Xp+OWRlFkRO8SgwPSNfQYOt/KLXGfKwyY
LfKAjZyVxfWJEZp3Vz8mH05YXZOKggX6aw4FpPiqrHfoa6uuiH+VhsuyCB88rFPJ8GUpB6+HK0wq
qqOeiZvZdjzbiv47eJd4RvhFWpSJC6VVkp8l+duVzS5lSaukjDRHtt/Y41oo81pMOaFsVS509qnr
NLZfSuc5Kv5KLKEivBKt9JYZ0zXVtNXELYnzbTPk9iouWnrzRxgoRHH0q7nd47Rak0G4FrmyUUFu
zua3W7cXd/C2dhg/VRa8f9Pbe4azU/uTK58nYkv1iFkKtd3gvdrFn4ViNjxgSARWFSAzCEJ8/xa3
a8NYzcxZaIKMMVB3UGujVtmYsfKEEoMTgCOSr4V2bkCPZ/fnqqepdTS/z+3dkF9IecXVZZMsnccY
lMa9Yw4HbD67XoFHXa3dfHgAjPatk1fcOCCh1JlpJlbIOj/MRK1oKtM+Fq1dITaw40wyVxQSeUnC
/nXimcEFsoKpCKz5N0dU2rynDhkGrryqrbFq618dt79Lb+CyMurMEWi7oJR6sVy23Nk6QopZI7oo
m+ZseOHrpN8UxwwSXDX8xmONMrFz+Sle+/lpaRhYyb8DLgr0jEQS3et5viRDL1gKMV39H2XUrtDr
58IjuBeh8mNPtO0qNOu95f1oqCQ9pOGiAwjmHtrR2EFNeCYJlyAIgSLoNc9UMJDKr0O69tr17hWW
lJ70Zlczr0moXquBoJZqb6I8pnTQV4RqbLtRQg4sTgzej/j7H1N9WuI29xEw9Qg5bMdMALIkkTFb
tSV7y+n3AxENP/A5g0HNPx1WHnwsi2BPUIHr2h37wRFFwAkZIcL+II8QXsxE67gYlUiXqK1hG7nx
sbKZ9sCpjutzLI86x1kE+rzW8FuDkoYjZO+NnjCn7IhsfKUJopgqF0yj5qsOJw36enj/8CdatrEF
obUVp5QmurtLpJARdj4JgWK/UJbr9HHGo4xklElec3O41iaDkfzwFZotu03tODAgZLfwCNwVbD8m
X0JgPYQffdE/ohfZCL3YqpQShtGhdLTJ6GAQrWtvHekPKZeWpsxP2Kxwo6LWUdRPFgJ+ETo+1ee+
RjvEdhJB7m3AyNQn9UOniZPjoMsiQKzHC2Bk74C6GeLbke+KCs8hxo18qnb1RDVth5sooeHOgVdm
9k32Pcb98UFBuREuQvIVDgREYaO8Z7H3LhYUP3d6MzwTDsfcDX1WP5Bx/BP3VCc8/JWmbhJax8Y8
FuwVS8U8aXr3AQMdAcqzoNhMUmOP+48joN8pFlvmEBYpL9P0O84/cEf2VEw+5q5gLhH76IRY4lr6
NeNl7t0dEF3uW0oyJT5SlgyifSmXNy+mqCPoYnb+XORLJfR+MZE9jPKoxKaPUQElcrHJHWc9S/0F
kZ9vhHDKy5zX03MeNInjAklrth1oTcKq++iyCliV5tsdq9Z0W7fDLu1ytnrvbsfdJBhGE9W9k6Wy
7qtgZGZRUAmwKBl4OMoBHVOzndpb18XnbBp9AqtWpsnel+YaWbFEahGCh0iiYlO7yTrUyBdflnAR
6S8M0avswYaO34CSgO5tmdCCUZ2hvDjygVy0kIcb10OGkjfpr1G4azUZYCQ56km0sfRop4EQb1uE
q4zomYesCJlcBOGBqXF5Aj4QlX2o9fKKF98XXy4PZI8ycFkVMWlHFlS9ldWLMujXvFsud8YKyXCr
E/jq6Ldg2DxifvHDjEkznWFpAyW8YfViHwqAn0QlxSKCNavvaQ8doSoZILyb5nsyU4g6tCLknQ88
UohsS/3IkuHFofgVEgAGqWCOtcp7+VR35UFY4bdu8hZXI4kCpnxUMuNdbymVjNLeQodiZKNugAsc
DNT9Ta9cxomqqERln+GKTXBqUSuthkjdtKnum6TkSZ0unPlFowORwbogmuECWGRljMZeiRjmwKzP
6CJTIu0IOKowBg/hTxL2QUFTlmfRs4ICvXFm1C+1/9B45baOjbXbzYd0/skQsI2QLLrKeAthXLHf
msxXU/mtGaSMKBi98g3S3RboyGpofiZji4UN0++VmAPmV6RnoiUX+pOCF2+qgZRYya2OzJ2D5dJZ
d4mNySXcNyRmp6y9dXR0HYE9oNjsON2bWeELtHFmdDesj7ncFyoe4p7/JcFetF+1d9dTZVdbFoFR
MZv9ywz0oX7Ux8+hZChkblJioHpMJhOfLOy0nTRaiAvur1MwSOFmoJTtFlBd+VnFYCekdY+L4Rgr
1ory8VwBHBmMejuBh5Es1Q0rPU2y/UrU4V0r8FEMGurrigWMvVNYlGhUgo63VZTzWA20AwhFOMzq
ubuNPbWLvfCATItJj3YacEp75Mcj5fN+Byd+F4zWKyvjMDH6s+DwQ6VNnzB+zCHHQvtVFRGlVJmd
WVBnhrhwoFrWXVWgELUaWISxQ6Miw7fc1NYxr2ZxQRzK0xBJjLvTQz83d3JgztYISmOCndqqx0XO
6NaroSMXSP2WzGtFfYCv8NmOM8CR0Oxgry/zbsFNQ9wXtk6tOMlMB/M+W+Yrw90HGx37MYvVaDtL
mld7VF8Gz/yJMvXUxfG7bKPq1Y3GTTU7L6XXEDSgWM0OayLTW2KSzBSuXCgmZqMYHBYhVfRoKdgH
QWy6nO2ownhkCdS8qwOb0TregLdfl8hBpdFZHz05aGuLlIyzxpddzK3wSX7MGXCC2oNzQ35PHjhV
+uAR1hBMApwUG58VdiPmcSQmEJZOABpCjTznNAgz3Fih4dBidT9E14cUja73iAs3wVWBiDUtefwK
86vKwAWmuI99FzaE75LuyzUM7wFWNRNQOh9TOzowJdqpHFvmOyLCZVG/xry/Wcsc0IKoAsx85aWg
DCknZ6K0MHccuvBFOWkx4z/zx9MvHTE5WvwW5bexGo9UPptFfqFn9d6G15+3TJLZnQKw3SwaHv5A
lJDmWk2vLvelF+10R7L4VteKiY14sQ8W5FWFr904BnZc71Xq2drelypPDJM/Nvls442jFk33EGLz
sYiG/Ml0EaXAO30pEprF4mUyuWxEusANuxqCFvuqzvmWHUeYPZrDK8kaJSS/Ens3zvdBKZG1xA+D
XtMb9nsJxar2qu6Q9Dk5jZ2xlTItWWiOfYCTMUM4zLK3GlhyVeBpJPbKdUis4no0CqJHCXlBNcH4
EQ2qQXnJTt3OAW4Y9wZJMsxB5I3MxkeUjzqqJO2BBEaY2s34lTKQ2g2VYJ42ynGNYE150lQU5uRX
z0lNQK+WqTR7BHFa9rXV0C5A1oQndQ+n6JKwujUiEk4XzCj3Taqy70ftTGKUxv3nMV8DMLhxCehV
x/NSWDEsXJv46OGc2YSLCII8dGCKIYWQw7lggLGtTHVDtguXLlMhFAyGDgvgL6cPFf/F1Xk1VQ6s
S/YXKaLkStLr9paNh+ZFAd2NvCmpZH/9XaLvzJk5LwRNO9imTH6ZK+GU986LHekDcfqKCt5+fmzR
uoLoS+Fz8Hm2UvfTKOByMebJK/wRYuM7myz2ORX88WxGvdC06shdT0SW+ohsMmb2KsuxUI+HNjmN
7kdREpqvumPo/u7xZJNIWdfBi5nisJerERx46xD1p6FQ1+jsB4sVPpVAEHZIn5CV9nk570yby3dS
b/IBnYw5n4Fg7jvvpftJyeY60HdssE39XNRvPqJRL9rj4mOdK5L2DuO7hyoeV4HBrMen6TrgEIvb
Jem5SIbrQh1six9HtJfEu7Bu1wztCjslMPYxUHjbm2/0VIDjIGheY18Jn4kEM7F570ukXTbHFmyY
nrkujWzo1L8UPGrwTzdJebbqb64Q9CKtkonVfcB0AIBO3oDBrGwvOzYxE/15tUjPZUuGFsU6oRsR
pnn+hOI0cQfWFwHNptm44U2i1Yts2sU63I+UAHLT99yP3nysCfKOqbuKp51ktA2zJLYBs4UwUtJj
YJA3Lqx14Nf7ggYzg93RQXqO/yCLrgtNZIq5bNms0Waz5E+cVoh0UK6IAmQfdOht3OoWqrtlgGQw
4MB+rNRnVRA8YHoBdRbA9tbu2rVp0EHHAc1N1G7kobG6C5FzJTuifu8BEm6XvMMr4xnnz/CsVJif
K7Xr+mTjY7JdnJjexCnibUaUds27uk3PlV2vZJ9g20ZBrN/T9qgKUBzhKSXogQhF70jU/6UStL4P
mdv2bHaDdR0F50hGSBPADiIVNJuRFNDc0QFUGIRJZZwTyTx74bOFWcRjvS8zfHL5c5H2p4wrelw/
TcPWaX7PChu9da/iPyo5tZic8Bllw3UK/oY92mpE8yad5Jg1fHZY2E4r5hQ7F5ftdJCYJykrKf4G
bbPMgI9LgyGlrtxTNCSDb5mzusyInKO7duVfES+lQFsNzaLnCq/KUwocxXRexLgP2c4A65zCdBuH
5yR9KfW4crmGZtYuqb8XCGnpc206VA7GGmh1OAQlMI18pAOROOCpQnKLw/1Mh3bkGMeRpaQTD4ba
egZuGvMG+HXV+ntiYVXzDpjnPOS/I06z3QK5ql7H4SwkDX17kbTb5aUzM2VPuQIJBVu1/qTMuIJ4
Tm+8Kk4BymYUmSv8fVO5K6z3Jvtmo6VhvN9FrJY2pfJzyashbYGwc7Sj5q442tnzLP+2kMfyDxfD
p/pTJTQwBmv8p8DbNkb4YgMiBEjWiIPXt2D05nLaIRe0yVjf+xQgTKI9mC23koY66Wmo4S9Zpjya
k5sfPZ8upYpZrfLIerfchHYEDKnDaVNj0yzuOWA/DxmDPkSWv7ZwfsmZegp6YDrGEm74FLi3gUuS
R/8EpWMEKAe0dnDmcFHU9Cd2C/+17blJ0bP23nSMKangYCDQCaQapuaVj4LsFXsKlO4Ybbsvnf6w
gJZty9wqNpDg0tw3HpQsI1jkvykdyRmgsVQZjiapJMElZmX/XdTTm8zZPbGH8Qw+EPTi4ZRPbdj4
+7iTOzD3v0wGq1+FiiugJhCbGGdxsazR3DoWfKAJ5pYGkGhHwL4bcM3cIlpCpu5F8LZ3+EZsL2ES
8mAmvBmwTwT8P4wrEG4tJtI+kSjxNWbiUJaP4JS7YMLuyYDJ//bTvSfupyp7nggRyXI+NdZ3CGqa
KdF+Hr61d2iGZ2Vc/PyPY6QPCQ8vnmiPw/xrNmB1lQSfum1nI8RhpRlkv/E6CiqcxxYjSURMKc4B
l2fXcnwNeucuCD5A+66M/mewuGyO4ArQkckyxsOlcfhp4uKUjdhP8HEP94AByo3FRVYn4lfeWHcz
jfEr3XBnnsOABh9VY40FFkM8WgMvWUtpwqvxzT/IrXvH7bJLT1dRGJMRT9ojEHiOvh4UKnhR4C8q
lw7iMaWcr5netLFpiUXe3A7wJiFgfx+18kBfaLDnpAzQUVwSilWTnvUOHxGbnzkwscrkEzDqrfCU
u4G1Ma6suh6PgeINogvuK5Zy8S8MFNmkwrvPjfQSMuasJxZn3gu01qA17pQ9UQfTjjuyd69+3VdX
q2vibZ/58CrnhSfQIV0wGn8MnTsGWI9Jrj1yce2wsRfH1lzgKa0GC6gcIX8ypqgfaqjWFJLgKzyZ
pTVuhgWludiO23Gqr/mM/Rx79IGaoK/AwqDAgdjcc6Y7Bl4780xtqMZ6BpQa+9mtoZhrTZ8JrYOG
ZsJUfBAtj7hkfk2uGJFfs43RuvO+zRTj7Cz/i4Sz+HGwZfK2ZaDCN8SjQcjHfK0SF05VAqnFTzjt
+SOCf7JrQvb3psE8IzsMfMAzoLTw8ygeTi7dk8uJ0dyHsbfAWREkCDXXQQnITtFKGjQ0e86tQcY5
JVJd9hLJCTl5SX4Zul5uJ5wUIzFS65ZRpuZl1H8ncf5EEOOAX4JzBMZPuh/wcxVs/Y1Z/Srhn5IM
PEUOO18U0w0wSvviyZwHkgbjKA0AHRT46DNAWSgbpYdHeo6YTLP3mQl2h1FVnNzC5Pzza0cJBzki
e5rGjOng8iEDksdtffn054s/H3LXm05wYDRjyeXTny9qZTBKsftboILgxOVjcNc/n07YbahZNokw
ygo2GRd2TjIVM81WlOLULR9GL5z/ffj52n9++fO7//W1n9/Vevh//1pNN87Jb06VzUtwLXn4T4AF
FhRqCw4E6kZCVk/fB2ZEWiHhwAdGzYaDpARx5p9PReHh7Q4ECBpfhetujuozzsPq/O83TJZXQVrB
z6eTUQ9k41zRTad/H/oU8j2hcORTYjrNJL3Tz2f1//3s3y8Tl85EHHkwgwuA8//nA80T2dryI4O7
pZOdXSxXCLPumYkabfIFBpVJn0GHEC9cPrgpsz57+fBfXyPmnx+NokdLTz22Wu2dfz7jHo8MlU1o
EugZDvea1aRL29pxRKj2Tdr9GkLb1ECCtb50OXTVugrLXWXV6QEB9D7uXOcMWSKhotFOXGavg3M2
Uvv/+3U80tYQv/3nD/z8rZ8/2pW8S0JTlttZjMYFDfd/P3QQ5M5/wUcsbMn0/PNhCGxuQv/5tc1j
wHy0QzhwyC9QdiE+tdVYZ9ctidX4nsLQCl9/pg+y1ho/A/cSy6EJsjDvwhj9w0ibu96mKwik84MD
3+PE2PaDlijyjhUOdYwt/n7QXEBcAPfXCIbLtbOC06xNHMpkdLbQiGcuQ2l8kan1iUHHpQxMUDNq
00OboGCefz4Q8ISn1xtYH7pancek8Pl0qbPsykBvjXXoNfY5mtuvLIs07mjMMngl2hDwVB3BLgsd
xRAu688eAy4EK87xCx09bBpjG6MwrlKYlJWAXth0GGOUIR7nXlIn5M3HohywFbRjdZQeZ7QAo2kt
J5LIGXKcGbc7OtD31MlhGBOq2Y6gFRkdd7c0dKpjMjzL2DdeQTR9lD23CmumnsCyuLHhNYewQdUK
GVCDlpcU4s0c7Exj3FQ2DmunTLib2dyttGHdoox0nxCwJebYiE8Wt154NwwXfHCjWolllpE8lgGy
GQiI/FJFitNY0d5X19nTBof2Id4mLip9YuJp9CEHNqppbxD7fv5rtw0JP1Anfy5rsghDMj+XE7HB
CYIhokf/LA3iLFhTfv7gpJDRTS6bxxJS6coGvrp3c7TWPkDRmQgl+dxntj14LoZ8ld6NTojZpVl6
hZbO4QHjFqf54lcj0m5rdgWEjYIjaGobki7UUtyXBodTjz7qPfmfmToPkDb20nk66fmXCObhQZKE
BFl0l1ntdLDwpsVzCrUvwlZtmtl9VYtrP9f2G8+Fta2KGqLWzGjSMesI1CnmCUsCyOxzELzV2GLl
XLymIXV+YnLPUHeDsDgiDqH/Z1VLP8FkYMAeX92CDgnaf6ePhHyMV5fNfaSzx8kv/Efa+lZ1YnjM
EjrvUVt2v7cQjmoe7Hi05IMTKPng4bzlbmgXu/98TaWLKm25OKm6sbt1AIoRcjU4R+b35N6rfYo0
cv/zAX6cwoKQPVo2Vaml68U3OVuX0FpSoxU31pZ61xW0TrEv6qC5jImd7UzdIGs7OjoXphGdkciL
PV0PI8N4FBuPjVDHl7yW0YUTtrCvfSYdBtNJsNxSkdSsKdoDqqqvOGfqq4o4RVR1HUAEalBVOGjv
Wj1aq5+CRRCrJQkot9nLRVJrG0WFWgiYmYExhhiX+EqEWL6pu268cOBPjnaaX/Xyasyg693mHvOH
2fl4FbWt1Vp20ZedoZuBLDPPxCYJooKCLr3SuPbabC8GwfARmt+/muPO6gRjwg5pxr9KtpRzbibe
fWwyNQ0x+x1aLOoBgcKHLAcjVDcmudzl31KFBQbcce61AkWkljIQy9DePX3pZm8IagAdcdRU8L57
3J2YpHq8XV7c1seU2oJudzgAyrTz7r2l8TXzwjfojx6TKcY9/B/C14A2aAgGNZcSFep8CyV1jq5p
l5jYihnzqvRu7GJBCdNj2+ToREUA8pnk61loD9jvOM1Ac6GRTUL0d3ml+rvRjB5kRJ6bpxpI2hSH
d9T+AbLmRLjxzd7cGDh3Dj6gGCKK8iGyg9d6oeiHJdc6q5fWSzsM/dbxj6JnbcaLPhyZkTwCzAoO
gZDXKqDiZBwGOCUqzfEXTUvzSwP2D/EjpSErnov5s/br58EiBB6mQoGDKtLnoCFgg2TC0569cFYq
tiGniKMlsh6iCU4UZRTXmgHqfckIFVKoDy+PaNbYEEkt3H1H/8i/RSp0Ec2LOsXKEFuPUrUOvSQD
V2Bsfx1ZQrKGXjMNZ1XwbHcj9Zauk2RHWpC3oYlzyG0IEjoTvemrns7qrR9nM3IwM7A+0s4pw5Bg
psm/15dHigfAWXdCecSBOYzxVRs0c0QVfyXBB/hTBTXMqQDMg22z7J9EyAxYaIb+Unk3FU/G9ecF
FWTIYaJKx42bRMmB4/lx6KkqYPtqt6r25HuCl34xTtWHloXr1pimQaUifMpxMPNbFtP7LJ+iyjRu
EYvVjhaoEu6V4pfL13zOFgfLIvoQhMjF9A25+Hps704vH2IXUGeczOLfO3rqnatfWfNRd5joae75
ecPNA2PMtOCf9XtNEAScI7SilGBLEGMhCJB6HJoAbuZQmIeGF+eKQRh5INHTFZVZNy4w1g1AAaeB
EuhWrORe5k5yp0Od4C9N0n+ftRT4uDEEOxvZfxuNIdNSlw+bwMje7AnU7uhZ9sZ3pXXMQAVEcWOt
Ry1IAfaE1Mexfx87YDVDgpnNR0Wj7kcvLZnJMmHJ7kbdq01U+3s7pcclZI2heMf/bmMv3UsfdiYo
i16k4W6qp79BTJGa2dq7MBTeWtoJPcxzjvDjZc5WGMmO3hbrwAjs3mbMiYsQHlkWFrioo5AB6EDE
fqTqMgOXf1Yu4ootu3dqTKmqir+FBbc4rxP7pS98NhQU3YkcnKvD9EBeOz3BZcJqk7mEtdj6A7pP
jyH23L0H2WcqBsopnU1QtkfMuxx0JveeSNSj6ihniSk8MC1zZ9GsQ8A4eJyT6DmH6TDuB6zSpyT8
cNwieHJNsEtWkwPlV9uAOiRoJA2exiIOT5QfreOJDBpNeaDd9Xybm2bXZ3aGWFZnq7x3H4qqPlAZ
xs0P79bgHEq3pCMhnioK8Zgj2EsuYDRgKukr98/uKhYzifIJ6hic+eUQ3koeac9ezCL9ZRp9a5Ok
1Dikvn9zau7kwk9A9/UTAbrbZGfscEocCwrpt2ymiMGATTQ5dOACEp/f0kR463rQS3b2G/xMdK7n
iv6QrmRUVrwCvUCEy7c1N2PpQ8vk/Jiusyb6tFKQ16XCRyDL8Bz0lnUw/GXbmb/6KD0KgSJJba+6
dPbwZka4z2pzvppq+PA9blu61SxGDv51v8N3K2raUbWjjkowGgR+B8SJ8Fvq0oKQyIAR02CsC8+7
Ct41WzOR1mnpAFwmSogN2SUI/CfDioBxz3+tBOkdrQGzV0xfd2pUyc6g8ktCKsGsAKJWtM45muyz
IHzQskY+2NVw1zpte4kc8y4qg+Z1yOG4uwU/+lQ/BP4MwVN47i3SyHlzWaHC4xw75RhN2a013rSi
h0ENHEAmEBChAqAzxsfYaaBYJqi1XiipOnGDX7EFtmXKmktA79AdgF+O3vigSxPkFu8ATJbNQ5Pm
xi/RJnvL1095bN3qplF0dLUng9AfSWzwbCJw+XaH9MZxrTmQLjeOVDuc6BSAfFKAlRjc+XnMh/LJ
I8t44dT22kHj/Dn+/Rz6QlNnJ8O3vny7xn4ySA6wVblnADHiErL33RI0EF6Y7ycTgDxAvxItG9Cf
U7Ht+SkDrALAFbZBxlTQysS0tWRPoa4cl+LcL6HVq4wBD4ReSBCk0duxfwhTugDprdkmVg2ZNx8n
np+AUA230B4O+RrrxKeIQ/gqYvzCIkDuXwZ63dPaB8RLLWI16bQawNDA942vtuMET8TGd1z70E6/
zanRII2KRx5wemImplXwv3z6konUOym+cGKEe6f1vrzKcc9i/DP7LhYsup1sq94T3IZNGVGxUNXu
VXQucfQJujqk9JLiAEFr9smfrP00VjzelkMwdmj+GrAYNlNqJGu/xfQYP8wufq4EJyp5EdVvckQr
MDz90+hl897okJbT7p6gsLXKzeI9nqxv0/HsVZ7W9qaAbIgbAeM9DLEFFr9RM7O5Dnexz4q7CajA
YrRcjGcoIDYjZm2nby2XCJr8lKJYR6/+BNN92ea/Kwt0r0eeqzR5Uo3CpTLRNZttQ+87afXGWGMh
3wmrEZvZp/7BQEyM4RHJUZXg7LMPy6MH1El/BQxV90PXYglYqmgKoOkIxHgQOi7/rfFcA0wj452/
d273GlOFEE+otY5rPbWzyXyZgsaOvTrX76Kx/prFkF80Ye/AYhsUHDzhilD46tb53lV2d54AJ3Qm
aBAH2GkG/00rd+f2KX0RuFO0Vz7MXfkrdhmi9y6GwiFicO2jyZOjZAGEvrGmwug06fTR4ljaVN+R
RwVDmSpnJUwwA0H0186K94QmsZ0fE45CxT/EnRNt6wAqz+RH385gjes+IwbvGOZfWmuQmYfx0/SM
l3IoMYOXzGsmTjLSii829Lw+GJw7KAscC6rqj9O+O3IYsZarLxVweA8ndnDDbD4mOtdzs6VRp6tw
heErqm1OxH0vcGcggoV5u5aWf9GMiKspLrdYvMkiz+FupDK3LEAuqVX1bEhu6J1g/lK271x4iOpM
7J8esL3CDzcPFCp/Nrki6RvlKPws8KEc3qN4CR123t+oGu19BL2WlkNyU9wi4YGYj2byO4vks/bk
3unn1yljqKTawkZZYEhoKoYpztHxsmyjJV0qVDe/GAvAddQpJ5jq0+1inPkVtrfRd29LtMgMrZ3r
jIIeoOYhtVykuhSqd9KyuPiorMGCjmjLiQmKKXZNTZB+6JbvK3GOXk3cxs9xH4yx/erMCGPSHQHp
/6a2wjsFy9h3BrLIRHr0gRnkotk6rXpNOY1uoWHAa43O4ThuYAhvKBzUkGpxEgKcSWxw5yUDYLe2
8x1nKubMEjnXm4jhWWT0AdySJBtoLYqqp6XYJ8I42Pv0rHP4QnvrgwuqM8HeSewyY3qpFSH5Js7Z
bwb+Q1/O8B6mFFsK95Y8bH47i5vT+tRmXxBq9D4yG1MP9ZvuqDx0WsSMmm+tCJP3sdfPE1sn4Bd5
8GOhtlHn7SuWLbl0h5DIB16TrJyyuM+kd60WmjqXfpHedzQmrP2K5zotubUVdfQnb3iTdF5NdENc
FCkA8Bz5KSlxa6rQO4TmI1waINghO1qLi8pBMKjLpwGmcGqU6870xMGM/9Bh+LtAdVo5CdZ2bp/r
ssRyzjKHh9VUn0GL5cys84eZlrxSiH1alslzgmd04BLGI0npUjnkazss2F3YlUD19K8aTN4xRl3i
bcxwVhR4OGCLxdtpAncCPuWM9mWvM5Vuxix/ccrmgFH1Q4jHQddPdVmCSbAbZ+139hpf+fLA4Exs
pukE+Tpfh6FzECrud9TpVEwJmgcnjX/5MERXLpvUqm3Lc94MxbZIPqcyk1vbBs7iTuMDtVYsTmGP
uxnQGudROlPS/MCpCh2Y/btphdrpkQdJeXAqR70VAs6SEZDu87KnMnGILRV6LzrwuY4I8mMROEQB
5WNd4x7x0/ZvEk6rbkkTEhnDo1ijFQLyXLm2KbHJPQy8BcKyIZuRqd/AIuWucTroEOETUxayYeM1
QxffdB2TFDWoK5LTQ0rk4dAsj1/vwbgxAWKv4iA9iYA4qymfY9+9ZNrA5zB236powo00e5gp5e9s
Sf3ZjqfWIwHilbCdN8vS9KVNdFeMtfWn0/k91jmNsAjbbqLhILMR9qqZSttaFOs4gnccyTe+yZkJ
YfqeT3EBMgnPzeTMV8B+6GW+iWrIGwDssLnxGgKspH7PXsAcFDbXAJA8idIYR6grN9yi1/VywgPi
o3CwwJ5KzImGNLARk4TsZTucHSoPH05VCbQRLAm1keOMGfB6ZmRPoYi89UE9bhkd8EJulHdkUz/m
td2cjYzZFdyDucwvNS8n35bDIRu7S8AiZWGIc0rv3Qy7M0vzuYuC70kykAOJiMsNetRkOU8obYAO
Y5udO/uY567ZR4W+yxvvLfMq0C3lPq2+IqO+8l79UD+IHrRJaiaWfB5la24tzn5kXfO0A/o+3JdU
hGxjzntMNl2Oi4R5+MnJHnsMUVwcVKRlOpA/ChpYC7B/9gbQQDW7KwCFD2JwyCO9Wd4MW/4e2vqz
h4tPsdO0s0sM1JVz89JoOBXFsXJ9QjDN28R4lSdQfqYeT7k1O1S4dNB8Dc7X0J7LkjNBbt8N0GTm
wdxnSBNcAttozU+OICJHkk5O/zy39Qsen2JTthz/Y1OJFXh/fWrZ1TmYfeA9A9oROUAPkI3Ovh7n
FQ/AMy71oEiD+8KONxVo7/Xg1zANLe8RwzBGEpwWKzrs3wKizi4Lfa5vg2W/yoif3+RoHMKaX80d
wMGMdzj3lAkXs4HdCgsG47THqaXUNDYM0CyUJnkXd25YgfOu3KSZxxsIjs5mzh115pD01owM4+HB
bCuvfim5K9ZpXB8olAlWA+AVL08Qcm1CZ1l7ng3rayYwpp2oZfJMg30fc/ifnYiFejn1PoLBZy3w
6Fs0LIUZu5TU5VKJtpZ+SrUa9Cdcdxm3I2CIkwM7DGzYYR6CRzMmUSANb14PrUtzTIuiW+kWhpnC
KdpijGtQrTO007Ul+cttHxyUHQJsMbjSdakFCsR/K8yHwaNwEKlBrkSQLV1Kb/5C8bH68LVtu49O
YTGQGvU1r3aZrQ9mbj9ByZ8fujwj72TytyddYI53xv3Y6m7trtJc0jScZOcwHHEZ6yneMIe51RFN
g+NA4Uzd5L/NwWY19aPt4Odv7Bm8kKOAYgNj5MXYyDMSpdo6gbxZqrva7aub2SZkvX4TpAO+eL/Y
UcH2QdSLY79ZPYYIDtsw9a7d4vYFAN2AJo6edAUmKaBxAJUDVXxqxaUFoBhigtkHkYU3rTA/0pmR
vE0hWtGzmHe1eeRNyLKS0hMcyz+USITsAhHQRJ/FWrfRPkpAVtYoVrlPeDmUDQkzAMkH5fYkHFzo
+LXNXk3B0yNzO2JAAdEoI6+eaTDgRmCjR9JkpzCs/S6QBTlTQjph/vGsRutW2cjVgqCyM2cmxQYs
jghTe99CIxapnkg09c2eFXYXGEGwM3Agio4QPyhmk9T7kF3bsri2AZNP2Rb1jRYPygpaTNjUjLsw
oLk9ROzscdMRLgAaZSYkfyY73tlZKQ6hQpbvmKjOTveZVhmwqgdFOm7N2YWQtU2CMbLSc5GMO+5+
GU16n6UIMb3SdVRZyK/VDMauGkA7BKG1yT0GkmWGOmMWjD/GAkZFOO+aInrNcStky3Q9LLuHgk06
yjf1Us4Cb4wB+7mgWWzb9nhQzTh/Ln1ubRhSsSkR6wbU6M39OTYJoIQeHEYh6XjOjD+iqA1yI964
jvz6YTaqix7Mjw4Zjar2ZFqlFJv9/ApSYLUpc3ikETOFjccohZKGIT9ELJmUulMN4GHcaifCjlEe
saTDphfhsLMkZJ46ZyRui/RbtwMIWrh2LY56lcTfoCexutGQtJAfD/ht+pcOnD+Hu/IgAww/qUu8
zarxNMWJ0+2ExDkryvsuwc4UCfxqU5ruZuKYa8uDCtib/jFatqtE8Mx1ERmp0hl2Va/vzKQ/4Yk8
9lSy3ifT+K24mXIuoGDMoiKUChiO8iHu7Nobz1NGZMzVQ7Ch2zrDFIklCP44y03dwm6pwdosnJ2K
456d64+EhuadAR2gcUZzrbP+O5nLtz50ii0Yfc0NgbfpMG864nC1xbl+cABVOjlmjxQzTxBeGRUx
fvCTxaNNAmKpTdV/hYheC4hPl3YuP/I6mzg36Qd/lNlZNuUl9BVWO4iDSdYUV6Zkb0pUw9qNYwhC
xiq0kVI5v+DQaeyZuj8ejbQw3jhqTpfSzxhqzNxC/dhgmsJbrrKncz7I9J5D5ZijDk9jaHIaK8d9
3RcHjtFnSsYYn89CrGep4w3/mI25j3Soe9BmfKiQg1oYMbz3QTLNybinaorVxKZcyvbI3dJ/1SfY
LOvCyejK4WUW6yIC1H7kJQJ4XHhIM7G7kR2cDnfiZ5EAEpoO6GBIGotiBHj1PCBko+wWn4n4XfO+
jIURs+zyc4iyeQq1YocrK65IGPzieo7vRU4yZSYiHmF0YpdPWFWJDhRD47PNjbvZiIbjlMAZmsdv
CiOL1di1/k4yfzgL07jPUze64rMFkkObWZDYO4p8E8AP5MdVBC2IfIdqp83QOJyxFbRAhms4x/pk
3xH3aEnGbBIHDzpFeSNte7z4+b3HeMB5BIsjg3XLtz5gmyw5VtmYPpp6WTBw62R1wd8Hje6q6J4r
YXJwpHqWlWkzE4v3zsjS3E3eXV5E90WOocVh3AfGg6uqArPVRWmOQlIdG/VRpx9CaQoFueoFc+Bj
L7C+psr9ckJ+jraE6DLECzHRzba2Y35Qbf/Yli75zrJ7aSSJ8rmEElsDscA/xMqNIpLl2OeC4NP3
Q1yG1p3Mst/471+NUO76Kv2YuFtQ9ubfhrCCKDKSDKXPiLecwL3QquE0WbATzR5DVtk95129TivN
oBCz+m6ige9ldFpwztV0JDNzxbKPob+r9DYrZ7mmA/XFRHleZWbITgJucGeFsEt43dNLJdcupvnB
Q2NPImL1LX2v9nK56gktbPM5wrHe9fuc0eDablPKd9xmMSctf8InY5lFj2Yv2FpxgnqLZOs3Z8ZV
44rgIKt6hm3S0tCetPldNwk+1zz8KJL4MisyBgA4fxNXwFgKv1V0v5hBbLApQDsWHQ19mfya8vEJ
Qw/ZSLVTLZZWa3rKmeNvPOMhME6tjURKUwNz4bzEc13V1VomNKg2Oay8tu+PRRi654hz+k/5csyC
gjNLkxrAij3TVpiadDRM9J8w14MNyWQmSMpfhUA07SdNcxUA3Xnwl74ld9ha+2QAux+qzD8oDPki
LdN9INIP9GLKYk04ttrt/3g1WA1JqE8MbbGHAh6ueggaYwGHraDl46yIFGEn50dCycf/rpLq28vD
AIZ3OO8pNnlVmJCHomGjLgEn4cfZJn2MtRqo0OAHCL36PquIDM4uk0FZIbIYSNeyJtlo8cQbgXkY
TB+GG5Y4njBL8JRkMiPGmnHBwH34mRAX4Q56n8cemlPj3ERpvfUNZk6lLB4KL2hWWK0jFGRKIlqT
qhbsmlhcCR1MOCs5d5kVJ0gKeNCl6eN0OerVBAl7F30oJC0cx7jGrAiTjOEvsfjYpJWielGwxErL
SM+dBVqApA/PQtHiEBnPEjfjynHGX3lJi4PnZO/SUc3RaaNPkZCsNLgJd+22ErBwGl33B8sVd+FE
tU7TPJsWkjSjQwAK0bXjukvIqPxDV+IIEMv/ZRfBZ5W5oG3rm/DT5y7GBZ0ZqgShlK85Q+5bG/TW
AK2DsRJTeZdtlfc/bw1BiohwJQPPYddL2kK0T8WRWacYGFCDBHaYOjMI7gLs9T2QiKCQj44mv9wP
Bqc+rtgBU2KCaj3rXWPDTRhvs6zchf/9YGQksTKcwqbjvDZa+TypXr6O8y8j/JtnEreRZxIgQKUE
Ekj6t6HOhHWWxEqMJyvqK4o87e9E9r91j+Ewrsdu7VX1jokiruhg30LclIbzwQTwMxJ9yMsO0jkw
48LDFhsRjylDjqKt+jKS7mTYVXDEz3OTUVOfJ82xrbT7B6MnxqcNZNroLyaQczpCmQui5IsI0+ts
JQY5JAM7u/cLNxk3zUkdC1YOtFV6XinpWzekQtb9mEPG6l+DX/3g/KW1hn2p9zldIYjko/wMOcKv
e/w92QyKl3SFjX8x3GdipvO2ZDQ0YJsm9jXunJY3bt30aFSes9IxTcOsSi9FsRDYjzlvgrAnaD7b
0RVPz44nwt1jPiByJyYWMBIP31Az4BZ2IzPGwn5KQwZJBdK+5yOsm65PlrT5GHPy8oMrzI0JmUXy
I7RmRfYxBeYWOGDO3O8ymGhZDs2123Y0awyEoqbwufN986y7Ax0wzqm16h0oqPjo6vF31NCRbKnA
Q3ih7cmL+ydc9bjEhuySszJPQUoz8mDesi4gglfjzmzw5q5lNpwM0GVaP3WNptabzKPjuAFjkjUU
8FWKgQgnyz1a0pFSCEB6CvJ3JyjUHUuYdUk+vAQN2UFtDK856g88tuDmSPGQOXB3mtD/YlVGC6at
daUmNq//Ye7MluNG0iz9Km11PciGw+FYzLrqgow9gsFVFKkbGElR2PcdTz+fM7N6JFWWcvpizMas
LCszlYwAAYcv/3/Od1qjR7AUTsYqqFZdy7BZyCqCEVu1bB0x0F0DSJ1fJFz9VdLXzAQtXPvC6INL
+vbdjm0HdQHLjlbSL16Lig+IsseafikNTSRacUzqqkHOEXGWO+iJKejy9BAPmDxTamEyrhFODPV7
R5F4HMX7SIT4RcEsyq9A37plPWlnFDdWwxifFmgTWEychUOZip113VCSb7BKjnTRdXFPEMq4mahY
ldO88TIwmaTdX5iw1dd06U6VxwzbO1cGv+OFbHwsc+G0VXlZrsecgF6LnVY8IJwv4g783mh+yR0y
iEcQGDaisYLKzkg9BQBc7a2Syds2CzidkgPGukiMx3Fm0locOBjYbyA/UHPzkFqUHYgv0uc+L8s2
Scv3bnQPVsi3ZUpuZ1BWfBHlV9KSgY3QyjKI+KHjvC8M/yhizF8Z4mw/NJ29Gc63xQRvRCDauXAB
l5Zm8Zm9h7mePBxIKDpypPYkGEf05j1aiorue/upi+v7BjkR8ApATt1MhayX95yvtr0UQOBrUjPb
vjhy3KCoItXa4PRDWQMn1IToCsbKKViWB2aa9iKdyQ5ImNHb2CGnKNcH4xQnguVkG+KaaJY3aj+w
Cb+0Aw9+LRycC9sqb7Px6M5gtZ342kwwcwzLUxk9T4a1twdUcpbJKbkoet4+W17FVE3ZYIHwL7Cz
KKIXDEkLZorpvtOn3/j0enhvUm+tB0eFV4ZOVo6SYpquovLZZIW8tOk4se7XTxbVncrBJ1gm82Oc
9d3l1DOzjKShkf0cR6D0k+krV3HKYvdam4DHqT0B4f5UdyFsp2adxv6wWwpiAQGO7zIbYPMSjs9u
488kCu3mwsWXRbG2ClyCo1zzpvGvh8gHGhS3j5EHV9S/L6LxNYWuv6meloTdStUB5HUr52xl0ROb
zuqytBqx7u0nZlCBJnK8WTrjxgAditiFsnN95iU8upPaIWHvEQI6mGx8OvNjkXytBG5ndBbE/xBy
VU+bSHDUXiSSI+FTR7Is6KkuID9hyhdaZisjiumIEnIrNZs1fZ2ouW7bomSfNeKAGyIqpoWvS0zj
Lu5rCVxry6EJSpbleNtaEWJMFC87LKtYVo7uNHbGo8gqH/cMlaCwLaO9UX3Ksgk0OdReiy0Tmygo
I5KmDF2crdnAeE4WZhLTtakBiu4o6C/OA94pOYbZ5VxPJz/M7sJcfcuXY4UnxWeQx1QmL5uIqMzC
g6zujFRoI8o77LDx9tVOu8ty/9SKrj9iLdUHdYCLVPGPnmd/Nhde8bSoh3XivBk2KD9f1edRCBwa
Yf8QSeoF1VA8IoDH2hQwxyxUWy+aPCDFmpqJSzmSBsBID8qlSzPCpoaP9mKn9JfQH7wSzEqEiTc9
ZJSOVtE4JLALqMgrQVWfbVa66l24tjzspr6hKYGQwLO/5o44eZPvbajx4LFocDy3QBeixV4ttXpx
QryJWHAtDKwclmhCzSlFCYkVKi6AI011CvLfy5h7F/69wZR9Me4MY36PZPM5idSWg80deWVfKovw
78m+4c0e0FZRIY084G2RogyOfdAL+hUNnQHhKm+esHah4kVyKZYUQM3DOHd0PrGxJa7Eg30qV1M+
3MjUqm+MHp+jHTX7nB6nk7f9lsz5s6i7eF2XHITHMdh7qnqbaBEYMy2rJHIRBfeYHrPhusSYxeF9
Ah9QGCv2L/ymIhV706beA5lmz+5xZflUnN3WekNNR5pbw3xAhMG6XeimA1M0VmWRvEWTcVuU2X1i
D5+XANkANeG30rfKdcfGrOrUDt3FW9L46R4p+zrDa2fJplthJmp3xCevrQmIVxW9kArkwpspSOuD
jDypwEMKiXNdYHOEmj9f5B3ulbYGNO0j5aeRdRWSKn3obeMTopzXCFrlOhyHp1nnvFbRJxPw7WWf
484Q98tMoUAh8iDbGgR0R0lgpNy2TC4lviwD9od8Nq3Sz0HKFr1BXEv6kni2mpmKUPGF9d11vxZT
80k2bNWNgMiSpL2pjP7QpRxASsI7Ew/eYi6evSlJeSVp8KdNJNe1iu8G+bk0s91Sx+kJUf5lT44n
FujLFENX14LON8aXQYrnoumu7dR+bAUbySGWB6TWkELL1YQFlXP7C5bpe9Gg9mkHC4yoStayRDMr
6CW4Ts9BUphn2gTDyqLmso65sWZvlwgriuuGJdeYise5U9XBHfkbakMH4YzXcY3+uw/h4i8quEkU
9vEQoBJWPgiZYkrve9Ojl0ppc+o+BT6lU8dFe+xn6VNdkl2RVDUbsY2P7y/C/11t+gY2DvYWnGWz
ZkpABh6y+OTEKNjxADFBNhNUCDgkG0VU6kCnXZsyrNoCNmmXT75N4WOeP4cKFKdVRkeAMETuUdpf
Wz25zSQc9TQRFDbrVRIAivGE4CQ/h9hye72CUvwaI5ztrbX2Z+eR1BS4uTFFo/wJyWO9GUy+iaoI
6nWUo7w/tsMfO+30rZjTs5/79YWVz+cBCdiK/FqKuOIVQWN+tHyMLg1ld4YnrA6pNlGK7T0onGsz
zh7de2qC/g6sKQTkBPEi0VFeOV5XU3ezZE618diSS9Y7tpcL1n9D7WVOW7dOrsdGb27m8GGQ6bYb
BnlWcJocCxO217PGmxE6ORU3e1En30SZ7tr2MUurL27UEbTd9DdlwCXl48r23edKMt3USDUJqyVe
WsQVD1j6u8AS34KRFpBVNysxJtS2cihIIVpxhHUbp1f3AOgfqx4OE5joVeFwuCpqYz3E/RcnzSmo
jNOp67JiQ9agRfw6gmR3LRIQGJ6nvJUv5FMlCIxmq7ZCZPgpManSWsQ/rYwKsWs/zBDgRtRbyD+x
3bgF7ur8a0KXfhV7rrWxUTClWoon8vkrUShsPLrpoY8X7h1FhAsknMfMUosGuuJY1mgwF6TYbFbi
Atq8Iz7FHjo4StvmSrpUn62ZhiXYBJ0dZOw7OOjIENYY615DoqTiwH1WNjTFwaOWMHiPJqX6beXQ
eiyhZx3wPRelU12iaGjgorSPVennKFpBRoQ9waGa7pChcMYVizqZtOK1MupPqoZagpWzt2Gg9Elw
yCPWbVIGWZUc5V54bEYCiWo1iOn8dm2/S6T1Go4zlS0Jd7DGdAuIwwV7Tt1guo3jcTcmHQUwTfGa
Y7vGIV59qSuXB1LUhGKk6j0cnS+LR1ZO6cS09zg+RyJniSAR/KqkIX+ZdSwCpVRvs/+cgL2wMNOs
wGppA5n1AK43IUXbSVcSDf9qMkzUMa42bFmQ43ISjzo6ghN4tBWBDpj+IuxYXhR97m3XWbFc7ln1
5hUZxPul8e8MSY0XA4bf2Fs4E8ZFmKSnSuea0dvASp95n6jpo3HsFoYmcZ6X6Uic+8heoe0zQIgA
TWnYsZ2s3fcJJDx5PWT1CKx1tMTpU32asoItTAL3vwXaSSWwU7ed/KrK/pviQWyGnDRIkb5VHgV9
UosuM5QUcYDWkYMhQfUDzC4Ct+zByZiUiHivSnPDGhKwr0VT6YmJw5LteLjcaCi0JKHj+WULsCRy
06EDI9i0MDazpHkpLXNrlq2AMuHeLENtbUUIXaFc5GXXT5e2zG9U+OSO7RVolKMDUC+pPxnBNwqL
N9LK7znAxjAnqC07mVonKvnUK3p8TRW/4yl5sohNgpfYE7cghAKpAgDBH5bNHNEPiuPK2pmG/EQ0
WenkR7fEx1JFxIHjmiKzgeGcdpp3Wn8pembtGX3W4KCecwVwKxTpS/hSh0go29kpaLhFn4q+3fV6
QvHyo9H0X0Nrhn/NTS8TeDRody7UV68yXkQl3Q3p0t9UYlXbwTIRjtkpeIyFMzdLx1Xe9M6ZIude
4Qs8IBzFhByY7P9tis+1g6GVEskVjTMmaR/JeBYAz46ebWU8TZwgNs5QPiL3vG99s8MhdueLttks
Vv/NmvCC1impHHaBFKVisGUazIEeBPmPs/dct9vTQFl4Tnz5dDeh/MkFeQLwGmlchXLaU4P5irRp
XYSvTF9gxDUGR7snXxad9UeyNAvznXa7RMn8eREZQp7nzh5pikLKMqt9DDnJzh2ygBF1Vf4RYQTi
xbAitj3mcspDj9kSXwsYUqDE9iUZAkuf3vhMJD06xhymtNQTPLbPJdg1fbob/Py5ZlcQT+FxXtJn
sTAlGdOm9J4bi2P5GEDBkNFrarAOvdWFc6zi2/pZVeGNEJ9D+YU37jCyCmYwgOAz0hn0D0hqzmyM
VknVvDrAJFqSHcfPGGYJ8OuHT/4wXdGmX1WeFlRwiXCT+7F4qmvuQs9xQLXNEZRDameXOaoDFhl2
p+Z26lAPi7Us/I1/TW9krRRIiUzcsvH40gz22gtuAkqZfmjfKkglhWTDoFUJzkQLog+OQQbOOM7v
cXBPbv8tlLRBB1/OFyMJPqMv9k6S7Hor+qwqMA5sVHvuDCfS5xLVNdv4C9lb28idHsI2PRQpOs76
preGr5b4JIg7Yja5KOJ0naS8nlBHbeduNkPOKDPptd65L87zzBHo/0kc678LWiUz9K0k1jIOo+4f
V/Eb60n5rfuv//zh3//4jySL6j8manT10r388A9rBF/dfNu/N/PdO3Nm988QUv1f/t/+4X+8f3zK
A5j/v//tDZ50pz8tjMvib3/80f7r3/9m2aSh/uf3n//HH55fcn7u/gXxmfEYF298mvHeGdl7a2yb
9+Lla1y8t//ySe8vbff3vxmO+I3pzPR8WzjKlFhn/pnTqv+IEppUpikpZ0JRtP87qFXI36RneRYn
Bwf7GJGtf/uPtuy76O9/E9ZvHO34JIcyIaduZf1Pglot/8ecVqV8y0a6JQiMcKUQ0uEiqreXu7gI
W77sf5HrXhupwM5dDvkpJqXZqpxtqtirzbj7ID/ns78fYOeO1rDS/08HzDOIcDdskIbevhqMdQyo
IDUwLtETSCOiEflRtwGP3spbc3C2Frq6uXP3TentI3mnf8xyCdzRaRqNutU/spCTXQQUHLL0NXXU
7RDpw6gV76zmRo3lKea4YDIRUm67LZQ65z2WBYuq0VKe0H6XwbzTV5HIfDV029zNT2pS26SFHRIN
K32Ro081AZZ7V55Qjp709XlL8mr67rno7UdVH9B47nEsc2zj7NG12WuA1HXUR9YWOD/S09Ij66fS
R2g+1+VdX2x5y7QPGltIZgi1NUz4lXZxssr0NWohtpJDkI7XY1rdJT3w4rE4TaRyhXyG/sBpBDHs
dit9UeRpXnY+9CHs3ZOkJ8DV6Bs6xP6D/lmcaU+TCwyAi58Rb7Pb3zrsiyqqgfSXTxlSObYTl5Pn
PRBmfxJ5uCt1Q0be1qHCj6X2TtvTWpW3Gd/euNeOleLA1Y8ISQPps2fgWDOnTqOXZwblvoJqScHs
JHhWAQaxgpz23nP3riPP4GFPWE72+s+LzAZIuStlfYw515KDuLUGeZt76mzO8rapmqemEbeI8Fd2
qqib0h5luWm5oF5thc2ne2By+N30//tSnuPkEyxz9NDXNU+OANSdFbwTaXxeZv6jnkckoidoGVvU
8IxAnubg7GuafbU3bUOB1gCWTpadxnS4ngiRAwGZzOC71Lv+gcKQWyvaRtDkJM9nFvAGGaFm8/uv
UmiomWHe2sBA9K+uf9pu81UN57tiBGSwpfW/F5G776vstV60AYitIoamfFb7UNpbcpvP8RR/y/St
GUr2/8nFxy+XlqeBWzjz4PU90Z+hR1sMJwhJ51lf3qKJ/nynSWrOaF+NlrtnN/vx7un3U29s9cjv
eRcL21jrJ9KY/oOmtOt7WWFZ7UZE1NQq9RO2sw8Kw7rJ85PB/XWXlOMOA6F0zzNn+Lnyzvrl7ML8
RHDqXv9q+hJKAiIcXhIIaLfO7Ow7HGAGL/0CjWm+D8k+Me/09+nP1HNDxAAb+bXI6HiZBS+9vkWG
WkEULix2ltNR35g4oGCPPfa7qfjm9/zp7/OmLWZRTlo6llpP3R+zmG1bzJWKKdF0fevHWaxvJJkI
IZEAhluccjHvFuTA+ibHRvyqrzwSxDQ0Ohqydfb6zeTQf+rdlSOZJdjet4u7Gox+XbXNk2J02pgp
An5b9jW4eCZ5JsLr4yn9+sKZx3953Xp2/m72BR8/WBRziATL6if9eoZUsuPJePn113jun32PDfmA
g7NlgYH+8XvGBJ5FPbHD8KV1OyUvMT5/PRujo9+Qu9gBpZ8A0Ouhrp+/vmM5b7gF4KtkFnACvBSd
OqMYOPedfZsm8nyNWI+YV7z2M3KzBfjMEqIPW5ELtBlldrIhSQ4lTBhzuG/z5mnEn7b02Qnz2FOW
Bw/6P9cT7FIQZ8Q47VTw4pXq4/UaHMrvBuPUAXA2qnPq7+MuJXunebJGtQsXe+MP7kPSMuf98zXS
102P99XJXJJ/7C0pgXsyGPVbF6SnmCPnaN3ruSi1yic9X2R6pRrDd7NhB8tT1tOdQI2rpxwLWATo
tvS1caPXKbJvqQfc1EiqK/tscsExNGxY79u/eEx/8ZR+Gg2ldP8YxfrW6vszGXibmGVr3unSUufI
Vvtff+WfvTiKQe7aJqd2Nio/DgzbQwhSlNq+w2DXy00IVlrPcnVlrH/9VfaffpcvTEd4tosV/KdB
2LB7J2iZ0m3JDKsX8n/uERDB7fVyp4eaXtr08q2nmpQkcBplbBn01elFUi+YFjbXhIkQ2OOtXoYI
QSkZIPr+6AtvE2Ot7xcFNMIC+KVYhmqGqb6PH2vC4u493gK/OrumPv3IW72gjfzrj+m09B8s6tmU
v04xy2nAav7r+yD+ZMtF89XmVfTY9nmW+eM9FyaH7oKc0VXbblzXfdHW6DzgRWIljweAT+G7Y6qt
vli067rjfpoZCL++ij97GNp8ZklfCOF4P+37BJEHsusVAUTcLz3W9MqvlyPJvuLXXyXEn4xrjw0r
40xQ/zJ/+q4U6WLkmSa9bdM9611f0MDN3tnwGQHXXH6s/ux49BuMZu4vhp2rb+fPa4OvPM6Kpu1y
y/0fb3cq0AhGJcNumXmp84JZijmBZg95e+xhpYOqubjPvG4t0WT0LIOlaJ70aNPbRmxIJz0u9cKi
l0m9fugtcW/L3dRBv2W8hpQIXKYuZZWnCFHiWNi3egGRk3vW09PCrLIAgdbDUU/y+juWkS0cU1zk
oMSpBvZ2kcSdUm6nq48pS7EhSIwHvSvSK70v3IfK4rVkkxMGbOe88qkRagP/U89X0SYy6geEDzRl
3b3eLkqAAZPJGGZxM0hr6M/GgISYYabH1MTD/ouHrB/iT7fZoXDJYcL1PE96P80kqVEYnY8J5OMg
YYlki1keU3aKXJzeG6g8LlPP803IakvjmzdXbx8wxf7FcLP+5P3iSjyUDC6DVVh60f1uUbXrIDZd
gZSiLnyAamTFd9eNXx78aF4nRJVbzlnvAPQrpy9IXxxO75PLZlRPHA0bbJXYZ71h0psiyVXqzUxS
1qemCP/ivv3JygwhHeeKzathej9PigabDXx4XOzMLOA3C4elB735dg2wqcVf7APUv94a3kHHViYl
UWZ8++d3IcrQUgZMPSV7YJ7WbVipQxtVZ7+87kLWPQ5/hYv7WGlEIQ+Ke5BVLNacrQBWrPISbw57
wdQHzOadWyu7Ngy57kX0qufbKlO3Ga2lhTKnjTQjwQNIwBhmtUt9yBOJR6uOlZfoFFwLqPztj82X
Pp8Eon3S4zUQxSljHVJsT32TBgJfNwbQe1uqVFJuPMRFaSc0gJvQJu20C73zr4fynwwgvSJ6FrOj
49umpeez7wZQOTpEw3bcpY9z5EzmE/LGdFmno4vXzt37MbOz3rmzZsS8jPkYv+pXGLEBiErj5DJH
1Bxyfz8oGWv9+7Tg4T+ea1c9/fpy9Yv144vnSNYD12ZlNU3f+Wm4Dw0zN1k+CftXDiRh8xSTYhYG
6PsTtf84CRjh5uMr/6jC3Pz+6ZRlvi/a/PSP/3goc/73YyXnx5/49+Wf7z/3H/+ukqSv5r9LSf9/
1IiANn/3bHQN6oca0c3L3BoXL+33xaCPH/m9GOT+hlzCp3LDwxKW910tiHIPmA4qQRaDzfV8xTMs
ykbXe5T8Tek/4Qdt5ZpSsGv6oxSkzN9cJX2LfhSTnWRL8T8pBakfZyKXoWPTCXB9D48OH2f+NDcI
b4ETmDYgPwc5bYRJ/rzIzDujpxxe+0QOiN7fFbMNrzfl/YY+BxjQWaI9Fk/MBPn7kPdAfobWO7Ue
XiYwUCDSzGEbFq2Pp7ePNiVxmEhvQHrViBXSdrhmctkKIuL2Y1OjR7RBhgDBuRG1tRciuEo1Mq6I
KP33aiAZBYeXoXEpLI3vjtHGN7YppqsQu1CA5+4yDWJQepPXnRqJR8ppzOOSBeXWDZFZLwiIHxw1
ksJIdzwBN3mYmLQuRmAZuzJEs1iZ2O+QzS3ZMvzFLkT8yd3FwMZJlaO/lNbPmz4T100tvca7mMPq
JoPHtC5IhcHDWcMF7hFX+BK0Yb3uPAM4Wpc8WQpu0tyC5kSH1uzaRL74IrsC8fNIwNb0F9f3MUv8
n1nk4+ljXDUtDgEWrZ6f92izXQNCHJFKkEaj6iY6RCq8Dhphg9YJD10Y0rb0Y2OnwGFcdDX1DFoX
VAOc8L73qpNPAMeqDYfg4CZteVRPxLzcVnZoUZdCxhbCaUr9GlUDtpvO1c877ulRVukXp2qHdZA6
NI8ZAaivUYATjdKTq7JdrOrZjMz95FY9GdZga5f+JgyJoayyZTeNxM8Ybj0fh0bsOpnOFy2N6LOV
SIxBOdY52mL3yongmWNMrtTc3S72grWqir/ZQ2ecSyTrl1EirwLXtYhdNun8Y18KkW3hD09X0QKy
ZgaOsFEjNOOPAVLky3D53Szxx2z6ffnC1Sefn26+41Pvla6ypc3R6McFByE3ob4pvos4oe8FxxaJ
WrZ3QnHD1nM6QsOhB9o6/k6Yy8YFw7cJ61mTXx+lyjkLV3kFmhMU0eAk8VbZlH5EPrGXT4rPvrs4
q7aMBTSLfYRf6oxMHAee9EKdQOjKNcoqVB4G/IWBgCPTQKDjLN3XkMyKbdkT+AlfTGB6RGm6uOk2
15GPZlTcmMoDKzI3rIcFZCHbn/dBgHRh7mFlz1nZwqOltAGMYOClhgfWhFa99Zv+PcJYe1VadnwF
++vZ7mtna5TdW+gX7faDjlVoRBaY3IRtxBSDFpcjP43SHC7O3u+BuqA714sqyIcscz9FzuJrwxNF
GwV4twdMifiINt2vH9THg/j+QQkKeazaNsR+T/iU7398UKDS4onXNryM6kzjvj3Yd3I5VC6u4r71
/X3R+Q9kK+RH0lVw3sxji7DPvzIKkFg9m6vFqsMrNqjiYNvmbVZA+YpQ+PoRzBxIYfzeyMuz4Zj2
HAtEUFmbCWzqMZPhF+W30zlh1lsxe4srmeSAf0PfuoQEpg4dEJ9DVYf7uMkJAaMd2bnZBqY8UcJL
360H/XbRQyVCFDdP5J2mvnvv1dj/vjX4vT/zJ2OZ+/Evg5mTnk9HQbGDcoXSJ8/vdk+jRI4uAGKS
URaN1BPsSxfvyEZ1gAAQll2gn6VhPXz2QyKPZuFeSESuF27iXXF2wxiWg2rt26bFIzHPaCleLb/e
IgioziATyFq1hob2bIO2M4HAEEKNPPImJBdzq52OWZuTJ4/0o/GJIxwk6KRUIJmi/2o8wWo8jskk
j750YN+ooNp7cTJu49Tv4XAaD56N9z5I24MDNw3ZQoNDwc+aHYVXqGcL29aFtKjJHK11miL/8coH
3JmcZF25jwKgPeF8XLCDFHna7KyZxQuNtiPIUMnLlOyn9AmBP3Uqs292i+p2ne19MyoMr/hVxR7t
JSEpuYPktBBvs9l4K9sdCEIzSAwI0F6bHmiOIjjjtEQMWNlvUmGNNpsRKkECY8ufw1uMQh4MiPmY
Yy4ZM8xKvQ95LG0VIUIlgargDcVaYM67iMbZx9tukDLjZOj42s5bVUZrEFJHLubQJzqgu5tulpRM
sWXaqCZERDrYd0sn78pSvupiEWTdaRM6xmfXdlygRzDHiQYkzYG06ZVtIncCNU5SjIkgJJrSZ5Tg
0VEhvEesw+HQABbZlMLBK8J3FlbTHpBAPqc4kXA4Tu8AAn08PdC0BlKUVLJQNeEy/drwTmn+vFjB
uJ07792sSCrsGwLXq6A+WPViX7gDEbODIPUOyUADoosG1WqUCh2cGs2rOWrcg+wV7eJ+nU3jvdMa
15GMdz3UgfuQkDFC15AWPzfIE/ayIIooQ5Uj8+w4Vn3InOpjHyRY0+xwPXag8y8jzVqsTeOh7Kjl
cI6A4TE4kiLWYJ5npnjO7uZ+dMWhFmpe2wgwLxJcoSucBSVJDcHXjArp0EXm1qvLXdrJk9MBQ6yi
9Mk3xRn2CXIb/2JAqAGfac++0LrvFRq1FrcAAtLiJZnljZdlQJ8xNnYzyJnIsfpjEews6ELX1fAA
3KHbwBV7WvCF2IEF9lVeaITydpoUVuRhn3UCmQb6eDDsF5UEYdKPElnDgsvaL6PdHHQ3vV84KAJQ
HqPL3FdVXRzjb6A4KpqF/qPtqo2deemO/Km33vY/pzMpXL6Ngk0eivklid3yMvC9B6NtzplEBfvr
iVrozepPEzWnIpvToeM6tEv1JPXdJEQ2inTdEtl+EDGd+PwyssLOSymsW0ddiJeyYVXCmj7tqBGM
kU2LKS8X8seLZNPGp2TqXztLvRDLerYM3Hkxio6Vm1tXf3GhP9bGXJMVhcuUnmIN5+j8875rkkbJ
LgNQo3kbNFTlU6sgicRi+szKJbzsi2Q82T7+QnK7VyOU9jXurF9fgz5d/HSz2JW6LiuOYKayfj7v
msIJLaNH3xQ19b7TxFzCfralP7eYJBUJppiB0vRTMTTF9vj77gETKVkXVZheI4eCRB4bhMAHUJYN
tBOEOBRqNQDdgJ7BsoMoZ9kJGV4jlUG4ko+4QNKSvL6CNJ8qioxDof/y8Xesu+1WYfE2c2UeZv2X
QcOpKw7blLrMGJ2v1KWF6RoDvXGwyLSvbUxkkh0lDr66W+PCT22f/UPlXgNWSA6qxcfhe1AHptjf
juFw7dSYPGUf3S8d8Qmz4W1/fUuFZ/7LTaUZpbf7jrJM3zf1yfH7EdiMrlfEhraELc4rWSMY83FB
L+M0XiANv5OFDvHiNNJJAyUoRZPMyXH9ivRzjfCQcQtPrM6v3JEIJogYdc7aCB73JNLKQ8Qa3U5B
tpuS4dHVSUwu2mMaPBHcuocA1Z2I/U92BKLDzZEZUSDAKOneLRrEgxMDA8+YjWsiNDN8GB7erH1D
mzpdbAIhepTjSHW2KJ4BGMXWW+XiCKpdDkblkBxmDLxoFsNmw7pzGbSKgFHHP5QG0S7EwUyDJHIw
RYeKFNcfHQPrD0m9JhgPB1tS2w94HpLo0Q6d6ymPD0MunyT288pCEGaUm9pOXipSxjCOFhsvAIAE
3sTFedy8RUMvt3YK7MloBII06LmONXGU011znsDacZkbS6QYbGmte5ty6RyqQ5jS3C1H1gB0Fdzz
Sg6HHGmHaxpHz2+/tU5PPEAf0xKFtIdsVl1AufBJagbhFWQjj0chrIXDN6PuJWa7N6OnafQ5QgC7
roBJKA+XNdKxBPqdm2Fr4GwHFZ5o22G9gCDiXDr064YGf6SoQOdVTr5pANQ1ELtULc26T4lC9L6C
33qzlcJACb7nUHbjcQoenYTw8MoeiHcMbizyrXILeUWT+cO2F8sFJqRnLtIl9soyrv23VuH8L5R5
47KXiNJQcQU8PhiAIDxqFjfXTQ/OVd7G5PG0Sq1dhWWpdW8Nh/TbKEYdAHD3UmSJf5CRsbfS1rmJ
H41ZfoHYZe8MG6uMnL6MQB5YKLoze9k7HsMre2PQaohHl8BObsjIg0kEzXY9FRAOQmwh00BEghPY
BA8Am6S9nr1iQwo21cR9XPJgxCXjvwRusWU/uw0d/4Klv90XWBmgNOTVlT93V5mBKNgCu8De2oSp
KpbdkIfXS6/2bpu1HJ8RJEyLc0+S2UOZ2Q0qseVzGlTIwhUhAbMXUhdr92VW4IXJByLPDMIyMaUl
mJK8KwwJiKuaVq3ZcXi+Tibq7/Ikczb4MIkPxal7KU91NAVXeQYyHFmJeh8IKGMtjv21PXhfYH51
EDeQX4KsW2Q+77NJmw6yrgVU84gih9cqSz533US4lOLNLHg9kD8bpC769lGi9QXk0l6FBmX9mqU8
6LHdJyOe9WIcmpXlgAc1vTs7QNRruRYUVsO7Cz3CMrRJxoq/yjrIjkVbQH6xQsTCNEkTYJAzZ98I
hBUwvmwrQ4+oMrrCGzMeT0rbcQSAcinEDW3fhnCpFPadwOO6AXMyXFaYnMaxJG3DTh6KSo7YriLw
nxRPUt7CS8dG5Q1AqU1wWadIWtd5QJpiXn0zDaoFvlb4gOKubmnQrqFVoesk2nbjW8NDxfqf5e7T
NI8PU2n6x9YjNBVLGm5D67DURg2jKsxXthdjuW7vo4RtXlaR9oyiWvojBkKvXPU202QD5nPxIBmw
Obvo0+w2yr9E87TtG+0FWHLwYSEhN1MGyklHxGuXThK2L3WWhduKszYhZ0/CmOuT11TpgczP1VSL
CzMF+5uOnF5slqBLRWjkuoELghtREgpJKOxFXlfT0cpjjcywikuonCAtQPuvwqY8zxbxpNmE8xgg
/01k9Y8SqEtujpuFHNCrvlNX5Ip1bCwFiVOKjEREAWB3nRjVoU1Z2XUpTcBH3NnnacPCVV+Sp5Va
eB5g+SS7uYEA5/S88u2wSXPiozjQx5wBvWsSUAJcsCa32purlTGEWLgZ99Qpb5mS0hXpfi/olI4s
FPxYGbFHbnCq8czhGAts28DPY5LmIl6acDkMPrYsMIsXheG3K7NMl0ujYVvs2B17fv+IrPRK+f2X
yRt1Z82/d5YJ423oPwpSFy+HsDk9cOSYz6xU0LEwvGH8tXpLrWM87hfoRm+XDoOdmtituyrc+ZNx
5SyV2qSWiaqLeiL3b43XlrJG4rHB9ozD1KqHPE7ewmximlez3DR0Mzw3Zn/deXLvTTh5WhIT/QwQ
S16R14ep6pszustVrb2jiHTy7XgY/RoBvrDnnUT1Sn5tTJg6VYUlH0hr6JDf9i08/0Ej+Id8Swf1
GLbmE4s9mVqJfWmI6V7Uzv0ghLuCAcjh4H+zd2bZjSPbuZ6KB2CchR6BV3ZiKzElUlLyBUupTKFH
oO8G4Xl4HGdi/oLla9fJe31q3Xe/aFVWKkkCDETs5t/fr8FQd5iWbeqhWgciItyNWlLU8iU1kZiG
Pudq4ob5lnnuV70izSmpEhhvDhO1i6wijaz7j7bf46fq1xR+CgKeGMgXGb3xqIcpICIt35hkP/Bk
5KbTynAdtL1GwKt/gvbzN3nnXgwLLhOZoXjUug30TtzHMqdb1SlFs6GYkuUcV3hYsvn6g/nNGv3r
sHYZOMnZD3dRNB0hFzAwV2doksKKGbdaYqgy0lVtQNB5B0w14mVt0xCZ+2zvRdqTq3lYpVVzs+9r
FyiC0ywn4U2H1mTG3NNKkPjjT9jWnEoMeUXKhc8vbEb76NJ1TTQDDyxvue6CVrWa86BlyQPw9O81
dYIwzSDUYmPrTtTn0hD0GbbfMdN64tQLt9q2MvIWkx68+59jL36xAXQM2ky/PPFlzqbYqvHppPVr
bEJSH4yByyBpWlDWmv2DGeSfXsYhnMWbMUrMFXJ+CEh9Xa8zK4dOU7s/gn6EqQrredXSWV8EswUr
oJYqvUs/8rj7hFvYngSTlv1cn31FYdArtO1lXuwo6eIqQ8iwRFxF5vtLBr2+1tw232pRSw/QsVhz
MbPi5mSv2XGZPYdmDvVk2PdBlzJ3VD9F0jl4AHcmwiUySEP7JmoMozG97PHTUBWhGaZh8ir017HL
rJOO09LSqrMWjFfE9GSFbp6KNDJ+GB8wVbCz29RF225xB2DCRTY2t0UfXkbKexwZMeOnMqYqzwZd
tJRMBUay0lNOBFTRdcMpjxisxTwDBTNlwiopmurDFVpbv62mqdm6/RQsvOmlqgPsEdtqNxOcbzqX
aite8Zg0mOPJaPIT83fzt8iq3jot8Z8KvNa65jzP+Q8sN7bm3GBk0UDn7o38QM3x3FkwEQBsSJ7E
vTAGxjKxeV7Wlf6Kxx6RKePP5rKpPA8Be7TERAH2mmlgN+64eIzXI51JegvCawlYGXJeCnNayTwz
KDuFr5CJGMwpGPXSJvmVmFhH2tYD+7rOv5ixO2VuFBMGHjTxVHkRNRbJ/Ew+SgodM0WcTDz5gzUf
mEpZSCNi0rABZZnU4TkahnLfx5hNZRMD3ZXRLzXhvzp1tIWPFRzZbtLDWMErVn/SPREcRy2iBzlm
xFej7A+NzbRFoZXmcqMHYHhwaOKeTvRhnHF45ij5Ybi1gV3j7BPkl/FWltZEfaq+IaHBsK/r593Q
NNPeojVC8F4ek6bhngAI2zs4d0+VEaxMWk8X32q0bZfXzAcKvBZDfxm4SUiZxbNP8bguPU97EI7/
HmEbc0rxFIRGvkvg87baeOvNqL/AxvuWjt9Cz3oxGm1HNSXeJIy/Ao5vnDPU1o1FuJF2jsekQD4+
mK1wFjSrvrsp1hi2Ba8ibrKlYdgXPS1+QnyY2fyyD8uN2m2oWioUZOOEI0WiFgI1Oz53xRgDOJeI
hSd/6cREZIySFg80G0hsxkpb6owi7wacwZfmi0HiFUdUaMfisSpBuhj0SHZ+CqQx8sJ1X6gRTCas
WHx9sgt0ptHwa2qe5EgJj3P0l5081kJzGeVUFi/Z2JzycNrMrfOm+4m5j3WByTHMMOExtmxm5f7+
EZzJeW2LCLEhNRh6MmLFOIFtDNETk8a4uONXAr/D3rY+dfDOlvbS6F7DbqITIuPDMNmb0TAw7ZNX
vwCxYhQWMUCbhEcnbZQrlJn9yL0oPabI7xhasd2Nw9jBaNTNiXM5ZEYH98ykHd0nLaJCOsWqs9M8
2yVEvWIInl0bbJUZzf32jxf0Z6aJxsbraAlRIyg8hsO6yt9SQ6qxvNLNh8qqvrXCrHfSrS/p3OuL
HMLOIcQ8aOlx1xFk0TeYulOZZdljUuarJor6XZhN5UOVadZuSuRbAH5gWerdZ6xHH072CzLUDWl4
t/X9dJsyhbcPCl8/tngiBiFn+2SET0ySRsdJjelJKfRlkWvu4f4jRVjJSYDXJcjQ8eS02hXDE28V
YUn4354NoEEIihjz21SimB6jTNXZGgqFIzCGpQOo8znqyrcAVvKBWVI4jZWvPWTa9AOPimLfOIlx
1jFH4jyyIGLgA4m0vzsHkDHg8gbYmKHefuz0HqlsxCBSkbDXwEKNHijG0R2zdEYhszRa2WOLKHqs
LiacUULxJ9sn5dYzvt26sK5jWW6kRqvfBp3GZCypm6HlxiGSRJehxpRlTsfMdDH9iy6po9vrAtuJ
Ve1QzJ5ogHU+Gie8NLNZax7YKb+Yaz+2JjqszmzHp8EjAu1oZJic8o1LbDnHAxZvYO1St7vgHb2a
3SbG56vsDg01K0au4pURR/E2SOz6UIewbq22tBhI0rArz23M3wKyz9mSI1BmOLIpgGXQBfWrbw3Z
OYMc8jrO27m38jd1EdB/xnNv6KsWC9rL3M/xbirH50oVvzOnjJeWM3Mse8CGOXnNYx21xwrU2yoh
z8FYGcRLnkTdugnZtEI9/6VbrwMDNscQNIw9rWjN+Ot7AdlsGJ2L5eAvmLcsYbjzx7llOHBuHxM7
kcs0jqhRt1G9tDQPU86pIH/JYAwJQBqWAX/e6xENz0YA/JeRKsR2JcVQb+2JUiBrcrFkBzc1dM88
ZwPtckbeFkD5fWx8SP6HwgCb6BqrdAYKwhFdW2LcSxjabam7x1rCzB/64kQ6W8Y226pvplAgi/Ey
NdGv2tV9lN2Nt9RyYMahhWFhWfjDrvOqk4dj9rmw9QYvWafZJEQoOEfrp0RACfBD0YEqr7pT5Jvk
0x0TYF3bEiUO2ltlMxqcBBnNOaqmcMrzJ4RL2VPA5qXmlTbkQfY+lxSGersfNo2cmg1TthF2kIyS
PobJ/IXLE0TRthOrIYi+IjNytwzmPxqZzxYeAsMJPQXuLCqStLofV31ul8cBcgNw9mSHKYF1BWRz
tKYKsBeSvY3MfP3dJz9IHAO9Zh/LZ9+TnMyWSRnNNHKcor2tbcfBQ1nnIdPLbH5M6C90254+2sIg
B2SWjC8kf7SYwEA+FBWvtMKYO0jEe00fZldGVbczfBdoSoJZamXb9Vafk03ZzuNbVoOcaQfmMyFE
5duizJiA6yEtDP24GUI53ZpSnOJ0Gi8W8PHR6ex1hbnTrgwATzUmiJ8+3du1qV30yiJtm/Tv+mRj
NlCne72gvdSXitATDt/QTLzSngFxxu1lM/cALw37ysUGLCip6+UewUdZt/GD37ffsahkVNbiCYd1
zKt4FWehPzSbnk0e1gUMP2cqrp6dtDtd5y28kFaTbtbtmmbLMZAAomb9WnZMTzvDRDJnvOWh/pxy
AfilWBQFQ8YdHVROidSW4+j7S8/L8Ow07A1mjyXjODVqhFwyfEpbDOIA4vXBX0tCaXUe1/74UIwR
qLmo2uttB32XFd/6kAcidwIIZDqq4t2/2TjqHFMACUrnQclUEyA8PdqHNYrCTQ2bN48nRXgGwCP6
wcFTwHtoHQCBA3qQzaADtWol4Li7PVKbVU9DJbAGsqtPYSyaCH2wiWUmw8B1vb0/hOMEVJLvBHPZ
mY8FIwgFBk5+qfc+qOtwMVLczXt9rp8blz+ztfVnw5M/usm/hjhRspPDnucVjpGRaRRgVfGzGrY6
ZEOtoAtDxojoUxwj3KA9rCDTzmJMsJOfvUcW1RVxdMBFbUiHWJlyDSsBV8zOtWOZzkT6DDos2Wmg
23ftN1MObN8Tt01zCsEj04ZrSW/I7Wf65b7ArTVN144Vdo9hGzCcqnppo6AHGdbmA9UvebBGkKlR
Ad8I1Pm+MGFb5mVTbplsCbHFdhkNzdUdC4aDaSEnCNCV4ZUDSoeaj70RWrg1KBRReOxaCvpfhYzs
ncOszCIwo/poK9pHWbyXnW48NX70rQesupncZqfJet6Fo4Z1QketpBohpOTOSTNK74Sa9DuVuICj
HUHHsip16GldFOLAhGqULhs+YPCJE7X6Zu+9cK36qfXCipHNa2HGgMBl8OhOPEGtbBRLKTgMW4up
+9WAEyycD5qDw3DT1EKvteIxzguGby13XFaefw4tTFJHi25i7PjjM7FluoGkNMHwOXEik9/OJk0O
rFR3uT6fknkE/9Jl/Vavensj4V3ntf1NsxgQ4SDcCquDVzka3doREyBJnY4cNIuIQfJE5wPEuB7q
kCdxnkoZa637cNmbcbIXXXxqB9t88CL8jXLD2wVtu59q8uA5LijJwMGhpwm3xqa4YGknCk+SZ9WR
BK3arVIN29EuXuMogLFb1QRPY5BuGE1yVm3qBCv8CbCfVA2/Vvf33VD7LK+I2r1PhhSBKOgkQqwc
c4TUxsGFBL5baAGbBxg09EAlKMa2mw9WeWpFaaqJv8+2cGmRt9dJhu6zqwdXJErVo5/o0IR0oK5T
YpMc1QhnTCwyIpIspuUTii5OUnxrK6RliUCtU7Ph3lGXmOKhRYmuTVzi093T9+8m493GlQTjt3QX
pJY4lBKSTeRXV8INN8QfFoDWtHbG71YzyVPP+2CwRM1Plw9SF+e8JMbCwIxhaqgJG0tL09P9R6jr
+YraokGDOGHhJO6B9vd7QyPuVO8ouR2SAH6ZP3eb2kQ3NEzBuzGkHZhsAZ0qcT5nyhcLlOuLtjMJ
ImjZ4biROVtfYb2rnviQRj7BjMD32zBvdgens2vmkxZZL3GAhSF+1QMMnkXjDQ9YnpBbwdFt1r4m
AajziQeGnZc8GEhvTDlt9NE7cUK+pOwTrBmUpQCtp0dHrz7sJgFl1xmCWoUBxBgnhUSiccanfO2U
jLoDxM4PQe/BK2vNRy/Ey2aeY3sJUyNZFzOMfHaBpQNh6j1IzW914J3KIq8Peuu2Zy+of9l1E32v
QQVjQ1D7W5RBn07IiHM+Jj9MXe4SxAC4wbX+Y4oGIMPYxq+r76mWvZKT4kue+jY52dI38mJfCv8Q
p269wpMkAN2KCqJK/GYzwBNaUelu3i0oYq1tYTSFTdCUpTa8vXE6Gj0FkYJ3Q0VnXF5wDS9Xwdjs
rDoEk8mYzKqYVUAMo7imenrKQat2XbbNJS60de82jLF9BXWSX2dz/gnXzabaTZlCCHqsodjMDfAq
YdpbI8Wpmq2kRR+CWtNiiCzq9wXkp33fwbIvMAlaGf7PyReoGIiEVm05JqfQNkuwmtWlmlsiRNtl
7Tj4S8nc2+T2uMuwdATdC45I04KXCSniyTIoqsuxdl5sRxvQ77s+I4ZsV6n7MkfxextaTOMITDOw
tvBXB25ZsSIf6TY4Gc4Bs1tTlG5FyhlYj822trBlHqPmWheYbkZSzIfZeqld4gVX1N1DNZXhYZB3
ijrPmknTVrXL1lUMxblEPHmuWjGRa45vnWM+YXX5Gjbj2oCxOEfta2fGjy2jqQ++N67BkD7HMU4g
tc2EzEw5biG2CVBOJILRtOyHj6IkVKiA5a/dAVlmWzyXVLJW/YDncxtDH7FH5TWfFrc2xq03wAWE
hh7lGI/5DymqTwp/S6NwnoKSaAZH2ClwfhQsjqX6MAnBHSAdTl8r51OWgH0s/yW3gpe6hdVPycoa
EwlyxhpPVVe85Zn3NM4w45GXjssu8sut2c3A6pXZRSX162TH9YtpdY8AbWdHRbnNqZPQdFMX3OsQ
e+kWKyUIO+yO6IZQBQE1/MqqPtvkoKPwsu523QhnOkuDx7CGDgs9jc0nTPdGO3+W+cDKaSkwNjhU
9DHlnkg3znXY3ORAobB0sfzyPtrYeYcEWQ0pNvEj+q+26qdT5eqPaY2TSGLiS4uVVOjSbUhyeQU9
x/RH0X/zhzDcZQIXnpbuEDHHJi4sNDIRUJ1yWrWmSk/6V7i7hFeEfAOKk3r0XrDaYOgQd8Mm8umr
D/Gn1oYvHsUhwBSi2LSxItPMZ6nbNGc7S3m+WsRYlI3GJsmWjs65TAU52jQNTibEvYDVBvZF/I69
b9Rvl7WwzlrFWUA06RFh8Gzh6LQsQymW9GiJQUh6J5NKDBcYKKiCJi5YMFRet4xleIiQdP0r/yEH
shhnQf79HZHg2W4whQ9dWpjSeBiccdfz6PrNY5PHp+b5QVgDQh68popxH2EttMj24zHDwZthEAOn
0enDTI23WNqvNi52peiObW7u9PnLjpqHVEsumLxfqlAflv+q21RIq9wltQ49GnnUjMvSffEtuQfp
yASiw6Cx89gFc/GH1vB/NfZ/wWEQKGT+ZwzD3/8N7sK/bP7+77X8+7//WWev/tn/YS78DS29a+no
VtQAh25b/8Vc8P6GztbHdc9C8WJ6hmI+/KfQ3jX/xiicx1+arud4KKf+S2gPqYG/Ei5lTPok/Pz/
Etq7vP2f5DYOoiRmHxH9OC6HBXr734T2bm+nrmtnNoVp1ZA1QKrPLnFe2L5p0gH9i6pz0cVEuR6h
f0wm3ReIOGxUgLKke4LHtLvSSJhHh84HAuB0JeAvCwekOjPsUV6eS90hlYrGD1KSdWuG5Tq0dUyy
2Bq9ETa6bXcJhXp9M7vhYxBoi6r7Ndnlt6lJv6JBHEkzkRz6+QnGFE89p4MlQf4p1WRb+5i8cqzk
kzcR6PR4I2a30cz2uW6/db7cmcDAYoNZNYH9nEdiuRAJCFYv+t4qF58gLG5GKm/GBKdJvVo8fVpN
/RfCKlN9X7/fZtf0oSo7jDPwlf4mwCnqGIKZAJY+8wHxqcuOFnA7Zo5R+QeuwSw08lqaEu3SimzK
cQidiUy/7AA0PpNT1FnSr8Tn5sYeNx1i9F6vzLcCf0O00NCUElSUAz1MRABW7ZwItNpNSJ2FvCq8
qsGpSP07qF+4Lfvpcs6jEuhwxdYrnuqKKX7k6zg+QZMK8gBfb/UpSy37zOY3LCEvfRV9YcEINsy7
GjjzDQDTMWJZzbJ9N9vwSkaQETnCD4phKaVOcU2dc6dPPUxwcFTViGu5j2UG8CUEcPRrMNFEYjHr
6SIHqrWwkE9toDI+wsqfmDk1T4Zzq2V+zhM4HKEQH76Ww2mP/IWpenZggjrS1/zg07ylRr/CNHkb
jeIViCeKHLR8dccXOwM1VP8B7JRJ/woIF22LnTViZNSI/K3rKDZkCddCaILuwukejMIFgmZnN1Po
LO5h3geVfG4dPruftt8HR9w6GSIXl09Afc44yF6iRvtlFeIC5Ylevrw0A+uRBw8WIh4KSziuJNY5
90d42dq2ANTxyyjoHkN81Jf3uYFeepcRkwpAR7iGc30GSoFKRA/IbT5D6OcMEH7pVXABi0QLEqpQ
5/vdIkRVKQR+65MdfpF+M5jm8mYFuiqhUbXylVaHVabWdVHLs0mBbWm0PNBKdpENP5wJVtkU+3Ah
hbGdbfnlNhysNFZwTsB6srOutbqaLmUngBwai/qtsSi/eaFH+wIYWxo85016iwUpoajBoILhYyqG
64ZV/D45xgmhOLFRGH+hJjt26BbHFHwjqiViz8bNSahz/UtdgBb76cpOwBe1of7V1xiQ2wm4xUCn
A9SEX1U500duu5cMWKZHnr00qTxvIFoecEU215MznlNq+6XqiaWQAJc4zmMULl/ua783uTVWRbw6
ys1klQcRGR/3q8Mb4fanY+D8h7TzzzMU4rcxX3ZVx8H1zWZiD8kdHIN/1NvZmtY2cSdp9wEt9AY6
vkVYfPgCe8NZo3QuzaMXu+eUxuCk61tzwJ0rGQfqW4U4S9kqQmzy4VmoeOmzLxxFa5TB3GEx0x30
ST47z7rJOinTdIcdPU+3fqwdS18lvfVcIn6zyOoZQv7V2rwl2u2z+q3US3ZML5C4Zsaqi+Pvjh98
IvdfU2Ti+ShRSfl9/oSKzZrdhw6MCDbbx7w1jl2Zf0Qa3mo4Z60SNA6gCz+K1KFTNv7yNOM6ZyZw
mwqbacbYaQlRowS0DjkZFaDRY6HHJQEPfK1m7HVmdC4R1zfzuTRakIvCi3fqbcwBt4+u+Wmr6609
g+aXO/4UoqoWEQYS4NgoEP/zr8r4TRupTkDHseAN+YZvotD9fd6F22bGcyyoBZfm1ee61G1qNeNY
BjKigH7FSGPbSeOWwcpflEkOmJ5Gayqnk16OF/XbPnopWmSpQmpGYHtw16rNG2B7uhueeZ0rNihD
/6V56QcDy2tDsz+QTlDFjm1zMeKQQEdFX3uT9w3G54cl7avp89cpG3tcFT9GjflUGrx5KT/wkMf3
V4tegO9/eK4OT9TLP1rL2+m19z1zWUN+xd0j+9JUWQALJUqgIbwZhj2wTOMGMtGHwYe9GwpuqRlM
9G1M89qgn5IeZcXBOZuCK73/DZJjXDJpe1vmUSZ5RK0T7SK4OPActb/Mfa45VB5Hec8+zSospHEe
2ddCX6yRWWBrmWDpGfFr3eCezWnaueVMpug9zA0kMVddgZ54E6A8ACigx1CZXZuQJlM2x6S9aYnB
HguhcMwf3sCSTxJz3lR6SvzsB+l2jkw2/65bg5r9XmfpX4zfer8NtN5XB+PQcAksH0nmffX8Sbut
dxozCZVuQErjgC7iY+VQzhkEQgDuEfakWAOzvnU6uy2tRWTq4+b+0EnWNAJjJgCUMtS4ZmwAMqVV
qJ5I8LLAphO+LFdeW7zAHN076qn8UL/ZQS1ejFP+oWW8haWzRkzIPQmeN+j+PsrWvsaTeY0H/4yr
9lniEbSgxHJODLy09JSb1Wl81+oDyMm4whE8WhEL1Gt4gMcCsbtE5jujAMIbg4/RX9MKOXqb0wXR
CrHPzVf+HdaChg72LR63GCssKKTtPLPgZeGW37sjwwCkwoRIPPA0tAY/+oAfRYOWEW3QfRPQrHI1
ud02Yltz2fAmNj+jNa7//Bn2/19fkufQc1fxtWeYvzEdpgJglGFi2J64vVhrau7Lgh1pFGcc0T8a
T36UVIeYQLCXLXqBpWGzHmPzkDcMZfD98Vhb2YfamdXvG3PZLVpIp3mVVQ9WxvEYD+IHI1yrWSNi
Aa2mg9/LPsJyPoaxttfDt0Yaz74SxKjH0s0pp92/Ay1Iv8tqfFbfldrwwe7yQDrPtE/OSWoc3Z7y
WEGSz92VwCjY4YZr6jvXTu2erWGf26CYF8rGZnqYyM5jFw0W9Xv8gDhTQBxieLEy2TCigQ1DqqXB
yxaAIYshuQp2M8PhKS+oDRVpRnElY8+emuFX0WjTMgcAvED2XUl2mkDj2y3i/qbZPhN2YX9qqbat
AxzasFFIvw9IikghDur7awr3rDZsT85yaXeoG4V+rTnrRmVrKzP+SWv2jFs61zoc5PJb1bMA//m3
Dqbl/wqqUaT67OA+AgzhqKzrz6p2bmAI1xDSqW5LQPMSS6T81szl2c7lmcTlCmHdQcYhiebyO0DD
La+OjWzQwnCrK8+gO89WIE5JsnJ0ooZ70wi01hUDStPPvkrEvWsvhkPVtS/ELIDl0VJQ0Z3WYbSX
evuhiByam50554nAVHEdDlv4JV1cBjLCqKriEwiZfBU1dsljQhStrJPwoEltGudiEQUG/mwJWnEA
8ucUjMSqjWgEaxEK7iynIGuFmEB38jIlIY03EW91EYz4lKi4zCxf09F/MJsSaWX2DQsjVAOMH7Rk
Q/ZOaom+LkBT3E8SOwDunBVDutUpPnR2WYKm6W6mA9DOBzepIlbb51XLoe4XPQ50rkM7QjqoPaNW
OTgS3rcEFeigLnNMuDraNRL48Eqh5rPT3kbX2Uaas8WmQ/DUc2ZNHdVt6RYYpZAbrZAui4VZjMci
6Nw9zUGH2go+iKMKF0GauLp2jbqH2inOxBls9VV8AcdzvEfUQU82YRXpHmkrUkLA/3oowRRblO+4
FME037Kpw4fAY1KMOTwcegiaOcpKwr6IV6OARNIpeW2G4/QZaJ5BZCpF9GXlxJn3vKLM5dbpvWOK
RnYxafywMvmigelEP0mmZW7VslEolkpFmaPJmmPtibK4uSMxsugSJhCscRs46dc4k0RR3EHe11z6
0NsnXXgytGSbonCihUhYi/hJpDeEejcjz79aSCi4cBn7Oo3eDPWZx7B5p96zA9X50E6qJIY/hE1K
5KMYXcSTcQS/e2OgC+Ecacg9055TwWeHEhO53sP05TNQstBSxvdyl9h+Qjc0fU8DFFd29JTU+Zcb
Y+PTC2NvFskzeVi2uKfyeP6c0paVQotq3lqai/5afSQZOZex+cEkgETHBh47QfzOATV4tFBgecBK
tgAnZ3l+q13vYmv2VkX3SOmPAyfYFGunIv7JgPfZ5a5pdnYnbCggS9KhdPBx3W2TL6luj268Jy1a
jIDRLLUeFBzFKelTUk0nBZnPnchvg4rrYyw0UabzNA+Ye5mwmZ0IF6naHw5t66XQY3mQYyy27PBW
8I1TxYMZnzvPQ4f2veaaB/Vlt/YMfNp4VynNfb2p1Jvq7Qssgh+1+jWVu00WZm4u/W8BYSeNb1kD
5NAQF2pvl9HZdCgBYjvBQE+shapNOAFfa11Fz5BBUSvTqy887uaskui2fGUsC11nHnKIuz/6xviy
gmYbJvxDLE1YyuwuXsvvq/w7so1zMc3LcFIX7deLMnYPFswUmgQbmn+v0vcvEsSY4sXctwiGpOdN
kxU3XEpYT3DPJs8l4OdQG63uJfYsAjg//CpCquHZFANSJMm+J5NpnL60cED5Xv1LH2e3ewuYeRnm
v6WzldNnCTLd6OVZkzo1IO+NImkMZUW9XWbPZzpHNH6ZUCdtvoR0y8MQfgkGHM6y5jseeOmwo+0n
0cGuqeVvk4CMVetq8gauT4RMsoy6BkB/eHJp5i7Glv+d8QzzYHyJSUMFhB95TQOszDE3QEHBAa69
qBoQpXYy6GoLavp6v3yGYZB9cRbpVn5IUmZAYCbTneVVlZihUt9uDT1RVYRSnUpLFz/5NkJNd3pO
c1ZfZlAzyRn5xFJtbU/FrYwRfdbV2Zn2NK7PSsWWocz3qAkjAaNs7azUilXLUqvR28UZ47U8jFT3
toh6mUQueSdeg1XM6PnZ8LKrKuLgvhjTHdffaCOmK0OjOUEdCKF+9kHHxVukBVU4s9e+HHd6ytRH
NS0Of2AXP0fK9Hy6RlVeROxto4TtTrbm+udox5wXASZrIhOPLiJhMgqyb8vKR3CJa8Ysp+Wsc5NE
rX9Kz0KWx1QAOmafbnuP6ZvPJP+hHZwlalk2GL7SQD2UanFId02h75QYfDGqDEgb5TZ0BmdGSSnc
5PZ2gEPVmpw4I9SKaQpEBs5MtwRen5/ezB/OwOCV2inuX7JpzGrY6j9ZMf/zQPg/DsL9kez5DlGi
Q9XTJD//x5ChsEpml/XWXCp6bBjp6SpFsgU+Ar0sA9U+kjZ1dE+UBPQhveHThRzFLR4c0Kur+0PZ
Se+hCrrXOkxzjFcwBynxbVGHJ9aYEEFYpu2ccsgjYgRS/1cT7XfyyX8Pk96vwIXLwAiZsDwTNNA/
XsHsmHbh16SrujlDTEUNhD3eRjP1q90S52bkYlqGgVRaXwDdzwY5hjOTC4aDUE55tDkiVWhQ0ahE
FsY8C2bPnCO5fw70j6QDaT8jjFx0Y4t15DxeVECZufCzeiwAG7JlHmPNXfDAre5x42wg52aRni38
FoLucdanU4LrzsIYwNzaLgHhPZEpiBdVfaZy2m/w/BnmLXDlE5I7Sc5tEKXeM2GVT8cmlxU0/Eji
amVbPPWjaV1BLb0GKdJ8LAc3c0nEHhOJOwnBqyLYyZ7JJMAcL7qIXsKB2NVs5M4ZvVvUGmjoSAAq
8ei10Y4SFFVAcqQ56XZ9pn+FpfECy6nVmCS0rO4rQ5fbAUhwqRcztvw+9SQMDrhAJEc+QzHq4w8t
LR+K3zb9/YiJhMWo2VdVHpiC/kWzXlXV5V6zMRwcfIzuJ08mV+XytveUQwjMjRyPyTIVfeOUqSpT
4lEGDVGeKVfCgxJWZJRQYy5FVsm1cE5m+5yl40HdJK9t107unvt02SPWZhPIf94zlhYLuR7hRoxs
c0w6wSAYYWk0IoXwaK3VobNVaWZLTWdCsKZySLUatNG6xiF2D90pRKgVyuB7JZ4aYhy6TCo1QJlo
RholZbf1l4MxnLJxvGBY362ZrPzpqi5V/uGY8iNu04fGK55UhqBZ4U5izNBUcqP+PIziURSUcQdq
OllBoqsyhj59LJ03mTtvmcPaIzKUGIk5Z9+qXyLdXVU9N5wu3zGV9bd73UJT2UoQs2oytDIL1DrX
MJTHlDyeaFcl1pbPrkPufE9Nx/7SjzQNJuVlDGJ5EcrsF7VRyeCYRPadfch7hqjS2Ngx1hPq2DHH
XItll7lsvj2Hzv25SMBe2tXwFzCP+wz474+1Tn+AwWfP94zf+zA6mkPK5xhvq2LtPcjMJnMpmIG9
146pB/2kS7oziWnvfZneHk6idx9DU38SnflHjEy7k9kBJqYbYn4zZvhQHZiS7iJn3dx5+9TEBlvF
tnYP5GBMv2x+yRrwOUZmX6tTQ23QOSYkEvDfUljtdvTtmzpA/3nyZgnV8fj9gk1fd9AxWghE9d/o
JdLq8zSMcH1XoM8qTX72kbexVbTscJh66ri/F//rKLj0fOwG8XlpYQrUxV8qulZHq0qq5tBgPBAi
+AuOI8SMBPb4lJ7VjZqMYM8w2a7OqjNZwbkKw2tFuVz1Q/zYZyiAHn+2CjFfT7xlMTHWFN6L5fdA
01nDMjj5IfGmQsRaCSEfs1a44PE2vi5eHWaaQgdEAtmkBc8I20sc9fzqmeHpc+QE6zS0kfDWD8zK
letJBJcC90fsax3fodIqKc8zdHVKWufJnTBSIJXC3Y6kUZb8R/IjtJl49Yv+j65a5jqHPjFv97/U
BJ2MsiCT42ydFFmRu6Eui0MjWo519iBdSjOV03OEjxz67DGPUci0vgpx7Bi5YZ0WD12IqUygpm8d
63lkemGV18o0kWmIggBRCcLifMIaNr3dA/Kw4+3wMMQOMqEmzNyZTs0+mMljC99d5X69v+dqOVn7
kv71GtOUYhFo8VdDsW4Rmc169DJBLRI1fjV7MPp8SjXE1DSR/MV/sHdm2a0j15qeS73DCz3A1wBA
sBVbURJfsCRKREsSIImGmFGNoyZWX/Ck62Yeu5zrvl9n2s7UkSg0ETt28zeVwTTsErMEnLLcwBmG
gkNah4AO+ir4R1kKoK17PI4fDMzACmCXomtTuVlkbizLhgEk1Uc518kwEBmeX05f8iSX9beld8sz
ZVI3ILF4FjKnmL0hr62/83FyTJQxeBCg4fKVXffYczEeCtNrMQb2hR8buU4MFgMMEK/64iCNbJ/o
gMIOr3rrmNmr6I6S+nPcg849DmwoGDLGeY7SbJOLxcL+QwoZ04GgXKNQxkJzReNpREewxSRN/gKZ
9sscUO2xWTt1HrDlAyCtgow8DuNI8WNUTp5V+rMAHaxLq5yatTGSC8AtlOkjvbxio0SdpmdHFv1L
dvPkXrhFQJ9ZvQn4I1CS7eupGf3X52gnEwDn9SNyXZxdZMXMOzF61hPbxnHwwgGgUncTDckOq5u5
CIAa7MtfFTLf6lDKsUreSZ16OU56DrGaqlxC7l3Kz5LVKYIrjJUs7I/shWFAZK1ttGKuYIlRnGk9
u0U+3cYtOSY+yVzxTienLpLF5XyeF32yZz61LBTZZ+H5ybQzyUosY2U2iuAq/+NezGExMF4woCMQ
gLfRz84hu0PLy2KRJC0p/+N8Fxb8EjVmHz7kI39WSYraAMV0v2U5Kn+1kvEEU/mo6hyXKCjlSiDH
xCpuOZcO91rZ65CRuoQPCKS3Wdr0RWK5aR4Ax84qcG6ZHINjPD6rpmcFoQzpR8GwogMJoLX5NQt+
hmO7w1SRgM/je9SpV+VJeJJ9G9lcyMjhzerJbffxPvpqnK8BvXo3vo5kUX3mPUey3bGi9ctPFOeZ
nN/lFKXyGUEYHNHN2MvMGiYikgTE0LRKFlpfzAuqj9hIjzkB6/yQ3qenzUXHTfOmrq+phS1oHKWj
52xc1lQmC4IjUU4jnoWTdtLRyyKdkqdMqV3Rt0vmctAoyyHFvXw6aSKej7KGaxpY9yZ83m1/pYAB
+DzXwRGSCPyY0ZXtwb2q/W0zOK+rlKLm2VA5a8Wi16GSXt14fr5blAhOORw8d4NSXoHOiptsWTxf
pQU9CHyuOoXgt5SB7sKooTNdryQ0/Ofz69lS/svxJQUQQXUw50MuhaT7r2l4fZVflRRM9UwZL0Ov
7TzWNyzcZX+hbyEhVKb2qiajFOZGcV3FrTFCFl+Cl5n7cMnPloEMe/I1XU8ZxIZedE5wrq74f+bH
wan4m0PX+ndnrkt5OZB1A+PA387cE8MMNYZa7SUn9nmCtCHYPao17sDSFAaF1cGpFU8yX9Pr0R6g
Z72VKI6rY45s2SC1nx3MaHtVcAkCfB3UuF3qOKHKM+jZo5Hn6zOYy6/ELgw7BY95lfs11Xpq44NY
nZ2RXaHnTlR6nl/3QTZTdOqrVHf7UZGnPjyJhdxuCq4I6NAsCp1pbuxaWxkCnsW5I6/mVDmhcjLG
z+rruc0yw5kAGVkNBsrPacAv/c9v3fxNV1hOgzBA0U3H1G2cVH6fFaZm0fb1ja0OjO0VFKpTAk2p
LxQqciQURcU7jkOuZVMQZeRkNMRtOXGz9fPogvXHc/YjMRplfB+qssp66JuHrWyauH9FRwTCZouk
RAZS+1kPKHJsKicNNnOxZ80kxwtyTkQC2hf5t5wbpDVz21uHsV8WwXDVoCbcc/2VCaSOex+gVVPC
IOWsD7nox9/lrX/VNqIcNS0bgVp0TAZYwSBx9Nd90Lf1NXWUBrPX6FGMDQvlfej4VAGzGoCwHGF4
HEvbKH+AdmnqTel0q1/9XNka0x6ICCjmTB4R1F6150YJjQYnQCBnpMpz8JESWtxSZD0QkiqdMdx8
4TB64gTa2LJEYgK0bF56hDNFLTPApCBJadGrA6zfyyG53jE/Znr0N4tB+5deggwB3DHXM9AZ9v8W
AlK0+rXLA70bF6V/Tam2zEBp7Fz8ojZNcSYpahxGL9Zgeas7FGySdR5zJlgJpIjeToZYRPzN29AG
/wI84Jp0l68zhBo4tA7/+jqymkPTrfHeTZvTfgBZ7pl+yI66a3Qe3ir+M5GTAKQTR+kzzXv2qfHD
XAzidVPe3y8pSCTZZr087C3Up2UK5RsjdAwK8mezs9ftxcWd9S7B42xw/FZKEeopcqq/suUiPWpN
4sdn6Y2bjNXuCXmJ5AuXvdKH+1jV9tczCXtmMU9gU6PoEzqxMBbR/Cd3whJxP5CcExl85BdcBOIZ
St/RyED+BjKnzIrAMsGySURqRtv7ncai5t7mA8V5ObW0sjowvd0Jm5t6aD0wD3/WRXiffzK5oGVB
jJa3JPOtZ4RK03p8Z05o0rt8tlyfaQz0XUINANHg+Suf8xSZhd0uw1gDBi1TSLSs9j2umwmbAOdD
utKKXQnHVT+f0KFCwa3yMviQw4a4p1qQY5arla1IkRZn2XDSBu1HBpolJwNjWqdNY4VjroWUrSfv
2IhBdIi886CT7FeOVxenLxT+eES2fFHP5uXTfoBsF7rzMkGnND5DWJFttEfLiV53xt62R5LCq91t
R5yB3T57qjqQvzrCuauUEw3GieCnqIZkDXNpi6MRX44Wzj4JNcDd6Be1gtk7yK/noknk4AEJid0j
uU1lOz/P6aPccrjHp+NZb9e6awLlJb2XfVZTLcJzUb0Ax97Kcc8zw3kY+Y+Zmr+a1S0I7lOEgpJ9
P/GgTA/+3tFs2e+Kmn12CPIhvS1zW3meVFE0T8oW2G5cDcue7tazgD31+r5WaeT3sjbSJFqsggDu
WuMm+QMG51APwKWm4MD9HTTa34yjIc/8XtsyklRNTdMRGjGB8f7Wo6NTWpgmTXFPxsEMQeJnUc+v
l1m6LE5kGSBnL1ZOUdNOLIYkOnoslmJspRMIXINlwjrpzmcwQueZnGTVd1wFBys4dPtOdu9lyKw0
xn/YB17l4EgOLWQ7We4VOZiSRXKpRgusyxmHyhkTtmCCGSQWl6pu+nd1lURSLIUPugdFVv7IldMy
p6r7jWzc2kZylINTeQXuTd+C6JTh9LlvUeiJ2Nvy446/6m47+aolASKxdV61xC0mGdOhqEF0NaFr
fTufTgEGa595Blg+ZzwU3c5Q6zvNh9gI6WqLATKwERZKQyPn+Q/xY4F3+Mcjve7RnJJcItkZAKfP
Kj7BKaUgO4fa4zZ5ls6yVolS8P+1ozwXOtxxsjASkhxkwyCq1q1F4Hi+eV1mbXa5GTCiFujtuP7u
hw6wpCwSN2S9L7e4a5TLG7HzUQCxelKl+an2ku1lcIqTyxCudfAMUvKt1VLDB8dlo5pXVb3V7HRU
9MWqcR56IKslhQX4XBH4kYxY1BsN1T/qhq3alr+e6rO0fIbER1qCs8oN7zIo9k7ZkhtlG/R9iFhy
CKe49aQ55ylCX8xaZXqb5BjTlOPb1cWPhOY1idIzGJ+YaBqmNTvJFIrOGZVLDsedtvyGcR2TFiYT
skbWT9mni5qFrJUHDLWeo0RNjhKdpNiw8c5klB4sYzgT3LyOyZy40g7lViLEecTz+1EUXJgGUUyW
7Y4b70E980fTm3JbKANC469hND4/cmOgNAwYBEtjnl2myIEEYY3nJI+dJ+xYe2iL9MLI8w9MJDf+
HC/IQjJDdFtrALzfKhFVch7IupBLuVGj9XWwkWmrvLj+zvhMmqwnXTalKbxDde65RdCaOEJIQXlJ
O5Qt9ybBA3eGdOVjdjXjzRMwjFqBjjTKFUmohlsq5H0hpuQhhPKrxNVpHVRxoazlRbd35/V6bWjt
WB+mq+4fHLPghjggEX2g0WmuZZcB6mtyUg//lQQ5LiKskXL41QOxYkcM0EgpZgU8Y7QH5GShCDRQ
FsNn1QUibNbFbICHtQVq/YRZ5302v5sKLHc5MWSeIuctyDavzGsTpG0UMIgnaSe3Qs7AAt6KLNW0
6qZn2Wx5rij8VYOeykMOZuUEC3L3H5PLO4IPmpqNy4oCRo6BZZEs0RFRbdQ0oapAgpOfNZ1t3Fdo
oFydiSyi5YEgx0Ty+6XKtczocTLdt9n2GiWZkIDQjK6Y3iE4JoehzwNBLmY5XpQEqPM5Cp7NtJYO
FxPW0i73sivxrNnje7aXR+1Z9uYfKRYfL/mt83s8uqFWUNDKnYOZinmq54+mfyVbCrLTfaFdGZXe
gQvzobJukx+cXfmlKGmkUjyes0tOru3ufAcV36FlwbXJBxfJJfysNJ8tiNrQJ4bOTz1R3J1evtvV
xjW/6SJ9ni85it+D6TcKehau5NSz596AFY3/xAlpDE0i6dus+eo6Phhb6VPG3kaeblvygZcHG7Bk
vgSpFn2XCHyEvEqMnmAtqQjacGUQlxF6RYTTl72IzEnYO+7q9ESEyxFt2STfHW4uJR8pT/YbyZF8
ltJl65SbW01xR8/q6H9IIn9DEoHZ8acy8l+MGOafxf3nz+yQ5/f/oodo5j8oKCGA0PXHbcF0qSHa
H2nWyZ+gnE0eIbN5HVMFcog/yCGG/Q8VeXbkG3Ua6OT5JPl/uDAY1j9c1dahhjDfdAxkJ/87LgxQ
1v6SyPD5KuwUkhgkfx2LXv1viYzKKaXEOQVdcomZnjWefvJLG/0wuw2svnoxcWHs3EPmwsTNFayQ
34rkoBsri7NZQ11CPZ98tc5CIMm+dkOggAlpha7YVd0Vl3zau+i4obhkTrro9ULRBE8OhyL9DpDm
s2ynZc6s5tM5HdX7JFqeFUbtBNdJsY0t9FYI2VzZgM4cqg/ObKCukYjoo8Xj8t2XeDKfceDURTEQ
6gn6obDBHmgUkkivRtorLEV7sGR81zmorQy6oR3F3gPQXYYsH2yN0ASVaadj90QLQmeEeboII6uF
SnIQI+wC0s9YIjkLpILOI670Ui2/hdEuH0+idKhxY19engSjw5EU8UaFO0wVbsFFUCEeATue5+oJ
kaOr6E7vbv7lVWCZAKZA7Y0Ae3M021cvB0IcW1zRA0paqQh0uARcdRWPHqznIbRmzAkRqgPEh0KW
WwBk47q7qB22ujOFJzM+FXLYLa0781Ar2fuXZBpXRAswvLfoR+u08QBKsg0i6PzIQXwbMOKSYZ1k
YXt5+HlMAYFCX54e6moWJ7Tj72Fj0Y8e+BpS6S0yP6BtHEXUSOfVD1pyN1BTYCG6OA+jHsFIrlOx
dh3aj3q6arM3kt4S/WuLcwMBBfe1fuz0UcYoK91f1Mnl9ulANzTdipinQffRqfB28EJ8XWHmKv0m
dxZSXRdy3/RwBvUVYeynVDt5lSmifQ8FuUYJZo4Pigl2HvJ+dOmGlRZ7Bj/XF01wTRgLploIbRiX
8D2r6mpJGGXmo27i6SzU3NA4R5fXsglMhAztuxdzK111kF8ZWGCx6QhbNrnqLR7a+qGpSCwTkkNF
9yrl69Qzt+t25yKmEYTcExznqJycbn1oMSOQl1XwWm515ifI00Z2JEzE5zpwl/1A8WWD+Oy0Pvoe
5sVFL3N/ue1u9wO6Yx5aO1TELAiWVxsbIVqz4sSvUdUO/8hEnNEYo34MzGRt3zAyAJjTfHR3jNwy
ZUj9S8b4cb9NNPS4lJ7Fw8rt0xtN7ZhBEKs2hlzY9ux1qTKxkwNJdQAsmDeBFIJ3zgpfLQ/1/aUC
Y+vgvJK748F1l9sZCVgcAMBmWAbUuGuDyk4RTAjxb/EraW+P9XyM9OC94SYT9BAiHQVbqNG4oVwR
hu+1zgcqCy8FsiprRf57euffjUPJxdr9AzapOquARXbnB0BGlhO4vAdpeYXOot12PghSr3CW9hVr
WEWjZXTzkomCK5nSzJPs8Kcg/m84Hs5fe4F/xEaLkkc3aP6Q9f211WLA6aMPnwKhL463y9XvF4MS
YaDC8PKWJYcmD6seAAmy2fLO3Om90Nlqiq+5Y9OB6o5U/YM33qjauH2EmY8QQWcjz2JowxoHmPIO
AhKAinWrsAzJkVleXtVRiWIFuFyWfwVcB2QosKricZCbrOuee+B2WanqEhgkSEEghkiOMOeGZnWg
iyrQ4DPhvuqGN+DNVykPsd5FD9BNuFdF6sHMPk6w0vLQticVBlvt9XCtVoAAaAocIjcTF5611OGj
yQl4f3FL1idgBlYX/uen+1tz7V+f7m99xdp5nPKLydPti9e821a5452MmOWf+Zi6CBX+4b06GuaL
kr08FI4eBJVu15kFU/E/XwlH5p8H1b+uBIiJ7Vp0fcHd/NY0PzeK4rY30IT6hcNuWGozg9X+SDxT
RT+RYe6wqjwMWcBuDO5+9PCr2/IGuKiC0mMFl0uAt7Jt+nkd3tQp4gBo6OrlKr8sTh2owENpTStl
rKT8/WYYYQ5+UrVHSI4xf1z851uRp/V/zSyedzJQdZX1Ku8GT+/fVmxmYHzoIqiBTct18FXfC79W
kWBwpMng37Qi/9oX/ufvMjDy1nlqqBX99XddkVhKku6E6Lo5pEnkRH7RDOs6tDrhftEv/893BmTg
93vTSIRU3Ct0VDjx2futGdu6KgDHKKmFjDd9po9xlhu3SR7mpTbu0Fa5aI9h3h10pXpXFH/AmdEq
A0TMd22LHlOMhk1HqedqL1qDSFtucI4kU12r5zLKnyVuqs93cVZ6nVIymn9TT6NBmrxmRhae2eRt
ev+2FG0cJdtreh/3WKFoN91rESOOT7CFuAocG5Y3t52j6zoyzwens3zjwWCLYNGtzDro1c+qj4Oq
PrQIfTnmWOVwlWkEvCFYq7goVGF+m/I3x+scRVHG6zMky5mHRyPp2mcyBHUAQl3RkL3W8dCwl0az
joxTeFOYPONTl9AYYc8/qgOymxO9GBFCPVYKo4MOg7mlXpPIwCiQJ2/KZcvjgRoecSluJULCkpNP
3m3cbnW6D9FOBVhyQcgvlw1VzhNCnswasDxEp5LNgdBxIdu2BHrUNif1F56MOWJuWWL7zeOtwfjD
hoNxbwECJaHO4WcqaA3UHQzjb7wS327V8o4TQlMOs4zOqNMEJYdETN7zOA+vtFwfNABqNPibnGZS
/2PmS6Vs8NuhN3InhQElRDtE3pc8UE6Xt55izqnmPWoFLhkkSq21wkvVPly78uQ1V5x5SJByn3nY
wJA1F/WDTioYSTMH2+dO8pgE+MKHZTDpLNSWYM0Yz2Oy7iAvA1Aw0tObhVquhlPQpUWAsvFRYsLq
GXdrUxnZuIM1N7oxqDXXewNjCLQ5/ALK3j0F6RWTLCISCg6su4xMgKqdBvAufQzpx4bZpQmMuOIJ
hyp8VYrh3kGag2Ol4dBEdn1kgxlybXScGlLVCcdlas+f53Lg9gMIiZ+3xKLFnANF22lRHJSXH2iZ
sJCRzUab7nYZyePaYFou0yMYhqFyvo5aNo08kazTIW+G9F93PaILWob+0qnEmHaGinqFBERNIqTj
5Gpm8TY/G6SK08ZF2RFRiHsZbwtN93K5IJTdAxTW+bZutA6VKQRJLAgncMv6M7DR26F1v3Sya02J
vZsFrGX2QJAhJa11vwzQXWftybeVv8Elp2bhX7i4rpkMTsPL7SHX8rUlm1U5sWI6kAgttw4/fJvI
ONC0OsLNXaAgdFRnd8aRaPI83mQqQnYziB/Qopn/3+AqIoxUcuQZ1YYVgDbJSDE4moVRgl3mOCx1
co1EpyDQxwkcH4vtRLxwqjggLbo43fO0AuTsWwRBdTC6tmCST+j43ZEJZZddWS4PmVV329P9SxYR
Dk51ssa4Vm3g6AfJ2pFXcYZZUDaHSFWCPIsD47SqbweZRLUmNKyhy6FokoUng8S/wA1IaAgkShPc
+j0UrmdSbNsKeiRqQEPNrGlvXHzYLCIpD+fbW5kjQ9IGkChG0ABwMegCG2NLu0yXt4xsgPtpFL+H
1S/NeDSDzVWEzAT8G4ym6y1CUnkD/kKk9e5UvQyzFDEn/lRWFqDTfYXG/vXhG02Ds0QjZKDqyj8K
C1aDLB0GnKIDFpppk8C6JHNgVk19ZUVkljZUxvRbiZpAex+gG3i/r9LO064EaedLPnOjrCiyDtcz
cZ88c9A2QdOSZCM6JiuqGhSBA9PErtAvKmiI05PBCRTtvBB9Sw/cInUmFQtQRjW6LXJoJBei2NXd
RzXIJ5ssnVaMlM3eFwzvJI4mS04jiV3v2l2dvWrnY0ozu8W23LILv60ffsk1qECLi8i3TgixsnwT
xlv38wjQ87X0Hc3LQC/I/3aQE+hIhZ0xr8kgL8mk6GvPQNa5KmlWwhq4oGAPaIe0x/J0nCAQcvEH
HYZT6uimrap8EiWjsthiHFUkX2YfOEYYRfvUOqQpUMftnYxYvuv2nIb2pgBwWZvHf17shfbZ4L7W
lGXeFj4oKnrYytC9WNQVnCUIqRYZ8jH0DbtHaFYFb7EFnOtfjYcfgWirLGVYyUNXDS/aUc1nKJQi
cHgVVTVvinZIlqHj9sSoVnfezpAytGxo3nOh3uz5OfkCvmqnr1CKiKwxTNhaz4ekFyGs9vQnscB4
5VM13rYmhIvbVCFuRki1RvfXi7HFPF4hPHMCRGwfitU7AFCAuuBNr1bvV85MKqt2QXxfIO+QwtNM
xrk2GfQv98viQQS8+TIJkq+sr3dOcL/codMWvqkj6wzyOHZngwh8HY8Cq7v2c4ArxSWt0bofWnQZ
c7NBKAO0U22JTNHQyPQHznWsGXWg54NXJa4WfQdstNd9Wjs0JdVwoCJ4WYG9fDz8Ac3ba50Est9R
oZeaY8Eou3OJQe8WhwFt0IAaZEWlSmCe2UiEP624LQYQnLRiX5L43xNPuSWTFs/I6sQ1oFnjgtaI
h861GGrYkpm8kdJHYCaOQsWAr48im47J9q29excHXRuC5Pk07ZQbAYahuQIzrb97hTaK+jdL3551
E8VaC24NE5gPR399oIlWAFECwmSjkpk2QWc2uDmgJNkAzgHeZUe1N0CFTK/bAEaPHNl6lhV5/UMn
PcCmLL/hvWCujLM51Dv6MgTJU4bqzdu1udBNAhtsoxqPou4ZXZCqYFtdmqEDEiIhbzS1u+cMGrIG
vibJ5cVG/uIrpWiVWABbbmO0hgMDlySl3dbdsaYHoqKoZpzGCclLzvKOiYe0rLX+XQ5HjC3oL1HX
WDpgcc1MQ9ePBvSNcwo0sccwF1GOXE85hiBcsJaJTVp07Npta9y90wkhILOGyxGqFQpA9rGHLCsf
SUmcu3YWanhc7CMJRsAooHcebfXu4Q4HvWQvVSlMBB2u6N9pzL0KbX9+0GaOWRNXvNFIjk4YjSEp
FiBy6V0NeTG9D8Q1uIKsyjAE6HpkaJFIsiIuOMI/NErEFcSJrqN2lSTP78eMjwoYaTJwfSDubece
uIg+xo8TM0AMjFFlypM0eBQ1GwDdvYyRTM6EquFC88LPAM+lRDuF6JBA2btXDDagwZA9yiChOBYX
PqtQhbA6ZkIyvA/qoUlJ2IH1OFG7y2/D3gX5iNq7o+usnhtM5ZSgBrLR0P5WzSTsr/HavBVD22Zo
gOMp0odDGvVWdXxY7fxGVyqleZCdHkPX1AkBHBYPfTa4LgppsUi1j2LtkBylixiA3PKgoK/WG8oI
nknQ9qS+VjI9MU9DPDzQmvkgyXYNsthpNuzzx5TJJWqvKpT9iKjeBhmyxrLfcbfq+Zl87Nav7Rx1
Xo4zPCOgytKbMHe3E/ZBJL2ybXgzsB8hz7tfsLHmO0y0oMpoZDjJUCae2MsGt64byrYPc7vhidPc
cBSIaX3QGuQZOP606FFYbPmadFwt4UzjWMvJ17op5Kqt3U9ZDqozstoEYig9yO4+yc+QHnHpqMjS
UkMLzzg3gaCpbLZjhtOG5rfV1GBNP9pDJs9T2A68g+T71qkQCCJOyjaQU5ObrUJG3vX99WVwSoYy
Z08QnfzunQN4TKHSJZRJVqFEI9gt4eCG13Z7fWmN27i/V2ESZzuD2XCNsPzpnK6f1d3/DBb+ZrCA
JsSfyuB/GSxsPtMzAgCfWDP/n/9d/JweaLt9ng9/mTU8P+KfUlT6PxyMniWfcMDEwTKYG/waNijo
TaE0hUMYlGPqdaCl/2/aoDn/GDhwWFwbSUldVvP/65/TBv4Im3gAcdISWv6J/t+ZNmi/o+ss14bO
rckrUxliGMZv5KzWiMvkfI90//0iFvP9frtdi+UsXIzXW0eAIBCFjwuBGMdicRFf6/EebMO6F/NU
jIOPcLtdgAUJw9lyvYQ9IrbrTqyX4YT/o3bnX3/4s4+fyHeCcnSftMPspQt0cQ0RMRmWoTIuwnSR
BKWnilHqg9L3vzeT3Wr2NptsdrvRZoPIhViNdpm32tTCf4dXJfbya98nsaO/II7z79FmNRptdtPV
r9Ha/5e3hv/eX/ob8Nz/+mzM37pQxukOQLdJDH96EZWYvjc+nCF++YmrcIQ6eX+ffs/fv/33+X4x
3dNbFuPlev++GMbia7guxOzFm7x84CDqwQISh5/x3Z+vl+txKhbv89XKfx+HnVistz/Ls/h4OYs3
x1uPt5XYivBQif379CS+xFr13neGmPYiDn6WNAAFXq4iXC7xHhHL5fJnPf5arENQ9l44e1XFhP9s
VvISp6vAFm+Vf4i943E6fT+W4uXDFZ/gBkXsvU6midhsvnMx3fFoV98vL+gDQw1cuQHdKrGLh2K0
uvJSvqer6Z/2zL/p4+Ip+O8era67rjug/+Wov7WqMGHuFO080P05So5iv99/+1zFauMdv6eZtzuJ
Of+d8loBt9BVCN/3u9pTvfm+9yEHivW7//7O6EOUWDhY4ijXx+h4YoXkgntndeznQI14CCN/IFiy
8gWQe3q71bHwpvPFmY/ZxkIgVCZYxIrY/iRDxVuK5Xi7Xq/DH1bwwAuRsxbrdeq9TGyxPnRiCfVM
pGMoJh7QCe8uIBd7uHptSck8Ds/gNFb9Yt0FwOvFVby+TlarY+yPvnmZHCW849mML0fi8+8Wq2X9
dW74x2rFIBdijy69HH/rxjlKr1MF8Ej1UOWymToJblWuVKZoQ/JFDyC6eHdmFQM1amSxW4zHlTBZ
0r3f+PuvbbhcDDFzZtPzzKbTfS7ekbMVSJeJhemFMf/Mu6rEOPfWX4vFFjdunk4sriMe5d4ShJA5
UWL12orNarVgIfM5qfgaeJh/CBY2b283fXnFiuD7wkvXvfepv98TeNa913uzMZ/1s2Z/76Zsobkh
3vcwLYeHi8f8gXDSi8pbUMEGXwvbq+TN4DjDIrC4ITX4ikVA/uEt6Q55rniZEabonj1vdv3Di+Lf
mKx4Z7Yh2kDC8r4N/lgbasMB/9+xUPphG2BVHTBo5FvX6eQLcJF4R8BMDHxYiaL0MsHLhFrHh23x
6WMtcsWdvyu979We+Pi+e0/5zHf5CvYthojsL98QmMt5t+AIXJaHuGBw6DXyEsQ32+vjKjbH1Q5u
BLsPIIKYYufCTxiCXzR9iFUteFSp+IYn7O1uE7m3d6/f8VD1vnfvurfYf68mV/Guh3cfuys/81FL
F6n/GLUo2V7E3R/4ryisCZQAh+pkz4NC0YBlTwblkXvyYhcGy4SE0XcD+XtB/4jh3adn4RU8+eVP
MTRG+WShekxGxQfYe5bM4sSt0AYY9rNmRoYcpC+orA4RrVrSfMZ874W9s0WlmW9KvB/mdNSXZ1++
zDhsRu6YEQYfBDPTx+JmbHLliXzajrxhAq43/pJvQg2/VxS64mf8xSiWIAjfmreseZ/h9quS314H
TJD9LWhV/+06L723bLgt/G14nqrLdlmKD9sfeLO7OKReQJol6EcMG+/NXtzFG6GE9/ETRtzm21ru
BEIDF+LnYRkwhxQ/ireVD/SNC21Gh4F38YZf61mIFKMX+cufk9eItSlmJ28sT8YQNqw/eWlEwo6T
75J1PlzPZgRnxfu8is/J4eR9BmT3q8L/uXnGKPIx+w4PufcDTZ9vX8g19R55UXCcrlhLyULxmlHi
L88jXLK4/Nez9x159SjyJpws/OihHt58ACpDhzf59gPDlk9Y0wwKV1g8sl16bg7A6TD8ar3dt8M2
FJ1IOD4qfownu2yIZjX/PFptAsojsWR8yqchMeOHib+Gf8NKH88+SPP56Iu3Xsq4sNja4mOxqIiS
y/XNK7hjxRsuiKrXKd1gn1JuTY9RhAPud3vxkqHrI3zLV/CQ907hhUfyduKT6Td45otLIK9Z9nRj
vOtQIXyx/N8X4Xq5POzn2wbCoe3PGvEG/sDjLi2/9rANZ3m3Xi0DHYfGen0b/hCdOgJ7WPlb4hKP
Yh2Gy5fJy2T2Enx0nuvzPhovnT2GylxGiuQFy9jhJHppxSea7v7hNoSENS+O7gIxYa7vwi7ZzwlJ
4ZZFf/e/liA5A6Bp4uX1MbQX0Cd5bAHuHkLezqLh1rkrVgZIXf46i8V+3b84c/pC409wbZ685umq
9Ly3m+94IYL4/Nz6aw9FJ8ROJPjguwCQicDhjIlZu/r4NsRxjGfn+uHSFYTQhONyE/tUHRzjk4/w
rQ/fbHGY4UkqPs688MabHXPxvTl+4/DBX9+lZwS0S0KDRCwSb7338jaJhC5eSzFm9vA8sl5KMZOH
149LjhB7y8SfncbAfMWGT8k84lUZZpPPQUgf1tu88BuT6WcRMAT3arH73hD7V5mQacbRO7JX5ZNo
xM9buJHvlTPQp/7kobe+E6IeIajz/bMXy9OfiMW3IFkjdvz9EFOOC1ACxGNaPYQ+mZw4fup/P7z5
loAasgNyXse+9N9vAdFRLgGElUY0iwRcbf6oHOcv9/F9xlHWcoWxN0MvlXXdB9Ragcv64Yyb7oi9
BmGE+pzHKc8Z+c45a75jn50o4+37vPDYORwYJEQ7es/E+MV0l3NB3y2RHVDpREbHfESofgTvddAM
G59J+rgY424ycTbt5DK6ENmxBeRQG60SMXLEOy+RLK/w3r/WZEK73YpP5K8Hv2C6Ia0h8avFhlmW
vzne/anLQ56/x0PeO89ZPqqMZ/e9C4KXCRunFVPuRxlOy/f78OzNUo8GeDB7mcQ+J/xq8/Y6Ae7r
T1k4Ky4gCV0GKXIPyfyWzSafr3xORBgWmPdKKP4IZpPvaeHxks7hJHxLxPQ79U8Lc2pPvXpZj5Uw
XTJ8GrLqoJ0KnGM9cvyIEM3aCIhIyxeX9fQp8yHyu8nHx4xoQLrETuTrH03wYXhH7mZF1jBRhzKM
yfz0MS6fixzQvscPTzaZ+Dz5m0S8bI44xA5pzIrXgHOdXfiZiel0N2LVcc4dUbP3+ODZoaCSYeGu
+LUvkQigLYiDDG9cDR8zW4YvL/rQ8PQh4EV+Y+1zJZF4aWfsDDQtxW3MB7OyA9LqIti8vr64/FoW
MCUHzxBMqZBX/txbKw87Ng75wXg1fZ9OXr+PHNLey4Zlszp7H588dRY1m9Bl17yW3jEK9Plgw8Il
9SrC0SjzyA4+SRbrv5kKa7/r6f2qYwzUFtFCBs6s/UZQOV8uWouiEDXe9H3+Tpa2H68Xe/5xSmq/
Wn1PR987Vt87X9o7Yk7YJc17ZnL8sb8j4/siqo9/1usxcXe9HVPizd7Epwys4fpnzSZfinBGeJ2t
n9mz/DqFnywax5SUw+2PDMFvL7PZOnybyaqRj+EHPF4nS3GzOQKaYHWMNkdCmQxs/M9o8ilLuyO5
0XG1irzViFz6/xJ2Xk3KK0ka/i97TwTe3KpU8gYZQOiGgG689+bX75N8J2LPzpyYad8glcqkeTMr
Myv5n/+rHf0PhkhTjOy/7c//hZr/NjdiqPyt1uCWQ5ka1y5zMyzKMGFu8pB+JEO/KNeGVWTJL/1L
sJ6Kooz5gYIG5WL5CQn4KGt3lstUhTKTiZ/5XOoXiRcNMF5ossyZBbfk/hICCPeIGx/VGS8SP2Ri
ZbpSJqPE8IvzkgcUshJhWbAKJbcLPIYNQeNg4Tzto158VsynMcxfLHZ6LI9gbey0KOI8z9GYrAwr
8ceUceURL8P+oms7sFM7lyf203zmsiwowz7fwZzn8hW7djCnBd6IokiP8rjM41kZ+r9lKY3Ls/IU
8zOej2mL8X/7z/O4B8s/CCACmg30ONJTHUXegHbUQNgbXskSDDwGmWQDT0fTSEXjyOOvgQcpJCwx
Iizxh/4YaoqyZIBWTAPh/oyXmWOHeyClPmQUcM2Yu7Os8BfJlMdsjAVCM8syZ2PwUG+wYO0WQ7QJ
0oEJE9sd+TgcS7e4IApse6w1pAo9IzCicaC5eVgmXuYDnv8zrdWII/0nYqMOThWPD7Gk9X9hRA4b
a1/Or3rd9MUexFAtWUicC2HMUkNdjF8IBZr5BYolyVDo4c+yhNACQ/BZbyEMISEWhF/ljN9+gfWR
x5CXn2XMG20WCcQD6eU0LVT31ao0J29hLikhLDEIebPEwqE/2M50yk+GyS/0D7FyJb/kHtqVicOn
wGTyErFN8msIxQ+5USa25PKyhHXKOPEULgi/7CFSQG7Mb5qWJYuXSFsxPT8av840Y4UdGC2WW2Ou
5lqImA8XehuKSCoRH8WCWWEs3OoPS/CmMcthFukdZMRbwpPwKm/Bh/CtMLJvyoVcI5xbMkmxPDfF
kGXEBVzKJMfYkmXIVSEXhehDIOJAMe20zC10F4q3eC7dtY4GghCGzkvsWJlERkGL9ISJov0wh3uT
EB7GzM1jrv9KWgbPc870Lp/BPoyflZclTODeEsaSDsSxLDK2Mq3TLJ3hhlk4w4KMZzyGJhn/rIxD
Wkq/A+M+bhEqwdvjOfz0Mshai+fnSxLCrLTF42ibVt0ZvirpMW/A7nlJ6zCtzeOYErolnrw89s1E
5t3ln/j7LSTCMP98QU4sOdJJKA9ZwEV4EGIRJ/PAHhuBPYKXYgyhGR4uiIbVRc0sDeQ+EkEMzYLB
uEgNETAQxk/qSp+QfXE4Twdp9DacwEMo9ZGMX5HFZSP4PNAaZBrwFM1TND+DdPQzCrqGRu0jCvRo
PA1wHAbjiMekuawa4nkOa49BA9xN/0SoBPZsJrIR5ohnfDN8BoyYoUUgfopuevHJmERLIfBkwsbe
gB5H+bfbaT+yY8TdCAlIkzTq6REyMYi2Bvhm3A8CY8SVYyHvKIAj0Yty4TiaakRWIKQmPwDqXobW
HIkMZe52+PWQSYyyL5MzslGpB8MuXZsBIugQhJ64RhHMNOB5MlQojB/0NGWoc8aQMkTEOTdjBYiU
EzlHH+U6+DFOmbwRz/vL8cZUcDNPQ0dLnzw9HacuNEM/IlRBPxjr5Bc17E3BRhH2Ad3GYkkDusay
eCxLJC8xR2MboX8yoMJF1Nd0mPZEv3uedJTH4C0xUmS2aINk4UTjEZ2y8XwGclswR8HRb2TxeMyD
Ryw1c8Zs8Ay8lzI142iAgnlhVSH/o8zD9RywDnrKIsAasDSrJjPClYuMDrEcUI8sEjI/S4R5Mzyd
U2885eUBLO950+nAW6D2IaBoPPUSB3cKzufEYdpHwYAF5OGDBdIBC34qqgqDB5ZbAFOi6QW8iTuV
RtFiSMQBftYgYgr4GOg0yN05U8lEgPwWDoonsKGrGPpG4HjBgJeYMZ6XDZl2GnIEFXE9ugiYILzt
sWaQnwNCkifIxwJVhfyUQbE2GU0hdLPE9AunALbA9ZbIOhiOAS/MYuiXmacRpEkWeUhJUbZZNKY5
cCBykpsdUUgeGsRHWCPERbgOvT8aGfUj0pbuSM+SIk4ynoTwFdXKi3hueTEPedwQrQbmjiK5/r/p
0Ob/D6j8C7B1a2xXtBqUeW//y4YFZxJwwGGd8o0+zklgFIpBwJBod2bvK0cLnEIiZ2LiwuXFP6qu
QLOhYb+Sm/n7Ai3RAsLhonKRhYwG8QePyHeZC7iySr+MAy1a9M/rf4CZCGzEpghheeb3yaU8lu+/
hC6yvqrkFbTrn0sFySEOgdjifyveqvyqAlHPIf+ZoobRcgU62Fmw0ixZ6YeJQ2eZYZbdexuZAzaR
9eEqXgYvSFeLZCHLBcZcqMzjXl90KRIa8V6ynnQQVVWwfAnSFlCas34Z6/dVIzJJ4Av5wcotuNlC
n8qkyLVoHvgqRgt/J0vkJd2Vfg6xJFHJ/A1UEdjgLKAsGS1tQQj8hjoAq5Aa/IKWchYoZ5k1Bslk
s2nzVb3grV9BFrTpCyExLTQteIEOf1UcyP/LDiiqMhaBxTbLFzujmUStuaEJWQr2E4U4gBTRwKwK
5C+AGMxLZ/bMHnLHEUjwRSO8RyPyFQ4TB6Uv/zK+L7F/dRcDz9N4xluuvB6zd5Ozr4UvCJhi/2DK
oqGZJuAb1pNYAEA7poyx88DvxOb2WAAQmiTPkU6sGZsx9BkZlQ+leRG+wVywOKBZwDOC3EbC9m13
pAFUMge6L02gH2QsQQRAB8NqrLC/0DteHxRdZI9HCFJUJl5aJttBgCH2PI24EWUN/JFeSOchB/Q7
Wo9py2Sbrh94EWahLE4ZDgEyaV+uFP5Argo3ue7Iy/8M3fMwN3iI6K2vqsT1OUYaQySZ/EakoR/G
KtDSW7RVJvS8yAaKrnMPNiRAynW5SRRh5oxtN8ZH5zDUBI2C8cCExTzfRjZCOAhXwRD0JyyYboQn
qpgVAcIAJr6rMRed/0VXvM8r6Bob5RiNvSRCpyDa6UYUjW1E8ZdYoXS06FiwzRw9ISrEsUce4j5D
0yHmcC+4OWDjO4IBOgAUIEaC6CH748xRflg44zlgCCtMAMQYhbAYRKwWOIJXBOGi51i/ETpMY+hw
u2wCIfAFmMkX7jIsHFEW8q52c7ePYgnm6WgksBkLiMGMuAmoIwu+8H/x6/oJqosucZugI2nhbUSQ
gxa0w6LLrHlYS+ikqcfG07iPG86VFZ3NvshI1hasKsb9SsmEgS0x5HFVgnMF08trDGN2VEywLPbZ
EHeqeALE6kfXe6yRAAlGwSoIagIVTTWLw/4wWKQ/Yl+4b+ubqGuZHr3IfhMcpSPozfi6f5gPaFUP
oD8oNxugnFDFCBQPPxLqn1WQLwbBbIAUaEPj5BmPhZ9ScSBBGoBGhjyGQxgfBnkMjwpRgH/GGUIT
8oPIptHUcwZjpmoKNJhGWSYYbYFh9OvQ5BdRTVHvtESnbWADjbJ+ODWhygxXWMbGVeJT5wrPTwah
AB4GYoIOWE1kDw+RBS0a2Otj4MlYTb2N+OsXi+yAM+sX4hAJtcCf8QszLPC7FP9FQ1LH75+MTHIH
G+1WleOqWv/i0WDHlXTVahUFiUwKy5kLjozE5wYXoyrxESDnRA6wSqJCEF5iF8AFvCrCUAAhugOI
nCOCkcXoAKQT9o24N2SAiEOmmgZxIKFHiQWAUECQwhdIJRvHA+pTpLnYk8hEUAX/FIX1fQJGHfIP
vSuyLBBoSLgByB7nvrQBIwHrpNf4f1ANSYSc4dLU1gJX0AtIFV7gnd8hsNZG0snjoV43AGGBF/Er
sKDwJt5LYaoImSIwiodMNfwJILdFQILOYBuRAtK0WOQYX2hTQCGkmAgpAszkmdg9CaMF64hCG6JL
SpCUkjt8nxgEz0t8Z+j8l9Vst/4Z7vzfapL2+nf/1Gr9XN2vVAU2C2waZoopzYaiq9nPxxRDg8Gb
zAZgRcwoQQW4yYAHAD5ZbNhYVDhrPkNRx/EcsCP3QBoiXvHoMdXCm1/7BJ9o+vUpiQLnXpOh0mTh
g1nQAMxBieD+S3lxd/5VKZAPtABBzPERiptpr9I54iCnLwXwKXdRmWWBAxq2Afl7EW7uEsgCqMHX
8P0Ii5mLisrdcmadZVPeFUnP2DCJv/jjK41kBwenlM27GKAM+w8YYAiiwrQsOkiCJQOXs/wiuIm3
sPtQdO4Gml+4pzBvhMq/FCWU/hXnWBaIThpCxAK2kaj8KQSKkxidJapHvhBnffxlX3L9epEQyWg4
UEeQIZfxCgtswS/ssRHi47tEEdI1lJSO1GIM84OY8GP9guQE/bOG7LmJ5MKwhROYvD+f4qPDjYcB
i1AFwnApLcEngAmUEqElUWZHgCqV+Au6LPojWyD2TSXIPBwC6BcIr6IYePQEy0Johi0aoBvOFYE/
ACs8BthEDr5wA+QW3sVARCMAA38hauYR1ojYiORDeg4JlFaxiLIe8RmYMt8PDEPhDL5BgETr4J2U
OeBysQji2BRQQE++pst/CXto/EPUQ7taq3HwE/WXiG6S+Kq/88d7Q75akxAqidHBVyPM6sMrULeb
g40hVXRomoNmET0lMwjTFLiZIIW6CsGgBV4ZXocjIGzegV5xQoExUuzNKLVhIFCFeOhoIk7Fx42E
DAL5F9+OMIHN62k6In5h3hfnOA8Q4kL92fQBgQJ74mKEUvCcip8gSBBScB1Tv/AgyAjshsLBCsbM
g/L6eDegXZ4lVChGL1Q/1gJNkIcgIgxDRgq1AarFX/WH731PHgIsQBih/oG6snDoUjEog8jPkIN+
on6/qNpfME/C46DWIomwMzLvu14J0yBy2/cdf0FkQQCLMooCGxOFJxS8+J//6ITvNP5dyLGILTmU
scWpu/+WuNZ6XE7dyf2JkEPkoFKwIuF5gdH8qAC7Z/wpNp58gstxDoqYQzSJP1lYSAwjsXL4+mNG
DEUQyo4YlsPia0Z/ZTgCSVxq/P2bCXHSCsPnPr4L8GQYs8M7LDAeMNWQelxjioXH+EWeijL0RW55
ztc/KpZl+CagSK4Qcevj+Qd2RY4Pi3wVa05bRQgUZz+UMRSFOP7Ckj6JkGYE4rHE0/Bn0RbDhNAm
3sed+DU5ZyJaRTMLBQvtaMhHcJAQ0NdilbVhxVBEIXuSrj3Pw3wmN4mSRI0jS7kdsS1s+UUfMOQv
I0Fti9qPZ8y1XIF40wB0sFbEfTwU0sMJJfINKTaD+sX2wozAbpD2xWIWV+4fExGT8YsuARa0iaeT
YeL54G7YBUyb4gGVLskLX12NuvgKcyFyZB9E/v2gfTG0aB2njegqJkIsPpHw4HQQG/MbaMATowES
pHhP+ksWSxCFXAZw+Mpv0f42AXbcC3fyTEC33CoPGwu+Axp8/UK4j3AiySYIWJr+wXa48rT4fLhy
+vXn/Rh4mfCKi/8DeQ2uEHSI1GUII+wW8cWhqr6OyTHrr3FxQQpgDS6Cc/QIjx0c/EsPBKpuUILM
NM4efnKFI3gU0CHuKHrJ5hEsi4j30OX/mdsoIvHvkWKwW7dB3CcJ07VO519k5qe142ywHexG4JRN
YiG73WwmG0ld+T2X6PKsUqSXmJMMrI1JMVt20mv5W2/Gj9E2emScjKyvSZMsAYNS9oQyLNmlR3Wv
7EPxMcnOQU0Q1GOQB0fwUTWq4P/dmDXrbW+UU1rWOixb/aQ3vjsvq4tFq9P7gLOeCb/aGhXCRjjp
wqixdX61t07DWhPcs9fzo6pr0r3p8cbzceuEbdr8WKf8HXHSDYeic0NnVLM2QS2/hkePI1eIu1A7
3dZVfzfY0OedSXKSSX63urhrXddLfbc31trvWPR6QhFXjuHk6Ay73qI+7YgMsOOiFlMz4TN+U9DA
PAwe892cwAJV60fUY9MHPUlb5nN09F/m05bwhTE1/MyzQymukCo1RpdwtKa1J8zho7fxgSjXlY3l
wHebbfLs7F+MNzv6DoEk6avcEwmRHa1dQkyEXSWc5U6EAtGP86Ozo86psfJOXnu2Uye7Nyab3CQa
Q29XBGGsInpCqueAjOyuXqYcrsGDiaGhGJ5LRBs+KBLBzAkrVWUWXz5pmGsCkDx+7x1SKZwOi35z
OdDA8A+qXDqtmzFrEilwjHsIq92N3aJk5xFAT3jDtbw556jFrDXMvbdVMSFKz+HHaA/f4SvY6qXz
jl7uidaOa0IptroTH9/68vMklYSTo5O7Qy6JSYUFipQYJzMjE8+sOlur53bVoplcyfE1muXReXo9
Z+NtQgI3wv3ZuNI4yb8PzlAwusMaZ6OFDec2bFsfPTGf6XtIeFlIPm11SI4QSVpNtem3gi2RGvWp
tdd7AGjDThtmI6Dg54OIY4KROenuYrRuthQtbOpNL75c3MMphHCOb87JNrbMNhNqnf1d+STQzCIJ
Ja7knHzSZUqTz8n6zBvq7b/0zV5bzBJstJrvTY4Zd0jBnRLBkNSrxjJ+WMRrEW/YY2+/mi59QOf5
Q4wTkYjM/MpuxN2UxTgvyMDzGm6NU49+Dy/iDihz7bYJwiL1n4CV9fg0WLMHQK3f4hW1SRgwzvHB
5qwk82bvMw54sSdRs4REzN3gMVha96vaJLe7WXGr/jKrc0iFW8kfkOxGk0sdcHCg4qiolRF21c47
ED7zpHy2x0m4Zs85CZudgiZ1Yi5FzepCQTAKQv5ikZPyhJDa7EqREfNMGvGb8EtKulDjCZ4k28y8
RxOz7MLUN+Lk/IfZgHHjrS6WJoGM30ApWJZA5oYvdMcxtKplxueQytBWudZNb+/HbXfrkWVM7E0t
W3FcosUhRcO2d1VbYjDtpffwz0qey/HhmmhX+0ls2QQWrxBuVNGcNKQf+c38uGC4g1nL97rlEI9F
qOfLpZQpvP/zMSaJs0OsPIle29tVb6vvijgzwjZbxLLNGn7D6jL/PduGbYjJ4UHqah/Vx2orxuoi
7vKXih/O2j2YG/et/V+KtgSU5MjIz0EGxAQbIr/wQ6xVfOeZE7uWn8uTdY4246XmJY5GVpeA/NkR
cYf7wYzYpq1xArF3zB1hvJw2Gtw5noog1qv9QVCR4qomnoQBPjwKLJLUa6/Lq4f0tWJOMWN4W7p6
Nff6amBj1Mb39OTe6fneo/rFaD8Ir76/iy8+SYGtvXoPaz+Ev44aJBHvzWXdq7+NTryk+EW+WZnd
5HXVFLXjxNRJgrgnQfJIZCeRrB+XNJfH2Tzvdbt8ox0ILePNuvfe6wmRfbohQTEP24FiHCQVy7fW
V4cIWwKNqN8jAYkkUDnbrrlCipOkRvSW+Yo/P+dpNSR1RxfbYSu/6tqaBPN+rWJ1lib5m9QhnXgN
yOpmN6gEnJMyU2manCLS5HiAp4Ic11u1J3TNXOnD1iY3itx4dFGdyr/04mZPMqSOkd2st1E3L8ON
ZBEQl13T4p9Z6e3Q6xrZwxwe3LdD3SIGccEqAm9lT3VyEe1PmLxmFoDryWxB3PBoKHrlrl/9mkIO
q7e5tt6axi7u3qr6hUTKIlwGG+IFqQiKmK7bjZWuHSHTj90uGmFItaMXUdI7IyVtiqA/qQtqQQWB
aEMwKIf7LgmbxdNq5UsYgFqV0TGixondGHFwBIFqVHtxqkRWNk3pDHKyAo3GHRU3X2rrkYFnXnf6
5cKx3Xl1QF1U52NuLOq4voL6/BjVjHnVSiuM7HfT56y78Il/uzi4lCF3umZ4M+vT6uCHClIE+d7i
o2oTLHVQDXWIO9aVwMWzzWGO8Z7A3qLcWJSZeqh2Qvxew9qpdsixt5BvvLbvFhmyyUSC+dbW3UFB
2mlTQ1c1IynanqCEiSryluVsjZlf7sztsIKk2RCTXvVuwSQ8WvWRz1EihBFSzVKTaEV8MHRopi9l
HfK3t3S26Yew9JdGIal9dIW/KBXnffKN1fI52FdN7C7x0xVCtc6uV9Mn268ijrpeU9VtQmXDuvpd
+KwXAcLUqjSIDSemTy/NvQkdIb4m9nCGJDQoH8ASsTnO7/xIXMEmp/qCOkZDMAiB2Ttz4hEW13UO
Rn773VgdDfcShr9XR7tGoBxBucbPMqTYRFquo4l99DrEzN6ITzTrBNcunXwLv1/Vx0V4pLv+3qN+
vmWt+hWyUMgN89i9Plh9inARUo3EDziBwiHGd7plwDvCRGv87gXFUc2QZsEThXg2Fiwg1EJAtn46
L9vfY/Xe3IJKDGbZid35ybkE6VaVDePpzXBD2DVTsgjWMTUuVa2IP8FaNzyXgj/srMOYVtr9IfM9
IgGu7xJS+zTfVlzvqvqwYdZdCYf8WEfvZuTbaGOdwWTJB8ruR4AgZ14hsrhjH/r3YVWnwAFVc95D
FvKoCCO0KEN7IGq4t2SmcvtM2CaJs++wvx7s4praunWCvYm/XwbjZ3CsGtN1v6c6Se+j1n27puv+
hwDDrWoa05tNkj4F4d2nebAfw97FekxX0Ta/uhRYg5D3qvu2NtP2XVGRguTO3eL+c5g2iJE9Dfew
ekQY+OiGPvmpELT8BhWSud3f6Nt0Z3i9pwY7WJSzyCghQ9bx9KCfvlfvUT3SPJNIMX5XOWJdNccN
EMPaum5Jlyc0vkdAZzoZbvpU01WcA2WT2w+mrRjEi1I6q+o1CWztLrr2Md07q/Fl3B7Wh2QvDNbO
AxF4MjqjbXIwOYXzDZBtU8LTPCZrr3czfAo5IACOZGNUjPkmRjTNJ+PDcAOvXI1tWP9d6uX8paox
JZqWHHLLCVAXopLXVLYyb94masaHtNq2KYegEKZx3fmEbX8dN9MNxMLRitZB3wNO+NnnVYeLppvh
tn+wOcl2CCZWj2ENMXqw97m+LUiv5tQ8TbVIY1M+qZRCfRFy/71G23tV/DXwiSDLi03BuU0M/Tsd
63D3qHYweas6ysatniwkVrVhg94oX3sxewKNns50ol/xcTgpj6OLeQs478jYeu+wNbueycc1Jzkn
ITfUMeCANQRoM55Oom0xmR0iiju2LtakF7bKRvTy303j4bf0PrhTSkypTVrv2tu6OfmhKKSfTljm
17A1vOZ7FAGFHqyIHEz76ZDhbDzSHuaFPuek8067nApPvavhZfTwn0R2j+v9fXGmhMKGQmTq/LZ3
K+MYvo+qM2vP37qGHdNQDfdMKQzd+CFymKyHDmz8QpLV5xMP3bDkEK8LFeY4Gcf8BF17T06tuU57
KK4LR9b/7KMLgr64E0O/1SfqCeP/3RpxJeqRZ0eMfbbWW3tlkVfGUTv+WveiFUkEREFT41sPAgB+
NbymLYoi9MuJYn7FCGo3qXZj3MOqvgR1TV0Z4+741B40qwm0BLpCirbVJqv3K8nHo/qK07RuhPwy
VZwIFWRTCl6aK4tgWufYP2ad/vKnMe1BD1EdiE9OxMOvjht2B+naXXHsitk1a+iSlckJdrqDfjxy
QLK5nhhdazcllXj5u4lqlOQbtIOVPBgVEpxVXAGFrXU72ESTjMOnkIB3zMx+B4GYbf33kEnUDyQV
SU1Yjuf5xAXQ28TZ20uYODrM6g9ni5gEgmT79JHdhyv1DFto7YO5jfZ6w3bYw/xQ3cat8di3olKq
dYatgD5sUn5UxxtR1ZXCoka7uGLY7qxNH2ZEXZzSk9EKyIQx0OxjMl3GHWu2dyl8px9+vnZeec06
qzmFpJWxRt43ieYn7yXa1W0K5E2pwmJ/SG6I6gHJHnEdk8DdwHUkNazMn0vUsSVpgSMgh5TcsKtu
1Wotns7bnHO8BSFMF72LjmY/PQetttUkuRz9DtpqaKlMeKAMmdkZ3l0qvqhbyqHvx5uuYN2SefNT
GVyml2jv1gB+L5PCzJzoEDXv6tBI9ozyE72GlcUu7ew9uKFNtrTX/Wls3ErSjN+cY3oxthcTrqei
TIsSXRenRSR+UZku7Wr/vtGPu0U53tuGcwiMw2zysi8P6/p0j+pxcjZUvbHqdsfsvo2r3rmX4Kyv
FIsMn94dBVHDXt/FPZVvE2hdrRBJUEzXDNBZQPaznd6DBpk6H+PmPIac7bTUaRv7p0dSanpEA9ze
xhxkcqHAetKtGVPZfRj1FOf/1qjeTeEF+25e+3Xzs/ioNmT7tpq/x7DmkBYVtI0D8IdDz0/RBOhS
tapml1g3dvGqzpNKinWj7VeS04KaTRwANQGIGHvUzNo+DHvERt3UmLlD93SNFnpthcI/tY1L2jkb
O1LptqrKmQ1Lr/fbG3OG3iO8pG3yos6q2VCk9z8v7rtmNmpe9ee+NKsno91/Eux+MPYh5yY6N7E3
KAsd09VBTxmu5GT9TL2r+Umf1sqpEt3PfuqOIkqoNApdHfwTUoByNie9By6/7EnDqG7sLprnZbcO
DmcnGhy0c6CiAFWSIHcOtzyp3lXdKR621ddySXGRD3UxqAFKZgOVtdxdv7iBCSvFBfkFJjqpp+4C
BR+m/yZl4x4efh/BVZ9I9LrbKdVx3a1OT9kqO6t+gb2Skl0Uk6WJmq6NKDFCeXmPWh/IJOEmCkOt
QYTXCKvb4G1JooXZWeor7wJZMYHIJEGs7Mwbc7wnAWmN5OOAPhLP7izDnQwnj9x5RNTRapL9VS3u
FtUT1TKnKMInOixeyYY0paezLjsge1IvZp2meyY1YdRquhA7fgfqGA1anLV7BrlsJtYzPJ1AZx+3
/QFHAUPXU3h33HOXFpLKwpJXSbgzCxwVCMUPtsU+amLSAQuXep2uHXC827Eu+TYkjUkyschA9Fsh
bji8bHDxnRd2IouI3gIVIuz00UN1GMfyRaylYEtR7Sn1yH86FglKvZBcK2aW/CDcWlcbt4jPhrvc
Etd/KZwjDMNUEXtCDqi1NRcTUOiSk6T5/6PGO2N6BHRpD9q5uz11ZNZhDQoaYHMEG7DBJN4y1Iax
nrdJRFuxMg/fQum4NeOHpcMumXV61t5ZJ2K2gA4tyQxcgZWfpAuAJlEqZcvfIzDroCXgmJnmb4Do
dnBUWK1b7TYQcDWy7gTMt9XSw/SNgYfWFVC+BUFy36ypFup3NqRQj03lKdUgpxwu5fOeyqzUHID1
xT2Ti0WaD+DdzJcO/qwqOTQnmSgqc+q3SooXCWRLknU29pWpBPfBUkJUXZcKKM6G8SU72sMEN2pO
D6xJUpZee/poMyggOcUlrKuzSt52sdZru+ZfZo3IA1Dril6pchW/G0YLM/1id50rMuGofvbh0sb8
XZ2NDExJnRI8cl2R9Uv3bk7XwbK/Zgmu0DG70QfETos6sEYr4dWA05ENb21jnpG31LB3yuuJycW+
LfU9zZOaP1mplaSbi1W9DN7mT02tSUbGDRIu1cu7+S/vo+wGQRLNcNVTrTnFaJFloqc3TsXsWq1h
bXG1evbe/SQ1HnlD6DSNTvLskxw33HGsefyOdwKH3xiilMOihJrBIQWrJkdoG52ULGmmhmIwyRFf
S9tDq5hb9qgdyDuGDNOOs0w4w52UxLhGBmcA6GEJt0ZT10ZApMbIFweZy9HcKHbYneKv8HNvQDko
1f7x5jUm8xDd1GdIqfAx5+jhA6VEMD7RC1dWvDtW4BtbkPJSHqor3Q1PgNO9u7Z/diTL/yxNJOqO
QwoA5jJtjI05A5jIUkxAFz3VS69QQWGVJM6JsBHnE7iyFLtEDD0cpkbK/vLPcU7SLFh6Z+QPdxUX
xBiHMYtw8zFWxPKiZF5TdXQFK4kkRQdt4nfdswcfJ/foLlE1GK0GlhSurXwfhs1xAQ8YebuPv2PW
Z0d9q6uShYbXsPw4b72LKR/iU+/GOM0OWHBuG0cXk2Q9SOUmCPJlAOwYvo3jigJMTD5+NL1Pnrim
eBJKDlJGO3ijj0dGGk79uxULTrNbFlWJiPo1qyQLn9S4osuNyU0bBMPGCkFUIiNYinZwsiZmY280
kgEY7OdBe6nKgh9KlClqIpEaW0ccrMCDvMHxvNZPXmcW25A5IgU/03FKQXruN2IMaWqvOGw2VKwY
Ix9xutc9OE5EYMOCD5julcaSIW2fe1/4DzBY2WLQfj39SB7V1YZ3ii7p5z0jl8zwF9mhtIT3T5dH
jLWzTeay0SBv92iv7SZClKrW/to7sFVBBjGTgFtAhegZFeNyIdiOVcSlB3FSudmIJ2awSaImLffE
e5ef3IfTCQ+qgjdvSxY1ZyMO4maC7DaqLgYHHcUdwkSD29UJlzSWpc8RqsxIUY1w3qm1Tx1hKmc4
8zssvcW//0BcFwhvVGDcNa/mDlvyQrzDJGcB7UYEYmWfgSp1RnSxRw+gyMfb2vW8Zt8JlHloSdjl
qA0cwvX8hQjs4s4Nmiah2G+Bi0gt9zrmTDz6tXgb40b58qjKweiajBogwgRlWEg3vNfmTZ3UOYdS
SDE9uoO7uaS8xD24BtnHW/bx4uBwhF6Ah/xBNqhumg37WjcWdeMe8KZaJXBjAkQLDvZqznF4MA3D
m+CA4bDpDIKE33wMW8ovYCIZ0w6e4Drx8iscL022ZOxKH9dbctbMadwLDjjkwg7uF+diRhTORocn
uJA/Du7tlbextwy+YXgUWwDtNb27R/FH4zbm0EJmkcRy84kKxCCfX903aLtC9QJmAj+2bpDWHYGo
cKnXSPevU6HN31o46Lyl2mev+We+Hb+Dykvde862YW5wr6zVBvXOw9rFnsRGHByk1bNWN6MTnvwP
AX132js5ID9025JdpQOEeDXT8iJq2cbauYyiJXKmBuh/C3BVPTWinAA7NKzwXs29AJnOFAUvhzJ9
5O+yTm8Tw0X9ZEEXC2lpomv4RMG9yVUmwTJp6zoxgewmWaAd1XmjFtZuK+XwL3Ni9czpLtS18m26
D1Fs7hVdsYGEU1S6/VJUbWIRKbiINUWBd6Qb4oq/0fMtezDuwSZvCP1I9muHNyYWmZAkPeNEJvZt
D7KeUGWDuUV+Gs5Rv6yT62cczFbF/9nLN0gO70Z9FzIy4ZKk5+xw0O9USCFuhM3apWymOwE1st/U
JSeZ3pjsPTbTHeqRLQM8dxyXjZr+qaqlk+1c0lzVYpqxeWY14Ad2Zap2zXKb6vXTM8+kFVM/DbSG
JsCRYR0iiltZKzc7RbgZG6RmYrKT2kuinlOzhrgmtzDyG/9/D2F6PprYTYcBFjROVFvmd2mdgp7J
zsCNur3O0TokDzav9Eu/pjCKA6X+1MhSZdcHF2JL+VXlA//Mt90y35DFDQhydDfGFS5oCuWNDsYl
WnldhyqsFGp56JuquJh8ZDXXDdisy67J2mSKPVJXmdpHVLHBC0awUwPxgR5sKoGCXDeLmmKvh72k
bVaLdypq2Z1+Mc02ds/dhHUbaNiXfSZvb1LSFQE1xgLsZTWr4+5H66ziXJ2H1bVf44P9Vv7noNqw
C7hiwS5hvugi8IFFq7f3XlttvInu/AauAKbXcAZFL1QI8KTEx8DIezDw27+Bk8qky9SuLYwWY1KK
JcAqqAnWgN+jIjiS+W7unEe4XBm/Fbb7NvhwztrbZ+ztqa21w/JfqzMsjz9Js+Po401WAw5kHMDl
9t1Z6Tcp3QAJNkvsVUL29pk1JbZDJwfWLHGo7CnpU1cjOdibsGawy3GzCFJCV6Iz4jvr8IuFaUz8
h552kR/t6OCCDJ2GfsOaIduod2eN3MRFWMCaRjt6INMuIUKITVPEp0peVtX5paK7ol4RmOPqNkdv
+2IXpP+yIo951TzSWZwixpmcX8qHhEeXLYsBIzSHb6dgf0H5b5+iuT1iQqsqq+CHfutn8rGSTrAE
zLBHR4eXzqRf83vIzHjlNgG3oypxZ1Qc9Z9el9xtygKCDp7gzS7SU/yGgLmwwmZdh6IonJtr+Jvg
+iZhvKoc2eZ4WXTxzVb9nsW9mTWwUv9qDM/+hnogUjlBqi61xnvKwzHoJlS8hMchmzd7Y9cHrjT2
LJ5ZnZL3qEyKF+CGp3SfecwJaMVNuTZ9XFbuxulHB5sdPJ9TRKM30pjSQtFGxMfJCIEoR4fKvRz6
zMbvgR1G8LLKpLoQ9YL/l7dvW45Ux7b9lf4BOhACBBE7dsTOJG+QFzt99wtRVXaBuAkhJAFfv0fm
6ujVl4jT57yc9cAyZLpsk2hqzjHHHAO9G3AM+JPc5OcFkr8MCver7vQyj6sJYkTBIe63TQqtOd9Z
23HjXQDSQqIlk4mBgMatPPJXHxsSH9FsTW5/VLURw27Esh8+sUgTgw+qOYVQTFtjZeOIZY0O7755
maHmDkn5tQBS8I2SvHt9PtLpEZESQcjaNZSZt7NY9Si85Gu19eSJXAfYiG7FKyAkdvG97DiGp/qH
FoAWIYKJNswrRz+0qRHXwSxFHpWMt8gaonyuN1V4DZFXbmoUWwRx2l93mEpPgEihL9pdARVjTB4f
lrO17+UVuAlavAcX+g9OivYSfhlAqefhTL71E4bQ5v1YQ8IY6/eWx/JLlfpqHe78N1i2rVP91mzq
BEasiCfD4/jYXr7Q4tvi4yjTLgX/h6EdDx+ABA/Gy7gDi8xF1Z7jCXaxuDHDD+oBOkc+tLra7Zvd
B0AsU/E8riEKBboVh2ZMfoIGAXJ3CNGUG4h57REWjql6K9O9U6T80uz8jG9hlPDzjGzl9Pq6bCGJ
iNkpbGnHJrVI5ci2O6LXeWDoUjYHaHr8nECUkBDOgdLTpjsMWzzZe9zwVfhYvIYgC0Aapd/ITMH7
F9ZZVysOUOLc0h85pPt+TZv4YcE2Jg/oNm3AL3CxqRbvFhPBaA6qSwFL+59O8kKg+WHRFh+2HCD0
DoHshWz0pb0wCyXJlc7UphJbIDRwRli+WwjSoNOdVDtwLi42w/EpuraILAuiXvUyvtwSGWxAGPg5
FlvEtBf/5O7zVQf5j7SEWkGI/r3dv0BmFfEQUOGmRyPaQqTJOTYvGmLnaZn6WfNIHgErIbrDpvOh
Q1++PGK5rwisnoCRajS/RtSeFfKh5nTrjmHzGF4hUr4HyLyL3viXf2wv8ib9sWxWzf4WdOj2Fplv
QhXwStnzB7IhoKYGlyjVV6grMqRzNVLnaYOrLsJKuAs+hm+4Dfbfw6NF+xEp2cecLZ8GndznBRhb
Io/Lq8CePTzGDyiXEwWhiduW5zwgSqB/uXtB8Dw+tskX2A3IVLvMwe4fZgxI0IxnoHu5cXAWbEou
3n/I0S3Ue3wy2PuuaKNCufUMuQzny9kXifmFfMBBxnOrQlZpn6isvO3+4BaESAq+0NZNx+QJyqP7
6DHfOAma8vo709kLAjoSfGy4GzTVNYoN5yKwUTdAY5DNJdL9D/Pd0b9Pd99oVRDlYyDdg4x6o139
g5RAQdQw+3yElADBaPS72QLywu7RIafoEzBa8GGgcNzRrAMi2WRIqlCfSESBGNsUCC77+OxD5kUD
qe4BDfN1cAWAf8sj2i2KJr5Fa5pBMQ+JMLqrWG4IozfOYoznslm/NStoSsQJ6keoqX3tQZNDrv1/
5o6R8N+HC/75b/wX3bY5jGrfb/A3glqBKgWSmKCIrZ0z+Qn35whb8I1k5G7QuHzTJwsWzA3YQV0m
r/7LbT5k2XOUWwQSSwjfgO7RwsPVGg2sWxcEkNvulsTuwJYFQ28HHi4Y7lA9GoHiMdyzb0AmGOmN
Vg8zrDOOerusnZ2TAmqPHmyiEIHGnXpqE6Tz+JhvAbMFEwDLddud7D4/59jRj28geyFVsSAmQAQN
Aft3udHIjLxreYKkjIPbGYPU9gK9GHwzVs+hRUIC4dwtbBVW6HMCcA4RDWZAN4ivN55WmwTrF2zO
CSCeWSRiRBHT/oyu99v//02T8/aDfol+HnhRjuq//+tvP/gmcvlPJ5sOnpDwg/0e5uu30s343/+F
7yy+xe2d/7cv/uX7/q/8B7lNmF39wyP4b3Kb//N74FJ//+VL/+VJf/2jodf9G/8Q2aTRX12XUnAZ
8Wy6MAzBwvxDY5OEf/UhlIdF6XkB9QnEP/7m5+V43l+JF0IrL4KbjI//Qy7vb4Zejh/+NY5YfDcb
/3/X2GQ0+mfCJSiWHkQffOJSRjw4lIf/Ehl8roIoMJ4H2+9Jp3ll4cma509jywvY0QxPkMsHr6IY
g2MQg4Q1Xfyo7J4nO4gMiv/ItaQ3f2pcD62c9iRHmHUdTR6gojikRR1+3s9sWeV7v4GEMO8aZy/7
+luXIVBYGCqmClLkMzEWC25BBtT4FsyroXWfxigsUpifoul/f1kWFkq6wVoVhH0YAXnrts3RAcrB
r/E7vM0dOvriNB6Uf3WUwa7zmftu+dQoWiaTEeA3+AV/6lziXCQa5MWQv4/QMTbnWsxo6sVlfoBq
PZwKihF0KFs6636OnCft+fXG8617FKrB+tS1/BFNDGkVOiWyRReqDK9uUQUXHQeolZYZG0Izdw9L
DcfWqIGcNWSJ91W3zOlg3lpaT1k4zDYzE7MZdzyZ5qDAjRrGuqKw9bELZgm7X79cLQ7t68SbG5EF
OcSZlBM8D+X4JkenPC8BPB8rPqDPVXjsMDhD+ByN02+Tm/YEd5T2pVvQl3BggRkNXfdineWYyyA4
D8O7koO60NJTF3cOwOvEPdqaWMOXTaNFx5W1Vzb3myAQbDd0DWBDbuKbwjPShrmPQAwlqntolxAu
h1WXagmPRsO9H/E0y4zdDjYsevARXSazsiyCTUjMU+n6p1ZP+dP9EHnk4vX9dIZEOU19Hyk9N80D
lIT9a65HfrGq+uqXrzKASQ4eOZ7Oi+zXDf7kzVD4fJ+PptyZMo8+dPPUxqbdNKxwN6aogwVtOzR/
PEwp7ahD2UmL+OJUZX1hfIxvttJ8703d9NoL9yWaxBWKzNrO5jr4YflUaxIkfnkSrjLnpUebvQ5V
9a5cvm16CYmRwpOvnMzxlk2uv6lvpy3Fzw9J6K/xg09k6GBN7eH2pf7toFjL9k7nV86+J5Y/dsOC
3UCHO/zG85suVJt5BRTEPap/2IZ7u1LILrsf5n7psrktIRo4eGgKLR52B+jvwngM5j0GIu3lhlkK
nNoaUEL+PFe3c2rrIQ2sflrGaXi4HyYZQNTf1udItsMDDNAK1cAUBGae+5GAsQprgcz9+6EMRgvr
vWLK7l/dX/jzmu4rnTrRtzYtPzRQnuf5kmf17dDLDlsOi5CI5gpjME2odk3VTOuqC/jWL1v/YXAI
drvcqU+m4z80Jfmpajzkfr54FFw6D+3tEDQw+h1gqXQ7MX6eP1SKOA8znQ6q7dwNAjIytKqWR6Xo
CynRQpRL2B/vl+4H6Y5oPd/egaew2bFl+FiiaoZV3xyXWwZr1JUupgk5wm0NBj0VUGJ0yk8+FzXi
loUvnPVMwpTfnvNKg3kOd+E/vgoa6LNPEwFIDANjd3V/Obq9R4f4t7texH9ca8acboZqQdrn0/7m
BpW763iquk3lOE14c8OgJ18+ialaBRD4fwyoLvGpLXLb6N5P3JmgCzoWYG/8/dXp76/OwolS0Yqv
sJ/nM3wC45MHZhGPHxsnesdwS7cp51Kc2z4v0GptPHzJYN6tHbfbuGzA6bQ8Lzxi2ViJoyRNeZZw
poF1QYe4zuyuCsrop1/MmVlK8iH6GFDHbItn3C0Qy4I4TLU7F2fNO7aW5NNSCEiv3CVCnkVcMK6a
Se5CYdR+HOt5kwcUzHsiY6DIVdQ+SAGIScL2L+JlkSwsh9JlTnMwfvOhypp8GWF+BOX2XV84uziu
NhNT5plDIf0ZYkcH+KPXD/dLvXfzSKR+mRas5vu4xf1flpiftO6qk2MGsKFj5aFPhNM/X4hqSfYi
N+d8CsusmiqekZYJiJ3++WUrFrIOCtDx/aZXl6qEy4uO2FuUwz2EN4SeiR7PoRhh0+22+oXC2nCY
4cOc+DNhWehOaO2XwcZZhProDPT62iX/6boOOjlUjRcTSX6UfhAmo+pB3unX4KeTiPdgJRIyH0s2
P7RViFM7emQ/eK4PlwMXUoSOz7DjmDwdzcjQGan8PIU3BwnW9y+JQ6/MhmrfF513CuOInMqp4DC/
8dISjspzcr8W8gnYUO6bDaIm2Ay3990PdQebORZjU6qsA5+yvvT9LUSSgSk7Xn+qg1IcFSyWfGzb
F4rqFOF9vBq3Ga8cahnbMRy6ZCwbgp3KKX9b2zXZ/VUVu2Y9k9wmeTl8wh06fHYrs1wn+DJgPw2e
75dI7eIRhWFlIwXaRbedK7jtXL5k3ZbCqBe+vLgWaY1Sb9BsG8DoF94zi/tk42DehXENoUi4MD36
sLyCzcdyqmvrngiTsERuAaGUzSgO99P7AU5H9Vp74EfdT/nSpuXYunDXGl77qQneWwLPAt73enc/
XYru1M6kfipC4DxO0Zxb3/+CrnrzXvjYJLquB1uzNM17Vbeo9b1yvHCt7LNr+B/XSSuLVHZ1n9y/
KzaDXcvOHzOpFjSSO+6c1YBSuOrl65zTCk+ZA4FaZvh7HLsliO962sVjzN9HYj4Wj+kH2jXTE6md
vRsM4J/2bZTAeha6qm7rnceaNGnolGjkR2N0jawDDl/IzJf2UkjD67SIFvSiHBWftece6rlH7IFU
37wWhQddxVtaNY88Plu8OsFY9CmQITiZRRAkPOhh7+YLmrUF7KPdSLHVRE20ipoQtWWMTRS/sj7M
xZQ/h3x8yP3K/RG6br9mYhbnYfKjM69hqRfdXqh7/RwXQOLKzl3OFGkQsD9e7oZQxc+DWB6YRz+D
zqUvDW7KhgST2hITei9tbZyN7Qa1veeFf556tzTx/ub7q3IZgyvixLaTDvqB8NN98CPkq5LF1T7P
4UThuvgTGq3Ml48ntR0AGc8E4zjM75MisHlWjbS4aopElnHS/4B3hreqx2C5OPlAD7BQOtamaBIe
LcG7k4cPmoz17wk88TLkzU9FZ/DGoqK+wvpD7hpBYPml9kMb5qkNg/EQ5tSmXp2rlGoyHYqlHbNw
FO5+Ggp79Gzvw5IpXk5L1OXbum+Cs0dZsxXt8pYz55YAefyS52WJ9HsJfvS2ui4TPLCIrKKDcuD8
UWmrHnmgm+3kVt5psrASmmuwqXgRTFmgOm8nkPFWbiRSWgYmM30wb4Oo5Vdk8PXs0aSA02s6tiN9
dT0XaaRs3xs/XFNFodrs+/O7C3P7xG1gNUGLYX5vF7Yugsh/ERp+1u3YbxCKgo+ofw2qvP3hjnm3
GdVh6CR9HN0Qitlwvf3lLe2Gtbb4lKJAV6OdhiNrq/rMZ1IkiFowAvbEshfhYjOdd+jCTHI8IVkE
YE/7jZV18da1E2xh9PKz70s8mrkWL/18A02dwvl2KKxrPPlprPgk9GupXPDw8s489VExruOxBOJ/
O53J4GVlG5dYlHgLb+J1E8EP2bIQ/R00bzR+QO3B05UGDTvV0RAco6b5XbsBmuydMo94IsympoJd
YJentjRmPdw2erXTrIFVUd2YfWdbk3UeeE08nwQoqexCqkGf74fl9pVbYznhQQRhNJw/qWv6b+PC
f5ASCXTRooe28OELYfB7dirnrRjNDOuUCgxLN8o3qKTmEzMKTBKD2NNVAdgTY+EcsPxZFuhy2Zlc
szMMfUBbFkt7FT2QYJfT+CUuWrJizBSfHkVEdGP9RaN65wcGPB0QPoJKgexEoUKcu+SLO/StCTXo
2hTRAbs1dKzj2T3XQVFl1IpqmzdV/xoT91XV4fSl8vJkKi7e68FiSIpV5mgiUp9KkwdJhBj20Vl7
GHw5fUmv+hlMWr0YN5+25aIMrAypQZSQ8BdbBgx5+EZ8WouIUnU0PonB2EfFgy8xleLTazTsv3wh
jrkJ7RNsxB5rJxafxgvdxB0CL0Xkdl8UyFj367KOlk0Z2y9bIthVY56/WNAPRUXrH0Hc94mJeIzQ
R+S1IcXXH9eVB7TfD4OzX/nlpbFoJFRz0/zwXOd7tqy8WtbtS0VR++XVpw/nstdRtDybewMafRuS
12EZ3d0oBrm5v9rlqGJ8B6Ho/qpqB2TNoeNl99PSDZ5zopzL/SwcoUXssvKxIcPR6G7cI7Gi2dCP
LR7TlqVNgN2nDAPnsFRllOKpaA4y8PyMlb7au670jjqHQbL0AnISgc63JsYmAhfixYBf63Y8s3pC
smTkAJZT05ENvBjFFUCGeyhlYVZS5eNRlz4qfY+hHsm1u51m0r0Mc/HLKma/aF4fAm+SHyKmfiK6
rsXQXDwe55y1m9q43btDqtMcj0EysKg5TvGNI1ko1AjF6GVFMfoJo1WDRX2xsco//VqCXzoXXYrn
Nr5OPf2+v+7HN7pNOPNrWBIkrbO39mN4apWVq7Oyq7zMEYRtXWZgpWb8eV2HQf4eoJrOI6FgKXBs
S4FIPyz8LayX5b2kLmTkTTA8lp4odyqXOuNGeZnAB7r2+uJtgNHVebJRtQuLBkODtaK70R3J0XcK
tWdGskxUbnlwJsqzeFD0kDMfvByBAFz6dDk4ftdlkajR9zd9cfRnOFWpoQKrky4KLaKxeaJDCcs4
4cA04XZ6P6jZwxCTrx6qNmieIlbCNQxaBUnxowvi/Imzbjnr2D4MdOye4afaPpMZDAHUQw9aAuah
sJ+GZfDaC0l+6YZc7mwREtiDGS8dbVPvncUEZ60QuwfXm58A+oCQARv0DxKYjxp34ruFnWrMhME4
KIayyJCHX13b/iw6Sd65ipHiqrZ98mPPbOSCyFj7FqMXwjg7d0JNHPQiSHk0Y4hoNvy8mApAsmrD
x9wOADX7+MwlQQXIyh40OZTXFuxp3WDkry3XrG7hiN0jpnVjFCPslz+biTqXaintM4kxJ3u7rOsi
SPOJbosJu3Y4Nuazj92PQPnD1YFH7nG2SNxHv6w/1bXnokUrK94RL1foR3P0x1DnPcYwKoP9Qwgj
ReIvO29ZSgz04rYe74fCbx5sONQpPtxyT4YR/RhTm8tIA33xbl+FcKvdhZSCKnK79ucLiKeYppth
M/UvL8ghlhs5MoRjigGp3C8eqHXbazcPIpnxi23vp/fD3M+XEFZQJyGK7urFQM3KwNupQCCi3y7V
BBmV7TN84tgflJyuTeeBuoMSdtXFuZPer3XOqM+tQw/3M835fKUeNjHjLP3m/g33g6jazLF+fb6f
OR5M30kcZC6LcrAfqTPEx4Uv+R+HTlbzkPQN3MxGO7SZUpi9axq4WywuSwIP9KmQjoemq76JDskm
rvModWwPZtXoDwl+yzENJjdO1KzRs6vjKYVy8s2Bq0YLM3ZHtGYdLOT8uXbhBooF7iemoD3subRJ
7wcPCCLmGG/n3jjCvEbARMzMS5caxbuUFAV49rgzq7FkMjUYiiuNF+3j2KMHg57r6JU5Gqx1sw0W
W63CsG53g/LhLDhi3MsrXkuoIWUCv+UjX26WunmDcsqCYK7Cr1zYbm9VsS7zENOtIbp5s18jmXAD
jBXBi55x/ozdCd2XCmPWRQCQaVZw6nJAHHftu+dakPbFxqUdGP4yRxC2pk4Bz/E18vtETh1aIqil
1wgxmBYH3OaCTSGW/HUA4nFq114pNrlgPyI8lSM8UNfI2C9g4bsx2jtUgXcespNv9OM4dmj5DOjZ
TnOXSaGAFQSPgeiCvazNLo/bBQ3Q3E/grUOPqoV/n++eJw8gMNEImBjJbB1GDn4F5KbVaOu3XZgt
KKETDpByNZ3osqAHxTwnnfiTkhJ8qrJbeygoskb1P+NixLyaoxIsVbafFDyCaRNe5BRXmV8ZJF+U
Ya6SBc0O9dSZ3GzWlnAG92PSj8HUP96fFqwlD4N1XfUmqg6ssaUE/BNxH+WHEXZtojJImcKfGQGG
XblB9+BINaR/HNx4SDszJjej7cQVUwgvWPBb6Vwfphqtes/noM7fcBPVD9sK+Gg5bKms5xVvwjhZ
HK3SSfIF3m2TTGodYog7pu+Bq+fUj9hP4PQguUcYBmz6S1ODNyHID+VR+DdOGI33nN9uXmBO28Fg
Xm6aQ3gz8J4Xax4p3Ggp195x1icCcHwz+/bFVkB7yoEdHA8jVXKElZ7fRI+AIYt92U7HYCKwX+nB
A0CLEDMBApPHNSwu8BhHMzCo+4GTJdgGbfwL0A4GM7ZA/+YNXH7kpgeeBQi8DLcGjroAnfaLiUD7
qs4BB3ehmxysaqa3YhgvMpIookxFnwYV0A3tWIQHAAPEKDZWrInc/ehqlQQ+fx8C4H8EKaLOGfrF
lV9v61GACRnbNos9NNyqudzWrOofiTADBnNmc+l1iXwQI8MNMKW45/CMmWeLXYUf/QCwsfAnbyPg
27d3dFovsK1mqFhDU6AXB+x4Xef8pxvWZN9t8ZS56FTtPTLVQFjCEugOUPZlrpNAeuLo1Ha1kEJu
c28eL+7Ej41Qv+NAPdV1H20i6X34Uc2TnMDAt5iYSFzZvAc1B9YYAgF2WIKiodosE3a8TshpKwSM
bXtsausxpLsQUPDKjoYkXhydYJ90spGtgTXpJ9rqKmWdGk4dPtiKggkeDXFiaLGXY0kPnZjjrKMP
nZJ5GvH3PKINMr0gwWZs9oiwPXZuHFqg+XVVj9uR1ygzTJ1hyAGfOMi9Bs5y1o+gOGFyu2674ti7
1qY0Ki38oMkm4hguU2xEwwGbxewv4XboHSDy05ss8QdPqDETpXDnFNAHmGTCUjVetmigeBdCxt9d
1GFarjGJNnW5p1WHD1YjuQ0rpIcdRqQJYt8bm+KVjvorsQHGGqaJZr1TfNAR6LuGhvlTG9UQa2Dz
bhFt9FaCDeTCmLeaskpN9UPEO2h9VctziYRnDWw5rjFFkmvJXkIVbUcVkJ2A4M96K5sieuXIo+BH
K3/HjAoYuDduElThsKHjgIeevkb0ZvGo4DKcg6VUEU4xTq7AR4yib0v5sDcDuADGBbijx5dOCnlq
qqsstUz8sMAYee0Um8itMJKcH4AgtsDx+tOi2QOR3rZlDUjkVu9rFw9H09B337hsL2h4GOwIurvK
+ddAMBVhOv9HNXRwhWbFtLHjAhcdP0cJ56DSERxcrB7p0iTZAfXWcBmWZtN3IMdrilyq8sI8QWWQ
FKPKdDgGa+FiIMAp6GMjYDbbtF6UcBm9WYn5Qx8Y9Fq7VRoASYidKYSL8Hjq4+VlGOzXEITg1PnL
U6xoWptxOQtv2HntZD6qGnuVqR7qsop2ulNYJIV5lr7dOQUMr5Wfr6lAIUR9DLCEI9iDDcDGhojr
aMCDjbtdjKp+01eePohpwBhHPFdo8oXR0UVRoIPglwLeH6FUTlTXYlSQgHTDmLddVAPWiq3W42DD
Dz+HXEM9qVcet2HK++jFNQtGh+NBvivefIceYBw87Ke5q9EA4+60ZYtOAAR1iC9ZEPb6CTsabGbx
r4oFrKyuCoGMik3c2+YDe/QKZVqfTCrHjD7QHTM9SYWGFDqeP20dQXGjr8hjjw3BbRjoHl6x7Gil
mgNfFBiM2ltXLLzRbtDsiXM4ikfjj6Uv3JWjF5GMMchPvO4egOBsyIjml3DRXnAC1h8Y1wibvg0R
OwXbit71UFfLYUUWX16aCNRHBg5OXH1q/Lcl7gQ70DjfFsAVciwTpOPFqidSp7aINmEsMAmnYEc6
AZivGx9cnyI4ubRhiWsHkgjSPXmaDKDDBamrIz+t+HSK/AGKKbTwMl6+WaoBAXvAnusgxLQhzaG9
UuTgs5SWrPKoJ2spfVB0ITAQoAcEb2YLyEI2HxRQ566HLAByHtSHGE6TH3Ucx5vax9SCM4bTyuEY
M47jCwN/IJGyeDGyW1IxOsgt8t9hjlEw0bjvtC6PPMSnFxiQP8gCJnuPm4PwsPdKjO5UAU/LbmuZ
XQ7UmQ94+lMiQYwQ8WsE/GkttACprFOYjC0ZuPm2f/WaPFyxqdWJPce6HA5hB3KyqL3DMGBEkGj0
Gny3wWScOvY9e0fZqvbBfpoC4FUIMsmsp3VhhmUbF9EeTbrvFhU8b13kZE21qdrFricTD0k1uDul
GeaqezSdFUZIRmVWNIZ5N7cFPrUO9O2+WNZ121/ZxDCln5NDjkxHunZaKY1Ob+X4WIMhfeJm/gmg
Q21ZTrZB7YSHWVQ7gIDIpRr4Eld1k2d5Cepibdr9ZIZVOxtvQ6sZ0i6YL/ORkqwXhV4+t2ozBgW4
eQpz2Z5T7YVbHeWivYxJ0PKGYTy4HeZlUMPHK/RLnl2JPjVAmGpj7c+aemjb0AJGuDROaMEsTLR1
iKSqOROGhlDFd7EpgoNvL1UUBweCFZoDNt7VSrxI9L7POY9CeE4P0VqyIXPam0F4WQZJz3L/2MdM
btvRfxAUxmkAvdaazBMKvzDNx/53buv+kYN9OfbtW8e1ODfDAKZc6Z8WDzRUZQb8q8J977kDNmjI
AKKx/MIpHh9NyuOI+3uqp+JZa9yeRvibwk0rM3foJZJ407k+4pDyokwodDp8lYPB+cIC11l5S8AS
1JLVjs8R9tSwwGR47tVrY/KHfAQ/VyzxQcZYsjmiU/ThtMLPtKswW1RgSyfdxwSiyAEnQA/B0RRB
tOs4hH0sIx9WzEilbtWvW+VIA0J0E6g+FHHQPjVt3WVawc48EiG7VJXcFl4QXkeABisiMTfQRxN4
TTyKk8nxwQBHucpqL+WNbLP7QXW/tINV7mHiDB22CG/m7cny8EVWi0F5cJw7L4BHuuw2TuW9j+ME
U/EmHrfc6d8FiZY0ypna29rhZ/TM2YYPxbs3IKqXI4lWTqswh6VDTMLZykuJzw5SizlrOhCux6o8
90YfJQhtyJa6DR74PnMk+SBG6G1VoamsBXpU/ijgUJ1jd/M0kmd5NkG/6aVpVoqFEsoSMAHnWQtw
H56IM/b8gbv7EKHHcUI34/Ozh6aW0+h231ZwozZPhPgY2igs5tq9sHvAA9LPFEwW2YUJTNvRilSY
qs11vVashiVXRw9axkUSVf6CGin6NTk/vdhioLU3V86L6DQGdu8u3RcPCpL6JtKP0xxprHP3c2nJ
ERwXnpnY+9Sxkch+Fcp4ozEwPFdOwkusc93QRztV5Jz7M/bfKc5yOpyohCdz30V90nKMXE8hyvNJ
+qmt5l9IAqfHIVbTI0ez6CDyGoTi0Z8eRdtu+liBn1iXN6v4BbOZrMNwxGUoyi3aTNEjgN/osVJq
gHFzzTcRadF5VpjX7vmu6Ydh3cYx5oeCSG84FzKjdHl1fiLlqLAG0aZS0ToWCcWHmmA/xn2omjqJ
FTeJA8Iyq3u2jyeKbBAJAs+hQOaW99+pQp4BzJj38XgiUbtduhgiKWCdJGG+Bx0KXNq6hXKE5GCm
2Od2jJ1DyLDNsI2W0NmRRjhrz1muHEDpw/0g/pekM9uRFFmC6BchQbC/JuSete/1gmpr1mAPIPj6
e3KuNGqpRz1T1VkQ4W5+zLxjTi4RFfj/eFdd0v9UNGTxmFqAs433BXARHC1PMcNurrrquvfd8S6d
MbDJes9ABqPXqPDiD8OlXh+1VahHmWA2WFAeqsrPT96Q3ot0fljWkYHTCAWq9JcqyjkKZPHoBauD
u91Io0m4rP3s6tMyc2K6+bpj9PrZzXa9y7Dd8FM6+N58D2gVHlfNNYZI4tB6U3YQzmDnD6ZQDzX1
9oWRy3dWdLizPIysJTESyuf/nJXxJJyDNGu8KuxfjXRVx4hsBP04/KhFgnm/RYhVXVAcvXelZ8bS
lX+buhR2VRoeDS6wNADYcMeH0O3h/fPGjpleAhE1czzPLbX0VNyi8njR6rOItDB+FwMrdpM85kWD
8aPq70bZ9dxlNmbLZOWVa0mJSjM38kRNnk479JEKKvaXi+l17IqjWfX5tu8TVmTO82WugvnMbOIw
FMZ8Kq1MUilTjQ1z528xnNsLYptIqD+TMKJ0QGU2PSDyGn7JVfmmLGyecFaUd4rUJaYyJEYNPKrT
wBvbsQMxwU1gVXInpYB1Hc0gmieIW7uKjHGl5EfDjMzhw9dijIKOWsTrBbUxg5a4D/SrpxvryDNq
MYFbk0PvQcz5ROvYFvjGSD6LnfDUtxM4CyDgPtTDFIfTcrHXlva8ZtjJiGYnjBJDPr35xsKfY5Cs
UdXddi2Hp1Cst6bZM1pHHuciZ9gQWCxcHOq4XYd3FMfk5IdnpZr8XHvzbjVFum+75MEPXGujjIZT
NDdvG92SNpfk+3L6aEo9xrkJ+u0E85ddKMJn1HRhqfauCNpbI+zGc1VxFJgtEHaCmyxx53OjHf5m
SfYsCo3wmvEWhUZ5TPpljRy+zmVsNLSdwgVh9VnUXLUQpjPkKNnhSTckpixhW2zNlmbfXURFw7FW
McDGa+pjNoOUwsNZrS+mX5GBKOcxSsnIpYjilwBGb9vkjJWEI6/q7n1tob/TWNK6Jc0JKA0GcQao
nstfcxrnyO38yFzGczNBYSWaRYdmuy+t10aBRgRei6BWmvDJyT53PZugA7l11haTtd8A0wcDLW9g
NIfSXX7rJD+UK9+UzgrQdN9/kYkno2RiuNwlMcffclOXJ6a/+dFgIkBlG7J40BYsB3XNmFqFvh+e
pm+fksC8aaEENybKQej5H72R7tNCY4ksNEFYb8HaEUNpjP2hewkG819iOHuRC71Zpc2D0ee3zThh
bkmae9sf7huV7muUeKcP9lMKqdjN5qvhj0S1MLfdsJN9PTjC3StaNkSrFqY852pbFfTv1GQ727zJ
i7R5G6fwrmoUKYdF+9EW6z7Mx9fZokId3YQkijTY6SfmHHnXeNteu+/NwimaN6o+rJpJuEE/VPvI
BluNRhDDx/D5uhjoyoSXtCo/s6Yy0Fytaee5f1XAqtmEbBm+bXO/0DHTB+5SdyKyQFpeXBnTE+Iv
1WjQT1vPTM5e6WIkLtNjsLhDXDMGvrSZdZj95MEEbYqmjKN51m/pYOfbxCBTaDAz9hq2RXp/ZQe7
/GVxAy4u1+zOntd89mRxhDiVaL+6qIVripS9ELpQp5grVraFohxMje2f3FI8CkPeVMrGeqWyzzLb
S3Vmn0sXa+dlDtx6M3ug1A0ydouX0LGzdDd3a3OvfM22ZA7woLMQbMtiObK4D1RFI4tM/RBfgpC6
tKzQgh1T/k1+8z2b9rxfTNRjG+5zaR1j1/bzZ5Zmn+FaB09rS9xFEP4mReDEHdARw0odh0XBSYvI
iIQtYn9GLFIiyTnq26PbISL1lrwr/Mo9on7cNqtjcR3XfEhpiy/cp6htZVgdZtOrSQUhdq1IP0Ra
fFXmEu6Y7nunot/wVpknW2jSBYKUQC52xVHMkapRtX9Dq9IISSTyA0aAKKwc9VnMZkf1aHIN+66l
753mboA5iqA8qPE8Y46li48+G/uncS71bpE9q5PXuo2MQdSHKmiwGkw5thjPugQTJg66dWLhBiQR
kcxDPIzvWW6ordvrl0kZZ9l00wXiBGeU2XLwp+RF9GXN5CYEtBpRqh7BaI5hQBplUZHcYBflHnwl
2zDEfhz6xY6TMcBAk8F9mlZ5u45tvJYnR4mvwAGKkAasgazUu7I2VlHrg9nKHznfjpb9PRpDtq9M
9TamQh67XPXEshLn2NCsu2jrp2zVz6v0sJP0Ko/60j1N6RQ+1Fo/g9iepUWk1myQGdGrVwjog+5o
u3L7OZfiuxZ+eLJzi5Axo98vkjSOHlGwmL4KbsaIyx6FSSDyu262S4kDmRRjj9kf32vL4xzkXt8m
U0JIrY+F2JIYqttk2HehwlQiAJ88r/vho3d26TBm8RD0z2nhObdaPTghpbUw3YObd2nknlZ+qWW/
NQLzvelvfH7mzjAbsW92wRb68CdJlwMqtxtLbR7a641WrT/FMt3kpfpkEoO3xGke+0ZDgoz5RSCv
xK6dX3oTmZHT/SVo/HK32Oa7lYvmJh3qfSKmIgIDovrm4g/0GViXK5nQpwG2ovNCyKJyfDevtLKg
CJu1EtvOaMl2SZYDKC/RFVWJFGMm3cZd9VvRB0/zYn4sq0UkrznTkKX5UZSfZer4qOcLd4+dMunp
c8pAZeZRWSLCtw6FU768a1c9gOfTu/S/w5K/DthyVPPuGS3ZFrZ9qDquj6FtTs5a3LQQd3AbXrqx
HYKKqyWPhDm8NanF7LtoP+fBK7ALMh4tffODQvLo9G5zRRQeRuvILHO9qe3gbZk5nbuR8GNvRo4a
QB9aF8I8rOVxVOu4CRDRo8Ew3zIbalznqjuVCYZvR6VbBXjFlweobLtw27vP9tJ0R5eR/saY80Ow
Th+pW+47J/8KPGY9S2AQIpC1m3Ay3rIxJBDCaX5c426tiELpawZRhvETFKGmSV1gJyT/p4Q/WwMI
7JaA0qTo4EjKr3TGY9dMhEAV4U1libvJHJ66Pn2Y1Mlq5UhS0firppVGXnd5bHc704HQ6/0w2zN5
us8aRLLrND72+vUzFLzNs2Co0vxOwzAdrHXCZW6sWOcKOK+dk9p/M2cZ3bqVnyoneAq1eCkdQr0m
/lPTHZ8GECweSSYmbZb4sTWkX04xEhkbZl9mlvSRFTg/yUhMcXap0+lz9rpnZjO4R9vpNxzlk/LB
C2pDfdX8bTddb74qF68q8hu+a0+9W47c55V4htz+Wvs1QrLBZWaMH0bo/pRTeQ+VbqODmL9j477X
qfr2R/2YC7rx2VFxN/l0b0mmECyiPF3v+sE4g2msX4N7NbLNIosy7d45o0VrjaNplkY0uCUWgLkm
jqzaMbt9bycT8LqoSWlZlPcpbfEOWkAAYk+dXrWMyzuAVV/d1V2WbzKf6AQp9n7mXu9Sc9qaq602
3gBA6llf1+TtTTEJyMkM4N1s6nu7ta+k7jDtW6NdDpNJnWc7jr/VXRqXeftsDcTS5BMZPDlaUZHl
R7uQb9dLqyxiP8ypfwe2JKPDB6l9GFetqMGyZ2nPOSgBYxjtPRVdJS9e8ZJrEMHOILbOrpMHzqqb
AjcJ8wn7xs2XTRNmBD0XXOrS/XVz6z5UHuloY36ytf6ghYESwafa+t6r06FHWGp4KAxeGd0fa+H4
t/gsDlPwzpc84yGftPdsKoPxTE78AP3nrmgR9LHJWZtyzSDBQ7uPXTP7NPKJmw/lMQjME4Ok77ka
cV7JnAjGoEaCqNM3VzBf7d3i2/DmS96FWWS4+UeBcKCskHNlLN+blgornC+2JC4SSSzfzqIf4Fa4
ja8CmqiyJBraAZ+r3UVW8w+kE/gik9V9atcU4GQQGk63X2bzKQsgFUCrEyT49rYMkOvXBjWiIc6P
ySUCktVCLqe9FRVZ8dTMJlkpgMS0tIx+V59JcS+WMFqt3NqgOSUbBL/PwnWGjRySZ/wOFBpheWOW
/tege9K6h4m/SmXuTdTRY6/sWym8+04u1ta07PP1bK0dq9g07kB4f40vCAifrICSf2e0odiCOS58
Tb6Nyef49IIlQnTatOF06gq8K6UzPYj20089Dt+yhRQP9D+YqCi7Prlh5tsMOZ/KicFMEi5PJsPR
ekJccA1zayfZwk3Ns2VIBuGLUhvmWZdaMFsMx/qpoNmNnfYDPw/eX2xGWixnneJcTp2D5zREaUuM
gop3xRwAjFFejEhVk94UPWebg49jsPIXBTDBDJZEHtm+VIMjdsPwMKTptPf9kOaj/+t6A4HeWje1
Xb6sHswLz91eDJy1TLl2S5ZzRAweXN4a2oe0e/Zd6CRjmj+1aZN35OZnqK4uTsSCZO7Xe7N0+0dT
j+1BShJqejWcR7GXrjB/qBcRZkqikkGTeRraZeSXsdlWZbgv14JAZwZSHmFrouxf/MD+WPIuSvqB
9OM+3ydJx254rdoz3FY8FHZ26WQHeHNliFbv5I8umiIvV975K4PjVUJE9eW5tfQbE799MGaUHtev
n0i78xGiRvsATfKvXaDb6oOfLyT7okkvV25x8SrrNh9889YZlhssDdTg3JGRM1KEtt68HQv/tvab
v9IsLzTY1n7OSvvUhwviZg43hNK0oaCmje/s2LCtf3U978U0VA9tyRRHSCZflkuQp1ckCP31vrUk
Q9GFMF/TU3EdyijzWtLx2oC+7eKD4hGAWxhVcWISwI89JX6nNciZaqfloBdm4vVw6cYRFUiJ575o
pn3oXDW4viIkrGuWc1nhXk806HiD1xpF5JBzb2w6v32ieH1YB3DZUcPzdBIbXZY04b0o3MgywXUj
d9AvRs30unKsQ4U7jzttrOO1LcyHedq7ph+hYK0P6xIEpzQk9B1c/G8eC7IRrnDO0lZEM1LX2R2M
ZdZVL33w3rp+sbNF+9ZY4OblOlk3Y0ZzW9Z/qfTqGzsvG45SfsGzhPrXXqeY63IyhOnTWyoS4Ed3
X3rFcDfSn6azDVvXTPfulBQHswqoxbP2PUtLEjrmztt5k19tslRigrKXyM164tyBc14SIcR+0Wv4
/98CMeSQRtYVt2J0AO+5d+hRlFbDfxxslKH5nEdvTF5binYjwwW1qPkC2UqcmpWPsAQYyXJYjfdR
f46KWpgpS7g3VgKbDVN5se835xrIurD5jba97Wik176zJoTYH+5EZcy3ZTuQadNJ72btvXafZxbp
oh1DbF5L+BAIB007HFWVN2713D/mgOP7oQ/qc9L03saZvTJeveeiXzADuGcvSLAIlvljNeEsCtt7
2rn0kI/EtHjZdBpyfZknMZD66uFk6fy/0QPYsQfTvPiLepVzfzXI3a926sSepj+GR8iB5A8hb9Vm
aV7dirdEqowgKIrD3vKhIUJxX2EH1Atz9wa6P0uWnCeVK2ut6zsnS05LZX6lSo+Rt3YfbcrmhrqS
7xJkbrva10eBoaIZPnhTyoaHNEB6vPKfix/WcdNX22uBkQ3mV1L79/2w4PSWLoFS/dWOMdr+jpnc
J6f435Ku86YuMQ2Usp9OyxA8e30VSzGRbZQ+wmzzXy3ht+JGAcfJGExOBCwYtbdbhDswKMpv7WXm
873GtnWq3jhFQ6ztLCQXnGbWWmblTuXZQfCphT6E+tyOT8Uy8scVP7ig7w/t+i3d+sHIuNGtGltd
ziA7J1N9nsJdmslk3zNYP2ThSOYzUX9rYB39lHhUB2ZgWlmAIJtHZxDliWWuhG79uuFCaM7KHxlZ
TzCVv7PA8cTPGVXJp6NC/0AwjBdiGSRpdcM6kiyV98YGZuO1YexlW8SXBv7e41ygA+E778bLNHSP
npfhmJRHiT7uFGgW7ULjbxoFE1FmOXGRMAcPE+vecAzvc7W+hzH/zur32gR36JLwO5jCCcWIHA/X
vNhAT5vecuGSkvfJIhe4wxE5F+EtoGS6MX39p917vGv7Msxu0iWIqwzgmErxV1gSha1848s/Got6
rDilulnUsbualwzFNXJtiYyfFQd2xRP3MZSHOcsf4TbTbZMSNqyS4Jg4xEs2ozpixhqQ+QtcA5lD
506pYHUGv9PHckwomfQAKMYDLcpyZyguo+auU1V26cfwbZjIq/I7dXFnIyDIJL3hdrp0xvySzJkf
zdr+dFxJN4w8AYdbRsDwmEjktS+faAYSzLNDCSnoD4QST+Olr7o7ampApEcjrbcaW0rUdkiyq2x/
gomhqje9Fy7GNZn2t6nqbrSLYuMWkZcGI1jW9eP13o0KPyvFYp/PNNsN2bPAwhtJHFey6M/ece/T
1PpXLe6mzoLftG750CzrKRDV3Rh69U4wRAjsQkRD77/hMSUPryN/PUzPixd+NwySFvziOGPnZmuh
jRT0/8UQYuWsjatfQqrb2Tb/8XFFKGNYMkMboZnZYahDP+7pPOccXmEq4ax+57yqD9LynygG5siq
T/5M3ZIxxLUqsm7nVG/SxtpZzpRuPBrwwa72afoPyJ/yTAjIo8XY1pwTxerITVHizMz7+6Kz74Ei
0+36DgL5r1XWU5mraLCaJarhaQsQtBkmHZZ/k5kMzZtx4bMT5w7HAh0/554Lb2YXxnfK6IqBSZBG
oknjwjO+dd9PeKeZ4AX1Q8mI5KC9ZYl1lQxxN7i3a73Up2TXBwMOgJB0TJ39FCbxRDKDBku4bnsp
7wOlf7sgpT9300cB/NGLh9pGuMBTvZsTZgKuVd0vKeGt6ZPftPdV0A1boN2ondbT2Hu/zbVATBiJ
xrXJp0tx/QU5Ssnp4Wesb8QAJ163/nfd3mnMU8NinfUYvuMNJni+FTyp02PWmAQ0SmsPe79Tq/uC
VxcBjKxv28CrmNfHTKT/NDQ2tS6sBcACTE9GRz0QpdE/la4DsexvS+xZ2HwAYUYcXoEPwJUZf3aW
1zsSBEjjTRjoLkN5mkZ132Cpiae2peVaCJgundZi1PRc+debrK5WSkvKAoTiP9Cym1Etl9UXnyQN
xAX/IfU+fsOJzNFU4AFNTmFmXaCE8mPLZpcefYLoeTz0aWuRqYoJYeNQgaUOatFIKQiWpnA1NlEH
97eH/3/VAdD/ddjhWDxUthF4MRqmmy3ujQoxTC14ojeNRUzZ6n8s87rtc+Ay+oOPPsyejRnjoItH
SGOM2ofX32WI76NQX9IJX7slmbaV0ZzF0HFYXl+TLkBZ1tbCNqEpxTfSBpdmquRpRu/GIUOKmQFu
43bMp/zA+U1a82MAFoioWbpDyrjNMOwLHR/NkWuPcd1BmCz4ZdtmpQFbu83qPKQO3xE6VR4pSZ6H
b61PWQ/ln5R/5cQHoKuU16+VWwalx8TL5117lQ1TlfyJ/gUX8ZNczGc55285OoLHkWlm9SveZeb5
zmdR6uFOGyV3g5wZRyY/BBM8NvAC8VD2gm+HvwUrhFqp95B9DwB5g4bYpppv4XqJqgpwZI/YkdYO
iDJnTmt0rMGCdYESziWEgzgFTkBOLq3focNYDjtmPnmpsk46+Bla4832HB8qakE3t130/QLhKby2
5yuvdzY9pe38yO5P4vLg3EEDijvJs4ZCypqq3CQXTyJFBu2EDEsioPBebdaQmP28DSuMIGFOqr3Z
sfkABwboZfDHRHjfBmu/LzuzjVvS9acMnNibsLV7dF11N34stPbCTUFv/CXZeXbGj76dsHoVhHk1
xptzJ73+j9YVOrwXezNR95mXPrRZqna5Rv1SWeHR6XrxXNhDxLibSLHJJ2SxKndu/xK26ac9b7me
8q2fVS+wkreCKIAo5cPYZx06i4sTa5wZUzbLPluLX2Wh6cG9kGKsbGSbMJYTRVRaLnY0YnyJhVDy
6NTui6KtiYoeNJgTc3JDbNXZ8NxhRi9we5sJJJszwXroJSHnmScSdET+87ND7XDAOC+WCXQ95Mey
m3+cbmBhDkSy50B46mpsefGXx2w06cVopePEoRkdnSeD8FgfsV506W/tV48UWJYAsHGUx3iiR8tZ
rZ20ZBHPXJcbAUokr6pY6TnPlVN8LA5s0MKgWdS5PnsYk2GOpk2p5vJUj4ppmbO3hQVim4GZM16P
HCYxSGzC33W2PHg8OPRDNu/37J4zCPzZroJduZTvQUDeqNbnuvR4AhLjrjUBjahz302SQKgjpIGY
NNc7dOEE+PJnSdj8g/ct4SFn5gG8OG+8ZJriwOTyasz0LLry3Rys50IXlxAYoC09tfNMlHbiPCgG
KZb0wLs2jU9qVQ5/3fA9iJ2e98P28JYk/XZ1+pWp0rMuaudkyeC5namRHNeKbOyGLS4q0an5Rk/m
Hl6Xt3WZ3obaqXfSJkhEAi5M5aMw00ercCjEABFr7SQ3riFirPUfylgRlMefuaFulrgN0S2pUtqM
PUoDUnXfc0Yr07gpFQuM6M83lsv+IzbenZKU1WMpRVNSztbWKeocyH8ihB7vnipq8BbJLp/cfUAk
YvFSWx0b9LZ1Td/0Im/BPaEtC3jlgp9hI7CANA4tcEMEPFEU/s5pZ7yOvqp3k8jIfO/pjaFooEQA
AApcZDnJpJ70IrOet3V1PUmaCfzcw7Rk0IBq4Nxg5Yzjz6iTPeYHlMrYk9YNGMkARGaxH0/524VJ
ZDzr3If10/titA6L05OIrcpx29nZKRt4B4ul3ak2I65bXtGy8qtMjafMCR/wdYxbEFzZ8tcHya8u
BWZGKr7Kc5lJUAGc6YYZ+wj3uc6XOBM8M00+kE/SXNVp+xI6xhoLROd93fcEPIj0xvOYWI9kaFSI
KNmQtDfXL1WtQSw9CmfXHIHL5MA1ENBPLf26RmnSeXutQ2pHe01i1Rt5TIxB3FXzz4rQd/GTpt3A
qebxMLmstZB/9dVjof0ljZlbEenZ8g1Plr03fFke/a5fYjJLHMZUvhOLDtCrsug6jDosdm6dfmnJ
RiRs5QQ5UgqkYT7wVC6gHVl6KZonDXS6EXaCal7wyqr53IWohoPRPnCywLim/rYdzGAjcujywevd
7VBzRmVICbT1l1IW7/VguvhErMvIirrc/fI7k2zIicDTxn3OMrbK4POKKOJlJBkwFvBUfa6Xp8Vr
WQVB9AZjjS13Wxcbn3VJ7kBi6YfKJxHOCEM8BxUUamLHdE2f5BAwLSkXvfHcNTinyP4bgNu7dFtV
A+pgwypDmQnivFe0NsOp4sB99HCTMpeVf1ZuftsaotfSBtkV8slP2jMKyPe6Bv+Sla14DQ/y1t3a
QW2dsIEQabiIcA+WgH9q+vGVqU4gmG/hGC4b6U6wCHV1fbLJXXYWUD9wnSB/ZY5/n3XWvywjhbFp
gO8RQRSTj3edt4dEkbJfggeoZSFJa81vAv3uV4Z/P1j/8lB1t4GHQcNJAhHZs+Fshj7HDFQLYhQd
Ek2TtL7LPOhd21rRuq4EddU/8ZMh/R9TUODcu7zKD3MS9g99UaqTU5SPgzvD9xbdxlM+H/z01brV
2dZ3yEH7WqufRQC223jpzh2THcTt4gvfOeBNYLAHbjLYoygQKksreTUlepTNuGqb1f7nkokDzqTP
gsJrJwscMFbSmQfL1W+dnCleIdt5EMZ/U/i0pEa5t4L0c+iN5C5EJjXh6LATUbxN/LvN2F8aDz41
Ed4Yi8D6DdvfXK4yQgkuzkPDhVKb1wwFKa/5kuFrVYOb50b3Y/QYLDw3mlMWpEix3Nu0pxnxT8yy
rxGRKdRfBpQUT/NA2GGWHBbfcI7C90+t3e8fjbxgOivq/6w8h1qndMKi/bFKOJcsPChSm/ZhlbD9
yGTBn5kXQYxjxXMVUTS0B/hgWR7XlHGXz8UG/JY8ffHuCBvznsnsSKfpl79YN6KQp1En801h90RT
drgYx9F6xnJHvJrLT7iXzC9XK2RD3LKzmGH5Pq2TXeNZ0x6qH8ouhK/303XqcRxbM1rMXy7NYZtT
1cC7TU5krCEyomchUo9b0/HxRwtrb6qywTNC+iHOrt2A9Y75C1Ju7v7LnPXf7Ah2FNXhlmp5PUtR
MAWrsiAufAqz2vbQKf3y4jATwxnbixyIoVLfQUXuqsK2GTG4YgI3hd0D43LYCWNOuOTXG76QdR2C
PiYm9lujHcddRV8TtT0ZxeW8ovyKfVqiVFrk1mwYfzORNti4AuTOxybHS+6Sqjk2Xrx0wY3ZmX8J
A6jeoyJIHRZAoqcx1STtLmyfltbtz4XzqnGIGfU03flzUO7ohcXGWU9wBF86JB+h7J9VsnpRVnP/
awjasbupi5CnscHvAGOmmjWL15BNkUFFsrjPNMvHNVRo+c8yGzwDFu/R1HGIEyoEtETjNljjszGF
t0kmY7H6rwz0131jIMozXt1pWQDqLNXRpHowy/zXHieQherISOBtFAHis0e2debdqAI1Y/Thl/BS
E91d5nMcDNmNgMjfV4n+TEmTilqSxiqTK6PzsA9l7GJp5muHKdkmwXyEb2Q8ioD3Fa4m8qS/mYlL
OppL87eM8sF0zfzoGuvOuOaX5bBj3YSWJlv91gQ4XdOcvYNBjWFzYtWL6oZ4biCt3Xm+qab0hqwH
tsHJ/NljyWEtXiqcpI95/+AkLt4b/DPUxu4PuBbwlntbzHvXvUawocDO1qFrmbkZrrqF/cWOXZbb
AGtbxMnQRrp56UcZyxUmzOJo5wKeKISlaTNRzF1QgeFeZvhkpzl7qd2KpX/snMI77WzwFmNZSdd1
a/OoaVhtYvCQ8yamLqO1RaAMziuugKTcNtM1EmhOHupxIWvSUpdmFfdhJcHH5+VX28Y/18h4Tdbp
Kqw4B61yOhI7eGJIM+2UH09ccNHah59N538oUXobYdniqcfMnNPdRpjr8wujuH43qmyJW2ZEVv4x
+uYbhvBzwLAO71bk19UJsKqIAsSyuJQNO2zH/KqgjOgl1ykBR/zcEbpd6kfq9kNQ5Df50NzazBPW
skwhmbrnydQoUiS6cROy79bjp18Fyd8U+pFyJ9bROSk2Rfq6lYyV1VWHOs2WbT0Mb47qNJsmq8NA
4xljDv41bvsOx57mk2u0dWohwY7zcpOU2W2iC+vABJn5pVz7ra45VeaAtE/d4SRPDmrFwmCArMge
XNtp9RRrd2atgUkebKhZC9K491WffXj2dDsHr4mVM+/g9N04TBmw4opPr1key/yPagc8VSxXrJPA
ja52H/LeQcq03b/USm1S+k4BRjbwp/waG0ys2GrHY7+85wkdhnURhCNiYl9eB5smOUjjdGBRgr3e
Ed54Q+H0YkrJjB3wMV2n27robksh8HLxkRQKIbAie9/LKKB9ph29MoAIQcdX0/43ZD2vPNp8RlRT
ZSEL6EX8zbP3jNpGEl+1m6eBJRgzrHg51z9VX16gXbG4o4howjasIeBZdGPIWQ/yr76IyRuigdM9
Fh4dGsgcH0qNgcpxqp0d2mTycO4Xw0sBQM++qbVncEmthsTv7ZeRPkzIDhukYRLXzFNwChodj0v6
VQlbxcAbMyFFKZFLrjpX06T3M+NsTuNw68GxbVA/71QHQCrLZJc4LC5kNuA3P9d/7IWzMQg/Kx/N
qQNOt5blCrwTDNyW5lvlqG/IQzYxeCNRF1T0OiFQxsfYVVvrtprMLHJLXP/FNa4rzciWcnsH2ERc
00NcFF6d7IKcn9gwm8ALlvtYzUN3XGgQl/aUA9Le694koRjYcS/nQzVhUvAIINv4PIWBW/yPsPNY
bl1Ls/SrZOS4EA1sbLiKqh7Qe1GizJEmCLkD7zY8nr4+6GbWzb6RET1hyFASSYHAb9b61u+p5dhq
eeHWWW08iIz9tB6h3Qlxx0+laa19VRAfEPIuSDR00vlsuu4t+qKhrk4yS7VNI5PikA3+c5gxRPv5
XghaE9vJfLefG+87ctvwgKOME1sq0MO4YwQA0Mjm3xgQXJQ7t3A2dVOG5Id4/ujPT52qehAmAVVG
2i7/fBQ/d626YwoMYu8XdnGYCGOu42DcqPkhSdUUhyR188PPp7Wf9my+Mx5XcU5rpkWLn99QQDVY
jAh1VkxgcJDX6T9uAhgQpjELfct+NpJrNt/QBaZiwZnn52d/Xo2fmz8f1l++9sdz/nf3+XmWf977
393l52sK5T9O1PmF/8t9fh7DX/7yv9z7jz/9l+///Io///S/3P3f/YV/9zX2Cjwe22jsbaXJzV/v
gsd4jh3k0aKoQFb35/dF7OKR+vn850FJtogTp9F/PrGfj7Ks9/7xbPHOxjUIzn8edv/y83/86F+e
2s+n+s8f+eP398NEvNT88388zdFcQxqBzW0D0uiIwIsxCPeGAkFB+57F0VMA+2qbCQTpVoP6XURJ
B+ru6mpju8W18MzmnITO1N21pasBYXprMVEtFYohVtSoKIzfCRNQGnhUR5Py00NMbzVJl/gnBpih
EWErn9hkonC2zG4297p4xjHZsmE5OrplASp0kCvqSGPoFXemXlC1FCuvaQmZlA2hEjmrB6TKyASG
AQkdv6me/VFV8t4P0W8TFgyjfec7bIbkwg7hhYKaOMSIEqsPyR7pyQzok5ekpmrImv4rEZpxcnp7
XwRTg2o9JnHsqx4bc8O0pl6Zae2uBb7mrfTctZebRIhyLV9GujpwlTHPo+P/Huq+ObwHM2om9QpY
A8YnbWrb9R+o/xjMjcWd8mS9D7scRjKGQywOxWfHPthsR4LuJBaRouvIhzf6DQIYorh4/0Iau+Ko
LuGBsotK3D7Y4NyiVmnqD1vxpm0w7S5Ns+0hsjRnVQKcc9W+tdFCdvksu+iCFv27tTPqWRUR9niC
LUeuGwcHo2HhDOOvL5RtE6wdo6ftanuYjfv4GB3qrkSh3+4n74WpGvkVnvgIkhSkacGGAebZwhOM
3+0h7pdB+uaVLKhawWaDNQ2TUerqpYE3cdXFcHqBoClwrBs3Nb+HSa6ixiluU5te0rD/zT6AeFrk
KasRbBrFn/Hpm6j6m54Yn0p/VuNd4NkNKYZYQX2jX3pmea2GEENewjiW9Wi89KNrC1VsGRdOd4oG
fUmdEyKRYXUcOWyTW8yfnUGnmp+6BM+wrntveBi/Kqn9zuxSrIDMHSsHRajlDKwIzN5amb6xlTi0
eCE6DRm+2FTIw/U2mAMfKYcb+EOr1i7I1MB8uTCEjsBliD51do6HMgZ+myQrzUFtaVkM5PuETTKC
dgMZBrDugCEex9Vl0MoOc6P8ABu3n3T/A+Jtty4lCu4w+jAKS+xUrBG9GJX8eNnS1zN1nVpGuJ57
00LXXfUoLNc+U0nLoRWMUoC41QS6E/+KuxyrZNa/VmJVNbTcRay0HSxd+svUE0ct4bc2sSLSbZo3
Ly1topbs9D57pgF+aUBh7R3/hXUmuCKUGQu/Dy516aSr3AdwomvmfRRSuMgpx3s3aLiTcZIdrWyb
hSz6iwHuRdnE3kkrswevb8INBDfcOzAmAvWGZ2zANEZEZdsad5YdfcnaanZYHIHl2jBNHJ8Mzmlk
oRPy4kIL+gwgqS+c3nkMDEkWXzVBBDWLhcxy4t2sFIPfabLpfiqmTOusUM/OwKhr0MUzniBeefWJ
CxYUR4RORNuBDUBD6LvZ0lHjrgxD7dB58jBRqyzT0V8XJbp6DQ7Zi9gnGcuHEULxOkIH1rQIAdgr
tTs2BqSn85YdAvnbcJsdqoR2gZkmP/Lv5PXQnI1fowtIG8Yo7Ctix/jVyomcKrr2Ff3GeQzaCcEl
1o4UL1o8IXkTst/XHkMUTWWP7KFfuHyXC2Pg7IYQlp+N2PxGXx7DuSwhgSM2p5Oq9WalMEYuR2Y9
VuIS3egGJaO9nrGvLPYZUqalQYes68MxKF5FoT+1iOKaarbLImwWPiV4EpExHQZ3SRt+dUBwodfq
ap2042nsyPquGKrrtvWEknzNeLpC1BU2C+W2d5VQL3XtsXQfARHobL63MMOJc0WklAl9aw7dngZw
OFvDyMl8zTmCZJQU3LAHuKbfAJq1tlObvWtNWpxoSJ9s23poezIfsOFT860RwRAKMvCGtwIkTm6d
cMlJrPvOBjSvhp0ZJqxXdPwfbIe8I/LJtWJuvLUsSTj8ux74B6tkPD8DS81igkGrRY+q7DewQKx1
ORQkTuDhbdOUWFO9vXVe+iz8huQaEHfbKkG6kjWoQ3XnqWPEgaQLNVzfdu9RJYLdYKinPE1PtkT5
arETnYb+XTrX2BYTYlD2MRM4RjvLyH3TSAQ1WmZH6TwfSxXxEq1JQkoZe+tQV0gD+p3SWOPXOhPv
HM2ClQ2bSmXDoUJgw6GOStsiEcWQ+G7y/tsx7DsU4sHooU+PWGLzj3guDXBLMiZniMPcRr7NRrfe
Y2Mkyx1K7JH+49735JXjATKa1G5Kb3dWthmDerhEdlVgtG6ipct6ZzT0TaJlsyaYVrly8crXVcJl
UxLuprnOMsmftSB6AdbQb0OnIQLFGeVzLnriKRStAcAT5v5afD/YlrXzlbXJQzmCicMJxiBrVRk0
2g9K6PlRC5pjlmu/2WGRhBHwMArHfHsNWzw9dtay33PLael2cloHWIiEkezRZ1cXFrpXlo0LS5Wv
rUrdg9POHGsqlkbMGu7hyXO4gGFph/WR/2JW8cXHRBwNXEgzxCH0jD5DenwiLG+dfTkGdzmj7aoQ
LD1SCAdpToRxwzZC2C0UxGYVsEplfekRRwETMdj7UOoXfoUgBNQXavI+tO9ZkJmW+dQLj3VBPFn7
qKncrVsy6bADtrglphRmf8xhU92x7vIU4aqu7ZBojQyDiasQlr0vo55F1SB4COkDjMRP2+Q8b4df
Awv9neyzJ6SRwyKeKh31c/04GiJcNzs1uu7R6XpYuRo4COkjkpHZtxNWJzXaD1gTjU04jop68KQw
uZ7liNFYr6NkE5joDuAmLeqpLFmULKrBQgU3WesYqY0VoGcpwQqbXb3g2KK0MsXBynFA9Drji8+M
rXaQjze2LSwWIvtjihgJqYkpsDSNcFXp430SpadUPoY20hmXpBHbJKOJlbmKfDYVEFYxjrjvWtHe
cUDeYCPMFxm6fDvCzmg222jAMq4NzWlw0nTfWgXBsgXZmA4Sjoj9kKwNLD6sWDUtObRWf4dUwVx4
PkvgQUHLN23QKcxTcu7lc3ZPvN9QgwgtN3wIpYYZcKRx+exSZnVlR/8JzoOUuFmLSzmS6BClumAd
W3m1Gbn+ckCzXqpL4mptiT6EfWtgtWLnifCXkM+dHT+L5oYMm1FaX1xDmQDws1jqF4b16qvwJAJ0
7cHIBMgaKNWndh14H9AJ1SL1IvJzPArpAK1PNFavoTedtNaElz1OIfw1BHxZsbJ8xElVxMBxyEkI
6LXl1DtvjRCvVdG96hM2JNsiLS6KtB3bb9RXFRUmB/gmqRhMyRIbrj5jssRKmGTqMOFP0RKgRfIL
/Ji59jKbZe2Bq7CejqCxvXQDQLDZOmK4Z9hk0VWnQMzT5DmdsElyPmRsyuLbbGN4L4lJlEGZn+0U
TbGoLcxSQOyjiNhw774j/6NN3eXkC5+kB9xW3UceIIpRgb3P0lEebLtjbDW41V0Cy4i9bysfJ4Cf
mG5q69CGXrhGD/IdGrWNfMFV686LEMrLIT8KP8MuGLAo7inxNhz4h6Ri3rv0mSlw7DbWQRlBuclb
BHrIhog5DQL/vlWee+wKHbmYl9TvqUa0rhtqz5nVb8vGIt136LtbzZrkjhpkXwq3u2Fcja6uGZ0N
LreFH1FkF12PPkOvv0uYjGxnq1dib4iIgDqzrUUqV4bJeO3nhhGIvgNWctBtyQw8RvlMEIV4khGe
IEc2GqeC2HwqyuIfn7ah0R1B9zFsx/6K6SzWz5otu5eKgDiSZ17KYQjOuT3Q+SXs6ANdn/bIgMt7
N/RYKXeOhsWYTxm2lfcAkkoMKBHQn/lr5XyDVEEsOTJMml0+/blpUP+tUC0xNP/fr4GyHLGrGSPb
vn/eT2UViaSFfjV4w206+Ly3Ool1NC7dh8FEA/OWNe4HVY13Umusm2lHzkpE4bsyOoKJ06pHNqf3
dz8feUP+yr9K3//l621pH0hYQDBrOZsJjN4z1AW5Htl7bHwwxs+qNeQqRz25M+bv1lFPwJelM28M
nGqF24PO2DHDS4EI5tjODrf5s6Fw2F352pNgBsjVnE4Sr7tzX6bVWykj/7VHhg5M1nQPVJbBc943
+Oc1HzyGUW8CNSS7n7sNybqPVPU6sSLeeUFlYxiMvA1/y6fPrpKTX0rATJRxIx6OvWdUzjlgfLnW
wHrcWqlTdpFL8DbHIiimBM/AoB8tB7O4Nv9TLN8jh2C+iZpMrs2JAr7F2dH1Tn2z8jC4+fUfn9h6
3txKxF74X5IMu+SsKioceex9Pz32AcKXNin1q6mF8SoP63vLiOSucozqKajkcw1Y7lLPn0UJ3rTK
d43TzzcBEQM8UAzPuAbJXZMFERyggYX6oLvHVA3dNtfd5K7qtGrtdNImDQ41clSzCQQXROcYsU1M
InF1PHt4yLGv0d06Nh7+knj53EWVUk1fCqdNNUy/B9s5lg1OP5POE/pu9cakn1zwyqzw9+CkHYHO
cQWk4Jiq0rtvYobKGBg7BpWJg3gsR2tu2s2OM2F2NO0KlYPhVHtfG5LTlNArahXto9/3zj1WE+ce
OMJKWlwFu5y3fKWc7rmIYMZErfMKDt3ZOK4Ytz+f5gZKbs6VhwwDDxooUT+0CWsIUg3iw8+n6F69
bTt2X0WoXoI0AT5tmqxGCo3eIR2MxzRMS7oOBJ61z3Yh4Xgxcp0zSHYnmNs/6khNecD1b3yz/nEK
5LgdHfMBbK5/jFRLCm2DzZrTlbo4801mh+oyuT2sdweXy8837J5rI5oZvgOJ4ihDdrV9N2w7qxxX
CZiNtR+Yw6nrTPJhhnUDRuWUGRNlS5ffi9TFhllmlQTZw4dRH96pElcuMQqXuKjK+zDsvgsLKimY
cpfS0tSOICTnBswtgPmKp9acl8NVhQac6uvMjMraFyq+plD11vT25bEgkeniEbqz8vBlUtN6Oeuo
yF9XhczXQRthXOA6idgOEsoijbh+Z4YePhRZR+Ji75UfdMrvIjKaqzAJah3TkatiBUHCzRLz6nr3
mSqSh5+bwYytve+ylK1j5J9eVB5+btgglAfCgsqDyzKAsceGxtues4fCSz2aOYPhqDv7mklzw3bs
FJPg4ySBvx9BBp5qnhBgXHdhg/o8C7f0EdNkmwhe14hLLqe5Yzyw0jBYPvns31mD0U+E6w7L8d2Q
ElBRmWwq7ebTRuT7bKSEClFNsXagrNGBO28NLzCfrC43ODotMkMDSXswNNNWK1IYV/EgTnIofyU/
mR5e7T67A7L6AkfiNePYTm0gc5BBkAhEI+U9UKXzpHnhjtGUOPZS1xmxKH9vw5M7+tKc9yy4ktp6
2hoB58HcQZ7MP7L4MBKJLr30v3nytzwCj63Yjpv+FN793ECle+UdT5fZ2to9chZr0fmZ/dW/lOMw
4KREnFkBjLkfC9wIFPpLJs3OXnpWc8bTR3ekBvumQxtcmENiAKRrqmM53/Djx2YQL25VBk+l53ob
SxsRxIW99ojt8+JQmy66+aTshdGmNPX0WXmlPISKBPox/6w7Lb7gpI7ECov4QLFA2RJMw0XTy/6e
E6TYJVVDJqIV9K9ZWt0P0MtXLNiAgkVafXQZiE5Y7M8Y0fUNjOX+MHUiuDRefNNzI3is63TL1r29
gzqUL6gWrOcxKva0mP5RhDApxISJi/0yTbztoB3IWNLCptYOWWGrE+eCYgP8RHugCsIlHyG/qLvk
NR7L9pZFbG/SOE6PMo96YmhsOLCa0h5zzbB2+PMgi+lSeyxRqKR1cDMGXuegx2bscKRqWTBPvyDz
WzXDahuGzqRbRximtPAZb6oG5e0FRKIk38AgJ+6mCjlcwrhB7znf6L05XrDY33KRD3uvfMtovzM0
W2lWgg2F+rure9uDScbbCy0LGlUO3QdeTwYGXYuXiGglE0vIAsWhe1FSz+7RtH31RaQtcWwG+IIz
WrDAOSR5gsVuvikQDbm6Ht+PfQYKgSFqrRkcZmMQ3TFPL46FicVl/tLPDQZrOPtZYiDV7m0iXrlJ
J859kWFP659Pw0B5mwy9OMrJRD8Efvn0EyDFMDy//tyYIRKNvvCGnYI0fbR0a1rffN7kd5NivscE
IN4W6M63Nk6p5Rin+0CFFORYaoh2sZuzCV4G3kk84CXBgCRJyVm7hDmhFCFJ4OcjpjpUvAFe6N4N
zkPFG9j2TG8D1piW0sZZtDbThPRt054eHNaRo0azKKZMf8iqst23AzC7n2+OCSoJe+gw5bLROQox
MZL/+XCaz0ZFGzdQ6iWobanbl96Ryb4eKnNnKxvTFyK/GvypB3M47FaJG5drA07ANZ1SFIwBkDHL
LHvG2LkL7OFE9chbN/GNI5B9/8XoEN5AfnhyusRn5C6ICQuUusVQABbgJfp95JfJcURVv0grJyNx
izU5F4/h19BY5QoZLyBE8xcnctiQ7csQCw0Kb9osE1ldgjHfxb1vnosuwa1ekakCDkKe66n4x01S
6xmFlRhpDqb8rDUZMAGsS/vcpx3QaCQiFDI7hfRoNeLROlIM0Re3FPhTVz95nht/a9O4bhn+I1Nn
kytpAFHNFqchiZz7QVbxJjIjbOOdfQeNowSrCiDZBCx+7Sv4L6KUEhzK2Btbp8Os181DC2pWRpKq
2HA5gu/G+WhEiga9QB9pyk3JfjxP9hJLJS9X6R2QyZL9iaLsEiRiR5n00QdZBYu0Yor5H5FqxsAi
hwiWIXP2PqS4RTFj0QEGR47jr8w00BdN8Y7t8TvvKrWA7S5WqvGZnWDc5Gq6dUZb7eMRo3xfkycG
/o9GH1tZa7bnSa/3ppupTe+N9iLv0KdSSxooJi+Md9lo5DbLjHbrGrwzi6k+qYHu1EQez3JsVStO
uTKwiJ3z4hX2AdCe5pAx4eIINe3xqRZTfKJ//cxZwm9kKg/DWBR7Vx+d0yjwiOTQn7cz57e2CbCi
TL0NBtHyPRbLZVNQ1dUFH7BMMoPcPhhW+cmB+ZYV40uiTWDlszo+Fe3KTj6SUvk36UrvWDCEpe1V
G7efZ8Wm0A8Dw8k2Lh9jvI9pRD63lKjWJvJvIm+fW427CEP3FGRZvGZ/g5o59z7DlgIvHa3PNm+B
OhAf0MWVPBaiu4Sm+1RHJaewY92fJ9PRjrxh03UH0NPEUNj4Mb4WvSH2LqxuWhIeUh1JC8gkNuBk
MLVJt0scYPxoPjdG5Ztbsl2+kn4XjuZDlYYoiREBL5vABh9SM9GapkRbx44TnhtHuJthQA8VG+bL
5GQIENsGdLEN6CMUVL/KvRe53DYBhKEmc9lCNPFX3vTvkXfCJwoYOWG3lVdqXVn2Vgk0pdhgr1i2
nND5pWzDQdlGLrkhEYUxyj65VsDAyqEBKiQNfxJAEMqMZCnL8iLRfW9xsH6xHXpIbKQ+Gii7QpFX
3fCfAzn0AXhm1/flox3Ue8ohIBAJc/fgqNntk2u5zETrbNFmzXtkuWtebxuyXISjAVslYyq0RZMu
9xWJX1gX7/pzEsCBQ1Kmlowwu2u1rOHS3rlVUaxp+hpzxMJsMzIebJfDR4bjPs6HYZ/z+E99MZ2q
WuciTNEaaoxNConNBb3IYCJ3cFgyLry4PQLM3lB751e3oDCK0QE2DrDokvGMZWTjo3TS8ixk/hFq
1anp+/aIAIIxm5Y8Rn1KGr2NrquOnGJRBYBUem/StmarnbxYLzfekPXrKEmncyyRdjPmKtcxuAxZ
iLPmiQNIiQKaTnBnprA5Ah0CjJOvixCsU6Z53xWxnAvg25hkYotsJGGQuQVU1XGNLSIzeR3C9KND
tD51NsRd9H+oLDb5WAR70QW/PP0BV3qfUVwEjbpxlrk4OVrARjA1SO4iox7B3WuvRdF84ptEbR1J
Qtng+Ffm/DOAi+zaeUKdUSxFq5/lENsQBdpDge0eqM6kJ9tuGH93Q3zuVfbmIn7du6p5RT8UsqWI
PodfdNwsP0Q3bQOTrZRv8xolaOyYZLNmM9g7ZfqHE0FMrKwEw7nSXga0M4ugBjGYhW9Cjo+YJxjt
GnCg4cPF7kepSRAikpFV0TDedQZxa7Xb6CfOwvMU1+sS5X0cohae6nqRlsMWzVJuiF1PydSTprW2
mvEqIxFtyMDABRsHT0amHLYNvEp9Vy2qivWToU9XRwdtLpsZupNzRYPsFOpVs2Ek+Er5FvCe59w+
L2acBtuAxzJ/Q5pejD0Fq0zXwVGqMbh3PqnSGS5iTb92vnHJrPAtnrnTNUEAK3ZdK3aelCLjV1mP
E6fb6T4ntS3vuGxrvozWg/eQOkWwzvwCPXVJUrStpxcR4Zyyqcp+2mBGH857Rkqbl55kUr9OiINJ
TxveKDIOLe4YcjfWAipkVH7nbZ3gZgdqxwX92M3Qtyzo33wjM3Z2B0AjQl1mk592QVcjllnxoXfj
F/Lkz3g0OM+66Xu4GeMSYInL+6gY3eOgOvfYh+1XHGHXY2wdrazGIkAjkotQ5r89nYwpzhqfCO6e
G5EaGKWpjtl6OlA5jTxZcElDR5O09bJRap0qLDgVOyXdgxme6XSwlfZCtORvoePIKppr3NM3NnPi
hpGXb0FR3FPEv4geR7AZg4io/VOglycxTx8NvP9VZX2HeJchx7dn378MMkaDXO6mnj6OaNzVGOr1
mk0Y4nsWulbF+n1MPvvMehcukwit1peEh+Hgi1GnV1r1q4m0K2Ojs+Mq+jT3EDox6Qj3cesh9lbi
gXrE2qmh2sByOyCcCykFm8fai08uQx7qeCMMzmFlPY5+cGhCCL6xh3WENIRDpjIkoQ1gYzjsPB/2
LXV0Hzkuxwm4ameTcSXj+I/xeo11vwjHDClYd6EngrKREp3p/NZCTh+Vl3srd8sZah85KJYjHLDI
9y0bEzBasnzmJZxJFXgw0Dq2LlJ5x+JSFA7auI5E8B6ovtuV/WMCGwVCv4R71OFcZFaSm/IYk31T
xSCsEkTJqDifZMeytnCKWfyMZRUw5Y5t5cXlbcYKFE+i/uCh0CVipj84mfeGfqla2j7IYpf1NRs7
/FN9cTIBnYEIhjYuii8ithNSgP1TLgPG6kPLOzE0052Mq3tZe69pW92qGAd11rBzyTFJdjl6W0DR
i0kvd/WUvreRyXkvytDUBfZdoJa1P19qVcS6z4F95ngtcmKC8wKX5R8dp0UHt7WUweEMYkMHf6Za
+RvbtrHWuCgRYbvujHQduNjqzQZkOpGCyxyVzx4ZdhnYHXpzg0qLPDA1hQhEnPSLCONl6Ii18GHR
qWZvmUha2fFuVZi94tpFxKGqfRq9taX/npa9uR6D7r3QxniZCw2JXWrlhAYQ3NFWe1wcIK8q76su
yH+mlmyb8XG007fSStqVKtEpxrF/NIxnLUG3YrnUfLoOsqnhXToCq+YaI4eEOMMe5cKkq2856v6q
FkQmRrLDgx2fGAIc9QBqrsbWNyMPkZOpVmAFI4yoMLO9MIFVoufTuXTtg4k85J5ZCJdVHdyvYsNH
6E6xLg33GyFlCYBBAKEuKFMaQSaMK54JeARJGUwWmspu7eSZeULll9iEFTmhWouKxVPy0Zmy3yRs
m7HFobkYSn2vmfFLjVbch56loR2Y9dq1hsWj1orrVJqSzIDHoscvJoz+hskCVjeIwTDCMBBV2k2M
ghXCWPzSvZtXaCUiIHdpDi0+HNiVG4u/m9nTLZoqQJCNC8ozSNegK1o4Ixa7wIGRp2HQKeqShB2G
5mH62ZXwrUOimRdkPgQXv6oAytUJ3oUnN9POpV0bLOTgnHI4BEH6M3xUc7EF2T8sLymHr/arEs6i
KHIP0vdxyg1wkJ4FXaf23lXF6TG08dN6pXhV+EVWRUignxZ/RghoDpqrBYzIRrbvKv8YKRF6mAK8
ph9eSDttJR9UCN0dil4uz/0aWAAia+bXWsNssNgjKs4IsW3abTcm56y2iw0SinohhPmga2FNaAi8
0ak3v9KzXZGyYRHjs8wlMtW+ji5cLBZ2wj+5oWgEyNOt3TCNdiaT3SWYtexXQYRSVXZ3RuveO133
rXM+Y6c513cN5mfkSrJpn+0BVZIfO1vdohsrQd5ELuDTLGQj19T4zaEsXJ0yVlSJrsY2Z9wpxlcr
EwfGKmi7VU2Y97U2vSsbK7jdzBa5bOhfyEE2lNjkCzTTqvHdYRWEIRbuiMmvG7f3ojCGkytBPziB
+4HfYlb9JvsCux8+r2xnTlGxUonx0rvDPZYjhDwDw6UphQ7hOKdhLtybUjZb3HHIpkS2rGNyD8hl
AQiQDPoWyineegkgi7zileV63zY9G6e46jBN8kiE3ZGy5VQH2qcfN0dskWuLTDC/6L7QNJR7aUdv
CHj0A4EXHCRJuMTAG+5Jz2Ws3VW7Scce7vbp1mJDhlSYQhNx2ZngpxcEPEiKyfAqp3IR08sQUsAU
uoEVpbyAt+zEf5moYBQQUDNyazNYtyDJnm28D6l+KxE8bKs4e9UiuqVKujvA/ocGSPhuIMWmzl+C
DOG44SuCFUzwi21o4jBXIOXkWG6hMdfEYWBZVuQTZM1nTp4YjQCCIqcTT0zT1JKsTZI0wJe2OUaA
BPpsqkZiCix49LVz6Y2KgJHxEYfXzTB7FJpUbIyI04CswWe8gU7YHJxUhAdNM97SxNmn9cw0FA6S
Hrcjg5KNwDJqpueRcWfWTw+VYHKYTMiPLSBZ+Uzs7Js5xdTNF609oXQXs8IhNeI1OeZPRsVq2NCb
rwlcLIv9vR41d6Oa7JXuBDuwleMRJ/orp8NNDbo20caJ8xUrAzd2z55ssYiNeKeLpNjY3sgiogZV
KYpuY07mY5FYr3bDgdRFA32n73mryvUOgYHaffCBiw4MGpbmqC8hgBpbMbJZCcn0ySESpISKEHan
QVFTvHG1+pIHEBptBxzfNNX0bUbw6VXMA0Lf5/8Ki8sWVDAKAEBc9jTKiiUMMBaab/23QwY1AjJ/
X3b2bzPRUJgiEHBTHAMF0z0yVy5wEF96XxFdQmiWHsmEl3XEBWKzBO07lBs97/5kznOJRLNGyn/M
Sf9Z2qbLxjiqsYUALph881oR18dvDWkSJ70B9d7yEMinajJM6jrQypCgAogi7qn3m+NMK6/9Qoc/
6PlArAxmzp+OUYRnJMy80Z8H0iLJM/1oSs+DOYVYcvDluyy54DORRjwzW574JxvxJVOWf2jRMXRJ
q45iBIwqGuxjEdBs3HXtCoCZvbJqa514KTJ6PdbZoDPVx9Y2FJwPep0tt9P6iF4hRI79jdJSQM1h
weCvhf1hkUG7IRI1WKqBbC10K8UOkeUCP1y/iisXAYZVPNmsNve1PmN5eV/vAWKs02YRJmG5VTSn
2L3o6Tz+4+tArKIifwmNpt0pF75NGKZApCUrwvHFtzRYlshVWIuuTJijXebde36SnRJwo5lhXwfF
aKimzbP6NrlPMNey5tuz2X/oiM4pa3LwTP86asUMH1IfYTAFB5vEZ1E67anuUrJ/sEx3xHRtTJ4i
qVKFuTAsMmtz/Y09DZg2QZhm2yEkNMq5RhBmvQrLks7MiVg7T/ux9FkzdOohI20ihTPJuAVFrhEi
6aS2rUjYExz7egizo/VI6GV5gQXL3tS5n+5wXN5C0yMxLjWXusZfF7l30KKIbAPooEvnlT0CwR05
+kTR7AOX0ROHM5OlesKh2AAeQm9Qc0XQoChE/UJqjsl7RM83Ze449ABjtawseS4DSOPYOl2cXu2L
4UF6U8m+iwfw0OU8hChYE7V2fKe0juh5U5x+/nCfUdAqW9KfIgBh0VPu6Vt4J+LCdRE9lMDkgCRw
8oUl/jCWsbbJdYoW05TvoiKWsqUq4oTgE224D634lbHwFRQGGEbREAGvR2oROQJCwAT1FIkXd48Z
o/39b//n//7X5/CfwXdxncPBivxveZtdiyhv6v/+u7D+/rfyjy/vv/77767hmrruCtpoXeJdEo7N
9z/foU4F3Nv4DxQTfeKgp1gmYVUdPYAclxggqWcx+mfFO5xDgIo+MK512FknX2PwJiaDoa5JrJqp
GGZ6AH+jHg1kr2BHI90196ThPTjjbmhjddclrnNtbMmTVDkee3OWSXT+3f/neTj/7/OQPHzDdAxp
mYZuweR3//I83LGPyywH9Q68ZaOXXb3D1t0tRJh1V9i1MTBaWawEW/j7Kk5eIEggM87qsycc7VK5
vrcbzPKj+h/2ziQ5ciRL01dJiT2iMSgAhUhlLWw20owz6aRvIHQGiXmecaNe9SHqYv3BIiqDtHQj
q33dkikhQncnFIPq06fv/UPUKxe+XJll5u1iK7gNpRzOsDNIkYlQiyXEN6gnEECl1im3tpW6F9qQ
ooHo1/bi80cynX9/JN1xDN3QOXvZhiU+PlLHfgAVxAmWCJuFvFg67QknDHo4wbnnxuo31RPrjvQV
OyDfWKD9OXLiqq7RkIxfg65Ya61NaEiiC04FRq+Jy7//g+svZYEgvC/s+NaKa2d3+M+IDMWOcn0F
Sy/uRXuJ5CFFYJD2d9PRaV5kuYkyP2JNbYsDUZfAMeurvtpkeTUvq6S+KtXBmwky+Gk1xffAVDlm
2fZ4Risvfsht5g8FCLrRQb+t9San1BwGF41G7hT7eE0dfrRTgv5oxgBB4uTSTAy5TTxxd/gpNhtv
e3jT/+vDKqgOq+Il4+kDz6+PfvzPuyzh//8x/c6//s3H3/jPffBSZlX2Vn/6r9av2cVz8lod/6MP
V2b0v+5u8Vw/f/gBdTo2z+vmtRxuXiu6If+9mqd/+T/9y3+8Hq5yN+Sv//ztBeH0erqax4bx219/
Na1+i2Dwr2AxXf6vv5vu/5+/3fzX/86bH3FQNK//+AP5nTR4eQ7S1+MLvD5X9T9/Uyz5OzMVzQXd
0R1L2lyaA+j0N7b+uwqXV1ocUgg2VCl/+0eKEZ9PfHF+n+a3o+qaoWo60sq//aNCGH76K/t3UwjT
cZDkUSVr2vztv1/EX2Htzy/48zBHB4pR3gU69LS4Pjrb0nB01dY15yjQKUZlovBIYdbWOEerafSA
dgxcxbrdcTXKgTqlUHTnSxoVQqyjCPo+YF3OpWamTgZfS9OHs5VGlbhB+KHM9KtqEgF2ANxDObRW
ulpgdahk10WSrqBSI1aWGFdRjg212QgH5d7ozXQgu5TYHM7wd8l3NXuMZVK9sGpDWWctW30Tm9dN
P3YziufdWauVHl7JYpYnaj0dH7t9ZXQ72eOEi2IJIoAxtRHMU+3zbgDKngwoGLoZ95XXrrJu0Iuc
BW1lzzwNlmZT00c0w6LcaJ7/Q3XcdobVL8+gqoznKi5ycXKDDw0wBx2MitHk6RlgVoxwSvlko827
VB35zeqRSUfiANIgwjZ001VYtZmg7UKlBzoWsO487RaHqxZtKxe0zhNwhhRU/A6x+qHjUJ3k95Um
KK+3UPMBz1BEDhZee2lWYB39yr7CW0PZRipeddG9Aun8u0eN1C2075yhOf4G+bicPuKoqcGkQgCv
ZDzTYyemHNPjuVBmWzoXOc3R8UkbSmUuUU9AdHhy11HKhU71L7egA6J0860bEY5ycLVTRCMXtgVi
PNJNShQ15RdKk8FcKAhA+dnAeXjswH6PF4C+2OcCBIwl+lxYl9VYhAplV1kjLLss3JIB4+JCrwGt
DhGsm+bGLJBxByZ45uTQ+KeihGlH8H7BgHvON3QfwVQ37S1s/fwJuZFw42o5RQKp3anQH4q7PBX6
Emrj9MGb89FGmjBtoBv5VLhQHkL7ja6Ts3RqyDO2hfIxEv8/DA+KYKUEu8xASESHxHSmASWJ8NQw
LJrRsEuNLQo4uNHiLUyxCTBYR2WKUlnFIQR3OZutFQ5EzrMPDwnKvgsv1G9dE62KyhoeSxolbK8Z
XlA6/C07QwhHdPW69KbOh7dD/wBXghZ+DQqOS0RoJ/orNQ0T1ksm4a5rVT0dWyLStCrzl/CY5Kqs
GCaKIhMdH+NpGHWE/lNADZyeaXtML6inXnjumOO6L5AvGmweXOrRmx7JZsNOTUvASPddnF81hbvL
BEoqqYPIlMk3nQmgp4wzD3wPmqqKzsjQPBzeWKUjVOuY7uXhTTYBssJprSkYgjoJSHiqRWHIG1dW
tBg0ZqfyR2rpyFJpVKwt6UDPrhVo5xlqkE0PElSqwaLRRmcJ8Pem16nIOWnwFjWx2AJ8uyzG/BVB
LZ3TTJmd+0GO1W5LmbHx4VxMi9IjVgFJyF4y1F/nQ1uuevSit0BsXlSZ19vc2SYV2gSYpSFVJr14
147hEhwurArKnAsQrc7SM7M1CL5iPf0deSAKjb4Naa/RnSVsIkDQjh0g7Kabc2NU/GU/AdlDt7kG
yIH/KpBUzDmhvMnigN1SKvJB1DDQsFmbioMFgJd1uwcKqsFaU+Jb1eOYeXibfa4VS1LbduGpQH8B
191yjJCL0tTuEr+y5kVZYcQSpQChtSV2muXGgzwz1PKsnmayJQEGE4JRWUQpS2EK1TZrW51mK7If
ctFPEzVt163dD0vpDvyJWyMpjZfgkCnx3GjR3DrEAwCQFJxZQNAPWR4Uz7f1IP9QQHAiH1x972Sg
LBSkua90DX5ypGDAPNojCqMm4IQU7ZBcDlexGl0q4WRH4Zr4GMTh02E6wNy+QWkFo6o2nYuh5Khn
9d4y6viK073alvM2juXr4XbB1N7XGUTNABnQm8akfdXrNmeNjq8DCRuXiTJkvzGMbYhIUO+Zy8OE
H9ppbcfhVZPHwRmy9kw030YPn6xrZokEpQ7lTcEOHnkSKzhPgksnaS9a9PbhnODWU5Z9vDhMaw36
ylpYw40D5nx7+G4FLm3MdFR9Qm0RDMMa5Fi/AbR004xw2Xwr2avT+ChdUjCvOwyRXMwIpbUbY+5S
tvbD4U2kk4uSifN0Z2YrQ4I9R8lpe7gJOwrww2lLemI1ILC6QRxcEzqiEz2g72RoVofYoXTwLZQW
/+fkAG2lkB8rMbEXKD89ZmOFntp5NjVQox5UbdVklMM6OodJD2Omh51j2wBAciNrafS3K2YFB8Ex
jS8LS3kOm8ahecSTKMADNIRGZ3WlASCCGAbZqPHPIWWWRPS5PuRwHhScVA8PJpMiWFsZ8cDDIGAx
SMHnwXC2N9QzNxDV0jJBihQa3QyAk/y6O6xrqfkQgFB0D0fPXCeJoMdEbbWEYK+C9FuJbCw2Zkll
P+FXvECNEBridnNQHpvEmywNK7qjh6SBMLFQfZxOUQAqFo3QL4cCNhqAoobOsVkC/ocSbDoNmB14
36wUqPpxC7OQ3vjCKMU5eAMJ/hLBt5FTLy4QxrbG1GluFR7NraQo1rREZodVVAs6s5heYwaUrK0i
TZcV0KuNZw8LPaqKS6eCOBam7nk6bQeYjXxHDvKbPrIAaXu8IS8HLSKwN0yQDnWmhGhXbfMQUF2t
glkgBKULJKjoJxMIvRBFL4FEQlMg8yEIb7br/UEJHi05HRSfrlGt1YYGmd1ulSXqtQdYaDPa/bgk
jqYrLYaM0EXjPDbdFzRUcg4oBcAhTs2ZkgwLFNoWAPHLDRCsq9FEog6No0eP1QnjCOZ8rqn2ukH7
GeNahK4d3Da8zhvZnNIHWYjXAK/3ifvBvpfbTDTzG+Uuf9+Jlv6bF27ywY3X+fQJrHRn0CI5oEfd
tFzZZrmuBxop+rTFtdM+AK0rR1rScQb/qrTRZJBU3I0cn8LSFe4teMFZhIvQzCKC3FhEXldJrxNd
yTeWDogykbu0z8R9CAUCObzoBTwUcPl8fIg0D11Sy7lN6R5G6IvOfVO31q4R73zQpvNmTNHfmny2
Dj8albfBRw2kWVKcH/7EmWY4ErGLuEGKNvQQslGVgu5IYjwgd25txymi0uwgrrkt4vRKNVPr8CZt
YanYPrqo4Hy0HtM61HJmRk3pJwBYidepMhcNxA+7ffWGnPeQs7H1HuvHq5tZL5A8BZlw2VfEjRDd
uhwNbIc4belzCRRy7ZQo0FaGdaFNO6Ks+RDFlLmp/qsyqUpowrBQkElRTm3Vat2F8Q8vY1czc+AI
Et8UJZH3chSMENxUeuVQA8XqRFH6pxyBlTXZCAhFEOabOGjRu+ePMmXljBjU6/BdlwX30EoR7AJ6
DjPXH9ZlyW9o02L0ymFRTeGidULcffrvPki3887ptp6B/GbgnYO+afHhjqnO8foOm3qM4lHurTPV
BwRm0PkoMAFBAZYG5+FLRAq+KLoePVpTEod/PM8qrjzT9nejW22AZSXzsbGtpROhxRUWKSQ/GhHC
MDmA2AY+bCDCz5WhOpOJbcIThEramjKZHZ6tMhKeGdNzklNKZ8UOsnyyLa2t1k6jecoj2IJ2lerA
TDCVMcAsoqCBymDGboPrQOQ+2E7f36C49yAdb6AUiuxdSat9hQQvjQUHpjIEAe2ipCJO9Sr/w6TN
shkmBoYNz8H1/HSuwfKZjYAGz3KAJ3VkqNshREOtqYuas9iUthRWi7UKHhgLNRoFPIBFPJo95EUi
JcTjup1WeDsFNZYiFRGGLi8MNRQgbrs7xGgsmJekVcjfwJOpn6K6fLTIhM/H2gI2goa9hqcCdgzl
RhVdAfGXVkQgZYERU7d0476fOzH34Tro+U/kZ1t2wTL2SSnBAt0oBjswPYBgyekG7ahuyufLji7h
1I4OPLh7OS6wm5SMxgRmcJg0Miyvg9GdPG7GZNFMN49GBF1kv9xQhydXU/Qrrx56PAPyHdYQw0o0
+S1UBWtpaPSBS9g49EsGXEEburR5vmg1elsBmjZLv5oXvdZsge53M8OMjLljq90aaMUmcVh4g9WV
cGj7JccH+k7Ao+LZlWHr1bmFzlHuhCS2OmxPrSZG4hifn7li+M5sxB6kjpwzIw/rJfKNcteMqJ5C
OzFWYGvwbKwnsngBPCKNwXRBvW4vaHFdGLpXbloLVFpkpuV1RC10RHp1rlFr2ltTyZBQMocJKnd1
0T+mWXNl2gmSTf3EzKNERU+BJceUs3dq3DxnFfYpgLRRWbTt21oJUbrJqo6sJPnmYUJ03skMeEQf
XAqbvSIHq48ij3YGlhr8LHCNP/dmw6RRoeST9UCD/5lFLbvsqjsPIaYtkjPfq97q1xJWKJXbCXdX
J28YxrF4OXUDFwRK2Wo+YgV5vx0bqAp5QjLQ6vX1EKc0vxFsW4rB+3EINR1ufvhk12dZxbKjzYGE
fm8qtGJKzmctygOt+1xoKNIZlk1lkYqenbT46fnj1SFaDgbiMq3SlDsq41uZ8B11KfctyTtbQruD
XtMu2ghZd9TVOJ7orbmAeOvjXuE3i1hrm1WJ7Wakdk9IhJQrjmwtTagu3tLmzxZSQ/bHnvzKE+mD
EdBhAcDxe0McdzyLFAWiVdDgEI+3LhgPl4q09qBOZhBqOEY3vqNd0fUhl5VcNc5JWxqFFCI2OPCA
LxBG89ZqDrrnRSFWToYaFPP0MFnzMJcrL1AIlDTx+8agoj8dNA9rC+wOWMoABXOT6L/pKOgf5ruZ
ePWN3Kohy0yfstgBhdNMgZSq+sMPP5gSRcc8g6OCBLXWS4Cx6aqQk6LDtHe0CjeoEUdgN6HkOrzi
W+QsQh3ZaxnG+7qWIXbvFqJ7E3XbHrQVmwDGlGb8BpWQ7zWKZCWR08C38toYY2dnyAxBsnabasqj
W2rckCVjsK2sLz8aV1O/f9WX7Mg4RiwxrVfXYXHrKmibpDgGiHp8rMd8z+EExXATuKbT3YSh3s/D
yjPWSUmmh6sFag2e2DqUEzJZXkVCBdU47VJAr6J5BD4lj7uLECAdjpxSWY+5ft86pOdRqaE2SNFn
Dft0hqWRAitBEjJ7zlmky0ukHscpq299G4hKhSJsqS8JtpzO2mag8Q08K8TOAA2R8rrpOr5TKu4q
QRElNKmWVUhMznKlUuauvAxsLLwhYibZ1OliNz5Et8bA9WTiTnoZxw+7n/yH2ANAWpDXjuyI0s7M
Z6tK+MJ1her8tLUGIMd1lPbOU8X8Y+REg+dGvBeNsUGwk21+2sNddNppRnfzjnSa94WwumF47kKD
2LYNgbogjX6IqFqLTRgPMP8zy7ERsIgrlFYdYxKxITOyK0RtgcSOZKWrSIsuq6n4UI6sUkzfOCBQ
F6EWgaJVhL8iYoVboxPkmPkPlPyY8BXBL6otGt8lNE7RdM+HV5JVVPmi4ZYOebD2MkcsxKOPKNta
XUBwp/Gdi1tPxcJqmg6WY710hCR+vdmgOszZDnkWQ3IkPESK0m6e9WE1sJFeHeosbAPENiqKMucR
/Db91uWlRtmnXmIoTrVHDP1VX4XZRvGRUDet58DSIRx3SH8rtfHjsNY4kkEuwCs48d6cTnG3KrU0
LTdeHKd4G4cKBYRyJQDmsiGrgKTxBw8RRPPgz9DuS+D9lO2z0BHtxdt10XvRU085IGB3apLsrZlU
0fwkWvYVPcEETKbZgynWg6XoxpWdZCO+LWBobGxG5mYBwzWNOOSlaQmvoHuMIFe5iOhLTIZLN733
u01d9Xe1kz70Y4rKB77rulWuPZ/4w9aTCcAwvXbdJ1DfMpvaSEK1M+3ZRZo+3mgZIg4OAtcXvlLd
c6Ta04RTLqwQERq1NmEjTmXMuAooD3UjEgc6rsX0qXDoiQQqOQiwICuA6HJW0M6MWUdjPPGRY+Op
bpKApRuy4ad/mJqmLIZCUteiHgQ6B9RA5YKbUoMLmeOeATQOLVRjY5c1LhlI0o/9XYW1CLPCuaHi
R7k3vLdH5SE3oo2NF4qwYnCLQDaS0d3Jrnkuh+TWUj0M0Tai5eEhfPVzI+KYQ2Ui0VgJgxksHDur
5rFedEvExG/DAYWBPAC2k6T1HJkz5FSxQuYAE6yU7q72a+O8cNWXDsLizDRWTNhFWPvjvEZUYZY3
yChH96pxXxj1GfCja1MVU+tSnzXYmtFhfA0npxJi+hOyn2/ozz66Og3OKBg3mUkdsTNXjHEdpvkV
Fm7zXhu/Re1Ixq1gIEuvdh6Q5oF1WuqD9lLWxq5UBEhENfwOdwPuKIJKQM5x2TSDjafFZ4av0Grl
uQS2F6kHtCqzznQfdziz6doZbs4/KActYZED6B7u7M7auDK98Qbs+siHt209XgiSB6RVIEXEKCxZ
FHXCDiH74KyxcTD0QfUU1jWr80Er8vvCV7ttU3UPAEiTpeXXr0kO+82XtH4L/AxyO9sXlpnMkspn
ldz3UKlniAf3oFmbs1pzNq3fvY5eRRkPuF+Y0Pod3W9loU5KmhZSUKlJ3Smw3qiQQSYzHrVAttsw
BG9TMCmbMrt0ZKajoJhfk2Zee0F3D+P5JQfszjH9jGwYzDKJYb7BKxq78huUb4CeEtYthRoEbnIQ
2aCtFX4GRV3Hvtsm6XZAlulCXOl2fxVW1R+Np6+DLL7LjeC5hKsN9BhZAtApYdo2cyOpi+UQh+fJ
gPHLFG8pkBUkRTXmmEzFNs+2Kckh8gtiXPQx4pgQp0LKDuLSMmubtnp2EbZ4ANiptxi9wkEB0GU+
lIhXJZ2OslWCFmTxw+iqcAVeeC3CmMRlMopEP5oeVbebO+wPl3qaDtu0Hl/Y39pV7uZ3pgo4PbwQ
veLi8WmHazDCNe8iAqaKsxpa4Iva98Zt3KLM3uGvFlZAdBAbkxNYY6uQcuHHKcBgTMISpfk4stRn
qACBtq45DIjUgODOZoCsBSkLCr0rz5LPYhK/L/riekB2msO+SSQxSBFlvgO2CNWsqcHk4Zo271sk
rKCaoB2KJxq0tdzyvqu9Zu5KQ+fcbKQbDzXhZXqhx02yKAXj9SIiB8vbC8errnoDBFtiGWB/DY0E
2fxG0XFF1AwXboPrgS4nUz/Ml9UE6xkXHO3sFqoXRSs/n8C3vnjQEnmOqe5tXgpvmQMFQX/NByyX
+89SHWFMe/AYrPDa42vd5xwwrwDFbtO+sFe+TPxzVU+/A8PiuBo7KWRNPlCl4DEjlcfcnRyOqo5i
SxDdlszdRpaocfKD1tv9Ui1pOTtDc6tFOg0KhRvwg1j5VrbgWsCbhsta5pBS3Nz9JpXnht31IdMa
QHg29cGCLN1VrKusDRdYzot15cDV0EQQXwJuewpHgqZd5gvPReQsz8ltAIu5VSlm9WuENhR7IHop
SeFf+n0iCDfGhiCNAxG0XXYf1Ggb48Xn/MsEENLbVYV8dA2QKey0585g47PqJjibYxdKZMVlB5J8
LckuDXOh9fmVkoDK73QHPN0w6V5o9XOs+Vidtm9skCBpBH0CcLLlLKMrMMPzythaEgyeoJsFQXPE
rJCiBpkprC7QeNFUmFdUTDjQVkbaAy+D2WA+ZKCJZt2h+liGCJD6Sy2GngOIfHno2hw6WCwQZyn6
8SaPUnomDRrbU2NsUtavgyD+MwHHcpiKlrSWlVI5G2/qIQ0OzvOdMW8tkFZmR+Vam8buEo5jKL9q
jbmDx11CewIfZ7JjoWQwT9TewKIC5OmCKtG80UngeswTVmCRty6lEWfKXuEYMLFl8xiscGQf7kYt
ex4tzhEt6uL71EnXeExFq0R+zwws92gVaRfZVAYNYNUvYNu8pHriLt/1s38CfjH+vSds0HimX01V
kd71MfjFKdKiQ1iqWx7K9Mm0Y7up8jr2CAoaGO3ADrlLHbTXDwWJxMwJdV0OlChgSh6SxxJk6vxQ
HEQXoMkrsbSNbmWNFl3VoE+3uBViFWhsdc2aZiukOQs2KIoonDQnveCB04KqsDk23j0UVWX++RNq
E+zlb3jP1PU2dV2CrrE1U9iWqX/EkFSDtDjxGyh7TVXpomy2tWVzQtQMOhLdazP1U4Qy1VCqa6mX
nCBcZ6rsxnOvoGkbdrDqW/MWXZNNLSjlK1X+xS2aE4zl4y1K1aGui1KXBeFCn2Aw7xBISUsParB0
DDWnbo6fG/o6K6/UsVHPdMgGaMXS+eZcPnebIVu1FlTJoKQrEzaG83A4C2QED+ry3pnnBXJm44B+
FWoJbzZQ3zL6VxfyDkIrPowyv4rcPziq8wWU4rulWmfmYG3JeWiSYG2yTNBYoNjT+cToBnGwOIGr
Yg7Pohf2edLh+aVFIbRqi8K+aW4dWLCXY/By6KINDmtMFoj4BXJUF+dmR4gXRn8FsgBbu5i9+9B5
4TXPhR+F5/8fxPI/AbHoBlCw0yiWu+f/+j/d8wfYy+E3/oStaPoETrFN1TZ0QWfvb9iKppm/OyBS
HAFAxTZoSfwLtaJbv9Mccezpf4ZlYDvwL9SKrv5uStOxVENO0DrTEf8vqJWPmDZ4fXDHpS7to0WL
vnmNIGAS77trl2xsDWmhf05u372GnwS/j5Hh74tPMfHdcutRxXYDN473PcUSusA05Zp1x5p6IbB9
PsTHlf33EOrHIQQd18FNuX+lvlbQs2/3n19Xmy7wd8j414Wto1BROpYhQoN7p+WtGPN4woxhYoVb
KgYGs2nVpl+A8E4OdYQnjIvAE3nEM8Q6tDaO2rjmzfwfhrYGDOuIGTLgXzzUx83o74eaZsH7D1IA
QQbCH+9L2r137dWEjQCwfVl/ry7b79WPz4c58U2sI/iT7paxqBOeZ0De30gvlOLi8wtr06z82UcB
w/X+/hOqOzokT2brG004VEiCc4pmxo0uljGM5TP/tdl8PtRHYOTfb2p6tvdvSpZdSrod7wFcjnLb
XFhP+l2pbsdn8+nzETTjxMNMf/5uiKhQWNYhQ3jP/Uv6Er2Jt+paucFsgCxevtR77YuRTj3L9Dbf
DaRkoJSCgYEiAGcP5Z1yo16SDoEC+wIZe+qDH61zei5Z6k9PQh8QWdhr7Lx/8R0dLW/XqTIrpsy2
58K4D6BtYS4SSAWYfb/BnHYXsJbdb94XzzFN0J9MrwNK9t2LQiIkGcOxjfZjsHORsG6xz0lZKvA5
Pn+eaZ7+bICjla4JBeNh0uI9jLZ07bVZNo9dpDEsBOLmvzbE0RIH62K4tvAZAnIiPhGJvXRA2/3a
xY9WtlNktqpyktrbzmXk7qqIvjrKSJ9f/FQcBIb5YZ5WamcJrMRZcy9Ua4Hro2VEq//FvnYfsUz5
fJQTG94hRXz3jf0QKaxyjIjrL+2d9iN/cx+dX9yMTOPjAyAx18YgvyjvD9Roh7b/Fg/xFxvSiTV2
nF2rMbLQRs21Y+clGrH4u/v8fZya80dr1wgbBdUnL96HnYdhpUPXSJXo+3F0racW2urzYU6kAubR
Qnaaijq9x8whcdXuCNq0k20OqMAPyi++7IkhxBT+3n3ZtBiVROn4skqNOt15ulKvqBvkz/UXX0A7
8QnE0eql4BT46rR6qeUkF9UzJ/GbypgZ34259yQ3c1yHki/WwomQPWWE758FMSbUiw6B4k0sKR3v
zLd8j3bP+vOvcWIRiKN1jI3xX5dvuPy4CR+slX/9+aVPvaSjRewmIirMnkVMp/Elz9mqy/CLOXRi
qoppyHcfGKUm1HFM3n/JpmwqdIfilXRGcqb6i9d+6uaPFrBeJ7U2eFq0LypIUBL7M235+Ws5tdsL
/ePNY/oDr84eo72PofxMpw+ysQqneKoqOsfmUMDcTdDIteoafJWI62Wblg0GcXpylmFBdaal41c1
iVOB9nCP716k1TRZXIIBxPxtHl2oaHLPsLtVrvt7IsCvTbFDCvdujKJDcdKPOxsQkVjqEZV9Z6yH
mYEAQuTVt0YZh1+82hOTWTuKYE6N3kSpowHkOvUapcaLMcpfY8qFozNuRjP9YmKfCi9Hw0BDzmoj
n+YGXQsMfR89dEvwrASw8MXsm5bIT7IDcRQjGz7x6FtOtJcovFQxDOTw2Qel9fkMPHH/xlF4BL9W
KjkVpn0PeDbrnxvjylXeKvk84lzA9PwiCh9e+0+ewjiKkvSXcKXGkGiPh7jtIIQ1R83KAQj84j4i
Gg9bu5VffPkTAWE6nb8PCLTG8wbJumSPT6a2TeJg2USIMlNpA7QEpPHXXtxRsEzDrjL0jlHE3jNn
jVwCvIyuIGjB8fp8hBNhx5gmxLu1Ai0dihNU/H1TP/gTibTffX7hkx/jKGSiEQV6WHDl4TqE5I7T
Kb0k3NyxcYBmCcYdyuEXH/7E7DWOYieOfrDW04LECmWaxn5WrPNafvEcp17QUfAcQ7RQQpvNpO6w
ssZheDj7/AWdmkFHi9rWBr9MoiTZ0yOmGLfXcdnqEVxo737t+v+2pP2xpQrLly3DWTGelfomsJAL
BQfySwMcVzR9jVOqFTTRvu59ojhU97xSlkoRX5ip/vD5GKeO3frRkkYVLi9xRon2OtwvkFK5P9xo
Strc2B7qYnWWABL0nGFT4akCUBbD7MZFTTSqMfsB+Nb9WX78QKF7TyQ9MQu0o2VSJEosMD4O91Yg
o/u29tvddNTZfv6UJ+bvIet7twjzIJB5ambhfiw8D2mY2qVXpRnJDGNflLU+H+REXqcfRaxUKVHy
B0y7B1WIRwgCDvCKpypJvyjA+uRfDHPiWfSjkGX6LYKiU7JR6w9esbODbSu++AinLn30EcYYnkPX
KeHeA16uONfIdWTN7edv58ROrh9FK+Tk6mEUqCzXLuVCmpliLeouWXuK86SGJthru5S/Fq70o3BV
o/aS92aS7dVqwNdd+ioxoPYuzY6W3eePcyrP0o/CFn2quh1iJmw4MS0WaARXzjyhTYiWmnIGygOD
18+HOjWvjuKYaYRtALY23LeQ0tp1+UcPmWCcN+4MndH29fNBTn36o2CWFyq9XZgoewvFNR3QmI3u
bfNF7eXEE2jTn79bfjA2IllY0+JGH9SdhfQzQMhVy8GFxDDzv3iEU6McRbLORhFXaxklecCRByll
c8CXATDLnAIDWPhfelHa0SqP07pA96okv3Yv4uaqNs5a8VUJdHrZP0mvtKOl7epCi0Gzh3sTw3mj
uo6DB7sHgd0uUTXx5Lgo8N8wsi823hOf/DCz330VP3G9sY2DYSdQAA+Qum0hGsnh7Zfek3r0zRHg
NvTYxoJI76qLtkC3X+gPNl4Ln1/+RMarHn1saZdmXhZ6v/M0hICXGWRxBV2Jc5h/mPB8PsaJF6Qe
feqy6iDp6Fq/86u7uroN7JfR+2Kunrr9oy9tiab3QoVLOzWd73mrL9G1Sm8kyq3qF2/oxI6qTk/1
7vP2rS1HHccA3M2+x/k26r+KR6cufBTJ1aTvDajB/a6HZFZHtyiHff6+p4f/yfRXj8J2Y7Zagq1z
j4bAAuPmASSAOwP59GtX1z++D4xkLJTFvGGnFPsI/cKe+sIaiZnPr35qrhwFabSxe89xeSmuce1W
l15zVoYvv3bpo9BspIPR1mDJd4NdzdVoOI+qZAMq8Ys0+ed3js/fx/eSpG4mmqzl8s1OIceMlCeU
l3/l1m3naJW2Wof4btT0Oy36rlISLOqN1z382rWPVieYSpH1Bvcty2pWIJQ2SM5w5eLzq/88XcFi
4uNbsV1DpL3Zs3o6SJXYbXyfFM603Lk08YtFDu7b5+OcyCPsSbrg/TI1yswf9VFl0g/YtDchUkeG
hcggquuWne1aw7hwg4KKs9sCsINu/fm4p57vaBFLuykBpfvDTkW51DIm8iEyohHuGvf41H0xyInC
mO0crWjwFVafNYziYzi+rusA3aTBwgu9JL3AlMXeu6NUdlbuR1hB+94O8d1hjqODwCSnTMFmRP0X
0/xQC/n36GI7R+vfthOZWT6WdWOZKdsxKk3q00Hf/wAyLPZd6g3fSyoLCGZRqlPtIHxK1dFb0kAP
FgILvYXQ9GJV1D6AO6w9Fmjm9BsfLtGib8G213rZP3UFWoO6H5qXCbj9hQvbfZ6LTF1YNWIRo9l5
ZzHZ6Dnxs18ZmTPuPVQSnoReILrgKXnyLTAsbxGMjr2TCeVKsFpJfTMMib6yEU68sZHLfPt8Bvx8
C7IPkJ93+4PVIpqEPbG+8/S7IPxRtc+GXMVthCsc2mPpzeejnCis28f5Up06A2bgGKo6t6ggIHRM
u3WOCwr644/qItt6V9HlrzV2sbf7uJYirFHCg3mrgTwldDdIqIgfnid4E7fVuYYsZwfM9/MHOxU2
jwK+gYaniON83EE8WI/qM85Yczl+EfJPnMpt5yjmIzcfqTCbEKHWQIzCExDDfRIhcefYq1h9UocC
4am1xluMEbZs+i9i6omaki2PNgO0k+sc6z51h/dSAMTeFI89Kq+OhvB2dJ1b21b5QwKDFcMXSejh
2/xkWcqjLSJXoZQhF6Ji8EbjJb2T8HJnOO5dw1ndaWf4UC2TS+XO/SrHnr7Pz8Y72jYUaeoYczOe
dzE8hFfZg7HIN7BLxufoMl9/Pjem+fazMY7moctW4eDmgzsmzcjJYBHhlMHMQcNHeNUk+vXnw+in
nuVo7yiaZPCbplB39q13EyLPeNe9iYf+uliYGKiB0F4GK+1qOEPBYoHp2rBI91+dVU5ED3m0f4x5
nfeRytD9rrmJV97W2lRXXyVTpzZFebRvmBjcqF6PJRgKcWcdmMIIm7/YLJaNCOYuZFqgqUDq+9cE
Ab3PX+apBzraHhxLFqajYKCnpqV+HtQ/wk6a67zQcWQEFnvuIRowj6ve+bX4MYG/3u/7XtpGUHLq
cVfr4Upx9UsjsndJL76YgifCkzwKIFIFIB5WEbsdwIoU3Hfbz12A4J+/LHFi5tlHcQIIJjBMfKp2
OMIsovPLdqXshnnIvIv27dZcVTOc7LbNIpsDil1yOJupq35+USyctXNdrG4Bfm+H5W05lxdn8ZII
dq6sPr+1Ew9uH8WTVLEtMpuQtaeqC+h2P2SITPyQ/FKej+LYx89m2QHe5GU87GRrLXo9eavdChGf
/Iss5dTdH0UO3N0F6vK8167ZIbQ8i5ULATX081dzYopPIMX3U67q/y9nV7bbthIsv4gA9+WVOylK
smVbtvNCOE7Cfd/59bfoey/gzNGIQHCA82AgHM3SPT3d1VUqaJnRuhBUUBtLEVy0zRPkvsDsBGUX
/lyK7/fHoU2C8A1d31W4wBi8tNLaELQfXQTA/uTd/zjN6SmEb9DUJO+HFbNQneQA6BB7zA+gfT2A
Xql84NzeWj/UT/ilF/kVzKBPfNC590emeHUSTgk9knKE2Do8RPcJXL5ZFQJu3rcqnndcEM3tKYRP
gPrKGnc8ptaB63TgWVMRXbVV0Yj/J2qex8bLwpd0fr4/nc1Ub1xSCuEhqhBa7NBcWEH1g84/MByP
48eUHmQNcjidWfe/JIgI3B+KsnIk3jIBYWylNGiXWdGuA/j+3ONln0LANq1BI5WVi3l/nK9qwY05
keyNoOxcmDUZ1yBsL+B1ypvGqIcPBkcdVDNaUIRe2IG2GAJZos8HCTg8YzHa8Yn8tnC3BidcwxhJ
eayCQyMAXYYzXEuvDTqjMmo3fNJeSnf0VRvSolZ8DC3GS3dGpUVsJCATDqkqwxFyJWiiEe0Oar4O
ky6ozaYFWqgHTT6MEMRC/xaoIrQkD1/rhI0gxlpPl/uL/pVVvzFvsnQjDhBIKgdE+Mmp90RfMtH1
Fag+uMTwX/GMtiZH1BUfgb4XPdcGc9DMPY5LmsWQhR0QA8gj+Hq5QLChcGn9VpzR0hzGk3ZO1FeZ
9tbkCG8Tgk2XR/sSF6A2Fp2Sq2A3l9oEf7IDcXiz9Va7+MgfuIOs91fmiL4iJ3mZjfGq+aEenyIj
Myc7OipO41VPe+UNiuWS8Au5GLUCoslcwKkTaIrOaJKdwanfDw9891MGO0W+7BguxZN/Hbpvb0QW
R0upe4kLIDkFpfkY/be/W0XauY++Sla3FpdwQaEilQWbylzQXBV0lp+GU3htjukZ7W7o+35u3S5Y
/cQDL8CfzuXd2uftyBnM/iV22J37nLKWZJp6niGrIEP0MKiA4DGhS1Pr6LF7WzeWOE2NoCpYG0WK
d2Q9p9f7BrNdg/+dtUzWCXMmY2dRFXCkJvU1iysrycfH+5/+qqj899to1Pn7ik80PHBBkb4GgxG5
LGxtsmqvtNGRYsh4bMcfnAHkqNEak75jIbSnKkkv2w1M0XcDhgSNjQsaHR3qDYbm8KbgR/ZeVEd7
JsqEHUIzZkA1HFfI4k8nza4MydrcS4v7nrP+ML8SO/bLPZ9K8+T836vYRCygk6mK4NlmEwM9hPZo
FSb/KsNx72wUbQjiqpfHuoeGqbIEHf8+pc+j/CMFZRjTH0BTpUPzMAdbyyTuGJqw/fBbx4IwtFIB
A5egSksA4j9TtcDqp48mmlZN0BWYYPUxIaJjMDrUhHS0oXmQ9/Zk08m8xFiN2setpfdGvvMy+ar4
3vgxJBIbbXTrCnpyJAWDzoLU1qU7NqBb0ssDBIZd7Si/NQ+pW1q1AY5oB8U8U9AjvGPvrzxtLSTi
gaBNIyCxJTa3sJofrKW+f3beZHroqLvaha8cUjvX4QQs1S31BxbGwpuf4AJ0FHP4mf1MDeXX/R+y
hQW3loEIF9JxU3qVsCfF8LFWXoWmx1E6Dygk56CUuT8GJfCStr9/899Z2kBPIxaWQEYYMP+uyjOX
HCHJ+m9fJ5zNUqoMNGaRCuohNhDJz0uf4oX8wICf5/4AtOCGBHRXHOSkQw6/v0hXfx7yc4R20bwt
oOvSVpY0FgeVBeSm4NvrukATl5H+7R1Gor0l6LAU82YwORSadKbAI3qs+HcmVvcQ8ZSrlcR8N9qo
hqrGYfGSoIgfeXCkdXy4s3CUW00ivEvJgn1OyRlUo9gxRG8xbtdxUIWga1lIhXXhOJ8SJZeNELw4
OrSFyx3bvn3eZBKbUoQS3q+QHQ4aEMLpS4U2UajB9/VkQ8k32ZncbcORyES+FIZFlCkrF8g+Cj/G
+ggFqp0n3he06r9GKWnEwmkJoE4Z9D8C3o9+VI7sr7ZohFDOforc0FzeM2c5DkeoZpkN1MsuzOPa
6qBqPOLdZFfuYKTQyNqxri8kya3fQjht6NiMIldvv2XR44foaTHyc+bLpvJWfIyv/JsC2WozNqLj
xiZjcMCrmmBgHJSdZSZ6f/+/TQqiMn87j5YTMzWWGi4oTtobWBYzoE0CjHgNzcbID00Q2pIl2iG4
MipjL/VH2VwyHZxwdY6kDSadpZPBNT60tNcaqUz1Uv9fpysVakaLWMh+hXbS5CyrUPkIj8xT6f1M
zYflczQ4Axrie1HR7XkoZMNCsqJytW5jgGTM6U0NBzU2EYTpwGYanQ0hDDt+ue8laTca2bvAxFyn
gEOYCyRk1SCT41whj+EOFgqGRoxaS2wX1qr/5pB6w8PeUvXaaazefJmt2oHGoBfrT/d/CeXIKGRr
Qw1pnWoRtpfJGdwYluyALObcGJw567zXmZExecpj81Af072+DUpOi+x24EBj0rfbiK1ZXJY/oD9w
ays2H2SdM8BvahZmijAiMtu9ATdP8F+rVETi0kuaMB5HtPcFGoTInucnxR1fmd8Q2eaOoJ5Wd8oU
tGQC2Q+htMwctSOGScE/rs8BkhnObI+eYHZHaCLmNtReNAOvam954NCVbxQ/7+/hF/Dz1gSJSFtF
I5tczBgZSs9W4Ws2b1VObtd2CSHA1ZRNWY8vi9cfRBOSpgaEZvEYkx4W5wcwfDtHmnJ/kQ0VvAzZ
xY7Db1iF38lwnuWAAY/oEJ5BxzIubsUMO6H+tmu3Jkv4+0qD8srMY6A6eQHBBUhXDyO77nlQ2lkh
PHiUyUo2iyHOivbBdr9VyJBNEkLO9SGUjoX2E2QWJvQyDUlg9obcPn1jQmQnQM9AEpHfkjHCOXyB
dvYH5y7voAwoT3stGV9Zu1tDEAE0mJWaam3h2lZbswU38xu9DxAf6bEdOoz+rOKSEA3Zx/UM16M5
MdR1DIiI2bIf4/iAnciErrSJnK27bv8KbhHKtyZngB9fL/UPyOci3AbPiKGdJ1hU7uBqC0JI2cK1
qZbm5Q70DQ6xhXK1tdfeR7ltQYj1920HJfM2E7cj18J3jsFgDc4KV5I5LAoYoakd21PyIL5Bcu8Y
O7KjGol93+BoT1uBCNLRM4Qkw5bOia7Vx3RZvenPHCiu/MR+Vs9oFrHX6/CU/74/GsVffuW5vr0I
Qh7kl7GIwZBBB/fQZehBXVlDKe5nIYA8eFj2DiJtoC378W2ghAHFVy1joAYE4IIHfH/IPSotVN/t
bKxB1OO0QEWzI3rv89MSXVQ86gWP6z1WchsICtyfLi1BSHYu8CxbsdXmrkGjBb0G2dAu9RXKmZyV
HpOdy/521AsKiL+nCh71GISsMAilYF2IWP1IAGfuqswURu3t/jwo4cQXA8231eTAlBuJ2zSm4qme
r/ImWAwjCg9Qrb4/Ai11JBDOSihABDVKGGIwJBs05w4ESK3MGl4i6xXPYGd2QDduc3532DuLXyf8
hichGxyg/ZaC2RtDQh2u0kVntVW8tlm9sVqvsIpLboJq0AYpuiG5gg0IqQV96u1ubz94EwqTOnuW
jvMBpUXw7pnsznZ+QVNu/SzCwU2QCP7f26e3kYjEndc5cFvPiVHrLNwUsqAmY/+KrfsLT9laMh2Y
ary6ai0WARrGW5pOByvSThRBO/3keyweklXm6u3b2qlSTlxph2lrFKOXLbLeiYC0XkBnvGNrlEub
3+7Yb2d0ZOp8LbeQBWw4wXpAedRK3fWo7CFFKHc12UFQCCOHJzO+D/J6czUjV7ETpBoFH1CiM8id
/NjaTfvT5kIEQaKQrH36v0EQa5U2QA5XqCv6YN0Nai9x0Thiic6Adhmru3K4xOY/VQC1D7sIZqt3
XLRjebypOLyNEq41ubEX2cqOodJ+GuFtoDgzgP9oW4ZHznwGy9g5xBh7tQVaTv6r7PptF6MQXE/t
dkEAzoT37/Nlxe086xcR/1tNzj5DF/UcQXmPR2zdWdfIDI29nj8aWOwrGv42OCvUSE1sPqhCwa44
ZX5leNKjxZu59bS3fl8O7YZ5k90IshqFrbw9zXpzQiI0dXiHfZzNxEp7vXUnMzEUCzTmeoMZi8iI
Zsbv95fIzGwwbBwg1te49w2fcm2QEHZtliAMp6lYafkp7049cBDhrwQ6bfc/TzEXEr2+rmmZgOkP
Nz10n0DuZUzMy8Tt9abRvk4ELdLcd32kKFzASBe1/ZGwDw14c+7/ckoWRmG3Qb8dg0gp0ew/4uPS
Z3LhT5wn2Dw2ahMyCa3yWQDL5rN0VM8g9XpBPhDBZI3n0KmBHVr9sbIZh/HTnUwgLTxjiUBGSNJ1
ZQas4/QHfCRHvMaEt/QhLXVoBoEx9o/g15f2FD/Kl/uzpz2iSRi8MkZ5AtJpbNwn87Y+Q0KjR83m
V2rXH+CLFM91YYJicvGEp8kTfzav94ellXFZwq8AjJuvEATmgvP4VF36rQjXveTnySy89Q8UZZ9K
B5qi/KGyMrSaogDanOuXvcQbLdPLEg8xkLBnSvu15ZxeYJhjdKnt7Cg+sW9oX+eu9ydJO7VEjAOd
ZNR1epELFOUn14D1WvlE297Osb39cVB+/X1qK6izzNDoQh38APXX52RnY4TtoP3XX8kkiD5fOkiO
Lvju4ENYBWeBZ90kQXM/dB+Sg3YZD4PDHXhwGDHH5AEE7o/tZ3eIf9SPuITQzC5DkNxm33q/OLbn
2QoP4G+8v5xf3eu3ftoW03wz1LyUIzCh4KfhwASQfBdXN4b2Oerk0YF/KH40oo6ivzGd2dfwVfFB
ql/W18STLtPkggdLAPvxqCO9B2bE4/xHuOadXvvqz1oyp1e5x2GLH/eAWxS3Dybsv3+rNHZTnwoC
F5Se9pbbI9KWvL6GDsTBOMlda5fBCxSZFZdhdKm+lAjhaz16j6CeNVjLAVT0jdn0KPtD+pyFBIWZ
nIWH++tIiTi/9Au/r+OqMbHYdKhCg6vYlY1Vjw3WyG3JCZFp/i0Y3XmDcu5dPBQIFfRa/14KZkk6
da4xnKInVoL37WrHtqyDcNJ8qHUQd1qpDh1ofzThbo97OVFKTgsyOX8P20xa00MDGQGiw/u9l1hI
G+tb5XFF1TH++Phg3dVarS1gqndieZpNEk6t5atGmnIc0L54L0E5lDSxne+GK7dvcEAe/56QMqVN
HU7IkDcQKrZlQ/VwgWc6c9FO5UF75M3xODpg4O13ZsNtK3XL3gj/Vcsxyw3ggwy4TxFijrXJ/ASH
bvvU+/zgFJ9saKyTtduacjvShO7c39Obp6rIuwWjgYbYXKzMTeGRe3f8yVii95letsxx7vAH5rnf
fa9TNozM/4NCE0ovCpYUmk3PUcRf60H43SgAEo3NUxOXJ9BhOpwanyC1YkX5eim61Ira/phmyyVV
xJ2OVcrOqoRjk6FWUw1Jj5zMKlhxhM4liYO6gwQKZ3nHeVLAarJKOCSxmKBkHA1cIDqL1Z3mA3dI
nyLkyDhftnsnjQwoFzj3PQzN5NVtvb956kSsIL67DQa5ZX9223PhN35qAnp8Gg/jobcqczqD2tSK
fRAdTQcUsu6PTDuz/0GK9wyYayvsKBpAztVH408v0aNi5R/q23odf2Q71yTt4BDOZY0jSIlC7DtQ
+cmCUqiZVQjgqz3s7LbxNyxPJRzJPPIM3zA14l3guwArZNInVbtqvD+me6w61ANBuBOoZMsFF2OM
9kFAoxSgrXh6Rj+US+nOPv8pfKi9Hoq70EHaihHORB7yXJqbCt4repR4sEVCIkng9iyZErWQCHF5
5UdGjjdDZk4qUrfjuIdmoQTIMgnx5tpkTiUJ6zQZzDlDtggU8S78OqpMi107ifkOnRBjtvbye7dT
mTKJ+a4nMIM3DBZK04WAOSWeqjMP4eW+fdA+TngBbQDxVbhgMgKKd5r+3OtNsNcCTMn/gJH5b6sX
VWaQoKmB6w8Jk+UEuQ09dWcL7P97N9J2WG7YhbJt/ze/IkZhtCzbz28svBf0yElt3gOWx1F31oeS
mIeA+d8jAODRNaDM3twkkPZB7sVGbqrmamiIU2Qgl/AUQ0FeZw/1S+5mJvu6F7BQl48w+gWhdwbF
+21y4SO0yuEoE+Sb5uO047Rom09YPEihAM6ZOewPxwPODp5oHej/Rq8UobNDuezOk1RIbyyIx3eS
DpSHlkxmkkVmXLmlGhGEPWYX4RU1G70+siaiFf3X/RNN8StkInnpSwUCehhhM0vUL3Z+OeWBihzX
3weBVxpNrUd8l7Ovo40JHPvnxkkvyVH6CaSLVwWxW3lQbERE5ERGeuJ2s2IUyIBMsuR0ecNXeYx4
IKvV1GBX/pT20YsgCU4/i/YU4viFgikxSEx2KKisbRDiKrq/ntRjSDhqBZJIUxMC8CIJllY9Vw4w
PKWk14c59eNDvJPooGwbCdKfS2GtagajCFNt1Y3mV7Xq1WDsuD8Lmh2T2Pwm4+cs5GFMuYfE6fTY
e4UvvM7uYGZBa/Vu7UIqypD8/KPEA4B1lOe9jB/teSVvl/o3J9W0oDhqNjuurmuQ/RDMPkEFXTmu
DhQsch0VRTxBT72TvO9RYtLMjITlZ2ytxuu2Z+PcmNMSmQv4nhnoNHDcI98E1SZ69loVKaSSX+4v
MMWXkNDfjNG6SJkR4Q0LND1jqEgIjJWlF64pzRGIQq3I9fsj0U4K4fPDTbK02EZiNGwk9Dtz+QeH
mt79r29fuXGjkEhfvujTDHJ4eJwyP8fxmirCzoepx4Bw53kz5ZlaTTgG1tpZ45ty5v3s0gMfnXnr
I3BNT/2pS/T6o7LvT4VSU5Nlwr/P0ayk0YARZ5u9DtfhFPnCCXlLU7KqIPUZU/iUAcIpL6y5xyVL
yaHLMuEtKgmStxnE0rF+R+6ndJzQXQdZAy9+hFZaZ6s2ZBTPww58nnLoSCzvIo2oJLEYDCpwoLHU
JUsCWuX3Xi6UchZIrG6VKp3KpDlSalpoJy0LWb5854VHOcQS4RPAopwNVRfh00Kl55uWbvYqzI/3
N57yciZxt6EczZAuZdgAWkcacnaIUPzK6xOjethbedrv3/7+zadpYQNpUiZEp3ZYI2i4LlDhTIq9
6J3y3CGBtxy/jgkUpb/6al7Eh/bY7D5FadcZia2F3mfCMOv27UC5hMH4WgWVzf6M/uz1JlNS9v9R
K+EidonrBsu/nudz+DF6E7i4H+SX6RKhm1jnnE0/sNJBoiX/vL/htPUiDJ0dIafYcJgT6hTTn/xp
9CF9sqdXQPs4YdFi1LJznOHj8uNwiq/I0zHv9382xXxJlKISpZBHYfHl3tuizhfOyd3h5y5VHcV8
SWBiKHFVnRcaG/DlUyh85tUehTLl8IuE8aYql8dMjd/dWfPP/BDvPi23/bpx+ZBwQhn8d2BETLiA
vcbPgtsjOpmtDmzlR0hY7t1DlOQSCSFcurWJW5AdAWGHFD4A/2AJCX+xDwqkjP0VRCCfaAXpXid/
8uW9QWk7TdzZVScPSgfWvUCUs9oswtTMxua4dtOTUHeXNuwNeQQ/xv1jRTNAUfjbOcmdpsnKlm3a
gKgg5fIVG+wRhwT57N5g3tlD/9g7u5THFPsg0YI5BP1SqcQtEXui1bwoB+Vt9jKfryGShOoguObi
Q3POJ1dFGmKvN4Hi4r8647/537jmVxGkOQiCVAbaWL09tpk1Ts8hA/m3XoLE6SbK+3x/QWknhvAA
RSk24gCxtkCsT0Nij917zQp6N87m/e9Tqv4yCRtE6Uqd0HuO4BFgG7Cr+7wD9WEvfK4PQ4DaqrFY
sQ3JxpPsTu7gMiaEIU0RKLg9xQyKqyCZhcsi0gpQEcHH9a0xjryxS67/9bK9YdMksq8qxlabMnya
92sgoSV0+SR+/1w+KAeAnHzpEdjEcwfkTaUDl4ZuJ9lOzBhwHKBXruqhs0De6e3VDGjzJNI9CiN0
Wp0veAXlla7iNGbSTkBD6auSSWhfz4C0qlJmQIYDdAPbYKqoLooNKTKzPUw2pCWfEewgayI/zH+i
9/kjOUNPqr12D/fPEMUKv8qX3wyiboZQ6bqJC8LJRFFi0Yx+uESpjubr+wPQlo5wKgPb9FJfYOmy
/qUXK2jffd7/MO2XE++ChZGZVoPmK5jEPoFg15v2WRWhFg2tZPf+CDT7IrFRRR31K99KcIim+LJ6
/Aub6YUTPgivG8kNSkToWV6ALRPdFBvlQ4fUSJ0fJeKTvQQ25cok0VNTiGRTupVqhQTis3LQ569M
uXcfU26Xr5TNt73PlnGt5BIfVxjVWpTqA1RWUArlnRIyZnLSHlaN+zcAvvyVX/g21hhxKsPOeMzX
6DIA+9tD4fIPaE+WD/3LbrvptvU3fAaJghpKVYr7LVkB7fdHKZFBI9C6ijb/ZtvslMeQX8kiiGNG
WXvmlsVpmMQuZu3fLIlEQYHpLZ3ZCYODYr19YiUDWnriz0HZsSPKSSDxTwlIynhGBQMSk/4QRghf
oSAz/BviUP7K2X/bnVVOeakU8fEp9aTQLF5GX/A5C6H4jKT5fWui3IZf7/tvYzClokS8hrCyWCKr
l7JfjSLaYI7zZk3cwyDRFonw02nJsQUrZggEM7TQFO8KlGXZaS+jt7msG8eLpEwI266BXiUqCoCg
Wd1lOBbH372O3mxTdcdjvGcqtGE2T/ptoYY5TxkF5PMo+o22omd67XFu4aV2aCPPoT3kxv0NoVVk
vmp/3wbi1baPxSpGZgV8ZAZuHvFaHtQgQQvxlmXTDIjeW7GVQSzgXdl5u1CuA5IFQWmUKel4pB56
AYLy/UlVLvdnQ9t64i03gLML+tk4XuVcWp32i0GCIJZ2DIT2q4lIbuJrRoYCDHK58yvDvJXx0/0f
TSuzkkQGy8LivV6iWD/581n1s2MIljaI2OQ4Vuyr9rDsrA4l7iVRi3m3alK9dSWyRvsk+79Hv/RH
J3XuT4Oy9iRosY1lJmEn3PHRKDtFIVmqOgTxtFdDoK4SYdZlMzK9JuPXA1Tu1AH6Tw7CaTSAIN/6
SnDn3p/G171+w8BJBCN4dzlN2fADpcdbnZP5jBVZ4Nh/F00AbBw21dsD7ylO9JQ7UBx+YLxY0xc8
ijTv/i+g+EgStVjkuZasPCbKs/mhTxejm5H1HLQnpZB3hqAVRUig4iSy/Fad2wDZog8viUmKegDp
OWDzpb1BKAZDwhLbVcpUZcZKMm6nh18DFcboA3oNboLFzM57EAlaXoqEIAJ2ApzCNp0BDYud0Rhb
TxMIKo29e4sSZ7KE7Y+rKMVLv8J0ksTi1NPMFjoPEYJJswYgO+9v/G37lEgU4sqskCnjMUjfWdt7
UV9RsE4e2sfi9f4At01UIuGIUlWNTLZggCr3cyQcx+Z33Lzc/zbFPiVtW7pvF0msQRh+4fDxpj70
xbnigE9jPlPxJQTESI5OfOXX/HOxuAq69Lrs7f6wlNoUhFf/Hlaroo6FZ8POQF35zA3Qt0YzBsIX
t/WAjjugMmUNCMbc8grwrd9fWyd73kMY0xZ0+/u3OVfCHC9ThHAvr4/9+kurFl1On+/PjPbtzaq+
fbtpeTFJKkxs5P9I8p9BAeJ93jNNHh/5r5OTSDwfJNmjop7w8fVpNJlDdeKt5NHhHEnSAYi2/mkG
JBKrTNRiVLbKa624IgPAGfMAbaAdY7n9bpFICFYOwcApTjYviVaH5gSTN1Sk63fCIoopkpgrRpP5
vlDx9dEePkSgHDeQOhvssYxSoi6JRFYNa7xWoEnGr59MVbITl0NnrJ6zOiT4ZmQxeLdNTRk0f072
wGx7suw8Zyn5PYnk56yyNMYLCSPn3oimz84Zg/Q5ORSWakqOanO5rn4ugbIT71MKdxIJvurW6P+C
JjXTY16frqWtPskmOmmhJGKufm8oz+gKRqvI3oOdUkWTVCIInBWGDZeN/KB/K64NQHkgi/6UTcEM
vd5iD5m9R0BFQeZJJFMnX/ZsUvFYy/kTNB15a3IoRscGb0WOeM5txkiv6LLGzLRj9pyh4wnXkrV3
6d2+XSUSpVWuOTuXG+QMupB6P616U+/lFGmf3mzum+tJO7FrU3n7dPVLjniodu1l6SmZLokEZGWQ
HZxTEc+nMuA/kGvC2X/tPwW7YPU6GB+aY/KChbMghfZQBXzrQj8496V3Plh2yp63b3JJIe4LphHr
ZFDhlEZZ1ovleVBEg8mfEjSeKIp53/FRIAQSCd6KYrxmeUh4A+YG3TN7PKyPnS0YtdP5e83+t6NE
iURvLcDUxJWMIbRzDGq1LhB2TJbiWEnQFiPJzZj2lRjEa2mMVXSq89pIATLky+goSUKgrjvvEcoN
R7Jy8uXasem84osJ/4fpAehQFzCB1uXn/W2gLRHhCCAuwEecAqLjShBsMPYYKnoq5rjX857bQd5w
lEhaIrk4p0lSkB/s8OTM29DNQxlElcj5O1U0lqYmTTXgrHEs+/yIV91QJZ+KGiluU4Wdm/dRabaD
0hrrjIRbLizZSY7XIFYl2WqEhtUHbmz0kotHMxrU0hoTDn18zBjbXZ3Jet1lpREpsWYiG422CCnW
/HyOG6PPEvDZ5IziiLI0OOlUKW6bCYhc16W2k4wTHkHUH75mY8h7MQzyRxqHqwGMRfgyL02jTyV8
5vq4Mlpqr60G1stkjoyiSXMz6nOQfPOs6rFsKLpMBR3RfiolB3wMi15MdYqy+SAZ7MJHTp1OrRHG
feFN4RzZajW2x6JC1Zvnu+Uln6fsIItK/aQVo6Anc1u9xfXaO/iZM5hphu73gESBFaZi4bS48AHj
jgGHAV5YcBm17CBLMPMWyyg1WLKqyRJr3KWsXDFGuLaFNaVtbPMt+tSxKKAtzrTCZss+cpN6LMD6
r4GILkqmw5zn44EpJVVXJDCYz33GGms4yFalRqqu1fht+VJBXZ4RpiM0zmK7yYb0zMZ87op9y3uy
yFRWP9ezm9bD/CyiiG1oTZoY3Ioovgezg98XEwBmaarsHDyK7ZCQr37I50zaKvG8UhtR+3uZQPWe
7lEAUCyHBHylS4mjtRVph/4zjWRdLN1Mc0ZmxzAp7zWJRHWNtcCtzbx9/wIRbKy7M+MhXx5x5Pmd
DBptgQg/n4kpuMY2GMSgnfL0vW8/tfTfPCQJ1xrEShkG6NEG4hEtPyY7IS3Am9k/Qn8lkpYRelug
ZeVwR0YfoI1hrNGYJT0yXri9AijFxZM4LSVV2mjhMUDanGfRYOdnMEHqMVMabXiS08f77pcSQ8vb
2+NbFMGFwxi2M+KwmocmQWdIzbkVayOr33OB0wXlUPbjzmOAeqAIVx+pbN2VcMTBnAw6x7wvi7d2
D3x7qqXEYJnOniPVVPh/ygRKJE4rnIqk7fIZPElTZmlhIHC7JDAUyyNRWQkrJM2cgQaZOYQ+/6d8
RuHPV4zFzk+tyz1Wz2WmP6Uv93eIEueRGK21YGS1jzAPuUb6GoesB9r//qcp5kditKaW0VQt69Yg
l0GZNYhmGT0W+dv9j9NyDSRIi0mUJuslEEGyyARyJnPh3BJcNOO18WJUuZmdZD9tEtvfv53gqMxz
TmgxjNpfium8VJGRp3tt2BSEIdgW//76glJ+lXfbJB5lP31XHeQTj5zHmZk/HvJzccRzgQHxV/FL
POxFv7QdF/4ec+Q6aclRTgzEnmPNqVAEs03RJ3V/X2jrRVi8KmhsmS84T0mkPi8F7nWVNZNC3NkO
2o8njFxVsn5VhAm6LYIwniRoddhzOIXuP/14Ej8UTsi7KplWHbNVGPWp4w+S0P9i2GEn+UZ7+pDc
dRmEF+pOa6DaU7XiL2FuE6vG8TL7cRNWbLXRTsSudyAYpup4JfG+EgucH4Jrx4tHwOAaVm51EVVu
g+sKTlfXDER0wpTZSdGh7bNaeR2Nob2VSHJuxa1aXsRpZiHGqqJ3dsesKe6JRJ1pIJqJKyYXgkKY
JiOKN7RHH7VHRCOMW43iXrsk5ZVGws/EAoo/bNgISCbWzA9ZXSYjn9PIjsq2f+pypnDqQtu7PSjH
loSkDeoycmvSC4HcNIVbgGNJZzNR0aFI2Tj3Dxdt3QhPMnB8mrIlUx7lQR5cGSxtTppMjMEni2jV
KrsnlUW5c0nuubYX5BVdUFIgppAOB8tf4+GFUryxPeQ0x7hSS73pOOkyZxFgQX2e/ro/P9q4hF8p
y3JalEEBOiyq5SelzbrzkogpJDxjOXscOy16SRqtC1RtWVDN7PvdQulm/DcymSSCrBFjdskFnjuw
7IQee1bg2+MCHa9IT6QqfuAmKIdBHVxDElpqwU+ix4LY/FZXQO2NhsMFaNxfAUqLtESiylhmBQcK
BP8OPYbX+7p6qmXIFVSd8EtrR2/YUKXYk6or/aoFX91QgKIsi34lRW4XeAgOlVYg/kIwWa7XqWE/
hZgt3FTr9kBG217cWimihjHFcBNR3AgHFOWY0BxWjR2tro2UXgd1quzKvJgqVifFrIo/yBOr55nQ
o+2BbftAFkT2BZXv6XGCAIEXV9hOXVREwRuYrP8oMi1UIWobASgtK0z/LibLkkG6IId6azXKqVUO
arfHkUuxJhLyNrdqzmdrvQTDWsiDPmfpYvHSXD+FccKcB6HdS1d9Ac1urBmJbRvrDMhXiMkBjhwH
Z7Pww00mQP9pXjs363XWAWc6q78yBhBhv5RW9yf9aQBPXuIkRuT8iYxPhAxHFIv2QGi00IeExGVR
uRaKNoFXWWeNn+vrDN69jRn+cdJBd2DeP8wSxapI7rVYZfiOUSIhqNaaQZteIR/EpMsgO6Nll2pl
oIU14whljWCg5gPHiSC40MxqaIK1ksxIk34wbCqYebxAka5XQRWQIkU6ypliplXzwglbgb7HS51r
JR86fWAtYCv0SMkdkN0p/xSW46OkjD1k7RIQFmXxIRuzN61IIdQumEK0OPMQWXU4/ClyJdHb/+Hs
y5Yjx7Esf6Ut31lDEiQBmnXWAxdf5S7XHooXmEJSACRIEAR3ftH8x/xYH1dWz2TGdFeNjVmaMhSS
POQkCNx77lnipcXONqosLKYiEbWFuryvd060hAkZRZmuJj4RGPU47VqezBr9lLylaav9f8XN8f6Y
nvxXq+W6Xv9UL3YsEKzvfXh2I9kjXSHf2cdhOboJXdv4hw5tpBMBxCCL1FhivCcFsykp/fJ+lYi/
1MOM7PZ1qS9GxSxpMd0IAMWU4XgYe39et0uhOSiqdIjqfJBw1QJCIYGq63ge06Ic4j4hREFU6fkd
3iXX8WjyIZqmd6duEVG78H5TdwJ+xBQH3SIlAiccPV+GtvTnTPnAVRLqzL4PfAYHyD2vFmcX46Ve
kc13jdKU8bdRre62WUN/S5HKKhLUA/YzrESLnCDffRc2Bu/aYAGgOoBxdKYJdsWNs07GzW3lzfdS
ISISSSaQY5ZwTZ8XFdNtIbvhBSzBwM9LhKTvevwuTmqIHj5xdDoqN6sokKSJKdgLAgvGmz5AYHcb
BvbCO+84Ow3WWuHFCYs7tWtmP9zVq66SEM5jYAVOgYbbMutM1iLo/ex6lN4Ji0hHR+MXx/Pt30nX
sXWyek1zY31dbY0XuFvYYMNAzlZQ1jfhjFRP3WI/rGPEiYBktBFW1/emEcP9gs5pSMKJD+fAqcD3
gsUSoLsp1PJs4wCgFdHzkJRIqnhtq2o+DqUncmdpJyR4zkM2lZQdY4TzvhLCIYFeaQTrch5CN27A
vJmwhgJkmaVYTK8uB+98auIWsB88zYPFXgob3MbdjPB6VgXJogKbioDcjAHy2lfdw6yxikA6pqVO
HSgkEzLFp6rhU0qKMbyJ1OTDOL9U7P3qGgG7MMe1x2F0YQsVOXXwSmNHwO0TsZ73saUfQWi+F34N
ZZK2ccIdvaQzV3FS6/bN6SI7QpCDAKxiwpQnNs0liLvlOEdSZ3AQkcno1+AatbHeDwAhdjPyUNqE
jsW8CWjJ0rLsPpR24kMRhTHyz2AmTYQkWw9nTN5CnpPMQ1dvXdzJVz6o4OI6LhyyPFUngoP1J8l5
6ilIOtND1w5V6oTxyUzVRxfSs1/Oy0V2Bnlnqg4O4+C+ar36aXCdcIRFOe+WPvxYiEDxR9tbzx2R
VIFkt8QJS+/ettJLx3K8boPOdxKFZt8uLs1sFN95BR67rqYqHZbyR6XMRRStmy09cffNBFK5jqpu
E1Se2QRXnjmJurNpkRUOZ0houzvvvW3LIecNzssqXk6NG39z22bGvW+C/Th4d0gy+dAlORQVtjoj
158hm2AfR+rdHNI1cQ3XO8dEz6ARkP3ct/ChqXo3WQU0EL2VcDenVOUVLhnmUOS5W6FZGDtZZKMY
LoI3Z88pDLZJ7Cel4W/t1C4JcWu7iUvXpLLkLXr49VXb2WSxY3bCG+9IT9kGQDO4wm3Qj1sST2fD
7YMjx+eABHPKJnXhUQWfvaEs3+DeBn1qrC408p4Xyh+UUzxE5WLSiROZV7ib6TKSZauKQJ5MWNe5
E45sXzXzAXUJSQwIY/vF9+BR69tDvPbBpuJhsF/QdO4i1Tj5SsSU1gwOm1bMwzsF5fR2cRSMljwP
2tUaZ+eL9kY35b54q3jbHulC5GlQ7K0qoBQfJDkgWF2dG0XDky46J1WCqk1IXLkxfnhPI1E8jFxi
JzeKZ6pgRymHH5JXz9XKv8VIrMq8Xl5o0PHzHMv2GEwjsj5xfY5teV0fbjtu2yF0ER9oxe06C/pi
uDzaZdppiT09KJzlCQFXgJk9B32PdR6jyrz6fMEYmhffJ+a+FHWzPnveqn4MdTHvPGtueqcziPxY
GB6xoMdiq6wheRkVkNuz6r6JhZs060gPM3ehMF0nHMcFEl4T4g8yWVa26S3ir2qUowWZ+gubmNqX
jkZC++C/CMc2x3XxwrdCC+okFgEVSVGCtOnS+qgGQnG4wxzERzydXLJ2hdFmE72JsRrTlsLjvlwe
hrDf2c6F/6lKeQu2seIpmb1lozExSUIeYxug5frglXzIuiFectdlYlO388OVmprqMTgE63gsg3Hj
T6RMp6kxeUWxToPuCR4p/VbTzqYm1liKmuZzCdMHOp1EIHZN5WZhu4pDZLvonVXTDGKwjz3blkjc
4m1aF81gkkb3OJ16ZxtNtcW7nH/qsLHIcFtNbpfwltLqzo1YiSN2yUoZZdPYZl2HuZ7uUl0sKen6
22JlGPFEK9wXMcE5BBYs2mhNA1XeVrK5Ef18U+AJQQouDEmD6VsxAEecnXanJqQTFCKA7HNqoRWx
5pt1Fo440ALDoBnW88YmTeWfQUjvnseRXl2DRL/rOCcvijkn3yxwPyRRPsCld12gSSrBIkRG+EY2
NFf1nEwznkqcwEqWJ7zlo60IUn/IlBSVOGNlvDazC2M+bnbYFx6VA2ewEjkQKvKOTauPjugOY4sd
k+nnazFXRWLD42DO5eTqbe1yKKAKD6Uh5bmdaYPRi9q0gBYbO24t6fFgsSC6lPO05qiPjrguZFuV
dlM4Jver+OCM1Q55mjk4qTkbigtmOIcGC6fodL5E4SEUcHFexdnq6bwUsI4VbubOBcmFHHalhcYe
7p+JLbwpI65/MmSa4Usso6TpnTkZaecmvCsVbBt4ezYzh+MToudS4Ej7ioHvGnu3PnCNxBHrdmwL
WOpESG6Xu7qDW7axyEzo9tywBO7E2661X9OnDRvj8xKrPisp39QMW9BUFesukPOtmESXk6G+BNF6
aRFHsiYNUSZZ5vAZUt8wbYfux7K2+qzGCSKnITIiKV1HpDF45GPCAnbjDmWbooqQmE1BCFVUlU2G
wVuOoerB1/AdjGfY8qC7xiZy6mOMacMgu/Ksv8VzAPNbwnDmN2W5dWe+dwqZj2xpt/MU1Jnr+Uft
qB1yCJaMKlXh8hAQwDFbvrZvbSZjB3skHvly7ciWttGd1/v3NOaZqTWMbsL10NJGboarjJWPwzfa
Lq9oxguEU9oh1VNxqmGs3IxVjiFi8YQzBXZyJf4hYbs1Ccyk4G853hVCPayOVkjLnjhNiBfs1ghq
T/Acuo2r8KjSPoYhnVlQyiFF7cTDCkbktuvf/CqKN1Ijs6DAfuALuOv73E8dT6FsKevuCXHs81O7
rtuKzxvhuNWrEzjDNgSwlMrW9VKEssEYaAxA0BixG5LGthflgawk/PC96xCdRqItHcd9N+kXHtBT
4YidXVa8iRGa/TAu5U5SDCOx3PLadJuWc+dQaL1HE+NtFfPmM++9BznJM9ERqPtN2e5NwDka7jJI
mWPxpFAMR9Aq+bbPq873DqUz0I/Qhxpu8Em3G/i6HzVDTSZ2Xl1f1rkck9rU4AfhmI4WpAbyXmL3
XvJARs8NJ7csmus0Bn9UMfO8RFE6m+Cd1OG7mDDRN3LR6eChDrSTBgrAeJlEVN6Vcn0MdLVZ/DJH
4lO3D/sOEisRj6ioUf6wQn9fsQaVFs5Whh2cW4g75bPfzbmNJpGFxKvzZqpJppeizEuPYnj6Aqbc
+7iuJ3ecznYcMq3qTRW34H6o4d2V5aFa+Nnh5rhWzcnDm407L+/K+Z57SApC3/AQOnGRygVnwipx
kNrU7cOfS0Pak4iCjEu+ZIsgPRKT4eQxF3v4Ujp7l8fVHhBosCfQeegSAdzdULuZQAl9IkMlst6z
H+EMLeXgZ2UZbppS+LnjhveLcfKm65eEWm0eGtaFFyc2GY/CszQoDQXgemhIkKcLkYSe0hHpxzh8
/fao+g6T+wnnoxjNFXG5kNV5DFa55e6ULoPJVxvlfBlztnQosdoi8aMJZV8TZIuFwrKLDsyGj4HT
l3tpo8eg8m9wjSpsPMNW6TiTc5nVtM4LEm/WFskOy5T3TZ/2fb1BtzUnHpk6sCFBvIupQExsOCdu
HKWeKrdrj18Wd/EeWDM2EHdEKTj9sEbTXYG5ekI7Tg4UQCHoEpDX1bBOO6Pevg0ak9qiO5Ja3Vln
uok16dNm1dvVi98Lv/85Ot2WFn4SDvSAjvUn0/UntiCkC5ftt7Wp+q1cnIs306fBBbFdTM0m7scM
OZRZPZBUC5FCX5GFHdIRYyddey8nI3KIhfwQMT+BH4vRPvKwRR+hk6VwoO/Ws5HmR+TgddFU3pZu
BN6VV24Cwg5M9SoRJBgy7sNYxsCvUpngk3Z4+3OwOAdnKbdzTT+6oH2uVXuwVfg60urMCqSCCGIS
5o35qDqU7x3KqqG9LdF8LSsMOUbAB1UHbckQy5SwbkcnkqvCewkgmELRBmYbEevGYXbZLlCMbBqA
rmmh5K1ddJE1tCN7JqMfZPZnUONApYh84CJNfB/Yxkf0QhBks5QX5a5nysKTF3mnqYfnv9AR3pzu
c+6hy4pD72DAKCGONYmpgouvBCadJYpQHJaN/92E08mZ1akm5m4aNaZwbqqXHxbrou7JnRw/awJK
NsiZhHzvi3cIEe609xbyT4ePa2LQPsWus/dbCBL15zCyW+3w58bWH2VlMAdQyL0ri1sReRXYgwvM
MWSDrcVFeGvn349tu2S+4RxLJETHyxTmsMxZwFajO2z0aVF1VWqbMgsIhfPXJE3a+PERuk/E9wWr
f1g1WAHdGpDLzNb1dgB0ch9cz/i2/q7QOWqvzVvt5avrbqUDBKRy78CxQWuPmKeeJQNKlwTF75lW
H8AznwvjntgyZzMpPvy1uytqoDSmy/oZw0S7fBgN/nLT53URXUJFMU+Z1Vahb+MxYqkXrz9MxD3A
ugHs8jra6dHNZl5ltG83foxdvBc5oG/AuWj3XHUbtGQ3d+020BRmuEu8jZREQ4PyrnCx1ZFKhdt5
6SfQorHO/emwjmWiyjVZWdeno7XbRj/TCUQhcT+tQp9KhgfYBciGZXJbuM1JKpULl28I3JsSpPSm
C0P72sCB1JubhLd6qw2KIecJ1eyu90KVGXIPL10w8D2Vq2H58PiMeivKx7D4vlj+Ngm0yjMMR8i6
DasPiv9ph6RhRV5x0KGXFfV3woePeghf7To8wy/0GQT8lDj+owYXOyvtcIg4wKumvYOPzSRMGnB5
K8rl0vQ8caLBTb0eZZeUeH409pX2OcJZ3ZCfNiiffMke3FomZa+z0jyP4r6sx5+B/dYNT53xwSJ+
meJLWBZoD78t44cK+2S2yOf1H61FbCuDLBh0DLPcDXChLJ5KIZO2YalB47/IeLOsYLj2w6dcybso
2GnSb7BPOizortn4AYnv2TM2Cxd5on711qCnQ2gdvVGLPs+QfkGJzn6s0EpuxDQdA9yvaYGlYHBW
wq8zin6+BRjU2WMR0Z0X+MieDH4I8nONdtXYPzbqqdD+N0sbjCgAjfktXtDPegYrtC7OQvy8696T
+O6KDITDrfVUis17H/UwyWsgx5K7wP90ogMlYY6kcXC+BoTpNYDfvdvGboi31e54LoZI7+d1ycTY
E+xhIN7CWnGUIm/Wc7Pcd/5pgp+AhTQcN0FIkI37A9LX0xbG3d1Phz82/h03OoPbSiZgtVs2x24K
9s2I37EC8ax7pEWQkrrPlf8ZqXUnJifB6wssPplwi9ItvFzf5RifHLTyi/uAhNNsrNjO2p90tLBz
RY3JkBIbjkE6zeMtQ0c4+P2RgUUrzVtQtjaBS/HeZ9FeREs20X5LFHImAMnU5r3tVBr64U8bRVvY
mu+K2N+G5CVAgJ3kPerTOVuDKUfTGhrIdsoqrRYYZ07qLmbjwdYhjkZv2YKghf50X2B6WdfNxqdY
wBG8cLCNgU6HvrZCdGQISK0k245Nx852D8PSJVbOMPmdnR33+71P6dsI4A9bymae6HkMsZyrNXHQ
tZkZMZjAYqbg1avgXDyBDEO/FcV7E/DcJeFjA6cfYz/Qk+DhnVJeRYfO8pcIOuN+hRIbyP7s3HDH
++b1aDXt81y/NbQ4+UgrkUuU9eSJGywjjovvSpTfRfPQUuTw1DEqUmyfVX8jWv95KZbvRm0IclhN
u4E3Yt4HB6dtvpXcHzYETbvoOYDoEAsvJDytB29bC9BW+d3Ywz7dnZmbRIN8Bj4NWkcQpovAjLyu
z01Z0VQ7IUaaXpTrsccSkNF4s+IKHjA1wERsHhO72GxwF7jqDIdefvoDZMyhkM8ai4XDhTuJ5x5O
92TcR3iCymHNJOvSdeXJANwPpIIIKNRY49LTIWkrUJd4hXgG7zzV12ymIg+mCjB6m5AOhj1Fk7tA
vJnTZj5ip/y1yWbcTwnRIYsukQ8mIYrgdbjaRW/CmsGiiBHcbr2JGAfCOt05joFq4QaQYqmbfOEw
kB9qgBtD0oSo04m7VYrutHhDvPyWzipvwgutTVpxN3W9z5mUpygutq02O4RGPkV6i1DF01TMOcDm
LFA3oTumfNh2wj85HKvC9mkwvpdRfImrgyqe5/ANfS2QA30KHYuaV+oKMpA6LaYuky1SVxE+GdaR
2ZQ1rKkoNj1sfF0BTqZw263Pi1PjH6T6MPxUQmGw6kLsuv5CmQe++t7QLmN+lXr1pZO3HA95B14n
DJDNkMB7IWHNCl4bzqupe4+L8n3WyxM2/1cz4cbR+KdrzcPsQhY3Dgnp8aQr1CzMvikCrypcbswD
09hDO9xb9wktVJ2BtIOoNVIfKcBA3NFiyHzPAMoXr3FA0qKxzyrYlFcoppQfji4ATIDsULbPznA7
aHjpWx7Cea08g391msEySmWP5k/si7iCm9+HF6Jn9dpn43p5XzlRIoST985yEMGMtCuCYl419uhw
1e1G81GUywGhMbki+oy0wrTgxV0dKARmIHGVa/IAsumrrDC5dpG32agwi0Bo6hhyucJoPPkqujF6
EnttYaY2TgHbBZ77GgZrm6tGv7BaOJh/3g/LC3y78yBUeTu4ETCICeFK4zU4uEELhCmxTEv3zqPD
mzu477xpXlsU+AkL9eM8TcG978aQhFzG9jAGOE8GtqVqv6DJbqsDB07Pr1kOwCTbnW/mlEaP/vqw
4vl2/ZxBXu1wvRU9ktaFdpNlijZY5U8ecgPmBLUiCiSqPHej4s7/JuowbnZsCBx/o9Y1DPejj7Y1
jZGnCr+4omA/azNE/Q2K6/G27eh0WYoR1BQqw+qFqVa+FYEDmKXQPUn8Du0JV47ZsLX3X+PZvbTC
cV4okeRJu4vbJ4wWvAEmDSRddNr//+Mi/WqpgaawNzGGwjezfWzHk2vvCnb3z6ej/w0P6Ve7DLdf
lRtGHbkRoTjofn0EW+X5n7/0f0NF+TWPauhEWSE9FHIHoDVIU2hJspZrnNaNq/+Y7f6Pv4Rodn//
d3z+3pjFFkL2v3z698emxn//fv2Z//09f/2Jv28/m/Nb/dn9+k1/+Rm87j/+3eytf/vLJ7nuix6F
1qdd7j+7oeq/Xl98Ntfv/H/94r99fr3K42I+f//tvRl0f301gSnqb//40v7j998wtfvTVb6+/j++
eH0Dv/92BsT4v/6n+Py/fuTzret//414fwNwS+CV7nngLXhX2u30ef1K8DfqhwGqe6gviQfrCPDa
dANd/O+/Ue9vHn7ABZENI9HIvfrxd81w/VJI/xbTmFGQbLzYJwzGo//51i9/DIv/uBu4FP/4/N80
YMAGj0WH9/JLqCOCBVy41LtYWPT6m9BfhY50IMj5alAogvj0PQL8QjJ/6wduAheo8dYiYv1utra8
hR8QnuYe+zMV9YZBI3cjW4ZSMFpvXavJUwTmYcLadjh6I1rOr09xTHe5Nkt9MNNi77pWqY1a5gr1
U3ghbTBf4kifA38VJIHEIStkxDaQsH3zVRcc1pqkw9V6S3oj8A/brxfWiQKza3DXvn6auUWc6roq
n3GApmMAvF/xDt9bAE1QvVvuIWEItkVtHyPstMkCRcWuHwMHCdG1rHLXK7s7xgGJFdBYioLMIMu5
8sEdaOrHKO6GlsgHCA6XNFQYy3gBJ4ks1/rdAufjoxleKvJmVlufmPXKm8ad5ywqfxSLbM669IYc
JSZOUowmz0O83s9WIBgbzMXJhO5DUDs3zFs3hq8CGdz44Aywgywn/HrLJtDR8DTFLO89tsJvTDf9
JgJH/NTHCywUAMUer4nK8WxeAwlxcs/02aLeBmJtdrMGnuBf70NAZ3gVeXpM+3i+tc1kzzGPh6Pb
rD/1CjjBow3ie6/3uRz8lFxNq7ix8kG0+sSqgqZmHPRJew1gzuHex9JENEY55bZzkBRfxnXm+75z
aRvpbjBe8G+Gmfr7QTC5b5xe/AselPcLQ+W6YCnWqwvrzID4lPyqmXZXF7SERYaZgbbiNECulAKe
7I5lHTUvFYsPMvATjwXm9Y8bLaPK3XB/nU9hwVpUR4F3/PqwdtI/esr3c+suyy5e7PNgaXlTgTYC
UzQdPKG+XvrPudColMdOt+AviG5TeoU8ccajtJdVMKQri+kxHh2WjDMOvt4oxo8er9gVyO9ux3cc
cNCFORHZU2nvPLnGl85HWAGuDjgVdmz3X58Cxpr3QoIOI0QzZE1t+X5dJ0SbF6KMD18LhLuY1vGo
bl9pvTo3pmqRMR0zu8N4lAzQVdlMYTR7C0m2l3lknbI47kKMTSaWe9enFCCaZKbJmQLdAYMo8L6/
7n0T9/4uHKxFdHqDkahvSLmh+I0uSyezoQ/cm+76wVlbkZmxcrezR85KzeJ5tlAEKWXotimsfMYw
/izGeFP1XaqwuFTWMHYYG3LjXT0eEzPoIA0WtKRiiVJIgQB64rcSZCC7WAr1qP34VigUGSZY5kv3
9bSaXoujZxf+yEOZtnWJsgQTqcIUueReex5sE+/gY5SPGIDseeA+/GlL/6/2yS9V8f8h30QxRXwP
orfciLqUsehLqPUnEg4jY1/rBRXxHFDcEpi4thsJNp3BwCZuQbf0hugurjA+/Nozxdz66CBmSKyY
6e7MYhiAYkvdDUQqsBOwWHbQWc4n1mK/UmvLMrfAlOJrv2tZWx//+HdaZ8JbpAM7BqGFQ4vDm1NT
xneh9Ltbcv2wLKmDYzztm9ic3c5fTpgz7vgKz+sBZC7gUEk7FwCnr7fv60bOwfCPPxnIxTpKY3zo
ZVat0bAJ/GDO4I489ID9KrC/MI0Et6Dqbl3W2LP238D3qTcOoGD4OnXjoxpWcRybAFMwG6+buvJ8
oEIEswza01OzFsERg5qs6O5JX7tjIlAjnzSqxwtOwCZZQkvgRIyRRzvb/n6mM8zmKmyjw+w4yRJB
zpxPBWt2lYZMykfijhLqtFwv3bBCu3B90JtIzZc/noBw9WtcTjwCskpsUNhUOd1808UuSlvXBSXa
10hPHyYXmtrGE2l/PWC+LksR1idAjq81tHN33HHOYaGCl9art5Gn+Kn3NjwoR6w+A1TL+Ki1O2eL
1gVcvWnCKBIWKJ9/bN7RqzQ2OrGpxhqZAj+dhmhGd1kquyWhofzY2yKdru/BslEfFgcSv+vbs5rN
+7lTP6vFtjgSfjI5tlfmp7tTQSxOlEngZdQxr3Lpuq2pVm8XcoAroFjd9F/Pp2P8HJjonDAB1aOM
sbCyr0X19eHre2YCbfFEzQjhHqslgNMY24sjti4rNv0Qqhuns+emMg+L0vrixU0DrlPs7+q6zGZR
0rMOO3tnPEC+EeT4m2Lf7qava7CGcbFxxuZtiXWfoiMF97Sc6r3wJ6zU1nmT7Yw5wvXQisZ1zkiF
kz+uwbCYTVilAqcYYE61FTiQb0KAXBDtdUOCofg/f56/xE5/eZyp77mMoQAjEKv7XwGkf36ca8vC
uPXiHKKxMNi1w3IAIUA+jMETTi2wDFoNsKTkDIfLYJ6mqpGYiXP6ol19Gy9wjzUt0lmuH4B5em2C
3Bl/dbbg0RPMIssoLev8654ihoYew84b+IZG8MATNzPih44uG8EEGOU4J/DeJNsBtJp71HDAZCwt
9qM34M4Mwu+2Ih68o2MoAL1KMJXC6azKqRsDcK0Wf+eHgGm6ObolUCJmxsRIUGJLhCn2OrMM/JpN
07v8WMclHrSvr/AasdMibngaFOtzPzbVlmlUqju7Er3xnO6zpoE4fZ1zX38iTb8mfkUhH2XDj39+
J764rn++E3GA5UWCAFrj2I3Ir4rjoQ5mswxBf8XBghs3RD+8yJ9uEQwbYyjLC1WKYwNhQGpXxZNY
8/GWzJiO8kU5WzHaHjzsefkWSWz/Ttyw3denfkA3EiV5HvYTPxLqn2RQbDzVNueaOiiVMGhkwg2P
zEzhUTSyeQSpoQAjB0M3jf4fgdDjUaoFUs+2v0gwXnITdf19Jdxrji+YT//8QnyJD/5yIVjswnDC
Y0i0cOlXO/BnmmcB84agnRAATtTqnISs5rtWiCd4Ky3fGALBN8jkwgh1a4ynXlzcrsGQ8S7S1b2N
jFGZXwM0Lja2H9YH4/gwXyBtlba+ff2qGL9qRzA3QQiEOmTgsb2riuBRs2nYCYUoP2ewN13ZFwfS
qpzA1m7X0MUfMEVvJmibq/DBF8V8ah310FxPZhzEI1gRLz0Ys7Q360ts+amt5MNX+TjzBl5KXw/X
ZGpv4wT1v4po98K/MrVxKOMpJpD/MDcIGBCQX6Q7pJhY4/pAO9XEEGHSjPLMoVc+s+sHzMlutY78
/dffS1IW5wptRQob2hGYhFWpaKpmD+MadSQhV7uvqt0T9U/Z1HInxDxl0tVt9nVO2wVTGBpdyRi6
wiysWoULqpF3x2eIgKN6Yd9N5ZB9F3zXTgV6sNHjkM+1RzfYO+zBGkyA3Xr6OfZufWQoAs4EjJwq
VgiPUyiu5WjZsy9hy6TNC1gYdSbCKYahoHP86nVWzF5ZuFBoucO84/WUKYewfbsuzta/noLU8WHw
yb6BHiFQeXGeycI0h2DAMB3sl7gfRujZoihbCUvd8eM/CDuv3caRbQ0/EQGGKhZ5qxwty3bHG6Ij
c858+vOR6n1mpgeYBhqEJLttiyKr1vrT6iRyb5euAbK6e1pKkEerkTafMnTNm9Qe5ypA2j+WL6Ko
6NHFTd55OURDlh4Hryw+tekYXzqp1+isG/tihDHo49xCwMRDAWrDkzBM+0zDFXChBMG1tFN7h1V8
xj6BNDNh2DuvnuJNbfkp/aJHmaj6OJ9hTXdrNF598g0xrSGNyzMi/ZmojBkrI1zrOKWFs6kL9PpT
3Lq3FB/5te6YmpdFRBjgIlqVXaUOeYSR28j7XV1DlEtAo3fowWA1lm4L3P7gFka0D8rRe0Uciuiy
HfZd1SfPjm37JzYs/KVsbJdHn+Zi6Mab0m60KKwQ9QChP7qNejKZRDOMyDUcv7yNSvWnqKwRtCh/
/GwO7a7kPQabelQvmtEnR6EN4m4HMdZVVIEkYg/rqkr81ViNOX+OIVmDqn4nfet768DzQOK40x/A
LPM3IwI3kmM7s61C4rCH9f0dBWg7Au5U3oy7wOs2gzHI19QS2Zp7ODiiHvxoapZ99BKG0+DeyFca
brGs0DyssPQU3jTuDOmkR1l00bqZWCQ6ixutgof+Yv700njjmkL8nHLjWul5+HniEmXOY3yWuRsd
dZXJV9/Q2m3QKXFBfOA9RSkRe7Hq5X55qtUlGjq8IzsnI4ZPNH5/elyrzhCgrl3KqyKXXPeVdHdS
pBHNSJJsRisPXluqnGOQ9hSfdeAM+8kdp13etsxkrgkXgN0wXmTRtNRNmX422KLOVhBtm7IJzp0/
ULk5sf0EjLMJaNHNGIVxHdbPhlVzOevd3q6jclcwt+ej6PuvRhI3z6C6H2Kg6h0JF9mzPsj4YEv9
zZ7S7k0fNLx2LnJa5G/tW9lawQYXF0HueRhvp5hYq6zmwioY4jmfXq2LCEosDYEtkbuti7HI/FW1
6pl8WtYHLbZZZeaOU+8K/0Q+NDVxxaCBtMBnnw5pfTen0YHlzLdFKvJDNm/y8dzMLo8ahpntmkCN
1DA9uq7lxmhaCI4ZRmC7ZBKnqadHNaSoH434NR7QajuT+On6RrmXvZ6s27IlU44qySwcDTVhBama
t1tsAAmCr8y+euGXegqKtwwooVUD+0oMWJZ042eviJr1mBGlgfTKQT3cNJu5q+P2nSSnkfpx6ULC
wkWMskAidjc0yMETZ9cNrlo9mhSylH/97dKOigtzQ54NbRyfKD7SNxGR8ZzVlyg0UgjiIv9VttYw
C4dSZJw6EPMqwrTXApDuOitIEH9ynow+EhvwLkZa6aJZqSSnUFy2RxGhXum9Jjv2k93fHasRK2Nq
o+8Ri6cgciNpu1XbVF68ZZOI0Ar6ZPp2ozo9+qFkSJ2Lhenhhy+Kr2ZRkJFx9VM3YOytj8c9qSIB
ylatPCcllmW+/lEqV0xwGbv18jQ3mg4uJTxqytuHfosSik+MalC7ttWxtmt5bh7b/SguVArXCE31
o72UYYUKS9+LMeCujazuGSaRSYNdm59ZSn8dSrsK8JWgEazYS70dV3G9biMnfS7rSFyiqj54UqO3
qq3grlt+h7IvPKb+EJ1l0Gub0h5eHsueGMzblAtIKKKpn9KAPJj/rqIUoOnfbGg06Zat8496wLAM
XS022b8V9pNrdlOdziQjqOqJW2E8a4ipzssjJyj0DdMh5KNJdxLUjI77nHQdiMgQVBvacu/JGuoO
OpwJ0sX8NDfK/pAmiGptI3dvmj2M+0kAWSxP3SpkQFtRatV2BHVbaeMESjJ/VIMwf4ZtWZ+1JKuO
CkBpXfYAqKNmuI+LysRsBvCh/ar2rXy/1KcEgpwr/AtoCO130mAz6KNe3YN5uI7wEecoW9YoxjnE
PoTtXKS57gdT5sk6H5voV6Pbl+EHwxjKg29/NSY91iEMk/Cq5d+C2WyDa7Hc6ZzGM/piegsmJc4q
Lr1Z12Ab53Y+TG5cnpeny6Ox/kPUhfWv6l+aAuZWGfj8qHvl7xNFaz6awWkCZ4uNcG/POKk0UkQS
OtIdDM3DVRPd1poNJ92IkqES3b2kZL0GZeev9SzV17Lxw21Xe809j9NwG6uPU0s6Q96KjIs8n3Z9
J8Zr7bIcsZhStxfPRZg9mXZk01pFYIVzT2CG2Y+yjOJjXLaot9vuF3q4LEb66CcbUZKjBurECshm
tiuIuL5VlXwJAf0xW8+YsoW9ercgM6Y39U/w7vt2RINmihLKXXriRCVCNVIcijhvNt5QfEMBKU4P
jMsGzBJlgwLACqbuQA7LxUpSlB5edeQOZ+uP2K1yVC831OTpXdxDtXncVn3a5x+LIkX/izF0I2qN
S4JK1l6bvuW9aL79s+5LxsEGgEUeHX/lrFE5W++KCHmVJdiB0gRNmxZ19T0OU/OQITqtU9++DC5C
4czxLlqBSKiKwleVwUgn0SaYQe5Rji4i7YiQhwVfmtGUTE/vqgzJFBpBJ3ONy4h+v8hoAFLh7PKZ
CtAx6246N2XRMEZ5TQUtaZf048fA1Lat5sZXv7YxO+JTuvquDgidGtu8dPVtbtsxJDwSF8Oo5Val
TX9NADcAdUb3kM94yqDw35bTgIQ7Nc3n5WD5cpU6jvP010sBWcEk7lvxAeOw9fg2Jxq6nSgjfR3Z
ttwkdffDB10CphPGLhgyRO16Nz0JHYYTk9xOzN1Z22TnKre8Nymn+oAzCBgNfZoWTuGrwc21Dtuk
PQq1XdD6QI7TMTBwNjWwFm9o7+Q9vC5Y69JXmeBiBzESnoxMuI83mu4/9aUtcGnQswFmdJuqGq3t
kID7uoMpYEMn1hYWxW1Zxe7Ji/j0KS73phb7Ozuy8o1j9d2lQGmAJDc2CI1Tz0OR2IdSz6JD2Vfl
wcvDHyodhqtO9ORqGrytAdF68ub9JsSdtEMW6Z/rQf3MfOnMa+Ts+qEZmBNSD52ILmFih+dJfA70
IHv2RjN9Hpvxi+ONzqbHy7Kv2Do4TRyskebS5JMxZH/X+2g4to3Hnxw1ap+Fs70oHRjCjsQ633M7
+V+1aHg3WWP41aUygccaPzn4L7SMAd1+PtlAAfy25fcuB5N4gmLK/f2jTkCeyBKbR0cLnOGpCIv0
aYpt8eQlOLu1ri8/2UlQI/kvQSc7zT8p0xc3DN7BKn5XNnZ9tTudECRlTtnZMrV9M6rhozLbH5L/
vV7akHbwTiQY0PdJTGbruM3GbVGXJ98cCtBHj2lbWi02rq3tZWgm7+Z31Hmqe/Vc/4vux+HXKuqu
WlAQ1lzHX/vAsXeF3wPFuSOiUFJd96lRU0pOKGrKhFtJ9sYO1BW7BeJ/YsICc8NNG5wekGljIfZZ
KhcrRVzzqOYyBNe7ZYNSwPWnpjX44ETwIbaRf/tY11Zjkb4xc1b2m0EGu1HSseHTHk819csB5UuI
AKtrj4BJShwMxgKqTAF91g37atBb5O8aWbXG4wi2ZPloh5Ztt5BfQ24YOIJip/tmuY0GGOQqdfqL
NXk7otn695HbDVsdFC0byzUKcXWl51B47nmkOvcYCRGdIIY+GrCIWxFZziUy7ZchrcbXLmtnXyNl
CHRd9odEv4XS/ycuA0zoKimUtHVDLITU3yqKRCN/FkRg3LghEyba+uYHcQaVKMZDN4N2ejJ9N5Go
HNNZGpuRXuaG2rRvu6llxUKepISXPYUy+vq4HMM6RxxdtLBuOah7X3vSWjUuS95jHxhSMtNSyn1k
wNhPZ+AlVcGXuHPeu34xHsdgggMlrOR5OYSjg1u1WqNj++9SahnL+fsbh/awhG1KA+5jLrX+9sZp
DSwwMH1Atlb9WN6qxEKd5s50KZO2XFdSb/aKeednWb2xujVGnOzwnaa73G6RMyIxPnfza1VRpTsz
GJJ76pf9Nur9XWR5/aUNA7xpTXtzjRDdYd9Gu6KM1XtMm3fhpXe38Pdmn+UBeJtf/SEzQ/3ThD4z
OgiXKBGVY1J4iN8DsWM5FE3ea4wwpx/kU0pi/RYN0CXRYOs7Qg1yNub/HbzG3Ji596Uweu+CrlC9
GbW3r6oNkujUiNRH4TYFliiL6itrcKdn+ruhs7qTrmn1uRcWjtba0bcdqpgDQE12KJxspApxIhqx
hNqyoElhJkd4GqvKO9sB4Z6TMRwmGilZzxTSvG2WBp1hphtHMxAlylNzUBsv1QCNw1gd6brWAaYb
ofv5rcP4sxuLetr3WUKhYVaoxgc7OOtha6JI37jzk6h1cNGFBQIrvC9+ErsX3dLql94rIBpRDG5U
DyfapOryqHFyhytT1w3AMNP8ZlLz7sbaCdeV6QkLgVwa/yENawlW/cdlKA0H4s1ykKJLg8r+n5eh
TSRLExAwv3b0JnwtiF9bm3WQ3ejQtHOkjK8su9qOiite9a2DJzyfSBUYw8PQqY94w4rZZ5SfzaKZ
tfODeSjrzH1SeB6aKaufXQo3fEvjeSFIpN8wetS52aWT3orSQiedaN45JwLiNLiWdmgGjQglM8b6
1ocV8sf4GYtEsw4HmXKSG8TJnvY5t4JvovL9AzB9ec6deTtVyU+f5vuUKBh0Zoo9xUNvvpmzSVBz
cKc1eXG3vfiVhrDdiq4JjpPEu2FCaGZk4Hzp++wzmFNzQwqIMzZNe1RouJmR3bfRuStym6jiBpUa
+jICfcRwxu37dYznyeFRrG1dUKAVY2N9/Gl5QEnBIxPvPxkXertui44quPSeR9FVp6lzuw1N6nYh
bqy0/AOfumSA/fahunyUuqnQxsDmzxlyf1tbmHmkxmjCVxKak1qVC984iiRERiu2cFP6xrRL8WGc
GknigWi3ZVB3Z6k18jXOcfKyOD33ViBfs6SZNooODtNO5hJPWQGBy1Z7H3SWtW4stCeC3In3rdN/
cpwRCcT8xdo/tYEWvY/EhN6euayHQIPligMMp64W59Q36yTQPybpj0VY0c7S/bxu9a1hIsxmmJm3
hl2kCM5aTIgiGPdOpBXnPrcQmCpNbIQ7qI8yNc5OHvOtlrqF1iHsJucpxyi1HsEYPmdduWdyefsj
V9NbwZzgPyxx3CScxr+fZokbD5Tcci3IBZf76J+nuRnzMikGfdzmaHe4itGYJDORiOY8uOp1iFtS
aiSyLEivayGDpSPCErt0hIok77OfgsOGnuldbM/z94Fdw1JXoSNnN7W62K1/jDFO7qtMRseabFdb
tdUqg1lI0pQJ3POqpbly2kdVZ2OLHcNNTF+xSWYAIA6DcrugWkhCnbOpT8XZ9uoPDGU9IQwgqZeW
LRmb19L3nkajs3ZWhvM3KFvxPMw7YNu77WXy5FnJadXOEouayW/Idlp/R1YuFPloJ3s/HipkMWyz
PiUItCk4PSUcBiEs6wcvSNidVDkdC/pgljWa0BqxzkIt6+rCC9GtMJzk3tvl/a/eew4hRJL7obSt
eN/PmGklgvykIepMURMRxm2/Q7KOsFuZqIb8NFxNJrU3HsduNYICXrRGaRcEB+6Gpc8yt8ozi31r
l6RXRsO2Bcp+C+WsdlSj88VO4mOqN6chbg66msQbotaSjg0jW9/WA4AhjzLH3P13FeD8UzOI3sYC
TzFtiwIAlZj++zapnMqvUo3u69FV1mGJ+mHW2ngGsgYRvQ9jSx7bCVNfEGrVvXFm3t6lvRFO0O8X
snnpDadUz/krsWcsr9kx2vfl3Mukj69EsHYUjnm1lwWKk6Iq43MeWe5XU6+cLZqgbgcMpW1cK20P
KejoeuxTkEik/VgFGaJltcEr8Ep9s3HcZD0icSMXcPjteMZy/vcDqSFEureFOmqlNh0ha8c5xerj
HA17+1Uph+KbneLPnPHUZj5oFXOrgiC+jYK47xlgi1CXPyo2x5ysfRq3/StSKfjb5szbD88GLfV+
jKqtE4barK7y7moUwzGbwC1NVbdX5frnaebY/TbEjTmlBh6G5thAEdzi2qqe8RDvJta6TSemZlXl
OJ+1ZGruepY5GAwwKvz3p72MTP/HgmHNUkAINVNajnB/Dwl1fdsj/sBmUDoEBLLcVSwKyQjATLx2
Y0J8R4J6IxwycZQGdIvTRD9TzbPAAGX3lgG+bbwiIH7C96Fxy+iJefY52Fsbkl3CDnxtEJxySdlb
FQIBW8WX1Ai0j4ExXg2TMmYhs0fpijkd4PN/v7ffUodmaNACbXKFYTsQv7zBfy6GcalJMJhax6NX
sOzM8osGQgRE90jccXFzKMl2dWYVt14W2PCj6l0f6R4lXopQOe9dlFwxivQBr6azaEkyts4N/hQN
iVZ36uf+vJAVmTeWiHZI8+mPkHEedM3Gja/0A73htI1SZCB1QuS1gdPlMs0Ho0CJ53dth2irKIFe
xwfsToJzghVNvFaFO3zMPfs0lp37kIA86jEGIbCY2ayKvm55G03o2yzpX4044Nv0jpJxRvP/+0ya
/75MEELNZbOt2yb7+O9xURmJb5rKM40VVHxbBE9EfjJaYAqynV/o8tCzr6zYVaLnyIhvyzo+GggQ
Hph33mQ4hGesyFKlc+C3PNQry0txmIt96uIelJluvZvcW8bS9LaoStGIwGgol+FepcQ8EjYvGJyI
dV9AUFB0a+2GqrpbSSi3kSs/kHc7XC23LfdllJ6zpAwPoaiLdUHv9WI3OOrSwQkueYVtI6UiuSrf
XjWphvAMkwC2mXLctYGODE6bXmrPdUmgdu9dbbIvpRXZzg/qtTBtapISK4vrW++aOAivWXJlj5nW
pSaay0SGzIs32U/RvAkFTvIt0PrXaSj69eNPz2WFux8ZWYLI39gsQNEA67X2Gc0YBe77aSCR+bHc
aJj/54ulOo29DE6aRoQIxpRuBuRrG/SUZYUQuCZ9/1jMxqQWhwV4KWb0RQGz7GpZmAcBobONwuhm
GKF+99vs2Uxj60OVFE8K2aigAA3Z3mc11TiHWVvR9BIO4fBiVcFhYXIfdG7aHx5CxflnLT9CC7Vs
m9rgSnGVPXEjfLdhHbceXqAnrbN0ex8Ng7HXxVQg4VD6VaeIXTU222OsEmY8VRMDLGZKAXZwNUgd
XJ1YiLQ3ECfPiy/Vm73JjPTUxOjYM5mAQpBFci7NftiNVZdQBpvBTRu7/GyE79GWyVeWcWvbL/K9
gGCSB3lC/Il+SRyJa1GZp0XzQmCMuTJbZk01VZlfbcIxMW6Mfb3Nhz7c+FG6xzVufzem/qvem+uy
IZ4gMMdoJYknfy4i197FoVfsH41lLP23tA/7BuR/YjiG6WAkmmsTFV682JmeKsBMcF3whGUvEHbn
bnFvvJeFui3VWlYBkYVaf3/cR72oyUjpaT4Q5229QSk8VpW3tsNesXtajL9Y4OjlIoKECfdt6qGz
ItvoO5IkZzdqEnWg6qwPlh/FBHps8wSBcFgUUFbKRk2ssWIdhFFWO+L0+4MVkdcScLc9JE0UCgDR
JNmsLZWAhhFHBaFdfegKVa6M+Q6wRuN9S9XytCzokmdYXckhGiRyvsxosvVSXC6HhYPwZ7r7v1ep
fwtqLDYzpaOEdhl6b/y+l0VOObS2g4h8QguAmouYh7+K3+XR4+yOfAuZCOPKbPo5RXW4LnvDcrC8
WqyUV8PusPNdetKAiClCAtY7/nUiWn4ltcDdNwCtHnJBgqFt65eE25qal0XjV/b5Jq2FugJz3AxG
BKPowyyWuSFtB5qxBSKNCbF7r3v/EyQZTnw3kG1+gpF1VjJx4Rgnkhxy9Jn31jabJ7tywf94NtpG
+ocwx3+fOgl7hs7VREdkw8r8Bv0EjTe2iQhhWnPCvag0h2s22cnIEGN2TVer5V76/rdARi22dVGe
qPrkEc8XruAu2BKYUsyOTONk6aI9UQtUKt6Q5qPezVn7VxZSUhyTXns3IEs6xwz0+tQkxSaPzJAo
/HZkJxG73s/Hzyromu2Ah/ZI9hl2v3Tm4AuDViK21RHbPUFCI1FnSCfplbMsxynoSDAVpBttUn0f
LLHqzJ5CufTegD6aizkniixPwyQy/3TRqd87LhAlx4LMEjCHdF2/nTlhtmNQCVIM7dSAwbbyfKdG
Pdot2xfGs19PlztZmSiXE3RWlH8XDXvnLhnKL56jinq1vDZwS9aks1ghYzPi8FKn6XhqMUEVblEU
K6J0UIdW+BgnjbPXzE/tqY/WCWT+BtpvIfwMr0OopaihUaC0w3Sm/rAQYwanYlbcOl3yrivihq3Y
InSs7t21WSV6tvPQcK40lZqgSB6pTA5cuK6q/MmbWuMPChTjt/hi2gzDsGk1FPJ+QYX2OyCgESTk
oJgKtmkN3py2A0q7wc2PgW0+t23xA3Y+ZQMuSNK1JEN/kAXgIkmrc23o8dHB93vW/VDtncK+hpaZ
zl1BZ+G2DZ2naT6cdSNUj4cinfTtgzmTkXw/BKG3NyVu9XJeE4NswO2Wf9JTHw5v8MtnzwvLVV6a
4+fUvBN/NK5jgvQPZTR1byRGib2VFsWmjaAGLFnjCJhLerstif0gdnHttqa2ouhHJDJXHbkXI1tS
sliVdv4tr0gQEZXD5FpEeK6HsHhZlTytSA6PQjsqIIhk+zO2g2IzxKVDFWh5Yo8selXZsnlmwxru
eMadWnrnqEleptnXUptT+hTnjFp3aFR9tIVPEXM0MGgiKOhG9KjuNFMSuZG8W14jAgdelWBOQQ4E
IZiABaE+bYQR2eeHdr/2O5aAWYViOU99h3w6ko23K7kXbsvBMRwGa+jRC6SZuesT1Z4ivUoOQ9Qw
HyUi1w8LJlfhyLvPfaQaehuEr359yOazG3QYrnuTiaQuRumYEe4nP3HzXTCR8T8XwF22HUIXwTd0
7XuNmRsvXvyu6rY1GKtXq+S27PM17OofKt5/9Q4Sg5Zr4ZSShrKxsf7WO5C+qJKyxmcZhQCBWlxN
WwVvfIKCXXCCunKzc6THXyfdGc6kxQRXWQcfM2TbT2anNoqZCMsZXQ49albRoftwCtffO8R5rYTR
B7flEBQq4PbEf4GhCQ3lhBmARSU9F1NBXM7yMPdMWstJM/c4mBEo2bCCZM81HZp887Tc6UXQk+ai
vPbk8kFtK0zhO61lfWwrGH9CFOVsJqpnM1Frpt0lQANAbJZ4QtEQbk1Uy+spdKo/sCnsvf9eIF1J
YJuO5lbY4vcRI2jChky6nJIoJNfn4RQoNX3LSEfc+bYkdKfagdbhuUGp8cnOYkI3Y1LvbDrwOgyh
9mZVRue0CfWgFW0e4KGXN/aqr3tnow0N5tKi3OhdmFUr0/V+qA54gD0+018NwcgwZQvj1c9ZLpAe
W4dJz2+6mbvPqUgvkGHmcx8AqPSk8ZWV+jyApR7zsCluY+DPySB1vek8giGbmQ0SjZIn3yrkY4k3
fBB2bfoljZufidp1n83pOARd/Cy1oj7bhf0Sda71vByMQn2Psg6tGKFtpByM+qelcrOC/hlvj3Md
SDreL+AWzu9ps7z95Ywsh8DpbmmI78tpyxC3bzx9bu2PmSQfyLBL2tWZRjPmA8l5/qmvnHNvlR9L
LHZ3u0gAuNNEHly/bl6n+HNMuDUnW39ZDqmchrUXpXLf5SUNDF2G3lbhjSjJO6pu8zw4LX3eWCNJ
o/2QQGu5R+fEbOqi4PqNoHLzHO5DpPp4ijOJfUfm5PfjLbBEl6EnSvzz8ppRJyHm/QCz/vzVFpEk
Vl8iErQ8eo/3vnp6VHF6EWkIvmclZIh+H55b+wTYMBfQII2LrOCxshuB0e5Iw8aR5VRcz1V5e6zL
U3Hi4nqI5ohia2+E46DuYy1HGraJ3aw+9q1nkZZaas8LI/9oWsGJplup0nDTWzJ8bjsrOyDxu/WF
Wa1h++7VfDkEfdzdMtcdnsPU7rfFCHDsKC3eBIEVPLsh0TvLIcZ1WJZTeJEjPgAZEaKCoK6+E86Z
ErdLAzJjn4FHSoaUTn5Y6ofJCb5Umnbto9R9wbwYEV6WXyrdMd/VrTR3RGkhPG6t9qwxmWSWBPi7
Oqct1Iz3i9exYZMFyaA9pLCzwVqlxLvzv0fLa43qtF1A4NDji7V1GiqRbXTTg26YZXhA1zi/RyIP
QpD5l0R+68sge9O9KjnlXfQtCVzvMLlkd6bctYX91fEIBepwEt8Ce5an9HXUEbgHJzjVPRlOQHpw
SMj6NANldpMaOZhKiL3BA3quCKh9Ha0PyKkhL97PUZPXRe8YOf5rFAVqTvCyvxOMgKtiZXjyuyoa
dQTT/LoU35Qtzk52aXtKwff4mbNPzk2CL0XBnLhFnon/HwW73v8AxKR8xD7Zhm32VieEPwSFdQ+T
/Dlqw/Gj8sqOHD41MV6r68gKjPsnzx9Prt2LE3IRXppfFyKRu6xtonNj9/IAy0RDzyLdy9p8boYB
BRG5l5tC1jWcuErf+hJaV69ktM61Pjs+uva6QKyzGG3GDjS7M9KB+DYp3wo3IUgRhAJRobvRpF/f
A5N4ZKW6ezdDUJC2Ke0vTpwo1qNTbKA6XEi95VHmBObJzLiV6zIAtmjsBu7EidAdTfOGUpF1s530
adiyIqpxXaWJ/87xtXuRf7Nm8+TiR1kOZmFOp7bB/DLXG8vfinXSMMd+XgOquxeU4UVX9S62YyYC
Fen3+QGDuqrDQ44b4YbGe+ohlM+bdDM0bXPWZX7HuOjdMzGEeyPrrXWfO96dDVa7NwXKQ/5PFerm
xQv7CTl4WZK91+UbbiFA4TQcWTUr8xJr9jGalH7xNTK2QltEByeSL4v8YVJE5cUOWWpCT6dT7/b2
cf7TvJSEt5j0LdDX/x0CidHB1shoXF7rYmMfpPnFGqz6YNsUjdglx4+Jb8+ZI3VErk5pv5r2cCTJ
q3ga7YHsGbulf/pEwNO07pIwPo2+LE9uVRp7E6H+s3S+4jsD1UG2RgrI+8cj4hNIjEW0KidvC5ba
7NyqqY9NNk3rBZNZDq3CEWLm2HPq7LgUF7ZlzeEms3F0YToWZZGcEgtQziJ8SnKWZlm0G0zVHlVN
QAJqVhwb0kXB7RFJJ7aas3RJ6TKDVDwJxvqKKfR3vZmYt5gFF+dqREKrXdwjxHUvRGHro5Fy68B7
pdWcU4IuyC7cX06BfETk/8C1cImxa8/+mxTmxWV9OtdOhq5CyfEpb4NpUzI5SuUdHhMm1e+UVMFG
hIhKoM8HUGn6j9VUZEj0Rle9K63Wv7QAE2sfwH9btwU9cVUVx6omLzcIZb/LhpJKYKa0sRC9NqoX
8ZUYTOvUZMa+mSpxH4gDxwpUMRQZjopI7v5tqWWJ62bC4nIe3RZ1OgG0RCAVndimrWM8Fwa+KWCA
4DDqxd0XU3WRpbwqzyePj8t3OaRcs6NfdxdzfokQyHRtoo/dkUO2DaK+f3lIQmQ78GP+X/TSl/im
kdG3GE6GmypFS05GQ4WRGsZT1uZfqeV7ubL1glmTTN4JNnGCKO7h3K2UsjceqCiRoUJ3T4tU3PCd
YpcUuMuw2c1QmS8vGo4/VlLnvLghirb8GXwB8tF+ac9an9ggLYftCAvjtY9FfrIbK3+AypZfnkKS
/jDDZBhSx0qucyw1B5UxVDAtXJxEuNrOBkGbrp+Ocwwg+dF07vNB6dbbo+EIMFosfJswJj5hoctL
G38O3dD/FDa9YltMAaTAohlYEWd3K6w+akYDcJsG+EkmP2UvC/U/6F4WQcE/OBATe68L8g+wbZO/
8JvgIElk7OD867ePshEbQ4dUX5AG0LruMXPsr5ivMY61o3FsWiDnCiYeZTQXOf3eMci4RnUpeizl
YUixNf6QBfZrFTr476Vc23SrW5eJuWSO+0576Av7tR+5uhM7at7svl/HChpaSkKIe7TUYbpZqj+U
wAI5X0aGkdd4VOwKnVtZejpIXShPRTtxHUeDs7f1SYBiD4V5S8d0n7GhXBJT/nkkwXwmfjtTADh4
orFiEr75O71sSyO3YRyWO2/OZ9P4tWn7xU+ccMsQFHFbDrpK5M1yzY9Gj/411D8FHbzoxoiVfdC9
8NVJ8pq5aqOxHZy0uUduS2qlPqytLMg+RY4YMXSoACG7goIv2ntgNK80X+HXGJp5BU51eBQEnrB3
IfMFLQL6spdM9GtXdtNhceHjhWZJ0vJ7nYD+e5bCDZG4DkCuKza+PhnXMjKCJ1ObYHlrkObSIe5h
RjtI7WEBH/UXTGE1poHqRDTb+CzMQm66lI1/OdSBJPIqMD97shyPaU1ajlaSQpMB3hAajV909vdi
+sAtzFDFDYPMvvV61T+ZfVU8Yw4rV779/bHzIwlYJ2QfvVSI7PKybHc+Ws9T3ieQGHW0bpMjaUju
pZa+sZmImKuhOTGG/mXu9mN9bhkZ2TkiPR+bkItgLkn7wAO9QeJtzAviciC8mYkJc+RErsi3Z/xF
fv0/ws5suW0mXbZPhAjMwy3BedIs2b5BWLKNeUahADz9XgC9T/eWT9g3bFP625ZIsFD1ZebK27UZ
t/Kt62C5EdsU24SerBcXtIIb4GEPlNhj2kbk0FaL9OR6SbjBQpdjNAVff1vUmixNby9hCMMp7pQ5
GlYZe3WKVLoAyGl3uVE/1b1KOKax630Vuem+MAodPJccEcsVYIM63XFSOIx9lliYl7qCLHkZczzb
RbFRXf5zjC3aANKtpl/5XS0/EzoBjnk/RE8KQIXk0fPw/DTM2Y8eR+WdEhLpLpCeFdNxv0Rsn5G6
bTJ2TCSneYi9PK3N6sff59LLCffzp8ayFpCFZ/LZ+dTnMdbj2I89dwBHFaguDjNJKiC+DoBgtua8
w8qakFbWKO9Xy9MIOwyaOUTZsnKrfmVUtn1uwS2dcXZAdHRwA2mhUK5FQyNX6BgJxLtQ+ORCdpQq
lPd5C2rf9hiKlWOh7of57i+ZJuGFjhA6qIKo8vhg5IWPP2PadH2Q7aZ4evHSxr4sO9S2wXHKsTUL
EGMA/88GWKOrhz2VLYXKX7xc3j1J0bXi6tiGHBNnVTVdlnuLdOxTbY3i1Ht6w0Y3f11m5ZI8Q9gj
8QHnsOdYhHtOB8V9045xrzkveuJiea7HU9lktt9OavW1Vmis6JQqguc/3Xe68a/qnz+mE/Oyb9k2
YoFuWjgvPo1vlZFuaYP0/m/NAB2qvjiCA00wtSTxvltdgalgfqAYRQc6QrzaC+mmAAJynOImPkaY
Y1dZpgx3rgZIq9MsY2NoBDDlBNyaZH08F3yoa2GZhHu6PLsqLu00vKSrNhguqZ3gOOjK/BIZ3mGG
F2CQsdUXr2HLlWgoPD0nuk3sKpzMQdFwG5xenckQ16Acr9hUoveCjb2PCRHtYJrWRkvfBQB17Blh
pJ2t8K3FGn0v3CT5F7hqdhP9nwtbI45ro5Px+XId9XMJdmeGtYX1MNvQW/Ko9CigNf63izf/KW7F
z0wL0WHnLy3ftLzGABkDzPg/YtDyJ+rs2I9bAbu6Dn5IEQRs6AiFCZav/6xcFohIAECkzlSX41eR
KxejiWEpalRia1Z5UaxqC8I+YzZRNDQBFB4zCDnrFMCpKZjTcIUFobWpuSeQMbG5tUfqA02DOD0A
2zykVWHCu2XuXAhYN1Ai+0cJfXCtTRR+/X1R+OPCg7w0l88hgfC60XHzadPBG5uUgZbAB7Gkc1jO
3rf51TCZ5aqtgP3fDuTJaK0TEyzqLY45Kmdgk/VJmczgpCuRcmKcoObMZpavtOWknsL0oIJAeFLN
KFwXeb8VpseGhcnfkgxPFcF/M8AGIxXJoCXqxnF14xO4ap0c8Kzs28GV2MilhLRfqcWKjEG1U0Vi
begkp5GGrdSbbIzmzARPXG7Dqqih1AY4qBaY4j0gPVNo7O4GYyK/XNTyH8rLp8JL7B3EiIBYsV9D
RGB1/eR1o8Sps6wY6swSN7EcKVeNUMsrqiQ8pawIXjtpwZJHAL6b1EFuajXK9+HQjucmVx3uRjH1
Hp1r+NgW6z18R2xNba1dNIofNq6x//s7rn82Vs0/r+uAMWIXzpbv88/bJOgL4L07Py+I+cUdCAfN
u8hBV67Lk0HmNlDnjtMMuGu3qymuaF3rxNqJfuWVzlXkxq70gvQwWVFwXB5c1ciOUcGyPqvkFjMo
4PkjaL8YvHMGNZ0hdaD9yzX02Uo9/yoe0WFsNbiHzM+rphcYlUPIqPWpdntwIjFXS3AoNnr9u5WG
d25cHYOg798xi1crkIDyhZqX1k+Q0j8ERSyOyN8n4hdrIZgAJamnHZLOs68LrkKxtQums39Znf4c
6essUvMi72B0YvM6D6r/y4KKIt7qRR32G4IZnGCFTWdJOOYfYaVthIP0qmiRujFVVTmadsbpO0np
w+w4mhEVlFvNqbM7WkuyOzws2V2amtmGVH4AUIuny9e0KhSb5QyOz4yu2jlI6mLHZOTRQGf4lSrN
tHLbKL1EFu0mCaTdNWJUvyFQi9trVjQDHEqbm+1Dxr0gXa1n5KYoUG/KgYa/5fSXtznysMHhlzu9
uaFEoNhwQLQ2OUh/0WglcHtKZuM5i1xXJczcOZD198v5jwWMnICqOSpjLhe13fi8q3F7bfCyorap
T+k+0O+CJ5PJ9yHghroa41p5AhTZkWRYD5LGUV/28MmLOIh8TEbG0RwDd2fOuOGmbNsHp9EaUvF5
sxl059CUef7YlLG2tSmQoIttcknD1s0+mL0+JlGfmyiVZSoYJWbBLP/tm9bau2XQ4dZ8zj2ms346
DAx4lMI9WlVR7EsmDr6bmdPRpY78MNtv5gQ7/iBG40NdYgUuQHJZyUz9oTFplScBuk9n/Ei50fwj
C/mZZTG/fpiFVERQVScM/qlHUa9Zu3PbsbE7G/l6omp+NRYYQ+p8tPzc+/j72/UH92/55/AEk07i
rqN/LjtEJtaLUsdRcPNkiKz8iEn/MP4yrW1gmNOdHO+KUbGfHS9+IC8VroOkyXbgvZQteNc6YL7U
xuiNPTHrtGSF8hixLRet07rP0IjH2zM9FAdU/wmsizHcT/OADrdVu8lq559EkD9vAuw/EN5VXM+6
52ifr0J26x61DwkAeI5Zp0maDfNIBw9ul/l5Ur32CsPizjSOjpLkDPvn5EciVccn6F9elwAq21xK
5GpPWTExemgWtkriEUKaNSRQ5sYSzcPW7ZyJfq9sETxWkN/2N4+P3Sa0LOjVeUkHFxltVQWBIcAF
fbsfUGD4wMeqWI0a5srJ5vCujxHNsJk1Erv+X01IwhTcBKFOujVp14uJ2uDI6OdZTaGzMT3bA3cx
qjwZ/MvhOXbovHCNhlCiKuWuNiDNLtbVZUSoYj7bFEAKtw5TDJLIAtKGGNRzyjW984w4OMZm8Hwb
dVFq9QySrlxVepjuZeegcPVwuW8rTSEHGAvzjzl0bM9FPxq7eH5qDkyUbla2xu5+FLN9b2rwaiz3
IQoW0HM1447Jn32IKO9+aXR1vRwjWi3syKCTxlhC/QQ413ahKoBwSWUcacq8d0NTPSxopMV83RsW
xOVZhNYcQZKSSTsTQ41Yr5ahFfcWRT7F6yIHiaA0tgsv6xZ31+zeOPRMsryAgAX77YKqzSB6j53s
TUxjdwzn7GJivP39w+Z+npMs7gZHNXXInbpufG6TTQvb7Eyt6vybksTdhKsRkM6ZHXx/U3pqE79t
ZNFdb5FRvjdb+pmKkO6NKSuOdMU9xDaD/nTacXjzAALMvz9jEbkvGw3XoJuR6GWT78e1G9/hRxaQ
nR2MIYzVI86Tr4wTcz9MzfAVA1/uJzpH3aho07kHK3oyC2szUEE0yTi4l66D+lWp3k5H6cSXE++s
nhFzn2neHj0LqJkI4m2bVJtwZIqadrp6Z+cPPRbXxzYSgMs1G3Y28VlFRzQKHrGIV5eWo0kbevWu
G3QLlFG46aSXP49VQYSlA985n9UtXRv9yu6BBsxeRRYYWN+Ium5ZX/qZUEQBzjuZj4GgNofXZaqh
yFycZJgzyWXQQFElNLXZ49AACoUEaZd3rbJ2tOBbXIfuFYyNu/77+3u7uf2fk48ONMCwEbUh2ej6
56gcOb6yHJBoNrc3uHTCb/3iucNqs8JcWm9rYz65m5LOmiTxVDzR8lzjoaJIIkzXplTEUQBTu9NT
QZIlWzHVZj8R2gSDXLV6GwamLmwXxXFSxHZxYS0Pi79V0axml3XUVMZAn5dNDJvZo1259lsiacop
ZbJDD502S4qP9KXxcLMIwkyO36xpMra2V8Z7nCLlV5w3c+HWV4PMPz/mrKFzVCLK2v12tqg9deK1
653TOn2hfzDYWfOsfxjr4EQavtzAnTpQbOfTKnUyJEZ2mKhH0RcWsTa4sTlVHqdAZRMbQXhZMWGs
NyKdbB8WLZva+WGiwG0jqxL6CDoOmv6UGLsBONxUCDy66vdlL9VGPXkWJ3xRRHCnZHl7KqWIntOk
vacM8dvtvZjYtL6EA8VB5O4zmPwRJ8ufhmu8aFmiXt3KYYtMLd5Kmbr+xTbMGAY2jUWF7KiQ8oaR
t0F0H7f0AzdLujjmrMeYVNO5Hwz0Czf/NrCB8N3a87YafUxnk6yKb+Ya3XBkW7EgME0akmdKMOTV
krS0WzSgTg2ISI8+2+2A729FhkN5Lwd7ncdKfrVGCwSiLb4beIMeTIjZd7ZDHyOzH20vWMcin3gD
PQA5U0E1ULZD6bxIadi/Pb9gPMYnFM9L4oSMhyKhHRRSnqu2EPqhI62yCS3hrjFj3C2+4YX0R8p4
U7tagGFOL/bL6IZlWuCoqMxVmGFeNLtyw+Qk22ELu6dRbuKQ3QabSkr6IhbnMnXcTDmaSTvj2Pmh
J0P+nIVluQm5wFZl3k1XfsgvWa1lJ9uS2Wn5B4K4L/ZO7pb0Hgzpqcrg6dbsBbuqHZ4zMzx3dkUC
NjVhobqtcXLj5LXOQ+OaGd7b8uouz3gTvlS4x0/epE9Uzk7pQRCy9lEAqyP3e2TrGddUmN6stsXf
YNPgxCUcZksloJZqoBtxToexbtAYGdavbc44rHIyd/SxSp0KAlDDDM9cNJW44MtYnN0dJrPgUKsW
5CcKGL+yfHxp3dh5SLHvtJbenTUh24t5nzeI3JTcaltv8TbjK/lxu2cKMX3lYM4JSa6EHcfvrQsQ
oTNrFCibLNBNzwEqOZ6HOfdUag2YhAqRa3nqmmXi92T5dk2cH3Fc2D/SIXpzNMREw6lsSjK6gdjD
TC51B+c8zoNtNaWWQGmLdnsjOaS2z6DGj7DOnMo2ZKQg/vdPy9echG6aG5fQyPEZ2HEVbXTiWtsa
q8Xj7TtWwag2mKEBdGlBjFzOJ2anAWxN+4K6PH2tVaso9pz/Gty2MKN+r5xJrJwY8frtjKvQm+Ch
i7UdbH73qNCbYS14jKJqUjBRUXpe/tTU6HdKSltrS6plo4up3VH6U70FvL4rGrowqPBIjcQcz3eK
9HJ7IZgWPFaDxYYeB8RKM1RfLhwp41sYZMFJAG27wTpHIWuGCnyG01jhgGGV6k6ft15EGzyOM5G6
c3Wlu9dFxuvLyaCm/4PmpSAfdovtnrgJ/B7LLT5cLkkr7/PNonot0UL4E8XuNoGf6E72O2mEJymK
R+yE0PZygVtWN4+e7mpXyvRCVsSRzUM6+bjh1YM+0kd8Yw5bIxckPY8MHeMQ5O4cTqdy89syD7FJ
t6xDkwqOxTFQSuIkM8Xv73dCcz6lfLoRGozLDZYKizHMZ+0sHUZRxv1YwIawS5WOlvoBdJlcebVH
laQnDkMy6zw0T64X10g88u7oMjmxP23P5kVW4ZukMOi9pfXUod5rC4OgI1gYfGGcWvhRCDBzUjMA
JnWXYWvMbGvlsi6UjSgBNAu4MZWoAhADguSnDpxHDYanSDgR3TrZoxFxQ1ZM8UXpXSqXygkEX2MH
55AhLkbJ8h8jUfuPIQ9HK9tgyE/c3IAk+ulU53hdTduTdClIPiCh9EdP+1E0Uab4NT2bfq224YYj
dQsanOnCkGNnHmJlf7s7g/xdB30c3hv28HNRnXrdqo6m29K/oiYaOz7xlGtFATazKO86OR48Bpx+
r5rWLqwU8ylPuztJZusQzRZund7u30RdMRm7RlTh7z17NTKQXgAu84PepR5hFEdb4Qj6ukQboYGX
Z0ZZbz1uMN/gM4ejZ2CAOD+0TenuxmKgSFhrNhFNO5qoO8g6RZdsAiR3n3zBdM2mYbrCFNgtOvIU
14+N27n+DUKLXCMuCxXKCnEq2gIU9d+vTfuzNZtzoUaiTdXYgtPRsATN/2vgYxS5lRvD1P+G5kSV
iH2wgzRXgBV6XB6UQaOENhT6fnkqkna6L/RXOVHjAxdeM2npZQMJHzPoaPcdilXRolK0anRdHqTX
mDvyQrSwGEp9pvQUZlDueBsZmvbl9oD5EVPnVMyJ++DhtkJWPb2Ei3vDsTKYuVCItlrbeZtWN+WJ
bi+OT7HRYUJO4lWmjs23VK0vZTycitJsr83MjNTKq6NO+as93edjgXewmH8/FaPwVEvzDnNVeSpm
aX4ga3LS7QrKbaODAuU8cN8CHl/ZU1PtF+9DbOEBYw99HtO2PTOEB/cp2r3WlYe/vyn657EHsrFJ
P8J8bGdN1Jc5xX+9KQ4ujyitHWuz0L6lM1nA68kYjCDdYeljufo5xY+kBMxflpm/DvixoqTaWcuM
JjHk2XKHe8M4aGypHhGp2Zm1xt6uU3mX2M5w7Ozpfcxc9YwcCbQez80Khbj4x7X1/8GDM0OEUeC6
nsV15n76nJs6qr9W6RFQSkGDq6dC1yUObBNFpivL4RDvump6isecEIWTW/0Fuafuo51X2cbW05Ls
uEgc3L0ohmVb8wxswJd1Wj2C8PKek8D5YldqcFm+V0TjNUjHXQYJwoun7lvLquqPdQk23KGJu+r0
1F8sa8JR9iGxK9q5GrR5DYSMHNBMgt6hYmDGeidK2/IxgE1xs5aXtWk/4Qg+u2MfHVMzFb/xZJEd
RNd0rOb2FZiii8NrVCEepGHy4BaqON3mlLe7q9n3xKkmIVZmlOgXh9HDwdOU3LcqRtha3B+KJJE7
GagYnOyjnKofmjS9k+HSZDyfwq34agT3ZD7ivV6qJ1xQ6tbCxfWV7gJrZs6AdnrJnxaHChG4/n60
QEol3HwXE7imRcWuMkscnWr46+8X7Z9ICnIdFlgsl4AHWuHnsEJIYywA9Kpft/QwnPTU6fdBr+l7
7rsfrRjp1om8y+LYzF9N2G0+IHjrYXL0PfEE9T5KddPPBvXIGhG9muoUggHFoNN7ZbtTG2yjqHOK
3zlEt0j3y8cwwiqEnWwVB717vzxLRqCWvQqswoheE4rOLzVgvcvyJyusEYxTYjRwhOqznC5s/2hp
mpLfeLJWQ05KI8hMgzShTCAskt5MMABc+rjJT54riNZE5WMRVqeyGvR75kXfLTeWG4k39WK45KZD
fJo9HVy7ARb2qi3lYTlEDB1HmKrXTjd0z+gy0fS672zJ20en+9arY7Aepla5hqX5UeDxP3nqQJNf
OubTwU3jI5Ph9E5U6uvtTGJkBOfqGFYbaZCx1+t7FajB69/fUfOP+7QGOIu1CO2NpD3y7/8VAxg7
FCmUp8mf0IzWIFyc4/Jg/b8/LU9NToUFd8U82AaDeR/0gZw9VMM9nLVpFUOz21JPQUuBmj3f5PLS
9VYTNbeHKFEyVLa4OkwgxFutkqdl/7c8NNMllnyUbvvAiLnUY59nmQ872938tmfoBuXZpH+3A1my
bQN8lgWROWdAQKzVTBq0jvl8HJp3plFGO8NUO29GkOX/mnZ83uORo9Y0UEuMq2Gne5/3NGFvTDPk
wfS5nsp1ZAmWbGqCfTvMdxmQnPu+5A7XxfXORr+mJuV/lxrPlNug87qH5dCXdL36nqLAHpX5oKrW
WXHWgrK9BLlO6WGbXyl0OJLRMs722LPp6FGElGIbzyZk16MpakA7qodg+oecNYfB//gd0WFtAPHU
IHvOn84mPR9tmcJA9G8j4p7Fm4RWCCUmkCuNQqKVrk/xW2Qn+5yeGsgpEV0C8wy5z7yXxPBdC1gN
3a9An90YBalmWx5JW9kv6Z7Eywb/tmtn2PpVc0N60fk/5533XllF8mCaeUg9aVs9DwJaZ1Cm6YFK
5580bXf7lD32VoryoyDlTp1Y+mGUmJeoE0G1jJIHq+mvU6xG+NTMiFNNemSq9Oyww1wvO5hu3ZL+
p6+yjx70Uih0ROvVG5yBEO8nIFOrmctNgAFCs1HyyM/b0DmVVnYiXezdmzUoTHxrVAT031NHtV5w
/ct7UrzPwgkftL6sXiqz1mlaK7pjFlDZnrJ0yTi37paouOWiXjP6KzakVl5umdYB/5LbEBwHybaE
v3DPmneM1Elfs0e0y7Q6w75xH80sfGOpqJ5Yle/DWqCBxSX8jtktX0p8Z+hCftYw8Qb9Uzznlqac
6go2UIDb3hdlkMP0JVdICezoew5yox007VarI/dY6BT3FZ5wV+OIKkTZqnenDgyhzLwjIDyTuAZH
iTZqT/ij6GFihLxw9/iEtE2lRPXOTfnMGr2jr4UXWs/4U6xVHHvlt8B2nybdbn8Z5R2IQG1snHeN
38zPcMjNe/x6D7qjRZFScEwuTLVRd++BwHJHz4r75fhUmEh6IH0ZBOp0gZQUFDOqIXaxr1N8dQmt
xnMTPAVKjnpHpSIcWtqGaodMWxXnw9maOIUO5kdNRsldRSZ2z5lpiTrUn0sQAvupE4xJWo7a8A7Y
H16pcsPaY6jtcbmZLU95kU+ZkjF1ml/y5UuyCyiqVeKj59T1UxG3z0sMxUHLXFdtQeS8paWWuu5x
ZQ6jtkeRQSGew4dN4spVlLk/vdm+sDgWlofc9b7jSz9JHdVkwQCkGR+g0oGRV2jpxYk7fmtnbkQp
W8zP849iVyYyB3lZ2DIgpP/zkCrRM+aGdh24ZCtuPjIS3+7ZU6GDL+ihoGH/fdu4FImLimDKcWNm
rY29AU96AVZ6U3UyeXRG75SksnqL6VXeYJtz78D23ykRw6hk9vK7WrYag14G27CNrfVCMVIqKggL
x6CQFoPUEh22uqbfmWaVQLe0lHeqZzjFL6ntRG9eJ6hcD0uuzHMHoK5BEZzTbKJHMLeIEJX23UIg
GHLj3uuCE4wwUMO0YT5FCt5BQ5Q61JD4KUDoetMGiaXX/g2Xs9UmvFsckewHacFyynGv1YmC8S+i
O1iz8nuzaJM9dgHMh5JcYTu26R33LfICk/mkAF58JVZ0t7Rg1blB28o4GdDTuuGec7h9tRzEo26q
sesmdO8Goipfc7XCopzWX5NaROuyVlqCNcQdoiiufrMbsnSMdkyUknMyTBhfoQMh8/5Q0sR4CkDA
4pqOOPiPh8m1xIdlKD8Y59B2qtBMTE+EctKHKkeQS5RdNoAwososfUyrOjyNXve8iAnLlbVYZDJk
YIJJgoRlLwhafyW93vxmU4DZxRyD1rYIeN0Ef2L5Uwqw23JAa7FDGreOzmWR98kQbK20BvgSyv6q
l1S/woimjzoYvzVGQs24yQxKhDW1LZ1UXgO+KVvHOxaTB3ZJqzX4zoZ6roP66TapTVrXOOCcPI1z
pmLMAN1Qg9jt7FaJT52bfy2TVBxrkRoraXTihV3Dh9F4yKlxEP6e5BEiIxZxAWQkz6MrVh69SjSI
ANgOq3ZbhIV8VkyuSUASyspAMqT0OQ1/YHCo913uTvgDMvJWs+4iklDzW9MiADS10XbR5bkEaLZU
ITouxJOUjw66RrUxmvybNJXAV8FfX5ABxd3QIWNVTn50ptZ5Vqv41zC6BE8HmuoXL3hhJ3LbI235
WP2MNzZUxWoGApwDrDop8X72NnPrqPKi3aZr4Ko+enwbp7SoWVwri+a6QXfB74TXBC1xr0hy1xwo
m03c0E7lJsZPM6WC1C5YuMJShSU7z73Q98P94ogA3VJx61ZebNcNVg6y0iUzsuSogOvQDSt5yMHb
VXQdnW50XuybH3RDkEKd/x7JW3RiyAxQwevCqxpO8doL3IPd6vYPd+jfhkTnk4PjbqJX4CGmycle
DP0Cvf+oZDI8hjJ/u3kziC5gvIK5vlRRZJQ3YJfXzZCBXpp/TMjGauDBDjK9J22eRxpKec7RPmjH
lhfYYt210b3HngqT5Z+P1fxZqXWqBbq5eQk683VZfFJjDBmCmv6yxMhI+1UwB+GkhqELJZq3nWYZ
zQcH+xqownxOvF+WMpFXnh0pSkz9TIe677sEhs9UgpSIiMyR56W1IPsfmHeSHvIQisa2BggWuUbq
Z+VzYXfuyXVDP5+qs1rqw5aT6AeiPH4CfbpqMFP3AeYYB4DQQdOjlZY0zsakn2ZduTsaahpEeuR0
QO7QSdtfIqWOaFKarzKrV6mXmDQEUAIsXLpYrXT6iWF0VU8mI3GL+H+n6sx5UoLYLUUDKmCWLI2o
gxuKc+0hnraao23GfPYnSSyaI8X3K53NM8kQDbBgrUXrAb2K2uuSsjLoVrF1IWWyq4RMoPxBA4/a
CNCuDMNdrdnS18LylNCj1MX0iFimcghsxzfM4HXqa7ki4eKtlB9NCvAePT3aDvHcTpB+z/LyrpD5
T0Uw+G2+h3Z4X8TUIIlh75GQVCrzDkpqrdTfbQyPaiV/Vk6Bkyq915zw5Dk7cnUHQX+jB5dT2NGz
6Y70eU/d+5TCT8gnNlp6lz3nxeQHhUaZs0SYLGpI21q+zlsM6qxvx8zjO/WjjWzg2TsiYGclxFka
QLZULYILxNQLAfGkHBxuB/I6aJBcnIZ4bJOZq8H+EZAL8DsvQCKYM1XuNPNzy4xyqJZ8QjZuR/pZ
VwUzYrO1jkAdw7Uz4AZyTQMeo4lFPCetG+WURZvhRkdB2CEt/hha/QA2GsLUZPWPWTY9aDh0Kzs6
Y/j4qhQ1+ahwlzAxI//QczjByZt2E6uvuI/obFQG9XXoy7uBCBexxoNH7XjWVRgEyxpAsjjH6fhs
dOkhVLWjnTpfR6OG58TvHwRQ48fZVMjGDdiO9xNQi89aFTJ15t6UGLT5NQV/VZd9M1VlfjcVelDa
FNA3r1gw6chDfhPho6xrc9/L4m3g1xwV7+yo9Y+JSKcH2GyFQKjiQ4pea62st6aZ7ifkI98Y25CC
BIe3hTilmgnqj52KUO/4AKrpLTG6a53QZW1F+feGipr1SLU24wNqL+lNoXirf8BCssFoBSRR37eM
8tSyWMuZxWeD5muMKVw5NmcJl2qkKqNLisbic3VvmNWTExDSEtxOpsh7Nsu+WR0Gi1yPa14TBrmX
vMOTaGRZw1SfhCCg7F2nmxGWqmquytG+u9QGdqas15EeCPxZLAOE7VlupferFzbxJhqwETQe+kL/
QTflW0Zu3XrUIaetQDOQaiXWifOErh2qSDD0KsTEkH3aOUNeXWSf66seA8xGU8k862qVbrSYaWYb
dudIUcZdqajf+oW76uGsQtFjNYNZXV0xy/BRql6pPn0QRfKha5aOzNXSFD2eUoV4M4sC+K+oHFY1
e5ZB9C9VG9KXrdvvSaISKVVPeHtr8OzGkRCQzEEdT9QIJIIXNK9ycrjVnWMK3v8RJYDh3D24+sfQ
07/Sd0hVeGJdAi0MuBQoG20ZFwbi2mYEB910jLdqSgW6jWdDBsMpcHQCKPQdb70oHjeanPAO9fIF
FpFKACT+GUfKTmPUp1XBgQqjQ0fxACpJ2tFRVL3ayUjYziJ5HaY2/QaUqlNLP1TjWQ5qtGqsWsdk
mpwjlL/5Wmhy33Wiaz5uCiCHVYNor9fpu1Mnb32VbzWXzL5GXGCTlcl9mo3RXtjVs5HSr10NTxq/
7mYUs+wXK6QXwSopqsEvHFHYain7pk5+WZH3BXWeUQdYV6pu1h443XVmonHZsNdLRrXotb86a9L9
EFmZZiNGTl5SPfG/0y6daIRnsvs8EVTOrHinUsLhTxG4c5yb55zaboTRbY0/Zp2xY2EXwZAwYNQ0
6Z0foAhR11ke3VIjVGUEtL643rANsycVa1SkN9Gx479VrWxkQXdcWt3Gcw+SB4AnOSJjrK+kszeV
0RM3NHDT1VH1Uk7lpswLSSsf6pZnfehmqm+smHJQGvSUo/ZRN0zMOstJDoFmOb7gGL8yAtQ7s8aI
bDTWs6J6bMc5QO3LgO555ajadG7SDEeSB1BiGcicCzg2LpMRv9kjk1R2oMW+t2OxE7U2rJlARcfm
ObWyZ9gaxYutjM9JxMoCdCRmOMg/2Fn9jhs/JL/0o/XkeMlG+ZMsc73uCC/7scZ/2OPiMclDcKkU
9kZa9nqkCOtI4JdgXtdPPmkKQYCIpA5HFT9JIF+6EYcFx6YIiVe9XLl6DPxYiwEPFwH3HKP2dS8d
+fcr6gT5ZXJIuWtQmBSfeNRnQvnfKAkwDLP+BS0pJ9ObMf0RjNB5q2YKsLMqg948jrwrKzUp9yhm
DhFDzfdgYM6ndph5akcPXp9hIBUVJAuo3KFGWStVlCV1q+qOyqXshFa69rS03ec2TQsBOqXbptUF
cztJRfU9AmBNIrj0GRX9sqzwY/IUfzTFs6zVs6XQNp8MF6uLXsbM8d1ieMxb/RmILYufGe0wKaCm
6/mjLcIMRz/BR2kaB05no5/ITP+uY9Z39UR5kTaLMO0VR90NimNLzZpv2wCGp8L6Fo9dvolg1W71
NHxoBzN8QzJhFgIQ2bPpqLHL+lvOD7MFI/6OY3HT8ONTQWVWqxxOhq2PGK2jM2nF96gD4JUOTyJA
YeuroVoXY88HbvjCsbE810XEK4/yAAXtyq7CWY85qeVKoznB1BSfch5BOV3FSbj4IqfCfez7Pjk2
mpkwEokGppV6ctXnhxSQ/XpS+VSwOnoXr3KjY19HtGfxbMKP3iexPIgocfYql23I8RvfC7sRu2CM
HsgeMAmvqeewAHHe2VD4VByUOM5OQJLGHMi767SXIrABurHUwwhR1zSSwkqqtPd+7vkVkMk0Cees
E4wmRWR/66zsvfMk4+aKasbI2WII1uvyY0rSEMFepivTmwkayqyYU6U2pOp+DOVe5kW8xvaxN72C
tLfFWUjLrXiLdttemqh9Xhr6gGPGu6Kg3d6oqISYpmoDScKPgsp64einXcwu4lxmJPaL6Mb60ri0
Jy3fbaw2vFihoEUOEPtLSn8ypz3DOIauPRAWbazvth4cw6CvXxUE1n3vhIzD6d/90jSoBINtfScm
wLJG/8nZm9ToYWDfs2rmbxRW+KvI8vHRTIkQxmaRbpavT+KeeeCAcAT81obUsqqj4adLuPYkA6Vj
RmabvpVBpcyAjZ0MapK5IQbeDIMvXRpG2ORhjX3BjtXe23X7ihunf+viqjikHt100VT1b6bbgEXi
7nIo5+/mbf3UyP9h67yWHNW2LPpFRODNqwzySil95guRWQbPBjb+63tAndt1+ka/UAKRqjQS7LXW
nGMqzq2pGvNZSmTN8+EJq/lZd7hnLV+EMbz1G5i7m9GuI2gDfXTvpry+JqqygUEa3bHmRvfl+JR8
KfpEC/R/jyC+eHCbNj17epDSGXA1LgNlDlsi0rRVZITTfdnYTfabdKcB35D855CuVw8OIYznPyfM
x2Pon+6UOde/hxS05nEjTgpEZVbB7QeOfWNNZLTY61PWHGzVqfn2R9iRMHuo7jVonWrxreNZ3iCW
iy+d6xZANOaMGi5e34UTnjMzb1/VhvgLuCYm9NpgetXASS8nKEObrpu83OpGqlzySlURWOKe7zpV
3qJOmdaKHjqfwrN2oADb3ShylSoAnkPbT9ZlYsL9hrySiIv8DX48UX/SxAbjZeqbQ57BjiaPhzwL
zr9ValDTrQBf1dSUPlVMQ/2I/tQqcpfsm7R59qRt3EI127WBip+1kHA8jfEUeZ76ydXQoN9X20fM
cNqz7pG5OR9nfMfFIBmyU9Fr+bPXKA+8tKRIh6KeBzJfD2U8fUxJ/SxFGNOE9vwE91sIYGTkQx6m
X+HYmSuzdBsQbiLdNnqN9svtO8hAXchCET/BjHc2FPo2CddI2hh5cwFbrPhwSr2ra2VkDrRJTx4Z
IWvIR+pDSsP1bBZw1JJ8qn7KxF5NuqH81hvnWqn6eG5UlPdBT6elyYKa3g3O7ExrvCerttuNVhHW
WMIy2zkenMS4VmhLqm3JRMLtD72wnHMWDYMvNDe+W8qgI+yq9Ych8tpraLTVCvVu8T5kRJyKbrR2
oinFe6tVT5YuP+u23ZdOqz1PKoKErBrToynn32lTQEqqndxfno1z1zfRWtCeIIky8rp243aR98Qt
fliHbly+WmpjQoeDuCHHyVsHDLB3dkvXvK1Kf4RV/0Z1VznNdy0rZ76EGqeYteSNfEXi8eYnkJsR
J65ZL9Rr1qYIp5uOt2DXaZ370qX1jee171Tpu5VSxfW9pkl9pKEzbIvaaj4LDU36fAbNMGedgh28
9BjDgR9Mk5++BmGT38fRlnj7CQUzaXSR90LpB6cs1cPwLnCO3BSrHC/5xLxbaspNpk0AW1a8moNt
PDT+mOR1RE2ZlPvJrJ/1PvfGa2uFmV+ilyW2zFV2ucWlKoSyh3JNYangavwk7AZqBFqknwF7Cuao
XZFO78sTBUzrcTQAI4FAPSvzxmws5bRsGt50clW47ry2zLuNMjYEWXDt7meqd+EU/2wWvjdZibPg
Q0vTowExYjll/L/nLcfaJj9hi8xfa2woECYmbJHBlySDm1AxojX10aTbHatrWQhmQ55aHXD/6j8b
o3jsCrX6difxU3Gt+joCG9ukwbipzVJhJUGbg3dtd+53FHyIEefHsbA77mPzwzLJQqD14QhKq0AF
txw0DIO+Mq6GLnGQeWPZwaNUYldaHtaA8s+R+WlVxMhELSJ04VQ3J+urm9vMhGu9/l3NhybPAg1V
psbj6OrRaTljOZcEonRHCni0RqqmlFvRUJaiCLvCjHJXvJH0jSC3z281Uz+W3FGvg5DFptTq6BPD
yV5nsfLLEOibnbB/pa3C7INYhHOm4qYyOx3BNwCcd8WbHpZTsf5fizJr3qeW97kdW/UFA4ezMQys
x51FtzCHpP9e8NIpN6QfA0BFpqqe90i9AZqpIeNeDkn4XIZMyZZTIE+cMyc23gisd7fMBbFR5J36
MJa1XM8vhN0reGVoeVKlY750iO0PKUJXv0mc4qs8u5bRfGVWFPsB/tSD7OnmdlFxAZPYfA1FYayN
yQUirBj1zZL07xKSoBib8FsBpjSuHbMZtmk9VNtRCn7B86alEZzitngwStV4jCtn2IdfgRp352Dk
TVNIRTzTmxbPjQGtxbOelp1BknoCtvLTLbXqMBJ1B5U8idFzCEIRlofLBmtyfCLyemUNNrOZUMuQ
NLFp3OCfR8sutq+dWXjpMSttyJsYmLivGcwxEpzUq94suheKCG8twoq4jiIt1kD+DNYYClJdltAf
1AJiFY6u8aDMtQ5YiTtThWFF2w78Jc2To6oJSti+yW5OtaVQ5QPSME4lCCqTh1BK7bZs+iSwKHAH
tA1eqhM1lsXRuajom3VEdpmW9zXllnpcNkxO6fjMG8Mapny1HGwcd/BJmHv6e8ryaDlv+Qrt78nL
/n89vewuG3gq6bbUQbZ0KDVulM+Q7prYFzIQt6AfEo861kjWVUiaAuQscVueqTxsEJrVnpe95fjy
9SQEjytbJ0Fn2U0Art3slqZVFtcvy6G/X5AlGByrhnS75ZhiDE8wWogRc2t+4Wp9mwSN5zwytirR
T4faoxOkhN1LHtP874buZ5s61bvZmhjiUKkYnvdSNpB7SlY+5KGOV/QmxgY58gh01PhZd5JoB3ck
6jOdZeRWhSvF/O6nOuPKHuinLM2Cp6GXhi/6meo8mwUzs+OWLsluoJTxmrh+qiq9eqL6aGmX4XtY
duMpePTIhvfLWqfVGxTdky2J6Q4YgiJr0japSRpy3SpnmKU/+1A/6YFIfngMQVeFRe4qyDKxl3BV
iH2I6z1Wv+SxnACF9tTPLyTxfMRkMjpDHbyb5H3tmiBod7GY8o8hLkiqT7OvxmrULXlgIYYYlbot
16OXQPRXlan0l6MTfEsKFcVeXVs3pZgqvs3pC12D9pRK/bGpR9arDRzpJv3Uksr+jANNQMhCXF2K
sgF0rXTP1hDlvmpg+V0go1NlBejD5h+5V9VNnXHzXOS9c/YU+a7ladlLVdh8Fm33RVG6HAo7OflS
VA9VR8eAbpm496Nd3CGxab7b18Y6MrR2XXj5QY1pQ8cG6JBGRPMwcH5Inw1Si1m5JxifP9uxCH+0
TvleM+N+zqiZ9qPmODstibMXL59elhPc2U0R90I8jXxODl5mhLuxBEHn5t5lGPTwR1LbckXbyL2H
OnlrXT2CjcdC804W7n55DTuteHtbPmp/gqYyy76NUierA90lE55A3JGkZ2uZJemLU2F5Tcr2tGwi
3SCNuMk+imEAMjrMxUxNj4+4wExBeW5p3tap5oAmHT+IjMcX7mvpk5dJsDVQlrViBCmlPwOE7ufP
Z8HHf2wPRjRf9lNuS3KolJcx6nk3JGH8syV0ZtQnMIou0oIIPjnip/ylF2QAerTIUqCi9KOoGw3v
B0RWblOSNBBp2qeYlD2WDDlu46n5iGyy3TMsfX7sGfIj1ZTjhB/xuXHL7CLsiffufJyK9MlDjUBs
efmQo8/6sxlIAlrF2ej5RGOAqWqUFoF+Mz4sG3xPMATQ1pO9VRFR7nqPidV7j5UAGN8VcACzz66y
vHvvGOBDc+d3qjcAEOYNA/LehxOQbP4egzx1JLvlGSQ2EyBhM+a3h/YQADOHUEeBp6NUcNLC8T0m
/YqOwDRqPN5RpfJMY2JXqyYGFMOs1lSl496q2/d61tBGGdA9iD6sA4w8vXQNVX8X/eCWIWmnjvK6
PNLmR/DUQyT1g7YJB+UxdJrh6jXJcA0YWVyX3bhra9oV4i1DgbjCXNs/WMwEHmQOMdPGErUZuy7j
78Hucmyold8IiNEc0dKyCuyKS3CHM0jrguvtKK0Kva5R2wcmq+aatyFhlorbXgQQtX1q1t4c9VIe
wgm+4Uik99Ejy++gOH1yVtuWGRbWD1rVEemhJXWqoicGK70puZeFsDa92fzw0jC/1uPwK0uS+IXm
GDVQ0UBQmKpvjejGdctqqG61axlYT6y0XV5dTAG9fsvEsxoCuoyIedyQh1yskf6am2xo0X1nyp7M
luLSlv2/N3U1fXaY3CtNw9qrmJWDfcLVV3IM8ZJmhlVd/jwcp8A9Q0ksW5UniFB8IqHROvHNn2Su
8NfqrOFRTXtItar7mwiuIgdihTKr7eppV0SmoI0H3rChwddUgqEQTSCocmwULE1HXEn9ymTYvlme
WI41FKL8luenlxObUCUbedkPjAwBOq2HOyKcYV+GhX7RQYgxhzQG3veDflmO2YTa/PNoPtZn0kM3
ahrbaVRMri/zwb/nCGo5tdbU498X+PMq82n4ZIajljOM+fuly7PLJh1BYnsdPJr/+tq/L8Dgtl8F
Q9xiteO7+v/O02Fv1wEwjj9fNZ+mQssAuYyKmRCw8c/PgiarR29JiWdV0vNNWZmXBtbLjtXNg4Uy
9ZgzLgH+rPTGyQkQW4WUvnvNCOxtMbQ9+nezOdQ6zXzGWKAiJjs9DqGEfSIFYU9AfqZpxhwIrjWB
4rQXJ61fKaqcSNDfnBr9pazu5Ct/t57y1pkxUoYkAws0lEng123XXWGdXU1tiI9ToAUaeBCSkXUr
j3d8GEaKaGvc5sGvDvnwg0og7X3ZmG5xbaq2OtuVxXAn2ox6iC7fqArgxN5r7arto+c0PXkezUVL
+h/WkHwqwI73pWVrt5nwWpokhGi5YZ+c1ux3g9bmvpGcudbF721bukc9N5ONO6bV1vSmeDYPb0iF
RUoxWEcpRb3lamesNV1mDzPMrC4ji9qkc/j/ujvq8WqN0URnFd7a17xonwMAuW2rma/ZNKOx60Z7
c5KXhIRUMBuIk9LmWBrpdKCwx007AqXRaJGa6rhpplBAyHXXgI+DDRYhuXKIGdBNAj5zMuFyY+we
ET5CJc/ok6S6qzw7+Gd3WWvKjVeVIRANYR7R1djUyjxb1oLAnap4j+e9OsVdkHnhdnmujV3keeTQ
00cYyJ+UxvRLN4xy+2dXXw6mXHmPy+Zf+47lcrGfn+nitjr+3bWdxIFEOT8TmEO+McDjrTuviR6x
uEWPJSkVNFvkDVZe9JhN2XCmvP3z3HIWcduTCzM1QO/2ZxMGersJWhCCf48tj1Au9+ei7v913GtH
5+osGyVAISz0mhHEf14pHsKclZmF6QYoJVPYsLqHHcqTuC80LJsqVog3A+vqdnnndVUVA1CH4pEP
D2iUgq9Ivk2G2f2wU9rnk+FYGwsS/AwzFlt6IIwwjRFrs1E+xnRFD+OQ/DIc0HSAGO8B6I17MoSw
fOzMD1hkrUI5jndGeyN9yzbaoWxOV3k/7qRbFmRY8ZkkFWwGCyPvzsfYvZQl2cItUuxKFA9THIiz
E9c4cJIByIqB7NYRosk2y0F1VP952s4SDE9KFFmkJQTb5dm/m+VlCO5K4OY9q3CJsbCSpMsdb0eE
eLxzy2j6QHBAPerQy7CJb6vDyEXnwfEkYeirBORr4ZBFgYgh45xAwZpC7SUnWHgH84d7GIl+jZ6l
q7Bi+qv3Y7dSy6wHwMtgwiuq6egw5FuL9tbqhb4dNTrZItTGt4FmHGb13mAIVYy4jHYzQPxVd8Dc
jLYTQazkLMtCjECk0rDN59049ASR5V0PcTv41lJd+l6gyFdloPnYuD5F3nCR34OhDu9gh8KT1RMX
ljua/d7YBmkgaE/O2DrMl9lpVSBQ2dMxKXeIc7194CXDSoADiphluXLfCweFSdoRwJlAPSgajQHE
vMmrcCtTTHtBrfxzyO01/K/F2bPyUsW2jXGimvqnBtXHoSXpBOmX5xXM/o2EnEFqawQanPN3k1Vp
vU0T3jmlVWlHJ1CB2HnLVh1yjev7fHgpOJeNpbHEBCnNIN0An25BkN0Zaau/hXqFayCGMmbqSf3G
hGs5DPaKNQM22wVgE9uK7QNIRE8182yQaKYPC8XGYlrKGELe/ut4kZs20d//Oj1FcUK7tD4WSTad
0OVOp+WRN0bwgdsMrdOYnwIYlX+O94kxnAgkLWPlm3YkJAwj/AXu/pucPNQ2efpqd6AHo9I1tkmS
BNw4kr3utsmbzPr3RKoxEbpTc+E62BAVzi9+eaTaYqCvPNBS6LA75UMDuyAMGcwZyrHRYxhULW5z
kFX5Jey58Jusj+jxjR3GSZdJbOhxLBIRumX+ckmkZicthw3/5+GU2FeC2nIuF/uRpQetTUGcK0Z5
HBRcybuyO6k2FzEu9QepwB53bTt70Ml2YhXv3iHofgWx1hLvIzGJgDpQXZPpPm3xY27nPgs67QDL
fTh3ajmcl0fLZph3/xwTPYkSATghqx5oCglIZWdq+382uCW8c2agPwN26Fdddc5ydPUzXM4OnFuU
VO4NtlFwENXwO5n3luNFTvyhRtBpkHBrHfEuE8B1UZ3J27ZtiruyEsGelS/wgpzJgJrW/RGHMU6g
YWUQEXQryvZ3VGnWaTD5JRv15EHTHZ+rMXdPBKl9sBQ0NcOg1v+C+pEeEkt/7+MhO1tWo9DzHXk7
ed0hR11fqYp6qLN4lwr9RaOFfhSa7R5LM3iD00k4m2to21i6zJ57WwDOaxnAew1gTTgqGlL21ZyI
UJgMK+u6QOcRg5pU8PQeIkD7WvgU1epwyBU6fYk+7h19JYgi2CSRFq+tVv/uu+SpT1xiI0mzwqhy
MKQo12apnnlf7GuhX3OXe1t+xfI5S3p4K+LDQZJDbIQ/2bD5CBq5TQaweE2ZoajDVcmx7dWBp69H
W9eQ7H0L1oF4cu5NAWSYIGCRkNYLcSAgLSTa6CkLhMLFUFPLzSCe+xIr8GRLwUon/JXWojmAPpcr
S7Zy1YSEbesDyAjwxavELb4gS29GVPgjn6ckdPJVFNnPajg42zbsdy1MoE2mkyyf994h6rlrK8SH
r0MWxGNK77lniOIO7mtmCblW8/yGQw8bbSzttREn8UayOlpliBu2AdlZU4Kp3XMTbomBdwJuSYtP
w/JJj+KhEuSHeHFxkYlhrXTxSuJ67+tY2/OC5muSQxC2S+0dyiij9xpvV2yHa9gAjwKd8oYNP6MF
gX7olF04hvYWRI71WkAiVeceOCruSx6W7X0IWzCD5jY1iDpxYchchfbuyqZ4K5k6slLLU0b77Daj
8digjb9EP73Y1Q9ok0BtmAeMDU+DB6O977dx5bVviQTMxthzneeIInNHHZgXqxfLK8JDCVTFIJ/D
nmgYDIXOUrkOm30YgZJIJEtXcphbQtu23iRB5YHnZ7CAwjWjNTMWkLg8B69Pjj2zBlmzznoT53KB
1BVg3GMWt2c1ofvf1fmmqSjrXZK/2ka+GKGo1lU6kKCaMgtg4oWWlVHECcDeeiRbPY9ldqwi86cT
QhFhSY5JtxIKNV2zkxHG8fYXLfDDIFZjOKiXQgS/VYY0K8H4Hw78sJUaXR2yR9egD9NtDGQTOV+q
rRFLQ4dB+A5ut8IZ0NOz6FF9lwIZvmqOz81g1CfaVysTCJzNYnbFrwY6NI5FFsH9ax15CsyeZA8D
SrkmBp03azUDBypnPNdS4rVwuSHHikSF2ikJ8uLwXrue4hvIB0HmckdqjW5vNA3jMJeQGWQN4pHv
I/aexOjZ67Lqxk0XUw85LpqwRO71cKofRpuM1CKhORi6B63zwDSZ0RNtMma/pi8ipDDwgE6jwhQS
rmi2SszmcwYpG0NytSfbOimAi3tEe+eimPMtenQpJYrAwCKbG08t1kkl2LAQfKb8vQbWCC+xb9tz
q1bjMYi9tRQFFThhZGesK8BLE++AcemLDBnIRsPMNkbkmMRU+pmkhBBBW/iZ6nQ7y9S+C4YrF6/n
B5oAqvgpKKZnVraxiozL8yWDnlVUSeXkTNoVg93wEDMGDLKV19JNbZRM3AndKR6YAq7Jkd4WDCIe
MpKMVlo9KZeAKVtRNh4tlNbauA0rvLrRJ7CbyRfjwuZiVYP0TWWGN0XjS2PT1TFyIkiGJ4O3xSzY
HM9xLqbzkER1S9v0P/vLo25KlQ2hH8qfJ3oF/XJjJBUA40abEf4HkDTyoBnxTtYE/qH9gFotSXFA
eHsNuFScXXg2Nq2uo9LaWKQ8c6fRwjnkiAXQ3a7yIe1oGDMO1UPteUSnXLZuDAz3CVCWSfMBg1ye
OYcgVRnPc6/fjtyMiKirsEYxWAWq64vYmwc0NmIljAvS8d2u946mXfqLo6Co3R+VhCppkySxCsoU
mxvhMFkZKFwDgoCEtBERRj/3x1ISn0QdJ+sATEpdJMWlcOv65umZsQmC2twoYU2EW5zdBCIn5BRS
Xidteqjj2lqFQ53CqFDMs+7C9VZC2rw11OuYa6BqQyzh8r4j5w8bj8ZHnQiXTuXzwZwKYXrLpAwd
986Mmj040PKSdQROA8XAqIUsS+Z8kquqlg+Bo9UPQSIvI2ft01nbkWexgaui25Rc9yf64OtWkQCA
8WZpMvO4RIZcfFFGZqZ7VjXk2nZrvUu0g2hrWkHOKTKflgnCn14NBvtuW1fUCJXaVGeSTaqzrgY/
ME2hkzBCarXIfI7A0O8YJaEA5W7KXM/mYsI1JEW+rbAOmhABNfkRP/41Tbl+dujRc6X4AX9WJe3Q
FtsxRAdKnxyhL+CA0BiPwvssGTX6dCj4lWU6OlvKpWOrlD+DIHeoSbyG6ZbnXSer+NVq/WWksX+n
W4+IE3HTqgUTucmDIftsGuuR6M9kb7UufxqjNh65qNXrItCyfYRJ/W5Qt4WefYut8m5GtYYxUFeI
nUPGA4eMfrsKkn2UJALOe3bdVw/NQAoukZsthAHSuDtFoguPHNRLFSnkjmN+kmhFOZRFu0ofH1qR
GZdlU9edcVHqsly3mpdvsQ7984TNqI2ZwHziaJZ+4LDKXU7++7XLI6OikZoYIJP/vy+NoGUhXC8E
+E3LgJ6GZPzPiy6v5XT6tbKb7rB88b/+Sz7tOikA9kZW4a+4KPotC4ZtCMvmC3RAutIRaLw3nqDn
hqOfbkXnrge9Nx8xOMKHj8z8pnd647eTSn8lJAkR7+wsy5IvSOKHk0rqZ8ZRfD5vfey4XO9yejqj
ugoKZn34JK7ogVh8aFH9EPExaGA0HCszh3ecZflHXpgIv9EgnvQqoYEFb0NmvmZF09OoZnRnmt46
VqV6wgXnPZS9qj8zpFURytbKcdktoc5ucEBGu2W3shU45DWuNrQDw16dBZ8h5tGzXee/mM/3z3Th
9Ucr34nocUzd7BnWWPZc2ulvVyodMAX2pKE2Wxiome9Y4b3Ccp3bMqfF1/02ouTQwtpfZ1WYYeL/
Cf2AkRpG7A1ZCwCxml7dKG1zk1XvHCHLrg3ob3clUU4ZeclbAm+ylV3J/JZcsN4XG9eLh52upO49
CvEMV4UyM36wSEW13AOW+w57bAhpUnY70bE46+rdnA0UVvpnr9WCOp2PTd+Y16xs/MyBB0DkhFyF
ebmDIqwBVHKl/eViF1zZTvjqBKwpIUohZwwYT6OVrMp8x0fP+gBTu45qd2/oUfuQhU3/YoUIlh2G
mOj7o13mTPupTYlJEL2+qUrMA3XP0j9g0ftWeerNVKz8ounI0MWlMPNHJkUPeVvvhqmibu72SVtt
EhxKIiX+VIvebBl8ahorIE0oByHgmcj+mipbLXHQMIO1WNV4Q3JD+Lh6bwnpH0yC77APXipP3Orw
caJ5KokMWk+EULVOTNKnwHccZnddP0IEepCj8xu+6IE/33fLAjmvjXolPK4lkugWh0w7OkBZb2Bu
uGHb9dVSOWY1wMLpUSsm2HjlwQkIbRx8NR9wn40Mx9MApVTU3VGOsB6gVd/wR5z0s/KI4hXFHt6T
NJ/sleyzszFSGqiXOI/I0nPLfaLbXxXudJDqT6Iv8xVjJcS4nU1qQOEb4IMG2d0qOpJeNn2GDWS9
H3lfUi1YH5bxSCzb3o51RO7C5iOnUVhpa3NAR+Q0vtLb9SrvvB/qdEGufqgy/QWp8VsbQyXH3OKL
HPFcm32ElnnTuuHIePvV5II5FyeIfM5xPM/tKp9khm2FrdZV5I2YDJsIpNJ7JBuX9OFzqTh32/Fu
jq4c6KWsrBoTprQe1M47dOUo6CMPTOHs5gGfhzuU92J0v7x+eCLS+caaCG9ewFK+AnSs3Hou/aa6
oy+NN9KZcC5kxz4uX3rWXNg9t4RBm7+UwT7yIT+CBd32XvugJkypIuI7cD4xqI7zd8HCGXHVU0d0
9Aq3CNcdjVtNr86sAiQiivVZmYwWTKj4aMU2g1Zxe2FcOUufI9plTqW+OgUj42ZuBs6/L7pAcpXx
sVoJ1fyJ4blS268iL9C9FIjebK4+DJa3ysxvGRoU+Sxz+0b2xLHLr1H1DrkWby1WgMAaN/osUl0P
NmotVjYJ18TUlscSq21O3R5m2o5LKVHY+q2Hy28546EPNBAGKe6TMDi6n/1gHxgCKPb0OHn5tzSH
V1ieB1Rw6zTI/WE0LxgWtyUj8LBl9GVN8x9z41ntDvmuH49w04XJ3KfewNzc5yMO5l69iGS4qw7d
9T6iZWJg426fuYkA5Aoubv/JhHaC10XVGusa0MZp73bJNxbALUEzV0fyrFNaCFZovGJ54nI+bURk
b+s2e+BjDmCYC1fGOC0GIFwkl0yN7w5vF8eGyNUStBJ6791QrtqY8rUQt32rriyjPgxGd24r86Bp
yl7oydlxL1RPBwvQ/NpJ0QKNzVdh58ZJ03+WyqeFUnBfalwb607b6Do5hdqPRte+KzeldsJbOWU+
CtFHy5LVyhkxXXbdifTKD6YViCyNEOF+dBls9Zl1tg87d1dJYtvIsaZ7pgwfU4u3S0drRNP4HeER
eNiu+EaOfihtPrRVjfbSYTZuIIgGUTcLDTGBrhzr1dFRaoREFPbx9Ny64htlmIZHZWJFAPbpY7TG
Y40lTHjiZP3ARkQwe3/VuDHh/MqzCCcFn8tBaVAenUUxMFJQNvD9SH1K+/exmtCEip1ReFd8NDeL
OD/erbPkJNnpQ3xCzuK7ZGeFoZ/309UOzBgrWcofIjoWjXVWK9wITshNAuxBDO+2G54tj39DppW9
+yOaojfSp6+TR+d1+F2wUppA9TX1G7KK9lSE4S89CPx0SMmB1MKdVw1XC3J9XXC6jTaC91tDa6Or
SCBGSmNSvrqKhpE/307XkkTbrY1KAnnwuYC025NUjCuQpCgKwZPW9V+ULAhNtAbCaiA2TZTcTKEc
ewNEmSv2891GTYN3TWk2bo41xlFfRxPHkUPnzs4MseLesoN4cQ31FBucUr93MtuMzjNyrbs6aB7E
z4e0s74NMhCtDlgCUK1VGaX4PuoPkQX3xGYJAaNta0iA+h6i/0lHx2Tm8pN0h2uJIg5ff7bV8Ugr
3O0IQF3RODgQSlBMxpdJ1J3d19gppfMI0WmtDSjv1CZ+17OB2DZu72BVaVyZ1m0w+w/EAHQLaZ1F
unwcTe3dKs4Uwe4KS3eI+yTfGxPvpo6mSMyw2xHp1bStG8KIrSj6E8I17OsNLBc6vbqgMSjT7jvZ
wVbY1axsWVeVn4qbvt9JlCZIRNEou5AfOp1qbqTJjct1s68Ufye9siv21Ne6KH5PQXxz44x20kT7
qTXsF7PG5ly02qqSZr1y4DkU8TVWmRp21Im18LY1yfF74YWb0UvIO8/cHWVKsPEa/aoXJmRcK6XX
mP4qIvmiOj50johODQsqnDRXNTZinBTTzrbVL7UMt0Wmb1EbrmPsMhaL8ZBpRZCubEXfhKw/mw+L
0BgLhaLR00hJkUZDWBi7aqtpmd/13RpDghGq2yAtfWVUt3KIdjKWfpswbMUYlTohmbGpj3TYzPyU
l014oUmZtkYdbSKZbVs99dM6mQMvNrlJS3xcywg1v8YwnJAYydg9tRwmHvVOyhwVeIOUpdjRrU6B
iLUmN1hZblD/baNe22Dh3RkmTMas2beOsZXABmUKiUnfoXX1NRHsIue7oHYi3PVgI4sGB3bQC6CW
xuRH8Qv/9zmFSsfAx1eVcTsO4Z0r43EEpTyKbE5a2wWasYPPzxVT92U/+oOL2DZ2/DIRfkjtWxI8
o3M7k+7GEOM2FcNBz5x9hnO3o42RJ9q95X/XDBPK2ESOz0iiIe71WtlLC/mOfC7o5Y7cPgK06TSF
D2HaMeanudOAguIOLgxn26cUvEO8Z5awVYWJYDTehuW1YwoS9MmhUUHlTNohmBsNeAdC3BuUeX7m
esgoevQWKhpw/oCMG0NegfhSjRicwu79WI8PJVELvV0iEet2mtNszGT0ldheF7BEoiKFAuscRhpR
NV0Dp3og7GY3VJNPp3CLvckf0V5Y1MrE2mykdGgKw+yBxDnUwx58hl/rCCrA5glAkUrgbpN8XVrT
jMjamsT7JLRYnOQa53I7AUoRuo3K2NkrLbjKROdfjMn2uCqQSNGextA8bU2VAixLd2EYs1aPt53s
0XuoTy7g7/l54SibRyUWG7VYY805ZAqG52zclEp2SQPnQAEH3R0+vzU9h+1mtnJrxkltjP1swp1V
U91m/n6cKNkzVCQmbtxErblLS3EwgZqkDcJ88G0hiVoU6MfOyYj1jImqWRcGbCxYjqITVAzyFM45
u50JWirehzhXwsL4IaitNN68kTruWsva2f/D1Xktt61E2/aLUIXUCK/MmVSwZPsF5aCNnDO+/o5u
nlOue15QJGVLDGBj9VpzjplNG2pGmUc0Bzu39bappm/iMLq19GqhOwBz1Q9ksG9q7ZiTJ6yLP2k6
b9IKZqQmTgS50vXzjnx/N6N+aLXmFBd803h3vImyzlul1t9JalqyfldQdZajs0kx6pqi/GzL9oK7
Oax/Tk5Pj8yBt2hs80UjgtPAMaVtYD3wmfrNXho26JEvApb23OPz1mXauDrgojxoZcaga0A3m2nW
Meny6Fix67p4BNnvmXH9ZO5hw5uo9C2kGPcK6Q6qIjPUa4ckT8Vy5iRmHhi2Xxsxv47t8IOhEQ4b
SXRUsUvq0BhipyAcnbZElwynSJun1fdxPDQ9Xf4Mtb+im3ZMas6LQOfRV5m7bQMjPUc4qvAHFLRW
jVpjrzuTqoBFDdxYY5waC3bjVJzN/Be6PUxlZUShPQfpSWTLbxXcTbNeu3uRX24MHQgCyVr4TegB
HPNIY6PTjb9LoBhJOK0Y2d4iyRlTsDGFCMNrgvVVJlL4ZVCz3vv6RQcwcLGH8LMeK+uboK2NUNnb
GGYILdmGwKtglQrDq+7aSBllofina4nmUVz5zJjfIRI3jK1kmr3TXRmFtpBVHTkdqkDI0n1ddhSM
fxVLNpyclHPIh69I258dz5Bf7DjST4a9+FwuejoyebSn2Jx2GqvURmFpLNzwBxaoraKAFQUQLpAO
FOBlXKxZfawVpC+SLSRpz4VTQmvfmdGsgRpaxwDE5IvVvNzgBbVrEsyJ+JJUnzbSU7SqQbpnC36v
NPY3uBH6PWZEm6WCIX5Ay/75uzIzIXbTr4l4dzEedBOhu/KA4xgd9sAwnqU6A2Rjd+uKbvX136EY
+xlLcTaln9nIJp4QVmXOTt/CHIbM3B+6sK/PtjVk8mLXMqwmBmajBb23zrSIYkW+rrFz23uhc9V/
PqF5oBSPulNgzF9RXolbgvFyUJHN9GyiY0cCm2JdprYf8mzImVeHru6w4DjtBA/CNWg8DEt11rPm
aPpNf3++MVPjfQn3m9eDE5xtLaGS4WC/sKsfrmYWHqCRBGd1UDzywo1/TfEidp0h6Uex/Kl502nm
3YSD+EQdOptlgtnLSd2rpYCpKpybjef0oHgxmqQTVeg6iXYIf3WZWVublyf5IpqNH7XvEj9rxNHV
WHSNYVhqs3fiLzXqj/57Ss/7Xq+nKw2ByE79RD0nKG4vBP7E9DMY8zyGmaojrFoPTn433zDUfg2e
2xzm0ZKTUh21PLleKCR9Xds6yBFvCh9W19lrQ874Ud1zQvtPVNcjjr5uwjBo1ZtGMrEG2/7WAGs/
xPHsXwan/ptDEd6re+ogjK5uNuomlnLiU0sCrr0Za0BSWZ+zPVyWYDL3ngiHF9t8GZvJvPmCUSsw
ouGCSp8NhVnVOC3DVRDSxleP89yPeoBVcKJtbczJfI+GBgkq+nb1/qp3mnOTXayJEBF3AzZex2x2
cwDVFb+7jYJIHkY7ZEbRJQKlFzIYXMNBt4lq01olE64FdahHrAom6tJNnmQQ28A7F7ugpheeL6AO
HQAvMK+ILQ35h69lGr6nRfSuddEOTqB5GOiF75Hf4r+sJNNHLj5NivjKHejDEQnEF1Wb7IP83Sh0
hmPgDwx+/OlAiyH+1gC/ZvFoH08GYCqWBusO7aGeN+fBVDTZ2ZC/yLrhxccBWnov+R3LT3oxYtCe
rLE3DNv7qjQIH1sQDVRDqOFuAGdpBQassJ7YM9nLNafEvjK9sa62Pv2VDnz6ZuN71GFEdSjVD/0I
R6AxXRrLlTorIfYHcOf7gRY+PLu5tcZ9BUC/O1pcKaSPiqjJ6COIbA/he/JqmMOpN5b5FFs5p31d
5OjnE/8UDOk9ZsNOtguGX0sexjpkm53UwNdFVOabzKA/bMvKxtcLWAUlru9p4Y9YaYRNPY6NS0fP
9jLmQPdTxEStFZ0Vzp2UcmQ50bQ3fMJAR7daI6lzz09ClmNm8ZZ5E3uOpqCvpo/Be9uDM2DyMSEm
jmG/yXCzfh6cA9mXnz4CZV3y8CyTMexgJ9mHFXk3OkyNs8RXbNL1teAkv7bYrs5phzSlLfXySs/F
2tg0VFe5X13qCFwe3HZ9L3V0l6rfpXFn0lpBcupGfFVtq+noEZlTtMVv4GOvyHI+cuR/J6eG78ke
v/7TbnoL/YOrGEBeiuDfa+z/6hl8ytwSH510IeipZnHvWT/x0nPetr1e2MW5aiv/W+/JZBnwsC5b
pNDSh73pWvqhQwC5GX1gUWC5000zZBZaU8fb64bRrYsJr6rCLeLdePB2JfTeUAZr6SOGcLiE7d23
25dQF/0JydaAlMhGLyfvFlyiryYtMpcKSK8e8zi5R/mMCf+I5iZCjAb/wKxt+pJW8sblBrVd22kl
M6fW3Xub0izdY58iaYvlZd/SLBre1GYooj287lkXnlKoPCOoizM5ZxuL7ZHsbHGWZN4vzy2/5tZv
9+rz6LOsPAzwsmhtJtERxGJ/SFo+AhN5SxugTFafYmQ0DGFkc2pOfhtjRx0vf12YAEO0qmi4cjYS
r2WX1cnUcXsgeMguzw+LkN7iVAchkM5g3E1jegpTLziK1uhhUlck3c5AIUgpkLPrpUbujMn3rG61
fsdYkIGjaQ7jSm81TV81aV6fys46qXJFHSo5pgvz+NPu5Zntx6SsDN1bicQM535BA7T2nJc4D6yV
yPvuUCD8CpjLwPgr5qOrM0VU5Yqd+bgxGWlkFINrlbJjDIbNSHXeu5mboC0j5dOonRTDJJBKYi6+
ElyKWNrAaZGMmMsaYXQC72SPIZiw+TWojM95apK7Xuk7otcieYb5gh7u7LJFGg4KeOWVrvGTDMfV
DRJs/bPQ3GhXdXSSmjo99b2Jusotxy2WXhSMngn7Jwri186mrmRGgX4bd92SHgxbil/zhzoo0quU
LHQgQX0z/pMZBloCMnD3WD/nW50Bu1WL8HNB1UkuWhsZehG1nk7A+jRzRFY3NvPzfB6Fn4Mo9vF8
myMRRqr+qusvrcMxpbW6dfXlAQFicXEHbXiMBiIztTQ8OWyVg7AMtYn1IFKel1PCDanN0n6ox/J8
No8pETqVR1aPXPtI2SSbVN3UKvDOhnPQ2ya9GY2wyPLGsgTP1Xn1bRdIQSyKU5NMzmsQIA5gjXtE
TNhARNfZwchy8xZincJP61uf4dwDlQ6/13w53gZAEjmprLssQ+ovmPds+wQ4R0qXdbMg49sbc0qQ
bNkf+RlhosylDwRQzf5vNGHhm16M8YuTlMgPAddCGiN+Ju+seRUSXXwFFOicZ7IOiJT2gVXQokQ8
EO9EovlX9ZgPZPA6JUTJl5F4V+Vb1EDjsICjjYAKDgnLSO2hZ1IfWxNnaNEd2oJs68vmlKdtcHNk
vgt2PYk7jTzze+7p8LplCROC6NGDJD8KWlR3nbJyZycN4mx7GKOtWIoWCzgDiqGgVf4/DzZ0eEwi
qFIAIGrlEvKRRhNcgjB2vKi40C5hSCkipFmMBJGuZCVhZqrynhEwTYFnnF3nXS1B6tDHjr+eagZg
8QwHdw0x4dg5pntqiAS8p21DM86lkeLmDdIRPJvvjfiDo6fbDmSSb+Ii8e8Q/fTrkKYkhlFjQ4xN
V9Yy2lshjVFH9WfUT6Dp58gZT72JLWtVQ8fjQlsHJyNm9DZVaSIjYt70aijPZpzYD7czvqKYEcJh
tGWcB1uMBxpiHPqERUg+G6UNOEYvaPeiM1+B9wd7e0ZQn8mCFE5Tf2SrQaTOmCc688PSPtIXelHF
RyywUg1kZm+jWpxCfHE/01LrmX6NxUtOw2O3EO9w1pdAUNtZTCXk8tWNY7ML0Qbh+at7ZEvweZYZ
IY/nh/PGSbN6k1MA0XoC20zQvXUhg9B9mAKtmTn5ZGF7vQPsBB4LmdswaSOYLeJ3PEflrWO0cMQm
ekcIHN/U8mBX0R/14UUNrd8ussMdhaj/0NLvTVoy+HQohrusOzOV/wBmww4irB/C1OyHaf4XL4BU
ZDTmTEteZAMXaPWECzMzzjXAEBCB9OGcsaDLNXwoyp6bSJj1mOHhiptzoQfvlny3gfuuCcy7OXFo
PJyl+k0cTnNxdD/bqZQJTg6IOfK6pg5kRBGk1CbxsUud/h2c/8tCBMHersFHw/TZmaXxcBOctM/P
Z2oQSOdOQwwttCdhRLBeZQBWFAPEMzu0o4VLnuTAVYSqPPsg4Tr+NtbLskq14YNMi+Td0Ef+OUnq
5oiNoEjLDW4S7SWM/kTyqdYMOk7A9M84IPSbvWTahpAoEPMLpalFuhYxZeJtckucVUZ4LYc2Ydwh
vI8wHV9QsCyvUSI2eejHv1g0+lJ/U5vgyEo8ujy5DuodjSJqo/mnoxsZjbm4OLe9zLK2041rj9lH
aM/o9D+obo0fJB35mFSYlGnNwXdSQS/fI63Aab7pll+Cs57nA46wT6vOP63Y3/SSGKkhwCRRawEq
HzJTb2U9qS60Xm1w9bTal1iubWqBw40BL51uwhoauHENC988TCMhDoNGqmZOKQzSM9+B1j60Bt8C
N+2iDRryE5c8MWIUGX4u6BAOpmEkd/CuKP2CEuMR94q+iU4W1tsMBsHNSzpaZcJ9TH7ncokjTkor
A/13Htm4P8b80lL3vnXvQzYRj5vXxcOtknXaQaox31QEe0tb8ToQ9/H8j23uwnWVy2LuRAAdTD6K
Olr0W1C7CAi9AY0e5IdNaGo/NH2AWhJ+j3QA7ZaBLycHx3OIkP8fnSowjpHnFLxawpTVwSiYyhVz
FlagBVxU+0H6lhdCvKKecV7bkoD4ZAIbUcjrF4rWU+A5zAi8+k9Zx/E3z0+9R5XYB0TR8beEkBaq
Oko0LoLM9iLxAZ5TDsvFD3Wv8CoLGqjXEkfKD4VB2GJd0Wvz7QL3C6KjsMbB9G+l1THCY1Qm8G2p
vY3fLL970F6Z9ZVF/WvZozqaqj+25F9Td8DQYZhyGRboNWxdsYZh5j5UM2Bj+nT08amaoxkbmS7X
gIVxkE++bg17HWlhn2zE0PW7UETaq8+3VdU7Xdj89Gffem0BY2x9ZmxbdTczixbuKVM+gE7+Pvbz
T+JHH3Vez1e+F+J9WvzfyZw21z4lKGmGPL13Go8PDyfFeUYtfLC7pCCJIbROYpjfkZTkTK3ZGeF9
lRihmAF4mF3aeGq3Tlhgl1mGct8M35opqy7gC87wZJp9KttBs/jDksC1J8PxlIdadovRVwyTNtwa
UvuEyI0DV2+GfoLmu4ij9yAR+UuaWd/FSFxOsLjhUdfc+dOLmDt5TJ0Dc27WQrYjA7szL4iAwa1q
w8FOLHO1BDNqODHznwj9NLstMxl0+tF+HIds5S3tF0/Ye8FAme/rKC23sUDyqhbw0DX130xoXbjU
DnRousJIgXXQ3ZmZ10c+GJqMc55eFmxCJCN1qJVbMuoTwyx3Jv23Q25qJf3ptkUtgmoWIHB8YjGs
AUUQe0cpNNEyuCciydmdYUvtUew4TWx9ojfGjSoLxcGLCVdu0QHLNLiyGg5Z2w2PJc0BGvfMU9hW
uetGy+qjOSZMdjLr1kfR2VqosdV5YThgiQPZugNyu20WgiAM2tkInSPyGr4SJzH3pR4Ue5M3D/8e
eBoI1fE6N8V/bTmX52opmsMS6OJsFvOH3VnZSwEmZmdA5wG/Y5+ncBio3ah6QpPLQwBOsg9y1C2W
/WJVbooeCrpdbNm/KCyai0pQUrc0JyFLqNHNtUssySbJMDb60laO6BY/tH7n/y4Gu74oAH0bVcty
s7uLrX1C2dt6S2VeVSHsuAMWPPrOpty0WXI76k1pAgmYfpDuFsu31qQ8ey4dtuBNDaHPMTsJPz26
CMRXmszScv1LNSydtj70+HvpJ9fMG7vOu49UON2I0EVlRbVC248TXIhmXAhxigEBTYlGlEBmtd4J
C0+f+fUn0FbrBJ/rYRF88QR/jxISnhtE2WTm5K2pE/2Vh4ToNgJS3w56HqwL0YKmKftxa3RRvx7Z
17S70Rz1ndpVWKVb7shuS1BSkkWl9UXCdpvJIp1RlMIsu1NKPBPfka9+9v8oErzVAhnLdQrJxb3Z
fvBReiTZh7qb7BtsaDGo763uk70czFN0RmjyP4dY9qjokv8uihRSJbS3R4FfBS/CkMKOpD6Ic3rY
BQOjjahR2aramE0M/YYKFD4s+kM64mL0CXNhBjJwheuy15isGd0Dsa+ut1Pe/EWqP9zJUUQj3drB
vpdZkqLp0VY3sAsS8pbWeUBBtxm1MmJhLb21WVjNPQMNwiDjlqWef0GAynXOrJKk3XolyoXYs1oq
GBbspi2HQ9hPl04TF0YIlN3W8BrW7nuDaBw+nncZ8F9GG7bHAjmnc7DrP6ntAsn0SzyhrJoGcngC
ZaecvazuCDgEgzmB9HiJxok5XTO8UPt9qp6Bg+/2YI/Dm4cYaOTTfViVN76mprZfSIX/oIiXWaUj
e1a/B0EqDxhlCYo2HCy3nrW3s8R4J1HMPNmyfGuK8uDYfrmtF8wbhhm/mdTsx7rDhYpNqXt+Bzh7
WNt1y1mr32iltnH2ZvPr2S4wp/J7Fg/U0VMxAfZdCoCKyGzMzhk/ijp6VAx2T2aZwoKkzNsGic4k
o4rxFi7lOXOzX4MrAZd1LieZfXCMRQs0y2xek66LH2GD+UluQauMpl9Hh2GljQ1sWg87cK1pTFEd
NuKBFsYn+g3Gi9HpPFY1V1Jr9BOsubUq9IbS644OlP9masQb3l4Um7G1mvpi3plN+9svyA9osF+0
gz6uE8AVDFCr8dpaJPGlri0O0DoZNxDHzWwk+AnE8ndE5WMYjEj8sPxks/mVcaldzctineZ4sm5h
Yj3sLm5PqZF429pmZwDjDXGuLHeXur/QKra+1YHm3JLsBcVxv8q7THtkC/2aRkOIa1RYeYpqBovY
T9rNScON54hvnYoJJmr8zcjNdBO5Q/w9ddlkAwz0Tl6H03cGARq5Vbl+NpOiHC248GhWmY0WHILS
h9icJeGRRBmZd9hLFweujGU0/jBczd8NTSuvfSi8PbFn45EMmG2XLhn8mah4AMVBKhLjmu4MXNM2
19UA1Z5nlD/NIo9fn38TId5WL304qPB9zxGsiTv1d/pNohLNsriqStlIM3CRU5FuhmwTT4gXNB0r
p9rdlEXTbTVLJ11M9jLdWEONx7Zso+62vX1P+/SvkwPq9FzNuXZL270gpfzPP9YbbSCya8M48MNU
5G8IRdgb7E/A0qAQ5A1Q0AROLJcutbSrUVr+gjyC2VAXOZDn2DGGv125J1dfhzCvM/gLsjFnlQU2
i9R3vxW5/hM7rPMX/QuUKOG9u3Mrdsgm59tzN5nQz27AYMOUJNbyGXTWg8H9XArCYReQFa95Nh37
kOpMBON3dXYaUcqUqfCmvVqz065tKG3n6nkX7ih9ygo8djnxgioMO7w771YSbO0ek3rqjZ/8zuSU
0C/ZBayXpyhOfpFN0a0JuzB2kdybkxDu3yn8u5XwRbmHt7m0N9uO2VOTjuAX0bVhT3qvrZgOmjP9
TSpTnJGGRm+pX40nLuU0Z7TXmIjIP7DDXrVhbP7M3BiJF123hEAlBSFjK+i+jD2dbuc7C12LifhW
0VnfGNyil3N0HtO6CXDTuDF69mVIslS7QnTs/BZ892tvXIyzYdOfULd4C0ltiYvfNasAHRAUIf9m
xmNaVFiwIADpNdmxs8ix/DfkYkShQvtFBGRpJaMWkPINSYyrIsUhK1twqvuWTKhyVq29TNhe8gEz
OXEpXtE6Bw3M63nu9ALMvaD5PNM5L8kWJGU93zbYURG5ajUNL3Kq5BekEnXHoCNrDslcYbE0dLAI
qWud7WDKDzN2AUjqzGYdtu/qq1lVTSG1Kj4+OjFcYEbBI+MSPF4qyODEb51by8S6phsEuv/v2aUG
JQQr3ZvKi0FFlgGLk012HmpnXOlWHW/iquq7VZxMX6PDyqN2z9SK3oq9Vb3vU6PY6Vh8NpH/BlDL
+hO/I1gSfz3MUjEpBsJMnL2XCvvNge9xNqsObrTcEUMhLneoyH08bpi5sWsgVVUzOHBMRyOpvrB+
Nu+6bqyZJXkv6h6XG8JgoYeyUvPDpaWtB8BK3yKCG4Bv0/wBRtS+YB0RB+HQlg5FQsov5FUHIkxv
AaRyCAv532ubusWMHTuAWhAnHfKX7EypnRMVZXfpx+r5kHo8RUS17sjDXVWO5p7/HZy0QiHf1p+U
1REvmHvqh73+Syw/VOGiFyF4dF9LcArZwUntUPFHx+cGJajaqoLEwyNLnb4xoTBfiiCvd+mQFm9V
OdCM50Swjxapb2s18vp3iNN2k0WA/4VOvQaFd9XrZvy9qkEetDqmdMLF7fvUmgL/QvwHr59xoNYG
FUWO5DMVV8NgyM5EftZAmyPYHpG5jRz9noJz/NRHrz0CUNwg157RTXvQrrqpeSTR1N2H+PHvEfXw
MmKVKicujHT2h40VM0drDLYcTEQQNVvCPjhjr+/syrcPPtqsTSo6EBEuggALH88Gzg+UxzKBKNeP
Rn43XpiltjwXyu1G3mrcOr87b2lhu9cCSeAIVGNTYDxG8YLymCaZfY004DaJ4yw/S4f6OCRj+WRp
gQE9Gb2AUkiQN5NyScjymv6N29UHg533wY/d5gWHdLGb8jDZcKohYknCbr/ICMS+D6kbogCskjyt
mzKyN05E/iBdQvHW2pwztR3+9r+pr4pNFImxYxEP0akPEdFbefniiWpdCojo6orZeUx4Sxe8HDEj
+DLH5KqN5HsZWll/ZBLggYN9aukE2DKZsRJ084D0APlydMEgvpwqxoeDdzHT3APGSCbPv7txBT2W
uABjDXuJUB31Fe/Iqjmqbn7Nqz7BkLqBMmsubTJVF0T+C0nnZQJCsiQehubJyIcekYZGP7Vv72rj
5vrT8MstdUr5zr9NVo8zXC42vVx8egc17NASchgEDsjV2sGrKkqXEaZIXvFwQRAlZF7dc+oAnGd4
VktVq36FPGS0APGywZlUP5iZnGCe1aOvyWJ5orfQbbqySPi1wGw3BaZIVm2+6YMXYHgXBfYxr/vw
zD5ndoJtqymtV5jANIKSBT14E6RbEuD2hbP0l1TQ9MlcpnMLXStKCwaWxsA2v2375FYyu8TdiTcY
NhBlF6CJ6G4GOVu+qIWCje7zXxs8i5cfZfejtnkHG9lI1ufqJyql6ZwlorsGfUAbLkVKRnOAbK1G
p5CYu48wopUUDjdC5fN33dQRQsSQytntwf0Xxj2O9eS1Rini5/NLn8zZgfAnxt+xiaqNbde1dNvk
ZIROvfXD1rzb5vAZjQmOl3yorn2evjku8ZV5QB4ygxz6iPW9uCOO9nnJ9ABQeJ+fmilZJpVwry+L
+6MzEXOJjsynSK2iwqp/uTjem8h06M6SkDclyOMts8VpXpXfZDuxdMPpnfHgsJ5b4zcKEfQiaqGa
kAhNiNY9oG416TB1/0Z9BatxsY/JEHylcxA/d5gBYTpA7FDlh1xclOIrTFAfQ9ixr0s3AH5LGSdo
s4eJjGlo4SBf8DpiHu2lDnkq9tv/FFzMzfJWIjrkP+Ny2+2Khuk5CM7p+lzwC8NNX6ZkqY5mSUMm
yMrsaEuGgepZV5is13mRxmv1mClf8rww9hwN4e1UB1/LMZRF2kwNLY37JF4em87R90nTP8Po1MaT
Wj/HNlVpW19HHDei9381QpoS4Fggdrig3Wsz/52VGoT8nmZXgE50CPzmZVlCaIZ53G1tuWta2sg8
q1tZ1i9Mqwp9UzNduQxNeyHb9tAZKtVexMZhQBpdZNU9kPMZ1WPhX3pM4RNCqaCBBszKzfSWl9Wb
Ou9MwOyrMBz7VSajv9hYHvgmjOywuBdEPdEeFRBUJQIJA6/cp/HyobsyBN1qcfeUVYWYPM3AkaUM
NAzGFgkY2FWg9Cwudkx1q7LwCweWvyc5xMFdWtkHr9CpGgdxK2t3eUWTAOJxvkI2jtdwUqrPBn//
LrBzxPJBDjjBLWYC+ZBrqEPsGAZ0u8Xa/Hsswons2vNGTSnSo+6yxOoLPHkj0JMzHOOc1FGNDkfQ
JASxxQn2b36g7voBTRJqIqXg8yEXsw7g4RjECUcn7CF58BglPW+pu46V/wCh4O//PR5EDumxi5bt
5w4TO47lYE91d6IWD042QKkz3Gd2AaQTEHKaVetZpD/11utu6psl7wkC886u1T+nTjNio7NT+az4
GgBbbYpSuPDIvrBDhQdokO/dLIpoE0QIlhfcKfGALt9hUHZhTEMavQxaaomYWRugCPHCyDVwMEca
uENFvC0JiEDhO7EfsdnvlPCwrfmm70G91Nu6sJuXyTi1QUwQtfxVQcr0OWxT9zq74d2diBjh84zn
rP/AFFCdvcI7qN2H673ZyVARvyfeoA5bZ+Fm4cPp+uiC5NleVZU9QBMKEvxrBJZVFsKDtulh1KTp
3yEBoQzgRsCAhfEsxyBxiEUFeMd47GmrnysD/2sE23w1i3o8QMss6EByKErfOA2003NvelXLCCCa
1wTNcwyv8+rVAZO/0CKlGz1vuHN1vSB43ouJEDJRs1bsXjq6at17nPrxRRWt4QxGIfGN9RTU1Q/N
xwdTcV7MKFKvlTXsw6jywDhfQ7Px31UulJ3q//Xyi9yRlHIMmgGxtl10h8Sx070wY++1c0c7vS42
pew0VdXVtCEsEr3o/pyIcYf6fFcnsdb5dyRD6Woar0GUzt+9ojCPyYIJdAxd/QfP6gP9zt8m9nC4
/3+SwOdZkjgj/gubaLWIRnIfz9/nOPtSH6VTl/RVM7s96HHg3DWhZzD/au8E+lusaRzMZ2YwuBE3
ICjKl6JsJIfIwEs59kShUdcQ2VH/NoOl+DWM73QHjd+Y5Nk8p05KjyhZbiKPgNCyHbuRrRIc1HdL
t7AOeC1JWOquSqOGLPYyByYQGRJRVrYxRvcpJ4FzNZAic864ZNda4+4jWOIrCFlcMbPqr7zRgph4
sJrEK7Kb60M7kRtAttCCA4/ovTKOj60eal/eH89O0LuM2pd8TKC8WTm2iN/QMh9SrhEvNiBNFv1K
xhqQ0hA0fAHVR9lbxDQktv0fFV4BruUrBBO0Kh5BRG98ncUTJQlog03pRH8mNxc/gqLgGgciAHLG
sH/Gh7Uiv9eOgXu54532qp75kZfu4jqFB0MAt2FErPkjZyY4YwxR2ng1AylBCkdYgkxqTuj4YqAe
Ew2bPEJJr5XilIxuf6p8AotbwDK+yZOsRXKKirr+CMwOkQJeUmYh6bXle3cXVRAwFre+WBf6Q1y6
WLzkGDAzDRdLeMTXyU6O7KS8G2Y6fSO0tHgdcDH2Um+gLq6qr1FBMNoa4If4+LXmuNjji0bmT//c
zUB0qrNE/xmYlnZvNYvw9NTfml7DTI6dWVbOw68qnwuTfkhX/BpzITN/dFG+sj6YzyrcBRpxMRxB
hlzwN6ySjxBnyimy6BFSgnUvyBAL+eVffpGRVKxym9FbHAf/RTJoPpjkjMLhkqxkPOwrlEB6wQd3
1bUJC15L9tmM2o+Wt/VJyPC8HR1YdYvUUVMv4wHh6mOLck2yhPMe0PV+PLdL9pDMD485c4gEarZX
8Emd/RIymvUiy9qSCcYiVAYIjkoYi52BXTasGCFphunf+2Wd+Gytataw1egN8+fQhdUe0ire+G4y
1+oyRKLq/1yQ/l2kXGRketRetZoWrdZH487QYIetTC/0z88lHMZQ/BQGwxPGNzeD0U/r8DpPMVlx
Ickyql0BQMy9ehZWEtm8UFMzxKA//bQS+6fK2MnLo68BATYisCxMANO9E8cRmgX77zD33Skn4XTl
A8arGMeQN2LHYheUFDU0rfsH3CGspgzKbs/TGYRBvF9SlE1F4omPZkRr5+rRfFCbnpxVf1X22LQL
UjRK0mg/cGCk6yhOrZdUIycHCS4JQeRiGbLiqDtgbg5q75nMW3akUJw2RZ0Y68Rr+yPbBmdFvDzE
7MLH0hm+PLcJPCXy9WR8O/qW8BH9Uitr0qTViYYKAkQUJo9xiYJNJslmQ764J+RrLHwaSgFnwI/W
KEVXnQN3Xgqcc7pPy951RPuKj9S7ByRuWGimBps2H2PQhXTbihmBB2AEhlJifSMF4RGx24Uf4ZJs
ko8SP+WCjkPiRcdJfRwYne19SUjJUwpOXvVW08tu1yyt/prIl8tcO2/QJzMHTd2LWW9qD+cp9oyz
6Or0okPAAtgaHIRh/emWqMaSN+HtpgMwXPSIPdqrF6WPKjYawiYiTLEk5VhV6V2Suc+uQdzp7MHT
6mdMYkbmFWSRRuNP9TKlkf9Ogs4u7ep5/fxsGYfY1YLMOhpoBcv2VTez9/Yq0iqC2Pvud3b+PdGL
g2uTF1UHhIM/36Gn+tv2M/BjnoZR0e6R+Wn0oialyzGLZq2GSaacKKlb/+eu3/HMCSz9CSAS1I8n
EmwVplVs1Qwvi8hPcm26Vf8U0pqUoZM1eQyHsb5ObBvJ8zNr4B2exmnAZ6rFkbibDrHOsuB3UuLI
Bn/G6lIE1TYHurERBu5rVx6qpP9s6xp7uEW4NX6F4sSQZk0bEZ8APo5nifZ/LshTBahi23d6s3ON
rN8PRSyOz3fkeZWYWmoJ+T5SK7z0osnOeNGvmjal7+EcvwK7nj/HsfqTMw32o+GtlCOJegykO5ew
GRsLnpIHgVV3H8GCfxlSDWnBUjIU2kGIkTT7oQQe/9wfTLHTfU0cW5H0zbNaXKRDa7QchEPWQ0mK
deQn8Hsw4Yx+1q+rRdhojV/VBjjx64MrYGfAnrinYO7vdif8dUGEAWOI+sUMkuRC/h6xyHFVEkcD
sKG1saioss+wSKwFeA8wSnljNBNDcuU1v820LsGg9kzmbL/dlEu6UIz1LqeX5qGsaI7jkuX7QeDg
cj0wxJmJzFgOoEwHgaljUb0mpaXhegOiA5qYcLDSfoWS3N3mnt5AS+1WEBGXpDlGYT0FsivX/2er
vgq9rdAH6jdC+y6zaMmMqP4fV+e13LbSddsnQhVyuGWOClTWDcqWbOSc8fRndMPf1qn/hkXS3t4S
CXSvXmvOMX8ppZ/dfFO1LoNgkw/Mc//1zqKaIVBXziBQqogIXNautdRom5nv7FmXjOM48rXNTm49
YevwNllqDLu14o5kOI9W9hWTjV2DLm2LRr0zcJSDlAvomCl11W5kXxJ2wdZnV2JYjeh7JRuT/Xx1
UQckV7qMBmw9D53+kHJ8F8pPBnFrOuXbvGf/1aryVlSGfq3s9INYm/KDORqKHhv1X9OgH01SilfH
bW8cf9VPb76idReyLcC3ch+14665scgl6fBV+Ph2g7wr37Kx4a7Wcu+Q5Jp/XlYuBIvvUTI/2Aql
F+0OsFK6cm47mNLAD1Cmjdl+pNC0T8ZAdgjnVGnj6XvMOOOkZ+s+YQXfNQYTdrNQdSJT8QwwuP3r
KLDKrHZ6JHGUUL8pfAmHSTuhb0+uuSJ8H1oNalO02KveNjlfjB9mPuI/9wracBm65dUM0Rx9mgUy
206a7YAlam2Lm1qxx2k/013BNM3LpMkugJFxoYOnuYwY5tcms0oGy0wjbVCbD6oPQYDIbv5NcfLo
xJ767tQzsaiOC+OmIiizm6MvZpQARP57C1TTeYCvCfWizsgH8Qf6VxWRqeRuHZfzRwhJKO6ZAqcO
lGU5U4hnNAhM2nKT1nrZewjiGAA3EEhyMHsY/0qldi9NGP31WOCfZ59MtRoccYHa/blI0hMlQ3CS
d388CGpIT6SAVjvPDdri03KDIOpBac+xCwzgaS5S51k2RGBSEMwWPQ0ha6VGsguRdg3dc0uFgT9G
w35uzehBcVT/fplaj2ZsHaRFYqbmA2JomgTxqMwlczXY2UodL+0BV/QI/k+jgGPI49KvDA3HPSJD
uDfnwX+UD/x9Z18RAgVmeMCeJudqPdf9Slr6uHeiVQb45uRlf+UguenZnmvs4VXP9TLk7QkIPNOl
cai3lVg+k0h7CtUiObhxnMMdJZY2b6ejLDdMPAlwdlFi+jExObnHOpBzzE6posDLDfWyJcuWvnzg
SqvIj6YolOWGRcoZNyWTtqWzPSrDQx9A7cKSbA3CiKCiUsehP26l7W7dc/Rj/NL9Jhz6VSXxeTaT
/pKOWUP+6LCHrLhapD92zk7c49GfSkIwoRi8MqXD6yTGhnjVDIBkBZMdMfEJZqddNSqeL1xg73lo
99ehQnarFKQOm41CCQJYG+DAOI3IxqNwq4rvTD40CbUmvXTIOOJ69xUjegBOG9IJY2oFIIqxk2/E
q1ScPLVeKS+Kf2SJck4YQZ2TfCYfPG3891LzFJjk4k/le2VBoK9TNt4mr8MUyzsM69PSq3J60L6m
mpOSJW4sZGSYu3M8zcRz2qe4DM9zaeL3GJh3xi2CHWNytH2juTHkbBRWywzIylKk9Y4GZSdWv/Ae
LocEJU2ruzxtL3JtS50NYjiSU3SSUfOW8q/3oQ9GCbrl5Wkbc6hoYc1s+lA5WB0goZ8H6DQc0FWs
KUbWV2wvDv5ETiKj4X7C42c5CLToE4FJd2zalGhf39I2cHXGYp87R0t/9vR++s3qGAcxOwEdOY5c
GilxnprsCqeNrw7JJBuK1+m3MWzsZvwVsLUepKLiZ6w1O0hDIg+5v98CblY97mu0Wv1bQ6TGjG7t
1lB2PtVhRsBs7B2W+tMmZwjTfB9cpSbWKJqnImBPT4QnLwPAsBwwCDrCdSBEtF7gKNuqg7sx6N1j
rQ/441RONF6BItanWbiaeyPel8Ds5Ui2N/lGuoTUrrmIac3Ss97Ouh6cIxPzlnw2ipcT7dRD6BkH
+T7ef5+4TjZ/MsoNbY9SaqAJAv2lLPTmIkv4IqOHbefNZqlt42KuCNXBGM9/4eDB8/5nCRbtbS07
Klm/Ld0sQcpJP02KunOTgUM8Y+/j26F2h84KhgR9Y1zYn8vdkXrYSclJkDeXvM1i0yDDOY0YlfCR
HyjSaW7TyVnnyWBcqJCvWWTXTElHOnHk+FlXO37XkHBg3kY7HMCDdQFE/5zBdFCQqW/1x2iq/2Bu
mHbSZIvVAbCDKB56o4jXcv5eRpZ3H5HnwTBbT9ZqaT1BmI9w1KI1lbElLbSdCznzd/S4ugDgDdht
xKnKQeXYvE165EE6OeCY9jiD0EkkRw5ck+zZ2W76G7tVeTSZg+yJd2KGKictjUNwoeGPqzEdpnfW
5DfPZaKZKjNZcCkpNmqf2ZvZCfmtNaGOWvYB9NNPstSU2w7eUIpuChLbIHlXThjlvNGfrJ5wjXpg
rA4L3a61+rGM9FeM5MmxmSv9OIwY1oKgye9lSwahWEX1Pl0NcHKfhonKSsnd8KlniriLa6sHgSC0
HdmI0dVp+ufMAwzvmZwC+6Z6CCyiKvlumqvvhiTkJBUMpcQptiiCmrWl9AUR5oA5CYRFoIflBKpe
547Te0w+p/hmVizPjAo7l+DMJiTcU+uPTdpPn4Eefnmxl12MPFnaxj+dYavtaarZfkUUK54tDtwz
7O9nhGGHauzDKwwrZP9McNf1mJdvQDwBV+L62Y8OpF4cUai6VBMfCHwmt5lJU09i9vvCPQZKVT4k
5ggfO8eT79XtjNoHv9W/4y+NgJ2iav1+ttDAUX0wGXTrVZ7F7XOe6Rst1soTPo/soUg5ni813JTN
fImMNnPDq/b2ZJYbv0l+FQTewgFUsgfTNvjWopZC0VXIF26oxh3QAjcLngQFCa0KeSOZcVFtRiMn
Jg0DxHObNQSkM5gB40ELI6iG78oAByF7gaVqv1cxpyAUAnO+Qze4VqAXXBoNGW+gd/3OslF6yJdF
q5mIoeJVG1Hay6HsnBbOo8ijl+dwdD6YJXXtTu7zcwLHmaEpugVO7hpBEanQybZhNm5YdSGOIR0h
PKLftVUHyaGySKRugvhiCj1fZjbdQZsZ6W20YCNFdUNldfgFCuPSTCPCANEcj/SSKKD8U/GU4lCJ
VQfGoHOVQuBQLEdKBwMRf+cv+b53gTdUw7hFN2hjGRCuf84C6Tp3rZORoUySHyhJYg0e5fpgIsf5
V2FPwZMegMYOU/ycVTgp1ylqESK1pIVeHWd04DI1nBzg7W9LktUucn4ux+lVMbVrh7MGmE1GlY0L
dBopY3/USxMDopVaYLo0kFziR5fjQbmSJk7zpubOsx1GzUXNupDhRoHR3BvbXWHb462Y1JJcsaD8
GC3j37PlvdEMd6GuW4B25+mcU1Q5sYfDDMEIE6VPbvpgA/TSOQ8j4plADd6Xwm4s8kZkv42bkK3i
QhZCv41C5g+NGEu4ZLTsYxa79Qj5k26bO9NT8TJjLTsWbh/MFDVhgArPfyMnKn3p0eQ7Zua+Y7MB
wGKBQR7qxrhapP6ttCoLnoQcGppc+QueT3jPmER9DfANo4XUkTiO1bObxHjUS6AwNBjPrceYDlD2
yi8I9/KEwKAPa//E97dXaNJfFZoQgDFaEC0losX/HsrI/fcyQJ+zQ/Kgb1T6yoSoEYnUOzDw5IaC
dXLc0jDM1x72s22VQMrCbz47BydAKykNMy4gThYBB9xubd/wy9aZ+iTnFnGA6R71yKbTIMOKbMVr
U3SOuqHHLcLITYxeRhc+zXrgrRZTfKOjoRwnmmuxAZA2c58Q/g50XSMKqszD1jjUTneFWj46sbFX
UlLX0rwXowAYfvsKj9B6EkKzofK8hdtR1PUThnvC1sqKQ7ZgDnD2SG7ZiNgIiYM3D2A5aW3Jh0aY
hyfdxi4g3Lj0ayvcuG2wXVpD1LAnsOYUwmNs4VgxkNnKl67VTIdXI0KpKeXqSNJWlQmqYzlLOOFQ
712OrXxLQ3GuuvzTq+yr3IL73vuNeNw6thyLsHYmOz5XdIVjOKA2IOZIFkayHpLPnIx9fRjdfmU0
7arVP1w6+58eraztpHTWsVMz8lwi0IIkrtQ7bhp6PR4QthmfI4JdiCfT8CY3XHkhO6GTbcmQiVYJ
IZLMNHXzV+lyKI3nx8HQz5w2sudymp2L5WRfdt2GV2bi4bZyLZiRRtsDgE7XjI4CQiJ7FqVCoGx8
wmhrFFIWg2Rxn+dl81tRXFpW4lXtViji07jbdaA8sfP7HFy8wHhhLdsWpXWUygfmJdGrQbNqHShw
uxsXXSUniPNMQszSGUp5hd1Wh+V3WGAhdABtsjtI83FrklhE2zWxXfeu7f7IHqF8KKzgGpO4hqaw
zI6FGpXnuJ9rEBn9L1k0erbRnMvB+vK5CddLCcr6y5AaZ8qaQGb7jvb/lmRE4SMNCrAV3GDy2c+D
jl2cZCSsTUo+GQ8t9LA1mYDuLhLC4EZjYI8Dd6TZ9b+y0ppb/cWYOQWPfwc/nx4VuDGHyFVJXWry
N7XvYYdyPr4YFgCYOdOKcxs5L0Pd66c0I7rd1zndIP39wHTEKVPVvsOQjnjUMKYwCCI7OkTH3wKi
3RRB58S+TQpHFdGCA8KwCpKZL0RMWwKVFqx07dgOiDWmBeqtn4riwfXMtXyV0Wm6+JpeHuS6Y+e0
wc0KoBK+5Ds+8P1clfpRNqFGo/5HC5Avu9NybWho3KRdtCJgYdNOdKDGiVt523tduglcC+NoFFZk
MCvlB+EO5sZjZzz2GZHEgYd5Z9lnUMO//pz1ifgpqlVkVt89UrN9bWBIy/TgTyWcrfIhjEf1JAeQ
WO2RJkHQjGvlZUz7cNfpwGBba9wOWuM+qoiC6YqU6T/hcqEqK8WzvY/SjGj1RKX/MTjqUSsacHhN
dKmhxb90469leqciQihmu/3bAB9XPdrWSlkqVyJ5kCtrk33fRK+ykIM0Hh4cMplW1WB7OPaTQ20i
WK1oXcGwgOWWZWvZuWP1pEElQrU5o3sDa3Onpu0tzwJQCjG7WNalW3VAQykMo5Y4ZUiSyjzCDZxN
sAdtgtYwMBMkCfJuq9ytqXkfUTKUcHoHbTuO9bgf0J5dAz/zrkRNM6kE9+RUeoXhpg7OKUIQDuXo
UQI9G47SrcGiScaJQePBoATxhuy9HkrjxanKoxLo9lvkOJfAN6xv7MyXvOnIZdKdTR/E9WbM3qBO
b0x8ZFdV/EyhA2LFSlyGTuJlovZC87SRQ0mvbZHyYa+8uMrcwp1IpyP9d6uyi5faYMLXDN2DTiIZ
vjHbXZoybYLqKNLoqiFbhaLzP2SN7I7LIRU94W0YqkdiuUpQ4hoYAcUr98sZwta50iLS1Q+Vrhuo
34QtmyPPSppcibfQiVLhk81ChPH/BhO0LfDPJflDb3r1NrTI2lwu+aKY9yhH4fgISVpkGfmdXTOX
njxiFkX7lz2YX7fAtDTU9xAEQekQB3eXqmV7cISiODsHhgNfWQiL7URhB40wyvhCHWKRLU9qyURH
Ox1cfQuMlJKz1tHf9hXzm9mAwBp6QO5IWKp6jsPQDUYAxaZe2xetbk8a7aeDlCv/qJeTSqUv45oR
m6QRB3zWvrtZPhplGBBZOzGZ8uHQnb2y1XZLGWRPYFKYSqWHwhIBSeOU46LzWuWJUqZZ/3+zXJKz
SeOjyYKuODjro2bey4fKmlB8azDb5cseb1dm2+VlkiQSqjzyNGLnzZ9L7M4t4tFDbj6Uqm7ufxoS
8lmJRW6lTWjKZKdXzgxUTkDVyP9PyjFHzjbbpeJTbDVe//y9NIF14TvZUV4rYcKP3mhEwNRgdBof
2bdpJMlzpdibNqLGbNjkod3RHFfpxL3JZ0nb13gKCTAahCF8UjWUjo5hPMgHowfVmua+b71HWhps
lNROmR6Wb6iBQd2YWhxe+qgNL0Ni/k1BYmmbLlXrs4qvYe1Rbz2SYWk8y7GHW6HPYSk5V25a7Aor
189xKyIa6MfRKtHfrDBsX5Ik4sgyRvpz0ozPndAg0obqt0kwcIwhhD5cuwowvqIJqrNbhZ67zhIX
ArmL8FYrg5vwg98x/sue4/yWN6DXc93v3wcDpegEeWt5Jt+jU9uvBvHe8kxNNoMGvhi2a0x67GWZ
oiJqJWqTDhmH6NjnGKL3BN9H/rXuLXNFbhkZ5krQXZrRfW4g/RxbPdQgjQfFtRFlm3xmEdRKWQlQ
Vid9KQi7/qkhHPXBiqrllW3k1ZqT0jQhc2GvQ/yRgCeVncO6wTY+6Uhw5BGoarlvGKH4G3mdmlNB
2Sn+zqXQxlxJkakrd15cgcNsUQghHP+jtk7+2qCq5ozUTUxDpz9aXsHdEhbyzofJ0c5U9lWP8RGe
R0wraC43ZTK/zR56dgRy5U0NkUeEMTGlDt0Opq4opZkKB7t6RN3mGAHzM7FEOI3x2crLg10fXNwM
qXgVtUGDE4GqrSaFwGgYCEoJYBwgWJL7eGOY+SkH3Q+Zdy6yA8Y7rLRswSaAnKNhZrazYFGwfMFG
MfT3drBKZueCzg2Jkr84Uc6wJB10dzROy8cSdEwKqICnXVbBJtTaSt/NgVm5q9gyrbu6/MIPFDGJ
aaKHUjxrPIIl7GxlBZq+kyOcCUjMSujgLobmG5s2RnDxt6p75I9WRXyqONiidySMRkqltBnWdez0
+zQjP7aJQPL/UOVqZXTwW+A0JG+TqUdw7EXOcD3FyTlHtkrjuOOnaubfzF3pKNXh+J4QjRCO8XFZ
ARYyg46DnKK2b4mdhvUVdQAwmfK9sIVNm6Jslbt+1Kx94rhbtknB20IpKx+yGL9IA8f9aNbvTcGJ
zxTNLjewyQ+WR0TqHE4mYUkIdzF9Cg5fTSThOp3cbKP/N2kIk7BYz0no7MtKxxhbWSbk7mpkctO9
hIb2ocTO+GAP9jdr2Io/Hp84FjKcCwmFaYhuCZRgfFKD2TwRTnEr6Vuce6d/lMPYSuRJyWdJtWc2
gDMKu3nvqoj8QuUsZ9XRZIXrmLSipZtBDuuhiAcLHgowpiFvKDiGGZ56UkENY2Ys1Fm60bVX+coj
WxBttFAxYfo01oOX57DBHMpXceLLW5fwimDaMZd9GCan/IjMwCY7ieAky2SdlJrnQOthIhEzl2QJ
6SVy2OI6nnfRDfcCDKb4tFWTbJ4A9HRl6uDW6W8eAwHHtNX6TbexUS+UxVj5lJ27hp4+WCtlLQtt
fbLih6Kj3zB0d3kXNt+l3typDNjeNReBrhuv5aSyVJPyUDHVY5+lHzzG2rjxhVo/diJzpeXGtTIC
WjOmGZeAaPXm3sjcw+haHPmC+HtRnoDhgjkQN6dFbu9VXx3pm3djfYwUJbz8sNbA4gwXbiFv783j
E3VuQzQfoeqFVTBcajR8dnoQUJxCqpk0h7xx3vp5P9EvU+RVO5pF49bSibhVaJtvXCSU32WrJkcm
vMNBi9O3IpjtW0TS0FbvUqRf1A8+txulbaP77gc9V7i7feR+4ONF/lVTnk7xU5MM815rgevqDLeB
zLjHYkZxoMXqmWE+qPlubG+yExzDAWP+tI6Y71xnF5RA5FD8KjZfQplSGzqagMc742seQr4RSJRO
K3vmuXBAMTgEuM/a+annS34INXtLaMP8FPq8VQoRUDBjPncqJpdqXkeXgPX88H+eDSMpAkMpSGNt
qDJuxFPVYUY/xyFhxalNo61Re+ciSvSmsru/THv3tBJJgcNquDNHB08lKL83VUd6U+GB+Bo8d2fE
kfLp5PEEEYer2ZvoJ3cFh6qpA8xia7Z5GrAyrVA6VfedpVrraihIX5dj5Vk1MSIKpU6r0QEK/cQ6
yJZBODrPJeq9da/X3XG27OHqAJIbWve3kdPX474zA8/fJDCzz2ENh7ZUcOBVPgp7NXslaeG9GZw7
tx+/5PmhK8i3zvJJyAkpehFZCAZ3zXCV2+8uneCR/7dsdTYXF2kV1drVSMZoY798auq+WccK+nUF
uboc/OGPyI6D89vCVktkiW6egoousKPnFvBP2wA3A4pCDi8zdnkGLmcM5DeXgmuRpEDJstBst/1e
CWFOlV6pboJhqD5MahaGEi+qm9ZnuWSiUYqJVXP7bfjLc9BxyyZ+AkJlW4aIYfEZMSsxlSth8H6y
nmgO7Pq4rTYGAv6bZhotuvVCe8mnDqk40mP4cWWgkx4ej+a9WdO0znsrWSVDiumA/jMGDZpYdfrE
JWEd8QY3D9OGhBkPeAM46xS3P/NSbw8sfOE2BgFcBe7U93pKDEzaEdYktlVkdv3rYMzGg9sZ0DSK
BPsO/81S9ZIyR0ohv5p82blVf0JydlbMyMcIb3/I5VO2LQyRklRV+xnINwY8aJ1+xTnBMPVy1xI5
uDJN+5hMJUEUmkcP8D9/keVwOuxoJsl5WaZp36NXWLvOd++kgjgqpneMHs5jGOHNFXCFfmo5f4TT
Mp+HsorIJmtfuiQQ/e1IIE5hs/S19q8IjXr4xkE2vhUXeV0AUr8vXSffONiyn3WlvoVB/yeJLQGR
pBajGGrBPGRftIK78XPOBpDAf7PB37V257CWF3d1SEIQHZ6V1yTgGDqtggQvFtXOs58GvXi0ZB0G
YYEYpVCs+rBfoty/Yzob4SkwMMpETrJPTeXgPs1OogBmH5vvsRqwtLQaM9siMRKQUcqL1XfPUar7
R7ftgIFZMcxsWWeYCWdqzhr+mRMZ/r1Yu8oHrWt8usAp4aFJMH+X/HtXM3WGY9gF31M3WSTYcfw2
gin7An1u1RlxBxETFA1HBjDSAAGym+WH2tD/IGbq7n7ely8x977kSgJMREin5IOZzK9TYSrLW77d
GuuyJZ8qGPKUROs83ZlBS5d8UKxoDwwA1T8dz9ApgLhTcMgRW/iL2PtTFrn0smTlR1VvXczEolEK
mTEo3g0SwPai3zbYVgvK3BRcOZ4N4CCOFJ+YrTGfEYiBRqZue1ytEWSKvPutZwmXTaEFB32a3pdz
r9y0C9MoNkEwvRW6U/0m41EWPVppEh8xTzDQxaG+CYFr2A1AL7JD9B2XX7uY9H8Ob3Hs+Lumya/V
PJZnO3fOGNSPfQcEUlNoEsELYIrWK0QvDizzWO7ocdRVWmy8Mryh7q+vqmi8m2i2tITGSe8GBsuM
Tj5Abn+3yfjB3oFdxoOtK2861Yrmq0auCxRmNHDSDwstK0GTx1cvtO8e4KbE+9swfhNTnfbmQT5B
kR4eDDdWRMhM/KxU0YMa1iO2tgbpgKpMl57UzpWsOPoe7S2oODpUHVUv/rDsyLitWNPt1na5rqkb
26P9BC4nXquTYu1jJ5suSLE2NtyEOxQkr5w0EcsGIiiTwy/CKWwdB0ht1Vq1KYu7xvowq2EQyzyR
Eo5K+1w6GNVBb+8KFRN7q5EezsL2hECcsViZ0aUUWAUX6/OK4/07alGM+P39JEB0aQ9GFhyeuyVA
Z3wqem8ZrGFUOMYEdB7xnkcbqHa2ULQU0EVQys6mguF6YiJiecFdT+vwaFQ1e+vgaAd85cFhkfvS
tDp0E7l6couKZk6BGlDWQwpLF2Zqkt66fH40Oh2jX4qpL871e53u+JlRMb4Ui0SxRLN/N5Ee4aBj
55KDuMFX9XNrpuehNreLomko6eD0kTXe5Vptb3wbdWxJPIcs8KLaXVf22L76aXrSw9LZe0M5bWSB
zvlzPRhY0Lm+vl1tvOa5MX/T9i1+N4Hxt2XwdpZTDCQdxqkc7WKlEA22aqLhy+sE40YvHyva9Vcp
OPTBNiOnaMeHWCPJXQ4AxhwwkYZgcmMasFXDtjj4XIHS/OJi/DjBJoDeYdgDeO7Y2AXiWa5yD0vJ
eIrGdt15jncYrTR6zG06WeLQhLL7WbKSasYXuZWnZ/By1kpNIpNgJys9RrVZHtLSIfanJkp1adBQ
ZqwLzSQAp1CznVz3pxjFNh4eE0JAoLIgxfZGbfCeuhHCgSADlkl49QMHkRB/ttqfpB8LlSM6swiK
vOk6ezjG4e8+VmdU70Ozn/yexd/Ruz+sCdC1C8RiYZ5vMwUS588igPQU2cs8+5sCM8/WJRnjEBmQ
4rEkTJ8TvTfTwnOENkPfJlyt19yry5XV0/LmOo2Pam+0Kx9x20HHXsRMSWBwB8TlFcUztXnIqQLA
kJTPFXbQnBch7IRmvmsJH6N5ZN4ajiCcENvPeWJNWKs+0vMawv+eq5UzjRLS+EC5c0lFAGBIbtzF
rlImGCNZXeKV4cOqsh3S7TETPRRGE/6e2t5dYSVrT14xXxdnepB9ArrAT0um0T9pdp3o91lNFuHo
TCc9IQTOkIIpZRirJyU2dNR4dfewoHVl70JDVF7jZd4bfdbR1NfSJ+zcj0Wukb1U60+d2VIMCevE
AGQ5Fjwbzisqd27B7yJfigf5rANTtY0UNHZhriWPSm64K36D+Dtrf+tNFZ7ZPBBUCBz7lPrJxam7
GvuGUHQRj/NqoRfeRoYaLB+vkQfr5dOtPH+8C/y7qmc8ERflADgcoYrWj6gVi/glD1VwGRBvtKBH
UyLGEZI4ieaQ4jMgi0gY9uuQ8XNUjs6ihWQWXJz6vH2X36WmVSIMGuHjyuH+PwTszngeBN3Qne1h
EyP45nLDCc2+uF7eM9Ej1khR7m0gGhIQnx5ps/q7vizD5yE1stXkx3/IyIue+06l+6wi3N9WQfi5
HP+I8PW3/FsHs0g0/EfMiPtgwNEjT1eKfcHaAmJzIJbH6bnT17Fa7cuWtL3G0uE7krr6DHSVaHUf
C2IexZewI8NMx7rLMKWazsQw3KOnmplCgcP+56ruiGidS8840a7AY2zS3nfb5J+OONGSvWySBTjV
NhbxX2vZLlt6ZtC5AIAwRtbxEHZKkK3aOm4JGuRBiTP/gojvYAutmXxrjudvoAga0qzkXm5nTFvj
B/kqhSS7jN1Q+QzLXLMMAgbPIgJDGj2qgmlonk4FtwHWQaujmxo3vnqT4yTVDv4YoRIdar+w79Is
0DF88Ytmdv/kOYjN9f7VTQzvTmpjWRK8+7Qf3soSty0mX2+16NnoHlmXRrn4fjkvgup/LXlv7s4F
agl6lHP61ZbantFXelVGv7v0vXUbSVf5Y0LJ8dv+mTscmUTVf0AuyvfzAKErTPK9Uo9sCny7K33Q
k8eptCeytOyD3F7lwxDFKGpKXJ9J8WtqtXolywgER6gupZ465iqTolQ1xQ5P3q47rOsW7Z2UO/Ad
Mj+l9FuFkQZFTDQ55YP8EjWNHmCpahV5cfip+0gDOMMByd+lHZo4CdSVD/roYUePi4/BTGCuCmmN
g4jiLsQA5SCa3ShqhtUpjuD+K1G0G3O6Q9KwC6WOnBN5FHfUuNrQo4uS6bRM2mgRExeDzLqACLQI
QcI2xTsMaJ5TlUBvCyy5fHCIt4JiTjuwL9u/gSD9xGGskNA2TTtPkH6Kuf0KjY1VWA3ODsT7FkDj
rcNeCHLNDbduRUcoa8F5wEzkB6095xJZZM+1Zc5RPkii33Mzv1T7IGnSX0XXfDGEKH/NfnnXeX+k
tmRoo/RsZpEADXraJXYCzjOKh4l4EfiUU74x8KicAyWzrsqLlCjIBylpIfAUcatD9F0BXncTT4H7
SLMeqzE531jC2NtRRT8RVTmzU0zc7oV3LsY0IuVavZCtYr5WafA12MG9EbntRaWNfYzm8VvKzeV5
LSQubaWjZThK0UhjFDammq7f1LDqpX4JwYK/j4EqrSIniH8HBM0i6RUQGzhjVYo0wuo2iU2SpaHM
lyFOjIegV2eMONkXSkXrXATZVbo65uwmG8gJYz3Vf2NxnfaNONdpDrtiaWT50sfUfJJqEoueuOwP
eGhmkA8Il+qYg6Ji7W0g/WxktW8kpbov9rTzpyddd8ChRc6ty/pDV3rBTas0/zR0YQYNqYi2hjfV
XFxEgGQDp7hgGn4h9gczo1S/xiQ4x0MFWkFM7IvJ0oiDpMKXRVNOt3aFir5FPEVc1KIr00v3Jucy
ponxBkIQw1mrXGmovS9BN6d4wYUip8FZkSemeSnplOzduMKpIgcpgdqe9banxwsmg4yoNDrkQ2Wv
aRlpxJWN1mmcySPD7ABsIGPZqiaE9yjoRBDQFD/ODNlwejfOsRFBG5WHuX0lnwYiaCbrTTo5GfFE
KzWLf7Ox0Oshtqj2SRViaVBeTbPj6D7QW5QvI5dP2CFK0Ra1OBUD2vGL/AUROn2n/hRve9Rei/XO
FHS5pSNKdnW/GSxirhx1uvd9U/xGYewThgx0TNYWqQaceqrQ9kEhE9jDQGlAQOqhsUPDm2xlPdoS
leqDLlp5tNcP8nIsRpoty/9ldmpt65KXKzrUsZL4j9qMBNq27a+MDInHUJkbYd3wNiTtedu+SWY+
dwO9X1XeT2mBVcacDxHir0PjqQVYPwKvAh3FmdfjIpQPLrrY5dnPe47402TAlFFCktr8/AH4qgM5
jed2nAq8AvZtkNqBKKUOEC/legwU0yCI1mZxxDp/B7SvcPGTs9TXrvGrN3LlpsGNWuWayrDRyh4g
S4EAzahVFNuiVh3xHxci8yePVYQYUfUyi/MrYiVV4EcR6ouXGoeF2o1rurnVREeZ0B3ooeugI01B
n8svyvFhF2RN8opSLgGKmAAdKHSFwRZI8Wk3HOyprr4ToXHR0NGs0G/uIMVZ77kOP1FOKZ0uq3dz
ikilnEwUtVQWh7Bt55cUN+1X37a0UnwPaytGpzjUmtvcRwyVQaOfdJTx61BnrO6RgYAhy0YRSXF1
rcaT7BQCp9YvRWa/ynam3zTfhe84Io2K6VnZ+w+Fy1bW15wszLF2jtmUEWJE/y50AyAPszU+QIas
Tk2UpCvFgEJPK+Yxyfh4wd8ctVZfMVTrPywVZLY/1T3KWQB3cgWhYDQuPlqhxw6e4qruWpeDNGNQ
uTS1BaOqNAlvPzOecmDLGZRk3AV2Ml6tEMVPryeLoEkkqNyrUEjNduyQLXvjfu6cl8pVuv1i+8Pj
fu0R8N4PZnlOy9p/kg/gdW5Ij8M7+UqBJQBuEhBS68XKUwVu5Z+q047jbqW1jvNYYn1XUq/8yPDY
/LsXC7ChDXFdFdtUMKB95NJRyEsS+07NADJ2QXFpAPM2Kd6+z7EC2dgSap11zk7qwX9wC3WLEHMR
j4FV+IzBez3rBAE3pjr9W5UyUl5/9AzyGZ2AqvAulkXMihpDrg+6qH5qNBh79YQop6706in2sCKX
nvKsuqZ7y2BJCj1cVZHhaGKiWdrCCD6bXU91uiGATBBlW20/R/FhbnTvM1DAInLczlelXg8AP4Wj
s46ieVdXaBKIK8RerVYORm5VO2R53nFi8nMG2nm49zpvvHNpUKL+jqizhFdszkXUFjlYqTm08yri
XlwZdZPu8xDBbUZtjEBI2I1o3Q1oLcJpBRq6vEfKQk0J3FgCj0eHKXDX4PhCaVrk6+nLLOvplvrj
jeCap0XI1pEGXFbDDYADEWkDI2oSmW82ja5HpaV3tfTmE7MlZdq32rMa5K+64tJZsZx8nQ3o3Zzs
/3F2Xs1xK9mW/isn9DzoC5NIABO3b8SUryJZ9HIvCMoceO/x6+dLlLpPkzohTcyDKlgkxXJAYufe
a30rENuQ/eI9bOQAEplGCKvbZmRo8XjXoVO/2FOd75d7uqfTwclSOrDL/Z7gxE0HLXNNj266Xn4s
sJXbShY/XTuzY+8jZptxlh3KSBz6+UhEJHhpwzPd3ezXyWYpm7tG24S5vQPtDVfLnIJNCF72mHhE
PU3WrdMz9mDHm1ZXHZ63ZXe8TLv/ulm+N0BHAM1dPyzfL9SkoCln7WQ27LvSjhFL5fbJthFMAlZh
J7H1e9BOL/ezePg6Nsmffk5a26Ui4lk+SaczT2Eh61NeVeE1yR7sZ7pS4BC3ok1jde9Z7sxHWyaf
a/xnqwzb3PUiyLcslPXxv4iDdkgXS84AbJUl1rTdb4U5k9DNEGMT+haEXYrEp0tx2pccpbMv97rM
AH7jyj5ZvtWcU8whG6BEIfFMekfGYmBvZmStV1GXErybkIV6aXwEWs2G3Uzkikv5187rP01Vmmxt
y/cA1rbngCivR2eO3P2gkzFACPApMAz5gSCPYywy62YAx/KXkUXX4EqP2cOgsjxmRnr8K8+MHPGh
LDWFH2NldTFM2cro6WmgSE0DOcaiKwoIoxsjay3SkpAu1/nAJVO7MAX/0ucgPuYy0c0ZMgZ11jgd
aSsigO8qneobNDjKH6HN5noBFl1+pwVpiJms3A4VSGwGCtYHywnxWQTOrnUt6zatrqE+rGC4xxTH
JKu1q94qu+vLlzpMypVxDFx2XBcFgCkzn89VTXp13ODLvNXvNedEOwZELA1Ex9K8nefSyVlCUjxo
eocmieTlrlSZKbBscXxj1d06WfwpbdFG7i1IPIcFGomglZ76kuNiV9ajq03a9Qit4QH+w5d6MT6o
VHPsDEdn7NcXESo5CTPxvojwGDOgfiLQrdzFOvshRqtUKe0YrheTmWkFeIaWL+NS23SEe52nHvQ4
eHMgpou42P98aVjVNVEiMH9u/bEHoCOC4gFpW3GmZ3hc7s3qW3HA0Rb4xVVh999DrsGtoOWndnal
U6aryhhNno5kWlmShZL1oQ1lC78GoSbLje9iHSfGyt7+9T160gnpFHhDetcuNh0CsUNDj2B72YdV
AVPFwUaqWRmgp4rk8+LoG6pUrhsHfHeOUOgmz2YcDUiKn3PEH7EM70bj9nIVRSeyT8xkPM9jx9S9
ytJzEgOc5206GVPr7vJ5zk42ar+jReLz4qNFFkE+I4B5aCdqbZ5iLdoTkM2kVHjurWchwAy9gANT
+VnzFP6IZ/viJGabZVpvaAIovWsYaPPGTgiA48j4JnyySJajCOnPVdo1clv4Izm0yjNsFCqDW6Yd
bucE2W9ueifTYIMmaq8hszXRtwqPSmvMQJekvipmcR1npbFNS6gZ9KbNO8S/YAmBNa4mZrOfojy7
y5xxv5xXRTSZKJGVuk732Skg8+ByCRcm1oYnS2b6fRTQe+JQno3kM4GUziacJBh669siqEbEtesq
THilFVjw0RRhYRTDXexgOVmA3J6HUTfWrtMG5/PlHOXD6FZLpe8TQ30lJ7KwqzEjOZtebG9H0Zd4
bFGBJjtyKW4DICD7izy/TjGV5cN5dGvvhkF+cQZUewb8WdxpNLy3f32lDS0CegHB6iJr8UzmtF5X
EQJeWvp+lGSLLqKuykTHe1mg0lRl0MvQvnY7B86lZ8nTxK7pzkaXxkTGfoi9or2jJdze+dCsjilr
3cqh2FsUHQ7wrgN6G2ebF+14KfZoaIIRnr2ImBediF7b/gY+jivO0Pl3nVU8aXFls6HPpkOhzx8B
G1S7CqEWCbp5sHV9lhTNAEKxmML8JkMY50FOKbN8F6Q44snsO3tz/CEYIu0eY3O2D0t9OlsGtGEs
BF8cbK8rBM4crDg18EuynPVYmKfwTq+Sb1yoECrYk/0Ecn1Y0/xNYWhr9tOwsl5kkT8vQ3lbd9s9
a6W/b6uGlRK++CFjirS7dHiQoTO7Sb0DvM3xkxGJx0aWZUKuKvqUKqIxiP49yWfylIxR20I5HK+A
VsP1mZvbLPhMM6beLxMFz3zELwYdzWTfsbR3HRJjWtEzVat766amXiHHldPzykQOUP3Y2gRO8Gfu
ZtltgdFPDgYBhxi88EyLIbqYRFxOUa8Odlnn2TctaIT7UkCbhAH8/rKcRAEJJ8pGsRzUQ4VogKFV
dahcAgpRrFr893C4IrYkWycqw2Bge0WW8vRQWhqzEjWBNJiMn1reQ8Jk2I0zhEj3nmwS/DBeexUN
FfKG3qGVPsNo4gCI9wO0R3SgxCqHKtCejVWokQfd1XdBpH1yleImZzC2c+agPCRxxs56mPurZQtW
fSnBkK09tRKz7tiPWoJsxaiFR+5JRZbzbDKvlF29NlMMM00xd5h9UzzHbjs0N4yaGyhFOa0D67jc
Wb7NbtDYVT2QP0f1PZaRvWFoyG+xCS/fiqzqfpwxOI2kRxxbH0qEtK/yHPakLFHODkoB+NeNCahs
xegt2wuh5DxQK45Lyy4DC7ZrqsFaB4RKrJCGkV/ml/4tZVl3HbbZjrG4QTapaW9sn8RQXTXAEpU/
0YJTRbgKSqCfCTklEWt3URsLAxHU5H7WZTQcLldrcnsw5/q3dqhDOmSfvFkenZgctAbLWbW0iDQb
1duCMchNgn2qdjJggRZPRVcNAe8vic2LL/SHMaKOg7UhZ0G5HwBx9YgYZY+BQ6u3dPkvLI0AA4ED
xsTMbj/lBcvscnDR2lJkYYSNxCZNa1bp9F6M7gPdCu1J1ZaUpKtSMWyIEy3pp/LatX4sb5evqhnh
kRj2bWLUF2/PYvBpIXfA1q4+XrCvFOUxRX85fTQTNGW0PHYgBo27AMLFiv85fQ0xYl769Hwo1Rg+
lnOn7UjCXGENnzWL85eZzmMQ9JTT4zXmh/G+DQwfa/XMMV+o0GzikJa3zHPJvFtgHMykyXSEiwLn
sw/2o/KCOnhajqwKlEuTn60Ub+KkU7z3aaOdL9XGSHtxxGfRtwR9LmK85caAT7+Dh4UbptHlqdMM
UACTDD9VdYkYoPJ+iMyzJqxvs1SfNqDlnC2t4iOaYRh9HfAD4AApWxeNwBP1LceLOuYNahinjVZ/
V2ScHChwoyPIIegjtNnLkORk+lg3S+c9tIEfXA6vSJOTAhXnm3nUJSmsUAxoVYFZ8Ght35DqbGnN
A0V+fZKy//PSCzM04e3Sa2g1+grkKZxXv4u/23ltrtrWFWdckOJs+SWxbSOxiIvJ0RHpl8RoY3Sf
g8/Wf/hiQAZ+yIlICVZYcSYksvSP84osBiOaYdwUCO6NDj/S4mKztP6HIZgRGvwry/vBn/J7Li9A
oNZL95ZgVKoxpLX7hQk3SenRnssLerGs2OCDI4Rmfb5fZuXUW0AtlzNGo266/IVExT31FUMbF48y
exfTvTM08IuLemfh38J4fA5V914nB+XCTslqpIGjS8ha3U9PleUoQmLikgq37BOURneaLVRRy1R/
om1/jmfKtwECcFG4t8v8RNZITiMZI4RQM5XI6R9yNl9XRuua+8oT5opvR5uYcj3ZxWT8rjPPeLIq
279prS57IlwR8Lg3PPTw0nCbMMNfZFwz2yxSg+a7Jm4pLptsPPj6FJ+DRDwsy6Hp4qqgSwLuRtU4
naaTWUre7sZng35DamDHOXdP7efswlIaVykOnSu6BJhVlncPj9LBVDFKHpsGFggDCmppXrlaVa6Q
DNYq2o5JfzG8jA2B8Jwud0uLuAEMjCsTAE2lbZPRLrAa1NUpMnrqauIZCEjqQQW6jfUwBumA9Ku/
cUKcvr4wMVUPGQaWi8rUK8ZbogK0wHDuTB/hREeo+ymKC2jhfXrWHfg9tWnNzKDHYqNpf2oIv4iB
s79cVowWSpL61JNd25XBNfvNwxSI4DjYDMKWFA1SxfuLgitRKhXeYXGJX/a1rx2z/ee6dm6QPXf3
gTvrz5X33qePdLx8/kR9+/tLW7cf0sOy7hqAOq+IRg43tePIzbL2LgHffTlcLY0giW911Q+fCjMN
d14km9OsB3BIwPWtNZr+D5CPQKFkubNZ7noj6eyMzCveyxiAtfosl20jXJJpn1EU3aTrEv/sJ/TC
0bFEg7O1fSt71OcZjI5nEuBhu5tl0IAR+IiCGrtxmcNtggy/lsqZXc9iPC6MM2PWAfkk9VM3Sqga
I0O8yK0/zJVh3UxUQUhBzzY6kD0k5XG13F1uNAF8L0YMYabTdHTAXe3Dyp12YHhBaFRTtipKI/4m
2Q4GUzt80kk/Yopxm0/ESI+qUO3VjSPj8WSW/YdIFbBzHvrXPf4N+9+GqcU/JZyIWSWixqjM03uG
Fy9Lu8+YWwVu965pEspDrg/OIWJMuMsLcr/rCWdJ5MwPjlVynQFLsjiMZOncRgZ73NljG7z01nUx
Et25XPfahB6nnOB+thVXCSgfq+ATfVZPrmSoRyp/BdYfysoP2QiurIKcvTMjBPmEggZCinNBP2PX
0LFWSuZyHdXadUF//FvXFY9j6AEZKyPo/4KIm8yEQxXhOYj8vDy3YUBLy3LltWea/gMEzAeSo7Kv
xlx8iDaXWT6hMTgyi08e0vl7lHvW2YzktCpV7tus2/0aTM7nOJiqzTKldzXs860VPLQNB15qzC+Y
CsvNGLoEtY6publckk0j8rfLZDLpSajoInRdak7pTdZ4Cz12VZPEs66Uo4588OzYLneD8YMV0iWe
1PqUAkDGAttp+0DEMK+9+rhYfxN8vqsq8+azNpdbMpA/ZQUuUdKCPs8on6M2etC7/hZgjYnMj8JD
MrZVIVTBTdYwbSRxu9ktwQq9lZBKHmTApjzg/cxKjKuwi8uDI4qrXgbmUVT4YBX1q0qBPJHKYp7s
aV5JKaw/k7i+XzSycELgWuaOd8wdCcorNfVbjNnkzGEjTVhrD0vUS14DPG/DXN8hLzZWFoGoK2PR
DpDcXu4LJyATsay43E/ztm56uRsia7PUyZWgQQ2y3Ea9RKcMHO6zB21jJbWsYrrTUZkESLAAVsEV
C+yJrLyE1r/N9226mLI26vuhgaTT2DEEHfDZG7Ku2qNFpR4nCdqQjGZwYdNq97Ts3rM0Urssl9Gv
HpLS6JB1Zypt9dj3xL6ru5PvJwSAUezQeqjrYx0XxcaOJAJ596mOUrqIBpo8ldyqdS66idIPGZg4
4RdJoEfpAwPuWjrmi1vYJkpoXeD9V05QS/jFAzmgaOcDAJcGIWwfUorpg+7TP0IIFnyQIZWkYnQG
DdzRfCIza5RgSuHGxodE2Ph5IEZq677oDK5T7JnLqD2qo7+IE6Y+k2WcU60mrC7AGB8Hg7eDpNzu
Jq38Nhji7PckH8HTwArkQ75cGQ7ZMLmDKSHrR0qvDkpb/Vg3rbu5zBovwEUcVily7jE/gbCZdsIp
H7RBRDyjOab3HLbrZCLvQ/KENwJjyLavxpmzENWIR6js5nK5cYy8fHZr/zq3mRfJdIZKoYCtmM3D
lZgT7VOYFbt4Fs4TcKHx6I+I4DrBMWC4JjG7sWpDxo9151hH/Fv7Rul7XeGDsiyscFPp7A9o4JAP
hajnJsS7ewqC7OOCGxpzfqN2crJQlSykmmy6ASMLGcvQtV5DEOkpOi405NRpk13ueSRkSh353vDs
20LN2rrqFstJ9jkBf7GMaEMRT7uFZKgzEANmhixfeiWteDPCXWKU3dqT/H3FxcHqtprJQvFy6GTL
fLqp6v6UpUJtYMb6VPRlvMurmd5+kSHhRSctkXvBoC7Sa3ZZLwtxCd2oWMmophbNrYE4yeFLGGf7
eY7dmxpQzFVfcAhN+tA9iArmETRA/9BE5FX2aeCvlrPMDgNr3dpRudIL+QFfoPxGKXfUtPmFST1q
CwLKj3VludtcAaS1JNnY9XxT2jphQe5oHkNEyuvKyb73ojefEZ9gV6mZiPYBMXKyTikelUA9y1ni
MeR/vigZ+46NFNkRt0073lyGnmhEu60/epsm88NTHk3dGjHFblk9s9T84szhuRga+wmmWr5vATZv
lrtxN4C1BT+0al3mL17s8n4oLMky8sS/GQA3F2zm7CjemyMDxKIOBDCYsL2ioUg6EImu94GVXeWD
hpRE3YvKtuAFk1IJus4ydRUvqDAurj+cZeEg/PLsx8kK9PvFlpZo7HajeM6+aki/e4AeJL/fLJG0
4HbnG2bn2Mo5Ndy0a56Xr5pRzHfhzNolnKlbaXmrrSP5NbbmYC/lVJKSpWb2U07C+1LIMlNfoqta
ED4H4G2Ev6G235pJQ5qyMGmkNM6wDZLWOXhGPD8ikH2wwmE8D2aKRyUTJ4fh+E2puwaFkZrljTju
D5eYZuYbUbHiaEXxRmrexhwhyvscKvuQPs4Qh4RJqQMX+WRJi40AWM3GiKDmLHlDMFzQd8kVWgKc
3qZ97ejebYCx5S6I54oJmwWz24YushylMVkXW/byzxV5Aqc0RSNMDnFz4+jWE+ckY5N2+ELCn/FQ
hmj9kctK4pLBAMB3jPgMxlrXn0EcdNtFuwC/JNhZbT5soqJ0b3zqZwhIfXzlkK8VNwzCl+tCqfkn
ewb6GgyYqB0Cx9Z5at1Z8NA/ds6VHg5wJ4CpnPyo+pIpSuKA2tLuT8zleih8Z9cZ2OdapsnRPWsb
hzbt7iJZrOuGC2MfH5MGMrb6ItALxibTcEcdJ6igBQmKnXNORnjbbeWdC1yFGy0cKbZLRnxXOO0Y
MLAhWDULtUhzK1qW87gpUjJ7FhcS9LEW8I17DZBUxR7jVVo0glXNjGHp/2lGlp2E1MOVo+nzs9Gk
hEJqN3p368q+OFV0Oc7FhPQeSMY6NvPhefkKxRkSmREgUWIY0fVQj/cXnYwW69l1noUYbHQ3vtW0
fB+0Vs/6mie3as6jz4rkMzmy2qWYgNa9lqGqLDe1nQ9f3SIk+MNXLPRm5IRzx/t4xrzkW4Fc06ZL
9lE1+Y/AAbaXUaWP4rzvb5LK6D6xlGp7xjgp7F/3zCqLqnvIywPkDcaWQXBcSthGp1Hkc63fR5N3
BfbXZGLImMrKaQxSOGqUtTUOgYGw98WHOgI3pX4xL8wwqNiPvdkq/bNxZyYU8CoPToeYiU7F61u2
7QD+yo4k086JHmkcJltRYKrq2vKRGG/rT43eF/9yItRSBsxaIu40UsZXpivKT2XopFsXdvFxafJz
8YFkYkPAcVpKUWFX95KI4U22TGZYAka2vMGdL4P3o6KDQUmu1zV42AGszLGRZBBplWmsSiRUC8Js
UhFilpAN2gFz00y1vyn7HHl75zxcKpYCsJxGTkiCFPnGdT91MX+yr6cITiVdybkDzMAFNVpFGbsr
B+fg40QdSUk3v9AZsvEUkeihmq7XvudEq0bLplOlLP+qJjjpzfRilxL3HOkWS2tgaJ3mNm3Y8PSN
gDqvKmE3LvIzjOINRDB60XZkXmnOXCLIRI0dk8DIuTg/tlLUtzkjsQ1BuPO26umgFeUn20a7lJmG
2ERtm97ZzRNGTbAeVTPhBmMo4Zn1s8bYbV+ThJO4PRLwPr92Jt0/haSgrUzh1hwZQMYXw0bups3l
bjw/xGSa3F3QFXngbTs/RljUGNtOwe/VshD2BUXs5H6KJrdBVGsMG63PAvTe9RWdCe0mzbv2oXBQ
0sk+uMZ/ou/7efpGS0VPsQyoqdDFNKEKvqTNs9OYWP7tUNcn11oza8qSFQLPpmvNlyqq3neKgFX1
w1VjG85j5ZeoleVhmEqG8WpMnxrp3sdRuG6svrpO3Lq8YmLq7og30LctNB7kCWNz7XdDu+6VHdWA
Cw2ua2NMefzBkMZ7j/HT1270kHCAD8xT+zpSXZxA3bgTiY1abm6KEA1t6Tbitg551DkJPkMlkvvL
aofZvt1XA+QC2hCpojDGDxQAWdfohwx9Ap5ymrtOFlnPgqCHFYrx617R95ySRuNy5DnWh9nJ7303
rSCfqz4GZks66lkJwUA5xIJat0+Ro50T45k2hnO3gCYGHYtKk1EPjVrd7OkmIqdbxuR6BvW6z9dk
tCT7RGlS4u8OTvHd2GMJvjyEjIjUGuecFqpKFO5z0R0Sv/64AMZ6GsLQWPNxWw5WhUizB0omS6Rv
ilFXRaEOV8k6oA+s7zXYtFutbCY0QEB3L7yqIkWmXqVXWOu7Q1ADJPFE/QE5OpI6jPcgNzs6DdXA
RUuI5NDY3vugy74vtjPDtEhmcAubBpRHiz9ARBqaD5VPtLKjoVBnUtUBFUUH59qkafhlkt+khvvB
1OSXRV1ZZ+6uQv1XIYY7VkxCaDXb3u2yTqCWbTco1DImKzntYzQjrKX5kyVIoo4rhtNq8zgjzrhw
FVMZlPTb4EW1Gu4L9COLFXYYVORchqCobtsXWH0k/5F2f8EdoTph5ICFNbNGppBqC6puDC1cS87F
975wVulN0BjOi6NxBe2SGhkgnvaViSPVWqUBC5duwoOtQmv6WLfGh5lnl2sY0YwdLpr55tKKdmw3
eOAQyX4wzpmXuwqTI77oyE3ZzChDqtk464CIwxuzrpjkWt21Hhn7CqdPizTRjBhzNd46pFocp4+G
PVqrd3/81//899fxfwffC+h9U1Dkf+QdIL8ob5t/vnPsd3+Ul28fv/3zHTJt4Vq66Rq2rjsu/VWT
n399eYjygN82/hesM5cDCEl0lhoAPsqG9XDunxmsoSTDzY3hD+GpOUZ7XU2n4hq6Qe/Ah2VQaqmh
U+giT9Skv3JmYz1opLsT9YnetRbsNZP2lPEZnJavlhuBGmzfd3FGw5buYuDPaGXVTSm9H19FkmVA
T2bjKYjBvYXHOHXKa7sFMhj0HpCtMavujKzrjtIJxWHoaU8w4HTRW0JjaFyazcuB2erhDRArVlYM
E7vW9BrmseF7W82VlkkSwsDOmx+CvlG5AK4KYR6DU4ZZe3ZmUny86IX+8lTs3bqufiwpjKeVlGCO
2dXDpTIdFNo6W7N12sTedjILIFs4v1E9TogNu+keY7p3ivyk/M0nZ1pvPznbNEzpGDoiJVcYUn2y
//HJ6WZgKfhYvU4QZdC2AtJXN3W+6RL03oWn2AYExuwmnCzHqEl6bCm1s6r0ztjbU5juM4jjMCLt
w0CEypak4quRbK5TNOn1CmRqhjpw3tD56m89Y2BGQ27WeTn4/uvV0dcsR+PXopywX4btm7v/80TQ
WZH9t/o///6d1//jf26ir3XRFH+2v/yt/ffi/JJ9b97+0qu/zKP/eHabl/bl1Z0tFEIw4t135Gnf
my5t/3UWqd/8f/3hH9+Xv/I0ld//+e4rstNW/bUgKvJ3P36kzjpT57P691mq/v6PH6oX8M93/6d+
+RJ9/6NBQf8tar//9D+/vzTtP9/Z9j+Q+kogXLbtGrotnHd/DN/VTyzxD+Fx1dVtzzIlXHTv3R9E
9bQhPzL/gfBQh2ZnWDoLsOW++wOElfqRIf+hY+rWPWm7rmEJx3n3r3fgxzpy+ej+fl2xXq8rjglQ
x7ak4TmGFELXJQ/0n0fnnHZJIgbS0EzP/ix922Z/H8srlDlw7mchD07jhdvBnp1zH8Id5kIHQbLB
MOnW5kzekfYtGDTtEAMu3pY2fcNZ2zsc5Hd0+qM7DpgdozLxAiZAMqIMmv2oqD26N6+9wck2VT7l
qy5O9BtEX4RAyf5LYqs0C/bG245H26Z+eOtW9nD3H5/V36yopvHqvLy8clsK6Qny2OjEqp//x3lZ
4JgjC4brsRhKDcELzMN+1so70rPKXY1FB0VAahzzKGGoSXSfH6Nvp8VUE4Iy1jszeMkbHSz8VMT7
cA6IyB36GsAMop8q8Ka7SNrpCrHj1a+ft/pA/roQLE/bcTyDY9MQkhJdvH7aaRJUc4LUZl0JMLvY
dehqZMexmye2RciSpCBQkWDM6DfrGIfpm8cVjkEcgGtL6TqwvV4/bktovZ8K+v7zBMd58JONkbjD
ziAP7SYeDm1sb3/9QuXfPKDF5c4VluRMePuAiREWPfo7XmgZF8deA2JEmDCNtFL4+W/eVOPnV0fB
4xnghDARSkd/cxrYoxvbTcwAN/KRdemYGuhBTPfM3DBSJoW8M3OvJ/Oq0J+F0LZ6bq+stpdMa82P
YDOIZc3qA3ptxq5lQh5hVka/OV5//twdRzBKdcBR29I03zxDyyXvofWHfN2WUJKkVskrEoFOoscJ
mFlcOIugOhc+u+pffwxqFXrzwbu6QD8tXduwpOW+eeC+1DvPqzhPXGRlAr60qvSWyagjonVodeLO
cD8tGlDP8D7g/RHsU5CTtOxsH6rJHJhnIsdc7nY0Hh7gVj7RL/jN8/z5I3QdXbJoerQ8LUu+OTE8
w/HCjtQxyDRMktDpgfyJsu8e9fBG9/B3GZOn33fDVpPZPkqt/J6JrBoXGMmVkdPIzgrfeGi/k+f6
xEjX3f36+Zk/vY/0y4Rhmrw611YH9esTiAkJJFMD70dgdVfmwDDITEvvWDgE+zYip4PI2YU4sk23
vADS0PrgydezZyrWeCfBLp6FusHu66ymqiZP0cOEZeTdeGT0RExwmeDsqW10L/Ai+4Hi3Jimr1j5
ITJmibMTiU5UUYB2kE3J5tevznhd5bAscYh4nulwkNi6w9Xk9asrJIpNWNR0bGimglwatKD5lhAh
H5T4LhMd+pvRfGfobdZh8jmys/d55WtP8dRc//qZWH/zTDC3g/J0hWc55tt1wyyjMosMF/nVyHXD
805zq3sksulPLJsUw52V7+1Cu5aa3V7HXv5ZNOntAvqbceH5oSj3PjiMO8SN+8n0rI9DO2wm/Idn
hhE7ISmszYlmf5g386kc4v5u9BHjNTjltgLpRmYRu+PKceuhnlujKiAM00gCbGfmb9705aW8uhYI
0+byZRiWZ3oOLaDXb/rU6LFpaTb5u47dbiYOsKMgIICGz3wlGh+mYDN8b71KHCj7dkVEuxTKQH9c
hmqucvAADnKOtZndCvc4mYZ/FpV/nMZYPNjI1X/zfKXapLx5vpJLrWUaquCgfnn9fCOm4jMXDexP
43xfeCURuUn/YDQxO2OYodAQkmADnCw+TGP75JUJwVCRaewJ95v3qB7HyZefCrr8O9ORCCcj46Ve
4ux9uyKeFXxsFDqHZrLKfTpLGgiMN8jzESV0ZdTrqZD+rRPUt6UTO1eUls6VSlg+Zm0SfigsHU9d
zyc4Ojp+XyhF2O6ouN08sHc1pmpCgvPhKRAj0zPhltdy8vz1aDXtmh54fIyjaV7nPcg+gwYnenn5
vkdQfN01/dfMqY2VH5b2feu530pdix7ZjyHJTZh88tIf3WFaFfrwyKZVHvEI/eadN34q82xdFZK2
pxZxLh9vrt5QnApbj0K1m8vEMQMbIHQV3Lkusr7/0is5rWEPIDR7g5YH9m8x4JTQS3drZNH3NNPs
h0KzrOOvz9W3q4Zl2rahs2qzQZI8Me/NqjE1stNHAdqCiYdH+DYP3ln6fCAH3Vq7MWRo08hdRpL2
YSZVQGeznQ3z954xPZyQ/suvn86bS6x6NtRTlBym4fFGvX02pRe3odnhyEAV7aLQd0i4pr0c18wM
9eOUIEnpGdP++kEN9db/x0lB6Q/cjauCbXqeblGBvD4pbDdKQyxHtDV8I0Dv35NhFDRgjVVDFYHW
SzGY8SGss/6IiPDKU7/wm6fwphS+PAX1BFhOWJre1hYyCzhSfdgH0QvhgjeQk/SnAesrdi6vvx7L
fGsgdt70DpYSsz+ExA3+rrx8c4DyFCxgF0I3hA2ciXTG1+9CYzv1EJMZuba04RvJNdOakJRvqclp
/usX++YyrB7INh1PsHDaFFTizZkQThEiKiXLDByA6EnyvkOWlU8SkGXbIavwnhzRfLV6/7KJfrWH
/s8Ozt+8QAnfTLctHt0Tbxs4gz5MOmuZthr9Mt4srzDVyCnz1Gv99Uu0/+Y1up5LmW7jLFZFx+s3
M/Ul4CaCC9Zo7ad1UWXjnT3Y8REBAAT0j2KszJuqiQWD7CinAchIrDB7gVMLJQhEGfRfYfoFFxlU
CdRQ99gWXO9allF9I5oR8pQfOCRp0nlESozcR2R7r468dWlEpEOmLWgFEUOS1rFqFoh8KQGnIIvW
RX1AuQAZsh6sU1QF7jnOkm1paQenZfbL6QawsbFgCIYWBqhRX5ekJhyTllAXNxm7qyQjyJI6Yz1W
SXdfWSzFdPswohYalp2gSj82EpySG9r9znSTry6V1NlOJYKXMp1/84m+KTg5koTgn805K3S2+G+O
pLzt3TJuItLzZs9c6c1479RyBSzyfeaSwOjpdfKbPdjPxxCObc4OT/CZOj8dQ9GchmjgKWKMqn92
uuG5z7pnna9/ffz8fPgI2gqqmsOlZRBI8vrwQUUmSqT2CDkMVJOWIZ4CWU2r3MWw0vpbAYhZa4qz
iNLiNy/wpxWYtxROpc1clpOTU+X1I6MicLDUucGaKMFt7WkdtIfZP7u2GNeRZ+pY5uUKz8321y/4
5+sQfQDTtjyuj57JlvXN486TRHJnGrziiaCpEBYjuVqQLhKtzK5kO0oyGkgIyBJW4jwE5R7Rzt+1
Y5nuKTdhg4fN3W+e0t+8FVwTuQi5LgcYCNXXb0Wfg9mNrSZY1w1DHrgGG7rN9QlqFrp96T5McaSj
XoYDG9KTR/dl95s5qPpNWRTYJH3N3gWgzqPBuZ/oOZ1wjoBdBOV7+PUTNVWR+fr6JRxOBJfekUVj
6u3Rkpkj+BhNxbMiaL6CcIBGzx3G71q2qidLPxsRctyyTaDhglhfFaQKH1j+qvUc+1+hi/sesxHf
3OR+d+WQqLKeHLO4RqzMLk2T5oFwvBUFfcevSrw82BR/U4X8fB7zNuu2NHTL83gpb6roLEtLGFG4
SZCPPRszWU/kja+wAz7z37J1LH6zbvx8Fkuby71hI3yn5LHfHGxGPLhBj92doKVxOYtdzuT/n7MY
LZ0J6ItegYux+81ZDD58pAXVBevCxYQ7Bd2HaaJsGso6v4Hq1zlajijVTVClZcnvrkA/HROSpgFm
Fo5fXujbg3dAsM4EnLYaV5mTWqgyPTr9/iX+/MlxzAk2nwadMIcd0OtzJLXtqGkroTHTwO7R1gfN
oyNR+HcZgzpIpu23Xx/rP39yDIPYb6nOLNW0++YttaHwQADC4NnMwGq0Uh8gMcOY+P0rU+XO65OK
Bdh1pcG22v35kVp0S1ERw72gT5E/5nV/KQehNtyG4SB2v35df/NoruomSrKicQC9LUGzoUA30TAp
Nm0EJl0G45wWWzhW7i51/y9h57XkqNKs0SciAlvArbxvtTc3xFi8KzxPfxb0nN2ze/7Yc6MQEk5I
KrIyv1xf1f7lx/GpIsLoKsgBaZQgiXcZ2czpMv+WeWWKGILqq+nBpg0o6TsGVg8PIlFEEwsAOJQU
ubbxsiZadGqfXPow+Qpf9SIqT54qPSdrYGc3dOZws7WLby3WbnTf7nLXx6yLposepdZGp8XvLq9R
lf73tfrz5sgZk8t3SYK6mqV/OnkPQY9nDxbXCju3tYonGaPT2K6SrqdOE4TpCn8wmhYN4y4RGBD8
99H/x52KAN1xmamQrbT+GDyMchy0wGOwaqPG29qD+m0O2uiqgsfrdttC8UH6wjNTY1A3ZiD5x5vx
16KpjatZtc5fvss/fjnkhDVEnOSzVP3PpFucRkiShKtgGQ9LVmlDpGck7l37CJkq+sss9o9bIpMT
UyDuxpGKv5/56ZaojLFsTY4GjGu8kkxAkWA9FagnjPi+mxo8isH52wX/XCYwSKw4XGyHogshEbHB
v3+sTYHbq5AxqrnKMl9paKhWfOro5OZDt8ZwJcCkkAyM06TBN5xoFlXkc6dz3Jeylvget3l1RM0z
CGoh1KVvHdxAGi/cFH0gzmmPS9o4Fn+rEWh/TOg4aepKDMHzT/XzJKdvjMoRUH0WTUAHt2N2t72b
1jvDwDrbrctgJfrC3tBWgT6A1oDeuI81Gf0lE/fHaMlJAF4wHEJVupo/34DUKHKYIxiE9F4anCOv
xxgsKxe960R/iUE+V7GmL4mDGa7Jj1A1/giMPeb0eTTpjccmoG3wZ49ODGz6dtSpwYyppax6Bp27
Ou5+YDQw9fSbziGy2+DoVvW5qhH+ORm+8vpY0wWflvXuHXIKD9vni7oytNAckCJyjfJ0MatBNAVr
k6oa8hW0vBsR6yoQMU89SFJUJlL1RVPH2X0wkqxinqYdxqjR/zYY/BF68bOkYuEwI6B8YanTWPXb
QDrUo8RwB0zEABJmQyw/de+0q565743wtX1fpNrGjzNscjUSkkxwg2vmGPRBJ/GtPoTXonbP/z1A
6XOs/K9bFyc1TRtcm4k2EeGnPwz4nS5TAgbIRsLIzwpn6TnizWnMcSsdEDYk8y6kv300+gKhhR9o
pwKn+qy56rRRIEm5sfxG3YVNny9tUPZ3jLcvYVbFl8RW4Fh7zy1Gaqu+z7t7Q9VQgUVGdkMmDeNP
4X6lqq7fkk2hGcJfhFbU7tJqpN2d3qMCGONL2Pn6V3613S6VrUNgem+WbnPXK8qXeuyyVUVDEaWO
YNkVBPuFr3SID/GESYmXQNt2FSZPVDi4ORcr3KpAOOn29wyV0DFRvGXRDi5+zh4ycBzBqc/nxjZs
mf5WRfZoI++ya7i2tAivOupb5OyrV9rIaKWKQ30H1/dcBPU5DWzl2kNkIPHpIo4syCzr/IV0r1yQ
QoFnVrTRoXbUG6EU8juiwu44ugJvZZm4x7QItmYVlfSQq09tp7w0aDDxRSrD27H3f9pIp/BjPSR4
kG7iFGmhcER8A/oedQZeJps6gYthGZGzV63iuUsb85Di98dtpPUPThslS+lVw0oYUp6Qdj8GCal1
hbv8DmyghWowHh6Dyi4oqeq3dVb/gH1r3Rf60NFYpPD3gqpB65vpHwJLsQ6RS7e/Z2jKOiJbcdXB
oS3GLP+e+nW+z8tKLlUSUBe8sE9GWR3xajWnNiGTrv4cOfZAD6CR6GcktcpDmr0IibwPTJdxdgqU
gkDVsWOO7I1neN7JLTAnw8XsTMphE/s6hpRaqW6hnDnnyIkfIgmEq4mdH00diUl+y5SFJEZPhW9B
D0l3ikD56qNh3SD+Hha+3ZRveFDHbQ0ITpVXJUiQwYadsS0SS+xAnkDgb9tgrxt9u0Khy5809Yxt
GhjfoCEHD2qQ80vtQwzSSizmh7FoAeLRmQBkemnTLXZsx4kU1jjaDVzVV1qt+o3tyQgY+7BqFRWj
niYunzL5GJTcd6AOi7Mjh2Cj+Y2ERYGRIFhCelPoMruJk+rNSrP8xo3FT4HZ5W1dAZLL6pvKoNER
eOBPNHboOnFfMcXRbsCsZbVWnQOtv7fzyRkSbO/eGNUdnKjhfnSUap00HkQw3Tt7gxNvkkC+4eKR
HFLMOfAQPRvhEWfdFr2+315TlPsLABnBYnRw9jKwLL2qbhetqk75W57vj8jExQvTJbNMyXQqT32K
1SsC1z5qbHfhgf7xNeJ1xHRgV1V8eTiNv92C/gzMON40L7CZdakU56fz+W0s9rqxUIVOUFsZ5Pjc
RiXL1RKhGELuaG2zwaHSYJhx87/0QB9ghPF7tMKn1kKylinZl/8eh/+YGnE6xKgIRJAcUfr8dDqO
jSGLxmC6iK0qBgOc5Ee1QnmrSzrAYiff27H68t+H/ByeMdiScNR0RqApefS5wInNSSJtvJ8WRYEn
lekBGAD6j5GWm4JVxmur0OF3h/3jfx/28xfNYYkKKdtTdUQW8VnBEjkK7Z41hx1TLPZShwF/iscd
suY0Qt/998H+yNZzNBclFwVmog3KnZ9iUA9v6aYCEUA7T5MfXY1RJdTGaKE26bDKHBWGEfrGLVg4
iIgGqUmUduFf7vufv9vpHAxBtn4SY5Aw+5SwMGXceIMxNXJMt/04xg7QaMBBBJqy0kxeamP5t/T1
HyHlfFB+3AIeM78n69MPiqbfOtd7QspWIbnqRempwfVm7eRtt+aWuwyseKP6hkHy1U+/ZmFxyKo8
uf/L5f8cU05nQWmXny4Jpz/nxYj8/MJyGj46lo1rmh2NFUYSOoobSdlcxtsU769Ll7fpKcmcDKl1
F54DrwlwHOnuu6xrNmOjWavc8cRfJoafa2wch/GG4sWUj9BICH8accIw9Bx8CX7N2WXhNLgQxetS
Ng+549CFGZdHU0u/V5hTPoYxxjNyP1JPCgpFeVYibYRcqnS3/33FPk9X55NCEWE6/F6orXz6vSqK
1CKllN6CNENw9hp0BqOlDo9xadDwZ5fxIuz7FSHmTec2xl9mh5/j0+ngxORkZ8wpu/Y5rxBHRRPm
eYMFTEfpOU+Znfm5a/7lwpti1mr9HnPyFasI5rj+TDcQR336R1TSoeM3n7xmMoOhB7Oh3HbvhB1/
0eO9p6o/DMSX6yTDSdE1sh9BAvYq8fVX8mPf6Cv94lbNhbkljQcDZmmB94I/GyguFShpB99BR5ya
0clxkcpBBuNPPwGhRw6+3LilTbKVuecqCVGYFkHeLXQ/s+GAqejkrLzb25b66Cr6D6bQhK8epimx
i4Q36z2aZ/VtM5rFOkzNbml5CmUO/vTrZCwvGtM3TJ7BXeX+98TWK2TqPyJdTddG6MFq0dxvyHaj
rYbzXW16WDpm2dmru59KVrSH0jZfvNBrdmZD26kYXmt19E8yaLceohHfQXlnCHxCEn1C+Dr+SaTj
MU+qQ4sO6lgH3qvMERYFtOcxrooL+tWtk74Uqokus3ixrNylcdVETqGEypZC7YXRcp1UJZY6jsDT
IbkTHQkl1YjipYqBy6g5u7YcMX5rSMnUbdQvDJRzu6J31jW/oYvpRls1svd12zkbtFgYv4vyvlfN
hzAU6nLndjpSPUWjjW54yBoX3zjnpPWYw+exaWxBOH4VpX9XSeO7GJ18UbrVRa+KR1wC1ibNPKAU
LnQkItGgxji29lKqUb/NNVx4aZvj7qH26dJrbY32WJf0/4hjXgMqfXS0rYcEMk2p3SWdsbfOQfcU
WEmKY+Tkg9VhglFmxMYCxx7bRHbgNjU63IlNPtIAF5iBsbAB7fcq+bwgcAgcNR+Po2oCbBLteoFE
Uo7Xd2+Yw8oqcEjJam87olRfpjB56AC2+oVaJ9G2btIvdRq9TJn4TZb52wSvmXWl2490khgtnHrF
PZWB/5OJBRyMLH9t2wEzEGOi1frlq5t7zyaUji1K1eXg49U5SBFcmnFXl92r7pnVqQrGldQGuRjp
sUJKcGs7X4AEtDsCiQ5m8MLSPFjCqvezMiZRVwSNo+QHWfbY7QDBr3ATZVJR+aQss5L+PNtfOCrA
cguLD9Trst+FWYYz6Qh5oqNBochu4iistjYiCdwitWc1osCT2+1Zb+0EH+LkgOLMWkBPhVyh7cY8
yFaW0cPisGDGuQbAAqspwISV94NQt1OiYOHai6qfkJVMzJb8DR8SJood+cwwVwEgtbcyj29ERxCf
87cNa8NeeoHirQ3zbFo60P8i5CKvPDVz9+5Q44xmIQmBjziSCQJmsRVx8Vj4qEWkltBlHDyizqEu
F/bK8qvZ6eUKnGy21MPM2tH0ADFOrTeOpfzQ7fhRkdF4NfknOxJ+K4C4q11UP7xMdPeJb751jGMJ
M9cXem83bd19V/TB3VqRzsmPch1GaMnpJaNQQsvMKulLfwFuLt52OVE3bvH0O0DbrH9EZWIjVYJe
Env6AM7otS0rzF7zqFhSQsWWrAGBL5QtXYHDMrGC9FoFQ7AOFPfH1MYLmhr2LI2kL+VQfAsaPG9o
XQd31mrp2Qw3aUxLIm246i5RzPLBbuMdAGGkM1kJycFW6yXiGpC1caMetOZGUD9cDo3EUacDoxhx
RenJhsPYxS4TZQNHwnbyCMuVF1kA5+sLw9vHwVgt0proNQqeIiuIVnoFeLUVlE/a/F6rc8Z8gQlw
hD+31oKQIjWrL6zBRITJZGajwmRnWNlImxlm3lQLTfYPdJdufT3qQDPhMU22gftwCz1CfW6TCcPZ
N9ZphPN4qpMaCD1Yz8OQmjvXruqvnV9c8iTZwdwUX7mdn4LK8Z4shq1VGjnPVqrsAFYt8MLwyEF0
+HMMwj7EQ/kQTnitts/aVQgTkn4uob7GIx1lHtaKuyopO1CSdElVmntsg9FaaoHa7n0S9suh9iRf
cq2sknoKq52upTcIIZVVDeXBmB5KswC8lQCQ69UBsxrTLu6gzSwGI/Rpd+fBl7RMD75t0UDgYvWI
lwLhkv4z8RrvxtNdUg4BJsbTUoom4GYksYVoUsZ7ESjFLaNsd05bn6QyS6alLp0KtrWykTrOkobh
AIGuev5xhf+cJoyYporToWNHwTNgy3aBBWd4jnC0f86zcTNmPu3I1DPufUSYetp+x9Go2Bm13p20
6WF+1omqO7ktKKaFL/oUP2ETmNr09vyOH/j9+7P5tfcVE9wYttQYnn57bV57Xp73rcx7rGt5GQDw
7T7t5n/tGiT/Au1mgk+ou4KcmO8JMurj/OBmYOY0HJ+wdZsfP96an4HNvzYjbIxodkTB0SoinVRD
Da8yMNhqq8PwnX1S5of39x2j/Zk2tQeCVTdP3fQwP9Ngq6+ljz9GnNNeqxbZt0BlGItDq77NY+AV
3C2yjaZl7rMWij1eOtk3JaJJOfYR3aVofQ4dd+iN47v6s1EOh3TahxdUOGZJz7yljdnZwwVtNkIk
3XOlYAA/7cMBMr8QQ+XdDm5h7o3qzXFG03voNDrl4ciJpTca9sHuk+zFrvhvi8h/KoFwXeAFN4v5
9SA08PDIVX83Lxqlcov5iXkrZC9uSx8BxbQ16pBwN4Ypk/V0zF6UGjOv1jtj+NbfRaNTnqugvOsm
lyaVasd93IcUACM33AelDO6RtAznLLOvUk3jfOl5eL8PEdDBeeXIKqxz3DZI29h03gkaUeg0SWsQ
n7S3mdGoj/pPO+rzH74twBsGMrsHb5ltA8X2D9qkFi0a4a+kkMXb2KY7R/OLH0PqP5LgSZ9Fj1kP
HfPOqQ8JudpUM9eJ0vu4vkBZnHYbALFwfYtOVxpyl7CT42sI52ffR7oDy8SMYVRVtPsbefZd6Id5
93jqYrQHbOjeait3U+ptfchpF5u85shA94n6arrVYd4/Q+xthUrmWcXMgHs5NssSfvKRqC/YBGFe
PyLWef+ELg1losyLr6OLO58cEu3qEabsNDzidjik8YMBU7xEp1w90MN6VjxJT3FBrOjJLHuMmhCn
GVegKI3U7NGzAfjT3qZu53eVHi+/KAxBq00rp/QNbE3DIxk9LdKWr+5R8WAxNm3ba5V5xDisXbhg
ih87g7u9Fw6v85s17TNXX0sP85YkWtp7bgmLeWl+kM7jMPTe/bz22OBdZrvR7bwn09CfUqG0l/k9
iIVENh49HfN2UZfkEJgU7/0DhLZWrSqYl7v3kygbYNY90Ox55SSkedJnKvfrA0gn2TcJfovzygKm
OGRUWqnnlY047M9FJL/noBPR5xoNtJmI0Bcoe0bvs56+P1BBSU9oMMtF3kv6Sz7WsbC4pQN8Wv39
VSWnra+ojvMmH3uY1yDkTE8ODLMKpuS0b3h7G/CgX37b4fvTecPf9grlDaQ/dZrV/I7Zuxz1j91N
+2x7sR6hre/ndz8+x7z428YhAIRdlvH9TVt9vPtxovMb88PHZ8mSRixtsuZT+Mxddfrc7yfzsfbH
O/BML02u5ruqDi5hpJd7MKjG2S5K49yVAlxQ6yBAwbwy3CqFHXiHCJadVstzBQVcbmtCnq3SwfOq
bMxbVx9bqx6mKFWFN89v78xvN7qxdUugL++7KG1D7HWtoDW8arG7mQ49r6dW/A0qeiqWUddM0f4/
Zzavo4z+qyslt4MhRuDaJklz0lHwvC8qXmOsxxJ4VKuWF8R9IBWtSt4WU12cgPoGATdB+lDWAe5M
zdUby+yUoE6+nVeLfOM2a2K80SmEBcuyFHdOjl3X+2Ll+Q+lAqxg3mDeZRTJR9qWMaiZd4k93JMd
kGef9zY/+FnwUvdq+msfRte+juCS3td4P61YvPmacA7vR3Ej+dVvCuPwvkuZ+t+9XA6/FnF0/kH8
Ra/pfIaUKX1CxJLY9Z+P6RYGnbQ2NY5fJ5W0lEnJMe8/zqqrE3pbyf7u39fp4XUtaKRT9/MpzSuS
FcByDizI/v1YmjKUJO1T+Wsb8llg8xsn/W2/8D3BkDIheX9tvlCiHJn5kP/efewbggcphNGBQj9/
jtZoCXqzVt1R5qXC2IAUYm7AvOn9/KyUopGvdXQJzRc6MqgoZoMCyX76Zt+/wbqkWOq04a99MoNW
FhXC+O3H54a5jlK4i8T2/TjCkvHSGTtt+3FuDV2zS1xeexp4p19BlxDxp3FFj/18bBr+5DK0JJ3O
0zWfH3o/bpadXuEu8b6OTkZiULBKZd73ax0Ko9yvhthlEj/tVyiOBqe9gLQ/L1dBby4FbjSEhNM1
qFym2W7eQWCb9wmtHKlmPdSbj3P1VQ/eIUrKza9zc4xoNVhZuplPS9doJqnVa1PjiZVyc97WJr6S
5dEI6mAfFrK5HaVV4xrqruclDDPldsCigYbw0KNdu9sKIXH+cIFbns1/LzLn37oh8Ny4T6vbwaIa
qrrDljJuGyznxWmN9+27/3/3fTFuLedspcD6pk3T6WF+yeeb+Njl/FLIS6ozwgEA+rYSaitvXVK1
Z6alW2U6+rx+ltohWBJ7M+/LO8jOIhVh6OaG2YZzri39fb+90tPeXbbOedrvfPR5+/klDwPDj6P/
s+G8zfx669v2eVrr46V02v0/G76/3pkB5Sof+6Qi3Woadx4nlMVtZbXOBdzo6uMlV3rqpY/wIQ6p
MnTdLTWd7jYHXH7pFXDrVg4YLske54+t5SRhCh/b5Inw33UOhAOp1uyXKz99QovBbZFijLafz9YZ
HHGuVe+3z6Q1gzjn2NX9+lbK/H2N3xZVT/ntUgFXtaicKr++1W7aYFqcr5zny5/4oCbnFnsjr6ui
N4rW+mZIpLPVykDcNmr+BaWnkeTxq9f74T4KxnEdpY79Gsn0nMJOvuRReFMzjoIKU9Tl2Atj5zm1
i/e0kyzMQr3tByU59u7Y0WZEc6AV18prr08sFl9VTnSxJPeDk98FmkPOqRr1c9IE3moY4uhQ6CJ8
Dgx3adSF/6bHndj0qFDB87CICSrAJJ2k2Etq9ulerWKK/PT5vyIROyFZyB86x45PUWgay1x3/ZvI
pgBrtRn25f0or3jitjd2T2A/n1PjU4MM6x7+khPH9yQmgD011iaMehJEPZbObdhZT46WJCtVBzXV
+mm2BbMR7Zs0HVeDWvSnhN6pBt0WT+dl5pS/nhl68lyLeth+vDQ/C2U5zdunLebNjMqi6yZwtcX7
vqhW96fftpkPACOzPCEQ+3j9fTfz8scW82JZmt3CBKe6/m2dj+O9H8XM3AyKgf72sfHntT/2reMp
lVRtcvj4iPNmpRvx4T92nWLatnR8LVr9dlk+TvnjKimNXe1jGzbCP5fh14efLt/HKc1vl9KGwqw4
0DKmK/dxWvOz9+3ssQItZPb2r7en3byv/nHK78caB+fYdYf/dVafT7rosXB2S9Nbfzrmxz7fj5EV
GrKXof/+foiP38XHJ5n3kIVS7PP4SbbhNbGH/BWcLFGgWtbXdHJ5aQdgpniGYr5gNkSowrSfikz5
ijl1+5MPmIvK/BGEUQzvPIfumHfZmjmqes7CqjwUHhne3jFrVFcaXVp63r2NlX+syrD7KQKgFaln
fjG66W/nmvWdiS8YkogmOrpmYZ5GIwEPWMrxIeuJq/3GqL/XlPra6eBBEDyBfA9eXNLYq0gZmptU
851dhl51RxoAGsP0xrwKk57HX2c8dXma1XeA7PRYWN7wMIaDuR5C3zzNB+7i0N1Yfdfczac1n2At
AhK/HDMaomNZi/ZNoeC5NOu6vp0/IsWR8jB/bAG/C0IyzKmUosTCRnn0Q/NW6hC2P6fr5kwXcMhU
AzpXh2duHI37vvOSXW5qNaAjLn7lxvlr3vvX96tkRitRxuE3JaA4ASK1vZdGXW7CMnOPlS/co02h
YtPaWXffTFa5shzDbxronPmMp++VmgFVB+6LtHYkJWxNByPW6WEoAA+ChDH2JDJxpMUCTxVZhg1x
6O9HFy3JaMBsRbTVPzlqVayaFkhdoGk3qcS6LpaMsVk8chP1PLpbbVkDnbTodWWOVGt5fIitkJDw
vtdc+SXJo3FdSeshGAmOZv4stIwSBSl30aw1h109dNUG7r5yEAzYB25Ybwjnke8oDvxfTQlPUabs
ylJGxEBt9jra5WsYMfWH4rO0OzXZIlpM9jF2qBR9dRhaTtzdhWZxUAX6oTHyJxC02Z8tPa8WvXSd
jTcZm0DuNrDyzs1z2JdgmZMQtlYE+KiJtae0Mg+9Bu6/ZT/8D+J79E0JBMFyS0v2eJeVlDQi2uXO
eLh7DzowIgQIIby7jOlok8gn1QLlaNowj91B7JyQHnenxXbXqOPH1o/8R1lP/cFDcV/09TdgVBbc
T7c64zVbcaM1ijVWm7guDvl97QzlDY1CAz7LSrM13S3UIu5h5g+yr6+iTbLnrC+1FR1E3aWM8nhp
6ZAlODEFWk0trn2cAn5pWv/NGREPNV75kGdGtdE6uwWVzAPJJA3DOOto0oN6xjDCPw/iRD7WOM+v
oAP7ntmpILLlJbXLfmhhpSxMQLLHTAd17XJdz5LIZ2MobXybtNfaTWG9VESSmqTN0fay/oWiVBjZ
r8Lv5TcMZB+H0m4fwTii6QYv1aL1OTdFH53LodZB0tN+lGCYgwYsjJ8BuoQkyEjj6sUpbSAKz5DR
XBQ98cCDk5GNAzpbPMf0g6+LuCq3QHpg4WeLkN6M5UjR9LlMVWVFy521y6PcfZZxeFt0inobZPSg
m8hnMawZltKIon1fjmfKxCgadPDOZd3B9gU8hQAKwXudKdFBV4fuG6lj0FWhFj0HOrIhHIq/VppP
NqLUkzVpV7T4tm7uRDWE1CVT7YZRAk+f0tNWdqsGV+RTAsKQv4RCFN92TbawdW9X28L7WkbwhuOS
jjArRv4mauPq9L25K6yhJnmqZ7ct9me6GXwvhyy+ZC4u2JjApIhtMCHzM5AZ8yUq8EBdkADON+l0
sWqFwANn4OSIX22zyQtGX/L5cEfr8Y5eyGU5JO4rXeJQc0qKZZhdp2tacPkOG2QlBegbH/uz17E1
y0UQh5IMmpmdDFl2C2nmB0xao8HATVNa6x5NxyZC1b8PFFjAfjxeZF6ky8CT9ZWmPWev57ZYWLXY
GGmRPBNPjatuMA9Ma+07ewieYya9b16EHzo58OJk/Ot1MqEvSZ17e7UwHHCxLZhKbM4O2KbQMlfm
1Qp2bLrpHCLCCtbCCt5tfcBhODt49qQW9+VVNOIE8rM/6ao/nCDAG8dmwNpLujduSUK1yFz7UGZ5
eEMf+1rqeNX63Vqz0vS17G38m/Mi2xjTYl2Mt+1IinLMhnynGVW1i5s22Y2ODwKKNHU+qs9KP8iH
+SEZHgTctoUzpPZx9pNAL8GwC4qohhdt1T3MsxLEvWq3u5pa6oqG1fw8wpLEEmo82F1hnCg2Oc1i
zB0QKB6O7J33zE8Hm0XfeKLhhRtOlqYnBA7k2wob07u0MDdJ45tXo0GCq4kMR+y8x65F745FrwCs
C+JXPxcvBRWgRphoK6nZ3elwI3HXcTp+zldA/WI/YkJ9KEUq8KtQxB11G6IBQadsO0r7LtOLe90b
x5uuJfUzKK8xhQFaKgzHL6jBKcD2sH4eRYRRBG3rG4L2cVthzbTBv1W9tAbTm84YvxoIDJemOdo3
biUVjA9KStVZ9jIbIjDuU998LicvjmIShqpawaVKdf19UdG1fUvB2EcKd8oKl7HPklcZOGgaKbpc
jVi9QUJYZPW6HoLggap0cZvC1bcw0rjjznFfj1a86kJbvVO8B9WO6psg0fuL5SvkicsbzhVyLsPW
UZN1uLESi/IXVL0NaEVnqST+gdQsWPDMfoVCexWFLE+Fh4FD2J5BRLYoH632AX/zh7Ypp8ZN+TpY
z0NkmW/0AGprGm3qg+UVFRJqWNhl4aQHpJ3GuqawtIjQ6m4iRvl1KRT7OD/0UUYzWPgUBvoyFZ28
GUvoG0Op61evuiGkS7eVkxuIW9FoIV18sFKo9IZWt+uOtMN+XiT4MAH4rsCaKNfR0DYNJhgvQ84U
zfCteF9u+YzjfkywRyY1bS0ygX9q7mf6me4a7SzyICbBjg29mWoTgQ5TIIdC55eEindTtvbadjx/
HfUox3BVwNc20cOV5VYh1DBPnEhTkIjSSDNmnpR8q55Yza6qllvD5k3UfT3mw6YC8nCujCK6s7CC
WdoAXXEjZ7DWmm7ph0PxlhVoa2JJrZJU7wMXk17YIE33dOXj0lgr5smjvEbLuVICQzK0vVVVyYYb
MoUWP/yCoNt7sEWxheegHEmwBxeH+ikVX6dYSIDPt1ERedThh3A1xICWelhhoHlkfsmNSz1Y5nGW
r+LQfsQOjM/uTMObHWSPJNsvM8LdKxIyRXqMVD6LU2pw3UY14mHbOHr6JnKa1Vw4xvi/bsagi45m
3qEExVu1+1r2ZhAAV5AYQhTBF1y5TaI6f1d1wXgKM3VX2T1QAzwVwehZ6qVIjkpd1bvMJsq38TOo
CnwQpF0CCok0mrFNHYNsKy8PcYBxSmTVd0pF63leau3FA3/3EJIrJXdlQxQXZr5Mc0U9cB/NsDrH
cSp0AmAYet8eFb2i8y2nkKtQsS8L8xJ75UatR8T8PmSQKIIMUkWWu+1KbpXcBgsGLKemQqZ4qybv
kS/UlaCNmLFzU8o3BJvjU9wU44YMpv7FTO2vSRjf+LE33EfWl07vszucNlE8BLJaz753kU3hXpDw
WVio33eT97HolORQgSGZ3Y+sTovWvSe6Y0QqGCJc+MXBM+qcRrG7Sqn2auCeV53SKodCwaJzFF6W
LYRvWhSjBrFsUJusZkxqJQu5qhpMdYKmr9c0ZkakA4x22/poW4TjBdxuXfW705LhFpm4wnUPF6Yu
J0J54a+TWnGvgwvheOzv4wyBmDaiHe6KAe+lSjYrSSPGTdCGX/LKAMZdw8kw3bZb5BDel62UxjZH
rJQPGKN5CO8WvjSbc5m3cpmG/XiUHvZYiJFgAYJvvnqxYi3jwMcZrRoIrqbRKcH0aFmXhieWBKHu
agioWY2akFDxkovS4XWWesmkXqV0pqlMDxRPvxkIAu+9xFp3UDsfRI95sw5UV4fvuxiIVPYwxOI1
AGv3dXCz20ynV93Go+eMZqNcmNIKFpHm+Ni36TdFq+k35qjC9uamSsvB+ENk5HBsezi1qsfXUY3J
ut7MNMjeo9/LwIdpmxZXelcPmZ7sWiTGL7VOzXpExbmRihkf8brSV5g978HYf41cvDVqNe/OUIou
fPNE48DV3igA3aJmHb4EZoPKuzjHqh9NLi7mbaM39hKHTbReMgF3K18Nht5XfZm7olnmk+1V2eUQ
bG09fiMXx8nL8kLDNjBvPFM6t/iKWx6dinYzbHDU6AjjYh11MvfpuPUqfLcdWJdJS4Gq0YBYmaFx
0BXkKRZJvTOSx7e2ccsnohH6o0PXv0LlZ5aB5cfa6lEtlPiqHcsDkmvj0cX0lpwFBQ6NPg07Nu+Q
wUH8j5m7LWRjTPzfxFgDJBEIEEz0c2ZzoC22OfRdwBxgepaBuyIkUaddw71a5VnZHsbpbcUd2sPH
YkyhZ8udf+PKuDt4xCi/PXy8JrH2oD+ksVdxVHeHjoorXB6hddQhBMKVWm5E73VMQFJ1Z2BlfoD3
oayirFeuw+RXHCaWfRNpOOeU4moGnrIHJ7VTOvqrR1FfMgT+fq5pRw0R1Uot8qtDRyAJil5dA0lu
VlrVSWawDXqUEJvmwB9YDercyVVP/8fYee04rmXZ9lca9c5qegN09YO8l0LhMvKFiMyMQ+/3pvv6
O8ioOpknb6O6gQAhiUYmJHLvteYcs6p1c5ua4aHG43bJ+S3uK9L3uqa5oRxsz2nLHI3cOrmNZUPK
ezoZemPFfjEcBzeSoS9JzYvPZol6jTAiQA8VgqgM0t4xqBzipPOpfGmhs0/9S+gM/lct3xNBFp10
4fQLnzjDdWr2D1bex7vKdeUJO5wroD5wc17EUUWYAr2xqXmansqpPU30KT43Rhokk8nTfD9FXJKW
5I9XODpZYfjmJjTajzqquVuYGdfpjhqS5lkN3rhYnJppMd+dFyjsy5WimmKp9d4WoqZEmpM1qHFY
BE3HrbDpxCILYrC3ajkir5vGVADrlk6C5CaZ02LmB/2swi4qhnWGJfEcecmwNxLUj0YJwo2QqN6C
j95tLDkS441aqbSYY4tKNcgP8ozjfEukfr4p4viP+Z7nZOY/H582+33bPx/TGQJVi3l14qkErMhy
5+ca9p3fduGi+m8OU4e8+FjrysXnzv/Xp59f/nxoT+D/ipRk/9vzznd/e2zeIbemIci8xqxI+UoD
8u1++Timt/jLu/ufjvPzsEldLnvdgD3wb9/mL8/ppmAEO8IFsHLm18i0jW+mEnfEjqbVg1UEzMcy
e1hbyZB+1XyFJmFtfBMl8nOohzHpo17HnL0m9WDaVQ9/oFVXviY5gQwhasgj00v11iXUqeYNQuEd
k0B4L9J0YJboUGoV10uefK/8Om/AOJXgdWVMH4uB2ClRdeOmF5XySql9N29BTEewNLniXcfAURj7
Ii4fMyf5Rrak7btYzSIco7mtGackLnzyW0J6b9OrC+Aep+MYvlEnijeu1oUHP+zye+4YVAqmLapM
PI16kRCAAd9ZswNja2Wl+6xF8jZv4DagWsIIvL7w/P5gDpnBBd923kYGnvNno8ueVC1cwJekaKoz
uUDRat41Tp44+ZTvgZUncL5beZQxJcBGSa3PJ9cS7xColOyZXzGNozS6G2lnP0Z59G0+gqFWH1k0
iEeNStTedDxjMzLaf3USvm7T/yWryQNRHUe5TuAhgjAqpM/MMd995kbTBgFo/RVpMv7JSmrjAs9N
fH40ABFWPcrXtyrkAjY2Wn5w+Ek9IDVhvDvtKr3wkQyt5hmnXrALC9XZCkuMz33tP8zHpqBJqToq
rQc9LogQ7guH/K5xePP9cDVv0Tlo+0TS9pfARBcOA4zMmBwJrx4NX1pPX4L8V774CGk2XlFru5DL
1/MgkgtaQe/dmTBmPId+Sds6RKoCXz5IQ+9dcfSDEdntS+4ifyNwttx2fRJ/Qd+/njeoSjzDJt+W
U2Tz2YQFaZ1jO7jviZW/MK6KnyxJncJze9Q63ah9tcV1Xo9MO1wHqoiPTRPH98wnxuhzR7DF5FN4
7oMR8iVXu4y5wHREvXxOdSm/OhG5jpbbdvu0r6unPg2f5/UeMlPc68K+5tGokDlDpQwalfcuWyhm
ge+8FrbdbOtMDxHtKtqL7yn7eQPX7nsoboV7xofiXNSoQo47fS78Y66pP8pnKnLWzgkNg3Fzk71l
jDnnPb1AEHfQt9HJqnr35LrKY5m5l7yss8csV9LHaswhEXkQt+a7uE39o9DLH/O9z4XNtCyuxvb4
uVcSRofAg/Co6q1VLOPcf8h9RlfldMxIaepdEsViKWtC2eYDuMRuV0rJYG/agho9wn/dEAQn8Pzz
Y6Z/l0Ud3ed9zCZv15IsovW8AZh+60FG33++ZCvfkdbg0++v+iOnC/Fa1Jwf+jx97BAU3LEEUZ/P
xGsphugYE0+EAJe7WQw7Rqts9IrTXTj81SIluPBc0/x+lfndTUT2ojihfW1s5W0+citRytJNHlfz
PohbylVDVMl+3icR2nOmVPLWWKCBmE5PZy/xirm5POd1Tibv9EQYNrKtVRFywilDvKYaqRglscLH
+RiVRdAwoVSkBQztXVKBnneycRAcg4x4znknh0TX9aipGl8PXmzQMtauBDq9eW1tXhmIlC+dqRnk
So5f541IAVN2IEbV1XwXjHyxEkU4fL52386fCbrsblYt6mfYlYt5K514YS7UzDSi94gkB/re/1rg
Z1XPI/zrsxU55drLeB/z2nnFz+3mW6TedEvZGc6cB/F5lFTrkXHMq+WAdDmNk3D7y4OfNyuFelyZ
6vufR5w4DJS/oksC8+kUTK8oGTxJeXN6SU1bRMdMDusk03DX/NwtzJpsp5XJ289X/nkkaqGENZcZ
w7nfdrGmmKEqBrg/Hwa3pLZwEwpquQYrES78IpumqLnub3ytaN4oDUP0GsuVqWfqyfaG8EwJx2bw
bfqXmisSX4F8yexX/QptKWCn2t9pvRxezSJeUTd1nns9OBgE2y2aUoQrVSbjorYCcZ0XfleLa2fm
4baWufX7iiTRtY3SWMrvKwoXt0zMa1rOR6HwLq7zocymUBA8kQz68/DzLQ0869rPTYbp05PPG8+3
Qjova4hDcIP+usKLY3wacZzh2P7LHtWAvC10fbn6eZR5k7xWJeZTh9bi9Lbmx+bFGBIzYyFrWf+2
Im5Lb1mUov59hVJX2hLrgbb+eZT5FlU7zj1w9Ta/rVB7DB6V71a/r9AEuh+trpg7/vVjx3ALwVPT
+OynFT8/RD/FpyNKW3yumNfOL3xQHWZ09SQX+uuhEKBRLiF+Zfdz4/lWMxmwjdEYf1/R1d0Px47C
/W87JKgm6MbIz8ejHJtUYIUI4jgBPKDlTdee0qcPXYQxO7VFTPq4lq/5GocPXjwWa48J3I3U43Lt
N8K7dUKhC8ZU5kZVr153RWYRgBqItcfU8pZniVynbqXdujBq156Zj7eUecG606zuFlAT5dnC9tZV
/PrSSmlunU4mIOkK1S3IDZVn68obSliN45nZrdMCooIDPbl1I93eLlAini2xWFvAStBLm1Rox78q
AcVCz0y8K253d90J077S5vCmZ7OmlBmf9xYY+MIVhe0UlTB6AnBSgHrXoMEs4cV+h8WujzcpRrtr
V09JyybWa681U9YOZNVktAj8FJpE1zXFpovz/JoGotx0aZ7ybCp2M6WPr3nj1Ju0GsIrbtdm45mD
ckmrSm46m+g/Nmk3lI2dS5eO3SYNNOvSxU6/8QK0KiQ2jqwN9UsganXjexHlbXMkEMO3SPUqXH3T
eWnHLVrBRudF1Gao2VBPfwGTgAwo7On45sWLXuXqxR+d93mdg0j6lLqcsodpU7A04SElyW05r9Wk
F+8o75mreVfAZs2mk062mdf2ruetFGpjW/zs2iEkCmsJBdmcqqftUe09+5m5MgaoKdR+vkujqFok
nTp+3mWqOlnavPTsycp5zqv0D0sdrfO8bVJF78xKm8u8LnbEiyjj8DqvM5TyPoalutOKKNmK1Mk3
ZYkiHw2UzZk8bKAk2p41LHz4Z4tC2tEm1Wh6/bqBkderpDDaI6qcf20eTfm+FcStvau4l/k48yIY
xhpwgk+Ls69afTlv9/lkn0uMCN/pCrjbefNifm4uu7iplCrj31HKcwTIYpl1UfbeWe69BMT5VERh
fyhTNV4n0+PVGK5cwgC/NJMQijeFr87LnDdN3sNQTd91zXTWHVibvQII/dkOwCpO+9nGGONaanKM
Br79oEIRxq3GDkOZEbykGPU1xZFwGQHGJG2brjpT9Y6W08mbybADa5hefiOc7aF07eK5cJJ2Zwnk
Y2oeDq9eyFh43qAljrwcxuFS4LU846axln2dl9/yAUpc3tLv6YweVrVHdRzu/lOnFl/mPQnYq7GW
y+4hyFOoAknF+cRN/feGGKnp0CW0jFWXeh2dHy54ZR2hVw5FeabvVZ3nWwll/ZOBSOuvD3/e/fOx
sGJOZ+cJzrvpsUDROcZ0K/rzVtOM6HUKj3IEj6daTRjvb9tZvBeq0GSw/rnX5/P8+WqaSpcbYzBr
RiAKB/hcPb+MeTFt6Nc+1iz8T7+s/PMA82MaNJeVYrTK57v6/bUUozEcbYAonxvfm1y9Dk5RPKjT
ghRa2us2oWx58kGTNtpUlkljqxLUidJm3xjoBQIirlYJs5IVUMg1dS0KgqogNEcqAlTvwCxPCYP7
/FgJIm0Vg3ekP6c+g0rpO6ZhPhYxLTj3nvHDYg5xo7mo7+SYWAuLBJdH3ar2CtDLLbmKJJpVUass
/KRblZgoV3CkcAeQjNdH+Xcv89wDGW39JY90Y19040ONIkBNtROSEspBpY2+z4qKDodsTuhxkKor
wWzla8uQKKnhco5G0e1kVB07BW5/mLTDQyCaVTDq/Q2/F+Bmy74HkabT9QpdmBwKwraK7mIqyRGP
KrHOkkrjdArSICaoY+srMt4axJ2ubT1N1jIq042rKv1j1yrDBZQmGXsU1MUwdHfNeIjS7K2XZnhV
PK98kaJHEZxH9/leFG6VP8KhNm+NNvQPozukN636iKETnus0fCIVXtmnShNciXBMVkngaW9B2x+y
fpKd2UG91xU0pmYVNGTaoTFXeXtrigCLUHX727wQVDguuFovpB8Wb05hvSAiWBC7+FWPG4vszMZG
aeu4B0VVuzUdsGE3+qX5hSjtDQDNl6pH4UgVPPIZRfqJjuk0KvZJ1dlrrrWHkC4i+VQoHTDttO66
xI6y6JSSqB0NKCw1SXOXuFwaQsYCTNrrEVQEfrK0wjMnjLcQatDKtCigltXUwkYugd+NLk9JPCXa
RSf9jkb+bGiEgzvyyTPt5BKHjjj0OdWhIksuXFu3bqKElznhS1XK58KI01MVXav+MXTa6AsuYkCr
zaG3MAaIIvgDbAp476mSqHUjuOfOrE6qu8mDuPyS6bG6j9sr7cLgnIa8LwJqopeE2dTRHQuIr56H
t9RVsVjWhrK1iD1a5UmDKpj6566Wfon/H9+alINDOB4K2oZrst9F6qlpSFBFMti/BvT7IEUsPTMI
Psws/dC8UQNKrthLL16BIkxP2eD4q3AKrm0r31pWyMTWeCCc9Qyfyqg3YNS511MTmqS0Q2YWwUMl
xDryi/Y+PZJKfnqEIL3FFOXPCqWrBYGoysZKrK9dqamntCxNvFwLJUReUmYluM2AEbtTWhwlVFzO
ghrxXLgarwbNZTUaim9u0NmLFsrAgXi3F2+KDG4EIqKm8HEg11m26nRKN4bCHLpvg7vmONnBCZ1m
a9pBeKKv5e79XBAKasNVnLrfdedy9rDr+KB0o3v0ES8tfQGNm1GG3NWhnu2CqCLWjRReYLCyfFfT
6mV0+xYXu2cAmMm7ix56G40TnK6Mu6RLnTcnUi5NFLfRQh39XdxqB4c+5xPf/2KZAzOiURuku8iQ
3SlX83QXTLcwL6X0frt0rwTZQQnojyzRLncnpSuvlpoQjVzIDsCZ4ez6msl82jQVfveYmE74SPgO
CNBrzSi+0p0BjYEkAhEUz2iOjBPVpBsPhR94Syb9IFxpT/nYBLYCARwjBD2h/vOvDMmQqaEpm/Jo
TG6/CLr/qdcpJDlu6h5MmCWLqs2aXdy73wviCgXj5LOh1tWSZFTekXjrSI3UigpgnviaJ+gkB8tr
r5/jZHmVXIxvQSW0VUZ0ycqrR2OdCK8hdrQUm7SJ3rBod/e2PJWFHb8hBNR2usUI10IX8RWn1+Qn
tJkrOi5lNl2/E0NjLxFEiC0j7FeN7sC9Cp0vWYOlnrGKYN6fqeshcQZw84X15KcozrVGfdXUQTl2
Jg56PSNuweiUF7vmS9omZr1EUvmqDKX14kT6m+Ug/lS9SUuiGCsLXQ/BbKH1WE3ifd+Lz46DQYtW
6kUq5qXvMv3k2co6GtqGHvCgnwd033aofwWClWwy6cu93xFzyMeQ7dSOILqozMOdo6kRDoXWONWp
xSKL73BXwnMNYPExI/vRadonrS72MO6NJZ0fjMmjeZ0XXladXBLNjr0dxRss3FDtx6i6KUwgVg7+
uL3jMP90C3I/4x+yjYhG8PVvoOL8B/sS0yk3FWE9zotIZK/kXZx0sjzwQaICE3Uzfq207EmoMlr3
ke7sQQSLtRFGwXZORSTU7CHn1t4Yqvzgqm18NzUk4KHhGm9Rq35nKuB+q7vk0ruGj2zf+CMIifUD
SWqupqCce69kP1QbrXozqVnSLv/R1OGwzbr6iZqtitoqPKtYsvcMjNNDP9UkuTBre/CMuOi85tms
Q2tjlfw2wgQ9kKFa+otvG2e4F8o3xYHUJwIZoSRC3bkIykRDAqNFN5AUQokNlGJTupnb6Pg5iXDQ
hzr73qAEAXDmfSnj3lpPLle3puPYTzGAZmf136L+Ry01sXdkXO3xRO+M0EteTb3ErgHoYo3wcyMm
JUYbeuQG5wE0CKkf9KROzwfLbpq1TosUIRaXUjUJLnWexCdOG3st0VwkuL6zmH9KXWA+N0OH3W6y
cVBFhOXG7KBslGsmQ/dgJ7FcBYNfPSZWvEtrX39w475ZhRYDW4bKtwgX5GFo7IYWH/oghKzJuVX7
pWS+geXlosBI/1IYRrsknjq5t1EEdE4Ea4dy207iwlp5VrfsE/cxHa3i4unkX08cUpca8JOWd0jb
Ev9GjvVayjpayzQlAlPHjW4Eb5a2iegtfUnqyjkEBhSusaBK6rdqe2TkbZGsbBn3qujTbVD1zcEV
QbcD+S0WOTXHhR5F2YvWCv+gqWW87OISOxQhvTCBmPR7f0itpbCYVtuGl0koekdysnBp2rmN+1rW
FyNKinOoG2t6dx06vCpf9IE3bjpHf4Q+FBzx58dbNwAakEQaVUZzqG89mSCroUWA7EaSem1b2rs0
1rU1BR5igRXF2xGKA60beRxCLeczz7jJ3IOIJFXupg13ik4gN4C8dN9NM7xQVZ9cpI7rCbP42MqD
5XgHwhiDB2HL8sXQCadwKWRwMhoUxX7LTOce4ulLwq8O6sJlDZdi0w/lJOnV8QCTiRWXNZIyN0fQ
03TdCitzcvby9zrMq+fYIOWyUOGyzYvQbLQflrJLjHTBx2MZjFiVfDNO2Q9c6PpVbCKBmX/L8922
ILIezNwRtXL61tj1ivaS9RiWzmH04AsJpYwWhRKllAbxkCiyz15bSrxtV1sfjROtUpxIRM4SPp1H
KjDIwcEd3v16A60PUqN+Sy5Bg6+KRdopMfybUWJYc8fpqmzt51s5/FAroPwQO+GjMWle6dwqKxSU
KGgq7cnuuiOTF++amNGdr5lciyn7NIcCOeoSH23sOyemCOZeKlm8oobb7DxZVHsSfH4ghI7ujkkD
ztR1i3+LiO7Mft1LkwF1E9nK8Sa2SCTSjdAUFb8YxQsn439tCGRxJX33CDWa7zbVLlSy03sbr6NJ
eaE0fK6iTrRVEOILLmv1EEe1/D4c68Hs9r6Efzi2hnZMAGNsg9p/NC2lO3cQko+o95etLovT4I+L
vLCtx2hQ+qtpDftyIBMtaBBEFG2gn4FBEfnYK86epoqIPP89DvRgbXDVBfZXazeLpu7CCWT3rfHj
a0p44LbkG7xMQVhdRfVkY/DflEHZbKRqIojvrHw1ROpTOKdvMFtxV6BUJ0qj7R9x8igrYiTVN/ph
FLS84sWQVbrtEuUs9DFZ5/iS3uK0WDNzHb4HVacvxmCoHnQ/hEDTE3jtFUAC+tBJXnwp+4NTM0zJ
uPDqOtRMwUk26xzri95R0JOcz0801/Rz37eofFBgj8hDXloxgAAsMSllJPGstMyQ+8RG+gZs3OF/
DG8obMWzbLp3BtXdFbCbs6IO4G5paK11oSR3UDHeY+KHVDOCPPtODdC4zAv4sfIE1PyIClFnqOKX
2wZ7DWKhVNmNqkAaFpi4vFGprAEXduisecwyuq+SUTRFPR8iWOq8KOS5bmIpkh0NTvJw0dROC19x
QOO2qrUOvV4+SsIz6oFqBwXPaZClnZ0ufhVmTRlj0MTaKU3C/UIyUvXCNI4MR6yFY7jV0UuJiFcc
l9lMb2n8qFuL/rVXiehLXNSM0qpekLWsD5tY9wTojojsHzcgi5xFp+RfGhJ61npU1/Afy+E1UKZT
hVmeTa9PrlbiGxtdBM7ZFVzMGPyMJ7MUxVpCB0IJ6ParLvfDZ2aVXwqh52s/y61lV1flS0PY4crj
orsohf42Nn509c0xutoy6HfdUL9Hk1Y6j8PmVBqlR6Y9qpugiKevHzKerFG63ZCPeNP64kK2Y7xT
YkQmQQvPsgo1e1V1/HqH5sGwHuWAvUX3KuuBK3266mVk7jDTkHVCEdRs8xstoOHBbshBcW1kZYnt
3MDSrFIplHuuaWulSYtzzClcU8M9o0ukclx01qbb60dLge2C/2Q5S5XVMlX2ZsSH6lqMGWNb7x+m
pJ7BIuK8rpGDhpofHoVqQDMyMq72zpicZJ3vheQHNSLg3CQT0soP+g1xk5jdjAHFe/duqKXzWGdt
BsqpwxPMJewNS0OIjuoNTdb3IMGJqJm4PXK8Y+ccqupKsfi9FRpCAKvs63XhGc98oP0iqwqiltp3
VCw+lLfIuU7WqgNqnueqN0ZeKIGOmWPRsiac6OINmN8wC3iXsS8art8TflWUpE0lsJvoEw83BAj7
Yor+knqGCnxSRdMgWzYhtpnSDLRvzKu4ghXyDXPIj0Cglq6SmiGtyRwii+t7par+ntLepc+7DhoM
oFoFT8TCZNhwzDD8RVqDaiDoz+SY+Hco35vB65Uf3VGGw43M5/oFuDVctDhZG21QPSlh59+MYnyk
fTElMZMYGg/bvggl+NGoe8jUzHpTxqEkuRLNb6Lm9SZva5KUVdde9TGNcu9pjpdWrSBdpD5NA64+
S1/TAkhp+WKQnHU6va1WOqqCQ8PoinNPOtyNlh6rqmSgnn0daaMzWk9VyaAkGD1O8spgLPrY6leo
yYytVGVxc3z9e592w5dYj/ZuQrK6q8bDl4gIRSiVIRhJmxkHor2jNZoow8FpQu6hqdlW0UcUiuRL
osT+BlcoqcKcbJeFVTew4loMfBSMcEHl1p2LRnDDN7Q1cyYcvSbfQr/FntW+ITRnhlQo30wgBSvP
94nB1vG7RNZXQiqdveaq1kJqpvpYU6wBPNNPkLmavF+jyr8qBe4nYkfEFpLqj9qso1ejo0Yt5Wsh
J+pZjJg/bkL56mq9u80L4DtFpiRLFM72TiguGSG4NraS57zn4QOnAdrOXrNVtWK8NpX51DBQKfg3
f6UMc+wKZ+X4RXVULOpIWkRVsOvV1xnqXYewFEaj+e73dnFUosJepURSH/tRVxemEsSbhu7/tUsE
ONm2mk6r7vcJ0e+UpffRuM5iTL+nVR9OEObwMWs5NXv1gJEjUI+6fHScAqjt0ELmnk6zTKwpKFXy
rStVcQuM6I9Rt1dZ/xI61AczJxQPqYXFX464b4UATaSlcluRmbp26YStSz+h/udm7j0bsnJVtyic
CpnkG8AS9GqUCsfE2F4tL9Z29pD0y8b3nm1Z0UuQ1jZRe/1QjuMr3lls2gBkjoFRvShcFZaExVuL
OUs6blzz0LjauIQfvUoSm9qO0lrLojFfkihDvBEXFdOUFxeMzjdF6Oe2dm9BWc3j0ejQm9pOOn1w
nBeGUyNf8spTbtXmxdCjj76rapDj/SSy6enRlOaxCO3yNi80qrWGrpQXx0ey5ATuBmqef64Vtdr6
ISYFuzSVm4/SZ0vjR4L4W+kilG9CpEuvlguhvDjqYD960Zg85dHBSMZ3EYQG126DWnQV3bIqLNbY
Sppb4nRfAmlEG6EQq424abwy1jpWde2sMpxPI+Kg2xCS3t7533pLSmwsXIY0A10RM2GQxAWfcleV
m7neEuU13b6p76fEnDpxzkRLLQBuUNtxdg6l38CuisdjZNvXDKQGtpOMjnIq9/PomK/HORGGOOaG
gMOIX4pJFEnkoom+271t74oJyjdgLDJk+S2jgryqRaVxVlLKZQLdph6jrYIXgiGcta1IZsao01mn
3KAcaTtZvnFiuzuZ3aa0GGXUqg4kZ4jXaZ36S2q1zt0LE3QTtJOQslO/UgcClFMiDgm8ypgS5epR
ifNdZ+OtsowzCCENMJ0TH2GmMZ/r3TdV4R0nvb0ZEeVvmFwnJ51CeKfzI8Sw4K8D3vGDpAW6jDaj
Ubv85oX11NX2a6974AVSriTZiE0/IOMTIsNbYPNKUiYBe1uA3GJEvcFN6e9aq77gE88f0wFUn97i
HcmL4RuDc5wZXnVOooovLKGS9Hiax6YIzXdaEGBiEChAf4k+cF/4WGXUEA7YpBmSvvcEDQyXGMOQ
StWzb5GorzBayz9CZMZ67QcPaLDjVZaUa71WxHtOOXnJVCy+Nb5DnFfl3vTqcfR6TCKNY94rh4YO
Pr9KsfxdoaXvboZHjPx69x48ygnr3fihPFWwJfcIeM0Nlnwkb0rB4FGa4FcQuhFF8dLl+LeGVk4a
PDVfeAkI8KZOfqSh8S0yIuMURqDonYbrtlP71c61w3Hlek2y8TSaHYz+QQMZVHvM/LmdBESO22h7
hlzw7X39kHdD9Z3k3R8GDKa33KmcBfbTYpn6fr2N6yY6+2OCNw9LRGuGzjqDhgLzSi6mhvLSVG2P
tmnnnaywQTqC/L7xlKUa1jomxLrfAN3SSQ81euSLwOyIHrFuYavU24iqzoIZgDAt/ASu2yLqrmoC
ikVUU1ABdK1Lhf8X8wBXBs2hpmq0kBWMooV/bIrIOxSNCI7zwoIXsqVnF57LNqfvKQbvOESld9Sm
W40c0cTVWr7hdK4vyv51BBNwaNHocdE0gqe0QLOsZkRroqPv75Cv8XmYNeOZRLo7t+AiCq/YXOla
xrhZQQ9jxmZ6Em7/PWhwz/ieiWuWhvwo+IKkKO9p/niiWZOBNuIPsuH7ROYVxUyIYSNZY+E4Sq9H
u59pt6b34r09oFhHjBZeEktJqe44aFS9gTajjQPb6J0NyerFumYgsFRqTpq6Lo2Dyei1UvjV5w3s
gsAxDTqUzVddZse4MYJHK0bAJp1UWQ8ipOXva8MGEbgFURufKSNY0J4ENVLR0aJ1nMul5TIC5Cwj
7glzqX3Y+s/Iv/lmlrmDl1D9MXYOkWK0VS0VBsio1qCjsopmRVz0W97Sh1E7p7ITXGoD7aMRQALj
NO93arOkA8X3JtI1sDs4rlTnLQly5Qjzat8GGCr6ip81jaN23WbB9FucpqMh/zwJUNCtzY3dhB+m
KqCYFQNqBFxC/0vww/+P4SY706DXbuq25UC7/Cv/fFAHuBJWDpl5Ohd1TTYwGDWBYHugFwbxSRb+
z7/EKX4G2X8nm7YmBkL8dve/n4qMv/+a9vlzm//+r7/cO0ff66Ip/hD/dqvtR3F5zz6a3zf6y5F5
9n++utW7eP/LHXCskRge5Ec93D8amYr5VQQfxbTl/3Xlf3zMR3kayo9//O17IXMxHS2Iivxv/1y1
//GPv5nkvoN4/s9fn+Gfq6e38I+/bYv0/X/a4+O9Ef/4m2H93YUFraqmhcYPZDL/xY5v0rwGYKVL
wYCAXk31DEDReVGLkFXG3w2D8gP8aNDbpmOzU8Plclql/912gL6rMME9+MukIf3rld0++cyf/zQ+
i3/e/zUiE+8sX5JfOM66PbHVpxQ+i5Qj05kh+79A9L1Bys6OPHWpkDOxy60IYaRhL8basmn99xTr
sInWQ7+shTygr02XhdTPhpT+ClvftaYSPVmNqSnoz242vvg9ptTQNBImXcGPCMkRNE58CZ1+Ijpq
HbTZlpgJzqBypHLg41UmwB2EQ7nM49JcMy99FHwxT9GQYZTyhxdSgg7kumw1s0B+1VwUV6VPKo5D
m55xbm0AMlaLptbx/gX5Q1nEAIX8L66OlstDZLEMCvEgaFRhK9s4XLygnZXUx+vGoq5W2/kxMcro
raDovUlTpzhNOuGYWqIvjiVWQ6Cntr8WUUBtSUt7YBSORUO6tsgPZzRhBa8E7VFtLjS9XODKZAbV
2+5G0ODeZ1CfaiQWYKbJ8pDZxs6zD8ec6q4x1Q4/LLxDkiKlERHJSko7Egdb1E81I2+SeWNjXw9g
o4pA9GvkAeYh1ksNn1ApQNsY/ZVqrbPN0YMvEqn9SGN7bXvlQ5w7DkyTgXE2DOsl16dxIUfX3Zlq
bG5lEzEQNfMnJx+i3RD4JdbdflKSqmPXfIDU3nVl9dhpxRe/F1BiU+2paUGq9V6goRxXxHIolMcs
tnEJpWNAB6m85sX/Y+68lixHsiv7RSgDHPoV4qq4oXW8wEJkQGs44MDXc91qDm2aQ9Km38iHtspi
VmXUFY7j++y9tvk+YOSFADWikWzwEoIMOnMOv6YdyLgjHjYoxm25x9z8SZtlGdJ+xBZEZ5GJqVjz
vWo3ClHiwxp0+j7aYb9IDaZ0KtUhG1MICYXDZq1sTpqD5TBtVLfvU7oCJ8PookwWaMV60oERqZv7
0XHlY6ct45NR0M2TdFGXl7HTIwxnTiSrkg1h7yU72QFTpAM6tFuTcs2JhdzgCJPoKpEr2Wtffx8L
/9IJ+v93PP7X5+z/wsMR49L/dDSepfpTf7VySP/vE/Xvf+gfp6Pzl81zCwiA4PihvehSM/WP09H+
C9Kebfn8H03NOkCA/zgdbf0vZEqffAPDNEEGn5/h309Hy//LsngYUoXk00llUBbxL5yOtv2feh/o
RuZnsE3HFJR7Qej+TwUDa2dnbKUZJcU4TYEqHRAU0xBOXIcCJuirXJSE7toFAgwiPi0DCQrUq+qW
+lDQ2ROz2d1oiZhja0CjoKSo2ZWmj51ieM2MuuDbiUWTjr08kJBawtpPcCkMO5XoFCa0Go2HWyFC
X1Rf0h3vudRHmzY04Waw5LDNMRgT9T4Ivgqd/sOFlt1IltzAxh2Wie500wWAnf82+nDFcXvA2t7G
RtaRMoN5MFvel5EYIROOYAub3HfIhU629ETglwHk/fg8upyqM1KApjUKWD4od7lGXL/uXEmKcq4K
Ervi1rHWdx+UWl757P9AOpn2oW7ma9U4FDP5ze2UOHF6aXQS0PpCynHe5UgP81ovYdLEqjHBd2zk
auqc1BC8kT5sNaZankB+u0REB8qw4bsezLWQcQfcIkjwdbD064KudX/IrSUByCeG5i1bMS5YX+nF
dQ2M1T+UWvslucAj5JRAygfapKDAPaRUeATmb5UT/9WHJ3/VvzLTWvbDtBxLUd6bimopA2Iay96d
5AEfzkQ6yPXgKdjGhSN7pCNAqjGW2dLCQmLGRVIMCc8/WxCUq+KmLykI9BvrjY6sMK8h2kDq4edE
g7WyX2jdX2nqB5mm3c5De+YC+OTa1bZrjOVpVM6LXqdl1CGvhZo7cy1KqxD9OiGiiCtokdO5NLaf
IblktsbDUI1kxpSgCSF2TJcXsLb1wHG8T5jHyQ8bniUcu6yLXPcS1v3RWpqepb70O3TM19waPldf
uzDcuzuZdlbk4SEKbY3PfC22hRxDzWWp9yyWBUjBg6TxpMaViV1SnpNJjJfQdpDmHcCFBT+ofpH3
HK7kymM3RlPEjqRoE9qDGXRC5+kKDQFdHqF34xbijGxleM117cMo30Q9sI2bthfDo6WadaURESDa
DdYxXfzYS/JTjq0rGu3uQSoDCejCWZ5aHrM8kuQ2E2FkrW3qC3iOwUAtnyRsEkTfEXZ3N7yYtIfx
oc6coCBPst67gh2r3z+zfKuILhOrH6l7Rn16cWT7pM8J+BEzOfVcGT1VPrBOeRFmG3sYliJteFq6
s5flsVV+28tohPNMxAN4Wo5MHQgySqzSnOu5GV+9mU6Cun/xxQTN45Lx09ZDnsDitBLKLjKWtzZQ
2FDXrNjiYj4aNL/AOb2eLEnkrJRnSD+n0hi/mo6Noys3mI4mDgd+7MKrPo1hvkvoxAlNv38fWREo
8wxJ+KbSgen2s8fFhmtxvTkxl1Kg7N4EQbQ48fJEm51/loJ2XIzrdAogLuC/O6QQJ+RExUGaMmI0
vvEFW4qcfS0QxVmJps2zzXUySJIlSud+v8risy1x31TK/m6qrApqtAX6LvKB2hiH793m31rl8DaI
RsRjWV7b7SyujIWU35YboYXM7EzrW7rYVZgqmsYodoE2xiykqk+ufBtEp+wVcZ8KU68YY+Sz97LV
Tzn9UhVG1aKGAWNtO1vr58OsGYEzu/oOezjnyLqdV0ucsq0n+e1Dc8k1uwOEb11rVprdGhrpocLt
5qDn8xcocou+dCIfxAIvCQt/v6r4uGfRoI7LRnN9puo37Trn6xB4iox1zxJ2zpbfaTHQ9cjgBL7T
wxBRK9XtjMpmfiRjfEoT7bqeXEQhpY71XNwpjDbh4CmouIsjbgYqIw34WuYwnpqhvUeyOloa70eL
UTyaut8V86LfNy6mlhX7vraF+ex9jLrN7TT94rlzTtz8vlWYQqZlexrtcOTFXHnUjEnnQImhvWjD
jWzqNdpj0h00vdTgZFiEySyTvdfoXmlduwV27yRhUTbFmQv8jj/LobvvmMmJK7yjPzY+Qu7MJjxM
WhxEcAgY928mXApmbRSBVvqhMQLY8xqwur5+56AjBF6fcDfQk4cJbjga++daqCcK7QQDsGGGSuKu
aorqLbeXikJ6RtNy3XacQMnOS2YKIPo1vpxcFNp1u9b2tpDClXWvAT4KvZw6VA5l7WD3+dkqkZ80
YzheFLBu7bdowpJMoUVp7Uuqiexc4rvtMIB0l35El+0HIIlTNrCYMWucmCyugK/B5Ua6rkPlsUzy
HDKsYzMFRb1Ut5g+iZ0ynUSGwc7CSKoACkFI+8o1CRdArl5/koi5gegoz0jTOpzvEy+/y4kTnbKs
e9d957XInJwmkzFllq2OovN/eRTc6O0ICqF9SmqwFnmTVaGqgOkZFgZ24X+mDTQXRutbUw7FS1sl
V1KT7LaTn61gAVWK2N/kPs/9jgcYlRb9kvFYSNjgye3Zrag1WLvjgk5QMbRcimlC5WZFYHfmdz5a
RpQDtEu1SQ8WWz78LYwm03ZF4CIiJ3XrK3ffc2rFlKT/thWWLa8aNNZN/hhoQ27vhZt8A720o76c
IbOsn61kKcuGKj0U2a+dpm+dqqJidl5SjQ2hZ87Xic/+1Z+oFsQoRXcZuCR/fPcTuQYN+IQYGfih
kuIfZan/0jj+Xw/a/yRo/HdSxT/9pv92rP/fOLPrdNf+D3KGXD8v1Xf/EEcuCgiJQn75t5qh2Uzs
hgdWzzco5QZ3L/7PwK45xl8mUzeCho+sYTgW/9S/6xneX5ZusTmmps7Gx/Z3W+y/T+zGX4Zr67TX
WYZr+RcZ61+Z2E0U8X8SNGyHRZ6hu8KE+ojewgH8z6rYYC+NK1JwWrAusN6bcVvU4sAn+wt+DvWS
YEoO9eTsBYdW6FBVePAZMerRYOG94dH05maXUmhWGg39SwLd2OVfI8sD/M9Xr91Tztnp+W8/8Hj2
IGby7xjP1DHi27SA6Fr197qJ2wZ3177mmKJ46te2+H5dvs1hDwgjFd2xyihB4ulIKmSjtxmSRd3k
DINyP7QWHdweqyz034IWhbA4E775adqUjTDb52G00nDT5ONKfL1vcJVkDrYrlguf0O94ypte0GTy
Co7xtU2bDjSmdMJWUDPLUWgJC2wkF2zgCZlwRHYDqsiw3pCfucnsS26dAI44M2HFHst6rwe5PU+s
uNIyD5xL6MbyqCN1+lPGHj9C6Jx3DWPJVOlxjqS8S2zvthAMuqvgDiJMGYHOHChvBdM/LtWva7cR
0B8VaCPCh07rQj5Oz5btvveD5mFbmV63yz0cimNodOaHV7kfqV/d4Ue8rXxGf9ZDC6Vj07cDszfW
MOlFhmDTKnBIcgh7uoYtrWg/1MTvq/Qx36WTU4SmMz+Z3fCOBZqwRIWHcfaDvu0VVvv6Ju+8Mpyo
DHPz9XFEMtbb9y7H0gJQpY2ofYGCqTthunhRkc0pXnyC2m53s6Fw08Mk5Il3lOQcCr3fuPlBc/0I
v8wzn5Q2qpGwOCX993bteDsSPCm5hYfBW4uIyW2MeqFd4b9nqFh/L0HS0FTGT61NGOh7FTiTQsH5
KnO2wj0uZB4JM/3tqs52PVPdlBcRT4LrwsCdAq6ewqfpxWgc3LzJ9FR7xbozcKS4eDf22Vjho/Zo
aa68/SRo/HJbv4zcpsKJkBRXcwfpDCMNzagqqmAesbm1ArLvJiU/9XnrxsU8JaM0+FJVVC6mDHld
bqmn0tsN81M+jxtvBHe2Oj/OZU6CozMO/pqq0zoX73bj91j+ge8Nmh96MB4iyFUT2arhQlrj/gt3
NGS3qMe9USE0LeZuEhaDY82sDb3LOjR+xSdMfvblqzulDHfJdu1uly4e+QOe3r8CI2UDGskO9lrk
0eYiEGab1URAXLs7zcepsRRriJcaHlWBiy/jsTXgPI5sS+7ZKLSqo6cWBmXAuPgEx389sCI40cEA
WKMoN4LfYKrWLD/Mfg7EeTTccDfBv72idIN1DUBVrRx2psPltYUVE3VdRbxt7qewKnoDE18VWzOh
gwKeceZ1xtGFvNKI2gh1BLBoTi94YTALkVnxKcUarO1XrBHBuG0BDL4fgwnkMNe9G5EHePHE3EYi
XfKIdG+NHNAUcUb6NWJRhmNXTPVtBTvJXhLiARvZQp/hoTTHidB7SXoC4h+ul+zNNjQ+oqvO45sv
DDYum5IRYHWtnUcJW+1Y6GRw7ap5LJgZk/q6mCc+jYZTBi70ymCaGgox02Lf6YKfd3N27AuXaPYq
BtTKBzXF3cJ1QAulAz0PxATOvG1cTS2Rn2i1+eRtq9itVA8kNqC9LtBhq6I9Yb9dwnLrjUBwXvb2
A9yc+Vxv1tPQ6UeKM/wjjGFmXf6kcJF4oHwWYmnln/QUh3RhoeqZMx4D5ien1Mf9RWVRmxbTcGMF
+AGv6A8rwmlyT6un0+jnl1eYtPGMcz7648Hy8uyEO93be3L68hPmt5piLwj6cMYNDvQEcEqSCOeM
1+by4064SDjI66H7Xil4Ig2U3yGnNIfVoiEjG3wK5ooa4O7sRwmZokrDR2JXXqThgREj35YZAh09
UTB2va+ypLlKauLKL5TaSXM5Oxv9HhMvit8a3FNcwo5mrDVYfEpvQHwqIbSiOSthkgJxAf03VqUF
jZzniKX+fu4sDtwSsv+kuMhb6Yiqom3UWA0mnncdvXb2aLtqVYKXsMYCpWIdCMbOfiQdAxdxkDfa
BEdXk7SsZVxeh5EpTfkglVutJ2/h2xxjlFJVjrkrl4XyFXqxp9V+0znu7ZWHpmHQ+T03G+17bvXb
OhRx0Gt2R+2xeTErqkNrQ3u7OHfVq+VUNSZpJC+wWbdy1e5qLYvn1DnpvX+98XrvHfPishweS7Dz
p03+mKrxd6mTmwEmJfw4Y7gRrd0b0H4lZswMIkjgzngLlEbCPf9q2J5G5WjvqrrrDqgd3K2NojiY
EuxNhRd0sUf92Iv1k4ejDHXnzuZ4fhMVSU9b/XK9hyfWfuMD+sw9HpIl8BaeSDT2taPzsi4SdDCJ
PK5YuAQeyepdpbTXMgnMJ8MEocDZcdTHZ3S+bOeuNpWkkwnylcbpUJ8dsE7TA16FgustljjSzAaN
blSCUR91p61tHo92ir/L8MLStDtY2i72fiuHvyqnHv9Gcuz62Q8d7gOBNuPTJhu6xylf7pN6jB3a
GLS6P7SjbKLhisoHEXl0Q2DUuRl7JKRE8fNCnCCdf8rJtcTGYgS6hcnU32gUFHW3s/MdST/UidvU
2R5MPTI20wjNqlvDot4eCnfUIzKNH2IZ3oxRsLFInxy3P+jzhUWl3yVpdzF84wMlE2gN4ppV7dXs
wjPOaVy0/Huh7HOq1feqocq8aBDwwdtNcib/rT8SWXlSC0esP++XGSWpY7wivR5INt5UqT21NpoI
V6pj0ct7A3EpkNWdTrlnqmkrBvnhQOyr5JrGJ5do0VHa41O/nLhivvmLuMc2FQ/0xWxVtkBDX0Pb
8p5FYd7Y/vDsDs77krd/NIejACTcWzIP1APq3SMiGv/1LoOP135rJhiQ8U+/KAuqGpGhHrhYNywH
5N+o8JN279LYF9SyZu2QoFm5i8ZWRnNjMH+HpG3/QPml6swwiWoaKG0jEp3vYJOdVMVEOtsPjuHH
SvXdqbRSfidYNb06DOnC+CZHyknVeGVuZ9NtbvUZCF+hFSHwWvTTMlxrbY+1+aRJL6TTINTSHl9d
fzYzFNVMH+MCvhNfGTuW4wqhAmAUcyLOLsh8y2L2IfvPJdB7edv2xQ+Uc2gY0qUahs964PvxKE3v
Ji+HJTRx9u79CuaPuJYWwf5q50zaqTSnZ6Nxi4hWP4rvTJy35hpiumGGvwSWC/1PO5bP6YLVKZEE
e1YOyObbUIhcBQGDIMeMkfaScdSpqF0RMmpIjljPatauhVgPTbrxmrhWclrsqxnfcSBKRKeG2ca3
MnGWZksWvZ7DDomsT6o/es4HCOPndlzX8SEz85tl/FiNjhLY8VtklPJp+pFaw7fKvnYTA/ciOAM/
S17glT70IpnRpdEdWBrySKZJRzQuA4/ZdfidX+zSeoLBWEIX2a5nzf3y6LdSBBShWOHXHqX7a2X3
tZc9kJXZ5f725qfO9ACq8Grj88zZPDFTk4zJKKYfiz9ryemRP13SiKjs6cp3qT7wm0iHjDqekBVl
vVi2SC+GaPZbomxtYx+Legznzrd4vtTMaTOSYCeT4wg0aGWmDrXeyQIaKzw0I0PttUZ/m5d6DRgo
763U+rx8xFBnvsqN4YDCLgycLEC3tkLrWDGnLetJE/kdzbzfrZPsu3TcNSK7PJlwsLamt8VJwiaH
r+udRqvDmIpnPouoE1aQbctX4+AqHKzzoLn7NjOaABf7DdEl1Pdi+DN48iYVRyhV6jC3torztPWj
nPJx/UGf9A9P47FswroVzmZyY5A3ZeZXoZ21b+StaRTPgBnYfZxs68ngvLdZIqylFWEspd40X6/d
FUlbNCecNs8TBion6ynw6EcORnt6oUQIRa5yv7JCp+pT+S+bzad/Re9oWaLMPbBz0Kd8DemLdazy
MTXrT3O4ICsz6nlU/tEhoYS4dwNNoPEkDStSAgoPSSMvhaIRC+O9ZRdkq2uNj7co53h9WzZqxuue
YQdIRlCq5B3p8pm67QPv0pW2baxKltWJ0ecN4252uu+uqqCTlhWyFMOwyvMPi49GoaO509u0YXhi
wbGa3D1sqlIDPbObYGA9ZcyfZrVdq1a6Aay+68k0dE4K8dbxUqyT7nzZN3n/QaXxz2oipAPovyk7
eWOrWaf7OTWDmWRFq+N6HaUkncXAxfB1QeP8YYfl3LroVTMIs7QzHmp7+tPmWrv3zHQvgcLu/dL+
zWiIYFzVN+SmZVyYo0HqNWktIr/1h4iMeRNvWhlNK5MzbQMY/HvYA6ksYZBsD24Lh4lMSvZaUJ/I
Tpc81OQ0x7rozRApP+MblD2XgyBAzIrCucQZgU/1J7t/9DenjptLYmbqgKZcubDvniZrO21rS8K1
aMJhrvVgTfL9BCXuiHly2reN/7Nk7UvDje8+t2buqZrwQzPBTWaTICsLZ8fGDcBSYW4hS/sCUZ4A
NOwEHhE8UpcaKmeR0KvKK372V/sxnb2BEdVlIm1FhA152es0Le5Ms0ET1Y3XY750/ml1qVrJ4DqF
eJC3jErYBov5mjUrgxPMFJWkL2wPVqC2ORy/tG/i2naR0eE0l0Wz35YEkxhAsLBFoY70BTVd9s1B
8zMcB8t6g79quXGndkc5tzgIEuFeudxVcNZ2mHS2qLK29xLfeZeTOutBkERM41MwC+o++oEyNmya
D+iwt72u8jf4NyYwZI8jk+/O1LbuR2kCai2d5VU1NrWVuulFnWw+q0ztPZcwEtb4c6+GPFRvU2Hq
qC6OuTdbeUpHkxBzQ2O3NQH/a+ggiA1WFhwtvJ8Lwzs/xTac/n4iD6xzWPs3r2bXmlf00Kn9oIzX
FHxSlMx5+dCloKXy4ZAKMUbObPe8tItzVSidp59TLgcgOnw90Bs6o5GfRkftbCW/hEr6c59aBhR2
3ux19FFCJOxYh2fpXIpiZwrOWmdbgLfIcCYY/z4sPO4XsWt7VmMt+MDATDWIOm7b8FZkztWS/OHx
w1l3YehRshqI2ttrM0eIhYkncnPjfFFuJpy6R+yCPNCGAjmDIw07tQJuISnaZujaGaK9pcHdOPdj
zpRlU/7IeP2QEfcLLtxqOk2ViDWe7A/2upMFZAkJNTuir3EM83T8dUoYttL1X506U2EJzx3wm3nA
z7i3QGiEc8N/tKsA+zddMcemp2HSU10amN6zOfT1G8Nj6WvGnlZd/SAMbndCd4qdQzy0nrMHPm/Y
Ldd73PLxerHRO2ABg97ovKt2IkALpPvCNuyCqQUG04yavNwlkxtab4A/oUrtaXUe9eIPNxIRiyI7
dox4RS7SDzvBhbQaF1Rc2n72MICxnwz+yQOo5uTVHBL0zSKTDUVlQpcq8fcfp2KmjJswFsQcoC4a
AS34gF7c5IkeNLkcz5V2q1nybs0z7gD6K1/eO60dikPSsUmjZYWkIl7nyFCXfx6QQIbfJ9aBZOyT
hWe86mJFp+RxTSbvqLiaxE06La9T8iwBDLFRaDnU2Iif1gkCbq5Th8pe5uRye3JkgnezvjSdN87n
Shj/mu6qR2JqH92m28et+LG70dqRFctxYrrRaqqc8uphb5qOEenVxm2dy0KzsKgwy1TDP7kWgW4X
FJEmZR8UTN4R+xX49aPuRWA52kNX9lxONaitfgXbwGWE6YgzJtBBE9aiKsm2HX521A5SL7zagqPV
SEfgduRZaXD4s1T4ZpH7s3igpHlYuu5YaPDQNEpAphadUVNgegkXX/6TARVv+nKezKiS4KhyddGj
LsGtjGXy6P4UPGMjgAfbfpi5xlUjxJKS8w8vAqUvG5ViRTvv5ALLgo/z3CoWRqvtXqusok7dOEDX
3G4b+9md2+pmVXLj6K+cqCAlU6S7ui2z2JcjK/Xiq2j0+dl3Rra5TnZPhI1cE9UskNDGt42lIuCi
TQMqOL1Laa9P3ip4K6dx3enEnQIhDdpxhYMqkSfTTveBVXoLxQw9y+lyG68APDCWB5im2LYMRKIA
UzOL4/2LU7/4rHniDrReBInZ80fpVpwIs98RXnDx6GPsqNXym3LsPelxp5q9Yul0Ta3SxjAzVUd7
E5JCikcb69Ren5TPnykKxpn+JvO0EZNJxdLSNDRzX2lcTtKu+qgnD/v7xVdPsri+slOoZA0Sy4NV
MBWRnS0PMwNh6Fmd955TV8Snl8X1UjOsrckPHmJettfCLOefqa6v5SCqN6vF0VFaFx746MV6svo3
DldNbNJj/1U28igA6N11iXajqsnFCEH/eOnWT1aKY8/KnJcMaFpcdnAEGx7UF97nO+Vp47WHKBR2
/dVaeSTisfqeG6ew2bNm5n52odPi9pZHaAjm89+/pF+DO7dDDnlJde9lsLeKZoDWvyYY7r2opos7
PZG0KIoJ5FeBO9vjmuElGxuviUIH4ZbTR141hznpX7OaAo98Tqygr7X2YUiJU5q1XR8rUrRnX9UP
+cVRl23dTCUHToSm7e0YLtYfYmXLIyGwXJ9/6opelZEMDG4anCIO00pg4MK7pfiCZSj5dio8DFbx
fJgtvW3fzEmWoeiK6UngUYaxQ44UjcG6s6u3ZXU7SOukoTS94kly+aWEu7pM6yeyOCY6PWvuatTD
u9RtJh7zaJ4Dc/QE3V7aFwxIfmo7Hr9seF5ds9CP2OV56b3meciq6VrLM6jZUj1Zl+jXQGZ8Zw6Q
3DJOA6Zgd1exsdhbCCa3Y+Mfzanju7waR612+geuqfR6pRQfINy/MjOKmM0RgNR5Mz7W+do29OTF
nXR8G76XBEKzMmIesA548Lxx3Ht7p8sHEt3jcG008xRo/M0Yi2cKj5RQUHf5n5kWBsIxOpYGLJOQ
4OWpbOaNFP0DRT9h7y9VQOvVfKcZlGeUdS6octE+gcFnz8k8Zvu19MgFkrq4z1bQotsC+EB1p9Y7
b+OMAsNfpADL//4L9f/8nf/4PS0LjXfD9X6X9I+nxvKLNXkeWfg8b9beKM6V6VYAjaoBOG3d7tKG
qcsdCiKauWJ4U4517HuR3WyJlsfbq04p4LWqu+3WyEvEeLOfP7t2/iL+Yz+0Lloj1LK4w8Z17w0c
z1AMs89sTQ5bt42/DMpEDlcHYAhfXdGk6j43vYWqRas7zNBt/U6YAC4atXPysrvP9OHyofHUS1/h
1m9rh58BV/HO6ICGOqWHqHuB7VsN4AL2EKy+J8iDPbafg4tyOUtlkTbP+5e2e8ZNnEGjGM+syWFI
9aybmQy3z81x3kpCZY8kXuHOV+AH8Zhun0V1742y/xDc2HazEh/TzP7IhCL6fjHSqNF9X7cWbwdP
nd3fv5SZfmwTLSK6CBDedsSTT1o0cPRenZF6zCerqrOo8xUpKgLrhhqoIDdQ6SjJcL6kWbxWOg8+
l9AlF5fFebRqPZIAiF+02mputrnhDOSORm69UPGYIe+a0mdLCKaEy7fPdq6iSMEjHVTnHic2R4Ln
TVeJswXkd1Uw6tqbvgEzG3mMJZJwkF3ioS5obAh1rbxqeHCFm1toRx6i53UGMlFUiR9Jg1oO2JMp
CgklIazq9jzDCD9t+Z+FzGTt8/8Bc3aaFEshOcQzay+l5cxZxBfnXO+A6KSnNbc3kvXF0QI/FxUG
ILZZwFNyZpXv7X51aQpdKEHJ1PU2jVWcZN614nJKX5F9MAQXeVnOXKXt+laQSdoDst9JulF2Uz+a
Yf0jpw1jwpx6+25c0ab4GLnrPp8JoC5tftQYeEv3AmC0vGu6Ie5Ab15JJCMj5WtEkiYPK8uKaqcY
bzOy+4z0lYlixDX8uh23Yw8zC9K9YErFyV23dR8YdnvHDOFx8vWEj2s6CpkH2HrV/nlKxcmv5WtK
X0ogJfhnK68Ul9FL1s5u7NuK6h+8X8ZhKplYBvKzOw1VtbLMFChwRTU0GhepMVydkcFjW5C6AzWk
HrcHMXo/SOB0gsm+hK5V34uNPJDWvZqCLwp/w4hJZGJ0z9hv6blJH4RzJt5OnV6NmmDYxUkWaN1s
q4qA0Yqbiv4HCvejxCAbLtp4a1B273CJCprxXI4gF5qErUmj929jbmCrGtcXY/SXHa2pxKrcNt+B
+vfGuFXZcE+/hx6gMF2UEqYinq3sJfLP1E/HgLGGf4+RXcNGmlkgD7/c0H6he1IN2xz82qqPrrLv
UioeAlbEIu7oIemK7tzj+xEtFxFz8791lum8cW9FtZ0u+4VwXnnVjNRGlYbMMazJ1VLW78uED29c
vT8unC1VdpGd1xP9YV+pQ8nMmrEJ07L+rGOv8Y/ULrgp2pbrfWsLGlkjpluXHoZB54rei76nqt6+
q8x708f8x1ZVHqYbsl14cdNWHcp6eK3q5S0D7CVV+kUfR5QaA3vlai1DN0NCs/3vpZDIcIK4EM5C
BjENc44LNeEysPFXl/05d2F27bgG8ZhNbMpRBSgE0v509bwFwK4JR1cNW/PcxVRJ29ayyo8sya6V
M+IYSH9MaaBo5Ij5yzduZytwKj45rs16bd7kE29mTBo57OBvEVzF018sVtT7NuLpSs2UVOXjbBJs
JsUbFsSqQispY5Ek39T38XQsuBFDCKHyg4BS7s+h0nEKjKMeroOOryEJ6qX8HtzsG07lEvl81Edj
m7E5AbaX06VpjLMZ3x0q9WidR82HgeRwXzFhyO0RTTb617nroXhJeG4hQg1rxbaNQBUj5Lr81JWf
PVAZxunPV6hN0+JUOlA2MpcO7qmzLvNPF09oTOGgyhin5xZMjvLjIUUvKb2O//YSkxXxhqLOvANt
fkFS8LP28109IL1tOdPQ0JVkJPyc5adApEYk0Rv+FEcwX8wgboM0YxbbwDMXCy7hHo56CPm5x/Nb
qKAwFzoG+9sOu9sFV6KHoDIczbAPOLYgcVJ7A1yUvg5n5HQc1R/DSR4lRSNFBXZPlOY7/aDGAYmh
jWb5pDf5m2N3X8UMZsgy/BBXzK3jKvqiTOtm9nDTNowtjJeYKRF1SnvjYsR56Kd1Hma+eFRae3AL
8wc+RGCtGCtNdy32lziMMjFvmzxTGEe9DzHfpAXv7NBraAvlMbWtH6hSJQfqRR6ajeO4ddymsgLQ
s95dYcdcSzYKl+gnLoQvv2J542U/ZYUOb2zkx8W5ngc9nIbkm2znndVo7RW8nMZR5b64qfAEbnZ3
68HudXKYtEiOxuzBtc14I9io7IvtY1HtrQHfOWgd7k62V30MLbE4Dfyga1HvRfKMSGV9wZ3xXmeT
u7Btsq4o4UJqXrXXnH3UGdLFk4c7z6wpVF0cPdjkBa7RA11pexmkJUZG0bGjwvQOCBvJOm12WTdi
1SvB8AsNHF7z2PDF23Gt8XeQUGMpolxIdZsAOMIkb5+1FqGj7asxbgr7SipvjfW6X0NF9l55N1NN
JnEeihJ9rQgNLICH1mcJaPbTS2qx/s+zlmjP6uNvWXhGCD2NajsDqGDnP9Nloy5ngIoDUSC3YLlR
55kXudnCDyuKGWOEyw9ku2U0s6hng4kVG7gcJn2L0xtJL+znpGBu+zfmzmS5UiXNuk9EGjg4zfTA
6Rv1CkkTTApJ9D04zdPX4qZZWdUgB2X2D/5JDm5GKKQj8GZ/e689PYXR8mase14oHoWl/Ymlcc/v
/XVBXEToRa1S47VXgnlcKvCV6DDYS2t5niJIGbxpF0bSTqCE4hkzSWtm9IMx3iJd2VJ1j1n+bzK4
us9RJ/K5dfsC70cEFQfrIPZUoydeb4rxNJk9dYzRx5JNRJb0Kgqo7mUaPfKSZhqNRZW+pdEy9XFG
KthZTp6RsM443EMgqeZi98//OE11oxL+KzO8XyeDjN5zWNrp8nEl7NezAaVRsYBOxZ1uMOlf02WS
/rVam+JAZinHn+E60znJUw87QHJEg2krtktb82HBiPNTOcttM1g7IzHtg8CfxATo5OneF2Okc1KA
jGmm7wofIk3zIXAiEe+HhW4N08pjKJp7a3oT7p0aymU/Rdh3NbZRrFGU8swVGntjloe+Cz/1ODka
ADU3lOZ9GaB2e8MmBZcPYLCawxTOpMYrR8dGWu9oXSDGPxPsiOz3xRiQUd3sBd0Ku8iPyCMKOebq
x3OMV7cCWdYyg9jPS/JqQhhI+ILONL86CnrRjAIyGNlP7yzsKzRDbQAzwUYpeG5GZg123hCOsC6A
eNTRi4hIReWhKIr72d3lFKIHfLjaYUQkSK1V5FImyDbrRtDh0MXuRZTTE0YA3Y8MM+iK8S5sp1Oj
MR6trOgbMapEWscKYLSfg7u8Annogla30AQbc/D7VMLWQkvD0m+4x9liMu9WjPFFbfpyfOh0Qz/W
xKq9UKzhKUwNELWAVdVO+cX9/p57DgpYXjIYw/KfEcPwFprVYsaeYCtfVFbchQvbvJg5S3k9ziWK
WX3AyYGkDWrLWfltdMu7pivu3QKhwGziTe1RkBqqCB4MUpyKhke7Z0pnueNwVP1np3uottXapVIm
+8RsV7LSOiepBkkZa8FuMyzYZ1f/AybolTFgGJm5Gab5PlEt9VZ4dcPR/Qnr8dUMw7dOclZr+eCN
/MU2Ooimgk/PA2uvchwldKGVnFEsz/5bteSv7dn+yghHFjAd4Ejx0ZrZi57kX0p7mkNMTFlXEptm
RtXziqWcSNHtkCkAwgVa32WBa5e/NMoGE1v+vogwcJPc/9B4hy8zKDvVubslbbRXLOXQf6Oeg17K
zLyW4WNh230glm5nF85WxNXi28ZEFXCbP3pcPTFZyY3ChLmpJSH6cnqWOfo4RVrjzXCQOXJsjLTN
g25vDVZkSjGLd7tq7uu1tVvarh93dvF3GfkA8rDXnywDYBrngPiCbU6ebQWwEpNv88Q13tpQviq/
HCY1//x1S1i3tLGm97lYVQ3PFPdpuWh7A/MxjStDeSsUWiN6rXqNdesHO4n6nQ+2tzS/qTtGm6iJ
od65RrQthBnduA1qx44VAXMmoD1SgovPJcR5b5f52q7fMGzJLUEq9QUcymFU7sZPbgmNfSRBcIZu
WV5EzMliLJX75PY4FTsWxb+RTXhq/esT1XOlaXpvwmLH5hiX34/8Vg8Lh+7JceKjFUcvwrSJd1AF
OSXDtW7dH17hGFpPtZkTWuggh3Cr0+2z0LsHbgQxN9Jy9u2OrUFp2C6ajt2G4SxBARCGpfpKhPtc
G/ldJ02IKop+Og0+DDdx2lZLHc+oRfGcVCPzunYn61kd86g9ScqeN2lEVxaiGbsH7WhejcpBNCzg
jEwYn9iPRXJAztF95mHbi8xTPcGBiAryEZk0BiYktj+F2q4zEu9tScQ3jy74KOwk4TVGqaSQrWS1
OaASx9uKmFrA2wFsyKI+jYa50DH/SplBI+PzyUpOgrV2nUX2mY1tx7OQ/2brZjgUDGJFlV/JuLD1
95rPiUHtRBs/cr6oDnHZ/2I7Y3Yg1AteSY/Rv3rSWmyMfcre6oWcdRSrzWRxDiZTvaq7PsGZ9L7m
Up2OD8bIAacwO358eiwBFNylJo6DlP40C9NdbOKD6hf1TpHLzLPAtS82zb+qcl5cBjy567wmg+5t
HR73vsC5gHEsf6YNiAbHYdjqennysngkt4LCzxHg1dZ7bDWFzLaOeudg9Wck93ZVrk6UthQP82L5
eHoC12jwTKwnXYjRXUC7Bow+fHgaRBpmoHtkSywX00osQ+/duznWyEQnuBRScx1NCV7RrtACWpKH
xW5JPbt+3ufdrbbdM2XTNKJEzT5dlWymclsZNibvCeTefHmI8ZNcPMp1tr3Nndtx32p3EncJ0biC
RrFN1ydQLhbThBFBaLtRsCqNyKNRfKR6Vmj0l5sReUf5OnO73ifO76IYUFYuCUeW7KLlatnm6mlt
vTtmVXgCMCiCqK5q7HPi6JpWcsyWS1SUeMzGS0fa2zJc+0DSrNv2xfSwbjhd3g5fhcPzsHI1ej6J
rU8NoAXww9g6ZbsH+NP4hJWxHiUL0cWRw1xkVVtqlTgoHN1cLNumy0EQGrS0ryiMviLpG1OigGC0
QZZ0UNlZdyvw9hiQDfoEy65mL0ArZnlwMPu5mHwXrkqTSL4qAcEMYAzxpdx+MCheDow51ZmO0tCc
1ndRqbHhqrwK2qk45JXOVdzYYS9oN03y5jnDbXX32N54L2zF/Y5KIu5hSJa0+qw3FCtssVpmsMqZ
zvupOaF7cJiow+YOfxUpkknR8tjL22KoFxRObJ+lTVZHdy+WNfzYTGmBvmTfGdbMwltiRhDc382Y
+1Ai8VVjRLwj6f/UzXJEkTcvho1WTCJrHLqNveA2zamy96z7tsseK7lhzNxgUB05GY0vxkKsZBYX
8G5PEIkvkhhn3xUcehySUFOY+Rher3qEjjGI8sPorKvo8mezIlTKlVXzaw9CmEvsyJbUSWiDx4m/
OUeI9GOdlD637cxAKZzCPyFXYsbM4JY55IltXjnPsa79xF3447nzE6PYQ+Pl9MinyXMMS5BJDdAy
wSyf8xKd9sZ4CYlJ4WZBQSI/TO8tJIHYC19EJQ74dY9pdnNnRboxFhs3tOTBhr2Xxi98EFB+c8ws
4+SBlsJebReGi3pC0DdzcsC72nTQpvZqR2IvkbQ5qEAnoo9Rr7Lvdk4/0MFek7Lm6lwdaKHAVNTe
w/RFJiiGr87lgEIpzsPiCB79qTE3NlWduIY3unkZR+k8t0tKi+fw5RkU3qrcdgjK2NNh7XYDnbTG
2dpfvN9fGr3TvsLiZLOnzsvEEusZf0PLqw6KekW/7qMXLgdfROddAvA4/oaFSb0m00+TcaHvkR8N
YEmnG1cMZFX5Hfl6H59cEJNBZppUKOFkXavXj5YhfZfJ5B6Z7XHh+qFC1JDKkYCePZwII08OUjla
EDo5Q/0a559Tn+zResRwDKEAgtvGJnGAsZqW6Iko6QgydCze5pT86ii0T4G2zdu/0QIxY68wLcjZ
vXNvAJ8LyM+6BUXXVHjdtZFhQRONEDGcKwKty3ePIF/H97DxSQMRdBsG6ija5w6PRWuPH5ATU3/q
81+7psKHTXWjJeoJuZW9FnaFzNsTw0xKq6h6wU5bpkzEpl5veLpYHrImh/bnLad5ND5riyWooaEF
jOGH1XfPJT9XY3jPnEEYL9ockmh5orqLX5xqc4KRMxYjkXS+U5M/mNNRDyQXKMcORsYwiEAIll77
Ha9Z2KbRtmPOgSQWw2GZ+b3M+WWZzOemnr6gYJabegEblNPPh9cDGj7CiU1GYSCigsUJT0tef2sW
HfFztFSbwcMUtQZUZXVnmvWLs7B7tGG+T/GSk/L+bUvg2JmLhJtlLN2FGd3Voct8XM2vcdc+LSKx
OXkOF9KjnJVJxPRR+hTihd53rfPm5dGx65m0OfV4b0q8yuvH+ln3pgmrOuajrgUbRHSLRvmqAM2S
Uy3pbaHMhGAEh4Kyu7beExwMhx+0AYBqZLsoK3iksgyPlCkDkPjfET0FHA6w/Wfi09P4Mi7eRP7v
aF1yftOpxsmPYJ7Fy30duauenATGUN7ZwOHj2P5OnILaPX6CbhnVlq4BbNuYbtIRpSxd6GBsuwBW
O9LRAiZ2TeU5nLCWxHxtZt08xc3PrLhLUeH9xwP95nv9yOWvV3d1pKdUe9s3ewBnVNfg+HKykuh/
a6EcxzGVRXxmHeRDkkjTBk5k5ze0swUNq4UIEaLwo5072GiNO7N3pkaxzYS86Kq8U5TTbFrag4OI
185T6XfpLDSgiD7f0jd7jWlVTlSBqglHV+OGX1qrtMk/JcObRFjb1AoRxumGcyiLZ9iYNDa3/pLD
Y8Vhue4oUBuzcyufGgK7ddWYQe+sHcRcfX1lFXdjNf14en2kau0ld9TTyMRVl+IH0Z+hJJbZ3tyX
oHi3dV+/YHTBU50/Qeveem7cfZP32Ymk/ggzt8GsxYIvlH6qm9WKBGqRS/cUqL44Ni3OgB64E987
elZZKI7MIe2v2CBqEC+BZVQjACumz9K+LxZaJ8uMQYKRrU+2DDw1WY8UB8xqeSRPfDDNBh2znC+D
W3WBCId7p9QvkaxHvyljCkNW75ijbwtjfhvGItBy7FrYkW7z3F46G1+yqrlPdth/HY5rPux3bpYz
RsaJCnYCHuybEeVu//6Wh+IzbstqtyxIbhMGWGHQp4EXP4MT0v0ZQuegSs4aeUPyAokyFhh0xqmL
/Mj8gtr7lRoqviRqRoTuGArz7gKUuJZJxuozJC+twtr6vDTaT691vMZecmYUHm9JuLVbCCU4VIYm
JnKN4GTH+i51WEcm+K9bJibjnJ2hFO/AgU5+Xzsw95dNLlHtOEMhhmqM60NZ0duLRIiwRVqbTKtD
m0XgYSfy0dEaNvn4hkvBPMZyCBzd0jBDjxNkl0d7SDnjGpJ/OYfF21Psshgn9I+PWPdQ4/DP+y1F
5E5cawHVdRXqQPXQGWymNNGrTWaqb8bF1DmFFa4Z3ucSYI7oqotLAHadfLl0MpjWnjz+N6a4Ytc5
qbGBZqr7+BJuuUkqdq4O1cJ3XmQJYZT6vfOmS2R0b9O0xteL+hJW6SFxIRQwt2yI2bCJxOh7sgW7
iWGOBEqLuDpaXDfzI7TKahsayUcY9lwu6TJgjsqr73UTfhJ9gRm7HPMq3meie3KXAcqb+5ctgIuU
qwGt7yWDTLpISjL40ouvS+YGAir3bunqr87o9k6LUhoduUtEZ8sZXqzEuYJkeHUXzBlyfgp5eRGM
jnan3yUEucwleixWp2VnTHYwWzkQHbh+RSaDmEQ0Qwftc/0aTc9hrdHTPUw8X2beVQuzjwYM755e
vp/Mexhz7Zoh+58t1att73Fbs/bAKZ4n5x9OJGhsZD52+cmIboXV/tKA1vjpUu+lAELX5u2r0OOb
znzEsYXuS9ONEbwo+UxGNBKbcUCpg1MW1vM0tCsVbmS+nX91OVfOiGwQRj3tbmYQ6vdqxISmA6/r
pnxXDAzPaVpjs7Nl4UPgP3mKx1FG3+vr6U39rvoHJWuLB6xTbKlt/zB7SEP0ISj6VyXN2epTOpz2
4GAuyO3V2Yu0xymJB2xJIb2oc/QiGw71hss30w7EFiXUtjODJX/9rRfSZhLhXKqGNFSn6cAv3Ona
CP1lJjPlWx7f3ECrT6iR/pcUEXbYBqGAnlIgV8hARPZaZmgJ4xbWNl7h0bNPaYSbvi2+RRHDyCrF
JQsJItrUauiNtSbZ7aumJnJTOVvr5MqA8dx3aeaP/DFun4UbNMYaTpq056Iaz5H37rSsg/tpyP/a
XXiX0CjQ2AoDLSeABvNh3oSo+GbqMw5lGLRglANuQNKwYuuJbWojVBbYEGL44tVRq+UcTC7kkgj9
GWBmu4U74QGPociZjxJOYEzKHlfktJgaeBB+cVLRcTTy1QxJKj8tkydpzlunUwcLNwijwiwJZC4C
zgOxn9YaL2XL3vQPZnPTFTZ3C43oQgzhUx+TvyPjRwydFDGCs/VFXoT+jCjHRDq62e7g7btFPmmq
/5FA98miYoo3l8I8JThgx4X5o8maXnaolbNL8H62h+wU2/pBCQc/QFtU+6y4Qh/7BQmCJkYWwuiZ
CodhPp5RZdCW8WCGFuphX1QVx1e7OuqSg7BHbwigL4BnE9NRC1lpRtyKgFoaIy1E68nUtuTfsDa5
zc8zrOCYk/WonzCtwLrd5r2wNsM87IyOkT+cbzYYG25GZgZtODMR59+ues94ZBZ0yiP3Htvzgobu
tdxpl58qpLPStJ89TJXn1eNgFBK4DCTRY6XPoAi+y8Umx888MGAesdUt+23QGHuN7jNzmRb1LA9q
s+VOnHXVfp4upu0yk1mi3zpmewh1LrPYCnn2YRsjZb932ZWyhOrGSzw2zY+5GPlhGa6Zl9LN6NWB
6JgX8O85FHyvd8hpxB3p/YBVPziyvEVLuEqtswVngbkbBabkkbRn0fG52x2estKP2w9As8YxypZ3
g6DnQKifz+LSIfxtcicGyy1Nf8kQizEn7dIpqg9j5Vwjl2YSW9wJ6Ai+XfExDZ5B2M/G+dgja0xu
e45Tr96kTvVduikqA2G2dKxf1k2g1xBKRVXAVeA7dEb0x5UDSwF9A3UErHlvvAi9voZaGWhGD0d0
5DLtDiBHZZMdImcR29ALv+KlG7Awlh//ROf/XzMG/iM+4H9BBv4TieD/R8aABSnrPzMGLj89jL/k
539RBta/8m/KgHD/hZ4JFsCwHcwPK7Pw31Awof8L5hfAQukY0jSFbv43YkC6/9JdAQ3TEcLTdZ60
/4aCSfkvvgaAQ+kABxOgC/5PiAFz/cb+JzNRtywhPS6+ABptCATGCub8H8xEPUspzGFvCpS14D8f
ahqokSc7kU9bzQTyqsssOmt6vJmL+rR4D3h1gxhcCalro10JVceW5qO5fuzDEKFPbqmEbzA3u8y6
FeikqmPx7UrSQ/iP8H8ziFkGG8eIJnxswgOJB40IZPxc1MV9nufGa8EbZJH94YL1hlItAkuZ0S4b
sNkk+Iq0bSxz2w8HvTvPg/knTxZOWFF86GrgAHiqG7qp9iS+7+PY5aoG1blJzauTaU+cSv6gsTU0
jhFfEGjG11kfL4p5BtOP8GzD8B70+FpyRHNtDhhTZe281nxzbK3byVlYvq1TQ9K6ZDTKAM/lV5lU
n0vxuTAax8K6s6D3mji8rX/I1urF5l5gjXPii9ikSkHLAL7nhCrMm40BgUv2T2G8Tzn7YI0hh4mr
hElIyqqjmTKK67Ndf8Wl2gxaeBtF/lCxI5nxApeabb3+g4S/Q5Zndi2CzHF3jcUdpwVVb8x7ovac
x+gTQF+MEu7JY2FeOJcVmzaSWBa1gIa3g1GEeypStcaZts3sYiQCZlZ09j5dXfUMHrpolzP0Hmm4
Y2CI60D1e08vXpuyf00vLnm2xKlwtcBpY+CO2eKrJ5mOj+5Ecx0AsOmsICSRrtoYDlu8aX8pPT40
oGzTEai7dbUSqkcwzuC0d/6gGB/x1u9Rcw/K5DZqiWPrmA+KagENeTdwrZC5lLPXeOrWUJJ7CBOS
2Ka9iFPOH8IEmm3ZX/3eUFh+bGsDzv8x4yr80hhZsOARjdN7ml+opSzOUSIZQfOFcptm+gzkBTnh
uCRvYL1F6Xp0GJd5q2a0EgcIaEKQw1l2TkwbQDp7z3beinNtakRYHMY+PZd2MF1nZVkvSiWnJSRA
eyswGQxd/xf2LcQyKm7bz0zXj9mkvtuXqIrOfTc913oaVA0bwhzjCa9pVMRCwwxsSe+kPvyGWsWE
PNZQI7iz2dVEvFSQjcqTvRm7D2GPwmtFOk6NaMmCMvYQRvXsLZ6YnLWG9dFJ+sE1hZsuWvQLKl68
BxaoI7ImZAxdtjCWOG72YkMwhzCTPzEnqYqTPtTUf6hAMUMdCFLJjzIMVPiVdOO+KvL0qGJYeTo4
hUI3zOPoVYrkp5ofysZrj3pJ6KgbGvhH2ACPFGpiChL0fWXcfO3YCzpjaG9OnrzoVmE9Mye0noYK
8NLQn71YPfQaw8G29RWWpVH3yVfRTzVR6dnw97OPxeACXJ1jnIcTWgb+pOdhMLGMxUxCHmP9Slqb
wzSkNILwmWUfLMfX3dAnVYJwO71EkANWU9PsQHbvfykc3eg6ajfum3iYt7Z6kR6GIZJrcLDwGdV+
O4pbz+/eZobMqDsSbyNR1Rk8gbPtI2rNHP1JAcXPQ4JF8jOEVjYQWBPZ37Ksji7juZqTqI5XK7TC
wHWp7MI6lq7NEzT7qe5q1+O2rZK9i58ks9VmatGMiyejYepfdpjBSeQ66bYT5IffbC7R3M/M6iB6
jEsLtgf1DN2ozhj18cCkNCxH+v0CQ/ShCxsCV/FJIlVaxosmYT/CS2pvJj1ea29caGh7J2YQYmjn
ZAW1mneeGfvU9m7M7j2eDN61+YFfk5/0GYIQ1q3I7PeleVjodExWs617XzEvWgw/ToqNXJCk46jo
WArKP2UzPVc21zBGl1OW7VpCEVrU7mqD3AYZLVMDH9J71uuc5tik3NOEga2k0ikPt2E0vxbGQUHx
WOzfzlInzQMz3qFNpfVx6hFRgah15Rsm7O3c/knsq1vEsETi7bQrNXB9kPzmJL+5brJFt9yPc/QK
ZeKerCNO/u3AEZ2krLvtQUMstAAi06xB0025MCLmatAlnq9aYiVajlqPwbaztgl4QnqE/b465v0p
w+BWA7hvij+jm1DVmm5sNOlFRO/F8FlggYgLcbRtEgY0O2x0VQemdYm8tyaq9ipRu4JZt258RPEv
NlZ/mX+7Pv3bUFAyT/Z+JIRnILPjWOxB+ilPPLTK2EwFVYGC3BDbmQRdxXrSjXQrOxzmWU2s4pcW
dnYASd51xqUK7UB03TWmU462kmPTVQ/pqAU4WKKZ3g1nL3sEIShgv6nM3//5b97i6w05HXrw7m1l
7KwbNQcYVXWt5yaBy6EJBVqG5RJHMGEUZ1XuixG8sha/qsU8tV57mNucNShzDz0Ubz3KnmQe7rG8
32iC2kz2R2i8h8bdVHBZLL/6vgmStUcDMbE3K99lAJG8El/EYAD3HB14YBDE2kEmBXdoriEM9/1m
dBAjn1Q5BMQtL63ARMCIMn+lxZo3CCYjMZV+uer1LpmO9PlAX5wpSKm+shjBoOx3hTcEHN/wGr/i
tbtUzBLHRCCWlvvZDS9KvjvF5Bd4IQemqfqAc3ZbkmSLWpCVOKMWYtPhlGDlxytt5NlhpqW0nZhP
C3QZyBJhdljMbg9xjkrC/k6nrdqZp61rnzvt22N1Xa2kvfwpWfKqRO7cztxBQeEoMb8V2CNawRC3
rLjV3EJj3Ln4iqJi2loRGSe9QTEq90O6Xp7qA2HGXVVlHNmYgVT1sRDqaoT82vQ2+yJlrhr1LnuP
WPmK1pxgByjvsZpI1dnsQQUb44LAy+6JlsRV0yOZMx/C8CktqdiUemAX4vGqjVywa8t+ouIEg/74
DPniaxz+YT82O5xB5IuEdy0ybz8663iYsgiXB7VYW8KWtYOiKPQPzjEr9y6NkAQZ4GKyGu5pn1Tb
CmEkgzLtw15DaI6ik9OobFNChZu+c0puSVvIF4KK96HXBBNPAI1QhwIRnBJEecrVdBkYRuMTVnQx
o6R0e9QCtsjokjs0Gea1+6bVjNNJxhxaKu2iCeMYoAKSTniYsQ5H8fxNXWvke8N6mnMxBnsvAkMm
p8dDVM6PKAEXK/eeACb6ihtmi5k5S9LzwOq4qFujn3tT/Eam+91TXet0oz+086kdte82YpUkH143
HetHw3IwnKt6IpzuvlmwcBHHF/fULzdZQ8GOEQwUVIUu/StTEztsjitdIBs1f+zse1DmgbCw36Mb
iU5DWpCclvkCw0TNGsoyw0FcYPpAQD5mxmIQry3upvlLQ3SZ44d8rvdhWZ9XwEStwLJo9R22ohj9
g60cjRwwi4KFFri0L4Xeb+VVlzpvmXQm216/Sb0/YgiHI8Wz4SA6lC3h7dckFmeMIqzXLFmASFik
eQtwNGAy8daBRWheR8bHBT8ArKpphf5iC26qJ7HGMbXp1eF8GDrhLqG0DpSNUxn+NKbX2LT94bWh
V1t535RJ7lOoLN2aGm/wlegfDdxwi5mHw3XezQ4TrThr70LVQ+Dh17jiD2el2InzZ5t1Y+aZS+Rn
VVpPcXVcLFZXI7QDzt4bemmDbJnOhfOEo8Nxn5dsFW6AQAjkAQUnHkqMGuFdJtUzWbETf3GXV/aD
zetPs0pLEyUVEoPl0zVEqqF+GwHLh9FfXtOTViJR4UkcRkwuHONjfDLewPkhtI6lUctjU9R3Qh9S
KLnZT4ZNK3Wnx8JkwL366RI6QvBlrArsBB4Mg6S20lCGzskeBvppdwlBV1IPLJcpALuTnWtvqrbe
XScuGCRo981sPqV2DYtWgoQzJh7F/MXtMBrjOFn+9pTTFctdxAi4Zto22mJHoa7vMe3E6BIk4as5
cBTlbF3F3zYTZ+yv6yHHm7AIDIiKfHYsnf5sPkiatyNSsbH2XWYvvdNvyN74S5PuEPyOunu0eHgz
di8BVw7V67PvKXWi7iMCKusVJLQfs+nUK3OrI/6FlLhl1nyV1iUdwCiVZ69yb3Zz3+hE15FvpAQH
t1SPKzxNc0LGXhxdsuM0khnEosnTDoWEN8UBJQqvAWdq4M14E5ez6OE2m0QmpvClmRQVmuQOUhy9
XHGFAd9gKe8YTkEo1XdL0l+Lq9vfsVmysbAPhclBp3OUXqveXg+/h3HpP7M5x6o/HJMZipM0LrL+
pRAcQe+kOG1UbGpk4IAH/eafC+9mwg+4wH8Jo4Mp4z2NLYA3iqAt3VtXh9fICzJ0H1bzAwDNg+Hy
OuEQ7mh+M7CVQ9zzC6K1o3nOxWtiJ4fM+WNwWcrDLwxk0ObVwajki67zqALQENUvDN1dQnQ0LmmE
LR8N97NrY7imdKWbf1tsN/A5S+M8h+6+2FAJqsLdAvH7GbrNfVoYmyE96knGffN+UK81ZzApLxlC
d0KHcCjf1kAWwh9/jNkpkeCGme1AvN1zEdAZkK94zP6Z+pG9Dq8jYqnotCc5EzIduQcz+oZi4au1
9BF/mZ7/WZqMTdnFismWOr1rAMVDdTfz+0kdMMW6s7dCsjy1TSxg5LYU7dpY7Wu92LfuFWzdF5UE
EAVJEpfLNiOaxPFKzNc6i5gKPUtmnXRADXg+s5b9/NuU9k6DHWJ2h2Rp906SHOdy3C3k3aQXXVvs
W26PH7R6JKB+zu2tJMS/SFoGYCLPCyynCevi8ulwhBe54XdTsbc5YDllcYiTiZMkYZqeW0+3siQ4
GLLszBe3fJTJ2ueKCZPcueXdt/RhNcK8GZJDtZbfvNh7H/RiHSazJbubnGPHrDHUmsSNemPaCFF3
Qf8sw7Az81dh/bbgL2bwMGbW7uuYHKa1TiiTixrG1RxU9du+So/Ca+/SKi53sCCxyGlfMk0ecq3e
U8qcEAmitUBahEk0Ldwmhfs0U08mYgajDblQyVrQ8AnmDktGyox9rMeH1onGQKRQZceeWcqA40Rv
/hbOS1I62qF3vW1lFA9ZFJ6pTuN8qL+E+RzYUu4Nbi/TUJxChv5jteFgyixteEi9/h7dd+Olq300
22vtfBgnqGyMGif70pdUfbj9rmbxs9xuH2FUkqPH1qIdGhscXuHQ7bgQ26YjPeP8PZcP6GWb+W/X
Hxd0F5PbVUctcFptNIvVuTL+unJgl8KQNXM4LOtjxCdEROh9ZG0VkRtU3BE8eQaCtVmWv2bubhdZ
nIBgs3d+TjwbsO/DujxTIBRE4QTYe8JIbd6oG/zDmoAR/yhi96equv3K4JYe6lWqCChCClNkbLri
HEeYlfqBmHG2BXM4bATejjy+hfObrcDFqUVS6PamY9RK4eSANdwoSAyRI7eROT8vBaRjpq8WgyBX
PufusHc8Aezo3bN+5vx7ZgoXztmhk/KhG7LNpKc7pgpByWg9UmxAcG/H5h7eHbs7eMrKvSba8Emf
wVYgcm3U3G/Hx1x37gYiMSOVAa6fjJ8jt9fWeESyb06gCQ5ZzSiz14vdOAKvIfOJbZN+UW38LUHy
BXnf2EzkbOVj4zxh0tbPV9AA6a/q4ffqx2eb7mPnW5+bbTVy7GwFnwp1XlituLhi8C+OsUcfXKTN
AHmyS+wyF7B+TAawJrN4h6v21E+7igFQEhHKHbj32yuFMHPu7bn1G87oRTp+JJX2KlMCeWnEys4k
nN2h1TGIGPthPFZ5d5oa1Cxa5+zxWKsbJ4ytjqXDLkA3D/pp0dAobfULmY3zNsXE4oSjOohMzmCI
oSPafmM9NSaBKOtpKauDYX+nFL+18iA9G0xeGCDMbF31blsE6jNmB94DnqdHm/cAu+hmqCegRGRW
8MMSQC75PrDk2foz1ZW7POJIm3vux9xEuExPOpBly6lOfbp8c10HgVQSlvaeW3Ic5K3IeuCW0Zo/
Ndt+qP3aZPWK8E1o8Y4r9j87pd6kf7Qu3SdAwCed1AMM2sziBCG/RDKkm3zeOeMP2EFOjMQKaLXy
E8pnBut3Uldbc2oUNCjMprHnbH+b2lWQ5YrmLG8ht2dK7jeGKAKmYkeuQ8QgH0U+Y73YKr4QT8N9
D6WHU8b0STv1C0WIEwsX/xbT65c2a1/NtPtss/GnafuN2XIzW5g412ezdH1ZfGCmHLU98iC+isgv
aOKkI+O/2DuvJMuRM0tvhdbvoAHuDmXW3Q9Xy7ghbqh8gUWGgNYaO+p1zMbmQ7C6O6s4VO9Do4UV
mZWZVwDwX5zznQVH4yxq9GpGGRoClik99OZ4BCsIZBSILE1vYVbPWeGe8TmBwkyPehQ/9bSMMzJm
cNFzn8aoOdkjI+oGO7O5BRVBQRuuSnLLhim8U94DQVtHkxo4aJ7jNfZHyukScS+qlnPVPym0k/VH
WdUEKVxTj7OTnjZVlMs25qtBPaT9WdBsycA7ipC0iTgrUU+Jbjl6ZjWn/uyE3wU7x4gfax3zUUqy
W5UeBYoY1IAYfc2fxMAeEV6v3DK/dkPyUTDx0UQO7hx9I9T4+lxG7/iOtljIQU3aGwP9J9WXyPZB
ra+7zt66wF74IFatGI8Kt5rgbKwRfxiCAhYoYmqhOIGhFT9B50IOHqwEZukAzltWXgeiRPThPTV/
1CzriuSVj+MIrHjMnkz1GJvcqZFi8PCW5uV6ZP/bRtZCBAQg6cTmBN3ZRxDUu8OeLtnr24c+5jmR
K2cFUTiJ0fwmwt1Ek3vj4DYx3R+RxcYdok71HjH0iKaER3iztY3y00yNlUoOo0dUMUnLVu1u6so5
mQaJiXxFwr2vqxaKfv8ouy0JHeBFsABRnMQwvXxrndh0VmGxQizpx08TPUdg/nDxZneOcedp3RJy
GQRcqgtyl1CwtD4bEaT6LkkmYR8Sn9hW+9atEBYaZrWKkWWPKOOq2t6C/WJmHT8FCVzZAqOgHdzW
AmlU4tv90va47WVhHeqMs7cXk0auEytxT/JRGXVibLLYEYcRkFFnyHPkaDel71xZAOYo/kruvlRd
qoRaTcvOecdaUJKaemo1H0Wp5T4bUZOTj8eTIcxeUjt8YklJAIKf4V/aDGBhGGTAXAjQnVcZyVVq
vCMyz0FbGcKsNUjptCPKUVfu08SWnGbDVgqqZtwxxrrhL3DK73KyZCwEoyKf8TI8kdtgE477PqgP
CZnCWUWIXohjkIGIXuFjtThrBr/bsrfa+s54UDhQUt0/pEyctMxY1bakAbWfmbbW1WQtUpROQ+th
8CFVNHoZBZHOjSgWWpYwrqimZ8hjyyHQguP3D6ap3iKJ9FPkuQAEdKoFcTIrQhN8FAwufimNYtS3
k40BkRdJ1i7ugk0p33tOfNY0Aav4AuxkZG6kLi6uVVwRi4bVoQCnssgz56cF+C0rhtlunSzl6H9F
HXd+fCzS7KUKtfe4GdeFT+3DBFcwEvXxHi7SIOX0jobHYXCenVnKgAgQExN6Lr/AnukydGpqcFPm
Rl/XyACGbG+WLRUpB6sMVvVwqFqOuSo6BhaPoGIgJqE/8cGfxrgEv/OC+R9Wr7kMMJnO2IqwzdYl
w2c0TPjz2m3Mc6hDdVG1myEJUH5qJs1PklOsjtwQjHjOlR1GewT25kKUKzwl1krGsb8jauRoWgDi
hNndGaX24WkROWkwufBHe94JxcS6xGNw8pSeHFu7vzRaNQGhavKFEZ/T0TCu43wXDxZUEmISV4V5
TpRTXWMybgIZMxU2OhZvsUsR7E/7nhRLhlcuIy6LNIA+6a0dMK77iBCPjUjJax0ZGE42LwDWR7Dx
T4PpDWszboctBO80Gq17AGubMrbfJbG3TE8j+4ZQ3NJTB8fLTiNx3kYwnsD7p2XpXfLJex1qMFXE
56Lit+ndK3X8/oHpsN1DAMLBljT3eqi7R8i2jwopXGEnD7q9L/MJ67hv3slARVvDRaVqnGXfdbvA
6b4aYYFnM9t9aiQY3BD6np0SzXDf9rtm1hKVLhMjy4Qey0VQHabaFdDKWFWMLDa6Mj703ehhNINF
rE/eIc5RaNo2RnW/gb0UY43unJ6nvQj8bQbfFxkv4yKl+AhjrnbUzY9mYJeQRstTLH3vJKTg7rXV
VhtKc8tLe2obZO16hEVLOhL1gnFyNYQ4XNDc1gldLQgC06EA763JWftxVa6qESxNH6KcHcs5HKeL
o2OetvvERkblyi9nhnW1eY3Co7CYOg75m812M0qzYtWRdblxZH8x08Y5eIkW7hFFv5P9N6Io44PI
u4E/l8v+6BTqhYiz7OTOQ6iEgq/pFeVVz5TB4AyxqJViqs28a6fbKdfyfcDw3HMGe233+lOSS3dV
GUJfDTar6UxxXXeB2OV2wDcn3K1bsNWz+6TYW/NdSsiwpdpDEWVE40pAbW7sutumDc9a4CIymqbj
rZy84AZc7BaWDBJdP/xp4RWDkSc/OvHGV+E+xc4wL6XF0vGz7ISNMfE198GENNGklN8p2eZe8tJJ
cUZyTedWPDmdprZuEL2GndEu69ZCLap4QTH0aj5OXmgZytuw4jlLQGq8g/8yMs3APxifA1rPlCGG
G2EMIiUbLO+xAxqMSdjotm6dPJGpREmka7MykASgOq6OA5HMO+UZ4BeCj7xOH6j03SXP5QGmq4fQ
JnjTDFaS7lDg19EYzJVchSUaWBrp4JJkLM7cQNy66YSvckAcAAvgEYFQt7Ra88ymxbttXDIJqqhF
B9tSAAQEbDEoTLGx2fA1/JrIAbd8C22n/VFj3i/whKxLsF+7Rmgv0sYInJuUlJaIT0PUPmeQEARA
4UVcB9x1k/UQOxAXAhTN5CFsBl+0+yjrgRn4LN+rNJh1+AASzdZmDqa7Fnuf8cszpo3iyoeANLu/
ebIErfxSrMipRHtyw7V8U9SgnMq8oZ1hHPH9Q2Jq5gMvmeGq2x4vBLE7dJttmL1rsOcGVKTyYaxZ
TYXwhytwciuxp3cIdjIYaN29A0KemulEIxBOEHQ42UO6qnN512vMqryE8e1QNueO1L8Wipvj4Mur
0+w2ckBghyiK8MkvUoM8ZB6HtLHtuIS7TwB67mt7QO74lAjL8awMmSqhaAnvJx6i8ChT7ZAPpbfT
rPyzBlLJUC4r750Wri4mzcOk+1xrAbY63SLGJoibJ0nWMTOj+FDpeD9LXDEau9bYsWnKTJD5VsO4
FiP+NOrwa5XJeRumGMIin0KlBWCShSveVbTNtekRK+BFAhzmPEFVD432CDM50chV59mG2QLuGROv
9NC15S6q8ldPh8buOf5PNkvUHBMXQ0pE9qjgKkj/LQX5soHNcusF6NP1Fkop66Ri6Zs55RKNtIBJ
haYBl5jFjkoi0lkNSLkQ4lvN1qtr4tgLoAwpmUlt4RD8W/fwChIzXUk/fNGaghhqrdoDnHoeGDUt
YuHku5aTLPVa72KgUhGMIVZxY8MEqu99lTKaK/q9T77GZGPUBheIJKO3rI2bA7FJU1FtErzPe9AZ
cCNYpe8gUvE5hzfE3O31YCScL6xNYouc+d6VxhVuB4K0XuzJn4SkpuwHYu0+tS5u73G5jCyXYj6S
3Bd8LrZLurWWPYjQM+5NGhh43awHetFC5IYmDmHDPBalizfaBtDvpWhnXELKnfpRi5xml1XpiNLd
lLvEFelu4GmLXCc1D/Zkaet6zvRJYQLfzc6Y0mSGzsjBIPhTCfrA+IIwlYAtxJEvmbmJckL+hFsT
qidR6nRF/u51ZOhNUfpDyz9A2QXncSrHa1ISmkAUKA1aaD41XWVfJTi3tdcF4eb7fxaji4FhbJu1
psKHkFwzj3Od0iiEiNFBw2IkxnquqIMX7qZqW42Fs4l0K7uGpbelKGaFZtTFwYpj3nqMBN7QS3zC
Q5GDv3DNjS+N8pYKeRXanLO5UCEuhjA6mykyfw/eDm61rGT2wkDD1QLj8P3Dnv8pBMK6d4Ibop7t
g15lzIiNjrGgF8iNkeo/U5Hj18O9W3Q1K4ARBLCaYPfHYJ05VMJbwDW7gbnzwU95ElRsttZhaZjH
KMA+j0IHxktvZ2dyoMqzMf9I6xH5daSHOy/itAV+qUGnC5trH3jkVLjjtVfIa0zrTWpRcPWUYrEN
PXodFgTApVlFRqMRM563cuOAIiEC8mEO296siEvCPt0RqnBjsjZB4OwlQhyKirHAWNE6hlMS3xmB
2JZN9qG5ZXWO4+hQ+LSaNgrcxtKiU9hEAZIZMN5t190ourutLONX+LBLbxTpX2Bu31i3qRi+QAsX
YHFRsXphlj0hmM9XBBDitWNNsPcD4NApyLZuYtJn+2otiqG6ZqV67SUAiAaax77hGHkyccgtrQil
pBWwsSbV4L7SoujoNkyH8KjfO3GX3bOUXSa9Gy0rpVe7yBzsq8O5tJGt2a0zsmXJiu+TfY67qKgE
YtgoKIHzRcjpEePvLKawm7wo6rW0LONQyuRrUlFwjNpdqKvsUhMgswK9cw4HxLeWq8oD5dpd2sNM
HWpOn0IvWLXlXXDjzD+sTv6YBjGuA9ZSdaV5l6kotYsx/4iH3CRtVj1GtAZzktdwWwf6cCsii9kT
myQFW+j2+/934O/PnhpCGMcW00sdg3AwbWZeeqxIyoxdhxbfTM+o1o58F8OdZXXDnen4/RFm3dNU
R+5a6hwiceE2Z5UNmMMNgSYqTcMt1rGl7xL6JyybaUiRuyedmDJWAC3xV44JUCtqJQZQCu1NNZny
xiWKmRmxJzZWprO3b0bxVEnPZT6WQvmN7Fs5ap82C1NOrURczMGFsFaBbJFd/mNkBF1CBmOpO56C
gXwto8zoB5h6smRLc7IpEMNbet3eGCG/0CX+MxsGAg/EqL02dLPRhM9YUcr2PTl/TF7Y3KMPgF3d
rgtbSw9DHfnXtjIREY0m670pOeuo5hcoDxiqgS1YaTgviJsQe4Moy4PVFh7iO/nSDFA2c4c5l5/G
+M/9rD9lOMwXBQgEuKnE0C25ZKYbcBS7VimgDXXUX2owd0Bfm5DsM28VF3a9CqZ0egumHGu78J4n
X0ePE6M55P79ScI5ZVqfX2Igf0+QNnYWJxCAn9moBgT5dnSxH7rY3RZ+BN+zjHC6KJR6V18O5oMA
50De4sIz1HQ0Xde5ZpHC7jknpEFlqhuqMgRi2Po7el/CJU5prkYGekibl5pTOmjRungTRBYwE9GU
t2PXl3vNAylVBJiVeY7lB9lXxUs1N2Uu6+4BISUGivHWjpli8Ef228EZ5TkNh21d1/5htoZvK1lB
n8K9qbGhW8c2yAnhRumjBzPyjpL86odacWzQrW0wgcWQKqpkO6AhW3gtY+vRm70FlKQJMxM8uCGR
oVG662GGxMK7I+k62potMvJQxeolDAWUfWbwo4krXYHIX+kCu2s5dh92mdgvvtufa8/CdDyQ/dGx
48C2Hu8a6I9LYlbDTVJGNI5rS0BocDoFMF3vNkHjfFaJmvHf0QZXBrgYwnVTjvRFPpi3uDGf04LW
1fLJyOhJ4VxJvBl4rtnbQG1xwQLkPKX78QWtevjIb1zAJ7oUYaguyrCfhZe/ZZ7+GrYQVyp4BpHv
6Yzj5Wl0EIb4OauxPOlvMr1wH620WQVur2BRGvORw6E5ZEzL/bR17yzdXmOQsMm6xfCg6oL3bxR7
4Uwn6pFg0zkEw5pd9yrydjpUnhJIzMxrYGNOhJtrsCqzzhGvUcNrA8QpM2Gu+ixejZMD7HQ1lDpa
MuIf6YsYXpACQQXmdfRktB8F/B8wTjq6NqEDZTWTZJvNyq84wE7ktgrDmszTk+rcZlvM8eWs0Dxf
Y78C25jevYLpQxbMEBf9VujWntDdm9rBuVjETryPvWfXbcy7wH9DSvtU42veFa1zGvW8e3BbAkQC
Ts7K11G3kIoz9McqiupDFKPRaYchuB3EQ+7n6U71CA/sxoYVz6YMSmOzLxxSJ4s2lOtBAo5miCip
x9HiLaqKUTnWEGsdNycn5VnheM9gcfAm27HcjAKuZ80+fp3oTLjTrpOnmBR1RodZT4WG/0l4zHxN
AphlDm6q0FDqZN7eQWJ2RjR8H5TEuUUYYZZtBg01CiCZ+o6apSASz33AysAJrlXl5ecBuQD7o9Rc
C71HURa0xEv6aDgBAxBYA+JpNRrhJR396NI6N03JF6AYDS+G1vQoyAsXKMyU7UP2lWbCuMZU400x
Oc56mOwje4qNyQsmD/ZtzGUGJl97a3Wows1oA7nqbZKWp2+mT/hzSBr9kDbwWNxhW4Cnu2myk92T
DeD7FpML3S+2uZ6lMw/oILu7bkhHFtzKWhnlnuCqN0iuzdEZfhDIzQyjND5FJEx0R8wwowgNZBM2
gn/xosdJcdQ8tgiOTNIlnALimEqyhZOowc2TDNXBHSo8qu4lzfXPRieryoMFGTYMLAcYvolCy2eC
IWIOVpurKmTFFDD7ACbGjQmOksmc8xg5PAc9C7lVx0gkJiOK9e8g104IETo3Ru2B0dMicjFJm8QU
oRHIZ81BXB+ZnxFqXzDN7TVj4tqj/GYyouyQzdpkYDvK2mhXZ9Sj9Ow3dT2VbHusFYHPxmaijca9
L61NadWPFZlqZdsOJ5fksZM2/3DFDG+2vF3pT7QilPebIoJlGCgZLzF578IkLIFSymsn8xPlcrVV
I/1MTzTDumlLAZpBTOc6fsE3tg6VF20GPb5nZzAglRnHS9U3zAnIDNvmtdusIwljImdIF+HK9Y3i
6PlevRsUkEySeKtVocYvlWj23WSWzp2W9yYupAG9jjbctHXo73ubwAp2XGptJLqzZZCxT+Oe6LAC
xB3DzYO8+vqkn8ykxfPXvoqOwVPmGIuo+ORBnm1KB+dpag5vkcNqPSrkh2k9BoQJwT1pp8vk7KPm
JehnkhjhIeDAKEiq0FgnI+4aCzg+8kgXkD3k5iqmPR50ZBU2Tul9xBFeFjiAGgc7ZDbsR3bosUV9
MnnvDhy0fQFo2jIM8mVhWi91UdaM9em3Cy94kupZNxFNiI5NWmttRIPdQDHCCy3k4y2YUwsFBJwy
etYKQRQOKQoyeN9Zr0V7IgWx8kazCp+sdaQc5mYAUw1zjUegVqbHXmF4LJURr8HVesw3aXDAFDHY
rZNwTVAdEAyiK3h29aswZd3taSfXKY2DkVoPILTIyINsxA4PNF4f4M2QRXoq0/qB9ae3HlWkLUyf
9k+G+alxvGth6SVSeN6IgwbLoo7UgoDA89CMbpt3SGbM08U5Qe7C0BYWhk2uijYN+9LKnxxGStte
oNCURFQoxN98GvMhTeGeTSgpc48Ep4bIqRNpcY9do+5FFDYX1XdHOfhnnv0/RD39DPUp3HvUdUMS
4b3CnWDUDHPjeccd5xrQH4pFy9tEPtBalX3wmNXWpY/bIumsYkdTT+5yQb1NwYLsmaWbkBPjJBIB
/Ar5docgEUU0WpzoiFg73Y3Ml+rKQH2gx91qJPRPd7KPCnnfRFCHTJGyQGHlZXRAAJp22xZWtzcT
/z7pKw4vA99uXtfh2qVS9Gh1cCrmbPAJQPOn0zAFw5fdvWatQWccpc3Z9T/9nHAtuxqp9ALoK5OI
N32CCSFkALJ0qT/nJnPkK0PXb7NCGF2zXNXOHdjukEo6eKzIYNxWBbfr/Nt4ROp1XsNqhU+cSO8z
FKm5svoNpzsp3VW0KXoIy/ok4ah49Uf/nXoojBQOogYYbwq1bZ3uw6jdOk2IUsmYqpURatEqa3KD
UAd2jQQvktulppGirzxX1FTHaOaLNXDd8TIsVXQl6xGQne27IFhZp9UWX/4w2gRpapG96evuaswA
ZR8Qwtacih9Vg+MBJYq50t3h3mFntuoLghRjmyCkaPI/O5wOCQORg9KNtbBg7WD0q8519dA7XPAM
tQOsueZFt6xk3RObubDoB5eBhf7CaR49zyhRRNBn6R0+yxKuQ9pzbDgfnbQhO6kg5Gn3DjFwTohC
eMGmg947dI2TPvlY5Y1wFpU+l2nrfD8EnCzS6QDmfpZhMXxFyFz5Rj/kPZqacIKonk8us1RGyogv
ehhFMwINXXxdNMuSRzHUTIZ9KSHQ0pievc7iO2ZKQP/2qgWy2Db+Z2351UkjgICTG1S10ru9CLuf
jWGB6qoifTfeQ4eZVu1Mxgoaxr1OwnbRpAH32T3ZfZcf2n5mLNUA4rh5f+gibdZOTiSb55F/UJoU
Yn7LIIKvGyqNxl4PjK7nNKc+iOudY5ZvuoDVVhagOEQ7ceeP+VVpPCsYG/ABdbVxYyPWw16KDuEp
BBz0msvwrFLb/LQ9be/KBzeCij/Unn1lcPez50F18nENDH1yZ2u+Is8iPUBEwRkc9vFDUPa3LS6A
ld0G1naoB3vHVMzHpZP9TGJxbYdwvGtMaqDs0akIs7E8tg4uu9tlFZn3ZJ7kp6xtV4xT8p8qy5Z2
dEvO3LQjWa5b1PMG3Wl6pI+0glAtTRbD3Jd8JYzt3BQzhLQ0ncmRZexElTzFHtkdhqWZW+XaAWzK
CeWlwUfy/62VgNGb8ToWn//xb+85KPxqvP/0ieP61Sfp4jb8287Kbfv28ZnkbfGpbaq37P13Fsv5
t/6W40xYs04cs4WNEcukBRn9vz2WGr/k6LPJ0hbKEIbukqD8W46zYZH+bOCgRFhjmrZl2P9jsjTM
PztS8GiSin/DVM6/lOOsZgtlDio9z+bEadN0DcGrsm1lCsM1HTWnPP9isYynvrP00INKObjXrinP
3hxKDyLiBpvVra5XKJ3SALMNK9e4+qm1TbCKRQpHSciLUJO2M2WiMBj8GCO6M5f20DKCBBtiSrwu
rezCJB4Mwv5XVM0FNUVLjM6ygTxbKuR9GYsUmhZnrYkihmnyFEwIsaUwL12BItdMa0QsOcTLMDuh
L76oUj9atv1RJQUicVxAsEG6RY4uuQ3Mm1++0du/fAp/ytr0Ng8JDPmPf1O6+9efjkuin0XkvKNL
18YG++unQ75iBycdkTT6KWa5eTOzuQ7JII82zgRsnrghh0DdScP4GddynUg0oXmKwToDArIACvkc
g9Fg197cOxPl9GDe5ZWJEpp7PX2zhAdki/caBFV/rMkNHZUzbGFLc9DC0IVK9OzQH7OTUBcEiXDV
mhfhUZXa+QAEdNtoSGuT/iVLcKVDlzhVUguhH+OtCa0Ho5N3QcE3EkrkUPjwlpLOKlLay4ALiAnC
XRdTd3qS1YyVIEAdEdDXs+Pn3e/Hc6gHly64mDJkrFg5uORDfZWCxVF1i9DRSzE0WBbMLlAddqXt
SPPgJWusHWkBOGHz5UTTlvQlj6zJ4awJvwalbsAV33kmKEFdveZT8uUhoyKBM3+FUAefxD0Frn3b
VO5VowtgWPBKJNYJsPqLWwP4gpT8VTuKws7cwmtZkTdyj/75FAVUXGH5UHf9XWvWp45MuIXD5nxh
EE6D88h9Dl1eLJrkhVkGBXYviTdm7N3V2N26SbMJo+45RVPGytfFrGgXQHgYfaKayor5n+tua2A3
oYjKxRIG2o8waHYJCmTObf+rtcIPpCjsjHmNoxXPbQ1B3Jr1mDaoCycjfZwvFI31/axNMYN0k2P/
XRDeJpZGLxjVxjhdYR2jZlk4PsPpVDEJKOEMYk59yuuoYpE9MVzPbqKRF2SOVAeZTngM1Ob377+z
TbyPvPBOZCWABu/VF+rYmM3Z0jDRymPUBG9naA/j6P1k2u+z6o9OQ0xqsz4gOJ4U8bOieGnhbqwQ
1m4sBhbIV7rB1nd2xlUCYQ0x8NTiWpiMJ0qMVYajcj8m+EC0qbbgKxI6GOcA2mEgdzsLd1th/zAM
yWMC2+XKKVxtj8nFX3R+RTq8bmDhrm6DUpkL3ry+smdC25BqN77r7ITI6zkYxVhVktkuCmKPnFLo
8Y477ewuu6NAxKGBbGilqpvYm+tm7qZlRhBUxap+YwmGciSygojIdbqt+GaedmyaZoLfGV3IGpEr
aYmjXjkXsitTqHLdBbLkXW4FhDw4rzmNXlxq3OMBAV3lvVbFBy3VaOEwZGW2eLT5iOp0iRqEGKcw
TvYRBj1YjVCvado9qwUDwgB5wZtQi8omxcPnvsjrbkk8LAoA3JKmeYNUwVtVMUtJK7lQKg8HncFn
Zw/PIZ7dBWMQHpSoGYwWLaHlaphOAv/L8+UbyI2LhZN2lXQ2a5rJWZaUQ616TxorWHrMvRZlGnxS
A6NH/JKliyizs1h+GpQO+gza9r80p6eNNfWQbSjEZEex9k4wKWBpQx0IzbF2uzVF1w1utGOORwQI
TfuCo3jRy2BkJxjuisqCNdLdB5q5kzq48JKbd8vnQbOD6TMoH0cj+EpGLBiEWDNsQtmcMfXCi0JU
ltBwedAzsjF+c+KMPyq1P9n1iqVPHdXpR2jxd7SCzbpNceYUbFwKE6hQQAzLaiqo0wvvyE6XMjYM
v7gB5odNfSgspgsUjdgJa440S5arOZBbJz1xeROgvF7z2KUQLjqEa+YH5nEXdZyzTRygLZHDFUOI
GvMrgsi9opSbxPC3MVl3S2eyPrwprBiR9BspAO93NfIklaU0RB9uDG83tV8HWqtFoIU/A17MwtqZ
7aivPYpj9lhqERGRssTIWPNB8KQqQw6OYOKqMm2ecpnPoSEn8oGhdvIbwoeJfomO/K6qjLuBRX7A
UsN06SJGzPZaVm2alpFGYmALj1ueT0ZtovqGloWJGuwxD9AwxkQPPFOfu7fMpakB+solD2FraXfN
tbZch4tF8FQMq1XY+BcFFmpp6sHxHxyrlDx/rDnmckiYUiAmgjHx+1O1KYYuN1XCGjr/wDB+k9Dr
dgTOi2K8jKm8GuwiwgDfhW8zIpouwLq3E9JvjccWh05Zdjtw8Q9l8Qj5eFV7AJgSTO8U5uwulmTC
4QBclYP1qqFyJq9nofN8CtjOFfWtnhnX3JPwfz/1KDuHSmcHEX6ZOjpWOBiXVNc/FDFZ0hHvf/9t
G9A0/vptW9IFU+oYphJzsfFLqWUMbRkDzGpW1DIkf3eb2rqikFn1ure0cZ3YkgC2qN4I2PMlbiK7
dVY0aSwsuD0cLDaAUeOKOSb+97//0r7rmD9Uge5MACGXRijTkn/4RqwhqvykYZ1cDM0S5NLOafuN
2b+05W1cfTgolxsoFA1aidFEZI3/CD0ZbPxwY7OAKKuf7OguMhU3KcOFzEpeU4z50aTWUTQQ7HgU
SXEG3bn26AzRrnTNriPvWEnuvEC/DFSJVZkf4MeAdyeHHreo9J8cQYy8HE+RntxWYbEPInnoHAt/
eo2WKtoYQXbAtERE4hYUDWm60cYe6EULlq69fl8awdJ0bmKOGG3YNEfwEgsbI1u9+cYmhijWpuQ+
sJ1tibfcIQOqp4LLnGHhFHReo/bR1t0/+qCBo/zhGpA6fb1jAAQ0TNP5wzWQwG6s/RSaHm7AZGt7
sIpmi2ClDVBxMvMIcyREucxWIlHdaw13HFVguDZgOZIRErw0rUpX6BGUPjJY4yDJ3u2ibVZeymYO
8eiGpPlmnarnoSFgjUI8XyiT9VnGkTwZOHe87k5aqM6TKeFZI6MLic/nEvj9ImO/Aio/+JkbePM6
gqAKv0RU5Vr7OvauelkQkQHuwy8ooVrJcLjS1JusnxSUEC3SO4gNs/GWpaT3YufFZ693coHN46W0
mSM5RIjgfz33DPg2HZJUHt+kA4iiPen8xUnibWINUl2SEimsBIL5VhU3WV8x3uGyWcfMc//+VS9+
j5f57n1cYtZcQevFcknNX9YvN2SkmoRU25nL0pmnGs9XHMv9QPZnh9Sr7JyFhuUlNW8yySI4PARI
1RpTrciR3DG6v0lbIoiRc0qASCU7zBrr299/hcZf9x9SKEtZtqAFZF39h/tSJOzJEIjXK3Dud7Ch
Kfpl9hXDXlacI0Jk7BUT75nA18UEuJUv/TGA4LWIPZN3M+FHxhmAAHaTdAlHhTiRyfr2/Rr/JfLS
P4dVuuYp//3331GU/vPff0de+pt/0O9+U/2f33+I/5mv3pq33/2P9Xdnf9d+zh193SbN91/w27/5
z/7inz7/mfmAIenX//aAAE71//mvzz99tH96aD9+nSt8/76/TAd43P6Zq4/+3tAdEvcUf+JfAEyI
Ff7Mc4Jii+GB7bg6fftvswHp/NnilzmAdMPVOUb+dzYg5Z+Frs9sJpPpADYn918CMP3+wLIZM+i2
y6tTNkIzHB3z/fPL/WHGhuVPmubfYu7BBcJGcl2yD1yjLCu4sd2dn9dnQae7rm0VLlAnLXTUsiJJ
0Op0uHJ74GOLwWxu4n4IN8KZEYfNZeyhXSzc8VLnbXioGi3Y9jgFN81ALVo07TmYWZwVpmLEt0TI
ULjQjTVb1hJdAWWn6GLcQ7jrbbJugKVQy08p9ut/0P3/4bz+fvsOx6GyqX2BYRlzGfPL26+QX9pu
U/m3uoC+0wKUIj1YB0fbYqcesSzQExuTRo56HBqHGjc6/l1EkmNTvdJoH2QkjiyTL4iDQPUVVroV
Wjgsfrmo/h8zCmMe0Pzv0c2rnL9pOig1Xy2uYc4Dnl9epd1WrS0HMV2kxiAkSmS8LelgtxWMQhAC
YckpYKEUyVihxVilbjC6GTf4VVBka3OKR0leoU8ewVb0nMd//9U5vx8v/fbqlGDqLXmJigvy96+u
N4rGzhR1VeIhjOoJXnIzvXjtOh9kfIum3IqIW8VbCDSrzN8bvtVl06eEUDipfUhqCnv0JlS30CnY
67rrFB1tLzMTg/sA3riDfRV5iIac+FlqRvE6jLpxE9YnOqfhrMvhUkoIraoCLynrvt/5JilT+Uip
kdfAUb//yR9YMiBoDvcyAmeHRNyGnvwe6Ar9RJrlR58L0U6JkICFfSadK10WhZ7vRyTEWg+tSuM/
5ENYGjks3Coqbs8lH86Gycg4edewvnqt0e30qdU3GhoJ34DUk2Z9vi+NPr79v4SdyXLbyLp1nwgR
SCDRTcWeFCmqs2xPEJIsJ/pE3z39v0D9g1t1b5wzcbhUVTaJ9mv2XjuOksegH8TWK/OS4IQsugd1
+6LFYIPQhVJcFwBThUwNcuGIPTLKgc0rho7JiGfyQ3HvT1q8i5j1EX7c3WQa7vZ2iv1IElxhWGw0
EbEmsYcsF6LxfznNlnO7zP51GXKSA9sV0nTpmf/1rMiKRQ/bDdYDYkrnNJdjBGYCqlG5xB/+bhyT
1aZXlgcPB81d2U7wG1kygnUuf/pjvnGTrHwaSZYHuOFdlO38lEy3QT7QyzBfhatCP3Zn29ha7XFs
NiL37M1UsMUbB+muqonY4+lINQ/yO7CIzCujhzkOvhikVhsyIDAXFRgjUn8iCQy6yqEpq3dDtho9
GVcCEOd6Ge4bzkNXS33IQxKUJmvsT6rN9iqtLtgU+0cDZxqGU7I/YZ1uZYCaO0t6sYNmSsBh0LAw
TfHCR0TgAHyvyoNMECsy14DE4zG6j2IiNPORrHECN1ouh5T5S11u0lqHa7Mvp1PpVx9xif1waHBu
1l72J1p8y2jCQToWmbUbUAXicYB61tYhimgOtoUO/JOwFMV/75jbOK4mzBgfbImvGdL3OLNGZCnB
Bq2seykYTdT0+qREMk5Y5SqvLoybFwcIpuXGV9uiK67okYk79O1o8/3h854bbKTic6a/ZLzOe1/G
n7BDhvPo+F+Gb2ynsCheF11F6/InN4wSVzq3+d443YrSYQ3iAjawMGPiphjOrmdwq1oZuV+Vc5WV
evNMCi6bqvnqliNcqqDDdGcG/dWSHVDhyHzJ+wt5qRMDUIRyHUT4tO++/KDFoSVnFCLTZ0649MEd
5B/ibElSBieNd6/Wh7byiOJE/Y/vGolF0hgJpOZ63PrmfMALdYjkXN/nKOJJ13BOfpqIi2iiek2e
akL2yMzPRmPd9QjkO/TaV/TWYKPa18EkF/32aO3nVlx88uPVlH96WpGa0q9HWfScMR61t3sd0vy8
awI8906Z4qkmXcF2OTGZ8C7tcqUbusTcTD7mxkCrQwhscqnQsx7GYnx3/b44FQrnVMxTrm/JFXWz
8HGqx3HXZzXzsxoHvwZTivjRItCL3qpeZKkdQwWSHP0dXmM1g98rm8euECtI1aybhHnOReA9YpUP
Vm2GydkfYrkh8mhVjIh67QeFGmsbmVyFUU70iEkqR9n2GPVM9HW1gLZHHh8ywFAfmFiAOIG92rFz
pt9gi+CZ1NAu3U3mMK6Eb4TMoCWG0EoMSHoB4Vu19JHmhCGqnh4ocCvGN/vqBzkIDpLU7kip/2C5
7TyNbRMdDJ2R6ds4LFSlc3JK8ywonFc9CSdbnUHvilK6Q46Q2oDJsXH7lTyBAhOlAnnd+5r3CAEh
rXOKyevlKhWroEqQD8gu3QjHfEN4iLuk9fvN7SpEMUIMqBl9WiEfJS3SHo/dEjIX5ubT3CZPiz3C
dppwNzPoAPIL5U8hGt/Xfluxem2RKOFx47UvLoh8+Kv6F0vIPyNpZnfYkV6qANVdcOhnYF9GwDW+
fK2oaYnQUZLdQjUyu704YdC9pRa4dbuq8MnFicI6hTejjLdqdH96dTKt4PjCZbKyB1RpZ0Pbzkny
1y0+gmndzcGpgOy3V7M43C61BP4GqhnzFIfwIBYUCxh/E+mYqDzcAEibfgYjkz5fZXuXIB00bbW5
TdvooJcL38lo1u5YfhYbT7Cv97P+L37KDQvg+L7SybFJgODPbFVPQTk4pz5KuAnyOtw1JVk6OrR+
RDyafKP7ES2NljQ3MQK5w+hYmpkX2SAq6hBPyHRntjx1B31jGDuntjLjHYbLXWnG+dFo8guT3vNQ
e69pVZVnIgSYKo7gVSIFu8yyH1OkO1lmca1M3+f0divOM/BDG0FB5dneYwWJ9JG49Lfbvxt8OmZ0
APl9MuE0dPP4q7LS+Zx0UFRK82N0ykez1PFzH3AMipRo2SLHaNAPtnywE+Dtt8dy0RnLOGEiG6Sn
ee+b+Xx7mJpNvOrbLD/e/qswLe6rwh/OXkiCcDp1nDarfDPtxHlE/P+nQjPzwEDkq0zy7aSwMxVF
vIQL1/HTHDmb2ynITPVB+CIWzSAvL8GIAFNyiZKxxIkr67be+CriDgjPNSwqLh0WyFxJWyTBX2Xl
FGdT0786styYXv3/i8MoEmel0/RadO228CVpccvLJiBsfdfWEpBaDg11uVwHduglzBWh2+qnM3vN
OW4YzFqzxYt0ml6JFi03Y95hGudDIOJ0n5H0ucfeBiaLDu2NGdAPXI/lae5BV8DFx+oyWouz23AO
kibkLjavmhToVWQIcfIrBPPADWAD5YWFBZcn0jzD2Era8VPrDp4xBrctpL8PI2E4dLsAZQVEp8xk
uL1dinP6Liq/vi8iSdRT++SpeTrWMryL+zQ+egqjzYRR5o76vkAHZpNMEnggmDsmrQSXTauF2FoH
uUJf0OBAwhI/S6QvhjGeKCvqPYeIl+dIq+L0gkGNiN5cHXG9RBzKq5Poc+E5fxu2+sdbkRQOvbc2
pnzcYWotHkbjh0QveXs0c3Ozg3IaJMf8ETw2YCO06jHNIvc0EcpzDkNqqnxIsqMV1xzXHtGndKqt
C86f5GTCUUkwRWaPSpXY5UCvlz8aglq0rRfoa9mzLWqn8a0IbfWUsqZFRID70paHHK9VppBExBWX
ZYWiibcHKd71R4i2FOG9dx87xEkh5adijwkT95cXotnAbPnLNYX0kiT3FRT1Y49kZgQFtmvwva0G
3Jb7ZWtbilmvbeJivs+Ll+huq/SzHeRYwiy75Y1GjTypSx2QEpc089q14dAx+B2ucVIPn+g70Wmb
6T2rgcdZ55iU0OEfM83t1IlwbZj+XnZnEYzxKcoH0IgpsyeBN63WsOSWRcf3w8nqHgt0Pfejdndd
QxFD5w3lag66/FHm8fvtNc8U7IK3R178lsh601qFseb5sVR4dD8H5Zrh2mFfA9mfW88lI/VqzBfW
hmzRAiKpsuYh+H4M8dJb/qnjx2jHkbk7GnR+o6nUzXh4MNgPQYMZv26Nxu3Wm71oETgRM7bI6vbI
+7v1MPx2I7odjJH8AoTtTpSYMwSIlhi/ze1pCbTOO1i1+RjAswohsl1EiSLZ7LOzr5CMDCDLVKen
40DJzbt6EbtVAn+F7+1nPxWXqRKA7bRgrs6KsOBkxp2LgbOB5qux221cpM1bSpZ1X75PBm9XBEf1
htr/NSzUPfx5gjOWF1fVS7UboQt0JQrQnAicdZVRFdIB0uXj767mY1H34mK27ZFETIAV5igYOgzJ
aQIf3MUGOP3lfZIly+gAEuPI5yK1QLGdR/jjl3J/O1bo6XiF9GV1gshX7VuZv7YCNKfJI3TnqpGV
ASb3E9oBYibzueOdI9L7okk2Ckkovthfjo0RxJ0YdfN4kmyNul/Uk59y5G3HpjHehXGIwj939gCE
wiZ6wX0BIYZ5xDUts6uIQWCGZWmcVXYs87rbW6n6mp2xPDQSS+CIUgTYAjcF6izcZHmj1mEwTWtN
/ObxdkHNBAfB+e/TlUoq1PLTvh0GcVFteXKSEJuP2+2B7fRPgzI5U5AfSlyfTyxO25D5YJm+xUSi
rP1qWYjJAfiGLJ/y3s3PhQzJPArR3Ydz+lEZb6ynsfnkBc9+iBEso3waUB9vKVupNFDRUQ3y0bTd
GK9Oz1FUFNC3AkkOgkRD19vOghKHWsTa6Nigq19qeFN1LY9smnkI33+cwrD3qqtwj1vjvIUU5Jp2
8di3z1VvglnOh6+Qa2gXVWDkNGHmRMwHf7QlDhGj0YM5wAm8tW4zZoXUnNf44cVGZmoCAWw9U1Eh
StTsLqjMu53k2fE6CC7DRswgNVi196ykNmVBOh4lh7kvsVxRcQ9EqMDNxXeS7rJ2AE2bODjPUrN9
mlH4ocNa0JCgbVCijaSV1PBoSviRD4kfvOqa7kPY7HR8oq+Pt9mDix8Oo6a8mtlA7FzO/z1ZyLuq
jumtaT3P2fw7b2MKcIf8cd2498P51nHM8RPYmmGXRirh01k7pVJ1wKX0ZUzRF6PqADBzThklOs4A
ytfYgL3YG/N6QmV0uH0WP8Fy09OUfvvcdd6TQHxqmpFJQ2/+UomFFly+VXyiSyfHL096L3EZGvAz
0nrbFMFFBqRoEM1tnsLcfavG3N8FiEIZj0i87462N5U9XUs/njZJF8WXWOPMC8MvU5bY0kx2+IWj
fwgHrw0cPZKhjVqRkGNbT16o+m0azuWrEb9isiv8PH5jN1qsCSnPntuI1QEK0qdb1UgWHidGBvdi
KQdYf5DXaxmY65cj7pA6eUFHBOtXp98de2QnV6ct5MWMHgluT05GMBCPLKGkuM08bae4g/ydRR9E
Wia7IgXNVkN7OpdKWKwMgSax34g2mRTD4XbteCEcd0t32K2wi2JTBIDTh5Vi12R/hkbWb5WDSlqr
9HHGqH+IgT1t28L6Sd0KgLhP/MfR9/44U7Rxs3HGmANOmgCma8z1Uct+pienenad9D0eB4BtRpoe
bsMHb2ChU8Ypt7zmSoC/iwAUueA9OG1IwexY4BlfjHLE2chMwTfMKw90xcgU2Pc0YWIiLnBjug5V
Q5RmJH9J5lxRC/ms4pi1cdkfrbz8sJw6eNBO+CeVDrPBpfMdcvNZJ3HDzIasDlpzeAp+16EiOrYj
2fBZIZp9Hvrejkz559JQ747jTBdkCbjPpqbgAJDaeTuB3eD8FhSuj+ppgFO7NYy2PcTMDC63U6ga
Z9WiHr73ejI7kD8E0kOO36W/ehx6GyZiLCLRvp4UWqmN5S2DOHaimcSeQJup9+2MB6cr8pOsxhrQ
7aVCMZslfvpsdcUvxHjhSk5ts8sSea6mmHdKHLwzVb7rCKH8DaV/P7vqXakpffEX64eoNo4bt/QC
oLY5gBejdb+7jQiAGkhHcEn1JJ6TmjE3EenHtmgsBiXih5bNh05n9WgxynDbPrz0eT5tpIM7v8iI
GFKpiN8X+2yTW6Slp3352KgUiLfpfgwSFghq75UTtv3rHLHERsA9P/qj2k2tWa8DJ4rPlZvBDMiy
eZ+qajrwtZ8VuvGNgbDsGbFBsdoO0Rg+YBODt9wTFTwTG+ZvvMZy/zhe9u7yvpAyzX6b5s9mBj2o
bfdPO7vvdRj4yF2Mje+F1d5MDNaP3FSbuYx6Bl/ZT0afwUH7kPWWf2LyDy2YVfa26xfUtLUlEodo
rDzLt+yPuzXxQyyIBS4TMleGkz3J79upaYweS6k6LYvxbTTF87ry6pzsH9AUenwsUweSg8CAgCe4
ERG4E0bzDwkJPPB1BvtgOhVdDf3NCxGxsHYdYv3y4L4N8h1BZ+WjjDpvNVVovWY/rpl0tF9TrPhe
4WQynWrfq2Uc1frNYV5YImE8DesKogWmpcA7plj7hn7MLrNl/w1vqOIWgAUBuQRKZOrBGxIBk6bL
7r04WNBii5Ssm8Y/JlY1d/SAQ/V1sMc3uwsp5LMAD8HY5xZXyd85K69T4rzGFfzbCGxjmLeQ3uf3
AdYaEro431QWTEO5vCUYadyVBdXy9OHdBHYWMHK9n0CbbFxE70YYsmhF4r1ewtCaQT61lm8/tDh+
I4SAnc7snbDIdOmr9lfREpgeerl55vVEECv5Oppodngb9apJ4SxHyUwsGIzNLmyqOz+hec7H5DyJ
+kk2atz0FUbXSmfH2rF+JLACMOHg/iHnfFaWxcM4fq0wSdS5ZP7QpRORxdeqZRjV2XQrGcM+M770
WFUhxk/FXQeiZ2vX/hEFX7dxdGlvaqQEzJNXEJyNu9kuVx07a+ygQcMwUL5NDkAV2DMR8ii05pMT
ktfs6/WU0TdJg2ykzEJEPv4mR4o3dAtdZp5jeCf230Cz4XbX5ljBqsTl0fehdVdy8+2KaX4pxuDq
aeOrbsh8s8Riu1X5Nq9FuOp5ga2NGUFkzWrukJv2A5gEbAvO88i0GJGbhcfAiLl2VbxCJr+OIcJi
5AjeoH7t8NmB3hT04PHSuk5NtSWJQtBl+CbSQPMSTLSvtvuFo6TfTEBMRkhqMDTYdCP12LoR76zS
wugBDoXHrzi6BbJAmi54TDWNTWqvyih6kwCXzJq9icGjJ+igSDA7QcrnDYfQcMDH5+PfKkK6UfZh
vzZaD43V5J1mGH94FBnieSjQMwR3a9PIz6FmIuXWcb7rnfEQjfmD8g91FF2ZjyDXTet1C852iNVM
AGkgNwABAhuzqK+Hl9wHxM30oVXNT9cHwZWl2sX/4hyaEdZNNdigXnMIO1UY3QUC/l+ID5HTQ9hf
P704cfoOTyS4ywPOcWf0D4rCnm51W3DpgC8IEbEFi2nRbNa8L5+bRv7FjPseKfGMzB9/AXEokRn/
TCYGCklwZUmK2QUR5Qa630u/4Ngbt3BwvUa4VZyfCBsJLTItm7UcPmU/QiaHUosPLjmCT8qLiHf3
imu1oMkTKN9DamY7uC7hevpJJdFvS+Flu2YsVi6oU/y/cE4jQhAXUVNZUJXZs2dsrFbcRZeYwnTj
LE6Q2JGvejQLxjywEIe6+cqS5tAuIlWzaf+6fV/sR68/GwGy4AEW8+jqVxNs+3rO+VIefJDB8lMs
jQRv5umDZ6OKGUe9agrAnyn1/GixpPRleghjI+YaxsLB22sH2Sq+EwyIj9pwP0WU9EcuhXfZVWek
N1kpkp3HomjXwZR3gp4MZuwZZgs0nyn4nYK4yf1PAKkRd7uVDFJznYC+s2hgN8py23XragwLroNQ
2VeYMflWZXlpsYcfQt6O+xLMNzO2LfYFRQ1cMmYZpY+0Ivo1cmtheHBPcKfJTQ074LfBszEOtD5N
hpwRxKzvSWqF5mBY8UNv0rBzMIERDmBiI+fBVQNs1GI6uXmHBekAc+yjiqzPIBMs5kICVhv3U4no
q2Bbg498PeYqeKky7eNIygjjchVi5CTOHrPKP06i/5XaFhEAGsKfUybiqDWGKg/yhpBdcOocTSCd
xrRr1bvYbcOrFbfD1WDnAi8K3Gts7dumGy+zEZ4TI412Ge689VRyFXMskNPmC+GxEgoLoa1WpYKU
N0Q2ubV9eKgCFJVjmSw67ObYWFCHh9Z80RZPT00A8nnu1RElo78HLBIBUMn8+7AYPkZD5xdh/qpC
97M1qvTcTFvB5ufooWDfhnBn1gHzrH3GUT4Bzj6nXvg8azPDRyijHYDVaD/Imm07rmLfZrkA7kRv
oeTGyI0c7xr5CKzL0WTQXf8SiFuTFbczTrpsNCHo+/7j7ZcSAfC6i6S5DbAtfv9MFPLLnU3nePtR
HRZQS3ocWsoqnfvbLx49+31bhkgr4SVuh6CqjpmEmtjo6J5xLLByhiJrMML5qpByYGDUQlbtiaCL
vYFt3zQljLyBp5a1xWIO1/Dg6WJzm/zFc8iAmz6ZzUb/EcmuRwC4Dob0iRw7g0TprKBgmYbNaARP
qp2eG5ZClUIH2SsXlS/rwMHI/yqIJfBueaYF09WZUdpAuHiva/NSlYrMjHGxItrDcDasZ4E0bedZ
TLFvk3/EcOLSmG2wt2lZDAazaQcRorLjt5qimoxYq7L9fRFDCCeZl5K+aT8EXl9R63Ln1yXSO9yX
Z8nbnBmzYHwKD52NZx4U/Q9/WqNLnzd6mOpH1LnffwOjRhCPoEp8xyjI9HYgsjdcxk2KeDtpENH6
Gyb/VLbW0DxYdfPROXV/7HEJZkCebliMrhgOOblVlLL6hTEys+QQwmhmsWVevsU4AMXwjXqDgTlC
c8TTIwr9F7SnSNpDxz6bZozplBnFKbDQatTue270BlP96Ria1lWG43RqoV/d3XZkBdG/Zx+G8W3f
YLNKaSOnfJ5qhL38SfH3vE/FbIOndPxdsLFawlXVsciWoJVGk4wQ4F4LMUOArV6SdBjrEpGiMeuR
6b13DLSgvtE8J+msD/wm21WChCQaLtbyLMg6nOROx7KKoR8Wh7olMwR/4bAW0q6OQzCwydfzwWRn
Zy+bbbcsN1VRvwVVzjxApNfO6wBrVxaTYp/4le/VX+vAZu6Ee48c8DIEMd1hgYyzlJo63QWz3i5f
2u7JxEDtHx/Q0pFAo+UjVXW2vW1rSj/92aDcvLMdmyBHbfAOb07SD6k7W2kei4IK3i19Z9dN7MmH
aEiO+bQdQlc/MDQ6uq3yT1kPKjNeKhnIIbeZpxpJbg0zWPoq99NLXXUEj8WYVgd8+bZYpP1ADxg0
Dc+531NxNfDZ5LQMKpeVBcQ+NJqnMCn7k2ef/VlvbeFVR6GtYU0bHG1Rcugz+L4Xn1vEha2J7bjY
4saX96hdHziiAXcwSYUimi2U/OmXjFq0zAqLxe3gKc9qCYwAYztGUj1+H70oRa6fo+WdacVKEKGv
zpjuh2XFZJvyAiGY3QMvGqciq94rf7F7j05GJQ+DA4B3TJlmtHIYdrls5D5sEQBIm+SsgtCSOHTp
n7PviW5ZwZYyocNnw4/B6AJ2efTDy7VT1AQIl+PX1JvjvVWNQDLC37enzTwX/imeKnC/cH2rMNEM
FryTrjux7/ywZ1Lb5NtgbO7Zzednk+SHoFXto1Oqvana6IGk102QVMw3xnVBLkgQ5fNvX0+vyQJ8
KQw1HsvJNqmleTBZ1OOPrQg31L7LA0/NGangjLIuk6Sh5dZjCB7rAdosKIENGhycEqb3GEaI33uQ
Yqox1pkJqiOetrdV2ORp+ySS7G20WJ3wGADjzyHCEYBPyzfxR4vB0QfCue6iwezXt3tVJBWaD6fe
RiFilaqxtoMfg/amBw+9ihdak+fPUetgzh/Ss+XNCsYn7q7ZcVEQ5OgnM6PXm6b1fG7mmRyY5Vwy
Ssj3TLzubkupqjLfWFk0KIZ5MgzUBnezxhpyu0wY9vhYgcJuZ/BkZv82goWG75sY+oeb2z9dQbBK
1br0T155tBjzjsIfvzehntYsH0Jif+HhiY3K+PI02QsJdkMNMb/b5O6uUmQ3gVu5O8ub6t3tWyd5
Q2DTMsQhz2/Yeyr8DYB+d7tAOiErBJhBeU/jmG9YGZS/vAz1h5qDXUfJ8gzBiqKxe7LpNvdpQiTF
iJ9hM03xR8tRPJXWzGkDJkP6IWSOF0FvBs3We/RiUa87s37QBcr32w6E6xTER2zT/yfsaCQOW6PU
S6nrXr2+/nMbaElSr1YqxDimJBY/q0R2bvpmhxMKLQaOWyJb7dym27p6zLGAm8wE+BEddrx9xwma
D2PUl6IBx2XVAaQEv2LHMVf11vO5USKbWGknz9WWQ8lSm8sDnYxqAIaP40m7OIzCnkxaQmPdtRQs
ewWzaKaFo94bPYhHvs7JacT+xtDrS5zerWOueaT6FHxkmTVizfcJffRYgRqsF2OJpHb6w+2jq5jx
MIiqCdYkGWZ9HqMTWN67lhOLtVe98v4SQCzZmEeOOjgMSimhpmLTG8OmXPY3albrtLfEPrEgdGDg
vy0SkCN8uvXIY5TB6m2pEwvrN5jXdl24UAq57bID0dEj/KiCMi/2L7e/liSJtxlVMCw9WJaTUfTH
oTTuLZQKK8OIkFEjDNsy1J7Iaa/DA8nWq4WE0xXlc6p8QNw+/jEZVBjEm/ShYWp0Cho/2XuGvnYR
XK1MyquvYWz6+q0r57/ChlTeki712RfjZ9s56T0rIhiE3MIzlLa9n1afo5tC6mQNcU1c6RD7wYpW
kNoiyM8o4NRAGH6PFpgbOX/ArgfJniPN2dzcNlxlwvNLndF6AX6uSTSQCTAnr5uO1eC7D3GzhOEt
N0RvSfMR2ACQ7rp6qbsryjtxyYoTY7LmATVbvMUMQH9kMZ7Q5n3Ga5N02OpuxsW+qx3IDh2Oenyd
bCFcgzy1zuo5/bwVd92YDJ+cIzozfw6xaJsXI61+u2lDDFWDZWBiszja8clvalaLs3cBYtOudNT1
u3iSJCSjvIdIRPow5L+tEBLy1MDms7LEp4f/hUCbWR0y9n6QyBpvn0eM4/zpb6KC/AqJgfRmC/v3
Qo8aSutj8LP43moQlhRVaN67CPb331IWnWdPCNU0spxkYVQM9rwnu8W8iOUXu23du+hJmYzi/TQ6
DQkvDKXwWnUxBdQYVuUvQr6rO4zdRPzQ2Qq/S95YYtigPBGHCG7ZDXKk6jmqMRP5AW1fw92bRD+t
IevW8Nvol5c95FjVGXB2clI8gwPULuT0sZp2KHGxT8CMsUsYuRkl7sFHKuhJJmXIRvboyW0El6S5
LFLFpPnMh07vq44tScbK4uBlxwrNGP71xFmPfiM2no1ORulWrjJNToTixbLOQ+T0fiSdnTWzcQHT
czeWHu7ZkVoUJeDJt/pneMaIjazEXpmlz+hzxiNo4Ooz+ubH7VVkhUjYSZJ2DyKZ9sU8+ue03HgQ
fFLkA7EsWXOEzWEoW3byS00rWuesEwgFuu8TuNKgcjttvRcu5a09QgQD3nMZ5/4kdSa/n3EIw1hy
2vEfI+79R7cgFTmLjObihv67MxQPvYIzz+7sbYrs8YoK9TTZ8gQf68oXTVFEhXCYwA4wXCTbk5KP
TTtrKJrdTUIbDjrEgw+ga0grmPnR8h7AXmPsyVuLW5CT3nANXoKqdE511cDIUQxEVFNcoZMzbHX0
hJMjPbDuQzZFzAAXa7pjIYmdEq4ylRwlZFZRYEZ5M67NaHE/VvZza5NSYXX2WrvJJS8MY+e2DEj6
VFQ7BDefM6C5baePVe6V7DGqH7cdbGSDYSw94jqCvENzWDTGYYx5FVaINo8u5S5uJBy43/IKJOkn
8nXyaoyeZeQQPzfviE4I6GHnI/m+b7aJke/2AusxrcIQqw/u5H//VbdiOtDJPaKhalfmC8V8USkv
Z5adPcoag1ShuWNJYh2K0JWnzEQMgkTo4v2+NXC6XBtZLnes7WAlLo885gnAuyaiPAyAeL1b0zYv
W/re+tHryiC4s6UZC+MIq++U7zMsZOTf6KU5eax0T96uMn6LACeOLYr+1bGUuKs6CcxoEHQbpQlU
OOdmiR2XiNelG8h1Mt7TAH1rg0PfNXd4GCtSjoJub2jPhlgJ5HZuIZprI9u6eQa3hTksdyQdaeYQ
4eQKHTxw9taTdLkflqV5gjXp4KpkXlRSxlaZ/VuzdF+3IrnyZpNIprMdYyJUfgsbe8Ko2wUy2RBT
SWXp4MT2IHw5JLoloPW1XdmI2funuiJMIcHnNRY9+0bNxGz40Qrl7sEsTxuPx9+gW3AbHZ1cBhcK
mF5IRkqVqTOXkMSAiWrMuQ/H8MCGbLifR6RKvc/DiQd0owoMKq1DkCpsCqJzoW4G1sO0VJVSjP0d
fHaKVrMgDy6WyWOM15kHIKmdoQsyhjTQuFLkkSd/0qQhQlO24wMSFZLjI2qJ6FOVfrbWtM3HCKor
NDPzmFQNQ17IK2q07o1+Wg5DSICjYDIyTgq+UvHuRuOf2QJCKoPhmJFn6auQGb3TXELPJD/CrJod
ASW/XG9OSXBN1yrwcsL7uLJBmewlt9rt9W4rZNb0Z8yrK6SDlTGgnVI+Sg+EpGa5y43SvjDYRBUh
r0Wu/adbHxc00aZz2eFKZ5HYROUPlUXeaRwnfXD9gSWbeAoNcl3sfnBQvkWCKsNnkkgBsY8t9iuo
U+5vCohwJCDk9rIViMn2wRACf6+ciU+VuFTFKDxtoMJtYTPLScEEuF33zDsHiTJWBwYTmdwTkpvE
VLpj+Luwu3gdW7Qr1uLvspt5NcMTBwJ3dGe4qmSGklZqlQ/0rgHTDkFQqo52Y+ecOrP5HVZR+F+8
ctb/4WywTY88cV/YcDCsf0nKq5bKZtKteLgpDlO4gg+mwEsvj32G2LTtadx8k4EEyLxjYSmF3xzV
gahTb+dnDJ6HkGyNmo1Y0TgnTihcM1W+uZP11vWR8dSasSDrAVa2zcYsoUhP7f9mMfs/voNEx+vZ
zmKuhLTxT/9DN9ZMesp0fjCtGUBw4uG/jnV5VhXdz0zWiS4UKw/UsmHZ63OTJPBB64hEgnaUi7PM
2kKSH3819nB32PtgG2hmw7+dlzyEdiDfDQPgjmOM0dvUa3NlYYv8zw4O8b8cHHBBGFUt8IsAO9K/
zwI1RtRKL8uubOISfKqOjfB94bUCkz4WVfzKGseidphIEFzyY4M82ab99Hc2lx5zmN9dasA90hkk
BKR4Hv/zx7vxSf7hO7AsKp5A4NFZfrM4qP6n/SWKx2aZ1enriLznkjm0kZhAP4TpksXBSPCezSV1
fR3ea2ZxD6xnT0Eo5LGci+YOLszK6yoFNtm1LrdnE+SqHijQ/VyW6gU3LDvC4ksuAOOIfYrLUmWN
ZSpZxCA5XCL/WCcBhPFw45jtBysZ/2wuotdCp+VT7dCIxXGOdp5LBCGvNz7WnRpxiXtEHsseO0cA
dfzWaNxu5WCGHw9m9u9/Pkr/8hEuViYrMIVveSYeDQfH4z+PUh7aVMXYCq63N7sXRu9e03Or8/bZ
9zYJvKnFdRjXPEgYeRPDpj39I3BhyBNvUWzHAAVuBwLK9dKQJRCvz6Szxr3vGk9qTJL/Ynu0/mkQ
//64UNkwlOCL83CV/PPjNmadAMCh7rlZCHhcoe5379suIvuQBpksSoPjnZUb8j3tU0zybRC+5Gn4
V2QC3Ln/SqsFAJ0uevYUiCUFpu1WB98UF33wJm2RbP7zMZaLF/MfVyIPK7wvjud5rsWc6V+3+px4
Qem0Cx/bLt4MtFTkMSICaYj6qt1KveSGsclmwz+lJO08mZ2bvLRl/WLXWXHpQWs5BgCs2//i86ON
w0Ztj8KpRBFGFSCLGjQOCN6BJ7g9eS/Z/2PuzHbj1rJs+yuFeucBN7nZPdRL9BGKUKiXrBdClmT2
fc+PqJ+6P3YH6czEkeyykLjARQGZBzg+thzBZu+115pzzEnY3g3yyHZBA9jwL35uTJRq3phlpxDZ
lTtW1pHoaMS64zCuUI2tUr1zF3RUk7sqSNdKUx3VAk4es3gOVjaKt5KRZjXqe7tHM98SOPjFdZpt
cx+vk5C44HGaI++1TPvTG2sooRH0TW2f5zNlP+nG6pbccGdU18RfW5zIWm7xdOJIQs5GCBAeM5XT
gTZVQ3++aWJ6kj5+GD4HA3JhOLapo2r6+KQlWqJUDJWrs5eTm+qRcOvl5bhnS1P3QUdxRyLm3B0Y
QoRoneIRX0nGkS3aZmMp1leIgN98nOmqSAvAkS7xfX78OLUlkiZWjI46CXlX5ignWO4lC1mssuAG
lP/TDjcfFeayl45BAPsWT48zSRLnGuPPV0ibbsenK8TqwSZmYKTAcfrJguwWve0pud2ftW64yRs1
u/RQadLWB3KyVaRfbO1qUmXiatNLbCFOVuffwunJD9mf66jAx4liTwyGd2FRlpAaEXEI3NRtsIo5
XuBBoUFSK9SxAlb0V/bIX5aSyR9pQsLQMMZyryeP69/skQlPVM4epp7n3o2kllJg+0N9Ji9uksiH
nJcYVvQowaBfbnQbPG1drd2gvfviQk7v/6cLSc2u2+xStg3b69NzLwzYIpms5TlCoAy9FpGwZ1I3
Y5UNwdVGsC6YPK1I5R4vEplupd/CCEKbt81NOqeJxAfQ+EyCukt6Ry24pYyL19O08RO0ArnfMzkY
L2kuob0PSETQg1ASMKJ/dUl/Xeh4NHUTQ6dpqhr+mo+XtFArenuFJs9WTUoGSpeYM030NipQagKn
T7BOtrthyMpbXb8rCrO89NxkbxklsJYhTe5TnXFH54GAMnJXwHf2u9UX1/qXokXXp8usWwxm0Kl/
fq1VM0ZvIiBU8ylWpYuSJ6kdoBMFZv4okcCjv1ukCfzUTI4IDxM6TSemqecyH7+VJWfAHuzCkHUo
VEiuX7dG6myLMcuPvod5GXHien7ZJOOhhYyZsGmRxjy2q774KtNT8emp+fBNPjEKGrtI2qjz5TlJ
zCfPDw4TAOvPV0v/7dWajMSYnNl1Pz+ZLGbgvTxbO2tOF19lPrxodL0UdSGwCZQs5aadUkNRSX7v
Uu8JW9r7/Kv4KskIS8PJrBNioO0aWk1QkBlklJeBGxEF1LXORiT5NvSIhkyQ87eOayzmEUJu5S/T
i0umFjNUGaLkC8tyQ9G06z3nqdb1K6FmyhF6RMrPAAuUKPrdn7+6+N3l5V0kWxG4gqman5aHKtRR
g2FBPs+NmlB1bkWAqLItaaKQyUs9q9bqprSIQqm88ruXu1j1zC4kSpQWD5MMF2d1Kc9//lj6b9YK
AyAA1Af+R8vtUy2hGHWvpSDcz6llH4su1+/rjFaQCWYai+j1kAOt0hOO/IFtRldFVIZLvPzJokv1
reToucgbqRy8Rqo3ELvm2kePxu8oxsMrtyoDkP52iRUwjenOM9efZrvd1HVUmdsScVNg4ZyaKKGF
tkKWerKjAUrdMSmRiER1HkIah0WdXH3xvX9zO0warkJ3hPmb2mAk2qQztEqcNQAbnM2wAGdqd5xt
DDodm0WTiC163m6CldnIE+DSyqF11iIzLgMlwzNkEiDrd0i4dQ2vhZuPSNCYx3YtJ29NaBdkDMAL
pV2yawhnqzQmZPN+Ghb4kr0uOoo0f/053yk1ItaV9NIswmvTUPKN9E37i3LoN6dc3NITeFFVTcfh
u39cTUd7FLBz+cpJ/hC2DMscR0XXb/nKpTtmeBoUQhtbN9M3StY/B439Oipqc5yilXPp6yfClV4D
xdpbToZYNu7u48lQ2Y5kG6pTIdUyLsdWItbk074EgkZfDjb0i/s2lUmfVinGBZL6ybBAOs2HyL/t
sjHBpGRQiX+4v7HoSYLVUJrQCfLWaGzVnx1kUaJUdd2QgCL1xnURpRs3ioyGq7pknKeWLuFCgWnt
U+aFQFmyaiN0cdM2jUH7haFdHQXhkSXxxayRlekoBuNQq3cg48mcbTmHzLPBFLP+n7/f75YJ0yZV
G3+7JSVMzo83yYFf4SmgWs+e+eSD2t+oWpBvBkNd1GMJ8Hjq3U6FyIXadI9jGj2QG+Zczy4ijE7X
fvF1YfMRDTORFabtF+aDLjUa8uqnlcvoVV0r0licHWvc0h3sLsyYTGsl0V5FaxODibAvQHj18+Ux
EmR+dfw8QDxEmIq2KAN0lLnt44D6YEEbxz/NzdnZOPrF1ftNDWZSMHBEl/p0Ep3++9+eDnDX6JqR
45/nVrGoZXylRcgre1kRuOhGDn5QcGRx4twOCqPtSPWCy9jfFUVgfvGk/gr14LJZtoS/BW7ZkZ/7
BVgZmrhUUo16ELArQuZ9rwLGFJGxdxPnZPUYiefb6ckItbWGKNMPTLkeqpFB9Fg5uzLqyRseUya9
ZH9aTFu3oiE58ouLNr33H18p2CsQYTQLXhgngemo8LeLFpRO1zauYv8EKqS6m63ckpTuVFiY91LH
QZlAowFWxIg3gyOyW9ZyEcn8qzOS9uuhxHKg8dNBgF2map8hRG1VtWGeeAowUKbySirLhxRB7qCn
7apI0wLrzJAu1Z6AbwVoPQPkHiULe/yFDTI+7UCwB2IaXXhY5MvyGSTdyo7MfnJk1ct2stpxJoQ9
Z8mdoRrV7Z+vpP7bz8/9nhYmQTzktOn87UqikUBfU4/KOddzYPKA7Sac38LWemM3D3rQ1Kx8bNuo
P2haOz4H9VldIdigSeOxDophvHm5SlZJJR/VktGRRoxJmj9Ccw43qfXolG25GTp3AMzoglivIKK7
Od3hNAQ9lwiRrjsc00S0hx7eXatdlaTbrobU/gJa82vrRLdVmg8AKFiwbEP/9K65RPyanVXIM8pb
Zu24uy+7cDyMkwBhnrHNN9GFqoNgQ+wjEgvWTpD3G9oFs8MxRbe/brpxr2d+eEH0AO8Gjt0u9d9N
IInTHFit7Wz/xU36dY2w+dSqJXSbbqMjPx3EUZBpcW3DFC45xa2LIFhZGcca/L23OprZhVvjYjd0
Z+tp5MqGSVitO8Xo93GAZW8wH+bGycBv3aca+nBDEtkoAdzsPejYDNFLA2dVNXl6DFdd/mR1zEdC
wPjctUBDdSvcI4MmmneTbsCwSmXNrP/Ls8lvvynHaXXCLRNm9OmMn0ksD36CcBUUbbk0CL5bD/n4
poUFfYV2JIRt2rbDzl3bTnlQFZJnPEHUa2VkMPTNwt8SxIO8hWYzfmSLuNxp+DSbiFHXydXEn1Rj
9OGkVm6/uEu/LkrcJYPjKyARk2/w6enSNZET0Ui9S019BD2LuKsMgHwOtKmaeJLINF0y5bSmUwYK
QYLkLTuyQiDBBul58N5CiNIbLEvGMazipZ0wT3TRO+MIjZkZx/rNmMhveV78wNJGEkjJEptSI284
hEF+nJ6+QsLpySCeVJ1zmLsgf/6SvzZLeYUMje3BUHXg25+LmakD03lKoGG7r1G5jEXzTcSEPUKu
qRHbS/dCtivNO/iVZl9504GIGMcM2fQ2G3NsrU1UHsraMGAkBvdeOERQcnGWp43dr774qL+7H6Yx
LWq8PLr1+ZyrqK1AgQp1J4h5hQF/GgsgRC2eFtsl3yzPD4pkyqAVQ8N6hwnBMdJ45XUk2H/xSX49
sdicniamnsWGhZ/z4yLbaQUB4C3ZaJXAtEgW4Y/aqfSTvskrHXR4LOxFY43VHi41ng/buIgYhBTJ
fl7+zcomYgFSyxd122+2LlsFisXTCuNvgvx9/FSQcCBrpKwqrYXQLpns3RjERR+MO5AHZGVMr5pI
rRWsBMnErytouUjeLgOt/eCXb1kDWgquUrTKlIajcWFtIbn1J63EqZqp9g+OFGA6mP98tf//5oIK
ymnuqk7byFQ/7VoM1zJD7SrzPHEWsEsfWhXsgZPDF5rfJnuKYS2oiNH7O+8ZKnyRB/KnpC2uGtKi
OMvEmbr54kb/5pFjmSZdeC5MqOc+XlJqbUUmfWT8bN9qVg5GxBI/+lE6S72GlyGntlOuFFgSpp7k
3D0VU3Dsnz/I73Y69nNDZUCoOjrv7McPopQQ9SfJ6zkew2GrK+y4oQ5/GSmWYD6+YDI+bHJsAwSo
Ml2dGqcZUzTH0wAMu2SN2Ynmsl/nAOc8pd2GrgEGechPs0LEKDo2kcw6ycryvvrov7u3dJwtg0Qy
RwP3+/Gj6+AAqUVM82zKQruwiu4xTjPou+S8AF+hxqCBjgTYT15TguouXBsoStVpaDdoiit4Sa7T
zhfQL/jXcZASAl5M6hgP6y5qngjwlMBw3G5dFeI2dRANKGGjHiam0L9/D6bFEmQsqiPD+Fxa5VJP
FE+37LOvOqQtD0p711TmzVw9pX7y2Nn+2e9oFcpB2yL7tDYR1N11dso6QB6zguFnHztrd+kSCg94
LzPqL7sLC6hI10fuzZ8/8a/jTIoikH50s+lnT17Dj5e+7jOJdJE0ltmk2hp4UmWETqcagg1eHgwF
o/kKGcIFGJOc54dX9eQpMdAj2XqjLx11IMkoiPZoy6P1nz/dzNn9WPQz9hKsolKTjv3Loa5p8swc
QxlczR7ZzEUIjmtDXysxf70zMOeGxY6ox8rIMA+62yL1d/Nq4FrDA8rt7tRwLL7NTUEun02Ss3mN
rbfDXNsoxyo3ekD7C091qbhrpqH8VT9l1hUTsioyhmvFUqC8GtsZPBI59SulbApbNCL32Y3WXWBt
A0HOjDWZGf/85X8zGJpIl5Kpn81x55ejWWx0JFvndYhYkP1Btb07SMKQDBxNrny8RltfbeCBe+Sq
j5q7n0WncSSdKxLjvvgo88b56UbYjmnSqZ+mkBQYHx8T3MedHCvNv5rrKg9V4j5P6LVk2bKJUuYE
iPxK0if8aLTO5KNRJxAMSyUXnPrcBggDgqQ1BfNTdeJRhXBM6m8u7yKe5eu8KQIsN/2qKQh5z81u
bWLo3Mz/GPU234o68deUF8iU6+AmhTm+stp2PAqFxJwhsKLlXMVnZPOiacOuHeX6nT6Z4qssXhSj
OTC0ApXSBC2aSNDkvmrV0IxQeqiIYXuWPCUCTgmqSDPGh8TXn+e1JDWjlzgg/zooxYlkHnHpgwrW
i0YhgYLYVLI3K4KPLyyRvTQtp7kG5eViVq+ocPn9sHhyzAH2WYB7eeR0TQpjYl73nfWAjAXbanj2
6j55A+J/VnBAc1iqrposPYKm0q89smpngkJYQzgLZbEygG2hXW0E0qTROyaWfeO1LSU8dw75KFbw
BDjcnlA5AZwtDw6YG38YaskM3eUg6vhvQdoZxy8ejmmH+/RsMOKfeHWMDFX5eWeGoBHBP+I5/dnO
SJzLBIbvMva1N1vtcZVFA+IYMQz7Wcc/ryF2U5X7FpPGF5/l11kMGTEGJyYTxiYr8NTa/9vZ1nNQ
y2NlCK56z08WIh3M9cxMzDv1wGi93c0fYW61vWtwobYcWAuy5QSI+vGuR0a3KitSkwnvZcAYjV8c
GH7TbsHvqUEYMKdB0S9djNaodBDOBj1qVG8ob5ZeUmnfygRcVJMX5YMY3bXf03FPmNjv9BFXvs9+
m8uAvi3y8GVu69/9GnSGn+Vi2YT+3mrDL4uaucv68Z46U/9VY1rENEAnVOfDdRzgcrdZ58VXvkk0
XZFkR3LtCGsUw1WlmvgM2bUKI+PDylK58LHNgNAolppss2VJsOIJwBLcMTGs1biul07DcH0+rcwP
9HzQVGjnLsjhMBYqTlpjqMB9xo32SIiAPOmgka4Nht2Ro64yLTfX3pRJbA5guAmkf0icxL6wqvKN
YM13wb6+VfUyWudXZnurYwFa5+7okXin3fU6x9+Oge1KKhVm+TaiFKp4OAZEZPGiDBRwWrSI9zpO
9qWIa2/PCx8HTb4n1fJhbrXnElKYUniYolpGj0V4LzJE4BFkO2znZX4qjWyLXqgj0KcUyyyMW7RX
NSicnCQGhI/v0Db9bRn22QavAWpW3yxPftFdQjjkIvR1dpNpGHpJ00WRkMN9K0BQGHavn7qK/paC
kOaqQW1LguuQb0aW6NUEkSK5c5fmV6Vq9gcbvsAqLIgFyrBhxyGgqNEhvqXphvFSJtFFWdfNrvXb
cCP5KxZhb4nHWSORt5E85cZVG6QKYapVtRfG8BxXuFv7ibaZ5FVNrnmEjC8AbiV6Xz/YpXM9qOlh
CJH7DXFxPYtM+07/pmoNAvTYuxvGx1F1aWtGzkXttkC/KIl7PA97ulrbGfKWYYpaFVOchpaRsGqM
A6ogSaYX/ijUru7BDjzzTQvwIY5fkYK1Xyt3GoqTCMhmrDzJ0T4+416XSTwDcXbl+QoKRD2SF6o2
cE6Uxx596aH2C2NhD/ICEah2zrxCxSUIcryRprcJMhM5fhlp27RfUNopt87oLlEij8R8eOmKURKp
bqi6v1jgfi2VGQWpHCw1pnNwKz8dN8w6JrNYCYsrlHQ1Asf8WNDXvRjEgItUwFw2sDwuyVbGB4Jr
XOYqxBB2KbzATBrLe82o9fsh8O///Ln0X9rvSFtpJdvUkI5GpfBpwfDx4sYJevxrxtDYA21ikFyn
3JiVcsBDgJfOaa6UKFvM71MblSjNNYY5Ux9kbi9bcb4zZf4Ys45s1IlwyzFVIHv2qov5d+GhI9tT
+j7GjAnd7FruuomQ/cekslee3MxDu2HUAJcG5Y3ZStiUJvYvNy42NZRkzEBDOSEDxKU5EsxYurQn
Bd3uLw4Bwvo8P2byY1loA+lEUC79UixZ+Cty0k2a89w4m4t/4lx2nOeXvdG1a7sYnI1SZ09NjVdn
SdvLPnokoy9nSGGa4HiprOC6KReFuCbsyXIC88H345+NuJEW6sF3vPNciqnyCRFFvZsXV99lKCoK
1gE3rOSqS03c6pbRH2qq4BXsk+SUvXSucjGXs61BFmJolXjcbYWyJfV7AGiY70lSyg61m5wY8W4b
pMq3U2w4pg0UAkMdY4+pU+tMTvBKpvUOF7F52XamR36E99ppQ387aNbDLFUb1OeurY94MJ1lYjR4
C+Lsm6bLV92AscRoOVsRBr/WsikHbQLuhFZNI0TvAWW01GrERJL3il3cseh0+bp9V3pT4ge2zeVg
D3hEbH1bpd3SyQ9C0ZYcANX7+flInCLdcPS+D7FXRK0j9gR0F/gOmezOgwJTKnsNIexprvSGvsT5
1JRHwrXWUT5MqYrWNeLseMcXCDbEUCCSLU6qhWO/KgediJXgXbEIS9EPFQYe+Na6dT2r9LMqof8o
12mNlMZMrWhlFJG/sSAR4bWoUF044BT0HqIeuVud15G+UnnMrEzMiRHB7fbE1Z1/SqERQQnWrTjP
X2pwqRqJrFcgQWQwdHn621orbgNGN9MRTeAHpB4dSfu2+xeYMvnaqxHEaGXiEBoKxwC6yp7pGbp/
25sca7GtXmZVwV5D8YY3GhNRP8RHidxwpwb+bW/5Yo/6EMCwdqWJRm6tsr5pmnI3n1N9w7zTUH7e
tcE7Y3t1Yyem3IPmgmJC6D151kdFZsw0+/RMoFQGWDY+pjCGLlLtqwbR55krfVhpkZ6DwgX++y8d
c8Pp0iEUpXp2m87fVRaylJFc811l+IRiGbDcdL+6LAUzZLaobmfH5CTPq+C/lf1w9/+Q6vAh+2H7
nl2+JO/V54CI/43RD9MU/3+Ofvg//x2//8fhJf2P08vw/iFTksDGfyVDWkQ/ONw4ThHMIQ00KP8M
f1Ccv6ZMCNuhZYlSTJ0lVv9If7DEX+yHDidl6gIGclMwBDkJtf9f/2mpf9ksvoCy0GYxrSZP8p/p
F1c/a12CM7jkpGH849//Hn6oWx+33vnHcxLXdB0thsE06dPZAocYY/nWHqEtFG8KjWSYkgDpiXg8
VWPWrRpHIzNWRVxaSF5DU8XBWeP1GLpHAug3qSZPZcpbX/bunV0lz25ebuOm2BS6OBfRaO8mmMwU
nGa0zFa1FGKKL29cgKoLIJf+slGHi3G4xAR/WY7+j8iJr1wvfTaLbeyG150L8su07jSvvwmV+uAa
0Y9Sw99U4h4yhlth4lsL84YRgf8DsiK4cKatC0+pN02FSQ3Lt0ouPMNHo6yfsuJVcux2WN/I+FWq
w6iBwSvJm5ZNth1RKUnKHWPipionI1XXnt7c6ELl0CuhBQdNfKPA1uvd+pRQOMCbgNDg0nncY97V
wdCo3ioTGA8T6ALCVjirxZaBVtzv1jjTfLyfdB7tyRoQQwSBQeQzFZ/cO3UEN93ThsfEctZqz3DO
svsnK5f1xnCJx5W9ueGrnuqqZcbAzJFfir773rsWC9x/3o+27B4jgxxPI0tvOptQcQObdA8mQEGL
StYasTZGmjyk08TWAd+q+VijOZRQWNhkPwd6f2/07nBkQDwczfImHx2xs8tsaxalWBsjl9DyC209
jBF6CNtS2KpCLl6aXnSuSHdGndyPMdW0E45PcKnfNDJrlzAUr5DpWasuHvyVtKNdiAh0h0xvobvO
ElToG06UeAWB8FmbfGZxc0tG/X1Q6pJmCv8w3IhIwouqRl7iO+GloWVHPzB2vdHejZGyggmMI0J1
gnXYP8b1ACOo8ME4heWygLa3atLmJgiC15zYy9pv6J+fIH48IsvHs2V7r2WeHZ1xmKiECx0tFSTM
BxsDfOK9dVm007v2EdGfivjNwKiNr3q0ZLFsjQjXKegsTUQrMUhjmeB9WI0l3H4AYxcBGWXYhL2b
uq8xW8vWYoon0lVsgbu2AgR1mYGwflxFEOdLdVj53fCqt8Qatqp6pcOVWlnyYPXIz6QWwj6JoFV5
DCxNB5wUVpaHgaxIBI0a+sVGwvpM1E0nZbbQFGYggV3Y2OKw9viGsXYFPsBjHULY6Arztq9wESoJ
XyWUHbZusv/Gin7jKEILTy0tKk+9qT0UOtAE9sRolrtBdR6k4T5mbQd6SyXWdQzzBxJTjsHo3IUa
j3YROgCJ3eK6Mvk9efraqO3ZYkGgroZu5pf4S8EJ0oCv1nksnhQ9eQ5H2C5JnYMtkt4ht+iN+y+u
4M9HTqStQhyoo4pcvY6SYAGW6IYzDXlWwthM/+8DqB7N6F7pkNKIGanDjcbSItvcWef6eMwTyDhd
dt3KURyscuiQHoKBUnvIA2pTbVW0ynoU1GtDJM9N7f1Agri2vPpsIF2RjffqgMdb4kJIFkZn3yqW
gysykYz7S7hFBo2C1aji+ypUf0EHhFfPLNBrANQCsLf0Ma+iJsyTtWuS0eK2/ktRYasJjoFXOevQ
dV5ajSB3XS9bpqf5HRVZsshGfG6KpaKVKuFW+ep9obTqojdY2QbZHHmPb/LCozmWK+9pJ3e+N9wL
V1zkpC5OiowIA/AyDN0Xx0PamlRcr7QvbwNpvXiTXqv1wsXgpsUqt5J1lqmk0ic6dVmuwQgOi2IV
xZpc9AcRxdnKdGHKEpMQL9ghDkmS76TrrjrtHks9dYjke5R6+t6nLxFzmsVQ06vzp3dNjZ8dMldY
7gmL8tMnJcFa4+b6fRPk34ICl/P/3xLlf2H1oVlUCv9z9XH7Xn4P3v+eODX/gZ+JU5pOHLXFLJTx
B3IYml3/LDqE/RfNATH9F0YQnOYYSv2j5pDmX4KcaCYS0pJCY672r5pDan/RM2MRpYjR+c+m+W/V
HM6UlP335iqtQiw/mo1Qh4bcr3FGTd2kIzzsYmk5p0Zq9VJiNFqgSLgobYYeEFwvGguem0Z7ZpXX
B70M251BQGQ7NuNKy5Rho0xvSoKBwkywxcP0fvMGTiZqoBsQNBKWYQdgPKcAnkjzEU8dC1zoUb7b
4hx1QJxB65uRoq2dIzOCbaG1/T7Id2ntKQvN0aMVbvp4QYIL8fHww+w03qUJRLKxHokwrUsWdVYd
P3oee1CGAkvX0rT7peK570Yd3htqS66xi6vUAn7Iq5kRcGefEqgDO2NUt2rcX2KNL+jHDm9dY7Fb
5SRt9Gp54yRWsmxqUgM1l5Wzo9mstNFdTDrQ2gT5zi/lOcdSWCKhq+3tEPCT6cBLM3JBprd1wVyR
QxFI3gIOgkrQK4d9CqPUJZHG5cjsQltB6tCsFb/f8fysQZhsg0px1qTQlQwc37O8OGM9t3aDFlQw
3+Cq2Kn/7BphAh/TDJZj0zPYYB3ncEqyaCQ9fLSMYz2zazYd2ERcScV7GQ3KVuCLDuo23tJXM6vu
4OTho9M/KMBaKy+8cIbuLeI3Loo4enHBCMOWMJ/jImUxnBBfdRTT8IdQHUjtRwLBhQWrZmJSoxuR
7qVddmLhcYMSEzYiffLnTrntjGlkIquATpEvF8J0aVw6kAHYSBZwQTdAQr8XgxEtSpT+AFgkDH+q
iwoWRxIuSquUS5hvHgSzbK0l7otrgDtJb+uG5q5eJVxwYobp+p2aTuBCBWZvDKe8/cFOu8Mx89C0
DEq4WrRfwVJWaEPatIKpw5G0UsYXlZ8w+EiYwcXtA7eltdARD5ygrufPwabZjsb4LQzbetEB/Fi0
E7I7+FEF5hGl0LNSK2+E8u5q5nk8ylOvpcuWQwkNKVb0h31kYPeNAg9jP2CORUEfCaQUJiP7VLck
Rbkr03O4fA3ZvFZhvijZ+DDgKITgY4MKwzpWO8qlHXRHM/WuU+I1yTp9Mjray56WnINEIvmX8CjA
qaJZxZjt0pdL2x+p8Pd9A9GA4pGkSb6yTJobtsNFJtptKepLU7duS2GBff0BefW7GQ3nNDbuvd49
5m1FutmLaWJu9rphqRuEKfjd9dAfMNWQRlzdWCJ/LT1369GgacL4JOG89P697Io1F+9iIMeA7sS+
aY+JyykggTOycNMSVJBqnspA3HmmuY/cpoAqALQzj7WnovRuuNVL7ZtlAktGArmIac8u9Fp51e3g
CS4D9Cl8WdXF1KleqK37DHpxGq3C/BUACIJ2VTOFyxo433rRvZANvq+HBo6Z2OslcE96cbVZviit
eMUP9A1rn4CHwnbIkuQY5lWeaXuHojgn6nkh6gPgenAEqL/pv16XXUukR2RdaGr0EIp0WZoKgcMx
Uh/NB/WTaf23pDBXPRyfRaw1k1ko+r4zx5TSoqqfAjhHjk1NwHB3YZI2lbXyNohNF7AtTbHAj6pF
d10KnbGh1pKH7Wh7MJAUazyGS7/vH7HJAHeFPdmo3oM5YAaJA/177w8bTj8cBfzoDnAxidVZ+EYq
r1aHr02S7xUpT04SXVotYGWyUq+ColypJTol0/dvmrHj51TGzokgkgJrvtBq6y7N0seAYFqGjd1Z
LknErEXF5Tc5fBmW/QwSWmfMAVYTYIxXiW1YkqRrZR4JvyStaMFFp/KlYgPKg1vrJ7eIrh1T7Kum
edPLjJzSlmNnNFCrIdguoDICmi2o/StVufCcUFvron0Qdvw9MDHkic4L1lNWfF1a17393Zt+MXa0
p8opnlxNfxx6RggGfz3QfOTVtXEEsrSl8CUKPOjXlsJrW5OuOtTiurWR0HqBsWZF1RdBH98Ulro0
W9i1hvcswmhgOV5YGWhaMwbw3CdgBDmebYrqdRh1qJlF1y/aTvOWxvjY5lAEfUwDCz2Cj0sOz+Mw
Wg1vcM83ZfofaPeFVJ7L8RF7YRz3b65nnmSEyAAGjEI+kFXAsnFS8wVWHGicqtiaNQc32yIlYcxO
CWbNGrdfkAX3djS8dJLpqyTbPmBh1ogbIVea5IZh4sL3uvPoR0m+6Ss9Bg68MiBAU83fQfIFzBKm
b5EP/9klVXxh5c2x6+hiydrcRYVFUgct2oWr0+RvmC4o9lRZInZD2IbPY3Se2lr/AStkXXWZuUxd
dViMCYG32XXRoHLPTf2hNYZz7RIXlULFxr2cXruh8gD4DECf01jwDeyrAe77sib/cBxFvaihZa8D
L/hW1FJZV2D8OIa/2cpe5ISp+FpQr5ohvebtXYeama78iL1Nb+Id+I6pF4n9VrBAaEl/jzlor2G5
9Suq/FYqZLS0meBo2Y0L2exRQsIEEpCYaJsvYD0QHN9FDPqLA95ginam6UFF3lfsWM+aKG4hed73
bgBCCO5s1hKkbpeHPp0YFKFXLVWdpb6LYWgOtBlcdkEZEKjXFCG0C/B/quhKYDHjlC2WLq0g5EOp
DUjiVvMRb25tzHiAkCTcdE9ApRuPFVgAljclXcl1ZPRiM7T0UPOuXtdEhiQabfCERnrUaz+sqt+p
Vv7YZy0RaM4EYTSPimbdpAqJuVrwSqg6J8FK3WArFhuvhhIO2Pe7qkBs5kc7sJ2CNfwVhsCBy3Ea
hv4QEWdil0SRJAgV9Ki8qTwgJuMAMysJ2ws1c/ul74iXrHfWhTfs/JxTRu1FUHfDacd075SW5GFZ
1o9KT/L5QDQFw0pIw4UebxU15ejta/pSTxgjhDRE2nQKfJgyZNBL3YQeVEhVf6IeAo1coO5I2/iA
ZJCar+xBh4zG0i/StW+z5LLjNQA3OvbBDIyVwz7uTLVmr8vT5N61OGI5cUpGqFe/pl460kxauHDD
QFm7aFndd7b9fW+LdYPKA3RcPGyCtrosxuTAU7zwTW8n+4mbleB5KguyTBi7YHwqmUeHZbzWyCWA
B52vLDVBCleziCEdWJYt2ELCFip1+O4b3Py4o+xw3+u+2+duvqUgaPfg1W6GON9gqGQ6C5GKQFBv
RQ15UY4xWdUjsUNRXN7WY8MAOC6/ETBixbTkvOA8lu5D7yWvdEHOFm0fJoYQnXm4FPTAy8Hwny1x
1bcW/qWe47yVlddU1fs8VRlp9MZbGDhrLMNXVUIgGKgd0Dok5E07YRpO0x01jHeJbu6HiE5jqsDB
NSAAkx1BELMeg9VOzVfHFw9+EG8x4N/z5EcLYZQIlvL8urDjuzwxaG8EAYhvUZ6ApbyoaYkgx8Jz
YjfwvjONYnVgzSIp567woisOUDx+BSjbyH4gSP6V9FCHAp6ZCbvpIZRiXSXhSFBt95KrfOayqy+d
qtB3CaPtlRYpd31B5MMAycUfB0HIaisXqZH8CN38VEPT2GgGiMFQcJBvy11IYSgaoJH4J54Jy6Z0
iSqGTQD1nFJjBaj7fqEkbLuJZ+B9C0klJItAIhjsWHORBq9TtHU0Dd1lVIE5x0A1rvyc3BoZ0k3t
QmM5oM4As6lOkqUeEPL/Jem8uhtV0ij6i1iLHF4FipZkWbLk8MJyanKmgOLXz+bO28x1d1u2RNUX
ztknr+FXVz/pHFK/aHu7/ZUh6RCqpADoSdRCTZT7LbMAiD9lueuGelj1NYGtURVmftnD9FZHM91W
kUEAiVe/eKnqcofg8NbTtsSU9ZHWOSJ2sgdXncLB0aHh2XW6DHoK7a2WhK/AoTEeaJ3iq2XyZGVd
cWosFxpzWVMTAtbzpvaQSMZrNnk6HLOUzLEZSOY7gHXqkf/MjEFzOJOME+O0aqXE6o81lY2vFX3H
4exc8bQo67BArT4zEyqM37KuoOVoG2EreKi94ug6Jr1iRjTDbMT0kJb4pyWkWgwK0l69AtfRZOab
DU+mg1LY2nq79nQyNSmVOsT3RraHRlEPa0vy/xVQzQFXPyo5bnoT2YHBL66sxtA3tnPq2f5Q1H+9
1R0yOShbI5cfYaKjHjKU7SAJUixrOAhGNG5l61g7rSwFwziEJ/XaGlnGN1a7G2dKgTot0dbjZQCB
O6+0lL2WY32o9uiurbK8AZ7+rJlGraDvUoCM6Q3ByeuM+nJld9L1hUJZ57yro8F4FGr4GoXSlpll
DB0TEx7aEj2d8frHI9ioawaN/MbQ9cU2s+7gqGwgo4Jd3ugZ+3ahlOotc3TIhOhaORqm/reDES/L
GFJwj4VK19VnpGx6UIuy91O94vMFUGEJL6fvwbAOft49Ok7Dfa+O9sHMpw+VnAokQ6aDNQUYb7h0
H1qorOKSs53i291oudg1cdSiGTLgIVfaUwrOwWd25RxG13xuRXUjC/ApZqO6Z4R+k2oFxj01eLg1
eLm2IP7VgXZkNnCK86n5EpGwt/0AG0iU6Qlhrp/NTcmeMT02sUerF/5DF+0cKjk+CGORONiZRagO
H0zcWgwrvajaMjqdEabx78IzYEDmciYrnbMXEUTWiVKiMauDzaeLWSgrcjSeVcEt6IFY55iKeO45
mGx98VVkxhIThM2w6O6x9+nGoNMpIkoM9zRKxU5Yct2oo4JkJecg6wnVQGcA1kzhwTTdnMdFvcgh
u+IL2lDjm0GjbdomcbdaYdSrSckV2DS168diPCmpq69Tlz7eNkh8CE1qSmzboUlybY0yxy3FDv6L
vsqs7rVkpe6rrQ0UVqv+MWgm1BA1j68QQmMmaESENTI31IxdxbUM52aw102sPAAa1YnVokikboGW
2ZClwvEsmicIkux88oyxpOuBzmUui5B73tHTihWZlkxKHflbzuggaoATRg9xCKQx6Am1ZV8wVaNP
oPOwgbb1Xjh0lqzW5BptOoOE4Z4r/RQ0RU7lidPJiVG+ZrwuR6NnsnTjKaOlRlcIGYuYaXORW5vK
ynLs93YytyV/V8chhjesNXxuS38w+M2oczT4+QgAwKnZxCgDCAdGBoy7yQvzqoPSU3SyCn4BOfw3
Co+sLzk1EItJQSJ8Vdo2w+nI0LmFWuCFxkWPdkPrvBdT/U+FBIhptpLrWu/R1GerjmkSSqgU3bdn
f4Cc9QtpHYrmweD/3R7C4qnNRyK/reqc1lO+qwaDD1+tV369GGzy+IuyDGYsokzE/ausDn9SS9/W
WIZD06DGzkFfRgLJq+q8/jeU6Ed1BR4DJZtNE9O3yq4U9W0Si0WTGKrUubtFSmYS5P9VkU9oiR2+
ZaK5HUPoYWPX+gHC+IveVn/OfETRsOOoNX3LahiSkwBO6kj2NIgWsCrJAXVmrqByMh5w+p3edw8j
QS9o5ACy7REBSPYXxyNJUpVCq0vgWdXFDCniWVsZXvSlklgWppNfv/VeGnMreXct638kKHZ/XhCc
DeFTbdx9dsJFGTpGsDehmDOEUSst4thO+JCRo23Z0Glt3G7+9MLdyyOvhW9CL2hQtR9V5t9urpAo
qqq/mRcjoiKL0KOI50wbgYnzTLciywKcLHbM8TV3NC5abfumwt9yLIurIOWsQvP6ITxrOxRWRg54
6/rhDEC6Qbln61e3yj+Nxvwwspd+xnAogEeNUfs7pu1dyyWgPj25k1jSGhYHRTH9JUX/7lATrjLi
R5Ec3WJhPxdq+q/X1e+RcAtr+c5JXP7oMt6VZb7BXTytdB0wxpyR0tNbP2akUympr7M0roLE1aSi
lE/LED7oogNju4u1AqplAz+26m6ukeKEdNESLn9OFuV3a2rvKuf7CqTbplQNTjThjiQnRbtppIjR
kZvQ/Jg7N6XhAoDINDYvi7WR1g7BG3vGnWC0e3ZtcVYt7CSUIGSsrSY5rxH31LHQjy7DlBBNPDmA
8Im5WJ1xU+KkpF70BFdnANrx0SQ9TizSkWbc40HCB57aEBJeNH8k0qVbGKy1U701hPaBQoZoXowv
mZ6FvqOKTTM3tzSPvtXe/qwt45nIrFXdiY5mHraHynmn0O2tprSutlaFgYSpFDGCP2qp83QNkb5S
rOwH7PhKRu5tHrWbV0WOPwz0uwo67lBlKjfB2g/0IQ9UdXaf3HTthvoPPttPSA7sy2cUkHFIB58T
cqhJhmuljCnjrOig23EUSPHd2YwOJ9Qya7OpGQ4YR1bkQdQZxarl6l8tMtNmbBGtR2jCtyrTyXmc
A8b8m3r5uqWo3yFgD12K17qvd7Fabt3G8VZiUpkKC2tbDaQEON4cUAWxwArNfyPvg7UQyUfMUaWe
jgwR73Fn3ou+hTLJuNSvk+6dGGPui4pNYDtWH62bfjjya+7JJrLWrFx5kgqrAosWL7G/pC7F9mul
pmowkHQzKTYTQR0VgRFxdSKwSaCe01e1POWx9y+vCnZlS6adwRi54oaKeTMkQZj6ZJD6AeZWh0vH
VbQbtdkIqKoAlrNk9iKxC8eG5rTXAea15UteTu8mjhiyc23GTOpzvSCpHQN8eFXKg5V5h3mhIKKz
scg2KD56nOEEj1S+AaS2M6iVpeIQOaDWz33bnyA3GcCqj1lvJVgFYbs5Be7mDGi/YmQkPCZHlztr
Y4v4V3rJA0E4a37W5T75eNnSwsd7q1LxO9TjtNa6J0UMxpYsA8bIghOnqtqtovDAAQa8zKkabRjC
LDYOjvCBbUHT919Kbr/kTtwftNBYj/NMCZpr5UqW4jdFFxyADan9vs0Sv6rVT7Oy704lyOxquzWP
CEe8ntFnTwU1h5s85y0RbGOGSMEAczq47Rrr+xleeeh3oUbqz1LqVeGLOvD2z6E4S2xhfjWzP+ne
bDW6ThlzFh06o8/vnCdAW1VNSbjTiM1mHMoKKDAQTz1l30owj5kGplSUHTgpBODlWXWiBgNzSjao
qgYToAw/1+SbnWgFAQqiDMJMaYJEFBuAWURyO+ZzLRB0LRzu9ZDGbzkA4jw0v3IP8QMcBaYKY/rR
a9lXZEhtPc3KvbfYh9RQMX0y7Qxe+0gNh0pQTOVHVagvE1I3nnCMYaJjvVwC3+XkfDCuaEiwOsxg
EwjnZPGbgTSqHRUliNanWzwZVKdWcitr81uSZMJOeKg31SBG5jswhpOFPmi3FuFihrfrbevPiEIg
811OGFVBr+jGjq8T+rJLJwXw6kDp3DUTU5AY17hDJ1MCT8eoA21piJqH2pIUl5FNAV2jmZ9s5Rd6
6rYE6rcae6YAeloGhjvagefmFyQW37BEifnkuc+ZH8q4dJgrVC30YvQlgyrfZGa3m7zvVrE1joRs
lqxSJPw6j07S0kDoFwXxpc1HkohTNo7mNgwLl6qccDFmO7BsczKq7eo3VL7a7IKekGhXtjZZftSI
a8hJMBZRqLNQMtFT2Im+at2ZaLBT5zICQ1n8O8PtbpR52MfZW08iKCXQxKQbdYhlsP8uxviI2EWn
vSTaSFciSAySwBSUUSiCm4nzQ/ssWAtKwVSyTGJ8O3X2mireJVTG+zjaj6xXlx1bgW45Mf0E1x+N
ezqBsN+C0i8OnCuTRMoPsnfSRb82DKLerCb9Ca0Y9sJHx45AbeM7QiyGYa3xD/HPN/IMDM0o8I0K
NNDCigpUl3smxmzsq413NG1YUZMcsGfnGaUDKR8NP5SyfLytliUUaQvUJTRXdhwK3+sYlaS9s8cs
sSI/2/Khk0zEFicbrRMvrsEmK5ROuSIJk6Vo3a2L+EC2Wep3xP8wQ7RslvqHEvBLELVIWdqpPOiK
somF50Ea/fFq+eESOBQoNSy2mTA8EmHULZ7SJKiscT/gLEVEXJw5mv/pNbIaNfyUJQU66BwuFSH+
qN80xP+kVeBJjKLua65hbRP4/Zo18V82j7spKz/g6ForCuZ4XZtMVyby7IaiCI+ZeJFi/KibIt7J
VjoHkNwowxAjIMIl+8z7coiuAx8+PKWjc0yj5DMrRUTbQkBmY5MDZOUUWa6XHBKHp1BDfk3fUEwb
GsV1ZQ5Z0LkHzeiPonBui6iYQ7tV+W2VI6ZUqnIUDxRTMsNgXsuEkZ38aB1TcmxmhBeUHvetrj+Z
4fiazfGf5xHdKsmBWTDPwMXAnqyswv1OTfYe3ai+cSOO68zmm8+lesFzvFPm2dzNSvpFvra1CUXx
bzaYbOvIamAtujYju4iEDqNRiKYjJVTGP4JYOsoJvstgeS/kfk8rk1gAJFtyB7BU2dIlz1zpzyTy
HOsyYRNBJ8y0AtTRkOpXL2OdganCDkSGOqr7sRUPDr93yQebIU9FNgBrLjuLtkN0UlQguIJd7jrO
h9M024+oUTQ/pHv3Ok9d49sEmWeZgvRoPlkWhW3TdYscXel93e6ZAc52ABLgM9Szt0YMybmu20ca
qzsb4QCR766xotL4yCztz6y4Q6i9uIm53xxG2PmIfFZy/dKRNQdrjp+FU9gH7sZtGdOFiQINMjOr
QVeZsKvw98FjMu40170B/tDL0ie0re0udDOaOqOGOOTOPAhN/lu47qcI1LpkdKhHLLFn42gYi0Aw
Ewv7b/ismnU3MKXrzeoPVv+qmSIGy0RtGC8Aw4DzKUN7pE9d9Qjc0eZMVxHF35WBIJsVBClX5k9c
GvvYtU6mt4GzChpA0ahOk2XD6HdZ9562Js+Sk9+NkklW1wzpZ9QSbQa+pdlMZMZt1DR6tjMj0M1Q
OU9ZssaphRZqmXnpkyzWUMGTgBRXNN2evDaat437ej5UZr2xNbV8Uh0zKHoeX4yRG8h8jAQzjJ+l
85LupcxyIFpkPczyiuq02C7Aunlpw/RviwN/k8bMuJAf8suTdNIdHFJ/tNN8I/r+N/FKnh5UTgeZ
2yeg3M4qQfLjy246molJqrJiN4d4gNwNpOo8wRuJVEGWXz70AQ4M5pOTE85EB0XfLmrQAKLWx+ii
xYuVOLCsDl2Rk37abAAb2/CTSSHWakrZ0ww5m305SupFLvR0Zv3Zd8eoLF0g69DZrJFYr9rZI4Wo
ggXKGuSjPqxV0PN1xNtt37W0Dry2S661Ytv+2K/y6lZ4MBSxR7HgnwBreBHbyygiPKZH/DfB6yXn
DBV5rjBOsczST1ujDsZUkDMhM0bucBXxZONlrJjGCuEoT9Wkv2TJgLNc5BM7PAI++bHGtdd7URBP
FPSjhr691E8JrrzLAE+dszOb+R2LO23+zBlwNLCxMLjiNJ9rwN9ew3vIE8YOy+9mVyctu8gDYZRf
uWJ2m6JHgGUm61kQAhYZj9y1UeS1GDOVMdumKWkCI9eZWzAFtu15n1Xpo9Q7GwMnbZHptNlqzJ0x
0D33s4Y7fuSCJ/ZrEYgIPCN4bjC09cmnrQNprNXad4bWDjKv+SwL1JO4NVnaWORlFxYZkYtB2AUG
TQjEU23paHJy+y1R200E8n7Cz7cf8p7FB9Eka9eUXjALjRkEqHI4IfzbueFPtDPEknTUAQzEosjX
+2bYxvNMO2V2/zI2ZrOoOgLgqVB7rbhrXkfX2Swmzx5ysV606Ms83gRtQvxDIlO4MlrxXpdlUMbq
fHPcKvVR+jy8hrxdXa3PQ1heOPfekUlxQ7osBG0Y7o3aHIg/udWEl5AzDIZEJ3POKp3dqI5ffbkk
TxAYKqFcE3Mh/yz+TfJQ1TTQlGXR66j1TjXyRyHYU3a29qM3jNztRn022+aRUf8GRu7sFIH4uJvc
o57wcQQ/76zEzE/UMX7bFG67a1skj7iO07Vi5S5DVK6zARety4mrhMq9UqfBHzRFW40BaoHuOGUt
PHzXy/dhf+j6yaACCdNb4WhH1VbwAnl/rizkfvBmQK1W+57k409oKwuAhoB6dUdizpod6jaPGbZ2
03gI7f4lrrpDrdM2TSCM9v1obwtHVitsZkkgW5bATdPs00rMhOdxczpKrvuyJtR9Ssgy6bSR5wSu
gZZ1H45LklFc6WkgOUf6vD5Rdv1aDy0cEW+bzt6t27feZrdjcdevksw7S5vDwDNRU7KXOqV9+IVg
mYNiVHbCG0VQTsl33Xu/mVv8SyyFxqOZb5VibHJrehPFxAqcp8oi5W9FkikR82r2CyEPvej8F3YJ
mF+O7WAxThmFealUciUyYwQ7wPpT9Baj1nz+julT3YpBC8k1l2YJ8yE3ow2UnpW1dNvloYUBWeO5
0LGDsQwto01O3bVSzZmASqP4IVoKJa82RIHduk8tI4iw1L6Ktp99QxCbqr6h5JKrehtGDXmeiNiD
ZVspooywH/ZgcRofwpYl+m4es83cGOyGk5yRExGGuTDAxuYZzaZ9Lsit9vWyD7eeuhka0LLQLQgx
1rQvSiOW77NkLLGbdOw8nmS37zjxR8sJ2NCLsraFohfmThlkuJHwDAV9671rJGv0pLGREcFAs0MD
Q3Kjkw27DqxikMHJYWTgasfZmAymze1rU5GRorIj9/UpNVd1jRTVCkFCYGpsp2CCIIwWTMwnHZvT
5E7qqhLnITKR8Ng3p1J3Yzu+VyOeVFf3fvMWXTju0jmcEehZSYAQ/SZK7Z9KleiG6fNgsPyNmuQl
b6t7kxAwa4Bm4eMjTuOg9bi10pOaHrklBwa7yGABHDHwr5OHFdcUrtm0ZpfPjv+cRuJXpujnpMef
qD1Ya0VqVGRXdDiXfoaG1YmWDdMqIfeZtY7eHJSHaoHgcKr+kCL7ZlFL6B7g0kfaan+YbnGK6s2L
XTsK1RFZffUwrdOpPxTjMspVegMNseFgXssosmbniDuZbt0Dpibojr0mbFAVlUSeRTCnk7nAMY8N
YbWokmJ47qcm5lQ2ppvJojKNfmw9/axVSbgaQNogIg0Hv4SzAiNXHpKMLnES3VofkuZqpeVOLfM/
wyuLb7OYr04p1F+rEkT6lB8dd/QLdjd6Tncsj5A9pmhS130XXdgjVLuEroOPrkMD2tX1o0+Mvam6
D73g4ysVe9qoY3loI5l+NUr+MpU07HYtHNrVjjS8yTLWTOzY6c+XHiK9p0ZPomm+kaoFeu5aB9YQ
3G8y/ksmC3KU054XeVlofIbZPKCDpp2axPDl1tNb6WjE4TA1XmWcplsCO3BP9+Yd8zTNRs1kp5t5
fpPaVfecyG/WUCsbLxWvWkYE2sDhTUAtvcoSsYVfbpX2jNda2TJ4mUOJpZ9HZCATDs05s8M8YJYn
vrSQfpZdL2HNW5UI3bKIuyfHxFgysGDAeSqUQ9h1zdoeCXOt2dPu/ao1SHkayktu21XAuAlrS8LE
TtGzr84ZFhtJ+JuExj+hN4/lJEvJ/JaqBgAz0ZGp5N9IAEQzMGKn+GKgvckW9sc4S6IbO2ONFGEU
Lj+pl5/ckRG2VJsvp2IDlKiuXPwE+L/bGYSxjQdmEB9dVpFNHablWR/MbWtZW0YSP6WurqvMZiXn
Cp8VxooxKtwThgo+BI4nAvA2BOSiF2ea2Sls8QSqnVVXQOLXQHsi1eEXQRT8OHNcRUZy7gZ9RRBu
e2yqTrLnatds9Tkn0h2cFXdDMAoSpbI453Xjblu7PBnWeDfVfIcOkQ95ZFDPUdGNMmaO3t5NLgGc
2Tjjeyu6YlH+kNZzOYJuB0Y2LPXmkZiDY0MNNtfGTq8ZAHv1NAfFyNCzRp13FFZzbHA9z3HrbFy7
VRhFUcolSnN0e8RhLSgqhastsGPGsJlsBLE5DiIzdlbKlBwmz9s0ZaNj1cat0i6LgmTZCCz6wEjz
PU1lu95YdBDtQLab0l4bwp4iwXgHC5jOkey8iIgkXgW20Kju0W6t1c45dUa453aRT91EFdQgWQoR
CyWZudHt2qW5dijfJHKTtIp/B7FrxUueZqeCkaOCBxnXufuS8TY3EZMRLNGiYbcRhlgmCbKYsq2k
BECBIvhXFEkwumt+IQTV9r35k9Z9i1w0Y3UlIxQnLHJGccdccvH06Xd5kaFdYDLKLkRFvxlmeJPA
WSQqUi7cfU08WhXFr3Hv3QfTPQIA2Vcqd0MZv+bmP08KvFPx1UzkfdLih5GH96KzbpOCQ5NAn8Y9
58l0z0v7GPY3xg0Lr+kSau459dqzJJJl7rQnhr97JWIr4dBPtPYuFhlRbFwpOi90JBnQKL7a8NrW
3dFlsoDTBcCIt8Mg/K7ACtGY4EmbtS+GDXt8pvsnQ4a5Wn0PnexbLyBroQIcmNQSvE1glI8TwVjF
MdWMKa6VsYMeCNxu4M6Mq5zPfqycKLNfid4i1pbJcy5BsuxCJ+dnpd7VkT8yANrT+b+3SvoymeI2
cy0tBwILyUbzHYMQ8fw7zcNP7pR/dsalO5riYSfRMwKR/+LZEQ5VTzBx/CziYSX0eduo82GqJenO
yrXOqqeyGdeN3Fse1lY8eAKF3OSdqOLs9hs3F2ymd6UWZ7OJ1pjM1nj40KnN22nq/dhF5Jd0R53j
OK6YyA5GiR1aOdKxZaZGvKD4TL38YLfxW1XPD8xbx2ESDP2mf46jf7e2duqWDKjEuFFat/NTbUy7
SOVvRgQ0trjlKvPPWpSainWc3JTJ9PQ2uspVqeShPClmYDc9u8nyRATWE/mwufoOCvxC8FmN68f+
CLP4La77r6w/wzi5Ipj5Kuj3CDw8O3V2nT/IWv0rq/pZxJtpQUC049rgl8IjuHajdGP19BuQCCsv
esgIOUI6XJPaOxR18uK4JFmb5P8uyplo4/QhsMy6u1Zask2I4e7Faa6do90PG+imu0gf9+Fk4NJD
Oec067B7wd687ieHErNFZzIfYiaZJDluk2Ut/aVW3pmbcE1CapNjYKj1+EsyDFjFmr1WrSXkB0RT
Am097JmkzzeCA9ZZru0g1t1STb90jXInIPY8sfng62+EYL+5NGEKb+M0DXdPXjzZnCtpvGk8kMsD
iFbtWejd2tazTR4OV5JK38qsvEz2/7/uIZYKD6IvjpPefFjPwoxevLK8YCO+Dun46LLkPIBK0z1x
oxvxRx0BjuscW63D2Ciu+JbuOZgSybqiM88KYMMJ4W8JlUnJ1Dc1XZu2OKmRelFLBPL5sqaxF1D1
Vca8eDmc0XGdEzZZhiCpq1Vuwoivceud1dz9WI4Rd7BZZmir5dVPws/r5J6M8XU5STyAJprhm6TB
2+9jfYna7DFaxSHqNsL1u6m/d/9mD5EJGac8GtTB+XiW1aXThhPaere7WOWdJuY0JlXQMnUCQDsj
2WHk0OIXk4R2sTnN0ssk0mujyMN/or40eVSRdok1cW6E+9EyM3NrcCEmzxQryPiiQJ/bOJoRuEJe
l2Nu+aPstkBXDXdjGO4N0pB8tE64R65NV1xY3FxtNbnaKMaiIXrU7fuYjGfN5mTskzc2yBcxOOc8
Tx6pZ57M5jcX4hzH5WVw5KU0lP9+sK6Lr4ZigmVh/6ucl9fjLb/PgTklVVk53rq8PEBMf4gxv4zV
LQ/jo5F+xbI99NI7x13yMNLoXHSc0XwrMIRBatvrqj6T7H4KbePNmsS5j5Xb8gYs/35hdCcoeTZB
mSiJntCh3UdjeoPUepy46MI+fTdk9JhstMbcep+JbX9Y1nhbPlHa4J4m50fW+YWm+doXJkC46ArL
C0tLQRU4XGn+aT5QHfHhS9QaW355cMLpxXDFVXX5XsI+L1/LlwS+9qsVJdrl5IHn/y2v5pflh5rh
ptG+dXqzNeT8wsrxNRXihkL3479LR3U+dH2khGUxHD+Qht4Sx/lokvhqtWvLEBcpqu+ynQ4ALW7t
qG/B/Kw1JtdM/6Q3rlWl+YxngTb510iHTeHlVO7x6/ISiizfuf1x0MKP5Ynid3XWhPY2DONrLrak
oZx1TT7VWCCN4Ta25reTlBcqqRu7gas1p7Do1Y1EP/Xfx0Yd7sunNwJvW+rIF5jguqby5NX9DU3P
+zwP11RR35DUfFQW1atTXJrc/ECusZ1Sa8MnkwsCp7IM73pVXAoe0OWeHM1iu/gTMp7IOh1fwh5a
H3wxK/obOJJNI3qYinVwVexF/DUWn/9dr2UWvQq1P49tcdIq0y+SaDs12bdpZJ/tmzu3L+EmTMN7
W/yT4QC/d7iZk/IC2uucjHx3S9xZHp4XcR+Lra4mbIg3z3GHm6qn74JHTjHtYyufhTfclRY3d3yo
WLTF039lyPKy/nsbPdSgHZYkA2UZylq+P1/wwsd/r9PWD7AHo1n9jZvoygCBOu9z+SnsvnznBH4x
7YPnRmeW+Lcpil5TM3vXY/Wt4EPRTjZqb3HvRYhhZH6CzeN7Qd51d9PRn1vOrWZZMGbSu02u+lTE
GwTuGKD5Gw41lmGjGik3Kl92qrsZxffl8tL1pctaG2353dfdj1ZEwUD/ZNNRsTyKHkZhbQQnaGQo
145M9A6tGaxbflvUtx1ZkvMJBNmG5M5TYwpwFdEuLfHIUpM6dOypJY6Zo7wirNiTMPvE+uNoafPG
U0isjwuqyuxludlbj2jAtPuJCXSvgPeBLXloCqIpRTOf4eP42FBPhrM4WfrqMpbvxFX/ilyhTtI5
FuvXySy/rXZ6FIbzR5rHc5E/T4p3tUMwxLaxCs0Bky+nbeYea8PdmhWMWZYWWnS1cHnapRGEtrNz
mvxdyGo3N9NeuuOBoEFYJ9TLK8J4Uc3VmG8DZ2LkJZacYnLc034b9uZxKPgLSJ2cUgaNpfuBRF6Z
hJKzwfRLD9trXl4MbOKVax+dVDtFFfiVdN86Yos++5lE68OUb+ILl0RyZoC6IwP9iNnnODnDumdQ
3atPidpjL7YQqP7W6WIUHK659cZTnzw3ycakHu7Qprh2dDSjBmrlgBB6XLcqGW663MeIZfA7M9ai
95OPKEogUhVElfbnRf4HvJPdfPiqYZi19AK1FN7FPGibP3aolJdggiNKGLSeKpm0TQLiEb1FjcKz
yiaQlPF2qSiRJapedETXfqhwzeiDx3EgD9aQnSNqDtf6Tr3uaovkKlKJr3mRvGK4tzjTWIQP9XNe
ZhcXESL+MJY5M6rOmFcSsUpAJ+GbNkKi4SfiU6SnnEhiuFf9cDMUZJFpF9RetwiadaYe6UuUc9zw
7bL3QioFbwY+LiXZ1pM8DXEJsgiF2LPzkUQO6un6qWG0NdkeGXrlwWI2YVvaVjJAA1ZK1MWvc1wK
1yiNWEC7W53jbFD/0s49LurK3tmm3km3kObY8b6fMj9nSYlOg1FC6Hs8iST/rZXlVfLfG1Gs0rxY
NSmZyfUUDMOLKDK/d6Ydm2Bf6/l48WIifCKZfi9diWrIRajJ9pVe3ymYjEUjYbexb5NgqG+M0N4n
pM0hPTgY5G/G2nwaGN6GnbvHJDVJv5P6WnfMTS+xBGVMZsK4C1odVvczUdlrN5FQl2RgsqIJw+XB
Vfx6cg+RFba+qWPQGfZVoT5jEDvMY7E3YKZ1YAqgke3GON/3WrU25YZwuxUK03UGY4GqJWA1ZM7p
ptXx5Rg4lUp/VH8haa8tHqCBHynsubl/DSSuKAX4nCJ19Yy1K6+ueVp+A/yvpV5e3oUiMhn+t0FP
PBwrvSvE/oeSdVuyCU6eF66r9aR6h2S2NkwVcOTnyXWANqMY5Zau/6OMl1Ytfiky8yMNrylSpqGC
TgDWbnoOnemyhIGRDYpP7bvGrS7cjaM+WTz6cyVPbTe9oiUjUry4DKgL6lZlBQgSK9+nabddPgW5
qpw4b2BpVD+jzajG0tHlmPIFgTxLalqeZTNqL9YRGSyfb+jnx4zY4eXC69FgRjJcR5Ozb4mfjwAJ
EZO6bfkUxu3VJXRrRZd7ijRuvlF/Vrvk7LiZnzbTT6h6LJblQeNVV7gVDYcVc0GHbgUt1haNdtUb
sh0ODzy3z0043liYXLSMYNxKPVk1ofKKCQEONSunk4FjZylNiZo0SALHbXwaLWuzfJkbnWA+iKqC
aw37S+H8j70zWY6bybL0q7TVHmmAY3BgUYuOATGSwUGkSG5gokhhnkfH0/eHUKZJvyyzsmrTZm3W
GykYcyAQwPV7z/kOR9M89BUODDVaOAhZKPA3MZK7oOFrLEZ/APjnkNlraTesSFbJGVh8rkheGKPb
yZl36Ki3DUDwQHl7zkBbcwCtEm4XlxDu4W3WZlAe1Ga5emZjazLY8dO8ZZY+cDBYJOeOel80FQoh
I77g3XIinOL0Xg35nWrhxZVAFrzopNHvi+7pCByVdQkHxIIlEv7WhYgp94lBWizRSsJtQFB5uwQw
LRNcM/Tt0MdBt+1oWGntwxhcgBhvHLvaKW3eOXP9WpnhfcVpL24OaWSfEXjSQVOsg10Ss8Ndw01t
dSPYqg5R2JrDoZUgZ2NoNjinNgPCUDNpNq3W7IJp2Jq5c3YYjI+5RXdr3AotPbg6CtYpOidsAm/E
M632zkiIeds9VwlfHAVejER+Wc2xYtkknnxkpP81ntNjb6EUeV92Krf2jjWCaGETl5jfqAgOFnKU
RDmfSXYYdYZzk9jqRbU3yJa7rg6t7jFkKZNm5ksNqw7A/E4zXoMgOlhjsa1s+njirNhVChaJLg5n
e/iW29pN2zMBajIQj8W+PuipeQfuZCsse29qHGH6weeB+X7sMK1x2JFBvqiZDjL3doSVHZbN1P1I
bjPy7yQbT6ygs6+um5zXamH7BAzl6C1u+oRKQWyWN7nwIrPE29FxWLGvvC0Ae5NQgQlLJQ1qP2gE
liiKAP5P4mArxsl3y9fMDHyndA+TFt4LC9iXbvluNNzHWn+u8RzSIVtzbGWCYPmxZXGOe9JmlBiR
2kxRuUclA8MRS16v00qo/OXAPPTDPor3rCHZJvXpeqzW+dI9HaDOzCDI9mnNb/sIDW113RpwGhfg
jT860dmu2IMBvWvSOXQhJCwXhVLc+9aSSN7J27TIjqkYnirGcOlcHKToDylLZUz6nK7FKQpIVRi9
XWAgtjFa7AKTrwr7NmM0jlbx3MaDH7XzB2QO7pfTkYm/Lnty2oL5ncrLXGU3Y6Xdk4R7Q1jdKkG5
0jbReR7Y6QqxZXa9RzG2MsLqJNoXMTKqGtpdQahCHr1L1nWQBzI92CTuqagKH/30jk7SZvmia4l0
I873yi6O2f1MTZJmX8KK3GjbuuiaCQOGhVTj7qpyuC1kdoQ1sG+UvgtivGqBCwONc3TdXJB2X4Ls
pinLuzgmGDzOj3k4PVYpi54K/EDsHRorO6CXPedavElMXgmRzYyvM0NaofM1TGhSBVwnVTAypeR2
53OnQOjNGL/bDNWWVVsfmUjMHQqjMqlqpCpAo+y7JiFKJhuCJ1MQp+dWZuufgsmNAN9VDIhh7hCt
Yv1fJoP8vwsvA/z5r/Ehq28xC+dv4ef/+gBi9tm0n+p3loixZCz8ZIlo4m+6IU0MVBbqSXRwEoLY
+Nl2//kf3CRswk1oDzm6EKa5pJz8gybi/U04YD6kZwpDuL8TzCwPuJkQBH7DPfNMlHP/E5rIguD8
xfS1YZV4pD9AFDelJ3h7f/DL+j7qWBsm8MyLTyO7xIhUgT+0ZbgOaIVzQPg3IMx/9nrkTXq8c5CC
5p9U/3RqDSqHAFxEcp7Fx6hf5uFZiY8pPyFW+TcvZvyV/Pzz0xkSmisMOQGr448MAek0aLR0iQqi
QNgyP4d7rbokOUYpJKuD81ljQO/FobUemU+joDmi4fQd8gD1cCeZ2v62j9z93Kq/0+LsP1JTeD+2
rtvCJdhGGFKXfHV/ISiLEB+YljC5D535sdHPYcd8HO12hLS3Iow9KL6DQsKaxISzPRteTuhXusft
ddd0xXMugxsCCmNN9Bi33YNRYJlV5jFO7GORxvco2W5NfECN56BLdt5VWJxnr9nWpWCF4d1HqCHS
5png8b0xfGlx8AHiRcu/rU1iHwpaUrLyTQkK8ZPM67UU6FGGdxN7VYSKusOoRNcx5nzdPvfAsILu
oqBr5BBjDM72CbYzbRg2ocG6DvRG5h4Edl8cQSwhdgt1AKv/up7n1djPmP1wwXbkffMZIh6pdIzz
7ipxmnXCGSQrm22PxpqZCuMdXivRVpb54cDyqux5RQj3Jlc9okPCcowOyQQq76Vop5wXfCgPKUI1
fYQTUhlm7Fj1pdxbI84HjExI59qLk8yrTAGbbfO1F19c9BwSSnOLAlcZzzYjZr4q3CAUxHa3NjGJ
4kxiYKX4C+AYBjtICN5HPCMRxupEXWDXzzN2hGX7heWl695iF699ClqFl1qg3Z2DmWdEoSQxtcZ0
Q9FX22xxN32OZ0zcui+Sfq2hNnJb8B9s8fKZzxykd2O9ioecRRrq1fATqtiknhkgrAw+uoYa22FU
4bXYL9plfN6uQJWuYqglDVtvFnyU5hwj0KekZZZOsKOGeGtnjB9iwPJTvSn7o6LALl0TcTnUPr6K
5S1YnNHGuMfKheYTcZGOHDofUJT0w8ZAzxQjbfVA7IbIaNoQ1ZK2F0wwlo87s7/MAasxq4frj4Q5
7lYRDdBR+8jmc9m+jTErg4e0vmdu2VDMM7VeQZDexDFzgxqN+uLALKiyPwaQF4YSuANRl4AM8kYw
J7eifLP59opFChCkm7llHvxmsPgaCvZEA5Fz+GnwtTvdukseW3QwCd8LhO+1Y/J1GuyqsU1YhLfO
mK8kgPKW2+jerZf7Ld9DDBtggK9m9g9tcdH4RTrBA7tEAP95WWxOKAgT0wAUEG2dvOYsbPjLbiLh
IxDzhhSUrDBJIFLcbBFdooDbzfW896pgb6c2ZtMcpx3eaja07j0sn9BIPiO+5dZiM+NRDlh4gIrb
QQPbk8fGsn/dZfgGS3dd8ZttBJ+HVZMNvKdNaZJ0GAISfgrJJwPHFe0xbYS2zqeMh08DH079gWtl
o0dE2LPzBew2bMoaMXCeEbeGm7JApBvgXmrBzZeyuu3SdKsHzSYBz4rj+Jkj2paUwqdKm74bTY8k
Jb/pmunJLBFWptZNF1pwoHhqIXDM55tEpwtBeEK1n20kaLzf5VYd5WDFD7+Rr2NlA4vAE2Cb60Es
Iuh1mr3FIf4wOhOmySKlfjbwjVU9Ovvyo6wYzrJFuyNqne1ybpqme2k9GnxdxID4UcibGj8FTgU5
5mskK+sYL3bMt4TeGF8Fqj90NarZgQJa1FroupjvhRRiIZmo6T1S9IPO3HE5Lg45hlJ2rwGkd8EW
KmAb1ow/DEnjqWakUH+mDV8zME7xlqTfIhR2VVn71Lv0xy2WJM7t3HMY4oAXYB4t2resw7P+kpX4
nXOOgDz58kPldwDCFDEROHXe0nJ2WnC0FpI60qU3NtAa4aT7hn1YS57pF7atwa8aQTW/xaz+kEi4
ggkH/nPDjyjmWCryT8UPUMoDrMSVNRIxDK1gOY7rUb6ZBo5gE5l9E91j1rlayHpPrBkCrhOHI2Ax
86E4LSIFFWpmzI+Yrr4wovG9WvgjWTurPCpSDL2675Ly0ca0pbLpOwwMtFRC+Njmj6OF7gHBMVEX
Gi6GcC2RCtKDXzcdvVeV70WB+Iv3GuefWGN2I0sxxZdismFy+VDiGOzFQ4NRj520dGhGKXtT1Ws8
idvlGJTyHY8d2oLQOQhiyhEuc3irN5ONup4TUBEhfuWbw766co6oItnJ2OFhjTPo3HUsmScLGAel
PwswVvDea2XjXKOZ2ucBNIx02bXD/08C/iyIqFNfVPX5n//xveyLrlEPn2Fc/gXoS5Xzr0vp/12E
Zfbt9+qZu/+dw2f9DcydAePXJW5CXpF6P0tnw/ib41BAecDu7b/f8vfKWbP+ZkrBolZ3KLaEZRkU
fX+H/2rw+3RL/OVxf9B+/yv6ryWXNIBf1TOFswV1nqwAKktqO9Nb6s/fkkVUYaEFTujX2VNGoxPV
sVp4v5lWjisHceU2sVyUrRWkTeVlb5lp2VuMrCBoTUWHr1VruzfndYd98dSC2zpVfWcfKsbZ16uu
/0z6nJNqMaO3CywNol3Gz7xIYYC3Y5seS7ONTnlYf06jxigfblS2cmb0rWEcVyvZehoGkC9OEPfH
X//k6PM3BZw+VKokRlhVkQJOsyuQfT8vD2Pzj6tJ1m5WXjMZm64w1bEeenUcbZq6Wpx9TyzTPlpu
b+M9ljclygRb6yQSjhp32Ro62kpkPeckG+arDADIgCNaOXpkrw2EVpGLLcaZzdkHeAdBbw2hd0gm
EHb5BTeH4cNMUHivPComeisJXvr8ovSlHjS9O8U5lLSyAYpaZr2LOH0Ga1Num6K0NwBs7txI/zb2
+aUeHXuT9DdhJ56bhMMxnuiRs0J+QCcQQaAp39KFeBcGHiiVgF6mdNKzbk8jvvXyzUvM0Tf7I6ev
rICrVmpyHVrZ7WDVfjgWGyheL+agSKpwWzhiZ+ZdD21Fstu7Wlw2lRc9NfEyw6XxbNlQcjRR3AYV
U490AtCnhmLeVcp5J8p8YKxCvao7CJ+1GnEwNtOpywgsds14HdhMjSvYIehBwvc8R58lgKbVqY0V
zupxmUytTtmV+aBois1g1PdQq8oNbKfkUDucspJ5y9ymA1hoLtNytBP1kch0c20o6jWLrBUj/jFY
htyEuosUMWRLuwGe9dnNn61W/8ac+8us5U+1PbxwVF9Ef3w7RP05mn7wVHI3TOpOOAlVcwZwYzQx
jg1tdsnD/BLk6ScD62+ydm+CSSdOw3rmHBKtRj6lA0kJripu8x7kQjUdhwg6qieaT83VznJqtRM6
n2PZNGtcV8hV0joAUGT7adbeDDaOwL6jD8eJzKe/5FTN2qRP7uYYdMAJdXRQ7Bbrby5vRUOmgo48
Kcck1QVI5UarTtaF7r45OuwrJ9tAlNsigX+Hy3avitnbZiX0rhkbC6AQ76SP3noeQcOE5TaaBRtr
nhmwEI6XRMQKuPML/WJOWNyB3Mu+nNnRC13uRGnTQsvyaBNZhyqONvOS7zuwOr9hx8Pylm60Bm+r
O+jYsYp2/gJVNliFTBLUOGP2AIIxQA1IpHWKxomDQC4wZ+fSfE/64pzoznhLhDp0EMrnU8gA+dQ4
GVZhvb8PBHHnKtKOUQaxxopdCxxy+I6BBWVGFYcHVHOPpvelJ9TrR5xpzwE+Imi+eXsiV7QyPcaD
Du67CVcEY0zdt/VeWwcWtnk0zYBD9EcjTPB5qiX5xX2zwU0+MmZgkZPZG2sKEPxHJNH0AH3GQf9K
CsC7MmukyguyMo7HYWdNyXRsW31n9xlNrYT9B7BlBY3LGbEtVF8FhcVmoKPrY4YMdst7B4RizWs1
9vp2pDpZ6fp4IgABV70QNwTQZLe6ETxiG8kOwr3g7380AsUD3JC1Yto0l7GJSbsUs68HRbynknjt
aqs7hDL7qPoE/JhrHr1GAryS9DMLE2wSKl/xUnhq48WkjAw9k7pxQJVbJC5sXm2fFmP6NNvMyM3C
wjqAC2nXWVODLzrzYzYCOzJTejeJ9lRLT5IJ7EsEXKd1yE9YEhptxQE3UFN0goT2I0bPu6Yb/MOL
AN4F1mwfokjVd7PLD6VOhmPXk8fk95Em9hN0MmaqdnCLwldliAZVqt3qnTJvtR8aIUG30jnFFU4Z
oFrbSSIU6wZcnxDs9Usbuy8qKxMfTOuELaVuCOthdDNnQf3piS927dnfcyWwDoX0aWURDGsE3Q+G
oWHjbhLOW4goQXNMD0uYSJm338jFQ/+ls7sbDELORkRHIbLFGRVt89ZakCRSLUUFLfTsOe40Bvk0
lZOapnU/OuPORahGvVa1t0FTEsjVA9vskuEmVbgQZ0yaNFRN+hTW9Dor6FtDVCEDz83DXJrQ59KO
1B2TEHONkQ5C7YbcRxaDbhcRnC7SW88AqZgjDNsMnGRupuUf1XNOdJE1b40eXmCIK+E0Oiz1x8G8
EZ1Od9aofBFTVxcRDEZjBKjTE27UW7Ley6rbVTVT1zlHGdC3xCTFuHowamNHiHv698PQC2xvoIVo
K9DcmQPfQhV8U+rxWzYPglHm/Gqn2YnEFPUtTteRzZsHZdH9rEX/ZXKB9dfWmAuMmLxy+m8WSj+6
cVL8tXQRnJMT7HSXNkAfH1ZTeNA78aoHvDXRJhvpsnwv3O9RO156Xt1qAuDbXqs4nuCQ3yY6Lfaq
eAZAmZwCoK2rUTSB34v5O02YYTUGAqeO3bxNZrBLh+R5cOR3r2dVwHH30+oU1gOXNQXYtU2rwol9
eGrYMv2qKGJgjSS4hsSo3sXVPO0Gk1FH7srqMCQJsmaJSw9NiHoILNh8I3hVpM41EfMxKBiAzs2/
CVhy9D8y2uAtk2BkGbZjsKkIorh2Gn+r9LQAGonlDu9eCNjFZv6Rh959W6ID5czB77LPqfjY1jg2
cedUaHvmsvwS5tmdpuXfQJx0m8lqMOmYxbqGu6ZY3om6w87f08QpqnbTw0bbWEZk+VE6+IPyQxxs
Btr9CyblozuWwSavB2wtuGI1WRCfYONM9rqTaQM+tTNWO2GDEBvaz9bMxOPQJQ+qHKtNrX/jYDNh
lWie4N0yYJ7jRxNFjBXeeHJkNGWq7yUu0Z1EzjaG0d2UcpIiT+69X4dZVbHWhcuPuJszekSqDAcL
KaLOL0WEjt68nZ3aPABqMHUBLKMzHTxO0wcYMf2IZ+GphJ9KK2Xi/VsSJWJz0josKJ5b3+Om+VoN
1BCAqz6VEyNOLwHDoI6MIB7P4PS2VjJCOOijG9GDezdaTIlMRV7L/oe+qErZ0vVmSO8K6T0AmYZD
ptFAZDRNGr3dN3KdVMbTNHoBfNP8Ienjc5Sa30X5UmJZtsdoW3igXTIrvi0d2mNJ76otrjdhMLxJ
kOaPRe6HLYvVPJoq1t5Bx5XLP2MvxqPUiNgcsvrvN/y8T0VPkKfIztdnUETyUTr3IDgaTXW7XhfZ
hLiYEaxIUSpKVRM3WS9P6ZQZhoa2fL++wPVN/XwTy42ZEMVNUlx+ex8/Lzphdqdkqw7XR/18ORg1
oJM0g7Hu8tF+vkZncOiqG0ZM13v+eurrfUhQ1I+5Vh7K6we9vqGfF73JWdc6wp5fj3AyQ2wGz3HX
CYgqcBf1c2eAiitrWeJTmqArLdf//LPtHrOwrw/Xv67XX+9x/TMX1l3sUTz+uv+vu3VefqtkGB6v
V13/wWWd8BsztJMSZXMcpXgVBkBlvQPhAfwBPCH9PD1H361pMHX63lyn5BChcPX8EkMk1IWbWBFQ
/Rjarb6lj8lotSOCbGm5D6TCB05hcFqa9nM24KvIBjpB6P2wZm0wYO2HgR2Yipnp4QNpXc3OjQWJ
ZLNK1qkrXvIRWotIgWJ6hES0KUVO4W5JPQXXa8ZfBo25Q2+cbCtE2EPI1I4KdI+wFC/djO+5IsN+
Vw4DDKCw+ZZq+T6piUZtNYariTfJjVHyBIV1KKux3Bikj/rBiPAijZON3XzNkuHJthBO5VpxP7f1
WdT9j7yhq4NrUCNoNbMuTGA0lL7htPjj5puqs57xI+plPt31Wp3tAp04enyccIeafONCeC9wO961
M/YP1jCgqGW7j6f+vWtYkSZyR31wF4XiXjdBnYS1jTZscMeNY2k/nPwBEyiWk8KlKjVLWDO087D/
5o+Tk4OmHwPCbcaJUX9UAg63dwSa0UJnpnx2q+WwQIc01vJX8shSygtEZmbHIUQGqbrTaHQnVrNG
DvUSR7Fxmstj3g/AmgbxAoXkpoNZwj4R08kfnzQZ3/S51qAzsl7inIJdajYIUQ8XgdYOWwI9Qnzu
SKcNQm3WaWHUeNRL7OmD+W7MHg6g0LcAv/qA8wOUsO96ZFyGiB+UJ7CdywltcPVep/QoO3IbVqAH
7znRPzpNYDzG9VMg2vy1TaZXC91ZLSFAaq1NKRsAlpZNzwBOLjFAIVwo4oLMVeFpD05YFa9OuWhi
FFqkph9QgCycPzQe08rOTVI/gkZtaFbNy1Ey6JBpI6JaD02HLUbhKePEVd24ET8TSz2nQIBX0Bx/
zKJrjk0fwJMiaM3sgaHT7jqZHLXN2FzMI+WXipVojE0nHCVizVxBZur2Y952r+Q/7jA1fpEmBkZQ
YBG++slYW4b6rNoJeRJ+w5Wakwyuf9zjX7+p2hSDhorti8O8AsUPPzSaFE81gOASGkBVjMB/jHkx
uMevnOpoK05oqJecknj0XuZAXEJdX0KW0WgWdVr4Bub69dDn7rqscWHGITpSkHNerj/FXuT39LrD
nkR4tC1AYsuRVJjibTDc4uLGzqYo5BtynaqGc06EMK1OaBf0bU52iVWqhWAjwV1QpyMmC1qo34Xt
i/BgCSASMyDT1dhadBlHsHWhK/akF5Qai8w+695ZJg1rNBojeh4AGXPTgRyLrN6PWJzoPebbrPiI
emQTRAsXmybvmVgIsJwkXXLmnIYPwt8oyUrcwQ5VOIKT+KhmfqRVgECzTqofFppwNe4zPJY31agt
biX8skqcxWQN+ykv6e5mwDtSbzg7iZZuA6uYAHgExyxzURg2HZPO5dL1nxa0H4HpewPb3DGKEQoW
rvmS1c6rE5nliXZTsMvHFnJImmQcvabyKJaukVY65dGb5xhjXsXFn7dfL15vut7zeul695/3vP79
6z4/r7ze/uvu6fWFfj3Hz4eH43uDPWmbaHVxvP4D9zya1/AAiuPPi6ma/3LT9V5m4obz+rcH/BfX
FvlI7MWfd/jvPfa318lDMzv0WDANNNh44IL8qLMLYSsRlC/Xvyuy+0DwLrdDWOHa68Vf9/95+593
/fVU//ru11uuL/fns/3Tv3979euz/7OH/7puaqU/VW7tk7FI4OTyT5ylct4Gy+f77aLRtguMcrl2
DqpsXltYGQ8N4STGCJBbi9rj9VJf282xvf5jx6XOAJa/r1debzYyMlq3fzyGQpx7/rrT9THV9crr
xV9PfL30582/Pedvr/FPX/h6pVQDxZs1kRYDKPwfb/d66c8rfz71NGvrxvMnZRwAKz329LbXRilf
pCrajc2oD1Fr8zCxfNroFgw6s+w40opz78IyKULXvMkGeA+edsqiSgIZtNCGMsgruwShqsm66ntW
0YyRJW7EMZfbqNHfoR9vS3yzK2NmOZRIleGnfMtn40kKSssRhUFI4ueKjGKG/jmcXQmJd0408Bsa
aXHhXVpm9ZFWAOSRZvI7YQrWz/MXN7F2ZA4wOCXLJOtIM4LT2mAH7n4YrWiPvRbdRtq4SDdZG8DO
g0kGjbkeMQi6oD2ZtSoP/ZS52Cz7kMPmsDQkjaB8CyR5IAHkIr2WLGFiEfmOgqjnmOkWHzwVuoYI
T1+aLW0ELCsMu01HFgobaXwo+zqAxPrdWrRwqax30dAgc63lj2EwX8oSyiaLwgP0abJ5EPKGJGNU
OBmZ8pB21hQCeXG2D2qM6x5at4Re7l652dfZKE48bWEO8I5jhOf3Vmx/pMNI+HEybdoRDOhkPhek
ANAhbcptWEFPzL2o3rhdf8kFUHIifciF8LRl8jQxtzc+S30+p0sqtqN/L1vssYHnfZpe/72LSOCi
aQc69Qy4DNNB5Ni434Ag56zNOgu+mGZ3+S7WAY0GOUWPwfy+jhN0eNHw5ngRdqeeuDN35hRm68PB
0NOG96LbyBLaGouhsaFNvvYg4Bz0Ur/rKJt2OaRtVgdts0oSNz6607AfgQqemrDRdykLDVRJ9qmY
dfukCkKrdGdHRXnLfQESZSbrlJbglzGCS+JlwTGUfXBsVIiyHBHblsbujCdndBjlWlCtcR/sgLER
KBvNsMeQ3WdsRtGUYt+atIvzwdiTdAOn4xz3+TkvgLLhVvegR6AIaEM6JsFEXgEtwAk3F/SHRKQf
uqrdlYjJPJ8lrRzKSbzYXJF+7fsyoDOuKz81MUrJrPlCVNkT5H2SWbMAV2nbk6E6VbRxXOgq6j7N
NW2jKbLhVRy9Ee32Pkf9SUu0O5nL6Vzo2sZdlLl1Ozt+3Hb3syg5z7NoX1WiQpGqc+Pc9cOuZK9P
giS/t3q8jKF+k32kWgwMQEPsYBDLCBb6oyztz6pxzH3UhpfQseEAhgMDZmb2Y2khoYSJRV0f3QLQ
tgmOjva2jerd0budHskAmUJDExVkYum1WAQuKOyrrRTVdoTRtRVK6kxMOAPlBfQ/psl6JtcYvnaT
HMs7obpLHyRiD4/lkiEvutQwkrWcbMUZVjGAgL2mt1AmSvE6CDIfe+dUhnQs+HU2IO8LdjZK7pVe
RS0dUNMC5xvSiKPa29qDhi+m61nzRjr+1tRjik+XhhJEbKzMfXcyolaIZXkcIBdYIcQHekw40M3y
JSK4KjZfe1YnGxb0JZA4jJ0DS4pZZpRiOA/wr3UHo74gwwAnQzT4aHuQzyC9rPTe7XatwO1vZBxV
PRKf0CjRzcfQHPATHbxk75gQXLo64LiD81jBRBsEkxhRNRYxBlRSKZWv+e71TU/sO8+SBzPpDxF7
bjslh4gDKMM94FB6a9HDI8At0iHyN9bXrLGZ5ln3pPQFt4S3Y4svvHqja8TxUbwN54wvqqsRw+Yk
/RUYdbeOjMBFJpC2qops4TE0fYEXP8tqeF51nPtqxIdH0c7cCHbYaFqYJuBZ0a/F4MNJFacT3ALl
RPS/nERHBj7ezwPwgiHUCj+xemvTMxVcWQsICIsOmM+jrg9wbEJyf/vxFDhBsqsWniiu6K+aSQfE
Aye/MqDbTsmOGnvYBBrrOrPTYwBENN8C1cljjFAmiBZweRiQ3ajtOY29TSrs79wsfp0KVo5Vhyd7
UlhNaAbBMNSyR50AePiGXb1PFLEwYZDmO+weE2IwEWz0gpWQCROZRlWCHwwGZggSqs+j8kJBOBzt
tLpDJ8QX6YYevjj7tdXv+jhr/RSC1uLzwPSA8Q9BiI4phSpyM+qWsRZg815k+ZEskmp7zL50InhY
oHgrG4Sbj3JOW2EtjfcD1lZCd7Z2OMKhTI0bcnv0rbXqnQlhCRh2gpN1ThpzcwjyhbRvv5sybVZN
12lrMLTMccXTHOamH0wId/JqrnYDoOOxZh8ItJBJ8ARnMm8BXIo69UOGNZtRtskpd9yPIDZgULgt
8iL45k6ttYdZtksIG6ETvVXsCO6KGHWO4T580kMcJJkKz4Hwit20HPALw/1StJZDwjLI7BCWN8Ii
hl84zBM4DdFeJBywKk08xzYdy6nUjqHHOUxoDNVmlNAYnawHLc7BfJfYtYuk3khFIATpiqQYdiPl
K/Q2VFoPs17Zh4L5goHrbdPneMpj4PVaYzzOIM8MhH47Fv6vUdag8sSwB/z5KPTFfJGP6mX4qmHf
W7V5GzzSWLlhDFshRyPoRIgDEV7hCZTnSgutcFuHE4fnNAcSh451bWvpfR9Fl9T+jCYp4fbh5GkN
+2tpWCDmC8xIUYWCTNLAJ27ue9rjUKpsGPA1Q83SIkK3IExlVSNcOReAzFf5gS5cfdGs4aiKAakR
xhWs6kNOKnk2HCYaqrEb2X4emy8D1qOgx2lB9MxR03U+GOKcMtOMPZs88FNi5nk195R57mM+8oqF
w+KcYyFJewZdN2axEWsz5QECcGrvA04xCEhR3jWmEW0HTcefhXgFLot7sJX7FEJYIDeK0IV6QqDX
ECbKxGGu/KFMdw7gT1qVGF0MMGAM32J0YW24ThvkXb3zOjLORmpXE/MKVWkBLtPMfCUB7rMpFsJW
HdzpleEy0Abq6mY5IZ8F/K8lbh5KAH6moWt3Kst0hJj3UwKLTbg5sE0KWM7nna8l9UeaZdpOY2xr
xQM1bzfXm76hS9CVzgHvpiSKwM+84TlssIeQWTM9hqV4kDNpfn1NdtE8JScyzRmJNJG2IjnjEg+i
38gx01aDJPhqls8y4NcDpsA5sDc/9SOYXEMbw81oZLe9aCT0n+yUWmW3kRUavsgaMTEU+hcvU9XG
iM1631qMnEbqK0N+uMbMaWUYCgitU0+cRjJuTEciYRXuC1JhqvGe6Jw+BVNHVQroE5BWU6s7i74Q
PXDaVxFijDUN3HI95XQ7IiX3podqK0ytfRJl6HpJPHb0N9fmE0BCa3ex9PswqYAswOiGToIqbSBZ
AYUgZ79k8fWZOrAwcou+6tqtjDxtD9PxeybBTwAM1NdLk4RVuXJ3+jjFa8jrkBzcES/QhGm3jNdt
1fUr3THsDTYgjJoNSLfOeNTxsRwkcFyJBgL+atRtCx+kH+DBt9IE9KK5QMdVCBf3GOdUExENvFXR
KgY4YZiuOs+En0Q44lBR/QAYEWgfIICFVonMrB+ODa0lAOjqjsNxTUQKOoICP8JqaBQAoljp6xx0
R9jzbSG988YmYV48zT52ogWbP32MKXVOumBSHMORq5bZ21bP8qMXvsUl5spsgc/jLYxn8oGU0EFD
t1tU8U9wElFETLuQRafviIHTxqJac9WmKHOkmXQSmf0bmh/jsOKkU0LKoxAocH14LCaA/tcna4Fd
l/Xw4vIbnIyOpuByAB276mInAAtTBnGA/h81rz0XyjkzWq5YLo27fjZsep1IiDlFACkHRJVI+YSt
9UeglxuQMYmfOsQIAh5Qa2dc07Hm1KmjKbUncIF0Tr7Fffktc3P8Y6gktw6fDS5O/gAH8wKF6KGd
iLvovTI7gi/JBbkKTT5nUK4QmZikN1Eg/qha67mUzJvEs2MP1rbvUFU3DRhHU34NovxdOXIX99Vj
4832Vquyb6Er73pJ/xrxIQ3JZcz8Gk4wGIUZf5bzcGu21gTrVyX+gCnfCdt5u7jsJ/VRC8bdttRe
Usd4Duz2K+V4IagbJ4lwW3frkYxJdkBrXCcTZpbKoMfd4T8vvaJmL5ePJIT7g6vda55wfGKqPsF7
MJSQNPQGhI6tfhN31Iaqn0LcwGSIGueEEoh9B5nLpAjE0LKbMprDe9TMSFZxe1lysWEF5CjQnD6O
qrsvsv6ln6G0uXZdclz7mDwTsBpNvP9D1Hktx61kS/SLEAFvXts7kk1vXhCiA1BwVfCor58FzsS9
D8OgNKIO1WwAu3ZmrmysGTkoil4jJIKqGr1fXE2recZnKTkGVZ374bjja+B3W6WYCRqYC260paij
5Lasb8BOTGAKhjszgZU9KkeeQskxJRi8lX+f9zFlYh4O5Z4CZEwX2zwMSmwBf18NsC0MdiS6j73b
cmSqyuFgzdhTcqNpdz5Wgm00AAelUnAMsOfLIz6RbRRHIAbD4jiNQ7a23LHY+vV4X3V2fzE+LdsY
b0S+g4isT2MEvEW1/ReH1a8xoyjHzmnXiZPoKkSBbqCTO0eYpy7F30T0f9iRaayL/qedGrVrjBLe
79BP20rz6AGmd54C4DAljLw+wirsVh7jhN8+Q/Tr0MICWrgEOVHzrU0nZDt4/wukPkTjwn0Vd+2N
KNi+2979XKppY7hhzOOZ9/qYEDMwQ3mwh7Ljljlnh9TyYLD3VsBYek6ol9wCouS+6MQBZzlkzyqo
LigOHtFNAFGJ1+wk/tBMufO2M0xKR3mCrUbfx3bcHSoTQaTAEb3xUuupcwNznww1Idw225AfNwbj
BqL9N/agTy+AsTwYFWXt7DCHgWCev7MMUe+sSWrcL0xPvRnBqITxs2as9rSej5mvv9NU7VtFPAOq
FUwcBEnqTWBATxLjn9Xh2tFOjFk6QDst660KBVmaqH9lfc07OyxX/Y1Nl+yuDdJ029ueQSrPIi/X
uW+1YMXM6uAXDO9BBobPDRVqrZcNa5wnnKxptuU5xMSu6UlEOjrVEiibkRSQh2cNwTY9irk3NnRD
nHM7UmuO/SyEKsrB0DTGEZkJLqtN6gL3ULf4/Jw6vAi/H7ZTS4i4rs182yeIrcu+ogr1e2IKh8J4
a40kw/2bEKCGmFPV+sP2mWsU0DKV/LIIBgKcs6tyvUWiBlVMYQ6da1TU7VuJMpwxhNYm9VAqd44e
cv7GM8tgX3hoWu04xgeneHLr4twD76AzqokeEvMtqbEBG1g5WOIwtznfxFJ6jvasElXcrHQ5fGUl
h5jZTu+5Z7YYenvK3EpS3vb00fRE76LJfM0T+W/KH/Cn3WZz/aXtHlPHEOQM0eaLRcX4zoB83Sjf
RvgaMEtlA8VOeJNC3CPbIS81Sc4VZXpH92WS+VsbEwOdZnaeegCFjo/bd7N2oxWidvPPs0Z7Q5Ek
nT6cX3BMdPclOhgTL+8jJ/6H3gO8StqPQXscpuC+HGFalkVMI/rtUs2G8RNym53tQg9XxOBp3C9l
ftdUgCCyGGgy/gmsgyrnCUK6KR3edOfzmumOmGsFCjVZhnfBFQixnZI/J6BbtN8iUXAqtD2yjsZh
qvW1HLsvYfYHOhqOs4U7J8qCU1qTGont/bDcxb0+yvZl2ewcK74LfbjYXWF/oeNTTESlEeDc3TDU
l3jmah4R73eiUDct3QwJyFjpyhfQwng7gpuUA284xG+Zsga2mQhz3eKez8KtGULBNRE26nsgyK92
wiG7YaczjgbtAXKjSSfryt43lvc0ujgu3J4cc2DDWOQMVwliAyYmpHU26keTLCzTNTYjRR2Nnn5d
PWc7WjFpszXqXTK1X302vzqNhbu/Y6ILCuIqduXjAGQLVcPqEnOXrcLEeq51ZAKS4MPUMh3/fcb6
zjyBhX+0QqfeOfQAs3yYrZEcN4PHZJDNaFNcml3eHFgCHJI8BfycouyvpopDbo1MxF2P3+S1Ydvq
jwHaRGlHh7im59ZD2TrUYjyGXBQ44oBabeGC8y5LFGyEQk+4LlTwqAYNXVpEtyiECYD81Dr1WYUo
p/w9/6tPToRA05ge70A5zih6Bu5acBQIOH//l48yt3xLoFbjgCYgD9juurGRduJFyikNTY9FxdfV
ngWchL6pJs35udY0Xi8qO9x9uWtbgky8todKoUGLJgFgSK1exvc4IMdnkIOYt9ID/l5vKOxd2rlA
0JIsp3WFXLaMq5DGpaXI0PHXRqayg8HyD7cJ5btpRWUu1Vnt0exnUJW9vvoae2FHWlb6mzibIeG7
ycmc7GUJx1K0pnVGYU+yK4N28pktMVWQiM2GS3GH74Q8sS1kurGYAJLD3QL1159wAtNkxB5xZZsL
8gRJu54gh9JeTiWJ4AlqZfI9sScuCysklUT+C8JpAd7M6rEt1EquHSo2GPiBUpyKzufiNQVO5QLb
DmWCnESfinCgSJjHTCLEJqTPmUwUwb9hNuFUMCiQA33WiogTZXVDb72Fo4J5aW8oIan23mTT+83f
/fch5Ib9v//W36+ZKJqTMY77ZGy9fb9oK38fkpj4s9XL05Rgk/D/q2AAJF53NeniaLj9+/2/PwqA
uDnZUZbtfYlSawfTGUxbiXnXirbVgb49hKtFc6Nj6H+f/f1eaXlHNdkBhAnJZiOjrIsFJ98NoNxT
bJj/++zv9zwJhCOTHlx0J9tbZubyDh/x5U7Oscb3u4mE+6/NzIeJqwLUjR6BZlL0pDNFMsYdKWTp
P1VNr0eYBCybO4s8HvDhfTiOIzs673aQY3UzQZ9YwNzxSrTmI3gOuYLWwpMQVj2rijPPFO76E7wT
O1O7fiw/zcb+8SaZbhp5ZkeLnXYgG9/lDo3Z6Qcv4HObzo9J2iwyRMIeJPjxEmw1bu29JEH9uK6h
f7n6tmycK7FGdizpi63rO6rcHrvGvzhm9Y2Djy/OsGRGFT5bzh5Va26s0EYilAeq9eAKGNNjblfn
tBnxu/Kui+rpPdI+7RNm2zPBWXdK9ZcCsgIXLKKz0VI2EDVXmSw4upSTK/4z3XuA97OntCs2Ezhd
zWJ627FN2Fto8UgSlB7CJGWJ+dCaw1V4yL3tcB5jZa87XrZtMsbpOr0F66WA/0t3H1Tq1+qd27DN
TlR4Qoov05vcWlCgA5jZbE6+IbXz/Klo27PgZSM1TYY4mdI4RJNC7Y/wlmifyV3tmMXe2z7GspK0
5unvQzosLd+u9dAW5l16KJvFXRr7X7U5JJfZHn9yGdprgNhPgPC/Rsd7rPB/EOnrrF0aXBMv/9bI
a1vpOAcD1tgqgVVOBQLaWUDBBQ40AqfhTSqgq4xjuDZGgBc48DpDPXZueadziNceHGna+uAnUdQB
topywWLy1k5Y3nn28GiM9s3yP+3kz41rU/X+W6I7H2SVks3DmxwVDphcxbGb4jDmFpcDTUiidurH
+9bgPTs6EXRgvF+0HELH7wZAxG3F8soD2yIYwvARcBM3t6lkFQTPlcW/CzyhO0fGFB3kHLyz3Yob
iSG5qYxrm9vWnskY3b1qMDvpGaB9HpJ267O7wZymo2+zaWXjQb1UDs7D5d1SBvbFsWZil9VDF6Tr
wtaHQbJny1vVUoXF82SSx4BLh2mwaPgPNkRMIfcMDIiDy4eqotJm+eV/fw+HHR2cy29mBXtMS/k/
cErBzLePJtlxkgrMkYEafl3T1tsoy08V1qI9zXgXocq9ivWmrwORXcxDOdfJ0cDZQNKD1vQuOelK
XuuG5q4uZZhWpfinm4xPQvUCQ5Y4WKvDHb1NJ7fJHhtLPZRYhT2/XbcEB8icpF9pSmuUm1Ci102b
1GN/khfmFcT3jQSeOM4MUWk1fEt8/PhMgcdJU3OkFzdJEP16UZPDPM8eqV9fD8L4xpfPN+e5r6HZ
bkZ/qNfY/vyV39P+ofGQaMClh9DKL+BwKIuHJ7PRoUuropgYg2rGf9xUwaV3FQbXMMi4rgkdZDVX
hl3F67ImW0lFabSphvndKAIgbwl+SRbp26JExZpnli3//9gKuzLbd4rsJGIWPl2Hl63nDLauAFbg
I97QuWTfDwF10mXkPbM47JFQOsjIw/SJf6naxWkVnUR6h90TvQSv6I7wYrbnPrV38uLWL2k8BiPG
OgFU+2CyvkOAJQh+y10zIkzB9On5NE6A+lh7cXdNXWEcR8cAsxpaN3agjxWGS65HQdAIQfbSB8hm
OvRPYqbFlg2/waxztPIThx7zaEt4cuye9KaQEc0pjvJ3sTXcs7+P9tqyfuYw7k+BCOUWYx9PAQ9p
tAJcH1lQvyfT0jyyOZOZC1i4i4jBSCYJwBozdfbhj5QEO+u+2I45AmHZLJ0y2nn3A3jnPrmcdCzD
+1TDeHbAYTuGAtg/ep9dJJ8NyvgQhpjaHLjo45FZ7bJ0RJstaMN5ls9WxryQpeb3BF1E8/jqHpvc
vuK/gULLmVBz0YcmYkQ792+DyVkZtBs7VkZ9rowKYnUOeYZ+cs431JFt0kD/VDAhG58btoodrCHj
dzm8J2X844/GS+oA0qok/W1V+R17yTEqnYiit/Kj3M7avC+S6IWy+5j7Urtzq392maP/juxsQtJO
efbjO8HJpPeoiwjxxvEt/CJjT/P4ijAwhYGkcVq/pOpguiiXBUmFQkWM3rlkXX2sfNICir8PU4CN
9FG2Zs6JXHxWRnXHraEW+tEQwQ1iyWrOlqNP8OligDNp4xGpf46j/gxd+yIGCGJTk7B1aDc+Hnxy
M+m3mzifsL6I6VOAawzQTGhJ26nexx6ZBT7S+E4qgH19Mr+2PlcMRCkRQcJvfLZMw479D0f46B49
Bn54Nj7WXnc34JRwuLY2QRG9RO509aN2xxN1Gy21bH7+wAGqYb+ydHEjwwf1aQpIunuxEa2pQX1o
0FUI+iaRfWko71HTPTeupQbUJ1dCbUlNcs9mhm086uWT+xEVbUuNU7sZAF9j6DOIHbmnLgZT1gPd
1OqkUcNJFFSfwi+e/aXvyk4fkYZ4WW+YT+904Z2HUTD/0yZNg1npgx5MAkwXbqkfnapgmgmpMxja
czX1u8xz/pU5s0vfd912CCO+EFHbwDXAN8SsrDhylxIX3JLCAgSxbcDzrRA3MnMHBuwYWbDcOguG
QE8Xd9AkCwodjdMdUAg6ArQCB3DuCYXAQNg49SAgeo80D3+ojL+tBr7glSmCmGg+g5weTvAh29I0
fgbHQvAreEcRNrpWYf5Z7+Plb+xdTgIRXOClldCr/MXIMaIN1Hdzoa9ccuxdRva7Dag7/lUf2Sh4
nib93rX7ty73v6qp8reOmsMt2MCSd1JGurdhq0Wz32menX0hOrX3WskolRMqgM9aJSbPNQvnxRx+
SSL47LWwYwPozCTOywVCUeWssebax7gqLwm2wF3uEvNHb1xLthdbR2C6SYLfPOJgTQ9m1A13GVso
1ToWbONoN2ck+iLqN/eGO3242GhPBP0O9eSeK9amKyJP4kCL3ZLYnr6IEdzFI908wSPtZN+9XSBm
dOVbNyEGcXWvGhv2op2Sm2yJpjFmXaNeg6PMNxlVcLSpAKwSlj5YTLGplny14Flu0hmUEzsjBPUc
2SxJ58E/JOzbVtmEV5Pnieaqe8/M5m35IdXNWK1DG/kBZihtufWWLp0LtqDYevdafliCaI9hvQSu
9TUi0Y4ZoT4OZGDgC2IBYXF2SgNjwzQqKhXpRV9uK41A++/y+JUtILl1k+aCyvvR9pcwkl+e3f98
70IFMMuyWdzxrr6kJRd3kQ8PdO/5Nu7WOW8NZFIyOH5y8hP71/TuYffhtW4gzcfXSAcPAo0XT4xx
b9Yh76cKmFuuDnRxXst2vnNtGpadBksE2x2FSoWmwd4LF4vYyiE5WLa164zyKZTGvmiNf0FIIY6E
cxb0/sNEB2MEMX6OFwQI7yWZT2+1zj/mKP1GU2dFEF1aSerok3xut/ZfhuXAAQXTv52jpb5j4FBY
CaaXguHTjZRi8kSENQ6xBWl8MmeXCoj4Fkgp9koXVYvAEWlYdtGg67gTVZ1aVw1h9LFzNPi/Zaoz
D2YpXgxHUsISg4fCTroSihsPFZOPeVredRleMtQHcxmVKHyz8JNoC3JZOCSoFVJYG9vybvyMnrmp
MC65QwVqd9elPKU53vgTUTT5ZJCIW+uWGXDsZshm6uynIl4ZMgSx16TATM1Tkze3XjfcE83YN73P
2YFm0gUO05DViSi0Pwxj+aRHHs/BUP6yR3gZDfHLyPMjUyphicT9m41gO5a8hhmjmV846CQ5ItCU
SuwZ3BnKmW8zCpnomnw6x/PHLHyYyeptLJuPYWxhhsy8QDlkuFXqANNr4nvFli8VwQ+N7mLXoZiz
r/pwcJas5q5+Bl0H0iHaG6jqO7Y+h9Tnb8fE8DCNt2mgXoOGSi8DBUuwPo3C7gSuAUe62TPjfWfD
FINaa86yEQ9dU5zciZrsGolqSHi29lI+KJZyrPgsjgrVLhgH4B8xGN6Ktt3AbLdC2VfVMz2RtnuC
o75WXkBvaJw/j8Az6S3+4BIdDiSpKLa4b6pMMddFX1GGXBb0JF30beHwHUsKbA5G0u0WN3eQYvYT
O9+VdxUFpLUh165bY4hwidFQDB8dLAgoOPfZoHhx/GVx82vN8KvRMZE1UngtayG7TkhziOk368Vz
kfN6tba8m8vsE93hWhb9KanmN2KNW7aMrI6C7HngRoeyPd6aLGyW1ypJnQuOkJ8q8jH3n1MCpxvm
NndVUlwF0hZ6DaPEpJ7tnNS26ud9jyFw4+ni20acxicgDw6xZreN3pw4/YB5+elZ1t0ombtSUs4T
SyGNL73z0/3yUloNffVJ29INHB0n2W86dxEi5uTZjXh4MoTWUbxvFP8aFt1nBxMXG7cX1HaK/xzs
2En9TF8Qmg1uPH5yu5ZNJ0VvnULCtRLGFdLnzhDc0zF26iDHMG2sJRgME29APHUXwf557YbUIS9X
4aB5t9uCrb9pv3YYLvO+PY91v+08601FhXHXYJpUxsidzr/XafrciujGLND/moHNkRdTZYAkh2+2
o8SIsJyiG3vraUSG2Zt/CX+cZzEPyLQJx/1uwpZF0HyCyIOF8qNpPQf9l/5v07vVEzaTdjLefRck
bOCJy5TkJqGxYGbhr2C3J3o+tSJs8UJav7pqJNT01F46QeT570MG7o6GXbZYuIhgDXYVareNENFN
IS78OnTXxWyTAlWyWruNfYsFtNp3Y5ud/cHKznKIs7OiMvWA848EoaFOzFy8ef4+/dtAkb5aMUiT
BvNd+DatODksGQseg9WxsJV5iL0suXidZ5wTWh8ug2ASAQF4ZIik1HKejk5lcp+KVBSdGDgBMA1s
TTT35CM7dKJOAV6Wvy1Zx+WN/MWHv1/aSYjmM8bZ1u9FiHXRD04EbnhGj/TAzi0WebHUFYkhpkUK
a9t6XH7PbgrU/79P//6MK+gmEh4DHTPI2pzAQk0OtYnG4nz++yDBduGEXpzef78GsebDYTkXwpnO
4eJ0STsOUW0wbechys8wp3h8/H3alcUDj2fSgB4ufrw/WPb/tnBJfBgKoPAC6k0U2uEN82QzuYCf
A4dY2yAfIpq2jSmFbtsl/8qgjG//PshuiiEXeGofz+OLpI26mUxeKgxlBKLdB6dBzuj7Y9XRqsFF
ynDbhNX575fMk5e0LcCldaNxboxk4yShgKkPhkHT8baNRESJhUU7rq2aS6DHq+y6zxlpntav+kR2
STymstgpOyWb0M71Djcz1Vh581325ovpYhqM/uHihH+KKI6lst+bHWjdYPnpQrl9WppHy9EkFuZ+
U5O9vMvnnW7s6l045R7rTfARpRKYTRd+OeFEg3oUsJRyS3L8tCoNahNDTF1J1DYwmnbCmSSAMKRN
XIKc4gMKlDjKdd42q1oBPCO4DZUDkDYPt3NTuTt6c9guTItmVpjyNOqIWejvU98LF2BGse3NGLrN
//0Ra/lzAf6e1chAztWpv+jnpUxj+kjikhxZG1oYV8ZD10vrpm7xMKR9A5ZmWbbGQDHpjuem6dR5
tAp487t0Fh/pkNYn4WMOkzFOFgfLysqT1zLRDZsTNsfswnyMiltD8RoERHt2Y6tw7mfNMj/lp8bJ
0kcbHgQp6Tdv6McD3WxfCeQlyg+GjRfi/SAasxw9cp6xbbFFWqOAYb5zCigBcbMATQMBQZjxMhtj
Ds4ieyDjSTlqNO/9LIcVDZG8SMnPTSyJV57DccqsxK8Os4OTqeqQB+ENP3LzUHHhpFLiw7EhJNmT
N24i5twTKdAgcnlRGl6AADsi+aczu7IR6w4HvdHM2mshY0ZHP76MCUSyIeib29qGLtuHpbsZbHZq
FndwGevkRiOHnQPgS0rp9tQm86Xh0Exhjk3jDSqK1n5AkjR5DfI6fh3n+s20EbKSjn5j1zI0pYYh
ME5JfjIRjb8fw31S1A5IYyxsJQPACiPlIeDVvqdCFYCrUlcjnt6leB1LVZ9GRUktkbTvqJX5yWCS
qSWHTQy9cpjqeythF6BMoEN4N82Tx7bB9FnMlpOMtp7Bog8pttmZUU5wz2nvWBffhNgNuI9PwKEs
TM6uiVGMTMbesbPXKavu88n/WELa2YQI6IgJ23thPzCSG0uftLeDUzbsR+lPKwtDeZQcrTL/7Dmb
bybfJLbYLal76ckbKL/cGNkCHnSCSkj/U/6pdPbhlNODjj33pocSTuMHXzSXJQ2ZgVVu+vk7SF31
2memPraq2RaUKix44u6Zs4p9hpM4LTu47jniAQ2u4WkO7Y9mAV9gXuweyog/7br6qVw+4Ms72n4d
syyc6F5MTfGC3+xS14QuE0fdOOFonJCaKZapqBNFPc6oMGJ37ozxQ+RfXfzj58kglV4A6d55EDyw
xGJynjvf2CPNcKtx5s9c40eVZezvW5d05Sint9CPSZrzrsGHLw8T+eGE9xcr39KUX62eQMXsmzK1
ft22fYONxFcYvrkuWAJc2CJsJ7vtqDfGj+lLLDcjb9yn0nEpdAE3xqH1FEaQwEzH/eqE8zUj9ZAz
mK6CEjeKn+dHVeTRuefEjpuWCtPcfuEcQrV0ZY97N4JkTz7kVeUDUJG59rj3+qyw5iTfeiNBDMsM
xQNwwO0foYBn5VtUkk3NqY3cBK3zFGvjvlYoxVS3dtweEX2WTgEzxQqwFBs/oSd+21h9eZ+Qpcyi
3ZAl47uZpRfice0NbV8lBVQsPo3mrHB7N6UX38eGpc/t0n2gh6cunOY33UbwfUtx5k6xghZfbSMf
/sJkqvZq+ZwZvMZ1twa4vFVqNuZLbdpbLU34xYVmOrWwknH+YEujcfoxNma3mAFWoe04l6JeLERp
euqb4QEX10/fiuZSh6TjjIqOD/NMuF1shrAU27AK4efA2ScNPFPcUmkQ7Fxbs5U+cLa24Oe4pExN
kuc8S+ultzE7uktMIlRNcDFbLok655Clat7n4+B/ebOfA/W3351phr1P5PgatgPHpo5UehN/GNLO
rzrBTJnbaCaOyYogjfCDKJaZxrzk5oFPk91P0NfrgWIG566BI76mZ07tIxkdUOnzF9sPPkTDQXnK
/JsR7ZLvuUdyG9z8UGXfIoEDMrRfnDaSrYcdERreq6gbyEddhnhTlPmT0uJM2pwNBYV9t4ofz4Hz
oblH6dA8/Ul35N5Rh3X8Uvm0Ks0Jxl+3k/5r3SOSK4eibTyyhB76fKKqLGm2HIApRccMtqKU+XXu
2VDhZ0YdgwRfdEVGRBmbfso/ZyOpMhgd2YNFT+mA6uMdaCdCsxyp7qLav5Qp8U3DDmwyVpN9CRuy
/F1IdCVMycvTZEdNZoPz3ggRdLwA6b5r+acTMoCKU3xnXmCewe06O0B53yDAstumm7Jbj4VIOgIV
Vcl8i8PR3wUcLXesRai4KqHM0dnBNmBCAgFQgRe8o0XZ55li3uS1kVBDkEQUTdTlIfcMiBeALgaj
+ytw47MKkLU0y0tLPob1tZMdOikiCig5fDT4h9a5YDR2RrG1MlDl7TBa9IcAM68oR10+NDNEfbNO
d7Skp2MNToebb/jVy9569ZOKg1IIVsTrv1oxnwqNVNi1XbqdqxvSEfVRW73/Pfj1TdwIekbH8vL3
87XNSG4I+a+YA1z2tZRA9wHErpmN+YY3OZeS94Kp57lJ3r0AhDRl0hWcUuO1rGJjT+3rPqsdXOeJ
BCMYm8MOG1u+YQZxtkERf6r2iSrs5oDpmH8UPJ+Nstxfkz3OybFVscGE68wfEpw7Qb+bdvDSi61m
2sbBxm5wTB56Db6s6XF+UsvK3CijjfIQXvECGzj4qoOb21C1JAJKwzJgdOzgkfjLY1pZUIE8MONV
IAQ3XrIbvT28VlZtPwcsy8mHuCM0os3fY8SNXJ57rmGs2c2TMp4c+YABCndhk3sns8e7CXmO6khF
iSRVp86+zrp0TXFjsDaK0d/pbMaJW1FqHxMWb5zRe4tEcV8GNAiJsXK2tarVIWtQRmlszIXn/0PD
7LdNFm58SBTSsY2Nw+F/Joa7CeqsOYB57KuoerQLQii98P2nniuXHT7O0tKat5lGg4p6DHSTo/cG
EwESrnUXQU47Gfm4n5cfny1aOAT9jBbIybb3VxnEkn+oRY9UeMyJ/ueitGxVJDrQobCxfElBWNzN
tEDguiLN7ZxcEG5rrsD2lFd9dPW4GfSh355Tc/gYgQnTLN/Cc2jKi+6ImhksZ0m0GPhCW5dCO0TW
nRO/dqKfSKZxwhRzdDXn+Ih6rSiskd7BjeHk5qPVHOj0rAmX42UFdELshUBSAAK6UPnyV4348acw
oCRAt/s2tM9dH0rspuWDHiexdNEmp3ikvnVsGg7KxMkpuEweJg2DuBbxmjwqiw62E4eIMH/GwwbX
hUroC7CRA+2VHc0zfC0W70HHSjtoI8BEQh5T9mpM1yYw5AETL0AP3jU5BifAUBs3pvADPOh0RLM2
7nMqZXd0K55a67OWpvy1bfmex+oVw7fxOCr3KcUo9uOMNFO7XbcpWefTXJl/RbHwX3KT4L4HsPi2
EBlIKF60Fflxa2+x03lIQ82w3tbZt1/cJyrvfwZNcn9cnsltGz0YLfPKqKhFNoX0dw0rKiCx5S8X
bXOJHBp3SbMTL5/IiutapMe8ElfSYjunD4Kr04XvPksm4pWeA3ckya8eurAo5ngDx54utEh4NyCl
aJ3HDcB0PLpXx78KHkrvIyWhKM1sKJleESQiF6ct0+NAGxGKLKZakRfrgRd/N4z8FJgC3auH6IuO
1NJfXtk/PuLfphswXnBydtadxMVjW/pUG+mrHkCH1U0XHdqu/C7ZkMOXMPRGOSWUWlWCKtb1xBDV
w6UYY+/NtHjeJBFUYSOo53MTyt88b71tHYBTC1H/0KLsaxp2NE1Vxa6dKV34e+rKKd8aofXri467
T3hiSfGOkycnSJ7hYumMEwM8xAC7ei0XKLckWraqVGluqxn49lwFJ8tJgx3ipMUcRv8WkaTN3w3Z
r827sPWynR6hUQywEDfYKJmUKm5tsv7RRWNsauhYGTfcoZuGkzZJ5EjV38UxNx+Z8LBItXjhQDRc
mojYVUVoFAqIs5l092RLiH+45djm5Jh0WBvgePWw/tqThtCQCgKtw461GeHXKsN552LLMuPAOnqm
c+FIFb7E0Ufec6hgtk2POPVZk/FeadtOoIrymKAQN9uD16lu0oeQak8Mf2NzrKPn1ivjI1uEcWPq
2nqIUy87z4u1H9x6fdP9o0tlp2IRUXQPQpm4BMAgb3xqS4/B06ib51qm59CsA2yweIaNcHLZVlnV
NVmXBEaxz/NUcqO9n4/BNa71nTEjodW4SUTTF4/ZPISon+lDFjXdDeii52oagF3a/QPa1Ug2AqtM
ktMiQQrsNcyN6sors06CBRU5dwMI3IJf2sgTyAnHvvX87RQe8YDX5PQksa8Oa1FMOm95RddG4nu3
VmIBi5aVuIQWOlTny2VX4buP/kjjGE7hvbDIM0gvmmjjiP1TXuf0SNe+AYhW8j1N8NXGNnmfjTkm
cj2d59SZ6KxzH3NCnxiNUuuY1MZRu3O/jaTdvivvIYZFdJ9VyBvt1HwHY5Wc24rDGcuBVPFclraN
OyFsKEmh2sYuTAbJPv+isCc+xxldZrNgcK5KbIcttr813DfoNX05kgk1f5UwzYe8o8tiIEvnGuGl
rGk598n9wpAoCf/WD7pXP6LjHUGGo/ypZMKOUqa4WmeHNzvLkTLX2M9NC+M6Wccd9t+T6dj13jap
Me3qW6p8aHeEz7S1xXQQLCchbz7WNbpaEjTZpcoxEXiWfAjtxWPelYT9UeqJJ6Nqtflt5Vi/PdXL
29iBIo/wQcKkWlq+JvxcQzqZR0+YP8QF+5spGu9HnGdxK+OdQ/WJCBKYnxGPYRlMwcHEDLzyG6u5
70L8yLWlqrVOtFwrmwPkaBKux9Xkooe1jJvAmDcGfC5OuidTxNkDBLBHabrhliLAIzQPcDD5ZOxg
Re7bzoU8VjHTxsiOlCL3UIEk6XEMb9Dol3Yzin74Ivb1Jf2F3CJWFdmfO2QGMqeY0/E8Z+eaZ+rR
l/e5ktaeywN3Ra24UnT7U7CU27iO1W3j/DIkmburM0DcynZvauEBKkpKEiVoZgovIb7UdWqOpNS5
0dZdfXByXiuHnAvJLBArvf0VTZPEKalfHKPAcB6xJewNHAGkGhQSKNVqyIN4vVMb8l/1UdQtl1xs
HH16AU06iNlbBXtJBTLcJWcMIMcbWI9rDShZu/dD2+zmPOXsH8wb2Hzphd6ux47u1GPUF7dTDsV0
1AT/6y5Mj+xbSDyQMF/1s6LQSCYeTt8M4lePzYvBbF2H6W8cUwfKlq7DhuK71kYaPWpYbl7YHNj0
IVn+ys2mkxx6ufsPZWe23DiSbdlfKavnRjUGB+Awu90P4jyLCg0hvcAUCgXm0TF/fS8w8mZUhvXN
vl1ZRiMpSmKIgMPPOXuvbedMwEZHmmvDsuQiJYmFfx59ELIz6IsNGXlAb1Qz1cobtn0/HvsSH2pW
05qqEPZTAGRsE/bDXMdx2e6Vnx6hrJHjjgLSaJWBl9B6qwatIGuFz9IC6LsTRv4u7KIjZ8hvT0lZ
kIeswXajE90dIyQ4x4GUWGuox+3tkVdscoRvB9+l4IcZh8uJhhZAbK9FAzw0atdPhFvhbMJep/xx
3SRVPX+rv3Id37gLQAcux1LQYfVCeKWgW4+ZjO5NAFRrAmQYv4NDPVtRECxD8OZbsG+X0JQvkSfT
U2uS+mnY5dEBp0ZPyRAr0yEwm6zrE4G7PSfLtenFF/Q6l2EYnwCuxecCfJnfxHPH5LnMpuQxTzSC
XPOB4Nw0OZah+jKl6XDt5qtpEh6IAJ8thTFINIf6dhi9lco98SC6/iDJVejHeNpVOWgBn5HyFjAu
hUgYrSzFJTPBhaU1Nb6UvnorNM89OLXbwKB1BauflxyT2MWvXhm7OCm79WSEoIX1dDlZMtkmFhqf
lkSncaQ6MQ3no9bpfePhitcWF+iFz/hxnVpoPD1ntA7OaJwSfZAHqz3moQEHDClNGGE4N0IdEZpD
UZ6Sc2h0iio0GZGZlfUn80+QwYVyV0YXKdyW5H3Vvr32+gLzaA12jkll2ZR0taj/uwo0RUkgIJp0
aVxDjQEzn+bJ68o13n6QoPVDmvabxFcWhrYVnPly44wUU7mLWqgxoPi16UiGEJO6snfK9WCXD03V
G2vTIXCuZSlGB6rvItJvW/JAaGLFE8lH6YNbTKuww/pnx/63cNLV2apbKAdpd4o76rE4Ck6RVXwN
6Fbwewkn6Ky4h7lq4ksFZxXZZr9OJgKcGqwaiLnd6F4XhX7SXMYikw5XllGPDYSvCdM1JCjS0vx+
PFClVxQ2An1Tx1Q3ZZy5SnOCC7tA32gJdmk3H/BRoVO+pjqOz8HvmSaBFoOYyDAZUBl45fewMjZW
1lQHy2EDltjQ44XHRohsCpBYuOVWDTPRu8JqygMt9zNcAH1jaFhxiVIlyl1iuU+jWYRNgXIoRnCs
XWXv6x7lnjNBBx2jGAGSg3O+bnc1UKxjFXXjcWL3x2xrHsCbqJfNzCGtW2ZrLm7ia/wQEaW70gSF
VtZ4AgAq+8pipJgl9QqAlMPEIOevvh/phCRFn8zafOpotKTsrfACKgOjpoIwuTC4LC2piJ/KhBRS
CFreOoqfBtmoizLqu9IOQAR3LYNz6N00R2l41MlTXqEidBp852inl/VgISHPU7WabLfHKZyT0z2m
z60vPsDjMYvFoSMNxiuZzdhaz7Jj3rDahbVh7VoEyCiHovTa6vXzZDSvqUXRw3REkps5xM6O9FUS
entbMnCoo7NXZndeGRgXEyUYojtbvDkZPmO34AvgUzLGQKM1A6YvIYOIi0DVLyO3vpqSBEc/q6JV
LsaGi43RTAfiMaZDElXxzjYlpm/1mnAR30rye88wLKezy4DK7AJ/E6GSKgmj4GIwTBMLeaSFRyfL
njr8eyBFi4jIOys9dPaVqSKY3vmGeYj4eY+ZaIB+YWZV9LrbLh12jKigfLgHst0SyYTHoEMfnDlo
lcPKbbdRWl29bM4qaMofetCFy4IWK0ALQLChreGZVJBQfDsZThibl0xti0e9ZIRSpD8ybxoh69YS
N0zGYcb+kROoArgFhxU9lFaQWcM+dagH0heVcW+6EPHmH+Vna9q+6YHr/psTVR/1GPnrqjbYkvq+
XNkL29S0U9e6EezQOU8sZ8vha2qfTaBZEiWDDZm2LyBSgmM25eeMduN2UpgxjPnGRfq8ZPJULFRo
x4fbjat73/sqIOml8fs9A/ppW/MXCmQ37Hkbu5ycy0CwqQvJoCwImywjH9wj+aVAnQh8GSIXrAlz
sF5QehLa6031QzJe5OAx4/HpMfkKhEXQ4ktD5HxIiW3jsFQbpy2+xXr8hiqE3gfNvC6yh+VQ+P2d
7OVycuh8RsywwryqFs5gMxW3l2lj1WttAvACOzqO8G5WgYZtF+XD3byJc4R4D0Fu9mn6XPbCW+oS
taboMaZXKJ10B8/u0Nj071h+IOlbGCCbvq/Wtlj1U/sRqxr7UrGpAvyidps903xHNVIgA8jglZOm
hIJKnxDqaEc/dcFggA8kUXRTDmBSqC22puHO+RnOXoVs8suEv06hf6Q+1RnBWjojIerJ9uiGiEBL
fDAT489QRyHpD+5bLSDY2ZqGz/SVhPhs0+rOurJkzRqCqC2yvILj3zyXUXdSvgUpOCUVqOa8NvvX
SuKOLQX+bmQqbGJjRcir+jZKZO5JSh+B39QH4rVCO36H5q28mzzjS41GBoqrS8q58cpRZK94exs7
kZ+RqhmAOtWb3yHeZR2AK10ekPiUq1R82EH0lMZyWLm7wqFpnpHog6jzkVBGsL4COJNvO2w+5oRL
9833BC7lMnzUXP2RvhMWaQU9I0CJ0lbugwafk6u4j7dnAGR9mRAZUa6APZn1n/YqpKeBROmcz+ai
xq1hTVRzUkfPDpMlLkoBBolWUsTkDHS1cB9FGMoARi0qhPnSt9ErwcjwJXPHLOgPTXifgFdtvZfR
w8AUYCO+ax12nYP2EENDfxDUtYtJYGMJpgRskPvsTRpgCDLmK/rjYhT3gMzusZBsgN189cb8oBKk
sXraPFWl+waSflE1mlxIl0G1JanLSE9kV3GnKdy7cYTRGQQJYzocxyir3w2tZRmY+mWfVBMiGPzz
kXEN9BolD/CqQRKNaXnhKja/YxhDDRhBAmIScWR9uqSpzyGh94vcSOqFI5qNEOZTnbHLzA+TGQns
eRZX+BngTvhxNZZX20ZYUWTlTmtRUsEjuJtgBoP8IdRmovNsKhT27HMec2cLceN9MAb8Og2dalm9
toWBqggRvNWSo1rU6NV0M31sNP/FScsXQrde6zx+8HVs+tjymEoGoAAaJqqxTfghMArqEkAH2tc+
NX/MahQj/XDTRl/3vUtwUXAaAU5uGyTp1iAAzpIoVSjnRPRNsY0LPHh98JEm1rvKMAclQXzUmvic
984XDLEoUrL+BdHMloHxcxeMXxL4tBLPv0zYT7mlS0lVwfWQ4ZMcgIn0NUY/c56dOlCF4tehkfFS
kWw5DpSdde7rd8PsrKPYflGNGwBgMPZVIp+yAiSUjl/EmNSC3Y67CBG8rwfiWJmeP9SkPCWJh5lQ
IgcKXJuwADayYpane5guFEAkBthoTKsfdVm8j16/cSoqgtHQX1w6LGjL9KnZQpXytwHLYhqiHQmN
YNFMsJEyyDzC++E2MQ08AxR/O6CDGhgTRLE6koy8tm1QNYGQ99jcgoWRwcRu4Kb4YU1QrkqeklrJ
RR0yPZlSdRxtqhzPMskgjy95bJ7CiMF9EplbGYM/KwLEdUg0xMoL8JNEGI0QE5ZvjTNsK2UOyyKt
LxlAOK+ImLvQIFv5D4HTjNusjB5z2E5U/igJvWrkg4ClhB3PpqPuJiAb3LqvN5qN3iGj77xq7OLd
DW06aQvSB0rXZW4Rw7mabIo/9yozRKVpi/U5A2RCRUl1RnJ8XqL8C0xWUW387AdiQpx2DQmvW2ae
yjayypZdhOyukwytaRKwL/VWQxG7Vyy5q6EhNSjrkvQo/BlLNxWPKuUqMYSfatSGvVBc+PUQbyC+
Wqz0/DECr+Efml4Cv8a20rE2E0OwRgi7KrPsi2nJ6qr0iF5I3axkyNBcy98b+14vtP7F4OBJbfqN
2A0/W9hzcU+noiUwy04+u4ozoQIDawUFKzA6FsVQGOhnxYq7UUZV3emVg2rSag9WYD6mhvcALYwP
hNYg6DT76OtKro1ynJOSVwOMYX0odrd5pWEYz7EKMdExw2ZgYBogR53GIG3DNz6BujOFLsZ5JHxH
63WSlOPJY6+jne5r+VTa97IUr7TryE+e+FsGJrv/iaACY0wug4sledTwx08GzOmYRiJlq5o44pMc
IY/OEmuIMxLmqh2GO64UH0nF50S/jEjZpKLQz2NwxqvOYcNFP+JJ99jgx5n/XJDtgbCyvkrffMA5
g7jbgcdi9xfGka9JnY5w4kGDVcH3LqDhSNxerTd4Eqr2cyJWroLIpCl9WtlMQQmWKIm/QmFddtk3
pEicFINxjQlxKbpyF0w4nGiXib2ab273JhQ/ODq111i49sqdHY3xbLdkz1vviypByHa7CwiQu7++
dLsnby7I2w27sKGcdR0xHFB/hoHe7uW98ce923O/Pfy/veTXc7cXo7HI97++7bfnSP+BoTPlhJxN
Pp6GWbz264aQtX9/ePvC7bnkr1/49bokqmfH8PxjstvdX1/6+x/726//7dv+P3/s7e392/f8euOx
a4d/vL9fv/Hnk7/9yl/f8+sf+1++5OdPuL3wv3zNb//+Xz/19gUZ2WqVhuo79rTPwSNybbSjVY8k
dFtnBAW2Gfx3UkAWsVW/yLQu1u041ovGdMwlaYy3Q+x2Y9fACaa54T9m3+mJDdsmU9veKvp9k75z
ehXYM0GtmIk37P0W73FFEGI1WM8pFeo+V6G17lvtASLHZymncK0KNkntRNdoYB6+iBQyRK/OWfw8
OH5RWex/3URp1y8mGWI40JNNiWZrq2jPsNstEN5CPmm9dJNa6Vrq0FvAH/pssdxzbSZftMEa13Zf
c63JcmfT1rXYpF8Homm3dqgvw85MN2j3T13UVvu+T66kd7YgOFDZidnGrudZvo0yQAGD8ZVLQLbO
Yw3JpwoAWN7WOmdupoIAqTMGGhgx9wLr0Y4+EIUrbnZtvrFDv2VI6WR0aP0Gad010EILkBv6PP3t
dvJMtv3HCQqniZ6LruFbqoFLsVXA5jjN3keUHYRk3e5a5JQqGxe0bJtvUeljEXZ1VIOhx2UoNjuy
jLA5jqQVMc5/ZhxMszNBdgGOxSspsWSJpkyHUt9nwFyG18hqkDgl8drP7fouontVElxYac8TxpAF
zfr7toW91ZS4I7p4A9eGT6/NZioTW1ngLFwSu2Nm9PuQVZf6gPAVbYrfK5Q1cxVyjKjlVoaWQEQ/
9W3bbrq0yTD27BLd3/pEG9010SSO/cEpIywhRC32RI/1AFf3ybz1c0GuLFEBMzYxqM+4BucZUlVA
YYxPw+GxyQq0gxo5tkRSnAhs74J3Gx8y8nz54QbpIhUlIaVkDC1L35bL0gwzlJbdhYOxI3rU2CV1
bx+F0T4Hw2zypE+9k9bwY8BNxR/nh0SkzBgx3vt2TPGghd/STjwZQ/xGy/cNHwtFN5OGpG9oxkMT
JVW2YsWFO8OAIVoEDYohZRj3FtklhhNtS717cIzxZXKG76FevMRgPeOOi+u8LQER+lxB6TbTaZsJ
OUcWdi9JFh/jJD8XU/VI3906AjE4BQSiorqKl5nJdF+Pc1RKaIoByAAZoXEV79QhzeecUNyqi5yM
ntj2GHDm9ofZA+fqJKUxFdzBzdeoukbwAAOzKbuX+z5JqLGCsVhZ0jv7gDLvqoLSKzZfHM1PlwmS
kIVmDWi4uyuFBVYVs9zpifnUawZKFZXf2/giq9D99Gk+JmU6Ejo5Wquo77dTDB0WuSX4lsz+UpPn
sClNVpVeW6VOdq179q5di9eJEfwWtxtuTr9ZabX1rgHXo+P24MT1xei78Ev8SZDOC8HkuAE79UUK
UKd+gpYG01rCFqCTT/YYNXz43mdhQbmqnhDz7BPdeClM9r+4Tt7BsZKAUHWvsc7p7SD4BPeAKN3D
DEgMDGJ8yF8uiCS6TOeYbcs8H3JWDtiKhS6D57Ex9ZXSw42yUcaCJHLYPYZrk7xMzKu84cAXexo5
x6QpvlvsNkI6vLZYmuxF8MzsG92mS9myOGN83dglnzg21Qna/CIiLK7oIgBuwb2TNIBmxkNQfmQs
QKTPjeWB4do+G1C5B9FwdiJa8pI91Yo+xlLUQ0iTfIhomFgkL4AJG6dTXLKjdkEVlQPvJLCKRYoL
BCpK8jrykSxS5BbS0M9G6R3LOlsXZJ2MHhUKJwVZsJpC85lclDM6C2qcs2fnGhCFTpCYbHH0pT1j
l+6bLkmjNzr3JRnDaxi+O050oQFzp2aLFhTknoQfI8yB6wy7ohU7PzKvsR9abBzkJc1JGwhrsRhU
eWG3tffwb1Nq50/VOLwNcHDRdYt9gggfshaRhUb0Emj+QjQ0gHWlzk0drwq9+ahDJicNBwi7PkDS
ykihzcjmaI3Di6oyZ9944EyY8aYAE+m8gi/CspmZ79Pk59sMdeCdObu/RWp86jnUbPbb07XIvNdp
3u52lPJLYoiOXoiCIwXCqstjbX73hfdSgrK7mHp5ShCP3OmhsfFIi+MjTxfYT7awUJPdNIbPTQQw
ayhfpY3rqieXiytHtp7s5A1dowboZzyxYmctG1ZMSYfWs16jaZoWoG5V91oGBBFyGUeCFHy0Jog5
qquXNnIQhGy6hlgDAUX7TuYTU53zmCAhBtPHRVHcu2HzruZ+ej1mH4xSvsnC+qE7JfbduX8ZJu4e
A+Q2zJ2XqhufPWUfnVlZXSqMA4VZfkwTATg1vgE8CluDFO91N1aQOFKyup15uSwIXMjpHMRBRLiF
42b4H6YVAgiKvCq/DgQqoDM/ZLb14vgI9QxRMcmvXoyiIWNCr0Da+P6B/N82Fo/WKEKgg+2DzTAW
eLbz3RMzLBgDr9cnVC9G/A5eNNsy0WPmr5/IM1oOFYpsYxIW/kc2B2WwRw5yTBQnE5fNa1R7h63q
yvwaSmqsZqBj3E1Mb/KUJJMpvuDADTAzuHurC86NTDZBGy2bkql+7YFFdcZLpoeEQVQiQsbzIwlD
fF4cckPuQ1CYg4pok1WZDwDJztNZZvUQ2I0JPI6yxKzDfYVOGGt1uqmVD5a1heqIuR5mZO/eicD9
LEICIUysKmNUjxtVfaiI4oiL5bmQbooHOFyH2fCEAR/cagqiI/Z/tIOwt4wnt1UdHUQnf0CVldvW
6Ha1H65H5kHMi27daCv7mTP/P/8S7vUzqPSjKEfSI8Pmt4f/+7HI+P9/zN/z52tuUae/Hp2ij7pQ
xY/mb1+1+SzO79mn+v1Ff/nJ/PY/3t3yvXn/ywPimEmIvbaf9fjwqdq0+c/A1fmV/90v/uPzv5Mz
axj63yXN7lT6nn///Peo2dt3/Ayb1QzrX4IYNFPXGRs4Lv/98x8/02Y1U/zLBndvevRyPM/TTXJg
/4ibdZx/sZ7wJddzLccypfFn2qzDD9QNSwf27urC0A3nn//5b7//GSL7d2GzJv+Wf8uatQXNJB15
BeeTbXvCsey/BrbFAlQSpUS9wisBrEDIkzeKBKHstO/CGDm13T6UZfI9dRIXr2STn+sJkR4KCCbG
0XTsc1i5TZq6R1vPmKkk1ZdKwoqMs7JmsJfa63/74/7xD/hH3mb3RZQ36n/9c87Z/esbNgxcW7ph
e4YtEe7OX/94f4jyYH71//CchMvNIJJV0lj9HuksfnonAi4EcI2GNNptkmJA07qeDx80spHmes45
YbNDr8YWW5eMwr9/S/Pn9NtbMoXueIbpCcuCd/9bXi+SQS/pwaLD2jDEgqmBwEm/q6Rxmb3YiDS7
V61zdxbz3ygLOgJSawPXC2ufkpshlvfTuBGW2b56TnugyTOuur6c1thcDipz2EqMsKc6Nkj/j/c9
h/H9yhnmszdc3rArTIf/mcT1/fanZBCMZHY2RA/mBpxOfiF2mOvZEFWvAg1y70DO00h2pc0OXh5Q
5BWR5x2y2Hzj9DhjfLTvQF7aR+Hp2WNr/sAld3RIAc/ZgB76Wn0dI6a4f/+2BWr73984A3d8Jy5n
h3T42/9+0LYV19HUdFCcYfIDqmUdf90EuWh2qE92v54a3QjvwXzjmOhA7m6P6Un5y9BJSUD68wdo
gxJH6dj4462KXCkPoVU2O+oIoRx/3rs9d3uIFmBceiEytNtLbl9o02UvoulSaVZ0XxIsezHUXvOj
+N6bb25P4+wi1rcrvg2d/spiPV0V42zUEipH451B96lR/Fsd0yUPnZFV1+pgZ463zjjYr16SU09P
RfRGmBSW6HYjGW9/HfECLD1zMM5UqdE+Gny1kV731Ygm85ggcdmgekX9j9IeKfKfj3UjVlfyRn5U
7KS2lFXtWUWTt8gn31kqgqJsplwe3GF2DEOtlUcVc4SIJnEJJi6q4+25gLKjjCpnj92hO/qOjt1g
vsdi1x2LgdaU2fHm9DmbPidoF3EKlaT0jGHJCa4OQ5z1BMc2KGcc09yzszf3ZjFU7qoGGEl9Pz/R
1Xm+xqv4Uin4AFg+ipWRuexnY9QHh9sN8y6xqkGi074MkaAmoHJ+3XS2Bgh0vOAZwufUlMGCDMUX
TGPYKvW4ftPNxyg0tK9NPvVbq+kK0P08PWtDG9lVL6Nu6dvYQs6W6Mt2anLG3ITVE0mMGUd38met
gqtP3tq4meaHHsmVC0N19a62HePer7GUBAOqJOiZsB019SVgfT+VKn7osrr5cnsKmxMx1OgWmGbz
CiBq8Q55FAmFGfEP40QKKvyBhz4mWdqRFarD23NZZl+CnjS3+VE438Qh/4CeyNHl7Rtq5AsMNyfG
sEn0VIu0PXaMmB6GahKnbOh/Pmowce3RfL7UTIlwwAcTvWW/LA5lOKIxRMrqBPxim70jKi5UIpo+
USwK+0yGuFxkbRuSAs3DQG9Yc+d7msYPD8Fqah4bMC2mXneHsTqkCOeYocx3A4aqpj8G2zjVcDIZ
bCT3idk3GdA8bMFGwMzUjcvugKK/O/i+xh+nboi2dGtOvZD44S4WxITAMd+n0VtTxM5B7yIwq7UR
XMw2UBsxQmqAXo8WDISdxU4dzqAXGUfVJES7AVY8TL13l8MIAbPc2g+Z7cHtC9TVYGRq9FB3kF5Y
Jz4UJh5e7wNa9AsGTDmwLRAERuSerUQ4sD07fSez4qORTbzpYmwzPSTuJ9ilaBJDvaEGbuRB2+ax
L9gd24DgaeHQ9iBXeYzNufU/3zVGC/zCEBITKZWJETB9EJpOnk9ZnLMCy77KkmRTGaG/zqFJIRJk
NI5LZgT82a1623jSbHg0rRpfR2ZVnZMGi1Rq6ujblX2saVEwaOMUSIhJOddc8RchjZ9zjowQLaB0
D0geLlku3CNhEKsY9e99k7naVrdA9RBpbn+hB2ZeqhxRTiLyM3pGyOZ4glZDL/vTnCtXuv7SxET3
UKJWehhMeJCKosLAnLsbCqM7haU4Jrb3EHOuIVMmuy7ounOgBTiQWVGxme+T6V6Z9sxqDhcxXQvo
o3QAJtdj9oT0JMUVjPUvWVKN49xh+BISPxJGJdiRIuyouLuj1IxyGfXZPEooh01qZB9WJD6LONX3
VlQeLY2EU7NXl9qtIJWIkD8bRgMKMrO9L3wSJJiO7HzIQivdRqhIlnqy86bhw8sq477qy1ePjM8t
2GuaEk7T7UIQQVvCjGNsnYPbH2z8VHkYR+NyjEzsLpqTX92oW48iE4+4W8QjJ8GCQzWlKcFCSGCN
D2ZbwE+Y7MeaFalK0V4PoX6hFTU+62PyUhE8uELlwzifdsMJES2K4c5YD8pRkMgydcJ4xfEcY//W
hPmNfiEVkqwBgqYIHCjpvwmtb1FCWvecGtHj7SYPzK1P787zx6NGHGIZnSBopSe3UempmnoLjaEp
XqjTp8cY5pZE/m4DgfiSDsOJMM54FcLTBmjWVgd/sof7LGLop43agzbBjUSvc3X6jSYz4+jnnn4U
WgspwxT9XYlLkjCmLjiB08Ly0p68uDLOvgkCrhCDPGVAjVaux+hM8zt7W/hKOxk9NaIbfpsCjj1f
pWCOcn8XxXX/4RPRWlt6cjRy/5U8HKAoSDcJgNjglZzui36sr503ACnp/H3odC5Nk6mwF9M4ooVv
dWiwaX/qCWaqYKnRMLAPZnCL+Sz6RUs36MzkJzyP+JvBfEfTGpXyZSxch5VyOE+Rru0qMB3r2BLE
/Hl6BeIxHbe+o5g3ijDEco55P0CBMrTu1fOmcFwaA65OvwmRiHNICtoWWDSKU0fL8a6ZCgD2ZT3i
Smw+UtskBIOex+jkAugHWFUfhdJWlA6NLeveSukaloI0DYZd5RIWOAJ8u/02mPS7ytIaD+Mmr8ro
yL61PhTyi16mzilW7juQhQLUBNFXhYmKqW9atc3yViz1DGFh6Lb3TUvrVVhJDIuA34IYFr1V1B6N
anr2hzbg2l6S3tn7ySrHl/bgs5lomwStgRGdOmkvIRsB6EnYMaPamvVnmgvhv7naRpMvPMT2i7gb
xbGYJFQXrbn3cWrAL2+j8WuIwXAxSHJp0riF7ku9KwjbcK2By4sxjoekR+FAkiYBmMwL9hlL8OTk
I7O7aFqNYeeSdZyCrq4a2CfBrOJ9EeF0RmDqLQ3LAdOtG0en/NCZfEPDQNQciiY4MNc7hrnJmVXW
LmrZgIhw7GaGzcqUWT2YS1mIY8MJQQOTJYjDzKuKEr9aaB4bYT8TAKYdgJ0+EbsKvNZHWloNC+j7
sHgMYgQ1RGIrVC53k+VG13QktCJULBWyBOzcKG8tlbr0ekg0bUpgqDukj4k1yn0bwrcbIeJvJmmp
E1OgHwH88M2g3PYAjeAldwiJsMf2ISrZV5TCOFOcAAQdUuSGMvDXoY2YEDCgj4ajKhFx5+hntJzZ
kuWaGv2k1lox71EMjL71CVbKrkTkoeyDFRceemt0iiGq/zvfZKAuYzd/hC6/H8PZfGIoc4ES5Qe6
KpoXmkgOZcGMNko6b8ke0+IqjnDBcp0dM51+Yyg4N7dzNmTiPBTtrulaWiallzMT5iSgc2WuOLxR
+89YVY1L+Fh9OPWUc6mOoFw7y5QNA3Z3zdzn854RZ3/es3PNYoyImCwRDU+oQjO8l1nJ8VecZNc0
+wmU08JjUVwmg0+TT3N3eNyT7W1bQayZv0cvL8lt0o9+1c5RF360B1lCGHckzwCunLuy0uQlgO7u
58n7EIbf5CYj2f5S9qrduJ5V0R+P830ZkjMhKpg4HRTlY0cUEtiC9nGsyQJpMp84p67eFqQYHPDR
JotKy9rlba00MLOsqoK1UvaTcSBIHVNTnRorqbUkbP15QyAGcL0hxpw44m0IaM/rhg8KoQGFYPpk
NdsNvVyn4wTCeDnBks5AGdThyHa4f1djj001tB8tz4SowKB/h/7hftBy7VrPjXK3f8jHYqnDgwBW
0GPgjfFik8gItA62rSwGPDpuXZxJoNGRd/mEmriWdd+74i3y5bZyS7kBHl1f+3aAyEEMSLT2svEU
iKk+RsnJLqnmdJk064hZOOjJO67dFhYegjWIbX6sE3v2hQbPQos+VGHYGxnkOZlC7rjohPpaelq1
ikfdZzdHeAncKUr27BGnECYwjBJdZqgvaFAIHDNCTO7tQZoc+FGj1KbV6teybqINa4aRQn0wQi3b
lXH8crsckQNsnYYqc+duorW3LPui1xEG9GpO41KxQ6ePiwrg+OWQTU8BNLn7VrwI02qe/jjHUKxd
fYVRK+hhnFddRwS3IhxKTflprNFBpDm4x8Y191n2auJd2ISWeLcC++BFLSikOBFn1wtiyo6Krc8U
qIvmBm/YbaBsekl1CLlS8NFbuA7CPickceCQaSxYHHZBnBON02Ct61nxUBnl19EMsP/5uHRKDEWx
yI+o5uOVn5LIE5Lqe7HHo9t/OkJNbzZcjtgMjuCA9VdfJtG6UYnaok0TZycPcVwKEd5HDZ/FVGbq
heHwB6r74sOVULYCYsOOtEHbY2ELMsoHti5ww8PhjmtGcTIZQFU2MsKZztelWLrYI7hN9aLZBMVZ
QS2PjPv2UDW7eaz4pSJLBDat3dGtKJG0eJAdVmSLRQdtcELaykz1pIJTPWEI7SepOGGwawPbxPcM
M2AX4fPJfbm0lLN2MFk+wwgvYQGy4FbAPyR/kHu7Q3McFp22KUInQAjS5XwkzqZxHdwaRfOFmjei
f5M+ygzklltnLMgwzds5h8cspvQofYTEGWaENonkKXIb96QmJKkYdhpcyRDcggr34mSzJgdIdBd1
HlaLuKaBNOL4e0bIVEJYde6DOndOgY0upfNbak5JGmSX5sYKkxmtIaQ7+MHK9yAx8keSLEhWCdRi
KKLhCJFrgDysEXsvrPvU4+wxK7sEqA8QrnPqn0ye1sQVSU51vkIKHSw7F7xghPAcKOeDsj321KlE
SGSh8uHSfsW8g2on77FZkl51DFsiKxTCK93rJ2D0jrsSGQmGeVknR+vt56EfoH6/zxpkX7kVJstE
1eEFYAwCuAD9+NB6RAUnT3j8iENF+tySA767nYtNmntch+3FMNVqjwcSMyErYJE0Ed4J5l2OOTEu
MyYCRxrItkEon0lFg7mguerQyGBraZZ7miLkd/AsWA9rc1ylo3wrzG4f96hffaVbJwu1J7EdwdnL
++bOUu2+NL3mpEDvXBDVVxW2opQYzfuuKfV9VX6HFimvPnP73ml/1GFdPhAykN7VAEgXVR2U2ygZ
7I2lFe3eHJmMMQa7Y5Q57EanHNYWGMeVzmRuBWPicYSUj1MikYfbjRHCUUn8AmJdQQc89hESGlUk
sQEHYh01RKLgjm4OqeWQvUCi0N2tkVPzx/VFvjeT9JHR8ETGp0OOgT3+H6LOa0luJEuiXxRm0AG8
pkJqVVUski8wqoYIaA18/R5kre0+TBp7bKZJZgEh/Lofz5gV1WN60ZI0u8Aru/BYvMW0/uydUFdv
sLpREkhn7uqiD/hqaRuyqHRfcLbzFqQZz6MBfxUayA6/SnyiO0VcwgZHc2ZPabRxxNRsMFjkwJSn
/FtfvQma13ZtyE1gtoyQHxTR/MYLAp+uljeHPrRDmc+X1AjDR9bo4q7XzbzLKqZzevvHELb2W59b
P7dV/siU+ShGGez1UIA8oPj3jTjxoWxDh2k9DAWqDKL3lvyXkjgLXgeCQHoluwCrChMrOljTi738
/UmZwjxNIstngfGOKmxvr83KQhY7Vt50N3rH+AjMv2OQulz0md2ZFaOtyazPGrkBl7z8qW6n9FyU
zudUNr+GIpX8uyX1NHYf7KPC6v1SegNAYQtTe9A9B5BalM3gUhwI/pxqZvx141QHUdKH1RKkxg1I
dvj+elvmhHJPaiXx2Kl+35R4MLQohmcYEO56LZVSFv+w2FzLNOPCoqz3Auj0uy31desxABWcJL/e
zBJwSiiqS/CudKqE8my8KLt1KQd2YIZbo/EYIo+UCysxx+n4WDIjfIyluSYuSfISdHprR0cjNFDN
VLFmE3b4Ny88V1GywEjOD1bOIpL1hCuNloP4lP/qkLrY/61iH5LcfEtFORxJaO8mu7tr8VlURnJx
hLn0KfS570XS2HUt7iJTIUF7faGdpg8webHfb+CfT2vTiKZTEgP+tiK0kk71SypUcDORzS30nBxG
3wKpxd9AVZfnBms3iPXvuPI3ycgwq8PO22u4bXJqJM9lTEIx9uSlKCs/zie86nMbnTyqEFM9qS/w
lrOTRsUHkgV4trAwMGZ/e+39rWrgNujMjDVvl1desKtTAVG54SIZ3OsBLWXGIYCUWM44oAfebUGK
EYGrQAVpNbJvAfdZ9fY63DkOlicB8389gixkgLTB/dpeMaTTcFcr8s6yEafBA3PtDtkINiKfdhp6
M3gDCd0gFoHzGErdWOdhAI5k1vbKwANZw1xwJu9UFBC0Kj2ZdzLhLdIw7VHVhPSmatefM3FCW/8Z
CFkeYbWqtQVRiryB9gdexI8iRvvy6ro9JgkonKK0OAIG4a4cxuldMr03GHeukygB+1c1R7cclsAI
0QsHauG7B9V7lcX9eTA1nk12t9hOTSbXhklHnVU/Io2tkFbaHTAtrgBASlDw+mtNvmIdxAuqu8+x
dBbcuQ/K7s5mm9H+ERXYTcp4ur0+ICjADPM++b404o6UOdl6NJ2N5YL8uiV3c4D22rk9numw56Xr
edCGYD7Mngq3JLKB94jMODi5vauaQe5zNzR9Eak3KzHQHarW4IFTkB7oZ6EL0nQyWK80/zkWnTJZ
BNcunFzrphJ8ylh5DJxxgpYTLbgnyy7fZWGC4dvmkDLjOu97ky6HXr+GJBf3E3OrstSKA2u7ewh1
zgexDDF5vA53rvMhDTME60zgyzWa8K7JZhcP9XARKJ9RCpbeU9iowXg+izH71hTE2V/r1hRN19KY
633F085TLUNcXOk3PbFiH1UuPHec8xvQyZ69cTzLF435+f+HJthLOeYp+0/LMYJD7DR8ajVg6P6a
5p3x6CwgTWMgqerT9e4QmvRPjrYDGUQPEOosL2fgXaNkdtvXhcWEJdlZYX9XSSdPVfwnt/U792rM
CRIcZsTMiXJvgxeD57K2/TDKkr9u2n4KhveuPjbneaoS1mlJ4TQw9zPVl+XObAaya4sE7EioGIBa
CfUaVGJklt34ejExKifh0VqN9sSo8N88oYyJucoREfZLfh8MKX4I3DROiEBaGajoUfxmZjQPDd4A
tNSx7SOy6pZRQ4F5B7O4RjM8eZgmPeHRv1pBna2aomVOEfeB7yyx6JLUvB/CY9vwkAzriRHMEXBG
6sveztnp1+jt4jJbRenPBh7uALlBH9yH1uL3BkTSHnI2u05r30xZcvsI/8Pk/BTcYnb8W3SQRVEW
oZLoBEic2Z+sxDzBzNU2iUzct5lANu2GiCDwCuqLTI9tVxKvioLf/DndvePUZ1dzibi6Sr/GWjUu
XMxbMsLDqnEnnuwBjRE/1GaEwr+1nCTxgxDbRWoCeUwD8uuh9hPTjHupxHyI8vcZvNbZGwgfxYF1
7gTGfy+x2k1DpSF3aO2RzXZxnQWWFmMM9oasXSZK+NZDPeIhilWwS/P766zRTaSmJyeY75LAGP6x
cUugRtsYC2Bs6G9DZOFfElb+7xmGbsZNU7g4kZY5WAvWxo1/TV3U+7kjvsnZdA4lRiuW8fQUqBzQ
u3A6f+Ri5Tt0RNdxdi9FvAPsph3A02Rb6qpx6JPk53DtFBs06Ab9fyZ0vkBrMMGCDOCKuNEU9Rt6
qdr9zGw7HsgzJEzV/dgq1cZqO+H3awHk8jjROa2VSGspvB6TFqibOeO664WbHInSo5H0IDdDjKTX
tituGF92oV5bcPqGZO1AhyzoHWkaFzCaaftR5fKYGVDTjWqpUBgqUiteUK3SiUABPDdtk0pd28bT
yO7LgoQjDNsbh/KDM9Xq0A/tN6/r52clx004pe65mX51Rvc+AjgDwT91h1FBHDdSEEIRBTYjjn1s
ac2G8U/8XfOoCUhiBwvuMgkyrbHbDgr1SxeTCyRScfsL09OgbH+WUmwBMDOk4qju/6sL6mkazukb
YKjzLiLmB3omhw+/HAmJNM7bMuuASjvMDmkyIQFs1U/Lmsj8awCp51phK4MiW9CmtkU7hDtKs+7F
QYbZ1BmhF7KwT2q1iQ9REEbClZ6Dhc5OYM+zziBjsQAvqr5jaLCoXeAiiWjhBuMGvHkKNZzOGpLG
cx74CRPcpE/ch5vop5KMTtbWHxTeAanyIuWD9ChOMZmdbU2fbb3qWzxoFTPEMNGDtUOunSd2RnSr
qGpUc0bFWUUqANRmcB9pRV9OlGNx1Qnjr6ZSr09Y5A4a7SVrVev6o6xq8uHUfCUTzn/O/eesqxn8
xmcYqec5C7FLSWms+in8FDEMqjLs4TJL1NNYHey0Xac9RV+a0/8YyMpAxwkeLcfiN8sETBq77rsx
fgPeXEIgyNx1M/Z/jTytgUE3tBnAyNigBY1HOik60Yfbmgdi5zi03Sr8HbeksWhesP9pZmof56A7
REVo8qaFYD9pCcLHpHPSGVpvQy/5uCO9y5yp7BDROYQu1Q/DIXYa/aCb9l8QFOocwk8xZZbQElL9
00bzX19ED6OM02ORu8+WS6JfhwuBMTQ2emdTEurV5qlpa78nGo3ximFhV1r3bPaBhhAjTr8BUsV+
PccDtV35DAKnHo6jpojdX622wYKb68e+J2sDcSZ85g5FhzSiUcmjk2KgV2wfu4Ev0XJfqoPeMYOz
HMEqbQ8n2FraoTbkqukXoMwA+12GY+rj5cDsUoNAFbV1MAS537iChWrVpkT61/YGQ7AJA6kJ6yFL
f9bj0O1Mm3ST2dIpI9Oh3FbgFB91Z9JYjM+A1FXTPruEq2dCZexs6uN5tDgJCey30tZ+CeA6sSrq
R4kavGqQ7rdGm2b7jDn6ESCsRyY7Tva925JIDvrpTro1WDn23C+lQhJJOtLXdU1Ivs5609wB8/5Z
SMxsYS8eQCSQyaeI+N+EJT+3xnmLGKIuLRQbs5yaU9IixjqV0S86FeFssoFzMNZ7xpnIFhoKHx2m
OZPEoxigwNAcuRaWFzL9AxRAuMfgfEPKv/WUfMRYkK1O3vATQS2MQutkt43YOjb0GK106COnqK9O
6ZXOk+xSxXg0aKJiFjoXZ22Y4pth5DdplsZzUN5/pW1R3TjFzIZVGrKmM2pTpdGfDA/WZ1MUBSpI
AF81lP2lcNrvYxPRjlGLT7Al1caRLIOJzgooguaYF+V4JaC+CQkLHUqr+NdaMbPwrF0k4MY6vM4i
kcud4+vmQYsFQjzVUwkZo+mG6Kb/cGpo2Z0RjHwz3pkE43Dm25dbiQrlV5pdLdr/p51STprPZbGa
e5v+jqyztrYNMHuo9WyrIwRiClXnKes1nzK2N36TatOCZ9vKxgC7xEh15YgC3Hajdqbk2p9FnOzJ
FpCIQJup4Ulg4y0jghXE/lk01RmHqkeplJ+5ChSTtthf4bYTWhL9RkuA+YeuC2gupNFKi95AFZU/
qBms/RlNa+MmBRUYrcPlVnXNE/QEW5c8E6h/i+NEyJVRJk8TL9gxdiuxn4cGb2OaRA/FKNdq9PlB
BHL3ujPVyQRpMBzYnQ0DGszQ2zRoat/yrMg/4LnscJ3zGKArv09l/6hlZu5re07Wihvm/XVqoU1r
R221Qx0pFE/PUNqe5Gq3mqnCPUMfuCDaNQ+cFd4Kqs8BJyplBlnnT+qRhNYngZHhqlrPJX+aNjdQ
WbeyzcTW6I3oSlkl2HoHDmAUec6hD2R5DkazZqQjnpaRVeeuL4wdHJ1H2lTaFp+Ftx71mjZVLm2+
2YUmP4joPBSjd4v0pR+C87DP9NS6xeoHwTL893X326CmezMbLbl7KLQ/VEzaGhes1tcP1R4cuyzh
NsS09wjHwP6QBlyR5HcbSe6+tsuaQpeQU4xkJseopmjvXrXtsvK9XX4f+uXNY6M89txgFni1ku5i
WWJaDaWb4lLL05sZFAZ7DuP0CfTs0RuTZJ8SiSfmzDKDRF7L+C03esSBsSSvwvmSXAE1C1pXZLc0
nmiKKjkZ4WOj/KKAzlc3lX4LXQS5oKyxTvZkgqPyLIpPx+yzQ5CEd2vq572mdoE7DQeKyn4OYTH9
hP69qkz9r1HEYkeGxrjorJ0X1/COPTTqYxVN4kKBLcCHqMPWnrj2N6/q9TVjg93MlNbPkBU/enBE
9JSCD+SLSZhyYsmB6mptrT7XdkWrITCoRq3nFj9M67TjLRuzLaOEiFUxxzfizJfRphvdCwb0eYSa
1UgadKOrBMJHjWrObTcjCbEp63La0H9zriuju2qD3IxNYAGRipCK52Q/WyJ5wvRs1jUeTjISWgLn
nDKnJh7+wyA+PDvT28dRmh9URzNeKL0/Lg4ragHnbBNG49YCHmLmynsXMyOH0JbzUVqdgvU6DX/8
lyBXBWG8QYInDbkYqYRDK0DVxwQcl/FSo8ked42G6qiLQ67rOWu6Mx2sHhVHVWIpeW6gkaABruSs
BexjRDeIv1OsB7YApMRAQ0KO/X+QRc6fR5UrKr/HOwUdbvxejrp71GT3dwom/S33JPci1T8Z9HkE
3GmFEAksjyFzxAm48XiWWX91RryDOloUZQRTf3JTA3fK6JGETGdJ1Igp1XXUNPQAs3oU/LSDuhY3
yf7HidqMNsHo1D9ynSefco9D2Y3izjZ6rwLmlPlAe1GyHPpYXNRqACWFzFzo1ylt2i+b2PDoxto7
mg5M+Ipk9ErrS/QlnUt93HcGVXrITUDFy1Xq8YAIXeY+Ltx65yI87YDHkZGqU+f6GulQ+iF2HcW5
69Zqj1mQghtAdsS9MJuUA7h/I4mfpeGy/QXJJ4Xgf2nhGPb+Gxexd14+MDIqUrvF5fVwzV/OJRAR
njAovoCmuNYjRtHWsgtXRbzsWKL8ASjbpLslK67m0H+Moyd2tNJCi0BHhC3HqGA0W9JvBRcLBufF
oa1bon8Ws0fH7KK3kPbhK9VMPqIpVs7RsN0j5clQLlNoDb3oIAJYVnoqGsRf2fQMOciwV7aNWIEr
i4GhuBRB5fkuTBkGr0P/ppoGMwynlDzxGB3pyLOGpM94mfDYOf9VbWb7VIeD+ZI/xJDQx5WU4KWM
1KbfBoubU0QoOuyQ1xRg+9TiOKwYKZ7j0kJ4EpDXg8LlLsBFthGau1YGpn0DqOqFWwg0sVg7NZb+
20zbjTlSIC+CIj9AoMTlMTTe2u3guAjCcFEwp/vRc89DJWhqIZN9AHNo7soZj+Ko6REaSuR8Qtt9
Iyue7TQkFT+NNc6qk9wVnv0x5LBboj6o6Gsy/oYIG4DwgEa89GQK30iNKo30NdwGgDwatcGDOV2z
peSvi0MyTEl1d5vROiBkNHuoxtM67QaPpHBzdq1kvlR28V7ikknDyjohyCzj9IybDXlDoYJHOev9
GUH8lLKYgIwmq+FqFR1GuT1fmkmBsM3UIzDdU45Xcpcl3W5IzIc+up8Dzo3PSI/Co4N9g3G/wyLi
RgQfEqPeWcmYoYeBI6c+Kt9lbf40ckLY/GgEJ4suvTO6aH0vHS3f4uk/YVXgT0HOx5IN55amS3z4
VcXWVnD4qChq+a7C753DRUm2S7ISjLTplL5u2cccNfNij5hLGPYXC+8N4KODjaX8FGOecCaIimtS
vWk9BTyDHPczQilEOaDegUzDncFy5NN85PJToORk8PbtRGLFoy9mQxgDutbyLHodjAHCTOxUywHb
CYZyYwIkOLbt4BNpA1W8HJiYkGXbyuN71vnNQZ9iOMsFQTfDOdNyY117U793haPOwczpOwNjiifJ
2bDb2ug97AmVc5HLnkH1z4LZ7Gceh/RkLa46w+g7X+S0vEwRP0Nhmd7VUfU3XN7a1/WTAJrGwJoX
qMb58fVHArlt7ytjYFa258GHjt70fhJKPNY9WxgD84Y2XUQaUCBTDw/bDQuArjgcXn8j20Y3yjoi
zB5kiULXry8NltbtfsNYx8G+MjuHeXnakhQjRFI+WgJzW+f76wrYWPxdaTEfzjptzVShMUqUYfk5
BuO9MKPoPjWLAZyBJSc4+63NOXuEyJ9GkuLJGxCVRwEiUgbmNaYZb1GKrYTxbLqQc2NH56YENscU
nf7ouEImTPi2iatg3lmQA1jHqrW7GMVqjgm+GbP9TLQi6gqmXqnBuuBxAt/eMTovQ2OXFmrPoz2d
LdNe0jLqXiJl3/oIRn7BWXAXdH85U4TX1wdzDThIgi8IKkgg/Sl3xQW7VHWmCD43YRe2qf3GwWtn
k1y+DwXlqHrVb1WCjehlk3BsimiaPBT3IoQNaOPO8zWR42Jeak4SnudTqIUjjD08UNNyHHAkvowk
7Xk3ysXuh2fRUdFj9Oa1Q/HpSYe/cojZZ38iK2PjA0Ugy+BeFcZfe8GokDQV6wqpdeU2QXXNkoEv
yOp/2WmPMKGZNj0uFemkBogHHRY8b/F5Vnl+z+3gk1yyceHkSxOWW/0J8OruSOVHpME7dBGW/7Wt
lfiVqqpHlAYOMkP2dSO1aMdcG2y+/mOaSUhqMyLZHMIUKY3cb2T+ZynGOY3LR2WkHOWKDp+l8gF6
UrU+aN7B1jO4LRrkz5TKr30XaePdKPA2u4rK+vERzFZwQmga1znso7US0tozFdSuXczb+NKcDIXq
DN3c2yWV+d8oyr8hSuPWxXKxjTrdOacjYbgxqMrF8doSMi/eGkPqcomH/e0g5vj4dtDOppa5Q+ZK
QJ2aNWy4f4SgbfiIF6+XqMqnzhUTA/5Mda4Rh58ZOgGs6Sv+PIi1MfmB2e3AKSK7Ln3T80Mm29kj
JRxalvs5WVPEYKtodt/TRtqXMvir56FzsWoWB2P5AC9VQMb3ovck7N19G9K5VpHQJubGe/76EEpi
xNa0W1jK6BYVTseJLB/2L+NijDS6sqzBO+AcqXeQp5A/lnWUHhZEpYpBStq7+J1tjbzb6xt0LUrQ
4CvQhDDhD7SKh+mikJXRW2RzNI/FFputdbWdLtq3HVDzGLFBF+H4zUG9WHutGZ2suqN2VDc9n6pQ
qieQRvyiHLBOjKAtZpn5IXnZ/VjbaDtu8cH0bPQn3d6bExGSMq2Mn2kLSbt2g/3okIOVYunD7iv5
2U2fGO3obo1tHDmG9YDAxqCy7kh8Rv10SVucy9NY8udKuCSzzX80Jg6NnJHMlgm04/eW4RsYu7D0
2dYjI2GHZDz6diYyvzcsuc3GfDrOFdq3XmYER7yK0Xw1oKuxOt6VzeFT5bhGR1gitAmXSyfJvCxE
Xn4mEYBc4s1LIZEzXHrdfnRh+pbOoX5oRUcOuY0L2H9Q2Y2R4tuiHfSbRqi6CZjmzNK+OXZmMqOC
+y0KCJ11XWMI6+GLEl8Mj/FP0EzFgYw4hb7VO6dMAqWqUn4XZyZ+LbwMlEjIA4m9mXcWWL00tODa
VQM2nTqKT/Zk/bB4PD+QdEkBKuLiARi3KBjVmbRpSu8PxKduTIY/pe3Kc8/qTokAX28p+39D3P0E
xO3RJOiMCzZmvHCS2FBVh8jRgUtb7t2VJ4JLNU2w3Br7V6loLIBS6PyY85mSv6TCZWUHd1LVfm2n
v2TOkVJ34BEPsXFj2jk9U+ApU5EX+6ZjHw4selTb0P5vFtJ8szAi4SSw/svUR+DNLR0gCw7KcBbm
K37QRV1KXOPmXeDPUgbIFW5HEYT9lkaU9DjGPxe8bKxpWx4g7xYkXHJnl5NNoWAKydkJfa3WTJqH
03jLWknGUjjvLhHXNcR5ws1Umx9J0vRgNKFxGwKyC1PD3wwPZgwVgmVlxLGhe6NLFTsWx8WbbFXp
vufkYKiquIoImo4jkN7rMT8kLphYNY7QrwOmh/XIPIM9fNwx8dSwCgbToQnn+2hY483BvgTBAH2O
u8+4LSulPyGhWxX7KhUVKwPz7g/IZrg3AQjfWk+IR1x072Zmg15EdfejMJd+kfoFF2042fn0EdlV
zaM6z8c5KhFY3eBBrutDzQB6YStnlAWnznPIUFi4M72PnCZOkWFSuzsFW1iw2tVxbWP9suCk+Kiu
oGGtDyaF9imPOYkm7XTlP9x53OEjGMbFVCf6w8u4PrX1ieY9FzGxjbceN/b26zLaO81wdt57q8jO
EZf2c98yPAxHCKPEBvSzOfZUxcd9cXgt/DpwrZFR9rmLsOSMbnGNXW/2zcJ1N4ibWA7c1Nl4fIcr
9XpQm5nsCNPZY+hYxqoLkdy1QQsoKiTrUDDvPn3dvVyWDBXP9ooJZgBoXvAzHXXr5g3YEPg9Ei67
lkOiur8F9QDTWleNT6GKs3JVOmwtLeR2bquJqlBuwvHCGhLTBz+h4pS1xr62BpBUbaLt6C2hd2Mm
IQGFEnFWdd7NMcU+m0I8ETkpiTRBcE8jqoFqxV1pqbh+fWDZkzsHvAh9BoVO2yiVIydMZ9hsxuFY
cTmaLW8PIKG64S8g+p56P0kpi2euwncwi8NR9E2zFy5rwdDiRYs04wMfebs2nOqXhk4C/c0VsLQQ
t72s469Ae3ySWm5GO9NIoYdNJ7PZ/LbpngG+3Zl0+ObaRs4SIhXP3LFePvLQpToymstDVlZrDuHh
29f2m91eBuTU5Vn4Ekl1BlcCoMWbQUKWso8OzFPHwTqkd2fVNBiCB1sToFK5vGtzeDVrLTjmbqWf
cJMfQPBBXBQ0w+B+ssHS9PZx6lS3N8JtFFJMvHjSWhxir2slfSd+HGNJD2mg2b9+BWwh3+cDPVJd
aWCUGSv0FGoIPwNO8zul2gr9lHPt3MOs8qg/cOJvkyZcX4yoj7i+2nVpo6UAf2ov7fJh8pCdFtmt
DNt/Ey0RO3PqMBX830fomNpJhWa8kzHIt5fOUKu5rL5++fpnrBIDFWbxYxJlurEwLdxjPaxv1JcQ
1sinq9OWG25xNl09zU9H+90rPf41OLV1MsqC6s4KXcN0Km7+wfBZhhU2oa5kks48mTKn09eNDVRt
fspK/lrlyGrK6oOtpsYVbfTSOTrQ9I59C/0fUCft0nVHhNWzM8VijUlD2Nz1WbXkRg7luHfTqL+E
3gwuumoVExLFwM/E2RJ36UeqN/k9TSiZ6BhJ/G/mhWNCABvxHT+KUznB3qbDKDJ685QsHyRxGiKB
A6DbrE72+aLPehxPDtNiRo0t19xhxvurC8QJj0p6IzC4BEfNjzJBNo8YbVLFS04vL89xwnnm5apY
5DHN6cxT7+k7b4q6Dw4Xm4zjyHfST0DA6nc5oUcBYcvvYOmbm2lhZluIiVJdyyzQ7kNT6vc+0Tf2
hIGZ9hDJOXtMrq9qwtevhKpQ3wfTPbjdRZqyesDUmy6WE/hqCnl1UWokP2t8ssI+dqZkFOEW7LjC
Yz5DxvLcCKGT9eSDDD/7j2YsVF6s5JatjqOEAMRLyiarV3SIT+GVK7ngBbYRn1LPZwYdrk0zqi/5
0HyEXPimZCRq2iODCwwhtLiq3zAGL0z3dn1YNPeOBPMpNrs/ncd7FRslw/lAv/WzxLLc02DN8xdd
u7SKrsYozyBbn30HVy5Fs3gb0jA+DWKAGpo4GbsZnvdmycQ2Kca+UnPCrbmsoiYExBBuxKZzcQRG
y+nVmp3smAn3+urLUxn67pd3TctJUjkeHES2ifK3ZHjhUpm3L0nMreNlKYBT+bs2J4oYMtz6qs+f
WaJ12OabJ6Gf6KDHYPQK28RLMPqNKuxHzJTs4CaMAcoUhiq+23FPiNi7pxbt6xOGmw3F9IdKh/Dn
JHZ+xubtL2b2t9hNHkK67kNXRK5fGmsbJBAiU5hBKTUD/ihq0OmRSQ3JsvQv2Ko77mJeiZUd1jUz
TtE82zzKjgP4J3o+umani75av64nek8jkmHhN0BktC9pKcJzZPJQcNq4yDBkfxk5InDq2r9GxjaC
ycqpqCwZsZN9Mt+dL0MW/puIx3DldrM782eQOq/shg3RatWkAYE+tFXg49RUz/XKM8zOXIFrId0g
N7Eu7TvB4O24JL7SqjPfGpj5HWjgjeP05rk18fFS6I1L9wNSaezrKnPPltu7xENPZl+LEzMQ/axV
rPBkvvZScivvk7M+GQNJTCi+gvEueZPpYruOuimmoXsuTL9BDjIB92ACyXGJdMU6IUzL5Yhq2cN7
kzRM/U9cGEqu8ygrr3hX6br7IBQscwh2VCEMhT8SbuT/xv23QgJmPLR4avo3YlU4qePxMtcloUgV
7hKmsqcEU8Kpt8qQtR+EcEajhLdWjtGeOu59xCl1yiBpCp3KqvkWphnlGA3NHz1OAqtqp4YpKmYM
vKMDRbBle4Gs1V6C5aMucTfbamB2PiS9u4laeiIKChi3kxVsLLuQx9eHsfwKqCeht5Ep08ou4g/Z
OziLO4jCAGxoVQ3BsETTvwIhEwYD3fGzF/OHWNgLZBinNXOw73Fmy7u0Ugc8OJ7NVI+QQIvw3WoW
3t6yVLYY3rbO61FdWlndjB7q2aCkDFFp00bLwS+ktzZ1Ke0OGl3bYYQWlzZxbIqXDb8CybaddPlh
VwO9Y632hig9rieJk4cnJxDuxHFCHCgypg9GzyLMeBjYvFDqj7FhuaF0fd63MU0jALeoDY6XEis6
x626EZg4ufEtvhEvyD/aRIGBC2ftgZ54Do2WEnledbKhdHAxZIcwxJCEJ4D/eVeIn6lmkKAzZqIA
rGpUSlekiO5pAe+4L+/tHIGlTqdTtBxKHZoIOBivs8JKDlBZPjS7aQ9Ik9WetDq1A/AuTfKbTzuq
n2JgxvfymuY1iDTMD8OzNoe9MOeTTkgFH6JYjbgEd19rUfSnsOz2TjyBekYKaBDlwrVmUfsdRETO
07j5EZTiYTAfpZpJ/mLjkVdunLdmabfLS+3Qx1J7og9kq3gm8QKsk8wM0qUu2mmXcoC7xDO5ZvaP
+ZCpZDncICqiqP8Za2MXieYQVY3wcQBZW5JHal9YwVOyrunErYypJtk6aqve77UORHjcEs9b7GQv
3a1NTLi1dtExMLO/522SYUfoWC8IuW8RRgiY4mHdh0PBjm4TR3yd/l8/NaX6eqOA1/lUN0zPCdhO
D41uYziwbTAEvKdjQcSzU3esyETjijHc2EZu7gOWvDVv3fzDsVnsHF1846uACb88O3N70mY3QPJV
FtC6kGFj/h+e3XLXmhJ/aYWYNzv9eY7F3i36+YSy9yc2gS2X9sQRWzXBdeqtfN0N2E20tIkPHCZ9
vnRJ08jY7sImcx8dHu+RM+aABM1luwbfYxbRWxfR9jHgnVFewSipr+tnMRR/kwCPdztitcqMjaPn
/bszqQFHGyIcaLcO+wR3RoD99goKVXuflhX4yxWE0fxPmpuYNIulU0eTaNyR/E+nlX3bmiN9FMMw
7CKCvIRcyh8MFvKDHmTF1jJUtMtHcFkTgV9AyNZ01Ab1W4g0I1wXtZjYvOHeEV91La5BoK7zVass
cTZr0n9W3rHqDh4N28HSrt4V2MbqjMpjE2+Uo9C/spQQKkzv6Fr1sP1ouagkL3YN2s+gQn5VRml7
lhNvthgJHCkGWX7YD2LfLOZAGN+CQ0QeHbWSoRS5RxcJ513ZoXFlKvJd4cNNcbz5nHMxDy7MhRd9
YQ7ZIPAgXkPqBO/cnVevDbym12itCSqwtLgk/+mQiiUmcTF1RXsZJpPNCDpjY4f7ml63wcifBJ9p
TpZNBCqZFbdzh1OSuSOREcZK3hgnl+lOJwAjCEELg+ck8X6Mh5Nb9oRnFQWxMRiH9dRwe0yxUqwN
12OlkNgVggjINbIYp9I267Yg9vr1awb3+jA0OBKmpBfJCf9V8NCfHl0gz7xRH5bYMTd0GOW3/dOI
hpumsyHEuVL7r1ATqDjeJWG927YGqb9CAVtRiTVubKRyqzbEexbEzfvEXHouht2QWTGjcwmdimPb
WUFY5kw1hX48wSNpUu2bRheYP8ie6Bmq+FVID22tEG9uGTdQJ1FPNUPkG5h9cH71f12cbhmKDd8F
Zt//Ye48liNX0iz9Lr1HjUM54IueBYCQDGqdG1gymRdaazz9fIi8ZdNVZr3oXZeVhZGXKZhBwPGL
c74TmCEREO22MuGQ2EX4GzfYojAOGSg44WDW0zsqEjrHW4UsFtnR+DjmGsYhFB9kq4TiJxzACcPR
PaE3xf1U2NLyRhabPC526YDydtj4tnZTERtXsXLb1RmsQ42R2e31pZLq7490m5sVS/8l73uBv56f
YZfrqEr4TLeJHJsLxDepNfQ3zKSYDadifNbgLN4NbfWJRYTH2rdBxprXWfyOlJIJUiUuOLkYF4TA
e63Cd+C6lO1DbqNi6RxxQWvbPdVaJzy9/V6AgN+WPJ2g5SFPp0HxDFItn2zWXcFsQSHhFsZDuR0w
Jm7GJaJg2QyLYhXGvcOKb2mZEvRZ2gQVKZnvBc/UtcIdhBGRcl9KlLgk9fWX6wtD4L8/YkqGkYgb
ydrmvNfaOGGH7huZg2aahvyEPuTVris4q0v+fd3U2Eb/XZiFtb/uZ8dtSZsYEtlQyv6MweBjDIzn
ZE4tttetlYAQJ/02zKrD0IRbECgtKjCxr1o2H5lGJoq1sTsSImX1irvwuNn37w24ksjdEeNM6vb6
774qwa4vbusQMh7xva29fqcQ/0WFUezybVhF1J3BJoMBhQA+JubJeVdpewwtpsVm1Vs3k40BAnYy
gnLOxNkZ76plMgGngX/7c2w6fDsgQyJySiZWjBGwmn7hPVe98wD261fMgmaX6zZCIkmQp6qBhjAI
vstDon46fLLUfdvmtbAIskGTiR7xnyfyqFasl0jDbcOoj5i2WEQV8jJEjgOik6BBlQddM4ePwnAv
in57n/YiPRUO8CPVCZILkIThI+OByXhBWbijWN6yshmSJ8d9WWdd/8TizgobPkE2NMOhtaJfYZdC
5ET/E0Sd0Ty31HW7iMUugIcUFZumdRTS7KL+/PM7azggOkJR0fe/ClYDNZWsGa7TM1QlRAi6ch5x
82fnyK3b/d/igW2ZL8YTxqvXq3XRtShUIncZ9rIvLazp1JaLVM2+jmDfl+NyuvptgVEcl0mFmEg5
fLslvpG59rhs6yEN8BwqR9S7MmffM0TxuAftQa5EXEIGQwLFARJW9FpptpXwIx0jLPo3wnCu6+7r
lnbbrtsZzZnDlnp7GZcA7WV9TnAFIHEJHzFbjqSr5Lco9/Biod/0GtIs92uNXdWcCoenX7J39Vy+
rFVeHrhs8K1sZmiMS/qxQCO2tcwzBVabbgrqKb6tm6/rryCfs7lBV+oJwQixJTspn12Oc76lk8li
6QxVHWVQNzILt5z7xdXurjd1Ba3JWzLbPKarznqZOK5D2f+wNTM7Z5DcD804W4BURsJFJ3e6D835
7xculhLg8oJUEPiDIxqwJsTUk/m32Ds4LepydZNnmSMI2d4+5wHoV4lFz1jX4TvGvs+xaJo3YSAu
YyJxsFFW4oSy5N2wAWWm7WVwn0OjBZe2nUA9EoWt1yRQSZAZhQfq5qoKMcUbwDDonsg4GUq8arX9
xjfkHjl7GMfyB9xcP3IcdC8Ggbue2taq1xdn+4gueGeKLfa9zzft1ma/nTi3mjQxDozr5Pn6ImIT
gYm5PAGuY+C9ecXh1P2cho6ph0bh7Om6NQFSxkC3WSb1juS6RRCCh6gO6QIb8HEJIfouRAqrJj07
mNL/fMZUc5/WFmMMkB6v9jhg+q9Qtzqga/clhjc/7IR5KybbOVlSPxsa44JJqm+pVpwNBFEeU4tM
NWc030PNaPysA4iFuPH3dSXalD3J3t1y6vUi2jmEASPQZlWayUdMbBiYGAHJga1AroFMsk333la9
2hEXhexnsvo9km4Ayzr0Ylmmn3ENLA9HGuvnMFJ73SKUjp/eZQhPVos9LVGNG5D6Fe9szoxDgube
Zx6OTT0NSdvScoZKiYwCrSifU3JQPCPOv5xNdR2Kin0rJ1xnhfuMaxVMbvOSCBY219Oganoub9ET
d5JpG+cMriaDmOnp+lX+PP3uui4dFhcCmlV1wCXGFasc4l2OlMBhn7cba5f5Hsvf2ynWC6jFGFMi
susfSU59sRH81KkF3JToB8iyBBzxEDXuq+wyuV94u7F4OvYHPrR7MaOQzEa1/BiO3JHYPUyUDYY5
n8aMG8aNzSYQ832ODvhWZoDDaiFyqDutPF8VVAg/qLe3UT0QCYcJDuWDzGMcWjaYcnt7VLniYNlY
TmZn4Osg9RO1YJFbwmMrV+YD1sy+TYwCTkoubl2dzSYEUL/MFgbwRDNEofzIGcx4nYurGvviJnGX
KQwHPb+3UYeco8596iUjjVBJ4pFMMRyvEtVuXn44Q6fO7jR3hOeZxlHr9IPVFcspmwodfxeBlanN
cHiw3R8N2+Cpt7u3paB5CNlBH+uQcAAo1D5j0ujkGDUC/826hAQt2dcZP4NiCjGpOkWxWT2Hy7pR
t8i1j4Nhzka4I6xt8xHNgIqqifsH+RQ7N/hrpv5L2FZ7w1Bp2OcaC1Ctqn8zk1WBI7jpUqi/B6BP
P5gfmZ7T8dREcDLtVnSVwCH8KV1orysMUd1KcR+CBGrmNZgd661T70zsesTMGwy4cpBEzs7Nsr1c
PzUz6r7ZYkrs4uM6KQgacIZS/RFMgv4IhX2AUC3QKNmCSUOknhUjFqo4+zJM9r0TJ+oxM3r1WNHp
qZA2SSkyi+JVMx8LF0CtZSK5SFbX2EUVDXZHl4/eymjh5nAV2REemWXJnEOO9B8jUJGTdsHwclnh
NR2c0swPw0jRL1YTHsRmeltKfkIlIVbHWScFMZvLzks21zfKvPd5YaHVoDnwxDLfOIMafbsd9st2
NrTFFloBkW1j33eeKEKsObVGhOElLRcY+ylgXniyjN6ucrlerzxCDYvzVS9fOxYCRoQ/iSUTdsYL
b9ogLlf5+BxRZMbETpgEPe+vrSSi4tRnhsTMq7eecOxC4U4AbrHVIpF8bi8YYQJZ18uHqNIXIWzz
BneNL2oEyEgckVZA1AsVew3A5ftyMxtq3VLsVc3aezDrw5I6+q4PVftIxijHEqa6pH9i++rjMlVP
kIJ2SYN5KX642uvrTix79I+fERp8LAK8MLXdDuWtbCwm0mDb5D4aLPGkGfgMTKuFtyW2EBsEPCQl
sTbUmbTWKL14hk/GTckAyr8qtyOJSdhZdOPuT0XDrOwjHsTmirFwPqSHPnLcD0PLdnPGuQ1+5zYP
f7NiYAsUkl4OeumFVEzPaZfpxkDOwRjGhcs0Q9tyGtxDnAA3Q2ZO9+hYMgarFblviZNfRhXP91qV
nlqbledVKsr7+xStcXSos+mu113Dawqc19fiW9nwURzQ0H8c5LG27Kqq1c/WGDm0hqUBG53E0MmE
d+5MBut6DUcQK5S97ZjWMUw4ETnntN1wO+Z2eqqjaMEuSbbVnN3LtcLXZxTdq9BEf5pZhKJBXbtX
F5Xw2Uat6Ellt696Xf5wBE89s7ZJth/4yZmuDlaMnF8z6+JLVhABi1AfGXjXbjHW0BcwmgezYnBp
21Ozw/Wr+8PYlUdwa2BQERcxeWFdqCDjRUJcerfcYujcU7H5vKxaIMnMSAdo9ORBtVF8yHPFumvu
bRSn6RPSaohXdWyyfyUZhzaNHWNXHEdV2zcF9RkyCEOi/YjrO6NpcNHmWfqwmCWWBMPcNMjagRqB
KSv2T9BHfqrnBbRJS/h5z+0oyH/yGqPC5UNWy8CF8ED0qfM4SzCk8COH3XXCgIERLaHRYAeokmPa
sW/pnO08zMKYrHYCZNhEIDGWP9kyYTYp0Dc3x8rRb7BslCelZ8wlXDKtJArtYN7OiusL3190oWBl
EF7HGvXWelnYj5qbTaBkFUOjt+u2U7lw0w4XnlszcVwnLvPeCnfloGHXY1kbFdgQ+loSGVwy6LYT
dZ7Ue8Wi+O76EnfiE4ICJlFu5BtzghXeggjNFlvejhttwUjpf5uErtWAbsYQgemjKHiw5WW1yQr0
pX1gHn9XFW1z122zXzcGLOsq4iLxCzdQuBD8MfQf78Ifq+1Wj5awhxMPew9AzA8jdPW9a6BuMGU2
X1L6t4uuUvB3cQXQyUz1e7N+nAuLUhpi7RsDoqDKuw/IYIzV8QBDuR5KtCjNxj8Kk1fEIQOrkYGA
tcj8HS01eepNUWF94QUQYpZSaF2rveuLqYn52M5Ev0ukShueoLkuxWXKHduQs6Tqsnicp/x+tdvq
ovPR4/U/JU74yzA2+YERvdVl1hNWBfmlAV52E2mUumMRnf7/6oJL4lwrFFj5kr6DigA+x+j+LulI
nt8k1WIDacwKAacJrsc1UAUiKQpQPTr87PX5SZEvT1/0NTr5MYxr/TMzze+QNMeSyIah1qPbbkaI
h4h1+cjBgeAspGYhSh3JHyFlg0MVuKCS0RqCQIeoIA8QTtVH0WWsZXtxiCn+A6qG9F6fxSEyW/Mp
F6b5hAlKBRoFKaOcWYHlYxbYMecSpdwwROxwym1SajdrezIa8lP6tZgDIeLhOCVYGLhA1DMW7unR
tBe//vNZoZ4zCw+1WeDKFu32aVaT4IKNKbj+hrVU7t201LfXL8Y6m59CND/TvAlBAqKeVUWMaryv
3A0ZNm9ko7UAk5Mb92vW/5xrfRwRO7A4+vvD0IVypphIXv9jGi7FwUjqzzAL3TMBaO7ZiUt1hgnR
e43KxEHHQXRoCkrBBbXQ5NA2uwI72sRWzZMmUelrEZtHZv3WNGV3GhrVu75zWoNuk2pCc1poQ6kQ
DHj/+eVQ6B82MXhHa3Ub1glxTgJgQi9VCQR01z/h+t+iRC6CkOstdMM1hoCHGtB7ss4CnFszSliQ
7ux0i+Vy/fz6kub1vRlbwzET9ddyBdIlRsuYtz2iTrOeBso5RlGw/a5X/bR1xsP20rruB8QKEpxE
nx9R1t9eOxK7VrQl4fr3y58uJdf7Pxztv3npf4O0/w3f/m+f/t//DsL+L3R3eO/8/9857f/yS/5b
5Pv/Rpq7gHL9f/5JTN9o8X9T4Dcc/X/+x7Eqozb5V5r79jv+0NwN4x+ukraDA9mWrms5kL7/wNx1
+Q9d193tf7alXGHxlb9Z7pb7D9u1YUYLw9mo7dsf11VDH//nf1j2PyBwS5CnriFcIRz3f8JyR3UB
TP6/EL35vixl2hKWPB8Ztmm5fP2/wNGjFDyzVToNXQPj9KU26xsQ7B+WhBFaN/flRIo8Clyf7Xzv
UTnN7IKrfZ4MN1qVzXvCvSI2rdnZKkh8F7Kog3GwI5YH7oOoQogvYnB9gYhc58yN5l3JvGGxMYbm
DSKXVaYGEiyCE3Eq7ljaIFNdKFqE7PNd1bMkbfgFuha/6VbGA99h4Gr0gOPGOt2GiZ2nwFvu0txJ
g2YEpcQdg81yJfY9WgkerAi3YicK8RsCgrfJStFUglrPwhPQ28YeiPjrLLYGzh5DV7OLFcy5ThuP
oZnh254SNyh0LLgqZAdNhzj6iTY+J/NruFn8oyjajaZ6FVGPiwiTe0a8xdrwsJzBRMScUvjBkzNR
nlQWta4Rydj0gPAWMnei5EcyOZesjKcbk+5n6b4UcouzBPrt9dqEKhbYTNUU8XEepk93fWy1MaSf
Zk1KPeOZBqmcoVPYjKLKzxwANcLr33k/vZgcxV61DD+dnJT7WC52YCIGLubf7ga/Xng7fI5dTOok
tdjqr1Cv7rgMe8Jil5Mi6SrIDHEQlPgeIgMb/zdBujUIt1X+ys00xJ2MtD7cVq5Yl1aYNMFSwoRz
JQVGwvhmZtadx2e97hAnVriSGJMTvlMnTAWGxxp6n6lYFet2bEMQaxkR9s5pdlFtTUiHQILUfuYO
yL1KQMsFFOTIjKgQYgabG+p1WsZ3U8KNWpuNuGwL4sAIE2Qtiq8HCIyn3CogYzb3+2X6KlvzL4s4
BV9v49c+Nz70EHEkMSBa/is1ew3rEIhllAO7BSSRT6VGt3JW/cFgTL1nwEP0kLKoawui9XqwrOMk
3/CUvyaaeujr7CVtcoiaMP4wulQHZ4ZephFiFk9MwUuB41qSw5sZtLRtT1r3kJMPM4xIJ+MYjo/B
ipn9cNDP78xHx1M5qru5jX+jB82C9X6sZLKHJIzn0oQvZOgJDiKJUaSzX2uLwMh2JEqRXO/swRi+
KG+/Y8ylvkyWIrBoGRlNw/2itTgscrzNrE9D8NTTi/bMQpVR1KyBnChRctnTRDxChwNJYo6M9Pe8
YvtezpBmFrd39jp+WuZRzRHTm1/P05fr5g+Gix9EJ4597BUFrVFGXoxT2Na+IU6sNykoHH9tRRsM
UfNW2nOxL/QRe6SzansjroK2AUdBnJERJDO7fN1YyiPhxL5ejISZ9zUxuEUCanJ1f+eZBjqCoCmG
gB3OVeyU2/hpg1nU+yVCrLEq+WWr7DlMa3cvhUgPeWOPMPhIHu7cmm2qin0J0vUsVGCY5ptVltmp
RwbMSWzspg4PHDFijyxzP0VMpCfJ51xKdLt5tnBhdMSXKjd+s6Sl7+qy/Jlr+ecUuZtXbki8eHZ+
ZnURDGn8XlOG7KrB5kfOyAsoQIrwjMY6A2Ydl8wp7QTJWx3zLm+X9wzzwkDnt+9yOht9vnM6kKrm
omlH8tUpZeO9nh6c2CViaCwrFLgkp5VNiS1s3E4zWO+NLsCllGTbToRzjthkraT9YYbMXBgtELZG
6cUO0YH6zf67nYC5ZvD0gkmTr5rZ39C7+PPIcCfZxGOuWwdTFR1dkXwsZQJlMcFiZBfuITSilZ8m
yI8QwoF03Pqmn8fLLHICukcQ/0AEegcYdDa+ZsnW6WkYbnSGgNmG5GV+4s1V850MOkFhzoMt8k9E
XFtj1Vzcxjoh3Qf/1OW8T1sKmG1uZmuMZUdk1q+IMlKvYAK0X3pmD4+DQQNszwxaTMb+fjViYh3n
lwhVmjcQuA5kByL8Yjw2uXY3p4qKNkEv32rJq1mwsN7adDbTs7+W2rvO9qDkJo2mgEnSx2hcTH3A
FrFtfWfnV+iyau3701Q6R43Zn9fbDC4cphpeWrm/FVnAk2F/D1p3m/QjA1anu1uHs2bYrWcCj/Az
gaUbalXdDxYyoapl6sl4cUlm4rXcG+XoBjp4TJtkIT8yRyW+FDy+Pn64m6Qccy2PiCh/qAzOBdOO
GL/ZxkeGrjVwRyTnLooFbXIygEbu48zAlwWy3A1mWQVkEh3yWT5TWhJ+6kZnvZm3purDKpnidQPk
OqKuJ/cz19Zx5+qK8LUaFDHAZL8HodmaXDdZOCtPhy7vl04i/Cz/CGP9GYM46McJwXbHwN0fJIhx
HnZBs5ENl6nwaO/M7RbOBQbqjHeM44Ardi7eXNl/RzZeZ0zAkH+dX4vepn6ITQ5GsAEwHjTK0AHL
mBovdlMM/zh3PcUznUBhyoXOsr1aw+lWE15rQXFhrJuAkupu9c0Vyuj8W0e9SzfdkjHFPoVrGK9v
zuFohx/RSrhagY+izpDf2JvEfgufKF/HJFWB5Oby4qU9t31oHrXcsdFTVntDZzzSuOOZpxOWgkrC
cuGMHYrkWBY8ZfHCFGTawpeq1FT4UQlN0YVp6Mb9xTWTZ201fysnfaghS1Aa3aIA/LBcQGusc3hA
qv6p0XjfRB3AdADeXLINA9yiYuLXezRRqNiCacXOlrN5sK2G4RkC9AzhqT+7P1rJsCvKEQ+qPP4i
rv3egXISrPOMtTgZma8DPwprgrVJoCPOAdzrBpyfy/aT48CfSJUrpDh1QyP9OWQFa7T9E5s01lMa
EM+IKX44nsIu4aYxnTenQWtSCQnp1GAVt6x2ELcJ+sMadmn3NE5IgeNJD71CJ9LNICOXhScWFtqh
3tYeoK9y/jMZS4eSXYayztik0t0iuWiglBULBre0o7+nxCBmwEEbvMtD1uTMJnZlxYHsyIwwtxyy
64ocvabx8sLBYioCDirEu+4CKtjeR+Zi70pjVLqi/+vc6XGpcEasKR5MA/1v3160cH1anH4f97Hh
J4P9q2JD0JBakYWp7qkQiJULTUgVP4ycjrvDY2ESiaBFFXnfpUrZVc37yobTLW3GVJzpdP/ZmSVr
TDAH07HwyeKx7DvrWDN17/0xMliyVAlhYoV2q1bj5IRcpevygeENJ86CLcja3okJFDIunYsjeWeL
qOuwbOYT1juHeTyG9Q3IoSTVEv5r+lzd7zYEhv7SSIh5ZVhhpEJqsmo/LE4qnyj0N3coTnhOcVDM
IFixp2zBMJd59JH9aZ4xLt8SDFOluiel+6URU0bY4e/M7CKPAegzSyrf1vbzGH7CS253S62dK3bB
vjXCYJlnB/GZXj+HE77S9CdojgUS3joGW1mTSnLSGV61mROkNUDHhbIYdmdO9QEMOJ76vxja7yTI
XdzaAl3nDORFflGCUbXG3TmadPTclc676YLGNNRlDl9knqIet7Kfq8mKRhgsMJd3ht1VEJuoD2xM
Kknbdl6TO06Q2+VL9VPl5u8lJvRUwddFickTpygQMbGaCeWzA4vID3sRBmXlAmSNV98t1t5zlvSY
Su3Sd608Mjf4YJTqd9AWvLHmvo+q9JcykETm8Y9sU4lQSFFA56VnzovBQdi9mFXxmddJ6Gsq39Pv
GAEi7529okBdTXRKhfwQIAWAbwBnrcdpVxrOLyBJPDMRMkzwecdO/2ll63PcVxEr1/U7/RS5A6p7
Dg/C4Wxs6rTi/iLgMsbD6y+iuzXnEJUq/gDWUIAxIma0BsjhEBZuF9q/56KYLyYX0KmbeCwSlyAl
NX/ORLDOORq06pcbiW+7yhc49fW0L8KOJxG/bCHHTt/wi12S37lZmeyrqTxCIyMFoIjznS6/pFsL
3kZcKQQ3HDJrwHBRNDyFcGvtRmpZY4kB1Kx5vq/ygWckVGdY8Wmg8h5VQ7Doie5LrUh2uoORWTnT
cVhnFpwzb9NgaaxJuwI2/U3IEvdgdNNNZC+KtxWLt5XW58l4SSvbJo0kBLLcsVfNN42C5a4/7aWi
um6oF+tyyxKG7jC57yaVr51ED5Nm7yB1oJGU+N/tv4qifSb7x8uBiywgFOgHuEfxCpo44PP7jp+C
Z2wvU14QVTBO+9qdvvGB1eCRw9tQoEeeOt48XD8gTbQcGCMHK9jUUIIaKUqIOghLuGr6ywKSlBSy
LatULbvMSGbksOUuTtLHtMqReXAWmFVaBE7vPOMseIib4jWbcC4gGz65GAl41y/zqjChRVCiRpjb
yNguiaovBpLl1LJv01p7wYZ7X63JD4O/xwsJV3ToiuJC2xd1eCwyJlrdwL1hJ8nFHqFV2d9Fgubc
kcV3Ry3BMm99JlR2RwoEagdOQTn9ovHlnM6qlxXH9F5m4Vc7OV+zi/ncyJzXiROR0NOeto3UK0nX
DciDzGDYgcfciDW/T29sQIGk0cRH5XLfJ1aZnpxMcl4KNtMxs+JgYU1Pd2ocV2KjyzWBp8C/z6tZ
nO/hjRdUuvnebEdzZywGsqHC5qlnXtx6gLbVVWSzzqAu6vEBAPBd2zKLh1hn76YGTMQC1ZoBoo9+
Gc2tjZKY6Q0Cf8WDoENrMRWHcuTBo8Vwv5dy5bIqdaTzcCmqFKq60US7ciLgjqI/iLshDpxl/DRK
9RW9m+YEQq+JkwAKxoc1UOF0cnrUW0SETqsIzV7G04yqmwp/hYMgTOyjMyp3vPf+iMYZEafNFr/k
iijT8dFYLdKj4qck55mBxyDhWb0aiLnSDy74W5FEb5aJAycZ7kkfPebjjWmaB9Y0t23V+GRIT/GT
EeYVeM9kD/Ih6OA5toCO+8rn/Hsyl3uWBo2J0WiLkyKtB2SKzBUjePt4e7Iy0jBLaNJg6zYH3kOj
jbt1QPans8aVz8YMIyB24SQOf4H4dJPoiaVO6imLAAmpJ6d1iqFHn13BQAcs3wmJwYitoLttI/WC
U32vWGt3Js/Vooo/xFx9IeFi45kJLzEZEmj0Qllq5Bgi1FczuOZBD3HAzITe0A4bHnflTqDrEFG+
axAPY/370TdF59EKPA7mTKKUc0P001+K2tZaATnMbNrd4rEcQJLV+XmcYMfzODSpCVeFkBtk0xI+
1Q7wy8G8H/LuN1Xgne3AYnfcBxkye2qz4k2uOKunW2WOJ8MM6XDjgya0x6ZGyKWA8QPA6lLyj2u0
EJFY721nar2+CX/hGD7OK4UdJGbU3KeGBz+glG4fWZ4lBsjwxVMjmhs7avCYzbA2K+ddtwglWPSX
jQa/ptOxtugwrQrPB5Il5t/0yCx64nW6qcvoJqdIIMKFAFrHUCtMHWInzKH1JovyyNCQ42/Pv9Yg
8SHWhKTq2CAuuCIrq7T2LCglAT4c6l1W4vSl7Uzz9EYPp/RYwdsobjnyCQh2QCpMT+ZKSq1DA+5U
/VlJ5zWNdJMnT0VjwGPLqxIIBRkACq8ttC+RaN+odzNKSOYGPUfeKr8HyFykeV3iSe21EaJYOxQk
SBpBI9gNu0b0WVvGGb3SD2yNXoVPGKXYwFN42cc5xtym/+2M7mnNy5sRHlvK39pAOR1V8dcqGOA4
BtYDjW/ZbhDZkwxrP5WQm/iTw2dKtZu6h7ZtaPqbzG7EYsY7CEa3stN4r6igghDzFka5HbDKxzxz
fhULCRCldqJx24fSBaRVWZ9CL0/kTZ+Q8BSyeGWpvyvybPBws+/Msj8s8fqgu/qRGECDqYAWpN17
RA4HlG+8BewKGXeCorUIE9N+r/mHGz8Bdd2NhvOO+XPakssDhOw1fYQkJiRJOIKAtRs1k8nRfIyx
Wd82BhEX7vA2s6hc5EMx1hcke4BPWVOdc/swg3gmlKZ4W0Ot9s1qi0KjKUzLIihC149ZzPsmXZZY
6oNrwp5S5aORaW8YAO3x0Cz1g1tEIZRbNC89A6XEEn+pgSQ+thTvba6w0zdMdKthy1RjENSGTGHc
+WOgG9ZdNtctMAZPEJ2OV7sr/BjvHiu++jjoityelfqTPnGfpYvlZxxsna4ylpdcv408dFxr+I+D
sRlGoDOrfUJqeTIoDgCQ4MNbt0eBiQa61nmD6efIuH6XjX3EiFIFSA2e6mLYEwxCXwlj6kcW/gT6
F/lo1h47EzWTS9JEOdKf4JslkZNvtkcTzzwSyfzOyI0ySMefaNJhVKms4QD1sR0Me4R7jAda0KEU
NYVvzgZpBequxLezhPZfjFBuBEs8r+/IppbcZtGKF86imqzhN/hqRmLOc8zBWTFgs9dsIiCWMt6H
88LfNERfckVelCYVQyJ+/IZCOwL8ifCwsv7Ws/ZHyuj2yJNjN7QLJxhH/AOBebD1y/RnanYPSLMD
lZkvdWPThQpm3IVa2lOTOu8YVKdbwZOuwdLrJZF938GPvqHXs2qcA9QrWZyQMG5uD3RCJoZ6wsFV
wWDI+FY2xe8xbrto+3HcFXN2Z+d4Z7S8ZrIcA9qJyF7BaNyy+rSzgN3wcq8DFDh2Yv5OmMlFa5Pu
N307oOf+y8Rn6Y0J4jm9q3/l2IsPSWgG6dqAq6u7h3rk5h1y8cNok6+qgPg+4v8OjFR9F40N1jzA
yYtYuOXM0CRNncucaMrDll0g1XMxTF7KxpzNfPeNyPSl6zi5Qik3wmgWCDli1skgUeis/vuEG2Qt
aDDylGeI3c2hl0veVLsd5C5H0k9cUwRyHiVbVprKa8JQ3yH8DGV6S4X2F2FPtNBQvoNN/I2+iwSM
tFgcP6lb/Df5prVRLj8j2tqMAQWbTUlGcwb+XSSAsCqGJlPG9H8WC8NHw8x3CsOfH6Kg8czxtcpi
61HjAq/XhgCcCOk/qjL+7ZufAss0g1W/lAyGNKYyh4mlOgap8QDrFsVAX5LjXrCd7SHQ5ZH8GaG+
H4l32+PY+Gk4zBMFf9e6mKOXEIo3SDRVNeALDnOUaHOFg6wn1tuuk5cKYOCxGurF68cR6DnpPhXr
Tr+TcWB2XJEDGlIri341aSx2puz3qqGRBa2zQu0wadbnL5mBpTIiDGDlIEg+tBAfjeBQG5fRh0T0
v2us6J40lQOse2PP7cXFuTAjs9sO1peGc5m22aYZWb5VGRHhQsxrjouVRpyuEPvuidHyXcwCgIEH
9nsti1uqqyQH5xmU8fCtS3mLc/d+aig0p6E84UxqyLSpz109ZbyJfRPkJi1OtbZIMEfuKEZ8u0G6
F9JPLm4q7rOQwq9rs7uCGHOf7HqS5SZ/6ripGf0ceIMgdFiecSywuuwlDaGn4b7CSkbeVt+Az2qm
u6oGFUmUEdduQlFgayFOeoHqhNT1uX5PmuFsxClsngj1R+aoY60/hveg84cHtmaEyPEDZB1Vv8jC
JacW6jVDZ1LT7OxXNGCcnNShTPIFCdFjgugZhX7yCTUM5+XgJSFxNQ6IiGl1Kjg56zkE+oP4SGIV
zHWCMKTIjhl0lnt9lU8GbFTas64itAxkU+ckjz1qeJ8LxusiAmLdmGSn8q6C+3qp9JvMLd27CKNe
q7j1+4VdCoMFUjQXN7DVyAQIL6gmbZQE1Zjv0L0FnUu+SRJC3GPsavoOJuJWR8AyDKXynYT2GOEQ
sN6BzdEog7DPn7H+sglbFiJ+oD8zVfXi5Fbvi8Y3LRt3nJ7dujy9MpHJm4V7r5loo5OGqbfD8N9f
KaNtrRXb7OyhA4zaEfjHb9u7UbDqiCdF2U4+W7uYTq+ZD6mGjLMZuU+HWHu0Te7VsSTSQEqsQIq8
XntkmRpn9k8Uo+O5WMeBf9DPyGQKz7RoPuI+PY6GwDssFrZ8M9+SWXwoSCUaEPBgXN+FcjO/iFqD
ia1ztDSTRQEXsdfM+T06EYNHlNEEMwkpdHJba/A76+UMFwHbV8K+QsiWjkcNWJ0JyM0nrH5rw4R0
XrNvN55f62Q7ySkCAf4pP+X5C6oHTrVq0e5Sitt9/cmJojEyiFA+J4BDdULdnA6nR5k1up9m0763
HMRsA5g3myVJjvZ9PmMFgSCRWR9Zi85wXXXlreTXVyi/EX6296pi+5B08XdmonHq6cDaIv1/zJ3H
cvTIta1f5YbmUCATCTfQpAxQhkVfdBMEfwfvPZ7+fKDOlbpbOq04cSd3wibZPx0KyNy591rf+lnL
IjgFuKbrVOMhtznkKYYfy1y5WxFqt9j0kfHOYYUcOrqGdkUDcDAcr6/0/Tyrx9nCapwgYOEYLr0g
Wg9nCbRBWTofqYBTOgbcSvhl9U1gp5j9g8pjJEnPt7n0Wt1tlUI4F3NiB5UWneOl3la0EiBCI+wM
UY+hjK7AwCjsQYJLOTqYmmw+Ub0Ji90gaun7Ghwi+05vT0nTfS+Q53tA4fB7Ve2VuCF6MoTXAqRd
dT/DJHbAKgomxswpBwTHZ+gQmxx/4FygejNxT2yMiKMA9+xWSxX3QsXpJqQxbzYPhpB0Oup3F9fi
S6P1z04UcqQPci/uKZ6iWGk7g1DHzcTTewgwgHLXYcECasruSvBzwGrQV4wksEoiDabycnN4fq6l
ERva055sdc6qaRY4nhyip0bTTlYprIteqZ8V0RAEXBn2BhDBKYmLJydsrUMtnY8hozPrEJW1r+Az
WHWDp3K2UppK9ntLAQs77HnIgjtTcCoanatMGFKq+eqq/m4u0kc7wozQeLkchz2XYK8PAcJHm4Uf
IxcUM3chjWNH2OxjaH+bHTNnAMMJWYvjx5SCM69pnzBKYb0Y7113HzdUepGWm3swgODIJZuz3X8v
W/uoxeU1dciGwoeFfzy/Vt1w7sFkCHKQh7y85GWCGDk61G1xkTIDRpN/r6zhV9liGhP1O+3pTWct
T5Ku/SbU6GkBOSXygZbrEIrsEhq0BitT7bqKDLZk7MN9LQUHN04Z1ATIm2pWc8EILSIXb6s1se4T
EfCSBMVDqocv01IdIgeWY0OKRdqOEBbEY1LXKY3gieyp2f1p87rKmTMolMqIJApkY7UOb/6WtupT
Dwf5kFvU4NOkSXZn6P1lTYATpB105Eymt3VecXAENxrb/Y2GDeu4JU+8pCcD2UEkln2MwPoBpjPk
PoK5CKgiip/bGqY9Y5eTkQ/uHno7GEg6U3eiYNgLWt7ZxtPcnVuCOS096m6DlkqTAALnoKqBfped
xqRydW9Jmlg3dqae9TJFQ8zWt21UpXl4aFwioy0ElZx90MvcWujpcuCMxDhiNIF5/ZwthEmzQPiG
lRRHVHRoBomT8mJ3ncA5/bTP86U9JikZIWiDadRSitsGUq0kJv7BjLp1GqjDZ9SvwwZ/y+xb8/Rq
E5i0be0A4kOZPzIlWjwdNpCJpfJgMcugKG09KGvtZokauGDDOYthuJQYuVO45ZuRPEQ7jvtdYTYB
d2WDfNkitLLNLK/HsRAwCKR9z5xqpN0yu4jlaRVWPWeHidsp7g0QMo32mdjY20YjepcUR8jQmzVz
Bns6c8KI2tIh2RU4iDJ2w0SFauTYshgtqR1SNeZFCF1AS7SvZJ9jLlK09+I0RFDSZClZcf2bS8Yj
fUSNmy8GeVISnDkUT6vium6BWgs9yPxJ6MUZffSyyaeYFO6MCxaxk2zt3oR8H3Q7ZqdDk3lWLMPn
MOxeXYE9KhlVuguc4aEECUizaHpmKEMbhgGCU6QeWkGUOhkQSyuLga2u9uHCms+ynmCb5JU/tGH+
UoY/NWtaTthWKTKW2hfAmPZ8a2QE1QiaiGywCmDefqA/sK1HJTnPZgvLjY4j2enrgzNnx4nwt4Yd
++gAg7SD3t6Zmr2NnM704CofQ+BEh8ClZG1647FaM59Wa+aoVvmqHSFbQMBFOx1VkWWTbxemTPaa
qYYnhtmjbufl1ugJ13TrQJ67hd006UV+DC2IiAky1mAKb5xw/JGMzNO0BV0nJsxU2qtESG6YadN1
aWjOlvk4nfG5P+st3SiT9tspC5ItzlsUVHNG5wzRszaiPCZHNPGy5ZgahnasihczmK5j4F7xiFM8
saiL0HAfw0qwecvA3I4WiJMAuCj2XO3SUztkScvBxCZGKqRKPqRWfEsbe/CxmxPcs3B2TkJmScQC
kQu6BNs6o5jIZXKW2KQuuW6bB8WU9Qbm5XKDCaClqaJrTB7T5TSU7P6xmm4qiFt7K+hpS7VMzO2C
BCgduMI+08c3Qj7KLVAT3GnD/bSWs6Jtm71hzNexYQAR1N2TNH5aDRl2OKHKrduGyaENenS0yGIz
pb1Ag2SM3NBXnIL5PQV2uue56r1kDF+skCpZW2IwuSToWjnbPv3ag8vddhCv8Fxe2tBKDnR7sUiu
HepexschzNYgDEELg67PzOxZgy7nNTz+FP6WX0UIr7N6QGY0mvdmWHhg5TQ/CyEV0AgmaxmQsuz7
LV5oFoiEf8YvrgWmvdXJVuSQTQE7BMU2j7uRkRRxrXWBaL3PbnULZfvQwQTTrSO5MfAQE5fKwplp
KGuI9fTy3q7JmR2Lz0mQwjtbR2hVR/Chh9mxWyCwNwYVIeKr9nOpVr1BZHyGuPz5fbW9qJ3ThHB9
XivDREtebfMVwg5dKlzd8DKxphD8O9S5l4RUoO4qO5Fmq+9MO/omCTuBdgIsL++vihNlRR/cKMN7
R0N+K0aeV9E+6I2zt4BqxhXBgm1G7F/sKwGqfB5l7WXmgKOKzTkqKoN5YFN4VAjXNsHXtABWsXqj
p+vnuLuMKb5OQKjPdOpAAskxs98SVoY6DtlGuITcNbsSR9QuSqL86HKCWjS0fzIm+iYZGobTzswE
OXojNJ3QasVUwuwmZ5cmNm2szvKjefSRsQfbKNb6nVXO+7Ghz6UIsE9jfIeaeKfqJ24hMH7pWeH4
oZ3eRdOaDTMv4THR6nlv0nehFVeIxMN5le6sTvoodmYvKLhD9Zi23lIhDYPDv510tPRYlffxgiK6
T2bGp0AWTyHGuXk2n+BD3eJYOXD0oohJ7hDehMQL6XeGjgRHQG9NjZw+NWAtwlnuGRNRLFamyVCq
87WUUboJdWOetG8ZAwykP/wC/XwDcmbVLDv1ToniV2eYj0MRIuRSCOEQTuzaGfZG5nYE7aW+BNlw
RGCNTpPlAcI1RqP2JdLpkaYlD4UO1Hmo5clqTN9WCYVoAYkzcm7bJosB1lXsQDqI/IEZb952waGG
KeoGW2gkR0NlEtaRa/G6wiVsFHZwm7vANMQF0yROiigyD2kXkZzFwNgqHCQpVZX7LD/3elg6m4Xa
b3EQoGSUE7lFgrPbiGJXrjaMVm9rBE9NDNFUQwbDaAQoKwp6YtfcTQqO+EYYKSfzWXuIqCi21jCd
HNd9yde6tU8gy+C//XRdqia8QdsUFd+GxIxXp2OQrzdYp0atjZFDrLE50B5bcadBcD/CPfMMVr1z
Tb+EwqO6BaTJoYPQjDQ7TWny6WRYG4OEg65RGkRax8lL7qbxwe5AI1LF7PRc6V7kWLeBi9ZB5LRb
pGrY0a3wmbq4grCGv6zqEALUoO4UEba1jH7olR2jIcQ/Kl8ym7SNaIwArzkkxjb14zzodxkrqsds
+mTQlgJmorV7WyeLDvdkp+NlW9ZUvZyx245b60eXMsjlhP9ZBulbExsmRnUFzsChVIpbW+yUQaGn
uXKfLEjIXKawLoyR/eKyiWMka/wsIGB95FyNXuO2olOIoIFebuUyXsvpEBR6+GDlNsELjQQS3MVX
QUTBa+wUjzqIT/6obT+AbNA7aDSuhR9VZ3q9cBLfmxNLkxORR7NYTD1bI5qobsb3tAG0BiPbJKOC
ZBOCd0a48D3mvpKnrEy11I/cYZ9j+sQJtdwEknXFQAXHmRLKWdht8gEpvzvi7Muq4dwG2xwY7a6a
50un0sFDgr8B86ZTldPgFqHlT6O7b2cduQ1jgrTvyM3mWasEY+oyiMy9KjGK4jLiMYauipvbvM3t
PtsVBqBUkpIYZUz5LYU0XHxgb2GWvMEBe8LJ0yAq6Q/LEFw0tNrkJIZ3bl7BO7AoGqsAVV2aTOZO
qPKzwIi8TXymC0KU+7xxGDWx/I0WASTkCiCdMZ7SBcWYmkREQ3GwDlpenkXUMP1jpQ0q62zF0fsc
1NVuCsaPbInjbZ8iMsWQQG8+3rIYPKjwVof8R2S4+zBYlLbZKFGr6Ui3gdijfHMTD5acXwUvkM1q
Et/okBhDdpf2WExiwXCNjkmcqvuqc76VqbowfUcYAKliZzVocOcUOVSSaz6j+dSflwx1GZawJDf2
kyyfYXJxek0KWqTcS5us15E8zOFzP5PcsUbbr2kFTJEEsGFX3KseBg02uvis8h4nmlU9VPAHSVQD
N61hIRk6rbot9U4yXaAtEYfFh2lTSMQuzjfXpncAGBnLztAlxxk3pSn6z5Zm/2ZyohMttM+2ntWp
bOJn/nvMcbi8F9Evt0bGQLDNO/xRLPqtw63qtmSxF/3zgupRIHlQqfQ7faqo2KW/FBb6ZC486syN
3VXaNqxpBacGyXY54JCKV2hAcLeZhOkXVuQ507KNouKAlw1BU6P9kgZo0ZyCR2YXtybm2Fwadj/n
YzZ1JC2E1YnpR2e13K0jJ1HD+UX5SjB3hoCOfrdpcPqLFuZhzilqXUIntccM7QoLQVBu62RExTMy
i8LgErkZY6Q8eCoK1u9Ekzv0Fz+0IfcUGAtLT3iy1mO9qNSxyeu9sZqRZpIPcGOiIxsa91CumTBk
jm5LZWinOS7eIhUN5GeEezPqr/jdkauJJEMbEUU7UtSsh4xJpDatcw67IzcDsJ5KnpnBu4iqQ87B
C65a9PS88tDe8xlKQwtRi1MhkPww4tq0jhz8UUIxmoo17s+6x2av78MQ9lnQ5xfQRjjzE+1qZbXX
WxoL4TzslhEdKN0PqOJ5scVYnO2siZWQSwRSjumwrFrsEUgGnZolPDTrm9IOfzl61XPg1N+IoPAc
IPa7qWx/aHnnpfY4b1thfyzlJ9yFH9AeNP5MZjqjvhyMMaTzGzX3uTV8EI9519lokO2hfGzV+vq6
jpesCpEZiQCBV8me9ibZu+rQ59du0NnGCS7oQvQKXNmNmaCsbef+e9gQP0a0z+LX6mc2pVxltNtr
1k+0ypuBCjFwqkcqTJN6PucYlGKdXJcns69+xRZRtFY1H+QyUR9gg1RxaQCytJEehNXL2vFpx2yX
R+k2rZfDGKF7DYb0qV20itmbsUbHEpdpXEdHpt6UMPhwC9BWhWCXTAtkBuTX7RVgSRM7zREaGsAu
lyIHKPNzkKzu7OgScqofSxT5osK5OUMKzDgB6erInVshjVuybWU1n3PJzGeZuqMh0OszbhwOuQg/
tBE3BBoABl3GNwhSHwMagaSsdMz2wEXr5kdQEpPWc+kY/4hzkokrYgPbd6rsGmkTCH5tOqEBiL3W
YPpNoC6jy2w+KXN57QQMwUHoh6bRzVvQIkdQKRzuwvjRMfsXF13WLgVs5OlDXPlpC/plRKnYzETq
QEsD4abFGKyJA+uYzWFoN1Ax0qJOJw0dBE97HVkPkphL307d+tDIeoVRkQi4KJSLVYSNr+SBBhUe
smYl+iGcGem5JbmMbfJuS3Fb0avZqNz6pnCdI66Lfyqn2AxGbPptTvHljDVniOU5Fk50QSNKr7FS
l8E+jAL2VMmoOsC4PTbR3ugTD78cbIYQU03LsXWiycaI8Ny0Vc2Ql54QAWShrI4dKtAv5NpcId3u
IHflt+T5PE+d872SlnuyuFlKPm/moXlg3Lget/VzB+R0I42PET/Tru/dV23l0uMHYjNj7mTG2i2v
AJJ0Y/GpzmuGJPOnrYb7fJo+XFpFaHjQg5rmtGtNi8wT5NRRbn8S+XxSmi1P+gQQv9bcifxQ/RuZ
bVSRsxt60Wz6SnOTmy74kJG5eLDFX+M5plWX1qRhhPOKVN8tRLPSCRsDHlzHiDjtjcspqkA4Fxr+
ypQxkBc09X1p2o9f3rL/lQnv/8Vf9zsX3v/k5vv/0YRnYVz7n014l58TA67fm/DWr/j52XZ/+4vm
WH/lFjeI/3Skga5XYKj7uwtPw4L3V8M2laNbpnBM8zc2PEP+1RaWDd5eOuyEhlL/sOEJ9Ve2Q2W5
UteFoaRt/29seKb+OxOeiQGHJRBPChQDxRjU4Qf91oTXGIOIiyKqL2Ve4XYfme7otJjzfuoeU6YG
RmPfR7aaLsqO57+/sf7xnmEwiKB/QMT5MvhzepsMS/ydGJIZ9q/b3xHEp59cI6ypofXsBUPfNcxK
3D5O725aGcuLibry3Ek0ziPhdwwPivE+VzA7iKWHBTgwnF1/WlA1zWGha7Bd+vQ24y7/mWSAW4q5
+rCByiGbJyU8avKdOduR39ucPSA/k6g66BA5priAcsOHUT/9/angZg1/lv/tTP0/RQ+zKC669m9/
Ebr44xXkhTOUbVvKdFzDMlab429sjIxpsijtKlSOVrzQoclKvItaAxYlAsHfyZZQyIDhyAh3mdFm
l98HaYoyIY+dzRAmMASbOEpPDLLIeHZ+yCD69gV7DmaZ37sqR/SvHJ8WqbipcFftXH1i/rl+GKue
caKdFOdZDfY5jfVs2we18QreCUmNjUi9KbM3Lb4j5LJ6L2RBD3VxCAPK62qfmDkpMR2gUjuV4mEY
cP5lCHg3uPTqc1cn1U3LRGqztN2hl6ZGvGs838+RMd3rLnSgYGLYLjUUrDMYThBU6UPYzZPP2Xw4
RUZVXAy+fh+P7jmk1rloapp2Rd+Mj1/vxZUxPhazP6win6625EuXkZ5Mton7faQfbK+R4ABQaZNK
IPGoIu1tlSVQWfTcWxhxntnESy8EtpnASnv+ejP24tigmbsr1+y5brBbP+bin9sl6XY9kewfQ0iz
pL5qQeWwC/VbMhDwOEQcj3o5il8g6e6dWes+sTOi3B5m8cLM29xOFqfj3ywT/+bO+ddHD7MCJwtw
GLr1b24cSQROJ8aMNIGlklRUedDRUDaip8HqkjukyR7t0WTcBNKNsbwG+jdj0tptFuY9kjZOAX0+
DM8C4TD0b4Ae60fKFbRWkoEE5aig2tQHx7qSufsudBvdn55R6qmvAJ4yj+szRtQ4sX4OFYByrRHy
uVuY26+jjrEyrobVDEcjQI4/qEFeEwwox7E2BfIZNPAlYNX4JESNUrOiCX2Ozer7aBvC3i4a34LU
mnJnqQLDFgXjzRemS9gvf34R7T8+fa5rmqaUwjFMS0hh/WH9Sg1Y2ZVhglT/evqIflpldCM24ICA
wyXTq4uE10SdquQF7m48+R3MOm9c8ba9NrlIA0TuQ5oSj1+fQzPcxt1jh20Ek1dxp9chr5C0ycoS
zYMpx/JepAaP6uxEnwhCAHUMlrymJu5BlZT1rkAgy2rWmc+N0t9iY85YBFx4yezu9yPi5dgGa7O+
aYp42Ypu4ZsVzkycSozEJ82/LwtT5lEkj5RI+rmELQJUYUjuaT/gM6ut6X6aVozCnDa7ryiAPsnw
wMwxEgJENCMNoJcG2AU2wPgb0TI9Iq0wv0FCg8QgHC4ZOayEWXY/wxUq767rzNd7pTOAdqbQKMfq
8uevk/rD6yR0idHcYedyBRNnXLa/XyUJuxdKm6Q4B2glzjM4OTV2+S+brBBHa1MGERFIECc3n7S1
HUwrBOuqcun0m7J6zQSa54Ss3DNZmuVr12hH1LVyMIe7kZ750wI9ZNe1pe2ZqryLZ6HrCIqiM9Vl
cds56skUZNaYcHQdI3iv1/ZdgGb51rCq6cRoDKenOKDjC24tMS53X28ip8Qvq4sDIFM+lfbW4T9c
k9XgjlkBkOHxx9/+gkIV9o1p4sK32YfXd35/TYqYzJuMn0U85I+iN+KLFaK5ILd3wcReoqbuzNBj
zmY+jVhV99MgGm9UJp3zEngwq4dxNcvoFbFbfs8TOONI76tLtkjjleAK+GQ/SIydAIFl5SUuTVRY
zsqZdfpRHZFkLNfMMuFaDWZ7EmVOzcg9h040tb7P7rsd1tk309KYWFDZ+8hPECDo7njJiIkl6rOc
v6FlYIIf5h9VZUmmWeNwMszSfdC0rsL5ak7fZL5cVw/ff7hw8l8vnM0tZOmwhCzpyLWo+c2WWyyl
Ro+Wtiu9p+xuCiSLISPKYheC5IFrgfO4NTRtR0MEcUCqBuyXyPSEAfN+Rhe9tVUJLHHCZkZOzevI
WHlnGIBpZlRvO8ak7pU+pLMhFmDcfsUoUcmUB1WnqwEkJTXTMZbnvCa/KNLS8KZhy9ybvckAbNLT
fR0yRnKLbrpxsTeSO53cpOuLMvSMETmXXK2ZgO9QtcZ+QSW366UVfPvzSySNf7lE7sp24FGjJFHM
0H5/iQgdLGAojfXZWiebtLvGR8e2bsoy0V7lmJGwiSOd2Du4/TVGHMDdbC3p0gff45Oh9PRHQ67U
Nmj0+J6xVcU6H05eZUHxlK2PZ2dVMai0PM1UIwvhyBxA/vwvUP/mL2BvFCzrrlTCdSicf/siG3OV
UYhU+ZoUOdBKIV5rGurHLpfyGtB50VRSP2Zmd7KU291mLpjnZZw/nNAN4dgYM64QbueGnL6HWqex
JbJh+VShjXYALPGDW2TZjU2IKNgEhpOog93cqG/JUNvGMi3u//mGkmX1w1b2PhJmzuq/Mxpdu/17
QWm3V9G6wdFd7URzGnX+V4JgZGeaZzLl35h1pW7Drr/++eUx1j//t4sHwIx1w3NcyfKxHgd+f3no
VFtOqOQEQWKENKFN7YOBStzPJCbBwXK3LYvGDk2cuTVXvg/K1QpNT0vihK6hi+wa+6WBGrvtgSA8
a0XA6AJqPT2nNr/DMn0oEZn+kNJ6gqYzf2o4G9YJhP6GVM/exNik/MKE0icCnrMmUW+LTc4cPyk/
wg/NHwSjtl7aUJpC41pAF75fP/pK94HXkG7+/HJI84+XQyllO2t4pSW5NGr9/79ZEjRLZYY7t/UJ
iVAy+Wyt4S1StRw71WNFck3rzBEA7yhNIfpikvlCwS5L80vawqH7RR88i6fG/wLNZUXPEYjkZTmQ
h4on/bUsDetHDrYPuXH0PZlX0WZPlNKQqeI/3PgC+srvX1mG+DZHO0u6FDTS+sPqpsHSbhsDFm3Q
j+KhIkRHN5Z33LJ3Rgs9vkEJ90SAhHamaYipqe7MTRoSvQEboUD75dD8sFZZKL2VC1Y5ExF3QaX7
5xdcCKmve/Zvb0HOtHBkXGFKHjFdfP0hv7nmLUDoAEXN4Jso0DLMvonpXlECUVPfy1kcou7Sl09O
XHk1OCPYzLtmKQgFhwmZZreDtE4RSDq4bV6nl7uwA3JthwcDYECydE/o8/aIWsZWnvnSm45GUjT1
txDQN1Xbf5SRcSWtvP1MVX1HQv0RM/AlGZ0LDbdd34HXRtaDUPd9rPo92Wq3mUw3AQxE2vdvnSJY
KV7hTKHfDQFUq43sgpuiFhdR35lsJ41mgNTFTGdrXtwhtR/GU2RfDRo8s2LNEMPzgsKxbHIuNo/G
XDFCw/i/YHBtDPuOQAYfKcQ+bUKien66yXvivOfzFVw8AMLeOBOeaVYHsDT1tJ2ebAzi32cYmxbz
NzRJpKbUd3ju+WMj5l36c2P+gui7idYkoQAKU7qPWrgsd5N6YSyNc75xv+naU9Akm97B7HNKOqA1
0YEyIjVRJhxAbScQVU26bVD1pgHCiusZTrdrt3E5H5KJFyviUDVJb1q016FOj7pKGHnpx0rxE1pS
18ZDThSGpdd+BbPdLI3HwEIxZxoXASirIiLCVccwJUYF3t+YMHBmy4PbQdSo3T602cLQouWcqo7k
DT0DViByDJhKlXKyGzdZ23rrzCsCeWF/hJp2H8nCs/M3XOuXTCy+m/QPYa7w96p9a7Ok95nzpE+b
apgOJnO+hkmpqSvUQ5okjNPw4lXkTpYsODHiTN5cQgYY3TO5CcUH29uGgf1Gk/cYFpmyYH0I79vm
JUWGF0F26GAW2BHfLB7fwjndO8tdlkQHzHM30X2AoTlcMAihZdyM6fiLWdAJntK3OCSQlImLhiyV
TLGt3E99oG1UCYRRX5gyBRQF/XmeuV3Cc4Di45X8E0bsp2nFqd/hh6aMkFcFhkN95lq0i41wq80/
+hlgp2V70FWZu5n7FN5NKd6w5NETeRrAOroE2c0IFjnfq+eueU+na4IWO/xorfuhex6MnfMyhvh/
O3amh1gjcC0mVJhGAPChk+Yy4CZNSZ7D+krkHQjBfDeuNBr7XKNDStzjEjDOPtlcTEaSRfBuvZfh
SRn3mXhnv2gYcH4M6P9gAoOgRSSfCRfVRUPdVOINN+f1dwnybtfZETCjmNE+AH6ejzhaoOaQ6RTn
u4HufaNXex0Vm9W10L6RGI8vehrc2n26dX5Ko/MncqNSc8ZyCZtgPYoF7j7pXFLyYkb25mlNMjPz
fjcUmFfxh3IZAAj7BSoDelr7duFfxcwGdAxYamdmPYNrHoMs8gl18TsKyVGfjga3fxrQrkoeyro+
FfWAdgTHpkXYTYvbp15Zr/0RL8PeJhROC7VN2iRnWuCbWVyoNo4oSW6dQmDPs4617DdRQ859J09D
qHuqU0/AhP05V/56aMe47GcooNdHO1zTEZhkWatNHdCh8nokzBOYKjwD2l0ePTSA2smdLk8lElDD
X3p/qY9J6y+IxMObap06nSRPxXITuR/jChifX2T6PRZgnsAxF01FdmLmm4a2G5Rae3gr0G0XBSjt
GyqcOR/sfcVDdyaYnIvdoBKwETy2IgjeCzP3Y1FKMOhze1Fzx1Rn0p4pY4XHMpONJqanOqfyZnKQ
x3qPKwDGUx6mPoCMFaF+xxxp8pqMemXUMnWsB9HvmBl+S7FpkCtnjU/uNOIG4giWIHDaVgMwMOFq
8U53YNbqjXqskO4SWqofp3hBMAt1YQ+hVidCM6KH6caw/pDt1rZ7NFwCKwe9fsudevLaIEn9pnTT
Y9W0zs7QhndaUYKe3R1Apt5Tc1shESGrsjZ9iV7+Dd59BigmJgUpa9o3TDmI4ms7v+h5gdiB6dbX
P6ucwT7NqLMoG/iqcMp15AwtXZZOo9VnQ1Mo5nMio+51RHJwk4Nh2NrJ+GJMVv5QTvWwo3hz8eGq
4W01aGPbtq6TsyyXclSCIb4+vo2AE9DVEz9OT++W8PfpsYVVMkdds1vQbXtGzF3REqL29zdGMjjE
VCSXr8+XC4HyjM3CiBurlQyYZpN6qJ183HVHNajqlITJzNNpxkhD/u93ahAO1FJyxdr0A08AScZa
gNXWoQnU9BD6rTD9JIfiv3/m1xd+vfn63D8//Pq1/vm52cIBGvKAd6os0bDHOt3knDz1UAu0BZ4L
jHfSKzlk5DnnDbIScWfaDbPiHD0OFCb+V/yPNxE+Yn3/9XHRreeTEovzdiJEfZtA0qSDmGnAHI1b
Syv8ute9jDSHEn0ew8pj0jxgFyOtbzwNlka7jwEb08hOTB41NqePcL+gKk2bCVlnsrcanv2wux2l
wcba7hLCv1E0b4uS7N1yPBLSdtTke69TE4nLSPRYr4nbHLpCgHDe6X1AMyQxfayheSCUkZ1lMF50
z6yVp6L5uayN44jxxcTPSE4YC6f7CNLqVLaEWRUw0JD9jK7c6chcyjY9lWrt0TY+F/PQ1tQCrb8u
VyV43RojOZ5QrK3oJ+OUVOdy36ozuW43s4y9wUj2KGBZBFvy0JRva4nfQgUL6b8XRK3rdIUZcuxo
QO3LyPIVz282j5iNSZYuTB84np8neJoC5VfYUWfGgukRKu1HZSKLGmPPxSZUDSiJkuSyLNqxrEkn
wGoaxdZ9pZI7a1J3M5zwyZ2wmc13uEKQldWk8BUXjOhPw9J81hy7muY169mnguUltJdvZnZlBOxT
nd/YLSYBh99DirtI6y5lXN3HVn8My9upzvzOxqvOi9cTfqax8ME0O2iJdjMSxp0QKtdIvNU2jt35
eZgyLzeRCS4tYFWgCZ3cz4Pci5CsWblmdmpbZsuHxllOPPt3CMUhnaZvbjI/lUV3EEXr60wlQ9N3
XXZkJg5j7mU/U7072TyzKYq1qB0wORBq1hs39hqVtYoYobY53Ynm4jHOqpPNgmamED3QyTXYSLS2
wDGPU4i6An1zVhAkren7zsWvnwNipxwy6r2U7yWYqoTZIed6IjqbXekI9EX6vh8Gn3yyTTiftIJw
ZwgSMw4nh0TVEvMW0GQrGHw71z3Ss09mydr8NgrnvkbJPfAKh4D+NZ6FzEAONSZPgl9w1HmEOgi8
Zc5T5suJ8MgkPduzcwPhzrOJ5XKxv1ii9Gk2IbflV0CaWTgvOhWGKBMi04q9rSz2esFIIkaviNdk
rVad0cOZe7YwOZaWBv0Qgb09HZr+fnEqr8AT37msD9TfZtvvZJbuY/g5yOC9ijPfqHHu5TjrhhoA
O25rEpWCxm/WLAXS7ajWj4gjeUl9nfrFxZOgyfnGnWpqTf2xlvG5qXFJ4MOzwMrJ2PVLinsq1KP6
SOvggEvusoRwelgobVNcORkdrbw7A271eicGQqHvCZI/wT/yLPmAFO2ELG/fyWFX9x+uDdWrKgk9
iVak/O2sR0+cKCCld3dVGV0h7tJ+vbOCwh9Uw9NeXsuo2dFsQitTXsKBX3kg52J8Kuv4AGZrZ2W5
n2toGJmWhTFCCVVSwgtv7ujlg2OJV+UMHo/BBuWwMHN60HSWqdY85useG+kEMmcns0Gs3sNGmeEH
GeFj2VU3ZveqYdRLxttW5qT6LHu12IQUc68ZJoWPcxJ9clqGmaLH2rq6OrDZA2+fb2g9PdeKdJKl
Qnv9YhE0PSTLY7hM3zMLEH8fn3O3vucVGuzcg0exKwvjWJnB0WCExKt5jhr7gYl/4I+p+C+6zmxL
USXaol/EGPTNq4pim2p2VfXCqJa+Jwjg6++EOvec+3JfGEpaWmlqsGPvtea6x1lEYvrIn7U9mEZ2
JVZoV8yRP2ipr2JTqsofS52v63VAxxe+kjiEGTx62utqsm9YfyNP2RMShfpg8JWFe6Llh4ICqRj3
Q136rdsdc5bA1HkwCkCarHxvvDDw5vxsK+ERv8Lezvn+V/wdWZunvNuq+x6VxKJB13PzNG76sPnO
2ORr0yLJEtNVhPpxQlc92qfcnhc3sj8WOFCns6tIVsTu4GDpm3FIKPkXgw8IEp+uc3ZSYj92plMl
jZdyeoln67eUr8BI7uxWN2ZXPqfYOibucbSNQzffGzO71JNKfobcz4m1c9QfKpygqRuPHhOYyih8
Ggi+1VsH4Dc+4Vw7xR1Ym562E71kpTjhszkyZ95BEXtaDplF+iXFlxgHic7kwWRysIeOhqxAUhPv
W3MgLAIScMEHmAEJNPdvbbgnfMXnr77N7ZrtNjYtCWULU8KgwD5UYZeQLW0AfnTC/tp44yIhZava
oBcb40uvqifdNC4joEST4Qft789hiN+z0XhFnEUUhVEH2Dj19DZReCzxlHYKlrEgXQBqhtmQQmDS
pF9YgN6TmfcLfD+8IbcoJBGD6+Fe77+BbfDt+mJL31OIndrDtXfbd+9HKB8p21C0bW36hl2CeHJX
7YCYkLZsJxcVK5biFM9Ow7zsIGPO5zML8jFBrGb2xZdcc34NTkSmPRdWNT3FQBPzvLos17+xEael
15AjJ6q9HiUq/5nYvGqoM0ohz2P3WrNyKH4J8rImiwWbwxbHMnsRK+heTVIUKxuwqzKRG90fLZk/
nbanryGPIiae143f7O6rRiy5QnKSDnxPVSc6IP0+6YB4Oj2px8PJqvtjUfgqLBcrBqEUJi99XH5M
+nCjtw7cgnmD7h7IPjyNxSPqEC2NXyvDu2gzSdhhHlh6FGhqvo8d28/yHBxmu3OMj/ytxVJW46J3
9XOZL6VLCo4qqt5n034ZJSkMVnIdQcYWrnXIZBYMYXJNNfeW8dLtPN40NjkJjKXBCigmcRVz+cSn
6ZR6QJvmlpTRkxHssY2HZ03wVI0c21XjwHli/zDL7KqETgwmRt2rNR4YLzqVKgUbKUcoNQ91AxME
p4bMlDdFCa+xogUEogYknwUWAiQZhm+K5n7onnFnxvPsR0Lymuxmgr7MBSzLpPRTpX8UhXctjDiY
jf5U1fYOoWDgpkA+Fe1eL/vlVt2H1nzPiQdtnOkWaeU7ScyPLJ0vBuAmpb87qfmGBuCSW9RwuXFc
g6QavmA0qtxujwz9KJ3oKeR0Tdzq4upwJNqLO9inUXEBK2qBGjbvXtF/uOHPPJKbCP0yVLYXzcZk
JQ+FClKmjCCQjeclc0eOQHwGmAVDxnUfu8YcBhlOxLAoSaMGixFPj0IN3zsNbZ9L7bWslIl6Ldgz
TpX6lZXyw6Oqs5pwVyg4CRgkeGH31Sb1O4rA8vdVwFZfr7pT1lQPFdeIG//JS/mdtLbbXIt7V6IE
hz5jx/VV01O/bgJVgmuNRBB5ZFoy/mwqk8BL0Bu1CRjSeaKT4Vnaj57QAR0fO7N4PEHHnoB7vFh7
kUYPt8AyMeU3UiZPXaI9WjINwhHKVjVdGNdtcrV8RmX8rYydE4CI2/IRRxL6LbfB6QigYdJ5isYk
GfioDEwO5vFse/IMCP/uOva5Y1M4ju8ql0ZRNnsCrG50CX/OZXSqG3oROkbIEVUiMkC+Xl6j7Q0H
V59OllKqH5l35eKj1p2ja0ZPaXWBCAkfAHsgkwuXAKp0DKB0U9NNpRg7z/naEhneT/WFGfZpWDLa
MYbBJMIZnW6GPP4cuuSLmRmvDvQABZQr06KX2nnLySIG/HqtXP3YGfmFEc91sJyLamJS9pQgnA6T
2m2dUUEcqu5U7TAAbSk12yc45+D8BJWwn6Th9469HdLUJ+r9RUTqHV/ROeJbOhvoI4xrFDNuDWGZ
VvUht7sj8ypseM4ZG/3eckOQMDoAmGkf2Z+V7ZzqeDx4uDa8T82czwATDyoVvO7mp1ydwZHWt9Yb
H4KNLHs8/DL062wiMKfxZris2ik6borWme5HMp+Zxn1Ahz1JIXdKE/G9ogRUdOqc/gigm6mCdsou
pZz2jmUH9HDKHMiJXyTWXpOhDy6Yb018ZO+rONrd6eW2SQSXFXEl9/2lyPgId9F5QgxSkY8wlHBo
YwRPtCk6eB9GqJN9pt47T31xDOM9zzXWafmbVDoWWA8dTk5aNy6AjxwJaF7ML0zMriIZ6MOFWKri
JvBIrpJF9VBm991xnCcjwbsmlf2kZc+c6f5gBAU5XBgSsNCcFJBTRkK3udCCYeqXTubFLOEiYzNw
CmptSOG2NZ6HYn4Se/HCXvyWR/EFhflRbb+PSXwZQvPrVExvltB/Or0e2OYUSLDdWWkGxiBOyEmD
AXa6nKxTitsMXo1bsIjxC9QGcw+BgCvtWKn687H26rNjFmdHB14sCBRQmoMJwizPy0tKqK2CkUOO
XyzPeoxu+RWI7ZdERHfixXx6q9MBbYFPu2skkFIZ/fqPQA1ZTy8OTTdDtfyGYoJ8sz2BoYtv59Dr
Nns3cfNwgqBT24WNEnRDvK+M30rxpzObXahiH6Fy6/jo2U22T9gH0epQnMMYNYcxJLtcF4HjQghX
3UNHEawp+jl7NHgTmjg6ukrFp9BDmwT1OfngO3hmgbrrogsSqI6JZPOTuTd1Ktk83pB50Y9U9lpo
kb6mBVE0BvpID6nkUmRTYszDJfW0wNK+j0344mTFNey7SyYpVqaZPRmb+pYGSmmIPXmJ9laJYv5n
mK1F9AJKiq7ov62VtRviAYsgcHs5ud5f+yTr3fWwtm7+uys60t2wvAJVwTn87zOt/6j5t/Gz3s28
XViHQ+DgWAJXgW+06GK6EM5ExAXmQwBsUFVpK3AgMxErZ1ngYFWaf86tt8qCAfnfB2KdoA+J6Y2W
+oB4JZvm8tRECulgQivZsbjjiSK8OfVJ3JwaQT9J7Qiix/PHBxUxzkkb238OdeqQP/L3Pj2DpbD6
35+HjOgRJY7BegoufH0STs2j/3vIenL9x/88z39PMXej2LSL2299D9bmz/o2FXICfo65a7v+oHL6
T6NEU60qhnZaDymWqI3JFXLraAXNpzQsmK9qxd9bORoj3roJL6Jnf4rlTeuXt2q9JZa3glzu+piH
lJpLh239k60vNZVD4zOZ+4WXfoGN5CMdlEGv4Dgu7+36BKW+vKN/n2t5atdKf4YO/fkYNwb9t3qL
QM47EupcnmbLKv6+7HprPddoLtbTcGYUlmITX55ifbL/HrueSxFPTH9fZv0JKQwOWzf08hlvf4/B
6xSay3vdt6R4KhNyPVxWmzmdbkPdQYzBnzDVe4e+EdT6g+wNOg7JRv4hB+lYTI3vESCuCIv9wZI/
1/gFoaipNh6EBJjQj1tyArGreD+U+gqdSBsgLr206bSXAOeK4Q9KL9yEHbsyECf0xNWlr4AZcfrT
h0wA5/moiu5cpGIfJT1WUDpA2UmL8p0zAPEl04kR2HEuHOCGFWF+5cE4JgxCk07jD1Peq1k/12p8
tqrymreqH/flQTEwNEI4pajGwYopEC11FUQiIm4vJDKYS1CW3arzkjmeK3wqveWiqO6Eo5/DdLxl
TvNGO+UPeFoZVudhRExAAPArEoKTgGfdC2gehhVgSUuTXT+kcMSmbTwQjcD7kScVYFqaDu18qSge
1CINdJL8TOVrONgPI6aCHX4tb8Mc2jA9sx2fSNQM9Ojg9YU9LhkVY0bjHqQrKIx/49w6xOmZ/lqQ
mvN+CUYUApAmVSOUDyJ6NiGBbYZGIDzFCcgztl1RUFvKtqb0yBBh1k0GGrVgxOH/0pRmn83sAbCr
CSPbxeTMyYhKbnIPDVZeASDexAWKPmpD4AeMoGpf08rsnekQyXjntm/kwzCy6vbVQqPnJQbFOk6u
/ZJi/6zrp+GMb2oxB2aWvPX4vTXaj9PM3jbWHmmTXJadY58bvEm85QMQtq4Ec6L2zygWG60KfWdc
CkhGJzMjLRNH/CADE2x87+VcMTSyL2q/Bu8T99YupQLKGLSqDSAXp4TQaG5zOpQky+5jfj3ArCCq
mD2FdmArn52qbEqDjtmSPh+/ae5TY48ylB78A8+Px2FXXNMjXeSNWuib3NW300TSXxkkON+kSfBa
v0uKX4n1xc7/GDBNdUifxdjuQgcvS7m3+3o/gA6GFw+iDAwPOrcQjr5WDxTrjY813U+M6tzYJLvP
mJ2aR4WXN/LkZhmfgntk35xuR+JuZwfB6hRiBVK2qsh2VVSfdd04OqPtNwU7xGwBP9i+JIpe8WOH
TmbW38uw+ZqUGJt5sTQc/ARengkZaCaaHWGlH7nNJg31jRNCI5uzXcIlJaKlJ+bvDe0mPGoO9ASA
ARujd1HT1vgz3ughKLBGM2yOis0AOvI2igThSIiClS+xbyOOYObiCrl8wFyGBZ0geuI7IAQNExlL
zg82b0jRlEODxcdJHF9Aj7eWRONaR9+Zbz2w5AqLtYYOkNCLRSpL97jfNnCg08jaZYf015QSrdZe
9Qh3fzj7NVlTbXElrMRPVf5YFuBrHfWPhQyguiRRtpMhYORIHsrJ2892eGce5xs9Xx+XwkbyS6QX
FJmBq0TYOOlTIszMUL/27JDE8NPgSac28mM6oEaNzdUjpyuFWO8WW6fvDh5jFgcP5ARrZQjnnXYB
9+g7KRDZVg+ASG6LBhqk5NOGTCJbsPpMKDpyqeUEVm7iwwkxSpt/q+JHoQlMfUyVeNtEfizMU4Q7
SptSBiDqDv7Ivo/qIMET7WR4OJP+2NbUIY4Ab/9naqGQaOQqexAFS/6maBYRPMwv81QEVdZvQzPz
HSbKmDUvHvB20vaAcVNGsR7jES/y/I8I6yfxNoHb9EHMfkKE3WnoKLiNsw4WwqaNGeMPr0tgKc4X
A5xqZUJrCusgDD+somaA7+xrhnoxitycS4Y12JtQMvNUzL2LZqVyyoPpKDuFpbLzSHl19I0H5jXr
iyNQM7/JvQM77FM0EeBY/ywkaneQdwLyouYAojoD0vInSeOkOIPZf4tVMPm6emoad28yShUjcQRd
T60LM8N6aA7TiKZ+7ewM9FDTEehuYDZmWEyiGIju2TtEYUP6N1LC5KNSrb3i4VlP6X2zeOILDTSx
kG1RpDd3c2y3dQE0OykY3WOX93KIjtKnScOaW21d/u/2TJFSKL5tuWcSUrYtO0uNhqAjukPBwpvH
2L5n9zCjhk0Y+UgJXqWKdqXzItiHNhHRikn6aFjpEzumbaDuBt29NanhezMxI6bJNqAOcpQ/XueQ
YFltbWAxoqMbo0d0MDVIfdYhFvpx7MM/cXeMp1ejHgj7dZYBlHUSsfFhGb1fkAdr8k4n+ei7GBkK
HXoQoXWsIEo7falF8j725d0wqy+koH4z+vaUOuWxzNwvjGe3oLUo3Nh9LDtiO4vo1hmo/jUMZpvE
1G8VOI+KS7rdW+cBsVOt3edROWqluCbFq+4N1zSZXrFNf4Wm8Gtu2QVV1jtMwa1VA8icZ+sS6+qz
U2x8FgWcvnHbsrszHpmW30yRUthQMA0jOzxli3f6UFfaNfKS11CzXtow+lopypsLWFbgj+3K9CIS
J4DguQ/5IEBmByO7c3pBgyrCrofBAwECysvXeQ/79S5HwvyqeUcDyK8gGxpJBiZk9Nly7kIa5lBU
wHDEZIxegAzvSshXbUVzV/POU6qelrdBn46xSr8CpF/JHz/RU8bO6MXbhzsbx8E5RqT7tFGM5KG+
xBMXiyG9eqZ5ZTlcvvZwa0yWhzt9MDLJoZiOU6AI58ViELlYjS0yCTK9PzUVTRP7Sq/zvdX1S+k5
57LWTlImEAfcWxqTIovpu62BoIvw0MzfxhDmOAmkiS6OrktzMeJqZ7h+Sztc0vjOUo9K8pIq36QB
Pg1vAfB0yLRUF+x6RNZtSvMnbiC8ft0mqn+SDz6BDNE+Cir0Evxz56smSqT2i629afO9QJdIMhHQ
0nmX02BJoas/quHPbN6bQInvQvwGGQWIiD44eV29eDPkodMDT+dz/yidD0NB0nScPgh/4ILZvunJ
NreO6u9iG75UX5IRrdGuQ/JMns4P87v3yZpSbEkYzW/1DQz6ERrVG5oAigwisSWD9tcF2GRuelBu
zD42sdjKPwOEQvrn8O9sNtF22nK9k/09c0hDEUNmnmfXjSAMAgxAFK+9iUy+EnHJVFstWWOq/kmr
uDlZI0g3zdbIv4x0m0kOcjteSAdGBa8imRyB2QI3iNbgtO5jIPWrOSRP0iloS/5TJqybSAjnF2Dx
V1yMI7jNofnZxCQeRqHhSH8aSRYytUo5jRCB+TL0vrRqbK8SXo4nIfPRvwSrqoDWgwcHTD2jtM3a
DJM6vWUyvQej2o6L76ccGaib03i3HFPxhzJvDmmUlax6SvrhzfolV+m5yTl2fUKWsdiypr1n0zQD
1a20ixdjVSLAsIARh3Mp/vdAHHSgFws9O5xQqdtetQPsjwUYpdt1PZeVRQcjbm4PGgSzixJjMKka
ffqmZ/WxA6tQ5qP2VlVt9lh1Nbqnva2n8IADXyhDvkYMqlW7qYApqdUtQRfLlVA56/Qub+vBjLOE
vhRSIe1i1xEJoFUL/ySN5psOIPY2A90KjMb8tp5iKsw+tkhuA9gyMi5o4C5/qPWvxX6SvWvGlz+a
p32z2GhUatMdNrAoGHtlfE0nXL5AaveJy8xl/ZfrgdSKRNONR5jh7BaTih+8cdtL6OTdZb0FeOJi
j/mtsTPttD4zIhS6DJogukKtfyupar2KvmEaWMXY0Kkbr2ZCmb3Y9xQrG6/xgC8HlCFlQxWeQH47
Z4kJgXjcKn3UqgKKXzJmdwzy8VKXCm7wCh7dupjgN2oP8jKei/l7Fn837Un52qgzruLSM4O0luE7
aoczgGU/Lor6qRpteG1NA6yTPhqfRcGAXCa/UbNsIsCqCegUwK2yvdKRt006Vd5DBS8QsH3oXtlk
xZs0nYuf0iXBhCQj+oiassPcelJaomrTgZ79GrqbGXyzlI4JT4dPBjNLeawH1byH8Htjq+9uOb2f
DVVhtitMc/oSA/Td6rKRF0fE6aeSfwOISc54m0PiiHL7WIhcbiMZSWJ2nJRc7Z2mCfuXaCzSltMQ
6ecslxib1iyPGWDPa28/iKDJLpGq3NW+AxKgDPVZc9L0VoVka4ww/5ccINQzyXhHmG/8MYSzMRnD
/BrjiR63wncrSZWTplY12QqdnR4iS/nDIAWCfWP8qmR2rVSksK2gqVWAaonjq1u2MVZg8oOKnIE/
zqNil4rsRWk96wDMRJ4tuyF3pINLXNcvM3s9hvx65q8fk8bee2Oav5pi4FsOVnOTgXe+rrHlZGFY
++RJz7/yPYTbl5Zu/CWL28yvmvibbbbiaDhtJjeelIjRaKJlVc7LuwTS9J6W3m14aX04YLmX+fS6
TLw7oxCH0awZ6NKOss3K/BNDm6OV5Hy34c9vyqkw4ETDClk/2VGQpi7y6k433umRy0I+I4DXxZzr
r0T/7MYktD5aDGo3AtgIJHGk9RHrOuKpYWASbTbaYdYMl4t1yZjbJN+pENrwFpWh9aJXdDe9WL71
TIA22lTWICbm4Y0K847GyLp5kzK8lbyFAKWciIbAEg6QEGYSPTMWEAAmaXl1olhCvdIx1RGt8W6U
TNHacuQClA9cFU3yob2IT3CnBuos0l/V8onshCrvdofAzKrJhAr1MkVckEVvpop2OBsH+5fJboHO
d/yjbblMFV0ZUhpmLtM7mdDI1fKTEpXJtRwbj2RptXudC34LHYFG71h4LkkDesHGYV1xy2KKEd1L
FWX9iyhCopzyaj6adjn6Hoo3eq0tNI62clDLLNZVMU0IMFAYg2tidpIrxd3WIpfJHXDUdDFFrAc1
An3a2f1EPh/CMANU4/p3Sr20eo2Wb8/suBvighwGhnlEzYy62SVO8ooLjcxFYvIeEUqXqBb5JV1f
2dEHc1epevUNCvjW0aWFC6dhXiHd6JoZU3QFWYBId55wmnpddet6iB2uXhpvPXElYelhMFwOplqC
R0CUvi8ST4MDgUVxSvv0IWf9sxplFMxp1/nDMgtVBcM7QC76Ve+oKFY/B0babNf2bKtZzb800jI/
TSci1DFxtBcr6si6zPd/VwC9D/FJzpZxi4e4gt4DVIqMu1s6z+NOb2lhrsarXItmNh3F3l28V+up
9TCA3c8L8swdiwzT0hQ/uyam2mZAS6WZnMqSdXBJ1jXQ8bcbuo7heVLYBIYGMLfBzaEzOvMIatyl
NJD6mCFmTZpTbIf5GTALdpm07D9zqD1RXKS/UmF+HYT9/a/PuNDJ+WthN726wAyv5MTdbUPEr+uB
hTzaYnJUgh65YRDbdrmd8uxO4j2a09RlIGBb3ZNm1aGYMvNm5DFKwhTsWKVPINgrpB1UgTOgPULi
xSacbC/wzPSCCZ4FzrNJJktWK6Y28V4B1J5u60GTZNibFr4zgEd/T41Cw1AFHndPxec7+dR+s8x6
3g2dXVyJR7QvvC7MScfyGMKCDURHqqTDN62tBVGhenOQoMu+oRJqEI8KEyAgHzG9JLiBVCGtJY8b
RQ1gw/yqMt2/RkDlruvd9RbTEwWlpR78d0pgNdlh8ll47Il2IVNBvYje/OegGGQOERha7hXTmUha
6Bb966g106kjiad13PJSLwdN6dyDpbiP9ZSNM+Lv+fXWP+f0gwsN85RrKddJYHeIYtxdYVjNFYUS
eUm1NTSMprnfKxXuljxEGNYSa9S03Us2Mx9eD57H0j5ULR2k/z21PsJZzlc8fj1vtGV3JHsRUX5Y
Dq815v8sseRjvacb9DvAawx7KfLk6do/CsLsX1x2kJNRoWBaDlz9APW2ivb3XLY8IuQRA7byHb6s
KshrSo5aL6jvJICiRKehg3qhvNtDab80Xl5vkuUHkRi0bTEUv+1WMQ8iVpvLMLVo8oigf4mc9oIw
xwFFQrtLo5R8dpmmPuVSULuAck/zcs6Iq3JxukcZo8mI9hnCOLZJM/1P22ryi5HJa1xqxt3sNPeI
XBJkwIDMPBp1P+rm8NHDanoINx2OADcFI3fOkYRZX2pvuq4VbEb65QWQNF9idfqF1Vp4OAwiXdmX
dj1eAVV/4CQw940Z+tT39ESQve/kaMLRN80P8Kjdm5z7iLlUr+FNzTLfozdydpJWuVvqMG600BQ/
kpQI3kjt373ZLALzp55ZbWAPuf5CUG9J47s1P9XU/eJwDTq5XVvtzL4u95NgL4oiyXj3wuTfuwkB
LQC/nMLY9EU13Fafm6d5ZKtExl/DrJqUv1ONbvY8h1ip4uJNz5nVkRwwKSw3utiCXGOJZyONmtrN
kMPDs2E7TeuEYucjMiX7JVWPDwM6PCrYIjxOfC4WvQ7IzVyv9rTMOjqZFAy5Uc7vZCjpuPg20iq9
nz0hvmwOzT+JZbyQ/z5+RT89b71qpkiVgimzSIdTXovyGpoeLwlbKyvs6rMyaEO6OVS2ZLmbdeGh
jBLkw+EMkWXu9Xd9vpc1pJnVss2d2NQ/iKUPATyFKBxJjQsa9DsfyZRe86UTFFbCOSUQxp5IH4E3
GezIGV2jfXBfGUE7pTH9fTIvvJOz7B7Y2TX7eCwtHyJifVOaNg8kDCPsHQRgTSqwerzy9Q0+F6pN
z0uec0njNBbkOcWVp1zdun5VBle/G4ol32tyAdbfDeDhtSdU6igE9Ww7lvVn35TKYZZZ4yt2x6+b
fUNqC0oMmszWUVUKd7vMdLD4VzRYybbxmOc4elHdmt4tb+utKJoZ4XhIHNN+gC+gC9SfelsGKde7
wOu98Yyejlw4AJznpl7CbyIkyaqXQYhYzrVeXcOWHTActelr1UXN+b8DLKJ/7moNcHalgHS9/rSG
jLhhk2HuZaHJ6lCnmuGrJAoRPxWCKagSfe/GrjyvV4UIWP+p6dpLtVwo1KaviTOdtBc5RkVghZZ1
bjTJ3Kei89mZeGyd5ZxWwy5mup29OeHraqvvy3aJq9TkLSxG0P+wv6jEAt2yy4OwMvdTQOGujC7+
4Zq+0hDDR0+2OoAFNd5rfSj8SvLI9aOTMwbexgrSahtGPcJTWifV8M/BdvPwbMH3NZkaKMRFLjkd
XR1NqBqihcfcCtr1Vu+V9OVprH14Va+kb7WuFkdrJiTXcpL0NhjWvsQ985i1tHs0qpncwGX+n1Oz
1x6dmk/EYFc3c5bhIyU04WE4M5m1Y5QD1uLceuCNf9Nnai+lJLcrWTZP2XJw4mY4qhlqE6WcjDsg
afXceOo1Lw15TSZ0gJD8SE4br2wOxr+npwzNuBBoDVP6O5NNnKgfqfV4wIbMtb6aMb6KxMJTKUsZ
zGo/+BhKmlcmd08XTNkOcBXDiWV9bD062LI24+vYOb/zuMk/mUIVu6xKirtC0CXeo5BsP5H8ntGp
BKajJw/YGLiqtKT6XntvaoYBafSyl056xVuoCHawXGYRqBnAUxeloybNa1cT7twu9Iba6ZB8Kwag
lSL3SKRyKiZdmQGJ3mIQFC9aWXUxrLI5bM+hybdPUMs4nW7/6phUQgIof8y9dybrFqZrSAoM05vk
izPQGi2b+Y31WCIiU/90ZZZ+4d9hLVYiCz43Sfa7MTaePIMdqHZhcUWykRqGXfk7Ri/YAJzPprNt
G4+hRxix3qP4KQ5zbn9fYTAQbWmz4qo5JN0SHrPQG9ZzjYNvrmyTpxZ9VdsINngshlcIxXKnjrO7
X+/OXukiE4of7AY8yCSfdRNNBwbYA4J+I/qa5ebD7B3xtGO3eUktqO254/Zn/BYdUxI4OmZKG399
I9fDBJd755nutMk6GtDrFjCEB4IJTXGZgvRwAP+Wyp5Bq0kno/PTGsNjNMZ1MK27aDpI0GHiCm9B
Fs739Vba1Op9jBPONdGX2K7swGF3dSJuSdtX0Oivbpv8Rk7+1uXD9K3JyHSZe42vHGHCG4Srys6t
yuHmuCqo1cUSzkWA7K26AdxZ1U+711D2kPLyLtXust4bLQ2tmyCg0hik5kMngh9iDOWd3F2SJwr8
30S9toC7h3aLlooLuRVGFz0jwtUCDFtInURpM3bvY+sczKnuruup9QCHBK14DUUnDEvr0jbzO91l
LEjxRNLDXMWnaIACPaaNvDpuW+xjVZU0yTOu1FmRfhArsrQmwl1ESfvSVl33MAsGBWVBdoUdT+Gu
jbr4VplF6FsgeB+5Z5C20ITKu2HSUdU8qX8raQ2lk+38lvqwTUdYOtpUx08rRRteF9mfaFi0K5X8
Jgdd2+h2KSARUhmG3cCFzbUkNgU9IAxHJTa3Lg9jP5jUyrI8VJgD/96al3Px8tNotEBr/n+Pq6pt
p8xagN3E+NTa+UnHrXxMLcO2iDBkgMdmwga/nnGez2C7a21+rQrxz63433PrT/97XGV31qmycW6u
D5mXJ/h7axrSpzlM2AHjPx04UnZKujr4U0uXvW6r7CmNkKUiafq9KM3vSWNa5xUIw9TAujA+fJVa
zTgczRLBQRTaFV6fYF1yagNBqQhdA0WXXb/iCZurtr16Fi1Q0DrG+3rXWe72C7gAuQMla5aMuyHE
NxGzg/miCH7LtEUkJ7lifomsV5jT1rFZjHoKRUS2G4dKnpUxUol9g1FLfvRCYloPI93sltZelSj5
iUTKP2svEYtw42QdWkf6kpk9LTYgK/cBCez/tvRynRkgCXDXFkLRNwg05Lfz330txm72Y7cwrkoh
BCAY6SBlc8UtrySOXyHVt7oBaqlWbvi9RZobhvErI5vqvdfw1daJFb6y0lJ3VgxLhZtZ5470zL3G
uvgajzEoZ6sfPvTJ/shflMKKvip9WZ1mUFa79a5s+K2HttduIz7MV92yrvSv4/1YJVnQT+m8H7Rh
OtRZ23zV9NDnmj69y8kuL61HVz4qvPpr0cbeJiVmh4GQR7oqMQ8+hBz7MjrjvJ81LduY/WCTpNTT
IzFVPAqQJPdGD+XHWg4NwLBNX2VYBOrOuea1IvYi1+t4D4K7e4FNzlTQIulc2CxsrNTI0Wu1ourH
sfG3odk69ibSaSqDn0XLsTSlzRDPS9kqXMSXjrU1RexWPeLM2jifDlJjovBPZ8+E+jQaTPlAubPi
Lu0+ORuhP8D1N+2t3ndEWci+OcN6ac78GmTVrzfbyowPeqfo5F3bOtm1SweZHVF3QbPzXkqhHtZT
6+G/zrJuxGKPPjja1NTbgGiNTD2n0sEOThzxefhleKk40zwaGhLGOLM+YD2gLJ42+pwxJpwL82Iw
YGPAaBCey4oHJAxyqtiAuscqXSw3Pdc1Lut9GbGvKFBzz66wAk/1bj1VP9/S/+HqPHYjV7Ys+kUE
aIJuyvRG3qSkCSFLbyNov74Xs173A3oiSKp7q6RMMnjM3msPuXnDKecFDOltkg2sZDF9CAA9bvuU
ydcwDgkYjlKjvOerf0MsO26uX2VjIR9gRKvtUCVirU2AYT0Ibf8m8eAByP9LvWwrl7aoi5nCX/+0
1T34Vsuf/vvSZMcAaLbfkdPcPuC3Is9I1XfF8rdfvyVJYhMQxu+uX13pG8t/RQQoytp2fgCwm97G
BluxIeri9yxs8jWrV0HH4HdvIDNhmsj7MTO/8si0UQcDmGehqrMaV9mB2rcE2j/pr6Ihhp1VDQm7
1z9l8B24GAowhA7HtNSSt3B26Mk07xlsX3WnM9IJ/n3f4X9C0cfgmqib66RPk1W+uX59/YG9yXCR
9jNHaHTs/Gmk/e9/eP1a6skG1B8w81p3ztcPdhT+57P/fq+14rUOcWk7I3pDViDQ97SCwtHA3iQ/
mq7Ywq5cjcloMo+R3C4TI4aK/ZXuQthOoYoLv9zpBvPkkhRBnMCvfjbvvMSoN1pHUGg5H8aW8jsS
MflFAxINSbNskAdMYAVgWeCZUvumvmT7qWC/hO2pEkDP5bxDlCQ3c2vcdxp5QaLFBuWPJGo5Hik0
tfWQ18A47bg8W11EzmLaXODYIT0L98tAHYkNLR4aJ1+z7nj04zileucQNvL6E2uVPOumyVKpMV+6
FHibVpMy3VQMSpDvkvfC8jp+8ATHDVwnNlRYaHREuBUAcrfMPnHKPLJI3prhXLGErHEDkjyQDCjf
0dyO/nAuTHyRBTxymyB6sNH2jY2mkLeL/UxSKfqttN+HDnOYmCl94b3o4Lu427wnqKznOGVqEQ4+
oFT0wQlHDZGY/ntYtYdEGS/LWbLTQ39dqOrijLCcQBg/2Fx+tkWeU/Yly+h+jLqv5S1NLYsqssIc
rqMqYgMYBW/K4X4eHGYZ0+zepoOG96MzCZH2WbJigM2w7Plp+Dr3xnNe+nfs2LCNZICu8b59mU3/
xnkG31obH/BGV4TBGhBXaYqE+WvFzo9WvVXRNAVF0+FRbB7bMMVvRRxz2v8QGPbTaPm5bmks/RlH
hKfUln9p60SMU7TsIPuUiymHOM/kKWgptQPTJgTNYsUtkDdmCw1Dw8lGqPpxyNPVYnkO2YfnJPDo
2YDguZXbwskfq9l6CkvnlplZunKYXTUNxi81Js9Na14Sf4w2hpiOvYuMGho4KWSFc2+WWtBEebG1
QBKmA4mcg37npeOd71t3eSVRVREb5DGrnXAXINbBa0HcU7jyJvUpe/+3FmROhshtJ1xfhqsTDmOx
PsW80EXWl6fhhSTro7EmDXdy5qDDq73ADNuJIlDtm7G6Y2T0CWoZM0zK2FwYBHyO+U9kgjtqVHTP
fIzwFXSpcdq/1bZ3MRciv23nJ1bJ4Li99GDU6qhxsm4IiUTHRMs2Lnq0OvSDuuuidc0soKrRUHv1
LmqcaO1GPChn3TgRFNEArt+IKd/5I6l5+uhjb0kKQqBjwOd29UC9cU5C5nytUpgVslkGsrVv8ERG
rJw7ZFxrSlG1aFd6EgKa+l4Z+bNvJ8ZmgspO/jNblEp4p2geIBk5uDsd2MiDwbtWmuiqHKh/Ntd6
1SDnG6Pf2t6GyKbXPD1qJmQgvSU7EZheR+5lkmc7mhbZPOoeaYt1VlHf+7h1CSYYCkzbKGOwvecp
6AOSfKFvnPnROH6WDWCGILNWERL9Nj7iVX9IW/c7T2SyTmb/xhj5m0tGauX846NhQ2GBIzmGhiAZ
qG87tMKBQ8pMRks54WQ0sTCPxn6yMZuNjW6sJqTuTXEX1mSIVq68aHH767FwXTAPA3pGUhfK1Wxo
v5qjvZWIUKoITZTTHieGZV177EbnVNnlAVwK6e+KsFyER07QluLdzjgNc3P6irzQwpio2wEeg2Zj
xLTmrrBQI+oavxyBgpEf7RJmV1S/DCbnrN9ZqYYQw1EcqpN8anJ1oXj6xXj46MbhD5Xvzqt0nvgY
48VoEilWEzXufOGPesxU+kIo2bHt/xhf0mNptoHUBGMJtHK49STgaiiWooV9nKXslK1qWXfIj67t
su1Q86boDcFKicEvGM+4FLMvUcjPyYcQgqna7jSESkb9gRmXa6HPUYsI4wDUc1e1P7ZbGKuySB5C
EW8Vp6/roOjMYm/amk6ztoRSZ1ZXn50LptaLT2Uz5dspQ2rYl889EYVRTfIFDcfFyixi0X3rFzCE
vSox5IKtB93c7qN5Nm76YnyKQWw7JVSYwdr7mSTvJgSxnbopjCDQAroLKT/FegrvTlvlIZEBSRif
yMZd2/ArLAdeY2n/auN0QcnOvNTgv/CA2zUyJo2iD++KsjvMHcVqxDq9R8+hDfMmZPBEAlB+61fe
e2dBVaEEuKPkPFqujcoQYkPA4O/ZIHRmTVgBsNE8hL/fscgxfwwDUVaM2d1cxuVNOr6EFaqlIWI/
TkLphjkW4Bz3rHyT/AjLQDvRt9S6s/ttOyOimla9aERgea3yglyo0+R1z7DsZbbELFr1S0NYItao
dGe4ato4nq8H1ph8e45vb7SYEC6C6UXo793O/PEkel2PAwiLMukT8JoCnt+vmqfuWsP7i4pQkExf
QHaySekmCMvAJNrf9/nwNzAo9wTHJnEZBPZEr1w93da02ocJvZ8x6zoe9e7XZIq5qo0Bt11Wrzw9
R4qZo+Rj23REUH8zJOFtifYyb1GaGtVRc3o4b8TIYgr/Nck1Xg9VweNf28bUG3mJ+Sq0AEFRD9wN
0SYZgRQ1TUlTJj8EW/kg64xXyIPFquLGCEbVfemSDAEZTud2IGynwzDsEmeOdA8q6LbzASqi1VoS
vsmkKMjacXPn0dXijkjnsNxMTGADsG54kbHMQoAa0cN7iIBt0F3UPah1kH2AEIlg6pJIfms6GNXT
bJwZ23XPPYKIA2KtgShYGfrlTS0LnOAtY4I4QVxmz/6FyxPGqLU3TYLHVM1oKU30S9YlZEwNyxq2
Hugb9Al/XjwjrwYTocw4KEuispUbjijnpffMtGY92GZ86+bNd7wgmUvNR/sm59v0CmhePrDMmXcI
Msi2zFp5u+RXUPPe6mP5PcixfY7sW9BUpH6giVOKoUVaaN+Aroqo6hi+zRCFKh7mSWPR4+pL4I+K
UzqHbGvM9U/pp/W9qYwWT0OFtAaigKzKNQv5hB0yL16fIIkFv+XE3ac/CjY1rcOScpOoYbg1G65Q
y5k4cGv/hOgIDAaHapZTB0o/PcrQui9czmPQ/fsMoXdiFVtZ2/nOseMUrgxy/i5Ujy3qFgxYVbbF
+huSXpx/5Zzcpg0+qXSGvS1c8qrb+UvGza83YQAx6YqD2jcWRhLuzyw2GbzHqkG8l3M5A9WSsTud
Ih7OsRo+aecwfocQ4pS0X4SnnE1t5ghkma8PkfbcpF7ONLyhBuh+ciQOZL7ftHkMdM2W76PUflpE
4xGBJSvhQRRz0+SuPyQ+gUf96NHXKObJQz9e0oRMCN8n6dHqk3slrT9oarnbv2f+MhUkDY94IROd
YMtTfkCu3CcO83YOCAEJh/DMfUnfE06Fs5UehXqub4s6eYoaggEiSBTVSCJpQv2T6HgH+76cjxNi
cFRFgBgrXayMhi0I8eVkDxJpxdGF9gQRM4ET7BBn7xu0l7eZNVVBo0NEW+uht5Fj/KElw6K+Jm9m
Dlxt6G+LdL6d6lpuNA0BAsVGLUxnW5MxHQBx/iTketPPo37M3ep+rHEtl83DXJk/OhWamt1PuzZ+
HKHf1XiRsERv65Eq2J5oq1vtjGRumRhHiDJKQbJQeGSRs48ZX6yrtEDcE5UEA8W9t/dD79UdZlJY
RvKXFaXp7NQ/8cSA2/Rb2CTMOeKt53VHvwObZBThp11ohMlpfySPhBtdqjvA3QQc4aLcqTAlQqV3
+xeBDXVIp0vJ2ASQMozjrvms47hfh/2NiO1ySwarhfZjZ2gIk+2RYXgWodbRubgtk82ByaA/EA0z
OrOetpoT3gmitjYJt1agLUtOp6KetwHcxdWDX6uRRKLibMQRj2Cvv8BL2E6RA3MpA2zV2kuwnYOe
sxxfB7+cFs7HzBjBQAzpGEXgiPQS283ZFsLaiLy1gVg1I+4JjL4G/3YlqXht6+AMNZzPGty57q/K
kcykjnaReEDvNdmUinkEzogIncfJjvkn646VRCdyjGwuAOXeYEbqtvg8bKn7G1PwnINrhEfXmfFo
JsArMomjoj/YFQrlyuaQ5YjEDwAJSlmE0Gj4xPuetgw89+LiQU7rTkA+mjI5VzqRldLqt2RgnDC4
Fsei4jfWEpkeFzVkVM3MiTiuN170wjYRtGyGq9Sr6v0Yk1ocCXlClka7Z9L9ulm50ZuU8K8JmrHe
NduwFhaYH51ov+RmdsliLt1iCJjTbdsOQzezTOSIRK9kPWW/qzf1wcTPFiibYR3ahPOAVJ0p940z
VMjkJadY4SfriXPtgWc1Cl3YI6FFrRpJhofsfYegbzAFu8ysD97ElWwrtON+DLMNZai7au97HSIh
3W7FXpJmj0uve+DEQZ4ij15rIrg1qa4KtYdjAaa5Cz8AAI6m/WUwIVrpamzv5xk+L8laYIsq850G
BZh7jp+3asItKiEt6LqWdl+Vn1Kfx82UUfh3BZNDSxzM3PYxosGSkj4bqDxt7ke7/hEDAKnaD/R4
xP1SLHnraL5yxzE2oGC5LDSm5qMi5EcRKjREgBi0pT4rB5WvdbiMhud8Cg6wbR+JUzbmK8Nuid7W
nFur1pqjhZB3MPm/ICo5/EQ9BytwoczV9wl6Xupsh8xIVyevVuyMAuPAYERvEYuctSo8ZrN6cQER
/ez24tbuaIbg0DDitXcO08bAz0AK536Fc0w3Lnk+4o2wEeD56UjPsFRF0KsISUBLTBDW4CGM15Ci
80h/Zbf41BBqtoHPgsNgRr0sLZTV0V86uTchRNdY+RYNimBwRF1n2FaNOc1Avw1pL5nljWYVf96Y
YhAuKHKZObyhRL9DldVuKFPdwHQ5M7kjMTRkMcakKOYc3oc6F0zVi1+4G4epZYVAwh+7Cm7hvofZ
0sNEqrjtN6q1iMvWo2GljyzdGDyztjEBlNn5A4H393K0ERC63k9OcNMYuXeyFqDcvEMV+XitahSG
o4tdar4rhffolvkZr1oJgBnNkRvDlfJeOe2Fw2YqlR3rSIur0hD+TYg0I8xuO9+8eAOJvmJOzqwQ
D9nUYGiUAkmY+e2F7nfiQrGMtVPiCriQXoOMvrz1e9w1DGa4mRCsY+OAuy86sqvDLxdNGkA6ONOD
8Vsv/1yEqztQSf6e6ZAdSQfsUXMzIpgJuPPcCS92+Gcbvc/1NBxSh760V+AcaeM/80Q9De20kyji
WKpSpNNr7IR0XmVhUEN0gnsCPKCPY9mzOm1vCiLp6HACDKEftVtkq9afDq47QrQvsCQTd4TwZXwr
YqZMblGxZVXws8vavPHyhOWIzEPK6L9IK/aTYRWP1w8p+4RdhOJwdf1S0mnh1fEQ8k5+c6C43BUe
KKE4w1QHFiTaRkVvHGd+xmMzgZ5J7QnNKycp5vmFszPCF8jjY1xkd41eqIPq47sqLvw9FLvnehGX
Zto3WndaJZ4RzMjZSITpPp/reaXU6NMEWgOaAr9Y61jTQcTNa9/SL7Vba7flxAM30aOzPmHe03SM
6T7Ur36ys4008GRFhBDD8WjP+JT1AJJvd+ht992pzyBp3kQ5h8QYF8HIVOnAJuU5J157ZCDVq/EJ
rjvZ17rZUukPcTCUyZPPFHbjw6Sah3oHpYRn2UgxwoD5vRDFU241J1uaeOLBbXcxW4HKLe40V916
w/zWu97OydNb4QOASVu8k5aHmZCo662i/uWcat6SvLoHxLUW+auBxvFmxvpuaVYckEVPVKHlI8lq
j7kEJpuwu8hH0GCuC8nF6wkYNWLsCgQGOR15Xi10xtkrqbC74oj84NbTSpphPdqEvPlkx8W7sFxA
U8zqTBdWTn5xWKKnIcaP2Bzvmqr6qM3sU2vtk4Y8aivnEYg/PwmC2aiOduzKQgi+5D/rg4tMJO1X
lks2s6q8S2NibjQtML8VolDYi8ziiqcCqf7JHV0wGlzecA/c5uS2s9ouv1TnFvbWZGAWGsVDYaYh
C/v0qyVsApF63kImHZK3sQR1YxjUsuAXBV59C6tbQidDPAXLneHs6dhpUyU4LQmIQEqXS5RJdpmw
AY8/IiLEOQKOaVEsoLqKCGINJmJnciaZmERUrQRWwhjfoQ5UvK8ZOPqi/+ixIWe1RDlmOJ9dGH3S
HD8lsrvJqu5WDmS2WS1OwxLE9Gz0Fy/OPzoCEALSBX/o1qODaUdPfSQPqZi+ZyJ41s1g3kY8TDlK
e3PlwiQju6P3omcLPKRekodl8zTRFvfjYD2m2R0BAnHQhrTImd+drQqwcnyHg/UkE5vsY9LalfWF
4h6yBbOzTc8KLssYDRnmJ1c9GFC/P8omPyB3Iv18qm+nZBe5XbRlWl6vEw9Hp1TmT5PEW9iKR9YQ
TEbz77aaaQQay9hAJPudUgYSektHEPFGd0VrB+R9SYxu4oRc/MlP7TW+FGYmon8YmvYLDeUROake
9GXl703mfmUobwwdJ/niZfWQ6aPY5hhuBv+V1cA2GuS3rKnUk7Y5c/0wk4/OWsteVSrjPZ5Dsq/A
+HpcqW13a5j9wZsTHHwpr3ZrDIiFMaDqQwKclydzr+wvnUDFxhv3A7H2a9VeiumYA/pkmjyhyY5u
Qk4WJ3aebNt8VTog106+Rk74Wf9Mk/U0hs6acuosQvCP3CPcvRb8V7c/z3FyP6Ui3wL+eW68AmK1
xDrQTG9QV6GI4euEosBMN1Koc4xzx4vViE3zG8bRA2i3+67iPCiX9lCwtPB45IwtT6cQggMbsHVc
o1RcbDORLZ4re+ZlUN68sZcLJMUoOTbGW0rDvXY74wHoC3F1SfuYl43GC2G9Qhz/EO9t62yTMUYd
S/kWmFX/bjcg1TIcocZJhTx/fMa3Cy+OJhU7exl1z8lgXMbs0sU/UC8ebDMLg/u0FTsZjdAc/fEF
PPKhnJkLYyMKJOISUU90nZwHCGBTmkJNvdo6T7E4mb5iNGVbm/3pxpiG80waXTDZWAKYuyEMpDpq
xWdtteSvuDURsvBAQ2M8dZn9WuOORMF5Q8/ZB11bkhIu/xA1bdMp+3RMUAF+9+Hdy9jfK2u80xn4
N57GXUsSI5ZODW5OBW5l6j77KflhmmnDNax/Zr/gmsG3htNkH1nTx8hBu5t5jU164nH+YUfs0kcw
iCytZt9bS/8tWd9mBZTFMszPcfKTke20JnZxhlHWsswRoIkchpklA16zJB1mmkItqPUCrOeWUTyX
jSoDO7coQHM32YSVz0tnDdV2KgfwTM23UVOpxpwz8eTv82H+irUe55JNFGBEF1iUtw0Tc5ST32Pt
HY0S0SuTAdjWoCkr3l1GSBAkJ7pljGXJC7OFW+nu4ORmPimzvQdVTU4mkybmAr7H7ERHIodvr3uz
U5iCQBNbSZzzCNeREcROwPrY9DlcwG46hH1n8cTAqu1LdoeddtGL+KfgVFj5lv/mVoJ6XgJ4rDD3
Rn3ir/AGrqAr1Uwa95bq7oweozvzMpcWLMp3xqZpTMybLXbj5jtapKYlczz8Xqi7K07kuCSu1EiP
whvfchMwALMBsTBmhppTMKoR2h3SmKEkHrwC+8CUUOlRPzd1bG0gMXKcU8op0z/yxmJRuJFLXFjb
7ew4YTBrHUu7XCeap3EVXM+W9MQjgahQNMuB62hW4PqPoJ3fuj4NAUqwCBnsB1/X+3UU9o96V5Xb
rvBfQjG8IBvFT1IOSInik2Xad4nBRkBHL0fpooLMFmdibW4MN1zjEsXZPlO6hyhrdkXy2Gj6s2XV
MXp7/z3qKVKgO9zMaXGTMEEM3MR+kJn55HWBlJLwdjz7WyJb8N0RW1DFvgALOX+QtEVcb8vFqr6Z
ar9jdHgYCAEPDAJp15PmfPvVD5Kzt5IBHK0w3wu1rSCEkrcL2IleER7UYmT0Y/tYKl4uv3hpK7Qj
ae7fWdiktaI+0Oe86X4hg4oSadXbLW15Puwtm8G/r6c7ZgcISm219mwT2GfGMgWppkFFuEqQKK1T
03gEiOuvTAjzgyoPTgpGwyeYqiz1T4hWcJ7dRSnOEeXkDExDY35IiBxaUepCkPFAFtrtL5sIuByZ
9dclMS4sUC8xPCfVshOutcnfOFgQqK+AAkwu8kg0YykqqHBTTOqJGwoCSWx9iVi+m/SCRINmt+WM
2MbTtvjOOLjQ0WkNh7DAzMriCbuB9uQSf4LOY2vJU5WotyplwxyN4Upl9sVuupt2JFJ1wqkWxGNx
Yw/itjMQKYd1AxjFpUsLG/mij8fUIT0ydHe9ZB3HyDzHQehPyV8uSNWMY+Lr27S4ZSF1jsaBJNLZ
pDBY6EpErkL4/WwZYmgK32/iQknE675qyIifRXpik5UELaWwp0p2D3X40giXLBxQo0bLdrUVGiD9
vv7QrerIcO1xalOOkeYdFDrc8T66X0i0Mx48Vn3TOh3hbeDA881jWMhfrXCJXbFvwiHld/ZWuh3B
Ki3Yf4Qx09eypuds8MTEQA4dayT0NDt0o/3JCs1r/ZvEaPKVkzWEmNd9s3Lj6Mv0yheaG569Gjbg
uN8hmBtWbuHfpeCZdt4wfLlM0J0ovY/GsT643T27FNJIl5WWjdmQkcGwMcfhJbThyTrVUm7l8tRu
GGr9ulAK6bKJ6nJyDkT2Mxw8M8tKwJUmObo8Wy5RnBKzZYuHgZELhvdP0xvXvt+tcq8fb2e7JHjW
HL+dyJgD36FZDp3ylbLsNaOMcXw6Ah/7L+JvZ8BBiSI6dMubwnO2DQIy1BSIMmJ3ZvJSfjESv82t
F2wz0cpjSx/Q4/31oj2bRbFTXQV+1lTuOm6QdmYoFOa0u7O1alelydlJ8bGWE2+3ym6YP/3UPIMC
xvp4Iy7l3HuHroC4qBMNPpkRkYGMn1tGUatK1/Z1yuBTehwcMStwH6jHADWLmZdz6nMkCUP3wSM5
QaXcBiaP03lA+iNF+8y83d7btkTCl3Xn8CecB++hYJzpqGd6awe74SOZRAt0EQZMwTOwfBrSocAY
iL25N9molQYzbHB7M/chwd6yt8C1gCbwIxfYSgbHv5cXQaI4MQMhUgktT87cVh1GubXgovFkf+MW
zZZHkLmlIVsvIyQhWRtVUX+aY7ScnjUy5db9Rxnrh9Tu8n3rdy+m2XBXmdQD9KC/6PGfvRkBgtNF
sEdSnhIqQkGTe1wTigFMfwFZTTngcJvGkN/xlRHNgV4E1NOhndSOdhNxFVG6FJgUsvGFeCwn0B2K
X4HmU8ENDMok6+muHECocfre+3GJhKCMlg38h9fhrmEKb/nq3uFNn/P6QudLYM/cH4fU+40mfQgU
IRgF5J0gr6qnyT8bciKZViFk9vx83+MlSCZextH1ko+018aAU6pbZQ1lpRrKLWO2KiRXY9yLRIB0
6ZhVRLd95545qzg4s57QEO1kTPlrWmcMRuoLlVl3yPXhTR9Qj+Eod7NTWzP0s8OOwR5u3RCQYZt3
8LXBrCVJsnUhSQbGkC0pNNQciccIbi7pfwLVaAfb93fmPNibPFqwrF390IXFuS11EruYYsGToSNG
6tCrjF+EPFKWtXJmGuf+Vh4ZSnXppJu46x6UJ/nLaLPQ9uSG1a3rGZ2wzXB/R07aE6hgaDKJhkwC
2VGhV48zssVVL4pnwo8PxFszBwWn0sy/gqz0Ks1fVJF9d4n5rjxuNi/XXmLJWHZW44eI7A/fBNya
Dg60gwnlmKyGwLLz/bdoNUDbWrvOaxMyOel7xcS8k+k77TUVPS2Zb8xyq9Oe0se/MyXaZ/rwypgo
cGvumyh/Tub2Y/rU24Ehm7ZOnZ1euQY7d3mgzHcJ5GJ6COIKmbeHQbFBzAZvghXzxo0w7IEI2Q4g
QKrpAQ3RxYjM72oi331mWlna+Wvrp89KSlyzXkDPUIzpceAxPenu7dzk73qOCMk2ciB7Iyjyun7B
KMASQOw8VYidTdrKzKatcxJ3Z0/DSSTWxsACswN6edYs7TtyypHsBHLM2EJyTgz4JpfJJ3ZSFNQD
/fK6awG9ewD1hxB0bEgyemJQ/EPmRTCSF2tWn/cqqTdt43yWlnsw/eavyatbT7pjIAvWTf7BoKle
1U0Kfy5zoGixZq2J7mmi8YAv857iGt43CTm6Xt9RzsCDUsxlUC0zvOOpPBBqJiSYPL+w2PLO56QA
dJo2t+PEvYTBjClrAmshevORFQepwczdB9NP5UyYFWjqXc8TjXU22DKF1z60xHetZT+ZI34mkHaJ
wt3jMGpWl2HE8+Cm5oPSmNEsQQESHXdA4gZ7eWNeFyOCbkdN67x3rJWSxYXKBI4VMkOGmh2w8Zyo
1nL5gUlxckd857P/AoGDmiWe4QAVNm4OXgJZ4dJyvXMrYpglu0QYzaoZCSuIsCoSd2tw9vYGuhbC
vD1JXk0iIF21w9osu03bl8S7zVgdNDDXgGMwK7KVodRfG2q6N7sSYpc1fMxZ9ZyQK/KFOS/eE8TG
1IawVo5cMkoB2c4l56ALbkjovCUEbt5gG4pWQ+6fq3y8WLp12+nOe5Xrazc0/7KK3eU0de5KRqsO
PczacHr/MwQTvdRNBoQjWZ78Jn7BpIWpnudDHn/rZjbQ1b8hDf8xLYYLiHE+i3y6jAM1pIx5bHhG
RHxBDSwPOFiR03W3AlEg4gaQu69DYzw6QtPpy2NojXRdYVSB6jJGncOqMVbwabgNGHmtqtC2VuSD
vuoT7DnBat5UeAhQE4dshVTLMaKy5qVvMbIYPOcaNh+9/lm20yGafblxrPluVKwN9Zg8W6QcFcS1
ciuJEls7KdL8BCk33K7XOc7rrd6M3Vr33W6Lt/s773kiaYK9p0anlQAYnQ3ApTFxrhO7B8VfGKb6
g+AXgPljJQfPZ3RsUs2IfdhMOtaK+a0e4VpFJnNzSpAfsE4cD/Qdo2EhJurXHZKR1dyjUNCjzyZn
2K833tds0MwCuXvoG6rczr7pR/hblZp7Rk/sgXCCiI+ZUXJYJnBaHMbtSWZST6iLU5gtz0kW4URE
YTYSmQaGuNjaUhJ97tAYZRJwHkM9W08FGT+08dNEqK45LAAVZtOrFtzwqja7705zw9tWfFSSKbpj
ujllyfzLaaJu2F1t5QhMnfFuov11/CHvc4fPNGIJ3UeGFYjYpbGst0aJQMEDdjIt2wNfGvp5SqhE
c+8hLv1pb4mSbnga6o2tctDlxrDDltZuG83J+L5X7BXP540XZh+9GREGUoTMWAFzChhOj1W2A7E9
JuYchCGgRS+5L5T8UY1eYdgGOz2506s/QkwfBTO2VACRi7D4dma86HVqtWdFCygCnLNOEZahvl6h
fprb+FJY6L2tXo8JC9HPNO8jVsSUaWTO6T9lKctH/6xpqRH4vf+uXCBmeT/+KW9iGMtFpeFL0Gtm
ldBHV3BbgIIraz82oqEnEMnWQOjPtW0sD1p8Din4vLLNKkYE3Zluy4irCvHTIpuI8JXUqjs7UKJM
FvWbmjyebTs0x1SK9xywB4P49kaI/EBO6ouWsqoxrS2Bn8uAE6ycbRrOKjbSu1oB0DYZhkSo53Yz
tIwA3xYHUrQdlyUMOlM2TK3Cl+pehEOFrQ+0jZ5j7pmJ6w+TzgoVoeXBzlT4YOJ9QcwOmcwpAbT7
jb0uDXSE48R4DcsemWicmSkvTDXX8RnPNdtvYBVBnPGo5BKajZBfRi/toBjYhLlMHczaB9WUj8+l
of9Uph7uDI/4DGBoE89LXruuooicyfACfUSCrpayzpZuT3AJHYDUqN5OJpdklqTlRsipObYC8un1
w/VLp27rJRfv0WOODG/aYultLxE7/z7FudWiUq+Q8fQYCLDZoUpt+4mPc+Th1wxtmnepKuSJ8oxA
TtumkYmbdfnW9QPScVo2YZ+cDtm/WOJy/vshXoJx0ms6DvnLe2yvq25Bh+KABgx6/WxBhP73y2oB
XVlwmnkCjsWx5g7N/n2qL7TRafkQFiHbb4yXdKmgUa8ftOR/P7t+6S3gVGJEFRC7g1bxvKkL4IEU
z3x6/UAYBPkeoroXC7s2W7J5Uh5uAUNLMn2XXer1gwrL9t9nhef3xub6TUx2EiHv8h/lhtnwA00f
xXLTtbEzwCIf//NBiISmejhbRaxh9DG//RzAoctPSJthrFyGYhQIPtDIUNNbfgin563KR9Km2IyI
omLaKhE9hgNLrNYBSWUOM8EByytz/YWvn1Hq8CKo9E7XbLAGWELnKAcKd8ywbR9RtG4dezwVy7vb
i5dWIhqLI5R4k7NyraqG4Z9ZYAEiwZqGcETo+KdB41XXE5Iv/vvOXN+t6we5vG+hItIB8RERPh/X
6yCZhL/pDPGRSnT45Un7FRGziJEXyTGeJqSs66Jq2M/Ri1vGDwPRX7LrNLzmGF0Vf8usdfIIfgpf
V7NQn9P/97oI1mek6u6vr9W/P2a/zUPL9ikCGzWyi18gva1uw4+7fjpkJqDbphgk0YnO97/v9eh0
/v1xd/00apzqeP0wFAv7uXEQFlxpwomrvIybbLlgl8vUNmeXiLfsYkoaz38X0/+/rq4XV5gV4RaC
3ZlnZNi8XS9J1RsgbyuIL8aYpgiu4kOEwGF3fUm9K4H3+mKP/3dr/Ls//u/LUhZIVRFhOLytBaiA
4//QdV5Ljipb130iIhIPtyXvpVLZviG6qrvx3iU8/T9A++w+54v4bwiBpCoZlGSuNeeY863cHynb
VfQZEUZQEi3rav/YCPefW/MnRjeBdm9FBz8om3GfMHHaDzJGxzRtYlNpkAgyJcnQxbDiBkrYlWV4
a6YNbYV24UDIWRu2x7pxMIgiLDOuk+Cagps7RHy5WhnRyKasG5aURgw52lgpXetKD8k89uGwb1Jd
X7Ru0KBmAvdSzRvq+wHt6PPfx6vo1J60Jqp389PnO7TAIR4io0wwP2u+oxjCZhuNJE6roaofTN29
esJ3r6Wt0aalMJxmHCIJDVWNDfRVt9PuMj8i8Cr3aujtD2TgU4TSf56ZtrDC/YLRetCSZUHZ+WYq
jn+zyl6sKAk1j2O9Kv2b4mTEvJS5htab3XlDHK486PBn5mfNz8d6VF8GLhLtv496PBSPUVak7TlI
w6sjcusQla1xJdkSYwK2aNbJkXENpmMDPuhVStN7ORpJABuHmTgDYfU5P+Tv46zwAAFSucx/qB9Z
HHMCjCs0H+h35TUsTO3xT+YH4MIxSEkcWcDhk2QU5N8Js3A2SuITnopgEl1AgCZe5B619tBaJYK8
qqfEjM2robT7cvT04zA9l/HdvCpkACxSzLib+di84fJrMsWhEPD3mDpEyXGaDw5h6e1kKf9Qiwxv
hR0P16JYSepeNwfipoX87gzOVrta1nCPYpEdmibQr/OhdqAraJMStVSQesyH5jsjlOs7S2MxMB+b
N64+1HzZ/31EKVnz+SypDI14nL8PzfoaulMh6eFPD5nviEyyqBrLeP/73+fjMI2e4somxOTfV+Uy
+aIkTV9+fsQwvfi0aap1aynggQq7vEJdzhzTuxTTpnLg1Rokz3UjBiDH782rmtvmVTAiL3JrKJEe
cgz8k3mFcS4nUimdsOnYvHEhRRymbHDQEX9Pr0gxk7NluDTcDj2Fqae4bO2VMgIpLTvSIZHLv0or
ig4S9TxdYcQDrU1/WDIThe3dX5vybgTjvWqYr4+2XGL6+1k3sXItp01WyWAdaF4wlc6963yHyMlb
1mxkOyY6WhwNMolPUna7+SGPY5V3KFnzXx97kaLeyLk49JqhbYhLD7aFQtAGduPxjCzgacyJn5k6
XWHeH/3K/MkV662uidjyWGZFMkR5X9NOj88mWownqajh0q17Yt6r1RiqL1GnuU95SS9Wqs5roXnb
GmBq7fGCGTWezMp6smyUJLV76vEnDTjdGun/KlxYjWFhh8s6t55KMnbq1HPXYdL88vp2F6kYxsrQ
q55aLa6e3Dz5ljEho7h6M03+tspEAALf+ZlO1cvqSFf3ip+Gq+pb3Q+J/kC8zS/6xFBt7kcm6wV/
5pTK8ctXyCPlt38Y0HCUmHS5OW+sxhHM73pbWcw3jWl/vsdMctBCkJ+b+DLWkmFjfoCbRN4/j533
CzVRgZryrOrfW142Dvsx/UU+CXFj853/57GPe+ZnOFFNeHwqdqWiQF3/++jHP22hUKOmmf427+Yt
KRpvPT/vv/74fO/jhY2AG+wmIq54ekkUNvWnatCM5eB4/3nZ86P/688+nhjpTbGsihDv0/TMv69X
/fveH//y7zt2g6jCsut+/z30X2/s/35SphicrUFaGFptvoO/z5HQwRaY7wBpDvJemma0AeVuFoa8
5UXRPSuhdLf+4NlPpBFMjF0DySo8t2inR2r3bIi+uHVUY6ad+UhkV3JTOAF58iFGSnrVOzvp0CXU
jCCnoWuHQ5H3V33YtIR1vElLqc6I6QkEjqT9bCQdRYjJJ3swx2qgCxQPJs3QkKqpzjJ8qFykRzx+
qRhj9zzf8jP0u3SfowP69ooqu9uuha7UzxYrPMpbgGdYaKgsuzKru7uoSKd47ypRsWEVRBmrTu8u
RqSkm/lZ80ZJs2VcGzunhJBqEX931Ay6M65t7s24i48mv+WnUnVIgjFN6tsZerDAIFCoc+W4K4FO
zHukJ4w0ENCaZDVGNR/4wCWE0b3OhgyT83RLyf1o19Mv8ujtOS7tpfY5IazrDt5TJfJpwhWKFlMe
FgwuncOPwus/g5Q372Qs8IVALlqYtXdAEkIUoFbZb2lmb3CvklYXSsKdev1Ey9VfQNexPx2dPjF9
4PRsxJZyUzL3o6ez8FkWzjnVkjfP8YYfRoQMiPbG3WVZcEhMraDSWLhn9A8YlXLljZKufSvHobzw
ZHwqCUUc1gOU2czxQ/NTbEBeqb/bjECDYoTPrpKRiJ21E9RWBe3gTH5rhWbsKU+IuiNApqR80sTA
K9uDOZ8DSUjrntOQYiKW94vJrHRbUNYD6hOs51cJEWcxahrROO24VaRCHZ+SF2rZGktHJryXAlTB
1KTrTz7BpHtrEP7CSNVfsZkNV2q+8rEpYypzRKZveln/gYZV6ejVpb21BSWYjNBsbxxawOW4L2xl
2JRC0se37Qh8b93gT0AIpKC3d4mWOv/dKNNu1dfXNE8W7YQxawCW4EYJaS1Mu1UjDM4oV16BYFJU
KF6T1Df+4HZ6hUlRf9AEhd+eFc3aC0lEyK0NlAa7XgTSwUROGO1Rw77/1Ay0aQnuwXavshI7eJbu
HZqu9R63YuMrynrlGMRDoS9LZGxEHKnFszmh6JB5v1ae4t5Keiz8hJD0Ka0F2bOUKjaHiLml5zkm
1BoEtV3kpHst9foTBYgaL523RjPQ7FAKFe98YHCvCVLUDK6bRWzAXEP+3StJeav14tsZ4uAdqqJc
IouOLq2H0M4saIPphfwO0TgQSQBgJbC0tdEXJcVzgKt9QCVRq+kPGCpmmLCmDjLErXvpddZZ8ci0
TUy78zGwJ3u3KInKmHgkIdcNo24+exfAfcIEbx0zo2JMCQKqZhVBSZjQeoKHrv+1SaqL7xTOwXCp
TabSgGg7DSNlyC8sG8U1saLi1JX+MxECBEMK2lyHQQcqrpMGeyEY2d7TJA7XHVSnNyXMb3GIGBna
owdqqP1QDdV6b40iWxalpl+qxiR8wI9hO2iAaAuvPVaRZBVMC2hNrDOx0Xpg3p0g9084dvDcDLvM
DT51L5ksPclAM6c05HysFfpJbWBMrJlzOjdfQWxsYkCWeBuOrk7dyjAdbe87xIInE+Im8H7Td3HO
jcEUBURSwEzIthv4YxTrDaUx755ZVSsHKf6atZ19LILwG613vseEB5pFCfhBg0b86UgPOSalj5te
obhlUe//ED1Ah9zTKVRa6SEouCoKS/wkwRfnlxI0t864F6PDaWskMWITu+5Z3fGtYRnB9Ktau0iP
m2lQZF7bdK9q7A1M/J3vgXQNIk3VFnENv14rJ1GeS1a8m3/RQ6dVW8xn3ZOcuJpaCq8ghUeb06tf
DuE0gRNddXMm3kCedpRJOw890rSL88M8syq4uIlnn0LFL14ZprnGdExibV/sAEHzOjPzXo+2cde9
8g9BRZkRq8d64hqYJqxsteiyUznt2tNuIEK5wGBBLFFuhWcwSZi6wjj9NrNN3AzV1zChUQP0dqVq
uZ+ov88zuRZS9UIxXP+u8OFTohIMaW2W/0G/Mon/EOI/hWZEDQHL2tFz23AddLV6d8dYJy7Ybxde
LQkfm2iBhdRDCvVuzmnKbojm8CDIYgNjzs9bUReqqBaOaU7ESGGHG0/IX7pjYbysavq8hjWlwHLV
hsiRECnfG/HJ+uSSVlYrwUtYqHaVn4FMyLUdIjiGXy/77h42IF0K4QIDZy+oaX8qPv7nntMorOL7
Y3yPgLHvYKz5gDyt5rM0i5NtxFDoY/q/WdbxrjnzF/we0drOI3A6b92e6ImeyuhjNMS0gVo70W/j
QP9DJ1RtVWN1vPm6fSyxqL6RU4a1KsWRO+/i7FGeUFdCxYr45c7DYGkA6UxcbReFuXMmUTfdBkOQ
4q3ojnjRxCe4DJf/YliXMTHpBei1GaOmHM2XDM8DPeup3Du5Hyztn1uKP8gF5j8QrBNCyoGZtK0s
2hPRUNCknw+SVvUeimATk67Xm3W7VkXArFdKdRH4WKyDzM5Wtd6mLxkyYejA1q/eIRdI9Qt1haKi
uRbolVCiaK/znihdeshrRaritU+r9GiZVCTzCePSKPh4eg33c48U8DJawwLN1/DRVCg1EUkXu9Ag
JDcSNgGsQ7SOpNgYXY0MfL6iKixZu5z6xHzMqAvAgv1Q3bo4cNfVQCaIAqawL9NvtbNecqNP9gbR
FOtMYKQpKwuCpWXp13kDOYYoEYpNqKY4FkiMDA5ZzfOkTBi6vdXUoFoMUYtTXiUXL+gSIjMwZq/k
9JJ7K0dimDCRwt+oXnUf0z3njPXLGkBRdv53E78mLWCCXHWCr1YnAlUdw/xZG6W5h/iCN3C+Ynr0
HUh0c6sb9FJ3Pb+zeVcVMEQb2wVRiqhUsIa864H+bhq4ezLYyxsFSO3NVh0KTuiVFyE/lReygJum
t+5hZXYv/NNfWlN5x14hajmMQ6d77uOQTBTfqU+FiwstKxT7xdWIemjCrLwQZoum126fs8ztLxqr
8lfVqJ87c5CX+QtuvP45V8fqUCblFWRteG39mKlOZyffXkBl1MjUT80K8Le5YXbwBY+oFAC0hI2D
fGppJCiMZmTjde3B1xP1q7FZuweK0yHpsLIPr4AjL5083ipVnX3UXPVtg5lB7KbiZifqs6F76QcX
EXeTlslat1CFhUgcCbSrV7nBMBtmxWE083WveAQv5t13Z6ELajo4V1nWk5JW+sZZYH+kJoMPMSzr
50FkP1yXAh9iBmiQXh6fYRi/UfpQXwBXBi+gl5Rpx8J7dYFoBB84OaA2bO5dmbUXND4ROoRrX1XJ
7zK5eZiOfmv8GabbmvMKxXRpGf1kWQqLdz8UhIukLh2nabdmFgA+oqHnVWKDNZsSVFjpxkfLHok9
TPB5Poad0HAtejew8guVfO4iYi0y786bmZ9P/iXmS6eyQH2ChW4qaZ+UwnX2I7NEH7E6LIvpGNmg
XF240J66SsOrFMcK1KSK/Eg86EtngIT7pCh3uCz2Bf8re3o7vCaGnRxsSgvXFufHXlXHL0qZeGmK
Cj71dKmbr3c0A1NIggUOFC58RRXVB730X4XI2mPaTwrd6dKk/e/u33uV4MQc508nI/lcj061U0c6
PAWaOqrp0PXm09CWgkZ/pBLuG4b20VJGksxC7awVtK3y+ZJeBwWXSmvIV7pBDSythujNi0iHhvkR
NTaSUFEH1OGQQHRmlJ/1sdCYv7Yac1Lq3k9xDtbpga4TOZL7yhEdlQPGKZVG20fcDd0Spa3Y6dNu
55tbsrvH5yy+EC9kXzKTVQjrw+Ej7eMrl76C3qw074amv0vEaDj4/N8o9EsEoWDJ6rDKkSRDPalm
alkTw6Go6RV2g118hiKGb6J376apOfs0oGmeyqxcSbvpmPzmyony+QbIQ3WzIgLv62ztk+B2Dksb
ApU11swpWBiiR0W3bgD+VHNfPdmCjrqS+dFLwDBFII+zBjEqFrImzIt2CPt1VIiFNfEUlZTzbv5g
8zZAJEvqxMLCIrv080qebIXoEipMXwgH0BPbP5TI+/3vDUWRX6VZGsf5Lw2qeM+EzA/z+FWjvsL2
m4hTHBs+jns8UwRrNLAJiv4HOmVG4ecYrOMSJTYAL6diXI+ql6qIX1ioE+E7HeptSmWlqeM1me6U
ddHCo8FGOt8bOc5PkhSSdeEjU40nAmIqEFv0qmsfR5gkr6R5rebj5jTIQ7J2H7u+b74LygZUnlsy
JBGczo9yRiNf5YAyKWs25boKTWKdO+PDB7L6Kx1Z9qvTBZjkriozkWtg7t6GVmp+5238HaVq/EnH
mtphXwXLJBqMnYwq9CO+iwu97c6JxkdBZ2htkDuPqw2Auitb96sjrzQy7HvsBM5317urVLEzpHCg
kT0tan+7ChCMqDE/SHIoCAxD0EpZgwlx728aS4mwMrb9cYI/QYuicZ2gTQAdVBL3Ae8GZBqgRTb2
EoiszzrSK176dy3UKbzZTn1xlRYtfGU4VBzz+pQX4DYCtXRIoLW19USUS0BRBrGqvrhW/0mGvHoa
SAR5GSAeLFize1thF+uRcxuaL24rS3J6xrW03kSssAw3orsXYzBKxxi9vWmwvDV14pfmh5BDfqbF
6aNprLV9UsrgjtuYKag13OY9sCP4VxyqmR1ZNfMho3SDuyH/+NODnFiM13rUEET/Z3nKWwDdqqrA
f6fV6oj8eV2YKIqTuCCXSreYZOWe9ZMCKl2JifEnbMdaKZWFw3HaHUr0QA4s1DjN4s/Azl9aciD8
Jx84DRO8P27uf+APOY6eK49pnMevcq6wJFpdMd9qLTz8QH0fP6ykc06yJFCOUdj7qNuvIGzVd6aC
LLz5it24DL+aVrl0ada8epoutmXRvvSdhaOuzNAsjom4ZGkgFo3Ul3GTmHcIASbfCC/HF1JhFZNq
i5H8uyveKYj/nHbgWNaO3+AIA7Pw0yq/o5JFAEAwdV1wycOhHodvRtAvlEY9jczcUQkSa4PwXz85
Or0JgnTJL0KWAGstmJAKZJiMRJ6FnZ8hWvZhaAk/3HYponA4oTZROoU8eTmZV01buOtEKva5UBxq
OZr2WlQWNgCDsV6xJ81TWrVX3E8IDm2f9i/OfvoBKJ3iUtsw75VXhbn6VbpdvJUZqT2i0I2V5ztM
Nsy24/KubHG+TSS/sWvEVo7dd2FZLKT9UQMZPf8n8uRWhueTahE2XrDVOd3AReGVl15AcLSe5R/w
T/JORyhdN+uUoYBT1MzPatPrdIybu1CLZgcFzFw7eWTtqQwZiOPq+taJiXFhTjbQ8Y6vtV5BIVNg
0Jj182MD8B1TrQYOqDfKap1HSyMkdqJrwuZ53sikIEAybsZNkCVffpxWz36cQF3Si99goh43piN+
DLF01EIPOX0+rFkk5luBk/Q977e547L+cuBz+AXNCbXiluScysvmUld2funitIHC5YmvnvexJSuV
ULXIP87gWQI0oItZ2gjhoA3PoENO5PUFU9IeBSmFjwqkd6VeQuRlVucp50f1tClEsoTjghaig0bG
ujXo16jlNkRCTWBrvaauKHM8Gr2/e3wVeJ+HVejDHmlipi5Oqh45b5Ndz2wE6iGzX7+9UisYbnWa
5c/TO8N54ffC+p5u5M5gf/txTz0NUqFsuxfLElP9sTE2emG7b4E+7ESd/erGSL+qapNuahcSUFKn
zuJBy1R8rj92VlzKGiXDDO3UCxdqWGoegm/ElfKMEhCl/+QXf5w+mUhOZagopAoU5zZQY3I+2/gA
Bdg9hD4uwzmNpvDAObaJGxwgx6PjyNDfxH0HEETNydKUVUzIpjcMV/E7KZkR0K4in7YU6nY+DYYB
mAICo2CFyIa6B5WReaPCvUHLjbNLz+AJ099Z+7qMn/Vp7u75FT7hhmubZmoESA1Lf4JmamnlbEKo
SuuE0JMTqD6k2Wi73aQM+L98NBJRCl2QWxCb3u+m/4MxK/iVKciwihoZ1iNDJEK3W+EITpdtHOVb
Uo9uUuXevy9OTyneE/D6GAYgBwqx6ENqTnHd1QcQk6zrzTD8ctSDrqDMq2I4oI0In/Hgqs/0yJeu
2adnx5Evbdp1L4Eedi8x0UPwl++eq1f7PGc1RAhFwgxU1+qXSnDlUy0MKmHQopGcfka0y1U6YsCb
jHoShhv7LpdEAZYYDdo6ZagQyHt9pxXnxxvTWz3Y4G60UXu5clMic9kkLoK/KMa0kSeWszGmqTvV
kJIE8NQ4NQT4ILfLrfgk+m1lQ0UF+WdutcRU3luJaYqly24oJ/pxmwCC+Z8749z9qY/COc8Y2Yrp
x6lEMTwDLpOeKiqKpKPdNdUiB+sFEilByzmIhDwCX7vO33QEgrURcUDTrdKGQ5CX/V6NWJzKsP89
/3IynR5TFGW72nfcU2lEDgQaJ0aQ1X40aa5sidzCa+4p1xY0wGfCoISrNnCveLC0jaHo16INxqU+
LfNLQdSn69EG1iaCdknRdYbKM4mFvDIPXZBMSTSw3X2tUDF2pYkXKmvHckd5PKvbiclAxaLrJ5wI
R/z4FqQ2ZyzG8qViG8NB+j7OwxjXOQX58adDpeqpHVGtK06C8bjRlIPRFOPKcbXyCtSSrxC/RYgl
ByBxnquMh078+++NeBV4Gp3GuPiIvNhfFcaIcdwVv2QWDqsImcCO+n3JEJe2W0pE9fO8eo+mUKVR
qyEQtdTRIFoi1wKy/pRg0PjS/HDt6r3xh3Ns71pJvrGA5K1MNx1O+K78p1pNnJ9Mtom8wXd0CJzC
2DKjyOlGu7QYueKpBrpMt2k3j/EHFCDBBqnZvtkke0YiHn94FpEIhoypqnrSo2kv8OMbpk4R0CUu
ItMwOOnuvakwT/RTIYH6a4uactgVU3GEhIxlVYKBiKsR8KTGeWyH6W0e7MvQv+W1ap4J7ZoswVX6
HcnfQoj6Z4GOfAkXetFJb4BYyEyqVzl/C+JhQCTVy/m3BZCsee4TUlJVO2wR3qDDm0DHLDe0ZdJH
I3mHCsGRBKEbZkg1YRABzXX4WLaprueRwp7Gsn4cMbgjv32ExYxS/hGMizdDyO8ygf0NFLBfeMGw
AfPPfEfJk/fWfetSZ9zCy4D8qXmSRHVsbU02aCeAB7gPlf41tUb1HbGRujQcvzxD2GyhWZWnFs0S
vhHweTjWywr4le8tZG+N2NvyFwtE/J9K/aJeZ67hmeYrCQL3RFF9aU6pS7IY0pPeoTHtSS2aN/Vg
uwcqv2T6mgsQBeGlNtPvx6cclNppng/UOvrVvgEQQQXoF/NyZZG3cmKRd+pxsBLS83wCR+Ci70ON
a9A0x+zou59qZPFCAJApCkVcO/IU9nFnHKyho3qdF2F/h4NvolRNq1OKvfSJCJ3hagtQgCmB27md
2L+cQEecVUjI6KkHwcIv7h4ph7ijQEoOaKlQdMHkVatugfvaJ3IH0o2GrWYjM0yuY58QbJjhEHYw
zLdDI/ZNIGH0gmrCaicZMctmM4+qkQ8pTDPHkxvWKngcG/G3r8PZcUb3PhKugia9vyuWG27ms6gy
WrmP7R45JB3g8+O6mjNSnmRMEwKwlHseleKXy7ycyXIPLjKrKd+n5t4mQOse59p9zv4xc7yOiRvf
Kje5RTrNmsCu3evjD1Yh1RE/rNYq0aTL0KJ6RnFDX5lWRVG2iWjgFD+i0D84vtruMtvwT1SudFS6
TFYwiT3FVlRfWseST03rYRIiD8i+OO44Uix9K9qSRIIxt+wlCA/6aNNkyukZv5jBkApopUBJvKBQ
qeLa2ILL8j3ocgJswnBYgjoRn6xVvyODXmqeQIrC6vfseLXLog0ScdKGe6maPWIvvHZ5GbZ417gV
6d0/t4J/b42ITaTIjdf//2N7UPR4x3BpVQxIcsyhBUzhBnSRFKzB1JvnUANKyTARnXud6RvZptoO
L3++1gwRf4aEiOHj7b6yVkNc3xnKqXR08kdqEGzUZXRPjX80SbyLJCtTdOO3TE/8D8tGzxvgDzyR
h+etKRSePIzrO8Rz9E7TdjybDfTxuI6aFyPIJyEIOKtBIeqUAsI6m7RS87x/3gBepF1CdRQay7dX
5nyzCUk/ZgT7wVBADqNbYXFb43cZDEGq16TDCUTSr6ipVquY7CDCoNmUY9HvrFJ3yk0QmSVwZzjt
6bTGTFv4UE014rpPC3iwIQWWQaNIRB9YewpYSwJJxTWkgqzdJ2mGowsryls3oH7GuuJv5l0YUAiZ
+N5DVq+EaHkQo23axkIfwq/YZ/rrKL8esQWYoKqtnWs9ZX88hANGpYPZO96h8KamPxr1mW8mHD0/
zbfmjUeRlHBzMsOC0ghXmg4UTx8NsdewxM5vcd4M6Rtts/wjUseDPV23dATNGRzjLwOM1OADclhn
Wm8sRadzBfWSnSC4DG+9rx26aTMfr9N/UuSyQLfWRBSPFFxp3HIGSRYfnFZzQNs8ffeK9kPWBD+b
cDTM2EiuuLdMcMYt7rXYx4GgwY0I6KLlnos+J7fybUax+ChLdOSxgtUAzBa5C9OFZh4sZOC+PV6p
XhHzRE6gA7EBcW5bRYfBTLleSqrgVaJB6GKDu0491EUhVgkYfaC7sXlTsODRX1feAp9wUODdEMin
XbyU3pJ2trmSniYxcIU6trgRZdr20fUBkr8L0ZUDWKlhAdlzz4rgqpC45BRgUgPrM6c68FfBYXBJ
4IX+mIUIGvhsDCVAswJZpDdpxMgoBqadZGdHsZ2+KI4ZLIMhQaHekPAWuka9zGrnpvSJ/P7fGz5T
p1EJvKNBpgUNX4yXc3FK03AfTIrus23RCfBFeugqa1Lwq7DMTIGzRJn76m1Qhxvdr4aPCm/B4TFI
llryOK1soaP/igTnR+YF8nHWZWMvF02FPUumyUGWRfqa8UGx4jVsogucGxEeU/2CbrVdltHWL7BM
BIHB4oOo0KcQD+Y6c2RxmWuUSh6qZzWnaRfXOwNNx2oWljDJW+mVo7x5LKF3EWD3Bei8HFKVSpmd
eqC3A6/EOqrMrGVk2+/qyJx+7uLoTMavYW3BenN7uTKn3TgQe1Hn5j4Z9XrlfGc2NGF9mj7ZrqI9
R8ThlZm+GxUOD4Fa3WkXbmVU6O9unQ37gMoi6qlvQku8g1ZPAX1kHXETvyE45pCqBkmSVJCSnEyJ
FrXfrPQoJ7MEP29i6R2QRJlw/LWVhc3JK6hT19ST/GmeBPqw3SklrUQWIUBKtAmtqgW4/kFq7en+
5WcR4t+gw9tTzg01YnCVYU2NkQJ95qyUnhYtplNKZY/8Mz1kGFTo5xRjpl80PEnMt6ZxZOo7P9bl
QZHauDei7MVvY7luWsESqNRTInYyf4m6nu+oqWnrD0IPttJyj2ZZMx8hFLKYklJMzq0Tg8Yhq6Mc
QrMeeviP4dfo4LsgUnTDmtBb7XXerQJbWyVgDLyqLLwFYI9jRl9+i7Kw3GR1LU5UB/+5xUn+z63s
JHVolK4S09cVqE6wSnwapoJvcdpkbglhKpkkWmGZHYk1KS5JGb8IEU9otmbA/R54/aqfrpjYcsHG
CdJxH59QyYMWtoo+AuiKsjTcIDhmvW+wGsnDitcZxSdjmuTNl/skoPZeFNh7WwApsaG2dxzA+aTc
ivhZPJuqs6HGFk+fzuMjygLjaHT9oSuSjyEalEviKPVbbO7mdg/qsfasHUav/qW2oYdtACERHfxc
XeBVXZJkCeFDyQWMiTT86aTx3erWdqEGX2bF4h/xeHroZazfcCRv0I/TjWLSLnTjXIDtZfkRjjrF
rTh+UTS6a2ba4H9r7S7f2Kpu7MjT9vBmhtaimVYKZZs529pL8VzOMz7a/ScoFOWmMTUmF12kvLZF
s8BuSXV3rGg4uRafNNdFSwbGHmUEcjFJZQU2WV/iRo3F10S2CvyVb2viK2qzz1nF0ei9fidawTGV
02MxmLs9BXkvU44utlgXp2wN6cjtAv3Zda1my1w82rKuyyj80ADqFIItvVYu1Wwxd61Jdkyv860M
Qp6jrprRYr4dc10pKpbYlP/Msx8WrzjqzTdNGOCLUgN9lktVHKRByzC+7siaevUd9Tc61Z2vcy1I
qitEUWp4esbZNa9qWyds9n4S1auGWccOY0yJ3TDezFIRlarrgjr2hvlF8qwSObAIrWT4jMb4ubF9
asHRwJwible03t0dKoZ4IzWMuJFLj9Ptp/UARZ71/DuZfzbzruNQXB+MbG3KTLng2wwubR8gRYFa
BKWUcuS0tKumlreTe8nm0R+vBsyCvnHxslLbzqX33pbGGhNTvJp3naC09w0QDuLNuTa0wy/ym4jI
nnRzbhSh6PZD4xJ5Wn0Twv0sEoS6aaX85Apw6CuamtONYXSGKyEL8WIUhjf1wAk3mRb98yZegsTd
Ruiwv/zKebWyQX2TlaWtyO+zDrFe9KcmGzWsp5DR9YJWlaLa7lLRlPDkmX12BOb0nArc4TFV6BeF
ZECKGhnZwV6xk3UwVddRQVRofgibqNB49RQy49gm2Szq6pumdQg1NIqV4LuowPJXNiCC033TGLf5
IhznKHVqvVFZoGLHzPK8A6LPD7pW6gPa7ORi0GKDvm26S23KDQ+JczmjxIRfP5bBil9mtjOCComX
4Gcr4Ftf1Jo8MiFF8z5kVDQ1cSw7xdmZRm6TgjjJTtF/UBQSLalSRnBw9DI4z9fJMUUahVnlvZZQ
WecflFlCeKyxN7z5tk7KEFbXYASmGc8/z+mHWk3llMcASPk/fDa1Vt2wnJSL+TtwpOYus0nSNwIF
XBENmCEysrRXROzmkQn5RW1Ia5aO1E+9yRQZ24J4o6Xpcoa5BuLsaXdk7eurCK94WyFBzk27JFNu
pHJoU6WeVu0aw/6m0luc3lOdrTH090EYwS6ZNH5qVaV7R2/rZawxZJa2Ml5IY00ukeD8m3888x1A
tWGCDhAkNZonp0aBFjEaLiUfToauj+zXRuGCkabwRZyKF2v7BtX+SYNBQNxBbSEaBk6Lcd9GRqdP
FosCsWKLwfLUMi2mOZbuXHJJnxy1KonbpmGA7G+4mi0MmtFOSLbQwNghNeDeSSXjjWyGjBZ53n76
biwgg/fKtbHNScOBeFUqb6qSP8+fQZZb5r0FMB95UbkbLA86OB7XnScM9+jbKGubSK2f24LySEhN
9aOOzHfCEyadVmuDCbcoJhtD6ZyQ9VhVCYpkGlQribmAaWpyxRyob7tw0LdCrYKzDPJVH7XiyQyY
IunE722meiA0pcJ/13W3XnLZDnci6oylyQi+qsixPis+vjHX6XePGSs8S0xiSfxraPUGOziOW139
f5yd13LcWLZtf6VCzxd9gA2zgROnz0N6SyaTRqJeEJTEgvceX38HQFVXyYR040ZXZCcyKQmZBLZZ
a84xO//27wcnp6M9KM2Xv1/CZLUpgrY42THo1HmplnW0MdUYCqrHcmaV2kG7DWYv7/TMm58NKZ2U
MMTLxuXRZSVIiaaCnNc1dzkVaQzTRvugUU53NCGvlV1F+6C1y5Vi4ePtbOTTBICfpQldeDoig4wA
jxazXVOeAeeNL5WJKVuCmjukUUn2fKq8N4nHPbtYi5ZmJ3M+aS9WyCmwLOC0PHYNCyK869qD0Tk2
ZIGSGDPFXuTsfpc9QY6Lt/WLpPAPTevPN53V0GnBOtL+ioHtRG/vW73a6VN3KWXhvwNuncGz51Az
6RwWlH3YSOUDuyYehv88G42Rkb9Rd2HtoDCS2gdWgGTzEBUCtlUPw22IBPrDEFvYLFT/U0V1BYWe
vdJrp3mvWdpTDR/vFTHWso8Hcky1FL22TW9Mxx99pkaTv7cpPo4Uvx4tSWHdNJ0Ce4SyfRPx1J64
80pvl3C1nuOasWdS1xXTgzvoFrko7XYeuiJTqCvhEpQT+iXyjRLDiO1M5QEPzzPNPbRf6BzpvRg3
7XQUEHB5iQXIB/K3aOVMh/MbXugsyPvt1n5E7Nh8Gjat6s18qE1V5InoQZU0vE3KCZIx7YYgV8Xn
pBYf5yOT8ZUNNPqllPL1RvHG9vbvZ0o41dXJxl3lVQghMJcunqnxQ0Y98Oq1/vuhrsMl912BFI9n
1J6ZxqdnwfSa0vVf3w1aPlra5W8/O78+/8T8s2kApTrq5WtF6WJn2mO01pzYeK+HBjXEGMpsl1mX
WdkQdibiz+Gp08HSa0R/b+aFU0Fe7UalGxFH9jhlRAHKnQqcrjPcNgqBj1IG2X7+0bpqCormTcQ9
RWChK1r/GAx5dJQC/EWssBsa2AA8tnWmrBK8wjdAPJj3Ergyvlp9MoOqet/rDMCTXn9op6Dw3Ij2
hIUGpAKP904N8DJp/fjil0N7souUOB9VJk9lph0UdMemWhfX3AirJ1pUMnaUxzjQvXubcsj8qteC
4rWH5tHSRPkUd9F4QvLSLgaywB9H48ajBLHJxkmdbbXyqtmMoMTJ2Z9gPjxWYRA/Aq9RtlCdlO18
2Nfh4/wDtTNJqkwpyeThj89/UVd0IyL7CcbW2p96G7+ZZ5fexrF95IKa5p6UPkeWQt7KS+A4l34M
6ofUz6pDXyOjzIGXvqAtAODi+R8cLIg7qeC2JNOveDJ9qlEhmqW6e9ah2++JLaUtPB0qUf1AlEp9
Teu+uWnIlIR4yeu+Ww3QGorkNFBffdQSimRIdym8eudi6v42o1D2B1y3rIhzul4Ctca+SYNmVwIk
OxlWso0zwXeDEm81D499w3qwVEhMNJAXsberr0NsAhnS1OhLS0SIUOtXvtuJBNDWD1bQkzbkZ/Wy
D1VQVTX1jbhx3I1zQPhJW6XxyvoeIKF6ShOWam/HiofnwYUjnjf9o1LklPJZ/V9Uf5DsNJTylEau
sufDmjuSAKzzMLIYK3rvOK8t4qwMLx6Fl/kIBxnur7qVR/JL0Y2wSO8EXgUrG8prJUttx5Vvb7uR
ESxn37hlOSa3ld3ae2EY6U2fwbyKO0V7SvX+cwOR48+QSBc2768DmpYFDBI/7vzHzmgR2RdMPoLf
87GUPVEZaUwic8ZcNBqN+uo896oxrtuoUE6sAljLNmp51zAcn1LSs1alrpcviabtOyJAngIMaDvq
qDCioVwgSfXY3HNZaKQFTwKhwDaR5YicSbSO/Wea8yRj8XhSg5BWmUmOWIUBBDFj+ICPcQqlMvwv
cFnhrQcVaST6o2dS8DQLLCXgTfuFUdPhC+hr1OjFGjgxRzr7FewRDikF9CsXkduepK4a7QbBto0L
3w1TT7+zprWWZlLjKixkO/OyY36tGJ5sB6KDn5nxRlPt8Nr16rg38J4SPUwTeX6tLIqPeRCj80vx
w7c0Uvw19A2NphfHcEYnSduk2W/S/MPsKmpE7e/tTtkpvob3qUwmOZiYEnNYxDSA3LJlncfHorCG
G4KIFLpTTnEA24Phrkme8laFhB4W+kZCkn/WgQZlVd7fZqEziZZZnEWFbWxnRTAcuDXYGvfRsqbs
BUl31wNcn1XpXSIj5c4qRHNCWnItJyjO/NAYJd7x2L3pwU49cQGdU5rDn1KbLWvgxTk2W0MefVMB
RZI6yUlJBiJfusxZCIRRUxapetX9MMNlCTuviLQrTWTtGkWojhD14sFzio/R/bxCZf1MZvU5vo65
N25EEunvUx0SoxvZKglZdb2te5/eB1bNYUs4pK8hw8ntExnFKICSlOjkMJgUgzvSEYsTlxL9kLpU
qgNi7UfWIMgVh3y4iWrWfF5vy52Bl+ISRgL0ocfU2mUiPpBVn914uf7BbwN30eqRfJr/APpD+cRO
zF3QgrMXet4bt/5EEfLC5LNODWspW72+taOaGmvlb8rRs05AmtU1fbNkaTnOYyPD/ky0c/tQK/cl
tMrHkJXfIQvS9hR7xp2e2+WR08EBAyOpXZWoKlbJHN1NZ3TJarS7K8RLorvwrnpPOczrHwNYR22i
TA4EE1JE/tlKxr4Bf8Peik5HGyrVaqt57jUoWZ0Lm6TEMEMwNLZTFrfegaBE4bjS+qB4bnJACm4r
ktt4mkm9SDvnCTKLuyKIJ/1J3Ha4udBWml3+EgWWfjIr8j4IYvR3bWdB3czkY8RaepdVpJLNzwJq
ILgZZLFtcbVtfVwvHxG0ZE23dEbDh76pfn2rURgtSgR+rBLn8Q1gXgTpS28ubeb5B0VoAlzYED1A
hPOjg5leEzEOt7ESp6gqerDNo/pRoic+G0gkd6NjXgnOTHY2+uEFMhrtMbOKV6+ImldT0KEyK/3T
mNK+JJg9v4vgM+4kq5GKSK0t93R+p2YorlXSt7+IcZVluvWlV5C1CW+wEdiiR48gbGXwmNcq+NKX
8hVIVP5CpKC3EWPX7UUzoZdbNz0EOlxMmSfpS2NAUZ4aAllobFBjfqTJPFwToyVqDRwNYTDO8MFH
JZlVnfIgTMSU1jA+oa+tTmGlIbyfSgh5ydqZqao5O5DSSPMy2QtKNJcS2+Am6MAZL4mcebS1bked
Tb1RhWOf8wFkAwak4FMRo17N1LtaNPp9WjTBGrufsWum1pRo6xuDwetq2CjBk8S6Y9r0l1gfs8O8
e48VapWYySKDBW+r4yeKzC7CFkIhc3JnJUgwcAHAwkoJmwaOOz4pXueRMViqT6mHslDJXvjO0Qpb
I+kkOirwVsNjnTtmeNXMqaol7qwxZljVS/cQ9xQKioCFZGpTYo3Fkrr4xC204g/s47xj5OZPjhqb
J4QBrIenPmFaEbQcIqYgRcR7LKiynUuXJGugDytDlae5IuBAPKPYWN7kfVlf85FhzRpFt2K1zpq+
dxh9qT6AjzAHijn5qO7SxEXq2mvONJW6b99Xya2uIAa8Op6V32m5fp8pjnoXdtHVEhWjL6ERm6AJ
cDLE8lXtE+9S2ql5dV33jA/y2UumVXGBiYvtx3NUUBaIIlO/NPT5F4VATJIgLcLJx7YzD0grgcjr
wNadNqVwJHBlp8qxiu+artRv68ZGe8Rv9RFJHZh72zA+NbGkXFmmH+dKIdjKO82vyN4g5enWLV19
2waJf0xiZNfdEFfbxh38iyEA7vctyUQFELWNCPvkgXUFhUkPD+R8SEmNU9WhxliA/OadnND52b8P
1enQKKsEyo7hbJuxVgDNu0TFYvJbzxdTQJWY8qoDDqvW9m9fuiZY743ZoGxno0414lvziHycvTsl
c0nuZVDop1SvfMpxka1KdLRiNjhLphdVXPG0EnIyJKdDoVjhLaXhc6nn7tdKERRPstXFYd6KGXkX
nSoS3HLCEi5KET7yxSpPpN+IQ+uSi1eY+Iq8hsRJO24/Ue3CJjKq5X2dV+pNPcYng1VovmwFmWSV
paYHysDlvcda6iBK6JAqyfIC5fRNQZ1AQpwKEljr0bB7OyYjDGEMUVXL3CTWJ2yQowtgHsamTOHt
ACnRDy6TrIH7CilHHq+VTDHuRW4rNx4hWg5Q0XkD+PYQKWwFZfJsKXJqbLExnPePdta7m8TB6Tj2
cBQIXYo3AbawoKlhjTWOI1FcUdyLJIGyehDYzzQGdzIIoPBPKkIhuaudVmJ8bNd+ShefEZTKgSQK
tIora+/HarmahxAvo8oQ+0F+rKYRRWtVxt8wvSLxpNbrFmiaQqvZ2UblruZifS9pqnUkUe9bR/YX
WetfMn9YNlZlvqdja+9CFNybt0oIM4df+PbRrcYUxQKaYjKAjN0seQ+Sh4FLegWRxXwqDNJCUsvR
9vNhRScGjN9U2RGB9VT65rpUm2Nu9sFBY5l+FgyKPSLUdV4yHwQ1QVRGwFBhc4GjpFWMDHtGmcaH
uf7lDKhXoIUe5yNtqobZ8I1XLi5VYIrGYV7+zA9AbQ9tnpc38xHBcfVhZFcEhj6umT1ZKoWanlGo
VdXbLHF7MuHLYl9UmrIvS/3eUKeG5yTf69KKu8t230dulSAUKABUTb2ZIlQgPtMfvrOgrB3oTOA7
mw7nB+RZBnGAAOOMgcBgR9Dnm2+luBrOIfnfN2+3WefwL1tW+vbm/BMNDX1Jb+RmPvIiNhdDQ6JC
MNKTVUWKta73id3o2BSV9CabNRK7o9vTphDF14tvvgIzbE70Y8cUBcZf1QuycDGSENwRqZjczCR1
ln5te9eYbJGTzIFPItC9zi95bdVsaU/xq59+Yn7DUFIVhdOYbefX5gfUERcD4yyU2zwG/ilqZ5cA
w+sLQQcTONlqxJupE6WWuDdkgqVHLr+DgnGKLZtNfEhL2kxHg+cR0DhGOeBuj6mKFWVuoLWDcZ5r
3ZPCTAxheTThCeMYLF5MRwC3nSwkqK/iVVCG7qHt/eZ9yvzRFOQlBKl9nYX/Sdod3ZLmAbdS++CU
JstIXa/XMBXvZQtwmDUvkkDoNBm0GZTX4JkPiWuNu8IqkcxTxoZWOT2EbfP1WQU0bQ+QH+Okuy1d
0SEXZyaezdIOkR2H0eyegiopdjbpIosi6/rzW/d0MsvPz0SRXFWPLpXJgvDtpSAmZHZks7aujULc
TGcFFde9pDOJyKzdi5q361o4wc38+vygKFrADpQVbK65AEECWhCqFjgU98WTH2XKnkal+knJ+nZL
eDoyw7CPn+dnxFUkb8/eXhOMvBRqFmpaVndmQJW7YrG3wbkVfMCKvC90rdzR4lHROrZbZUib5zFw
3EkKPZxSUbZnXdrNKjIqdWVGBcoFd/yopzgs5gG9DdHAwO5mTxffBTkSzk4eEs21D11j6udmepif
YeJJzla+fTvoQ+MMHoggogCJm5jds4GRO4Rx4LKcq3nlEH2UZZedTTurt7C52zVpgLRnRs1cUfjL
6dfr6tNgOXLhZrV5DHtbOSV5qVFaIERiiJunMez0vR5UjBBTUclPTeo7Oir7jEK/iypx11p0t/zK
d3ERfCpbm0I+Fhr8NJ6zN4JbBub8vYng3aF78mbTt2Lrbhxj79qVzYY4PO3YsVQrNmJgVqjUF3YC
RIU4bJAi6AELrZaIh6cHgw30cT4EZspV1kuYF1O/tk+jj15oRBvHKVCtC+yhYGcJLZ7+cpVu4bFp
m27f0uH5+yXdIZRx3girhYXBblr2ITPX911ARXBe+M2vdZFNRirgCsQ45I1hGGq8TN8nQR7etDGR
qVSOVMB+lnFwTczyPWnai7cG3XzMwEWlVuVXlfq+udMcfTyZ0gsp5tLTkDFzTjJ01cHI4u7GhJRd
riu3jpaeifqwqLsLDLD4jND5Yg+xfjZaY/mPBS5dxnAzXsqepDU/cGCoTD2oucA7P0ttfcAmgepG
TA8DydUrU3Um7Vc+qX+SwmMT4wbyHg+teLTl5E40nXszVfXHMf96lE0tJUNt+5OVfaFzBXlBSu9G
88YUMBGHrFJuk0GTV3XawiWZecQN4N7rWeEdohRhYepOwMgitLfoUsplVHZi7cYjFpJWTAFoamBu
tFjBSGFlGgu9BE+a0Vhfj23WLRszN9ul1kT2xU7Y8CWK26x6apqX+TV4n91epZRCLNj0Wub1rOmB
R6phhmadKZOv9GqMBZZmQ/V2keJ8fdZ1yqtNg2JHN6haURJ0nn2a0VpKgAELh/bWC/Nj3hnZy5BI
m/kyGO8De4QPMzTtRkEqSx2iVW8RvCIVKATqVQPec+xYlyiJUGOi9SZEyQpNQoMKVNlNuEE+CN+m
zUlDQl5ydKaH+XB+GIMKOv7oXoDadiendlu40jwjNRNyU673RzfFrsrLvtp3J8WViEpmdoZCCEZU
EaStFmj6M7ciE+U/D3WkK+cAMNqppttEmCS0yAl/l+Y94HnkzAC/tdXbyGv52Wmk1va24MIaxByr
YhObl1w1+bm7YRIUsr7XlijIrMMsoSk0FgQauzmDYL+7iny6+eWoTdmtsctwmuFlKNiXKDLT7nKu
r2Vm25gIzV69m9+wJlKeUdRy//drvTVeDNtrqFQS5IbASCyzXpa3OmS6RRBq7gEFRLWMMiIVyZfT
3/suHeYo6R6YjOqLlZBmO71ckoaMywdHOMLqjc5s+h4C716ACPhUmxSMBt32LqyhJHKfVK5Q/0Sf
qgr1EFOoH6KA6uHC2BNcxGZ3uy2yxj6U1jTM21OBkvTXe0UvGE2twX4xao9IXVxhFs1KOyEaye96
mtumQes5Iji8L9gCegYucL2ILpqcGkF6qoDhYWVf4YD9kkUPfl2LVxqMaDwTv0QdnFtrq6YIDTkn
PxVs0dYkfHWPdDcnD6EjXsf2GXiK90VoNraVvPrgJuy6YzqZ2Jyi8U4ntHjtG2xne7orW+4i5+SO
ltjVkBgPdGf7A3AWZUeYaI9I2Sq2oUvQA1sxm+ZHH9/Jlt2dXw3TbKbd0b0G8OlX6nOpC7raUf3q
hGRngsjxFwagePR04jWJiyfiAOxnNXCpiNEJfgjsWqxS1/EvVM9QSbB4PUkIegcM12In23OaKe5R
CZEEDkNunOZnLMP1k0do0HZ+9vdrwbeveZFpHShmkoPbp/uWCtbODK3+ZuglcTajljz6dLgRA7jR
Z+DrNEp6KJAjcBkv6rVPbHr7hVD67LbQrdsQP94KTVl7q4c0xHWJm4WbxjlQL/d24EVsMqSBxA++
498WGI4HE0e8XdX9gVIXgGHJOrVD3ML1r+IWwmlU5453VQsuXegMyVvfj11PpwTK3bs//ut//+dz
/9/ea3bJ4oFd5h9pk1yo0dXVv9+Z+rs/8reX9184NOFIYhO2pWEagiAUw+D9zy/XAPrzv99p/8cE
kFxaLT4sQ9ZgAZS4v4PgSXQBMeMfdcs4O5Tm/xSCfKBGVJ8tm6ANx/TyB7Njc2LnhE/5RVevkjbl
MJDpQ1v6kIjMpPpMU2DV9EW88hsvP1s0oAmzaqhyxKq8zZRxgnHX1UtVYN2ssoIJ1sAMRUWqW+rT
Bg9iT/2SZQKaque+Iku89EEY0hr2qhHhGZhtG//8m4U8RL6HVvuvQwD1+rFHovP2rikrzJuzYznJ
Ojj0k0Jrlmm1Ach+lHaL+Xv9r2++2Gr+oj8Tf4JanFLFt4f/ew5IQ6uyP+v/mf7Yf37su5/avmY3
L8lr9csfesgS/vv+R775a/nXv57d6qV++eaAsNugHu6a13K4vlZNXP91gUw/+f/65h+v89/yMOSv
/36HNzmtp7/NC7L03de3pguKHsI/LsDp7//65vQZ//0Oo+NLHbz+8CdewRnyh51/TRchqRCOhrUF
++y7P7rX+R39X4RNUwA0JOgFFcbLuz9S2PH+v98Z1r9M8C+6o1q2peqmZr37o8qa+S3xL92W4MBU
w9Bsh/Xmu78++ddb4+1X9vNbRde+uVWkoE9vWYYGRcLRdVM1zG9vldpSCey08Q2YcU7IeIf3wbT3
Dm2QTe2wz3OAHQBuRq85jpCklDSJb1N/vDZYRPUuz/cZQrx6gBVJLb3HNwfCEfwitnZ6NESuecm+
MT9qvrFq6R89NVTvNpFPqkak+ZDbYJ+T58kqXbjFWe8/oNG39//4ZfxkNNCmj/D3aPD2EQEaWAbj
gSUt+7uPGPhRgY4ToL+Z6Nmy66pzWJnPnkKfFMDcA3VUeok4wFqF6B8TVO2aldEDho2PkTKBPDVw
6785pW8HqK+nBMHDNNkICWnzm//nAOW3fot7uvaWve4/0Zh+8vMp2qLrlmChyMrO2W56XZQs2b2P
KAN9QG4OlWqsspxYZ73d2N/c1/8cMHUupx++IgsNuOQaFeCgpqvkHwMmjlbTC6IY67lG+BcnXIFP
S7snqv9+9CF1E5xsbqGup23dcgx9KqMk/1UhJ43XuthB7/0cVwSYATreWsqQgdYfr30Z6ncl3oeR
CL1YYGopkhglrguXrihtQhQU/bHPiEFMA3XVppW2saB9hsgx1tQBV6GZUigv7+aLoxu6+9/8Frjz
fvzUEDWQips4zsV3n5rI3zSgGOktS1d+VGWXAcrpbnso9ssgIvEHwP3ZcKkJmgVltXLMXx3dhsUu
tIEiPpVTD2Yh12/TrFtr3MN/MRv8eb8+S/GTa0UKKVUhVG5RTXw3mVFPtzygHN4yNtvHRqC1VM14
H9GBQZFNVZjoUTUIbp2cyzQVGFiboX9AzPmkiRHVq+dtYUljKg8RtndMPqu0C/t1I+/CTMotXIiG
frHyocmcw6/PXPvxzCU3nRSGbs+Dy3dXuerJ0cktrvJhHGFTBuycwsB3tlSJCcoqu/Q28c0zfToD
6CLNqA5nu6VbtEuzgz6pD39zPj9e5ZyPrVqMnhbUICm/vcqTAL6iarZ0oJxSLpLMKTdRZ4RUScRq
ZA10UnxCsoCWP8R9OSzrTnzEm1NuiUVjvW1GztYZd3kv401kEWLym7MTP1yNktMTKoO+MFRhqd+e
naYYXZLaaBicztWmXc7CiWWxTDz72dUx5LYDjcOWRfWiIDt737CE9h4H1Xz4zXn88C0ZDtJnyfRj
oFywxHfn0XromlrZY82uknXWQiIN7SxnSxegD0iJWURckOzR31rLHqzMMrK7/DC68AnCOvgA0wsz
g/BzHPbdHdl92uk35/fjXYvGT9A+lazSJgzSt99TSmYZIuApn6URbC/J5hG9f4YlRfLLSFuQrsue
cW5c8kE+jSOZnLYCuSqLAryjrEptsLyjn0Ufp2uuqpn2XK+9/c1J/vAlmjpTKk0ek/nbMp3vLrUW
DAr74waq47AuzWHYjlUO1Fn1cFmA1q/C1EVpN9Bmr1Ou99j/RADkwtKLfWs53cog35lYtLvW+s1o
AmTlh8tMNzTT0hn2WB7b5nQZ/mOox7RIByUlxtMw6PdDVLOXo++iERuVPqJo46T7zFAeq8Z79M3Y
2RJ7P5Uhw9sS0/K16RVvT6cMemAVfem7MXvvRe6NFaofQi+BNFnjTLGly8YrNnKW12ZDxESCWy5I
/UMf0DRIeyxquUEFERlUtBLK5KxvsJEElane9avXsSeDMA7w3ichDVI6A96+UpAVq1JWZ0tttxqu
/tWo61it+pQyNpnKSSEJVpHKZbr5IWVG1FMbajkuViHHVNJtSo2YmL7R3QwDag/dDo4oJbUj1xhV
CWgGA05IKjOMmZh1LNxcrFSaPhe3A3VbJR43Iak0KwjMOOK1jOpg1ezoclPJVjKo9qQ/JNJsF34L
ZjfnRw8Nq42Q9JZdAc4PU/pIUERBElNdJ8tY0cXJamsChfB0lU6YbAKDYF8lygm4TMoDmtwnLVaz
1WQGX/mIL/nUotyn9KOXXue8jUe2Y4dsuPJPTaITvmkMr3Ys3W0cQfn2jKBZDUW99mItffLN7DQb
fGQTm5vfXO0/Dl0skmDIqcBqbGGJ6Zb9xzWFYiL0EwvmK2ZbehPlKTbhUTSGPLDLGLduH6Z8CbFA
htUHa8Xtv2QdvYKo7bQPvz4V/Wen4ljTnONIMoe+X8nYrLYYMSmVEjO1Z5R1cA0B5oBYRL6Fdoyl
jnWv1zdNRyI3Fz700JTULYeUbEyzQFAdyuZhgEGQ+Gg2z9mz3UrvkNBn2+Ay+VPpBM6PFiLMgA0+
ycIHEh3bddex3ZWFuVYHyl1ZB1vFDPV7vJRiq3Tl8defUpvm/G+XtKzVHdYDzBX8n/HdF84AWapl
Dz7D8ZyYgnlSHJUr1m59ZVPmWHuQZ/y9VR8jKXetKGAki9jbpDhCuG/txW/OZhrMvj8b1oyCHYwJ
XnTejv/j1y9pakBVCKA9Fp80TfuCRle/a/T4lnE8piluVVtgpdiPYlZPbZATBqAQyjySExbnj1WB
VTcnqWTV5Ci6wRv9+vQYwH5yftIx9WmXw8j3/Wo7zfzGjhSwMHr3nn68vgV/YS9gDpxlH4fkUOrH
MB+fLUC9OzkVLtASuKuxxfnaTZ2lUDM/k9lU3RoEEg6Dgi28iYMdVj//lmt7WUF72HVJjL0+67In
7o/PzSSAyu3wjAqFMFO3cjF7mBe/miiQAZleyhEVVPb8Jc8SBrbWO8K79J56kLImb0dZFn8AIXsX
CAJNaWiAI/XjPwcbG97QkFEk8uFMY8okVx5gbKytbHgTZVkuqhrrgAyktm6cno4vQRSF4h4KGpLr
cMyfs7rGHkQy87aHlsj83nssaeit94Gzjcd7/qnokA1FDP3L7ImIQpsZl0QjgdP0D4Y6sj3w2B6I
2jrlrSfO6kBqWJhbl7BtP4da6h243sw1xscBXXXHwsEEPIlgf9cVojraTfEg87J8cJ327ElnR7wF
WBkfGCVrN/yT/YQJaw+hH793vVo7JBXwHZbqIxfzxajDlpu5wGs0GTg6EUii5oxLrsB8mGETEcuO
lQTGEFl2s0a6Xa1LQ8I1npjmpC7nmyQAA+jGjU2sZLqhzuM+x9R6TBZ6mdPIneMA1NPwiaSI7msJ
92joO3gM9wrF+FuM0p9ivnWMLs4t1jxtmYpg546Al9nbTlp0CqnI6AHbvp85vxZ+rd2o5bu5k8so
+Fin2q2t1nRoXOMc5TX/Lqz3DYQMsJWttc0lE3FSqdVOjDkEWxtLxpqtlEvodjvFEbjWnllwhX74
xcCPv6ATQhO/IdkM7bZkftGtRed/cYDEsL3SrxnLALoRCEDh+5dLDdv3BWM7FOceypCgBVKY7w2t
fe+ZVbRp+RtFKV9jV632Xl5PxsaqPmtZdek19kh2ROdX5AA79ILhRIBn4KN7a3tKUhojhe/Vi5Et
aTg2VbV71RNn70/bKeQ4iCNH9aQjrGBBwN6ysY/1MGx0RiciRT2o5rL708MYlgwq/0hCtq/lBa96
4SIWlCPzY29Pac6Kd/A6e7L0IQO1lnG4HzpWpqHXZwejtc1VhlB4hd3CpO+MdgbmHd5hRZZ7WSjq
VJ9Vl6NXkn/HB+ar1a5tCb+JMB1rZ7oEDtNCWiHHxL1SFn9Glb8v+3jVhVmLAa5EC0Y8Q6Q0/QW6
kUGfL673QulCquBB+2oaN6brwynr65dfD2XaT9a+FiMoCEXINRZFym8n2rZ0tIx7X1l0lapvsh4a
Zuf35qLU/Gc2s4gXc5RvukvPH7pPhvYlB0PCiilNqkuSj+zA7W5balN6mQ8MUtU/uiFq9t+c5k8m
YdNmfjLZP4Bqsab3/zEhuJbbgyghsNizML20brecqEwEXQSXGadj8fWX0nqIwhqv5jChu4KaNoOf
B6tfn8q8h/9ubprKW9K2HfYyPyxNTLssA2SqyqJOGoDs3BNLD5cBS+2OFNYVRKmzxiR7ayeOsldd
FBpDTs+2HD8knngY64wlV1m/ZnFDeSzVmmd6m+4iDgwcdfQMwy4f9r855Z/9kqntCWnJaUaV3317
pa1qdR2g8Ehgw+FnrZgqR9GvyqapNpSwqpVhEF81qNamJT4W4vAxKViLGKmzVb3sxQ0p8yt61e4S
StLzhsziWlynlEBYnuIpUJJgI7gdVrICKsTX8RhRt1u2dnpGcFDSofn/+j1Y6vSZTE3Sm/9uxYIl
xBwDOlrADe1ulUOx3zWxOIc0REm2l+DUVfYZYEmVhWn51Tq2rVVaaK/YJ9G/suZS+LsxrVRy2wR6
s8CN/eK1EYUkV9M3rtH7uA2aT7/+VWg/uZBZ1upIlaiKTf/79kK2TL+s+kJns5R3cglpXeycoT4j
ki8EAXP+YDDamaQaVB4tUc3X99z56aKw6Zv/+lTkTxYxbHlVlUKyyZJP+25H2cepMuDk85aigZAe
9eTSKxQF2qFYtZOYsx3Y5NKcyI+dDddaxd9zIXnN3LHfRaYOuTjFInivVvZnps36IXD692NMTjB6
jfDeN4trZeanXOvcbRYwRpiiXs/pWXWeEXjvwqGSQOMjRw0WeIOPWVIPS4jnu6zR0lWJpGo3qZJy
p6tfeh+VbDBRiFMlEvvOHv+MI0/bTHZfS4Mr0yAAVS2nvMEbvsYgdCHksIU/pZDBg/3l0PTtKsub
ki4nP4mcr17GfSI2Pk5SZMFQCejcekn+uSsY0yv8rndVf4oKpEMZFetHpHF7An4fSsrxp97BnoIr
/SVHuLf49a9F/7G4rNs2RXTdYLuv2dZ3V0iCZkkXEAsWsKldpOGIjnqtOiZtVC8k7oE1Azb9a6Ne
l7IqGUK6Pw36ZplDZl8sRgK5FH01NmZ27HSxrpjgmXdktDaTtcAmarjGs2z6W+p+7DinqlOtZ9nC
7hAQFAnrgpr0tEWRo+Nq8dzn/ZLuE3jTKE/PDfJc5gLlN0Oq/pPNB8gx/tNoWthckd/eFG4Zx7Sk
aBnQFTUWiFC0hfDUiwptqGRjduuD5lnWLYGVwMeoCRtNtMp8wHGENCwITqQW6QJl6QWtwBC9ddB+
RODW3kd+v4vpnNKi1DEjF4Th+iSesV0n+7HPJs9VqK1bCsZQSNB+dyZmo6oYxNJK1feIlLXnonuq
PFGcf/1LNn/c4BhU2FRbTkVitlvflZwcSUxymHUkmU05YWgKqh1W8SvWxYPe5vC/k9fUzqlctzBx
7TG1li1LkT1Rq/GTJzDmNONzofnO5f8Sdl67cSNbFP2iApjJeiXZ3eqgnCy9EJJlMxZz/vq76Psy
CTYw8MCYgdTNUHXqnL3XToTSzqlAE0ekINaHlFBbmeABB6u7R8oenaYO8Nwv9M/mMPPdJUblPWjT
gaAmndYbIWo2eHjUitrdQjlwTbTCjjhHLEepSYicg4zGQM9021sx4ckoIjw1PFedEZ0Wua/b9DE2
hYMqgxjHNprCkr7Trlf9OdLxLA+0i/G8e0fRkmaxKbvzCRrfivsyT4yOTXvU/nSW/fcaC2pe0y1m
WezU+q+L/5digYTXnIyPGXbrOqaQG6gU4xqoFEjbwbc4OwoxWTvKVDh6Js1b4eUt37h7NBce/d/f
6f9oWfNhDG4ynQxwEc4/Ciy1tJrRNtzppYrT+8ZL9vS3AxxWkGJETAsAzYxuGFg/OGvXgFMSysVD
IX4oiVjj9x/G+PfawofhofNYYTSmgFuT8S9XZhDr2BdDQo23FadLlxHXwJuGEpV1oEy66LR2EvdY
0u7Q/TpBSlA4yRh9YDvlCrJ1O0qJKOY5HE5q5uxvJwkx7sSP+b9a2nWDenRxOhLoI6YEmcOxBS9P
hpT08Iev8h9v0DatpCnjbjf610b7l68itUgM1UDKjUwggJRXfT/oF2j4jc/Y9A5bS/NmgxfoCYRw
Es0LICZcsq1vhde0S6N9XWX91Sho5sp2ezZMW5yaJIlCL1tIoOiMl5FlSPSlAWxhy4MW7c+58Mw3
gNl/+Cr/bu1aW4ccKYnEsPBrNvzXu2LgQoAjwFcp2kFhRZcgX73MPhcmfGSATqmMb9u4eZH1RBoe
BoJ4GManycHKkVJE2hauAStKXsq2laeaME+/TbJDWyOmy1QGMpVIwT1VPuDgUguxgEy3uVtw0ooS
9w9LuW78x5ehw294rkez39T+uX05tUB2NtCnTmdLC4yiIv/ZjV6sbo5CN8PdW0CRKStX7KvUDegY
LAQbZIQNJLNH9HiZ3uXzF7CEVR+ad4PhVJXFgEq4ISSeKDSzTrXrc5jxT6XbjzsNZw9lwqbY1Ye7
H46p+xjZu29FjeuP11zxwjMxHnPNfsCKh1g/M+ObmfAMgDR2D/FjPCT0Ojc5jfNsi1QGxDMXqnAe
I8HagMdvDFnBq9AZ8KgBUX0bc3Fpo74m2cd49zZ7gJvoj0hMdu0km0c3YixJhdNqeDWddR4vc+vC
j1w55M7Wgnnd4PxJL9pbcVkCQD3ACNWCrtDehDtJfxzTi+G2pGrYNl0YcYQMle8qGFSH5hA9Jll9
J+XUBo7YyLAVgDXYcuS509WJQclLz4Sf1HM+d8DM7Vc3JyFc4KLIyYe2LJq66CGrUG5NM/TV2Cs7
RpFYX4vQmimRjXVQ79AYQkLQvWPUVxnkqC8GHhhlNpsJtfieOQD0dLLPHVfRPkIkti+hhJNiToyZ
sLzmDqWitivJRwzHpO4P23a6DLb21hGrwrSpeR40tLIpMxXSj7MLcuZnz6ZPNtuIgX//ev2axv/9
wMY24CIPZO1zbP75+6LnKs+ZuoVFz9Xn1fe6IQ1FO9hn18pMMLzw4SUdF1/37vtuvUpqo3iqV+Eh
RM0g3zdL6DWe9mStPMBFhAFI2zKFNkUu3r6vyUtaf0LHejTMtqVzBvGDEW4/IfRNQQAmumYAn9bo
e1TLLsZue4gR+iOUV5CO6bYzkKehzQCOvRSCZ1z22T3AhAnVv9eflYCMC7zLmnkyNNzSUJK8oADX
MuVzQ96FcXJ7OIIF3YRbGB8cQxcSqGKt/HTMlj75Fp0XjfVdv/m9jcQdL2kPD1CMiNOieUN1N68M
attr29lMNi75JnUaPyHNMB+aYbtea08gTCfe5gYvgJ1OOOomlhh489bJwCy6w/+Vf1uStzVKdr9s
+Y4eAeOKiBlJ+haqZYS1gnC5+2hjU5uMDX5/g/9zybE1akfsf7quuf/Y1di2MoCGBt3YGgKXadKt
ieNUssAwDQKuzoMNgKRJkIa50ADGQtwuHab3CKrsThV2c6UTOkwYDgwBlNiBUZFrysFp9TPTxieZ
im5z49UhwOV0b0OFnX5Auot2YsAH+fsv8x+tZcvxOM9uk3mmacZW3PxlX2tJgxsVozO/64qUTOfs
OnX61zKrvvVWhG/cJG+Ou2DDTG1Tmn28bGtHjmBXRO+gKJN7uyNtHpHiTuaqOxsSUvlG9vSEcew2
aMJYoN4jivUj1ke5X3pwDMZcTwcyKkISIzmUtuXb2JufBnvpL2WCXFF/RYP7jRC4Eewia8tM3zqa
8vLBHFXQK+zq+Fgqzhir/UQi6r4pjS1xZzavaK5f6Cmqe0cObUhlcmwXF55qB9fiD5fu33UfLCwa
MpwgqJh43/9+6ZxFy+yp4tJB13mLVlkQXJlMGBqIkhBKlgej0znnYwqHtJ9ke8fKiK5s2HOndaLV
qekEUNn9w4SQ3h/Zqg915O2HFZeWnaOnX4UtD7nEKB7T5Dxo+ovL4+2uJZpWAgbRapHl3GA+Y+yo
dkMzvQohaCXYs3loC/NSIz0+a51LcJDq1v2qpDzCGHgcjfwexhUhgFN8U+YeNYjp1QGiUk7kZf3k
RbZGveL2uyxC7ycj2wkbUSe0dE2BrW019r+/kv8xDeJKShQs7qYm8/45fmPIGqWJoiuIsLI8ei+R
C7DQxo4BnuDIoboKrdYMUqLptQnEUDZVEMAYDKKGJLvQIoL29x/oVxvy72s4DkS81S7lEZIKc6sG
//JWqCp1vElzkTdlIx3mPKRphfFNDiafhN6Sa+SZX8Q5eZbaJhrLQbyMRYuVSjOpGYwhfafwf6hT
5ytuyunITh3fmytZXIQhnLO2cEKXXZgRThGdZ7yhQTLO7VUunLsWzU4+5Ce9X4wrp8KP5Zo92lX5
UMIYvV+ShYS+DH6Ch8hoIYLhORV1GZhF9WFJTYXWFrmlmOwHpjHGuD0dFPEFlszfXyL576efe2UQ
COiaxjaY+sfTn6UzCdZtnQRLaSNlX63o3BNgfdZsvYN0WKNNQfC1bTrqcV2czbJj0cyfB8ApfbsT
ycyU23b8zq0f4rKTh6pNix1QdSDXZRdI48MbiZJEP+aE/eL95Filgzr1PrHhGCdmMtq9lqHqS1JT
C9t8wIM+Z9fkr2TXstGdfYSR3JfpzIAHf/O1XP2ktfrrGU8KI35i2/JRnaNUgd7UMNf7hOphvlLG
w+jwGzPOZ7d9hn2aw8QBSBxyWW/56ojFHYzhruugqsatjgcRcAH5MFHo6L2Dx6x/I2yjLugK9Y6h
/JoxwFk3+pfaJssRijO7CukOgZDzyWxw/bopcbpe/LIawCQbCn6GIQy7U8yE0slToD72fCg4N5vZ
IxyKgHhgYk+nmqmo11zVbtaejPxbvH5m7daXACmxl6XULv//Q5p/uO3/sflhBYLuh36Tdc/6p/qi
smAP1gae7BEtdEIPzyu/zErcpqPeBOiWwRxM4rxWJAW0PQ2FtLyk1ZKePHYJj+wkOyXVF6EARsdq
N3QzKE/yDzfHoaqQacdLffx1WMQuMviegZIfssSfNCT/lpBsHS9D5+iLbg4d6t9fb8ahQOPsiF5u
IuHBM7Y9ttiX3dkor9MrbfVObuQ9DIvYRX023zAAKPcAyCrfvga+N1/4mDLMOd8HcJnfUKCoS5l5
33//hv1H75ZunMOghPa/ZEr+Dx0TTusSDD+PSznnY+iI+RmYnnloBs/eZQpW75LS7Y/WUvkFp/hD
yZs018RH9yUN399/mO2K/H1B9JztnIWoypY2sqC/XzGnsYpF1sC6mEMHjeww9pR/WHT1f7ciWUq0
bUvduimm9WvJ+cuq23gF8TsDuaMejJLEp4zowZtwvZu0gq4FpmUHmsc6m5UNMXkA0b+VxNoIzzXd
MBN6VPyUYxNdcjOOLm2OuBdI14lhQ1H7SVljlzD1g0QsiE2ZV/USH0bNHi/OMn/VUJv2fTw0rLQ1
shszMjg3Tst3ns/0jFaCttXUNH5XA5Ipi0metXhg+Xfq8QAuBsltRudp0NbhZVm6EPmeeTLGRxJK
hssy9ylhLx2RipP5PlnIRPUe1V6ZrkEmiw8Hi4IvsZ0joenhuOT7qeBhs4pOPzoLuHzNeZnTcvWB
qJ5wuSSnBhhBMsUDeRXTp9mQQFIWdyZDlNCCrH094w42mYHsWdCiHVTSwMSJckKOF5/N5ClZO0bG
jMjhsBsvncvTlUTKDVO7N46D0B7sgnOpamMwkAhns6TPD79YnoVc75vWImWM3JmyXa5J98ZM0IOa
qBo+eGHDmhwY4o+5dz2SJRx6i5WD76GXXI056/fmy42dEx3n+jimAFhxgI6KPpkYo0cxAz62yPwd
mXAff3mg3ByVakMq2s4C7IrXqaOYTLmeQdxF7t4uennhpXCuxFpe/3IN/t+cSNaSYxTNKRG1djYa
DySPGU8hxyf7ZFI0nVoW4NizBKRPfBMc3dWfXl/9X6vMtjOapqZzr5l6eP+YGM3jjDfVjZMA/fqH
SSrFLTnk31rXNY90aTFJfu+ddDkB+jMPEf1o8qpBrRZLV4VNvnK7sk0yptFTLTKxbEqOLWvNnZnV
5MVurTqw9152NTFpJfxm7Ugt8Ij688rvXY0EBIm614+AfzKHQE+c6QemvDdJTuhcO5JUvn6TYszR
FQY0bd4BDCakr7vqyuqNm9RNtStjbm9+hVUIaa+HsTqVhq1fDLO/LjHYZ1Z00uwqPiXqB42ufPUd
fE5YZoBDJbWtE95ydL0kOllTPpyJ3Sz3bMv4xEph3GaQh25nCcgk6W+Ae+DE3zjKOpiCm9WoP+PS
Bh1kEZEl5uaY2819Ya4fWjcvh9jK/CwreLW3+D4IoN2BXdlvpibd1wsi40iiZ4mPMOIHVk4bLQrj
7j73sIYlx2ikn2B02yENy71fMOgNc7mOV6keF7Q3rvPM4LDZUvHZ9RAQ9aA4s9DwYJSu7dbWmhjr
1DYjPnu8mWr3QfcqdHgmYFBF5cORcCKsWlLUtU50BEODD0fHWIlI+awYNyGyOReToxj4gYlPmrj8
Q/vB9PRtYvO3tdo1txUaZakpt1PqP9Zql6TKJc94nupmwOZFPONgh+DiXjtDjfuhcwNnXb4nHcN0
Dw/V1rHKd7gIaVYr9wWFH0lwXUqpIoejOcUJLwfg6DX5NCqk/XWqf3fNkWsn4g+sWPQya57xCkhU
1okVGz8DkDYRoTQqLQCbckcm8yNl6FcZzfdJFD/XG+J/He7YyA6Co2I3jfOujrqN3bruMjN5dTD2
BNEbroH82BcNmjaSSLA8zyid596PuuIgFu5CPLciWKxqXxd6v58n8dV1NIKclUXDQWNQEFdBbCXN
8EwTe4tY+MLNk/2QwJStHRsQrfQJbrvyOvU4uXiy8RMZfg/mimZ5HmBGhHj/w1jw9uVd1G26BFLv
HPu7uxCF0juQ8ohlTIkCDKCZoMhezU+zDgeeSn/UuDwMiJqG+Rgta9tPOxTGdfU4q3EnCiCkOhbB
Pbql7VpqH3Xfe1REWALJvT57TymigH1pI24gU+eBM8+C7INAgrlOqCQjdMst9KYWLwUpE28dbIVO
b+ajzXXsdXMOZ4hqHLW196VY7UPckLzWCNgp9iNYnxSU2XL2ytYLFgmzehSoQOjTESBF9qxdaShO
7MOwuDeNm53wpRl+3OLyJL70HQXLRU9IA/QArlk1F4dJKeQuJpp0rU/DRPt7XNDZFBimTeS0U0kH
amXLD/VafGMFeluU7HzIqVbQz8zWHP6WLy5FYeaGmePcMu65yaxq2EWQP4G1FjeACHG7wPoPKpHc
Job4oEWNpdYIh4Qfw1mu8+2azHhCPYhyQpw5dmQhCTDj5XBUHaV3rTBwjnHxFo/u41rnJ9BAnyIx
7shHN1lU0x+5/Gl1+T0PyZv0+LYR0GdJ6Z+pXPd7FzRON6WBUorYvLj5mjo5+h3LnQOLGD4LOTWO
RMpVvG5U9kxVDsfDsdiVJGxBJLnz+uxDz0jhmPiqg+TCrWL84WTjVT5zkiHthOTD4tqEOw3fl+wA
4rUwy8b5zwkbrG9Y5XNGkAd5YLB9tnDixguk6WRhksS3sZ59yLV6TCO1hO5IK63jtpsdjwNXHm6H
ez+nFr9lg+jPHu9LPkenLa0o0G28zmgvv4yaeLy5hSJo1GhICV52J9AnepWdkw18qrXvyVpeMPYb
dKiiu9y0H2KdpBrHO+caVHsN7IUviLzeCzwyQP+u4swlGdDAg9Uo8oNscmADOiVX7mR/rkyyqF8H
GrkunVk5cES6XVkTtxZoEa6SzmYZva0NEm9trZAllD1SIcWksUrfZx391ZI+/XpduYPJrnG9wE2y
LQjPvkQJb1Lpba9yOv6UEdlibssV7z0EZK5FfRA9GE1PYJl1w0MIRKurmdxaA9RSLfZTi5shivY2
bvqPGqESWLUfyKYZ/etUawjOv8PohGuop/Vd1XtfNoQa7DeJuwN4iTpHDWFFNAOrifBbO3/D7M1t
UQ8OGh3MQ/JD8FJKvo9NpRYkmDP8/J7wPhyRpPF5ifYzrwVOXByoKuHXzum6T3IiPGSuh2W85fLk
2S4q83tTS1c2HoaiaKMAy6+4Ddc4nK8YniomTdVxzi2+TDR/AE/iHTaqV9dRZ+J6P2Yasn5qvuqi
+xg6zwyoyikYx6+4ZsXqjAWXLOa2Cp1KlHOj8QUcvNH6YdeH2RYYUgvFghnnj1qtQ0pNHmURP5Iy
YwVFxyrvwVrPMtgB1GFfGnHByu22BI/dCBMsAOqyAmFoL2RuXJqSb6u5XPVsy9glFZNkLvHS1KaN
VgaPFcyiewMi5DKx3KrFVeF1XYHUczSyt5o1cIxGD1Ngn76DSccfUDNYyFu4pQ77UF4SwUV3rWBI
rDO/EbQ4A8RmfRD1YQUaA8sCK/zeBX2PzDKmBUu4KrtDdbDy+N7J7wQW1SATeMxJrHmsO3G32mr0
6yZqQmHfisHOw1YjVjL3ys8kW+B5o+kKlxY6kjd/r/P2Ci0i+tsxAcs+8LDpWXMnvPZnu9EKNVPt
dGtkAh6foBhkoVh4UjN3egR2/9Sy4PsQpRi81TTke2Yo9Ia+A484Yy/YE1eMC8IWxSH1XmuITMAX
UXIkg2iQ1GCJXIC1lcY33A9mCDgC0WcznWuLKIyh2i8yc30n4ZkB5BDEXgyGtDancByZmHvQ+M1x
XxsxCPGJr5e4ManLTC5J2mNXaEhb66xX0UJkao38i/hFZJMpi2m0BpM2opk3UGwPcTydfv3B7zK6
wtytKyXKpj8yJBJEnWeAu/REJY2dmcRAZ4txg22+m1HS+lTp38c6xnMyEdWamPEmhlyYe60A2bdO
gRqOstfBwW6A576SP2mDnSYtetpAZ5zigXEL1oJiCx8se+9GV8NlWttwJkWCQNZbN8IMr8GysGHr
cBqx32jC0TnN6bi6umSzAoliu9/0BbE80uCICa1X8y4dhmz4qMoENohDASiXbgIfx8PdkxG60nbK
NYdOt6ShW8ni1jYanmcdjqLnhSB+pN/3Kw5JK3uwCOGM0tdC0WSMXkDovbczD6MeJxM/xIAQAMJ0
6dow9+oPi36SqFo0b26PTKX7VkXIJbRFPxXWDAEEdiQohDWoe/TPQ2O+9mp5l0lEZtISf5va+GlZ
2PytEhzmwIutESjAPgeEe6SFNOlafdU6CaD0LKYzZ+GzdwVBvJlDM0xdRSUEMoaCxAX+dHKyuQZj
hVvAodGZOyqkzAoaB5/JajTnOZ80iKt4U7p0uBV1A+V0RgtBOYTmiLc7I5ict4Kd2pRfbd28aXLu
91F013mov+GNcHi249tsqKjmpGft+uJBjW204yjxVWjMWZDIjoGl2OUadcbpbx8o+B7zwUQ63X6s
E/tkUVTf4EvybHSa7Rup91z3WB54/RCmT4DsCeweQbnuCRtTE4O4PAfG5NwOafzY9bh9q0X5yTQl
YWwxecBOsjd6arjKyR575n2BGn7UujPejDL5MpaL6nj/It06aAarGY/AqxM1rG3gUDLBI5wz39ET
sGeRqx+IwkMSVMDmWBRiB57TVJevsRT+YI8Od5V7yHH2hZbrdVnIj0EyeYO274WroO6RdXvsJZpr
koE+JokIQucbjyqjqmJ8z6wfsP7CJkGgnvQln40jeh1ltChzg8YDoApX26PNow29NowmZ0cnVEJn
m0ozOIftugd08aB3xZtrsod6i3gCYLFLiDQOU6pKHwROjDd2mQ5x/RWLCamdCYNxNOadXL9bTfPT
BEC+NxXEj8XpSYmHS5BPcc4w3AxKjXHGWnZlMM0za7sPs7IOpbXY4dQn1C+1Gx/nyWz3JQ0csohY
0VjQfRopNIsr610hpkgwJeIkagkfS6Ge9lpJIFUMN3eRdAD0+7ypdX9mVLJzbPtEtkS3i6fC9Otq
PIyW0o4gnO0UBDsddUMjXDQ3DZ94aQKr55+6RgJ3XDv7FpF4yKGx36npva6HggEoJ0oCkPZqZLyM
nDhjBvi9iROwEjWIvcKbVmRHCG3mvAwbx7KDHvVwk7RXGI/Hc2UYUKNgaS3zJ8q/eG+VBuOgVu51
3YC1ObuhjNzqaOfx9cgp1TcWm0ZSg1jbsdpv0VoQn6Z5VQDs8EpfzeT/yqzIuMec/CodTnNRkSmf
9tSNnmkvdNVOjq5cVuSVRo7bB5qXkIKjTlpLM8LgoUuJwD0Yaf5dNTz09O19yZX2B+37FLk1aUIl
QRCV/VTO6VefJbR6V3mxxEhzt7vUs0PFXmoWlU95mNb6i5PQbZ1DORtUi6ZwBq0k2v4b/2PpKyLl
/aF4iopYgzYhyTpseCIqbAxL1HybVSQ4v9v3TgyNwmxF5ltuTZZrh1aAW+2CsMtd+SgGOfmzzgLR
OOckwZY4QGdyy4WZP0gTdC7kf08MomXcM5JbWLE4Q1PEs4quWveFlWYD9JKxV9IxZDVLchzR0PpL
XvYnBT4xiCv3fYZ5F6S9H6t+Rw85uY4Y6VTNAIG6VOwRo3P0FAKO1Y5H3pIaws+0XNVW6vdZ9zFK
+Lt5qd5bLaci2o5wyTwf0l5pQSxVoGz9Z5bQzSzytKHLxXJLQChNrX2kMy+sxuZn1wNqzrU8REJ2
pfG86YW+X6XHhVTqtZymEHdPvycBfaM3LUTsNse+wTcYjcAuZf2taBODI2CBgMUr72LwDXteELUf
Leu9V7LnPEnhsur65+DSonKXCB5N1oNMxTSBTTt5XfX5CxQpUXZ9yoXVEUk2mzmExQg9iM7EI/7R
xwu889G7UitRR4PK3hpo2Q7sGd8aHpemfZhts2V3jILBXhqGPSQqTYQwknzvIvBgChK3+IaSpH3m
MOmkE6prHeO3M6srzZiPMYFB5Az0124J0xwg7HU7DWE9sP/m5H9zIAtHsy580DbZPh56ZLy+vtg/
W3dt/aTOVGhP5jm3F2z9EO8PYz0flnFqr1J0cvbawvTlc4zAXAvBU5pHSLublnjTBpPpIbsmWVYL
RsLaTsqIrZdayh8Dj5YPqXtkA4Ubhq8yueLepUyBJxpRK0GNrWkfakR4uNwRkmpsB82MQCc1C2SD
3o2odXltWaNftkqjc/yKf4m7bWbuja0L7sqvdkVFhMDs2/Mw7wFQcfjXpDpsSe1wdfx+0cVuoIsd
msZE6rIQzzE4xTNirCdMxnMQ2ctnlnd3sFpejDEjlQilk78mCBGjpFWMLt0bl/KLFjdDunGB8G/Z
0TXBkuztXhchApasCOpRQsajLA+c7T+us1+UsJdN50FMVLdpdsvAsAoqskXPzdLfyCfd5GRkTIg7
aYRfQWnv9k0zPMcVk7rYdAlNWIOx6N2gamlzJry0DUxVumco1sF7AavJcRWnhKkTiqBQBoaLvnzk
gHY7uMQ+gxwyvRv1mRUiDRM020KnGylG8+RZc0nhkj40NT8ZzmPmzyRDmcN0SCRqKTP7OVjJEDpN
S3CN6EM5VcofrPp6ajiIW4tofQqkeNNw64uH2CqOv6+JXCiHbeW3dbycTfcDJmN6ykX03nH6PEaM
bSzBKjtXDd3Xdrhnw3yPtpZEblcphw0ywVm/D7Qtn/rS+6zLj7WjWC7l+j7V0T2Vfe9PfXxqEQbs
h/SJOefBSavJN9cR8QDBI/FEqeXRJ44+SrM5W3Y++YVV5UE7dNQ5w8EqUzqSrkNcARlF2fpcasvE
/lLhrUm4ZpQ+oNK2f89Jf0suSbpfDU6kpnF2U5HuY5tZjJvp112v39M4e3FiNDk8Jii/E/fEAolf
MKYb6KbsEOaXZeI/RvQUJuUWEJQ6N7UmjlatbutI/1Q42fo+/pIVow+rv7e0gvKr2NUJx6u+CSan
a3xOQmMyvVcY8AP+vtAraLc5185DPKLn1p0p1nt6nsNeVfEHFqrlYJTRsdwSuJR7V+sEoCkdMrfQ
q8tUpS1tmACLy1Zmh2vJrV7nnRe7YLGi7HNKayfsMsKaXBWYjJfYp+/62TqrabSumcxdr5wuUA3m
Rwig+SkWRJdE8XU5kwExrKHdRu3B1KKbUoo17DxEdmZ0ryWV4VMPFXzOQzZsq05322rleMUuyRjX
9WYENtnRs5b0QP4Az1dh7iE8copvcE43XfNc6vPmcmmIV7CLL082X6md8vTqrPkymQE4lLiPOjKv
oUg9sIZ9NsXkj/NTVNI9ULlG43fc6Fjl8JUVoFiVe1Wr5p1OlXFjWflnlI+f9K+1K1kynHFaOOVF
mVNgl2Wgz5z97ZbysY40klYZiwaSS7+qN+gpHEHE3ltBo+JUJGl2fDfatcV1F9fnajarc0G5CZDF
OOW1ve5Hc3Olaz/b7f/W+uFHMzjZvmtMbmmLsESDgG9Q37KdvA9FAwxxIEa8NlsXQ0EJSVLNFzWK
92nDCpjulkre9w1y6s4Jsip7sQGXuIp0JMfk3RUUbSXCtAP2LubkrQfe51XkcbqzIxJAiz6cZ0GM
Qt18GFpbhP3qGfvGMel4RztdNnh8hclLWbO3wXAMjPSiN/TBwJY/90ZOQwx8AzplV8OAeMNJC47g
3E6cMGUcOnY37cwUaGE0FPOuSMcJzqVxPw6uOGdVkYHAYzszt7QoFS9QD7PhKm/pGGeJJDMvYbaK
trNmBZ85Rsn+2iC5jaY0ta4w5r0F05ReyEr/V3ukD96ITWrfdumDkdVAzd1nS8QB6d3J5I07x3VB
dUdGFZKjAcNo6g8xXTBC0ryL3XcXSLynVbEYoCjBapiNHFiKObtfSoRgWiwQ3DBqatW7jOaGDyHY
U70mLFzx5oJAQPOWfVJlayd7amfFmV7rw2nmTdNt/ca1mptCK/tDpqFQIHHZ9FcMLllBn4KDIZD3
zrrmS3unJRbuyTCar9nJCOISCqcMvoCAkSutlKSi0VED43Ns45OoYCvofKbmChax9sBWcVkXho/o
FBvPuR+s9D5N0E57SJRKxBL0+UIUPiWdDmarcNhPrS4PWQrfTVr10dVZic15UbtGp1O24BfdLXnK
4S4SNyD6Qz2Lb5eBbDeh2c0+aQv6kGWVvVsl6N2aQJl8EwP1efdNBJEgPdUUOmJHkxLQlnvySa7R
ZB7t2f0+ONG+kkoFxpp9osJ9mHuQx1t7ik2kvQCrB9KTPuhVg/4jPhvsHGlvVT/6cWKMs8uL8R0f
rtrBh41Jf/bMCyvkzrNb4uRwOYl3I66+hLt2zE8QVtK9tjYNYXvl5dm5MzkQDZNj7ZJ+1xkA8dfU
xsM++6Oi1VklFrOSHi+Wq5yTQ45hUTenlWqECYiaQs9rT2Y/bheZDpldzTeFrf8gJPNNplRqpH05
gdCWK1rvLykPz43Rpq914byzQThhJNtbZbJVtB2vmLOOXB/6umS3gPmMXTpfnUTFizQ8aYQOacd5
SYvxGokJxufRKndtc512Canl+NOqnLXAoXEyiLumjJ8L93tkab5E/ck8HKWbqyx01zYVBH4t+sUp
6ItIXrTp1svAzg12SZRRpl1ZMa5k4MCz37rivh67Khgh3lG0J9/JxbkZzUYcPI0BBom+Toh0K8Nr
WjILG9RPYSJw10T2EWt0uEuAF7wGd4UDFDDtrGnXT8ArrWTZO8r77OANUMtw0ocQWgUzvI+AAusH
E9snxwCPh1KHnSnvdp1roW5e3polpdjL2WUb9vFR5g08ht6g0KF5W7n0awsw0PLR7sdL751qa6QE
5ncbQs0U8hUloYVZTlc7DyFVO7jPaxzzTFgDc+XnxukfCcNFOBKRY1zq+DKnKfVYOZHRMcFjFCot
yLybR2dy97ynp3aD2MM4w+2MKw25f9v00CV0JgP4Lvy4166mBUqSNgzN0SZBAhMH5+UUJjwHoxTL
FyWnX1kZ/Wq8D51llGFiiiKsDfG8ULTHsrQBP1TFbip1Zt7Eg/n5Wu8s+McBq7fBD1QxzZGGTi67
2jg50w5H30FnkcEHzyS03S8eFv5Zi0PdYRZmby5Xs89OgBRjZHmYHOahO8uiRBkGZnaYRnKLeBXa
ZIqO9MVvrUS/1kzjG2zm+pyImDQk230QbXNHZtiIocEtmMpkxIJOK1ubq/aTVgsiwJ3jqF9nMasy
aZc4xdkx4UNdC7m+KmLm99QztpDZJV3sg7ZIQsctpjnZBHqZtuCVPnsZzUmk1UMykIBsfcQEbeCG
si+6O4XzNquIqg2lNs/vnjXeDc3yP8bObDdy5ErDr2L0PWdIBlfA7YvMZO5K7esNIalU3NcIrk8/
HzU9A3d54B7AMLpKKimlJBnn/Ot7WCYNcR7E8qAAWzk0R10Qy4JGUQVUqXTbd/7zqHMACPHWSU1b
QbTqJ1j6vVPQGljhVHMbcsHJFzlOyvukrfnB9K4K/t5hXaUDvQToZZMya6r+9B1y0AOxW02A2OKk
FMq2TFEOwyUQOWDMoEZbyNg4sEL9Dow9iDofUffempk8y9E7Oc5Eo9Uw08BCxU7hartBJJSXsbmy
y33ZyqjWduF8NKnjMrLOlyyMXse23VRsNDjnuWWxMEXMBd7PJi4ggknG3ELegZuZHCceOllq/ip9
RznybejE23zUhi1AFwyDowuEQykL+NL5Qsh+DnS9kZNGncQwcFATEW8Q64ENyp+3YZ3iV7C7Jx9V
952b0347TgfZ6vYFWHRPiVa0te352fTyiYnQWakl/lZOTM9otI4JCaSBX+ePdZW5uyw3HtXcGKce
dFarJHv3XP2wqFBKqhoL/+Iayca3WRcfftExNuJpJ4fjNc7Hfk+lGJLoVB6cLrXhvKjOIcAX339d
w+kdCuIGoND2Zs02aUUOPEY5PGTkgdOXEvij91D6kMae0oC2wB4IFeKa9hmDSKMgrK+Jz9xfPHJS
SPzRM7Pt6ItHvBgo1Z03NBKAEH12P8asKjkXC78YxNoMTUb15ZnFE1kTikOLXG2VdTccnpDKMWx6
E3oXp6uxiZIsojFDaam3JhOdx4LXHaoi69a5AFI1M+hTJ3Y29pgHSfXTQ+Oxi1s7Yo3tPh36L89h
hdmbzCsMmulC6bBzzo/E1Vr7NAqEB8Ft5dh+hNDwNXhbZYEwYJG56xDZrC0lrrtaveE9uUEDg5dJ
n8HcphEqjDW5jb0fOsGYhvuWuyC+WCG2UyV/QI/B5uLVNVrx4uuUcAA//sRffPbJhdwzA4E8ktG7
JsFVooM/uKOwg3pJihkhhh3yd9a9VTvrkn64HrqVg5igdHqa8WX4Ww6Qqzgq8i2BJpx7mUONKX4F
MmZWyjNxB/EAgaGAB1QTaUTlgtu6BtsL8neGTW+uoeajPdQZMSgx1WY4VHGtqWukk6BA36Z757Yk
t3yTwlTSqExFSN4MjykDQ2KRRTIn5UttIeU2qm5c1ybIV+vvdYbo1dxjpaApbCEPmiA3auuQkxbh
QvuvQfBJAy+2Xi9+JKlmcrWZ67kI7xM4P0xHDcUry1EXjxtPS+p1MU6k0gntLpH+3vDolujXWNWz
VRbDObL57b3CfiVF9CfRFzH8uNx5YEuIvWcbLkh4bziFMQI0RGuI/Ao465V/TXZVq/2Uc5Wukrjc
+4Q7V9ztk2Hv3D7q4M8TkIyQ5C6LPXSpEhIjY/XUIgXpcv66dB6563adTq8XBBipmWO2FeJFxvJB
7wCiU/SiK6uCNipy9zVs6KWr4p9l1Yyv7WQdcKA+qGYiOD4y35WMjiqDpMmr8b0RZIi52WFsrmbg
mkUwlJLFAigEU5VG5VuejmSRGJVYx9I6iOmu0OQzAjUaSySEabGTsFN7J8WJbwkDKgqPBE82EMGJ
fgDe9X4/1vVrjhCAfP+6WhWMcMvXsBI/20V0hzpmf3YNDVuO9WFYwy4F9pOtrZCQVBH9hXw+Rdc/
GgufSRfGnK3yvvVPBv+lWvygFcmB+qDWvjxJQ6c+O7mxx1jfaDpIeexOCQ1jIicVVXQrYeS3rRZt
OlDOtS3scu3ObC2xJ5AU9fLH0haFcsxC9rtgeLAN9hsyoFWRaoEiJSywTW2X2K3aDsPz6Ezk6xhs
Zt2c71r1IQbua6OWp0TAZuKsiwIw+3sofATx3kZve3kmL6ZKUtwhFBqvocSpwJofpkL/DMvFgWF4
68Qd9Du/0E48qpj3kvQJp/tL6slPrDDlTlZXpLM8955/m3XARTqS3lVmivUsJ3cdC34T1nLDFW0t
gCYyGHagLoiIdoetVW508Qn/RGy8FS6sCGtykxKnRJcU6Ao8J577dAM/cGCLZeVpF89a6FAnPpF/
GcdlEM8t9xF1wuCdh0zPwcJhNh2pBx3qxZXT19lOF+vGBAmhWRrufhYvaTyfUPQPq0rLIDAd79Yd
mKPxMYBZDrCHvqA4Dn0TvF8c8HXguAVvcW2NHT6DZm8VcbebtekTuYeiaxn+LKu3JB74qdftLVng
bZjQ92YegFQ0YgPqJnZdni9+jn/dnUwe10CPyYIRwnEfSeAdofgqvGvt1BynInvIjZ7qmbmElwud
22gko77rANA8uk5HV+xmzzljlEMxS3GaGEbewHj+dIpqi9oZSAAF0EYYhF83/sxniQGWCJRzsLAb
Lkn7vBH6VqY+ajCVvxJW5XF9Ed6myBARJTF2yFuhZiXHqY6mVsmcEIglA91F58YKzRRNZvaoZ48D
VDg4lvHGfqSphPPK4QYcuvzoIy0KxhbeKCn1pyKhXJnTfzWNPKubFiqGUJKC6ursWg/FE8/fnTLI
78nK6a0WNMZIY3Y3KABrLk+e54ONFtbUAXtzGl16UU27EMUIm6mcAH0dhAVdlUIkAtIhhrfvuthl
z525tEgrZzRT8AW5v5X+eDU6DQlRLRPb4D+SGIgZPmk2s8KnKZ4a2aN8Sipeas5OtLisTrIevGMz
vBS4g9ZcV9zJoCOrWncoGp31IHL1OBg1Y/lmgOPyVeQU6tUlJQO5XaNpKDbELpVIkhAU9kbC48Cb
KM+bQe8lzLXT8sn1M+RqtGtbmI0JdpwAeYPyyy2DHEGvcwlu2CKnap1sjx6Vi95ET1k6nCVKA4Cy
UMK1zVQS0t9ffBrz4NhT0v8JUkCSXS6tE/k6GgVIccxhH9YPVgFOGDpIfhybLSlUHncT723UlV9C
i54H4X1RXo0CSUFPNWn1IBHLbFD80nGFqkAHUEk8jVpZ8WLllUMFShsM2IJh4PWQngP0YwVpI0EC
D86ZJcjrR9eU43enSpjfH1UARGDE5qLGU/3WLntUiU7JmjwO4RIliPIF+a3WJKSbcw+GHo+ZfsqY
aqrrPO6KNXwYtWRI93OzAu/hro0xzaPPgFZt+/CiyubFjVBsRJkJaVCjYGMNTBF8cGkeYN6mFY0C
DBiwkitDNBYluuDXZHAkQT2IfTuAJJrwviGE8Ob7UUkRAve9n676moTUOLa/hlTue5HBrEuJ12mm
nXs2KF98d3MAtaEvl1M24V2uszooMnfbt0ZQwnWSPeeI48jjsRJQN2T9EICSCHuDCR66aLg2Wb9W
uiuAG9j4eXQz+dtucxDoM1jSKFwPO4DLxfIXc/KeuMwZ9ADnVw5CK9S8Zb2yVXVTJNlZxfZ0arWe
9OYIjYNAk0XfwCYrOFZp50oWvYu2V30HuGtXqFHMeQfghvQsUfmhNKplnkWJrXYo5uO136KNY/PY
Qv6nZ7TRhZ+dEDNQqlXKe6fzTfzkCGQGcpfKPgYtkUl7zSlvrNKCTCMEKuQT5KzSNj2SlOfAT4su
3JokBerOkG1wurGMi+ZZ+67r6UEvKlP+iA3zDW8qHZ3ppG8itHV26xzKjofAuHISyGFCHpO1E1VX
8Zgaq6JBqKBMicIEMUFgdOb1FF4NIRllSdxjGNJTDUUDNWcumg6UCnKPc0JuyjF6p5iXCYFYYqNj
hwWuejHFJIK8ZErLFyDFg5NKvRbSv2k3kUtd22gBtCrDhPVAqkbLGFXbSUX+GjLpjSfH9mhr+m0r
s/bK8onaiyOWQBPOH2n6C11QtEfnbWB4Uh6w9XIv22+zOwDb6iDTTj0+0OhLFYHJT5a6443Vj1TC
IHUidE+xhog9evo700TOkHCQ7hyZ9ZwJjOHkkpAfMXbZ8uh5LjwWw8lQ9/4QbVTrfyzZVl0W6AOC
w1EXwxYFK9nWc73pw3xLh0WEB6QFD6r6o6b5PTNypwhU9ZmuDFDWsefr4VJmp2BaeBhG/5zz/Dc7
7WGGe7Rpj3MkFuuMhAmv6ve6j2uMEKuc9YOdBB2uA4u9yjIUaCjdHzOZPSvMtGtMFvomKyMkQV55
0UhWimwfRgMcmkE33tEUkkPCH4yo+2FPNTKrBfC180V6ZFQ/nGK+jcKR1JSsCYZqGNeU0/vrEe/C
93gT+tj5yd1T67RsHrgcZ1IKgHIqEmk5rhxEFe2HK6dXL7xWDntXW+BeKufrso18kEB43SonCrGO
1iqJH/B3GLu8gQagD4KHgwGgkmiKUBV+rcR4sVjypxwfRz4pWmAqgghyXwfpTkaK9tyOGSaEiC7C
RkPmVpw0rX6NYoT7DmsrYDkTIAcp1FTOzwBcUw6Pmkz2VCa3wTwidwhzSx1rJw5XLTS21rcoEnxR
bpIDekqKlGg3nyRIkDY/uk6ebiSy2gbHHCc6vdSqtolBJKu4MqhGy0fOFQfbMooJ71a6yDkKzSZ1
oEiYdCn37ukZarCY7kVbce+I4guhNS75LPkEh3vwEOh3iPWuXK2+bkb3hTXvJ+mSKHkg/tZmN2My
HGs9SLIuAADFHqA1j1TfPqgY4WdnkYmYFzbdMyk0ayqvUItRNhw5DcsOkK85Aj7ZgLWmkDsfmfiS
HdlR5Tz0O4oO7xJooT35re+5b/9wHTpaSvvUZMNHmVPvaUJRsyBgzzHAoRFHv/Pi2+OIDn3Fao8i
wqShSRo/qZKMz3lSvDkh8KOLsg3d2Djf6H4etCewD++6zpObuAc58xICBnUvewknlMR9URBNrb2L
kGRT5XOWpflC19LUEae2/eDE5QWTxE9ahKOVjSX0nfRCom8IsioRPweDNhxnrfZ3kY0SSbXJpUmK
x3HWm0PHcDs42o9YGsX6Ox+KiAQQgaR+GxohTqDRwK+6d4252z6VJCdQ7ubsLUq/Wa3RPEJV9mbf
nyJZ7vSZHls6xZm7BXEDBMBgC75L7AwVU9WnO9QxPEFws2/r1Lm2HfKjvz3QPVGK16JT1wMCJPpb
oXkwNcD4L+1xS6QoWomAp1a6Va3z8P0FTLu7gM3TS6as6RS3vAzIwS1dm8MBK3EdzIos2BjXWaAx
3M5e6FyWsPuKht1V53nJxqT9b1ckGvImBcpbdj12Jl5a1XDaytG6ZJk0b/3QpAWny3YmJOR2NKds
OzvPmWuRnmZotNq62qLyR8tBwc5ViErLIYwwoW5V7xYMyJWU2lRugFpj08sSNKUm2jxiRyo9XR4K
wZO0aEuHbFtgIlc8R5NpB1iS0NCxs8EitgFa/xS/xDxv6oR+QJtMtZoG+bXLl2KM5mwfyeNYh3pm
bdqEudk0kngP3gwilt3bhW4FOdk466kXyBlUdSbw76zEqD1U7xqi4AAVUHj8DhPLmksW595+iof7
GBRlR7WRu3VacrqoVDQPqESvUj3UGcNmsu0blWJNR0hDThztRIpTyG9aJnk5ImQsRyYvYpoj6pXW
mYs5KUUjVif6wVxCqOdEoLxSPOTCMkb7P/o+IX7NJsnh/PAvrBbp2IoOvuQQGlQvuZ3iTCR/ARkk
UXW1yfAfz2myC8McrMQyim1TtWRZpP250rUOlgUwr5YOTEKt7e3B4QlRDXNgmWn5EPsadTk3rRq4
t6X/lmQGqZ9p9OSXrcARbLz2U69vvaZ+6shevuBSBv3x3JsMeB654tWQTOM9Zm/AU9JtIkaMJ8v1
7r+jmxvb+0lNQLk2YXlJ7mnOnWliaqSWpB89nglUhAZGhKFGtQBKafQjY/+9UJorOOu4XBRJPkE4
IM2fjJDTnHH2hfjfQ260VDGRgInAlBF6ZufIDAv6MG7TNwofr0ptmcjnxqPxB7mIL+p9LgzneZDx
Gsgu/LKy8UVL2SQdcWsJZCU6NurV1BrmtW+WX8WSywpqivx/LLpLiz0hWWzYIP723i3sO5UQld+A
4BtMBkd3kT5yhhl0MuY2qo3YD2o1n0nYLZ54ZfoFrG9nmuRdzZ730kLRMqmv4PvgtZDhnKqKIbDP
xFPZudZ6zMyIm4w3kWFHXVyJd8G8IeBd3lAGSMx7F8ogLjwVOIUKVyCG1amMoi0i1RpkcDDh860H
Z7B6KtzQTSeqO2tiwCQxaNvSi0H9KNAMRHWHQ6F/YoIkO8ltcRs45XkwIaYbBOFWDSjUPRKcbV3r
fUH0PNtiNFovTQdzWpO3tqoL19+wfhdPs7TXrh1WdwkSOBnX+q4xk3xHNbD2FBfmxif2e07REIQ6
nCN+GFg+ABxtj6feu58ztvpOLTOQ65OlULvWyUCkMLEJfmqLdcCNC1ijpajYL5JrauRBrysOh2Go
on1ByM5N3lnlJoSWCaJZuzMirb+i57zeRSNVpn55zlxE4CFn7Jl6eqaJhk14CCm1pEgehbtmFhtT
NHfubD7PMrtQpJ5v+7EhOma5S33szzdGig5u+JkDYkd+Z5wi48sjb+0kUfPNHbpHdxDGJrdx4PHo
ag8JeQRAk69URYojie9B3ivvpUCVXRswmjrtiduwsL7qcmxuiHTC9edaWjAOpQK2sse7LmWSptDa
Bzetcz29AYTBKZ6tjDZMj6BR494mEz/UnfQOIcjZ8NWwYiHRiWrpHyZhnTI2md3YwpiSBLQ2I814
wunV7XMCDixn0HeIpPf6d18HVQoWtAqajmIOwml6bxCwX+GPr/Z6n9hBTGMyRWD6a2Jh+V/QRNum
pS+rXHNlxnpxdimRZrVL1NbLouxgknbCHBSWOxawPkjTpL/yWcVqzdd2UEAspxbElaSxu/dQlio2
H8PU9gP3wt5EJN/S7+3VdrojANwMxKJk59bbYm5ASBdRX/ed3Ub1LI3Wzkima5QjSDdCwUxVx2d6
eA5UBL6W/dPQT8lNVPSXzqBSCS0MOlXGZ6IT+mduhqwlN6OAmRmSJfhpubjSRCK8qkLjPtPiLfUq
x1Q19Ym7b++0XXuQFtyAHfrazQgDSCT8FF37HU+Q0hpfRdZfE754ZC8i4FoRyasp2+MmukInJfcV
kOQJAP4tzVKugqSwkCYs1rPsjeY8Ad3N9YRvBfzXrz5c3Xgkeojbtchf2knaR4KZgeCcK8dohitU
I2MQugv6plCE82gRN1pWvuomJ/lETO155sze21MS7VLVX0D/MvoGp2pL2d9xshr3XFYIwF2wxS5O
2pM2EGmHfLNakwVCiYWT3GdpPh2awUBtOpbltf7hzNQhgOFN52iEIQKSgmbTcHDUZh/fty0Ms0iG
W8vSsqPbEKBS2LBcQoI3WmWuIQzAOEUtIEBi3zNhdOd+RsYQj0N01ZHqsPM7HK8M3yuCbDqCq2kQ
97cU31KYor81WQGj0WTjTUr9YonN/qnMsFHiAFiOPVw1fZ0+FkJNwXc4vczhewR1fEukNE6nqVdX
QA7xuojrcwwXsHIAPFYlVs5MDgwIlVPuZzHXp7TwPkeGpg2ho5ha/NTfDD51BAQ91huk9kRgO6xx
ZFp+ktGJuYO1SOpd9j6kTykjFrarxFgTZPkhBemCXRxawQQIi+4kZjoX6S31HtgU2e24lQggiaR6
wnW+6kYX3I42btuX46VburbquEKJx7Dustd285RC/nojChTQV28CoqfLpT8Wj11eaV+Vlhypb/7p
+2bHQEKxtl2o4VWbuMzC/Jh5ZKV08lk2+UgfBpQH2TFfOrYKWBKXsWMqoo2Gb4+7QgWs8kjTq3tX
0+zbxBnBSEx+Q3CkeJF6bnHvzVTErBpZPG8tDzW434LMJemDbY39tcVP4DT9Ne/eQ9QCFBmqQ/Yo
CH4z7EvLU31FiMwHSrjNhCHzzeLAlpHzActtPGqT/Ig5a/GGPcfYF57HMXvom9o/2gjQcBd08Oiu
9wJZv5kKNEWkGs8vw/JfU22weoRhd4zykOhuZ9ax+vGPkLTyONUY2nSMHD809pt+xr1bDl52iWT/
keQzg/Gk+UEH3HmyKpJTyTTZaG5iviHCOeRadfyu36V5KwDAnYGC0ozMhvvY9FHm25k80MsZ1hUl
yWFdnHUTVJ6KTkCaiPDFurevKoDL2xn67awTLeMA1HQAiVEJY7gAjQ4nbkcKX2stanObOXAeP2nX
tBFtwp1q9QIX2v6x1pL4UPRYVpIjcYickpJus5nhbhUbREGbqnthGY9RxQpa5qamPhAl9hKWeXbE
11PtGimrLYq3M1s+P3VRUJ9LdPfKdWvwd0garXxK7Dqi2IWHDPwATrBYPafRbJwNsmUTJpsqrwo2
SYt1v26yYKa1RAea6DTvkDaDfxKE12IqoUQhju4qaTsPHbImxFrlVjPLiQABfz5xr74XmuMeUyTT
hUMXeOVXV0XY36swJBMw5I5V3UAIvVW+zUbpBfhj23AiDQPB7dQW2lGjLwW1qevyW5D1JZ92FgPL
bWHwdrgWqWUpccElsMw+KQFYo1S/GmdIB5qU3Y3IaDnXDPujNDskKhNoHAH3K50qYILePEy7bvag
NWDm7J7oA+sXnw4OGm0VHjPyCjXi9raFB8mFQxe9YHwsM/HJdQGfC+yfmta0UbIM7Cx217J79izc
pQQ3gTLwSlZkkJL738U/PQYJvQ3ti9P/MAmZWKdGVuzJdCYeiJZj7MpIkIWH7GWsHjoq4XaFMz2y
rmlbG9PWZoBBWZPzi8+XeOPtNCyCF9ksw5Rx7qK4Dgb07uS5oA63LmKS036uzDfSNbG/mP4Nxwsw
jNd2u0hxuY3G6CKPz6galq8ujruLZ04As8V0TJAjLlNwum5sDUkDcxJ1hFtd1xPUJRTXufH0qg3J
vTctags1wpEBpBYWso4icgLhFPlRcdjp7Uy410D67veRnrsQop1OHIoK97P+vTIxFqIUePIGLqLI
LVMuMggX3QEpiw0u1wF4ZDcV8mPwiJcA3zx6RvUgQjp96J0OIRw9kHQ9enZoAl7RBVM8eEwoIHlL
vouczHCfFEKeulqad3qFeqNTOJxj9A6s1DyjKliUZJLWebJToFIMAiPbwmZMycEhHOD7bWs7HeZE
q+6bituEWzdjMyag2Ek1bmnkU6cqHbaCWOW7Sed3p4+EfiYIo/C+rUXaleuWN35Nav18ryUTfsJ4
CwzVIxq8jPpkndMafQTS1PiC7g6qQieCf5hjLYgN75q+j0VG57aPjS1WbhY+xm174TnkW4i3ZcKS
H7PFrGtHQ9Bqhw5gMfVIeDyQXWN591mbfHGqcyLIka+mI+opkdJLq2xtEyLk2tmzdM4yzw49nQxa
04vblgaXdT0dqad2P3vUYHb7Bjs4/ShwVy9JFcQxMeoyOyny1UPyQ+K4OBuZ1m+b9jlpCnUV0htA
n0nIQeNA8OcCFVaVtc5dtYRtTqYiVgoj2YSJ8c7NMIRS5ZCcybDwjZdeqfJGr+Nsn49Gu8gxbzoi
we8Hl+a7eUSz1IBSXrXJyRNzQKoj2u9ljjGdIyn0xoc3QD5pfEO0ftqtWh4fqW40lyYd5LOLOIre
xMm+6SmspQqasERT3mVJBLVMINk6jIvoRouKo5bmL+WQlx9JaB7bnDAcfYxujRLQpLZ9siUp7VkW
lX8fhPSdRfdLuoZruDoFACY7s/Hd3/RPIUVoSxPXxcC5hskD/IHvj0qfYSkOCDCrjqyi2Y4kbx4E
CBxq7BthhSmhnYa9Mpx9TMlP0PvP06wzRaK7rE1v13b0GUbJZMC9WReXINDVsGSLc35tFJP3uUaE
ESgpOWmbYviLn8j7l2B+FyGRIzyTHBrf191fw+6yzjfSClhy0tv70XSvNR8nCUSnReDHOhtdwFOO
74NGY1CulVse1cmOH63x7ZSQLL25+GS+h2Vgjql1ZaRoQsMEkIE+ZhyekoTVchaPaFjEEbEdKSPa
qO2iwrSvo75fesWqZ1JeJSYK/k+zoN9FwVNgSq3yTCvY0TsoW1S3sojqYyG4DqgLKE7wcG8e4soj
mwkMTEOcSq98gFsyh6PJuW4L/MMCydmmcK3oKtZGOjl14mCaQv/orXxEr4pENCfCcZ/wKo/mZJ6+
P9URbzL35EE2eHYhR2/bbBovSJ1hrSvfuZnxm9iI+M9FhPrKIGCU1PtAsY2cCrsyrlw5ewF5Z8ma
qHf92oaf2npWSQORZx6aiVTBqUNJ/O+vS/EvQci8i2TxWSaJhWIpQPxzQlcN5pMCUSZrQs9ulGi9
fbQUgWEhOWsRroiQ+pCz6ZU7IrTUVsXc+qUhllRF/OOW3t4uZ0bVo73PyYYmG9IbeY5m+w7f/yUk
DD5KaOACOKN7aI5JJhxeh9J6wMPVb5OujTfE5N83PDNaQS+mIxTKf0nOn0SdZ82FutbNYUcOofcX
2fbG/3X5ei79Frqtk+pm/3L5OnKyUipcljcbjzyjTbWb66Yj138SnOA8ZucYbNXNLQbQwQf5tlmP
/+K37y9hTn9+LNiEl9GRbBmOScPFL6Gw2Cb1wYkGFG9txsMn0ig3RX1Ei7D+uOiZUL6e27w7u2Or
P6t+fsJxgUJtHL9wjT/hDPdfCzf+HM3a2S0uO7JOGwzWA0GAB9SGzUrNJvY00G2E4cWauChSojQG
8FnrnhKzendmvLWuRSXKQH6sResI3k7spzWaNyzl4OLL4Cf9E+ceoomQVq90IG6g7H8O7PABIy+d
pmA3pYXxDyUgA1gnLyiEVtJJcYcMCbFlY9BM03AQIYaVDpXWjB1zYze0cNg+VkCjAXMwQehYxJw1
bvTHPHmdIrS0FpbPdZbizFG+9ezFlGJk/HWoLx56iDQ1A0TZlfa+vIkVzRurjvl8hb6sBoLECj9h
KZ+xCWY8BShauIsYH4lMoft11q8B8CCMY/hoTOB4Xe19K8nJ7AxWI+jisNLZBAhsBrl91NFSTfwA
QZFQvdgVMcKgkMC00vGDvtfkhjiYparxHelzGsgWdCb2h5fOptKDvGXw+toP9MR5wO2NZIikl2Sp
pZOyWGdyirZqmeajqD4jbD1jCrsrDOp2ZUTtIfFwL7aHA2h5sjBtK5KqUA0qpkGP531HUzuwctsS
gHd0M/z2zggOn3pEVZjFR23qN8tCnZmdR3wP+qLQckcuhR5Tu+YcZ7O8SVtvgvYZ9vbsvOstiT5R
X18PLrWVbflk6c1rouG4GwfaagUq/6gbkrVp831NXDzIdutrk3SOmU1Y4mIgvaZckzN7L0cD7ZyJ
QHc0Lk1RjCg742LLJjp2Lr9aZ9qR/V5v8SYhYyTJdbRIBOjtBgK5A6cd6ELAr0FST1XE7Q6CFTU1
md6cMcq7rtJHu62LXdFRCAL0GBQKpXLX8No8v5rvWMXmO8/CjzvlaXqkAhhtZPxQ2jx/6xqVVq3p
4akxeT9H0KctuouKRtdwJMfRJFUoyXZz1PsnfKbaxTRxZltDdagdv7iKwrm46tPbtDbdIxe9flKV
IADCEMypTsblqUYwjTIBfMnjDNbFNs2DbZjRxY+57DOrfkkNYh6GCii0s9fLY9TnkCIU1OFdZf3O
KyRXtbVovwhqXax2jHkDJrnUv65ZJ6/j3r2vJBqAcHKQXS9qCj1zoNxyee1bCAUSRDFBKazylETW
gzCG+NqMi5/9VHgHL2cwi1R5rSipAoGM1/ZkXrIurnep5hDOYsflzjAQRSSEIhyw0S7ubCTePuGw
TkgCeYniAr7tasp1+oShJrdQk07gif4HNn5kNyVgEsHvJjVpX33RI3bpLMKVLel4Ww+RgVGSbE9z
vNOvzHHqTyUBBiQQYDfo2CCMBEiFhOk76QFVjLFzNs3FbIUSa+0U5tvQ2eKK0JFHbci9Y5nkSL0i
orWK2GoPaC9VPR5M+E0uBYYK1U9q73mMQghnIqowy7fRacNjjWKPjAQAn2IOk5uyhX0LE2GccaN7
dufAPVo0exfFT9mJ5JDkWr32QnWTCvYxFBksaM78gBW+PZWogDFXjv1rWm1ddEd52E83degg505t
jIK5Sk/JoKZV1jXjre5FgUI4cU9IRtem+RWnwyMJi/JGNvPdTCYRT0R10KqZXRiTyeI65zfohcVV
0tevzBXEiCZ2vnH16L5V6dtcVeQ4ijex0GPgtbga4npTpg5v2JASkpC09E/0Rg5IBAz8HQpZZ+NV
XTOzZPTqjDCegSs9QgCb6lk1hrwlo+00tVy+pROnm3QEuaUPoVx3Y5kdkgruFuUihc2aDRpVcazo
JJLs5om2qt7BkYYCP37GcB24NtXX+ij8vazBzvuawKfSSZ9LpxCB1rhc0WRJJCl6DYI+46A0wbu1
AVVk2XjFQ7M0ly1Q678/f5cz/l9OX2GxDvmI3agu/vPwMyhvovu0TxFxE2MiqZ4jwDof8IS0xh7b
0q2TMAJ9f8///FPpvPzH3/nzZ1VP8Iyx+uWP/3ioCv739+Xf/O/n/Plf/GP3VV3eiy/5bz/pKvls
K1n9VL9+1p++Mt/9j1e3eVfvf/pDUKpETbfdVzvdEe+Uq+9XEX1Vy2f+fz/4t6/vr/Iw1V+///ZZ
daVavlqUVOVvf3zo8OP333ySoP/zn7/8Hx9bfsrff9vxEsov+TX9+k++3qX6/TfN/A/D9nxBLYRn
UUREoOxvfxu+/viQQ7cKQfdgYQQPuMuHyqpV8e+/Wf5/uCRp+i6WFQYs3WC8klX3x4fgXL6jug36
zfjwb//z4m7++xL57zeN38Uff/5b2RU3VVIq+ftvv1TW2BYTEoO0YeoG2Z2uYS+hnv+03vWti03P
zwDNKkAgHkOu+UkGF50vNzOARGk06A2fsuHciZsI444f3pj2R9+b68ZvVyK5TcGmrelmLvctciUn
TNFnPSXTp3L/KqX8zyPnv7xU55d84EhqCug2RzPWv8n2LOe33gYzFXhYuzPWxr/I5zXt//MbWt6S
/syNRtP8n383+RQW9ZRzwi+/F0VaguWSZc1/5wQDz+a5PNN+0zOlYtK1ys+2vh0V5db92Y8BMJ5V
dTs1n0UNhgq4JQ1AuzOLHo7bDVkfq6cheR4oLvLNc5iQXMEXKc3/Yu68lttIlnX9RL2ivbkF4UiA
FAW6EW86JGrU3vt++v1lcc5aI67ZUpyIc3EixkgECHRXV2VlZf7mmUrEFWOvgWSe5+cFqPkSv3jJ
uZjeMt6Bse3UvrnR50bD+QFoZ0Angq+bOL6uY3MlnzLUz6BE1+Lc5IQwkitwD1xoPr/NxedUOy3A
TgE4xA9Nv2+xVnffaEFCSn4zh2ffiXau+Va699P8DBdJPnuFO9+UsHdDYJThG1eXzW9ReM+FtAjc
xB7UhArTp1vGILeeEZqysjPGLhtqUCBX4109vhn0G3Q+B4/xq8QACaedMAGBRvDs+s9m8tmnYVMg
OgcMSYvOAz+zEDA5e/pd+MPpnyv3XlvPvAheAS+1eZvWz/GA+qF7EtWPNHnzBQJWP3uAkBzovMU5
L+n8LPcif7BMzxFI/QgNXx4G3lbUcJjWADOac4sgEoq0G6TXhCcNrgHpETAw1Pq+GX16kHcWs7aj
1bYpT6jXp8vbVJ9lbcg4js4pio98o6dDYG6f2/xFfgM9qzA+aoyMpVOi7E3jDBaarPQEtAVoqvu8
GPcYvY30F+mW0HzqfPgw7qmsIRkWR+5XRsziOjBS2kw0jODvHxAjupohg1H6p/QGKFt/9oG10j5o
+zcn/iwrUK5fd7+VKNGzorXgXucy+cLGeO5nEH+QmwxIz3g4uUC0mX+O9dba97L8a95SfebZt8Ob
fHXsAoS2n/HERh+NdW3fT2g+aw3PDI+x5MzVcw/MTCZOX591940gkeTwAxwwtDRsh+csPJXT5waX
FKIFH552j2C6GBfWAk+Nn5gTfzmViYUuq/mbbVIVAf6zT76HDKlZGToVFUSGCeV/j26WlvggwqkJ
w5HcJgUQjyczOIfmq4aGmt1zCSXri2iXnnvkXQyyf3GEa4rXhvlrtuHRwmKAJ4Hj7MYpz6H/muWv
9vi7WPOzdPL7dQYkjHZgmBiwfiyyxWaRjrTmqay6CXX0V/6Z+4uENhRCCHd27PwmurnGz2Zlf30n
Lh62zd6EC8WHcNr3TQIZsKC7p9+gIEFqKcpb2I1Mh7DmbJoWx0B8e4B7FeTxIVVgej+4uV1652Ig
gYHAmoxEFyIgSIlzGTCyNagc96+UItvUhst4kd/ib0l3gsPlcZBX70bMBnIHRrMXcuBt3+PU25OH
0QEDrLuVz24w4liAQHiDs6lwOi2QR0wbQLnda2IB6pjKqy5/WJHWys0zwBYAWq9TyMevr2DEPA08
PpTg8NL3rwYHVX6NN2DhYnq5XJaG8Hbv44MMPZctlhoyvAmz4OBrA3NGPQyyLBSAK5J9uSUZj8i6
9BEXWILL4Hy4voLabfOvDvJIiDsC4k2AKpwdBiSl84B4O/1X7kF/JWWk8HHGIuA6hA5kYOGGMCRP
WEa3XdXzZihTbstngHRM1ol8IOVkn+OFOC23+vAqP5DLYvwNbrtozrB1eblFKoK6qaFfkvaVZ8fD
kQHz61eEmjZyPXqPEhmXTSqyD9voekRFz4m/+ziOw3wB0LutF26M6zIy73rlMSI4jq7RhU8bV/Wo
S/vCU4SxJqNBg72OtvLos8xBDJMOyfDKoDbcC+8K3Nu0QoZxpmqjVlwFQNJhAudUXTyIGAmeNhEi
HGnF4Q9bebmreIK9ExVbGVG2AtTNkbx8lXG3LHSSEbIxDxZ1Yrl2LkZNUMh3uW5cQURQD6gQyjiy
vnJB8nP5+9zAvcqHgzBU4IfGFE61rwHgbnd9C2vKs4fy+6Q3O56zPLXW4OOmcxOb8j+U4Wl2MaG5
E563fI9MwYnD5Fb+IO9emSxxwH0xT2UKdAX3kor41pkn3BII+RODyFNLsFCpGGgfwZE128gLRnsw
K0hi/C7pizSAdFZbCmSVAjQ6JBcewuy+urnNLn1hYcnkKFB46bmkzEDacuGCYalZspkfQc6lr2x9
Y3Oo64NVMUtG3mPj1nw7M0fkg1WI46G+2N2rXDDigTycgV4DhQ/v4qFDS4Rb7QLEng3JAbYZS5Ng
JFfIxfaM8JgB/8/pxyMsWL3KZUe4tZjmFjwtKNj39QIHTuc2OXNJ8JKZBqRX3ec8QLXH9VpD3tKI
AdNblxJ6AbPLQadcAq98V13gosxcHBIeK6Pq1/lWVpTMnLYDa4AMDCY5DGwL/Yu7phCBuCrNHBCK
HJg3VhPtp4KzWfuq+a+RyQMjqMhdoTe1rXxUJ5n8RAqei2ZjEe1/4koy6oQ4l1rDRS5APrPWaWzw
eXbyCs4NhTEGDNxt64fHgfwzhktggbrtIipbDBtiUVRcYVQmrwwOK0NuIpeFAj2R7QbskFoFci8D
U1VeLnKmMI+S30EOAArtZoJyJZ8kQUkmNS1jJs+lsqEMUM6UeBVGwH72GdKFMphytVy+vNDqt775
Q9dy9YLsa0wjXEEk7KzFA1cVAwIfGmkEnmW7kwjF5Oq0S6WRVPAAmEcylJr5CgPuij1o4C0OWqqy
dob1MhM0kLOhhkDyxS5VevpVxpqT0UUzHDlEEJyMvTwaIpFJCI7qB7lVeV6sioB9Qb5BdtpCTSF5
5i1EXAmoXFcHytYzm52+d7NhKwOfnScvg3mBXhPbtMEe4jQHZgE3V9u2eKcc/OBrqt2DC99FWJPJ
RckvDtThWSPy7WlibTkPbWL7EbYXTSfZGQJuRMZaNjBo5ZvVcTbwP+EOocnMhogo4JahzX0TqiIr
iP1C5pjsHyaZIS9JVFzdeztET5xZ6oFMjgrw+rdR90fTMASVjqSVqaKeDBGPQK5GZC4lCAYEQBn5
BOpJ210kRvqMc8Wu2xQo98v6QZ2FkTnI9skXqsfBQEnoZJdo6WFK2JOt633TGEhXZVN2Zh4K+4yK
r/xMtsp5Zo9l7cpuFLevrDvZrwlm/CrO3VcTdliuIVsnqBJQAJeMpUzwW7qzxECd0ZeP5oVofuW/
zEuPBSGLQn5eO7zWAmFpGBouERr15OYQkSFPodH2zPRx+KLqLHOJ3Uu+WdIEqtNXMs1li5YbkbiW
ITVoE8dkD+fL5OnwwMBcY92d/iYj+qfjHr1bD2szOiu2pY7KfzsKz1G9TgFYDsrjQCMpfMmWIIkI
96izO3aAp1jPMpySpsmcYrOVPzJ+3HHBSXiJHlb7LNuXrGe1tnF+ZHNmfb1vpwEFSYB96tetcX2V
hSuxo4m+Bg6GhBnVqos/1TuHmyWsySyUcI9S1k72WwfGnOy0OTGjJS5O5atDIjtfZFTkh/CKZBZF
PVOVQWrXfPu3Asc/1Aysnw0XVObou67hB45n6Jahy7n5bwNlxmYJyMEDBRpHe7l/Njjmjmy6PRjx
sf0y0FFxX531TPBlH5RdVOKQSMPI/Jc/62R7KjYxwETbIDFhSvsb2UJkQUrQkxSDcQUtu2XS/Pom
DGVg/+FswF34niuulcjofjjdm+NsDaNLH0UmFk+bSwWJXvoHz2Ou6zKzoQ3LiJJwyF1qEnK814X4
K2kLb5Fdn7eRqdTfNe8yRCQovJHMUPY7ryUJIX5LQsPZga8xF+R/zFdZIU6HizjBZY0eyi7eWyO2
HuurvH1yX+U5TwXPmbGRfyViSv7HF4Gz3HoLaTgrjQxCEiF5RXZI5peE1ImrkDyD0GgzV+RHss+o
GEzwzLNHz9jN+jf5BOhwnD7BSrL2JAkcOn1fhsQ39yK5qLpr3ibJJNkMs44/kd5wQGixLuMu2G5k
b5Q9VI3U++KUNMX0YOKC2yDWSYJjwQlB/ImYJRumTFzZJOkdQTOw1XYnG4DsG5SkkKH+3tJea5xX
ApEcG9gkEsZc8nXFfGANainJMP8G3i6FAOpyTh6DcMehQj6Z+CKJSaifJcITaSRsQyWR6zHkECDK
YveyTqyL7IESf2u2H14m2alSm87aWaI4v97B4Nf1C7uS3KPD6PNDLXmQnVieJZC+o9yV7Jx8PYFT
Hr/ESn7l19P2H0pSvg68jzlrIi8YfGi7ogZujeFASYqQQyziH9nhZMfgW2UL+PXX/dMB2tdR/bV9
GymW/0J/2E0c+WPy/n0yzyLqL8x4ppqEQY41kkPCQWdPjrdNd2Mtx6oldjP0fvWJRIqURo56jDJP
cmH7/8HY/foi/2lMPN11ENMAXYbN/c/hKA4Hy84gI8k6lTy9jxCryq8kg+DxMy7q6/5f18H/1xL3
T7Xz/61a/v9hHdyjQPC/18F3XV+VyZ9/r4LLL7xXwU3/X2AFcEUXkx7HCBz6Fe9FcNP4F7sthAvq
q+wnQEz/XQN3gn+5bmD5nm9QGgd6xHP9qwbueP9yjPcNSH0aL/3f1MBlgvxnJ/DYwiyDgjqX5uiO
G+iy3/1tP/PjIFpHsIxkeRTqHDf9Y81eDa19URByK4BbrBhbdcvsN0yoVqjfAHwXOzorbhHvXeM/
zdk5V30HetACCIAzWSk+CVWzEJXgMwd++vK38f2HbfgjMkvXPdOifO8bDgbZtul9AIKsELKQ04mM
bW0v832BhPahHgHi6jrWneJ3CrP5sHSzjy6B/2fnzk9267/EK+CIgKYgSAjnE5rZ2NB7AZzWwkGA
WJCImjvRxUThEPLP3m5sOMsuTbMhwZx2zc8hMuSwgzTqpiF2BL++KU+Vuv7+MODG646NuTl+eaRj
/oeHMXl9M3FC1EmD9GezHpcrE6u4DWplSLjVEPocraPCHgY3NrCAxFrhPBhfVsdLD2Pka9um/OFW
BjsUb2003YUXmzxgVYoyZ+axpU2OszNrio5pBErGL8zbBWYoT9TY+XOMOVjdaPuoqqn6t2JKNxrR
3jMHNrM4xmEsd24IbqAnIiT41cc6TQlGAleDfTMzK+C71MdqzDeKsedVsPOcsvZ2ODFsZkjVG3dw
W8RvwqsRj+qDaY2UKJpJP+pm/RhiS7UvIzyCaIZ/SxLyQrfDWhshJU7HaeJuzKZ9yK0Yy9EEZ9qr
rvQuQR3Y183s/AnFONnBEqGHL2xBXbfhxAec621IWvkixIYBtQobljFYSQ4pwiuYYaJlY/ZFHFkO
Us9fcvh8OUZ371M9Tc9+idlVUxcvZohBoYNkAu1OZArQ41LTH/mRbtt2db1d6vyuWoPuhuD7Y0xp
2EImb5/Hr+XkhhQ2/RNKt80+MnpAtqg+ZKsbbNSwcbgIFk/DgoAZGOGaSfW1cLdqycVVP14ZGmCK
OV0maI/EeoFs66v2Gi/0YZvS+1M9hnTgt+sOTRSMtyDX1+MJpbTPLeGFToYn1oUJQD55TimA6F2Y
VbtuWdvr3NYuZTl+C0c/2hZJs+7VEKYR9bK16LZgVsMbN27rU95m8BshAug5h5FgfFNoYq/kp535
UkXWsNG7Qj85DXEC/uw1BjVvVqftVAiZK1SIlomTmIMu7BWMk/rGlhDSc8LalXPxBN653So6WKoX
ztY2rDf1/Hwz/eby7+KwEIIB5HEmYjfAoQ3EU/ZmS2elmaptbkaQjxt07DDPeioQtIBSDj24QyiZ
OBHc4PNxY6zNW+JGjzikwwMNjfPYw3RVH+QFsDH0YZ+jNb3Pa23Z6138bM4+MhWT2+/ikYOch53A
qUWXAyDlo5v2N2ouQ2ajX38XjAsVp4nvhGsDvMgiaqrlS5e8A8jDwuzdY2SYWOuEEzdTNxaLTQMx
3fhM2ZJvDyJUZ63w7KX+dzUl+sq/nozhr99PzdU/fKuKmq6BuEDqPYNSG7w6CBFv4HvQxAIENnzt
bBLE1v0/obrrkt3qD/f/eY+avSmGx1uYopQZIha8evh+EqKgYWKG515n8nqt5dCpIdQUOUBCqIQ2
EJf8PimJqH0X4N4wlMOmjXDicQ3uMolhQa9leFKPXt24+lNe49zRw1GniRLcqmAUyhioDUV9tboz
9bYWffqrbAyvJgvQ1TwBKdE56X1O0KbxFh0uceNcViG4F6m5dfVWiE/kgUMNeEG9XX00vpKSoeM3
gHTEI0ZZiPVxRAPTMadYDuRR8R3U5OMgrm4YtD0oaiGnPza4mhoPoksALeWvOqF5QwNj2gKqGg+e
fVBXHWv6XeTAzRDlzRp7NMh3+Bpknf8tNNKXhbY3Wg5PUb+EO7WmXRTplmgCnhkjWEa6Dl0yyqH5
Qx7VBncHqwz1txY0i9kEe/Y6h1WeHBZXF0m96hqBLNmBYdQULhJJWC/bezYmjKhcwGp1dVCRqdL7
Fp8DXJOYjblTurdZdOo0aAmgfLfj7A6HTEKGF3jnIfXvGwkdVjB+RWOAgk9JuxsfE56sLas5H7In
a10ek5JZW/R19wITFMPuCDvkKIOhkuCnsgaecS7o69WoAy71p6wioqR0uGQlmrJUfRQKzuryjLa7
7qPoR+Ja1FnIPQZcKVkr07ObPKVNHRIR0gBVNZT6JNkAFpUxEVaEzKOGqnW+Ur10kSfjNGV0M/vd
im+bryOH2flXM1puW7WZh2O/YjvTvGB3x/kWwUw0+uCm5CxPp0DsY9E4fqub1+pDrXG0Vw+pzqf0
uKLTrZbogvThZoCfRl2hIg4RtdIxfJzlx24DOcetbjpml6L2l2CMGTW2RoodmDM0832tx9jY2vZt
K/F39jz/0JnrfdFpiDoM7l3ZMtNqKlc7t1zMSzkluAOs951sVa0F3tmEuKlWhtq4phFtsgHKqDD2
5HvnlSblJJuq38S4a2wXFAX2nkswMFm1+9A1bldglztwq1gfUsIzgHqPTTPf1U3i0/yipyuUFaV6
8BUnZazmoRFDnSm+reaCU4IQ5QC/odApp4sBOt112ww4KhcPhecnx7RNpq3nwoRaNB57jygvQkLQ
KWq9M+9j55b127A0yChxgR2vOze+HmqvZMmg2SePuHaL9ForkU+rmiq8SQMR9bDdR5WZVdDkj6bB
6pC3el3g0ZEoLiA9jRvgpVu98V4gR603anblzQLScNrpzQv4z+m4DBpWOf58xHhjhxPD0UqRf2s5
NNPK+KHCk0aDkrpzxImcKgYhCcsEskUdVEHbTe3OqhHnmwPduSrQldprWf+5HRHmq02ekTwD7RHZ
Rqq2FuTV1YctW61XuWyno4WQb9C9xgY7ipE60/WceCB4e7IOcKzz1Qj0aJBNsLNtTv5oXZ46Yj5G
B1DAvPlkFIjNzBl1aBzWLzr+UdnsvqiBqFzk/QArPKm9D4t4OpbVHjW3+7LuCav4zO5Ce4gfJrwZ
dmoky9AEAAvxuUDKgeRc76/6SHfQFpj/gF+K1GxzzHRHBMGDR6Z6dzBqCOtTi8KPlMQbFD13CZDW
jQ2JaVcWzEGvYzaYJF7yO4T4fqeycPlbJCiZIVrou0WWysIQSXyEprfus6YDixF72Kq7TP3CAmnY
Gg6AE35vrF+zOfIBK7PY1CJUf4pjcJpeANxM3QzwgHRjTvkRhhuh1sUdCXGlKz+1qHM0QjibrAEa
gw+gN9XvPZQbTgudTP9R7YIeECCkdaynqHtI3NvcJgYqymlVJdkVwruY6DbUilqPDNxfIL2ClA0z
LCvU16j9c5JYE8jWXlU3er5+GR0USaEkwOiomkM3hwtMRV52spGTRziCdjAfumm5a/z2G9hJVOKZ
X4427aKGKnFmX3SqozAV3H6fLsYRMw9S+6m9ttGnB8qc/MBPi1I26EkZYDP1ASqmyW20EpvVrBhk
DKbB/TFlwbJVP1KhxCmHl8ZqKRWwm2N2rTHJ5/vG/r7EFMbVPTSx9bW3kn2H5xz65EQrSLf9TsUe
6DktO5B+iiWo128RttV4abA9KD9qnZ14sGkRqk1CBf0W4kw9ApkFX85bJenWHJZEWMFeosx2yiRD
mrz1i5/As9Vo8uzqigNQgxAc+kI3y+o/dpJVlAl71a8PXOZ/HX51xwQbYXuWQY0UndifD78wihGI
aVskJiWHUhO5mf2HyA+RqdLsl3jJYfqZengAm47EtoGbhYvuAJ6D10FFyxYxyi+a3RGrdOfH2pgv
LgDvbdHZBaW68hjp7afWA2Xz6+u2hN/x93OipeObHnDV1MFMVFM/wBfiEsJZNhnIZA72qS4gpYKG
zmIXUDIPfo+y8U2GwiSVp5PK5+t4wBOL1df1Q7mp4249oKsQHCacWjaOjmIOCCbTI9cPnak4chIC
k0NfNHWgA2ljs1WKPVYPf9tElj9LYO0jPLgNgu8j+80B8dovKi1e427363s1par34V7pzwFk8QFb
u+bHUnXAWQVT8xLXOiksxAUZuhZxpislAdbqKTjMMT6jyA1zgjf/Oto6wITR69PuVb6TYdq+6SCu
00Cp4QL4ZLVR26JlWrIFzNVRPXnd6K/JHq+QkMi3UemeXCQff3M3H23vdZ4cR3zD8WxUmG33IyjH
Lcl61zXBULHc9onzY7BxmTLgRq4RgLFoiu6NFl0BvQMWVVUjkjQSOGoUw9DM9YBv5J8SfXoqNNoD
apWptY2W9XR0g2bf5+YXUHtbXy8W0r0IL2e4sGlHxwvuU3Y0IHdCuAgO/WJVW49zsgzqAPNx09iH
MX779cNTWNwPD8/xTEqnriFlW/tDt2TyJwhbTpPsJhuJL8Mbt1rxyVpkmyiGU9VRTGiTelel4V2x
QIyrW/IL04DGobZDlcBJiFOPovCnvefBJZBKOgkLLTcw2Buku6jwkxisTWhsbLDKVgtSPqDjGQQg
6STAUEhaaPF1DyZUmokO8a/v05BA8dN9Gtyh4djU6sCt+v6HfsrU62D+zMylX8lm5S9o5sfSQFjY
lUGX5BSURo6UMUpWxs0SZA+TFlEcW3DkMHLt+ddXY3k/N6mkqMdKAVxLj8oImGof+GFTontBhIPO
NnCN75hVxQcw+Zw0asmhwwkdhgkq0c6Y6clkTYyRfL0se0wWXKxT3HuqhPmNFRp3K9z67dLr0bHz
l559b74ObZD6sc0vjt2tCpvYgtMlIAUu9QAsJlWevzQbdj6elu/p0dgAiWhQZ2sO6cK6rWt/2Q3D
ulFnC5XtaSGVHC8cPtsB6lbq4AZH9KA7kbk1dRjbK7wd9clq+YsvoQ8zsA2jbSRlvSh1wB42M0Lr
jv8Vm+4e2sO4d2fsxRs5Aku+nqaZBsXoR1fOF1bO6f2s21s7ErJvah+vZJsxTHL3NvSPeIpxnHfZ
qkbMPaPoRa2XFjsVksiOtMTwlz1+CETWFehYm4Q3qsaor1N7sP2zGiBVZDDH5BJW5CNziZ5+Hlm7
FIfuDRQH3JBMe4OI7GOu6bvZIu+g5iOH/VHcLrkSbSboSUoE52y6xaVgvy6In9gcbJque1YHMVXX
KUf7DpFOAJwFdZ05ZIlUU/JnlLnn3na+WE6cbDOPWik+SNd5HJj7ukAvEaPK/pBV+DhFZrWHS/8U
uYfJ5kmqFBi93B3iP9D2HU53EL3ObZFgiTMDSfP3prtkl4kP2yjq5Ipb6lytULqktGS66Q/bGLZ6
Nm6n1rmJczvemj75RCj3FEFsTi04PT4m8ljvuY/4Kj4CcyCM87RIuLHL5klvEWvotl7ez/cdDNzD
okFQXeJzhedjPqL9P3bAO23OA3Q9OlLwe2chdhsoi+1xKbqa0EowagzUZQ/IRUWnihF1N4tW39AB
elZ7iTujPtas6XcVcjNvoaakNe/JkyEukH8WwmnqLEQmhoSNs/NSckG9+RxpyaMHv2NjFVmDcKKo
uHvLJUKJ5MZAqLiBz4GfPIo7+L9cY9pJ/NU4r43iimrgS692qQkpqf1KzU3dbN+N3jZBis5bgvnG
8Uf/bH9XCVqioXnXISMklR4JjvAZ0B8mtlrUGNMyvrzXreX8metrc02gsVv80ealIslM+WmBm0aP
ofvge9dqA3EhKtWk5VeO5C+OHBuJKvhxdGkJUDbm2yrfPJSgYVRdJZuT674Jx+uhah6COLP3oUVN
ImrTYbdKLtXb2l3aoemiQrjma/p13dBaLsrwZorbm9TxeGpG9meByx6ucJNxDjHyoZu4nGpYeKpY
oBVszULoddviqlq8Za9Oj0abQZqam1CduHUyPLQzU6qeBJaoWur9EGAUP3CyTU6UsCL4Pc3ACaWk
rylnIrWG/92h+FsVN2I7itP+xWh67HxxBwLcj9Y5QrwdNuRyQklJmEhx631tBE+cXa9zKSNUafC5
rpx165UhNhN18EVtA0NOhCgSSrA9fgVOjYEo8pXFde8mB61oO4SOoAZOgcbHOfdm1aPwQq74LmjY
olDXemjmUpW5KWWj1DibXGmIJa2yZ2c+AnVBbOV0boMApREmaDJTL5sj96yv3qcg7e8xDv6hyoy6
zN+BLT7yW50cFotDa7xWtz5JlEiasDz6qXMw9Ki6rkKcx2V2TVZrnNDl6r6N4b2ftt+UXA2c/hd8
GY5q1qrMUK0YiNg0CjggbVwa9ftJM46+4xpndRC06+QPy04R+mucb8M65r8h5b4DLz5swSSJATmi
77sBpa6fc3mrtIPcLLEWWmiUnkv7YBSoL+IgyGSs3L/6J7ZsOWYenmOEQSaTchPbdRlzDq882vh2
Hutn2uibtqLMXtk6+zmTGRc03kCQBtNy6ybd82iKt2F313DwPkvkbjUg7gtqR6p0hEpneINslAA+
yOywmdTc6kktNFzTswzquhxAqZ0BSuIwPkjHYvBGytkl+u1I9O7UU/FQOkd3vBZELZNdSneePGf8
FA7GPCMwKce80uLIGkS7CtdbJIK8a3NC7MI2X5TqmCpDYS3N1rnOW8OobmGMPhRF94Sh05M6kFlo
4+4aYu17Q0+dwWbKPUiDo1Tk+6gw2uiII15165nx0auL68EaByo82sHkRLFtAU3UlKdli5LRsCft
jyjxp/cmyr9fOoHdXfaqoh0geK+syd9rwkOEnAZ6NOpxJI1NGaoFl5AedEmGOd4itepY/eXXedIH
FLhKk8D9ygnQIREK/A/8HyNYQPrnyCJZOp0qdcI18+TBA0MrSaOaO7k/vo768qYNQEnDIT1N3A8n
I1ZHElJsacf8+jeX9d/Zm6XrFnVk3TYgu0Ny+qklW6b+PM3eiF8e7STU4jSoyvaj7cxUINVMkadO
OnqVT+6wx8kK4yDTHPa/uQz3A9FOWsPALXQDpAwpLR2zn68jwKi6zVcKwK2BYliR3SI6oG31Kf4D
r8VNIaUSlXWg+0Yq3gXRphwc6c+wz3G4HKMMAUDHAO0EbkJSNPXudTauLdN/1nwkruz4u6Y12X5x
stcCWddNzvwwnsLM23UYsJrTF+yQg4O2UNhoo5CeWX1xB/OJgyslpdvIpajQe1j5LnCl0Zy564V3
ipXbaSyM+g4TjSTtlzuEk+4TmJQn+KWbZNGP40ARH9MgIEJO4twY4fI0YMCDxnjgbVOIw6qyoVas
qvymDYdgWKJXjUFrIRF1tWD6tng9lrrO8jwX1pMffSkdLPlUUB3BL6KAl15mrYyOU+tTmebCKG0+
9wPC8lZlfZmpvLyfU73ykHdsTJP0lA1txv0JLZj3npnR65zs8SnOE1DmE1U5jkCPacaoqKg7LCgx
s/narFSPdjHb92KhKmQ1+t7Q9T/JOM6gr/ciqTuRG6HIjuc7Zk7hXrXW0pB8iVztvb/sikS4dzZn
6vgqNtRJ9OjE3Ze8tHE1JZa+L9F6/LZUxlcpzlCq/lOLjuq2VQao2r4BVqXRTJRF9WinhR5cae+9
bK5WFbwhSPOVzppSy04OuF3TEt+kQqSObLrEvKk61eES7UYSlWGgIKW+LXXPqd2W2IMdeypT/ZTc
qQWpOqDqsjs8w9LWCbdTRfOma+w7dX2DF31zFvA5kjZJm7bzg/I3xZn/giawbDzwHKbpwFS2XPND
cSYsvUTXphFwWeWRtsuKNTuHg65bn4I2Os4enLT3NpEzXJZeTvoysqYcOszevphDve5iL3xUU69e
x1PghO3+vTZJndUrRCdflpv0nvtg+lTb5VOIT7XqeNLo/F3Z4h8iJSRAzvCmRVvAth0ppP0NJdIH
Wjm4TuG994JxKKw3sQEvLSnXvTMlHjXLFvEjqW93pXOYZrKm3rDvs7Cl/yGNF20xnzoyl9/hMWU0
f972bUhDJiRSKv2Uwz4AQby8Qq4fQfZtFFZPNg2qdWERBb5qNaNRsK7zXU8LPR2pmKiDW5rS0cgE
eMCTWSciVlkV4EUtA5ctwzzkP+QgoiKtqrCodmDtdZ9xDrB2Skha5VSq/Gw4OjkVLucdaI7f4N04
s/9XXYHaCVUFytlSMXI/HuSjPFoGlFAp9C25exumLb2yakJ1M6Snbyw/zIkTkkdvRw+2JgZRhz7x
PrudXW/FwbYti4dpfnK96gk57+CEBVR/aZEW0cdqwCUUCwb1n2gaPRrzGIjO3b5K49eiMsJPRrM1
6nY5N/Ze1+vznJfOjX7TRwOu0S6eR40bvGn5iGJ06F7wTug7Y4YAky07+3ahubNnqGCCLwCAjMI9
IupUIcZqXUa2La4ZnDEADecKGY72ytaiFT57gBs54gWRhc8nh39mld8+Vs4tjW3akHjIH+cQ/a/F
MB717BY0MeOuteux9ybEE6TUrPfB2aV1jS1UeK4GLiAQnKTeaN8NZ/xsu2WEu2RyQkEzOlZeijbc
uG3NBbw/6tfX2MRB1G+QwcfkiatyliuOtjriBnsaXls722qZtqWudMP59ZDp2g3W5cfW9GBlPRf+
cugpQybBJbHbmyTNkR0PCejrJ/wBbnsqUga8VVyHxAojKr9bkYgFDT9Wohh+PdsioGYbx/W0MaPp
KtV/+Jr2mEb+p3jYeRNT0xrtPZE5Sm1ta3l0AOFVpT0zMLnKAfBsurz/XCIVDhwAUvMM0Z8MMw61
c7lYn7okPyZNcHC3GBFRBMHJL02PC8Z2hfbWF9dNgYNJ1+WvfgM7siZ4Y2r6B13sfeyVLyAQgni7
PFlZDZQZLDOyqg8dHKfUgPOov8yocmOvEiOHY+7q2kGyzbttT+YPFB/u9BmoS1ffxzOaMj5Y7fbI
pW504xaj74b8uHS/o2R8a+kghNarvVHQFczsze2S3mJkP1Hmu0oG6y7U9K0VDVtv3ss45tHzCEFn
clGdInFe/WIzGeMPb6pp3J7hOuDACoUQOU9KHUdwkoC8kuR6Rbyhsg1Gc/zGN7ZVwPQt8Xc9YGBQ
BbhKRFuyX79FC9k7+4t1t4D+jIdxT6sMrToNcqsW7zwASiGGI8iFXBvucrf2NKaMHIFITFE2jRfc
RmghG8lwogNEQ9o9ddYEvS2iL2V/c5p8qw3eV7yldmH1feyWq9zOrhdgo2MG/xyr5Dky6VU608Ns
42yY1bi8GuN1bcbbDid2ry32fTx/cs3+CLvoOaRhoqMPx2V9WbIBNgw5A2YTVXaPPAmKDM7z4sR/
aB0cptQ/VhOCi6tpHqIKEQ9MezgbI/1WdNBeEVFNjXKfdfZxdjkJm/1dQ5NgRqkmLqY9nH2cgwbz
oGMCNTnlUS/CP/KwoRwUTjc0V3eg5BEJgqS1acb4iMjv1QDZOjCbC7K4oGmQwpz3yFV+jkz9uvDv
NW35NOGhU3d/ALe6sp3qkuGcNpvZF93WEOWLTiXVqBAAGZb0xRzfmVp3j/rLp1ArsZVzsdRCn2Km
9WQX5c3sVgfEQj6ZOY3MqrvFDwhsxuckxLw7omHrG4em2VeJfsbA7FOSZ58hKL4gTn8flEin6PrW
DbSNdMNt/0Qg2bLJk2GG+yzBzI62NV7yYLBbexf194t51LLPQZu8ZrXxLUicYmPr/WWqgxOuIhrW
qjoChWb1UBn73MLSZXyx4j+N+OlUlpWY6OxMA/QCNDf9ARHMz2W0RZbnK5c+h9GxtqgaPw32U1gu
m9z7UYmJEnU7cQXsMbUbKjr2CPpQwqzPVMm3a471wW2P5mFgPmAn5lV34XIx2ze9vtfbGUzPXaSx
5PvlmtbHvo4BHTkmDKz8c4YwbVpJ/IyuUKxtAupcpCrhgMflmm5h5z8MFLLKIRN3jE2kByAKDwgE
nsLgZLY3HfIgIZZ8MzCzpRYt8wzMPPIwff1p7m5aFnSNx5KHjiCq8gB7vvWRgx54f+rsaL+N5wA3
EfTkK6DwSEX33jGuwcvZn1frbdaG4zy2F8edj53I1XNxk10jIZffRNKlAuSmGePZ16pDGf1o8FyZ
k/P6P8yd13bcSJaunwi9gIAJ4Da9oadIkXWDJUd47/H080Ww53Sp5vTUmrmai9YqtcRUJhLYsff+
XRPsrJFUHewWg6Q9+PLdaeuDT8akJ4Y9zmpQsTJMaO86O9mNLuo75s1VyGOOfekiyWDuyq0ZPsTh
LcucU2M12UZkN+lyNAlnJ+AJN8TijEzk0OEj1azfx1rczGV7ttkc2rDuWwTofptd5vnYuPa+IgYB
D3KCvgOGcJbEnOKYU4dzdWAmOrcVju4Avoa17giuw8+4pw3vMIoaWV65xlmW5pNwv6agGAYY4zSe
zSTaheFH1VxJMNuH5LetNiGO/s9ZkLp5sbCjbBwCClHMs1qGKQ+85yqxunfu/OrKFLox21cLYyzl
WpBn99bEahnSokc+50KozX40sr0dGiqYgfjLD5ctElGse3dlVWH5X5OAZtQN923VfRl4i1aEU1Jf
qCw2NhRV9+SAXhtQJGZ2VdA294tVvkTm8tya0BQDBBBcOsyG18tkzHvIeDxjKuh7i0/dyWjwpPVt
El5M877KhoOdNUeLhGuVh+D43bEwToM1vvcr9r9CNmRp1dM1NPN70xY/PPbeJskE+IlxOCNoCzhe
7AhB9RUP8l2JE/NlcB7qOPsxdxmiiAq1hVXKV6zsY6JeLHMzswclw9UkSjMq8TcVfJ5Bfp2C6kVm
w8WaicMW2fOasNft4bVaVvogXpGp7jzjae3nnQjtO4JbHDI12mfHih5ak3wktFY/KytlLkZyWbrc
zFji34ymPNkVPovT7WARHGm/jN7PeiyvAiuMnB5VyGw7Gmq7Sl/jwUCsL135dSgj7gQWoCU5psWh
Y2O1ZNU3e7QOmEy9t2Rap0Vmc7saJ5Flj9F4P67p1QcZFEV2Avd9iB0HqDQ/VPAxCjt4sPhR/11K
d59RzwICXuIr1LTbxFa+SqQFhs1DZILlgyU0a/WS+T1xV3QgUIy/E330vcEV2lur5Op142WMFpCK
2L+KnE6Hrmll2+kSLxxZTyDZ2Dvk5ju5DYhUbNq2sRyGx9Q5WZxBU5DhA28ly7YVpOltUut7n88A
iJgx4BnZ0gfENuy7XdF65jcodjCdhvAyB3l4iST/lS6j3JR92aIq90dqx1Rea4/xFJvU5ZyVVgJ7
JmpOwgiN59bHkttYh/lSN230xfOK4WjnhOTpP/VyY7r3++UyFktE9Hsv2OzmJWcRPxq6QUi09wwb
Vf02rirzWttLsfn8y+nyy0sqMmLhzhyaYs2+eBJJHUtCogebCHkkYyXxKR4Gk6FPxJl3bZeofF3K
IL/w8LKbm4ri1ZwGHLHamhzvMK/Podsb23l0ccSue3ev/0prdQPZ78Tk6BeYWYpSIFZ5mua1eJUp
Ba0zTOui/9RW2Gk1wb7TfxqkUKANxKf9XngZxLPwa1CJfTY1AKtOWEHTwW4QT5ETwTtlE74v4fK9
M3n3JSFJs/laE6Jid8+5VzylCdm4lmXsygUO3CAXTLm3U8ReZBlp+Mdkb035DxIJrOYxJiEDA576
6I15zpE1klrgXiqrJ0wD77HRfvblam8OswOmCjz0lkLfAiLCRKb7yQ72gs/vc+xjLIPf+MHGQB1K
6seSTgTN05Ngsb0eHWP95XPSqv9ZbbPNapb8k49NrpmhEqgl6ul9gntfC3EKshN+jFF+iicxHfJW
IGLDsd0fCmUFf995Cx6J84HobHCtOHoJ7O4wiG5ftv4pkeFT0+F3v6TrZazuw2Gejgacg1LlCqZR
dMT/8LKI4o8YT4Jh9Q6K5hV3HSFcA0Zl1ZaMRlo9AWZRQ3eM1xj6qPUY+NO2TctbuYHPGl9GYcCD
8iJlGQ19t4U875DKXE494Yf+erdk6Ts15xJM5aNd4GbC8hx/7zaAB0WNKtnOr+2hh1CUOFTbqoof
XIjn5oTh/IhTdlV7t8CBcN/AjIfJZ91oDHg9x1+91ufkB9yBkjb/GEzQTzsLbmb/HnPHqzSahyro
uS2q9dibNtZxUAlbrLrmWrbHfJ0PDVjtjha+xxOwr6ry0C7+r5L2IGhSZs5zF+dPJAPcmkjKMWR/
zZAtNBMc2Wo6TMK7aV17t0zu1iJ2QJr9s9M8xPJnzYtGtfMLmFa50m+SRJ4YeF/KsiCR2Q0PRWYc
54iFxETatcThVmA/2yvv1mzBCqSv1lfUervWbH6JFoe9VqbhpqS3m9pxEy+ct7bDAx25EG/TGOyH
A80Zsjvl2wluXhT7yq7fKg7CPaTWB2PZQRjFC5Ske28Y8YCkswnxqN7MLYNJ97Qu0Q3BlURTNvGL
xCduqTuigYZoW6apdaxf7dxwLtGINVJZ3SWDwEwpJpFRBLfkTKpw5NW5hXbxMDSPtremZ5yUl02P
jOKGIUMDZJ7wVvYAKGxr4V0to8bFszB8skv75GiV3sGoi/gsBUQYUeYLTq8vgklyR3bWU0XE2XIO
etlTiqajL+LmklULyQ4QQVe17ze89St5RcU198kqCiOiB9vSnwjhCC+LnTJ/jG24k5kw7+CWetsY
p7z3BsLeubDI5EFnvnXpqJIjced4ZNpuczsN+GW3fs6v6BambYEP/8WGxISzdsMMuYTPK6zwY2TV
zQlZ8HVZGtwgR3m1gCKY2cCRWTfZx74x7SvmmZzbA7FWLNfGk/YxBwapCPZGhTxV8ismvulDMLI9
jcz+wbeDX1lsXRHVzZCj6c/HJLFvjIJjMcmcx8miDxpGm+AcF+BozIl9acvoqq/pIA7kAGBGgAR/
cBzBcpxUmSwnVcVkXbupcXXdU8ceK9I86wBbQM3+1hIrPA5PxuivW8aGCvK/8a3s/MdyCX/iqFgD
8UEhXCPz1xqVz/Qm7k5fyhqW835h01KxTvcQLtlLRYKnP71oXYdeX2smACFCJrl+G2zlsMiTwI/q
b/uZd5fnobEnVHXZkr/9iQVPFQ9D42Gh7DlYKLMJL3ZpFrxPI3rhde3Oo4BJOg5ut/9BbgbSgIxQ
nrUqxk+IykzYI0TxAul8XIl1ygsew4wMmsAmIwqCJubvqBaaYF91/Es+NHctjuhaWKOg6/0NdMFA
4VxOHJzapHktpHGOAqPbN0Y7HYzCf9HsIL3pLeKOSiv8dKf5rgEbpg3dzjEoIbG5sThRq8Gx1eeV
ffhL4Bl9nS3nkyWsgW7PmH/JdGIu7Ei5Sng5/Y9rtoPG/f+1KNSfvCrkFutI8xMk0q8sVtMA0hv3
+n2lojS+mNF86/YuN54iz/sB+AXjlf5KoHxhbKHimsFdjoloHzmfAJc+mQv6r8QWKonVhy7qK760
oXhOKDQaCtxMehucfyIQOQ2tHQEviBvSutzVHrZroYmmqOgeR7Us15B5ZZunKY7bQzKd3SFKjvP8
o1erdpKyvnzKLMzNokpYZrlnvdlU4GRtwaJS/lSZkzlYonaPhjPRP6v9fCSid1F0R81kkEi+QBrx
wMC2sw1KHsKZUBq4tzsA8HqTSvMhLHzNKTVaDAEADGfKFLkN50w1tZIGZerIeuCDdoP1unbrNQ2a
4hPszxTSkaBXwlK++6r1IiuKe1yKbxXWqT+i3tWKtg74O+ZR1yctUozmhrwQrAQUmWQqICsS5LjR
Vyyyg/ZIjPJeM2E12K237YRubOxxyVnkQHXVULyGPZag3S1txxATmHutV9JcDDJmGYgb1oMSVgkW
DoxpdWDs/Ml9JXc0Qh0JcqUvtybnh3I9RcV69gyHaEzf9CAjEvKskF1joAbOsDZ3nhsD7uRi2XSj
wew3YIQwCHy8FE6rAWYNJn0KXIz1wwsT4nQs48sYdJ+yAqJP8TYzWHuj0lacwbTGktZocGgdG+es
jqhdbQKKRxEQeQiPaKSMMIh5mznOJXarfBdTpfAWnzul8ktSqonl1jwNrZ8MFT2gLOPzaHJ+1n5B
B6FeFff2FzdpqYBqu84mesT9VJ41W4+ZmPjUaiEAjhWAAos1NDwzLDUuI2xcA5IMtbOxWE9v9f1A
lobkBoQjPlqscMgT1hCZJ+ptHDW78WuXEK2kQTmNI3lmRSEojli7pWtxbP0ow6GwENww3LctM8ZR
fw/zADWlTb7o4uAFqq0b2FO3BnedWRJL2P7semZiJ2GnJ7p7LZRpRyByhVTVc3Fd16o/5E10jQmH
Q+e1otXEKFV/PTk7OtQzylNZsVQ8W+CnRrDG5+Pv1vTsM8kxdsT6NIACEmWRCtmIpo3b1Y9tTS0S
KsJibReqDGX6k7KiIaxsRpwYnzQYFMzdT0JJyV7nWlZBQBak+8VP5CHqClphRfTK5IjwPJtRzSyw
mJUChKCEDkYUrwlQAnwNRVKRWMoFIrpZEMDrUFAU/v1ZNJUkzuAk9vuq3af5QG9sYdkY492S9hRb
XeSdFsvVvEOYr2/4tuHcX+N7/ephghaT9CWMllMPpHZkgyzS8WdUOe9T5BnbPAtuNZiSpstT60wF
l6H6btnrHXa37xZLqzho36oYmnUiQNxdK72Gmf2M+3d8Mp0mwkOk3hlmXZ+V4cwnE78pVAB3d9DP
t37ATDqos6Dl1PeQGTHSq3ZmzIk3a+n9hkjcytIGbRDOH0PkZayc8WPm66ihEymhFlbuYLOt3Ogq
qbnxukzo2zwV9Fwh+lPTt0iWga8WQ1zYDbI2t30uV45biUdlcxsSn3Dq7ZgmTh1K3nzveCPe7WBn
Y+6hGYIjjFGji99yQ4quLnlZWThQvDz0YdzCEFnXU9OSaBKTXwJgkO2WsbnRGgkF6B9BEd9r1chn
PvJOpUaaR+tjki8NBhMnu3V/kMAruROGP1o/OZSeJw4OT/TGgS7JVhlYMfYzzBKVR7UTiGrnxh50
Ojs6oFpl7VjlrNyy2T36FvYc+oPox18/hKaB+i4T95qnZCxHUOFTEFUEAymYsxiddVNHrgl6se56
xRJME27x1uG2nJVWLiSmaFiPbU9ckn5usRjKdhEO5IqCZY4Ba3ceN67ndw3QaaBclwtd8vT3IpBL
7O22uejvv8iin8Tdu5/NryYx2bjulOK99CbjrLvGvocxJpBVwTCXd/qDaFhWHYYYUpxrOBtQGZJf
nudCLyKB3FzDl0HRERtW3/NAhHfXEeisamcaxmh1SlZ4KIV0+dcHEk7fpzoKLvohiQUx9i2CJK42
km9M4TdBCWZTKX29BrszD6Gb8Qii8oRt81c82cKDAzdStwj4pHB6xcbRwNdJv93PImXDv5gWs1Gx
K9xeVc0NX9DURBCNN/oq6ZtT04HysiOwna3MZWhPuqXU9NepjN4Sd/jQx4yuOmkfPJpQID5PH5hO
PQhWRlIBx9QnH823fqRpxJoLQ6yViK50Zc5VRJXETt5Kqqg+1fQ3qDkBXh5/LyNWjvrsNWeXIo9N
Sjk+/esw7kN/t3QJ6cgt21bZTietgrEVJ4ssP2VCJUsU6+sQsIpXomclEXUTIoQYmZjy4Ql25Zoe
nMq5VTVSdhFKdcIIDSflZ7UaBYLApozSS8b6IfRy4liZjwqe48ZaypO+Vmk9LoeM9Gb9oI/s0Kib
sGWRv2EYHpPDYJQ4s2nWhKYJtjNz+xwNpCIp+n5fEfM8LcOL/p0m85GpDTLVuvdW7IaXTOnTp2QI
jmaKEC8i6NWqCdFC6b/zbeM6peJpQSKvS5uriJ1apqdPl9wl5lvcZ0r6rDlkmMUZG0i1P2WaxntT
FlDW0KzEBaFZMTncXPWDPp3XdmBTbJIqgDy6l9QapxABakvOffjhRCE7xlk/YZAi6734MajkwChM
Xm0jPVtjynaNgK6NMqvf6jtDk82khXYuxhX6qB9eLwexNOX0kHbxXsuFFYFlHel2ki596rL4hRQg
UsJY0Sg2no19OC1BeDRQQ2yTJbxvFN36/7UL5MCcVxjecxfskzF/4ZOGF9fxzq47f+nWtKcd4G16
Yfd1YeoWg9Lr0P8VAruyKTo6ohHHsYUvbFQ/7N7uHyWBXqB4VMkI/9pj6Ud3OBDsA6xyoGYnPTfB
T0210HIDfUHkGN6wrGHPlL2t0zCdxIjnRK1GDWixN4mDdbuleLBa/KZvNO2XoKmnxIpjjiSjFfcl
wh2jFVlHux5xrADbaodfmjA5xEqIGkIRt80yPja2+eBJtqepi2GSaL2bJZO3Tci9St7Fsaux/FlI
HklTb9cpqpH6yHZfq8wPIp9U4cRqdD1Ejfzi4j1xlGH/yeVxguF17IgvUHJ09ZBo/p/uksqIiN+K
Gma1Bi4Bf+g7Q7cG+iLoRrtXU5t+0pbKfSL+mpBF9SLqbGOrx2b6nxQf4cYfXl296T8JF7bwS54B
bDQWWalkBOii1qpN5+qrk8BkbGnnnRl4l0b2z6YVH1PLdzUVqC1N+CXt8GFUtKGLq7iU4XCcprzG
HCHtDgABPMKwbxVJ7bOCKamzPziHasjXq2GKm2ZYyoOmPY4tsLhQF6vgYn029tPssznoc2bT5UHP
AUHmuNupKceNfgJ1DU9lkexxn9R3f5cMtwZZAOgA0DZiEHLDgHfjpSpShz5YU00ckb6SiQv+5Cmh
+kCsipbLT5b3CBfprcr6G/YAn+Qv4Ma3JnSPoesyQprVTleHfmi/6ydFFNMTqVwn22okzym9mOZW
Kh1TsFakb/T2L91X6bKj+4i094KdV/Z3VQfwQMyKJoxpkiv+//hSTAjPlTJTqzRcZLVwjcpPVpam
M/ejUrKazVXPtfqG1wdYWUUPfkR2gIsBeqCS0F/1Xa+T1udoxo40dz4LwgRvNezL/UszGwKXKO6f
rGbcZQN7zOziGI42vK0UOk3SmV+n0P/QpwbaLmNTWOAYPmEpenLXjO/QLB7CgMBCZdOc9H3wAAwS
wcfTjGizIDeiXm8Tr3/ilq83ufHRKlG1yfCov8cl8xAiIO4blyudirHVQ344Sjpq+Nv62iXTYaiG
R6l4vcNAiKdZssKySjIemE5VaaoJDL6IDFJBvLyt0UItQax5Guz4sVRzkcg7wl3y7Ko/6mT4X+w8
ffVi4rLNGvRM/1tVmpuXAW/qbavEl3PHy+hveuzNj9YIGJ3ZWevSr//vJojoXMmG8aqTq8qgYeCM
bowOydvEzJrNRQ9Y7pwrq6pjupriEDosHIcKuoQWBDsUTlUq9Jel/iNVs8CsJAo1tnATmFfrRM/F
vJJgpMqzKZAhgHV86l91YRmWvGIPkX2wkLyFzVOeTc+6fJ58qpVcCFNV4T+AH8LZKrRKf9rIIGGz
RC0AR57aG852uYV6gq+8YxEhnSLlcLn+EUe2C2fCp16G1bwcjPF5ZHxii0tIYe+OxsEZ6y/RWDfX
0LeePvMGdevBRMncMhAtSM49QAytpq7j+qbX7y8ld5M2kQHFzxx2UXH3Ftb7IlhYhpfOwITj/IrW
7L3JQ+spmci6DsbPKcr1qsd5TS854XFUbQihEywlxjwUhFnrdByseY4F8XLwIE4By4f2thkEZunk
Yx3ilaCq/n3tc1gNHik2ETk3ZgxLcsayLvXrJy3oZ1SYrljokb6o1NueAV3G6momdW45Td8cUmbS
MfDvM0fe6vMWCSBjv/ZfQlc9Ofm2Xe0vjZO8xJ34iE0XD3xuLj0zyyWBfU7AKFpCygdB08Vexus1
J0psn/l8CrStRJhlxkPrsucxsvrRdfhC8hK/w7zmnPQc+lxOjrkBY+fkdbYh3GUSqDhj7H1fohmV
9WtcWu6+sJJjPPLK0cDKpwDX1P2Y9McLyT/TwYXDMdOXnwy7QOkwdk9pL59ZU3FpmFfzcAjve0X5
arL6FNgjcmEAqqIpu3PKamzlLO7KsNjZOfQkkaErLO3V2w1ZsMUhrWXXHA9HC6uog8QtaedhZ+TC
KyDuccgPbUEHNgGZ2v5YI7pgySekV+yx8nvI6yY8ABx/M2ZHHjrBpr+Up9KnDyum9Dv5WtMOVfO7
dNuTW4riMsKBGRo8djKSog9De0XZdWXkotz5KaHFYr6PKljMRpwdsQ8EnsXFt00b0lt7UqRtHi/D
c4ed5QwE6yzbNSWWNfVJlQjRxizN0FwbqGJemV3waW9QZ41g1qiJBmLuWO6iyrb96OovKZYZeF88
+ZEnz+na/pqmJYQAgBHI1CVXDO422dJhBTRg0yiJ2k1mQCy7Ms6ET0XbsEQS1uORITAI2bKQStas
vhmJ62X6qh+6IiBGVNT+Po32w2QSNWkT6OWG+G3X7iNiDayKlf0GZoFi2zNg7KyFMhnPd4SCxSfr
3LS48S6rcfEq7uoxtp95HqLuo0/KH3HLUzJas3O1J+ehn5u3NTTN/TjhhaB/qdnAkKxNFRZGdSjj
6YENEwvrwf5YFziGWb3ubGNuziHm30VnwbODqeoNcgCM5qvtCjSpXJkSMe6E/UUkhvMMoZXU6pTz
1n3wHP+5c2uJCHchngx8vB+nr01X3JQuyyEhocN3wnirZYTtlVvP+xaBXyz94Q8/aL4FUVcfWllC
byJlO1qhGoshw98hJS6yU8HRC7AUqBsrBxveyVTFL8GCV5QPM4QVs3jIynTFBDyG4BsudJYYyEjD
2/oEX4GE0+YDP32LZPQIJA4bcFGZiF3xjAbsJ/LNXR7gItBm7bX142QfwEpmFJnyjd/lr808jMwL
KbFs/TUuRvaFQwDc7EbbvD+mtz3JqceUOVvlwiuLR/VzTWIrjOSYpmN/4IeJbrAMhBABIrd5yt8Z
NtzjOrSvBnvWdcLtpK3eHCCdAzy9A7Q7Fl3Bsx39lJApburUhj7oz1c5dcHrIL4Fjf3TJY3uEEfJ
98ScxW2CUk2sYXz3CtN4vYaoDDs0OPhasdqyZbXrfWZviOaQDBhcMqo8bKNzPDO/rVIEx1LGzwMo
AM40EPgliUSNJcwd7LIAF5LldbBaue/hO5a4HJ2dOsVzBanw1FrjZmms8dbCY2FC3JOlJHamMYz2
gKhKWTtvMzucazmqvVAHRILD34LDf/ojyI3k7BS9f5H2dD+skzwkdFEQQhg5pupbUQsCRRvWeGYG
sBxXH5mcc7QBw5ndWHqdG1LtxmQheGRBqWio2sa0iRGGT0qBgKulpoKqKGEzqlSaMTNvKtu3oXO6
NPmD2Hfu8BrOjXvsPDyKUGfvsUUKb3x2RE4sm/Mk6xdWcUeboL6t56L2KkJB/LKIo+PgT91tyo7e
6Ozl4smihxMGcm+y7bi0fokWhbuQ4gbHIrt2iZnjjQwhrcC49uK6XIg6iGpouQUiSzUZycb5ZNj/
j0wo/5135G8Gk1/+PrHp3zpV/h80oVQuvv/ehPJMPED58zcTSvUD/4xi8v5hmqaHDyWmiThGICz6
TxdKwzL/gQEG6icHS+AAY1WUc/+MYnLdfxDd5HoopEzpCMvnp/7ThtL6B38VdTmOWw5pitL9n9hQ
Wn8NAQGmxhDB1f+GJV3nL6KJoAhR1ncwGkvfKJ+jxX+Y4zU/rnM2oBSx3U8bsRXnL9wSmhrUsE7u
iOj8FRW5e1gt9zJJFtyRgcgyYj+KTJcmJwqK6Zi0f6M1DH4XaLFLYEOBsMOxXD453p1/EUaBTptl
JrKGlILsvqCt3I9xfjE7372OyoJpHjKIsch72LeoZfHi73yi4IIgfwCxrd/H/jGUiUP4h/OHboUH
YxA0jEx4bCmxgvAeorqLjyThRC5Gj24KN8IILftKOhyi/qLwNtLGQi5sTmY5u1fp2WCjhbXTznMD
wzw0H5jC1n1AM7S1YWQeQiP56MQISVvQciNiNsg0mKyG92eesFy36RSKX54wsnPrTcNJT82Ndyvm
imWPn0fXJEZU4Vjt14ghmPWGWRF/J4Inl9HktJoZlbLHND9bFqYg+3E0PPscMTIUDSTUJtzTEGGN
1lCaO47nG3c2ieRdG3Z8MEzyEHnvMlDGbLd2r+3quleY27eiBUsJEwyojMgvzlPMXFuT9zjTjDry
tVvKP0zwxrEP3H06rPLSAJNyseK/EZqI36UY+kv3HdMLMO+AioWDx+8SmHaOJVnJfOnWiNUanjaw
Y3Gp2jUIG676F1EvHYmS5iVskPoM43A/lXaIMSEqBz/20lMYmhisZ+0bZmDuteejFGsTnydzvUe6
K25WXBVjKcMbl2P5T7Xg4VMQ8+esM/V8/0kn88+3j8hRYAkhpPlXG5XGj+NsFXSPiWV35yov1zuJ
qeadJ9ikpO4W1RJ2dilrzGV87Do2aCAA9YF243MXntKu5BmnhBiMfN9Ueb8jBHP7v3iXeJ+huZem
cqP9i85oFF27CKQJjBMrOWDlbZSxTAy9SWztRSTn2fxGKrHAxxEkZR7OpdW61xDk+65vsjucQXtY
x/0XR04wG5ziaodOf/qb9/hfSpXv2VRK9eCbpsBB6PcbQZqp3+RGXiELjq0DzI1v7lCEkOXM7KaX
zK2ZxeZp5pE0qiw+ZAbLqEze5Cn6br2nXzJzE/lxuEUh0h+j5lHYJBmU0Eb++3eqnIV//859jKEd
tGh84zQAf/Wql3kCzG3NjNWO/Gim2n4J41vXGu6sHEEtOopyGd/Ifsxfe6tWq/bso1pmnypiggxj
JJRYndjWYyUoy94va20/XIypKLeQ7XE06Id7tqlb/SVMeABf5YjJYtxht5j2Ic0hZ/8eXCS5S8rS
OcR+9IUAhaMZ2hi6epWPJESAE+a1jzsC+adFXDzk2bAcSmd6WWffeQyyyX2A5ZO4lX2yoHNa/ocL
r/Opi2l/XCd1r7GIWcJvZwO5/n9//SwlGf+XtoxnRl0/nvYgULbN2PL+/k1XKPJXuxmBwJayOeYE
El79BPWgrtnmRGlbh+IF8GGT1PD1cZPY1pnnXyonKk4m/TRypinYO7jDGcvd37y5/89tSDoiJyY6
Qwc/5L+emDCnuzJPKhjPZn+ySwGgxkmN8KTCtHbkyIHo4cU+4bPtc1wXlwXPiNUbASbC2DmP0XR0
uor9ptEkmD8zh41eZtzj+FH9jZJY/K7R09eRixdYPDRWgJ7tL0/M3BlLas8hR3cX/Zw6rhlGJTC8
RFnmPB/zW98ViluNaDjtR/N7F66w1RdHMYC4yBWLQvZcMVEz8ObTdhsXpX0pW6b8bM2/RkPwt24C
6h399ZuXaPc46oVD1OhfJNi20Rqhi5Rkq9SFR87gHG06C9vOuh9LaKmj6Y43gnWaj0hABWP7Fwiz
/e3C/vrvDh7lHfT7e/Etx0HFYQbILy1T3Qh/0l56cnbAtgjtCgbYIHDekvtVZMvZWIJX/bt+MMXV
mNOTh4vPXS+smOBi89XNepKo1NOHu/XHtLB4SMMcDpaDU/IK/woGAGKIIDSGa+RPZL5jhDYQEnKY
GuPklHX8N30TJee/PlHI8DhBhSA13QlsVbH+9FncCIaKxxqUTJ0KoBlfrxvlKr045lnE6BYS1wgO
ycpKLe3FkXnfvQq3hhIDQ2NWFcbu17c8ivDpqAYiOCc32zYAMWrbLnbtvPUap7rkC8G+w9Bc0ogR
xbTqhwnPApVW4APDXsdq9M510GAUovquvOecS+qMzWIW9edOdR52kry42DhwIjo/oiK9Sadcvk/5
qJqpct9437o2TKhkS0CGc/RdLDYOM5E8Qy56QnPq32POg96nSr/VTvxjXEV+En5JhxMPNxolmyrb
PidZn9x1KSW3CwcTPT+LNDdIxcFg6ZPIXt6GfoGFFw+BJ436vQrK95T1CyK6IttkXfKMEAfecAFz
t3UJ7jXhndQTKz5jSO7Qg49ZIm4N+M1OHt5GPJuHyOjr3ZQUM/Rr5GhtlT3rBnVaouQOMfi9pCoe
yaPA/A79V5BYX82oNg7uDHkZEp75eYESza4Zq9sssODOl+yvTOcGt+QZEkPpI68pqrupzL5h1lnD
MjXuHaZaWaaklRvQm4JCPtr+4u5k0PzgM8RnhLrHwJyjGr/B+KXoy7fCggiDKK446q/Y9yqDTtdH
3EKZg3/yXX9V0+TdkhVxLfiK8WZgNs0DvKzc8rvjGPNDZYTmsZ8G9kIlLh6kS4DOr+6XLhTDFRHn
3nOnvQfCglNeyHjMpZ7hN+5QOICfFeYIn6sfD32F/NIIVHjGmrU7n9SHKEVJKyM2R3B3U3jlvHwc
wx/rpxEZrTpI02Z5VhZQu7wvXhORrPsmaeDsYceh0d4llPbzsM43Mp/O2ieSDzsMbb4BiJXEefTh
ZunHYD+3AfssriTk4wNmqwmQ0lSj0APeaOPFuI1cCNpAAcm26ZDw1Wy9giU08HdK3YMFK32wUf8M
bI4ORjfAAawYSOoueps+GolGy+TJ+KRGjcg6oJXAXDFIbgIbvWInRJqHtypCjRvTCiz1kbwf5+zk
U4LXNPqzqPkhR8cG5TYuppcwCbjWD91FpiPQii3tXd0NKbZ6E/yhQ1NA+l6Mmjez+t8t1hQbfZOH
YVs9eyaK08Zyr2tNN68ebiCaSw0O1sEtJtIFY3ohrFOSRzzQDJVXF9oOqXZ9fPAru2AxywhpxIhd
ItZRk798Fc1onrPVum/zWZ6LECYgyx9gk6Hh8qW4AcfMaAsMzsPgvfVO8VLVLcBh5z9Z6SLvWawq
VjUL1PKor37tENmI8SKiqbY9dnYbPvtN9S1bx7vKw0G2lrIlL0xxSWt2PH4roWJM7ilapX1Bzoh7
hc0DXyKaF2Xxxa6tVytNks/zrl7LL8FkOvsQf5IN4nSecEgDR3Y4BzyVkAolzWVCvIUHCMq6aF+k
uHpm8oPZ4Ya1YHkAptjDFNp3FSXRD11vB85BF9rF3uXz6szeeGBRs2yrhcKXOeIV9U58n59dtBiH
LE7u9GN6sN082rotuENoSriIWTAh+nPXa/CjScxNPyfpOcETEvrFBKmz2unm17eZ2AezAWlCCIPt
XPVs+/6+AWR4WjofBeI4P+SK/RsObLBEyL0ctw2s3X4i8Kf4ri+/rmRr6B3GqrGeZI2BlmRfOhS4
nswh6/889CreQ5iHED/T6XZMKhxrdGMGUW2vbyIvCCFGsYj9fJitai3uOsSJBLs6Zzci8ic+wnh2
T/pOa9U8ayEtVNW54bkPWAHs0y79Q7lT3Kccrb2ajbqouBuUa6JGysIqI4QAVaMJzdfucPJXJ65E
VpkKsUDLLzMgVA5vhkgcvGXv77C42EgrJzM6ac9JHpeXplkGOLQjvhwrGYNMN8rCiePJt/PDapQo
vlVxStJgUQo+b9skKE8V/qgfJNeOT//B0nktR6pkUfSLiMAlkK/ljUqm1S2p9ULotiQ8iU/g62eB
5mnuXCtVQeYxe68dO26B9Dw++s3os081LugR2nwSJNhbaKkwzu0ZB08/a0uaDxwXg/KPOMaQp0U9
0/TDFKWcK33unoMkx0Jj7d1MZ0d6qfX+XW9Mr2KfO+DLCiZZ7Nx5LC9JwMQDojQqc+g5MaDUlt8u
BLAO00uoXR0kz3D95v9/Df34S6KquY5hPu0iHnPMJfk+AfT6O+gagNLTv7RkL6Gm9CUR8++spawW
mQttuJPYjVrLvUaVdxw84468If9kjAVdaQKrKMqG4hpqQKRmsEgo3EdSwIYzogIkE718SJMX3PXy
NqAB3aI7tZ/8N9cmj2Gt6q1BmxsrKjy8yIk6YJTa+Y3B3R4CpKYdIC+uNEZyl2q+v5VHl7gfUZyb
FE1EBct0Hm/JWLpnSzGkIRv9HwpSffB4bWwMqF48h3vHmfzdKrCIXJBzc4ekgB8vPIkpOjV5OB66
ydREZw3UyOs3PDjjrogtuM51GR7TvEYtxpkY4Qo9FZKDfdRWu6krXezdtqigkvEK+YW9kIODA1Z0
YKEWv6k3urhwjBBa4Uw5k1WUQf3RIFXqVfh8yboGJAAZ4ZYidNsZAX5wdcyl/WHAt332mvzbYVM1
oX3LSnNAz0eju3bo6xMheIGbJs/v+IQoZiRrOc/MLgERSKmCwld6Q7rtCoxW3BTTuffsANlN8w9f
HEuyAYkkfK3hnFbTW17QeM7B/MBM3zuu//Z1CKAIlLYa/KyZCikNq1EdTW0dswA7zNxH4940Jh8O
Grs/fzb/Kt8fTm6YnZx5RNyx4C/w0hGBPTFVqCQEAVbXe5fT+SgAHCRpCt6d83q9J6vcSa5DGD7n
ozizZLTvXCwPcZDC38jS+HmuRySvoD/QZjrnrIneceeNLB6zVzaK1SFvqa4zr9Tb2GYWGXfzkwit
GEarwD6VY/+v0T2lldoVs5j3kqy/rR2gBEZmhJk0dQ5ZCZmdXWn2IEhFjZ79SThnPv2a4857Wa9s
w/qwJcpihrsHLBjLhVojp6+JA+6jGRnZVPqbtdZYX9+MLfreTaaTnY7jzotZaq8tvtPqnYCwSaSX
jO9Fhd/dxxENSIktQdFZCNyW6tnjLR9KIhIBIGB0RHhyVoZuHsiEv3oz7CMmWWrmYouLQMG/ERxF
S7ESh1rguh4xCTnSuP2c2/UcfyvpVPi2/RqLpg86apqy/XoQE/oTHqXu75uW05KGwjkvZ+raHiKP
/3biwbipnJhwdlH7nxGrBCAb5hYsflkh0vGSJ1SKfklXuRZj5O28SoPxcCn7K5sKmganvBtVuW9J
+dqkgEDY0uvHtQZ02rbZ5IWTbdfLSUzD3g566zi3/tmplDx09t5D9XxVySPu1eK2/ohDnt3RXqFp
NCfQBMl3ptTVDtGRyRYLUdW19XnEw7YMids0lAeZWmqLHeVMqdz91tOTzTz0PvD0QnsnipiDZB3N
rI+7anqx62e42LbLJEnHhIJimY0powpAO/flnICIWTatffRQVK1/M/+shY2AZX4JbfVpynnZdCWP
PvPGs+hh9ZMDAYAYt84BNToGT0Jc9n3b3IZqBtGV1yTALHGXwyUi7jxL3WVRRbpi54rpVgW420ur
xFG/zLjrdNrgxCp2lpk5u8ICEgQGJtpbaXVaH0G96KymSZHkafY4M2sG1Qyfu8FlFm15MdoWJXgJ
RB7gLwR+rNt4vtSOc/MZ/4Rtrm5WHf+r5sAytypKygMKcLoK0DRv7iwQCka/MZde3agO/4xhcrMm
97c7hu9G5GOSYjSF7k4tVm6Aar8aCTvHbntwA9Js4KLehZjFb37RPHQCiqQR8ZVpBvUbjC/p3g1Q
THeYBHzv3a6pWPFrRA9Iz+oa+DaNxxESKrPUuv4WGWEPJfuY7eTNJ9MhqFQoWjPUPj2prP7WMpt/
mJ+gj3nVme4HMcscBwck+I9TMfsHtsHNoUngKbTBtAGwJzQ7PHNUW8f623fYfiLM8DvIQNbVKFE2
pGCtCc/BXuqwaYwaELN0jiBk+Edyy9yNSKie8w73nzUnZzM0UJCaI9CWaGFc2G9qtrDAOW66n/Hk
21D3WwB/jjl8CToj4GrLi/ZcYufAi63GjSn+EzVlZY3BnARMuU3sodyjVwbg4nn9ZnTq1zgscalW
fYQkD+9m5TtHqj3ozUFzCVq8IKQr2cmXcq55ObE6tfmHjcSrt+Lk5ynqd9rECDAl/VhGHKREWT8N
pBu0GlWrit4R132749Bekx7JaKbEgXdCwmsFltZYy/3sCG7AEJ9naSEd6xVCYB+sN8/XdmpJi22K
at9FCI/d6A55qHMHZInZKG16ZSEJVWJiKVKD+Zhne95awBBJRmFw8Z2SDrBxphanLaPfveElu4pm
aiujABuzF7KisT6CYOqPsqeycgfjMkMFjdOJei5ZzOyNOGmn4alrkgP+OTwYmoLV0f3VI5dyi9XT
62nU0ZgQx5q2fzMTXt1YGuz+JfHOMvnrDeaLv6x2aK1CihZm/ucO2crRBqpmqtg5VSFApeVziToM
gJhfXKRA8WtdQK+wMXvOZBZFuSZq69FtBociE5u37/KMDlk/npwWrAp/uSzT8FRjZ/di34JtH9eP
TpOMaPW/6Xaza0iFji/5wcuxoHdm8hXXMJYhAG57PNYboCwIeguJXzVnvBE2+9wWi5JvejcGmVPo
jptMxHrreCkOa8Hfe+QH3g1dcC2t+JYPzHeDCuduWhLrVNPMR6+a3wVeOMX0EjeAgmkjMBJv3F+z
2Aq3n25QxS+J/g4nktub5mkAAFxQOBC8oFzyxbJrfIvCxXxumHfMlp89Wf6a5DmeOSX6Yv72x+XQ
7kPsAJ549iUS4zLLzz02bq/O+nMKwjjz409spt5JMCTC0jTDwRBy42IK3zSm/E8L90+NVnLrD8Fr
ZRlHM0r3Iv8rBNI6WcqPPg9fIqdnahWE57CYC6wwyHSU88frOIa7efxtBvaj5FIKi/SJAvOWqOi/
SbrYcbW81D26bbOa0F3pGp7OCgc0DzMytm0fYkVTfcAPVYqX0UqzAwX+4NM2jVn+EMbVN1f3Q1YA
/WF+BB7YatGn+MmX2/NdwYUoGiLMs1g9YUAH5GFK45CPmA3lABAnM8Urnu6XTqoD0rB6q3ISoIsi
IcO1y51dFDGUT3S9rQTFfWnXH7ZQ3p6VAblm9AIIIhadnDYAX8UjhzlVWewGL4MOT2Hl7zIjGc8e
T04aBkukzV0TZt+uTDNUDtZzk8YHzmAQxN5wU1Pw2XsOIq+OziwYyu8Ii/RmcmBOK9E2287uideC
mQRtAyhKYhrPbNvQrs/NNVqFNVXrbe2mudeOfZ6j3Dvlmmqm8iuB79/Cvd9e8xn6XediETWyN4ec
sr1QFeW61FzilAmFml6n0Z2uLvmv1exi9CjJSh0t+Hcuk8VvjKwoe0CzbmJPbWXXq3u+bUayNK+U
KBag5VCAPUNPMa6tYpXtEwgzl0LDyAYEG+J32DnFvAvb8A8b+RGCXXLIitwCgYjwOUbAWoYL3rnF
81HM1ZvXuz1sKPvbtp8xPqUckJ69h+SkfKKJtX2RCWaeOavPZhuyx6FXhtempkOH/bnM9IBFDbNO
U0TYC3zMV5yzvR+8JUNssmxN9hX6MNlY59ZxHqk39HZcsK0Ukhfpx/nOn5zb4vN17BIPVD/pPZtx
nIc5O25VPwZLnFZXBM3Wh7W8tWFK6wbCtNsyBfCd8tsdugcI413FrAZKcbntrV1D5pG9S4reOOVI
bzij9XPurzk2+PAqpoYtZGN6cIVObQRxTRfFR1NxvHUN9qWaNBdTiOMgeo5BOWMsJsd3Hob/UlPr
TeSjJNJsboruF3Ps+8rpyLbLMp54Wu5s8UlFuMWBib7ZvKsZhISLj1rtZPreyaieSseYT1ZZfvuD
hay/+pjS6nfTJd+pJNAuje3uYhsi2aLHQN9jo6KMTIurKBfVvnG/mGwmT8oXZDYMFBrMypIToqQL
sXXM+tjFoXDbZKn3UQScaFrZv/B1k7HefaMuIGSbEN/Barqt6bGyc+cWKavH6Rsa3VX39XQZS7C/
Ifa5+MGUIdkmBvfTiDED+Mv73IG4EJ0Dpj8c+y1RJsfS6kciHC2fCgIehfBCjg8kSOY0XTNYSBMq
gM1oaZptoZ+4K4n7csULRlLc8d5AIVWIS03QHsUwp4vLvnyKursqMMNt7PNTi4ApuqZBjuZrFkxf
en4zzDo4CzN4Rio4owPYCy2MbUcAHQ8LIAA7zq89wwGNUOCQofXcVld/8gaCxyQVZIQI36Ws8Urb
3aTghTzOP1YewIeimgO0m+/cILzUBk5lGBmIKyPkXaFb5pRsM348Il/GEHSJ0WCY0fiZCJQmAmpF
yXtPg/vgDTBChv+yuPuKbPdpKgd7W6vgtZ9pIbQ7fCjvWnqcb5ipsG7qwjnZ014lBBmMDROnoIIa
B8KazaFp4gLeZA9Ybat7aWhraxLfsffasNx41Mxb+xcoRqTXbDF2hmEBk6Khgs4m8p14iLn92R9D
TGM2hoey0RsQb/EhTWS7z0pQhGPtmZcKN2s/YERjUPxY1NV4JRD2yY8TfLJN/ifTxq+sIt+7qt3v
vqfgwG19zUrky8qfPyibHsLUzvdjUL+6GttngYsAw6H6avwWzbRClKk1Ig532vq9pngxcnFMB99i
HKI9cgYAtOvG/Ej7cD4afn2Dc2DYgDZyDjvEZXiLs/qjCs4h4RH7sPM5uyMo5VG275yPqCp66Lmk
ps/mkDAZxriQdUF7Ynl5shz9j9idZzfuKGdC6qGIIUAbCQ4rzms/gtXdMuaLn9OxJmySDiVIqh39
P1yVOlSbOLbcjVMlnFoKqXqDz2ZDk27hekQlyDZhyihZQ2yxl94rHsYcs3LOi1BM6d84ToDakxkQ
x9GTJx/Zyfyx4rG6KNiEQ5V7WNvxgQVQKDdO3TIbBcPOTsBrjlagnd1ixvw9VwLSTZyAwVr+L4tS
4z4O6qf1L7Jals9deue0pO0gECrPfh6jUFz+zkYtjNUcjXaBa3FbU9g8Qp1h3JVh+ZXKbU4pyIVH
R87uo05Zt9VWux9BS5/tPPfh9sKNBsmpIVycQO6z6wQ2dPzpYxEXJ4n0b2QQHWpZb5Et9xcOZ71V
wxwcPBjmmwnd86llXridx3Cv57w4DsEhSSP3TAzrG9BIeeCo6mkCoxrnsI/bJzSnTVp527Wr76fg
mBWVhpAjfIx6DvN7p+KRICLjbGVvTTeiGW9L+BwaLlc+6YO7yARKJzj8qArY0B9t8+qHHEkTnrtz
kY5yCxy5PmaGSdZFW4s9Z06AmJVdMfKjqQbjomz8gqvpJ5uxxJsL2WWZrdbFR+IkpCHFHG2jMw9H
XTvwDmcqYod1TMaHmHsd6hQ9xmx9O//Avo8kdi9zT3Px1TVd84eLadWeLe1/MTqUMmFeH2SFgiko
vPKoLQLCUn5rRnN0aR+0UYTUMzZj+qDZ2qvxmg2jODhTNB6DSO8HsLwX2X6C+LGpnfzufh4jKvh4
Os8dHoUS2s+SKpbcnWyInWdPxwyeh/BrttHXVn3TgimkEFc9x6ObWeVdDM134xthcWk9fny3MHHm
YU17tBsDP2gMx3/CiZ2L4BhJVHhQu/5QvCVDbcCYsm1kN+kDuJjkJRhfaQjYgLnJzCIrvZVKfTY5
Tb/MmzcDU/2T0/Fsr2Olit4eOM9LlnjNzZ1sByiJjRfW/lOBxCeHMK6Pnky/uimDGJdjPJB+71/m
8TUIGXOvU5OgFSThxtGCm2BDE4eA78u4v61z+IlAaAavsQ/GgnnEOvUpE9QofpiOR9etCaUuLGgm
BHaqFh0zWbvnKHZZAC4TbatoeYTtEL5TBqGV3mHr1lZxqqxo5KfQ1c9jG8X0DkiCT5Y24GpX1X6y
SZ7uZfO7y3xoYI5/A/LiU4wm1NMHmZ0UQb0Ih6P2aNQs22an4koIvyWj9WvJ6jBizx1G+7iJ8KPX
AU+BMeSHwetwiqDiu8tt+v9IT3eU5PGlisZdvjzMLObGx8zu3pLM+h16uI1x2pAb5wbfjL7JEhmz
67qoqxzWCjmagdouU6TwhJesI9Bg4PV0JsobdHqfqJqcc0NljlKHlXjaKRYHWMAYVPm4yJlS530f
71Q78hTHz/ivSTlzYmwKfct1ZDLGWH9r6mYIVGwF9TTlC0cKm46cg42oSJhlvrWrRNDz6c2b9b8j
0nTmb4BBVSf5xNSBacYWko7aYv29+xEqKkavRx/1d+2SyrM+CZWOXuAPikvDprRL+l8UkfLULRt9
yedxAby+qTQ8vGzElOKI1j4wix137UwpMLUTkdcco9iRGrVLlJdvocZQz2PJQz1R8hVMuC3ynMqm
SjCWTex5HbNZbm/264gLUE5UtOyEGx7A1X91lgmEyhzuclEwPPVKl5nf8oj3XEOLHMeVxGNGmTw0
4XQnMjBY0GRf21JVbBOIrehi88ll13zOidTYulX92KFCJODIvXdB6wazlmc43DF4NId9wZCUhJBn
3q9lLGrHTXqOYT2cetv0j0nrfDfdAgoY++mUEAMLDjk9VE0V3yFX/evPk0+U58Q87A1Km/0w2SGR
XL3QP/ob5lD1RnUNJp1lhh1GiThKVQlCd93kWCrr5A1TdlGGKDa0S6dwUtWhNrhEU/r+R5F4w32V
7tgkc/pK4POpC1CN2R8bXWBGMxf6nKNEC90nvwRs0i4zXv89ZlV7VbaKLyrw75oapVmGpKrTnstx
Xl7Eoq/0IQRROewQIEbbbtLptUvOQBGKK609jwdWqDBRwJfjAu19hV+26PeDU4AbbL1nWzMsDWro
HvgvN7VnPARO87k+NP1YKjIG6j/M7l+joXiRULEXDAJvQoOZOayMet80hOhVMbnVULDjpEFCV9+T
6QHLljTmPHx1G1Fd+uUMAewF5x/B7WlkCLCtHffVWdimwpjqAzkf1aFz+t20pIQwVv3/TFy2FKQJ
7OV9XHDZeq5LYeKyvVRBEew68Z/NXvsqvehkhkWLJzfY55mL68Oj56b5FkcxAGSICv8mphbOchX+
Ry4IT99yv5EBgBOxb6MHp5qfSMv7sKh9730YxZcyjOEGLF8SQ1NsjFihMNATFLpsK905/W11Q3nz
yubTaZNTEuR/tWL1TWYqecl9fXYmgXNmtOxtkwf+rnXt6DHp1GeAE3CRKmBlQESA0OcOdtKmGWac
AWMHSzAyvlKrJiYlsJ/QmUyBw3wSwyVkMoMkbYYDINvGQ95xTU5J79/WXyVyA1IMqGAiM6MnC2Sw
t+vahuSWeqeaYfBJNN1bzrv2ZIlgP9Vlsy97pMcxMSOBwzJ/mNzbmLUGwLrgQ5Xe0/oUoN8S1zQr
3mwlfmvq+drNEFsQghsNGhdId1ECL1Yd1v8KwuS3Q1rOu1ayxIYg+m065u+Ob4hPc1iMQHDYNVTW
PkSAoUNUzklsljsj+lJgnjODHFI/yP50mMlLB7lIHWClts3sasvLegbBcguRRs7TTvjAMrKYxtRO
xq9ZZ9+VF+MoRMNI0c3aOUaasWdJNW/WCm690Eg7aog4l+e8qB/WokS1RnMWAACxgJLPYkeIqwsb
LWdQlN1JkkFRBZwb5iK8IswMrPz0Hekw+mvyKq06z7VQWo/59bqo+vrbCkib1ROrEukSZRuETzg4
CTUdeWsMIrLavhfXDGs3Qy9mswVZRl7AXMGaw2QnwpTyPo/EPujtAg6jesP3WlBUu1vhu3Jfifhv
D+t0+XzTTnP+DuNu/a4KOG+nuI+w7cCngXnztB5X8yJliZ1yV3aGhfUz6xl+sNUvRXGOWJ1sBkH0
lbbT1/Ue+RHQo4wy3q0kMS5GNv+dEShQ0GGuXz9HXwQVM3btPoBe/iuBmQpT9iddQMEfmsQ4hY28
Y7YfXVJjAgxdKhMXc/yZ9NDFoc7cccjch1WQ3fee/Ao84zyk7m/D1qgXXBtdZFZ5KEVqTHhm1Eu2
gC4mgeVdBFnGGqrhxCWOjR0zlZkbDtNLknHirsrdVbUnTOMXEElc80xljjqfxoc+XZS3jOv7lgdr
KClB6Z1TxhHQQN9zI/xa95P9srSvdPM5JpjbNVbWzmjuoqpPDonvPQ4Wn8GPaoiCQllEqHgtkDt/
YVZ3QzPtnNLQZ2VG96QMtofcgE5Ld4+gdzlwuGOio1/JB6Vf7al10I7Z+AEWQ5PDrpLEpolvKVdX
ZNqsABcxNxZnNh7D4u/HjL1fv4TeYd4EMvePjhBAppBddAXfI/Jacln5AZcrUP1rq4gBWO/a2/V7
9ShNDo0fJnvUH/gznTy+t/UVg1Ua2YttAgpgQQgtHRss92WVn/eUOWniPbijT84BqmfSxsGJzunD
+m+MEEMdAYvsyj5kOpOw5CFLk8AznCcnr50IVIa8H6KfGFVW0DfFSyRG5VJvchMwBGMtyhPJvCm/
J4yNDMbauKDiuEdn/oeMb3mKlPGIXc7eRYJIKhdVnKvz+Lh+0d4IGc8fWc04y0E3xtXJrie1tWzH
Z5DVnDNlD/tUDxBhajSQPAhrl7WW3nw3GYep+hAB4GPZjZDuYjgYs6CArLGYUAkvZkr5plTx3OO5
uC99ZGh1O+bXzO/UtgOYwdeMyYLjYJeLut0iCWwOlVD3Xei4u5qPcbVuzDWlZ2wy4shrH0D3LO7z
lCeRtqw6QGG7JPCutg2Dv9367Smn4y8WIZZoByj+qk525+eJ6cZjyQ/aBw0xqK2RYBGvGaYLDLNr
GQlComViMkyTcZ8N8SUZLHDY5Luv11iJIxehDKrFamaXo+bPVXyvUXrulZvctRyZ3O0BhiHT7cPD
+qlaea4IyhsefNSlmRFscTQutZeLJT8rkFhY7gRspMKYFFonpBRPLbfnxa6q15RshqSr3+NkvFnu
EhaxvAG83lgGkcDsEYJBM3UBc7nTuq56rxsv/mGeSHpFox7/r5xJc4a4YmKRS+EFCVg/g54wfloc
grvwTBqOhbIXc+Gi7o368liLrGd+I++Y48iHIH0SGTxRv8PI2stW7lpmo+sbORFfpKW/VY4Ib+uN
WZxnuFzH9TSHVtLTn8v2UsCFOoZwztw6ZhIoy+e1Ox25wJgwhuiEdBBunVx9aINf80dIa+1MJ+uu
68m13iNT5QlSAthSU9PyH579s2eSxRfGs9zn5QdzY+fc13rijmDG7iTRybajBJFQrw/rcbCKczm+
jmZt7l1LkB8xiH8LaQK80blOMfSOXdidendisaA0EX+55aLSaDW5bvoNXmXPRVMGNM1HTLLq7GBl
w5PDIjwu0D6lEUVIqYgjTaKAFWMSof0k6FNIx4LaS2fceIhxedadox7i+9Spn9Yn2azUyVb8VIyx
fiUz9IG11YrwZpp+g/i1uf4stiHXU9L3kBHwQ61fgsuylbn1XmK4x6SN29vM6gWgbGCxVcbebgoi
6ILcOxoOkzY/rM7DEP/y6+G+iE17H7bsIoNkfLes2IFwxooWKbb9KwoDIJeChYITo47L5RUZ7H3V
+WBsl7M1Nw1ibyr7aT1eUnAW2ykgLWSCFk2kWc47XyIlbdS72fblyWhN51bk6a5aBC4iV5/wAdS9
m4ClFL0d7MsoJvDcYS9UOvomp7MzMKpensl8qZj9pWtf31Qv0+O2d5n0+Vj+N17mEw/hok0kc4Ta
dhGzNXVyQh9hb8ZkfJER0vu8p9BMuzFDOUI5MpX6M1c1gknBnK+xGMZF3nTMs7H4Zi7Pb7f8UTnJ
R/aQHJKS8jdsyy8BZUY77PZYhk3gK/5Ty2/TBtWfeIkG8xDbkdQ1BZSO/q7v2o/1FfOWonu5V2bE
6ol2PipOoFujWAuvFr4AjdvVfKQmRjhcq+pEapveDakydo0/SyCsBFlOBF+Q7zZcoBq8NcUCWIy+
0Oey+x35t7qFuiuQLu+cxibWh+bMgPpuDFFzSwiMrJT1LzJMlN092531xp+ZJ2zGAKNfMjEQNbRB
s2qUN1JxmqszQlw0rSHfOZjvkdv+zvSSjDGqCdpQiYMhR+DTNfnjnKX/WMLk90A6w4PCqctyBa+0
rP40vLEH3YCrNRJrl3nOxSWqFBaElZ5MWtQNnPJ/qQdYChQAGGPpZ7sctj49MM5Ez0jFvQ4l4isX
K2fmfZeokdpI5/vWy7nNVcjMeZF/L4rMn0NDmMOpaEEie6H15uasbBjnEZjhs/Jq+9j64VCup088
spcqTEtuo7ljx8jjj8wnXGRx40YzbN0NTcYxIR0mO4sua/FhSVAmwdgc2oE1RJxl+kS6dFZ7QBsX
DXO0MAyBqQe7wf1XjKF8MOyOYQwtS9dbm4HUwx28x+DI3Nbblj392U+7qJr/FxqVTD5FbbiPKn1H
AjKCMYBPIcrPOu6hrrswt1oVMUop+p2c2+5p6ua/hkMmCZRT1hmkWQinj587d+cqFezWusyw4UPm
rDGTRUEA659tklX8yuPO3PZO5x5qN3+XGsfGbIbPLmi7rqnVrSero88Kfq0+hW6OCpRJenXsCg8i
p6XvnHEKLnM9vbXwvm+UJNkWpZ6q42f3gp8mgGqT4XN3GnRsOj2AWzauxeRt1ay7nWMzbXW4mwAb
i1MzV8d6yp6mGPtT7j9NlgiR5w/wUWz9y+ZAvm8LfgmLwJ1lsAn8fAGvI5xh+tgeVdrRNSNNtcOa
Tpq96pTN3dahWrykl6pv053EDsghxMHK6XpXtfve6899LKJHvJ6euJXVXJ9rlGgY8w25sRxUBcKP
HyxDyMuP3HfV/COnQnhIOoyE+BMmF8VSwnCRLybOJ5NHe99whdKxsmJhZ4UccCJMC6keCRBZj4bJ
75AU2dPF5GM8psoKAPKHwcVLyH7AAwmeKijvbKlw5FDhdM74bIad+cDHCc29s+uDjYxjw9IeX8cQ
vCfSySEUcMXy+EEnSYJbr7i0gzG6hHN861pZbIy2i6CIl6AnUrVnAa/xHCz+qKWIasqmvQh68a0H
gUKmS7ccC4honnerGUYfWtLQSUhBlV0W0EWWf0YytTg3EQLh9akZ+xOGfnGtC//9Z0DWhp9BWB1B
2sfXtRwmLuGCPBOYbYOuYtZFiLanRsoUs6wNq+hTho8IBYvzKiGEmqavsECTu3oMnzJzGo+VSVhL
bpENRD5WlCIQknb4n2VWuOjgUE+++E6DxLmu3eY42w9NpfzHwqgPjdnjsUgRUEcyeuhe3NKpH9en
yGklykrQ8hurQ7/phyUIHr/CxMOwsnzBXPuOVMJ/HqARb8ahODNCaU9Jy1RhrL4MddXlkKCBz4qz
YszoBsjifddFnoku7dAkHTljS+Ql335TTv1lRM6sjJHYNVftf57XpmAj7KQ33YaoqCL7s18u9mZQ
b8Xg1DsEH/YO2NhxTlR6VZn9hPmHLgLB03oWJV24M/3IPTjwOoFNucGR0JecsjVET7hZxdxrpdrj
BD7lafSndWssXHZ2v37Qcd+HeEWGv5K8Hh74pL7TIOPTxXRax4kkPtnB2xEmz6r2HjympAERNZYw
kAgtc8hkFM2RjdHzau1NcA7JjmYW3f5xHV2blreps/IcqI55LnDs7VrPlXDetyhiGQyu8ySJVIFl
0jFJIobJA0y1CJAheqDqx/HZkaRNPzCxuYdBdiFoFYUSwfN5XnGqmkjCYTBi4rCm87IpcUDsQEvq
JJkWS7TsMsZdf92sMy8j+8H95BjmSZpij9wr22EwGE+RHIobY7+X2oAXNFKDoP7UKBKUOpA3mt6X
bfVnztnLh/3J5ce9oBR6jcelpKeH2ndhFD/YzqdXDPYlUfk/nc8ZuizWFKH1H2o2AJvLEVVAUjw0
2mEpRObIXWlqEE0FWXBM4/Z9/2EXyOXX8i7rAVVKK4aOgpMZ85KMbiJSl0nLkiQfetO5jYH+c26b
SYVYZTYfwvaXgJlzsZeZIEK898TCDMfvP6jOgVRP0OXam+BV3KpAGCRSIbjK4JasBokQXSTRYcgP
yKRS3CtbTBB/18OlW354Rr89fz5CCL00JCp7i6dY3fO/2Dh+F3pWHOq8LG2BWXm149uJL85wt3eR
HzqXKv1xY5D3sEQFlRISv1vuzFxMe+mg7vAMhxU+sS3La4CgILlf/6gZTDS7Gf3OgOreS/LgEZ38
s+z97NKT3e6H2r160eRd1zqAjoCsT7RHW9+nZ9NqKC4odq9ZliEMX5+HenB2awWK5HFHPAaYFrOf
d1FCaMrsqnsbr9fRwBPD3pl3RPrzc9ODHrDKi+XbjI5TkmbXncl6xQITGu4JijBZpqRi24zdJ6/k
QD1U6HMWD3dgr7+hBINJCBFn1h0ljazQ/FR+slvHAzLnFGkJkGTkRmQ5Wm9szWSxr/bbMhb5TxmI
9OFOgjg8jrN553QZG8VFz9yi/BHzuxrlzscD+FfpGneHSQ5cHKUnDT96y8I37SwoCinE5YwxwHbs
rfwciPErIEdknf2UkpSvcJz9p2qRtlvckamuIdMorpFQz9N1dJ1jBWNxO8/zuAul29wheQfwQnmf
hFV8cnx2dQlo8nVWMABYflgCftj6Szjty5MY2qxOgef0puQmNdLkMMQIaephsg6j25P6sci8Z9o2
JCMoykaYoOdQO19rjWXUZnnsx7CBnt2Q6uh32SGJy8d1jBhLnWzFXIEFx9AbMaH76Wjqrn9hidie
WDW8Iyip2NzQ6GT46feC/RyCbWC5yAesjd13JhhkcY3+x9yZ9DaOtFv6v/SeH4IMjoveSKJmeZBl
O+0N4Sk5Buf519+Hrgb6fmhcNC5605tCIaucmbak4BvvOec5bY3vqsBQZGDN7Pl+7O4flKJdhF/s
OY3ntM/YFFN5DoeNBU8fc9MS88T+feCyPjfHKrBhC6C8xFry8Lug6DutfRjD/r4cWwPMmEZ1zajp
cAjN7uQAlVr9Zv8mDxpshZW9qTzrhKMxBoHdvv0+SxV7sf2QxP0mgCRVxfngF0YUY21ib0VFBDws
+r3m1nj2FMXlftU5PLAWVghHmFy6toxnR/31ap7mImu2eUEADXyqdnQ70ttRvQ4H4bIOfqQ/IcSz
zVasGCt+AT3E8MJ9E6SIQzrtx4vfP49D50SfV3I1w8HdNov+0qj6xdM4l7tm+Ax1jRxdy2kfYiTH
UK2oJQy1bGMOtkD0QuOvG52FJKPWVhuzW9Tk30iS1qoV096xxKEdeGGKccgZtXC8J8UrAfF0Peea
d86jzzKsdzW9I2ueu+KpqJV4Crn7KRZaomy8VeeFDF2NGO8C27tZQg7HtGU4KwRGBVQVoCge6+JB
EpNjRK8pXUs+fpMDJQzmX75IZdCT8ftLsLxpElKVoPbTCO8iVumIqRzBy1zaV+G1Je6NmY0I8VS6
d5HncLFbPOk9YbljYlXcwZrpvRnmWxxkFxia7zbDKgVkcb8uguzP6PYRXqreYoDs3oewaA9hH0G0
i5p7FqzHmR/EyqYAxtdmbn7GuFRAa3ThNcLOdpRSA01d8mXDXMKDtBEQjbB2z8Xy97aUXBe2uxlz
d4dqknB3okQB6s1wilvdwTScPEZ54t2rTwkjdJXqqJUm2oY06STq7OAU31Q9dYdSi/lgpNgizMxA
Dh7Un8gsiy1pmb+BB2W9yARGKV4ik6aupBcb2wvzvyRfrD37YvdMaGhDgdNTnQ/DrqJd0zYc50kK
VR0Q3i+/z9WqKR32DO4DqlR4YY0ApcGpWz79HqKZbeybWVAUGFvX3zddTpcLrVfuq0KzPddOZBwt
Ty83dtnoG1AsoJkhA3CISwJCwSpdTO9Rxn6B3pJd5kx3GHv5jpU4ysmmO4hJzjdDffZr1JlH62LO
NrPCmL5i3PzCANLc93j0y9Cdjo4qi/XcUQPUR9w+aVnHmUYoRy+bVSnI74wDJ9/vudZk/N6UaOKx
X0ZpvcLlK/P5Y16ycr81CZaNxDcWKH5gNSomEPICZlIeXVy/Vi7ks5np79lUPiWkJ3Zke2KftZUH
zm8odqHMdMzCBkFSwGz6aJx1q0J0qowvEZnJvjXakd+l3Daa3T2gSxuPdW+gUQIgNQfnPdTc4y8/
g5aHU16zCpk5YXFY42c0iwSMO401FBbYx6LBehXSxcOhStRdE4rA0yRAHeJQ4JOAC38h8xAhQ7VJ
UKTAVsyRDO+TWf/S2wEnI9ThuaaRWwstziObtVWEyv07ieQ1lmOn2xeCC44hvK/UmjDymsOTS72M
iVv7dwCto+bVrZz62Jk9xj9sHnxd/Qh/bTibS20Wlnh4nRnjkxEASel4vumt05y4ID32UzPs7BwC
Y51V417JiAUgQYm9M2Mq1wl7+4T005M1QMWmnY9GmVzVFDYG1/gA7sxlPaOqI08rUuVRSumJPWBP
NtxHp/vAgVTsyK1IP9H0k+2iVab0Jf7eT35BTHlWPpcUzG2pyQR0FlFq5fUcTUHisO2hKtPh+0Zk
xDymbpnnjoe5g7NgYiVw3CH2p8QiddU3vG4gXf3MHeq9FqY4GGMzBNLWEHQo2dRnpdnfa30JB9dy
Pn6lQCmTHwez5zG1+udfQUAb+Bh2elOeOTU3RcsHT5Dt3kgtxyRgG4fMUcFdAwQGYq/W+XrFax+Q
5CWjV/A5DD9Npyn2s6zBzS9LuzzWWUJa/d8h46+FmgB7Tgu3Uy6hYtJkAxHr6M2YdEprhoMgOfrp
W7jPTfoyZZlff1P0OjHx3wunXQX3Ntuza4KWvzzOalnuqGMPHmWMcAr9WW7JkpxZzpIpWiLbnJT4
HVBZdR4k+zJVUO7SIT+2OLcRrHGvtskfL8myXWKTyM7br98vU8b0GuiDOBaMtyptKHmVEJr60NC3
NnznC/5D8Qk0IqL9Ev25ynmnkLMfI5vrvFl3L8DO4SJl+VMwodbiYebgyNytmYmMUGD3v27dI4Ro
3q5mtaYWeCNKiVm2I5YNQPMpk5Z5Z3ep4Q/tbK9xgp4KPPyXIGL9PIz6yO11s6OifbgQb+UFqUrr
1DTuOUUMudB5Ya6jDn1OBQ3NyWIkr7k8nQm5dY+62rl5d2xiXmCrGOQJ2fA0Udf0VGnaOZDscGrF
Qs7suvZhsvjW68AB52FdgwZuSW3UctMmPeqMPTYYL7Bp1nLiI4nZ4POf5xwOa0L/1dCjDWCvgPj2
z/Mon5t+Ny6/Jc/uDj2/gzGA7DVg/fHHYPboeNDXcnE8mXxqZRrWSKMq2VPoi0uDOKD/C4JwxeMv
eQNYin3AsMrWampNCBRJsqFxYvTzjDJl0vJORRAtExjkUbTSg0iJd0Xe0gbTJ9WeyIWyi9cSa1Du
BOLKy/aP46Mfk6NuivKoa+2t7l3iHDy0yCRL+LzIVdOfmt7Ge1fU199JOWBvz1DrEQbUwnKXBjAa
ATznfjTjWkqjvwDcemzisvALEhNbc6KxVns3jRgIFrGmpfDG/b9wXvT/kzmDm9Mg0AFXj3fkLzvl
P7FRAFoMY80Dfm00RDoaZTKPV7W8qHwoyLkwvXiOy3abgrbN0NIRQjtMvHOGWT8V/zCu/luExf8X
eOK/URj/K1Tj/4eERX0B/fzXiMUzb/CPPP43xuLvl/wDWTTsf7nSsngRdKCJjpD8ZsNP0/7P/2GI
fxHAXcgpcOMMw7b+E2LR/peJScPzEH0EMsX/BizKf7meY6L9gvwBOWa4/x3AIsLZv9PAiH+ZurQt
YZmW6bo27QX/zt5xdZ1BIoJPxEXVXKcvSdR82DSRsqAxnwxHnKFrA/JwCI+lHxOxmzHVeDOOBhbB
mKO4oaZXmfs+oxXApLlalltDm880pm/HOCeVav+4ToEjkF0JpkhcTA/QOI5D67CBmjZBq/zJTLdj
7Xyhxx2KwrmjqkRFw52iu7Lvqgu6+zpLnMde6utGEPtlg5lV5tWaH7r81HnjdTZqrDL5DasYDeZN
yta2JGM4nZfcRpXia1nErkq+TflAHpNVgJ7JPyirz0byqGnmrohx3A7NXV035OipKeSWnZRUXE2Y
jRzuO9K973UKBPARp8j5rfft3Bu4IaisPKEcMQw8JNEV7MK1LbujmuCK0CTjUBVoVZggYNy2ebh2
++KFPggsk0EGcnhuzoq9QAVPPsSpR/HAZqAAtSBJpZkuydbRt+3BF4tIn6mHitt2Hh4JVzzmbUpZ
b3CkFAhb//Ape8Fdy1pZXnqoXnSFIJ50Q4pDHYk+gOBQyoXz6sNoeSQnRrVeqR7qBMRHTljayNq7
KNupMNlA0Qg3FH9uMiTEIm2uoNi2vH3fDJZXRQeuGDu8ynC494hSJQHpNJs3OdnCNjBvTvaG3vNU
dgkhB48z0QNjALC6oDET8ve0FSB6qAZam4GxtTy6xXveAdzm185QXSwmftYsPNUH57uwHF9T8bPk
u5gFiBhLcJWiafw1MOez7SaHigO9ofM55tzHcndrbdePFiNk13wWEdh2rOZ3BNXwYWmCqvKlHyg7
jUlxZEnxUEfZQTKPT2JN+eJrbAV3ywMNnT/VvXunptjEJSAYmlR4Mi2W1lHQOT2RaFBecErkR20x
KmbDOu0+mM3ecafLlcF2qtY1SOUsBWNRrCsAytzZWJ9bxyi5WsO05r4FfEM7CRlisYPRC+7SNK1g
g1Fg7sGhN9QRzIt8Aefj0rbWUzKwwTOCW1/3m7yu1nYybgpFaJfSa3PEKwVOaKrOiAHYFkKMDZa+
zanibpfQbkkEv/jsIC/k5JaDGXMubQBkRJ69xuX+MaFTEB3Ne3WNjO4ZcPPDEJ8qLK8K9Yxk2MGL
icITS4tTAjaVSxSt/ogsIv5O8+BEBWrQl8jsb2vR3DFxwvoI7qom+KNszG6Ul7i3xNHgYNA1E1sU
vLHgII+C7UWG9fNYtxGhRHnwOsAc03NBs7h08Pc2MI4aXllBpMWcmiOj/n1jjY9BSqDYCRHDPRyi
tfWnUNXeHcKD5uAS0EE2t/G7Ub40bkJdQuIr1b5UZMjXpTfuknLcaeLFnrVT6y3htTWd02gZP5Ga
zkugvAAC3QE3QWBfDckeOffq6Ua7EkpuNRl+slh8a/VwHdkhHRoIq0NfKEw30PTjHueq/dza1cAa
mbljJkWfe0TTUvaiU/cdl8EjSah95QVfuW3Bog1rLCcC0oQR3jxZf8REsVdaZd+ZRflFHWpJLBlt
Pl3peBfSpN1PGfU4fWe9zUhlcUv8UOJE6CW7xmTq9oaKeHxvVFJkJ/p9M24S4VMbLBAZwN/pwUgb
ynO5AYmjVeuv5Ncevaq5Okivm9zpr2ZPZjwttuaItpThvoH0BNn9KU3K56nLrlM+g/3Odj156qKO
rqkc+eAqzBnaSrTevuaWrfoPE+x6QiY4qiQbt/hR4nWW/QQKbHqhpfQsC8htAbBeyeJS1lzUWCrE
L63EWWzbsbbRcZ3nLh8DXAKC5Da7MVH10VZjNRqOH5D2OICLY1dRFfXtAV8Li0NEybE1EV/BbY9F
pR99DSQ6XWLwKIxTxbJXYEu2OZUMIyKS5tUrVdEomogTCwCDFsXaWmX0mhnWdCSkIIgc58l7z8lm
McxGRkn8SK5qfO2q6lhc0BsYMsSzGkT23NlWeW5H8WYkFDWZpfXHcbRz1QJmb2ouKMYT1tZul8R8
PGbvk4KUv6kl7xqQkOSXcrgGg4ExIpnYpIUHJ8LUij4Cr2ubupDcpqa7GCo45lHxCmSYAjZjP3Cy
eQTIwmGDhWJdTfouKsK1TjM1uYurJB4dKmxAGUc02RwZQBZ3xvpNusVfrcx+Qkf9SYb8h5sCsy1L
6TatnsTU0HQeZe96XR7rbClduQZxRokfYTgUUKSGFNx91H5AY/0EhQoHZ5EQYjSnmJ8xGd7DjDl3
pfI3Oc4sEPIT/gAuGtpuUPyFveh5cPTduLDOLXmtXXEJyuZvV1EdINRjE9y4+jDcR1AQqgB0vijH
v0IjoDcxG0B56Bou0lm9U9H0qYa3csmcWZQThth9m3E9BFDwQIRydiS31KZkSM9fBu4uFR5U1mUc
Q0eSa3jz1naMnC0a7cN00LqafZTNhzkIdjA3nkKdWNLcfOUW/ZehVWG01giOhvw5g2+Yw/ofm19Z
Hy0Km7Ai41qeyYX00YcSmV9W07WaSj9r2m2Mn9pp9bNh9q8AGu+0nqxvqhUvWoZVxE1Ok2WeTaU2
rL82LQA0DlNr63AZIJr+KW3634rKOhHLWXLkatNWRbhpWsdZ56G9t83xGMow2pSoSKsJ5OVQWU9x
HO3dvDjmVnHz+uy+FihGhrrHDzJsUuWcKRvd9IudYyYCSnbi1W0703cfN7Yz/yyLo7x/TJPDyBXe
noxLVtUnW9W8f0nZlXGG+MdKYZWK7LYc5M7whLCPrGCRRKKBXU8ihIjmkC9h3wH64XAtguAlHg2q
EPs7vcrIKPM2TsyCpEBhXHQafzzlnRNDvWld+VwF8ibT7j3C4UaPyAwBjWMy0uJnG2sLUUhMixvm
WeaInogb5SJ6vM6958F06J/D75rF3BQPHuBqEAExVaRm+6Mj7bEAzacPJ8VWQMt5M8HhToMJ88h8
32T6vVnWZyMK9p5GMQwa8stohaReLKo+5oMW+pn3jLfh2RrdtR0ZJ3ASy/6Rd7m2Y1PKgZJuWn4Y
c3qrbOMOAtWzKaF5WHA4jfax5EHSaME2yLxLrtJjfJzCJ40lKB4n0/aulWmcNTo6unAKcSNY67hA
G2vfTGpVfC8ItzajlFOreyGjt4a9helG31HbNAcvKfFJOx7CNU4uoueaEhw0xWdpIMxUCVVAoLlh
RbI2brYDXVQZwbXCKt/5aDh1+uxI6xO3TbaW2JVoHcaRON90jBSUQKNbe4pab/5aPEUz4YsOfSEe
nxGqIRLY47Wf22ME28WUtHkHbKF8Sf1qrjO7znLqWL2iCXVaviaomSsWTw4t3QI6wOywFSkdjCL2
HVCd7mCMJZn5eefMEYg7QV43khipGwpdzCXvqhONKHSaTd3wlrGlrEmEiKC4drj71kEBSoQACaZ5
P5tpXc7jdRtuRo0RtzHsEjIPG3ujiWFBMnWPyVeQB58pqdBUR5COG+0IynM+gZhdJ27/TUuKG4Fu
Cpzqqcus0G8kvVwqzteNru9yyh9HnTVHGXtAEUnbGg7bNIMlaMjDF+Rv8KDvaf14LjoN9BupQDft
fiqHFUMD3mK6YKDiY29G2KVOuGcfJ0R3pF9gLX8rHjdBxtgHJ7iBBoOJk14qrMXEf40vTIK4FxcF
uDCorK/GnR4RuR1pS47SU/vH6aBWtDgglHUlknEy6ujmuMnZslnL0ns4O189gConeNY6LMED5C9g
vIeUNvTlgSY3gYksOIbB0RQuGN6ZyZRcesneRBl2u0sHezcF2cZt7W0l+z+BBEnDNUs7Sf4XJjoy
gfFJQ7ffAB/buqhmomVPA593Ta/XUStbRU1m+2EmJkP5hJ+EhlhCKIrsqjMOuKXdrUGHZWBSpTd6
W8P7o7fatve+xjk6p6M/VzbPI7clNMjENIJei55iU/iYz3zN4WEWpXSwqPA5EvN+xpnOoldMAdn6
bs4eDXsuttzeziro/4AifELi2epu+pY+Yl2cqD5OH8seJn6iJzdzyag5C0GQH+HNqR3qcUx7C7Zz
Sz0zwIZjRdf7SgQBvUH655xb+wgBBpamdUimF2MuDknSdr7h2Vc8MIz5OGe55Bqy+msKbZW5+4jz
yGqdI44UZ6b5rX3OQoNUFz7v9KllB7pixLt1fePXY7MDpLFuZXrvYgzuVbnLEtgpS4A25XZMMtCb
4U+W1jm1KYChVLrRjYs92gcB7YbPoOP4PMtamz+SaXh29DuzfmlA2Xk/E3UJOMCLvxijjrKC4cIb
bjaijQzVujbPFVSNhkJLTkLsWSsHQMDC+8h40RhnO6U4xKONJZ2PZero0esmG7VrytdDf6scts+f
MBmOjh6uSEU8TQTkNQFGmzRaqTMcZP3WQSwjJjphiC+j6KmwBL3C9bpPp7tQgmlz66eA76BDRTXJ
J7rGCcgn/a1U0bYvXKLZkdd+Gn+zhd4FTonryHrEyX+2CUBxiYa5GuC5YzDINlXFAKbHHMe0+XL9
zLVux39Nv2MSSPuEhGOUfg7pE/hPuWp77TEUEaLyfCgtkTLrB5suh2U15N+O1fJoGHB82vejlO8Q
B+6HUUGAyG/KKmktoCPJKqo3vXHOVpTDFtBP/ViI+0myF7fVwGNworA4SSkSjuulCKyH9i82fR/s
XEs+GGlgriJL3gu3vRcd2WVn/i6z6WxXzo09kbXyRPyO8nto4uECQMBvjPHajWZ2orvwM3Qx7Vsq
G1dtRFbCztwj3wtRetu3u3xrt+DW+MezpjPZtuZXgmeywxiWmfUNwuvGZLPPxK98NVWvfSneQLBs
cD5sdOgL0FdOriZxU8VcYKtt5s07HcAV6JcnWx8PbJ+VN/uY3+6TTp70jKF2XGIiLc6o2LdG3q/w
FL4SaW1YSr81Mt8bcz+uKjRJVVbXSrWMEvUlw5m/isf2schnROECP6YXI+kMq6YlVhlMD22bppRA
aQ8OAwE+2AAjaIijJTJu4UTtEw4UtTOhxeiRdoFfgVErio/sByh6g57i9eauHId9GAG7ZfJaRy0B
XxKBtivDUw3LhQCreOhd29nHpR2eYbrM0YTFvkvvZU/OLYPflpfcEqpNntD94WWEIs1TUySfxuCA
rph2gACxD9GMoXPxjzN1MTuEBycOfctVD2IHzpVZepZ3ztzh3Yk0BpufVMeiAhEfrku6Gxz5HBbf
dpbdSbpB3abcR1HAl5fvejNt8Pq/yATA0cATK4L2UBBbT6bvUAis8Esx6LluPzTsQYOtXb0ao3tm
vySzy/uYbVhEdrwzzXaNvvOZpFS9NiCsePavRG9v6ojd3Wh9NWNbA/+g6tdQ3c1r6DIDktNJTgiw
6ZdUaB86dyaGkbbe5/WjQfjckn7UmheamjZ69FKSEkoSDiMTzjs5dMU9h1zbubJWsaLkZDgnXrRl
/PdtAr5u9qcM3kvxWqQ94Yc4f4I8gvkKhcvDQ47Vah2ZGEV0oYObYHja9sHRxVZPoUHCVlKhYZnd
c93nqW9RIRdaXAArq6MpsLrQ1n22muqxHxvoCIZ91GNiJSnXCaEXB2pg/+AvvK+DV40Jh8u4Bj9v
AEheNucsCP6OuE37s9bhP3cEVX5FOl+lEX25ovtxSzh5VYKMZyfphgAjtuEmX2tOwuaHjNVUTgGd
f/NfQJEs+uS5Kx84l/ft9KDcEBYkPkuXiA26N1ZDeKByk8JKrp3qoaO8cmVMH+xvfZ1vb+QdyTTr
PCdT+JnRlSqNlVTxEbgjnuutdLT7lpx210eXFD4d/Q53KnUwyYrvJOby6zLVnMmIrfrEJUciwLBa
Meu5xGI9uZSZcrEBt3+MK+5KLQji2Zru6/qVl/iisX3I+n4TuxQFpzi2+H2Lwa9IR8QR7ZIFNXE2
Uz+iVGdPvmVdQvDpPI4e5pnarp4xotpMxLlE/AUlz0+i+j7OW461IV1xw6yga5AWFvoT2xpniTkz
VC6lb+Wd8sZtVV5HZ2YFCWBg5lGYxuCOWGpA3MCtUeZnBTdHqHuljUcjM3+MfDx6I7MvxAobcTC9
4DrzjWk8kmKtMAJwrlc0/yl33haj/KlcjKDDZnT/uGmwm+HlrzTj4PBHokT5AwXu3Dye2vYwNO2G
siUGl8ZvwnaPOXPm/eBHOHC5h4GUf3CSAcQ2t0uV4BKTe8GsWBEQc62NRole99wPQHJiiL2Jx7ji
9wURZXgjNc61LZ49utuYwXDzRYz8pC/TfQxDZ5yDTTuS4cLGU2KJAFq66roGhZzOwIoTJ0pAZFVI
kNGeDhK0bUg5prYdw2431zDqLTRl5KVlEmFxJcsnvehImPnVgI9T7Eje+fXwAiWG+EO5k5icwSuu
J8xEgSCfGD1nxY435N7CGh6CONTHCRtLQ4HisJvEwygegXFRKPYnbQHpsMxlbN/QR8BrN64t7xNX
Gen+moudew8BOHAfCNnT3bYghD7bWB0y6EPrOVYXcACMusZzhHeU0OGF6Xym7a/sp53A0A0ImX8P
fAEcN0/TXQbzyLD5GHmw7amK1OXfBkyQFt+axN2H+WKViSHqNesweha684Q/riStY3b1dZDN1nbs
LRv5o4q8fZb+qSgDxFhsUDI4sceOz0nxac53WvsMdu3CqgsA+QO+9V2FGN7a860VLej3YTXQjIIX
i9j2zk4phgb2JLK33C2OxviOEwe6PrUEzD8OsqfEXWteipydDtTvsbaujiMfBi0lcyzPwUCDeK2N
vtQpsbSFBJeREN03JJb8qnnT7fgOYRCu0NIsWk7pl+nwyA/LAiv8zJudBueC1XXFqqtmGIMpcjeg
kNPAGZZHupOilYYAVJrkVKLgZQq6D2xLG1tNWFNqO8OjPvIeXS57gfoabGjFNIWxMjSgrYUTAcqE
8YrOwjPX9Jb8+8q0223rjrsa2QMDNNOOvklKoKPWfM2LhR4VmP74pQjDeGPvz8l7kcw7FagtbgpA
hS2NsM0Wd7PWXnBHbAnN7qyJSQ+pRDp72b4Wkb2dy6NHTSgYXVsBpGRT4GLgWauh5CC/2O0Vl731
hzHiQMid+XTcFnFZrpw6YaeAwKWFlLgWG4PNUpI9ilDtPL3C7vSq1xNhXB1aZbuxUMl62jDEMB2g
hbPVxOsQAg81MgpWfKxjOti8MF0a0JMg2czGskl0ommlsEn7tVZd4rhpz0mvRUdLky+u3Vz7gYyt
U+s3QB4kC0B0z7QsnxjZAb2E6Fd6mjFH8hbX9YZlXk0TigUfYnlnW7uMEPFJ1tmLM9o6qwQ83YFC
BKh7+lGZryj+qEgxBBXxa1Dq5aa1DdYBIThcSN4ztWDU2ua4Lcfis6Ba1I3r4twkOAVijVVXQL8g
svt0K54h8lD1N8bTo0qN22DknxQdIqQ3o7N3u8je9RMvfVwND1O8jM4pB5YK1dHVQjQyuiAfAVCO
4IjOGh/rqQmcW5AUzUMgqZvQDpZyrJ9SxpcEi+ebM2QvkUmsz9xEfaPfQTMN+YnR99xNxU3ClXmo
S15t3eBH4lnVxxilJEPc9ozRl3btPtCW5POO9yUJ9rplstCCR6+QHIuGan1Ci++qKdpNP/Tu2mWV
f4ywQthVffEyq97ABJv83i5gUBYMxPN1qhOBW5LruIz7TxJKByZpWAMhhNXWDutzF/6ECKA7S3pv
dFlzhadyHffaa9fMONUpOgWoiRYKBCxQmVrlBqOehM9FqIIKyhabc9UMN1PUwTo9eI2TA05CfKGp
0qEc1MsTcax0nByqI5PTj68TKVN9DocVDn/93ITH9JJWfbeuUq3x5/7LNLwIPI2JwaP9Dtz81IgE
u3aew9LEuxm0zOvUasS2oHIjZ0c6CiZ63eZZbQzyvqtFtB0mi08xZUFEVS/SZmNtCd0f5zQ+JkG4
6x3vW8A+3hQl3vcUculG2P2VinWLNWWu0cBQvkfOFO2Mioft2PQ3kqXOdpqWJ7Y9jCvT8RiNnBDL
7VLkZyU3rWX2kpX084IiS9vUcWgWF34+E8dJSKNFNzLWtoXuG9hxN7CTqFVo4+CY8HK3ijx5rO1c
k11hZehUxGAOpFy8+dZnHgrVYHv+wmcZbRuw6bBl62htlAx+AsApK70pmrO0LorrbFMW47qB0wDe
nZ8Suien2CNBEEjrwEKxUUPwnwDDokoBmMo0YoAZX1eyuKRBAKI4ZgzW8ogdQfjTJ6q9FJ1OPVD/
Ns3RCCj1HMcY7adCnZQNB7usOUiSKfZbqEMrNdQ44bLwCtSpP5Q50ZnG4b1HH5yhuMVMXs0aa4CI
nn8TUeFDqnWbhvexPzM2a4JIStkmp9xqXd9sMcB2JqMKRy83wY9QAZMfDAL2JVSZo0i9M8zncm/z
g6RkxoHdZX5pMxdkNXvbRq7FBLoNaD/w/KhjMpfmkghx2aIw3OLOO7AX//Qq9V7bwTn02hNAIboR
KuNad8vOtB/PRaRR4ZNAicUGBYSQpZVEJGaON8CM0ZuReti4pkG91GTNDqkQlL8QYous4VF3pU7r
4NZ6t+KOT36PZzFOqQ7w8k2cd2yiyBCvOje4zfgSznao7WaTs8KZ6gDfZ/PkyFLx6OSBMAlsXF3Z
bmU+ursSxXpMYp3d1jleCBWm4g3fj9FdvIDSJp00B2vJyh/4V5yTjrePQ+xodNhXQBMidapK3PkD
IWOjMbd1jXdgSJzRTyV3kQIa1KGxWGSF+YxgSVO7SHl6djP+ADkXd4zxUEZHc+Ap9uTwfWBj1v5i
GEEVfh3LIHrpCWbTbtkchAJw7ej4pZdDwMuKAibKVwaweD93HW0C+XiIW1p2uuqOXNuGrGZ5aEea
jDXKRdDiwEDi1GfJAqBbsSFcSWjSflVnfhdLtYG6DrpEe83FoeRHe697HVzX9ply+u/UrTVgqOID
0AICDDCdrTR/Uo9FTYcDlojGm72UawjCDOZt6iAwuaVA5Ml1sFvmITIbsGEzlSCDBvega2xtP6fD
ncXhDdWyhGyWac5jOJFYaIP+LxUS9ab16nBlVAYXDr08DUluXMp8n0oH60EDos1JGnPXDO3IjWAC
rV7xcZ0E3kITrpHlKZ/ub6EbMwHIyrgbFWQmdqfAoqeu3g2yOOe2vFWhV8L0s/btDBEAJSj03WQY
t8QDB/RzIA4WmCwIUOO5XP5h2+l4xjr7t7SbZ+rpKSIR2IWVh7FwGq2N4H1xBbB+R7FTAjUQ31su
yHBbDq1sdUvYttbppSMRlJWwUVWxBPxF2pxEjCADIYryM29CmAhxHOt4Hihb4gKM+ug3gta+sq+s
nWYDiSbvvs4j97ljVmWDIDw+mTT7coWhqoAzzevYJkeQRmB3O3eTjn4ZAFsbTaiiRk9YZHTuI7c8
J2OBkFXnia/VxMQDenjO7hjhX3FHdKmYTpkBbFLcGoc0cRI/HBF/ZGJYCEP6T2HEhCCRSrGRnApN
fYzxwcXuuGEFhp7ZPwZhfywF8L6ZyqhdFLJ6dAevx6p5rjKjWG5wu7ydDlNGqEtFMfP05G7D0SGc
OhEJ74UNQqTUPuZC5neJ/mFj6TynqQU9yDl5FZFzm1gpoGkUpIxKBL6VQxETlmf+DjZmu7jNoV4D
LrjrWAzdT1YIltpgheXg07DCrgR138HcbCvHr9gG+Tox5lXeLVWm0S2NXObtHKU6ck3u3/hK/D7P
Bj+dKUrmOgwXKZJXD33roufBoSIikHgezypZLIfgvB4m3Pq1G/ElA/oYAXJ5HhNWXCRUWZabLWDN
BEuMaHuWuOOrWJClIjkPeMZ8ILXcaKolmpLzizPnPGj+0jX8zIqTddxi2aY5DsinkWC4LL3t0IZq
PxlP/8HemS03jmTZ9lfa8h1lmAezrvvAeSZFiZJCLzApMgLz5IADcHx9Lyjr1nDN7h/0C01USJkU
CbgfP2fvtftxjG9ZRnXC+igOXQmyvedoUUww1ehwjJANVO9LdKruKfOhLTl192qMH7FInCd9eAti
Pdv7rQA5JeQFc8HeCOJhm6PD5ugsMXo7MdwiDV8Lw945YtDpA4TsVsVKKzF4+DJQ84wRnbzDB9AZ
ojji7OlpV07T0ukJk/c1l0uhy9dxgwJWawcGug2xdi0RP5ieTzECrwWyFHvr+RzLGcI+lG+fCV0y
lnmPdKgMzRetpAFS4NM7GFH3QxShtYx6apcCXQd98npv9+Rp1ESj97nrrdTorlHOBE9GCNKMCoxw
kAorszEm9keD7kuYvv8YGnlhoc/Y3SbBKMY4WQJ9SV8Th0Ku0Ksn1Q8CYD4tw3urkgQMkFBXScch
g8L76JLh3SFKfjNC9+FAzXuduvSjxj6EahZ5HN1rQOxjML3Vo3Mrsf2iBperxonZ3luAfFps3uHY
ssiSODSTQRGuMTVygQLEdyPx8KvPoj0ubj+uFqYDrC6SGaKHiIeclm6XejXj5WbZFkm3bDg0Ec6a
iEOfGu89Lfs9bmZ+J/w5wqXlvUb+J98gGPweNPT/0ls6VV6vlFvcJ0jMdFNoKo2q57zAls9EHRqo
uzelpx/zXCwzNvcz3YIo895pciMU6kmjC62qOg8GxYzjUyeIeCSkYFo1U76RnGdotxl3mWbIAIh0
WdaoxJYZTZVjrAXTSjGVRoNUYgac0viY6c8usRYXKAzqHDdH1XC+wmrbrbWxMp9ixQPLAme+7DMo
cYg3yGofLo7PwAhZhUfMpFB5w+tg0MoV2lB8Zi495TLGwhT2lb0Jmizc8Rq9bVXiQLAcq9jizwiR
x2ALCyG4ESTL4CjIvfgUUQL/9dW/vscBaTyOCFB4w04eI20+yHZnqcbQWRQ5jmVomY+jwV4BbnpJ
M44LPzIHQkcGtXaT0dgbKHGwt0NP6vWz25KmqyfC2DGxL8YRW5NtiBOh8p+lIDSoSpx0j0JGZ4pw
7vQ0vesMotuyfNemPqMQHvFYNM64b90EyibMB9Rh9QqxgkUp+wiwMDcT9XXRnuxeDjhMrZUzQcOq
M1wrYQ/B0aiMx5Sqhs619zGf8bd2ggTSjUJ4Cm3EC5uWKoj6M8huam3Zq3MTEopZWdOhbkbj0Hkl
dLZuPOhGcwpi/0nAALvIoSTTweTgAAIRibY74gNP5VMNsrlNSuaeOlPtIU78bWeOXEghgXiWqV8j
Rk2ab5z7zNLO+CUW0Nz5GYuUodkwIvpm3xdMx6eKcKza8N1tRDImPQ1/QhBn235E/B3JT6JbuWaF
WIPW66JGubKIWtDKbmWnW4IUGXbgU15OSvaH1BYHNzfMle/wx+J/7RfWRFddg8S+1ky8QxwHOnDu
GkdD8GS7ZCp3jZ9/AHOjOa+wH5pq54vhNCWhfRwLIKCy8051p+/GKky3uba3nIZavNU/TfmnGeQ4
OnwMxeT2UGrHWOcnEhso7WOwXHG0BWLjMBavXzVdx3VTIMnFQ0HkEUXEou+b5imkN0G5+RqO3rAX
sXgdIdzs2h4rmduOYLUc+eG3VAMRUCe93elN670WuV6epc5dHEia02WU3MvxqSkjcnrSSDuZWoC6
s0LNqZy7HTgsCvKzUDZXMm2vgo4azeycTAEFk7pIp7NjahsXG8JS5u6TAzJ30ebIEOCYhssprN+n
IfkFNgSKBediM2B4ignqkArrp+Wx1jZD8mZYNslQ2pfWuq8DPT/gJBmJqtrPQLNuU1BnO9gPmGsq
59mm3tH9Ye10cpxB0UACTfIamsFgnKn9bjo4fQKyNmlPYkH9n2chF3lHrEbfIG41FbYxd05oZsld
anixc3lg0gldyi42cRezu0a7oBqht05IX+Mo+ozsBmCZRXqjAOaaZIBPqFdegrw+6aT7LFLkyFD1
WDBbjUq47hAUI0RJJkIv1HtdCKzfE70oa0/VnUaWWNnE+6xtmvdtiSLITmqs22X76fTmKpRAmwqs
tMyEaPqm4dCsKzGPdzitlCGJqA4fg7CxRvM2HjVAsJuebE6LtALUGd5TGo93VNrDUkfUXSNtUOI6
osm15g/GnZYeOYIDWIbGZ+8lVGyZmlxBuX4V9LnbVN6UDc5NTFWMIq5454z8s8VHtzLH4S1qB+63
qfozTgePySVHj7i8ApHUr+7ziGssdVEVpLiZgLD74VZY0Ng9zFmx2sS2QCxmWCtalwNQRypCk0Ce
2DX0HWzcA2ANbRPanKN7s8dA2kvCIF331Q8TubJlsfJjRYeln+ylPbAq0lk6CRMrMjv3dSgG/zno
FKx8vcIJXn2WqXH1AO+uVKHr+4GxH+A5XlVmnwCF3+woYK5lpAfPzfawI37wMcGAapA61TEIjcTx
uX2GXYM3qLSyidobsjoycLQ1AkS+IMCCxiWKinGespWAFLVk7pLRrPKFB/ANrwvBcjDV43gnyLha
BTEOYUKatiB9MXuZNewKAp4XsVYdHFhdXPXMNbQI44szpptcxoocFT9ZWcmtTJyBjqjx2nIFmpJE
rtZO2K3AF9HTnBYyy3+JrAG50DrTFu74iv77eBDpF8k5qFXi7KPn9TOcSNeoE0ih0JJrhMay0l78
YOV7Lf3tHn+5nxtb3wSqHTXZV0BKMFkyFX0/vyZzq5016ibedHNcxYc4YfKfNwMSaFgU3GPutRz4
e0qG/QQ8cwhC3EMGdd55W5C998C+KKSpd8+CrsMZ6cQfN0ApFED4SBo/ZwpA9EDHlmJ4afjEltB2
4UJQYGKQRiGoS099qnu3AavMqjVnwPeM8PEbeKV1Pe5LTeeU6DXOKusI7Zoy95mbAmqSFizi3uMS
LNHmaYF+orGSZFqw1Vi1vUn4W1taiD35Y66thgBbvUFGqbdEn2EGd4t4Izvavx2EfyTfEE9hwtxS
sbQFqV+CiTC8OONPh1ZT65MnMslsx0CxK71rIiyW9ubRVXcB67h0f9Qa5TTjtVBpeNB/uOLZSCmP
WEs1J1rSCyaUlX50to7Upwg/DV71ZG4GUI4+538t+A1TnDbr2gv6W+pPlLcHrFGrzkwYPwyMAH+H
4g5MnYiIXyNRLPjlt0EIdpQPjDfDB1YzgnUnVfTQRukmLkAxtB62hexQGHLtI6Rr4nb/JCv2/9zb
EMy46Elxwh8Z9sTALFyU2bl66Sp7qbvnwrMIqyUBEpawje4j+WHauPQ5XaIyWoeR+eGZ8bKZVd4Z
hyS7frTELnEmuviOfnNH8zVyGTt0JBkWpfPTUHQTu+xLs8Qh8vt3FxXBRDceE9ufZSoPfnjru+oa
SSZRo76fEPMWGcGxAf1VR/zqBdk1r1n+U69OCZOQwH4V/bEnVaYJrNfac5vFwHQ9L6ObkVmbIGYO
TuowOJ2exNI8RfaMItliSOa/VTLaZdAB0UDshZ6ddJWRGhERrEB2ITIbwDBSA90vF0n07iGEaTP0
MkOO+U3bBP6vIWluUS45dCW4io2dlbQH+gAHPDfnLmbkqW2LoTrPJgqbWQZwlvl+mdghsTagOnK1
NbqES0s5OqZPZfteel+T3q1NiSaZNCeGLCa5NrQMDTd8zgQN4E5HzuZHe7qRtzbHdW33m5gQQ4r+
xpmH1g4dwz5DyJ3spOq2k+HQ80vdD0IWjqw95gGwKVBj/CHEz7Cha7AsrX43YpeL28lnWGo8hSbz
i0aHghC7/p+Qqnjj7BUHvg3Fg84gumOUOYWbybKuJJJ/uQ1LhgLMRcmycrEj10Jf1GnxGSL81rp3
hxKqpnIz47NrV+exNrCuzDOTYgMTfFFwTwt340ieuvbHWCJ0Ntu+QU21VIyTV1Iv3+ETfA6lulmD
vhzmsoSjstnmX5pMD77KT2kb7AqDG6tH85oQ5UGFGgm1M1sgwwFptkNi7wbN8xmUsuIwCzwiH5IU
6xMwQU1i+0ASsAodtogoeOqamgDJCRV2Zw1L4ZDgHLJL+9FhRLTfqepKl3aTowIjLeLWhvEHNN2H
78kVDQ8MBQ4QTyHOsQ0zyKfcM+mDJchIBNNpc4z29ZyeZGtvWtD+NgoEoxZ254zuJ2LJWd0iml3Q
2GsXBZaZtMcU4qvraOhWmXGQR9C2rDGy75YBAtZKaPuyL1czTrbCmqBVj8I90L89dj75bDB0yXek
GGZkK7PullABF733CtwVmEqYrYTjnDphv2dzLmu4anKCgk3Gi9YqCEHPi+Go2whzlfYDCB9NQe+s
sdZzBn23CCRZJGFsbPU4PSF3XBY5wHXyFEdNA1KC2BV6nKFmqzMg3NQ92BZVZN/1F53dcemXOyIy
P7uRqUFXq3knh7zRJu//ZuS7VbmKqvK/SlncKtQE7d//MGzcb399e//n3/+Y3XGgMByDuGjfsrCP
zP/+b+5LoiQJrSAyZ8VUCmpV+ohiHDdwnrH0k4+SJT86mw+f1m8Q+rjW5NmqPZy3AVe8rpK/zKD/
a8B8UfWvv//xEy9tJ9SdIVlV/vFfvyCJ0PbjczAxRv7//ZeLKkdP+h/2y/kX/nJfao73N9vx9SDA
5QixiEPO/7Vfam7wN9fWPcd2g8DT/3JmlhUt+L//ofFPHDDQ69AVNTyfrvo/LZiaaf4t4MogbBQX
iBtYeHL/z39jbgXQ/Y9rqv1/nv/7NeYG/n96fFHmOyymBv/Ay8Sti6fzP64yXkM86tLX174licgw
o2s4c9NDT3FW6WhKLXwbJlWTJOqE0h6lJD/y/fD9/e+v8qC5DdBMDt/PvH/+RDCyWVcGmIF//YId
I5wJOAgFEr0wY+mHrC3vnqAJGCBdPL4fqItIkSOWS69uWTB9ilxQ2IxpfveC5kmQAuzkWrMXuJeJ
xYEQEwvxZUVGzlos7g4DYiKispGoLa1dzYq9+F0rEyAlmu/94m5OF2XgXyiujLXqBDViM5zmTtDW
gpaZWupj0DpnaRI1sW9lpO1lSllYRzrCIEa8VcBkvDRpoCVpQ7xtue9CU/K+Kf73uOmG8jgEiFwo
09JbHuHyY5u5m8CnVGYbaxiLHAV8FLxpDLxOGS5pwbD1+qgmvGMU2fOkj+3KH5nFlZpZMqKiPsjE
JaDNdY40MzxXyDPOHjPH1vOXua+gvFSdvatH7BfatydS2yJVqStbriNnmmH7xDgApg/wTOpnk7g0
ToeJ/pHrl4H5QNfgeDdj8HMk6vhbP7bEwu2Y29ieZTIVcm+gH7Kta81KgRFjllW5GJowsHeU5PTz
IgjPe6YriB7nXBqlyP+ROXZa0heAlak3V5rO3kG2T3Q5I5+MMyBLcEtnmny+2LQf+jydliUvLhs+
MpV8J4GtKyJ5V8iutnbkIMstxaMd6aSk6RBD3NRPdF2CTef8rKW/60MFmwXrVtipt6Ew0BPquAvt
adn51hEyTLmaOC6MxLFwNgvWg6GT64QlQJMZKCmcjmF/Nv1qi17QpuG0KAXwgMYBW4lY2KdMLDPz
ZE3utGhQVns0MOIifutyDTgIeWJ9/wsYiWAcF50DGR8Zuv00Gk61I7FiFgwciyAsqwo+HBXGNDk3
vsbhxkAMkFgcwN4Lq/xp04EFd4PWxzwHdfEry8juFcO81XEMTFosHQN/T8+JuSUX1IIwXehbH7z8
mBCFE3p2iPP3ncsPD0OPQN3wknKV2hnfzSbaumzz4Mw3RFvX66AgUdJl3LmQqfNpKlQkqgn0J5pB
v7Qp1EkX//JHBA6uJaplVDikMhmZiWTT3w+OcQvwk+4No/d2XmSA2y6aVyWlf8jyNgKKL4mBp7ln
DFAmyrufca13pvWjnLoApemLA16SD3KkMI3k3tJQwn0/0JLEa5xUEFls8j2wZyjiqjB/AdJxcSKu
BBF2Gi29AO9V3w4wakRxKbs0Wbu68F69xIQ1h/VbY2gZsMzgGGTCmJysEK1yqSPhHkP+r+SGH/qO
KaNt0WkhYKL18XobgBeJgA+37ci1DIlv4FbhSmfwb38Ds4hTDokAs+ZE9/Z5kJL4TWQIwuXE69Ut
zSAP1wp063XoGEfSlAUaJ8ZsHSnAsogfvpmctX7AC8iAi6HZuHNRnhapy0Lr0bRO2vI56YZLFQ2X
0MrfOE//nKz4k+UbI05FdmvNfUn1u4BTg6t2BnmKfHqSNWMTZhdlo+xVrZP3ZZNYh2Ce0jMp0eeE
SHOOcUdkj4k72AvdcC80/z0Fa3EaSdIccgC0SLiytZX7IE7IYyKoYFWYISE+xB2sWnasxZSBLAz9
dqubBB5nwljTg73E2FsOedn0h++v8PsxCx1pY7b9c0xiwGqC3sV1HD7r8ZsP32ed29M9bukrGWmy
LeffjELVH8KAhwz1FpunCVOdJzDWdmRiLlFJdIdsfkBVBsDVgvRomc2BASpZhctaDjoUlhGlde7E
WzySvYVQ1wvQblj3Kfc4/M2xYUGDaGMeAMmB6FPXf9fqgFTM0H5EBIM0VooRmwkz1lnjmGGc51Q6
Apavkq82iNqNaWMhzsTbiKgADv/sjPL8TWHRGJlmV0RJH23Z/6CfoLaZR3dgNDZ20SHzjxV/Z/Au
dHBblnW3KJoXApYgBXvxMDLtKim5mcVRVAYIEo2oIk1H9fccEsoyIaCR/cFY937wS7DBvpTnkrys
HQavBL9H+OHNwnHXY8gzZPObhWqXK+GSZQ1KpbRbOk0QIIZtbl5O9VzXND9y3k0QW+IH3d5uVTf5
JZgUKSU2HNXuS4LyCJPGwsBK+NbApGzq6ZQJp3lOQvdqqgQbzBw4FCTz+QYjBqan7TB7OkevnQUG
aBWF8Q4EmSlTT9Kxjt+11ddlA54saj5ChQyJhu8tbsotE113Y2jBMWJ/wqD3bkZGsB6TQxOQotvb
JpOXYNsz7jdqJLGTx3o6/4cCG4Olm6Y7bTARJ3VoHPwqusKa5piQ2+99hYwH1MoDwNxHYa7jtuhp
z9KWL++iQXqqAnZk4rfYZfH6BodRiycMM3QoDMEZOtTHs5dlr5oAzy6QIqvcuLQIooy8e3IjstOk
s7YzZqddsEZLY6AW1p+ULD96m6QAjb4QZyEAZFrZPMJ62pTmJtcYi0qmtEvTxPOZn2GRrzuTvq9F
vBgtEwWWOnoxQNktDcmfP7TYyIyc6ZMeXWX/nHicbIb2kZn+78L5oNkzqBq5RI6+c8qRuRCUKAuH
0YJeZCTNjJfGc9QTa/ufU9x/upmtz2e7X8h8aajiaRp7JZedKV98gYxV0y0LzWq04WCzwKn60fvF
oxbum4eRzELGI0MCGE21l3VEs9KDd2DWdAgiO19Ds8uWw+iTcdvlv1V0nHoGhENqkelr4PCJ8CEx
j7MuwgguDqnhNq12u/V/61P6lXVQP/upOllx+m73zHUr5szbzCHexHIemZcfjfLDzmfWkhN7OwRW
JEQ0s2o6vgpbLyhqsE4RHfWjB/yVxvhSI8UhHog810ypQE2U5xRNEpUGB+NWP4194PPCudQCg1Ao
NnzWEPw9M6u68x42R+qlNjsIaj3cGQkOco29zMJuovlgLYx1DduZbr0Dcpq3Vrr42LqQ8VqqmR+j
Ox2zkfREb6iPIbKEmNnD4ki2w2eX4oZEmsdlXRG26R9bjujXwNaeKnOmALdzJ2aWbxYCdVeJq/3F
NCuSewMN/3PLvM6mTYB5FF6vxryzDl8GZX8ZfvNDtdbFZm8KHGZ4+fhUJjUcxjCliYIYh6gaUcsd
8sAHpxFiGQ2+EzcYOzVWcPaOrnXIyQ7N8yiqZjW//GJs+uXQya+OmLVST89dYH3oQXLihKKhfHW2
IoM1N7W/PJ+6MGM0bSFUHfsn3Pe1h2heBMmb3iSzRA2jzVADIFaCUQu+8E1vjBcySGkzl+RWK8JC
Ki0/Wj4j71wee1f7bDOmljfDMrfKrF6dFpMKwOp1KOTd07CrI6vHHQKAu0jZxfM3Ur5AQjfHytJX
5QB9HjdTPejnCDrezpqiqzDT3yM6x4ZAhciwEOsaUB6FFe7Zj7eC7Cim+4e55V/7T7ZSaDSA1zCE
pkjW5C9RmFs5Ie6ryc6t+hR5V7oBxLQpqiNt2HHn2WRfWL27AX5O7v0gU1iJuVqb2aQWQ44TjA4a
eHgZ7GXvPmppvtf8DiNt9UN2KLQcDzMUEsM68Z8o0o6yPtLsF0s/GwCflfoL2X6HNuy3mrKeQ4fC
pQYAGBf0/ZR4lo5okfXQUXerdFfZ3c/eNU5Z3pDpbqMnakbwegZ1g2OGMEKsJx0zGSyUtzAgANJR
6QurCMO3Ah+rmigFtKY8FJZV7VxhrxKqhqWTk+mVU9ivcub38OU90BmK9rLNMRUY56p1hwsUEsSP
ydi85MmUgOApi0uFu/xo85tr9gVnhcgmf7X1XG3Mpt4n9viqVIRGJ8QvGTgtYg0cM/Dpkp/a0Axr
mk7WiKprGmEEaLWLg9Rzn1ozFSvEH3uNA9XBfdg6pOCY1gx3OXPcupC/XeaJC5AnOVXAEBDSrBk5
bol8WrB3vpJ444Netu6uNcATK4r7aPgcaSztZLSCsWdWEzbbduBb5ocssbXVyHQdnHdJTEWOWsSN
cOE6EkRK7T4cx68PYxCuGwKfiY9JX4Yqq6Zla16p8yh+8uI1nzS1Fca4I8ePI4tXm6ucfLulnnvR
0p2tJ1NIkPP8gGYWpFCmPq0J9b2aflgub7UTMfdJ6D0X80Mji21Wo27p9OnX1Msv9EHjEu9WxfIF
MU3m8inhHcY0CgCjeOFMtVFW8jBRABa1fp2cvNy3hOssUC7WKItor3vEcRbI8jySnrBB6h8e2wgo
RuM0ZISGkUlKm1WKjR7UF6srHooOe+Io4iW1Z64gMhfq2Lo4Gswh22TNTnLv19hqDIOiCcKAroZl
31avEdpsaBkRqs9kzjtJqc50xotEkUHT9GagGAMkypqbRlw9EQHWM71VBHad2BPNgd8jLqKl3gOY
9GYSjDVtRNfiZWJUv0HOA/wSRurtg642NF/VncKCaRNDu9mSIrJ12c1xDQzI7VDbigp3RMTlvWQ7
YYaXa8XNKprypkXotYiGS3dQUylb2rPNiXWfhXSVk1xD7duEa5xCJI7rJubW4qMU+D67LAh2QeIh
DqB9e67qdo9AAShymg+7rPZIniGNlL6Bu4yyDn+Efk05L67s+gtU0FYWU7XMo8a6jWoyb74/4ebN
Gc4TjHvTYEQ3ptLPRBMgpySkqei5sbIWf1wTzYKIlBy5dlrWUWA8BaluPgWW328mTobLyolWDQqO
VZbg3C3tDlWndPaEgQLaZCal5Q6CTBJQQd6oXVhT+o2tk23bMumf+DOQak+Tty8Zmi4Kt4Ns3L6A
i4+PvTN+Ejh57UL3me3bJrBseCeFS9swU34MiFWfLM6sSp+AUxUTnWXP+92yIC4h6Wnbzv0l2uhs
EjECD7F+NxuDWCkHsj7pMEybja7eZWaNAZbXkdRCPtniT90Ixz2kvbVVRJfST5pt5UJQDbVg51eq
P6fGhV7uuC7CFINy6N9NORqQWFgEDDq3TGG4NJqmiVbT3ksFAQLoVTGWcX5KXYRFmGRV6foUYuzG
U3xpoiQmxHq0DkM0ZyTQmxmLANxVTuiDoBgsOHwtA59FtK33RfVmKLpraWr8hHgwHYSnoL0iB1rh
t5ML1fTvsUzbTWD3K4kIirln9N4QBLGJvPR1UNpLQHjMZrAVkpdG7aooCA7fD2k/iIORf+R1Nn65
vU54O/ObHEHCwcSodyEUh1u3SRgceiWbvth2HK3fMbyvCx1goO7TiAlLyLmENoK4QklndY8YzvhX
BboTFfpUPZEFx+3qMJ3NG+qoLFdXD5Xovmc0vk7uTfTkmtK/e/Hw6rg4kwgZ30CwmK14PmP7kftl
QMP0itCXogJEql6leC9zZ1d001c5/zexMJAcQK4zLQJUbLp+zickfWPCrSC1GhgJlpZMi37mIVCm
DEPrsm1R4U04TVeOnEbmB/GXDDJSFCfP5phJuKoDxH4FYHybs+Hfs270CGytCLXtepwbbRpu9Yyi
q7mQQrRq0t69mZwTbxC73Rvpnrs8WQ8CMlPZONG90F10rGW56Qo6hfB5anujuE9o+tIu0rL4Tnhq
dBeoFVF0ROcKq9ZWonB8yaB5L8Ff34h+Jf1AMjsyzB+xCYC5I95ZGxAc1NUXOrd81U2oNSMkBugz
cwKjwqSfwyUsjNO41NZT14SYFgoQolPh9GfIrx3cUow/UYeEtkMSuESeP5y1CQPOymjicpXXaFwk
rpFF2pCSRX6cg1MqNZbYNuD3sJrgr8+NdRgG1lIVXnz2kWevIrOBcQHfvu788tIF073iIyFXUGvP
ZWf84wHNX7/HFnTK7fzLmtUMcES78/dDzJJJpVO9lCb+1j7JdzFhsud0fkBAYeKyrkp5Lnr/mQlb
Oe3a+Sm6eIk/mofvp98PRZTfCIE4iT4mM7z0/vEDf32FxbYAwnUZwC1vbMPsQDhUu2zMihPy4Oma
kb15TcaCxtgcjZeDQ71ahXQuY30WWapfLR/I0IS1Yff9VM1JKcX8S1ZvHbKpnLa26d/ibJwYrvH3
Xwg2gGGg6LDAwNhWUWZR7Pk93BSQvkOjpesxG6E6ZDIhjsXBw15E5ASkmXktpTSutEdW5DC7+5T7
5oj5SB7LktDyrIyKlTNkINwNoE6L7y9bo5PHRKGbqWzshCiluiO6HJPc0Mxqjsb++zuM4sKlltjV
kt27Owalgq0zf/Wvh8DjbKm1iPsNjWSzXHGlj2W9rW1VH/UyxjveBKgMVJ1hBNHtDBRc5KJMKqh2
LLsh8ckucpQu1PFg1NEX5z2YfUhv9fH76fdDFhOWaBvBuINWk4GmJ/2ozwXuVN2cU+CIvFB3kN0L
w5r0xySt5iUNOF27F8xYyS1psuBFNlsRu9OjYij5YpWfOegXmT9sD7dLPabjmmx4dn/MKT2l3iN2
yQpCcAftNs4fQ8ELdzipg20DPNeohEmrp4EmRRE+OpOzCcKUyM8pEGfgCeZaCyRz/IwOSpfHP0y9
Prf2tbPpk9H6ilcj+rXtFKdiD7emR0Nhq+PU8GbViPfnSg65BXQ1xzPyd5Lpsp1MwpL89elD62z9
bo+tfo+76wxSwO8qQr25JBHOClno5yROrFPX2odctcErWQoYc8RbE0TmRQQ2qCbcF4n004um3jWu
xn2gCe53F8sZIvDnnrfvWY9A5LFrvxmQsYuyUhvbxWgcJ9sg7oMTo/d7V/uYD0YCmb5hsnyQmdsC
uhLRXsao92qHDOgW77liEg/qQe2myjxMdtviVUIh4Rf1TiunaNNZ3GxDBL4n6lykRuCn6LsSaEpp
1JUFoV60vBDtYoAoqLfxRh01j0so0LHD1e6IqC5/aXzU9Fl/9pAOrY3MX8WxkLvRIG2RdXPRKI8F
acIe2nTx0nfla+rAkGe+zulVuL9JYX1I2QcLjaBi2gIe/jKPbjdNochI+7PP106AMGGgr1C2v7n9
jQ1MoXIVgEVe9AETrQlO+T6Jkk/k+rvMA8jlS4MkjWrjzamFngOxyGZej5tsZcbTn6YLHV+HDdGZ
obnj/njKHBO1nB+f9T6sECYByiPcrl3bYYmJfQyfJ5HYrKvizUL5j7Uri1Nt7cnZEtj2N5V6OoH2
2kcWgEnOImwSTpfC+w82zPfFPiRk162gwbdT2i+7Os8INiHbp4p6c5vXuYlggEF7m5ly7WXWz0zm
r0nfxJDb0IemXbstVYwhu0bQXmnlKWqmN5O4PeGb6rlGK5fpeP/DxmPr6krcfRkHtaLSVyLU/Feb
EVBtE+CAaP0mi+5lcBSnckuDzDggWhMaFuwm1vd6O4kfip8WQmIy6DzFPmAPR2p/zCSzRLgos6uk
jOPoEx76vKw+pvbocaUxlfxpog0kXci65WjCTjh95CbRcKgBTlmXcXbpW46n0k/ya9uEZ8/vqT1m
aXWut/GrmoUD8Yh/l31Lrb8nif7gs7oRlwEMLqzgy2M4RG5joT7OkSrP48UII+AKMtWwBV9fPywB
F6ovTG/VUuBWg189xoHyXZa2zaLXVw+TTLy9OSNAv//VNuN73VjxtoRSusjR5T2CahBnJqW/v59Z
dmlfw8m7FBgpVmgl1c4IPdqhEVAhcDCbXibqUccifi7Zer+fleGsnHChydg0q5hnjg88mtGDAu37
Cc4RakKWeKKHf0VjiHh3KtDIGVAfUvs9dsgZcz8I4IkPTVXtYt33L9gKmxDXaQndRhjJa0xnYlUo
o156woF1ibsmmBpGWQQJlPNCw5QCZZUyix3O9rsbe+6qp5hcirh/4HM4lJMBWNYNViMjSiZf1DFY
Hen6efQ4CsqS0U3Ogce+VZGYU5dPXCbxMQ9HtP4k8WJLUcmT46MJAawSrr6fMmElnqyh4eRChNxK
CDrLfP65738dHXvapwnH9e+nQdtzwu4Dwl316dSGwymJB7CDU5CnN8JhONPD8g0RCRluTCpnhMgT
RHl/6/LhR29gPhhcJW8iDOTNNLK1adAiYSCCZW7+vlHV+aJKA+vgE33ct3hYgmkTO0xY7TSp15Z9
wgnmXpMuF5uyHwkvYmwncf0wWSpf0goNFr44KBOxeJdTt3Ww2uDlI6nWNmJ1CsIPk4ThmkiXgwxY
OvXa0Wjq/w9T57UbN5Bt0S8iwMzia+eoVrLSC6FgMadikSzy62fRdy4wL4JhG3arxa46Ye+1Naw1
Qr1RAIZcpEFxMlBnpxjsVp2Nnit3nrA8wCxABQvjNFoDrHvuC9SNASJAgxTI/lHzYe1EUv3JnbhF
004/n4EEoCdm9irD2oIWg/2arPt198FIIrz9+yKjdC2a2CIwourXIqyGo5oYh7Kfzm41vDOXDpu0
t4kTPixvyBAfpgzMHTtSxo4K34TTqL1retWunZHTBtYagXhygcCKqXYU85HUMGajSj/FYyr/AA62
OvsBZ+7BmJhHUkJT7Mr8xTOlzf9RXUTUdvjHbfyQaIx7Dve1548tzd58MbvOJj0oCmCmMC0sWMl1
5eifuym7FJbQO6XxT1TZTJeenVpsp3GSbVLXvYH0anjvkl+h82eKl94OoBFR0KDTnOP7xB6vs0NE
DEtLK3rhQ/8Z5/zGqNh8SlEy4rXl2mAEWZM0OOX6yLjwD5KEEisONKQi/7F6ijLjacz6R88370Rk
89zqXc+DRbvEdGQk8VD2e2rBzEd7Ko1yO6AGXw9OGO+z+iLHMth5WfdMe32Xtkx2AuvFHxWmX1+/
+Nb02VmZBwQRNwIRw/D+wupLGpARorG52cEUfJedeOCSHCnGoLfEMct9zcdTFay6DSzncPlI+Sa6
xzXEHUPmgj1e+43CxH3LakcgXMdJ2GeoIntwWieUneu0cx+FTa6bweZv4F9bd7AWqGbfnKSDdjxg
GVYwHVcB49MGjdWK4DRnVXGsh3mWE0QGfY5Ase8SnqUsvW7bmyB/0sxkJOHDlTXBgpQVrCkvH7eJ
HV/CefgySyDRkz9jbQ5cvDJjsXPlso5xHkU5v6Gdg2yAKssxgUvX1XtRY2dtfeSMlkVSNtLhba2L
n8lm1zSGvAANllFJ+y0sHGRcI3gmYD8sNUP7m+IawHX5aVWgUKoxuw0p+rU8QGCPtCSBxheI7l1I
zqzo3W+saD1lPvzTKccjyVE9Qlx1GYA2nccw1qb27Ui4kDETLekdk8hFNNzw/gychL2/4jJeJUQv
MCJC6ppGD1PiAdJBj2bPN89QJJ5ks8s/+zNbfBgje+bqcnPiE0zidVXwyiTqkCfHQTLXG0ytr1np
bp08vxmOeK5qOBVzEh4L8gIa8vyqLPu2QveUEvOwMrhjCyKYk9HMuYgaFJ00LtbrrGBRhYX6xrn3
kEYtsnLPx7OfHvNl+IuzPoa7DJYnsAxSDmxiTCdXPIQT1M0UXT3+MuRzHSI02mDnLddutJImXOYS
9K7vPcmJ/VDCogkneCPLV6DJr7kZvSkeqYh/rAZsmHcLXlDod8L6yK5iCDYMIDYDiXqofk0AoCVw
ZeS344YFsl5mVVExx2fdJzwWWEOS6BbUIJiiWr5FGTc82yhzQj+zvIC5ES90oCUBSau4wfw5tN2T
WdR3DlIFzdyV5RTtNBNgv0J57qWPPVU04zZyL8LyMawR8zIauofhax0CWICaLLNc5H/8wUYSisiC
xJVf6ai7Nike+BjC2cMI5eWWvdSUhLrqJTo+PcaNcZcxgDiFA56h4MEnBpyKWO0jxNC4CxhUOOU1
oO+u0kXilLyHXZ5sRJveKq1yVMvhp1ZPdlUlmwQz08bhsh46yDVuQzU6sP5KIC8LizWE0/0hybhn
doiMPQ589CFuv0Gh/2P24/3IyA99g/0i0LfRQVaHyQ0jzvqCZ7uz6XygGQ3x1cW8uSIdeFprirY5
QMacxJ/s8ZcoRKQflKRj9nfR0PSsrkgBNcj7ZYQeRgWo+WDbOHS27VtaRge/E++1fElYnC9A9BhV
JwStAeZeUeI4FXq8TNJSfzJmFGo8g5u2VlUUVihD7L9FsokZt9HhdkSmGBMxYvGMyrG3WHiu3al6
KjEHr3KvWZJeMHkY7rcbKwf5uMUx9oD6wFiLuk3PfpKeFbv/1aQQMgs0EYnFNNQqCKx0tYzRpzoL
1pJSg0gYAwHAtuO+Y4sBfpO0jm2ApW1BZ2XbkfpwBWoEulNMuErRI8XCz+B5TIDQb/kNGi32qZ+m
x9Hk9/oZBvZGiTEjA0liqax8hMeWSXWjlkl46Z1Hy7URoXJpFMLOzwlnwl7DHN1HMrtm9EucBoIT
Bwj5wbEE2qTWOhm1wvhkiCPLnmFHbNKnMj18bNGBqr844fWnwkpgyFpQQlzF/x4y6mO+o4MT6J/g
lPHewGhhH1f8RkbeXxbMwtLf+xEEZZDhp6qfjizck31R4ynJCnWKMd9Gjsfsn9gBi9zWk1czNCRn
3MvhL5GCTC4xtovFS8YtcPr3q39fuklEJ9hAaK2FpTe2mcCYrDq2j83yhbISFOo/YiLUiK1XA5H/
9wcmU901e/UFq3PJHE6mYlj2gDa79bA0zq746wREKhq6SLZz5IA19B/Ip80Y5HvYa/vaOQE0z9C5
n2OnjU6Irv77RcyslmTIEaSDnqU9x9K2kqo4QO/FLZJaTneajb47CSHloXPDjb0oZAjkqU6M5f/7
K6NzymMIyylEEl0Sg7BpJGkS07Ixgs1F4ubyJQNyforccuIqtL+ytvBP7Ds8lln5l22aB8vEZBIL
vJapnZy75cu/X43dXB4i1kWanIGzTTjSOfRdY280S1op9JXYvZ8lfB0mZw8MDSEXheFbMsaYjN14
5msFfoJ0pPx1sOdqrQqmjdm/Px4HUJaeUzjn2UXbbPf+JbNa63++1Au1PnXPjuKwmzmUdmGj9Pn/
vljG//9q+b1UXsA6kkdcaaZq//6G4GQ7N9rO93mNGWr5W3ntiVMynP/9ERqY//0X/v2e2TLtDJUC
FJkiLYv8WUOEoQIi6ZFM15KCLonwMFmtYu8Vyv6+LmW78QqFVKN1kdOZnfPldDPvGaj5ntUvkzVu
dUj6v1bXvRVFYrzpEYMyPCP/sRE1srDGn644r1dmIwHwB7o6jmZsIbkcvS0XhvE4UEyvm8oo3ln5
vLizz4u0G/fSs0M0GlwhDuiBJkDttaxM/335t0FlJZ+cWPqDTaBylo06lFE+AVBgjYQKYYZFwndz
xRDUXXs57Xu7UxDX+dNM+vQjhX+cdAcf79/fiIqc1HOjS9hujTbeqPaDGLZs7UMz65PqOkCM2eKv
BCvVEJjbz+ZJ2PJN2MgGgpD404Yd+jWx6w6LSESZ7ws0CXBM+7z5AvUnaOXBE4ZFCtCtyu5JJCV5
FTJ4h+Fu5wrrTyB8tHsoIAw43AeCWamAfIoVAzPazoZwfySt/KVtzyOCnRr5TJr458z1UChJLgvW
2ri8OdMNZ1/M6jjX1sy0HvNQ2nlbq7OwfAT3zIOIaFvFsJU3aDZoBZr4DobCofGd37gfKCR7y1hn
bfwJ8G8N/Y2oyTxeF5CJVuyPjjmwa5vGNGszvS9JENjMnn6zXeaDmADPTBH3PdNIUnPig0jUekTb
wvUlR4CJPcobDJdMxuE4MQcmNGUVhlCKCg+eqD1/K5+ga7dbIsl6daWmmtawpgf4m+RQeD7c4qHh
ZC4BiMi8+dCWY28Dza5Au79zNJB05/zJ+nJC7QXPltvrUYE9AbNyJlNSZqgJaydkHROFF+6YR4PQ
RBn9YWLzlSOLbFT1UdX4P+rEyTeZtbDuW/vXreGAENGBPCpdy4oElqJ7SOLxqFrZcgehaZb6VlpA
BDPwWn6FaQ5wvRUna7YaP4TYra1FUx2pAlKeNm94Q7aCFOCtM1C4u82gtoRp/bhQGnD4tsNT0D5H
0N018GXXIhK8LjvmQ+xjLa5DZpfvyzfAK4AobvJe5bF9KzOe4xFUW4EKco760xgyaoaqNvvOjceD
79zNn8vQvHXm+CjB1KEwXoB7jnEskLHB0W5faz0766VqLCyyv7XnMKzu8Vr5cIyQcCp6ahRIVOas
6c8J3vWgmG9Tmb6jWnOC+DIn8CWrcP5bt329ysoCmablULWD22KgqBbI6qa1PecEXgFUvzWvwizA
qS/uXVZ6nMk9S+0WbHt9h09tk1e4Ih0I4/AyxZUXh5vSv9P9nSut4NDE9pch5HOsuiuC5hB3eFv1
R0rvauuYNkCB7G/Tz38kNcombUZIIxjaTGDobbOMrt1ja8mHImXCVyTtXRm0/SYpxaFt2E763Xog
E8X1DViWVvwcu9/d3LRrKyC0xYz+NtL8qi2lcZ1N4JwgeUyCooUE8GTwnRPdNQkLSDxvrtXeukpd
ihzQh2GKq6xp6UbSCIOKXldQy7J0Csg1AAjAs3vnJMg/KD9bmh8/nhDsEHZiD3j2k4ULIhTEIMSh
DOVchZ60bFFcAnEGE2WtzTF7ZKJ4T1sH83sCUqglVu731KP6M0RxP/fWNgmHAO36SGPpb40mvRuI
XN9ClLtGjKXonsdTHKfGTzJ/51b5XjCoRdAUvNez8yNYK+oUmcpo10eTeVmc8ZOGTwHC73UhuAwu
8kzsSPY2ztLfxrxi5WDdMUtIYQSZM0WCQNvb8xvh1FtnKv7kVnJz8oWBB/sQyVv+jF6v2BqTC3mR
IRgBOM+NpxZ1ZZVy6/IRyUy9E1VAQvWAa2+yrBug5HrjDC0ZUXbx3PcsYqnBWb3UnzAu3C08fo1h
N+/jZ1VphkDYtJh+I3ck3J3ppul+wuz4giD0TCUqN9PUfSnPfre89Fa3V46w4uCMNFdxdh5ICHYl
fBUNM75g6VJU84BxlUBvnF2BGl4igrnZlWLbV4x7p3KXcZ0jMWfm042PY5PdVNyMK++HAwfzdcaY
HOPFq+yQyWbGmXfHJhgbMU8FCku1GZsnl09KX78kNCer5WfYckDNIEqOLOM+5CQgAsGnlh1ridfR
ZrhX+rApqY1/JnKOccbUe9+r7mjqMYYtCpWSCdqknxjabHoTh0TSfCEqN/a967/6lgDCr45aQHSo
BFc3vtHO7h9i7ZK8FUUXwErvkfU3J0mTpQ9sI1w1+7RzKCIWrVpwZEpJf1r5sHuloNZk+d8yhO6N
Q0nABXZDmuHMu7f9oaK1iq9BVqFNyhESYAZ5FIH3i52CJJlRa6zWaXOHr4D1FjQ/J+gfEaL+7TTI
jZ54J+VPj8PyQ02G8XPoiKzQ2spIEiR7Z1acnhkXsMUIl6m4C27qKYw0yDvvzXR68wC94CEwuvu2
JoYSa3MOgh9iiVt/GGaJEbKCOAYiGfdxmv6RzO24k+t6fYf44+LVWbexG45ia5GubeJMe7ehZAbK
RnWKbETvoXWG8k8ESzbH4EZctUyu/C3MGsglXMJcfwJRddObK27YahsPyaH1I9Q5IEqK4bWeChaf
un2dAgpwi+KMrpMchXNT1zCuI1rDxnFwWDMxomsGzl900zEmJ2QdecEbRw5/hzQAkX4nkYPqhK1J
O1bPPU/CKhWKgnn6RcdGRV8L7PBqyHidGs11aKGkj0XyGSYU3EaV3YA0o6/HfRopCt8svUd2Eqx0
bBs47bl1zE5f8+qWech/Ijzrpvo1M/U6T/VhqhvSwxpKSCvsKFsvk+4Pfj+RcNJVr2APsJBnH62P
0MNoXmzXxNmL4qioh1e/rJYsVrbtjDsopVGZ+LiF+cYl/a7J9GTMGo+wcb13WE3sQeu49aUBnCcI
Wtx5kSQYNzLv7EHsMxEkz021cmKTIAwvv4vL+8jmViiSpr669pvfTslJl/MtMIcfj5xlXh+LYzsA
SV6hgjdkcNSylWvfmdRm7unAU4t5tdE9jizmFliu5tPmqL1xR0ATRAcBMdXPv8ipfJK0cinb8H06
zMvxbN7MlA9p7BvBwbWGnekVN3waZNfxzLGchVqLltvvY7mzOVlzkomxjdOh5kMtjkzv2SjPA3Ln
5qMS5dEMsGaGsZcfI0rVVY0slGeudyI2iPvYlOZlbHldkqHN5I2oujNGUIa/VeBwzn3+t/f9/ty4
yZ+5MdWhNwgGaQHX+cFtmmD9l7PEO5Z3uwbhHhpAisSRHF0eOlZ6XbtTufdaohtvkxpnWdbA/5Zb
gGbMPBSZO9aQZwjeuV4UIOo0hPhmeM2XwUZkKwdkpiZyzMiny0803EQE5u661L7cT80HS8CzV7Al
NRyi3DM0/1NBOQUGxUAryVYvasxHwzd3AHdvGYGDm3pwbnBB5SYGLm5V2fe8vBe2Z7jrKRkO4WvX
RiV1PVAQRoLVzMrRHl9tHx4g278LKDqIUBgLMEXL+6kGgxfzvmde8+PQmoIB1o8eGdZdyKJ0YnMD
FQlISsqKaeiSV45J4woR4mkgJiD3it8qCuw1MRkGwem6z9/psl5zoRmeiC8U5TcwP+xhfUzhniyf
4ff8ArfPNqGhb52djJy/3UXC6KKBbhvU3sGG+N0RsVF8G7zmaCEjPnK5wrQNm+Ba9JopdUh0krSY
34fkRqXdjy0ZYI9qABI6zk8Sa5c/52QSWpTzafyMrG/gmh4ufX9VDv5gN/MSikL3MrdtswuCAPcg
xCJwrRBZZp6AUu3KqP8NEoMnNeFYCOCZD5Y5AA+pb3UV2Bvl82wgsFgFiBhV0BJV57YWlc28403D
CjklT1zcgsEHFp36eYiJZ+yCimiI4Kknwo4FePPZiOaR9QrS82YE6Y6yXoXemxcsvLamYPsPm4jc
NODaRTQTvIKhsIjaNSHQ9AGK/KgJ/TxbxRBtMgiILrRi2iF+Is04MrdUGMXdEpb0WGOiFuWKlTNZ
5Ik97d0S+wPC/k0mMftY9fiZyRyq15SZKCsg3khlPRETvhhqPqZohnijmARR3itcaEzGFoxkh0a2
qT4oYWgKbG4AcPL+pi+bSxMGlzBu7+SSOWdExUfVILfstAVJ/jjbMemKI7lHlQ4By4o/Q+Sb5zSg
uiuy/BCUV28Zk+LrSQnIcIJjhIuLHEXw4P3I8MpLL+wqXpORilES+nNsvH6XmOMZdW9xh/5wjTt7
GQeSPROGesZvNzcAw0Swt2kDGbD91Av4zpbzYfBQIPfA9HLsiVA6WUrBbXM2Zd8RO2OYyYmcqZ1G
nMlgx/tTYRhpxs1IqJ4SPQGHCH93teThb8Nb49YPxRL/hPP02ZQpzBTscquSDxUNqmmvO7Pb2xaS
MrtXR9fMRpCs6W1IvLNDpvlu7E3Cu1Nigfis4UPiv4wyc9ctGN/Zm09pTK5fwH4AzhxAqlpsZ0H4
d+c690LpHJ3J8DXXDEGKgMl0bfSYrPqC9D7iB5RAYeRFUG1s7kEc4AwmZvOLLS8xGCmbpckcEfWb
MECSn4wjFDvr/GSHaUjLveijkbxyfU42Rriw4D/fhFYNsbsq7wcd2qekhlc7JemNSBL4E6rBW2/8
Kkg9+0VXZGhULiruDwKROe8kz0k2tpdZ9F+tnvkozkQ4Wuzvs9xg72EQ6SkMC86Awbqx49Fy/DZn
u5puZMelrbzk2YM4SgDRUv3MM2OU7otGr9z5dZLTfDDDQ5K2QrGKGTNu0FZH8UHl/odig3VJEhS7
VP5I6gLMgrNbGqe2cH8r070P5PzVuEDpEfmTXIkuzmUitSYFIFl3ofmMLRCuZFv0T1M6vgwBiD2H
a5KToiBHljkm4yc2pTOZ5pDHtt24gBtnmvaqY/owhedq5Fv0c/tZo4hc1ZGdIjRSP3C8YoBMvKbQ
6h9xFeCPDuKXKPKrFeyL96JK3DXm/3FTmWInI81xMy0GP0nIySiLXTarh8D3D4ZmnmLkw9afGNon
lv3h+Pm7YCiGXmAXKee7MGqY6YPaT2Sioe9eJaOd72pdfeaENFbsPFx8S0idpojeXqz+8uc+7Cj6
DTMP7H2uZnChNkEbY8QQuSFULsUzg1HK9IAih+e+8MGSTM6doxUJFFH8jR7oOEztb+Ba1A4Tc9LW
Z+8X59MevbSLK6z7agrA7u0IBMXDEnMWIsNQVTX9ToUG5Q+iJxxwqcUJwx7N8ZW9cbMpuVEhYoTN
zFWun2WQOeeiSfFqegW8H3jIfh8tthgudPzl7hm+z3M6IsgqDPXQJjGt7AxQSxsVbuYtr/eIZ0M+
ZAIyyTgGdypDuJ+7c7lLq4BdTUJXNTQSFZUiLUHju2eeQkaqjRhfGWG999ovm4F77gAJrFOxScuR
u9cKzr4kbVLWSCkrJX5bz+/2oZrf5+CdFg7nMVEOuzzvT3XFmtNoiSMvMHFsKhcVCAaHN4axeAhD
1v6UWrueKcmWoNr6MMI+3YrANdZhwWvtvLhAgnhNS5dQGtkdnMh6cFCTrUgC7zdx+pWGwjnLlBmj
w0JNFWC2Wx5uB08RKoEJzsvcngoQACu2n6QUJN0JcWZAPce/OCIuskNyCJKW1q/GdQWtPYw2PCur
2Uw7+mQzWSvAGjmPykuaU5lNMOCRprJ4AnJ2YNp00E6sMaPa45p138GPUVN6Lv2TKgqksw6kIuaq
iEO+i0CpTRrriTgwdCSljUvJGZi6Z9Ku9naGB3NmzN2P85utvEfbLNjCVcVd5Lb7jFEd4M0422BI
7Y5JmJ09gFHoSHHKOb0mScgzD67hUnj6bMoTn9CNLpvOePyTi4hbWMXCPhCXDh/ci5m6GjLcjFCT
UD/UZIH1xdfkJfl5IVGhWKQiEPG1i7EfCDKTdgxZxUk2+8nqL5nL3jLOWyxLZL6bkecf3amVK1N6
mKoaTsdKzc/xHIEzH2ih86B+K0dc+11W3WoU6hIP8cEVCg1uHtzTN/+LqhLSCx68Nj+RT0H+jUZi
qKs3ZTAsH3M6avaOBaL0xtxmGlRB1vl7AL+neQhyaOrG2lQ2xhs/vVQhkq6+Z8dppg4BPoTJGTwG
62DG0DLpCJAzYbAtMWH+MKK1iPkZVt7Kd8EIJfH0UJhQl/Jm6Le+ESXQ5qEIi4hUvYBMmCIf3vHF
70rr6FjeuG+HR1k0Aw4BlowRNR4VGFl1DIoABxbOFy/x3WmpeFx8SObwgLLhQwzxOxkM5qb0D3S5
jsGktpX9b1TT+HH8ITRKXaIC8m0RG/5TJHP1bHqUR6Ff+3vfEGdRNde0tt0NrPgPiJTMkKshAXrG
4aK96F02Jj8PK/6wFt4EiTJQhZvZYirEFdkHqFgBZDIMi8CHM1schhdf9xRzArEfeX6WRzQZa0s8
AoPLEDYpj0ox5KYPphlv8SI2PInDsIjsiNAukaxBkSfCtvAYr7XMUqsYVrYMES/EK6sUCg43Po8k
ouWwndHZOWX0mnDb86Mw6q3fqkerZedQLp5ypPjcUM9hiCQTX5PeMoEudqm3c5nYMs0LgCrKQ6vz
iceSkEZj8A6UnuQGuUwjFHyENkZXNGNbWTfKe+0h5+zGPCiB7WcHGN9kDwCd3IoIJpEZOy9GqbPL
QExqZB3CyKwuugIviKp1dOfm0hGRN2ERXmUupzZoHe6e8G3wCVNtciy1o0nGkPTVDDDdQQnXQsIn
lqU39YJOOk0NFTKkwZiwynLejm0N0JLLnZExIIgi/ULEl+NXmefj2PrPnhxeRVm8ybIzuDGYPuqQ
KIYAM71VlOC67OaULQO+1PM8Uo1QN/XNWF2Dqj9r9NsHwdL2bNXiIx5dWm8W0FuXg7ki9yWyCAhi
D7pM6qmAGjSQZtS9ZMQaVOGBR0XeMeWG8dEd6tI+464DR4QswqdgObBvkUxEa/vMmgcJbIaZu0Hb
uWpKlRwnkX12EYUqFkVUtZCgZMi4gnRWAiwPYzW+xaX9WwKzRS0aWdvOE8QDmsxDlBkMMNBAHrv9
khc09q/kShoHAoS2TpKbl3AgbS/xoT/ngQdJgqKxzMi6metwwEo3ZU/aILdJRpcJQ8VzMNqfZgKA
0nPRHnp26O0DMibyxbeDO34w51+ni5lFYJhj8tM8WLZIjsTgzKBGApzSSfhtJIgtbItj1wNhFU6U
uL0nPyChtxd0Me4Q3PRo+udUHwUJReA4GHCV+TPSnfyRnby5twMY0EkKVoI4FUqhqUC8zAlNMXB1
9JRsae+jXUOJHpk2n64MQQ6uI1i3ZNfrPrsC3//yHcAdQV+bx8H0EI6hME5sCi63JuN5AJu0maAh
UScxK+ep0m4HaNBxfoBe/MgQ2Wk7cV/rCDCFQyQIcJgL8ePufm6NcuV0EbWq21x1mVtEH8kMQUG2
oYulbCI1QNyXei4vrUHDVI6DCQja+0zbgsoIyFk4tIDAK1LqYDL0ayNJ7SNHaRQcJ+UTKbnMQrTy
ycTooj29JWnvi8lAQiYDqn+S0n6BHN4iW4Epotr+MzZxUaQA6ROC81o86BrknU8SnlGRvGgn6Wdc
GcegJ/h1dNLnWdvPpfvX9EFUDfq76B34shRU1KgM1KWB/iQPU6w9a1kItD4hgXsUb+dy9k8A9rAH
118ZqV1dbR+lTchKKx708Av1QTLPQEBa1oDtoez31p3VW5zqHtGbE609j1yNvY/UVzLOVrrQb31W
36kC6YAZS7YDje2yxQJuXfrdg8KqOHZM2xENfzAo9pbNf2akA4b3cJvTShwakmjXQzidteU+xQtB
zu+JuyRGb2dGeBvG0uVH8W4SK3joZ9a0IZQDhmhsFaSxxdZNBd4w+xnLZBt1vKdW3rGKF9ZvrMoI
RBZhVIHdP5bRo7XEqCKU7pB0d5QpIaTUllwAuOsErtnszCaGQ2Wc5XeuZqTJRFi5HsBx/JWr3uVg
roCqrJyvqEPqlObMzgBIfyUEkG6AVp8yfrStrh6iFrhrYJKwx1EGpG2E6T8E6jLXEllzQiQVn4Hv
2TKeY6eqTsuLztPsAQDjiGQVKksT0LR5aYVhyj+NATB3i6mt4ZJ4WiTqMg7DH/7asLLiS+uqZscb
X29DnmxP7Kw56HYZ5MLCJyx1zmYusYaWBYN3oZpy43jhuKtnuIldykaIUNs7tL+/nYwvlJv0LeX8
k1PfrjJYmay+QHpbqn3MeHE7Q9unPB+50xQTSs/smIvlQImKggLZCSH5CvMEb/9j0WLyE1zXmcl6
wZw+3Rqys65IOC6iLgVkGrw7YYNBUYwPdlqma7y6ya6QWb7P4LQQ9YSLIBuLI3OMeA1ok06RRorq
P/6p9RDjzpgz5nSPIcqHvuB8ESVEVk62Yd0TOySsIuaTwgr3ocuC15yWcGWUGd4qYOINRrrWSnaU
BSJOvoPOPmtRf002iQa6cflo8jaVxA3gGPprI+FDW0TEa0G3LOiceFOe2AoBRZBLxhM+dGVovlf8
xEkS/B2Z8v6Ll8z0RD2s/6YK8aBF7+dRwO6m0Ufpo8CtE0zHLb3gwd2dYdP9iqic9ukcg2nteL2k
Ud2jyTpZHgETc4iRorHZIqcJWmIHFbvP/CNf58rngXFtNn4J4xooCAQcr4RXfpbyTXrlhx6Sh9ph
Cj4E0PrCJvsiVxh4tGalQjptsx+NmGAnR+1Yg75FsWTlX6XuXhVP+eCi6IaRdais8AAqYgXEIVjD
a6kQ3DrvggC5/cD9HzviL7FL9UfqB5+ZB+sqrKLyPETznRTAXXLSprvGIQYrusqi43NegbIhvG/l
2MYzAr6XoXsRMe8RXh+ByUgi4g/RuIZ/Mm15B42rggSz/jq3/Q+8zo95soGvwA9dV+bHglMHatWt
Z4OzhHreXVfsw4m+egX/wA6BDUxUklpW4bHeNt4ZsbpC8mO+1cObp3G7QDA6y9YCWg/lerSsU47D
NuakQDxbsWq0iLyM6+Czr+2ndtafcIgvmeTj6BFFAkIy3pVj7p6y/BUYzUlN7Vtj4INRAypCd0SN
lDxmQIFKxeI0CPL7uqlA1xIemnejg1aRoNWhXODOSh3sNtfo9Zuty22IDAMI69xTYYbVb9RG9XFu
g5eOEo2zaz85SXAKGOdmaf6thmWNQEW3NYPyfcliAQdvN0l+m5vujs3++9yoO1050Yb86d28iLeC
xFE45nFft/4SW6gXaoi7syZ35eTUVk7zXhXZ8ugxfhaMLRgtv6LTfuJlLSEN9yn7qmIoEaihb4b9
022G2r/ySfoy4VOgcA0oXOglXWWdCKZ6j0gaXDt+Rv6nmUg8Bg3+wwHWaq3/dvJtZm8V89NYOSJN
dl0zvZEw8LxodQlAumrRTWs/Lb5GfDdrt3xukD5YTkaGhCDHoXXExedQ7oSfHKogw8SL3oxl2a9v
c7IVFavPhe/Rx9XDOCNrgF5VH329s0UxnJOSKT1a3b3JxBb5hfvSJaAeOjN8SXsjuhX6TxOUPMv0
UnaZL4s/Q4HL3Lsujyxn/o7oDvi1XncnjIh/Sla7hATytUs9sRla56WPesSdyqFwaVHz6Tm98CHk
TSayZUSzGMe9RjLJeMNLrl7otXc5HA2kocE6sXDI1q7FTDXtxKpBvrcu3DYiCQtXvB8piZBifpqT
6BOPSr6TYXFNG/7EKCgjTXXC3FUzqNO/ptWwpwYXts0T55iO5Y50Njr7hvSatKYM0CZ2D9dHtgO8
DDr+sciiC2l9AYHfyetgQV2ZsOAt50LHzapRfRRviAsCptMt9XDScHQJ5ux+S7hDuFAdoJ/SbgWg
YJQdXHI+mJuSaaYfosxw/G1XeQME3tHi/EbKSnO0vGcMX8PXsI/99RS59HZ9zU6eMPjMtU9tZz/x
9P2xi37DZoGU9UmaZz4N8I+CT1f18UpC4Nx2N9VLCua4YHLnvE9wy9a2ONZ5OD76XXhXGWB+43+m
Z5X+2uX868/lfKolF3hk2wfPHp5qzq0o1YtAlOJkGnx/VwTLZCFAq+cJWDoD9Gr4aOvlW9WmElwx
2ddg9O5OE8hiGP64qu2p25JBATselO4Y7mMqP2gzdDJ9XZzEKNMtXBxhAGRportRIKqumVvHaMSY
kYpwrR3jDzlQ6M38hu2qvfEBUayaCLU0TyPXiWXfVd5/2DuT5biRdEu/yrVaN8rc4RgXtYk5gsEg
GZy1gZEUhXl0zE/fH3TLujLr3s5rve+NLClRKUYE4PiHc76DWib1SHojUPZYsB0I0Yop3AJby7VY
gUz1nS2NH+7E+mqu6Ubx44m1BEbJR4Z4KqlxcKPxUTeRWDBvPo9qlLqrnoHsqqYNhUBjHUc0BNqb
ChRmUU5LFSFKM0c8slNNF+jwApXZIz7uCtBfJsmqqoCwVKKi3RkoZ2VB3dAnRCPHMDbuiD9ogXxf
jIU2CRtk2GQhuvIGPMLF1L6HnhiSMKcKkuOu9TbVMo0lRwNbrPk1VcD4cu9sT+i16oBC53flkt3J
jvaogw8FsQRxks0GVHctwGu0qIcYkSaOBYN9YqovZh09dQs5PcGA29HS9pSao5Q7xBDREew24BUF
U0WNKCqb6o3HAue2sYlFckmlYi1g+S9V2b34XU/0L3whDNznrITVFJDJMlYFE+rJOshya9X6Dgwp
kHlk7VFlvlied2Z+kXME3RaKUj/sxaGL2DUZXcrV7Ed0nRjPWAjtiOjapotwOTZsjlotdqOJfsCh
FSF75s3ypbOpCnUdExs0jmmejap77+z+i/TxcQur5JwG0XOZAV1GUfxSJoxUUps7E6XDR5R0D7NG
vG111brn8k+7JVnPYDfKpfpSUqhsMWS8GFF6DvF4rtOsfEsWY6U0T5xVD6bBRmoy5a12NOneef6o
Q2+DWyHp833eFHsDbuIqHPuzxyabMUj0VRjTnQwmfZixzvS9ey1pXLey9W4KJ79Ly+FTY0PvSNhd
V6a79VNQ5nHF+JcLhGQipz17MycHcuA74wOGB7eMQuQjLHmb5h+L1S8d+gdZiUdVtoyPVMXykohP
p3XiA1OES2QLUiC6TUEcw8YhzMQchyNrfL4ntsezb6aXTjcnZR4sm4D6GmoSNxM0Hsd8yJCoLK2K
BAMDmDKd+r3HVG7VzO0Ffjc8oPjVAs2eDO1FgH+rje/SHQGsWAsvuj8MYLxMFI5UfSX9sxyfncm4
VQ3GTCg6iuQpCzVLxJ4Ogv7KmQiEiD3y/MrR2pH/8FAa5v2y0CLIncUhumQqOpg0A6qGGdbJNjfE
TdHDzrRIw5qTcl5V8qHynXZlY2TuGv/Jp4EBoeg8TR4Fb9RD7kRk9yDL9n3KDRaiFROUfgri9xzl
8FoAwERx7ZgvVU2kkTskx2Qm9L2eu2kbFsUW9xkhtCleMFXqHzot2F1E48I9nE+AoC8+A1k0FCW7
5TRhzSq9Ty/26mM3Sf+hFxqbmJm+66YNGMan6JGXb7VhcksTN1AOZvwsmK2scGhH20pLKJyGox+t
Zrz0HcMchH2HHlDajcCUT4BZeCrGyXoLvO5ZjPbjZMZXxxT6ELYxZsMxrCBGqEPU295TjQzqTHgX
SSyqPQ1V1aGxgpo0GWlxka0jrm4SP/Kdw7vbwWwL2spc59puMCNXxbtHaDmOyFcTz+nJwalOOuRS
ghU047Fs2huUUvssj5wrI877blDFezWBMk/Al+xZ7JXvNCkbxwr0pfbjtzoyowcU1wi9fffZZHrF
E4Vc88C1M9RySOytNn+PJ5Jvee5UN27pp6+CEce0/KuyAx1ulrT/UV2dVWP7VxK9PHaHeIblxHBS
wRliDPkRsjA3dWdSDtg8qwiefiaFyF9Hojw2LpowHJjRM0+f+CCmotr855dza588gYTq95dZU/q3
qfJBUo/IUtw0XyduI+9nyz1lqddgODWmq+JssLwSawoAzz3YjnYj9GucKBhYEU4dn9uoIsPp2c/s
5LGK2Uk0dXE7xfMvPdUb4kTWhbHoplOGbIOk3ldBAF03xRi/7PcUTAl6x2axBSQbQHWjqwkKmsW7
vW/rgizCJZC9pJoAGydXghRcyyDYs8+WyjfI3nMKCQAoa903xbWQBzNqvLuweccgSZZ1RWWVTrdh
FmVg81CIDwwQS9EhT3O/aqvEmUMU5FxPW0TNKBxy9L+DL79GhNamzwjNn07MkJ7NFn1s52TfDnln
xkiwctQzbUbpCeaBTkH2bMGHXQvtdFWbZImjbfgQ9YRqz1VUC+rBzJ3XqC77fYo3CZIUtiU3XF6H
+CR37kyMwX3YG1+GQVxMQd6uUt2rIOm9dK2XIUUPJPv6NRDlrzSuDt0knuWU9uvUUW8Kkeh6ROTZ
GpbFJm0EkIYM3O8Y6lR9E6yAgxwr0//ZGfW0xsg31BYE/5DhRWOlH+TMdDaVMRkcxop0lpqsLuKk
8vJNd+NX4Qc7CumVtLWz8jyn2UrEykwA9DojXnBTKHnqbItVa++BxklgayBD7hqU3gbmyZZYzbb4
6QsX1qYV7AIf7X+JBMPk5w1M79y08VfFzs0wGvpqHFMg2I9MBeG3CXbvynnIWMquU5JFmb3EzMwB
5sSMLNCnShBTuUWkp+8+eD6Klzn4mn2H9gI3TBY99JSy6dy462QYIPYuwP36TkU/pMdkW3gsg0YK
7JU7OIeSwobIeVIz0vyHFVp4F3O7gGbdb9wcP2mpwAx2TOaRQRtHy4LPatxWy0h8UVlIqDwDyRe4
Hw7zMCuyTWpBLxB6WPBxuVpwlNvxg40WAe3SPxkHE7Uy/C9GmyV5pA6zUeaxx1w35wJwYYJzB/xG
d6/JJ1QUQF1wz2Lk6jOvHSq1IfCXfUFJbJ2bRA9zCkhuNr6F7nl2ZBvdlV+h54DVQ8zfpkdzainH
Frn45DBEah4Gn4oSK9ddHWHdo1t59E3jB17mwwi6d2CUMqC68T1eg1Ri5+vwoZySpzrXdxYzDAhD
T3Ekb2M81gRWkgAc5NbT8slaCg2usrOnXiApFQW4KoGQPUHbABt8rW1OOgZEj6NnEjJUvPa+c7F9
D2FL8Z4hhFrnsbjGUX108hEbvX+x7AL8TvJkQRo2a/cx1+Gdp50PxOmPgftAzOFvypPYgYwiu1Lp
d8+bLmCqMI0a5mbueKRCMuZZKG8gL645E9YknRRbkEoz2VtiCwroFVqAN/N6zAtGWBS25lzBDTN5
dSFaF+mQtFRg+yY+q8PwZxEEtxYzSDQ+wZWXJiGiIvkh3JhBqmMfTS/Z0u5sB9yEqzR4EvoxS8vv
vO8mNEaKRU12JyLFfWdOtz7hvKHtP6uEeKVe4zikrvEo19ae7fg7b+oqEI9cz51+oNb/lZNVs0W6
Ma1JB0LXaCcXPaQ3XP3AS8W33UfL7oJcV/euc/EPhAwJDOz1UT4RPJHhLzWTtesi65/N6BJqc2uZ
EJEQOK1HgIzYUkpT3UcwYGjuSdayExZX8Hl0WCBpUcc86hVPznIvzfYrhRCEsooZVMLNVxcMQrvx
UEa+e829+K0ZebQ73EIrYFUTDVHFdgHRQWIU+7YkLWciyNkpix/46zQ78e48KEi0Ts8KrDI1QaA8
pdtnUyGUa915P6Z8ZsN8Y0uMvxwKrPUCGLtBwvJoDkZcY3WBaDpAnObRsgAWx8qMFU9t5tS4cd0Q
VgN5tgwoGMNEvoRcQ+rLzARTTvHOVuw0KM1wwKbdc5WRHJsAMRFZcZWzhJBVDOE2FtkL5vibBFPB
pwkWdSB8cBO63GGzUXyHTUP0oo0GPdRs7lR8wQlZX1y3ja+9693psr8jJgDTeiK/6KqLU48Ie+sD
OqAZAHSJ0+c+ZPk/xs6eCNIrvb2/TtFv9ZAaNq5v3CDOhGRFjPJCIDlVeWaepsl9EzFrRqNktCYE
y+IuC/M7HWUnMYwZiRrxuvDt9KrS8IyFhrW3zY4KR9Y+suKz7dfpxkjtAIyiVR/igh4chkL14KJ8
iJ0cJHCB8Cxn9saEB+WkdFPKj3hGv+GFAXWsvRfKWKMMXCAqaoed170t8oh7j+qm7PFPwZu5hZF1
GkcjvwjFbH12sNzJ8VsEVYG81dpCz8DPaCGKZSvdWjOiWG/8cG0CRxhh9CxIkHXX1QxCBPgGLQ3s
qyiz78H57RgQf45q0vsU7edtJ5F8pOC9oRayF4GmtcLDxEJSzYRu4N3ZG8GlFja6imkzl/gpXZ4F
A6XyNrDgS9KnwmMaWgrq3mTXIR/tpvL3ZebepTagEZ7/W1LROOZDTg7GPmvXRJDm5j7RqcSaXuo+
+8kGkNy3OjkaVZLc5lnxmisefG2IZ4dOaO1gpt0Ebf7pYlLTPSd0Xm9M3m782tV9C1t9LdBIbMwE
m0JmU9wFI1KlyWHDTQ7Ndx37GHRGCGq47W5d7u+bVn/lEqO1jH2O2IC2Gtjv2vm0EE4gkNO/jBpP
TOdlz4mZdteE0Lkyj7J7NydGB5lZta8LNH/KEHdjYwiircKGIY33YDZD9zAaSMAmsy4P47QXOhzW
LdQnP9c/jQF2dOg2v7xe5/etO34CUY3vjfpH38C7N9jiL+IbmIrd2hRJtrGsJTgAj9V25rcGrX7F
maC0rd0aVSSHb8ZaFg3GC2dYuUNb82vMaNYd8TnC7Fj0YhxXPO8Kd5X0M97OKPoOO5+svKC5G5Pm
sZhd99QVC8jKL+/nkhM/m2eQnQYKPRUy9x/k1oY3tDaMHrAEu+keG6iqSSqSc3BFk09k/cgdETSv
UfXTlCyDG7O6+i6EnxofJr6KK4GepIG6pdxwRzzlbE/yoE+2DbNCEeMEN9l26vYVWRPauAhVhN8E
zvI4fa6T+Q2sM+Iv2S2F5uJzsinz0uGoFJE+WRU+q94OH7QmXxNqTs0ca2MZDjRTFq2t6SOaDaRJ
K2aqQzkNJQY3RA3eODTHos2HN6Sw28of4mce8dllau0XqFYbV0NrLfrwnDdleq1dr7oPUIBVtlMx
smV/6BLhezXtKjv27cRFASXv+vt7Q5zFLAvo8Nrs8vu3xfJnKqyuic7n8++/2DjVAIJt2uDGn3hg
2u7OaDQQjknJ+yqnOHSZKhgUobIV1CVWdt+ho7+habyAGXnvkwgmUUQ0euF5X4FjaGAnqD+Ae6o1
GU/VDjjvh5vlnKCXWBQOY3QJW8wkBJkgN5xymA8lw9PUN8N9SWr2OrXTbGczB+kc8yScEjFZH+4l
h8mpMXo6BIhjUwZ3u+hZ9gS++AGwDihT374MZSZg4yXjbizduyK7Dvi9XcO/EPu0LUvhc0CGG6sS
n/n4ZZb3dddVm9INfXqR+s7zOmfDEQVD2diGukVFkSz7pokhuos8ElSv/5V7DyhLtlnipW+xBnsw
sKEesagSZ5AdCp5fQRudwqqUH/x1AV6OKYyvOrJtHRPBVWGcQoBxnho2GjoQQ0mDCoaBcwFGqRtq
EtXNzj31Fku5NgQlGbugxObWuYKWL+67MREvqvxZoxfa5+aA173sXvsorcibbg/ollGdVGJjNYSm
1GHtb6tSkJTIKII9BhP1PH3r80TftLmcHpRyKz5hjvsKna0nqZX8qYZNYrJBcNwKtH+5ngUcDh4S
n1M48Fz3fpo+pamf4tUvG7K6s4QVGU/KNHglDzIF5teEz1J5X2ahXysY+dtGu7yf+YdKMTIoteCQ
cuK0NC1yQaBnnwxvzsQe3q/MFWApMF2zutUif2j8x6xP86NlYpfM7Lx5VpXF7J+/S6rxaYiw/NRm
DH8qR0xc4j9bWaOirEjs5wF5DaQu6J6gPXddyInmqbI79/GbF9u/DHNWGPlQQ7Ft38IUObvQ5eAY
9hgq4z2yD24HndgP88A7s6z6jNIYwehVK08qPNVlcd8XccQjyn2q/Mn9zkm3xHNOSirKMqoQ497k
PtthZHlTZfTUU6Ghnhw4oVilbVvFrkk68oSG6yaWzueI3mxFJgz9Sp88wSJ5SyqWJCm+9RXbI2L3
BA8rWembocCYYpjMrsl4IRqVmtL4aXZsabiQmOB8IE8bL7IXHzE6kLP0zdvWoVSfQXNxaALtsWfc
z+4QMnklqSuPa0JyEMTELHN94l0hgbHNt0A1rZucDVoz31WUZxtjdo2tSrwdiAbeV8Cja2kWQLi7
eFf39UBtIgPcLX6zofXqqYbdk0zR+RSy/iH09AsfIELyKN+lmm69A/9QmzeCpJazxDPGTOGXxWgT
4wvrUq+xroRCopjNCz5tpsIr23c/+68Zaf/R6hVgv77atoT0YNoLq32A8nUVefpa1Vq/uhBixsF5
Cmb96NS9j4NH7EtY8JuZJMqw74+NXUT3jkCgHeJJBE9f+ju7Me8QSZWUlXz+4CPY2cH5KHAdOzSx
C3S2cx2bt1IV1AOPAWspnJLtT8Nygl1hODhRQc9inLtxMyps0RC9SaDO3qyyM/hESllLcwJJB1uo
/9NqfbzOWd0dGI5n20lRKZTM3XeWam0uc6A/MVL7XWXnxLL4bOeTxnuwkqbZOrpF2MhlmXiEHbgN
xoSuJwoyZja/WGtST4uD6d7WErN2STYKurHHQRvWdhbpBfTgC5Hh3g37eO/GGYd4Hw7RS4rdkoEX
aZJ+gqMmGytgQjmOVMwyiP44zBP5CcSTOJeqcvYxwl2WlFipUzoF9lzfZOnakAIc9hwl4jgUSRAB
LfWRY6waHaZBrRJP4BiuOrKeQiyW6Ge8Q1a5r3Y6IkXOmBqTgY3RBDwa34wgKHD0rfjxguc225lB
vCOD4UYyujiYloVbBVRGHbXPQVQQ+ExgodN/+B24SCIlwI534X0YpufI41imhpDefB36ZJ8zh6tD
81DXzk0jm1vMdTCLsdwltEmNpsXM3zy5QaXrozDTpxYyzTqJm1+RQMXZL71HGD3YfrbpNfmKTYHM
wqmBm8BGPFqBupsiNotDs7EXJ7VOogyVgR63fYNkhB052OhtJNFP125BWkfw5Nr6y5ay3kyieLMy
XX8QfHqcPUEkWA20Frxjq1HTFcnw5EAb0NWSl3Hf5LmNWCY8N0TlTQobmo+TJNA3DO3fPE9cWEIe
A0lkQ+fb77KnwGzs/obEs6sXuNcOtHRDUjnoyOZH00VPxOF+BJa/41m8HbrhI08SdabGu0LJ3gYf
yrdfwmmxhwzjO6AkEC1T+KU08Z6l8RiUANRGBRELIp7fVc95VXwHRovLBR+u4nJIRsSlEsKIj7mF
3lZ9oDFkCJaX20rYBjRirrwSSUIb+cemsqwtU3w64lrvPI9ru+pttUREQNHr9Cl1knvA5TW7r+AF
Iypx7Kbakifu3IjJ9g5u2uKtISsoYFO7FmF8JNnnQS12ds1FtKlt4y5nKFb445fUI3S4V6FtRO91
zbQhs7dAey0+/otCd7xuKtiXRV6A7Rz7DzPptgs9DQx6+V0383NNSZmE5a1EkbsKAVtovL5jNdzK
CTx5dHTpY3g4Yrpo80cKuJhY8AxXEQ1tIiJ/W7CuXrPIHZ6tLEJ0yplT4SIKm46aEBN+6uTp2lRE
5qIDfQeBj3xYInygSggVi0GEBs2qQcMXzwxBuooowwzK4e8B2YRWkLOd/bW2UFsG4X1HHC1L1RHF
GtFMbsdez2dRyCqRx1+oUKKjLDSPMwkL28jjYc0U5ZflzKfca+qf2RIJxeaqzm39WsZVcUx7jcur
Z+Hd5OiUQzoDyw4/ct9u3+0gYodu+sYTIghq46iq9jHazVW/mAsoc4JNY/XnYBETUB0R98OlQyHJ
cDFIIxAELl6duq0ebXzv2wml6B3Mh/vfV07Fkxa+xy+/HF+yDLsLvBXsHVQQvWABjp4xuRcUKZew
R3UDc1OazgNJAcy/jMolbL6Eugn1OQ7Sp9Qm+Dqrc9aSFDpMplrGNhPb+sCNgc15NELJzG3btOGl
ynzQTlIfhrIi206tM26UNavdcMPIG3qvti+RKeRJxFcmNh0cp6J8ACJo7ieji4HUlKCUUXtvHLct
jv7MWLZ2xfsEafdbeEDI21qSWQM2k52h2iehtbdwpi9haUw/2+yqs/4htF5k4crXYXrlzr7p7R4q
ZGPIwxDav4rEA5wxb7RVoHNzPU6t4CfacqCJ/g4Bz0b4d7XfX82ksDam2ROwajyGJVPcYEZtm8PC
7CcFXscYXxIWySyJ8K0UYITshGKSLE5QUGWNUzdaeJJtXFtLBsdF64kwIp2ig5RI45vRWA3WLq7w
MmjTwgLoc5ZVKJ8ZWLCqDxlFiRq4hKHGcEe24Ac8l7UuveeoxdrfTfQ1EmNrmxa4dzxPsZtoHmqH
qRNL0Ueri99KQQoU3a996Pr5Bp85crpgfhjS+gUw3XXyUEIn420bgI2wB6j9JKtPEMiAFynlv+U7
u4Pp0E7JR1Mi6jL0M6tlduAxYnWuskOBsmKO3iZZZ7dIcXFFmMANDPelre7nrlYnO58460BudphG
d26Caxn3c6bD9uQXiTilPXdO0LQ4uMgj3SWsWKE6yaNOWy6qEKWXm8zeIfTHEGkSb6bqY5Z/EciR
lGdEZ8PbcAvCcQLjh5nXzobiw1zbLhZ+DvIpxJvhhlf68uFUOtU9Js8+zzum0BG2okk85UjD44DT
AL/5paz6L3t0njuUciuXCO31nBIryDJ19DHb9OJrwhooSvlSNF8gel6yqmbqoaxt5QQf4TQSkBfz
L3Zdc9egWhqz9DXK9gPtqgrzm9BF2USSHNKWRWSX2Bc0Unjore4lZcuPYAeLt2JgzlK0OWrwknWt
nLXQ+S1I4h+5Xd6EXYnoZ26J5IttLK4DThuJTKuJ2ks09uyA63MV2NeaJEJLCLT/OoabF7IohUYI
6xblGdsJRmJtF917s7mPGmJDojjECHbGdHLqEw/MthkNR7+Z5SnhFkMc3oQnVRfl1mOTdM60RRNa
jfWjhAGH9jYl5MH2924YYPFXyF3w92LjQKkR5MkGDzMmvFHQvOY3UTOd4pbwDXY+cm8OE/8Mn4dM
/NtYJlRMKX1OMWMa9HLBmLgZNuwdSMWp2GRF9MNxCVY0a6YN+exqGOHmldnKmalUFSjWjTsb28kt
yalOCZ3umW3nIRDoIEkyxmRIK0yXGqObeT8i3uDWuw/a9IwL1Ln0DVHUOor2nY5fByRN41jdxHOD
jZYFltP076RPr6deeazofV5O3tzXPQ/LYfbOyAG4WdOZtNEhe5w9opEiMswXRjvS4GEd82qQ/50p
OXHc9v6qG4nf9Oby4OTZJ47VBm5jyMnjEvaHjebWZ8zt1V1DGk4gdzoOCUU3sXW0UchLhbLEPW4c
g0A3a7fpvrwwQSMofER0rMcZ5AbtdlQVMBImi+RR1iebe+VRlxDgGDIltx7vCuJORD28xZVb/kLQ
y6xNBq+xk72OOXY2lIP4hGc6h1likm04c8IZekZfIMsIQzpLEpgG3ujN0JB8nXdAFlznuY+75oBT
Nj028HN3VtjZr37VI65IxefkLgM/Lxjvas+rzqkmUrwzZ/EpXp2ICFWtBnvTomQ8lnEEt90fX2R1
RoIyvkIEg4TVRi33EF9iZSIP1LbS3e8v7ZFhA6Du/GwGjnUcYNVzZaLy6psPpx2M23/9Egnnn1+y
j+Z8UM64/9fv/ev7nJF8e+YyEDvgAM6r33+CXcq41S0feTu9//4dm5yEYzPERO6xrndSpGNOyFDK
yGoPQUCxXFSg+U0CCv/wS0Lg4B++XP709/eFqbnwWADLoZWA222CZq3VfibcHY4jwdklNJt13aTT
kzXSEQDPH5DSS5SuemQOaxXuDed0cJQpNvnUQrYzLrz04a0hA2lBVauVY8ZPTZhdZ6xFYHAkM/9h
6Qiq8E2rrmUJon7NcwXAKamn0zzjokMgNZ2mfAkCdIdF6+blt5ZOcWEMjB0rtkGMbkCpYAygxoto
lfIK11ETwR4g5sBVFySl35UdfWXQ9+iOi63RGPtpEdpNBVoNzxvgpzBmXgd9N99GUbztykXsHD/y
0HB3JnkMbQkEuyMqQ+judiwrZqIrt3mOq6TbZEbIdqz2P4Lq0DBXZz0Xm6QNtN8iHh+5Wx6jvHoa
avmYD/6jmCETVbi0giF+w3GCxoMgucikfFagL+LpM68YzdnVd14C5K2galXlQ+zQZU78L4LOZR0b
XERKgZBDgNGADhrUsdTU3rGVcqSMgFbWGq+ONd7CLKYNGMaPNpE7I1EvieefIWHrQ+fZT1J1KxnF
eNpskujgP2+diGzWDHGI5SDCGFDAKLZAbeV89ykQeiIQUCzuAhH7N8tP4unskwklqoSO7rNJwnaL
xxylTDMBFY6yq4gWf5CsDzn1FUC/E/YHngz9DxVxfUyJCa6hcuBIYI6qWAvKewmhRzG17YPgQ8eY
xTNiDLZAWKAKv/XZ/MiWql7lngnAxql4H0x/k3bVe43neqIo3NQ+/+deLVk4EfYOo7HvhDE+YKJQ
XJkYHox4rM6/f6HeVdmmiJyD8oz8WM5Oda6XXzwQdaff2dj/P0P86a8zxB0CvP/vGeKbj+I7/2jS
P6aOL3/jP0PEpfl3T0jSXeFWmKZ0yOcevnX7j795fxeuKXwhLc83bZcR6N/+458J4rb7dxdPl+ub
2JEcy7LV/wkQt62/kz5molQXvkMwreP/v+SHe/7f/uMPGfUOVkdA/b5lO5Kfw/d8/qE/ZtQrKw0s
bL6sPuaZxIaSQXeSqYN2WQD6RS8POKc+yKrgfgmWcgZRhCmfilC7hwZ+Xps5wakV5Z1u0ctOpPoU
uB+RBgagcdz0pisIxQS0DbChq4FIVBEuySQ3Wbzlu1CV06GraTxJYSn6z8hX5GGl3qn3C6aYpcgh
5r4qggh2ukuQK8/xtq+mZs+U5EsVLzCEnAmqlenVLQ5o7N7sd27SHLmq1g5edEVFkPXI49Mm14zY
PBB/LJ2xSC6mW+ihtiyaozmiWiqUPjVjMO1qt+u/u4CRIPAZNHztW+p14BWnix8reZaJcfEZZqOF
Bvo4z12LBNb6gms63KfzfeG/mGn8lKkAp5kN1R8zGHsdeA14QINvc0CqrYg0NzOzOWJZyLf05lg5
g3uB9sRzUpgkrXn/h6vxn6HxfwyJt/4cEc/00bI9ZTlKYEAkId51//whG7qZmmkm77ervJsQ4cmx
y/Wqtdx9mDlkdMgkueCdLxHa3uScaUdn2S36aXiwBSJkFh4km45k1UwA4IaFFxEGnjrEk8JMGLzV
hHZtEfagL86IPuVAunagE7eJx9J0rtHB52O7bdPk7IiCtWBrnf3K+NFG4NyswL53Zo043NHObeJ5
azSyO7xFa9g6FxYUr76TNeu/fkOks7ziMpsWudDPf/zN5X6E6yUsYXEjCUv9vi2+Pq7YVfQ//ib/
V2KOE0RuspfgHs07OSyi77zDMUjfPNmCwrC8NHzXvU7Vrbu0rlYQXMnn4RS3GW2FAa4EKxuQpvfo
pMu+B7zIdXhru8WTbDBkqcJqriqKoatkKXY1HNMEXvbWbh6ZNyzXtJOIj8zr34sxZ/4LtuAgJSMl
L6LbKEP6YoCoYoNd/FcTSGsdWh1IUQk/ucdxwiAWQCJJlFho+5hgMHKwjO5NStmi5GQE5sD4Z9yv
jEVhxW0QyfcmNJj7GGiaQW5C0oYvWjV00lQ/2bEeqdJDuKInDO0mvuBnNd31Wv6QVkQpTdrphuKz
wvxl35faPoJEQ3DmVurhPYtuHbuiLFHeDdrcbEvDrveZgYrbywmu8EgmHAqoIE1DApYf8WpnP9nY
J7fjjkpBO60iF5ZZb4qN4nG+j83+new9hZRGwPKkFLU1knRthY/aGq2N5WTWnbtMRvMmO4WYZ/kP
zhgmxOTeVet22qJi9G8ch7R07ZnfcTa9/f6CpoyNifU9NDUZ5Unw1KGH2sKhOQ7ThAoUKsqmWd6J
YHnB0AQ75pdrwunabZg2IBo7DC9IgQmeLtG0+vfp1ESHoTIOcnSfyxi7+DijMEjVZCy5ONvemosb
RwwrqBnsfxMKO1S1mzgt3m05FWtMBe3W47M8pYz5vGWBOcruMUoqvQGQUm7xQ772ibwOkzlu3MD8
ChMLAGwwN8ferd7GONhZqc/EcmZbYACiZ9llUSxdUrt4GpBCooNB7FNYxsG19E/bGK3DX99NSvz7
zeQ4yjOVcnBjChdk4p+PFydy2iiyohleVnOSityEPA0c/AEY2Cp3qtdeMr8qSWU7piEYQEa4Qa4w
b/bBIUtEgyzO2v3+ePjUtnnf/Ix6kNa213A2+d3eF+FxME6y4LBFS0BT1vHuFCES0YLMxN6GF4rE
7AnLY3P8H17bvx+dHB2C2adSJjRmztF/ez7C3VZFrJA3xG5/i3sKkWE4xg9xmvwMwJIchPrx+ywv
fU3qq/TkdQJ1hCAQ/BiG0XNMvb/3Zoc8ZvmlRI4tsvkFj/dzdF1CesqNaEP7DgQRc3S2//iQP7KC
1maWNIE5yDWi75hW+CynSbGo9n/98kyqkj+fg7w8xewat6ilHE/Yf/7oSj+KZKRbxqDV9JLWBMij
7ogJDZ7DPWV7z40HSqq195qeYKcNmm6bhc8WkQgHT0gAVUpGwSEN00cLp6fy1QKPYXPstkB6TaaX
c/T11z+ztP6bn9lyJdWR9Czfcp0//8w6B3cUCKxqEXO5NJiP4GKebKOy1oafNQciVkBnL8MahcvE
iDt/O1gTYWdGd2JqY6+N3hhW/8PPtFwGf3qeANqzpe94rk8hRz3355+pNjOEJnU5rYXIHWAAF6+C
lebJ8T4ONQgQvDiHBs4uGqO5OlSkta0jFTwRsMcga25u/vrHcf/LHSksnvQ+hHuXn0tYy1v4h8db
CyEUpl4GLIRYOnLmsnZjG5xv2WB8EkG60O36b2Ag/dqPcns9TSJf/75uidbc1N7/Juw8luNGti36
RYiAN1NWFVCOnpQoTRASJcF7kwC+/q1MvsFtqaM16bih7isWC0DimL3XHuEfFfCaYLMxUtuwoVfM
tX306ZGAT+My0WGLMREOx/MQ1AB/K2faTzK5yzLAS2qTU+ynoLw6dtUdfMJzeWjVP+yKpFNhFxSA
mFKhzaPUaIKDI1hwrYmZ7LEIVFeGY3sha043W/uTcFEu2Btq8AJkCzMSRNMcdkxkhwgq4GHKq4fN
w6CYJfkGvINEcyCzod3Z1wYgQzQsOCXXpvsxFVb/nPYMkEW27jTRL3ABRtLOOYJEvDwOqJZOyVIS
FMICAQFS3/3tefvjPuHCcJvIo9JnpeX8du/aWsLnS912t3nFhpYJNcjYvaSD2I5tpWX7sRqMM7nz
6aW1hpMjg+08bPCek2I1SxGo1kGwTwIxoT9LgFZb587Q4ge7WYq96TsA9zZKNyshT2hp+vHw3/eV
8c9uQZZNwKM5Dh3P9WwW/PK++5/7ynTb2NgEWzbVEZgJ6iNYYDIcm7EIPRAOXPliUreSq20LKNWQ
bJrgOKYUA2tcPXRdTjztXJxWLOJjjnaaWfZ4cvX5Lye382eJ50CTcXWgYY58LH97JHNGMYs/zSwd
SkF1yzDXn1jpgifTUVB4n4RDAZMMAwoNd79ZHls9s/sCTmR5YJL6EgPW2MBshCjhpOJcszhLqNq0
BDu+uUoDPiPLrvZxplGdAOUg6WMzgCt21R4OVbN2RE5v7ZcybucoIz25cn0bJT1DRU1D+e9rkQ4t
LBQ67YcgsI704CCa5+/jWn1NsPGGadA+GbJRMKz6eV4gtuBsw4VXilvdgR+gIV1Vr80aDQ75qfUP
LUlv0cRPEdYK1j7tUP3toKNb/edBpyN9RYZgWrru28bvdwBGrW1K4mwE6MsHA4Y5gxwxD6uDQnFz
p/48wMlnqg0ho+pmkm1Wb1dY21fg+zv1WX2LhxSOBr5w7WDWzv4vt+i/XHZYqZ4tjz4Tq8VvL+zM
dll1UKkChuGzdXHacGbhhIg1uNP4IzXsWPu5tecwhhicphOvbccyz0EQyNhy6pIBTxUDtp8lsPG2
tP72EJnyxvvHu0Ln8XG4LS2UjUFg//YQkXMUk3sVM7UH99yWQAmD2h8O+ozhkHuZjlscOn1gg2Xp
b5kNrzCw8vVgxXIZqDGGakUiUz3zO93kJlpLPCVDiiLGzV+TdLrMFqk0prN9+ss3K8+m3z83M3J5
cPGKM+3faoUZCwKftkTp6aa8LobilygQKRXZwvbnsSB/4uCOsLfdmg2cv4kCIG7REv0ZJ5Gl/Yz1
dJUA/XRvivVvt+UfdYzOTMShinH5Xj1X//2FF6zjEPeknHtuq+3SIRA72zNvBcR/JgwwxGEuMLFk
NXu0gunXDkxC8JfD0fyXO0/WI4bh6L5LNfzb99OVGwuwqeed2rwsDgYIj9SzsJ2Ml9hhP+ii0B6n
O202+msHnQrmQij43EgXQIWYJok1vd+S6VGmb145Lg8eYGYGx8FLE1RA1bzhYthTxwzmUsr332ih
s01tZM/FX36T4M9vk3GQb3Oh+UZN35K/6f8c8xsYRkIludIo009pzVw6qYcgsifvTmAnYZpycmP+
oBs9Ovh6jAia4tM75nhQfw5FEY1X4jyIKX2jvm3lZBrJNOFFGkfiTS+nRoikcXzJzsovR7YqWB5K
u8dp3FXmzpgDcGd2pC3t+8h8DGVXDVs89t77JqMQbTgUS9++4gBDLD+SiLAIKgMKFLLW3+0Jy8eG
iR/yZbCb9SqIsDS/YFFNyKEiOXCEc7ZnJftzoresM3S1UGDGvVnrL+oIcOFeYv4tTh6hfDf6SkWb
rxzcWWmhsl0KgZGVergS26cYZ3PPAHdnkdJCoDSvdfS6ITLd9WbWGvyd1DFwKkItxf+vaaaGMcn5
Ws+W8YR1I/4yJHHU2F1+SyQ5H9/hqmIoADAzOUjTx1t1sfuFzq7d+GUDq39sV9Telo3H9L8fcftf
LrxpcMKbFo85WsPfDk+++hwGKzEkVgGARa+05mp0wUVjfHitfrKVQSXc2aTU+t8dYadnTA/YC4Az
WdaMI2+gL244DVhKn2p9e7EK5uwF9Nd55HuDCfRIDf1GCTzvKp3LWEiXrAa1ulv1H1CbcamzyFzt
njeLAwW0m1jtI8QHBumu8YHswBsI3xvBHOR8ECUXNgGt+hyjp2pX+69F/Z/Vjmv7HmMb0zE93Eq/
fRv4t5ImaCD1si1acBB71cGxuruY6Y664ReRbmEvkm9wJ6ab0oKa4C64xbFcfvcrmKSI0N6w8rP9
lPUb5r8IITZiz8z721vvz3eKy6HH+w79G6NkOX3+3yd2KhpgJQk2QtgEmDNccTD9tef1m7aRZogo
dlz/WuvNDy4Yck+HSzwxoWPZpu3++x5y/qXwcnnBGUyoPXRlrv/bOcjS0LZxJyAKHbFmknrT7dQ9
HPhIitk4fkvt5H7T4qPh98UlFy0hf97EgGTjMc2n+zKp2ULJwsIGwllq1Q8gT6rJxgVJO7DdunPR
R3XBSGmEm7q3vfUdPwIZw6za0CDiDh1seCXE4+6N4rVxRu4UTSdZZEme1WmwVW0aCX37kThMO1Xv
DjXB6kl+1bKxPRbMs/Yue6JhPPILDHstWL65/gg5EmIH2UT4TmsNXSMHTp4D4tQrwg6BuB4q9MwY
wjy8qpDBsOVmBfWhlu4HCEk621rh8EI3wBecjAnlm3oYQC2xUErxjSeF/d2bWiD4pnkvBHjmtQlB
EWOELbMrjUMfacI/6HbJmsw3rm4VHAnGFndwnGg8vH3X199zcBrnjBC92Qcv3Ljoz+KaSANUqNWu
IRzrXA7Nc6F1Dr6bUkRDQhpc568hZEeQj72LUxscVs7wzKjk40a8yG6qtK9VndsXjZAQemje9kPh
rIciIAQ3qclkcpZ90S7rHqnpUzpQ5Yk8/6aVxbucFOr97EZdma0h2cI5M0s5Dk3Hz/QDr6IYcPqa
BvP4DPnpKoxXaObjAYdMeQOGf9pb5Lmo2WQKvaqTgVIamoqLi7KGUbT+otsM2BMbjAua3I8qrja1
mRBlKJ1zfFatLsmKAz6JXYBNzMLo8SnLEmaOxLZLIn/LzliNLhgP5Puysd9mOSOEO8ZNK+eITeHr
h3FEW7yggUhr1r7ryoSfkidUI8NibJkSQlLAa+uF6pZXp5yGcv+mRWC/yfeIF9uP3chLYxugCIL+
bvA5Iqif8vgCFjwSHeHQatACeWQ8kOvI4FW2ciVOkNHo7UgdJr2JZJNoPG8tMKdwggEz+N4g8zhY
8hPT5JKGmP1INnp8FC76ztdbYJMcl4PtPuk4WbNq6Q61bEeKvoElBZyjl4FDlcuxGiwPwUBpDNGF
X18n/46aih/YI6xOdOhABSrtvKvBGub6qZsLvgOSq/bqUfI3iyBboHWWS7Zpuwzvk+t9NVooPJmW
a6e1nw8STnIzcXDutda9rPUEKsgZrVdzMa/kyGv7vuJDZ1zOp5oRwX1XWVEn/PvCTaonRxPdQw4v
byUHSGT0vzbZyIWzkXdOmPNulSnxLiq2lfADfvHyYFvFW2XXAaM4aDzzBCvVxuLTO/hb8y2PppoY
DeSd3l4d6ujvttDC5zea43yRMJd6AHir5S13NzvbeaUNW+/VDslbyjoK4izfxYkwrjGunr0/GN9X
fMk3aryLtQ4tdbawlpIDNG0e06smdULqtoS/g2o7z0C/IF2/0QIfECKZ17djgmo2M7UoxxJtLPQw
ywhFh0ORn7eC7pt1LOPT4tCLMtNhlAPYU90vVcoYH6vPCYGkJIY4pAW2XGzdeU90zf74Hac2D6IN
vQpsFsLqktsiNh9IByWgQ45XY4ScN06DQ4Eq9tHbth9EaADkkv8Byx/E+gtq+CSI4jiB5j+wz7ZS
HvR8QvZJoAZjW5sZYLaf6KjDQT6FQg44Z0s/Om76A551E+m8gEmhHb5Tj3JnIskNbeTtBUxJo4/P
JC6dp631zkELxEFNhOZqgVaNOeW+8sDn2lXy6LWofLS2pjv2NEZ/aeiM5MbpK6MmbeaEtuaDPrUQ
+Qe/OqoB8owRFMDVcF2JvYRPBFPdcy3O+1Lvr8ZiPVsTRvYG3WXXP6shlCc/oMYLtq9w37dz0JM+
yjaQFUEhx04Vp6BG1N0NCEuZzbh+3SrNj0asS9GYxU+Qri8p2UvHpN0I7Em3MxpZYwfmAm8zKvPQ
0IafBA09ZYKPYUAWIrtw2rGiMsJ4qlAVZV/RGx3UcSYTqmyTVZV6e2SbcUpwq6y26x/UfEEdAR9D
GPuexAn/Al0AHEw6mjv1REukAD49ESKtYZJuoJNK9epdDaXqnv3Egqtm9bN9HjGEZadilsb3oc9H
iHisSRl1q8NOHY7t7L4ULaIaUczI9qiUzMrJorKUmLj6tumMp2byeTcUXArDqW6aEvsEwiP2G8yK
1Ilhc4xw+mBXy4zxowNPMFnjmx+A7aMaAa3/nstqWS/Sl2qmwR1pjPSRG06dJF1GR+TFC01zFdsH
tfPokDWLrgW8knsRj/u0r3q2Ci43dyl3MJM3f1rcmehb+VR+XGC5jVFn5owQU2/JZ1df6Miu4gZ0
ZZgiHVRvA3U4p/CkbxLjKe6hdLhwsQ8dvRwh61QAVZQ2/XzOA7QjAxxBIKcDeEKCUGu9+Kq+ZNVX
6LIDWvIEJwUwiREljmzuVHNEJptMUCuiSpQVPxp9pGmCxtVosvUcU42ZdixOW54q1kUQyl2alXbg
lLN8D8ApQqS8Pmsczgi58yn0SGOgkkbgzbsjhu57WwZduIJUuJZ+c+Vs9h5wZx2tmWW5Yx9LwXem
vkqGPSuHGqkgrvCOwqwAHGlZiHKuxyyvI9zphuxjjzuPcOf8CVDvf9eVf479scvL2brhsKv4c8Re
lPHo+QHSdwT+5kvrGm/M/BgJ8wKbXMDZSZcQBJ9AskmqscdFl38Bu4zgykdcJ6BlHrxE+9tM5M9B
O8gVCxmGwWRGfrx/1t3pAJE2mEHYzEyhdwZjs5NF3xYmGbLBgfE4pifjk/ALYke97JDz0g3/+3v5
l3ESpT8mNep+xrN/rLKRGTlOXtkjwi/mBSSFXBZv/WWX9iMrTYyu6MKUTEGdB5wTy3Gb0Rdzn25z
XIHZ0H5N7D831J0JUtqRlRAK0sU/dyspX8LNn7xtevvvD238OUZ0fUPuC0kX0JmG/dZakSErVpR3
Ewn3CxXVym09FTNeBR+rDBZygh1aHbeyXz/AgyIkmQSAa6+3VyRYt5k3Fbc+FqNDBUcwKb0qrHIW
4Za+PP3351RD4n/OvBjKIt13Aouv1jN/62WabLSx7KXM6rwli7ae937fdNVuKIePxtzEEcPVeQZM
wyTH1Zu9mGfe4ho+dL1vp0h4EgvDaJ1lBOfmkjIk8RZKNOTdMOy2KRxKpgPuBnpVFmP441YMjOJp
7HhK7dZ+x0jU9hS6WeIT3iiPvM53kPMWxsfkpCWUxTIJzV1i3nj1hMMCdXAYNDz7RWOiRPBf2soE
Ujr7QBWHeIqsjOV7ufca2ugteYM/48qAHOsMroQk0RSZPClGYcBSfsg18tT7T+p1mrWghdOUHt/3
IXEjaxZGnRLZ4qBj49hqDbSNoApujKWMZtm+qD+usfDS60f/fXH+7UTwHSANOkNJx7ACObD8nzFV
PImsTgMujtKsNHJbqs5NS0CQcCkIt2S4F6RoVd9HZ7oY7PIPoqOxKIjQAejx8JfPI2+G324WzgGD
/ha3gW7/3viya6sgKAXzbls2Z49xRNvTOZ02uoMwn+PxpjdrtFQTiVeZf+M6/c9h7anzYIOlDcNK
G5lwl/rtX05OUz5Mf3wui6kOswEUQL8PBzrPJdFlYmFKXWcfNIgSoAqAO05kGzLpQnpJQKtqAJHg
dlESFN/8BtZHMpRVFKNE2VmJ9dr0hPvwN8C0+IxiidakZ+aWrRBfhqDwLgkOiarl7f2Xb1XtoP/5
8Rmr6izMSLpnqmrLs+R/LnM3NO3i6/iIqhzEht5OKHRoHnwj8rsOzUZjvanxJIOGHF+l/S1bGmZy
Zf6kVB6Da08n0uy+CqsYd5kGx6ct19t4hbdWzVkSAeaUmDgB6GZrPhcWPR0/4EuJWWnvDmDJUStv
+zpfQ1E07mcSAvI7JpV7Qz6KShizOf2viRnZ7mMgkPRPVbl+LnMaKHVDzpl0T659vg/q7Yj+6wku
27mtIWG5A7111d0CuKVQ7Hq0RN1rU1VVpPbsqjQxtTqLbPuz4ViYwVbjWptwD2y9eUl77+dmQIod
c0EyS0dV62gjj4Fs2+2sm7FJQpOyiAplh4BAphiutkEQRgN181RR3QLk3F7Ln6pRxb2kRRiNdr6V
PUAz8g62K/yr54FxwQCoamlUbBZemvZL1g6hqmIMG/cJaKccw7nmQ/Vv3/q1ePKxoN/7NCF78gS+
dUzdQxZcP7qYqrhLPfR+8PPIqfpi4Xz7ywzK8Iw/h/Eemg3dkgIvkxHebwsBt80pIH0TTXSjY2XC
jkFdhU67xOqH4epKY7nsZj9gCReM3zN9KBA25OPdJ302pjsv+6rHBVlXOGRZKwPzNQySNImJVeWz
pdsQbqp94NJhQAo9qM1grudf9Q2AhL4mp0m4DEO78ZRh+z4oBST3mzO2mLrky6Dvb7Fr0gA0FzVg
ag3gKhs6Xnyo+yk/KoHPRz2ubRq4ZxZEagw9Maxmanca7MrHGlOcMVlhyBnwR4oEnVVv/Gpi/IRV
Y7OPceafqneyZniYyYQ7QpuTB2ItoIirA1tMRZgn4mmGOqHm8Fh0L5uPFSydlivrahoF2Qlm3BN7
c0ieRvNVrS17T7/LkI4zveATqa/F9tFg+Og7r4sJiT2fxGFKxvKASR79t3kHVu840h0HmQ0zbzS+
BI35pZLRtCCtYaerD0QoqTcYuM9BYfBS1w++h6VKZ1CxV1+AqnLAOD1gIO5uNsGcGl/ahNWy/zxg
QRHZeOvmoxamHlGfNDlXkNnBogWPeeogx8In3NJa6tt2aNsq3quhTOkiA5C5sQTd3FMmG1fAJEjw
uzhkXzCQEEHd38jGSARIwDfzSsuEra3VGJqtYbaspAtYqziiIBo+q89pO+1lwRqB4WBrQ00esQF2
ShmrhJYPVzQeUDaoZqf1h0nA2t0CnDhI5lvAaeNXp3OSveGURIXYSwcktt8kHl4mTRI2axkehCem
JJDKIF8m2UF3gjXka4QNFZuhaIH4ZCLGAZwlvPgRUbbDXfaYOHl/Wpr0Vff6+FIyAW6q+ZwUFLCA
FICFYPpJcMs9mnR4u6RCxWputGxgA+BuShWnry3MYQgFh2+gh3iTWN0X402dGncp8udT5s81+OL2
ANvKFLb+ZFrJ8AzLJOxGhjKbwUBVjs2NFEfhzRRskPgsBqWZDV4USNwKb9m/OPYaXJNgO26QC8Cu
FFcmYP0hlaY2D2Ge467TnkbnRjVdzgwydK3Tetdiit8VbNQ/VG/aBDlsklTqmbfUgijo5PbUw9nG
Dgf2GPmdPtD7j/JsGhc0v5jp90XXIQigivE1cJPY92cwgUpcxgAAhUibnqqWbBBdiAKDOfeA6sHk
qq4O2mJHce3t8HWDpBrgKqhpjLYSmoU76wCztth5gWUwLJV5q/LLSOBrEEXE6+BDhOOLbMf9XvbZ
F3V76n79RuZiubfk1MwbiD7eNswSHMyFndPzysrSrPuwnPWAWpC0VD3Yj6ZuHrLeigqrSfhQdqiT
rYWyDixGsGBskXuxUWqemcMfjT5YI3vkkwtbOzXmJO5IPXaGdngkd4SvbbgRCdyhbOo2iLrxI3Mq
A4kvcbQtqWyTkR6dDSh306IoVWMv063I7pjrXdpl1Lx+zLAKszfIFwh1uR4wc8hHKqQNH1ath+pX
jx+oE1sgZfThTQMpJ3HgEkJBo/wD8+VlFzWsaVp/JU79+7ASx+DU/s6WFbVDMNcu6FmpMqCykQ1a
Z8iApV3XD2qOrWZjeYUFMF0gHGxsHM18gek90yDKTTGSI3ZZbl6G1N2E5AD0mapf0+LaoBlANQ/1
Gh9ztgpFR5ojS3tjN2QpPED5/U+FjrSpMl8CRxuwZrTbQbPsktG7/9ltC2aBg1GHcwoPiEKN8dKW
7NXLQx3EnVxrio1BRF0Pr401Y0zsoY3qGc7uQXZr6XoHHbk+J4v3gn733dkIDOhHOZ81MTcVsPMt
VmK8FD1EUGDpkcSy8VjonfyXQvcYKrhMnAJKpuWmGZrg3GIoKyvc0MUAfn6DvcoIs6r2qmzCUfxU
gIkNMeYiZc0HhjAQAXQLGzQLPrKEYJClrYtTJmtZs/hSCYYRyRzvDbhTN3kTQ2lG9kYzgnBWEENA
tDzBDVyoFq80+NL43pJaQhsDxMHN0rvYPxBORnnum18Gptwfb7x06bDXE9WIVWu3FBqxBiLjbe1s
bGji5qGF4+A9rMUPcLC46FZ3eZi84SmJxWsxLRsBZawH8wXOplo2E1ZyniujvevaL4mrz0d1381A
UKxm/lGXS3pMzdkCZDDAYpf6/paT3BQT8dhyWJZnXcOW5UbXd2V2N0FuZrYEEeSj0lPCVsKtPwkM
4B/TcHV0j6yViInGxxRIHBylWOtuAjRBcZpt9kutg2BxaLXipjOpAXOCYuJaXqmM5BS5h4A+vht0
yzp5GWyG9S0vk4ALmoDZhxdq5dbZa0fOw7X+ofbwQltfkq59zSvKE/V2dtIcmSckbahkhNSTmpIc
Xa94dTX+qJliBlzoD25tP71FrF0D5dDPtqi60xqUaBlz3TtYJJ7T9vLShK52CYjBUQ8qwdq/VhcX
lBp5GhM1E/FDUBhiiyxBbd8Ki3lRGfePU/BrrnXuiYQKZV2CN4g8d8PKGDAPcjzTJjliIqZ27UEZ
E04n933s0h7tMngrQOGdzeZVLTHUO1z9Wu3i0Uc7KKwh+9TS+6fvKm1wiKchK0BVUPOytHCw6EI7
FxKfMWAc0cbkIUZ+EVle4h5j0Mn4rcqGM8nWNc5nKnPNYwdoll+5xvNl8yLDasTBX2YRZrTeG3lT
lxyAtkuxfTeXxmctsOJzSaUY5lQQN+qypYD5j2PCwKDjHSfHhbFjHRoAFzdejy/MIJVvKMaol/NL
ge+2yxBFq/PEC7hy6rSjcfGA9qbprs/4elgiqdJBtQLqTBOlkx1i6Fs3uWu4UX9UT1lw3yMJjJqc
eKrcKL943qu2DO77IpawXIMdXEyKQObmatKg2me1wWjrUVp/OTR7WO1bAkjSdPEpI/dDOAmw/WPt
sWJG7diQNExYV5uLsPTWHOl82Bus6OPOMeiRyAAAl8l7aAtwM7psRNRmV2/ZrzgWOsipCaD0GAM0
zDl+SWu0hXUDp8Of57d5mouD5zFYg+Ha3Ktf2oVz4+e1e8LA8QXBTXqw5Rmi9gsNWOXFIgtw7rVP
qbrxm/boeOa3lAdLDox934b1SkJj6bOVV88hotNvTaq9Z3XXnoaKWXMrFxpTRQrTLFJSIyeZlDKG
Jp5bF1eU6ug0KBchQ+EKSXv/1OmT+NhxNyvE3O3NJpepqTrSlWqOG3XAp/YAcMVziYk2sDlYZmR+
SpAFXKX6J8/0aZfuYylg8av0kUUrnsEGynAzl2CH52WHkRKpDX+bWmNlTfBgmeQYqKeBkLXIQ1Cy
2zKbaPi4/jmyKhiJAkBDzrxDF+6LWI2zCTOeRrJ5cbXmnEmLwWbynaVyQkqM6MnlKEmzRoTYNo5z
F+c3EwK+UN0aQd/88LI5jf7/KrKQ0cUr2IpsV8iVD3YdLoPWvhTNr6EQWBSk8GUxIDOlq3laHF7k
uDl+1I4OAog3S9SyEwUr1T4bCwD+MePg1Xw+CKS9s5+w03AbonaLY03uLlJJbvuinO4JH1pgSzHz
VqOwjy7GIwnMEd1d3qWHQVY0wnC+NyPOT7LO1R2nKqdCSjTkSdoW/hiq/3+wTZfRxw7jyuoWsuT3
zjW+fWwEBgQ9uIiAiBGugLQAgyx5ITjE0uqozp68CH441fAlN3U8U15h7Htz+qkeSUtrv3su/vlW
QJXvJ8Ki2nmIBnSgtHbJbVwtZ8YyqFc4NaLRF4fZAIE5tsNnK6DCdybzlSBO1CKz/65m+khLSRU0
69BmGaw5VGGql1YnhDX5eD41oBA9m911y0/q85EMAihBm/FJNHGDNpesIVVorBBd62Ebo9SLX1SJ
mcnaQRWjLWvUC6olVCRfMQavvlYcG1lmDBnS4zYZzitGB/DYnQdY3V0/621DZmJWfBKT55/mXvxQ
LSGMt/s4o8pzBj8+B+mM4mpwETMk5IexBomZJx2aLIBIP0stAbeMLxVvvcifYPoxLHeZMGzshKa4
e8t10mBJeKAKcUs8/mzRlcA5q/BwWSaTR8T+asuVQdBbUG0OghGHTW5GBviX6Cn+IjVg7eUEosSO
zw5rvCTCR1JSQxLKR0lLhwDn+1nkxzJPZ5gRsZg9OU3ThO3fJPShbN4Hn7GuJTTiLbPhNI3TgXhL
Eo57A9hpJ569OBlo+xGzLO7tWqEEGXpAZZoeP5tGO5+WPnjNIB0C8G8jHjlxaepfGiYepB1L5CK8
v2RmBJQTdBHT8I7X1dHmM0+EooeOQUAlykCUf6TVqL/YqOiIkmzx9waC0L2FyTlUNcCUiRUKItXt
MCWv/opiD4j+Fta5B6nXEgwEZ0DMuZW/qWcEgqWJTtZ4VYVSq03vkN3nkz8fST1BMD/KnkTaPbqi
ev7oVJwBm7Q2PgaCc0R53Jy1usP8ci8m+kMC73gPYIohrnHnbv63ktSMiCwn44pXmuCP6Uan2Lpp
SF3RO82u0E665CY3Wn/k7r42CUp3y9HIY/dG71ZvecRWFwznYeMWOjQWLyCDQdJ+dhftsG1YxrqJ
8mHVWhpJv30cZgf4q9O3e2AGhM2OXOi+eMlixnrK0qKlMN7jheX+yFzU9EfOngmiRreiRst7AMXq
vM3xfV4TZz4WYGdOBYdfg5z1QX3NszlSzfbu+9q48h5jyTr0GxUqv95hs+YXVTc2bfWMVoIQqG1A
0hMTVzTPxbkU9ottZ+3nxgc+UZUV7r11Dtd5mc+aBoCv6xonVO1La+JRNzm2933h11g7SvCQ1WLw
g5BtYP9Ebs2uJZoTkGRuU518GcnnNQtLd7/IIqfHrltDD5X7W5je42GL03xvVCkcK782Ln2QW4cJ
g52cWQQ3hDpYn5w+O+OmkLlX/bVs9enWXck1pii/ASFEtGTT+fcwib45syRkV5qNBZJ/X+Xpg7cZ
JAtlvE0LYcI9oXxIfFJ7mu0HwLGo9mObVBfuZ73ojD33rnnQQNxc0nY59+gk47mcz1tlXhsmasdx
3Qxa3uyn23nFLtdLFshbs0ZEFl1znb58PK2rDTXXZVqqFd1DZzX8iUdceWwSUObHrE9J4j4k83rv
1w4kJAumUll8F1KKbuSjfQpYoEICeCmMDscM+utztSApFreW0Reh8IUDmYP8w7HifraHmpla3Yh7
DdY6Jtjtxu4FgWcbxKoRX7LnmM7B2rTyUjFFWKwAq68ro5i35pmOX+xng/eVkXITaz4glKEeH4Xd
M+3re8HVCFbgNPUUVpnLK28QhOgF/aeWCLWGjefBjDefwKyV8UXpfGbpVBWfy6AY38A4pDfqxWjG
etitXg11LQWRrwHvzKclGi10cobGLoeR51HTCHL32vor/lVsNS2wIRhzrEs0n1KPMZSN9yDS8+Y6
NulbzBr+sZKDTx9mpmc8OqWdHMxNIL2Ix+1ZNzfm8wVokhUMBUjj17FD3eY52qUs9ASGwma/4IlM
tpyGvu+zUwkQ7Zm3b7rPSvjU7ux9I1gPYL/PUYCcwifrccweiJWyB8TyJUD3o51yGBPNnTFNAJjT
o2q71IH1XptbESZznV9mnTVaOjdMuJe7JJiMS+FJswnb8TxnOuguaYTBUHspjRHxlMWPhwv0sAKF
P5FYck3moY/KGiftZlVz1DK5xfrn8NyZa3fM2ZzfwIHxd34BetxOR7R46VNjsp6eC3GbTzrCWL0c
nwS6Li8/AT7LrpWB7VV3UTFw6l9ppOrD2oD/r8f0vow3QgLwmuyN2QYXPgCQt4t8OeqAlE5LAU/f
EwNWEKGz0CKQy0dIw6bDvbZWSwjYaq7PK/QlfBeTh+xuPDKtGMLRaP2zQxSMN5T+S4WhNmpxyR79
igyuxNvWy+y611JzAQsyNCJiLr6OM+Vy5U7GLW3J/EnM6ZU4cP9BmtYyBnNr2wTXWRAnV8WZzpLW
NaKmoI6TQ3KMCcUQTmkAMq0vvLP6h9t0odnn87EsTO/cwUfaOwV70WzJs4umQwWb86Hc8x3EF9Ka
ZqpqUUZsOThMhuTKHWQd1cXaLL88lknGy7sj1tPSPHEFoP0EQMTZC+6HsG7K6rkocYtpizcfq41y
M1nN7eRqSBRY18gXAInJNKyP8WbHF3XvzHb3tTcXxIWJY4T9qP8YAg29t46YgZ20G1Ye1l4tccSd
P+bLXTml814Jg9xkmslc2XYTfNEHf9Ak1TbY7vI8xaQRx89V7utvLTu+gGBX8GGVcbf16QMpyclp
xo/PvleKXPjoqT0RITCNztHPNlfeGqchy4cHhkcvIxE2rO1y8wm677qa30ifyO+V7nDq2+zY9a1A
T0auGMzHfpdXzzmWEOzSOp2JMPJoc0fOxo1SqS6r6opuN72UdChM6QBl6b75Ck3bOSTdckyIcUW7
3O+XJm6JCuvKXYFY9Z6p80466s7MxQ8ioyifzDj0s6q9SUYtviWJ8TQSaLDvnV57mCGeT23/zozY
wgFh7PTVywis1Z7Lxv2Z5nlzS/6k+8j+iBHidOuRMnlb1XPGpKcTB2dC6rH5PA+drV+8ujDPjAOc
sKHfeyCm6IY82vJasz2AocT/amoaz75Mi6h2pTRFqVKEjjbX7wbj1sGbfWtWLxPqnUvuuBVgIwst
Xr3wH1jdZhPllWz7cTU4u+kHrrTUIYoAFu1uC/iZEcZF6yCjz8hwjnNPLZ4T9JiUYnnA1D2MdnJa
W4DY7vbusG29mwptPOFRfm2IP7kaiDfCFNJFkEzfWn3L78vZA+wsqnmXOoZ3ZwQEjNg9AbjeFMd7
S3dsHkFvubK7FP7wRBkwPpFEsfe0g76V0/OyIDzSkpWMP1DfGRTD49BU3i32nRRwq18c7bYlLy4T
MNO1RIruCEzpnXiOaDCKe+5qLDK2HCg4BNQyB75DSBHfWTN01LRollNHus/oduWDsYxELTRucbE1
tu1z44gQajX6ZPalxBV/rxwgVwJXAhtuQjaCGHCEJByIBUdoJrg5deO2W7CF1SlpOaPJrKWgye9n
wgxQsNIZJmj+VTUlkhYk33TBJxTQEuTkchPbwPyzMpiEZm69Lxd3+T/WzmzHbiTLsr/S6HcmOBgn
oLoe7jz7LJfrhZDcXZxnGqc/6u/oH+tl9EAhIxJVUQ00kCFAqZBCkl/Sju2z99pYRpiIyXURtWZl
DIAd9fdSqASC0zMOL9PpsqBlEfhcD4l9FaqWwUc1wyWmES1Q+PjKeh3gWGgpyALdfIwcl36E2JNb
DUl+i+Z3KW053qhEuHe5ybTSSD44mdEktnqDo6hWJtVFsasqynG93rtkEL++VjuSF/y68e9EoEMg
KVAelOGNLagGvb+p3uibFOckj9nQKd81UNbOzIufrCkjB/W5aXPvBFZlnXc+5pFh5HzCziT7tjj4
mn7kOKi5v6EeLHfbSVdRF7QTok71d9ZUZAmT/NhTirzSZhy7VNhQQxod5IivsAjH8Ij0u1mWbrPm
PLej2lb79Gql1XRfQkehWOLeegg6Q7uT5qft0b72kpSevEu6kaGKGqAJKMZz77nA+Qdqg6z8BKwN
i3ns4yegwo7HSXgYCR28nb32iu+13hhBiJBhx48sVKK70FPobCWHavzZMrv0eU3wsSUBbHA1ABUe
RBTjdM5Igo9X8JF6cuwne48ApzWaFMZ7tHg53JtMfbiOXrE3mLUeal2feBlkwbbsdW/lw4K8aKLZ
kvO4s/y2Olptelc3VEToev9JndDMjKHwxexh2PqtyZcb5xH73KqZALxGVZ+skQi/517a7WIYhBi3
43FvaMW5CGV8Wb6xNc5Bg14SPtys2bBl7qSG6bcxRH5LAwXtzfRz6Fj6mWQgc2hlf7LW6k4A2FZa
Q950JDG2dTvs4nTFVadOGt9UAfK9WVTYeEfiAnJUAPFimrexRrdrqA3aPTwvM3tJuzzdmn5dHP7O
f+H+SyqIcLtjmmR+DXq3+N+fDRiG27Vtgiyj3B8mpt/O3maQJU6a6ZzwCodomoDG2csV69o2zA2L
QP3XkhBeVttQXmsSTr2/C222LUOEXbAp+m/L/Ys55JoZbAJa93tpFCB1cNBvKLhgS8y2NBkI5xo1
XRMtpyBEPO0hVRtwK/gV6rweZFyd0wbEaVfMbL68Wb/T6/JoGsVnAnBv/6VPD9zqliuUSy0DY1u7
XwwjSUlzswpZTh1tnVYd3I2glVsLub0ApUqq0cDyHuWCttDB26ANEionDgUF8CdIV/08gAZapWah
PU+++4KchZN9DvpDDfbxtYiGtzIfutNyt5Zmrm8N7oXk6bl5JXa1T+xH8ELyZazDD7vpCjSQpDw7
hoUlzHBPy98dIUb66HujQuavxKn99EPKDyxr6L+bsv3GvQ/uSfZUwz9EHHGuHEe/Rz54jXC7c+lb
BR9BjmfdTylGRnnOM2u+UDZQXGp/PuKT13Y0c9OPNLvhveBEKWtMUjAiD/DeDfb/GfC+0doWTYOs
Wob2fipZ/qDtvYv2vfH87NqEalWuhwm9Q4T2bLvLqRPS8Ox1AllDZ4YbzD2tH4SoHZ93NoWjLUaX
OzrAt5bRR7fGme4jHH4rvsPaMqRvMoqFv6nh758W4W8u6Ii3RcQSmdcxgTGz86YvXVVvLByr3hFL
0Dpq5H40PdrAQl4fZpIMW2XF4264xChNZr8BHfXkYM7MVbKB/zLn70yBJiTDa8pqc7UYxEbl3acQ
tv+yS2MjPbIGh1uSa8+9lb9FLXahZbewWM+AfPYMmeV16MQvo4yZ1VGVRt4dTNfaRZg9SI0O7dQ3
L3QW9KDV0dipzlGhzwKpcNWLr7WNWncue0+pU1eeAoAhMmFt+sFpX1VtpcT1sLY1vzub39K85kKs
Vo8QWP+IGixHweIlYlD29w29ZGlTvDcAQvcO/zQ+a7O2K401eL+HntaRbaXBEXeJyq9gE38b2K2t
3ay+Lb+wNvtiU8bDCbYFSL7IvHgmnXW+HeyWpQEZLP40APiaZp7vQ/1Ez3C3Rwd8o2TDIW8igZh6
xC1hv9YDiZHMvMeAndzsimojKfWTEeHzpgh1pyN8rWvN4MI6z9c5hSBUjI69xSH3XJvlPuWaeW81
4BxbtlcVHZM7siBiJ5v6MNj1uHZIVh05Gw69JOsfhlZx6ANiMGxZFsNKbIp4XYfYTzKT6l8p3hLh
E95n67OvNdins5Tfooq5xhLBe27dZD3N+6Zv651NKygJnkxby4bpyG2mY6sGaZMsBHKhxkk67uwk
erTckttvMO7Rl+JzooUvilHWiOEoShb2FOe8B3Gen+VcXIWMj+Wgxccku4KJ2otajPd5KqB/z+ET
Au9wVF/9qRUXx6rB/uEStfP9clsmwPlqzVF0V6LFhJWCVhFfRGyK5qfawHVp4f72WgrpzUQQ43Bx
JFG499qw6ef4vjgNOfGYyjiYDDh9XfZFq97Q9hm5oUtYF+fMDMOH3rLqU06mQhBDpaSdpJYxDZfS
iL7RrV1vDepfepDKbsXSQ1D6ce7lryU8shjje7XIswiXPYL04dat7PvLy7urhl+9tBgbEI2/tt9V
/Qkx84eV07ggiyI8UlBxWYz2dWC/61rrYFK0vf2hmLFPcOf+uQwuNVM1k7e9mVJRngYcwZR/royS
olJDr76M/UGsNlJ5Wm8WPsjo8azEhvcMFo+pqkJCieKVnkuNyJZOoeHWyOtxr9c4R2QvjyLsjpHa
SudeNq6cGpy415NxGNlp9OGL7PDzSks6WM/ptIiSeZtWMy93dUr9xxpxOQK8wX1IBlS6XqA7SZ4G
qj3WyxXuj+WLcWhU82Gr3kqI5BboSgR23l4qoLBsemSHcqMHKOCejwsxwba0TI/LvMu9aj+zOtpG
BRW9ff2p5WN76FUEJVfMqsR0oLTwBjwWVvmDBp1xYzj1TfqJcQJatbE9nqzEgU67qNGyGi/KQFYn
aXeokg9ZN5sgGOlECsNrPnkt3QXJteuK/hCxqRkg7ew1SLwIq9k5UJH30MfWBFtm1VHbkXQYWJYR
fzESxRHidBoG6LzgZpJevi2Ltdqfrg6e5M2SAAxH+ZSaxIiiEKxXqzJvS34zMaP8rvfJttFmO6yy
mZwxza18HdVf13Iv1zBM4aNBrPDm45cfBUbFyRGlewXTuCoyGd8ZLIALZbZUXEbOWTVDgIT5CgKa
HdMIkDYWGMVbLrBHZaq7FNgdyqoigSQlzY8l9+7Ziz9mKZxtN1cO4AlPHJoi+TXpKSWsJsvjeJwf
Uy85aDzlvPIJX6Ns+ehRQ9fmGzO3ziTh/L1e9Pc6VebnLGl8FHp278Cf91NA8SNx3tWcUEIFOCrb
L5sakQXYEEVy7AaDhGGHhCVFXx/UQtnCRoyc8FttVXFZzjvZ2utKQMQfpI+Qq0xLClRlTxVLxDn8
7BwuC+5zGhTVnsvZR06lHH8ZiDQ1TlhWd1HLVC5fyO/q1Itu5QxEPGYbpmadPMdA7o9TfS6s96Ye
83vx4D/NumZcapVHQZZ7NpKAOKUK/S8HZ1anxspKNOM8xcm+avWG9dN8rpT9ocTLtcm9/NWqzRwf
eUU5wJ3Nvexqe+MdQ8lwMgwBp9xy8r0xNaEqMkRS6lhss9NfGVWSnSrTuBX4cDegpQ9q4NgsS+LA
y17byii2I+t4lo3dgZozsPF4ZUvdqh/0oXzXkuKo/lHXCABslneiauhXyj+1no73elDcgBNvmzk0
8QLwbiAb+aZRXbdbtogJKDyy0Yd8IPdLEzUOJH8/TixXEsTBVRMUwWlZxNiJfjcUQOQl87zLO5L1
xGdRTZfFjksrIsNJZ4F9EyUNoGHyDItYHjE7PPcto9RQgZOYxIfMDXMfwqRZ14anLlZbzB3jbapY
8AEbOTumTmpJoZRgj0wsZqlRUzG5xRLMMsjhpuvulrVlO0Dhzz2GstCOT/00Py8/T/LJO7EJtI6A
cK5x4JkHavcOy1gZhXW06lx2N3PGHTeLCEhy9QJQoWt4M3OeKRYJ0a6pyJO5LkmYUtANSaVb39fN
VkCI3CVVFF99y/H2ga9Bgs9U9r8DoGBn3i61E053F/fBstR08PNx2WNVFGjOwdsacSLu6X88fLn6
FmfIYhUQucNSnsWVHYPi0TX7IZqi8mbRgJ6PU7Ijs8ZZXiaMZV20X1aco2ICST6zQMp5CSFTqDVJ
OGI/IkxZan9QslLKgfrR0L58aj4lPMRn6n0cTOgWHOdGL6mTUI+XCarlx9iBKVcRYgyc+9xo2Xay
vALx068SgWKxBI3pEhArq9XoECXGAse3ZlDt6tDa2D3enOWrU2A/oISg/Xp0O8lbJEni6/I080pD
maSaPp45hpA11ZqzbOhxVuPmQOgZHDizots6lL8k9lrYGpt9DsMmKuy1Lg0qEZ0fRCbCNR/ebo/B
+PqVSOm4tcwVvppZ4FBGUFK2+HCP162gyIFnB3bOSfI26yrb2i/ukFgUDxHMjntcD53tdwQhi5iW
evGjjczmRNaISYB7YEaBpBszbi6zFKu4esDdmvbRE6jFVcdv/Ro64XaUyEFismzg2O5orgeQBrL0
yCe3Lvh5gJgrR2Q5OBH6XmxR7nB5Rd8SH6GgpzG+iLJgH4jgujxXi2W/15sZLwc/hzrS8ArxKTyY
ashWY9lyXCzBtxF7Ite29gARSeWnG3Yn2jEbpX/QA/PL9jxOmEn73B8vbqNTO1WJmzOE2OhqFKJc
1D8J8sYnLUIxRC99SMGVUR7EezU2PsSc2/eAbZR9on01Usygrs8+QvjZR5ci6AfivJz+oRimTSHr
x7h35KWZNWRK5ZtaHoma42JvlJxDbslVDZuy4/n3tXAvC0vDoExzJfzg2tfh47IW9yb7tcnsCWQ3
zgXcA3BYwRFZ1mkBmIxgME9krJ8G/IPHuBpvGgsPNhfRzyTuDvSX7Zt21G+pSyBDcdrmgt4O7DTZ
IfGRp9Unf+EbCuB7bZveIlRjvtbJE5ib7JzC9yaukq8daT0gdL62gRkxn+KNCOmI29K8xBUxLh4X
W+1i8Y3tCbaBToUOLd8YxeY+2lgp6W6dvOi6qgrlg/PqE4pEAXKu4FTc9djAdw3kv86sxxubjGdq
U8OztLnQj2V/NLRK7mg6HY9LhDQVAYwSitIXw94oDGq/OtcFCd8AD5/pp2OzUG2CobR2sx9RTtLY
CCHKtI6iUR5m33qY7bbkMhAN/A7sbK1VwErbYNp21sS6KCldIvtKG5Og5HOOHlERDKXBAW1PgWMi
M8QgMeBGoSU9p6QFGQVW2KHp9X3PFf5CVTeJx2ZDMBbruAUP2aC9YxNJheSN+o8+JDKscrbLe0UP
xbXQxTlUVQdjwwPeCmlt0AbOU0ACmVTpqwYPn0rY6boErpcZkz7Zkx5D9l/Ord6d7zNFj5AxAiHc
3+dJ9Bmzf3Be0sc0q2JTLL/VKrAtJ/kUy37cen1cbnLKTg9pbH1w5XvJqeQ5dNSFs/IlTDqYIr1y
vzNImdaPVdByUR3Mr9eAM/okShg9b3mAR5dOZe56Xu7sjYoH/UHNffsoNAeU0aw803MEOJmHGwWd
10DC4mh0h7sMqwWOScMBtxOKgxMoIqlycRqquG+O79Oe8yhOuaibOJbjCvcr+GX4vO347CemtS+4
B0lpN1+Or05a2S5ST3khuYJTGqAenYXTWiQ1W8L4vQy4PE5lcsZdX964Xv0N0m4R2v6UhEKII4fu
EGoxdUKffyGHZVkj/bHTOQ0LisRkylgSvRsGyN8U/NWppBWKBP1y+C/YIaROdfDjb+T/v7di/40+
EWxlABeL5JvmajhAOY/ZRVNnCOIBR7D5FuecjXrYO9sIfhxG+ow71pyaq9YMQOvazX025elF6H+b
9FrwQn/984GcgtbgGVSs/fXPJ7qM5LttjsBA3O+47jFjZvNRH7znxOCgAvZm7gwdp6w3w7a06Ath
Gyyuy3og8ZH9SWOetIJa+qJPxUnzmHvcRiMDmKTHUbS7kcX9Q4uLiCwMiL4mynYaq4rOPTk9TgKK
UY9TBAeqjsPjMkN4zviQc0Cp/wbR/ty76M05tk02NGhEG3XZCbkYmHX+iPZoHLu8OHNollRbKZWU
G4/OtmAjU0cDru3cZiFZCJG7s5UKr/c549x95gaoDVNCp4OmJ1gbWHLnrdzXPW11XSjrc1pYBwAU
mGFLXu4ljBCoX31+JsR9KUZWCwh4nEG0CD+MLR0qNDIvoY4e5tKpbp1nbfIPJnbDgx/W5bq1pL9a
7ugeZg87wJfjyx+WYj6lEX/9oplQ3/s2uIzA0uI7MjS5PzwOBEcwbTSbysdiF6blhZ6bdGupacdi
7KlMkzYK4vr0b7HMhvjbE1eJ+1XrTddoiB3sD6V9Ix3BHpEdo6pv+EUmCbebmlezpCKlBe/CYDW3
Ltwu2UyGhNiXjJx6Ym9aVcnivwh2PYg8iqscXAu5u9V7Bu5QBBBos5amDutLGIwVTqubSKimYlOX
4/elaPW/Fsf/NXytKIOOZ/Ghtfj4eX95IsFPmEOMbvpFIUB6zpHYZqK4mmTQF0G0M5oR8wO/lVSB
6CNlN1v+tAYLw1ZJpyXeFUCoLdQVaVySsd9n+kQarNGDVZf4HxlXhQ0EgfpvKG+W8S9AP6YABzSM
wsKzUXL+kpHj/C+47UN0WXgvkSudbTD1zNT+dGsxT2etVz/lgulGatwDOUDGNbfp3VzidgAaw2cf
qgcfNO3cNF1Ip2P4oc0ZiBKbUI0HtRnLPm78DNoE+Hh3F5r1I1VC7iFyj8t+wGtBlkqPBt2WZeIW
W8qqMFoepfkUV+w86hhIi15hNP/y6TnZD23mdsvtARuNo991CmLCkluNXWSYsmTkrNUOUx2XFyF+
mFp174X5d3NIJwTy8IWujh9ey5p9AXhJ2oA2GcPQhs/6Pq18Y121cH06+Ae/HQZVXPLGE2GRqwLO
1D7BkYIvFDWLyzheFQ6VPS09kEz4pBLgLIjJyZDIv5UOIPCppd2qcT4xfKLgTj8JlxToZcA709ek
Hrj2HBeT9yKKhACzyhSPlFKhd13lR5ihHhx/PCzA8ERBRqzqNeNJ3tpN4ZL6Opk+U5DC/aCWkqNQ
EI25wPGMpePrijDW6QmVD2+xwjgnHU6pATegkpPC2MCsljT5aqALk9yEesEqCbJSG0+FnGp9Xj9F
MqAdVNQZzZ32YQ2Wey6tyN2E0WcZum8JlSZ9xj6MAXG8zVwbDEJCX+J6agLgm/CaCJva7BR62jJX
22od6tZIVSldPQt8b8CbshJV/LjQ2BNTxaBLej4Hl+6gKSGErrqpwBVzNVl4SMUL4lR8yjxvg7Ye
b9leRGzBrOnczTiPEad2VuQ8SPDAh+UC21o70yxJX6ifXlRBQf3Lron68T7iANRB2gU6uwtlJU/z
BLs6xcj9bP7wkqHZA2HhuC2j0/Kza7dGcWr656g6FR2/AgzC1dTpztEv2Iniqpxx1O1ZQSGsREFO
mYHgKhPHBvcDiMg2nc26CerKHY44YTh5VYK0arAmg0p8sFiqEK3OHsMZeWtpryCAaa0dKye+V+Ej
bS+Gm/o7HqDr0liRoPUwfswwxhoCybzuvwDJiYKcuAZexa/HEMhD2LGZnyuP6Qrzd5rgodPlSNsM
se3FDd90VgSgKHgLZ0ioeGzYYOsu7u6gwQXfGNGtniWFD/4zydg/QL+BIsSMna2tRUiAYpn+HRGd
J46onVb0uI4QA0D2f11Ulw/BInHqwGI2VUab2rLr0hG4SxErM4P6BQNUG5vaz0UxE3pAtjvobjRg
42J1im6Vav79GMYkFN2hP1Cz9ljPOIHmInjRQ66GbYbFsnUCOq/YpbLLIXPWl+eibH9p44TJgJZB
AhMTgr5H1IpG5sq4nyP0PqvWtWe3bz+iZkzPLb7JZRbwdRIkkrT+LQrbt9if4q+pvYqdoz4a5mNh
Fy8AyOiYwvq/cZSvobFIl9gdn94oa1hr92idoY6JvmWPPudOuY+Sstu4NXzIvO+uYREdy7Gxn4h5
76pEiY+VwGPD9vDvcvVLBPrP05Zv6ZYvbNsSNr3Hf2GXzJU5wCzk89oRHCbZgXybTsK4GXpeb3ri
kNwr/HaXqy1Hlcw/IiyOzw5CG/CZ4TTUXKrCGOHK5tQPsV4/GyDEtBbi1JznBvebRD+nlnh3tXHL
/b08tbiIeEqxxBTiAFmjOWoplwdfxMHGxki68QZccxqs8YPmSLb1hf2iaT/COLY3iAkuYfYo2RXI
LPvKDfF95bceRvVdZzKupLN76krVRzZ5xiFOCT8rxSuNhCB96zbrKpRim+RsYZQysvygUF6XsE+b
UyXzx2HAoBKpz71lvVSDln25pUlInDIN9bONtERBtmgkTMpXMXNNWzQCN8e3q2X8di1tbcTOjyUo
jIWgoLMb3ob9yLZ53i7RsCqzg21DsMstw2m/vE8G1VqwiPjSpHHU9O9arsJUAqs6m5EtQet+9XLU
sLIwfrZra0qbzSKzDJMbcPHMNjllIMEc30wbLXN5v1tFm59t1btmlvLFT6r+7Abv0nipUw6P2O6t
vYaaTvrRUjI2hDM11AnlqFl6B0roSZWJ7NKh1DXt/DqGfb02mgpjsBbu4L0vA+QCfIJCK8+TiB6W
9eOyQdWqftiaWnr0hf+rIpexLuoQS1Oms+kKsqs9oepLtuVfZQ6TTNu12S4Bng6PDPvJ0Ca4Rr1D
keZyD9CcZ0+ylV0kunAgm+LJ4Wjyqr8FTjWvyijI9o1e7ubIvmf/i/QYI/wi7FNUEA8Q11WChDYV
pFjLutS6NaxclbehnvdjpA5yrYXGV9xiNkeH9t1GeYEifjMxckSQ1h9MO2wiAjAjgyVLAAC7eRit
Q2C6IQiHAhJj5aSXZcL8/924tf8sbz/zz/bf1C/8XlZTE4dR9+//9qfvXeN3tJ/yd/fXf+tPP6n9
9+WHw89y87P7+afvbIsu7qYH+dlMj5+tzL7+A3/8m//dH/wfn8uv8vxfN26ZUD7+88at1f/530Vc
/HPflvr3v/q2rH94Nmgh3zN9QzdsxwTT8lW4pf/DdYWtfkgNva4FpeU/Grdo6QIqZYG3h6Zkm6Zg
WG5ZwkX/6386/6Afg5ogIvSOY3goff8vjVugdNVc/U8vXnq9hG3xS+ouQip9TIo7+09AkyQPoqbk
4bPscEIv7gN2EYoCEnnzTQTEiSxHO7R6at2SzDFvEvUuyb1DLxIf15f5XKcSvq5Rkr/RGy7CJTXT
K3sUL07NZs7GjHRuanvlajK/jjr744BX8hz61+UbJP6V5ThcHAPdR4KZKfbU/dOkDyFT0PyZpn65
n2fuxDaSrt/O9iU0K/vi4TkJx8hg08D3lv8/LcCOdp7QcWuCcm1y+w0Yh7HLYD+dxaClJFLc79jm
bwOidNLOCa21RoAUFrTMWLkD1MIcX6I5hamPZLWKSqSYwMeTaafNNbYbmoe4S276rHPPSRBL/Fwe
p2rslWedRvez7PxjG2EIj5ST2O3DN1hs7T7IzeQaEUw6RbRc4jFK6GHHsjnqDkS7dhZwikuunRWk
NhFHGiWEscEqdn6YVZTXSyQACt3INl36c6rYhFi5e6pYSZ4o1sQBljN46/EwXkh+nVjBPHbgRldd
jn0rsi+NVXU70af3zJM5onjkn3TffUVuiI7kdHK+Mvjm6jbcVc7MJdduaIfmRrMJAGV49LhnefBE
h+WnHVA8WlK8nUGwo7Lj3S7ItxGbIBlLgMVuh2ZtV/6vzjetNWoOS18r2sd18rsiMFF6iKC5E5HV
BqaAyZG4uY1a37d3vW0MoAUSiPjhB7Uvv8tyeJgKBOG0eI9tPdkmuBrXpEVYugRxQUNSyF1+TDkB
wKyt9BLC+yj8o9+RGiQ3RIWspwJVrONMKz8TwhlOPXW9bW7BSg1qSOWIuYjg0ZtuTs9NzvtzLNvs
GNf5UdTBR1Bl9yn2g42vmmAzmy3RmF4j9kJ723uIrcI8x+TQ+9B4wsxQ75rYOU1RZe0n2qdap73a
Tk3UG0Ch6o3OIk/c9am7k/rBmUODgpGO4dLtzHPbZ+faHnHd95hOht6+Lt9ovv9mEtha04Ktb+j5
hS18psEuWOdhfifDQqggOXW7Psan1Njxzv+O+oHWp74p5/GxLXu5w8dVnlAzKVCxW3tl9zA95rr4
5jDjKC74h93kzPl5/otSJoPaj/WQ8kXU68k5uSHcCoaUaFtR/Z100alPrd/s7rxT7FoEhyzQQVCx
Sx2efZ5Yg2p3mdaBBh6F5cC87GvtFwJa6MfQHoyifiFuNWzaWq8JIBD2CPWzrQsAmjZl0zDFofjZ
0XWkua1m13kqMJhfTDzv9FdV5oZyi/xsYQHmMOTGGDnNsLdt52NGTgQ4ghEjDgfOdBXB4WEy8QY3
lfiWjtl3ftfB2iG9xUMlnjmu9G2R2qDW3XnfG5lNeNMMLgYOkgqcKUKYn2+KubRRyrIHKssRBHwT
/S/l5mRQ1tIQRiWHkq2HoaeTOM9RbMdeqvE9uszPkrLVQU/Ca61JeSdkY+CTptTNs1lac2Pv7OK5
YO8ka9Pc1TqLH/sNssJJhvOewhpieKhRetvEkJtxk3g9p3vQQsx0wQ3MiPSrSNFZ9GpSSvF4r5HS
ZtlUMCKaxRvgrkfL5l8a3fJHlxTwK6TJkBx4gJhomyEgx10/yZlBMl4FVYQwjVDISr+krzTxdx5c
yDWeP4CodOJtBKD4mvHxMLdYhNpKx9ABlC/rMC+6FZXv9RT6TIosNbG4HlLD+T2ypNgggnuY9Nzv
dVXYe28ifJeTfMpC/hAWiexSSg1IJGYrIB27AjsE5Aeez0Q6On30JiJWDRcoNS98iVJCtvXRFcFD
NBRXI5YY6rwKB6zWb3Uo5vlg3PelM2wKVmsUCu8pjLbWuQzSDenNX45DNwyRCOe0KyhaX401uIPU
IgPHdLySVwun1dqL+6fZ8Pnt6Lcs5K6ZCofLL1KSHic0ADoIGlABeUgiNEXTL9dpAxgfegP52PR7
atGUmpFPgLCNpycf70h2iF0Qj9HGnXCDjGTbVjXUu53bWzTmpT/Chka0aDZwSoMJiVgBoWvkv1JS
zDIYQOkUHjHTJjtQTTMdHd6KMTm4/rfMsCbwGY0p7ljHNIYPna7z8bTnI1uzJ2+CFhN17nq0gdFm
eHrtYLwgVX4TMN9YT8xPNMdzHAV5QboxMp5acvquR3+0N2IzgRdHFa8INMiZv7xmKFYaDulSVC20
0fBxwmO6cmD+o2sBnqjucOJlK8OIH0mpw6txJeEmDTyAi9xPD1uBSruNsvCW6OUhxNu74qN2ZAoe
1uQ4ONmqF6s2CkRYj22dM+CY4lBNAkFev3FWFOcMJ5BlvMK1ZEdbk7VziLQ51ghmZIpr/nLviTXD
7DbqsxyN4hiJ/tFKwnEbBTSySyH1i6gjPCm4+Aa0G4L12m4aWPfn6Qh9JK3vErf+KF3T2FgA4Dvx
HnSgbSq37fdFbF9ciXTP3wpftWm82qO5H8yMfkgrvdRj9ZhG1IGiOBWHoq8T6lymFoVheBYe+/vQ
JInuJGn2aoeIqW2yoXrhQ+9GOAV9AbUrCX2yt5SIwwdTjKxwY5HMp0KZrhg8UlzHfa4TYtxNIfeT
urKOnW7Af4DjsErC/FsPlXmX5HcVuAoq5fVbqPGpn33Ke5N0xmBH+D5vZu8hes/LrtjlunRWboY5
feayt8ZMfQmNLj3M0C/4mr3Xvaw2dEmsyr6ezrkfwgwi9OZ7rPeydi29aHrMBzWMvedjbtGpLd7j
sHKO+D6fm7K8uJr70wX6viFPQ9tgdasi76ddhdeEO/42IOW1s50eH/wIfEYXUbb1B6yBHdOb28aC
dUvyoCVy2nVu/SLT7j7qSIObieeChDdfuGyP2z4dX/WWo4EMkeDDOFU8pLLepsmnZcb3Dc3E8E+H
ap9z1pFQbYg1hPHOiAEu+L1342KyJoyQHUQwJ6wtS31lGoAk/Sx8ryb8c7PIsj2ZUmpQIz07ttMd
0499Qbq4t/DXPCAn9ABZHMKxGNqSygNc0LPuFxarKyum2I0k0nd3xoknKXUiaEX03CxwP0me1oQW
Pq/YpPp0FoZOWjvmVT418y9/bl4o4AzUw/wWZXG6EwNpVEF1hwgs75oUmktER/+Gl/sJlTDcAxgG
7mCEe3sYCVWy7HVzLIb9ZAOmLs0jq9xTM3oU6LEDaLMqhYLgWWDk8jOf6IPW4MdovPqhjoyHpo5f
RZpRmRb8wAPFXiQCIO/aW6cWMMrT6kdKDmuYBtZHpH5hNtmQIKxbYzLPzCmEli5+wh0BKpX26QAY
7aavibcMccwBYSHtF330HHXeDWYoOFFctmusfvMROqi+ipv5YprFyBwa5mutns29VReYpeUvAxoa
QFu4TWSQA0qxHwwgFYR5KJ8iLYA2y+Sh05IwVGGz5uW+4892KYnaH9KMoaHdhQm/6XLO3K2rc/ZY
/XUYubc44fQS8/J9gLAB27W6591j3gWyuxH2zrZVAE3QqsVnNNn+sbKoWtES8RA0ngRMhX3FN8Wq
Srpn/OsBjr0cfPMwOw9W3UOj8ThDOhleIxdvGrEDNV2QNPQe8ZpccwSbuYyco42/XjMfhpDEhWyn
XRUEvAuab4WVGQ868r8RdA+eDD4S01WOx4aCPPkrsnDw4FNoKTRTsYfynIfRiKxRv2RxcTbT/EKH
Mvz9xiVMhg9LkE9lEe4129RFoxbI2pFjBQdCp5hze34w8jSOgzHGSjaSmsduHOg1M0VRvM9y8I4W
wYp1kfLX266FiEBOMVUiRsrPdhD3Q9UgXHGw+U0FNJffzB4s5a9c67KTZpMmoFTej1gwcTVam9Kf
NqIDu0PxCuQkdP8xyqebGRB0cmm0jZ2SAs8qPcou98/j+I7HESwWxFeSQ3LPVPAae/NVMwkBag2X
g0LrvrfQiNZRyR9Yrx7HMnXWKSkSIvloVkFgV3CAMBWychhbagbpWoNSMd9Dnyh3QfEYs56/Ru1g
b3LehrKvmif4mC8oydNH6NxLjtrU1JL3xMeZEaphoS31DVYS8sYaIjyU23ZbJBr9eF5GEpdl7do3
q2sSyuYliCqWkWbR/qhDPNhVYVzjCOtIr2u4urm03jDXdBcfRHM4Zr9ZdfcHRgDnFvWuc0uWbwhq
r7IAdAdsvzcJRvO2fDNFxrg2NbPcctmdblExmzu1CVwJop+aiYkXY7WWVf+XufPYjV1Jt/QTscBg
0E7TW0kpbZmtCSFL710E36ifo1+sP54aNGpwL3AHDfRkowrnHO1UJjPiN2t9K71lRX7wR4xlPtl+
NRhLGhhCUYeinE46bS6lO71GRbyvmetXHdKnEcbCvXLe2ypkCZ/l86EwELB7ZBzANaM3TrNfZTh0
Ze70OVQEDUVyP7biT5pgPcPkYZMnXVUQ+UTssLJr+rsoLQUMTitYe2nFzKv23lwTD6PpEOVt2+e8
nt0zQSF8n9Ekx9QITZ7PewxbzYbHIB2TNwqM65DHxc6dwj9JNhorawozqD8Ow/etQPZ1Sxa1bAvU
InAy68jvn4VLbJQgWrSeShCzekb0USlKYrVzM5FuoJsdRYVY0xtPQ6mvSqP/cS0DRN+IUZuBMKEv
kFDKIuyOubU2fQQdvMvQBAr34rNZBHSyr7E34E6FZ9kQhWLB9V8HRVMdusF+a3J977mwNDHBHh2r
fZ56yia2LXD07BcmPtajWQ5QAfLu5LN+sxqbI0UPybbulV6wSFukZQjEzP7VQBC+2mndDDvf1yyq
+3Hr991XzXXN0gnWmSFZVkV//ZKvj+mQTWM43ZsMb25ydbv63CxGfmw6vUJ20o0TQRt62tWxgyrH
CReCK2TKqeMRZ+hP0EOCUCnollzydzT7mZ6QoxdoDCNKjc6wyx22uU2sA3UWWbrFiJPtYhT29AY+
BF/mmnC4Rt5cOPuqNC5pRj1sFBAPFBaiFdBwQHyyBX/qMlEGSfRZOhVq3XBRyOQ1EruGzVcWBe3W
Hab0OLrmty51sVMVwSvaXeKo/hF1Td8d5tZbQHCoYU972x3rAxlRRxmpu9HsKGANdJi6YxfABAIn
5TN1PPACMZoIcpV77EfvbhBBcQyhbaCMFJhWGUURYAi7b6h3rSfBMY6PYz5NN+WV8Kfg5AG7xVI8
6Y4kdpsfjlujOvmUoUXFVCKOL4WfPqPgMVdTlJGINGu2psuyuc+Q6Jh/87rqmbrrYWt2tDYo5ne8
IrwDAYxE4GUYzmYPEqn3XseNPiQV5W6onwJi4qfgw0n4V5uaA3dJbNNYMnEbSXMF/avY+La1MwSf
r5O9p4L1KWbakx9j5pCt9ZuK+H32ubOrzy5ZSgvRTpuUETkAB2kBaJ3yEACLe8EMBptAExMdXoag
fcS9dCL+hjT1mojPFI35rL/8fgCrMB6jjB8vbOaAyK/M1ewkSDLA+WL0DBDOh/4Fbtg5Q40Iy4dP
PorFZWS9sMmGWhMvml11PrhHIxAOi3sDIT/v7KWwZ9LJUcbbZkTTOM9gY8iwuGXIp9ziOizGzQ4/
DhIrRkCJplRwg5YqDUKldnE7D6p5qWUcrAysQNt0Zn7XgAPRcjhNyNBWa21Bae7kmcK02CahOskl
PTvCTtpk5jNPiGF9VNo2N57sn8sWn6zlirsR7GZi5+x80lupfZNWPK7Wjlk+6ZDFAHoKytGnwHYZ
BK7zlL1vmQJnHGwyfhBxOJi8SFi2L4BtoQg1l+XpDKvihW/TD8IcgjJwWlGHuQ6Z3ebAN0emrE94
CePYf6XeBi0zzBRIynvLmPpNSD4O786vZ9f3aeQ/JL5+1PYAjjN6bRzGMc3g3C37WjQzv7D9lneg
/WxV85QD+RmUfggMZxVLWZ8rQTK7x3bFmGA4TkqdE/q4xhd3lB9syJjzWQi84+ZH1lLig2wRCPfm
TzgRDjl4sEBLRqhjA1KhxCgsdSp3NA1i5ZjdtW+6kwt72RynQ1p+6dZ54UrY2x1bpEm2j5NyAXEo
87WeYkpbPHqR3bX3IcZ3NrOZe1e1N4aKE3Gu1NYiumHpf2BIcRXMMNeFbTRHW3nY6hLxEFVVvisi
Pm22fcWGxvsNi21/RzgaKupayGcEft16ie1CO1vd6cR4ZctLIWMO5s5txmhXTSG71JEPM81fZ37o
KpLAgoq4HK9hNlzHyXoOsTIxYDTIw3N1DddtujP7TB9ybpUg+jtYhH0UTX3WwW8Wcyvi2bjo5Cs3
G3nvkBDFPPZjLs3k4LXh40zpMuA5RBd21wUDXThWEAswTkpRE7Quii05PgZNuGlwou0Ta3xUjHON
rKbCWWZDwYQKwDb+tPn0m4Wkg9tQomrxbtUcq1GQ/DGguPll94pn7sjefGGvMYwII3F2KGfDXjyK
3npPwoJgBp1diXimhVQny7xzk+E8VBYimTKwVrX0n4aZUrllOOYQH0g1F0I69t1D0PZ/Cx9pAQLU
cu4fC2LU1pkm5mpS/ioL1JbH4cCKAQlXVF41uIBAR7eg6yAv5CVFQ1tfcwuxCgk9oACGgxgZvHew
TLyKDHffUGeLr0TDk4aZlV479Z2ngfUfUKH5fVYP3oSgWNjcPOO5UClDu58oG09dWNwJ++8wZMUm
xlQMoM56hD/MtBZncf+ESpq3n81+2gofx1a+c7AIg4lMyj39+bfp4D1uoAHN873R4h7h92/Wtub3
9ITGygZODiA1Tmj5RdT5YVbJ3TyJX3jrp2KynhjIbiM+kNQCwMcl/l421nNhKnNVklAZa5YTne1s
pLbGrbKuNO3tYQQJ0lfwhqyp+fbFM30xpa77kbZ630EWSRz3KTQNjsIhXXtDRQ4CyW30ADsroK2q
QQo70bD3mgg8pP1W5tvGn5YQePlkz9OnLwBr55+JHYJ4Lsyz66irB0L9TWYvduOTGABUZg6x5Dqk
tWhYXkxmZ44evJ/EEetPU8CTw15NsmbEBkZENCup3eJWt+NL11rbrmaGRNzXndc066i3mUYiwurM
8AEHHx+mSVhRJp6nUX1O7fMgpukcWky9K6wEkw2RMDTWvR18A4N60ziYknR6xjlGHmd2wOa+8htu
uj4cz0PanqMeMye9Hd9IaTy1oX43inbgqZJIpNUpm4fHVHsWXRQoGcEYVjK7JseTqtzNH8sJH3EE
Bi0wa8KiDU3d21/mbjp1Nek2ubbQDJnF2WX7Lhb3UdCG920THTrGFYBlORp0kt2NyBGyuftuzeBh
ISAIJV8NIDIpCHC9BBGBZeKOsK0/eXqIRsYiieHDx1fqYS5sYGFeeQhnVHGIS1Y+djGuA6RR0nof
Bv2E2Cnejn7FWWnwEGX3VpYvfZnp4p4oP31/PM7sNcjqjGATWZCRVdTfJsQx4xA8CXJF+9Q9zzbT
1pmuC7RTsjMc9YwcYms2oFiSHo6WlUE+QJpxHDvjJMcIrLtbbrOOTN0CUdPKLjrarmlfMDzKbLha
GYe+4VaPGGw3dtNib+u9p9zAzDO7zlNrV5u0TbA0yz5hjR6dW2UeUozFhcPK3fLIDAlCNPQQCp4Y
aD3OsdgS50Za9nL7o7CCkWziMo++m9SHkNlpIq6Ht9LGmM8bZgE0zxL0Qe3BHnKAZCxTj6poiSuX
40bEg7mq3A7uUvnu+tR4aWWsXDXfFxlfiDqK30Xkxut8gYqFQX6qEL0J66MXst1XUOe2jet/WdAv
+KToLWJ7M9sKPLPO8FJ2r9OwDNpjF7zSsO+XUCuBq4ThoLUarHXeJ8zdaxYGYFm+Zxd4Bnrc2tgM
hbHxslzcj6P1zBwSEx37BNPtH2ZAXS7RHPTLTAeCKUEkiMID0ohgsKfIOw3S4jwleMDRDCyyr/5m
Qoq35VdfFoSZk7DALoyvZtQzlyHLcURvlnjh2Rr4xmdW8mtNibkT/QwBS4nrIMoP4FPWdqTR3OZD
erQ1N6EV2+1jLMK3sgyb1wl2vJkxcEl5AW0kJori4r3NJUFNZVkubgEY7Tjt+I7mf/MAu7UD4XnV
sH44l6Cgx1adugcRJDauHRNoVa7lJheE8fksBlaWrECXAxzhBmaOPEj2J1Nh+8jp8OyNxm1CwLwo
Xp7j2k8vA4LFfTI41Kp2d1FzesH8DGBkLiYYguzgzCSkqSVdiv1Cv+PHnfi4Taz/GFfDugAOTfXN
wB33+MiK4TGNaNilSZcf9cVvOkSPLkD9Os7sh95YLLxB3W6GkG2Oh4aLRlX2xNfFi7FRfToJvvgh
a1mZQwskiWJ5yb2/t2hZGGJE9+zOeSGwqHdFYZHgGZTXJk4P7ClrVFlMxbqgPnPNn8EJWisyfpiv
w97Y1mOPPjDVRH+l3mpEtvU6+QQjdYqVVxfHz63JhLMg5PpKbRCBBSYga3BV+jZ32dX0cyrBeahv
wuBA7Ii7Z1vcnIXLMC4fWIrLPPU39vQtdNjeWUVs4YDiJw9Wo85dHx7zsYO7VjIJxoB0rnyDVyny
t84q0l0XeHrLku07toLr2CO+NOcu3VdW8wDAzWE/yh9VYdJep87KinIkNPGI9j1g9m/l/pIBFOd7
O/CuHdkNp9ivRgCP2gdQPqtr56GmqpLR3M5+RXsLjM+3WMMl1Abrzigw8+FpymUqdhUb47EeDT4y
TJDICVEHGfBhykw+1TWyGkD/3S4snkuDodJMzo3DoD/2M70tdHJuJsINS8Uyhhv/3a8LB90iKBgj
ZDsZGsaMtoqYqGlWE+2LsWUInzO7SJgAqAf8OdD5LT2v+yj/o4w42GYodu2gvOdj0XeyjFqgu0yZ
MkTZG1Jiists+p+TA5g1KELMSw5ZEBORPHbVcvGYHSAdVb0OdfOpcx5PfN4hYg24jnVFBwzdymab
iRVYTHI6OBFqRbx4HPmqu9StzVlqkXTO1H81tU39EiksnFk9faCosiFU7fPl5PVqx2Pu6lwT957t
9vBnytWTHg0Wtc5NKPruJGQeinW/W6eCXRPKePAX7mfTMJidJtkAT60e7VnzyCTN0acHYWfFZLHN
2FW3XrcloNThfG6z/lQL1A+l51Fi9wwDK40jL5UXKcQEM1YyFUGZv7VMEE+g1GiX6nidILXYV5V9
n+PQPTeud2tcc9qRPFDv4GI/OegxcIxg2LJsuhYgCd2hgZWlc9ancQKCWzxrsD4EKZbBMc83UR+y
UspKdWJD+xqGcchoWH+2c9deqvwPkFKD3QZiQcMPV6xYz2KQf8c8p3SqycOZG2NXW8RZAGnfmkV0
F0+Rs5oNK9p6NHbEKrN/CfDXm95v0llLa008vVXZuzZwNTkpLkKWbBX0JYrXJIbvxAhoJeGmb8LK
rU4MV0c4QFXZrcI8nTdGZsrDyLnvukW+mcSCn0wbvgSMFjZGB104rpz2REs4bemcPqOEBd8/f7RJ
bh2EMNetT/KC9NjRJZaIzxiCmQvNM6pqXNedW8RrphN3fdz5p3/+sPqRxVkOv0p0b5jazE2PeJP0
9WI3KjM926pNz15SMyv45/8Xw6GxhvTUF4ptpxL2vqcegUxmO0uYLIv+mv3z5Cm5zswSgYzk2mj5
uhGWq6idUdpulIVuLlTOQQ6wvX1WWtD6Vo21LfrB2KAF6RYEzEM/q+fcEc2uzqu/SXi1MGxlEqKG
tvKdFhnEAV4vVHdTwTEdG+cEX+BQVZG9F6RMnuTyR2XZw7//cMlWUvOxM0d9CKWYT6F5wZRXnkxR
lKfcsZkemto9l4zf90xPaW9dhgEng+3HyeaJ2ebCH+gTw+CAvmRfOkyXEA+/GK14yrVLLuzy96XM
Gd0ekU+tFkkBgn7JbLRWQ3prapCNQ+BuA1HBeUKDqgrzoW41JSBNCIKWAhh2j8QKzqud7GafM6pH
czBHBuFZcXurGRYRCd/9mWw0K7PvvoAKhd8YJ7z5zaJm8ljm6+pkkcO9QiSbYCAWbvYYtRTjZu3R
Gyvu+aB5KJz2c+4jtZos9cg25iAM/SQkt5AR6jNg+2mNMwRim04e69bfz4qMkk67H3iFGBsXtQ8k
JpcvICCeG8JvOEx/GKlIdv64mAv7JzDo6FllkchahetQWN9+xRpnyucHs0ofCF1cy1gyPmLjoIvq
fmC3w6GgF6TrV5fEx9yDCl9Zwd+QfQK76qTfRdqEvyW/fYOFkmNmz2rwXwP2/r7xiaSfaipw9k2F
SSpSrDyME8jRD6I3j5ni/fSS9FdS9RZZcKNqfDZVhc4NhugmxxfEiCY8Vl79EkJmA0MXcckWoOWC
+cEQ9X05UN158fCYl/E+9dkjOmxOGEGpbWSBX6sOQwRppwcLAlUyPCSTuFfBTBr7yuy8L5WhnmlZ
5i9Cg3ZtS0pCPT9ImSGfyZ+L+hAX2U1SJa1k576Y+GExEfOElHwb5rQ9+dMigy7GsyrLgzdMb71w
X6bAfHKShM0XFKP4t8KK0fLNYQR3LAc0NUFw7cvgIxLsHBzDPzcXlDwvmGxORZXyG1Cybq2A7iX2
3orGaSFAVC7o5+zzbq7hXGVotVyfBVDFpaQrSGa05Kl2tk6EiTPjdyYydURKUhUJEKoE0iMdWumQ
76BlsalVprbaX0riHJmWyo/pIF+8JN6zxwac3EsHEACkm/ia+BMhKk/maP+mgOJgRATwNysWprwj
HTHkqwb67TICeg/9iErVCO19qB/cMSQq0Y/+pCO6xLaKH52kcLZtQKiTLY+SzQ9vu5fuej4c4QJg
tDAUU/VpLK0MXioS4puar/7/ExHtf6mP/Q8V7X8ltf3/UUSL9PW/EdFWXZn8GIefdv7f/yuqxqT8
+Q9FLf/xvxW1IviXayEvIR3BI8DKD9Da/ltRK5x/edJENevYpkf6qI2UFUX1opq1nX9ZHvYoz3QI
IrBc5/8Kam3rXw5QWIm+BX8TFgTxPxLUCptX9h+CWuEBEQ+4vOATEhaDQPc/BLWepXNluTJdQ2U3
2OD+UpnUtyRqngXWhgNJKm8RjM9d4w7hsc7zk56m6XFsW3k1Q2fHZh7sX9cFiFmQ5jNlKw4RnRZe
ABcqlPnVx1VK1rJsL4GGc2J786EJnPSxDSQY7OCfOjIy76sp+eHaWcWaUdWkmLUkUjK0t9p7gGGr
qPYrbojsq8WqSpMVotW6F712nvK2/WzqUa8TDeQuyx+SLluWnRHZzzFCPJdoJwN/9wtqA2rkClVp
W4BXtKb6QTXVDDMXIGrqqxCjhrDWmqZdIZd4YtjLFC1NyJnSxNEQfHdEaeidWt0G9roejk4SoM/K
yrMSQt8XQfJDI6/3vqqQscL5YZGBW96pnO6+Hya82w14ZMa5baBiFCbyp8qi17mexld6DeZSSzx5
9tuO9TWb82UVYkOlnZcFDMv2Lmk+oLpYMIFojKv0YBpDtzdysk0zworui4rJOXNKFZnM5Y4OgtZj
XpVgc2TM+q+yH5gX9Gs8qWAdEDgkFnEAxUxChZXjkGqJy0AU527TLnm2+avRAwR/ioBov8oP1cYV
Nxf2OKy64Jhqvzl4Yu4ZWJPrjrmeUzX7rqi5KR+z/GJSE5NRi7YjH0PI3wyZ2DhnjIs3hhVzqnp5
CFBK38jlInC1zUghKid3S+BBhg27wFkU+/CzJ87zwu+6kxVNZ0u6P3NFakfRfTGwZ7dfaqgaIcMm
v0kw7xlyYA6oM6w/oiUTtrMBDKjxUHfpwOaW5VnKhLgZp4uoma5ILEjF0rw2k/nHUG58jqI6YJ2P
BLG0MeIQRUsisFFsoyrDQFxb97ZUA0XlsFY4zXd+x0y7rhECWjRcTOr7cCdpSQ/YNaFA1Yk+RInT
HWOmxjh8q3VVqxhuvSf2QQqsccQThcmtme9jylZUjb+lYktbGva8wanMyY48DMVyjfGwj6CpYgPb
lWPFxmbI/AdyBrZ8sYeT6xqrOTQp1jxkHF5VfsjIRg+N1efMcB+Nx1A/2DKe7nZ9GNhHF+kC0vSu
YVgyGMg66QcNRMUYgpvu7Bcdk3O1rxsJpSMh4w3obqzzjeHjb3e9UWypx9CP6HUZaHwwdREx0beZ
g8vsvqBGmsmRQ3wC90Q105+8B27eT9Yrgw/z2M7YhHQdufSjlrOSynn2C2qUvFMEMsaUwHMQZEdf
zK9BBBR2SRczsplab3TfsRVy2nR3OvKOusl+ZOpTLce5e4qAQIxN8+mE7FfV9FD25vyASrpVYBtr
uBL8bpih0xbGDkndty7S6YeYytNs4HOT7DgowfyXIZHHmqHviz147iqVDPUNsKqHAZuqjpS5XSaQ
/lReCqRKmx66283Py79E9xxLL5y/nWJ+pHUuPkWZ/7gpG6QxaR6FGjqmcOWLE5fVyYhKj51Ld7Th
o6PHsKJ1Uhbvvky+yDvL/PmpRnQe6aG+Oj0YWaoCulBQfFkE3Wwe2bX6TUh4IynhpPIxi3Al3P3Z
uwRpZm7zkHJMGz0LrYng0kT1+CynrVKJR+5HFG0b2d3cLgba24qfTsoXkB6EMDoZOXVVf5qdqTrm
byy3m5MbCrWqhYbkhehiNfyqYZpWrQmluwqWM4HakYKO0EXY9d8kyJTZtOGnbd0YIWc1Zy8ZJiHW
LcpZT745Qu+9mBU4gCLoD9ofUdgxrtUGo+KirZ7jJrm1EWzXIEzJGBgOQIx+NXtjRikbM5xLxFEw
yYnby1r/2yZAhLSeHnuyOmCZeEoD8QjTiaUFrtC2XBxW81UPaNHjlqejTR7d8LGpJ/tg1UuaFVUw
RZbjr524/WNKJekKfXFB8JusejOxNozzD4hV6LxhciZdRStu0RHXm6EN3kyieDZZAPkBjg/WA2rK
BpGzhLfre/HfUCM/0BZRjzMaes2j51EBB0J8+DGTuqnhaMdEKzkz9qVJSKZfoJvpcowsgzwEffKY
kbCHtF0u+vRsd+QLWu/yGRSOCaCxQGSLXImS0qKbjnh8SR5ecjjEq42wZVW2TEeNkiwe7X8kkk7Q
bgjMo7nZTLL46lDOcdkxADCLONqxIE9ZzMR41qoupBej51hSiRiMtxsSZdAZxs3DWCsD6663KtT0
GU8U9fTM9Qrm4kNNYXG2C/thwgA3xr5Dh5/MR1zXPzG0eGVm31IwMU5zEE0zfe9YKEhZjnqtDbnr
mvmJweO8Zpfx2/TBd6WST0yjxHUGuOCJ9IP/GX54cwPBLKw2icqTrWuEdzbKWRQSJHQx3Xw1bMKq
scGe8r9+Yn+7fV5fZ/eaVLxFPmf1xspwB1VMMm3PwWesuPGSpr6NZmOtyQcqWfyaM7qcBT5KNoID
CZ3ThY6sdr197wTlETXkSAsIJsPtqZDGU9jxeMFmBOeUbHP/kBMnc7KsCF2w/rKc9o3RXbL2vUEf
SWT5QT36ECp5SZsme+p8iyLEOgEbYc/Ct3UjzL67TNu0TS3UpvDLwtB4Bls+rAMneEkQorZd62/q
Yki3OFwCUiv7A5pighFJzeDcJazVirAym1V4SRdJxax5TVUDDrFtXngn7ocAElU22V/lMBGSKPOX
cvJrELCEXliFQ8ayrtCgO/JHBXgtFg78Gn3RQZnThzCxUQXMz9q+/80bSGKtYD1iNic693orZAgm
AOu+0OUb6akP0qzviPShy3fjFyLPMV/EJohNMn3sdnjD2IxuFEk1oatIqwTPNDtcMuHmpkdow0QU
JU+GFE3hvcHXsvc9Ymm69revJTyVMh2xy0drBBTEES+sxy7bj6219iQ7C7/Xem84rNryPtjYucnb
6nMo9YXjHicU0cmIDcaRrz3z9dM0yPPYVulJ+iONmSWPlFX7LsdDHkQxDpOuejdLa6tjM93B6gHA
H0871/yZyPZm0qLJDMqkdSpMh/GIrM7EVtVnbsAWpV7/ni//NllZX4EmQY/QH8BVf0MKMhjci1cB
/WlLa2wp9CMCuVdRMobyWrJAwpKBC1wa82Bk46djZ59eHFt3TdG8y9k/yEBdx3D6zkYCmcoM5oVR
lvlqUn/YoWPQMj4bx3nE2J6uGOD98WOV7wYBrzt2QNmZZv8djtV3Sh4LIUIcgG3XPNtN0Z5Ii6HU
kztWpk7/lkEcJwkvZUyqXh2ZPoWXDtriofO6e2O2fjPf9PeocQRB7CsSuW4+A6oZ5tkGTcKd24bt
fqSkUQSgNiH6UsNn++inYGNyvN8s2G3LuRJ7ZF8HZZ9HJ31AXLUtGaX6bnyd5sFFq1V8BpHnb8eZ
8WWZ/g79JuoAsSDcr2a3ObQUSAy1aN8FY+gAMBhmW2bD4RFqCJzKKvoITGZetjHfysx9MAIDJd28
xfsBAXjQ67ol06NJxTtpenD/gdsh9QF2c4sCBskI6olauDl4k2oZfLFY2MKq/yRC+h6/+9FM3Luk
dPFaCDUzJiOpr2O0g8WCSin4nGPsEqNzilr80Q5EPGBJMVkT8w3Z8DV2vBj5NbkLtnU2rd5ZJV6Q
7GDp3KNLqiruFoKHBhyMK7cgpNFE+qbT+bmG/p2hDK0o/lZ1uZcVaZ4RM1HWZotWMa1RJn5EvLx4
Ig6a2t6eR4Eckn+YJCgfExJ3e283BcQMBt7yoIW3Kpjfceou/qWPofQ/VZP88ex27zBkw1lWJRzt
MR9mYb5zSt40CUYrxygAzfjURqHrHM3efx9Qxp/M8L1MpTrnPUvlccQfJ9rg09GL9M4mn4Lyx9HU
NKrBmzLa9RU6GES5pAd/z1U62jEROzL9ZXh6yady2utsT7wu48aak4DG7NHknkerLk5QPWkt2Zsa
OcGqrKg/Jx9TaLtk9i6VN0l6H7lQ+G2K+cke2fVnMOAKMA5IVqwD4fIxwj1UeS0/ecIvuQbPhacZ
YEdcubu2GZ6nJZkF9cmhEIrElQnwY/gHWekdKmlxtkGjrtP0Ho8n8Uqe/6jIqyukxUywvis9zqjO
BD1UPEnuTVZg4dZseQw4J+4mEufYmZUtm3FCGhgG3IUhK0czdnwWiRxtckzzfdzNL1nWPcBZ+pQK
7fQMcBQucnOOrOAZGj/7R2hHmyasjG1t8IuTMofSrth3YcLqUQ1qF/bLEP7OsAmbIBgDThzH4Z32
wLX70+sMFRjnJBdJ1gZXDQPTjjAjQE5iu0wkZ9d4q8YAydBJgjFnKhjZTXDHbT/Zj0UZH6ZWhmvP
a8fNGGCnbILgp7Qi+4VVQXlaiAbr7NrOZGAjkiFYBRrutvyneMXbucoFBerc3hLB8sSt2sMcTfu4
Fs7e9Pie97449wQKgY6awLVr55c1eIzwvVcZNhuJS4prZoOOqN8Jzn1e2Sb1wivRXNkGSsS1UDg/
S2eACpsUh9oUPSm8tI4SKGT7jBOAIi/zkd5GHgWLMi6LM30RJpKpiQChTz2q76Z9dAbq0QVOkaXM
3rHM4o5aicQ7qJm4CbzV33EJUaEnQzolmOpQstMC0ZSshCqMtSnUN4sV1qB0J0PKXVt6LqoschtY
5M6fsuUCGqiP0etD4NFBsQP/R46wX5KXhqgNEpyFYLV+W8S1Q0O7lQ/wni3CgX0mi4rSH2zfyIMO
ADbh/HBasF8c+QGoltzMNn0PMsoW5W8Y9dzVtr9zRk2pVjBLTnCkxLA+CkP/wutbN25MUC9SiYgE
BvTtmBV8K333Urncc/WHYNnqqUofMLQckURD2izwOkG6P4omCeDCDvbGmMXWwt94jQvUTv2K1Cy9
yN7fS6jA68ruqj+TixhrtGhKqmIRGedVsvV8NF2m2X1HMeEuc+hRB9MK8aqHVZOxsM6q5X/ZkMH9
Up8H+hWu2AFn45lcdNY4hoOV1QueRg4uJCEMbEz/SIbI1ePuWTVF+Gu28iYKuudGVW/0h0hvkSz2
oKRo+xjMjvkfNpW0CohT6LCbN1cxqegLBkS9g8KRAKQ7Ndffg4s5aWQv1JcEirhJd+FdwIdhXIaU
3FnKWe5Z7487DTZkFg/8qfkVdvRWFf9N2Wg290n21RRWvKcppkJu9Umlxckn9iMvmHQkmb56gkO2
Q+BRO+plLCD25WmB5Duf18qQr0N7GzPk3Zx0oGxKxRPu84TphErCbt94zaTnJrgo0pI1Z9+HF/KO
quOsySPIxvTAs7+rDECLYZ1Fu1l9so6YFigZFupmPLdkUY+lwPmDhyZRGbGMXgxlGA9uE2f+tumt
CC3Il+syhyhHnrdoHgEYEQnZl0thF797IXygzieKJa7dnbVsHHr1a7tOvYspnphjs4yAHRPlHlLE
lZsROzUbpGwCWln1cqEIOc6pr2dz24mcHqi51a2J9tTxGGv5xdqKSmQ0U4mWIQRglzvGaZbiveKv
xAjHFQRjeFmfi10QTi36sjk6Rmjd8FL3QNDZvm8uwKii9RiR4JzmaDHEbK1TbtS9Cxhj6+cSfd2A
SEx7865S5a8/f5mjpbZZ3rGYCsat7Xw1uCvYD9MEuGbBnZgl7cZbyObApH1EzDT/yV8Zx49FALXS
JQn8mCJdApuBfmnGo9g3NeIubxe2IbUx7wPRNymJo227CgmrzgNGLSAwJwalCAj6zVRQPEIH8xnu
EVJk5R+ADjM+SIh3Bm2oz1R6M8QELlV58KEFz5KVv6A6Ra2MJYzYdYMeJnilBaP4Lo59juzEGiQX
IKMqKzbhpWRdjQIgvyyUOy9sMOiOxouw0nllsDctkT6upL5MQfzdCHe8K4efYcIUUbvpk+zDYgWv
EIlPV22TCaNojhKAZ7DH0xY9pe59nsEwyG0TMfVuchwS96YYmWM8fSChZ7dCDyET/3no+I3bmZQe
0IZv5sRvXBb1x6LUE8745I8dG7Pg5BRYt0zO5XVhMmx0SuO7HNtwO+SPc+ATVPN/2DuT7daR9Fq/
ipfnyBXoIgIDT0iCjai+lyZYOjoS+r7HC/lB/GL+kFm+zjz3VpXv3IOqVZmVeSSSYMTf7P3tNSnc
8IJrMnTQjynuUmu51XXTQT0t3uJQ/YwDrpMlI8++G9ZyjJHlCCNQDbmko2jBaSMjNccW9SNV1kxi
Jq0LVpdCorToe73N+YBILw2YlozfkjvEo4liD3e0E3mYSdz1nYG1v9LryJAfBo8E5T/+VoMnZKdt
Yie7HE5iwcXLBYwzuQkfszl81Tw9uzaf37vafuG55Q3J1bIqh/D/TgzfSCoukMQiGmlfe4o6xXRp
G+K+Tano0N00uxLoeiKsNxHCYa2nCdgF1ZxN+FkO33QJX8i1ohi+pwNdeNzpM1sUFysn0aau3hRe
dgNlgpE5SFvoCAvw9BJ1GQWQXqFto3RR0BUkEtFbfaBUoX1AiGrhnoyWevDNxn0tw+KF5TQ3BAUl
8IYWTZb9ZhkUH5TTDtTl+a2pjWtP1zcocnYkDFzm+PBocaoNJTwosw6nR6gXLEmUYVV70ZYeYlXa
cd2ZPQKS/jQ64HyYWe8TQ827OcK+Ad/0soeD6o+W+8kWkg0xkHJ3Rm7oaiz5lnA/4/RRWAI1rUfB
MIENqixalKAwLB8tPgEr48Xv/5VIQrgGvv4A5JhDx/FXtk5gaiv9GTRtACn2xcDEuU0GSjgExruQ
sPSNM0bOto95YCzORwI1+8Fqt5Ckx52hUMrUEi0+TA6cJkimunKVjnMh1+PZi5W57Tjrd3lhvarZ
fiA9YBNy8W1kxvev7D24lPpldoEvjThWAe0UVA/qTBbnZ9qBprSh63M44qdZE5VIu3yEo/ZAfvuq
P4duOoQXwhno4YSNbpBQk0A33yJBEdVXvIaB2hYDxGpBbo6Fnj6nBgOT1iQbgxJghVKAeOflBb2b
7gL3xkvdeofynkiy1iOkJnmIDfBJdPsZiJJbO0U4HZcH9krVmjLVbqXHw0hGQIB1Jy/7HaGudcVO
PSiScgtSc4PMD9m0hhuPvNJsDIFfmZlxB0lRF2zJM8Q8m0ET1clovo4dZE2N0hs/m+FMyYEAWbtS
x056d1aZLRsecL4/pvHseXzLF06zRfFhVQitUNgSfxA2l/ALlg0ePywpy+Bnqn0G535PosLPOPGa
rZqoRFr2VogIoIFW8YMsooelMi/aMH1IIA5sRqTyaCgOanC++rI/eCnf7LRM+RPzgfN6vjZwXuEY
GH7anuV3LTUpauWPCOntJOq18fxARXNeLKS7LboUhj0f46pcxUV3AsTLPPGYQsXeMQ78qvS4sSoD
Bha9DqHn8R2JW36Ofv6gCQAOU0J8x3jZh04KPWws3pKKV6si8b2ODhwGppsEVh6jTYc1wtYAxUpE
1aFqvA+RJ8t26NL7gHyP2k3fWmonzCGMTOwc0wUVMmsUhamYI6fo9E8SoarbeeTjDYPkk+RuBATo
XDl0vkqEEIx1uo8gY8Hn8K4HIRLMHOMHhi/mOxNGxdB2rgmTfXSDe0EVAyiQJ7VjMkJYI8JH0AI5
oHmwYmQQedIlRJRNT6W4CF3ir1rgJdtwjh9HM7pIy/i9xpeNZYdrz24Ymdf4xPPgbfYIslG1xoqE
2XFX3oBzZXoccapSUO6G2Ea6lukfGj+hIxlTIr9EvsA0cWvEjLdnvET47dbUsXQPLqXciBSL5ryQ
zckHTa18L7MAgHCIH9/LLpfm3TYzfOMqPcsRNXWMJnDbdVa1U1NzNit37y42gn2tmQKiICe34mLU
JopU3Ix8dvgVHHUnHG45q20h7yzuQQ4TwI8gn3eafFxAuB9hFN5oWyaQzrknzWRFaajwClKP6RRP
hFRxrLv5N+ZrTo1V6GQltOECuFjIh9FXfGgzTpfZGL46b/1SjFyoIjGuVJd8dPKWj9biFEbliZ1A
MtWNjkwyX1iF3/7x/bHzaEfvUauQnUFd/CQ4s2DtNGKUUPbTRAIjFdmUMRTfJxFP9dRSFrXpXeJ9
Ez72lc6uTQatdQte4MdcpRdGrx76MHsr81771FtyMxX4QPJNvw4ktGKRTH5osKqV0FBT93QR7zKa
3l0drk2y8VEm4U3P47ONY9iNgZFdewnMRW6unvLKuo6lvGkxKKUJby1oHGxszB7tZv2w2IRCBa7e
RGW8zqaDYKgYsJlIarssJFhwRsg/Cr1djObCBKwd1XAS7Gp9rnXNIxEZV6NGs7J4wA85rWd2DVjI
Y2Lr7Osxcw9I9QQXsZ3ijCx30YBMagJjqgouf6x25zoRzJ7cB4R86Elhtk0Zn7s5ifexbBNKYnSS
zvo0mPV0Ylmw48vzVo+ssRqNk31t4MYKRsfCa4PFN29x293n7qpYMSk21SNk73PX8k0qO6KAUkN8
iClGR6aQCQcZ7/PIacVk5gEc6nFJOLGqmssIJNVFL8KPLuPv8Axni/2DpplmPkXsLmfMPR2Bx+v/
iKX7aQUe292WE96ceXMIhP7KxsfBQEO8fl3ZWlubQRX9TrX5g8cKVUYB+nf3rouGZpOqNNrbJAqw
oDf2i8Bwg7MRdbqxcRfPZIDJCmwcjZ8lwcT7iSwDkuvJwgZDtQHnfVhI46QZV2T3eETVthn9TlTC
2XtzQcJtYzt6wWPtl3Rn2wZbh4+i/q7q9WHub4EBEVkahE95MN05kfwp0uAh7upbbYFbBdixjhmA
4Lcoboso9OOS1+8oWuTUCD8IGE/RA5ufJJwZW1RwH0lb7ZVABNcO3UnNgUuxUdE3aecZi3G/cWWY
IlqvJm7PPmGuM3z2IJYEewdSdeeXaaC3jk+iZofGLUk3ldiHZIwJnfSAL41kBitkq444NkYCkZPl
qVn5VmF8Mqk4LkNyM9K0dDE4xMWuL6tgl8/BbetRY1twIiaq250b3yC/RycAkXQZvKu48S6JmiXo
WJ8LtO9ZOl23UQVv0XqryESFBnbZpOCmuMP8BuVc5rlqUwmMzOZbRrJ6NIOaoEZ9A+LfbCPvWddU
dQuzH9HC9EaIHG5IQESlfq8zDLZuKo9mI5cNTR6fMT1zYVU0jFm8HLoUP/686QCU7L18mPDJ2teM
rvAGmuT3uMnDMmRwWlpGEv2i3s3BN7rqxrQaUikgyGJQ4zDCYEHyAWrBgyQuxUm6t0E8j/T3G6Ov
bhaQVDtnkR92NRwLz5h5Q7PbaQTNE0HUQM0y8e2kUkusXu9MY9qYpnVr5j/QYlDI8ZjyPaDaV8uF
4Q3Nto8MaCZ8ZUbcEcdmjW2WMT6Hmnra0ckDe+vXJkS1nCEpOco2vkdHcEmMwWULFhSc5RyyBAII
1nPrr2eukAOHbywfK7QLJYE3jCYmktW98bXB88jogN6xrX9MHsXKwhxkp7zAz4M1YgZm3gb6Ah2G
jYd6kfO2tJ6EdmzfKwUNuSYnojP3dTuP29g9ZjYnXh3ZkDAaROgDcZHYs07GsK43o2n1IFxUwIQ3
9exgnRXvRR9RjRWS3cSKrwyoOZ3S+GiXnpN1tFfJBP9/inCTHuwEMfklSZjg20ZDQx/yt9MYzpr5
hEpUolfJir2gf3A8Ew9Pjd5xdhSOjp5a3QpsPLMSpCUSRmMw92leLdhe241d9tezZ/N1BE7E7r8+
OHma0eJn4HSG73hcy92AzVXtoFsNkDEVSQN1hrnLhiyy46w4DO222MkRVEKiHPCf3CBp2aDgmZ7j
OYYPIKDZY6Pa/q/w7n9Cr1SI3f6+8O7Qzx/F1798Nx/Ff/z7R9z+RXa3/qt/yO4M1/xN2p4n0NBK
z3SERNf2h+7OcJ3fXFZKiO4UMkmh3f8W3iHJc7WlPC2Ew5h4Vdf9F8nS+s20lCCGUylLkrLg2P8/
wjvzrxxLV5o2P3tl39vS0hb/+avsjuGbneq1ep3cbrz0SueNsScTE01Adx/tSzOF19V+RCM2EcM2
CGnCcg0abduXDHBzazEPf3obb/9AaP5L0ee3ZVx07b/9q+nqv0oB+Z1QAa4vzHId19bW71LBP7M1
hauUzOjBaqM5QxT6LoiN3hWdjcq1C/dWvJURZik7oQIn+sQ7DKgGiBD4aHqEF0D1QCM4dLNBUjNr
2sEZEXtPswSzvOw1NS/yYSkORglHe7LzZ7RybwBtoiODUda/7kD9UoaU/+XPIuzg4pChzSRo6bYO
gZI6xJDvaphkST/eSNvZedHH6IVrLgJjTZV4GJTX4O2qs4mHunCS9rWO5qfZXgOgwuESDFWwbzCw
H0CI7UNi4zPmrO0sLn+ndRFkup+NJdjR1ORMMhiCAHU3SgT5ItKPCpjKxuqAcVIHYGqoCKdrL1iH
32WrliNfIRYBzniAG1+J3wHav0dpMiQDWVjSOsvJdnELtwTTeeM+NvNzOxrmTUsjhXdSsGslJ2dw
hlsnje4z0KbHeMiNA1r3exv21QXgE3h09hj7YQbZijye3O8qyxciJD80A8K/qBFjYsC8IR96bvTl
RoGcuMvG+IVEi9xnnHubV/klbo+C8faSgnMilWfZLaVDrxyl0CObPj1gMd/LEKFz2MzexTg9Vxbe
RggpK+4AC1BYLUjx+q00x2ifuP0tCg+UClNB84O+ww9DA43cfJ0rq/Xnef6Mi+Aj3dj8xCPt7I0T
ASOqlcA5n95V5EJTvGEtCOf0R9lNvstKCjoHYi3bSe/n0nkupnK5HSskKqZdGjsvnS/IWgRbs6I7
8pgEsFXWXS6sWKwwZ3W8vKeVBEJW1ibWbS5H8neos2j3K5JmJ898mBo32UYaiJlwQl+nNv6IVOL2
sooLd5nB5LyBLARsSJUXYuaBqYqwqVUTEYnjvs6sxM8mEx6GXd839byzNKuLUXLLVCOfQMymgj2m
/rJa7xT0PH9tXsstVmE6ZYkDtezaB0d7AMQm9j5WCPeCDDmGj7fjqJ61W35OLIip9uf+tOxG/ap6
+yucZ4QTivkQ9j9hpx9x3NPGq+5Hngq16bvmIR+i99IbL4VkZRIMJMGSBIB1s77jpxfVfd1Hjw6x
TKA1u1fszseqVDcs/Ht/6IZ5k4zY1Z1xy7v/Ia28Og0Q44ygvsW8yN5Ghu+dFI/Ig74chL03yH3P
owuXZaSTM3sgZGK+NCfUAzZD0yFYjqko++28wCVnEVSR3GTBVIQgQ2N8F3goHCUjJbbG3XkMCHoB
JBAMWD9gEGjCrGI+42Lw4GdmX7Pt/GAUy5ZoJr8+8SSDUv3TqMQ99pqvNmOhya4BCY+07+lcphmj
WGl/9xYSMLHYwCRIBBbM74Tku8CAfRNwLsD2EMOhSS+dJsKabmb140itwDOCgU+Y6LDAffaOC/D6
PHjdxRDoeRMT39e1L7WHPKeEYt3M4U7ULokLOGg2ogZnULe8AGU6j9VUP3tz+rOtCtZ+HRR+GyoC
U1C0Rj0ZXCEbXpnepnYxH8YSa27h7lqMq5z4+VeUA/ipxJhAsyPSM42+tCuvdCMFoN3mMlk6aHbK
IoXAxLAX1JfIgN9nye9kha8qKCyUZUxebU7PTe6Y+b4aLjjKmDwPjDkoqP3SXn56ORAEWobYt2SZ
7gGdrfsYNz0kaXDhdjXKhVl3L/0wftcLiD87incmkZexIN+7md0nJK8PwzBd0ZNUK8SoQubD4Tkp
DKLOfBUu6S0FHNnH5nWMfo9u++QSdAZPR/Y+ftNtpIhVTsA3DhNvoO30LLCQTN7AlVswSOvax8S4
z1N1rMFVTAHcv3G2CRYuqyMFHYsdS8enSSfv+Jdtv50NG0dzRxRtOGyBrMYnzdTZdOCJGo92WL6T
t4y0w20ewsbYxKI8VUgsmqnut7ogcmwGjlIP3k3Ve4+VAu8+RLd5L76d8dFonMtYV/cFbw6Pc6Hw
AGFqqgK8mHXxnbcV28K54U6awDA6wSkIYzAT5AKClrFgtiN3XmCnPgeDpi9KcTLVdVTdxLM+O0Vy
asL7gqJXTsg6hJWfmhSbU1dVGzQsu8ZGyjQYVnqpTPQB84SqjFoYJxrsjAAWiuGQ85DGziEp1C3Z
qndeEtc3ZPKRwbD0j4xAAPa44Qkq6J3qOqIYGt1yTqY7nIHhpVlH3kvAZiZL87c+RRo3tnihQA1F
o8gOlcvV3vY/llUrNrLcOAEpIw0JjF0eO9r34idtgaE0rfzLGftTGS4lE133tSWl4SnTg7iN8+VC
CuYcpMK8GqqVR5hvr6WLI0wHwwub+SOK8vSQjgHCUzfFVSWjS7T6U2RbBwsGKZKO2L5AJ84kUWhG
oizftQ7CHRJEuAFW0jNZbvCdG8alm80Prnd0IyYx7kJbP04bo5kqfyZiyk1RpwfjY9pwFKQKTHST
FQjm17V8Q6dg2QgyrCY55XkfP+icjXdBcMhhXpwEZijxbB5IPuPdS7rej+2w35O88jhQcYDpZ+Ts
5i2uH3mu4tTYh0F0Xa08NGkM2NvM4qATnJ8DRRiLrX4jGW6ehpgwhl7dWfguRTPYj7ybPIg6vSuz
Jj7kefATtyWvz95CxYmRlDOcJFZn369bZ7K+9LGcOLy8TqwmhvmZYq7jHyVGB18TAp4nBHDcOTSW
6S4K0B0veAbPmKcuYbhwF5jNhdC6uWgy463NhuySf58opSRX/OOMRSMTb3eOWsFy6/haVpOF1tNB
E1N1h1oOkAUnW5INET8kJBKQxCUp2JQMfNDQ3gZ4RLUn5rq+opxk+5fA3iKzgb06sJpWk1yPujZ0
73N28Wio71onEgflXjl6LK8MN/vQTcwBaLOrzPv8NKLjbGR9MqOJYHRtnJmSY59kPNUamlmSE5L0
Di4BzQDZqoMOfVnFzVVbz94WBkBOi1uFd/G4XLIjLOkbuw8IV/MZiGi+ac0lxbet5stKZkjL5oiZ
9kiETScZorRwR3GA7QxJLmMflvG1GjMmzDJhMcjqex3V4INc/1IZ6X6wlFPs6oz8V08vMHf7OKYe
XC6DfpyvabdfLUykE7eoHzSQZsxMwhfxxCVs9pDIlWnCRItgb6frPLoqQitGGiMQv4Dt2yx5elp4
Gq57aPz02ikTE7XqmglzyQ2EaWGzRXEQX+ejcwaaro9xZElfJ+aZXPHgoaiJaU2iJ2h+xpUBhizo
1XKapuERaRYm6YjMZ+ZUoYFPYghIMy/n8HbCMbmb5vA7XMXpJIh5N7WHZ1ejvYqR9/qzi6SWzuWi
RMDhe7VAHOqKUx1PyNURKGyjJkG/l4JdK5lPheOsd4RHgsLNyf6Bqr/udYn1nIn+hQfMxX0sehTN
ZcsEP3FQVZXKvUxzixJN66NBLbLmvtVL9G0sA9k5SIz5hLDy8ae4NTl1Tb8qH1B3kKFRnUFu70EJ
PI6xEvedJ36UwZTuwXqhbQDRsQEduPCF6cY3WO3IvVkEWjzqp1Ab6721PA2VqJ/I0NmVjl52U1Zk
N+FYfgSYB/YLs/keyAvjt/bKJFVuE0FNOOWhcQ4Ey281W/aZtpCmKPmOLfSCGtLEnvkDGqt8cNbH
k7fXYMxVLLtIEXvrpC1k+owdvIdVmVgY665Ont2CCaAk4GOte6Eri8E7pihxKPV+t71T0AldPBDK
xxwkVJG3X4LEOhghRc2SdSQOFNV+9tSD2TnxayI+Szs7Vf1Y3xpA784E8bH29paLbkysx9GGIhPG
NaVE2hbn1hn2WWbgacpHeGJqSvZTPHwuS2te521T4cGBZmsv84bZq/SbJFMHJNbNvjAb95zje9uU
YekLa4KsPlIXmjCbd6GZvY0iJ/LaRPHSLgjjOkQbpLICL3dr0KxNL5azZq4Nz7NepjUNKr6qS3e6
VjZj9lSYCJo986x0sW4D8UA3TIMJLvsOysw5pCZc1KVjdTMVCx4lzLK7pBvED6Dst82UfJpFVwEV
rcdjkRug23WhfBtr+A0zaSbu1niPWWkn3OiBZwdxRMaNWgXhBdxYKI1TftGZw4cs6uWEPDRk2yXc
cz8PCFqEukwH9yoxu+aio4z3sRC5+6FKP7m12xN8ETKCZPQoxu3iVT/0kkjUOfEVbau+XZhjerwx
GJqC2o8aQqMtm8hQ1cOJ8gRfsEmgn0TPfegohg5lrpRvLOxFktp7q6vSfV6M4DPBXtst6toDDXiV
RvozQ+gK+jNBzlMN+w56mxSWdebEsg7VwGTRwhtwsNz5IVjK/kiAxcZAa7cxM6IbuknepJ5B8vm6
TqQAPZDfA47QcL5TdQ+MZKTAip9Rq/c3eTBui36KOWPkVb7wrqS2hyQBK9tU2P5s3cqoLY+2VXw2
c275TWgw80UY6xthVWyDfPpZ13TgGNijg6K49V1gNGMFBMCeTftBCpYDgcr3cdLaV3yrcMQgDR1z
6zUycnT8AZX0HBKTaMpjw9HQDpOxbzYJi/m9Bh/N1JH411CWSOyq+MPrwxdoY7bK65NRIalSAC32
qdk9zLI6uCUVfKzymI6KggHMx63XFK4/VU5+BP29DSz7PY3NCX2R/U5uq3HM68e5h+xpBc1LqODy
VsSlcx9wqMUQQRyqYZ/UEzK/Gr40qU3pz0VOCQKi7chqjFf9XZR14JOpSNY07cOBOfuDVMFtOkaX
cBzWtEzCJszCBcGgpST0FhkcluIJec0pHEI2jVN+lAUgVdAzvd+HJlVLUdj7Om3e2CV/pqVYrgQh
RQNVYg1hQK6Um96CgKdENqPPnGBwyYJEy3jyxzx/K2MML2iwMbNmF4Ng1R/hsNsFefvV9RR6sZme
Ua5eDGVParWHP0FhC0wDvBeLSNmyAe7YZnGenSv8kiUCinM9JFQFeJyRIwSnCZXTlSPyatOGLb73
AYIxK//bwgpeeL33w9A+uTgmMOjFm2XyrtzAekIe8LRMjBBy7Z1gkjJei64ShwXSMFmEKKavbWMc
+droC34scwUwMqlpdXt4xTVCtPaJ67Q4DvPVwslKZcu6DYcao3AbgC8VrO+CnNy0XfPDmEO1t/rV
oTowm2Jt3F7UeDD8KVwwCM1mjHQfw5zTeM+toJtKXcbgY+dV/jIwZMfX/lYo0pIkdk6GG4IOKGRy
Qj1ed1QLMNGjjR2FrzlJb0a5mDsie/dcEeSbN+GdtLOvOMRXbtJDwh9wGZSXLI+asfchvOU3DU7Z
J8k+6dxzwIFBkgsQCUUJnyx1fug7SANVMH5zB5F3l09b1YwuQpcC2hzI55jZ1YTmGoVHGm0n7o9t
2FjvHKG0semqsw1RflByU1Ev7wosw532nvCePJlla11WI1j6ZsB7k/SgsRkLSMN7THvrAY7yiOYt
uMN3M+bzbe9wOYg0guhILiG+2S+VwhAMrG7TL219CHCGzk1/ac8V21ZGj/GQuhctxOANqzt5kRdU
D0Z1nCQhCCXihB0ZEO9FHuUEjiNp7ihEYls/stJv9v26bwyRdCR+HyPVkIroYvJAXlsg2aw4lxs7
v4eqRu7ZiCCPnqvdMDPyRWt9hWHvHpMO7MmEAyYLF7XJMo6KNqz8ujVPEybqcrRXeyBrysg2D6lu
j0GIyAAR6AnqF3s3VgkIsYsTl5a4wdrxzdl0VPmANy62EA+O2dOIwoyoCkU/yrS1iUfcxOtyts7V
eZWazSTKHbMofIxF1gDRlO3GaVmZu2J87gVhfLMSV/Bwf2rwiyjn5k3jGJTDIfVyZ7r7sG/3qVp8
BMcrMKx7iT3i6MaapaRau9hG3c2O9JccOFsBBdZXzgRSuk8INYzUvdkl0YGl57gZEUrvSux5G+FO
+QHfzlcOgKeRIYw35RzmhvAKCoN5E1HFSC+uz5WJkxgk00osYxWLzBk9Rdke7fjObJD2x8D1RCzi
A4Xh1i6LfcFC+yIwRXTVx6NP2GW8syvP8+eYjI8kHjFGtDfVqnP1nOchKG+Dvu1uoEkxTiCX1Inb
mGEHvZI1TAfmFGx6cEZ0tUm8AFvJcGB0rZ3x0y31XsbFVRc4LMiFcScBpk5ZPW2RQx4D0pC7rj0D
yKNFm/i644c0d9TqsBFbvnrI1n8k0cCoUL+1RX3XRpBWwuHoUhqOwONQt3hbb3gakacgFp6e+LX3
+OYeZ836rA8Qt0jvuwsFBlbAJPbsvRrQhkgMqoJjia8mSjCj23UDkM7ZNW5OhejdCOFpH0rKTTw2
7BWHS4ly2pbsKh1T6F2RcGsTNlXuBlpv8vOqy8VmnlcQp4GtkoumUGh2gX2xi1xDrWPvremvEobj
s+U+pGq68mqCn4Cmq77GHtgiOs/T4LFvyj1uA+BF2KK2hli/3Q9LnD43gIMW46bMGXtk+qXqOWNH
55IJ7bm1o+7SKEasn8MpTwe0SsL42fItMV12nCXURlFlPhk9jG1X/DANBvfoh2iOyl2l8fwDdqDv
ZiN4wATwzKFMwz276L7T+17wuRTmcjkLQkYKNfP2WPfg2JaSLj9soq/VKkGI3bvVdqex1TeiGe/Z
0dwveiHhNT06Cz+q1FdFhgtXZWcFSImkoRABWfBTWtaB6RrBwrUkOgquP3MzWlHXLVkpWNetnc1+
nDPT02xVd45VvpopQx+RTPZ1VYX9DrPpnMF4asKbQMR82ldJXD0PlcK/YYodAGFE2mHZnO1Zvpva
O0JC/jE6uQfEaLgcOxvXh+ncsfxxwUVyVxMoeS9hKUrtvgWu05xb4RkbagLJTLUE6gyUEdtCHlB4
j/RdgVVf2T1gmtyU5imOqEvjGESBekMDDdVPsqt1wjz1i9F5GRy23H01f3E1Kr8byjsCaa3LrrxD
ZsNNLL/R+H/13YDbQDLoBYnjl7o/iIzgIZK92QrEw74xyrOVBWgI7IiN9ipDYZp+Xm1mKGRvhDe/
sytvd0IW74Dljrq3PisxrBlQ5AXKnGEPl/scfxtd/Q5mg5yIbrimB0K4YyKs69mlpM3LeEQ9esqM
3tlAuDN2mC8PaU0udIDDdpE6vbFvwQumhwrGNY7O6EdHb3ygg4wNxya1OXlOWnhmfMiP4Ygu3zDa
AvLXCrSW8eViPCdWeoV50zva6TrOUDDALW4nq9HQF+FwH0fN0CBr+wu7K56dNdfanuRtimpMmO5t
b0bUMYE6jIG4s6vevGqj8VAMCB34rvvohLky9aELoDIPihze2BzXYS/SHVYfBhGOoOEKzWhUXJuB
Cncm4FOO/Jz9QBf+L/PlfxScaHpsif/+7vn2o/jIP/7Mefn9X/jbxlmp30xlkY+oPVPykf5p46zt
38iIpX43TYCef/Bc/oZ6AQ+D39jhkLYc8sTZwf6fjTN/nqcsNs4E0nmukITQ/h5KSWbk3/a5xE2C
1/nvv/7zftdZN8p/rH1PP//tXyn94MkoNtrscD1gGb+CXgpXgej1Jsd3JMkAc4i+t3PB8FpOdVF7
ajyOofx2jFYQYCgBZLm0PTVipdBu7W3d6xtPeYyiRvk19HZybgZkeIkb7j3sFH5rOxeGW71JeybK
BhAFCrLA2rcy6g8JCKTNHCCAkmGJwKq76qNq7S1bhh0dpiMD1crUWyfnh57qyY8Natkih+kxoBfZ
LdoCgOcgUxxG3DROgXUeFyx8GIDvpuOgQZ0lcGjC2v704f6/NuLilyX9+pZpDjfcCcp21zftr0t6
MzNQEgYeC2XMlZvcq+6h+TEV6dw3YnKgBbp7z+6uDRgx2slxtTDviOoS80vQHtoVfOV143KcLOpg
9qSEwYRr3HpxSorOhCJSo+ADAIMt1vGb6iLnMNvMAHsZ7unbGm5OGbL4E+ZjqfPpONvms1laXxZZ
PDxTBFXflgapzH0udrib78oG+l5O4vnW0CPO/BlhYjAlCdPZ7rOWDHoS4tmwrszZHjwORmHZvzuu
wdEdErrI4GBXa+OVpfT1Aicc5Kx3ZJsM62bQIDoa+eWZywreTw4xom+hL9u0Bs89GEye+7Ot6Xy7
+PesPOslSBH4xiHoMdtLXjoWFD4ImMBDC0mhC/WBMb7xw30utr2oip3qWrZHnnOVtnrfYwMStdwU
wOJ241DfiyFnN5jhwanrR5fh4b6dOHanufuS4jaR0TV5GCHBRRGGxp0TRh+pyULdNR/+8RNh/aKQ
4IGwbFN4UjjK8yykJX99INxGoEvPyEdm7Nsgv5PDbgwjCjOc6FVRO9zv6QspYg/A4s6edzdhr9/O
RhahDSN9kH6IdZBMtk6nqx2ZLyzLNBLRiZ0XBaKxqxkpk0HKUjtBCmD2lwF/45+8Bo60X84ByflE
tKsrpYQh9YvypMgKapS+NX1NfiGPW4L1UDpHUpU+vNK+D/R0pIpxd11G6gjup7tqnPcUwd/x5OBL
mO/cquOjnNFjZKsDxHYvhqlo/bIApD+8YMDa/5Pf+Nd3HU3O+s5TqvMrW9r95TeGSVCSqlaz4fI6
PvXCuQLJ86JH6K4emz6iyAbEtGrYWc58F9dhyt5NIS5N6qcZ9pS0030fTEeEXSjMadUJBuveVGp/
DnHuE0MMEydLQ2SxMGXn1WBe0Yf+49fw6+HLMM+zLM8SyH1MR+lfXsLA/1PFwEiwksffEuvNdQ3K
dqzgGVnYbl2jfpqaqDz9459q/t+fNUe+VhLzAc+radt/fV7LqOrSYdIdSox0H0jxDm3wmwIeX2jM
gSaKH9JgXIDOh7FH6dfl3AP7aOJ/8sz9+gFKT2nX8QQVoyuFu95xfw7tHaoo6LuajTMh5XJrSQ2i
r7lvNeLYf/KC1z/pr5ccP0lasPpd17Q9/Us8cFENIURaidO0xBJsFGhwC+Yg27p5Z4dyNULo3S0u
i2zi667jkqxwywTq2pJNNdsjB26AN0Mnle+NaKSNppB/qPr+7jX8q/CLB1lpVK8cJIjQkJ/98hsG
fPXCquo7n8EO1Ne3qKSsz6u68nEKAttMxVZTPfuZaDjqlu+oK/6TsjPtbdzYtugvIsDizK+iqFmW
5Lbdtr8QdtzNeS6Ov/4t+gEPaXfQjYcL5N7kJhElklWnztl77XsGUgRsTT+U+PiX30v9j99ruTm6
i/IJZ9aXO9Pi506DviHzb4r9DpAMJ8K3sbaeSXakSLACIK6+dFyvSkoqo/+rnf5je/36SvBDoM/T
YPPohm3DV/r1oYiVYSBBCAEPVH50URIANo8wndiQ8FLkFrU/B+aegeP5z58r0PB9eUYc4S6qQJYS
V1AJ/frB3Wi0bWHTo3C0dlcO9bbv6qewKC+2qGDGlZfID5f8xja76Fb78JdPX7aIX59QPn0REKqW
4TrsJr9+um0NAwcTs/GJ07h0Q/dQDc6J0Zw/uc4V8NpHFM/3gVs8EbN2HrRTzjgwiaon2BRnu2o2
c1n/5ZK05ZH7ckkaq6vpUIo6v6+vrcGsk8e18UehchyZVm2r+7qBEmdsaOrJV+bbiF7ykxaPFxqV
Z2VKzp12c+d5tzzFZI11dAb7vnrQ43M5aXsygPgHuncMgfcopi+Mit45hW8kv3gxm5506r9sEr8v
Mc4v3+HLayXbPOqDkO9AK/qgFe7VNeQ7d3r3l9v3+wLD59g4ADWd9fRTVvrvpQxxoDMm2tz4btg8
OeWETn0+aJ405G4QxZOJAZU67cPowef0aJp0uvkdSYdY50T/ns3uIQ3Vvz3R/3lR7ORUqxbyTXt5
4v8l3IzpRyZskY1vuIixxm4LDO88lRlqEHTeGs2ltKNZWDxPqX01estro+5h6vn/qmZb04Yfi6vS
V89//q3+40lny+O0oSJ6V3nef70q0Lh4qNW+gevOmHUunzudUy/cxmZs/7K9/tc7TXmOfZeqRjPt
rxtdYmSMwcwO8HdKW1E07UNlFs6qyvD6znZAKwlEA9CikewrmD0GGVyEHFKv//krf769X18l3dZZ
1RD20l9bNuR/3Qm3EQJ+PYRl3Q2ugpSYaBeOD651Vpzp3oqad2Z/hz7SP/78udrv6zi4KOIBF5qn
qoEa/fVza8WatWBqGj+czA+7Kl4ZX9LMj9Rz3tV0EfPLNFYXcqzWCVLRaW0YySursiB1i/Rdq8aN
pEaI4MYx+dnGcIja5kmD6f233+e/lhrd4XSsA5FUHf3La0osIWFwkixbOuJXYfTvoaieK6jGM+ZX
JsfCi1TtoxPWFTsghvdBfWxUBS+9QjwAkXHTqK0LPd3qrn0Vafce92i4/vxb/kfRhPb5cztU2RZV
90vRlLphWZOy0vhTUJKbtdZ19X4S2nkS8qES1ZNm8Nx0CkIy/HZEU6xdK/rLMqP/13JmGA7rLocN
h7fn1/vJ6sHApw15o9Xyn2axUA7VhKm/RsZat7ehF0ueVU3Oc9EeSejeBHN+CbXwkCHoAzDV34os
xKK1dGV7QgZqYa0yo82ARYifyNwg7pAKS6XkTTQuVkYVXJSyIUo1JSYGEYbX2WSJqa7EEh7aHgN8
gm7nEs1SoK///Hv/vngtcnvdpDbkewr9yyuDRsGOZlMViGeNR0uYI9IxtAuus7WdaVjNPWT1P3+i
WO7gr28pOy+TUp4Sg3fG+PLrtoNmdTLJBClKVuZBifVjc34L9WmjFIwCYgkjQ5sHOq3muNaQcm0c
jah0DG9wuertn6/G/P1es25xQWhPTc0U2pd1MoFglI6pAbwx6k/ERHkEwt2lLUfl+Du0jrupaDnj
LgZs7Hzc2hWaoLv0jtDglaYtknI1fibU/JaPDgKkH1EFs6RMyMEeM/O7xQx+1djdCSD/ZkzCrWyb
9wwu2GoodIRSEWpKAPc5ccv9vHdi+Rx147V3MXhB8RUkIRhjfy/DRSA7I262XPcRaykpNuhkmiFd
jQP+QqtOn6IBOVclJ9j/DYNTtFG2RLba7JM8ecrq8Prnn+23m2ir7MEUcVSty4n866Y3JxqpK+BT
CetmCJ0hPMUN+RQiqPVMI9zkyL8wxjnY42F/51Ztgsxd3Hw4R/vB/f9uQP97NQ5eSVwSmvPZSvrX
wg/cJsENgbUsrGdwjo77VlXEdcSlZDYRJ4dBEIExV6T8oYUq1/PQQYB15I8//yhLzfzvB3u5CkPg
uVdd3ieOQb8uG5mBtSBWEYhrwZzBYIvebSMHDVlvXb18KnGoN/X8l/dX/MeH6rTILNwjHG95rX79
0LEaQD6i2CFwu3gE/8RD0jCmGekP5c5TIIetxRgcdPI/Sj7dc894if4R0nnQRxcbf2aCo62UBzvU
b6lw4r+87NrXl53fZDlqLX4bGNvsO79engklNpGg6/w8ny5OGoAZDu/JCyG0jgRUmjH4dsn8Upjn
NKUO1BNb+IQWQDG2y/Rc7foLnHjCWup3a87fFFV+lyXjfw3+Cakh7akh5PzPt/HrLsklc4Jl2bcN
1TQYMv56ySMdoJbklYkcYsTMI3SUYAyNvTNPz8J1vjvxJW2ZcE1ouv78wb/VEXyyY2J+4q3CNaXb
XxbjFJKpzBTUHdIMM6zlmD8HLX+uPhI9v02krq5GJ21gmoo36dZbpx43uYzf82J4NvCdKNZCFTNJ
uqNZxPnauYvI+k6Saffn6/w8l3550B0ToxbXiHJc/3wm//W6dbURmcTojr6rcw5p+4s2q5vF/Rp2
HKBL/ajE6gHd9VqvW6QWCb3qUT+3VbfOFGvPud9Y8XbU9IjQz/352jSDu/PrtYml/c9/2NiWk+2v
d49ePji3MRl8oGw/EbCIu87CByQN9WmcMgPcJP4oomg3lgje2A+JewpQ+KJujLcsU2TuEgo2FF15
bKD0obDwRV4JT4my6mbQN05EEh5Nq7oEVfA9r6Lsbz+u/vsbTREpHGORZbIxfX0KuqwmjqlTer/1
uxY7JWwDnNZuUWwMxKRbhs0/s4h3I2MIyjwdxwx23rNoavGAVRzJa5r5s46tpo0rEqCAwVGHD8cS
op+hJdO66EELmG50i4vURy4IVqKBIKGKS8Guhu+k+iii0d3XMvtupZO9nXMgRVmqCD8KBwqFOvLj
UWxHIxtPRlY2vCMV6sAGPzScyXWcM3FQa3INP39GEIAOHg31Oi0WEBwyHZqeYvbs0FW38B0I/6EV
4AUGyb9d1MHyHeJTXQCOxY4lPQe1NSSGHW3pQzYL8PONea+aqBPtial+ZaQvqhTnDN11qUQ/TaV8
ml24pmZWfJjmtbShVqCK39hwCYXwExUMZ2XMD6iqb7bdP+dw6PREFycphO7homKKgMFqgS23Os+E
jGEqjEnEi1UqDFe0dTYtCWbZgE40GgCUV+6dC8/AGyTscObka7p+LmlrtQLVH4iHrgYHVyesnGS0
d10d70cj55+FzMhWOR47d0mO1qNDrjl36P4cZKUaCtagbC6mBC5JIYHIlP50oIrRN5SIy0ut3i8N
iaaijfZhHeZozTXYHjmyBJof6OgtMG6IO966mZ8/mIwSWzpPj0QQ6ZHuiswsxmrbRWC2ezh/bmsO
Gzssuuc/v4+/nQ3JXaDz6dBqogdp/7YBQDWbMKq5gx8W+oMZGnRa7XfiUV5NdfRGy/hom/neTtQ1
R4lwUv75y8cvS+avywE1puFaDh+tWe4S8/DvI+FM6p+RZrjlFaTfXj5iQitQSO+Y4eb2NUcnv2oi
szxmPYipSVZiUwmjAfRhX/58JZ998t+uxFEtxpDqMob8srgDpSqcyMp634QgtgXUrYbVPuh7oLlL
pd2GyEXMuWHQViQ3KxtegSMVmFj3YuLvJ3lUpsoe4UN63/N3Zcvj1Q0E3ZYy3tRVW97FTUr6kTuU
IF4gaDul4OFxFWttm5WC/io1vUBVfrTWMkT7/Bc7o7zTupfIgMn7+a4OuWRp1oFyCfrhW9j5XZp1
pwFuQNHM1gYd/rXo9e7O6rYhgmSvC/ttPKjjNm5guZUOnFPFwjc3qvrNVUIP0OWxLmvXr9wKSrbN
+2u0XfyXIv4/NiSDhV0z1M+upmV9WfQpYia3GYbeDwQqTaORCFDMO6KxePzN3F8kyG5C7qdeSpBy
2k+VLoZvdJZzSmeCpHDVZ44x7pUBQkUxdMNfGr06Df/fn0OavFRiXKWrU6T++hyShSjDIKAhBKFO
3wbtILZKkGlLFVbs5iXTR7FuVTZEd3qzc+1QO0jXGrb9NA2PZpxuYonpD6f9eLEppoxmzM7jrOP9
F+lW62o01eqcH0NMKxygKRGoAQVs14dBYqh19YYMy9ABEUTPaVeacmO5BJSrVBMrzUGCMeVYGue5
39J8RMrZlYQq8d8in/ZaqzerNkXAIvvEr6RwIWxI1hTQCx5nmvdpPnDKmdyou2sXutsQSKISFIaP
ydzs8g6o8ucW3HcJMLSkc30yLCSuXRYdHKypuq2wi561kbKOQIFpQ/Mo2ATwgcnTIelSrYY7PL/I
O/Xoas14JDWlUhgAGxp0xmKAzM49FOAf0LHZ/uyimIxK6qPBzbbmEAd3JI3uQlvfErnlnDQdhdaU
DbzyWFgbPJC4cOpzWfaqVxEQLNUKsWCObq9ynpCfABicENgEbQ6KiFDFoxlrH/OimcnEqcidjwlh
ChDwfD3XBd9XS2ia/FMTlfJggk345mJ+HFN3bU2JIJvZPI9VbFzMrsJOnJeAhNlzc86fdiPJrowc
gO9scfvWRJeahVlGLFQivbbIBsbvYb4nKByYPybXz49LyMzDKKB+RCbEjkiqYgtQ7WWOXmRqTjcF
1FrREnqK2bVcd3ISuI5nci7q2PHZXVBJGiCC4rB1fWM5JJV1Mt+FRvJdxPU7jbriMeutDdi9a6RO
EnNveu13iJqVfZ4RZldEansG14vrJe6ydV7a5LPN0ymaPqqpaj8G1GezCHwn5KVyZu0fu08IpIzC
44zk75prELwMZbgwhuOsa5EFg2O93MdGWNwkpxEHnpQFAPqJmGk9z04MFJp127gztrf5DaeT6mE7
NN8yDa/eYCfS19PKxvQXaVjqsFklMji2bQg5BWNjbCWHGZ1YyHSZiFvuJYcmnsAIwAqQ94Fx9mwa
IJtVvI6ZUhPEFwfuE56kabBOVmbdE8KtbcH5+ODH0NTGGLJqxhUkzsmRTNu1wEGJIteMH3Ios8em
UO+T2r6V5iRfipn4zMy9w6nD50DGvKeZTX0BwaWz9AclDY1bSkJDFGY8yoDYEJYXOqHGVegFdQBX
vAIoVaOuayPbOgddPh6bZW11QrPi8YFZL/MMzLLTjCuGCUizaoV6aZtOqfIyO8G1R5vtNVYLGBfq
C0XO9CJmbHBNp8y7CJ3MxaoVIg5n66CiLKYsik51qd0PJK++8I5ruDtQHab5PtKnenFZRXsyMl5y
VPo7UysI42nbLQLNfaBb+doluCgv+o0bpuatnsYNcXWfdym6AefFpBopd+aAQkJJv8UaOorJ7dtV
Ws7PSB60+26AhmYYDwBi+/0Q5Jd+RkmqDNoet0Kz4zh7irKEmAhVnIwB9V7L11hb5eQu56dmbypg
55Y/E23+vU1gM+otnZcSpEMQ4oiwaa+4A/M/bC6KzwvipfOUXQcBuJDV+B4xxX5BHtjCGY4JJ4lV
sADsVY0VCsIhavPKsysW1XipcKsWWXcZjVeltBG71aD1pqzZSZ07UE3THcl+Hmz9FqVGufssxSYO
vkNCKegYteM3dA4QzPZipxXbydA4jURRswv16LUBsrPK5MHGfnsOW8izaQBrETR3s47qqL7Yev4I
QQWuEF9EncmQk9FQb2IVb2bXvbnThHJQnTq24nhtcyY7mcsfjDg49cAkd1EtzKNu41GayjH0eyff
iSK0zhxArbOWaOb5g0LDVDF0h7Yc7wKLP4SMBA5Bis5ZQp4PCyFIbreib1Yq9NOUz09NkEdX0hD9
Ae3rfUiG1DrMhm7z+aedim4OCly1GW2AU0UaVi9NOXqx0iIOdbs76sncg+ipAmbv6k0oHJuUnqMc
zjKkQEsoK7czqG1PDgZJAy40R1Tyigc0wsPBavh4RugjdoqJvbl2N9wdHfsZxo3xmqN/J9QGsI3l
VjcgaU+OGcbbrEmMvaIgqw5ndE5UPhVq98TeRDOqG/JHcUVojXoH4e+NfWw7csKcl/RRRIAeypTg
PJJxaXEWcmK3xqzTlxvO5S+BMzBaTroTJhpjS5gdJJ8kVFfQMFStwXWSBDM5xxlFHRO0pn4xZWUT
hl0cSvGYT3bjIffKyMugzJ9MF05RZaxxrtwnejL69O5T2lrFuB9jbIhgyFGdi/3nAUXr+1u2mEeC
xu3xdGePpQm6ieNJhjyjmwrcKC69jUrSlcz7rbT4BWWMZrlVF7gGeVo61VrctgDRKkSV/DoGNE+S
REIByyy1aljheOdjLNCntA2Oo1SGtUFPddvOFDRde6Lhlp7cPj5pbn0v7VZAmQ0IRRcfdR4eRVOw
EpjKznIm8S02yQjqQRRts0HTOVGNjIwSx0K9FKPAvXf7dDf1XH5TYQtkhUYJjBPMjbt+lZhQGxju
dDAloDBEw08Afdo6zA3PqM1jBR5/1TY2nGMG3rrW7mU576rY+qh0ycZc5VD43EbZDHVIiEfMyW1u
5wCE3pR6oFwDjUiTKi+eJNFIdgbecRpLG8YYNLoUo5pZVO5qNESwTUzXREdEt6MKkMZMjgHXRJQg
/lFHZ2jHBwUzmYoV/YSVaDEOGRD61frUGM13xLrHCK4fPeGbg3fJQ7aKbXihcvbu7HVKe1KSkvMA
YJJNVWobt4ECY5U4HRpqIjzrfmJ8B9WCJH85Sy64TklRlEMDZNQ8bxzjo8NSBNccPIZd/9Bm8hda
K0csLKk1JvKm+jDChba4vEfBoimx/5jtdLTNAFcsuZe0o3MwuESVFOjEkOhhh4o1opIJDNgnyXzq
M9sD9JbcR472vVFtC0s/xtiaRM1drsA8HNTwOWxbccVnrm1FYI1+I8YjTDTLT9PGvhuClzKtSQvi
VL7t9Eer0Ivjt4L+8kNNfHHcYYiR1ZTz5M4N0WAY8XLilQ3tvTWWVSbcUX6wfbfkCSlx0d8CxrR4
ldVzZyvlt8kRD8DATLLgDb5Pmk+7cjJ+tFqc77W06T0QMlBpiSYhOmIx5S+nLduN6R9bmuuNhMjx
v5CnO0uxndfpjCXBOEVJwMyouGU42l1AZqaC390aSr+iHFzhI1C2bmkIBtK7VInr0+ebiJIeF9D9
lLblcepjkNtLp1hPChYQYj8quUhDovZbCaFLwe6j4Av+7EXAggQ8mw9yjeHoHsvTN9gPKSbP7FIH
aOC7TttomiAprJpPdgg6tnMaZT9G1nRctM0p4pND0eFa7KeKTitD2cpJ+w2kg2crgDmIj4O0dMXS
91pGmrrawANg/MaEEwjQWFacl0AyYwq0rtrUsXMXGPCHgfAXen/kemNmONVNdTGdWD8KW/lRNZLv
l6PUa2J0AhW80XaC3wbUAP8JE+MmTOMdJhcY4pdQDZCGg0lbu8kE8tZ8qeyMoXpqNhvCysgPGtwX
ZUg1hEJGfnWs15rksFWpZvp2dsNDl3ZHjcj2lTVGE4te+TQCnEFMDjHNDGcUnA64VbvHacEL6Uf2
EACSQ9GZ1Uqwc53mpYjJYeJt49RRVX6r4R6CsrmryQHht7NOKGudsws5cySQ3Yu0wNomtnkfMeEC
zMakg6Mk2wC53puGJvmKFXEihDrG0IdBx5Npd//5BOA+3gWTfLIU+S7C/rUgFGGjL92azLC+6fF9
17NElDLFVA3M3BtChzCeEDuAbl05+zW0VLMIDN97qIcWziGSFHTOLaKC4UFEw5MeJyWW4h1pBu63
yCDhqBy6i4VmYzO32l6MwWOdlOVaLwEJfF6SW2EgYhD7kc78gkUs6r1t6rsn8jbMcwRVnMBHuiaD
5OVQkipEoMre6RSZ2Os4HtZdvZ0bhfxV7LjeUBMMF8/diwLzZNMXtDPUIv8eKozPMLHjum/ncGNH
ce5lSd9sysbeVjEdN8o5dBvgObvkmyL4LaNQJ5lZLQ42eNSjEtjxLiSwVm8OVZd3RzeiHafijmbc
wTqpkNYwSnUTTEP1nHkzQfWLeRKy4jjABzTFU4afK0oc9zYN+b7Gq+ObMRz7qY62bNr2OaFVcyua
4jyT9egPdc1K3caU6Zam39oCmUcGF2hYIOK4HAmatdRbqIbmwVGCZ8xy6bqL9CdkwFSRhO/u65LW
N+hp2zAP8Kn/CRTOR3A7cuqeJGT0Ovp179ZHNFtvQZ6mW2kOb4ZKzMsIXXNjOzbf3qQhqSRgMSdV
XzvmXW/K5NTiaEktUTwo2nx8cBIHxr6LQXcuergR4RkoyIPM3JLM+Oq1b3A8rAq13WrOUjK78Tca
P+9Jj8DT5ZnOW+3V0i+qUWZ7kYt6lXcZxr8h/cdCV30YKx69IiZVe/FHWeFg34Awk6kHDqINdJqg
42jfj490VbUDLPJ8ZVtiFRXWT2aJ8sCost30sihJ1Rs3CgutrRnz2cbNvlak3HT6W5twlxJ9uvad
BtI6Vu8CEoObuaHiTHJc09WPmqGfZ4TPXSqSPbiiewdjNo0GHKF1Jq8zTuEBn+gBtxsRenQ6VpZs
nsPKIFu51V0/bZ+gWUZbUuxQCM0gfcMDW4NKBgm2oUQtIz/Jeg88uuaN8ze9cAccySg0p1Id1vXU
4y0SFk4yVE8OlMatrgFwChCBS4b/3hhpexsi+rqz4o8ql29GNAFyY2ziicXI3KXgEYVJZLQZstmq
r8TP2DReTLDrvbrKIhc9ct+/ZoIqyrLEQagpEnUQ8FVTKhh1jFvvmhYGHQqhrirviE0Z9uH4Th7B
t7ZPwVW+xFMJ2dodqPktu/bATt56ovSOYpIkBNZiayfKjpv0nkmHXyXPsVaiBOiq5MWKYFOMEHE9
YvPYQgMYxDXfhm0UbOV0pes7bAqDRqRrgB4tpPs01dgctQzAWFMv5KMZ71dD+CMzMwhxldJBAiIv
SQMtWduZtZmz7rmYyLcre71cJ2r2qDmYTiUyms56kd347JRdcU02eoXNzQ27bmt3zVtbi8lPOVB7
iDldcDowYcdhUyl5irsvBugwisNcqfExcoguL/TSZ2rermfVfg1peK5A2tNnMRsBfKB5sQOg0roE
6WEFaXaMm3GfJu2LLDng4Hne6VCkVsMSHo172V7ioolIUbCG9xlrYNOtdIA1PjmfmUisU1OGKiQ5
6vFGxzxE7llMA6c3duy5xaahIbmxiHdiQ7zXeyG3OlBuJzHtQxBND9n8A5V9fJNQpUbsALyf5QYx
KmtRwEbtIAxCcwvTlCp9PYDlxEdpdijzFZoVBHcXUp7TWK+2AegpD+z+/dw12zgy7jkOvxKQdVoS
pIhAvqtHdacuWgGLc4tabiuRXszGOXPOv2Sac8r0+FHDrEpdSIOtwhZB2BAGcepJzSVOsu6Hp8JI
7kMYPaTJQAUIa0nDOQ6JDMfNLmGF2XH1amU6ZBJ3K0o8/mTTAtIyWRUCZm6G/FAMCQyElbCmJlxx
znlqUuqEhJA7DTEGDciB9i39jWBK000T19chkviLB8QGrZKMTKqsH3hFq2NzNPFt3MrceM4gREA4
Hg+BM9vXgMLcInwHDArsrXK0gs1IshgxVxSqTMxW2D1JmAtNEo3j5lRGuupp0kKCUaZegb1LR3Xy
HdYCgNrhYapnsWtqqgalDqSPCdra5yNaoNKYRjhi6sjWNZ8UFXR0Tpt9VwvtTiHSxa9m19MmhUK7
q1IghyFQ9vEAivaoAovwsHv6YttadbTPiWrwYA7RQJ0PuNWJbTIabdu78Xqw1W5rKMra6AvGJUL5
MMLgB2lCC2EXnKDM7I+qIEkusdNvExScMQQoGz5nsGM9mN0Z6Q/lTyMSr21whXziAjA6hTbQZn2U
4FVLi3AhlCZZlz7iwd0ZrqRXnNf+2OJ2LnNiaB3QCFttwqsJ6XoVyT5/0EL9HxtyqzBb7SYtziD5
Ushaqfq+T0b+etld0pqObNQmO+T5Ou6TYTsPVDd2Wj1lOmso3/PcdYLTXIpWoRSuu9EJlsLE5Qck
ID3NAdRNJt7f6XG5l6jKfowWycOuZDOSwmAJISvBZ2d0CEvqbPSgCfB5NU8vxphvOCYSPd240WOf
wj9o6uGHyRH4aNvqtIkMbAlYFHH0MQRhRPM9SStgmFVHG16JfwZWvO0qUlsKPDOpXf5UemQU8zbr
OWlJg1AoJdOyNd3PAVyKeaRZF90lpvANO6y+c0y9ZQ4ukkKZGKcU87YE1nRn4mQq4q2Y1PdOT2Ny
6amg7Kwkf2/4oDNfHsPS00i/IHEg2/eg07wePCP/j7KLyRbhOOWXZpVigbXRCTRE8zGiJDSwVLaO
UcmDI4aXz4m24tKDciNIF2GtrD8r8oqu+5a+FUauNLhzOaiCBk3UDXTFV90gOsWNvgOoyiHnTLFH
5gJMG17AVdSYN3eaCX9U/KbghoihzNdj3m3NrH8HmbPPC1Y+GIIcfGlEkHQ8s9iyRegOM4jo3rVh
W8oldSTj9x2A5qQwGFiqCPpj6oQOmmluzV8eWrLZptJHBMetfXWqEEp2rB3shklEBRoHrVb4KJoF
sM0plTwbIrR5YOgCpd6cjZum+5Y0WGqR9MNlisU1Ko2PkJ61hpxbNyOdOhoOz2h7tm4x/6z5NmFa
k1w50R4JzDc8CjkH8+FFc3e8gw2mlQkxSjE6VM4ZdL7wkuM+yiJk2oqKGxZqe4JXtXo0mE4edBXt
Zt6lD+wW1yZZ8kyalKGDrvis2KOPEo+TpAwZ542gQhr11HK8lVnIeZIg6hY8YUWyzAp+3TE1IaHn
A6MeZFibjnQDX9DvY8BuQWzhwCNyogoc8HClZgDgp0GM9YpZZjgtjV1ayVmscaKSr5CdocmpJHLB
ZVbYuOx3obc2tIuHNCjyjeniCMfacTTKtt5kJgWP2mFU0RvyHLKKvkosT5a6rYGLI6wmPw1CXWvi
BcyyXTvjaIw6zW8zgrAgPyBW5AJIoKOc7vttH43PhHONfpJn9znIIthjSbZpWUYEcrZ9a0ePJBen
W0UzsmNXPhCTW56RUdnyDeOzcirj9GgMfX/QjGsGuyfZh41sHxvY3bKLo0MdmOshcJtb3xToMHsO
GpnDlBu624rzbbWf9SUuQNL9gyVPY7f2O03ZLPPhda+L45gpryJWzR1Sz7cE9AiTAkbrevTNjhN1
rxM8LvVw2jddA+W+5J8msUNW+smJkd6Eg/ORDzH4BHBzhKWW5ptm6umOjEFiBMrnOsXVnE9LYEOc
UTSVcBQJw1rVou0R+oRPQV5d0iKwNiMFryDAVFUGsH5jsgRvuPremq+KjbYtLDNSG7QyBK03P4Kc
c08o84XXwbGPh07bhaULIw8j4pod/CMbGipTlriBkym988abCnkXlXnpL00D6D3OaRbPHQ31TZqB
es9FZ580sgpbkhCOsDEGtg00kN/yknfJrUZjlWq6djZbZDS1EX4YXHfSlEdLVXYaO9g27WttJWMC
TMOIf49RzqEvSv2hcjtGJwMaaJ2fqO6MaNPYQbaJ29fUTY8hCIc8HtikMaYSNQEYCzxSO46CVMNu
r/NUOGgy4OISmC7pZhFv9ahZiGJyvETUl6RnfXTxSCwVKTmbU6i61Q4Ky10W1QRp2B9GXv4cVcxz
khPvQijvxrL1TLrUxLbvHdZhMkiGYqNH5T0Bv5zUw6V7HrzLhtepT4OB0NOJnjQTpL17y5NlShOX
/VnTYo0aQmUUJdDWqwWHBCWDSDS0Qb5NR0pvOhAtNXCBGIl5H53DGGoxCMs9qFkODNrIRiu4sQWm
xHVVuq5nYMnzKtse9gQb4P+ohsJL3TdjHoJbpGGpq1R3LxWbcjWKLiWx4CsthkmqJLSmXKcE6EmS
LY07YRykIkilLmFauOWdUFRqsrBSFzlJ50WpFl7xZa3sVneOBDv7VR8rR6QqwHyE3yvT96zmAkii
jNZmgreraGwoWA5q5rpTCJ8kYYK1jkDRcryO6BwrN1IOEORjsgSCzs+TFBG0Yu3UWVMfNK1/4oTf
wnG5dTztQS54AEva8YQVk7gQTbCiskBCf+0MX80TwKGq3sA6pkRk/RIe/yrgdIZGgkoM0klGBUne
KVxIaJ9sRXFs+EmFlAVPxrGiWnaGMbrLesp2QxiQvbvycRpoxjVt4eEWZq2Js2/M45OTM8Wg9hmp
GGr0rTbDl8/VItMA69mBk3pKF+9UG6dwmL+0rQ3BNDdPinD3WVON1zhCBzc65KNZKVjQHgjkKtLN
zWBHGrPLkOE4oyBaWTF5QEghWrvcqCJ/i2Flc3rB5clXfnMrJzvEbbcDHWlcugYEV1FiSXYxukJS
4In81GlknQnDiUenqMFMtbotN+qU3Hr1rTc2FeEtdBFDBq72uNNMOH5RGX2XyfwEWLncU7q9GWKI
KPnFvpoCNNh4rRc06hkiQrS3m4RsStHIpfe4yYjXvE5T/sgdtc6h2XHi1tij1fSFAPnlvoNuLTWR
rDXc5xCOSrluJ8KhiiRLjsH/ttDm3C9g+F0QpMEYMUk1YmPK9or1WrEFXvQw5JBt1uYdcfQED7Nu
c8aZPrIp/5lOnHgWUo8cK4cMcsFrRUIzbLRg/XkeiJqBICgZHdXCeHNATypJ13qioPBpW3QKYEzE
umhthunUURYtfu+SakNNntD83I7s+bhVlRF2Hu6weFtI+yYnHg4RFYrHLroNJr6cWkeEjUOgTStS
a9zEeSzoym2bjrIrALJKvJdeUe5QycBrtlmiBoLWlzJ0LIBnA+UkryPcxHqHynD6H8bOq0dyJL2i
f0XQO1cMegJaPWQybaWpyrLdL0S5ZtCboP/1OuzZlTQrYCVgpzE1W9XdmUkGP3PvuToTbB5LEQTw
dgd8g9jUxtuxnSiuGvA+cEjVBXQ1kdKhE5ha+l3U6LS8IX4N4+bmyv5xavWRMLbhR6bi+3SJw0lD
DZVew/A47JLXukpfW8u+mwrPCEYj3sb9iPmdmAlnIsZFRrXYOKDj8mGC9pI+4UuqAwzAv8aKXKmh
K45khz1HVv2zthVFVfyqMwXkAYrjP49YuDq8XBWNj6KEhDFFi7clst77ynqzavc81uYHUYZ3ZJUw
Q+kgLyaKdUci6O0qSfA0+D1OcnNVZOZj5c72Vubqk+c0shCAXWgg9V1hN+xOM0pD3b0LffeW5/av
xo29lSQwLLXlCfHzpetZzGaIRVp6ErJ5mmvpUhkyyxZZvOe56wfSVoe06CxodbgtNOMw5OJWkRBG
rqCiqnO/WtbeRY/M0nBzf52lyAhaRBYzJFyT8Jh1hbh8FZksKi1D7uumAyC4EA/D4ikS1qYd3V/g
A1/1hu/tzVHybVV3zDwCCUnaAxI0YvdXOzOMxmBW+VXCqVtZdvbhVQoXNWYDqZb06e6oCBTiLVq2
XtkZV9gt7gS3OhiGndO8mV3mnNuCLrSVIhhThNEOPMEt2DhS16jNgIwdTHZxK3TB9QagAOTNrL9q
SHLI4GksMkThlmXTLsritVmB6pNtclWGf5Nx6SCpIdrT5LPMQYahygbaVsx7M27rQFgoU6oquVr4
n4Lf3AFdmyvGQqRgsuhgZ8G6n9HXdbSfZWtDRbNQJNimfhdr7IsWLk1tcpPa1DcWOnD4inuCGU9C
AFdNDl1WoAJZMmYovQcS09dmg5pHgnEQfX2seiAJpBfwMTDiFqzz17lGMaIP+Ri4gu3oeVj4Dfmw
JKRwipuK/Q/YQQbloOO5HepN2GWvXUOd6hvMmPjzaIADH0b8puu4U/UQNRTxL28DlZdyXCJvJBaL
qCdGVhShHkQer3L2nG2ns/gV3OpUMTDhQv7WbBqA45g4MkClmU/MkggQbNj/JNagcxr7J4A5X5qs
6KGZ7VjjDBsQbOlazkv0ZUsY0tBrjG2G9iCM4tbgYweaGvXcASTquUuaMIYj99IP7bTJCoEc5cU2
BScdXLLU+RU32q3GqoGkc2J+XLdwu7Jv3zRh2t3GtnBZaWRvGqbcFf0FUoOovUQOtVbURuS3nFLa
LviH5Y9CjGtpm4+k2GVFskujbqNi8hl0H1NudSfYqpMu/x0bGCzQYCfkI5b4vPP+Fs/Otzt2zB3A
9wkC6cgG+HRIdh+aQ0UnzpSKI3W0OTlmREVWVjM9chI4Gs7aIh6W1hq1y/CMMevRlvWlwHy2inRk
Zi0szsZxKMOm4jgXpQFCurmPuxItTz4wJV4mNfN879KWrzym4sL6OUF8R0JbJe2l6apLggErcHJa
pJA2DMYw7lC5l3l1LsgIyHs+Km8qXRIZ5Nmz5+4wMoxMakFrTQ4SXCMOM++t7FBmlQDarYy2y2Dk
0VXoilhjlNdEOmo1FbLmpB+OyZSdk9mEhVmZ76nqo0OX4HgwEeRXGOQdlmAiKXQONyNdEzbAMlDt
tcziloHpvM2K/ktVz17OfgsGTLx3Y91CMUC6T9bpkHxnOR0IPmg9JHK+NmhYJ+ZLKjTQ6FR6U0/P
zOMHGXylNhApLugjyYAAL8JNbNMaA9Y2qPI2amHMZTVOLCsutqlBkY5/0GXESmS8pFZteA1NwunJ
BnVNLfYzUz20b5+/hDcAfav799/1Q8W6tmRvRwplu/YzTD4lVAluXuizZusYe7ui80kFiGOjZQcX
u9Pw5fHsnvr0AT0apYRZfzuaMN9cBV/EJnTsCXPfHGTuNJNrh61TUZ40hHOuFWnRp7SsfxS1Wy1K
8GrbpO3Flva9Hc/nQtG2hKikCJRmA6qR8oJ4SUMEbH16Tgvey/qgrSdbnUhdayKKdJjoht2Om4wl
JxyojwyEOkCq+pLo9YbwUAjbECQouuI9Z8lNH0YI4+qpTROKVcHbCmjRm1tYdHy8LlvoYaiubWr9
LOpk347znd/Ve8Mbj1Ho2iTg2veuVe4rdOFLB6+2fgd8Nq4YjcXvseF9ygWp6yOl0hXZbsqt7DXS
3h1Bje3d1AyKiw9RY5XvCqtmtBI6dAsTjIeufTXgBlWARsNUHaMlWSWHD1gmP/vUfxjq4qUeKzia
b0o4T82y/Sc25mb6SKMA8ZA5Z+Q8FdCL4+EP16qcTg6r5Y7QRqb56DZy52FQzbnpSJrNI1bJVfhh
kZbmunHQ55ycHQVZNXGK8FwLrKF5TkgxRa2oX8DnO0S1E4NYauhxWP0eNQWoVDe659wq7mttelM9
IZSEm/A+rjyCPktLp81z3jWGhcPkE5juxQvYh8VqZZzDnCxKFlM6vmvq+YoIGm0t2/B9zNslxSWY
qkdR64jw259Siec48l+qSTsXM1vbyTzNRDPuPT/a5wprAI0LHb261K3VnXi31olnJgHZgKdKF7vC
VOgER+NXnQ1qYw6mN68tchIw4fm4KpgCtsCA9j0QYNKK4zA/OkX293+l1C/+9jVjvxIWRwZGeMpB
N6MsWRmlgEMkEJ/lRyC3FFwif9IjKBCpU36bC4y58UhkJaP01ZC9GVhFCBneXCrT4QtJdv2jHyV6
CTIZNlLufaQbNzrjFdU7fbrI+2vBQJD9mOYdPXYtRLCtLRvBeO81+VHrgdH0FPbgJQk7BdYYuBXs
7zmqE5Q+gBMbvfwwYXX4LeeaP3XaWjHu9ur5wQ95+jYNkRyZhVLRpZPxhE1iYa/6nb24gGJJSl4x
2MR5y+whtyIW8CY6GCERjQiLlun3f+MHTdvg2KrAKJLZXcD/WuHcmJh+jnxcLah7VL4t2bnFNcyc
egUhsKb21GCJekzNYzdFgNny7CeineR3pJgGRvCy9C8t9FY29PZdYiCaEG2+Y2XcdOb9GP2aRsWw
szXEppjS6pztSstczcTaAlZKP90c5ajNC5i9/hSWqlyrBSRvdPIVPXNKqFw8AmilgbFdfUNbDPzU
yXGPIihfJzQ+OnAvsyipIdCPBCy8nmoxctHF8Q4oxE4v1bAelD9tzEzcm9W3gcoUEwkcaoVZybkj
aCbZZv60Rf9FshLhSepJom07tXmHsEb2+tZACD23sDbhlSNFbj5k4+zsypV3hYqOuOR+pBHVSoUY
DTukHlQaZpgC4w9m+YNZWpQ8Nq5qwxi/TVuE12bJYTErHLphWj+xs37uhlLboEnBiDeGNwYWtFld
+SnT5lcyTh8udMii7dKdzt25hkA6B8oDvl6hqe4V5nLVyvYBIyCLPMP67sFr44G7S0vuPosMeqDp
3qWY3xxFkpPnx28yxTdAOnaQ2uzn4tlepbNR45WJf9GL9wu7JdyA3TW4AwkdtwaWt5hNB6SwmLay
tzom5pjNXL/XCt07E5e6w7xvHofBuK9739/D/5sCbCPJ2mdnEwAWH7a9Jb64Ar3gD3MFo/OdxWaC
ydbRmKHkM9lA6BiymtKikgdKD7zBteGw6yBFAmhTK/aE2LWxGyGAiI4T256dxGnWMqbpx4S09w5m
+dyL9WRk4qiLg+2N/Uayl9iZOntqvwXiinKX+UR0zkvHCbTGvsS2IPYm9r4ngzhkTiGQ2gzALf7y
iRCflAIDb3ygG659tcmJLFV46UkVueYF9EfKaVuWXHmUVndgMtk7A9KiCsoemM/YNG8AxQ9TYj1V
LOiqoS8eEwyPDyOZeuFArUpV7mwTlfwyqiI92Ev4oSXD6VhL3tf2BUXgFFQJ2v7czn5lTEdtUn+2
OtAwe5WVXLhWWW2qZvokC+HDUB5IW0IEZSE89Fmofgsb1binUEUS/ktVXI98ApgLq95+VwhG4tie
AjTNHrpODHizPp2dGCBzj0p3lXvxuxkVP7MqvBkC15qvkUuahk3y2ED0DMbWeBcuBf1UW4jlrClb
Jy4sUmcwNkQJPwgdPBgwVZByat/Pfsu2sW1Z5LPIiqGWbi2t2dqYetCn9Cf6j4Bgjk0xRuBKm3Pd
msU6Fxzes+Wv3bb+mGxelpbaW4GODPIua0znVg3NVxkOGeNkitmYiVvD+mPs7yLqUNCnuPpLlsuD
7b2kfd5umoYw28bpTp2J6rqIGTi2FJ7xyBM2qYj11ttip4/vrMKZSpcUlpNgGJQ4nwPvsiBrfRps
sWMF0rJDwIaedh0qtxmuTCQX/foTytl0U7okmvjaeJP2Fjcknc4cVMDUgmSSzY5woxwXXZkwesc2
MyiH54xlrOO2m3co6XEUoY+tLL51knI4TrOYdrJn/884BMffkBEd4+oMpdDCzks/FNvGvB3rV5QQ
qPdMMuAEmbzFxY6qT1evkWFY0JUHuNBiRrWdNed0LrhpMJCALdU45oYz8Tg5eWOE+CqIn6UfPbPn
WyWJTFYlH8gY1YeyWAZmufvtKa6zRWvZ8kBnopq2qE7rS18a6SquE8bkUfMedvKIiS7bWBl/DsNf
6k0QDRtd+buRoqmKNrCxZy3eZK12nTrEA1EZbWpCKtexre55nTgWiVVIqQFJsVpRjnfMikaLKQQL
0E06Rl+6Tzy88vrAWQBkojrYvK3g7cGYp3O7GtTAUsby31vma8zIMScwr6oHXAhRxyZOd9LvznOq
oMj9Yp0NMxLC+n5Kyb0y8oiclWG8qnD6JGpAO9R+SSRYhxAlsXVr2yS9WvfSW7mIl1x2pOsonJ61
LKvPHnztLePejJwGl2dvNBwHe7xPSgwmVtScuvlLRmW/0ks74pmvqG/s9DSkEyqCfKbjCIWOtZ4W
UBRra9nAQ34DW1AMXPlMSw9+zrk30ZYz6p13NtEs21zGiuKn+WX3oLTHXhxRIm+A8uqPmknw8Jiy
g9K9kBmPP94ahxDkNtf9h07h1I1mMzoWU0l8IDDF30K1OAyHx7os+iMCiJxTI66K6Dxwgs42m+ep
wT8egvSzYtVvkRf/SPDgb80Q3fSUffXIytcpE1okHhIPZdc+GCQf+Q3qnrZh4GEAJA5Eb1z6yHuY
NRtjhYUEOCy+4v6RVQ3IR9A6LYO7lZxReXUk3K08ikk1ZR+mGg8ZaxDtpKzxh+E+okN7ZarXBzIX
r5q1TM0dhRLMsvlkFqMCGsnfum1r6tFbEtLjAYtjstgA+mOJh9gFuiXehcmw0oNWLu4hItsaHrkK
g5STmA9DsciFifzqO4Yu9C9rFWn6qlQ2Uhnu+yT9pbR6bzesnWWIkkKO0WfHctOt8x+5iI4zFWs4
fPmufh2OwsnPqdNgJ637h9EvT3VMoRNr8UecjDcsX3e4JV8cT3tNseOAVop0BxdAf5cSJKhF4qnR
mu+gqjEWDfX8VfK0XIPwZqu11fKa6d+oPkZaJSv9FXmzWrFBij40wXDMHpC4oJRT2lPn/4hl/eGK
9nOKmk991I+WkGvLHLk2BIl8FcyAvuS87o2dbWDT+s3KyJHGzTOznz7mg3RKDfg0h6knVmjKSPwm
VU5OIJ9DQkAAAYZd9w3nYpMm+CkMll5RdoyG+cmw2jfwsax02B+VVrX1DCsnqh37L3UELd0kp8C2
7z37K2YY5ObVs27AOMeW8CAilzdG/wAnwtlQNW9jbN8sRg8tzOtA8iwMpMADpBgHXnyG6rQ7sZPv
iPkdVl0O+NvlsmdONM6EmvW3OYNRt7z7Ws+DJeKTxpWSrIsysXdFiP0XtA8kjDYwGsbFON7ibeHw
OKJm2VNLRA31eYQqcRcX0wvMiAvx1c3edBD3Oaj+6X1Rlg9Zcp31zrqzm+GWgtu9jMCYewP9Q+xq
ZKUYX3nTy609VOzSzJJCfRjB5dsssWy0Snk0B+bI1ep5zo0HD/6kwnuspyLfy4xhlWzVlQxL0pGb
CrXyrHa/zRtasuBGS/tRFZ5zwMDF7K8piCHuZzfQcpB87dg+WpG53ieWFzNgaism2DcRLolEiwBn
1PxvUWv9jsV0iC0L6QVeuc04FBHPK4Ysy6oj6XmJHgvIUiixL1If5zlpM2BcdLl7FrH09u2i5C/G
mG+eXIJUkfkRpBpZADDjD4N53VolYcJhkiWrcWaEYpXov8eQxYdnxLepkqRVw9i3Gt3faH2ibXxm
V0GF2DSoMcn/PmqGypv3Dp/lqrNp9GPapjvqRYPKLja2R+gLBusG5W7dTsO5og2Ka8Hb1ppLqjT9
0FR/pn229ZL8PSQUadMS9bfWx1nbKMbqa0/wyO6seDiIDH3b0Ixrq/En7vKUuUwKG96XfkJsnmVs
2sF8yljarbwuLmlHgcVW2sjOCpubQfjlztWKjY/HkNNZPYcmMzyCrYeNGK27OUI688+N0tb/Jjgs
CDHkLY7r6AsE6s9W2UEzMfLoRk2oZ9IznjeO5lA+ZjyeV4Mb/Qx7wC62ewqF95jnhQxyJ/4ecwtb
aoOLkQnhc5KlF8Ym2+WfUOM0yebXSmucc0OKfBv1dG1xeGPkdGgkc3ME75te6cucMv7omgqbT5lq
uE9o41oncjbMP5xlN2RZMNU94x4Nhb0CnfQshqQ8KjbcpGUXctdxePM72WsYDOn/AQf5Def6s3/c
di18b0xsTaxW4h/eFguVdjiYi5at97R9VhYNuvmK/qfcKWQPeaX/mu0hCmzUAP6cXxh6U//mbb7t
3ey1ckqujJJRPyE70kkXRgjZ8flwkFn80LjGz0GDzS4R3THDhPGF9AKgH3gtdN1mQVyH2Ti/0sr6
tGwdRU+S0Z99eQv3oMBmqZXkUoUVaOG++T/M3QvA5h9fNwRVlAi+xcsW/+DgN3Xyywk2R3BhORcx
l+x8vei9yzzMVSiYVrXi7/DPL0Ec+f/7D4UmBPx78es7nrMwOv4H4YRQTM3wlhVK1N3ypvrudUyT
U/3MqT6syc+JIS2sNNXfmtAoGAwbd1lG0TIWubEdc0wGDAU08M0ry/A4GglBImKLzWd+7PUWoZIe
lI3xrdUOuS9FcobghLPBIiih0fsT1eLMjN28xhnhB6Hbb1vXHG+lnHcESJErV6MhjNKPKCUNyWdH
THWstu70hmfqh5GzTZyW5BSdTFauBDpqvW1zBrpNDTQZr3vYCAxEoxgDuw1fwqw6jZ6fn6L6GaiZ
S+qh+QhPEDOVv4VmRVhILztW+NWNXZO/StNTWpgPtefedXDK1s0r+hi1CX00TdPI0IMSRHJBfCXs
cHGjYLvGbUVF2kaBJLSRaUBiVCwoS2YjTnitc/POT0CGME7pN5i/ru6gXRapFajW9FAao42cxHFP
l3B2/RenObNS6PDVKKILy2Sfx4IOpix+aDau7KLTvTvNeh0zRX/N8NL3RmctM954a4LpMrXvCEjV
c9Ocfl8z//YntuwfyPfPspqaOOJB9ZsA/19f/sc5/myYAP1q/335sf/+7wsn/r+/2n2Xl/f8W/3T
b3oqc/73j9/yp9+WP/1vf7vgvX3/0xeb31HvD913M92+VZe1f0fVL9/5//0//+X/Re03HA6i/yLP
Lr//335ueY1//def7/lHDEfrj99rYeH//oE/qP2m+ReAXcivATA7UKJ87v0/YuIN8Rf+q8mdtzwE
kEpx1yP3bOVf/1Xz/oKiycREJxAa+dB+QLapkohF/j/h/UV3fcQxDvAfbI6gKP/+0u//OFT+GbUf
SvSfuQ3w531+L1tfiF5QHTiG/nwQZFxy0yQYZbWDZxH2zUzEL0gaZ2lDU6VvIwDkjZr7A4VYwrO8
Mdfm7DQrPQXE6minJqlLWFGiWTXWcAsh8gd1XmtbJ3n1y2LXVlUVaK5G8gcZv7hBgsSmxustombs
+uDtHEf8slO3PeLFIHEyTc/OJMrNrI8MbAkaQU6JzNLU6GdEKk+DX/9M8UMFHrMvENPdt4cEYq77
/PwS4c8INHyqK0zLTy6TlVY5JqGbxrtdSh0ThGEcPDvUNgzPUZvq9kNRXT3bvlrtAHQhAzpXiXEi
7i5GUKjaE8Ep2RF4Qr5psGEyIU1ZasPeMWc7I3TTRdvglmgVBCo2X0qyTLpwq1nq2/ccKjHH3GiK
vDGclYgbWoGg0iUDRVoTaZz1YF0m/EI04ch5zDL/0C1P3pG3dg8HLQbohI1o7Gc7MOrkS+o5GjhU
XZcGaGUBvfIG8IcgRCNHPAli2uNn86yNrxqW77UH/wM9jiMhK99Y6yIymuTeixjVemnF4gFuCevF
qcQbPqGRf3f0HNkm/HgpyAqsoh2Z1USlsC5by9KLLi2nu1uEYpnYztu5jT6jKfHOnU4Cb0Kb3+ps
rmubF+wV0Fgjj0Ewh5yOglHmuHq8ndfwhxc8+In6rEF2ICsOOvexFajpCp0IYNQEmO3quNx1qcVJ
TgwZoQi5ezQ9hsIWDbEWkibgUBicIzM0Nh4N8Ir632C6iYbDmeM9+rjuJML0YGratopDD42tSyRZ
iR2twf1zzWWtnXPf6XBLEbaTOa5BYpbYMb/Rr17of0YtHBerbMhXaREEDj5pgEwDDwTHLbFRzrcz
JgeI5t37bM7sTiSRQ6HNrcE4vjnIrhWsyqv7vkZPj7Eklv13Ni2YJxv78YxVIK5J3Uqd7kn6jC+Z
euzDUN1XPgnDim3LHQHOzUGgaFlbxZ0WaTROSfNi+nr+pFos69TPV/ySxZN7ZbVApmjWDPvKxVPj
uYpRcXFtDGbZdhdWKF+9H0lNRkRV+89pYqjT1JRfBrNwcABtgUxltIACeHgyCOdibhZrx1r49Skq
6nrb1I5964aZZAE/jt9IptlL48X3W3TSyy+EQCdIHvQcZSXTiPrBVH7yoGg6H6ZoMC5jnkBy4Kuc
XHIievD3xGZzT4rx374LPsIek2Bz/uMbfEu+E9kpjr9/SGfut8iKy03fotssmoi+P8mta+VaFfOy
yL0jcT5768OzFcufRjQvlgeGKMkiF8VKWa+M9hST1sZ0qxuxGkaPTlvBtnT9g1vJb99Q7p4tU77+
ifFcX3GIGZtsoHnMdeQcDY10O4AqSO1lG41kWScXfN1Gl97tSWafJaTHzL2yRpAbBmRbiZN0BQzm
M3bVZ+Lj69QQ4KP5LHFGFlOLLrQJkJU91eH07jR6vc/sF7cHY4msdGMwad1DJSv38Zz8YDtmBuEv
ROQRcwBBUjn7KbSr5bbzzG6dDsQ9ifZCXHqINBf5a1IYJ6/DRkp1dAQliwrNaefNR0G1vko9KQ7L
Do9e3IDGiq1o0vVvr5BLQhuRGnlCvHFyJ5fp/uKVCgZx7ZnLVTbZI+HsP/Qyf0+N2Vgor4c0pOzJ
5Euqz+xUPPs7SdoCybq+Hwzd4x5EVeQ0y2yqutdAnJ28mrHTWHW4jhnIGpKhbuzh9lO+s08Qeq5y
e1xavrfQNF6iUk/XJES7yCyIzU2ROCZK+5FP6XdKLgZZJA4+Cru7J2y5W4mx5K8ptH3nEqYb+gCI
chSyi6uuCusfGGetixFW677QYhwHJErHHgg25DcmogQeFW3hO9c5Hq66IKuzK7WfcYdjYywINS0g
/aUaiZJ0o/shFQ8TGx4U6MQOltyTnFybvnBeB1sqnBW48+OYpPvMGsHZCtVtePg9NiyxtkZFHBeT
zEsjkBiIUVs1zEGwEku02ZLjVfPTcRX44lRJDaKakLgXu+Gp1+QL7uM+mCG2MEJrexDKPBjJOFnT
O9prxxN7D9/5bCBBZkgxLslN413kQ8/L5PBCeHLUky3qA+PF1hYj9mPwJGooIRYu8DLylis9wVRG
LgOmrPozka04sjUpcGMwaRqtKdr4VvgqIvtEqUKK6fxb46XWzYBRo52gG9ladPTvwxBoVl1xJ5XI
ywE5sDNqcs500iHYryxwIwT43mYAYAWFg+cje9LSSJxdibXmnNrGS+5q7VobSUVN0bImeoFsObaA
yuDvwX58KKrm1NhTt1PdvJlp3Q/mKuMpsGUam6/8zCnpF2o02UW/aR2gKe5psFyukh4PX4M1qryJ
RJBQqeNGiPvyKEP/p9XGd8y48gB9bYWBCwuIxnm1dXtxiv2U8VLOPL01hUWZ3ZebQf8xlZrOroNI
sjpuyVRRaOy1jEIIRGE+45Hve1REEhf+gYE7tBZ7h/GDP25gS6t3GhATxT4EFBE4tBT/GQuju9n3
L01lJzyGu2yLLqZC7egaz85UfumyRKHgjtAQnH3nL1YQ5s6r0uPJZXUiQC0nd6OW3LvEAm2UDQEK
yXHuIFsYS6TEqLVpiIWNxtyyl0YseUkrde4S4uBZhrF/neujU2JX0WLaNrcv79Et3Fs+TszhwW5F
92Ym9mtu3NU1a0iN3Hcb00yAVa9Z+2C9jw0JAHsyQID3ZOEmbQc4iVgwV7Tvz6XrVg+yMpEZ6x/+
4PQEapZnMoK0vSLYqbGJLI8Oc8zFXPTdBCyicnaWZPKb59a9ORPk4Qwet0sTHvD4HjMkIStvJNKa
He8LXvrqTPkkOwL6TNwhKicvR+8iLixilNd57sc/TDxBU0pT2IvFWLPDaDVw/l7HnC0GHuW2X3CS
EcZXe+KXwd0M2MHK0OwPos4+qjqOV9TfS4Juj5skovIpD4p/xricj938hN/14mbKJKobLYoFxRVL
6t41NrIGj1Hgw1aN4BxK3u2eCmA22Lj37IsQvZtOUBRjt51mfdWTahfIOTKPLaKHVdsZatc18cYN
w+lEa1adByTjfW5xBdTYrfLkkE/dfPAd9a1b7L9qbBJzU+3wtAWyr4pHNQ4sWErc12aEQ76ZrScM
qTyG8UUycWOZra8BvQw3ipLiSdbeGrFgg88j0baYIM4QodR9wXMSix1ToUYR9QuKTb/lK0E+fQDc
ot+iKxtDharaFsmeP3rrDGK6d73eQ/qHEma2tPNQsy+fjOj2+5ey0HLqgfbHjLZl9obk8fcvmtEB
lG4A/4hIJ4Wbo/Cqll+Ex/4smZBc6JZ6sCjOjnrkFmADOIp5MsZyP1Cy//FvNXX/NXVdTNc0G4QS
HySbJ1igUJli/VzpogjMjAovCQObkZfdFvVKV2reyrRXD07staeiKa8DTfiDG6tiR+sGSLEYj5Ty
OecmzyihvFsX+e7VcSbvGjWyv4KZyFPHO4bw2nrkZudeOfF2FgVB8UlvXurZNi9mq7wz4szfX2A2
Yx3hWdMO1k18IU01Mpn/dQlFoFZaN7CIwpW0BFwJN6cyt47pEaKI4bZrLaRiLbtqLSroYJKPsRXa
C6XhPaNPehTiP8F9orK00P+8RJA8M72VAf4XebDZmTwWac8zhYAJr3LOeWT6l86dXR7GIWZOER2s
+sXLp+IyoLG5xBYMvrTgVBENV0CaVWNgcHTt3Dwez1FHBUyjJF8gsSanou7xTy1fmg19QYGvfSs1
7TS7B9b2OH1s45v2WOydhRyV6ICouA9RldmBD+PgbiKjmEQ5YhY8GjtsLaX/3CmfpYgNYwSzxEz2
lf1ENG2WKAyEtU8caZhUewoAQDmp6937/pk+sWdIHyXctAY5assv0zgAHQz7dpVSCmgzVV1DoSZG
Li6SCbaObbcrQGHeSVpASslGrbejrvcXiPH6HVnS5KqxC1jqd7zM3VNBamvat97FdZNmXWDoWOPF
qlcKLTeMBy1kV16aj57X+g8EcTHgLS8s0ngrHGt4IM+BuHQedXLBqik5fwA/KDZjlX+LxQhT21DX
LBv1ixr4kAdyXLzJN2+FTbnvxs1LSMjWpqht+TDUZXuwbIwwQ6pwFCCqOeSzLW8gfUzsvk/03l9j
fHIGU4NDn+/JOxsQErXNRifq6gb569SHGEGFFZW3yq/NM/3S6fdXBTJJN+Z6i1MMisvbS5pVPW2R
FEXxeu7YslUph1QRx0fNkcODxIWAElsC7oFaWCYlF0cKf2By6j33Pbo/P5M726tgDaanSq1dXKVv
nU8tl9hcZ8jByjtT39ceomqZS9x+hiFZWTUb5oKIz2rdOWIjwidt1z8620hPIs5vSFPRQAl5GBLj
gsAUQbYICdGz6gyAEzHyTg/rGpOxSKuQWBLUA0XlkGLneid0RjAQeTkFLSGmBlnDKIjQevTR2cEL
tZh1pzWZyeQ/s2wYYvABs/BXXvvT9/K7NrGes7zAGDTDX8trh30aAw52YNldEeNtckL7WZX9z1yJ
u9gf4/0Q9+8hgpcV7Llol/MZsnqNoL0ZH+5gc/6J7pOhzZ078vjreJB3UiRHotMsXvT8FtXdb+Tl
ukkLAu1b1u+NM97YemaLzn+W/XOeOzjpvLem6eSmyX7JUOon1ApImYxoChy7TQ9GpF6e+GxMTsnk
3cJgt0EC2dcomMer5Uc1gUkAUjovMpEHkUcsMrzdIzG0PIPd9YS4965SB5uDWPbT42y0+oYTOQqo
yPbDgN+tbvJ2lUQhD3QiAoayeUuuI2GFJqHO73pa48wKqQMFeyYDRu1GT5g8c6+fYXwXgS+xpenj
hXktuuuOij8lAxsTLh05mtsVT/hmG7pgUJopaPyMykpkV392rs7YoiaBF0MIXf3TMqFEdDXy/2py
7H1TQ7VyerAurfFt5fLJZFicjhImkj3Tx4jq05bjfqrYPupe9BTm7sGxB/y+iauvIllWd1MLd3lB
+UCaQxJVFyxOiB/MqilAn4TniDxL3sR0Dfb4vsM+vRkqAo4pMsbd7BGMMNITRz0/k8QJnGq3v6CX
/+oHxTv4n4SdWW+kSpdFfxESYwCvmeRsOz3b5RdUtsvMUxBAwK/vRbU+3dZVq/vFKruyXDlAxIlz
9l7b6X+NavmpkAggkqtjwFiuhTfMmR5DQbrlEAN49KYKVk/esNgM6f2CBuFaxy9eWbwXpfI384AV
K7GmPRHS8gzN/1foDu4pYavE3e2+BrJ9WXxWNNcRH2AGcMM6SL3k8sZ60J08s4aWVYSUZJyCXGoF
KTAAQJQ1uO+swbqdDS60otOAr9z03lbJzgRetO0X29umOGIahSJpiccXD2QMxc50BHv4jZyyOMSO
v9dj8+SgLjzUKV94h23cwUcLxCqxT9o5kJTyXiQh5QBDm23VoHWhOxcVVLjHxPZ2Ynohe8E8eZIc
b3blIzKqCdkV+ZMJm7ibYxb0PQSgljBOnN9vFX7RogmxBiwjOWxjsVdt8qtxPAMky2FuUayhC7zk
pfro5qA4ZyhBYSobvf3pUDKaFHTIEc33csAD0pgDe8uw1piA6Thdok6orKeEOPgwRX9u5q+kcqi9
R2HN3XaEXU8LCswIU8Xw/N9fSob35BKQ+TzWtzRnm23T2CUlBH2G1Chb1BlrI5AK8ZQiU2nmIr9r
Bl4Ax6SdI/TvuQl44jhwGG93XP/K3s2L+znK6U1iJpBhPl1j8EVbv4eiRbwh+hQWrlnkGDHC8ldL
tUUxyZFTseyMef6b+rxY2hPlTr9Vi/hSEPvojck728u+ZZNCx1wQz5gLoaGruKYrmfKaN+bUPQye
g2IfPZOxZIhqx+qQxXbU2vWIE1j9dEjLJJv7nVu9cRoHEbkAjCycYIdP+plB0IK2AqKcOJcFw3WM
Arhw4piyPDGde/gbn3Xm3Q328Cc0/d+6R84ym+WatQ5/R5r0y5wsNVnCq3cZ99SjBbU/vLBnDW0E
ZiRvq3HjZI46gDokBXODRGSMGt94IQjgczRKFWnHj4+GVz2Iwn4MIa9v645xXN6sc5v4pKeu23aZ
sG5JEHpEBt5HiYU/Hwvyi8p1sLOm+JnQ3U8S5E9QgVgn0wmLmYkbcgnq3WzTKKUN+mI6v+rc/eHD
fpzRAbOR4VZfSG2vRYHWwtS3aVXfOTShwyTlLtSIHyFvrvrq6eDkIDNqI4zcAKVYv3KkEgNjVUPN
15bpeQBoeB5qdYIHzm2dd1uM6LiW6xsY7TMbF8yv2AL6M/cO7WFNdA+sx3S7ToT2lqYhsCgJxSXI
ozaZQd8Y8U2AFwZHLmYhw6pZncviFljuAkkMiqox+d2hnAtIRHKHAQa7Tjk5J3ZEZ+uZjwKIwAbH
Jy0HFf7OWv3C8Q45FQrGaC4yRK7dxLHtHCwerAHokLspc+8Y/5LH3hrEhytO2Y4HqYExY1R3+rMv
LFwnUvbwtneF3eODzGCbzeGr9ykzok+lGxOyJ2/ypiu3iUdPpgi8aXVlBTuzvZBEpNZsgD/Ct5Ba
/qAKwbvMMSDBR7AL14gER9SXyeH2p9uOD6unfztN+9gTH/O41gLMHvyyFdcJMo/REuHrdUA6Rzch
tTQXTqQ6cTFX6UAljB+nZ3fGxx3g0ZVuSY6FT/PHAgokRey8GXY0y6GjmravOKSYJBiRUxRXrUA4
BBqpnbeAk+a4gfRMcg5e2EwVMpcr41UjqvVkbRN4Vnirz7QTjTOpS74xX4BIV3ulw5+iWb1dZgOw
BxYpxclLSGMP6aNRHMkoPbJlPcTUdC51/RRIGL3176ryvzp6LkjvkHsh4I8983nxTXPPdXobk70F
RyCmA5qGw9lYgpP0mIz+vX6143z0TrwfGudXqvuGbKm8QfRLlFCzmqoN8NWBdr4zPDJLW4JAc/mE
/EsCMZqZk/hqVqbs0str7tFqYyKenqA2cwK0D0joGqyl5VtRT2j5W+cB7M9Hbl2w+mw8kX7Nhf87
r3vz1kj0L8ZyE4u0pEPYTN/9Snz0Ca1aFtrynIiwCB+bOgQVlbGEWCYwxAk1XGrSWwwoGSkdnZyD
NtQlLqOQPlJls8hCZdvm4Uc7zPfKt7GhZbTtyvA1xrKMMPhTxSPmiVA8dIAyRmKQmL7Bo/Qsf79M
NZJm+HvblkbFBmPui9U7xG6UFUan8tvnWsJ5ekGCipNXW7tqGB6dzExvs9C56wEhHSgbT36DxgHV
MFOh4D2RY8X2xwBb2znCDI+DdPtZg/Kifds4u6I1HxBicjSy98UQY5GI4zCqvCdhlvq+nt1fNjG8
W8JMX6whb9CxZSaKGH9blPRSXHj5uB1SGrFthCXQ2THQQ02YYWL1KhqQg5R3pwxvYMDyCOVvfkSA
UZxdz41yMhkvsaqZ6olPIrZXA4PeesaIM0K+wYR2T3PZQ/kssud2QZDSGOGHXrq3EVIMwc36rc3p
9dKkAkxsvOo4extxld+YakzJA8421ZQmW1RKd8p1WQXxpW8nofZyFOiuZvadVp7MpEiP1mI/eYED
o88dH4CzySx+NrsqPLY5hetcYyqobXDOsYmhgCMcyTkPvZ2jjBXzEyj78n4E8ZWXGIfH1NoGQNw3
GlkWFryWDxUKQq8FZFCMQaBxPlOLCiKpV4ET4eI9UMvFnvURaMrRBvobcA5MFxS7LQr8yAz7F233
17GdPt2BC35QnN8aE74Ax0kyZHxhRmPp+gdjEG90/p8tbDN3oQpu6bzQwEdJxpUU70vErxu6vmLf
Kzeq8/ClUvZjnIvl2k7D2XN6CNKWD8alXTxsu6Md2VkRIUwmUTOr3aizH9q+aqjmXOaTRLMw+iMK
xRP9uwy0d7t01snvQVqaAVF+lDI105l9uWLDdP80xstrmcA3LXE60wjqnpNEX9lekCH7I2c/49VH
hYyGNV1HirB9GrTloe7xKvj1UanRp6k5KdDv/bTLfFJLS/fBZbixHfAjh0bvHhhDAbKRawSJhxp5
zsyPNi3uOFhP25Cf7JoKVjAgnMvqfWfjCIzCODvoCANht68C26JXsEa7HRQtrGkYwtq3tF7K3Tzi
7kqqjh6LEUBe85+DPGVqmoVP2ltFxguyGNn+xG7JPNepywjuAeKhQF1ZB9ok6SAtOfZJcs8gPCL0
EpEwbDJNSLpibrIax6ZwWjg/eU/wtsXrqHukXv1NZdXNW+1VjzNIoxxBvsfbum/jBF+bXd50sSFR
MZ07RaTMOg7jtjPApOz8WXNErZc6Mo3+kSNAg9XIbR5ismbqbGXWdewVpuFdm7nOHlDOWeeODawJ
tyZEs6eyil+tQYnDlIqt1U6s3iWLvTcYgDOBecYFPnmEVDhQGcGM0ntlG0QFHCOTDN0c6PkAkke3
P7YK/QOo0fuclizdIQV4rquqVZF6SVpB04dx8tJnA+65+mpWzrFacA2gerqIJT3KwlX0zcHJLYhC
dSm+QwLrtt7R41K+IzMa72wzx5G75C9BjWDJsLu3SnFSl6lxa9atfZu46toT0nkBSvFctJY8COyr
WGjR8vYEVeYDgD0P1P4u65YnGZcvi+SoboDWoNOWeztLYTRtpftQxUfRhI+Si4nGYPdTuu8WtnW6
8ffTYl49mMDO6MDnI8zewwSiuz1okm7TyOJLZgYgTwOU07Tz4uXPlBAMXQQqSvHKbehMUR0F8OE9
r8Vu4/1khU2qj2VSE9hhZM3LMRkacQ9q8cxzdrCQQh8yP4MQGWY9opOuJkvtysa4Mz3erdHoL0JS
105mF++TWZaHbp6YrDXkIannlLCgLbGNJ8ceNYaH4T6Zq3ejT/80lsOZC5MFxIc3DzNWN+7TngVf
uT6h1CGlAejf2y73fzHX6xAMo5tzHUTWte7+dEOwyYdcRXhlqA1pJujM+KMzcDCzwQy7HlSA524I
9nRCCGUajJGP+RAKHQCcYW45vM4LeocFUm6T9K9hs+ZaqKa6gLnaz/7wXjjTc9aUIyJFLjxt4ux3
Ps0SX1rvT/tk7UksAoF1EoyPzoCNZQmdgCLm3PsQw3J0CUeLFqrbC/feHkgQbmLvEE+oHoUJC85v
AHJm/onRJtbumnuTNuHGLvTNnBmAV93fGMyPZCzTFu55LbnjfeMCPznDpJkbLxc2fYF0q7CicjSL
S7840GzC2sJy6t/PsFsMs7vj9MxIbgDyZvE8Nq3dfs8rtVC0H0ra7AFurlHTtocqpBc9jrJg4z11
vf2MqKvY2c3cwFTkxplqXZ5S4Yor18F+SdOf1IcyTZxPF7VSIGI08+GhaF8M7tMqIHBHoFNo5t+8
Kn7OTRdHDeTLsQZ27ljGAUUzq7P9o4yaib+D43kB8AAlD5NJeR+0xLX0HYE3SeA8jEsbRrNhsNSH
s3HGWHqxwaHg7qUZYSU1s2FI7XMd3qDHtiLQYZEykYtPDr67ROuvKql15Ah3RdmH87Gz09XPCdhw
fEu6NNwtpQ3G32UBVdAbPR8RJjj2wQQ0hRP7l1+ZVDLFuO3KID3mnTgk0r8ySrZP9mzdWaHnn2rb
+62x6jcYO8mx8Jwtiulnw0LkrW+MrgOlTyT8vq4lrGMQvhktrmyjG2Gc45h0jlXyt+TJNc385TCj
JNoQJ8ImRHegVNVqpH0uxjk+UxUnzKMWcROHFb+zux9nRz1q2TYncGBYrStoCx266r0TZjbpYUtK
1ZiTs2IuwY56TJKc+hvSPFu8OT/lVcJxpmwN+vOkoww18quqwBScBD1C4FXzID2H0a0LoLCgq1SQ
mCZC9KB1fYfiENdSojcEBowuqSttelyKJcrQC6Oaxcze0MbdpGF5T+Zoib8zNMEzd/TkMJGyuIBs
U2gkdq5MiPLKZL63zZXc6DWPi02VN5TM59kkSVWRBw/e7cbMxwydg/W4jCNkdBjRypZy73fZTL0U
75Xnx2ejsb+AnDb7wtk7aPgeFFhNt/ZQiPALISTpYz2PkaGRtPo5yPSi6781Tj36DMXRXuz7PEwA
zpgrwKGUv8Es0X/Jzbu2s/94o8Km25Oo3tiwtGKY+EaF4n+Y8qNPT//oQF3kOOqVMEGsp7njvajG
Zx5d77wp5y51aTUHPlk1pl8Ch+9fF7O6lyGqNFHhKVZkFtkgQTDfgG8DWm2W7sXJ5is6c3bYEiiN
uw995VBABAfZy23nT1yb0EDbhnPvgAA9RSMNCL8NARI+gPnAqDVlLzgLH90GCC1Upmo3GWnEoOI1
RkZDZG40DTiaYAjCXAdMPAF8KkU1bejIZjs7D49zKe6wX3WRtA0rcv2TdHyfqbNBjIHXeJGrZgBs
AfSE7i5O6+bBmKcbW1GNLjPzgRxYIQNGcTHwU5PwYAF47/vqEAQjreO0eEKQQkhr2CEmquZzujj6
qeY8NfYLncomu5/rjn40+oaEbJSvntzEFVe73g2DvU0r2MfcteSU172I2LD3ro8ligFVdd8Ul1AB
lC9COdwvCzE3k7SQpqBhNRdIrlUXQN9IMoZhuAuyliUBfh45A5mUn9Nc3Lpe0Ly6C+TxtHbEIc7m
7mGpyclUNMeC/PHvlzpJ977wg32w2g+rIEnPkyZhgteGjN5V/s3fP/39knQE8wIZNzf/+ot/ffv3
wa7z5QS0P//553//9K+HthVG+Yw3KfrXX/zrwWii1FmSA/TPwxLvP0/un5/9/Vdjx2GVrtq8/9df
/Ot3xmOBaRyw1v/2MCz8//OlF5k814LO0P/22H9+ZhhxHJmwnYgs/M+z+/u//uu//vvtjZ5JDvq/
HwgmI98iKYj/n/dHglI9TUZx/uc/+uf9+edntd0/hDZSAaW8m8nOvRsJCIHYu/X7OVbOKV4DgNbv
isLxbv7+ydYMTvdTKbst534T5hSng8IdwfYGTvqiBEQdpazk+PdbENgb20WoYgwdcpmxCSO4ZdUN
IqwdZtb4J8YGg1QW7VT9bjNVPvqDVezH6cXvdXk/WBMeJ+GTOdOOy3lCEoMpKtgJVafvhin30luK
T9mswIDGs27ToHTuCOlptsWMkAqS6YuvWmujqaPvyD1cDcsIPz3YAZauINXPS3+hcxJsYnpriKbE
a8oZKsIAxH0sJ+gXQ87wtOkvrn6Cfp6gVc8is25uJlyv18alk0fn76jXgAlbfvhEHm1Z1QNI8tvM
+oRj7138BE8/CkPA2u1y6EwnOy12Jl6PnqIfRE/o6GIwi1jW1s5OObzStUXf2QEPww6nBA7yLLMf
tZ9hKq9WvF+97oqdOtSV+qb2cU6E3ByRAzJUbZFe6NR4T0XztVhmvpM6S6hxU8Bj9BY3UA1OzGfQ
oGK9HSsAIDNDFPT4y96exk+jk5eStDPXsA9yQYy8FsHSzbCq1huEvuSVUPzt0H3GZ8YEM/kMNh03
UGmDP+VUKCfXWf6o0QbGbJrvGUdAzU2NPRMOiT/sOX1Bux4Sds4BuJj5kEIMi4bcsaFqoPcInoln
AqGGKGGhvUG7FF3eV95wjeQu0dhysHamZg/2Y284dhTquw5xAXs6Rck4iYt2Bb+O0Q9StIVsTHwu
fU6Lu5/6d0eA/igk84N57gEjYyfe2kO57Jh7E/AUvrcx63DSl+glyM8oPwkdzS+JqDlcpWfPyE62
458yZgZBXOUghorsTFkWO2iCsDgZdJ6OxJ4cDdv6QPVhXoIGPqtHDyZdfADvxkOXa0Y+QpwU++2+
YFJjTuJtrlRz6xsILDNvnKJByfvZRwkyzD6zh6EBXWEWcMeTEqg8u3oeUlux07HJwHJOpr0VL+9Z
STRjq+TBcMvnEVkQB8UjevBygwjoz9yu+o0MWVvaGn2UYnYAFShBnidquoTTtTBIEXIs+7muOLOO
vaI9Ebr7EjzH5OL6KxPrSC2+CeuRaEK47JuhRwNZZN6P70JmQaOUQOQycfloc0ORa24ZgKC1UpSM
bf3VYqogLi15XFpeTxPLCE6De6WCKGt2Vt3QSOFlxQaUtD6rrEi49gEt9LyFvkndykx2l1m4SYrR
IKkmRTA4/qh+1lvKPBQUHejN0GzLs00uEZ9YpPPS2w51Zu6zskLYYjw7UAG2SWtDEjU5pSV1/Wy1
FnKuhlSf3OEYIZduh8ImjyyDPlheTOF+7rkDkgZCbl+p+3Yw7ri26/3KClXwBTe+07yZC1NwLFZ3
pQdGTQqKHisZ8CENXcwFNtyYlbtzmUXB5kmI6sw/lY6j0ZiAd9uaITtHV0FbEPvSu4FDfeun1F+B
kI+tQRvGBBQFM7wDUGjb2wOkqZ4pCvmkes4/h0F++RWsBsvh7m7mPsfYmcGbYeVtQsb086z6m9p/
95FlbDBBO8eFqflmaNDnQ8H/GgZlHoYThmz/dijDXScQ3I6BTzx4pfpLXDwKXc7ngV5NRKuPNJjk
PmSSSkq6uxxH1/0elQKDn6wATSPKK22z0uhoCKV3IHj3VI7Q+0SpGyIzbolL6k6oT18NPbwVmp0e
tsp+tIzXyRm/OCx+kSKoUT7BD8FRurVHGqITEvRgSjG0JjSS62Av9ACkXVxXHH+EhqrlAF1DACnG
kyuslShgRoUzGge0Dg0eQmp/4ePmpWP29yprpnnYxAIYPxbxP+tTGUT95srlgzQzcHaaQd4Adhng
Lpi27jErpuwsywkmokZWt7TOV5cZ1SbI4qd4otMngcYveQZb7DENFtyQyfBUG2vTFOsr9yCQy9j7
GLxPXf5JzOnTMNHRgx1ENYbOFGt55lT0h2tGXdAgcF8qtKGdiZO0zpJdPHZ71eXdMXGst7kEY8Ac
oz/WCTKfsZW00HJ01KmizS3y5zFMH0chEK92LJONQFRg9vejpV/noqLBZLpMYCF4tmP6XnQIbhyH
XI1R3XpN7zJF2sW+8LZmqodDK+Zw0y3lk9NACSst+63PODEYiKwUMPdJfvRGtY6UMQ0kOj4wS8AO
PybPbc20xS9gV5RD8MV8jf6SJ47j2pvKBal46A+QOVyLWZKrEhBrYsGI2EG44L0IPeIKqzAhCDg/
SRa9owSG0vXOi2nR/FrY4yIbEWlJj57vPEoMs/+xZQuoA0P2jducNXzIJfQZACD62rBi3xRJZx0t
UPooKzeEZdMhG4NDF7R6M1icCW3ey8CQNGjCZtcp7ynAWMHEBWOZXDhpgdTZp3nzh9MFJ2+JZCwY
08hPw9sy7dOdcrhJdWxEvTGWtBRz8hr91fY5Bscid2/CpiMcbZJbZ0CShxCVriNy2qAd9tr1eX+H
U+1yam/BqjdEkm0LUCjSDPzDMoNXKVr5VnGHR6bDOdxcpmNCw0ilbnifExXBxD3mFKKLG83JjLPa
ggOJkRweCT7fAZupcK/IGznSQ6K8BFn6YmSvasbAu7gp6/Ik19ZsvUSGgxa5bAvjtvEZhaAS+wjK
1DmI0GCe1tJ+Tkb3xumRX/e5j3omNr4bz/zsSju+UL7DGICLgKhuwLpYEveWvDQye3BK72Nd4xe6
J3u/SYwj0qxN4am7SnhPTFVgWzsBYsmeiXeG//gYM2DTa35m2INFnQz33Nimc3Sl/wrDrt60Ixwi
o7NvMhuZUTfcJajgyecW0chgjXwAqHSKPcZtd11FNadA8XkiMak5hpCBqHqtY1dHGTAAeXFlVW7n
uE8I29a0OUf6X5TZBJQM6tTV010Re6wVOsAc3b2VDgd8PQPLyCt8BMuwLi08ibGZj/g1Tuzv86Yq
u18VzOJNN3pfi9m+B0mLJAcuuPZPON8dEiA66LXDET4/MdKp9ZtLAjWd/2CJXr9RvTD/DVEWlsn8
nTOho20Xzs85SvfWdQBrdKrbqdQ8aQ6GOy/lc7eNCpw9JODcoyvAuO8gTUaRtejudJENl5xfsKUN
rdFdDU5K+8mIW6gHlIOT4vNoyGzFKPFuNhM66wImX6fpKpQAD/uSwMFBs0eRUgZUD9nLqXxKRc8l
s0AFyAf7jz269wht/IOGiuBI4piw3f0i5IaHAPg0PUAp4+AnB0Lx0Lv0OS6fgzGGdwgBCQEu77sm
fMjE+N4sjn0eK0osgR3VC/Fk6h6Ec7LqZGYDZFcXuvcX1QGOCSwYr9XwY/sEasrFvzEdaHm+UpBR
veG61F5ysMvxwgdjnALzMBP4eU+rEQm8vRN+6u7g5IKr4iOwSvibOmOgVhrRIukg4SUiM7dLFPGu
5oY2DYkglNrgNX63vUMcVSJe7ULcY8QmP3YNAqyaeFfnxS+GFvo8QgTqmSoeY3aDSo2ntPKsTdew
cLhSNWeYCfgCZXF10P+es6xtzn//BPg2OAUMr9cfO4a4S1Tg7P3EACnjWrlae+10A/t0PIPhm0Mq
N68MOEsMTUq/lokvvINsOrKT7JTb0JuooaP4k+0f05r+mmV3579fyKfszsXiJWcKC8rY6gzh0hns
HxBd7b7u2ghe79o2qcbI872JurCELEZtc7bmWe5qe/ljlFIAcw4/in4CMGbOD3mGfLjMaAYHMwKf
9Z+0hdn+95e8rIGtCabVCt3u2fL8F8sE6OYNARdg4ue73MkI4eG5U1P7tKDUMpu7Atl5msRXrgy1
tmk4h6xvTghL/LgYWFA4kMwEsWT1mT4RomRSL6Gy5ua59dGRZ4H9NesZ0iH0SFXSWpmBX64zxrMs
QOoMGPpPyqrozwbMsVXgZVEcmyylBZrMnOT0TeyHUEUtJjM6ZGWMw2VkwfcNlGy0hVDqfGpS+Kh8
B4HSeNKbfOI8l3o+I0DSnPZxzDrmUe1EjgtcoCUxR/dexfgTh12B+CQXHIFJOYnSrPzKK4a1yhJf
ZqiuIhsxnTihtUvG8Sm04PT4Yu5pCLLAIqQ62VozlaD0DoYjNlHFkOnUkyFpsvFXIWtiUuY3udMn
xywZ9l4qv2wnfaQj9YUA0aDQlW81WRfYNWFUIG7hKFW+VvgK5yl/r07KMQ7ZUPVUJDXUcDhh8Le+
RceByDW+B641CAzoJjNALUsQ+jT1c8J1FJv8EGBvCvEy4OlCzwispmDqvsMDCHo0h+asKtDEDf17
M7ydu6y7hLVCYuThwXFj5xq7I1NkrpRtj4OTOTGJnOiMp8J9nAgb2Lha95FrVD0I2l3czGw7mcIJ
OHBDw7V5rScR9Yvfb4Jm7rbrlBFXPdKgoXxOE/ert2/cFBjg+jpHH5fFIt27rKF2FgKWmDmUT0bg
v1rtQmlBPVj39isS/wYC6XRupoLmmXKOzIFfY2s0NkYAp9BPslu0SInbnPCt0A1AQlinpOQtI0It
Dzjr3PHqWunsZIOakcUUxDNKw4MJoN+y/HLv+cOfAYFxBDbikBt9uwPyF0OwTTgmjvJilEO3ndV8
Ox5LojR3vm1+JWWMqDRuitNChdeQGJ+gQ3mG+0uNAyO5MW+FJ3yWcuYaYE/hzro1HFFepgj8d2UF
5Di335xb+/3Uh/tclz6CO1hzZm1lEcjnbq3wdPmoJi7HMQNp5FpslIOxQeASrt2KDA5cYuzagKgz
e80A7nrQs2jE7Tkgj6zCuSluPF+9aXtiyiTJju9cpigDfcgQGei4jjsJRrkjtc7YWHNok860ay0x
kr8OZTKmRZZzUD0l5YoX9pm5+M2Bkge1EDXXPiCa5cDchzS73h0iybEH0bOgoElfR1NWN43xWDZg
AsqCILxA/kFt9OSLDFrr/MOADBIWua6sw/fSLj/QwTNnyryP1u1QRbiQEpJKvDOhw6NoMgVRY+VF
0MWQoIr8aodAl6pgbQAFFVIUWURupriSJHhQOLXIoEMsB5WatxCnUPgmR9PAn5sNRLZi3DoOaR0f
Wr0cequ9piFepzxQMzkd8R1nreBo0IWLPHwbNYm3YcepJy8rLHRMe7nwIydm0bGa5hfm8x6ZqPJP
hr4Za/rEq9SV/YP3VAPHj/L9XEDbcTqLCSiFPQtutdfiw3cY3wIshGYoOAQ7QfvdW852FhRUonCG
fdEgemwEQbw9iXxoJPoYGyGVKBR8hHtMDzr0fLX7ONhWBYORUhdcB6ujNqaoILrTg853n6ZEJCSo
XZlgXAI0eRvl5OfUoPRrKpxTDvweRuuCFiKnhOsgiMVsaYCcWmRUgwyPxpIS0mKQ2zeQHztXCFE4
J81Rot1yr4E7gPDN/iRTXB9cYA7saKB4mqnzb3sISJjaGfgLKf19sBT5wYAft/FDxBc+UW+B8NjW
7CeyZqB7Bch+llkcKNi1Dqyz4s3UubsGkKQU5fDqbJIA90U/X9MCIHy/SoXlPUzjHyq66wCPBmrQ
CDub/fjs2oSmDlb/GTO63i9d8AIa07wPbeMxVRfintHI5gLdK0DzyNZWcLRswnA4hmbDiHmSTRqe
pDiGoDwAqdbvnuvc5smItjlzyFjtPzr27Rf6Omk0KXO5imliTKuI4yL2Ag1iQNR5+xrUUKJMsks3
06KfSsKKzqZR7kxKqB1en/ugaN7jeAFq+iaka57IY6O04NSzUJ+y54Qo8lGmmA07qCSQlE/+ztPY
clkqt2NIrOO0ND8FwGnq/fKR1sXEbcTZD1eoF2WKiJaB1X28J4zoWrTIMowKjBqrn7cjfP6mrGgi
Yp9qykwcEWQdMWhiLS2uqktR9lX5cZw7boOEiIi4wV8wQU89KIAkCPqmKNSs442yfnmZbPZN4O4C
frGit3fqB/8Ja//doNkKTei2QLWJb4lBtYwZ+xD/AD2iIsY5I8B2Wp7m3D0giXJIHXybUCNvByqZ
bQ49q1tZ331n5zfTkFOqtC1dXW18xgIFpSGYxdOxeaRlybPqqkvKe75zx+5raL3jMKACdWzr3nbw
IIP6n5FmW6ySpHUevJ4ud4iceCjsb+itH0gTbEyIxCk0M+ZVyNi9PmBYppIULiIt6jZUPAS402a4
GTR4A6mX79Cgo52GsNTrMWnviLe/7ey3GfxtJEAZOMFdnnXFrqgbotRz53v9yIbMZ40tOVjBB8Az
rjJALt7Jtl3iqFo298xBaVSUCM2R1aLtfZVoqMHkVbscAto+V+3tUMGS8XxpRoc5kyjIrdk+cmBJ
ouRDaFRtkkt0WyJcnVOZ3ZUBV1JLKiT2C/fFcnvA+v1inbVTvTV1AdhC5nQyCvLCWF8AwpXXpHG+
7YHoWOIxvkvB+1YEK+U6DDhEWtPvRfkHq52D/YDs00VGTQK2c8Cc+VuRU3poFvpkXhcEe0R8pCLA
4l36blWLpKhQF0E70IecxHkubYUm1cR1GUrghQ6SkAzGiYuOvr2zty0P3DziSqsBPGu7oTzk0vyc
xslH0UmCn2HM16rr9KHgHSWpgeI9bFmvSegLDnV2XQj9uZ38cB+EGEAxcUoEbYdi6A5WqVuiL3n3
qoaE6MVBhNaRZ7UW/H+/xN78n29nGphIrk80OhaQDsvvpdK4BlLrk489v6rM6g+ZpnSfl4GELhvd
E/UjJ35ahCUo+1EMf2qL28/V/m/PiGFsFvCMua0glY7oLdhUAo4USG72LQsiBN7VE3dIRlUxsqgr
TmV0SIX0jkuZ/LXUNOSVDBRykw3KfEJLIFIEKblxr8R0Y/n1Ny3mq184yMcn90Oa8rZxCZmbqrqN
4jmGS/C7t2nwmTEMZXcYGPOjhwlI7W7GOd1Yk/3YtcbbaIsQNQTIMVPImzlhim1WKYuxHs4CKc7i
AVQb2SxJYiAxF6FTRGY6hbxx23vw91rHIfADcDaz4D/aZRCK46Nbmyu/jc66hzBym2r3y5Lzrywk
QYvArr2blzd5gHcrG1tspzZ33eiuu1SMmhgc4ZGWF7gVNgE7zuPdfzF3JsuRK1t2/RWZ5ngGhzu6
gSbRt+z7CSyZmUTfOvqv1wLvk/LVtSpJZTXR4F5jMMmIYATC/fg5e69NlqRzqTt0GkDKxrmdjkVU
RVijMYTHqAVLE3yKQa4xu8/L7FKBCYb3XnoEPxOjDoo1JpD6Xpn2V4ue8kDW/bMuNO1pK4V2+KMA
VAgKBKFOStOdyb2zzTkkrmmEv0SZG67T1p43fKhOrnXyoFcCBwDygs/3kjt6Z0FZ2qmfrkKKWXfA
sStJEB3tptwj+Egrb5kWbBiyMx8rjORoaip9J2qNlR7ktGsiNNb0o8DRjnQojGpnETcZFt3RV5yQ
cnghiWHZzIfpxo2Vfz8ic4c/1zNXob0edSgPvVz6e1AnnNUwc88z5qOheAgixs9wXrm0rW5JJnL1
8r9z0k/uprDyigI+dnBkExAYsV6sDVXdRVACT2Hj72iWZTeRhl25SFsjooAdC2NA2XcHy2mMg1uE
r22Lg7VjPrZz+uG1Ut2vxPxRSFZ4PGYee+19VFooc9P70Fw88BkLel59TBa6pcaQ73HemifdDzZ4
7ildjxkxQGgmKZOKa9Jb6bagVzxMI1vltyrsQRtDd8R0cQmNcFrCEtEIqDY8s6mHZ0MWsJdJwlg1
BFKfSNZBwJB0p2rO7lNR6D3RC+fJC4kgyEwA73m2ESYuytqy9rUzMV3EWRTnpLkDw2rGOj5F5JnE
XvAkk9reD33Fp3mawn1YYL3JDJJEm3Ko9iSWw/ihm2bh6jqmtv0gbYiIuuJADqCU8Jx+WI6H4xv7
8XMSiPvcQvA4h6cBZQ71b4yLU0IFM2d7ewkt90cZdfFOTcZdIT9sI8+OtetzvXMKq8uIrrJlPzcF
DRo/W7JNUDatIc6w1FKALJ9wjIEwWDwLs7nAlDFiSdpEmYOmexFcdM4vwm6eU1+V6MKCVW4PhGuH
xD4zzYqtAe5M+GmiaRqSAXNZPbzmI5+L0su2zAAN6IaE89TVcJRt9Yo26ivvg+LYBI8iIG25hRIq
Am1sgooztC8hm+Oe869BtADS7tEqYytSGH/Nkaaa2VWSQm3KtzHJGMTGY4VE3FkEK5P6ixl6vB8s
Y+Xqutr1MaD+NmBlqMlM2koi3poJG2UhxTHxaBCEozzYYcvOPQ3XrnJuLN4/RonE/ZQllZBN8DHK
MRD7gBvfmLvGp7TAq5SPRPJkISeydgk+Jt90dGxE84BDmRHLhflG/7Cw8KizxhDVs+ngOK7tYJFq
eZSbJjE8O3v8OS0e0SFYZuDMJOMyZTBaoZwxwuiXq6Bc4I0iWoYcjJTcgA1LDjRr+soCqhKZ7bug
aT7G3K4PMSSbwsCr3aXTcz9Zb1MQn3JSMdgT/bdW1h08gDo7K5Vd22DMzzB98FYgUhQTI84W+xRE
1/kdwxzkwrQ9lL1/xdAS7ko+LqRwzhvTTgDvcswkrG5PiZHjJcsdSk0cBknRX2xNbMbskL05W9Sd
1FaZj7prDDmA4TPtgcKtyXMiFtr3f9CTXJjzyWc9eq8IQB2wHIwGI3mJq0uLjnkzxM6mjbmEJnYu
I9A1MlNaNzZLZ231H4C6HpLJ2hZlcRMIjgn0oW5S80BIdLqOCpYNnNAMLZKrSJ2rtqbiAKDxQPIy
gwcbb1BrQUevY+usI9mu+mLvsqgGtLByZLzkAYRkoNptwuec+tRggm6QXBO3EXjHMApZjgUuTq5F
csS6kyKbbdMkaLksmK0Bg8LRI+yqSLHZD+Liomjbasv51E3T7CXk6CjoTp14xCGPsWQOTlpwiklj
FFkwTC95nW39NGo2lhcd4857mLqWz24c3U2YCFlVC2wUfBjUCOsjs9l4sxlbGN2O5SzGRhhUL5zc
5NrTSbF1/ZuJueVqCPkn1dVi1xsllx9orMyQtEVodw3it4XpjkVthf8YupXd5yC+iOZCNoKDgYhT
Jm8IA7puhO4NwGga3QkOf4nyvLnICDiOX3p3Zg6nRePTRVuPi1Kg7o5FfF/oJUMyA7zlSLwwpCq7
nbkLpm6RRVeo3n29HVIOhmWAaAI184Fm+XMFZXwHdmc6DiAl8lu/CH7ZtCppIyDET6LikcSJjLPB
XK+TYrr1uNi2hpm/OfNjMAoQqsVvmM8f2XKxEqZY0SGhd5GnTIdDdd+QAgrHZsEoALa1Ivc4BdjS
HbxKjqZd5EaQGRV6kMhMcInDUiJVPvphW0AnGklgtBD7aIbENXXeBWbQL8jvL62hDllhTseeAq7u
wz2S0SUGGDdypDJm1xDkyf7B8CQE0ovFJ92mDdmI4jl1hyMQLjCd5dMUZ/VZzcW9bokkLSQJxUF7
a3kocAM0QBtronNZ9w9Mj18Cd+gJAJo4YYO7SBsFJCeXeD84Oywfqac8bwg0aMJXSqjxqjF+jjas
ojH5aZHVs80LVpxgyiXJYcEuWIIObKpCkygX0bzI1En3vllT1FcTW0bS9Z8cIWryL+4nhP4ApwTa
dBbZXDLpTs1EM/4tyZuNNzpw1Tpvm2CbC7DhiG/2eEMY7/gZgzBUufB7pl0/kgRoaLxYPvYkyzTC
A81JyMhkM7cFwRmWY9PwPIq2rs5BsGy9NXHVTvvpGt59EsQXjeLrIGIN7I9RI22T8+A48zEh2taf
p9tBDA9Okp3mJXAz6Uxzr2LzYMfZjUcEVZwaBKNSEXLOcyBy40ycGjyGdaOzQ2hUYOvb/lC3M2TN
jgU6Vfi7WQIipPl+c0ZMekqojbGQkGxBgbiCt3ICj3INW5csK9AZFiCwKgD43OEOUQE6yJEzLRuL
hGuGENJpMHXO5rykkRhrgMuEUnYkb9VWha3kdwX3aEOKILY4VX75Vtwj+uET1lvhMbLpfOY1266t
Gch4OE3W1iezyafAJLRLVAwYgdaCZuOJWXNw1HVAhBKGZYalxLtBuirRrZNrsfG4bP+6FzMlcxAb
Ap3RnOo+LGyiWZwR/4jJ6x7eFlBFjpw8Ubsv/NMeb6MPbCx3fRp6BFcSe/PeIre26/xNBLXAl+Jg
vY7Vse/nRyKUuHSd4NNXeJa6ukNchqJVR+YSjgwLSPWM+AmfIMWBhZq9h0gtpPNwHjJqApJ5JWYS
IvCKEB26SQALsKxFUvvO4MA8uASbH9x4rtYc8+iyonczh9vG9267BD6PmNrbwR3KO2uaudLpY4E9
I+p108wV2JJAUrewT28lDMfAmKptNN8CpFjXmmkUxs9Xj4krtzTrNqF7lW/sx8q2MTxGNzQh6XfV
UPOqivoNdAGjPoq7YgigOcQK6LTN3OYXf0eytgwMhakPiXX8EdbXgTYdRavK7hW9kKIo+v1QDrTX
iapYt6LCR1WiI5d1hcdpdji8Mo1oTMg88zhektS/M1CNFGn3OU3Be6K1gxDVMDZECd7nEYgtxvf4
WjUfvizYDRB0TkncPjtZ88SIj5TAlI4MW1+wFnH6OjFIqmioEMy4oacvqGJrj1Iv/cURimugjpEx
oZxcNSFaitGDw2tWbPIgoMPVpKBZUAlXA2Mf82AutkwLDc1hJL6PdM9y37ZErxImtvIYWu97zaY2
mEhc8GfOJHpmcgunghNum6HwkgMjEmC0nEx66xB7MY5xXd9gqKY/SPJr1ZDtMJv22cuz2zpszOVa
aAHcE8prpsnJAvvDE7NzilHV7Gc6f6BJ1bEgClKVoKeERiHUsrKaJiuxMvEnzsDqROeqkw12e51E
/UcVJ4wT6B9yPdE6iUz0t3aLb07RvV6s/2lEPvJMUOaWpHPaIjo4N1xROgruLB8Shu//LrTvw/Aw
f3JoOxfmfNGu+E2sFlqqJjh5vsOvhcbISVrfwvuuN6FyxtWQZeUWCCI0v/rFzGlFAc0bWFvbjwHU
eynuWCwR1XWb1PuJHfY840C0dVkcKgT6louMsQz2urAQQRgjfmXfSje1mhCTQOhcZzP6mPo4EDC3
6nr5huzsSwRw3b2JRq8kp8HQDDnSYNv4Le6yijQNBoVNhLhmxlWxGeELoAgY8Q4wEqmR36xbEECE
c0pJHY4mCmEo2Wz5h+ulyTGwZzSF2BsWpHp1LmmHTlzxESogXr5wZMYs2FSYB4hsYZqGN5Vs9clf
gox4/1ZRM2UgpYMGPH241g7bgT88RXpAhlcQLV9n/Tu6RWaf4jYejXovYSRhL9RrmkAoNy2mCRbt
oBRn8s6xaIXN4tloP2IX7oI5oxwoHPzU4zxtDWv87AHbO2Wa0FsL8a1/GbELM5p+PQOKFan1tKOj
iumOcU7RW63z0JNXy15OVYW6WCW7l8rYTe2qwB/dPAiDFmyveQHNkuEPbcp1W+SPwySIBdn5kuNQ
bTenMSwb6sPhn1/p5as/N//8yJ+f+9uPfP/D/8PP/e3Xvh/j+3tGuSSS/pfv5vsO/rqv//Ch/vwR
fx5usawzgv6/vxb/7jP+20P9uRu72Khs8o7YHelBGmXP2NpWDJhjTxanEGQ5LZNWiXoHTmg3L//+
nQuniiUn7vu2NSBXOn9/t2+XILnvL+nFTxD9ll/462f//t3vuLnvb0Yhtlh2KOLnvm9//6+3+6x5
+/PNasnY9bvs+D1aH2wkAt9fNaHBQ35/+ffbCfyD+a9R/LeolDYvt7+/NBA0/fO3vm9PzjIk+Psd
fN+ullH+n/v//vHvm1bi/a+7/+vu/vzTX3f35/b3z3/f/PPE/3zvz50Xs9ltvXD4FF5cnYDDEU0V
lE55SnLXLshO5Evh1IiKv7/bwsr85+1/+afv7zJLTrIVqX+nUTTB3jHa8oxg/h3Z8lsYGxhzB7c/
BXSNWpiL0TQXp+//tSoFarjc9G3vBEyEibmXcrbweyzxJTYmMr4wZg8Ynyt1MQIPODl1VdpN43Xk
mNhAg0uqLzRLbIMMDFhicQpPoP8ZHzKY7tEVGI7+Nc2SDvfCJ67zrl2mRMUmxMy+LbLi19zNj6gT
z2iMgOg1zNoZjUyrISoHGFN4TTFyfWJ0Mlc1MU+hZ+EWyu5DKK88HJoPaTHCg3cWVx1GJU7tmyIN
t8oFXRBrnH9ZcIOjWCD+X3lR0a7qWilOkaSPuR+QHDZZU5S3TZZ98IB3/thPO6OVKdoUhFxRsgPY
Yj7TGoL8k8DqMjfd0pY3J01FWKfFMtSsIKMiUibB7DZCzz3awt41Y/iAmEsycIvfEzE3m7IYWuyd
ut9U/RbE43OhUofR2IAiZIrx+Wp8s8q+mjNyw3FOsjVpcxSommBsKabfua3FOk0xHzmSRkgSGk9D
5u77XLfvgddSaeTUreHgPkdLWUsoVUMh3MqYEnz8pdsmPCN3jA61mLd1FxwnLEZ4gfMvJMblqusG
DN5UkUFXXaNpCUXCCkykWUDbIwApoucBtNQVDTWmAQ5YpySk/2Vjel3VHaL5asLTa5fMmRG4F++5
bzyYjZDI6QRabHfEENV0RF0EqbXyPaPcOQgoUKUYW2Yt79B88/eofrabQDwyquC/DNMzEV8VA88V
razPtLMQS9ux3KDhn5lzKvk5jVGwlcNycGuMbaTcG7+Xn8JYSGSFqDemlaHSrZW7CfKSbA7dc3Fj
AXcMm02XbKStNNVbm2P7Ddz4Shv62YPkVfkzKEKVXKfegtBA/uLEB4Xh11nY1VusmjXW7xXNlunO
ask2KKuZ6OqmSI+Rkb/76MzcCpehFQXEFkSEgdEOTSKGwCh0aCAMnKwHh34y1LPHVIhx68sSUVnB
uH70F9VT/mAr42vuvWFjAPtYU0yQfxZa91MW3MXuXjcIGDh/fRaCJjUoajJwAT3nMO3uzFjxktLH
7M0BcToOxpbuPJVfPt4hGgDr9OLGGWxFTbmRjNrASLNAGtsdIsPGwRlad19j0Vwyo7j3ZZRt0qR/
Vs2rTONk41OVm5km3IIs902ujmZJ9CpINPxaRrAog8gxToz8sISXFThj16UYM4IhmFsxlWeGH7QH
L4eEoxSDm1ac8VwXq1TGT+gl6NhLGuGBTj8rkqvdHG3XQu5Ia/vNsBYfUmwJegElhoNSPHBNy3XX
MwK0D2YLImxWzslsKkTqFu+0MWIELggi7/mgaTACNr8J/bLAfIy6y3uOPW+f2leSPCnpBHkSmCR/
D8x+4JtzDp9zHzEJrsV65GjXMvMSIuc5jy4T4j43bzhazDfY0PMzJrKDXvj4RG0uuXLKsTYqAk2b
4nqdv29q3tqbSbrzJejmVVuSgWIrQtH/+vL7dkPbGSDCv3z7+5da1sQyFf0lE4vu+K/vLb9vzM0B
SX5wqvOmnPdCdaA16+H4/RMOhzlNeX+ZKuxCFnyGYDTegPugf7G6szYJRq9TaLCCMNk5v/cgPx+0
Ja+hVkc6NqyUIfEz8HjnoPDRwQGrzEYosBj/IJPEuAJv0t47ywI70lzSoqRjyITZTwFeWBaP5hzz
qhk2uHA+0OzcI7+O98aikZRRI89ZDoJV1ogiBFbbzsvwqfinnmb3torTO2tQ2brkMExRDY0nIqw3
iR6ryeSNtVzar1w/K0mdjsLScbmuxpHKmKDNNIw/wJYFi9/9Z+fAvA/B9HGYRc/EBxyEk0RxFSLa
IoFHoDSxaCUbLoSIifkCxwv+ASzdKiWklAbCuA2EuCM+YQRwou5r9Lgb+A5oH8E586k51o7zmxTQ
g+mUaE7qeWCk0bzVFumEjdMeuNMOGR3pxY7PWeUF/7e1CdP8ymvw0fXuE89nF0r7tyWSR98trnav
hm0XgzGa5rd8yg51whMUyt/4VXZrz9aPNrbZciYixYBYbCd/vkIMkqe+e/JqKGwOVCNnWiJPh2o7
le2zqXMEEMiOo0FshULUq4KzbIjIy/qr39HbsBuLdoABvTSmKUi93+oc/1Tk37h0+pcRJWYg+TDU
vd6aCryg1/Eiqii7J1elWkPxDjdu51g4wslYCKZxX7T0ADpZgrEkchW7LLBmNMKcPHwJai/9ck4z
ednrUho17ij0nS2HlFaSFmFEhB+F6HNGJ7/09lPjep9+QJma2dHRpTsyKQT/puSpED2BWji8iK47
8sn5GkhSRVaZ/iSpZ7dAAVtT/yydLoSc370keXOvCvPiZcEPpKFwqypUcmbgXTgYrTkyI0EkXZC0
toT+XtMf+7C8b8O039a+9YJ0qtw4Qf42Ee+JakKjuZmeROZgR9ZX2PhPJXVB51ynIPpAwXBqcAGu
Ilfh5OmBkSLA/Gjz/ExyV8xlK4Kz04w3bev4JFa4r0OccWq0tUeNtHSlyHaI2x/NUDzLKT660v4q
8uQHQ0u5z9qGMC7e3EQ4Z8cF+tq8ORkNesOEGAORNp+7F2CD/amf2f0LU/9qiWRyLKoxn1J4aCHB
9xEKh7iG4WIVJaLyvZvCU+y9jyl9zOikrGRfH+cCSvPgVUdXgKakE6jW9ehevZFrWtCu2M60RzZB
UZBfWSW/xxrUllAhNN4IUxq2GzRoSchlyiEZABC1V6c2c4xNK6hfWa6sY9QTO4mCbh1E3vMUecOu
69SjocTFiB7Q04IrgQPCdAzpepUcGYkgl4u8kSM/HayJ+KKWHOnF23FDElmx6zt1VRmpQJZ9AsSJ
3N+bmv3i2JIK53bhHNPBmDd+yO5Vll9Y51cdbNxd1d2bUzqQ+EFVEXpEnHTY5zWOoHpAdyt7Qm0H
94GTA3w6cdXhFGE9L7b8kdARoDGsHc/76gQWl4C3vYgTMnGJtTWiHna5f6lK+u5lEtCrzhn+jE7A
7LYJ70hiOhYZ1FpBHuHKNJYSyUZU1JhQnbQ9kFv6c54lwe5DCfYDXCTpnSSMC/ggUVxtdEVRSa3N
qHFLUmu8MoruwbTI6pjYWXr8DB4SxqgRvBrKYq111Cb3X5UR/LaDIOTTWb3MZcfIuKu+ZNpc83lB
JVN8zhU2wnykJ63dB/IbGL1IsfdxEWwd/RVCEjKZuzCN6PtNMoorQkb4IS6Rwkz/qe77VefC/Go5
R8g4vqi2jLelW/zUfbjlJU+3OEtuJrvqts2wglV3SsccCTW9fwISNAEtFr5dO8QtqYVXb5OmvPjK
33eEfzMdu0QO5XSoYpiXHquACq+jNpFVtD8U2z0MyXbPeJnaH1AS+NP61EtmsdAh9ywawAc1Dfoi
Km4Nidy5InBTlfk9u3eFeLD+zQiWsy12tAIRh0P5Rs0dbwZdf/UdThufFM7coirogECtAUmAIA8Q
emvM8nDJkASV49MsaJ9bZfU6zIhkpu5Fh+qd5dRf9w1LTpieBXI5uq6Bx0eodFCNyZl5/wt//g0x
iCTZTNEvD7fNQtDZFTjkCIvzOLgbX+SLVbeNjA65qe7m3vrpMqhYj9HP2LI+5h5lEuNkFoiGRnAb
+scmQz7JTPAk6sbd53Zl7AtXP5Sz8QOEI0PGhVfA8soWDmKbVzaPnfuwgnQ2hwxxMXNs4w59JEGF
m1ihci+C380wpjtZM0IyWyEYGv6oBvy+hkvguApyGj2FzxmpuPA2ZH/Fzf2n4qye/t0Mqn+TZfVf
S7z6/zHOioCn/zjNavU7Y8nu/m2eFb/xV5yV8w+Efx55URYOD8ey/3eY1T9spQQxVyYTNGELScwV
OOQlsMoW/7BN9Jy+C1/NNF2PO/tnlpXy/6F86fquNJHiOaav/jNRVv82xwrwILa4pddkEzjiMO1f
Qhf/JdDOVAi/sXki28nQh+eRe5Nqezs02VMgMVwk6tHObJItR/v4Ly/QPzO1/lvRwaqIi1b/j/8u
l4Ssv6K2lrSvfz6yA31QeaYylf23R45LpMcJsQqreECQidH/KTGSpyUTRMxfFWjzLG8vwKw2kPRf
SDh8NfvpR6fm2zFktfVP+YkotmDlCiJ+5XDnyuH2rO+8Lrx6Gt6pOigK8rDbA4qFcaojSlGvuGOp
e/8//yGCxe5vf4qwfGV5Sgo+yLzV9hJV+C8vYodtxjEZEQI/wXIlRLIrRpY6Ip9ek74RO9VBSi00
8yS3X0gd8xFVvrHXkB7Dsf0c2EzViG7cmUtrvWa65RxkkL4lPecy7Y5ffds1yDgqwf0SKeobnJhn
Rjiy8g6R9C3GfO4PwlwB0eRiq2R2jqXzO/Ql3xgTEvSGdGM3nLWgJ8Y7b8ShO7a+DXZx+MA/KldR
snUITxwKDDhOw6pOdseFOIvnoPiSb3ZxP5jFT+Uyi4nwTLadjfDLaijVFU+4bTtGaE1M+eOuesP/
mkzmiW1knLtguAMYdJ47lbzEwIBvVdLddvpzbMmzmjJshbHOMgTBuN+k+wgCx6N7Ut7Iyv/CgnIE
kxvui9CIN2ntv/p98153dnIyvPhueFD4SHPN1kWjf0bgUp8Y8g44R7Kry0myVREngco8m5ZP4Z8L
e5PmQ3abaHpR0EmIsMGDYLY4gPMoOMwtJTwxyP4pbobhRoKNlW7IyQaWVUNGK3O1It5lpJiFCqxz
h8qQngrJ6LAWlhfjaKcdqKw6vnQaw6Mfl5gULewBRhxMe/J0iOqV1S6skCjVyx6TWt0eRxUAwmne
GRFnxdoRZGck2dvUgYGulA0Ds5nA5tfzUxV/2qCA0SCFjwAXO7CKJKSxz9+l2EdN7Wq8s8G6WRIu
7LamZxHdWI3ktG5S4aJuLwm02zSO+ch2UqF9770jEoh52u0kTqaLyGHuz1jimTH7nFHcmdcI2iAE
A2TQQXVQDGU54sAMn3yioRTFSilqpmNQvLHrkIhcjC1kMC+997PykoXhZ5p671NofMBAZYiGNdNO
NAJ+ezpU9lc1wAwFsgBpyxGAk8t71eiTTRmDQRurRCpvpIR/7RczT6CFDjKOxw6P107J6EZX4SmX
8ZFSatPN1EqBUz/SCxCryMIN2bjTVw1Y2x2F4ABF39G9zYLyDcEv7J/xyMC9klhGfRTkyK04dI4d
FGUxnicD0VhRfScGzekh0U10G9acLXKfV20i4Z1QF/pCCq/KNF96w6DBCsp012BlaOXUH8LA3LXF
2N+N3QoCPnQhcfKa7j31Er0NOS3jhIpekafMq2HMkCQpaniGwUOeX5RYqhrXfAuhPkecAdbmoI+M
Zq1zQ8RfbUFHG2T5Vgr3lmaIRlFBhZb5XFO0oLJVOto/OUJQE9fU7qZbvGem3EBGRSXNeNdv8k1J
m4+mBX4ic8DNUV9cXB6kfRsAHziTp6WJ3Uk3RC6QnY3VJ9sF3jzsS6d5pB7b9mlJSdj5AIZLRfxe
B+nNNyhLDDDEy6cjHcsGUDK8grIcdu657J0LiT/zSvhcsGZDqDEYr7Mu3ZsOQgf1WfEY5cGJlLyv
eQkpGJX4RUoGrrAMx2wf2egOmLlt6h4NUyixfDhIUhV9xGGUNnJ+HNrM9PU6YZyMYHEt/QBBH5xG
+AfxYwiPw5AU0UFBTVYbw12Avc+FJKaNXB6bftrKAuHU7MzrEjz8FmUala1qj5UXPw0l8AQHoexU
Be2GHJkNdPJPWocN3HLhvCLuccdfZQZQ00CA2+RtsE9ISVwr3d3qsPqkf/ge0I69N3HsrUI70BuO
ICDNTorwYdnCuW0S091Exj2JKp+GN1sPjuP9iBI+1knwHCve4Nyl40u4krWrSAQRTvXc0N3fgT+/
5WB1jQdEAq0z3psLzCJ/s1z1nUw1MHIsKRR5qapq4F0p3ZbJfkTS+Zy+DXOXnJvFFOGK+3SCaUiD
BEoo2Uh+cVwyUbH20xNQ5/pZVFxcJUhi4b/koJ3QrJQ/xhgdWlQ1oOIzKIs8zqXDzbVuc2/p6jrl
WnjPDGBRLtrI2pzI+ZEI8dJlBVjkBCuBwLoBHDrZo6TCZSurU+PZdEPN8aEAQ5VltViP9HTWDb6o
rAwOfVa9N9ChNdiwS3Mu5iDYiahGklyYz25Sf2nJLB44zxwyJnWDiDpB5Q91mR+zOXjvjAzhJZaM
fRp7aCNneGue8TXE/lvCqgGdd34setQqeVXKvR+gNHYMpvSarkepycUc+Rx6c1Ce6qCC5GlayHW6
d1+476TLGvBtaY8ZtGZBunjrNnXozNX4eZDhr30O6Dk5FmVejkd/jO4JgfHAhMWglyx3a87Y9Lzh
1ORXI3JNnOi0veI6fh1N9HhRUQOOHIId6pe1m9Kc7/PswRzo7WNz21nYrFaRIT9jnDtJGZ4bF9sr
OEnDe2KrBIKiiDvsj0vUmtJMokWeYHCokNPlaJb9YnABBOI40Z68S3gHVe0590rTd3Q6xUFfl+Um
S5FuCpVAENKMSHJwm6pExtdpLqGSKfZWlneE0SPNFaLYSTT5q6QOHjzX+GwjH0shDbyFEPumRxdO
mkdAN0GO/Qhkpn+hXuNvgdZnM9p2bM/bWEPmM8PRm9zrb/AZhse6HO/LFgV/SjZW5LCQtNPP1HLn
Y4bPFuiQedMRoEMABjKqZki9PQTsLrbfBHBrkVxKIpavdag/QlPcNSPrSupGNzRQ4cVbDHwIBf0Z
xqjKec2hSo68HrILbqw8uRh6OFoBCTCREtlC6PtaGpoGxAT2f4Op1zCwWXgD5Jm+ZCxFU6C9osJD
sN1Nww20tuYxHq3nwIw4aIqlcLFSsvECfwTIpOjakYjo2BU1bjRdE0nUi4eaQ8LjD7zwyZL+o9FU
RHlFKCxLaDysZbR62he382xA9fbn4Lpno0LkX9i3ee8S9Nj+FC6hZiHiti5E8h8VnJ1lWnzYI57d
jgHUehjwuPizKOGWVQ81YAJnwH3apCD0E+OH10EcSl3MOPPCg16CNhG+J8T/cKmmD7Y9bKtxKvY9
coblyVhesI/0SEKt+dLb1i2OwNem9WBVlW5914BXgi7ieduEDYvSRVq7AbxVM1Xh2WWH3GuHfcyU
j3HpzWcNaXk/RfpZS3M86VEfoCPEAPOj9EDn8IheexrhaQQDcSekQDWLaJSVpWr8kGZU+jYOqfPY
wOEwKHxsxn27amzsRyXcHtRwYl1ZSR6ZLrMgC4wdHUJxuzUcgre6V0Lcul0zt+wLon4i0qg6dNVI
HjfDrA1a7uhs+b8AeNGU92nhzHQeTrGjupM5dvh8eTYrqEvYG6ga1cEkhWgVeTvfI9/PXWYxDFvU
RrbWLyse8ucp+NK9o/cFhul11nUZFDY+vHOIRdruTvOot2DX0BCQIEXMnz4ObVZtnqh4xRPb9dHq
Yy41e5wudIEhGNjEqilpvLqOAxBa6Telcg+dsK93E+DxAy8ZWdup0yxAk3OUIAmICbZAaE+uQe7h
GMheIr94JyXOQ4L+2kaJfxPPrdwKHi3ww0+/myfGrsQeQsg8FHJutvgvw3eZV7/Tum/vMrCIZwMJ
tJFa9+x381tN3EsJN3KNJiXZ9oQ8Y7FyHBI4rJu8NMf9iArtLHw0YIYZaWLJNSmjI8OBSJzNjlkm
QR9MQM36hznQwMJc4R0zEl/wJAyPguZoZWH0D21Ep2EHhEyG6NsN6P2CKRMNcEJC1q07oFfGvk+3
Lwkc6xDG8nHu9Hy1OyzSwvooPWsXz4Sp1cSkEXvv1bRlfHWoDSIbRpyeW0UcAeR+gKMdlIFBofBJ
wm5dpt6bVKxOVQ1Mi0PBbV5GZw55mRFe8zZ5s7GBngscPBY8lUXJhaEKj+/1+3/OpIbdYKPaDIbO
WQ+mc9enJM21KSoeSGFKT+XVGd+RfU1bN5w4NSOjNMvnbKKnnCOsONtOnHIImfckHL6h8AXGGjAB
nWfjqQEDumsUU3p/wn9TgLhHlUjAj8rvkWFDeQnHmvGjDaUkZZtL2AsGkzLJS0zQHaBLFgPG81iG
zgNgU0xJzokJ0c9xjCwGA8TeZvN5mJ2fWNO8xSGGXbSHXpYpa2aVb7Anl/0t/LJfYJKhXtY+Nd0c
M3QaGv8Uzu6b9EOA9sOMzW9oXscqvs05AmALVrsR01nS2fk5XfIbF81gMXs74Pu8hR2+ZoLC9iQE
1RwcUZDDikR35t+VDdYC+EHs81Z1Vh2qdAYH5l6b83sXRF9YqBc0XfybcxxWsJlSoWy0j6x0vFQm
kdqkm9TrXjO0q3O06NlI+oBU1U2SuXAyCCvYde34P9k7cybXkfSK/hf5mEAiASRgyBBJcF+qWPtz
ELW8wr7v+PU6GIUUIUXIkC9j2pjujuYjgcxvufdcjFRkoZ0SR/U7dgAliBNeffL15IllPCadXHvX
x7Da4eNH/y5lfWjDcMZ+mmSHqI4Woy0Nm2l37Qk6dOiVc22vMRrUyKM7Cmq/L68dxoeA09jmJ+3s
pKFAIrct6aWCZGdf6naglJpwE/kBRpm+f2tcidd0rrH+hQ99EMXbIaOy1wkczCSWOpoLklOdZ1lh
AlPBlwhOprPo2yff6033TUzRN9aCZF8QsTZP6hVudXmovquy4sLWJv3ANcgrjNly9tsHzS3IyGbB
Qk9M8lTCBgnzNTEkSIRbQQpJf0h1nXMz7+0d9j7LN1BZp+13wg9vdCEVX/8szUbdKPEimxVpNy1q
PqMAMoxZO5nkg+3kn62rwnVvVd3adITxBP1r0IuG/tpdDaQ2kEB1haL8brXtUrKJs1sV+6EN9V3W
QYmq1I80RLGSGZWHtexfa4FM1yx1GEfzYezh+7Iz0JlbE0RSRHqKB2UChdS4zwIk+smKgNOKFitr
HtvrtnAJiyy7AE1GSoJ4jJw4p2KIovLAWqb7WEiWXEQkqD4JriybfMFkHJ76cPBMrDRzWCtgJbZ+
KQJ85agGMAdDzlcsIwbx7vRs/2Q102Y5lbnvQeXOPAyM6zMs7Kn/nqtcu8xsSAqN/MMybhGTEZ21
F6I5zkqzTz4JSByke0SJf4OQDs8EWiYI8FprFa2qk8fRrp1MvqGy3neKUpICukaplNMV5jfyqbge
EsQPobj4uMTSwniqBPFZRM/+Egb/LMaEZnR55/AdabyqTX+OMA2GOvj7QGFDdctjVcXXGkn7LVuU
AsTU0z7r+JJEH7yEKVSNrCJmFeE+G7yAve/ok73Ql2IfVoV1qmxcN0Np3mNp9wcA/qi9JSGAddo9
F9ECHhtbVFfbmlXRg1Nr1oEvC0RF1sADa4F9/vMfKujpV42GtN2XBPGS7pldG1x2vTC0azEnC9mU
SKI+67al1m0UtpmHJIB/4sfAR9lUPqvadU9dqzZ6QyigkQn30JjJzgzqV7RbGTFly19887UtgVGU
5ko3tHHtSCgORP+d8mFwbrPBPgZUUr9Ne7ErXDgIiy8S8Hj1F77Js2uqgB7Zana+U93jSOFDq5Jg
zcrt2QUJWnSTZ1hCsRKNLpQvEvFn8V5KXn4rG7HTFJiTx6I9T3F3hvlH421iA2yMD/Y1FyvEyO7a
vU0YCdc4SNvVUu8UJwYi5G2UFk2yAvhCYtU8xvkGokSQVA9tbf8WXfhijc2wre0u2jDrpRyUDx0L
9x3aMPgPp7gkXQbPxU9SEm2SVTtdRpdAX4hWkFbYrY3Zxm8mCHY41Wp02Wt/qSQ+lR+ZUCWYtyh8
ERN7lKkBxlm0le5NDQ2ZXxA+KEx965DX5AUR3xAw/63QhNyZLsuSwC4J3gyBrTAnTDOmf2Ya+SdY
/th1CwUdGnPTeiDdx8tbNqqInjkn9L3bLcBjLBQZrhYQJAhhGn/6KBnOr2GStysFcX2lT1/8nRKP
aMPqiUgPYxoFWyBekSjrvrSJMqHLh2o1Z88GNr0l/dpYqSrp1kMjhWcbPuJ6YVl4t7x0Gj+Z8/Pi
UZuUYHm3rlHfLRgBprCWmSpoqpEtaT1V3w2lb22U/ake9X26cOShwrIIIsAbNQ3yPzo3pRH4GWXz
NpHoSRrL+MnLz5z/7FXZCxQud8jCVsBCkpnmi5nHQxrERwacGKA8JTmc0bm762poCu8kiHhGQeSl
JKd5Y8drbPLw1EInNHRxW0qhf9adSzg2gp7Q9O8zro0tNPR4ncIP5Ry8ISLGFKbDjvW76CGcp4sV
szLGW2rtjFhtUKyzB8vkKzvsX2wEXzkbK/sjZo+1ZoD8ZxjRrA2lwB06cRqSxhFn0CAhKWDpW77k
OrMZ7pYZEJu+eywYwLVtYR7LDB5TFTvOJRHtvhwrUONo89e5gpqWMn6Hc0avkJJySlT8AYgnHs6S
O8O2E8+yY3SMelzwcBmnAcdl4YucJkbdZhoKtGRyAxtl3ZhVdXZsYE1zR1ZlwcIcZq2a+aKZw28q
1uIBMnp+Se3utL6/krlaE91AkmGMma9hJ9oSOH0OJSKaGN5QWVWHOOqRtqQ+TDvTWSss8XPUgPN8
zQp6v7GpiBOLhl02nmfLYSAT7GUURI+dnt17VaCBSYgPt53+ZJe7dhy/BpiaxJuDCSoaesckm/bS
FHsd173NbIzgUg6wILmbOWgqClv4oJIVcjpEDFb4vCUMKZqS4BkjdqSVX+HIqeDG400FrMQduMJJ
iseSJSQZpPyQwBMoR0AoJiEmsqAgxlBdq3TJqrK2pFGei7z1Qpe4TSPMd3VjvyEWQCnWUFLKyt+l
6Vluowigis2kd53WCXaUmpxz5RyAjbynqSA9ctR4sWW2mZrwZHcTwckcOnF1A7P5VEXkYDdz8mja
qJjQ2V21Wl8HrfWNlO4ax/lD0yZHLVdeA1QmCjJKWLPb+8l8KcMJ6GH+Y7TWtEN6OK6NmTRuHTsC
hulxRVYa4XJA4ziIu7U1F5wgBng4AtnIfAtc3J5MEVt02xlf1dBgWY387rsT8OERzEGYQVdP88ON
bqJtsnuCUBp3pWRCQpSGopN5HewSnq0iZjyUjERI5Q3Z23bFJqBPVcZvhWhOyzRwzXV0KgQW8o4X
g9DcXMrvqHXCteYPDaOYYFVbdrnHoQOGU1FzFzZyQpUpDPGOjczVoBjUVQwoJVyAPsTVwAhaSx/z
C6Pebb9kApjmxQa0t64dJgMp+ezrnH+a1xqUU18QV0iw2tmlEIzT6ALxk9Od9PBoiKotF92bWxQa
zUsNJi7EDd/3mN6wcO2qUnCvJfw8rv6FW8SvB6TN8xWE/T5BvXvWI75WLezutURJ6XIz1eabHtHI
ojTiFMjN35okFC1KloSLjGFTwNXgxGyegDEcxEyDmg3k+4iYQCU4UA1wg5Uyuxz5wfSk1OR1mN8A
jQAfJ09nzYKPozGbJYoq2IGMA3K3QLnLs7x2Vd+T6dy85aTNUETy87FmZ3eLk7Ha16jV0EhgLLIs
mxEJqsStTjRZWXdkWNfXshzJrjDnD9vIiK9zX2vQPKU9xJ5QNAcG+pMZkzHZev0bobCvXVh67Hyw
7Ef1raE1y9v2bUpYJE4zLpNyZlsTjM+MkPZ2pw5Ehldrw0cFm5k+L2NvrN3QeLKt4iXpLJz78scJ
RQMDOByQV5IstDQXRdMNW6m/ipmQglGbSerrIYzwUFtNuW3honHVizUDTu0YaPUfoRC1kuGJqiEz
PCoeakyz77atmsTFWQdbOif4IjBzPIyB1zlr3+dSTAcMjgd/Jq00z/UPP4IT0PF/GPDVnYmemwBq
YkCN9qEY8V1FA+RZ04i/6jbKAehJF4cEI0LjklhqOsp4OMyxm5M6ATkBMSu+6gjXUFFpfyZbXzyK
7THyvYmUG24PUC4xdXmZKHtnqeHLVkMPGpyYD1N2zEOCjvIifNESEXp+jsku+q3xjd3M3NzLgf90
NgZXLelZt+DhIvHS3COyek5iTkWTQXimuSvuwmbbOeMtaNmLoNauT85klpuo4AVDCY2xiLndCmLQ
hjuV+RDvLesteEACH2TlGMepcJxTy5yH6wWHReKBvXjtx/lazoSPlUnwrlWle1P5SFK9xXoxiONL
Z8JqYmRN5aNDsAzH53gq7wSkEZ2ginsehfeop9Y3QCO78fxsjDWk8AQnAMXel2+KtcZchA9RvBTx
aCOGw0jHffpLXvPD5NPCETXDF0VnPwQ0IKFvt0TIOh61CEyDBIYyPL7HcpKe79JuEADTHuZFvNUU
53ZgHDywf0OoWCbbCVCFi2rYi+ys8sjZFEd42sCCeGHCdhw2dS2/jKp6GWANUQgBZ5ztkQcqQ5OI
Knt0/eM8xXLPYuEBQTfs6ZzeDqn0JgtSvGcdTjzLLQ49+l49aPZ6keL/DUC9lNW5zIbak1BLV4P0
onkiaaQuT6JtrY1OgGdSt2rvR+kTA61EzZ6lpxsy1fRNgd8KVU18Ui0uxMYKdzZwUZjXL25CEorm
S5SoKPx1kDgtFnAK7D3qrDurPBzNTvfYA11GM/hiOfYXEWHBysYETrEdMwhF4lmivAfqA3+/vGCQ
1vaVnGFGaSgbeiJu8Lnld57jr8gJfrvu6i6asDgkX6mAFoVpfdxMNHRwSYsTUCHzQrpZsZuABW8y
q/5RKTGNLaKGDqrapnbIoaFwdVoinEj7m/PhDY5Xual7C0crZujxUmcDZiN3eO0ry2d6rR67lC9f
hfVPYRjPKTpPB/snmQr2O6Jb0GPk3czWlBH1i7PUTakZsoQNv0ji13Tuw0Pu6tZqrItDMpO+RpKs
2EYjpFFS4jbQ5OBNA3ncBbFgARayz1aWPKjRrteBWsz3sbimQru579sErvs69TvfGyM2pyrhvaej
AhPioktrm+bVybq/KOtTL+kQG+jt+KfWpifiklibup3/Zs7L6EZQkmkOyTFhdB1182iPLFvpFUuU
weRN1BJ8ZVTm749k51Jx9YJd2jS+AsJF7xcR3DOCNMDGvrVq7aVvFlxSCWhDr1V9cIPy3o7trcvF
Z7Xc2v9Uk/y/vooN6d9//Zfvggjderr/DaIiRx8FGAUMEnoggfznf9dX/Rsbs+g7/G/6quXf+A99
lVD/ELahkHEshaJl2/yd4W/T/uu/uP+wpOXqrm0ZSnddxFL/pbBCRqVziFuuNGyhhKOQZf2nwsr+
h1SLKEkiyTJ0pcv/i8JKSsv4H/ogQ+osAYWUhmu5plTyv+uD4gCAh0NfDfyN3Z2u59m2ZFE2AzKl
4cjG0zjGnmO9GTiOkDNOh2Babo/x5PeCkt6290UKUVxVls2bK8H0Nn9kFgKrI/pVpk5+dFh5KYXN
ulQixEsNrkrO4Atg6Aa6fW87Fp7kprx2VvqMXh6WOL7cMLR1b2iBxg15B8QgQSgUoRmX0WPPZBgv
KrYKg5EPNGmIW8Mnbqd2bQxcGjg7/jhaCXSDpml9WuRtD1lGJjKLHAsLIU7WDFhoUlMBjskL2zJC
nwKxhUnwlmZUo3VPF2gIMIJEUhza4pbDe8kwjVwxJDOi9F2S5nyX+hNJirtALycTBUau2nA/6osQ
1z2GgmliHbw0XomV7z4AMMvdW5jROJUu1n83hBZIDFio2urSlPM91aeLbYfX0cpes5wWRATJuwh7
vqz23bRpsbUeG5WNdTexEIunIkYszE4oYvYBy/VpDFj4qanOdwDmN5nvfwm7d0mSGM5WSRSwRluF
9L0jq5gxGAq3YtPWbe2lMvTXYJFcxtsc/nlug7E15jNQftY3bUR/yuoWYUm+j9Bqxa5ibl5idcaI
FJzbzN+ZU8qCVMLCmVv8B70zPfY6uRmRnM9RSLwV2TB5OpVrdli/EpcF2/UuA9yZWJt6YoBky8I4
qwjhUd5yF81B/h1FDDJJCYg3fig2Fpssktbh2FC10tdrzezJ8VjF+Hf63pgJO9VfJGPpDdtzlNkF
VIOG2by7CNAgly6snYDtQ9NowBbdfU1bU1sFfZVG8vkUZ4z54LKhxXHIG2HaCPI6zwkgstkTXkUY
P4++e89adVdhq9ZIChLb4c/TJ/2+I+QRPjmcPmtdajZDukk1cOfUIxHbLqmI/rGA4ESgNRZ/pVH9
6K0LUIOc2Jhot3UhndBz7OSvb7jTQQRVRUeIXUsTBWu3CFxT6wZs7OEda/zpV0gfCDE26wcdcdR2
MFg8gOztue7dPxmi8XXfteLFneO3UDVklviR8Nwz4BRYgk5TU4mTdTGOpJL6wkwPeAbWowpYergt
FInIYPVsMItjk2TCFDVm5OrFJmHj/RFGWgP4xtxgEdXuqBfYs9mkVVpEmAJKqNd5CYWkR/m3wZ7C
B+qDbUZEDs5xxBq4GzyWX8OmsgaKTpit4yKJihuSzFTzPCEy6Iz2sevwX3F9AyFIMWBF8tswyCef
7H4v7TjZzwzgYoCztnBt6JYMN7GfslvxgcsUad2wPZ69Qmce3bSDf3LLlg4O4IGn2w6AsRl1/OAX
OyORGOPBBC+Ylskv7+Nch28ECr3E/HwbO4uSXa1Hj3ZNRc3gASXAjOKrAjTKb3UFA7kfA5bdZWdh
O3NGqsjcgY/Ry10yE90TQ8j1Co5B9CXAqxUwqsrBtFZFEqorAsomFZ949DDWyuwnjVgU522o1mOM
P6JzCRCX7hH1UgO+zxfr2K6PEPwCZB76baqre1855DyGcEMS5RPs+VbjwErqOCb8KfyRdnjq4bOs
ZkbETD3ZIlk9czkozAaa/tXCMV75lUTj6NhX/Gs6G6Nh4yyFcO4m0d6O4lckFMBaAl4jx6E/mpL4
049bYm1ASFKpdEy/r5FB7Rb7GhPdacsfEilCI27xiG+/5ynTwN+ImpW+2/bljmvhLU0MuJNsvHyX
4J1cjp+d77hrejEFGDt4q8L5KFjarxs9vI9dgTdIBNEZQalP15vEJZQIcj/6iLlqV0fbpiejrajo
XsNyIVWx+DyOPm50B4qiziFNVjgqkTJ+sCoSvFTuQJ2PJAulNjzacF5h8MUEGkk2CXAYkRGoN1Eo
bcfiCMMFwsu1XSLaWXB8Bchf4e/J0Gao0YpLFpcYNNM+uojsVtsVUnyHBFW2ljtwvUdHM8k38UEj
RTDPEPE0r5H9ZiFNNVM4qlKHHt23yS4CCkaNF5wrMmo2RozXbchZ+kvrXvTVLxFUNU4tIKsJVNUe
L/2KgNEFZPxVWMAmAvSfTUxiHMwVZi0ND5LbPZAcsDxZ6RFJ8NHQC4j09YQii2vTsOKbjTCJxKq9
r83EVfjW09CeQVF0R5DkPK7GYlSDwdu2MQAzktBR+7d8AIOnBvnbisp+2lZSstnX0PEyvtkyJiYi
W0KQRbipgoPboGsrZHbjdXDYncjf1sR322niI0yiYUM2AvlW5WNUz54gSmnjQqVYB9Owo/DZJSQd
bNpA0kjM3NzWMj3q+/coglKd9HhDZETqtq4RMuDH0GDJ1TowkgixpW4oRdp15bNEzjv9FJYfQzce
4KbswaO6u4zlRtM5LtY0ybJnRnLUMoEc0oJMlzrfRvmiHIuie1jkMQnXBN5YgjGbz0qK4QtGJTxi
PKyiJno4E82jgaFWW5C6RfAQVHGL33kjsu7FZKqwlWFCyxZ+SYuUL7/CVJUAJCVwpsq2JsuYKUjG
42RaZzT1uIzfCA97m1DerAZ+gZA6otQFHmYWqLpufUorBULid59qETblznlkBrEfTW3PUvNQR4gO
ZOv5UfXZh8a5ybXiQTXhuS3E24TEwrNIvV/liXMo+1ZBlmSKCCsOwxttMabbPOIMAFXN1Yh3JZnQ
EdSmz5lkwhvsDZZU03gb4Z0BsBLGBkNcwjlIhEwa7Eky2PaD/YDCAnlZBEtBTmpHEBzSvhjdwoiY
Ph8BoY/AuzqwEvTmRnTQepqsptYoleyYpBXnVX9zbIQIPXspjLo4/5KKSNpIP1sBYmbkhK9YrTpm
uKnPOHb6oIYhAz3A4FbG0dtMDYQNKwWDmsd7eNoFKm6mfV3+a/T9UxAMw9aQE+5HkikGHX5A0j9E
cTuvMZLz4+jD+zyQ6y0TWOFuVbaXaZimVZoFlmeKEBULD9hktPORjY/mDVbFNDvmvRzMTj8DQUQd
L2Dj56S1gQ/AHjWDRqrDcsvWDnbLvFDCEc+uNc3sd6kdXQMmWXtCvpGcxWRt9hwPNBHaBQowq5oZ
EarhQ9EtBUdIIN374r03OxYWZh68tmgLW/1VZ85wHNXBbfN4Gw+phrqhWeWwJQ+jwGo3ioRQAhuj
TxM0bOPK56Khgi8Zp1JHaj7oJDZtJMcgbOx36Bv1HcKkVzcYfjSMlPgwiJO2xa7HrUxwccoFMiMj
iDV64MrG7myYJcuntrmBmgMo02wz0pn96db4zS3QiIMYqyzZNWTwNCno6/pvUDrnuihRIesLT9n+
BGLq71XjPxkhkKUFQ1zo9n7SmfDGtfWma3gWyy5/sIRhItNBFibnmWKD6CE/3c9WCqPZJ/PLxX+h
Y4RfoEU7Nxi3ykXeYUI456FNLkxxZQRGxSGreiObitWiCBvwQohmO+IsVn6WjXvHjKatznKUyx3J
CLlQAycHgh0GtEFjHFkl7RZmZUtNxvqJvC+T5VtC4M3awLOyGlwJQDJcRsGq/k5Aq6HKmYdbTqsQ
2Qx1ScVhWxhUezYSsE/DE0bapSDWJGJxyVkC5sMccMfH5bGrh+CAX5gsP0RwtTI594B0rMLR8VgY
xej7QIINRGgVOuJxJ9+iiYTjlEMHslC7YPJNDgB9Xc8cjV9LZPmK4M5pRSrA2Q44+pIOnTw21y5F
KgT5jq1TYuZer6Z3vV84eI6/Vl1xI2i820XM8YIcQ6o7AF+OpphNF9+CG0ZHEfnqhOsCtGu+HSr5
3WrWc2Y4COAzPq/ScBjG7VeyEEAHrGHVQgvJfCys+B+r9jfNsS+OJisJqzAwG6CWR8K27yRENs00
8i3os/sMPX1vDGyptILvwHRejYoFXO7bRzWh7qjKno5NPE3Ac73MRCE7oThJMMfl7Z+xCqCc8tCx
3d3JUl5VdmKMxJIlO6dFn+zHsD3zdRYnJ893WW3wLUnzU6NDJqbZOag4MLfNYN6MLLjLhZbaY4oU
zfDpuPOv48PMjgDaA0HAgBCx0+0KKvC8APvV8g9WknowAi7PAi0jiE4jna+aSFUO5z9pr+3FMk+d
OnHsWJYlQ1wd+gTZYlzyltX+i8Ze32OsWa+0S59Awc9rHRCKkjDCyf8FHnZvKH02QUtmA+qwPQDH
fWErruCatZmOAs7m08hy3sDEanEhW3/HYeK/m2Fxt8SgyN2EYOkOM8Hnpc2CZgrbQ5+V8BxL/d4J
dzhZtLUBw07oHQtOLkedEsQ/GAxmOBbwFUZyjFD8aO/srW5pDDubjTBXEU7hrEeNHbSPtSRqynfM
c1LY14CZ7C2ViLIZYrPmw+/tPHMaups8VFw4M25dGHLwKIJFz24RuNIPL4Aa0QEg9VrnNjNG7D7I
fSa64niJb69ty/SMbvyZwrrY2b1xFWRunbKy3Rp90D80VPg3dD0iQKomYpApPFCeGcVsSeX43Snn
qpnioalRuFxnpFRHqfn8rEEhzoYiPnTyh7vU9BenLb5lHQ2rsOJM6TjOSKzWYLV4tVU/gdgcoEo7
34VidW/Bd5xbzpume6WMwVFjUDlYIYofZrrOCrsd68qR9Z6DgpSU6SXOarx1hbYIfshUM+WnRpsh
sfFaYbmPTWirvp5t65QfNZsx+arpxqpFbcSibECjcJR6gdk074gODxgiG8FunolfoGefGVnQu2KM
OI5GXh4DM0cy1IFYgopOdSsxAFG3Pdk+cdY+4fGUckBZRPIhpF0eujIEtB89a4Mp90ErnwzgKoGA
hK/kmMGoTo4Np8QeQehCvRPgy89qzLRrcIkViu8iJ6ZaL90zgV8l4jjFVPaIXgt2rNk+VtEsLu3E
3gFR6iqIkEgyK7hUEeKHmd+c6VF10H9w2EXbID5NBmEckaPt7XCJCiG1xjPJBofLw49iR8S9MIZa
DmtqeCdhgUQ5k8C4LNfhUF70sj7J1r7FUArXbInfEqDAq1gJnYsyRLTp6mgz2E96wxh6ORXXlh0i
RbE8s9k9y9h4dUlpJEnH39VMq1d9hVW6jd0zvcih4RfY2mBDnAUdYqHx8mdV0UqAJjWk+ae0A09o
aXDsUDCElQlussYeMHPfrQw6vB7HS5IS0ZlWBEHqQ/0+o3RkXgwKgpCBVA/8w+hsNcvca65/YdH/
22jtxdRTwbs20L4V7c5U2TWd+osVVQc0hNeMjRT2uBkRZFvSS8U+RCh+YiI5WY4O00EqPT/Ek3ZK
bfezS7vL3EzwHsfx2KV8ZKROIeNOZtn1W3YA6qQ4y5y/ScE2NiJbDvMbYw2doUuGNztlyYryjvGf
5fanRoykxhbx0RG4BRWZkpAjjT3t/Us3X+kX942TaSBwI+7xXj3aEQJrjivkEhrJknV1GyiAcQdS
CSsxEjcXYPsPiTerkAMwVuOP5nOZayG8aSsHB+OwaXbTHMcXqKAwQiqeJOIpf4wlj1Oh4j+Idbah
pj8WuWPtXQKQuU2cjz7IkTRyx/lTTXRJHoOQGt31XNfpaUAh42OPJdjR/rSswyC7Pw4UJbR1LzZt
CJVadIwLcVCoReBukuSYDZuu4Y0duOITXDJrIQEd6/Ino5GiN0HC/M68KMLjP3l6PB75eNtYxzzI
IpmuePwCauJye9ie1WI7CXmWaLRQEZONlfecvKFNrK6mLppmEeJkJTeeVxeHAvYoVLshlL1do8Xv
aBV+oZOxDdTSn8yP3jq96o6WY/1qpjqSdkRcrXhHz0oROftoxbUmBkDk+psRVDCtp4/iF0lols7Y
BaKTU4KJDfrq2odYoiozH7aO3YS7LKnVCqkA+mgYUFOS3CEZmkSoBSTFMS90y7K/wXlezyPoHY3I
CWHJamNigqUe1NeqFea9U6BVHTq5cjEK9QLqaAwUdVU7PvW4uelJE1uXjv4Zj8jkeWQYTPjIBhYt
tvFMjjF5jQUHQA02Jmxz6i3HOLXsZyClOMRxYG635uhk9e4jYUziaLrDN5QZmJ3vkqLKhjbBOGpT
LlRR0N5PXUtWkciSQzf5r+bAyYD19qDlyUT2L2E/QIGZXARkdOUN28myeQtE/Gi7Xb8ZHKfYspo/
DCHzZi667NQjNWbKV3BrpTkoNvdPh+3HmrtvvWpejd73j7BvO2Z7lVheTxsCusqfUN9/mR2yE5tI
xj4Lj134WtmkDfpkCi5ZOtIinJkK/6K7vyPJNV6gGe9lPzEf0yBfqsr0AkC20gF2YvQ4GEfNM3mo
zopRqxZzzCmFOtsBW85UJZ/3IGjXPqE+q6w+8Bbj9NScDz5OvePH36Bc3RU+hboMXE+Z4gAf+QcL
lRY2WCY0JBZah5UyX+TVahhObcDnk8I549hBSVLxNBMx+j0XHEgRmhc0bVycYvpJApC1biXvhBua
rLm63yqjmhzIKYCUiTIhnzA1zKSU9Dq6nTlHLeCwUa0gfI+W9hzOcItUcmoJJaXEc3+mQHqgRdJd
NfSUiv6IBHIR1IX68JjWtXHkLc9WWWG+O4wXru6kzm3Eqp6JTue57joBrIWcra+OWVdtmhZBzlTk
j1kyfIx19QcLoqa9ogF2tWHYNbGW70l5QtH/0GttxEnlX2M/fgkgObJJDDeSD8EM/D0gpy9Uzpeq
po+AsGii/vyXxH7tW3yLkR71XmpBQG+jx6aT2ByNJfzazS8L0l1nnIufitOYIo+3dTC+6vKvH0qm
Ky27AqTqy+RkgzToJe4Kf2UMibn2648uBHY+G5il0ejsG4k2NeiJKBeZeCxb/adiXp+ZgLVEHj0U
8a7V5vPU6/ew9rejX7w1ppWyJE5AntoBNhWxB9AZHLCuklg+cDksekMo2yEX73Ay+TaezRRva2bB
sh2ZSfX2c8qnTLtJbZuYSJ8xbP6QGEP/sOQbFi6dDVv6QbrzaRr8I9cpJ8MwNiR9R8kWxIw+1W+k
qhCcSO6XLozoEcfho5UkqJyX39cyXA6/8cqAYl47MwoAw0aGE4WXRGp3I8u4KjhO1hbDozFBDNBZ
j87TWIhuma59OhqoOzH9seLplHHoWAnaMuQ5bu4GfP9PA8ijCrlpKgiKMOj+qURlZ+4SRjdFYjmo
dqprE24iN/i7nD9z9ZsWwqsHYNnukirF3OUAT/xkcGcJ6d6KxPiytfl50PHC9rDXRv5nNQR1Q7qG
kXodCo6HJNtpU188EcMyrXoytzZBcE3D/ZCCIGwDBh569ps6OEWZJ5yj1iBcK6jSc+TwRx3grJWZ
flOz8+H3SCmCAbd70shmH3N/GExTnsgc28xM1iDpeLBFOIQQ5qPSTNzD5N5wEkGzju1uaxYsU7uC
+RRBIvuKwe+qX5FPmJ+a2kGMT60+xjMmBzk9xKz/BretDomevcy+ru7AYO81JBd0ne1DxZD8mC7m
LfTRaBzVfHXhPTBYVx8GvqVLXYhdbYWXPJc5ujEWIn0TfwytZ1fWjoMl2Oj4bYj95WfSJ+hQvXzz
LQYhdg9Qv+HLaDqSEIbwya/w+RAIflNlAJ3UMDGGdg9j09mea7Bwb4DQ+CRV7oIPJv7QigufGSK7
hi4Zv0Kz+i0E3KauGfeZP7w5dbNxSvnXyXssVDmfvxLBeu7CaxCnoHJmYqONRJwhp32oprwQyiO9
NBj/LOlis8L4qmnlzYizPTMNwMsBW7saERXztWnvhAn602K8NQ2DGiJGdmTEkz8YW2iUq+R5JP/o
oRw5YkZu9D1DbV0nbMVkoHuvEHl3RF9ausEbmpwCmjYWsHClumSJCgxrywOavGE3ajoMwNMUvlHq
QgkkKZKrflmvyv1AKB9bpxcz1T6nRXnUZX81nzS/Se7TBUzJimOn69hdMklNVabv2kFWVYAEQhGI
7WBxyaC4guUvnnq2XV9Phm1iBkyo5QoU9nlKcHA+hysyy5baCJ7Z4Izk/FBSDlxvGy6jhz6OUr4z
gBSox1UXeFbYZY9IamAIjfy7AYtfmSLAtZzwoib7nnZa7ZGyxMXdltLrKgDNSctcUmi/eVd8ujpB
YHYPwT0tXMZ3SXU2s76npTJxQbY2o5nY2eOXArIdEjApbeMbP0rvRelk7Mi9Q3ekAFILXbHeg3+Y
kq7suaKjYmua4d/ZO5Pl1pFsy34R0uBoHMBU7DuRFNVPYLrSvej7Hn/0vqN+rBageBE3I7Oy7FlN
a0IjGlESCcLdz9l77RUl5FVb5vVSnVxZyMskHdqxw2uim9GHw/xdJOUG6xd2RIryTRt8ECsHC5/R
m6VB+KJRWkcp5MOCgA/CfcWCgq1+Dpm1yUOBirDUsw3T7WNholBTYzNZm2F2SqbkNyPQt7WJbQM2
NYXztlCWijuVE2C32XDgfYwzWyAuIEutdVG4wb1r2yC03Edh2i+mVxxFiV6t1EjsohLXNF7yUJtg
DRHJHsu+gygHEtxuQVZQrv1IZWcepZGe4D7jKtP570UZ0kr2XovaYHLv4nRzlJ1hevfJYFNMV6oj
y8tgF3iUQBrVfOsEV3DZYMB0STEtoviD745FrgZDSoc7HX3Bl5EVGtdqesa7VkOjX4E0KvdpM/IN
l0fHB6AqwW3l1rvXJVSpdFoEbhB+pkGprZATc2PqPKoFIrih06iwhfhcZg0aaXQXjDwgKszY2KXm
5Hxz+k0YP9CueHFqBKt+T8nNQj5EE42yd4Ep7c6f0qTylGKtn2QJARQIvdFEERZUU2KHJqKt6EQT
8T0W2F70o4ZJFOi8/9O5Am1wvPYxDVhfAGN/57vQLloruClBgAazks6mN6/kS7N+4RrVBaohVRsY
uFr1pbUJK6p6iqEe3QPDDxxWDxlqsbqSV6YhokvF2jaj18FHhc3iHYXWZA6Ha3uWjkaYonBW2FyO
ehw8gCtpVk2jUl6aBMbAwXaUGIdjq3sxi9acBDLf1S+OU2ztXnkrHe4TJV2rBeFak0PPv6pUsC9B
x2QvEvhxA75Ki8D/RWL4e+2iJOls/R29aXOUlsLkzks/2gYc/NiTSEpLZ6LHGRW6d3/Z8/Z6Y/E5
OnawjWENo/I27+hQYh3K9VeHKwOH77NfshANnI6s0twCWRGgzLTzpWLYtOStRl12ktWBotKPTgHy
hz6+z2zX2JQqqnAv7XMVwM+vczRU/gDdXym+UpWpWIiIHv1hSPBKO4lq/X5YuzKFQaoUDHS+e9QY
u8Y2WlkBlQFgp8s4y/2DzSzGMSp3FZWsnaF9AY8fe2ZdwwT4IB86ZOFpFYQTxG9RZAEOggi/ITPj
VroK7W1yEMADOncY7s2tT81s4ri7C18bHnUkvPihvpIYr76TfZZe85j6zGSZ6WToKZmdGCmI/tFR
b5Vkll21hMzhxeGGgWoZxzhK8YR6njqhsm2ZlUvSd3HQ1soT7l8d9xJ+iiGW9OB9cpAnR4Yg76f+
qrB4d02bUR9hYpUXEPIjsBzLoqbsLl2VupFd1nQq450b5XKj9XTVTRxbUE6x46lISoLbUDTjRpJ8
wmJQ2zIUmsTnqCWoMBidh8G8Niijt2UZMeTAv14omBBg4qXjZsSFeEdAgLoG1DKuhVPt41IRm14o
FfX5fKt0KfZOhShPZXDQNENFqRqvXPkmLfEhVfaR6kSA05DZ6PGkjCDtkn+SxXWa5p9OEphL32gl
tSEERe1QUU821vBieBlBlnU99R4nHIFrMAO2Eq5P0H+VZD2HaJwMOfHSRVjsc/QIiAk9Au4JoVoq
0c9aim4vMMbR3/vhjlyTfTZeM1o84BVNceqj4erU5B62B7+PD0yBERAE8iFw9J+tG9n0scQe9XA6
hlOirlIvx0mHUCfQH6nOJ2c7tb4Q9PTr1H0JFIV3DcuHnUMmSYfaWBfNri4re19rlIz1dmxp0Dkk
GfqIayvhnQfN9XdF0qwAX7Ke95neNHwlQ4X6f0JiAoJyZjB9QPoeDXIvRyBMkalCq49wffjhZDj1
RTycYIn357jD/JEqn2OaaZh2mHn56MbQZkP8xrzGR1Ac1F1ucKU5Pu89mdP7IQI33wruyakwVgSv
fJCFQKZ5d+polC2dluYs3pAfntu/tFbdrjQn2fo5OMAsJNS616Cja32v3eHPazYOISB3dPKaRZVd
SwOfhAq7fDSNYEMKHpqRif2RhxZi/IzbVJ+suY7WLVEtK7pDBA7p1YvPaLC03ZAup66H1+QEfYYI
v5s5UgAmWZg6B/XlnqsgsmiH08XUg1ihDC9fPXhCZIKUaADGcBuaLGpybKTI0vBe9c2HQ+dmWcKm
4OosE8SZzKsqyKCDE9SLvMvTVaFR034A5lHdsuKpz5WjP/pHowkJ7UZP5uXnwU7MTaM0v6hZFavR
zakGTxbtKNTW4eB+JSX8xtLpnohcoFKE4qOgLdLmwCERiNhLYE58OBFLCN9/1aRZHqyYEV+QO4ob
clObGldgOtaHAqbu0D6L2MVlButvZWN3vAtFYO7QR+ytDWR6pmPeyEUaQJ3Sa/uhkuUDevVDCIdh
0TC2rtCcV1QCLe5T68JXtmVYOicno0Ap0Vb5Xn7tMKmua0Glh5UCFZYsvDiEyqwF7T5U43QFdbqQ
hIB5q0LBbUJfNV6qOLBX+bDy0E0sqRaXy3IVIKp4gDPFDNcQJw2nJcAAKIpj6K2cgI8Zod8msLRr
G3QlFQwydQJ/OAhuQCIrDlFDJngJ7GIguHlv+iZmmSF+KDRTLu1i/Ai0dNj4qY9xKDn6fWfeozHE
ndQtuli9dY3THemj7tBV1jiNQjwzOtWYMhxPo6YY01DXLkCnbweFebVbk61OSmNk1AcvY/qAomJq
U4btyhYuohPWV1aicFVMXyFDUFFTTIC7QGJ+OAlxVl2VI/a2mbcoGery+Jbn3q+hwRacJa0G8jW3
Fm6DioQP1na17h2V1qeilB9GwZuspmBxvQj4AEK7DxXRV0+Q8ErzcpSB5s9Kj+pln+FqU9z4iokv
2JRcRBHjPZV84wTkLTMoojLlxbhTK3RSs2JYlyE2mH5CnYy+41On2bdmn53dGFqwtPnww4xI+ORh
aFtE+zEBJuGP3qgwZwfBY16hC2W+uuC+0S5x0O4L038OIiJiovAeIBfTXhliABMudnpp3Gu0VUAG
QVvvVDDrVdWaK0QO7/hLl3RwMaxm8Eo60rttF6xNjWHT4W6MwS5I76RRMvKCJtIK1u9kvt6astla
U24a4kzasRgtVpFA5tI05d5L1tLJ0/vWRYqNfgx4qYJLS9OxWEd8BrbwNRDeHd99SWSQei0DPk1a
0NSIcszFvqwOhYYto+ePhJHSjUuaA4y+TlShiKCrS9Xew7xo7GjmNptQDhH+dIwVKMS5VhpwAD5O
iLDHBkeeZUyFRV2pTCEh0KjGMqs/2k7cOyY1fj/Vt5oEntpKSntGl074de8pzbqVlHvTzfJNi4Fn
GeBOQkOXr4A4iWMIy6GRfbsqbX4qCEyWfrp234T6MrdxhIhaf5NEdplogJF+fQ6qqqzUpN+oqeHu
cyZvllwbBLnJ+kbpNn3RBHVkVJYVyJJdFTU3xI5rzXYTxE3yhSugWvgRSdBBf7G85quwQAnju/d3
vXXIue+eWJwRpRerJBajklGZH3SnMIfgrfisEjUadQIKI1b0BGKcBLJHEjEtRAKsWQDiBzvaQGeY
E7RLuiZnRaO/JozgWNk0W2wSy+Htb10v/BESHUFp1IBnMjA7DwWk8QiPqpYvx9xydkFH4bN3GO9T
30E5yjqDDGsikXBZ9isQ981dE4ZMVeklQWquVoDumzWITGrkWXzVkJiN/lDsrCHfDnwftsIeuH1A
ian1+zZn6Y1uY2pqWR9RmTEHG9Er0ORlLZ2oPyQTJSUl1lMZScB1gg8KpN3BLx9i6s5mhROnHn37
jorZFuuxviIam7RA10PnJ0NnozrYfnzgUol9sXINQkvPtS2M4jgq4WowT248XgqI+huc1UCJYDwA
fdOaVe75ezIfGyIrhqeYYOlVyxyNAVeD6NBOUonA+sijmk8BmExH3Xuju4XJolLD+ZLTp61ldtQG
soi6oopWjbrovf6thVkVZ0q7McWUVkfWqFC6dl0zpoesxjaWMJIV4lpSXhP3NLVZLZgJErkIYJAC
yRDDWaakzWM+dSNNB7+NCMsl07+ryfi9BDzL6r8NDi6RVPcpqr2t3iLoM+MfdTRNSbEFLjDukBvH
NG6hGTjkcrMmhpg8MjDO6bJknuOk6lYpW0j01q/pQByG/TZqm5+91mMTBLqy97XuGRRRSymXbPM0
0jdjzICRE4uCehHdZMSgYSfk7uo/kdKOG2xLCGYsmGJMEahXpzu6j4jojLgmfgxVkA1Fnfr4Io46
YgyJWEPga71gO9FKCNZE1L+KEDAi9xuA1AOIQlccq2wg8Cox4GsUoEyolMVUtvRTkPF/2DQy0nip
qDQ+xwHznIdaGoyw+hz0PTz0gvWX16c7fSCBC7W9sW41vi1B7p1iu4rXnTAe3QCF6+gRn1AZ2oHq
eoYilHxxM5zoLEnA/LK6h/JAp8Ulx69JoTOH4DnkzSOmJh3l/VDTHHDDoqGn3ex8xKVbtB/8c4mW
rzNDFZP3ZcPE2UJFGX8FYhNrZbSre2NtmKD7iWTrN3a67UgHBQrfWHeYKpS1aoltn7bqRg/rRwlB
L6bGv83RKi4Cr+mIKqU3wbycG0SxdHy1OgyiIRKmMPdAgOiZMwElJQvUpk8vqne0eF229Q0qUX43
oP9f6xjkpT1l3BblZIluX9BgEbjJBLxKuUUMJJeWhPblNGs/I8DHu0LznuMgLa8u/53ZVkuFKvJC
i1RaebbzobmqtsyVlkFAJNWePLnVkNKfbJFarKEKZZiSj1y+V8BXGut47Nvm4KyzLiWivqGDTG/h
03WoRbIWJ5FeyoLcEfREEbDvutPhgZgh3RmHxUYNHnXtjsayRmpd0JH5DK0Ho03e6zrWNqaX0slX
rg2f4BLZ57hg8QJ2a6Fo0t4GWLw1C1s0kfUYzR2SLBzpohwBAQP25K60dsnMeUkwGtHp9UHWBtzL
LW/tyKxmORY/MIjFq1y2q8HLd3LM977l3tV9+FpqokO0Q7JsWAx05int3vUhLEstrp/rgEUJyoiB
saRfZ3RNgJOJu9zUrsLIsCC0zxpN75cGzRQgqxP5xpPLjho7XpqXZpIHjOUO5vzRaCtQ37qmbelX
JHdlpXYrV6X3gud8hSz3jXXGlxrnYGIslLIqqLOUJnSQ9BESFLDvTUMnGjP4ikGEGYEBPd1ORuzH
TjZsOw/5YK8iK2YBeexyOlH07pS9nuKWNkznRrpbssiLHes6wZ/UfSF4RhDWAGu0KZpSEkpJRtGw
xj2qUXfodPMyJcXHFsXdQXvUpwhnUfWwEWpmhpaKPhr/WYrosUa8NEl8Oju6lCiPiX7juySpeBAG
OiESvK0Xdu+EpXIv1VFwofO9m6il0OAMYHmFtutBb91Frs6NKq1uatq8lOZn5PuULzxig7P4I7JJ
rR5Escmj6hg4DvE/KilGtTecRA9/R42ObuaDI9DiH3DhuXyUZierPtrQISooMQEgyiJqNSPOzAV5
VXgwNFThkeBWkEjtrWlRy7pI4mUGEtMM3zOfoNgIpwHqPQS39Qj2x7ZJpAO+H8piqVPxX+c1WNHx
qdExlCiuX1KKvu9qO1nj9LgXqkCwnto/w67xN7bGMnockcH4moMVjywybM0ubGYsPHr2BR0rZcGX
B0uTgiHV3FFbmnEZsFY1hmXQu+dB1/MtrSGzrJ6ZLYHeAsxMLxFxPcOzXlbtwhWwZvlSslYPVr6H
JLMROFqbyW+k97TKOg2GWNB+UsQyVzEO9FiAySmy8oP+t4qa/yMeY3nt0mRnt2PHUEJpt2miH+SP
ICdR/Dezv6q+oe0ofmOLYbBlSDlwheVniqfPUpevmqadA7t4CwiZukXSqXHfa2JTRTRFxYvXYcFy
A5ZJLgyq3AesGDjlugvRjzsDXQ+36voTCwefZWsQyJPlqjZZ3EBR+iAjYIiB2zUBG1NlWGZeuI0Q
ifddxVUdWemKDPV2SeSrv2V9lq7BmlIdQ4CKVKy+h5KsL4WKE9exC/zArh5sCr0ny0yAHqXeSQG2
rfCNWuQAxpJ3N+2oII9I33GN9JtqKnEQsJSsvUE3l6xPuKpiDWGf0U06bnTAvQVxkKVwRinph4wN
uVLSgMKKT5OscPBfCVOtd6mSnoKIynlkGKwVC5PFaB+RbsA9D7Pwl1vqQIwAozmKo25EHZ+NOCpo
CqolyKI9HtCRkRSvD7ypBN63AeMQMiTGZdml+XakJZ4omnfQe3xLqWiydQf9rAh+aOC1NlVDEpVt
VmQjhgksqJxysi7Se8/NaE9E6KQa65j1enbQQ5q4rdvRZyo2bcLi3p8YtJpTOruOzHv6mnyb+jZe
mXn4y1bQI7aNGR3Nkahog0u1C6xzXVovBU7WVQHbed1408qu4sIJw/DZ9fBGYS69MaawB/V+3cAa
IqwnwT/tU82UhEDl5kKrmuKgnwUFpsVk/OmSPNmWU03JyG52YY8oEpIvk4vUtON4SS4Sy77zMIj4
4in4AlwNQZkIl1oQXCy1I9RKOu+VEt87ji/vuBXQLWmehSwvfaxWe8/CMeCp+adBfDugO+uG+X47
yihcqZ1KyNLoxKveBbIVe4zqho08d1DNL5XRu+uoFAwFw4uh4uL2lR4QhPCSk/VlmPm6hFuxiGnB
bJiOk8jtnhjGxsxp9q6ByDAeAC7GDkJeVZ0AXGLFIq7gppGtKUuW+9zx93BauhUyUcTGTkRZvQFh
VJj9m048zMHB4kzAJSp2HLliG5vKsk9TZ58qX6qCbNVr6UVbUZs+dNiJ7aZgOh+Z+Auc9tLoDujE
IS4wl70nNF0f1ZEABuua6CCC3EguQqXbhS4fseZk4HZQyeGFoduP1HFbhx38rpA0F7fPhqPX0g9M
J7Jy2ZKaUoJfKtRGYQAuioNQwjWNVcaraopww2JGpnG69qNkS0mkPpL9am+1wf30QgmjIaSpqvdf
XkEaXzp2SHN11OKyn9TtJap61YJ+B/DwPiPIlaZY255KMyYVJqZrI1qsXHahnjTRn5iAP3llcMlz
VLfwMQTBndbkI/EpHzfZpQiSk1HbExJwoixq1kbLbkmoDstBKgeJVAwTF3OoHllDXzr+kTUaM1Sv
MCnYG9aiUbMtg1Tx/13N39bl/4urWccJ/H92Nd+V/+u/qiD+3QY9/cC3qVnRjX9YtiGFTTFO2gQL
kCrw7WpWLP0fDnt0Q0oLws9kXf7v3Ih/0Ny1LcfCcqQJi1CHP13Niq7/wzJVk9gIQyNGxdG0/4mt
mfH+n1zNUrdt1hBSZ0XBU1X/e3SE0dhZF2stelEbsq8uSlTO/GFrAP7BWy0kGE5cOUJFgEQoo3as
qdCcIR8SYz4dcFv54Oax/Zh7dGKTMu+XTYtKXitT/WkMs3TPyIr/M1X1JwP74X4+KlqpfR9N4Rgs
1D9PBmHDajEwfzl51m+SxGyvula3V9vvzDtaN/U2m/bNB3JueHdA04pd01CuX/QNrZ1Mjl8mXtFB
6eknl4O0cCb9+RTDybR3qvwnfurAofCotzOLbiizV1MYIuC+2gl/siAP36E+XcO0htph31lNBRNC
6f0HbAvKGzH3FKeCMKP8jQO1ASx6MrS+3iURxtnc9ON7OU7z5C5xb4Pa2vA3/eid7LI+7C8Ky71P
NRgvnlN9P/FD9rQcivLSmg9lHc4DI26BEdcGC2pP66qz7sbVOdfTa83Kax9Mu7qu65kA6fn3vvmM
+dz56J/nzvvBI3ab3671fxMAIv/N9cM1SCeNRZDQDeNvASDYdGwIUyxwIkXVo5PvRnunH4rD/OC1
eXEwS4LHp8TvAoe59fuRv+376+foB6BaL37YQV48wRVkJZfkwzEzs+YpjnIUPglqoJG16xOy6AQZ
iZbu56NtpRoL0efxbj6Kuh9BR3Pqcqi+tlAuSuOpT4PdkHmW95egqNnyh/thaKPvY54lL0HSURqb
zvTy/BY1WnGObFZtfqZfxlEj8Zkrvxl8ldlCVF+g42TEBKJ4o+Pg/5jmFZ3wcO+BKl6PVsKKR1Hs
439+480JN/BX8oo0pKYSXmRxg+ALbJiq+s84gpiMuorlZb7UrTrc2WmJpAMs6fdDEotyg20/h72z
xJqS/4TyCsfN8vLHpGunCMdex3cl+6MbbXMf9IeElwq2vGLi35SAeOdtG9dWIMv66PDdnyhL6EWa
2LkfAR9tmANpTwkpBiCwJo0t7Rzyr0k5H3PFu7WYOG4UFVHd20uPXtpyNCW1SjH1eXo/xNI3Gtqq
FQgEjbIiWlPW3sme/gW/G9ID9jgCmAp5UMh6WoZjN7wjgCHtWm9u837Xt17/83vKlOpvlAc0NRJM
EegQBG62zRU9USB+S4HxzIraVAhFz8Iv9dGy3P5hm4mFYZ/auj20AOstFc+5WnYvdW/edzrlGXq+
bzSJuyeDxcR6bC1vL5AkXlByxkwTOAN+Cg6i8TMAiL3IjWY8S1QEe22aU+VD0j6z2r9h7Yu/Otne
PDS2zyGsyTXVAm1Pgmx/JiR3Ctip+k9KifNr4nYndQUb/4UClLIDevQJ1Im+CzErZ83zmHQhjrqR
qgZeOavFCwJivFOZylIqSe872D3endbA4upo+935zGaA0Oe/egU+XS2aj06n04uO239BPjEsGjv2
bj4SlpUmqwp/45hvpIyTo0obfTcCZd/h01aPDcJzpP+KfbbLBLsJeYV3igMEOIEYSiKRWe3inktz
3gysID+L3j5Zjt89zrsslLmKbdAyc7P2sVTQZRpJYR7mg03GLCnTW2ON7XIPd1A9uqlIL/wH5qph
kr1gykn5KeWumNhhg2e7SC/zKWpgc6ueTrHFALTrz1MGcDkXFxEYwumuJ6V2JZH0PkHn0Z668bcN
W1lZsEufMHTr05F5o4pdOLbEm0b+ieAunCc8KaXOk1o/RtrkYCj1Yz3v+Z+ek2Wa9eAoA+5OHP6A
1Wpjm1uNeEy7XltDMU5WsrLEI94vY28FKEnno4arwgxJqsO8NT8U6c+W+ejNmE5Ps/4jpYN5mg/N
L102k7XYmqDZ42i9ddTu7SxSwSwREZra1M91zbffpBgefbcQD4Vhj6cgodmPj9J6c00WT6bfFfeD
lllX7ihv1fQ6pdVglEJthyzV05+jBMzltH8MQwUmA81ptW2GFz8Ek+FtMsN2aBB4G92kqQbRZFMx
rZqf/IdD5nzyf/7xfz0nIluPMhKMvt9/zb+e969/yt/O+X/8cf5b0jp60wu+chcmtOt54sGgtULs
TwVaFm/+pWxzGl5hqH9SimsVV34NHdoPEanq96ksoP84NSHt5c9TPbRrv72qEmr2Zj41d3P3Mp/q
Rb+96r/7A+ZT5z8Ab5f2z38AQ5y5zseoXChlLK52FR77wDWfcReIY4Yzd6remM92W6IgV0uSKK3O
fO6iHqty0Wqb+aiGUeZuTOR4mI9Sv3mIura6zAex2dZdEpD+h24Pu+h9YEILZhFHVGYV7EvXV86R
aZSPloSDPagZpc40rh5xNABvNmIBBIajXRgScegnn05RlY/zrhIcsmkot/n0qKXaD869Ps7HhIRr
YnUU/+ejoAetHUnBwDOnF3PcVr2MXbWZD6LhSZdTbYRsgyOij/aljRPrZGke7O5pc0DGzlofF+q8
2XVuTPJhRhz2dBQ89doCGH0LVMO+jo5xcgelfcGjXe5rxYB8P53VeCgT9Fi02/kojq5P4QZM/9KW
jguVR4i+p8LEVEHeSLVBxFTtFMzp1wxAAGUZv/pyrWUQ81kHEd0Tot2DC1XQcG8CLl3rkZ08ZU72
Y0z76oti0F7pDfHKPArAXVO3RxbGxUnGgkRjr7ffTGWShwzll25SlPWgqz5Sp4R6XI/1Os7No2G2
wb1S25S5mmh8IMMZhlqtmi9NyhstSDz8RC+wUbqSmqYfPbXAEH/VyXgt4tB4TwTOKWgYyZOXKt1S
YQZ5qW0UtCP35aPpsKzQSA3fyum3dP0EqXSYVbDCiU8lAJ59kZfxVmXNf0ZxgO67ZDx1e2rW9Gr0
ryqk/GdnEDcjcziYKkLKfIRgnQmzu5Wk8qwAD5UberXnMUrTS9LAvjaUo4yH9DLvmR+aAUwjL5iu
/jown4ppSSvBftjek1SF/+RSnXCi0r7OuzJleBmcIb0flcx/0kzW+Yare4d5U5fygpRpJ7UwfaTf
bBy1NvzyCz15NKZdRsmnbSkP8x5nwNtFboO9n09PsqZZD3qXrJQM2zDVmHJhuTJ7cEmBVeuHvMjq
B9Yf6hYGiYJcjc35QBdhU/Z1h1zuaV9Dd5nEus6IToNnP0IgTQ91nx0zL6rPVd9U3w9I5be+CnAT
z6IDkKILO3uDztDeN9VXTg3ivtRTiHFFBKZ62tSi4o+H1mPCSQXPb3Yawc1IApgiqHldnKuyHG7l
2O+tNhlfmbmm26yJNRZm5fDqON2XU5uEyTsjH0ic//FgGSm7oMeF6HXGZ3Tn4uBJr7qCCSnuO9Ly
5i2rFCWymj92xXVBU9yjlfX9x608W4/vc8lCb9kizYuUqj/OvyicfhvVZKZHIS0wTY6o51C4jc+S
oLxdXnQPLivi74fKa8Y1nIRo6StDF4E0AK2sVrG9HZPmj3OEST0pyIzz/GNO3gzHhtxZu1ggy9/7
hqo8lKEpz+5IYbyx++GVYGekVDK0N/NmxzTCpJWOyATNhMl862DB2iaqx7ChTQyyvBvA/x3mI3/f
nnd6GrOdDIpW51v93nXK6JTlqroKOqV/zOqwpUHoG5+8CcTqGMavAT6JoFrxVvNBLBh7sqsck3bz
149XEJFXrVcNj6GFT10B+P+pwM2RRmb8csbstx/v1TS79rVCWExPAhHNBGebjMmxCTxtE3hlc1AU
pr1DpqINcGySBEWor3IrqR8cCiOLsfXClx4ZM3bBoPwxScEUWvR0i5kZFwHQdVkHWz2Tw6dZcFvJ
k/TVxvVNEU+tboTYEjwc6tG5NQyxISlRbpw0eAbApK3yJh/eMzWZbF7+S9t0sAJbVHiOn4z/bv98
fixom0zny4zhZ34dz9D//jrfr2/7/HJCLHaFsJE4qcApJTdmWQzMxQNxcRpLvKcW/DXwjSMhriOB
f61enD1DsTYCN94ehIR6wLdBYobM0kvoxS0a3UZ9CtCv3wVKaX+MnnUIJy6PHuvyUFPOPBBSS6RR
n+YvKdWcNdmQPm8/m2HT6ncxqoNjMW0aOLjU3nNuru8mD03THsJEZi94l8kt0JN9YeRwLEPbfLZs
khVKeyAm3W7MZ9q6OhqHstvOmzJigpKVOWao6ahLDqgHa+4quzh6Nsr1vLdpu+aiyvohnl7QaFX1
ML8+61ogP6l2jW2kIyhSy0Nbl+65iAgV9sMx+aSnChknsd7+OgOlg3uGjfDbGYwoPab14TE3TbTB
sRg/4grKazf28hropjiwgGB+Oh1I1WwJ8aR+7XtijlWPCRhvAUOvGNbzCeSRocm0x+II49i/zi8p
Joe/TJN+NQ8JyCIAyeceQ9OfY0WDsmXfVdqTEIVj0/1jRFFqOgx0qMctES7JZT55Pg8v59N8xveu
6eBfr/nXgdQZh3353+f+tT8Y25s2vkdw8n8Mg1xaiqf8bAbjlunSe7UzBlNEQ8O9CAx3R4dn3CSo
ea5eDDAu9CoJpzy11V84EwJ6P17cXw0baFZfmrcq5X7TWFNzeNrUm6jeKaDMFwQqG7d5H/QLdP+3
eERqliJnQXxL32mwEvNtfgbmyfjjWVjEDw2TEMCvXXQkSJUGR2/ts2kLLVx0rKcejrBDtDDzKfOR
+cEG6r6w7Ko+EB0rjnGpq8dYFOLoGsBL9ZQs+2nX98FpP2Zeb1PP4xksGp80QsSfaaUdG77aCLmm
salnX44/ITBq59qqcf2Aj8QCfE8LIGn6+iELE4jtr/Oh+YH4ugmnndO0A3Cz7aMauGBvyaNn+Lg5
fH14Taoa+X3f8KWZNkd4Rondqc+siTZxIwh4lGXnLwK98KGtW91KZGXc7iWqVHhLJUqP/LkOjZ8+
lad71SJSdZge5mdIL4OtaZUXv7BMWJCV+WgMJq7T3L+1fZmoG0gkXG2Jot87OKPPERM1JHUtvwrP
/VnpQv67oeSfJVTL7CP6b9NKuU01eHckUyzmhfNfq+dKmTpgigLCi9Nyv9p+XyBEHbgXOpb693r5
e2kMjY8EAhEfpKUeAd6WD3Q4GOGU8BiNmv5imhkeORt4SQ8aDPdIlC4tmjw7LYKloFfhKsaYCAMz
HeSqNNoayOC0rTZ0M92OIL2GYvZCrcG7zlc/5sj8VPvK6rcvmZMPLBI8q11b6uicv//cFpLo0nSQ
mZQRKQqaj8ph3sR88PvmfFQ4nk79ERBtK7t95I7uoamQOdcZIUPBtDnvq8XIiPvX9rxzfjAZoKl6
oosscJTWvaadCJlhJPcDFHFm8DlEcbC3VTWl5JH4wXpMwUgZrNMPoxhpJxkmQY8u6Uj3UCG4fwdx
v8qHItm1YqA2o6Xl2aTJQPht0n9YWF4IPZRfWqhOsvSufiw8E+sVcQh7r24hT5RVtU8s39uTGpOu
8AoN7xEogcEU+NQG9FUTcsVDGIHGelH0bnBEbDK8lxophKZFkUOZpGTVWMhNVZehumk8hR7cpe49
Y5WiOKb02TIVN4hqO1HumWblgU3CEqA1ys8Ptaed2rgbXosYP6JsXX8dNMHw6ubJr5DNc24mw5I0
DLEKsrI/0YDtT/hlace3Zb3udAxK8wEqwB0G2GComfKyEx8Kv0skGRIKIglX3AIi8oJq7h/z00RB
C+hQnc6nA/Ou+WEA7HxMUGoeAzW7msPQU4q0SIvaKJVy7akqPVulFa1FrRl7vTK6s0npjymIpn7C
7qcNGn5hjksB9dvxxTfMFM0lvgPnf9N2XstxK9uW/SJEwJvX8pYsOtG8IEhRgvdAwnz9HcjSFnV0
dvTth+4HVSANimSpAGSuNdeYpaE82X7xTc6Y34uL+5sW1R3QsNp9DAeCb5gAOiAN4e80vvJG7A4H
nqzwb0oS24dKL8koK9qFIj907CqcSSVWrQf5MqNTcJi2L7JlQ49dpZ7KY8vJrYfWJopFtCZDRHQf
6q77iR5kFcQuteMa1e0un/YjgDB7bUaZc7KU2j6oHR+nQtr4TlFBUMQV6QocTM557dqnJoyrlR+M
IUAtJTlVc9EoQVR04sQ8q9ocMA5JP73KM57jEZBCUohpLWcNk/Y9oza10xCG9aboYbfXlYYm5D/b
oTVo1Nhwja8pgKJ6Ym5bbX5PNM+6HbWy27PugMg6/4zCy3B7nKgul80ws/ZeOgQPNcWNdwnkC92u
zOe/ToJUB/CgMP84Kcu84CFLbOvrpBilwNLo0MFXE6QxP8fuTc9nbWGn7ochwpJp7opy4gXXUdkO
QW/thhjzBejbG88yqPhuo/ZevlSw0xcuRmFH4ifNfRJP5e1ENEAOgmJlUxZgYAuiMNo2et6/quFZ
rh8nEC2bsbT8batb4lXUf3SjBfP/ZTZKTn+bVR52QKz7d3yCKMJVD7Ho0GIqTiLBIf5WT6ckVpZy
dHQsvMO1U+WhVLLZvm0CluCvVkWBqpk0j5jkpec2QczGG1avdqSVS2zhtJPTD8ETeaFtQuzjtTL4
/qRB/lTgVb4LIUEt5brRCPR+AzZV3cjF5jCXGms8Ro6y2SbW1hFh+uCkpX/vQRS7rkGBwh5Hx700
rA0JQ6YlWNbCfMxbnbLNXnttPFIrteYGO31udi1lGkFvP+d6kh7ScTSBIkVMm+w3m7l3nmf6N1HQ
ovye54M9GsmM2PGJpdh8TWFGz0JGAeIUIkx80HWj3PPfiVHjPDpMlfEAkOj31Senq1gvUPEU2H9P
92sCwvpSDslzrFS9FUn/lGqduevmvIhGTvjcJfGtq3cZYSuzoe560M1dXMfRwzAQP6Jc6taXo4hw
2Hr6ot2N01pu/I2kJ6lkcdeRG3/A6c7FzPKNDBHIGUMlLglmPjeyNfYTPAG7MXgQ+WwFGsgrQV+q
KzhG6Vrx54dTivHo0Q8oN8sUUpTXvgh7gAB7D9lnU+N/6WwTZqu/7S1Tuw9Fje5CK3FDG3CmWKbU
ealRAq6EldkcmOz3bqaqi5Y8G8yVhGIrTygmPqQMT1C6qJzNt9fRaZprCJQIxVdmOPnJmp8gf7zY
03C2uzdKD7vrWGGXw3VC9vso9f6YYMY/rMAYD16RjMc5FXJMRDsePc/oN9TrvMvWV/9fTatsU2Up
O5HmA2DJncPssVe2yi13L/PSzC8VidVFzYpt7wRVoIDE8PhEBLYwv9rN1B2ATr2liI4u8kWezDtN
JRrqBMPvO9KakMN5/rNSE9aeqGWyQ6FSUPCDIXGqu90LThtPcic9jM/tpMU/KABJF+rYdrfUYMcU
x5PBUYeIC5El+Koy4/DQT5XzEkxL2Y1wUeyjnApFRfTVq1oWUOcK/4KNbHqRZ1txj0yVOpJLrKK1
hrSYPxl2YYKvyruTp1XO0dN5Ek5wCB7zgFpLvAG6Hzk2uJ1iPbi6eadZ6TTcJZFN0sTqsFoHrNOw
jB3FtlOg1IYhpdhDVEOiUpAl+zyo3qNxhU48x/XUVSnT9glQx7gaCsHSftIhnYyEHU8Yt6u/Dic0
3Nu09h/lwH+Nzm8ztVS+APK0VoDln67fLxMQ+dIVVfbr+4YU0sae915+Fyk+GrbUt1LDIL+qldq+
UnMWEQBqtPsAgMGJiosn4i4pET+z2thUT92phrDxTcvv1DwIiLKqtXfrmo8ZhUu/ukYyYYUwjLPi
dQERE07KI2R/Bt/0vezz5gE9aik8dyr3+r5yoO/m1BOuJ6vru9vV0OyawVEhZfI28gXg7U+k0/We
rCW+ORQbtwudSPeuGWPr1lcVnEs0KinwSwpurnM8nKoPpubeXZusaszbOjbVdVVA3OR2a95aA/8n
oe9AFG9nUTFfpv4wItb0ejeACDIGZ3lkJ9guz1+1/gBRBthAhDXF15xr+9+G5Ry3ysIzaKcn32mb
XWt21cZVR0BvcuVIyexsBvnPLQD/oWrj/x6WF/zX9S/nxbxVFocpVBGlOhLXozCw6NsKk/oW/YE8
/LudGIWPeHCeFUGXHBT7EE86kgVcptbZSOS8N2wX5FwdiU03gfeTmx/H6tnI1wYFuVZfnzs5x5rn
hCHMVznnmlOcM5PzvNGw6zOSDpDL7XSbmagZNtTDGOspQuARVUTwr50md2FgG6DG5XOiwPAb1w8f
T2yeGpnBUsBMqASVTbPki0QG+/h1IWA74izrHrmhvIDkwPUqali2bMwqA4WPbTcAIwc3lTmp3nXR
B2P5hSiRwpYebfU2GXmGY35lXddbHbDAJZlh9yAXVoqjYI07Wg+W1kd3viEe5FKvQlKsY4pDzhqe
r9xaIBLAa9x8rZE4EayiO1aT6a3stjVWkq9ZpcEkAVrV6qO4kWFWw51RdBSE7mR417L4oG2brPym
A6kRrkrNV6gCSIA8y3ByVOOULqJmd93zUip0bcpBBHEjnq9au29q8VmMQ/8zeIBQa/7sNOUdHkP+
bLNtX3VKVt7GSmCzblHCvShZgmvuMKHGNx3cSqjywYZsX2ThOsNPnoKLOawQztGHhE0ERMyAm5Op
ZeFWz68pV9fEKhbrAqox52xt0TjGAVoNMbS5iaW6e5tp41HmbmVGtmg+kA0VD3J8bJN3Fjbimp6d
0QzsxSiYkIMZsfsuZ18j42Ame7KwTdP3BvX4qiuy7BSlGJ5DpxLXSFmY5Ci0p/9lRjTPqDHAuL4H
1ooK0E/wqL9/yv8+I5xSKnWH9DHKfcQ+xIuBIWvuiwIkfjkZlXfiFkdK3SAP2Mfei0aaZ0c+Tqyn
evBe2mICbeqll4yYxp1ZG49y1hS2YOfsZISUy0kJF1FFGODBnazmZpzXdKCgvJewEwPFmcDK5bSq
O4HadJ+NJh32JVU3rYfoOyaOjftW5S0VzwnvHFwtH4KBmpJggHdMQdLwwEI2uoma9iJbcoadWZ+Z
MqWYB5Kd8MC/bYUWOWCgmN9NQfXA5md+Kznbjyx1GeG3s5PNqkS6gAgmXFx/2nyOadpnL236G9kV
AUPf+HoWrWWzQ2x/yYE/f83H5oQdYJoTKph/A0W4+l7+PV9TQrZEYatvbPbgL6VHeHGcivIZKCdE
Favt+bVR+tuTFV3IkpgUVTbBWcSuv0sIzh+sooY3pmjuNgZMcEOxrbO2+la9awPs6tJKy5/COKCk
OTPTVyN1vluuIr53ZgAIDxX5Ah/baJwNoRo9WCl26P2YhHKHt1b7DnmuWqjmjIdhD74fhSYOLHo9
6o9YF6m5DgFTVE/U7xP6agh3y5i6sIxDN/dbZiMoVW+9ldwT/Z4fmO1TOToafhrh9OCEfXzwXSTr
taqhfOXfCmWad5GjbtbgxVDjdomd/PRQNb0KNrp+MHOvhsMhLLAZMDblXDZvCTdAnfI5r0VvBNz0
jvJ2qhHnubpp+YuBjeo+JNf54JMgWaDpfs1Mc3wR5reAbfoz+OXuFCV6upRpK4zv4pXakmf5Z1br
19lz4nrtafKHFHYCJxN3h9KMOOoACU+ZUzIGlLz+Ixdp+wIIEc9bDEUgQWFna+KJcCaPH++pBu/3
jkfes8y0FKR1Ft1HhaotEVGaz7aj/ZxUtfwcKXxFGkmyQXcRWoRm8MMtpo8gMIEDZFwzVrMr/DZ8
TcM22c/fa0CimvPqFv7ZajrvIcEpFsRbjHnn3J+zDIaLGLW3eelql8EmbtTNA3rNvlhH3X5UKq1+
8tN0Z5EseC1jrwAeXVBsNE/TPAKyXrGbKBraaSANFg3PHYjiHKVOE7y4MeTVoFSUZ3kUz33/D+fJ
n9Z7sHgL4Vbk+vAh+//8I3u3OeiqP+xlyhUzjfxAPWGJhLDSsL+r8EylcBhD48yhkLkPsEcY4/oi
M7KGVeaHSmNFc53NepsgVVg1WzksX36fgeWMjUN3BO0O54+dpuNtKNcLcm8ZleMtcj3zLLvcMXV2
xu8Zsi+FeiZnyPl/vYeckf8z4+s9qql/y6L2IDOaMtNpzy48qtO2268+gJLHtGiNs+yK/LC/cUtv
+5UZbYxC2VLEkIN41bqjqQbPX1lnJRbb0vUwHC2s5taaX2Q2eu4P6jxjj8KqBFL/POC01z45zekd
ba/U1hOyReVsu5TzTulM5zeIZ8u+rxertQXP8JLVLnO/Xr7m1qJ5hrWj7b66vqalYbcOphhzZugQ
SroT2G7eyACuPHItMzlg1nT+q3+Yp8nBmkE5v0Eu41EFevya+nuCnP7V/59vLc82oro8BZ6xLNqG
D4V00nd/HOI9LD5icHPTUK1/mm0vrk256ComNT5TwI5Xm+KcvK5CKAJQXL6EZmlvKF1Wll99sau5
i6xN1d1X33x6VAK1LyEk3Fuxb5768zSp56+sfY/jxy0me+yE/+n/Srf/7v9K9cv1oezvG/3cd655
6GOSG1xUN878YieVfzM7ho4+pfuyX3bJF4pNOqp2HFK581y1TC1M7LXSpTpFfMg+IzHqE2jOTUft
BhikZcWm+jEkuvyIIv6DrW1ylkNgdssVRYvmVjYTMQMcHAitsolQ1DpjFvwsW/E4eme9FzC9Ulxv
k+jDz0AWhEVin/ousm5hsNkLt9TCj7K17zKlD59GO3B3sWoYGwCe7st8pmkk+dpJKfqlxLq51Sxd
2QnX+jRnRXjfOs2tPFLxdN8lqfEZz7NY06CClH2/58rTeyWnzCwZXNx9KqCSWY9uKCcr1OgODhre
hCrCMvqOKq7Ou5UjWkAiKeheZSN1cPVdKLXzJjAL3ZnwnyGW6llB5NqjqKgs84U2qQnpAS1pt6RM
sCwKhuJGQV2scLs5C7+BA96ZOBjZk3mTOr5xfbGcSN0nlkKI7D/620xVgA5UN2bcuNpm7M36FJVl
1y68NgKPILKDULr6ZGMXQT1x57f7gMqsoo9+FFTmvAeh9/nfBwh9w3dsQf4Ysql97ZEcD3eF8iOW
uQkX1riqNsGNFoj4SRTtGh+v8aXG2GlvqjNzml+Kmmdc1NlpH4PSzn4EwXg9+N3z3wf/MsevVroP
NLPP88fW6LJHN3PWRdb5F9mClJYt2Yg1exhZ2WPsQrmqVCyRZDM0rB7ahUdoShsOZtg5Syq/0o0g
vXAqotrfN27e7yq4tje1qQCrcobxkWcuHju90r5bEXlXjTrEhdvfxd3Y/kwM/bknEPuidFjFhF7Q
3vvQxTapmsxmpQryDNQvFJn/EG5Lbr3Gr7w1puZS2p5zyk0Fzsw8AJp8JwzsprvYr3ZWww7Sy+3s
FVU1LmhMSAYIiA7FbccyhFQcqjgWFZHbrWN4Jhd5FPTqfx0VbqVdwhgyw7/NC+dzgVAARfo/zgsG
KkeF7e1bs4oORkYsYKx6/x5qhAoOKnM+G7jQOML/MFyFeoxSuA8YxICRqjPjQBY1uakBf68g3A0v
sQ57b57LkuXYter4CuQyAwRaejcY0wJorJwzXH3xmJF15coPshPZA/HYzXWeaR9EWznqF0qwV/XZ
A2MeHfrSuqHG8JKafLcBjsFfCCf3vlRtcdKMvKVupdyMzVA/C6ztdn4HDmCyBhQ76kfS6vV7beB+
yR8THUTh1Y++VtwrgFbeVWtoIMv7zrn3Ve1Wrag+9eaBwBt/JMSL7zVU3RhvYHl1fSN+kB10/QUl
4Ec8RBqQsKm4LxBZQ1gtfh1hNlbcB4mHN+t89Nfo/+28eH5ncmW8c58A0VRIlPpOKB7GvHgXRtuf
ZAvJhbdVLPxRZZMwjHiw82UDFfLhOkHYFF7qMN5lM27i9KxU6TfZyhObcD9MT9L/FDHG6RvV3dPW
svyUe5cY3/7pVrNp2pqmkW5T4X11y9n/0a3bY7GmFqgEN2ANl4likZNe1GfFTMaLK0r+CtvDmE5N
CUojEfcXsQ7gHlSBuZJn5C6QNBEkLI6JXvMl1DeG4RC5Q2pyvvbJwzp35zyrvplNMA+yNQ4uZ5Rx
/oINiIc1QFCQpi6Lo672AdVVc7s1WcBcD/8YigA4rohAjziwqf+Mf50vj7QaI2qtbL+nudGfI5l1
JRExLdQiB44xp2vlCLy+eORGSvtr+I9z5KF8+RrOHQSYK1uIpy6NhE11cwICVHRqfLECDGbk/4WN
3IIks67d/DXA3diB6NL8GtAr99cZQK4wGkhC/UYPJwIOfqghmPDypluFojNXU8dXpaO8Mn7IXMBs
I0YHGSK68qYDr7XSC5C/ETYkUaJpj/XYDTdBlD1gt42Ovq6Hx2Q7jYX2KDuGxL6rsCe4kV0ELQBP
1arNs4jZrhI6a5GPCuARTgjh3e5HI82XqWUFZ0wS3oPOVO/hUojCANRWJdp9Jqhqdby2pBCPMflC
opdatKTP8BJmSuw3HdXq4lYOyi5dydtV1WTDRr6JYVYhIcToFBOizLvyOXU0/QZKPNn+fiqeu0qd
dpUbOis5WhOfXJUm0GU5qgb5a2I29u1gRNM3U9uYdZ/uf32Mdev3q8njEQyaOlmMs7qJsEJ26cDI
XTw3eAOpGR+ABzioUX7PC2RbTnQb/5V6FCzE5nPlaVEOabuz1rj3kObD7WenxVP0zfCpihZ9DTBO
AWrjT/1pIB5xh7SNENc8YCsIMXgC6hdRq5hm1IICxnmAkO0pTLSBpzepvdYoog3stubdfUnsjlQQ
ASvstYiGCKogrgFHFYJ6G+O41KEodcOPBGDzuk9c90CYLL63VP7cuKmjD0fDwK3UvZ6dtz8exjZH
QZdb2Q4bGbP6qNOpxg1IgXkVaY/yRevNGZUPsVVGA6mfWZB2yE9ysPWiCq86UBVy1ELxuVWTpF/J
0cbr3CPEQSrq5rcbA7W8c7JgY6RkxwdnUPeCgu5bSPuCFJ+bbBy8XZ2F7IT0ezYSuz3KVpP45m2K
8Ptsz1G/FL0hqZ6u3WIZQIXd/C5yigs/m+ShFq2gjAeLNkqy7zPPivptHfmy0WwJiYLSVUvx8DWD
StIHFq//NQM/vACXupyITbaj7oe0UJ+VAOEgxq2RdhHX7Oq82ORTg/WKhj+p05TkPKRSKkQnvxNq
Tzm3ryIH+mpzU6jvkiFr7oyqiVYqcYtEAfMpY0aOweM76rTnlB3NLi91/i/m2FMegdAfHO3ZbVSW
zfN82e+7v/q/5ueieY+yArspsn3lY+Lm0NVnXWTILWKrjz0AlVk92SbwouIUlY1iN8Wz5nIZq13I
tewkTwEIQtlt1EBDePoDDfM1tiUsaRc24eS1h5BoHZLKLaCXLNTANO/lHlsOJkOAFvI/BuUWPUGT
iJcdxRHhohdTeUpTzbp3DPEsA/xGMjlLNgLVtZ/Q5h/9QpT11mm198xqyptRA+/FNy9+ayb22rOU
aAzM987ttCezG2FOsBs/qnmD4byAcQmewnk0vXBzXSfD5tirXhSt+3l5rE2jWHQCe4DW0tYq/7X3
ogJISMHgPf6BxlOGOk62roWEtII8dO9jIHJbSjCDPf83CPUnEAhYTUESL/0fGFK/4ooRPk8gTFYC
1PKZG9B4mJ2ZtqYdZvcJUDpFgZIFG+eBG9WNC1LpNQ8xPvHUycbegGap8aCrleAbq2DvmKB8Xvaz
ugHlOcyGXMmOSFg2kSesu8ksPqUGKvaJwZF5Ss/4WsIdTrtrP2yvbskKIj17qmj/2fxn1og3fOkc
xgFrAPlRGtFmbIvoU0VIutQ6NbtDo+jseFBFQJvG+h4trQa5rXkFd+o9ZhX/25PfvGYTTidFZ4ZH
A0e5i1mZ0KaL0doC18VKVj5onRSi5EitEF/oWQgln6zGXMtpZfaFOrxqQzGiucJkFqc/q0N1bGrD
3eg6GNyXiMfu0rRsL7kRfNO9oWRFqTT3VZl5sB/No2zJF5XE0XoW6a1kcxrL6HAtAqBCpVwOSPgN
rfCfuekm6H1s4zSV8XgaddRmUEj1ZzMSF03r7M95ahVsr1utMUCdsFFa60fpT8GZDyI6dcUjlYwk
HE0vOMvur5fawVr7mhHqHEqhLbv2V+D4jY3cJuVB1R/KONR5ZrNNMlLR3VvAb+Wg3FsVVvmmeVV2
lhsnb6ZQeG1zVIlfsrc0ABlhV4rzlznVJ/R1JQv4+dBJsBNiF8/uFNLrvDTMCohzuW6Ee4DUA5aU
4bU/HKZf/abfDM8zOllpUdCC3U0PttGFD6bVv6I+Y8s6twRa/wMUAXaa8r/o96g5j/oY3O7lqJyc
Ke6uGjEQsaTADUEfoqxZ16YMNXEvZXrKZ0XbV79s+nxxDsr1PhH2AGwjkUwrNUEaA7eFB7gGhcxG
a0oSW3QrHcLfcznGH1luGj9B4zXl8JOFy2eSNu43eS77RbWo/HsNzcEiSlXjA6X62pkV/7CAjvnY
q289q3+2K01wHzYm2z5NT46AxcRphBaNQtiArVnE5E8EluOEnt4Hy95HaOQgrAFRwuY5+3QDoIw8
6SkD6211pVcGv+OQtzsnyi3gIGlPXKlT12C8vQcQPfjYlBRZoXqrYDX23wQC2DsnwqC8rfDAk7cA
luPAoevOPFijrj833ofs7uwWbyO1Ro+VUuSpG42VAPbM9OrDpKpoec09arkSrNVI0zBH5+/eNl4S
rjV2cL/G9QgSutcjqOam3IL16bK9LF+NnMnb6MhRIaZo4rGk2O80UG8AuYvyVxbd6n3M01AOyhdf
rW7JwYTU/hfiMW6yYGkZPnudsFg5ZD6gIGFQdkoh/CZY7I4YHtkMJX6wTxvPPskHY5un420ykFD4
/ZiMOnu4jak9uj5ZwQQOcsa1idEK3GJG5SP1X94jrXIKukRebmRYzh067NjMoN/KeF1LFQl5JRtU
9Kbt0nZ2A8Mfr6/utVnAPM0v0Sxqlk08D7s9DnH3Var/2X+dIZIPk6KP7dfFbzcWKxLPjPC0RyoO
QowbhLxVfM1p3R7lwjjCBgLakKzkCFwN3JGvGiOyduo6zPNkn2j+o/yNWE8hBw9SJd5H9H39gnL0
+qsq7ksctM1SaDjAX6NlMiJWKylCU9XJdrJZRZZ3yyUc3tokE78ia3nK9l6e25cm4MA5zJROSr4v
mywfzl2HmqbRa/S3IYBtLJmU7qjNHi+RCSga/DBS5ii4lUfefOSoTctz7Z++f5uXBk2wLyL1/a+5
8p28+fy/3lO++1/vNMvb1w06wqpu0kOeF9ZTYXo7meW3R+h7JdvmA7ucP/otO0nWDf4om84KYX/O
ZUqy+Ei3E6deyHYukmDcy17iSpfCNLGetQisSnoAS2kSTHDMyzqk6B9p3DSh0RHq8PcMOShP+pqh
ZW+ZAxALcKvSdEdvvk6CaP5cr5+uvHDUFpNNCzXlr48cQ5SCWIC1k6ISHUfXYzARVhgGtqZXoQl1
+MOIfZwJElYU4V5vtfBmGMybcdayszAa9hqpsRXCC+O5opZxWVIefpBNuGtgyBUX2K9XLeOhGfDn
wWfHGR1n6UZTssodE1fc+UUOyCM409ymKjyZ5p2V3CeBgp42Ya1UyDLpa+cXeWTiYmBoenxuYn7j
SFXdNWpNXHCNgoR66QJnbfPijM1mdxjcYNwWYRffRegel27h9q/ZEFyQHZk/9ZGnFeqi7x7ALSwH
xIIYoXFMh148TISWdz0J32XUJOIhnvvs/IOfCGp6bnCRDMgnDHtT6S7za7zXp3JEBD4Pzi+jjRNE
XBjGsap19GRxdK5t19oL/IEXVpmGD1blhdQCWM8xFTSnrBrCh68ZwrARTnYBauAym66jMfItAWM9
9zAwC5CMvVYpss4hmx9XeYUGkBi97B90EJM1iMUbZejU+8hM7muEw68p29nr6eXcbLvw79Nl/9fp
vhb9cbqKTds6nX+6FefW0kiUadNRQ3muG4t4fdg+GK3uYD/SoP6c++WR7LOyGcGQFv1WDrReyOIN
R4u3WujJVs9C5aiw3D5SiJuC5GjxunZoyr6vl3/rKwFO/9qJWnD6+x4C3NS4+o7K422E3cuRktnS
X3LfE0e/pwrgyW693ThW57oDvEtN31tvt6gAtFrcVOxxQXdV1abwg+6pCOvvTa5Yn/PUMhjEwvHD
0+DDIyHV7FnH2NODJbgssfqj0xxE8Wu8qSumet6Y7dQuIiCsFc9RbmP6WEDLM82ofA7SGwfK+Lfc
0uKLqsTPsneicnRvtn6ykudkDmY6uLA2OyM0wp3vO+mqcgHyhsU0HWJ+wIsVP7KiLZ4FkK6TmifZ
UnZzcYItMdJ94KcP5PyQoPdsSwGmRkd4KMYt9Sdk8sc6+x5W9gzXSt501OHrQR/HfV730TFDb8hC
tx9a8mAcam3yQ88NiBdzqywVka1wimtOxdyWnbKZji30ydnyTt/ynIyQxbRLcPPK1uxsDDJNdtiI
j3eGdRdN9TfL53cLyvyJR1h7xnXr2WKpCuQuWnRm7m49CgG1jprLKuy/hZbQl6YGqLZHw7/Tvale
1JZebWIQDC0VKGu8vnIXFwxQe58FrgbbyI3uEg2OpGpF3CtqlhqNdYd25TbSKYScWBA7Llx7NoAV
4vxsO4JPOuJaRilpgrVW6vkbdSDDm3i7rjCQyFkYtAvRPVJzjoYnJTASBN6bDmkGwq09+1LXLXV2
TTux+AO1+JDhu+DbYb32Y7jBISLY5Zjjpe2Her5yccrMze7Rw+htKAsqCQb8g5BmTNNEgTVCPU/b
4cWNM5l/SkVC3V4BK94bjBR3RitYga8x4HTbx8rhr4RVox/0mkx7asAicNDsqn2IR06yTBQbZ3nM
V7YkiHaBGMQzBu4A0esXBwQd4aj6pQpxqyYqfiiB2V6SSs+fbGG8IKkoluTO9pYf/wBHiORLf/Qt
9P7uqJarLLGISPkU8KCSWajKe9qq0I1Fm24nDJ8xmdtkLPXuBkQl5A0Wg4WICS8U5Rg08QrtUQPp
G6xJ0zp3DdEMU7e6NaY2jwXX+WpoDawQ8vxO5NZFNfWtbwJ1LhMwqmD3ysYrgXpnI2vGBP7rAA48
T1DiFP6wKvGjQ01IXhAWIAteC1hp9Grg9mmH+8rjM1N11s92SpWyClfRmLTsm94ES5sSQpghAaaO
QQTRnspCj31fPdY2MwEBjsYPD3A328G6W1SzcGoSvrcarfzer82T0T+ydv8ZDcqtFkDVzZzHcXBu
kxkN6JBGroYZeQuVmX3mXqnwMVLLhzwUiHGC4k3LlEdVM5cO6PKgjwD2O+zSCZQ0WP0th5yHZtuE
b7GmYqTkwr/RPKjJ4VBt2tLWMVKgwtqw8HTDY8jVwVJgqbZIsGO5dWykLJPhW2Qs/Y3XqRMoP35Q
jrWGGQO1DKk3DFOxo9L5JuTi5kO9tOaIZiACN4u4W0h3Eg2kmaOLM2mDB1LxTyOB5kXoep8GyMZV
VeeABtqfLV+B5zTMcOga3IMWj8kWaQQ4XOJtiMMMWKpszLEnHj7BzbVr9J0gsnybjM5BL0W20U1C
1E6jlwtDpYw6m54JhGV488RvQatVQHrOow3gU9gZRtopHXan3qmBdcZM/lPxglUFEnsJxnZcxEHy
QzVUqshzayWIgccGJg9YBVycwiXI3lCPZ3QLYSjtQo3amJRk/omR3mcxVN9sANlVP2vFEGwurNnv
sjEIsLCnCthU8juN5rINq+d03AEFx07daw+lSk7COrmtCUenUHde0p9Zq5GJBGL12FMbQ+Ts6Bqt
2PqFLZYR1QJuoM9UdAzfKBta2k5Dvtwbzklh/OzHEHjle2cb97Y+4dCZYx3Ugip3svE+MN1PoVub
KTSGRVnq+DDG+oc+pdACUQb2WIOjmecP8AT4K8os0Rs4K6tqjhSoUbE6on0iuX2nd9Ql2tICHIa6
rQ9czxm1U/U4kmSgghuPsEOOdLz2MA/Ocsii5rgZq/qIYf1cEQKVaxofqZ98LSLcMeqgvMRRTOGz
X+wdx3znubEUCbtc4M94iQeQkiuL+jOxa6P6Bf6rg6um8oB69b5F51rcKW2iLjJjOE829jE4a5wy
xX/F2wDb6d5ZFHn9ATB5wmMpes/adTHpxbIQbU7oRP1hdi/GEvRnt/fwYAbVnn03U2AtNgF9aggx
rV4ZFd9ly529jtrmwfOwxVFiBKhNl/IHUmkJVsPZ11hl2GkrFjxlomWQ4vBk4NC3xhlnRXzgPhvg
2dWpHq81u98ggR2AdTp4JZYhoib7M0K7vfVf7WlUV2UG2c1J7INHTeBSw+wkcmGFjzXmEK2JlM9h
XdrUfD3USMXjplv0aqphbAvOIzGmNyOggFrFob23XXyJI+xaNACqNvSPpY/WTkdwhIlfDQYVB6IL
RUbfTBaDngFR3W4y4DbtsA7H5MNWvHpVQVXA3fKu5kGxxZG8WwbjbBFZJ7vvkeq8EzD8juEJcbsC
MJiFlWsGMM1PcEEmAyuWud1cHK0PyeUh5yunIyIk9q8RTn48PorlMHzDt8s7OATOly7xVoilybYO
k4aItoktIbcgFSOnjH2C4vsgQKeEKubu0ldahnVD8Cx4rzvKT24VsBIr0fEfYOTiqKiNteJO3y6s
TMPgAGxU0OnRGjMobizOFC1NSggPYV3dR4Hib8vAGnZwZ+8o2SMoSME1G6C5jmdYsbfXbmMtY2XX
byaj8ajyMKyzZwPCjwVOlpQ4KVNynyBb8H8oPZfA5E/rbDYU4Ut918aHKoDUTvVrD0+7uyE2AbLV
th6nkPtKh6BT5d6pAs4D6g12Kppw8Mmov21H9dS0EcX06QbG6iavkY8PRudvCIOd7IKvn22KJytu
XsLqUJctzi3sxYRhtYu0ZhvI32gth+nNNg0sqjseNyTAnIBKOKQJN2Ei2uVosB+uKdVcVnr6WURR
sBmoNMSKCIR0z1oABNwr5crfKNENdjx3IVSh6+v/h6fzWG5dx9bwE7GKAUxTUdlBzt72hCVZFgnm
nJ7+fvCpvoMu93FtK4DAwgp/SP6x81HA1iARC7kuQjCvmb7gFLPwxiAiHtP4vGCiSn9Y9+m4FzTM
oojYzzy7YiDYj/GOOyNdj628OQ3FiseQz25z5ILp95qhi6HCpD82PmxEhqFiSyWCJwOXbC2N8aEc
3HrVh8mzWZJP6fgcWTWA4jZ70cF4LkVqPJT+jKq25e6wGbyPutp+apt9MgtkIAGFiq74oKGsisKU
hGIAF9hAcLXMbjW4dh2IdPIRwLT8fWqmD7r2IR15j4cn2jtRVxwF3NiVM+hvw6D521aPPwD+W3ur
2vV61OxqJ77UgH5XZd6lO4Hmg5eeIACFu6xut0hsYWbAScy1nlcpUWfeZwAZ1C4jISc/wzCDSuUx
hOyM8Gj9zcjs5hTZ3qjLI7jcVbbocu325k9RVnvDKb4TD0iOO4APEhaRymi2rgyfnKT8zbLnipR4
myZY35j2jJe6W2/oxj3XJrShwYxwesLxk2aZIpxSV6wnX9+CWIBfjCQelo5gfIYJy5xyaXEriHDA
y7A1s8MHKxM5/GTm+W46vVrg9dfLjAy1p/0KGzdMs2MYkNPpcvrXJvWPWmbdisKTxxwh6ARvqghj
PgMxYc+cnkLRPQ3tNKxRbz5YJoAjd3yYvcoh552f5hgvDRHWS9A1EOMMMlBSpNB/zQYL3NVoNQEu
agomChqEC8/jEDPF81cYLqiZ2iccQkRBLCUVM3pbvD0kbvCoxQajjpl7gk37dsyI6/XUvXa1lwb2
qL2PJZDVEiNjlSMAHR4NABPmxfZtrNZqbIRS5IaWeZOW2MdLl6+01P2+0uwfP0IkKO4mJgqxjmNY
nOAA6FZPS6wXa7tMd8lsiMdxrHdJhcC6GOd+PdolFmsRto9e5y9rFD6/Mr/ZjLoQ/2rhH+oZa84F
jcR1HpbXOPXOWtd/GzK7xFn83pAunJTeqhVnINmS4d4zUIkoXQ8tRpvOBFf0MJvv/Uwkgor2aFU1
YvYpREaXNvkOE2ZzlY0jNo6tkzyhL4i0A/Moqz/5woEXJSv8Uhh/x5mZrjunO3kLpHlECWiFInwh
xoACKV7bfZJutMwwttMoPnL7MUcGK5m+7DR8TjzsLwqY+QWtio0VfmYo327q3H020CXfLib7sDTI
9/Ip5DQB44M4WyMPn1vPCFECLkBKEhUqs6jXPTNaMs3s7Fg2DrcAcDdO0uUbH0IEBwSEjLsgf1HQ
aYK6Gq3RZeiCkuaOOnbVIZ1RCB3NtTWkxjFsiwcvKxQRu6tgX4Bbqj0isj8nuEJG479owKYlrnHw
qv1vI2SKC8UJPS2XdmxcHeaMno6HlVPqgF8FWTOBDrzz2+QuKryF2w6WZ2dFsEvarV2ZWPEkxm4O
Sfkje67uuiOSDTaWEuX9GDUXcpFubzRYTSJzyKw8Q6ncSgzkKqcIhwJUb3qLIUTnPI6mAi/hu4Qk
OH5+qcmFVJNX+ANKtM5rnZrbWOYwVVFV2iLyhmV7jitP6KavrgsvBX8TpgImPn9DS9ul1cqNMVv6
xmoX/KCxQEdW/mgPpQ5vuAgmd/AfBrN+g+QMBFS/2KbDUSoZ/fjo1KLr9R0ijkvBl4dr3YyAC+ag
UmTb/gxjeJJ+W/xLLX2PZXSxThxsahRu0dQgMrd4seGoh4Zk8tmiTLSiQIg3hUBXPZPtGgzl1vch
OriUDQON1iCU5/F+LPxwgzytvxP1EECpdAJOxEhap68MzYIBGkFf8tL30q6NXQ7maBXRG90oT7vF
ZTc4rvlY5clrMa0XRHIQQlscOpTVuBpbKwlKH8rZbN61YSQOkydTZWnGkHdgl1r4OXcpHBstNlCc
c88LyhI7TVTea8UMhEnPoz5EGmoyA/ZhnuPAETsZS/1tGv12ceZf5q7QC9D23MmCYrT1zfhQ9r91
GP5oMKbeQhF9dDXfxpvKvbSmf04ZlhDG6ZTgikGX12yxNMW80M+KCUBUh1VhrlV75D3eQt2q0Fd6
o72khNa9+XUcWBZIm2aY7bm/Mf/1NjTlGZvMxFOTR+im7ZPZY0kifO8GXhhyo1t8gKi0d2Yin6Wf
L5sukafCskYmXFMRyDTbJZ2pbyu0+xnpVOw7JouMnKqKys7VMyzEeUKjJYpdLeQTQIDh3uzSAFPU
ZW0ABlxnmr6vxgSrPe5zmyNXVGDZPUEBk2D060rNvDOTmUiJrXxtpgcTIek4pq0rRBEkHYuvx51Y
McrOAFAkTWBp2JmVpvGWYS+xqYT+KAyDkkGIfTW1S0A8wYjVnwkkZv9dG/GpRrh7ZegxOoGGdc7y
JrkP44Rn6DD+HNueKiYh2/ZKcTTN8b1iKKeeA2UBCuCcrfARBw+cO0jh13HnvnH1vdhG5G3cUOk7
/SsQ90VEoDGPYCDxfob/uu7lR9bZPwLUW+DpmXUsbT3clZ28lzG7MSpOtiGe8jyd1o1R6AwcxJV4
Pa+nRQFmi+TO6IUGf9PYhpX4Z5gNNubDfMYurELvSTjbPHeIMziZOM2ybJPS+YZZv23SNr/LIxKg
drw0Egr+bHok6FH/ODnTi/GsTw5JIGWAmePeWwL3rQbPX9noZKy8xnodNRUSohbnUYy4Vo6Fa7Lb
IR4kPXL3DPnBxI61FU4oZHD6nOOamKvAiJ1UE27IKhib6xtfcx7DkhvYDv0hwOD5Po+He7uvp62T
mZw4BJST/mJKF9f3FL1d5KmRlIPQU2DfXWbMIrToVBqDvy6S/FE2PrLYwp1X8cj9Dx3hicmJvy+a
6meQ+INJVKoLxEaOWmg69xrulraxRAG3TrZKcnNe21H8lLr1ZfQyKNmtEx3Dqdmn8XttD1Yg/fRu
8TA37jv3aMoJg8qwAO46KFlnpOroErmp3uKDx4zA7iwMVgXwaZHSMfGP+Ky+TD3eI/3goYVplslq
9jGVA+lzKBYY1EBH7vFNeyHkZEsNqWthUaY5P+bWOO/Nnt/XQ/KSamN219bTGelDecTbygAxkd9H
Ey6YhfBBmE9YqldEuYX7AH86nYlI2zpbn+gHrxb70zbnX860KvG7XFEBYNkCKCCs9pWdFa8W1ZZW
uhG7Ta4TH9NAowNkajK59mCw7nwby57aCz/7ls5A5dNHayk8VhUiJJ4qO7PIBsY4U/zGSX6aNnl/
7GjfrNNC4hlZ4uWCZQ9QgqUu1/RXP1w9ddcAlNp9nPfXVMNtKzdhvE6jtnMpszeWJPq7S9xjrsRl
vUiJ9zFcBWOKjQP0+mojRBxAVdjYgt/4krhDIIXolNHESCITg1vkTNn2CBU49obSV78LjGV0g2RW
tsGMj/c6bDvf4mxZFNXIEblHJP7n/TzpIJ+QX490fENdTvrY7TSq37WEJw/k1H61FH+gBksTsN9p
7jrVk1zAp+sudl7OnMh1OsZ7YF+q35v5d01/9ZYZR8xwwV3DRjrR+jCL9uwKfIkzUh4RLTWZCj3S
uobdWHKTxC76ArqJGraI6iAcGAFn0muxfsMBVUtwj6v7njYmvW4Zx1+Ta41Hz1v2GMKgCQ3EoU3G
dTIQ+QBhZ962lmLCvyAm7U/A03MfGjihL4OFbGZ237SJtbJS9MoxKFtJPZvW3kxsTvzXKAmTOw+N
S6/003VvJnTDOCzAop2dbKGLVjKBEcx+yf1pm4vmraosuWJU8QErq0Y8SKfR3zykEOvWjbcqphwo
FUJXQSO4yvAHRbz94nbTsmpkPUGyhDDozFd9HFh7a7hhtLOq4/COq7ddL16XoM5KUwBNu1U1403v
Z/5Xofs8EV1534XVe+T5yNa4AI7KnhQstoGtmf1Rb7Q5gPT0CIH7k1E2Q4PRXYPoc4IMCt+AOBBW
LjbXc5Z/eUCt/eHVzvXfOhUpLSrcDgY57aus8Wl6pptI0wLXKb8w3IRH4yQBoUBux64ckScoAZdh
zWV2LhUCKDMNGcuMwtdhlqpI9z9JmfHRfDUWas1TDCHYz9zvSejfmlhwi5iXJ3NoPiUe3QEU7y8n
ad6xtlohmpiu2glNVAi1aEjJW5FACAVPjRCvBTrSHLutZHQDQtQ7oZ1vbBNYS7QmjqXXDNuoW7Du
dupjJohKMu3vmiRmKFeyktRj2OzlHOVxQ9/4Hh28B5PiKmeCOI6PZdNuQ59mtdM2705UYhO9EKNG
TxLjgPOvO4syYvHNhwWUEdhKAiegcq3qz5IGmLI3N1fLGB91rX9tWxEFy2hj7FRGL5Cwr8PRKiM/
QBMNjRcrsEo0U/0cnZ/QW3kxFeJELynkFuGBQp4wq0PTjUespujOizhZgfW/FRbGghY2SjgYnELB
MAveyCFyzYNTgnEC+BjILmfXudqvORy9eAem7lM38hQPyhfdnmmtyb7YiQjzQqyJyw4ZTYwQd5Wt
r2UCAjSPCgsctb3LYM6SJrAAjmVcqIaNvZ6asCytlyorvuXS9gjChxcaT+bGqdO938fUBKOD8yLD
dHy9irWlVw8RsMPFID7XzabhsWOnEQoOHve9VYIw1joa6Ub7rxANQB1clxewCdbUXI06qilrmzsw
zMsqJBUZgOwGbtktgRV6SBk5bCzPephK9wFYZbWnEt3qPOCgAJZLj0h76+acqVE43w9+jrt2jS/Q
8oW1rQE46ZtJQuC2jyACwcon2hvKsqpfUAc2lOcA1B6Naxs3K8/bR73/W8CdCHrV59QnJietQemE
3XjmJ9WT3j+Ixcj2U13/VuV6bsDAdECOsv4rxBPsEHdjgLVGwUH3JOVHdAMojsHmdI/naLmrrWbc
mANCelPZ7CbvDX0dj0ap8y83AUTpqBhQriOgO10rnS5ysVQHM2cQPHIiQieP71rLAYdEyCuW3zal
vAbrsdDN9Z7CKD9WnW+8mIMXqbUIkj611qMTVKhIrsyW236Ye6acJmVJv2w0fwOWXj925CUe0Aat
IutGc+pHCA/bAt1jETGwnBUiMmUjlZP6Qtk+ZFRj2H27cUenPPR5WQYakHUOcw7ghPfGb3m8M7sa
sxa8EWgVcC/a2i3LH+wmL3ejSfNLkoQuTp8eFw82TNmSwjZWRY9xBBKbLChIQdapGfetnUSU8Em6
X8aOr67XYwg7RI8gSjm2hFO6gWUw1Pg6iZTUwXO1ixFTEaLBq2FE4gQTLa+02Bc04DYpaqgelErw
uqgaKG94e3BpuLTD3rHogxTy1abJQPk0r7rRTdd6g0h3xoQ5yOu5hPPLlKmqaDxpyTmPZz8w56nB
TMPliONMR+8U672cgcAC9QhBPbRi82tTCvUhXLRhF3qYOijklVHiSVOhKqtKdCMc9sgS9SsY4W8M
eGAMyp9+WwiU8rgTyvFOn9S2JTGTubcmKveoMBcvTdRes8mz11VWraJxok+bOA/cb/HaBc+K1QGW
V751b0ZYBaayoq9UnsSgMPEdt2M26kFLG0FvGh3BAjsGiOof27Q7dujs51WN6Wm0HIWHFLe6kwKq
mffcWB70GdGEMrGzzWB5973nbkIvO8A8CxzEWO7avsa0ESWylVMDCnRt+W6bcg4MA1NhO41fMR64
o15beD4sZSPnMyUUxHjMNiXV9Spph+di4YovbP250jja4dRthzFfh+hrh8zSErc4MjZBzSjkwxW9
sm+AO+dUdGppy03YD/Hg8iF+iskMV2kBgdGfsksWjr8GDpmbxhRvJWJXCSrA62Scn7j0eOZJIree
Y+qBMWhB6GgPg1t+dMoEBU1IhAYQFSB+3WYjelRmkLioMiNugy6cTnIs3yqQTn68sYduwFXZWO6w
H3rI/OdI+L+NnBTaM/12Uv8hmTCOpOCudbyZbOnitKKdER8dgyJliNe2ZIUCTKQxOYizMt4QS/RS
47Yna/O0IG+Shx5mGa96jIEd1cGHeg3b7d8HTOXvgJB5TfYNSHZXRO0FlVWbeOmtgbQ+oKKEkJWe
fjDSPjJe8YLEDEeajd6Pv/TbzGxfp0HuypDkXogFIsvIZUp5x1bEXTVUZBZDfgNyYqTPU5/EIWkY
L+ZyXgKn8SigaOetcmSuIhE1AVAnTktJJZpX9zOD8qO6BDofLxvry5QFRAWBurU1lzC0s0OuFY88
Tdxn6TGBpGOsMg7x1bDETsfQw6NK96yvXtb3TZp8LjpHvnfr02hPwKit4Yo0LKMsA46zM5bPXdWV
gRdX2rplc+qhYs7qvr8FVvbdL8YRxh+Sr9knUr+Evp5stILEoxtkjbrQVpKhUNnn4uAU8aPVT/V9
qA2U6MkYAkAL96HNJ4cWVqz90C43c59go+5EoI9pBflM9yifHsUQTcFkF/Rn8zuUo/yuwKIP9c+V
Uxhbo2Een4xAl4ZKxmvLsgjpJDKbZYRdaQCdxd/mVn4UVv6em7SCZAqILBIPkmpED8koPYP7Obbj
+85HXdu6TEiCBtIU6FRLjjTefBvmCJgyumDA+s9cGY6HaAqAGeLDL6hASUXhQLDnTM6M7Tjj/23r
xxNdyGnbl1gZaEz/gVMAGecILwc0CIkZ/Qw6obtvxuRxsSF9/B1PafwLXR1mCsOIpogPsU1MH3B5
hnCjTAEwwPWX+wSFqwDc3WoZlpcsfwuHSbygErOG4OAFiLeTfxvxS297qPlTIWYt3ZwE+HNn14e6
gVFZ5sODocb6fx/Zka61atziYFDSNRXVl4GvSdDHKDhh+EbhykbMl+bbQbRrUqYJHR7oLnIwFXld
h/RFKWxtk3bWrvC7A+3eJ2b/v0PsfMTR/Cqq7N3TqwOt8F9XL09jbUFBc1N0fsraWjep2LT2q+G6
6Z3vtKcmeqRebDbmBAJ5cR40G2IwkMaOqSGtD5++hDq89OdEk+J6xowEEZHNLKtLBwrJBg04ADBH
SdduNlWeX+Om2gFfTb/dclS3SnFKOxe5AAc7GWnlWJvRZYtpNPnEQmcYtw38kLWD6lDg61w9cDHI
blMMsF3aaNMMOThvsJKvK3DAbh+zc0fnsY6UDG03nMJu5OlMcR1EfvVJ74huJDPi1reO+Kt9aChU
zMgpkxmJh4byKTCyiZzZ0x+cCVtfV8a4zscvSAfTv/LnaiUTShlGxfZA2dcXpwpsTKaQEm1k4Lpk
xkGBrZRvFbcZzRNvpisV19xLWDWfc6U8CsaU1MO8zqgB+2WZBmIG+6vZ2XZ2O3NlLvRvrOpN07qH
IsKcANjSs2/TeEcVFK9Nx/3oC/nYVuYa4La57bDZW9erKBmA9dOKISNAecaiOs2iQ4ciT+/R357S
7BVATIDKLOrf03g/FKWzNsbudbB1lJ6jcpUv8pSkTHYTj86h1raAE3CpGaRjclyKnbNAqTat6t00
6DAgXjb43eOcg2FIPC7g2Guuox4RO00TRMK8LyOvChw9k9s8vK+XXB3UnlzSXy6WsN/kcK/PEsci
2+/3Y5W8yj7aShq7q1Lvr4Oonwbo3ytM0dZKIm7E/wPXMdDqcdEGi44DczNhIFXpC8WMZ9xron/S
PVwDaa2/ubB3eJm3Ljk70l+CWkxYro/GmYnqEVdzbF0TEwhDp9dc/UwXI+vOKapTL0JANHp1rCk4
mT22G7WuRAwEZ0dr6+flbeqANRXN8t2ZPnaxzRsV/52Wh+dSxJs6fvLNNETeGgHsznChAqGHVcDs
Sabi5GPghKZgMDl4tEad/6RyU2TfvVW0QVvMmvAzn0ztvCRo5kz5vwnk4zAxqBobxpg9wmNNje04
aljTptadF6NtjmU3Vts/ve15AVg1Tj1JEo3+yrVJl0Mddqw5B0WZv3hRWu0iV3DnTwutZrptmWU9
+CZS2AY6PIMIU/o1pMJ5y3NBYtpcC6cHtuok52HpSoYWtJPzuUGnVV8uQL/fiYpoCHVZxXBa/Cy4
fK3c0r6MLa6BHl1bhKkvdtrf6tHnhjCHV+Ts5r0LRDKoekOsDP8yTBXMpTT33tr4YVBaVTgqj1NN
kI9o6/ZJ9uyNfHX0fi/tyGhvDJsn1ZaM+3KfFNXOm8OPQsbfRpleKaWtGageZKWW8bq5i+iod6iK
IpKRBajWCWi6XKfVRGNjmvxPO8uxhENZ+85N4ndXnvxQAMkSMbOcGRZb+tiJ6mCVQFb98D2Be7Ey
HMQiBTqvPVrceA+ityT1wHLQLUeI2VmDxAjZXvKt8VHxzGh4gDR6lW34S5i4MYF4k5O1EXTw57rY
m9amyIDZGe6eZslUSfRnkJEs3PKuopMKq1WsBBlL0LUJCrLI6yV+htRinrxNi8kEqPjWNSKl2mwz
DzBxmVf3LX7RTjE8hMjt2hLVr9m8h0J7ckX37gNWwMqyhsm8alt8QWhtLzUDOtExtmloptU/k4da
f2yCpGP0gAPja4hnBbBIAI+xmvzMyE9gBBBDH5ZcGenVAQmEclD7W0H8CAvKaZmCjCm67j0Go4bk
FzNr3LpW6k7xBu+rkGaD/CGXis+4ekwQz7ZotEadODp0Lnz8jVaWA9LOCfsn2tnMxbtHR/+M/IxR
Mf0Te1nwYswQcYvKNfCKlK1SofnCpJsojw07gbtAlHnqbaIEPHeM3OUFgT24jW65bjWNjkGfWZRr
pPXVbKKOUN6QUDiEmXxJK8JDJz2UDqgv52FcAxTEKQB63Nrx8mNbQnz0jmNTJ8iLCOamXcW0FcRC
M5fjJlIYQZrCO38wN21T2odtrxGCDA3h3BCdMl2zcfcrIUEXy7PNOA1EVOruydN2rjHfC4rubLn3
LSEPqW8dormlCPRja81sFeRQ3R3abHgtqJkYtNAI8eiXAO1E/C0CGNr5u164H/ZC2YQhzApEODi3
Tvus4z47Dl004LrhW5u0L6dNP/bEFBg6neWZJ6tmOOzRTciHZtOlo7jHGakwC9Q8E7ath90EghkL
GOlmVzVwF7IhvKvE0D46ANhCM8H4LQad22rrMc11lFq0+0RvDBwwuD7CBqu0aE7YDE6SMwsegFtB
JHDRlNAKVJYhpsJ8ljCOgVes9IQ284KrJnYcI0kLouLgfUrIbt7w5ebM6l2+a8Dp/+hSnOCBO+Fk
oBfHtu83clzAAHZW9tbnkj1Dyy7pdR/mTfgBjJg2hv8uLWzNjBFZxbCegbV0X5CmiMRaS8YCYYYe
QzAby6kpwRKh57cyRwJLOj7XLtjMPEqexpKBo8dUSjikvuzgOKJYwNlKgcPpuHpdh0G38AODowB1
Fz/Rrr7hzcrRr7RnX+h0//pS4zvySmPyAKLQwsYvLUADypueEWOcVJ5RXfPcWOyYolBilylkTeTN
RYd0iW7tEtfHP4YhLujReCMAhhbFWqZLu86s8KEaKB+58prl6jm696+zGO+7NrqaqrM2ugApJocz
EFnHzDc2zhwBJi299eJQozEqaWwLjRm8duH46thlYxiNpcPNn718VQ3VMZMI/I5dvRUV+vQklmag
GYjJheIA5QEG90Cp0tlW94ze2AkjuDdEgC64fDlbMtDArUFy5YNGD6YlauvFHNRjrOAO9bOmibtO
TQKYNtAmQBwIYl+8pSH8C3oHJbEKjw7sf0vHfzMd6w2rhxNAKKoaGjaWmK7ggiijnH3heszk9GvJ
SFf9tB3rSUHd+hYx/AnPEki33sgY3ZnPZeZcpgRlmDGm96Fv9Y7Buee+lLVzKYS8aGFxgWxM+To/
WVP2T6uGm2f7X4Oc73TuZnu2LjPJRlbP17n51Eb302mcu1YjVnbz1Qyrr7Qzrr6XIs/UEXvcr1Zo
P24zfA8VJgldu+XEXap4uGXl8F23XZBO8kk33UNXAgXJswuSuRf1E+W7q0RXfnY+pGmcm3K+Vm5x
aevmTYtvFFtO3T/HlbyOTXZJVTaogxAbbxZmxbHBT5HfZ9wsIK0Jc8u1sZILKs23GbBvKJhKKjuD
5OIt0TWkYVeqTL6Lo1WdpnRCuyxYSu3RluGP+mN3wQHZh7WTIsE/oivNDRDHwznhpJDIjVezzi9Y
1gEus94gxqqx+hXw4Uof9fd2mc5z192svn1YZheYbf6r/nsJ9X8S1O4sLuolEi39FOUpzMzr5Pbn
pKl+RcoMTUOX2BqvSIafUQJ4yFTqVuQX9TuJlGifFI+x4f8gn3Gp51GJV12iVBXX3lOxpJ8GEO1i
OpNNXXtaa540mXKasD/dH/Vz6eGijv5WL7SDegmjiLa65RyNSlzcuT93aK4UtXdM8uXv3yaO/2PG
LtDNkmwn3Zut8enOJ7Tsv9Q/sazl3DIjJDt5KW0+iZzOWNddHAfkov1llP6P7Lpv9X05tAFGkaei
i1C+ze/+Wz4WfLKWK76rtwbDGy89GxUzu8q8+shk9/2CLPN4ky5DNfxwORBnyQNl1HabNQepBMHd
ulz7JL6i/BrRtIKMG1Uns88uDEeA6zsDFmp4t/ImsF3v4tzfqYen9kKftZ+L9fW/56ke+LK4HyVj
Y2hyqyyZntuMOTSbQW0K9QTUn+pdDthkPCxlf7Jxwfv7e5ZIa/pzmjTHuuWOUGoULIBaBKrOi718
JbF4Nfi/fpZc6NBc7qdM/Kg17EN2oKtOd35o8uprScWlSDnM0Zi/18YNyd8fYFZfgCzBiEU7v533
WlJ+taNxadrufbL/AQt7dUOI093KgntlGif1bJeIheUDtLjm+Bf1DvBwGfPP003X6Hdyz4tmTf7X
DVDGMUMcmVxkgvTVolmLbxRFXJ1hn6b+VP1vDDErV7ZZfFYj/FE/U2t8KUbw50mK6SmfUn29qEVn
LcbDTo+vYzxfSUtXUHPeQw0X2cj6Wxn14ehIPtgIbC0pfkHgt3zT/wHedUEY6SZM8bVo07URr3NZ
v8t4xargAtfpn9KcbkjyX0yT99fSC8Dr3TwBn1zioyHDNTYmWHtml2nI7hALWFsaexnl5sFwUEUz
LhHnQ7093iuX6G0U1rctQacu9UMY/3eoaEDdma7/0ZiMrKIuupZj962+WasZanK507r/VsRs+1uu
GcGMDN8Q87FyvNDTyn7okUT+W228KW5qobCQKaf0Wz3Ev4PCgfH7/G/Jmtb/ETzksSzg/fBEevtr
NhPynwThcg/WCGcco8iVEPkzINxr2kRX9YBdNnOJfwz08FM19lDEUKYv9ft4HG/tkl+SFsJK2Jfb
pmSSNc8Eh/LizdpPn52ELN7UFVBpFleI/Kq3KnJbYryZ9CRWeZbhOQbu2uetICaRCHDduPnv4Kzm
Gc0X4mgLX4lZ41qFMKvFvTlvz/5yUAFOfcIkqR6TiOYwi6pCkvrq3ZRehuKAt8dZ5+E6I+c2ysi1
5avIkAXpBNEp4nyz1avlqvfj1c02uVN/pPNMzcv3MQz7omXOBhufu6abbvBbL7SOuSSLhBC2n8P8
U2fRITtR888dDbX4TjTxVXCJ0nK6CDBUijSiOlBExEb0Z7X6hlZ/F+VVTyVuLPaX2iDNHP4MR9MA
dcx/SbbOpHc/IYWSi2os7V+7X64qQqrwoH4menJR/3/aFNazY4xvf7eLCm5D63393Te68VRn4UdF
/FGXAv1RaXTfMJTOan+p92HesjWkvwsjOPEDGnTDdP77U7Uy6qOFMIQAjD4Tiy+lnl3AlLy07jvy
zz8gCr9wMXwse0p4M7qgk0ogbo5qiyWFfh3y6Vbkh0XoZ38K4SZwulN05frC3sqdnaT//apJNFKy
4retBl6K+ZH6d+o0hypWzVbzlICWiw35d0c4BuMs71vFsuTDdut/ao9WPD61tHOtf1BE+Q8IJF5j
E9lbpPhXuP3tI4FEHEugbjeXhVRxVH1FF63n4jzS0Kg90B9JZ339fXMcyOBlcKmwSUIsaefXCMPV
nJ228OjggV8pW94H4y8EqTOm1opW78kFslCH41l9eQQbb2VEJ0zmj+UyXVPJN8vqiTyiX5mm9rQ4
4c/fL9WhRXoJfEfghcCP2T3qV2rLUUA86kbCRwAa9bc0fyE8K/4Z8bYe+5uFyoNav6H+rBLj1aRW
MorwGcP4KyN4zITDn2qsGWmu5mk+S/UZ1FFQ75HSRBkSY11X3VZ92P+9rxn+6h77hj/VdX2nXib0
DWOVJPpDvBCbeTpenSFmm9zBoHlyeM+/AK1e/O9Lmc1z11PQswp+zPXSusvN6t4tpT3BPa1WKx14
BHQ8dPOs+dkL5JRV00QfKkboUt1m7lMM1U8lEWq31ml09dx3XW9e/nda1atkEzqSVg9lGjEj0BXq
Wah/rg/9vpiTXekbV1ewx7svFVdNsEeZqDex4Tzw6he7YIP08QU5vY+0NK4qcKnsEKCUQeGbDS4f
RGzi0bijnfFhxAcVtUJsddr2U4W9rEl+NO//Ey0VqtThtLL0aDP7VhE5NP97Ep2krk5A6PU3ryo4
fmiljZr7kyMmlPcJQjDyoGKHOju9OT9K8AFq29QhWZuR/jr0OyMe0v9+xdCzqa1HtY5/39owP8Lq
uc8S2EHOvdr+Ga9UjOlnqD1rkbiQ4/5d5HRu4Xaj7KOZX0a2XNW2TnXSu1zbt/9H03ksN44tQfSL
EAFvthS9vBe1QZCiBO89vv6dQr9ZzEhNgSTMvWWzMgt9m6gImDq3VC5/MrHP4Ti+5M340f8icwOV
DkjTHkxB9EbvaCV3azTzk9KXt6aPMjEh0sxwSx0Hd9Zc/lIB/DKSgwStsukQfyNzsLE+mbU835R2
XjsRTjn1VdWid7saqBQDwpz5ZhA1l1jHqY8WGaV3eyPfpoUzjVft2ijqlYJ+nmavNVFEgKcuagc+
dGPXx5j+GYQcptNud6a2XMV0nT0XHE5970inVwuPme6dRhFtNYGg91Z+sf16PZvTfeI03+K8mGy+
+B0d0RQdrNa+oOt6znC22nmKvW3LwISsGj2uTpIqgPVDHc071uQmy3d2WvSR229oU51l3fy7Tks5
ZpAeyQuwFVyH/mtU2veBXpyugvOSREHulsJNiokkGX5mtCh+khtllBJ39umDDlpYjL+SiyjocJAg
VoX/U0z9gI0zrOhxUm2AOuZPy7BKfOnV+QwP41WfvzodBDN0IEsw2EU41ylGAlc5DATqOgtgcTH/
dy+ymhvDP7X5TjylUULbSyjLJ9a6JCg4AXEGHeo2htm+MC/wI3GgxGy+9jk05ddicsQ8TF3zomnR
YirIsP5GTEmtlz/wTWCsxLfOfXIdV1mDh62RH1QVmle8LN4grjEjsm9s2oMT2thiHA38c5BMuxBE
px84J4da34qB+9saZEYUGJsY8G1cd/C2VauGNE+q2QhmXh2et56QVQJpB8l4C3lVXik/BQkkXf4r
mPazG1vfXrkxCPxQwzjEoBDFEHqmhei28+sHxa+SKT+e8R41+Vor4MDyp3PVGoSUESEYprds7xU4
Nr1cO7sNs5j/GuDUdEmX65lT1dLqEo0AibSznNGQUoQXzkBWZIdUKnoUtJB6pun52wz9AiCL384r
vxXqRhyD4McRnB7gA0wJmg0XhfsxFFsJd+RL5XzlHJlMWBuZDb8PGJV4B3HcZXm/3Nsp8H97eqGB
9RkMyVvhbuRdqZ1cDC6B6tlyr5hk2fV+eUg9+7F1HVq90fJ6SDY9DB2NNJSW2JcNmbqb/vtb+mgo
wZnhhOu8z4bivNwSnL08dpjToduBoTBg5SnFHaOvFx+lbzlzl7sjP42uB0pECRndQblaxn8u4nmW
9RTgVw2/e5QgLwt9Kp04q0FPH1FDWDkGc0bcXjvJoeMf/+SgpqYk3Duv4jLrCoc21qeUJIhVJGtz
ieKy8Q6Se1DcmAuxwgYpVEuDzu/il2W1+x5iCrIHg7w+IZL0z30041UNWaFWfwsCcCu/T8BbuzLc
ywafzHEbTZCttHzsYh5d0pHM2QKXPMi/ZbcPZJquO1xz2l+G6m+TDv0EElwW6EWCHQQEPstsJyGY
+IOscF/a6uIkzIaaIyP9XK1cRm75Px2QSX9ytt7DqEBrUBmcQfenTtB9xPpX2t7WHveMBxuWe8fs
P2UfyJ6Qn5refMsZsOgztsQwf8hTkfW3PIK5Hs6Bq5ASOjsTnoiphMVbno2sJFk34Au/DLR/8fuG
L4ZsHmBwpHvO3I94I/FntpddJvBocil4cIkHAJUf/LlhEICMBeshP43a2KSIn0mcLlmUWpLXU3hI
Ffp2ln1p4n9hfuL7B7p/mxZ0bdAZtx6ebnCHs9GEZLUD7QfchJH8luUG0flb1VHWEg/JelnWP/dm
jpIDg2w7WXVyn5ySEhb/yTEQbN/TpriB1jViYoHoooovNJkflRQS2Eq4VdN78Z4SFEpcX6QjQiJA
uNXuLLm3eFgpnPQ3oKjPYh+nxt+B6d6JaZWAu48PaG6exOoWSvWT+NqFubWN2qsIGxE42/YxY/4d
2Q7CjX91EPnApoGqFcQRHEWrRlUZyv8XWMX2/DAwgiVBsIIUhMVqL8oUtj3E4dgJSyKkn8upey+7
9qg2/S7syNfxoWIMxLC5ifkkijVmH384+ZfTVZeC/I32Czal+QrAReOZAyXHek3kxRNi5BGMfPO5
xSmjZ3CpqKcp6OpOSNs0yXCX5ajc+yCZUosst0Tdg6oHuqgCye+/5VOcEUETgMIjjlRzvZOLKYnM
5l3TL2ILgUSfFS0BFNo+iPWxVeczTh7ltJhsOvlUF02dO+EHr4PnvYixF0NkNePDFAHYwJgpKpMc
ln8U4wbRwC8YpBfY4qm/Yy6H4E/cY+P5H17/0YfYKdZzB/CkV7WvoHjvgBAGcfKUNhgP3iGBvJll
q1nzXiUoXszSjNtTAMJqufMiyabn29xM6qQw2hJWvS5puiTvCiwaHi1mCdMIOC4trzEWgHGSdB/i
02uPnJg/oWsPIo6oUCLFJZ3J42ELDR2zTtpFHu2UNBdNpQ8DNLUAJjNYv0ZubBikPiju+EGNrqsp
8bnVd6LaG2c2DmJP/rMrEOU/Kxrsuuw4sTeVZnM/tVuVETZZ7foUAPvk9rM7ESQ/enr1LaG4/OSj
5RvAwmz72l7P4OilLtWq6GhmePCMqqiLM+VjY89AYZsSNGUQZ8BPsDZ122S4BjbH3vtdjAVQn7uo
CWVec8m0F8uiGGc4Mk7zGH1X1UqWlzjqwXEvBH2064t78TBQyJ56vb8yLHPJEb21zJM8/TJx7xhO
pOk4XWHUZGhwvqX2/NvgoZEt+baN5iddW65dHi073HWK225d/GdJ6ohFlMMiij/FtJtr7Tyn6qc6
7sTRzkhILUZPU+tdxly6mArJwiSbFQdXRA7kJgXoi3onqZj4GdlhMI2+Dina1f83QbIh41K5+t1G
vJI80OVe9PGMLE96r0/2j4Ru8nw8C3tafEslFozKz5SySJqr1gBeSsOrLkFu4FcHEJa7rJdKbfcX
B1TNwydFMAkSv0pAPWT6TtHdnZS96Tj9pGN+ARP7owU2cynZPV24nT5PhxZf67HQFWe8tvGu8006
Ycaf/DPBqfpO+TxRxXNY3sBsX+G8WHoHtIGvFeC1PFCf5CukKC8F/ES966bqQ+JkZpkvs+X+AP4k
HWrv5cwkRmZA+AIFX9jnp4LyPcXPJ4BoFw8XZOOCIPVbJ5WCPjgpqNF8WzwetQLrXU7M3SY43m4v
3zgX/Z90G7LQk3q+5AuQaP6qrJuOdcLsyZOR/AztrdorP2Z0an9r13uR85Rqn6E1HxroQD4ocsa/
jtgoZNiV+U8NBwkV+9es7Adsg1QMHSP+1M3HKOSC+GcfTkuvRPGzk2kchr2n6D9yrHywR4BqUw+V
MmJbMZTr71PT2cqVSVOiIKWRc7C86OBHKBby+uzgfFnHdJqePRu/N/25tFTkSqbQRpmCkJWFlyIg
ocn+DT9HK7zNynSrF/01nLnz3CNbbR8sdwKdTpdW/7I7agcIBfPYCx67VDYdv/wq3buMNV9qE+zK
7a0xeZvGJ7zOlR+54eYw3uWKt04wnvIWdUSvCyiAeH9YQJiFUm5kxQS4EjknlVAU7hkmnP235d9t
efKnl4mSB1yIrwWI4Ia1P86ULInqM1ZUDxgAJqlneV3eEks5wQPwzogVtIXjCmgc7p+hWfDEZ2k/
MbSvee5VHoyZVBdvcH/i8jyG47vcSdVx7iBVW8sNl0tIPPetGn+T7N+R9WxcGxWASQy+l6AfROCd
npUbeU4DT16uVD5ZzbOHAVhm15D1qcCWkwsNYXJ3nqtiUpVR7ce8GG9yl2KMS5ky8yhtsxD+f3Nb
xhJtpkdci7vGqahmc4CeeC8rS54g2E1cYXtrqt5Juln1CGwjv0Acdpkb6g4dBZxeXdd9eQflxVkv
0wslecLAg2YYJ0kjgSGf8TCvQ5RRQcYMSAi6JJtaop4nUOjMBzMDdvW1EJBE/Cs1LqkfMoy8lCsA
X6zhvWIUKyJHlyTyv5jUlpm+nvZ37f/8F6tC0HZg2GgnXy2r03TViwGPUcxMyozpnNjiHSs68OcP
p3nvY/KJuYfBdtCuRb5l5PBbSubyujswTpwTadJdk8pPNA5ncMaroulR8UylZEGvg22Xl8eI8Y2+
27QEA0U/nOVw6qInc984Kpxm1UnMSBTFDxAt0A6nb9Cxc7CM4a1uRn9MCuPl++94GA+GomzEFPYE
bUCvojNlW42rGblK6d7MdvhUgsT5L1r3fVLrrLprwLYxFShFfhrgfzHC7KsOt0Qx5HnZx/Md8PQv
WXApAXZNQ73utaPYEnlN6VWskbuuHTJOIoyhhK9KG/ayn8QCw7x7VT39Bsmlx4S9OGWEsQXT9uG0
K1nQskplYTt+fzeFylrztI8xIUKermLvytY5RZQjSmI658ukLSWvWhG3E77zonju38VqiNnMOBtI
0BW+cDFHfvPC7NNKlrv82+GQMZg+k/5JVujcFOdhL9+stCx8WcRiV1Qt/04TYNH93phStKjTxdBL
HUU6rcxgMaDlviqDcTF97dz4zXfNJMlQ9C9yR8zJePFg45ethi9W1RcrHz/kW+STYu6fGH+3zB58
hhgY2/3/X+SM5AjNYAhyutV9+0s2/pDEW93IbuUalkPD+N6YYIJkVYgrnGz9CrmUparfcqOWek2v
fw0Ag7ENlu2/4xGqDr9eA+wJk3i32IzgTlObD6k71XgoWadtA+7Ruk5ucBUXjCrv9SwbTrZDYOjX
4KYyZqZ8kz0ojx/pdMDs0AXf8SbX/G/pYS9dD0CXL74Xg8y62JP1IcvOztyVkobPIb+rBehQhQCX
gr78TV5rQlL/v6U7UjMjq/Tvsk1zy7xEpftVdcf/espuOf9NZXiZsvw5HiESqk5aXn7I0ZKRLjai
VTdmpZwQj71a1Ks8V925ATrRbF65fb0f/tTvDUzjeVW9hjb0TXpy8SlA0rwG3DkDZcJhDeG6sML7
zhxfegDUZRmuCtWAfVK986Nn06OHTvQyWto1DJTn1Lp0BLriBPKAlVQpMeqXTFvnL2ztP4EYiPFP
cCye+5ESTyG5cKbXFsknXrUasrVuOshxCeH34MPTwKQIA/93dMPWnZSbiVjk75Om34J6B4NP3iYf
Kh/geMlXX2wrKR1R/66Itkg/X7yKOvicv3swIgxwo1IZvjWb4gKSalP63m1AkO6N4cecu78qUhqD
TWhJoTmpyk/N3k80VCoPopKqOjHB8Iy4ELZuPodkqUjznevR3nRdfJS3AJulTOic4jyg/tY+YpkI
M5zTqFLQ7LYNnAQGOTJMtGTdyZuL4oyceCMJvryYmSVtD9hssPKlXf8wiUQORhZlTu/ycOQc/KTY
Tw1CtHJQQvrbjs2LbaF4yvXKQSRnJ2dE29tIXjW6inJ75J6FDAE4GGr4nT9Dqo9kIfWMDKDnHtvC
fbTjCkAKn2mZzRtQDybtqMbUPJw5il8aTfbahCT5+CdXP47RsxMx+MQZyplaMzesY+g6DsHXY3eh
zfpR++ZgZajB9vmv3ZY/BWGxqwd3gQpYnusWXyxM2zActge1hGcsVc9SR04tul+0HnumjtQAPiIK
LmLh/21C9wuDvlhn2bAdBRpAAMx9Q0eA6BGGn3runclQlfwuvkj2tuMywK8insawSOQv4JIhcR6z
jK5CSWzHNwXu8CYter+l9tBHe5zBUXpGAegroqDsIjtVr+/hxoH97ts17kqBf9EUkO0rDQdxG4PF
LVQm9IQcaCWWyHx+jApmXYP2W9ya4dFj8JDQCev7pcS0lFtpcFXg6tD5eJGUSuW+SpuzpGVZnyUr
leShyad7RavXkp9JaVeaobTq720Gpd30pkKeTKGA0Q7FpfRaYAoxtGrtXoorMn/dpMqz9GoyhrEa
X3/9VyKW6YvG+S5hM6WRJ31DKdzYtv4UB1QvqQVLC0EKI/KzArUYaKSatBjkb3Kykr5I7qf5mz4c
vqVZpwNvkCavbX4AAH9fupfydPWvJGp+JToRLnPXgKkhPgkKxYB+wi2Mm6VoRFFFejnSmc61CcKT
5jiXfJfM1Nfu0jVa+sAQ38eFRT2YIgylFukPY3ToaQTlexLs8uXsy5xAhlBIjpDFJV1lIdskHoIk
br1AZCDRQmepZNxCyjZqml2kXNfqjI5l4360egDd7pN8gjRk5F4kcFTaGmVhHkGVZr/yeGa1OdRJ
t5Py+HJvpeHj9QC6++JtyfF4bqY/v7fDt1yntBI1MBqFEEyFzKakxEyG97sU/Owquxkm40lyyCVp
nEf3aUz+liJDV3WvUmiIoWNySu9RPlw+UZL/MQ22dt0e2ohOKAV8aR+FsfqaZAX8IO3eLMOtlK3k
ickd84SzECkanuyhsgEfmqxT7lk1Kc86UFt5nHE27OijHnS6ptJpHZrsojRUq4R/IUJbDELrTrlP
MuVz7qnsGc3D8sgBsT93MYOk/8WtAuzCPOz8STmIs5zZonYafzrDi2xueYnB/kuqOifJciXMkd0b
KGi2EAZLwypxWfTh/I0kMhznV/GKbkYZaf7sVPU9pHEPfR/UlOp52X6LoQjV4+zZHxIaMCFOQxBr
lUqt+1NXopeI2WcJMbtxfhobhjE7ZQNP5O3S5ZHo0IfSNSm/I7kK6QtWjjRjGCa3T/L1hvbPg5tD
dwTrA7tH+weYc6+69T7wW0Zs2z9p8IcjqNzoLJ0WsRqF3X5BGy1+W7e0tTP5d1IllJUnO0vKi6Uy
QQnRQrRDTEMJMgvOvtq/C4zD9xDeqV/l6dQRiC/2i7yL1i5ZWfEsv5tVtMvycS9/W7BjYAlCBz5n
zkVgS/Jt6B8AC2a8zP9Znphs3LF6CsLxs07DnZm7hwImN01oEN7lQ6VIWcTOszdBMIKRkVOT12Xj
1P0Z3OursRvt6Ue68bK55A+CxZGqxvzXeckKFeoX2WOFRo+ec0EW4ke+t+r0TVh6jLIAMBaAnHyu
HCA5i4CqUlG76tN/ZhPAb68Gn3Lm0eQ9tDBqzdTe5ebLM9JAf23ku+VDrCJlhsPnIJA34uSkODyU
BeLWNaOAHo3uiseWX6QE5bBClnYH1DHpjIgKeZpUIBvWbul3D2WZrl0jBluiX1Nacz52LU3uQj89
5aRejJDt6VnA/6sDMYyvzM1dPdDHILwzunwjvYCks66hMq8jy2HM0GU9NT9SuQoNBpVWZjYeiAYA
0wKjkWQ8c5/NijER6odSZl8uoNabTdWpqCwTK7OgIC+iTeIYuywM93WH3uk5AmsYsKFHMZ2Y0nb4
9xPm62fGU/81353+VR6J/F2WhfxMYAGdneIhtOURUPSeGrqIDqXCXtRxRDrtKHgaWVaC9hPzLQSb
TaU8yu+dBryFqIn5oC/zsW6rPUMVC0ZQzI3YfjEh3mzctYB6xOPWcOcpbvli5s6PdEXlNemZSHfU
VoxHjQ025z3MzNXS2C9z4x7G9K34XLEBSzZcq8VJAxnIe2W9xJH926X9dnbHgwCvZBm4VsJwcbeX
dTun1jNkZ1BscMUYdQ0AYs8dKtvgAJfKNu65qeL0vHmXZtkhTIqTb/7wsN/FDxTiZ2QTMa4UrmE6
Xc+5eRPn3k4cm6Tg8oWyWWQPNAzGddw2pt/kDkvHQ37KIZ7vbWo6IbK9BbAnCAC6JAIW2EoVWLot
0UChLrdvROStoBAhq1caZpoUKqP5qzaN+2h4ZrabhjpegT9JC0hqmWZnP9QBzBUSJBOySuOi14iR
jN++s18ixf6RkxRTgNwB68S6mZX+3s5QIRyVZ7mTcpW+7f7alnpS3eUByuFF7NM3sWDF+f/bVfPF
gPVZfJBdDoA77/N+gNkp/63C4MVO3cepKmGalCbXsAQNDswq84CoGH0T2ZridgKrBUVHIFL+gRCD
/uclBqogN1XOU5b7IMvR3VmK/S4Prp8eU095s5JkzYwToivlJ3ZXbC45C0Pl4zM9tRUFy6UVtxg5
cZVuw3adbnryHuBylwW4QbETeohd7VhHcd1Ss3UFkFN0I5DZf+ANuD3XVTjdCUiMeY+zwJPCMTk3
NTOoYMJYG12HIEpp3Cg2bRQiDgGemkjVt/mrWCfdkVDDepT6g+SY4vhSplG9Nn7tzOwiHmfUnXe9
Xuo/UkmR4BcY+yqJx7elWMNbBi0XMw2/FE+6IN8xvQftHsVwiBeuaqB9/N9Ayl3QwvrvBtqzH4nJ
5O6KhaTHha64f/Qr/drCkAIMfzqZYOd43jbjY4YOHwn9OVmlS5hH/TyMICygayAtKlmxmGsGWP2V
3NHFLkmrownalT+FS29KkE0LCirxSUmC+UVq6RLTeC6xsTMH28HPb6WbwPDYzxARapdZ/hoZf2LV
ZB817vDZ2C9yY5eHJ0tyNkIBsUjTbC6Y4u/yJTiTM//PuSHP8W62CI4AJlCVo+xCiVIWA0dDTw4t
De9A95OG3sGynDcBeS/uDwsk2GC132mteg5Tdo7S/mle+DJ5iLPy2CTTEOi73jCTWhcbKX7Jc9Hn
kIbKv3An9OxDYZlb+Uj5L2sM4LMURyCsYHHKXW1c897Vi/Wy+xzmbDNG7Mgh5CnJZS7rC1vFpCi8
TL+B0WzjZFjeKm8f2LBq5TxPDJXI2pMNkslMqZYhrYHBZ0sp8atXOm9LwBhVK/lEqRFGsXuAIGtp
2ciOXLriFnILEObCOMyjkecE9cBFWqZVUzw5VspcoHcYbIUonz4IMZSHp5RjlD75mffSqmlt89RT
sdcQjI+pVpGlEjnIxIz6V9cVfYrQukQu2KlufB640bpRb7sAUCnw0LHPHxRY5yLx/XBIciuHq48L
RV+Y3KpAZFC0Xgro0cxrj3u1MT0Dxkz0VBine6xG5yZvnpWi+Uyq+Fq7/mn5LJsVz+gI3Jwz4yWE
UfhhtygfcgvZnnx6taDRVPvy4nUzmD5yLVXfFIZ1yxDleRb8rx9+lugg0chsiRPlwgKUlJVW2UYb
6V1KD10uf2lMet1XM2zERss/Jap463t1gZ/MYY+NnFc86HNN/V2sdTqnH6kO6d8/b18xrgvDxK3A
YpYemRlQaWutV/lACQcEgker5tUni5NtJwZItqO4XUjXqTFlb9IAleMKKOQyEywFpUxxJIIgN9pi
o0TuUXIGeZ9kjKBe90lZoSTMkxfTFw3DyUN/wAVRSRoqnT8PWjiEP+GWKH5lM0ps5abbKq1/7DFm
DB6uM56DWIyOGQFZoILla5O9qSOjV8Lx9X9jIvGEYGAtGF3jrLn/D2YkV5OFxnMb2kvLMsrhXnJm
JHvGxcxadX3T9fHDOMW//7n0OHBPI69rpoZQVv1iDBli1+Rn4fwnoYacpZO+Bl35Kt6FwtKeItxO
tocchuzcL8B7fI4cKLbDTZEY8HSA+VQBJJZo0vsKVycgLLE35eSumwH735XMTNO2jdD9Jm7Ro3QN
9T0Iacw0x7pBuJgv+SY5EX2w9gnYANP2IJx4/WdUCbqC4pTRFh2K6n4EptsOn4U2/VEaP3G/ycC/
JSuUsM+LYHrp4sfWowQqz8kPm8fGgCVU7LDO1AWrXPVB3tcdLNhcCTnGmPTkG0tQVEf9AYbDrXQY
xVLIw0KT7AP6YTkZhs+WOMh0tasF5VAXvOSAMQSwURftg1kjZufhC32Ry7PHJ1mO8t8CdZJFLgvY
UeBkCZR1W6HFRQQiByyQ37wTVBIs9BTkBO3LGNVnwaxYr1MUZXH9V3ao/RlZjngjj1zi1t7pDl07
bpeu9LcSZF/S7xZvJJjH4K4w9K/ltMx0OrdlfGszdp5aHYBb7hDkp9eVBq8YvUJx9NKnzaUCTm05
nZJyU7JZVjRaYKOE4/4u7jhUM2eyQSMB5z7fKoHiHHRfeYL0WF+3gQ85ZqHA0thX5k2pV79WaOVP
tgYHfqwesrLwH5CNYgZAQbHCyd1N58AjBV0jXK5Ab8zirALreXbqdJvHdb1xXJSQTa+O112iZrto
MFGW0KddM4BpC/IhPih+rUBK3a3GOQ+eoZNnpQ1PIWgzqjMu1MFb0wjKYwE0XgciO6nK8BYa2q9V
asqhNFP4DIGvbYqwPJpokR1GPxHWYQNyoyZztyMolFG/Bbn3VXcPOhewgvMI+RXkLDZx7x+yDDSi
PpThszY0q9iBdx3RYQbFoC4NLcbU/LQ34QbnpBXIMbHP9qPpj+atVo6guDrrMU4VIQ/3tqnRvmR+
b22NDJCjWm+suNQhi4itGxI+iFpXjpIDfW9ftEyv15rjwRnIXAgz+AjSKnrxkfa1sZqD9hSnTE8P
zrwPu0EjS2UuhMTfhwPosRmNx6amwmMjqbMtJESCwSFdIxY53k+AUwotXfdNdU1hwUrLCSY3lXuN
AOMa0i51xdBpD2i6XxsN5DXZkA2rupx6aEJdOuhOfDQmmrW2WeQbWwntmwmRWgRpsCst86H2ELwb
mrduDdjl8/QdhheozHLjMUv7QxJN5spDBxoeaPdF84yB4+qfzk4fGCXUYJpn0HLQ9BuL8E3tp4vh
jneoVUGQFxrxRq/fFZraURLddk453gA5uoPU/12DhXDVuQNvhqNfsez9UEXXvA5Rt+qyV0hvU6n8
52uncnZJ4taEccxBwdOkYQ0mri8z39WAKc+5UWCvZra9Uz/hCiGMG712PURqt4JMe9tExYcvwy8G
dCBVhU4FW8HwYIny3S69m33mMBUV+4DyrQiWhEzIUklu6JN7kCrHfcKw88x87twrzwWD2INKrSdV
gO/HwSExWDQp3AXhxGCjZh6aWR+PkMZipVPGuXWm0CAjOId9qz0wtk1RZgqCQ8cOCLx+3ZtnxJTt
bctQoEy7HwnWNuMl6OY7Fz+2iswObFhZAwTTx71aWxCJFeWd6wDb9q1J3fodxjTzY3h0rBnRibw5
OlqabpUE5j8fi7yK4bPcCPO+4+OhFEuDXVwtVophf01z+qgVo3lMgmoD0Q1jIVWJKAoE41qvr8Pe
HlZjYLwhRQxlM1ly5DO0GSLCMcQjBFV0qnKan5Ql90PkqNteZVoiKIObOgacqUGrP1e5tUGdDDqJ
Bmh9PfToBNf7PsuKvapl+crKo5F53hfVNrVdxJkxWULxkbPoWyjudHWadiOh1qwNTEoVUDd3fRfv
fK2fVhCPXOY/vZ6+oKVFPcIxUUiBPXqESSNthy0D2yw1uJl1AasZw7AtDZaLk8e7IRCFwwQkUqTq
HwPjkDJoqjK2fKxnrtoxGmdFu/0xmczmxkzR1EWgomJedvJpK56VuWC6cHotvBzoylwpWxWJb+O5
qCbUf0LEXrIRWoQqZjSxHh4yB7i+P8KQ5NVgGSONMQARG1DLPIPgU9PW+Vha2wFoZdimQM0N9GhA
a25z7WRSKD/6Vr/pU/gBJkhG17MVvGndPAF717MbM5po5Tuze+NZ+i0IkeLg+g3Dt9GwLXoNySII
J7QBtlijR8rAZQKN5ZAEdfcar1XLE23ZMV7Z1QjjJrIQZun1K8OtvHXpaNSaE6cAjc7MiRV3GXy/
f57PeFSHnFOWfhipFezTpANsMEG80AfTMcyc9RDWATgx97lk8tyoYZ7sYhgdp5TqedmZPOTIu7GH
HHXOB1ymtrIduospc2wrrX4NPfVhkEJ+COsOSN6Z+eKYmZdO1elp5GvYu4d1Y2sfdsV8eILfpyLg
h6XDBkeIQs/Nb69SYYq06schyz+0AfQASjBKmgwbKF1ebaV3oZsOIXK2qz+oj2HvL71vdA6Ndas8
OLTMccHBOy1I7ybxW2CPqEYjAjR50K8Djr/X8h9Lcbb01ZTWelZq1p/jsNQUCJOgu7EYcdf/Ch9l
5M6GiqshQ/AtbTfj8aNYp8PbZwg3wBBUACchxp9uy4cSLNCb7dgYeHfcA0VEWjOGvT22QQCaJnR5
XlYdek3Z1p35ThWwZtWOLaRwxyoeX7X7uCk2KUEloYAX7yC6/QkbznCAzcLMCWU9w9l4lnbfpQrN
Lgp4myh9tu127xqIszrTk54e2yaKtlw2g3x6d+psCzm6XP1u/HYTTyUwMVp79hhcoAcqN3X+kQWd
fiyzVD92ppHcVJZKQy0Zj2XnYm56GMssNN0ViAdGNh00tQV1A8hTvNTYupZbHnPX2BvjPOwYNX4u
NKYpRwUKIBtKQ5ylAfGras1oOkHBTrK+GsKgOxD6eyt9rFCljrrquHwOxNvJCiFn2BqN5hONlK/c
hJLRZPS56rSTpgbzes4g7lU1aNUZlFLT7qsYaCTQN+uRRIVLLi0Ypmwi2taNV5Oe5gZiR2+jXSjb
IalvIaNgUAglNivSdq3fvg1wHN6EafqSdimkn/K/0NCrIxw8jOol1W9lEo7CuvBoNUyi6Nld38Tm
oajm5uipVXNs6uQRpUWYMkmAuhhC+C6ht98zMVUoxzGPS0h464MFWmEFxTgNZR2glg4L/iZdVeQI
mW88p8l8Y7rkE3NVGTvHrva6wzi/pkJQkSGTDXgnqzdLpaO2WQp+iLlyiE/VatjwlKksy11MsrDY
Kob6Osx9vCGcxhOOA119o9NoqecM9dpG0ZK/+QX2KoFKxyuIFbUE81AWR2i3i2NfWJSRCK7SCeGM
ZBiNlR46N7oOv+OYowVY5AkiNNmtM3QwnhEiGnP3YxmsNxQo7kxQS2WNLxwS+IELh6Xjmx+py3gB
ZeltaKCb5CkPAGSA7I7bufHXw6y9ZS7iUjkSbgXIAFklfemQdpWUSmurSTZqmdFQ6Gf4SbVVO+pr
7AQBR1isSiZjpynpNwnTLDeqCa1S/xcIqxj6JeGWadcHw4BkEmL0LO0qBhyWvfQe4IN+bPgfVuoE
c2LYpNAIN/RpA3NamYSxN6GCeEohtcXBXRtuexf30F7lyq1hpPD2jg2senHCPIx/VxvTTzzPDDF0
xZdNeOI07laJDWE7ww+FgW6snSbaTGhOYACtO4DAGoSy8beSworSa9xkpfnVbFa2Z6jcI/M70nhC
nec91NZobpya8p1QMZrTja8QmKTIQJWdjVIA+pRZeMxihBnVjzplzH01se2Oep/BjTIWPaSGOvXR
m+VVVf5ULkdZHc/biQdW3/JrGicOZDhywL83LO+NtIq5yfJ5sIHmKdS90pBwXQ8ted45YAbwbfiM
PBn2s1c7N7ZQuxi696YN432A/gD7n3swIsrZ5HVDcE5skHTmDUQDw03VIpHhdc1NAzNxiGuY8nja
qGp738UBNa0RaEyZth2akhQa42bXUgnVxbJ6NiJLBPegdaxhEw/5Xx85z7Ge+bdBGO4QvIO90vV/
k8l7mr1r2zLx6CeqswvmCYQpZA1jaz7ixZVVnt+FjfdWuuClahBN0VzuW5w9Umzhvg3ovFObTzf6
DHlJ4RxxBY2Wb/sepEo+tBa6UdFXqsbOagr0TVtWX+6m8mDxseLBI64k0kl14zZI3VODCtmKOdXm
6Obejan4zq523wOqITctfcZVj0zkvlNQ1QkZsDEHesBQ8CNXPTv7qWfeJEcfg3GaTwtlXTJih0Sy
hnd7pFgkg61rbTatu1nBeOWTdpcD0AfhOd/a1a6bvPLW0axqI7Z8CrTwBtkx9SbrNCz8WoHy8qao
6BYyCdXd+BPd5MCESil9atz/cXVevY0rUZf9RQUwFVl8lagsW7bl1H4h+na7mXMx/vpZ9DeYGQwu
4GvLoW2JrDp1zt57wanoifvJYfrZZv7itWZOGlX7rWpxG8mvwi10TMaOBjKxxYOMXjrxmnWA6QZh
B/YqA7NEZUH6WK40nq5S+cHYlIRT65Ys8qaAuDyobVE774ZFNFdRto+uabwQiw7Zq2DjX5z6jPXn
o5jHt6bQn+FYkB5aJOcMfjNLDHL8cEYD4UztzWoo7Zf1tE0Kok1i/vItrHTegCYpq39mMgVenDo7
ow3JwM+3hlulgTmMV5NI7U1Y0UklCuxpql2KtQb0WoYSF0XKNjf6djuny1vtxTwXxhqKlq2Hizr2
d43bHtwp0Wcri24e5z+UVoJjWh3NW1mF/yXGcvLhSQW+kW8q4T/aetI7xnF/xKhjmMjEsC+WPIkh
CbB8oCCvQXQisQxE3qvttCQ0C+nM7SNxLKmcjrpR/4CS1Hm4gFUVlKkIaWuuh9ZtPjuj97dqNIPU
MS9+Wt3HTiEQyYkht7qH2gYlOE3DUzc6z3653GqyvzahB34DIQ19jF1nOiBCOuIp6LEgmpYn1AbH
1mhqcpgQIqlDkU83yNnnZtb31pKfrp9d9UAEGnkrbP3NpZQ2/6IynwdyRS0zZfo+PMw5rk4QhkIX
F9eQDwgCSTlsmzaIUvVEd3MD6254su3+V0TvblvTtaxCSRFAdjMdC2vXC577MEcWmiVueSVUfzCe
E4BdVsrLzeymC9s/ZQoSidA2a2MWdAGGurssxpcH7zfJq2tb5Y+tpZz96Efdhl3y+GHNCEQTO+u5
UUlOc/1TXM/JztXDEEDKseg/xkQnZQP/uKv6J4g6QL3+9tNonSsBX7Xzqs/CdbemIvqxm++iNBiS
c68nLSihFiBHn0VsSTSeN0vaP6Hb3zkVoZs4Yp+UUCcCTYtdN/YX00XOOLQXI8PwU+bhE2TdgT/b
34vE3WW0uTemZ4qgiuCCeFZjBotdf5Sye+7sFjEC2I+ymEvGD3Vg5NRyDdf3nh+yxwAEWiKmVvX+
mWZ675z2sUndf5bz4WsKfI4YTwSWHf1SNTuFA5+s7KsjpL/vW6CRWWS+srreltkl4Ixu2VqCDTK9
JRLNHIMWzpNttiHXn8jEYftRH0OHVoauiaQP923SXSip3JREcAJbGsbtiEhAEgbIYdpNSnFoFSxW
DZSJjY4J2JooBlyWRMvhTzL1yySJqYwdTEHRtdU2p4lk3qMXRa8nSBtsPfP55/UK04q6i2FyUR+s
9VBY+s1nI9iLrO4GLerY5mweWrcBeUDbRBJyZkLU2hjZQnfLzm9dGX550NSXOn/vXOQpWXUyMf0c
OO105//7RtAH+38+/PlELY19lQ7y2I9jWe51qntIj0ACtvNorY33+n8eS+iRX5Y2T+hvru+CYQrZ
BtceUdyRzjbNfnv+eaPK4WAT4n8Urv/cGOl8dHj1aWrTBG+cCh3FufPm6lfqGzfXKF4bZ0DXp9xz
mhC2ZWIyecI8GrOezOesVDjWNIgu4cQ+MN6UsHsvLHYZmY6+bWPHrT6ihNDAEagiFYhPiBSTLLJs
6F17/QGq6HGxRU54KgV1ZX2JmN+DmNM/XLbRuXWNnegqiD8eeZhDXJ6IBc3P4QtesZIzCeUTAXDJ
FhLAU6q1cbedR1QtcB3Gitzbsf6V2gak0Tk6wOrLTlUaK5ArG8KCp8PcTwTxY0QctdNxss0J7PN2
M7mOIzCqbTeUOWpE69nw9WtZVDcoQrgemuhoTKXeDo0wDqHuCfp1kofFScsdackMnLhjNyk6vMU1
8xNh69/UDSfVkn9i1b0IItosm0b31PfyO7SKbodnldyvhGw1I3wmFK8N4qm+UZth3o6sNCDuRW7g
BXpraXRLwyIJ0rB6WNkfK0/AU9VTXZGVRvqo5YXPyhLPJksu+oenPmoO1eSam6mY35nstQCyogdf
c8qcw7bcVMr8g+Djq5WfhUlNiPiXX7C/jn2K4Zvjf1oeDO3uRFuiNvDHA/OKYkvmrljIE29s+WeR
TMPUHP2zbfmQC7hG+M92JtJ7ioHpLqJvEkjfSnXtRvpMlk9LzC3Lkz91F0Kj82Mmd8SygofpedrG
lJ6JGLEqOkSvJ+XOsN6UrC5FQwq5bOhC1XIRh/WHF1I/xh1Zzmt3GSSaf+2Uvs8Nk4yOZMMhUvcf
TFqc6ItgTL3V5EhUOi63dYiAYWUR5Zrawu/s+ySrvU/O1Mlea/0mErs5jPbZ2D7JVJ9Ts9gzmxUg
IWgCkorGvQ9gU0zDL9dhFpl05neL0Hrz8/yOrcC/5gI5sl0dDKx60Cm8z+JeR9HZ9o3l6LmqpQ05
Xg3RHmQ/fs7MbPa2jp6j3gi3k6BPOhGMuZF1nV2lRcp3kpmPlPXtGWQGzNushiqj9XLMsSXvan7y
riWycTP04bi3lmq6svE/QwSpDn2TX0nQjgNdEl6kGlDwRihfI7r0W8Pg5CIK1iGB0JnKhbhozy+B
tvsLnV8X7AtCdEnef/FNszkPQGRai6Me55jaP40LOnJzC3/IhHAXCnKPYbDCsuotcMFOz1Mepr/L
apY7NMxQTZkRVqR7NxErEzyibN/5y7SZ5aAeFNsq6/aIDGD9sLGyuj9wsqETMj/8fMXP45mXc5iv
C/iUfLERTCtaG1I4QEwCug1utKCbRLJwkGjkgzf/HhrwnlZpOQ8/b0hVlP/zXtGt9EVwXpufx+BU
zviO2sf/72uLhVJxUB3eutIVc/Dz6TbRzWW2cyITVd8hn+PHj73/5VTqN7RRrpWU6PQJrOSDtb73
8yEC4e7qwnf8+ejncVIvFBhtmhCYa4hz5Qahrb6odP8/H8OVu1ZxJE+zKa2H2cdbs0ScN+fBeuit
iBZw4jUmLUIFJfv/PkgcD6EmWWHtfh78+eaEiYlHHXdmzOdCl1gjkMxMnMf1J0dF2M4B9b97Msoc
EeT6JT/fy40z7sMYMkTRO/5DRmt0a6SOCryq5y9MDQ4w1fqZgYv23Lbd6ecT9pKED1oi3LCm9unn
oZ/v933nj4jL6Pjz0c/jTQgNBv6LGfx8U12Nzh50JMj7//NjHWs8EbSQPTYLoa0s4/GVhF9YDmNf
XYYVzKKdmRhiPpkgGieiWI8vrODNqS17zuBJHgackourCOdjJljmgJs1236Ur3CeD0mbc+ozGA1U
afVC8gold020sWzrEqceKlx0H3snJVuCsI1no2vbfRRinyJYVBDzvCBBTyrClAdSL7O4Ozakj2xC
1ChbZea/FlCoo9PB5aB5BedpWwum/0sOOciKn9dCMsupUobM/+WG3pNKWViYp7RJf6F1fmqAIRF8
3+2jafHBjAxBp3ClNWXITZJcmXePa6bzpAo6Gj6th5KCHbLHQ7/uyRmg+sUyGOBwkuGeejGYjBBS
Eu1gT0Curc+jogvjhd5jHfV7P0xulpCPWT/sx2Yh5yePHiwX7I6w7zoEmZU1trdFh/IZAo/CFYIx
uQtpTrgNod8Cyyrkc0Y8pyKiqu+j5dZlGd/VKvIOOv1hFWRamYToJDi2nB6lfqY+hgS8qenVp6LP
D/ZUHv34ec7zUz+K/KhkeHRdI9rWcsazwihYS/vRK/Wx1/rTjtWj16gRFHd3BqRosEyzDjJsf/MQ
w+Zpey1y+yNqPOp8Xk4OX2gP+H2j6YkxIKWxxrpdIi9k7sAE+JZNhPksOecohP70vosjIfjlQN+m
+xkeTeaDT8aSwylox+vt2JBvOkII7Wm4MWR5E15NYrT3TshDtyOvB0FLxWG906xlMprJXG9u2m2u
Sf3bzknFm+AyjEmgPN0fvVQ8QGhqg6KJnkrrdxpCqAExHwOc99i4J1JGV+6v3xECNdHY3YQWrM3E
nN/F2LyRlZnDhWFC1PRiwDZqBJjvOQjX5R+PKzK21wFsMbhEPCffqpAQJCmlgLTBEKyG73i2cOGy
AbYVLzQ+QU4NBvnNjtqxWZ+rmBOSP9CHs3HpBDUmeH4RBEk+sakJrVGEjWjY9F+vlmITNauVs3RQ
ZywHu5mCqkyaU090WcMctB3ZNmO5NrN9Tft53o9LfygZ7FxdQSdokO+zw4zeEQRUDN1Vi/hZ9cnJ
8rDD4kaa5jWi1zLegdfcLJ0H1TiTolKcGH2Ra/BReXaGfq+5RVGxZzx6GQgg2Sj6Unu/hwNaaGaF
HUdigCkfU9Ewk4Ylmr2aZfsCc21tFL2rvE72nH7RsXaCY6cCEZEtJR26ODBm80238g7Qdd/awzks
C0YBhOSmcNGa1royQfED7jnm+gJ5PBTPfDkXpN1Cz6ZgqNujahr8LwryRqufvLTGlYSOmsX00NXj
+9SEHdaT6dNM2kDxIqInmPdeNjAJn7ae8onkcMj+6/VXTuYvibHxowdpnChJ8RDW9kNErLhnFv+k
bq6j69ScbUmJJVUzGbJ+a9q40k2X5ninatBnIbZ7GlSA6KSVMW3PsqvlNMSxVJ7cmPT3LpVDdH2z
eI/K0LditD5CPRyI0m1OBPgwFqi+cMyQLF6br8TilsfxdUSyi9uACNGV/uDYCznbbvmeUWkbiub9
lFak2bAFV/0VW2xO54baU/aKzNn8uaODm7rzSeSsI/Ec46FbE+arqrkvLSwlxnIYquAOy25hg5Ye
fv/3kRmWIqXwDACcMSJN4abRe3+l+enmMTWiIIP7R+42EeONo15c5b+mTHaZ6DY30vOhgN2Wpntk
P6R/Q1rlIVPuvZlI5akXWARN9NeI0yfdMmnwTcaGCnzWevUaBe2xAiJZwrg+7egAk9j+5hcuSgCv
eaMtgd6TPgqJ4Px/zzAC2EBM6yQf5iAR86fCR0Mf/QmQKP4dAIkbYhopyEA3pKEKMk3upXzhokIq
AW0lTZ3NIg2o32Sd00mloeI7H4mpAdB0Mf0zOMSjOfySrW4CgJNQCr2kbTeeSduzpPNNPNP87kC5
jnF6dfxTvckbyawTRg3DooUIaFBnzWGIhzSQZrL3Pf+hYiy58aLmjarw5NmMYu33VYg0R8CJXddT
O0h6zFrbJ8uovnyXC7t3n5Bovzd283decJiJJT925Gm4KF4PtvnS9UgFii+VFlz4evpDH++hj3aV
l35R4F360TuNUbpz5ciGnUfelijsu4cwaMnTu/SyHEMz07hsvoya2MfG6TBEFiyW2XgjI+krzx+M
OnudzP/ctkIiMhSnSNaAdEwCOJp979GfRyZ7yyPn4JL/sOMnEPbhzPu6Tj6VWeJ6j0gvxrDrc7yR
0W+GpUfpzfwJFlAnnfYfvW6vVZojkoRRqbzyYqKwcCPxK/atd+iUv2TK5SHW2HPQ7xuSsT/8aehQ
IfBqTLHxp+6Mz55zC6JrskyyTUF6CZyMaw5BvLAm5lXzFW3FGZgzJv57mQ0QW3T/TpOXAKnk3aFH
sy1S657K9FeDVgNEJx51Juxtmj87rfFSWTgSYkqWuiNbh1jiCmxyunyFNWNOfrFTT8rw6Fl/RMic
LWHWEzsURbK9Qwead6r4qlt2zI5o+IqtBUwVFdTBnet97hUQVHR7NGT/SRA2gyN7/hpdzcmqzF9C
q9V0runLsoVtB9QbHIsZphtcVrSSTlb/uDTeLs0uGa0/06RBZxKyXjbAO5uZ4ToMqb1OLLF1p2FH
srPc0nA2L2X/Nk/moy/Ypb2WZ9bVPahn3jGy4tzb5vuYua95E+LwkxfKk122DDdGStVjFF0TuoGK
kWYo763wXfY5cYum9JUK+cGKGlp4BGVvx9p5mrl3rZIuPfgMiKP/AJnqoDPwTBExPrbxLTNECrd2
DsSQf0xkH25K19hPYXf1UImjMqOuHDkVd737ZklurWJmfLv4K9a4kO9RSSRZlTOYxuTzRR/61BIA
bmdle7KX6m2h3TXVVX0ca2LNnfbsxAaLvXxP0zQLTGt4HFwClPBQUFihaqpnsgiSWAck3bzXC+f0
Lp4/NRy2eKjOC9vF1CUsj9FuGPN0T3v6gvu62+STL1YAO8Yo1Lz0XNSY9giuejvgNEn0F2jMKr5h
6gpBkmE20OL4k01LbZmT2AlJ6UT/H2XJZ6pICF5AI6zWDHtahQaV9+7xHfQxfKwi5I203XxBJr0O
Ifb56D6QjMTWR2uO65DGR/awmPjVDZV+1diUQ4dJHHfTHL041nK26+p3JlzuMGbLdYkDwvKfC0N9
F9OkOHciZiAwitp1TN8Yu/yLqQXWHUfDLFGc5gXFtW+/FgSJhF11StSIQAK1dmtwsYvoUCR6T7/g
GfLxsikXXG/OkG11lP5dpoaJ4vw96o/eGgKDCw/nwOKd3O6UpvLJcKwyIBu22jF+IzdNktARIlnZ
Lpqipsr8W9rRQeC/IDKao208ggzLg3pe8VVl4e1s+T2Z9mdsux9h417TVl/6Un8NTo1EFpeVHKjM
+uorlTytdiTxAaIdcWwQOE6Z0VhYhUtuDLdjnl9ci1O/kZtvpPfvhjK9xV6FeizH4U0VPM3l3VsK
RBbrgFlNnH6M4ZrboyDicdtpu2eV4HRXegNH9GLEA/wN3PJdSucYVRCpFKJAPB9PRheuKIy12yud
kyNzJnA5MYx28dJp85rMxPaNoXdb2vnWNH19dSbxy2CnhjP5GKdcZsuQsxchx+QC/JV29oPRuOBF
YH1M/fAd9v67EvEubeNTOJd/E3vm3iZEt2drx+S/8VgsdsbK8hKNPvQqo8D2H+hLXmbCXVKQCRQu
Exn4BgMfIHp1yK1MGMlj6D0wXfqD8pbaialm85cG47b09HUq8idTTG+2NXyxs0ILPiaWRbt2wZ+K
WMKL0U8aKj/7xEWvKZohbSdRyWKrqpEZRUQksGEdva74at2MrLKMNiPjBk+QfV9l034ogb4JfadQ
fc6b5d2Pmkd/Do8qmwhA0ft8TjSL4HBB57dDUHgV9Wij0KOSMqziA1fVlx02hzDLjE1qLrtM8uej
f6RZ3oJNZZZu1A59j7XP1p5Mn2WhStozqUzIHLKXPDX5e6M35IUpjTdYZQS4Ppl9zFEDy1CY65Nr
0h103InGI9wQP1W72sTqIWk7ut4dKOAG4AMZrt3JGPK/IiXyubV8/hmGGuMC5L6gnQf68w3sF0Ix
XhFle5jH8p1eKeYtiiRoQudExK8hSgQCKS+xZ9+dsTjKOhxIvl4eI21TTrSggETogJVkLpfks7gM
1Keh5+7ha7VLGBSzxeHXnu4wIiRtKecw29bBTkaQzWTa2kE5OASh0OodWXp/nsREeKSMI31jj0zi
FMuIYz4bq3V8VRx4M7R7Jhtdi1+zbEW6DpSYz0h6XYJFTrpev6dUo2MDh9q3zRsosL2drldsnMgN
dxOFLFN4SqkHaag7fQNup3L8tPvqjyw1M1XXvpGlw5K9LIyoarLP4PQozUh4NTu3/bvt0qossgFF
BPBPJgAhQYzFlzd8+QC8yFNjwAb8C/lH6Nx0/0SP4BD5/R58w4tLBCPLlkGbkTBKDowcU9Lx0RDD
U4OGJgDIeRzpz9m9epVxl8Ht/SiUs0t8O9/jw602SnDKSmgKOljnN51fn2rZ35PJsXfW/IfDEOc9
BUSmQg5ABVPGyB1RqIpgMFvWyuKxM8nKjhWg5skkILpDBdkyPg/Tl2Zm7N5Pt6rMd+M8/IGnRl1P
Xc7BB7arg7eHvPh5St4GOqWHzlKPURYxMhohEM7mEVUl9ur6WVg0NGdTfZcxQfod1puNE52jZLkj
kbEIt6kpMMkCq6O3ZBb/xRMZb4P9neXwHEMUJBNsSFgcclOyZ9CqpEcf285GRXRZRfo1VY4+eMQz
kHVKfQLvRw+ogcR8SYTjHUo9xXRcls9lGb6bGQVLyRqTEsJUrdrjcMo+2fP2URu+xjE94KLpCdAd
vD++HO5whvYdM/0meulLUezX68QpuUayOYRvisOjXxgaiy78HS3W08JRMY+bJ4Nsug0BYt8E8AWA
4tnHwn4TDtXJWdJPUEIQD9FFEBOLQBL939BXrCb5EqD/Y2tu4ibwRv+5K51/hZvdY5a8zTC/NWsc
pJ2fly4+LTB23aqkT+SROKbrnQZRs36SsDvoprF5XG8QGePDsIYpx/b+j3ufsFwO0U2iHn5VcLBP
uC5PtSHlxtHTL0H0RRZ+997sbvTAluKMB42Hk2MwgoXajL4YsyNNrAoM12A7fJLarJiZdlYTIOO0
R6EsWKE8wPLFNb/uVX2YvLpkylHVyUeduwR8FUdjIQ26JMNuipzd0Oi3fAxCbX9b694QKUbVYTI/
rWvnIJZ7E/L7hAJ9Zt1wtAULd+LE/+Wq6mjOFQr2CW5rqM8kXbG/cVrdeAMKnKFZXanMyqv/ilnd
pHs2RAJtvjFDRBtc4WZffxBjZNTxcpgH2oTzQG3VdwTZRJn67dRHZspvQ2Z1+5xTu489xiqJsauJ
DQHDTtdssoCaxsRAZ0W39/Lx3IHxYzmYDl3evapoDHAl/QHlim/0tVU7OYfmyfCKf27J/DZrfud+
lj54eFLjNQV14Uh/SUpx71kWWfYpu/pc/Z6zbdQRZx+O9x6RepEmT0IhHK40kPB46HZxeK0NgdCa
puWhDmeGi5WJiCJ9JfTpmFpZzIqICzsfYEflJQpyMxo+hkJwmq37sxthbdT9f8bY/Nf4sFCSrPrn
eJNN/H1gjma9ZdB28tFwRE19qNyi3tcMp7dpLoejKh1IbEgrvBiUACpL8gv6S7meVnR9MdPmqPLp
QbneyUdSpqUqcVakj/B/9gz/GK/NOHEre964dX7VRnqtlvlxhk3JBaM/PUI4s9ImbsjB0g2ezKnh
ENpxepvTL0rRcCNhL6wXypj6/2wvxLvufHqmt22a9Nklh90YKsUQv7SY9u6cuFj5QA27RgqKdlRh
cZh2M82xkx35d0uNr9rrrQ0xgvmJYC60cRbUoKJFstJO6PhTSX3c3rvyOTNytj5WLLq43J+gTU00
w/kApJcCgpG4gw56AFAyor8zDGYTVX8uG1luJUvYSFUYTSh/QeERRs8xNkiN6uAWY+ChtbHSEbJZ
733mpv/c4+TFwv1cr7ZmPyIuO+eWFMK/CTpcu1kk6S59WWIX/GITJkHk6zP7I74I6YVbo4IcaES8
SMiEHdBehAv3TUVqpUq/Vffp5iFWJjFFcL28Z9pqe19499LFTNqUIwioOb2SjzAFqcuRiOzJVeMr
0z3j+4OYPe9kVGuS+44UOP1AYPWuUC1TsMZ6mrIK+9DsfFbEMAcUxY9WbqGKodxLJdkXstJ/ZY9H
c2o6tQGATlL42Ey3BdU8SuO/uvJnJOiEcUjOw8vK14RzPZ5s2R3rinIqypdw3yFxHem/0dDqrO1E
P8aywtPYGlRkTv6OnH2KzZ1Jix96O/+seR6X8VZ1tPdsChJd9Ecuzv8c/dr27aeT5ndkFcjO8LUF
UzLox5XlIpUbbnvJ6vIz5Rw4SaF9BAt06dCx7ptiQIICXlBVEHPN5kCq1VpSKNRab0OyOpLtQHoR
IrPi1OGn3CCLeiXUj2zbdpshWmvzj161SdDatrnrFC+eNfnvTAMV51JesTHTWDTK+IX6DlyxMBwu
Xm6cvm6J/of2sfTFzXUEmw5+O80MoxyyNxuf5W7ANBZxCOux0cf0/O18Pk1RQv2Z5ejbnOGZ1vYO
6ZEP/Av1njEUUcCQL/BQHgSMJeJtn9Bls6viEEf4k9aBEXO1HbKeDzJJj40Raw6gY7gVPR2LyMy2
VqLkNu77VzJMVAASPN/5Zh1dY5UHRH69FHn4tqDj2ML58/dSTLdeOMY1Ym+MV+2+nxrXXEnv6rMQ
cJctHzLtzPc5A+cAOGE/Y5k82msRPzncvzSCXOwdnTeOm8KuqBEnQa/IFIc5Nl/9MdmNAtUTPdA0
sKTLGCpNoOMq2geepMXhT+IbVzKeTkhba2Og94nPG9LXNGRVFVGkj0JUHH+y6XlCxZHXA+FHjnkH
UcFfPdGIiUsD+HbZRJhTTIs9DAulokjbdbQDAuiLGQfU6G2xwsBwWL+H4YsJFG6OCP+MgWbZLumY
iTZlht/JTdo+FkZENb7s+tYzznVi/UO32Z866dPlU5zJpgRLhUi3mYMBL6p8bnIuCFPjLanm8sxB
6qry0NtIUMp7tIg7WcPQntNCbck3MQOo0ofczruT9qzrYnflPoNPLVV4QIkKWgqLVjS6v+vRq7dD
259i2oab1qC/UzvSC9LOyOkmGcHsh/XBgDZMwLzezqX1GfFE84tAFEedfsfKs7UG6DBJiuepTUZC
gXCLhJKUg1XWX7juf3SL9uHS/gKes11siGSIiGgPZS8i8oaj6a+5v+za6w0nfI8OJk9YXFqcpU0a
bD7hsGlKuAXlps+hZag26D73rPUX5THcMft5PZw0FzWGd101YBCU/10Y/R0WV7nzPaLlneghN/HG
SYJx2+TYL3T58XcEXDwLPZf2kxWxoBhFy8piuMffwLMfLuaRY8RF2bCJh0yq04ROcxt7PvJNxUaV
Qe+zFYF7jF6QvCIdyJOa+1vb+1zP7VErbHxNJ462IhSD9M5NTprqps7MLakqvNCaIgzA21uHLna2
p9/jzIrT/EfLQeJ2AtVsm0zoiAKx6/bi1DD0EKe721HTbXYn4lCbloamcnLv4CXTL0jJEa/xQMqd
a9ALSgT6j2xYRXs2vwg2O1p0FKC8guk+yxY2E64JDY00i1OX1nUBodzhzDxaGBhza94R8x89l8an
Fap/VWdB411czhcGwtppdpwHsrKus4liwdDTS4hnLpsqeRQmXQVnRprhudZ4JED8k8B/c4/lBpOg
W2yW+mprlJVxshhBCL8erUf8SB6B3CyhIKTe+Ia3SVnNkN2YJP6VZsjBrL8kBQnHeZMdcJJ2gH/M
neU55Sb2mPUPhMMLH8HphFEtQMse4M6+EE/17PV0O5U5ccbz3km3n7dGkSdUcrykg7DIlLv1ue9x
tpuinVzKaWPWyx3V0CazGWqEVfgcOwvKsgppO0n52IJ6JLqAsGxO/p0RKINE8bJrDvmMEokyNDAZ
EB5CL31B2hEg3g9cT+Qboj9ePTn6264c0S6ayxNyT4C/Cad/aFRPdm292oP54jA7JA3wG6siuLR4
PDm1viyxzeyaPeZcQKAf+zh/ol/1q2kVU76pII/Y4WRAgGq2gh31ATcm0q25vDhG8h6bKYIqV5+T
Mv7XkCNEw5e5tBsTnt6b31My/zVUv0017d6+XOAbUurZQ0M4cgnrewgB76oKu0KII+7sV+PVltF4
IET41Sg+HfwClZPZWytGnpRpshXjCdkr6roErVX8VooWyDRBcZS6uSLOoANdYYXv3ih9Km6Qiqh8
Z/crFsaEez/97MZQXyIh/o5zecVtXzE0t45g0sfAJao5kKFH3H9BGUOHMKBPToWwxJCdJZ5k6uCt
8OZpa8G3zI+FMbsnSYu8A3K+w0plbxXiJ893UFHXZNMvMbFuyyS2U0WBDy8aJG45IDbmfigm9G6u
QS9ADqAfJ/uFMEqEwWTonCHGMHYxQqJmSvKCveY0xeQzMBkuDF5fezDMHWoVvJThSPlW+hOETxdZ
dH6AG13NJsekeLw6TdbvLQfHUGcaeG2XszDM4sj4hMYoHhY6ntVpGWnjVHEIWKSk76t8kn3CFINm
OziYPbzi4K7Xqsrj976nIPMdke0HNYlzps27WxA9PjpHEeXTeaJXuXMfjW6sA818ZrtgtUxq36O2
JHhWwOesFXeynQc2O4PRDf0DJlLnYLNYC9T9aU13QmP2H56oFF66uaecSIhKiJlN0PuivVt31Eum
IQKCmrhY8xjDF4Z+yNI9jIBkILqQblLXO/gJ0gY+7iJw4jvTgwPMlbEcWoNppNnb2YyPqz+kUxrI
muc/Y8vZz+9RCnTCeF8SG72azV9q4a3duHjRqEi3fj3yCjKbtwwaumRBMT76l0948iCuDhxhQeAg
St80laro2NV6BYdDvk3LASAw3Q1zSY5L0vPjooWaq8PZ2MWdOBuu97ulr2eSQ3B1SusUxmXz4Cas
7Cru8EXRsAvqFAWUhSukr7NwpyT7vBGmx7jqa47VxtGwjOdQhigaIiExHy8UGd1qz/l5U2ChYWSu
MGq4y/jEsGrkNIqDR65vfr7k573KmqozABjEmVzc6+f82v3fX4UCjBqUXvKuxD2RjDFV27aZ/PyY
hqTNG8miAtWhnHR08So8UG2IegYmTS6xdJl5buqPuRicIG69KaiV8aJKBpp2S0YyfFTU19OfUjj+
pZqvrHwcKSRBzp3WQSFR1BDUSIevkc3GmzAtIYBEtLRQXePhkPylML3qJHqoOw98b95e3BXH0JVL
QNuzOadp9KRUPl4mJgVVSUGlPOeIiIdgO+MUY+F7M4vcp3Hn+YEsQWfr0P52cF8qx022bofpUo4K
g8AwYAWZ3vTcMEE1Vss7WiWJdenEyrcdm/9F1JktOapkWfSLMAMHx+FV8xRSTBnTC5aRNwMHZ57h
63spu836pezeqqhMhYTg+D57rz1MNPJYaH6+JL6l2ktoHkvd8WdY7TFriAhwunepmXP+Whg9tiCT
SfPm81/tN+NFBPOHX4X62Fg9S9CJQTYROCJSu75numqCbj1RVXknGyaPg63ml4KslVe4Nuv6ALiV
rYdN1XfoVKxcu3j5i/I+cIUE885U0SOg2N3iy+fep5wBYuTTkgycqkav4cBqfctojPe2pzsSSCnP
Blpkwz51cA4h3bnoz5yF1G7ouINPKSZzssAPE+gqIq8eroBweggtjxFt1Der179h9hUnvMz56d8/
BZ0IWKyqKtmncjz70gvJ793jRv/7j7ZPyJPTKO7u+5X6739xCPj/3w+JxsViJaFQ/Lt0/121/37w
//81GeOnGlDD7t+1+/9XeEhcKVtJdQtIwf3vhV3fL/W5pzHhHiG090Fv7f/9d6TTLk68/Fg57sWc
EYLjMP+Ru1TxMo/+EjWXrSydmr7wtN3UyUDxrilolygPJl3YhkBVzRaYxFSwb7gT8Tx5sUyPKlK8
UkgWJWwapdyycWjJoevflYUqzi9cMHaUzVpUVBIMo7VNaIUurUmeRnvWaz+dtlrd64iz5aeqrB4N
i8XDsmBHz/p1U9zifp6vcUguTXIn2Gi7hDOLjjcX73OHoa4DjZNaqcYydHXH4IvL1aWi3TCadUXw
bNLuU40vmZNxDlog/RVCr6g9ZvmqXQrlajqpZaxedCD6w91PFwTsDqmnoTdzrqmVJBM326f8vrTp
G812X/JVMN6JATWexQ6a0K+wj2oSdphCp2bnT3lB//GzYwV/+SoJrivAJOTCzn5PnqiO3OfCUTlN
Qn25CcbwIOjKAWTOKG8xRfqSJSAOAiYuNIpxJLo/UMbOvilnCmMXsGZRvo3dKHr6EuxncTFXUH4d
qhRtPKv9uLBcKRZU56B1d6PbsVzAb7uuLR2tAqhiq0lZOwDg9r6Zd0WSmFs4h5zSqHOKigrPTPaa
dcXvOevzp9Ec0KCgTOA5PvuD/Tev64HpkGyL8lOSimgKA3/Epc35f4k5x3rRboNuLlDRHQB4VeDs
qpxFBhGb5FBPhctG0z62/Thslec/mKJF4okCJr0i3JQDCzlvsBkZhuEwUlhBVAkT2DyzFChlc1D0
foxtwoMgMg98+X8IJ+GIjtL3aemWVZ1+Bgu3WiRYP+Q01IfkH4JyzohG8PAbCs5L5Dq55zRpRTbA
Trbsgk5Ije5qsMunPnSxjtkzPVbcooB5/Y1gM7gNpvF4CK5JXNlrr9k7jv/LD/70dnsThjGFGrtg
1bUwvXtSpZ47H7OCpvakA8iBiN2CpbT2jiK+M6Ei+YqcdE9B6C5/mfr2M7Dzcs+FCfOXRR+7ASz3
mKCw5iT9i0rct9Tp5MZvm+/IcHrIQy5dWwXVFaWZPvDfgTvpVWcn3SH2GaPH+lrOo9kKhJqD0L+5
9d3Z9ASceAMwdbHFiCmWNmcqDOKDglzorGMVERwYGXtct7vwKL0RnNX35soNsIDgYPzM27QOdr4G
vR46W1eeTBYUp3//umCN5rX391wbixjLFyfocOLkZ7M4Db4HsyxsaLABvm/mfN5WHr3ElpH7zEky
AkYjbpiWVzcyi508RqIDCR2oC91tGia9n+YSIxWODIK5nJn5ucnyDgTOMLV1Cy/GYFJL/PDQQW+x
f0oXtVmIdOfkhl0+yed0P5TJw9SpEONewlwTyw8P6MauqSAqhqFFZM/hdw8G1DvgcsO6rBgJuAsS
loUe8e9v8BoFmZ8NjTVP3cn4RNg4bPbhoVHQZ6oKt3/WWBuP/CygivBewqO4KIbYupVEleYuGI/a
Tqdd2KpkV/B12GsXoaB6lTJGZia5aps0po6uXBcNgYwukcz+zRgcndz+6vPhlrTL+JpZ1qeZky8R
dhEPQvgmmahukuGESZA1uKXLa9P4b8KoZx5qbD/YHG0y5TCbMnZyJma4JvSgN/2cv+JdPKa4iH/F
McaMeEr2KIHvXp2Vh1pyH/dDTS5tUGpVwF9gVUioyku6dVqTG9QtCJ+RgNw4c87XPz1ZDJx+HDXT
+h72S5hnYEhxHEoeUhIpkNrnL1JTLFickARF05A2L28AX05pHRwG3/fvzVfuJqBe1wQEcOdvmfdX
oBbVWdb8ulL1L2GZ0MfdjK+hLjmgeEO1iwrf3ZOp5PwFL4db2eheWkAyCEOgzGLVQlWciieNdzhW
1c1O212+WBVtCfFPXvC8B2q7Z4R4cYXEOxBCoNGM0FbY/lC6FsJ4TF7MsJwmt5+26ZIi22iBiyNs
KKImcWUtwc6vWnjrkznNKYOJ20iQkGS5WKy+sgRJeRXhbwFJhJtQ81bHKTZdySqaDkG/lTVpJ6Ai
VtA7Z2NxqszMEJNR3cwZ3jawOqSVVJocpDt8Oi05Gcud2HlnOeQP7zUwprgjfV/D1j47VdRB+nsu
RLNgKxme8kE6q8yy8RXMHaEdBv3OAI+dObZICH88Bp1dE/mP2qvR16HS+Uv6l3Af1rWEKEMwbD13
fBKV9dtN440gfz23+qoBKdtzC8rB4djhef0voq/+4rNsKrEkmuFnKcKPZOyucdoea0rSw6I510t3
VSlfrJ6gBCkh4A1Y29nDcf4Ax/dEiLtZe8rMK1eWP0Ic+rA9RcJcUwmKZ2EpsOljIPVz+ZBHndjM
yyb0B71J7o5NYDyUwi37wK0YUktMXbIXL8W8PEVQXNL898LCsnD9ZudG+HUjaNLpzYTRsEGbu5gY
XUFXJOkDErvrUqgtj1xQDb23McH8vYjyNiXRudAi2/aDom7FvtrR3B5ya77hTQV0pquVNQ4XRRia
KZ51HGyMFONQHHCYokrTR1mcBNiKhGCiF8onTpxW7/B2zPWHmw8IUtpc6jF7QyC955P9t9Sq4m3b
NxQtMaeWHsGtuSX9mvZPmR0AuyQXXqS8kVqOb0VGLinIzC/SXJc8saZt1M9/wFd9OkJcxpTdppU6
zzEr6g0NeR+yBtUiQPlMrb3TlmzB9Fr2yhmo8DBG7CZw8tzW0DEMcUl2D5AanIOhvGod5dei83MQ
hvED4t9bwnSRUJ0JD62/2eU2mL27/Stbi8b80ihva2STS1HcE5VDsynL/i1HNCcR767IVF9NG29D
EqVuU31gh2Z1wY17i0K5G4yvj6PjsG/ODqJkWYEFvvdZw0WG9eDgN1dyDX8ZK2sC02PGphOpuJAO
mRNYYL3L3y17d2DPld6w1zcR85LgB9cxU35FGVLhiT+yIc1ecvMd+g6ueRy5qw4a6T8DFFKll1yn
FN8i9iVwUC0WOt2MznVmA2w5+tYMPTEi7IjbBUI7MERnl6b3DE5TxNt4qnNyBI7eEqEnscethLnO
IaJLJQFqlMlXhpZrlP52U7a2d/RZrqc2Z8KlZI7D8sLtw3YeXd2456RO+l0RUNRju47iTr7Y7PBZ
5RXaIftcJHCpWx45AZoN6ZZtPOKisHCzZ8ExKHsclzJjPnfElecjFoYIF4GF8IUKw9cpoVFrKi2c
PcnbZOMUtRoSPkzLq1Fx+wxJE4q2vlXlzS6mZBt5Od6+NMSFheTstIc51PwOhfMY2zgx1RCxUFBs
8j0m4BDmdNfPwdqfSH6AvOTSWMp1P1t/K6SgbUUnX11rRQ0Fm/Gcm8MGCuSHo6aXPvUO5Z2GUbfc
hkUsfsY8+xnjpvwGLJ6s5tK6llY5sUw5zW2arsPsC6YDAzsbg1VHkrXPt6x1UdjxVnI6Wie+bZ+r
dqm2fTpsWBZjzPReujB2Tz2n2nSMUJEiby3zzF9nLMMSB3/cDIYPX/uqnQAd2eO/O4faJsq5ScE7
W8zJphXqMikXgT4b8eTOnM9gCTDIJ0HJyhelh9Uyp+VGq21tZR9uthyHCjGY5AYHrH8OQq3fF9gE
+8m3LiIU6THpflLP989YxZ2jLoOnqIrSXdCRstFjvgsm50hoJtouTmU2eADA+M7lBjsCRgArg/7o
vtRhRr9waXauHX+7WrzU5cQ4hyf7ReagoJzGwn37jyZUh4bFtcGO7OYsYvg6dKVprtOUPiSchkpX
TZT2eXT7OZAB2PXMS3LxHYvLKgxwPAUzpB9HvpWzDdQt8ay1aUi9RomFVtRfo3hId/nkYqJvAiyq
B9KenCL5C9f54NbrsMHgHf2q70Dr1rLeKEzMVyjKb0V0t27gYslYEwLeGO5rzV2RhThJ2EjjYmo4
9qWabV678ZlKNyWPf+bShFd4/6sAAh1mvmgUJ14ct+L5IJro0Bn5I/PXSVisCCApNmiWyPuE8jnx
hXH5iiDyoQoYVvH9pAXub23kh4htGggZwGtdbQ1sirXgvLYSmeOuoV9+uh1uQ9oWdg4fdDv4mCmS
/hvwHJzJdpOmsJSmqMZ1yCHIbrrHJU+Oeeu9JFb17gTawyuksa6nKEFU9HnEHwT0uqX2dinHGZ/2
FyIOGDc4xHabGRPJKY25mRcscueK9XJQfBaGNzuEy2M3lxQGwqLyT9umubcdMEJxamP00O82TuaT
lewbqKUAWEKYPXl1lO6P27Pzz0oWTqXr8z1daiKV1bQBiXAYcywfnh95KJ/EA8rQfvTIIOAizh/7
JtCboXPPTZE+a39+ghD1XJLVXEmr/cgTzgQTRtHOO82JiHeOLVa9C5krASrk30sqOu/lPi2lEy2g
cUFCL7bSbhuEmKiryDm1xb6tnXrd5PW5o16X6tGPlhtFpCQJ9gT8U6O2vYZkn7glyzAkxT7J3pue
55klPCbkgYO0ArHNc4d6ld+Z/idxmRCDQv5FscN/dTg8YGAjv92F8hDVb1zym3KxyzMntIDTYwwJ
BRu0RVtMpH9VGfLZPSHION+/UJn7cH89tHBz4g2GE2c7qPVFAdAWS3PSMXhwzX7Fo/UXU+EGs7i/
t4T81BhhD80UKfBQqIDMyOgB48HUYbieppcSV+W+NyNxF1N+ZJjmvIrpcGYMJxzrp7u+Du6lAFSX
6LzdeDPZF2dIn9yq+sIIEjTV71kRfBygiOjqUnqYgY1LBMrwterwkzvRfk50tXMsKVb1mMSbChJA
GLqnMXEeWbHBBlyQ2AnKEywNmhLLP+yIiVGqaxHR5eSjKitUuTzdTY7PqonIbC2Xvx4VOoeOEN2g
pj1J+r+esN60FkxXQ8RMIgaQEF7+rscXI0aSfY3Ocd40W4fKnDX8vL9KskKtQf9jb3+bRA93ZGy+
C+2dhzr/k5Jpw3Szc5qJrGS9pjqQnhleb5Oq9zuMi7SF4PaaLwJeWThgeF3w4nKGYzNfbxr5nA3w
GMKGArKMmhWEmPquKbG1BY24HtIxOyJr8jyPcJQ2rNRY2uldZNDOAMI+UbCEi66KPk3UEgcvZg7S
xE6ImyMlpMQcuJa45jDTTM0X3SQO+/X4vUSEXgNxfHAwmW31TKgDPwQrtAmH6WyNO7urn4OU7eIA
YofdXlKtsOD/F6Yx6eUmvkAW+2mC+GoolSKEjqFpAVi20wMrhmaSG+m2rAStciEglW+SQv7BINfu
ZhnQbLy36oUUttdVOzu+/LuEp2H4Vbn9JbW4zVeDQnpDV+5Z3ow5TrV73Kli3CJAU0+PLXmnwOK0
VY/FqQj1r6Zw/vRuhOG3JLLXY0gmSclRSdXWxrVxk1nko9nEVk/MiaeCFCddbO4G7sh3Euu739Pj
rv6dKzJf88Bf7BqO4TLFk9P5BRsgs83Lzlz1zNo/LlS59ulhTWp8fCG3njbLMjKYJNDsPCnWWfRs
LXSic0zG3UvSG5fkD/JLu86dkehcDtajwltC5TGGOiQRa5QczkJc1t0yPyyEIg7Z9Dnk3uMSudE6
HiO9k706s/LFguv7L8vEaWtkluDwXR7QEbZDx3HXY3eKhQ1K8fTljZhMtAWTT9ZPljJqy6XkbWEo
LZs2K8dVl5bXMZs+xuKe58JHZrnVFkm03joQgTc64HQtKvcqOCT1tipuk2s1kHw24/Azlv5TLeZX
23WPSaR+SXD3uWfDxAtORljnmFDPTnaeuzJmHZgwYVQV62aEOAocFFtW78Y7d5j+BG1AFvDHnsTr
5CavzOf8um586hfzu+m4OdRW9xoO3THuEdtC9b0EUGTHovyWdEHnQbgwwfOeto14yx0+29awQm6J
TR4wKxI3RvuKUD6HBkKZbbWbvIf8zkRci6MjeLL5C9OjrCa5ay3JJ0XE0Q/k72wc7H0FoBLTAXVB
6pGAxMUB17xNRo5DCQaRMTcO0ITygTdSXubaQsXhHLn3crKAuEzHiGReNcNmtYhonqRO/lOu+1+m
7WWPDiM2qQJWM1nPveMD6i5rdx0LvJgqItWnaEi3TGwffZuERJb136HAohiVvCKkaOTu5Y+YSDvz
AIESJ6OdmGZNMJTgnDXZh3Qgx02qOt9wGOL1hNatiFKbsW4xz62fm1eLzks1j4AzjuNo+2fUDL50
64EZ+xKV1Vcw990xkcX86OCkinSYbTMd/vHjr6F22ZqsJDnbYzbiK25HEGaO8taLP/6E/q4tKqyn
Vn7C7oXSNrv5GpWD4Fm00EYTRq/REtAAMj26Tp6+uCXno6gm1L7kGR8NiAzEAbvYBgPwGG3ol63Q
8TMCNJyO32Md40lRrTnKzGOVOOmcsZYDC2YmZytDZMy4XX5iwh9dPFOYtuYZhhdHSqbklqVLE3Ho
D9Lf4Bn00ckQJYiXGwBFyiduVYozPFAYPX5N0V9UvwiHL3mRi3NZVHRWIC4vQX1tIFlGPmN6+wZk
n0eWhhsrJNM1qyDIXopkqPu5JHmEpQtmhl0iLLUiOLMutw+F3Z6jNi8ewginzVzaclNYSHaj6asT
JaRrCNE4d1wGWpAl6zonT6vyDOVwePen4DWUNSQrat6IESXfdjSSWhoKKABcVUGTY1Zq3Xg/VXgy
w/g0TqqkNKXcm7q+h/ncH0yAHANZdkJajqEr3YPi8fgR5Dgu6ObGlF/VHFZVC1r3bgFxMu4S9W7i
SHnRqesclnUji/RihP0WYKxbqSpPeIqIbuMX6WEwKt90bgF7sJPv87/UUVySw2fBuXg4c4hbgmbm
YIXKbm99FaIktvVhyonLlIrBdCbxaWdY8NW4xYssiZunr8S2OTY3ZJPq4ggq4bkKYXnELYA0gHPv
jjsy10eI6+zjMcnkQbf6qdHJcHFNhH+ikC1OxkHODakb5NuwSiJ97IfK38CwxvNXZ+cAVumhxe2D
TVvnECPFpe11DuC1TQDnunu2OsySU8/Z/y0v4ZNAtD8VBaqS6eEsktJGjbtjC5YoW086DVZ2Fn26
1sjnWQWfcUjOossbTS4/WhAw7C9dCm8TDMVD0qgzaDsfPR5Jhdm5ezUYBl+k2Y6Jh5bZsE0NSw7O
mA1/hIVjkwc2o3uaS4LrUfI5U8GW2sNTObgXUS9nnBKfQ+bSpJZLUNQ8mXAVc2NqcXYacu2A1J6X
fh73UXv0Uo3TaPicFS4VL4jGrWRpJS3eIlNX9J0uqt/G8fwkvTpYj4QAEIAPddORMJHDG776PwuA
cU4M5HGVhYLH0o+hIHF3Xe8GJ1ppMtatySWIW3IVPG6KxDF43cITS1B/X9AnFsWpvU0Dw7LAQBxq
mZbPZio+gPxsHexZRwwYJ9VI9TQMr9NAcXtuwkdM98C0O5h94dzui6QvbqwHH9qy+YgiFJGyNfk2
75bXoCLstTRyXiEOsV2fJv/ozYwRmJAPCeab9X1fjLVa9mkAz3SC+BHj1aP892FoCQ+4ulxTxGzO
YBe+VVjOp8ET81pY+JIZ32g5KbTczH0gWBbVh7ZJ9KVJ53PsW9Mp9UFJuhbbGintg+gJo1SlBf88
xBkWh+k5L+eWogmuROydzjr0atIpBR4GO9uzhXnuxuWDS2s6OKlzihtR7N2OQ0Tupc5D57KS0DiZ
V0ax3odD86erccbaLoNDUTw7mJZORPuyA0ZN4GLivqiMwQwiqbmxYHhJBqS2eWlhd4DPMEq8tXBb
ew+WAly2lg0jk0eNoa4YJsJ4sLw4cbvJZshgf0nv7lDDipegwUDcuVcABDbxyJo19JzcuU79OmhY
+Va4oBUlp+5saZY0uXf2xu8xJeVvEO/YanpPWdMedM6f6LUPgUdvE+vLlIsB48mgsEooFNhDhy94
i4F9x+xTnaua1E8YmY/cm7iMXYqCIUEku4RzJTLKdMpjpPoRcxN35s+gWz4r6bf7vAt+LABOcJ+9
cpc66qxzHtfszzYw3mBh52Qy5XeVEIwJQnCyRa0vo2fT9IsqAR4DKm7P4gzXqUK385Z8NxleK3Au
dS0yaGpT2jw1aNAEEASy+7DcTxIa9wF+3ic9Qu0PO5820NI7Zw3yLz5sTpo9xGPCUPRyJPmpVql7
pvzHlSlojM78cdNZ34SPAt3lyDw189Smnblpt7SS78OiImhX8V7iEPPP1RjeZTD6fqAwQVA0HlLk
vK/8As8r5HJuhtjy0pZWmjg5tnGn/6Q+k3gvr30Ue0BcwvMS27iIVXHn3UEdj2gMDMWsV2lHpo1V
B8kx5mfUPuHv/gs7rNIE8+DiY+S0DU8mNp1lWv/uwsDQfo7xXOHndPs92wZEjs7941Y7sOoLKob5
jB3xNQ+2ZnyqWdNqEgFFcLCW4cmkENlbJT5nu1+2dcQ9nQzrTjIIkk1AtTCT9xmSeaMbIX6r+xqk
sdM/M7oCO0nv0KWRIqCI79c4GMYXI175tH3ehvDMA3btLVENW52H6kxyrRclxKUEnDaB1k0XUmKQ
+vgCVMjU7bewAHqeAoIs87Y17mupubjlIKAxDeD0ZgBrtQdyEyzeN2yrx9nyf2Yvt06tMimUG15T
Rp87R0AtL9IJvvwyOTT1EG21TMXaQkCeuUY2stR3ZajOd0PVfiezvXHvh99s5GjRSv1atyEdixIf
E/PKDgNUh1pqOWxCnc1kaXeXEPzF1mTBV2C/XYHtuMxB/22BViIG6W/UAEqnjftDNHF3TLAvti2r
3LCwfvquetAw8vd4a29x6U6bfgphLRb5YwB8DXYifVMclsNpFpvY1NQh0yLBlqYO9w6hsqTpUk6y
+r8FK00/2+PNJMG6Tk29Q8/4DqKgXCeCM27ToUi5WepiNdyZnjQ0ya7+ZGDWMBx1rKLq4VtRHXVu
PPdxDvxxDThqS5iEp4zF148TwzdtvafGgaBB2sQGit1DodQZKfHe3ot4Lnap8M9QyG5lBPAwD3u4
dHATgqDbi1GKdR6BioCnCuatb3kX0+y1Wvxyy334qSut291u68c8Jb0RoXDy47/osHkHa8ORv8ai
YRRlmVWMoT5JFFDqsNkmkv91sEB0MxrBSGjfqx8TlOdDwT1/kcF/Dp5AMG5qTw8UZrwQSHse4R5m
EUyYQwHYVDRExPZ4LiUtwmx+weMt2PxN+D5rmVz4HUaCzkHKF2mTJq46pjMWKC8Bm+DnDzY44QNp
g8c+8u1zLoJfmGYJcXgj30MEMC89mdK9EKXkdEzfXz2UmPlj1vihunR5dRkdz98M4B8JppG09asC
rgEqTqnymTfBucqQHSap+SniZJJS913L4VTjZAzT+5Ey7u1rtcQoz+X4OwE78CYNh51cQJDWFIdM
RFQ3AS5aeyzJpsp22sLfvse1GPL5sq8bcv/IHv5dioL0Bo2bm+DdXNngedEM6Ox47dudwHpGKw1X
dYQhIOVJtw/DaTs1wcc4mWnLcf4prhkkw6h5nmTzm+My1CehmO+ra2AB4NFt+RqEig80JW2jX5yi
xHlo2bsQUAIfLtp7QYOBN2DhUPQHeA4fcN7XtwUn96bVaOzYPl8KW/GN9KYfmDlUEC60DEtSHpjf
7+4LTGxptavpxXJTVlqtC42h6x+cZQDZAzTMSeLX0AkffCdQh0GrQzguLwMIVFT7gCytbv9rcb4j
BjXOzsCiNv30lXIEeUhVinTMfHfsZXUEkXTDID1uxyoAXw5XoU64rS15e0GsGFc6XG515aWbZvF+
wql8je7BZXSB/A7hubW2/G6Gae3M2fvYm08ltb/SlzziEwms5KcXM9Gcewe8Zz002nqzx+UXUViz
m6b7gF4iyHsaG0YsnsUMAyiR1X/A7gM2Sv22s5pHphLouPfgZtuOl97nA8Du+K5qDrnOcPTYFqGc
cDG+T3o4iNHI9ZzhmmfzTCU8L2YIGiYEScEyHR12bG41YHSrsp9Ruxqf3awaj1MmqK3U857wOpsU
anBRP89T9SUc3e6pn/PW1H4Oq6ggSFK7bnUeUMMiPt4twNtvHSp33XdEmKZx4MbOo103Ib4gaO9b
EbQwHll+sbb9nfFOtka+N/XO1ggEXkC0tCsAmJcV8YDSEF1cmoqDxgCcO3+sBuunszJ7O1d2dyg9
/avz/f6M6QclNzpbSm6tJGQTOsuR2Hj9RDiThoyGOM6+u7Mcx/t7wTyvqBYKYmmOi/IIyJNrcgRl
8vhI6ADFJErq7hjxfFmlGfRlx0h0pLjZlff2o2wGIZGyjY5jwaEju7nOsOOboLDU2vRgePZNDws3
scak+7u+G7SS08j3lGHuXghbr6KrVG6395AcODo7y6Gz2mfM/jy8+gjHwEyDDGDhddQoyHLMjb7g
wTe1/TlrY4e22va/MV9usp41p4APo6vyIRT4/63sMZTmyqKDclYeS7hZX50hQGu2r17EBsHQB7/L
6H5xy0tL6mtJxd5wkhnSCgubW60LBldLkcl2e/+kdPs8AFutIwAPfl/9MuXwnjXusnM8fL5W9Vb5
GM3c7MuagLl41Xun0KGXqT9AhrRDiHOVh3BXViF+sPKwpB1+K8q8kTmmyWyD6dZmC+W0oMY7R0Es
1Qjg94BoGnWERxP9GuAQIRONrQj5gnvpb6Q6TufT1HF05xlYBECeA/ZZ1qXvnR8/7LcAF3MkrOo1
VVzwbIW3CGJ/Ap98EAbtvIw+rDuSzLTzcRYDvSwjPSjEmfHHRfzioZd4G9JLZ6wts1N0eO/0dpzq
92KGaJFnwzueHahk0R5f6cHwI0y0PTwoaopYgeLkN75im5ZV/jbseQJEKddc5piFl80yWPguP1bG
u6bFcqvkDarApgv2ThVeugQomxU4ly985+VaBLTRxLUhP7NwZRd3BwTJDu4TzVeJHT0hebJmCYmz
M+ofTRE+BZOwD07xGUUTJfHWi8+qqspQ8Y2pvl03nTgy4x0YJydd961k/hjG330xMcv483PP8sVU
IUEWM/0Vqn+28RMNjk2aPkmq6zjyKTuceNZKyR88aXAQUBcLU8PGcOIHxx+KbZGqR7oZJDKIfTJB
DFeQtBBisMsXNC78eZ2SQ4NNeZrzkiky8k6eH+6zBSS5wTbAOu4HptVnG0UXtFhOMDhZFg48EDAJ
DXIwWSIEti66UMv1bhvP2iu7+Rae2dFJtPHDl6CfyrXKi1/jPSQrZcG3zS/3U0Ru2LT/ZT5f0oH2
MjAA74X3PCXlyWLoWInF+bKTxDs2rqFiQqDnSsK5Xv1GSJhOppqutCIsNgPlYEgdYpVYZ+nivUBT
ea9TUPR1V3DD+m5jRHDI6DfbPA8L94+EgOrKKmfy9wOYRI15JNGfbtq9+WW9KanmNgUPbsVkt0on
2rmSACF+uFnJWeWTYNSZs0NpP4B5uelKfk5zS0GmbMiAlq/lJL/JAfy2HEa6jDgzwDmA+u39Q037
+DV2QphGO11y1gC48DsrswR4V0OkMclfxUBrSEtsKZ0d5xYP8UEVGM+blJyKeyelVAWxDEn8qIvj
V10SIps9hXQOYI/N9atwKEcThsqIFE/F4he/yP3d354Pmy/ccTQKsWy5R0JqdPEueigD89MNndj2
XhTz1Za78t1KMfhYSc+GDuL4IGBWV8wcAXanYnH/k0hBNG2SlHDyzxjqvKWt/3p3PNFnNODORT8n
U7yNquQa+iw2F7UCR63+fYbg0B617MZz9zlMjeTujJaOooj9yDwGc/bcGhvRAJu8qM3W7dB5spw2
LGe5Ztyj17Pujs7g/EJGRHxyl0slh72O0BlVwDISR42TLxvBkmZVx0O5yRyEx5hLoewJxCv/QdYD
A8LUcFqpb4IywszDE8F7l3qntq52PhbuPmcZxL4Nk3E3sfqwv5foL9AfxqOwq0kJ/Ae84NWlOGjX
NNURw+I6GT0gYf4hXzI0AF1fKYUgZu40T672j3fVIfHh6BeMmHXfX1mVcaH1DBs6/6s672Hu7v0X
RX8MOJ+6wdqz64cWV3gZCwrAOnUY+6sz+td5cfeNxbACsmBFKRzmmZZGkaq8ln55y52ZJGkEJH+I
Hhfjc7DBE4tBGVa2dE/6rhGq7jAoPHrCoXokuVuTippPWjni76yxdgpFsNZspzz59LPlBvlj2/pY
XZ2w4msC8bL+H67Oq6lxJdzav0hVLbXiLc42xoDJNyrCoFZu5fDrzyP2V9+pOjfUnhn2wGCr+w1r
PYvuhZ2Se9O39BcOuxEzpVYBDMHVKJHrta+xQPJXS5wPGCZvJLpArJ7DYwZXvLCBsi0PYWjMF0OQ
fcUYRYTdEQhxgG5s3Hcs6rLIulAn9dzpg4PlKritQp6zedFXxAx57Qq9AjIiM7KOtNsX2HDA97pr
HVA2MY3/GWrdbmbJ/rJhjL9J3XbTiuniWwjrxoQ+CQ/SKpTRT2+SrzCPqxi2SIx+yZrQN7EEvcBx
WTUVeRn92MHhve+RhRJ7YtJxgJewY8Gqe/6Vs5Gzz5rSdV52BDi1xUdiO+SYW1+qDp/D8EQdRWRw
AOqQ5CIpGMQBTp9z89Sk/ABs9TgKjzvZQOEaCvk8hf3BLH97Xg92Npx6xpx/ZFaz7/QijHZne8uQ
nuVoFPcIrlMiXLr2LBuLdAsX1Faqxm++Ert+8h0DFhFD0stjZRNO0eloT2zXisDqYdNLvmqqmxUp
ItG+63h1vJIWUoenYZFCYcJEoUDCO2lSO5MhLYGFZ3Mx7gomYVaSgnnzgwfRU6JV0afqKBLJDyTl
wZW/iPz3ro6Qt/EFjAASTycBti9xA2CjTOgMcQM+wcEwNOF6clJGS6a1A2VgZhLobA12PrUd3C3K
PRH6+LK4tCp1Kv/yu6rgEMZBswVFwMo4LVnpoufbI/e5NWpycqRvPuNkHLcJxtgpJKAo0+p+HANz
VXQzdTsJeatwyL8GZlXrKGdeRizm2qwXVdcCMDbgTNw0JjprofUbfg5x9NmliJFQsY5SdWN3qjgz
+58lYStNU35oMVgH9i8KiRYoARThE/sINyNyt3aPuRLNubWa9ki2185DFHu2QvgGRSMWI8nypxkk
w9Xypt33TVwcG6Mqjv/91zsFtDr2dB/Qafjdvw98Jy3ze+mutaHBvL3wxqYXm11of5nxUhZG9t6R
cwtuuDQejRBvZE+i9tnziKKZdc1yg7nqoN2JC4D7c7H5Pg6sn1Zppow30TRvkSGjX+w6DMjnCIdn
mj5YDTgs0UgMw5SRdtamLwVN2ToJ6u5eVG2+i/hnMXfiHQ5JJ+Sfmzg7AhOhMMQm64GWIchcJRay
Nms8+br9fx+SNB1Pf78X9SfWkP7x78+S0r+WiNl3/+fT//7Q6Qr/qOrb//1bfK71E3Zq7OJT0ODR
azn4kDcULEdPVPMwyf7/B7NzQcz4xd6WmTz1vW/998FdftlkaYZWlH6PiexrPhCR9ff7f58bDZHP
rN0P3lSvLVRY3cNU42w05H1gsEUJ9XTwYSfsugLYIrjQkZd0Bm7V+DRuEA0VfRFXfw4nNyQDwbRY
3s+zc4yrzD22wvoKbN55MQqVo6JhRegHp/NY1kzIMrwja01msQN+ikAX5PSLhYCcs+L491/mf46C
YO0BatoDn2qOypTNccJfcPz7ZV632Z7xLJCxvDkOy2dUAWe3N5P/lXjNyJ2sWFeUKdfFiG7FD/HZ
ZaweJ/dhCvF0ICFT+JGs5jQ0vwTfh6e5bZdniBAwyTcSlOeqbGDf+TGYZ9gV0Imaptr0GFrxI3XG
cRbKAOnaSOP434dl399asbiBph8e8yEz/vtQRQ1DgrxDdIrRifkem5m/T0mXTxGLZGsmjzeQDmRu
XJAURn9yvRWwGrXLu+kwM245OgS0l6MsT8UAhbHrbg3xq4VZH+PcYEnnIt4yR++ISo67t0WbHppR
fdtwzh4Ko9iW2P6PqNyYJrA8L6dPfMX9dlJ/USst+pbZZJ0T3LB6UWxLmBkYY8BNkmRnU/hsjg/g
sGM8J+QehBh63NDiJ+2emKcNoPjBfrp9tbZdU671kGKl9JiYCnN+YrSGRtVpPqlzxZlAq6Bh8K5G
9cFJ4a+YKwWnmBYp0uhWRz2BTZEERmiQQiRSxKt0cJBio0de27a7OETIwW2sjS1AcugMuIQ51Qwu
anEztoSiNw5DOPb7J6+s4pMgDnml0OWY/qqsS27HCkroQp/0ke8hJ8VC3mVXsnWNeSFwuuNWmx3t
AOF8jHL9YcW3SNDGvzIMioM7AL3W6Lfsmoi1sn1mvHRLPQKyGzZNiAx1rUiyhDM9j5syfI4D5z3J
w31ZVG+VPFXEc4xuCq2K+I2Cxo5W3djCKbvpk38qpIWDxFjQ7MKGCD6Kodq32jmOGluFLDB4jXZ4
mwNtj5rYus2NhP1REB50UwAcwlPZPXHO9YJBVzfcd9L6YVPZrankdyyQFc9q0a0giTx7Jtx5rDR8
h6wcdE3uZETlWbN4qnxvbRYFOdjtNYiCT6Dd6car4gszkghPy3se+yH5dvFKG2Au22EXpHm35JHt
Yl51ZAjOg4PcXZXRsWyDOyXJk0VQSLVQroN+gAdcYqrTrbuuVfZQyfbO7+Wv4ohjXg+yTsRMrqBy
E+ku9sg9NSxxv3SLVRTkj1PRO7u2nLaNEz827jKQzv1NLMNzMmprbflHLoq7rmquRhn0N1YD4i63
HjA4vFiuc/WXwLklC4AZIQUi7sEe1zLXKLpIg8gQRdr5HMHx0xCEsYltBv8ro5mEomLr/NVdUs8R
SXuMOFWBLWtqe0iQ4W8ZgJC1LRZGVEWZ/6bz6jUwklegXEgSifalaGhNeYX4yk2XfSe8jqyl5BtK
cAZtAwW+Ba34ZrRg34+2/5AM/GVFi7BJ9vCFYBcbm3S5NUeNAV46DNzQQjRR/qC9/puiW96IVzOV
SMiJs4wGke5SZhGhADMxJVyxPeE3dvZdskNKU/U7zCo45GWzbY3waS6h8ub2pmMFe8ZeUEKBO2RV
sfda75U4NLYGEc1FE1KmTAwD/eGnS2aCHgLGk2F5MWFCotrG5xCHD2x8KhoV/OylwRLexUNjAFWi
gDMlSYnOoYqQ29d5eBdaLXG36Bt30mZP4LM8S2CM9QpMwJi47BQNttIo6VgyGnX/Ti4W7wFr5RY2
jLHY3uRDckG8D8JUfIoWlEwbWN8qRvZVI7IDFzKz4HTst4AIVEY04FsJF97YRfljy87YCPKxtcvJ
BJAph9VVvFuig4TrHuuuBHWZ02vW8hH7NgrIDH60Tb2XttPW97Eg+nP/hS79FvH6sISJ4ogCvpjl
kQOEELRLgwq5yh0YxHPz3c3imw1GtFFtwKyHZR9bZqrsiWaO9emKlTj/0bO0sFSjVjKP3moYtt1I
bKK2bMSC+fQ+9e6jzZSW5iQ/9gmKySDMKYCGACHimKFDntvvsmyy4+CFdzVteYhT9RDmLYifOdik
/G0swOaPYmR0nc/5wNjPf0BxCNNv0BdcocM6C4ovi9uTl4EfaG1S9zgmN0UqXlx/xq3mmS+qajai
je7aQD/1puFu0/J2kEG062ooOgivNrHb0FogbKu73VyWzHs1+0uG1HE8slu0DjaGGTtqHt3pKrr2
5GbpD+o+VDc5Ys92eGZHcCgSqBmjeZ9VU72KF0SmnXskSM5yL/vy04MC4TrRdpL7yBrORTtH9xDx
Af5ZHuAhRkfw8PFdEVhLGads+yIjVgna34xRcqyKJQ57DPep6Y/bNEAZkA/sZwGikRAGLxTi63lu
4HG1BcgCd6hQ0HjNKrOQJM7JfPRChIY6BrIhsEENKn5BZAq5aQqTIyqMvWishya9AJCqnzEwj1eg
G2Bz/JnTGtJIOSiFUJ7UUPBBUjjFFngE8NdWnE0UqfR2ELCrrHoo4iC/BJpGU7Y1NLVuTQQO2epT
4LP8LPpDX3KoezoiQRzfNa6t4PL3of5g2eGtWpzTVVCat3OvEFZXwG9koMUlkRFqV18xzsIZX4bd
Y/iJ3/jUZoTROLnDj24OmSnxYuaRWCXyisSBrUxGLRi23m1BLREuu35STdDsJ8WwMslNwMhBPWga
uDFDIAbj8BHF9nhbaw16smZDw49tl+PbRreBOgXdANuv7Amom7gFP87GNxn2zDkBNNghifX97UBh
D6fXohCT07YmRM7nW7BLwRygYGhpW0V3n6kGNWfY8XCZyaZ3p+7+7/e9iMQYbbWM/YLuHk92s1Yu
IqZMYSmJCIzfhsYFgHZ8PxW+ehiWDwyjb1VFJrpVu/7dUmwUUxE/GBFuSS4waqnll3r5QMtes30m
l3jsCVW2pqDc/v1pZ6bhuiXbmsaQz+PxRhoUjg3TSjc69Tp7CGZkDg5BtG5M08QYz2UGNsU8ohlz
bsptFCSJ6wY8qOYhD61jpfrnLvIIP8EvtGah8ejwTOytaTQW3Y2HliNZ+3PFnKQlb4Hz5TksQUDi
pIK1WUcv9aIX7waXkNI1CwX/ri5LpG+xOgbPNeR3Kiz7TffYzYN8SQZx/FtT/2ugQ21CPEprNhHD
s2VBq7WNp79fDGSyjOyJV7VOq30izPG5hmQaoD25/v0qa6OtNzrhTtmIDuvUG1HQ2wodi3OXBL68
qFkXz9o2/jlVXp//fjV3gUXGl1Y7aalH2+7LZ54KTlTBPKhWSflsyclGedWPu78/FeO0msXgrT2j
jKFx++Uz75Z+VyLMRP+m9bMI/fgQT65cJNY4IF3KHweZ5zE1IZBA+NbPuT9OvCtYh0yJB6sQleFL
kybVqY8a7CKDf2Y7lV5oL8GMq/ROpLWD9cLcWj7q+9Thoh3pnEzJ2T5SA327Llq0U5cV5QfAniOw
VZYgeZFenGION1MWMBiwh1PVetNtVXcSOohPEstcv4NswSQZu6tqIKWgIOJz3zuTgU6tfTLKzLgv
eWAln12Fhv+SlWCUUrqrAQPBnhYPrCEh9TctUVgs5KdrLolZDYdXuOWoBf2Euov3Ppqc3YQjgZUU
8z2YMnhr5HeTDd0GCwRt3aJYiFjp73TkSbJUEVaAkEWgG2UsEJC3VHZQHdrI37ZtvEHKaDEaDqNN
rKhbPcADU9PfF5p1fiP9cMNBSqruXamKV8tKbUYj/pVNJoVgIblNTKgZMArKHVL5czqP9ZqYwAfl
YfsUxC/mS56kVQ0/KaHNAwu9vk54LFu1FJ6QMwv6u8DDNsqdGkI3pGjh2ip/w3m6kOtub4jAeAH/
h/AWdWQROtRb4SIQNnGjN2P7lsr2amje3BXUMDLe1G3v3YV2BXiXfYfdj/gvTmWJlyCkI1vYxd8p
55dj8zQFAwv4SeJ/rZuSZYN0wJraxoZThXskmK42bUw7DovGBa5SjzyXTse6y8fBg0jJAFI55UYN
7BFc74zD/TPSBmy6gO2f6biP1ug+mEYJRtR1vgYfTpsKjXUCfwO6gnnIStUjuWjN3XIbEoxZ74x3
sLDhfnCcbzbEjKHzDg5bZO78wQQkNuINBtTGaxnbH8qHA6lLEx0FtiYzoksu4kIRAVFdU4rC3Iag
QNu2z0qqcyNkc+QFveC0QQct2X3NmXmPDoCVT1CzXsQdOsQeZE68F1apKddS96GpF5IF/uSa9EJG
Vgzv29DbAHECvKrHABsSNllHGOBKEKPFDIV8Pf1m1LKZ9C81AFMlaRC9EJhlZPfsMqvvSie8fY2W
GBObJipLDd5vSANjOmwPeGRrVRz7MRUl00v0SQ9RmqVrRsNfanaDjYVonAoA4nuZ31PIP6UVGE4Z
MHrS5XDvBMENIqtyM1WCBjPAF1KAouoA5ojW/K5C6y2MvGFnZPi9CFdmHTHMqz7Px1MRkz7mchcp
j/RcQgweW4mqnUTOct3HLbMm+17b3a8Iwq8mNX5ADahpUU8q1ta52Z/TQbwlDvXTFBlE8Fp3XQFb
l4m6gtHG0H4ECxwPw17W9rCR2fc8J9mKOdU68IdfNW8SmPirTJ0HXo4D3xCzsPxTN/Feq/otUP5w
8Hm/g5W88/lSN21OmhYS8bmO3+s+fE4C57lranOTFPqC+vpuDMcfVhn1vnYttpTxV8wxdBhJSYxL
1G5hhlKfnxLT0ba6iDh6hjyxma2O9W/wBoB0OzrdqSk5bXxrIPZVrrlc7B3HC3zvjYc7ac/w+ImE
vUbQ5KeyNN46bBURsBBE6kAZstG78V7ShGx2toLMr1FGxrkZ32HFATM90dK29j1QNCAS1K1iThAE
uBxzudWvsDswIvNXmQYE5yUzt97MpoBhwNqWmvCjnAsyokApkYXTwO4rL6cyy537cOHWpJN3sSKs
IZLXHii8dQrUSBRIGCNyZzkew8NfT+3s8Mb1X+cB5zc6/Yu2gShaKAwYpk/UYaCyNiBeUKUlYstT
gRyaadnHbA7UtfaFsKfXljyRaEDBw0wGUwaae3Zs9UZChhhKbaycmLGV4yvEtIYGfJzSpcEvricG
NGlyKfEK7H3+r4KQAB+JAhZurMUJY2AYObvMSrnhStJVcwb/xMyd8hZhRsawe0uDep4KXMpauQmz
oexVRPpNuc4lTadrGbdQe8PkeZpyZ52W3pvNnTA183PSzMssZiBIwGPXVsfiwRPedR5KWpl40Ycj
Z+xmImGcVJ9qq33BqYjzlgxhFddEBaBlhz1X6o2No4QxpY0zH1EAlSSBlgWpIG70y2aF+bfrMjKc
CUU3xRertaKJSnBpEXK8atz7ygDL4Dx5cRis3cGHdQ5KYopN6Ie5f8j6COkDlXtugs8BY4oOHPGP
47FjpDZYkY6EKkKKa9j7T2we7vJgIkEsCw6Mbfl2p25nGtZz3qt/majCDa6ymQV8awz3WWA/UIYy
a0tbhpHFP6sl70b+oPH8ipPo4o0Ns+g5x+ljEFVPncbc/EPWyt36+AsR+5v4BWFftXNxTRH9cJTc
hoVxsZzwlGTtu5OSZ+n2tGRR/jG6TJq0ba17wMLUjP2W2xppWWSjrDPcM6EnTDc0huo5qW6nqBx3
i4Fto+88l59MtrBu3En+I6RniacZ+LYNUrphs62gxqDg7AJgKW23hSHEqm8xjuQwuQFcvXsxTxqT
BoWZmHuwA5oRdMV31qf/apO3Q2S+YjJb50SYwxSgepGMPFPfH1dyKD9gBzAaHOtrYquD3d3HSKPY
+KAVcmGPtA3/GrOJnqYcLCorlqfUx9GRBXjQTWSrDEN80i7z1Dn5dfrFwbt2BQtkouOPVs2QiN7o
CL35nAbtuNetvjaie3L7boWR/qmXj0LPIyFUmO8DM38mMeYYWc6XofzT2HJDGA0m0qohj9XtznVI
oz9k3hqC7G3bMvqx5aHh2t6zcj31xIhzh1s7zwUoNKBF6aublqJBIyjgKW8vPU3TboD5FxY8nGMs
LrPvNGuMfaQHqo+0am9tQs64IZmQmtZr21m3fhHVTJCWMb/dcdAoElB+y4LrI9AETZS2Y+3rHLHd
4mNoBiaskNs4PJlgmpIaxrKzBbQGhm/NzvwuDiLYrft0GD4DQoro85AVlBN4z1mBOTZAd475Lk9m
FsLDh9lw5pbIIqwAxBqmTas5TzbfAn2rwRFWkRJyp5wmZw4Uv3vdPJ5cI3hATnVN0b1tgkARXeoS
zU1YV5b4iPM4C0vxW5l2vyMFCx9afB/I+hWXChFbI5F3fvDZMl0kuUXoh6B6al1CFsaEXREDdc/5
rhy6f0uKW0JVBx5XS35E0LTYyXAb86/dFw4MLJuJepMydG5rOHhVmBw4hYCkhG9BlMSbOuacmAzI
Xo4SrNBLDe7VTzeiQv9kue8j8fZMNDJeMnAX5UJlMX7CWFC8lul6Cg3UoE13nJbeyEGR4g9UP7xV
nhyL0q7pzU+mh3PjMDW13ybdf8uoPqAiuMSWuRVp/JEx3/A7CK1JwEw2HYAGfpotMp+wh+PkUVDN
sfXdcXYXiQ361bdeSqf/zCdObCNP6ADaH2Jx8b8yEk/rVyXCM3r3F3KnKWMT85Wh5g9CeNPNftwR
VeFc1V9TiZhMloR01DModQlSrhqbbG0LB7Eb6SNzGG6ySu5wp6GzNfSO9fvmb8+SFUzmOE+EnN/B
rZyiFr/xVLmfUFk3yg1e/Kh/cnmKvVpkKJp+wNmAK5wB6iQcYaJMiN5zfi+MNc8AV3Z+weC3AZtA
7PkNfj606E5yG/RApZ0w2aCuEAy8PYbX2Bp41RHLkeymk6OO2u7YeA9OFgfrqjA+CMkb9ox64nE+
TVUzAx0BSG1F7YNOvS+m6xdp++N6nuuHydHnMEuvjgtMXijiCKcXMYVr0xPumhzNFy+j24BcHkRM
YVFMws/B1elW/odJKNCaoa2C+cL5JBGj4Kn+wEuHV7yVnzJChmD4iMQS7O6d6lYiordJmaK7jvVS
J43eEwAVo7AisMutsOEyS95MM8oxH6BG7AAu9jTDVOkNH1lXH6ac6sQPm3e7VcDq5b94tp6hZ7ob
J4f1oezHJpie8JbuTNE/A1fszqwTiClH+tY16rmsSVcwTHQP1YNTEexaMm3sAn+trHvCOl70MO6d
eFF8NkGw9omEG/PPMdBvCJlyMB3GCanFT8v0/NjiK0LzTq/QZgLBdMieXGO281mWJx2iAAh/5xl7
6k1jcdq4YY7So873iU3EDwg+Rg0F4tv+3UvVV4eMYdU7mSZuD+3WFN16KbElJjvNwb7rOobnbuKB
vB1JLK0IH5sUKL3yDbAj3jqcHKvlq7le9BFQnrhFjCUGMtvYsK7JHYYMmSKjRtFK3MiqfsYHdugn
S+1qM0X/mBKUnVT/xgjDvxw0WjwicwEEEkhxqFrkXfyAMKU+tqmi/IUzrXnTF371rrMl2zPBk+BC
/6M3zI5pmv0G4B7w23tPFrupDrY69j1na0HwpwjAvVjWD7OKjpUV7aFVrQi3OhsJ1Mm6rtnsOO6H
mOZDnBaP6TzoXeKpHzEj3WIzRzGiX8ZGuSjmMmdtd8EpsuFlElJy9cLwiUKdklSYGuYAsQvFfjb9
kGzdNF4jF6SEjOZ2Tfbz0amb20hQ0EC8MHdSMlvlXoyJBgAhSMJbnZkXGVcggzrvAxKoOvn5wHfo
I13Uwz+/0t+VW04g9dUaMhoLNFCW675Lea8nzQaG1LuIhnRXNybionhGbJhwOCSyoJGdi7XSVn0U
EeVJB71C4CVwGpI+AWKS7UO+WLMM/C+dgdYmy7FhStmdHSTs+YDFt2Wkjj3PfYrFJ8Qul/9l2gxd
iKehR9PnQUUoS7Yb3UgiRE+8lO/N9l3GfF7gskadvu7SmtFe115RJD0E9ngain3XYI8Y8jbgU5R/
TxGqUxZTIPaiOhPHyTXegkHY6PyI/ArDd6sGkjKWI6Mv+czcb8kkBxmc2F1z8H2URvo4NpoFcpKN
uzK0uttennMDnU07+mqr8LvXs+CHm1DS+/LYjQ0dN/wRz33tsTzjV4qIhDVzhfeZPpk0Z7E2uwR7
Gq6MrA+woaf2a1JG6LP0Ket8/SMH55HetbrY6CXZGrDUdQMWcpORHNwoOBoRvmHTRJndJhBOoPNb
Sy8TrU3jN8wRnMT1iaVbuS95ZYZ6vgze6K7b8cmOO+RBPCj+LE6DxHIohjsbV/0xHKdbw5pd0EL2
FXchU/vOQFXKJMSJ4KFMBVpYx9shgiB/+EUkEIGNRNyF5QSvLUpeXeXvSvAu6JaBJvUOCJKkctcj
FQ9To/TH9WS9Y/Wu2xkpBU5M5U2nOu1xCscQZuQst2PHnM322usc8PZI1fBi1FzaSvbs88hp57j7
tWibIPxbAUP373yRUjI4D/dW3NF7VT9NuYgre2DM03649WRw8aeA/KAgB3WUVN8AcFajJ+jffLZ0
hoWhtp7OvWt6R7NN9UG0gEbKLt3sg6YOSYldJvAgpxiZV2tRsMsNnW/G4ZB4vo1RBmtk6u6N3WTP
MJjSSybxj0/fjdv1dLVRvalqYxtOSXnLPOdTdgK/awOeIqwJGxz6E20rJ+xAjO4grmXFTMDtuumG
BpJcIjafNIzTzUgU2UK0gLWDg5Up3FPh4cw0HuoAPE84Z2yHkuC+p5MRBbKIFnwEU/EX4D3U/bUP
F5sHnR8ayVIGoUFhmb8mdR6RPUPC0IR9kmjI4B2h6v08mierSw92OiETQuEEXcxhLot+2kcefDA6
9P6Jy7M7b8yYHSXztpqKazhOvk1mcwpzU5ebguHZrQl5aD0nuI16DrdzPURPhYDfMVX2gflNsTOd
FhaUcgAoRRppf0C2JbJ6jf5hRWIWattl9YFwLu7OpY1FfOp/0ya+r3Cvr/rJQyKTpk+tT+0Xp4fU
xlpVem25rXBRCgyZGwFxirEePjPyyYrqNBOWMjJvcMIFBtY8m5b8rhPjxGpuHXn2g0bwvE18fADk
Z6now2O+3WTxZ5+yyAQ6cccregrzNDzkFXvtiOXngO5jnRg10sYhWxcRa9OaA1DMvM8sUQBjcuof
bgtLuD9Iv6tNYm0tA6lYFG6njOcjgjnA0WPjnh7PCmECDKcJeBDpqmV7ctz5Kx5ySdm3NoPsiu4c
NlVbb5PUenZxXzDTSb8dhd13qACpSsnD50J127jLq63bN/7RPqdqTYKk8B/s0PqYg+LZHr7nZvps
kqw76qz8HInIGxN8/HAbEms8o+rqNtxE77Xn34pheo8lbkBUCxi6AHfSvomfnNXuCuk5VFtjqfW6
7jXN2Q0Eyy5+fEkjrwAZV650B9A/GZhXYvG6Fn3ySkoYcgp/x8ru2eC7BUZPIvFMCcW/ArG7Yd41
yrjDirKho0LDVfsC9ftNGU1qT4DwfJNwPnit+c7+d+SIAS4x05yvUganqrOiFYSxx2QaJbcOgoAu
rb68FA1yP3VvhoTXafcOD37vbdN2WHJHUJNwwJIeUVd7EwLTZhbu0cpNviZPKWXNeBLIKBi3h/Dm
XZ6LorRvw+FbG4TOEoa31PRsjO3kHxmU74rI6BsXbSsPA0axvLQZV/bzrhqQ5jLjYvfbtu+jA3LG
QgC+ko71OQ0NQc6MT+eouxG+Na05h1pyfc6m492bMcl//hIa6/Iul7HaNguhQBSPY5nTNsSJWFW1
zxQ3+skC86fCFHRjjzkXbONgR2trVA3A1lBo4c+pF3kLWw5TX/3EetSV91oCbaDWS9k/jrybrGAZ
CZcNi648fIsszjT+XWlUT1Tqg39T3+eM2FH/hdyQPV0SPtebaMKUZ0n3MDbTrV0CcbTPY4LLzERW
dmOKVOyntuIsy4E1JylFHeZVfmueTy0rUqEUykffXRpfkvTyDOcragwMB4hqKDVXwk4f2OjNG4NK
Z9XKuyEwejZxGmdjJ773URAUGy+BUK9d84wfkYzasmeDId1bAgTLnafdu7jkbQvZxzpot+dlEUtc
ZcXyZ2Sdr2NGe1pQmBlBFO7RawPEMMVvM7r+pcERfqPk45RRPkXMtWd8btuiILQXE09r2E+8fZAZ
W/onYGvDgn6mrF6yM2M3uQ8oN5BMfqZjuhMJboeK2Jl+XHNS96uBVEG6DzYZmieKWd25iOXBm0xr
O7jN1YyMo9+LDaih9Qhzw8kePRzpiI6SL5mQ5ZQ4+jFKcd2MXm6tCnwremh5f2jykYhMl/NPR7oa
6CdUIVmvdn1Q7qapIAWx6n9lzSnpZgmwAN6xToWBMiGbW1YcZs3gHPp6eEsS/Qpy7MNOq/fI2yUT
ttqyMa92ltp4HNtzmkBbAQBwpxQGtGaiv2rCYZsoy1lH1ymb7I2jJ4RyZnRv1mCFw/Q9CSuqrY5b
isgeyvwAeXE5A+lDRvw1+mzlq1k+6NqiYk1b0iGy7KEMKP4bfFprDAPc5Szx1w6yV8x0jOOYxv84
I9bdinUvav1sHYbZT+LqT23tMtfCeCC4dDx/2oU2aVE5shO6kAlyRDM8IviteYqyDlIR2nrg5YoW
PGFVIpoyvkEEt2odpuWwqdkJX7rGBuGoHYqJ2rzrWvde8ndiXRCMohmWZRF+OqtMqTfNHRwG0s6G
7oetyeOo9QNoDnDMydXkptqGuGyZSAN1lKmljjTdSKDwCGQorbi3V+2ECkkO0wLQ849VWvAt9QV+
XfRvJu17S2BSuGiI+NZBeGcpK80oR7HoDi4EzsrkR1n3yc5s9PPc6MPQoKgKyEGhpsxL3vYZZQhh
QjvM6RBixu7Wgk/OwqyZrXkT+ZikpZBkTro5z5rZGafMSI6mH2fbAcnMKoVrsRF8rbURps8Dk9FD
mRQvjBfqfWAeHJeBAXt1Mh+ItJTKeG4bwYjVdph9mfabW1UvdmQL9nOcuBnzQd3hOBuLJr1BUvfO
ZuNe0dPU1JBseURNt6f/9CUWTtsbWUTzdm4szXYVMdo0WR1dvA82S2e/7TLDKUcmXKPiQBBB/m8w
LRu3mnUVtyNA6A2pHtnat8myr0EUFrhhN2rkpDaZ4NsSZhVC4HnfuYKropEP+eQxbm2SkSUBcOcQ
CJ/gD4le2Pe1q1amGs0bO4/OU+Swvxt5n/VYWjIjiDFn5MuBgviaJ+Jvg0RDbyyJDfmq6ZAWB1aF
FQgJicPxlqNlzyS3UJDXbyPIA02e58Suk8BPNw70/Qh1ZmP6dsgzvh2X07np3BYWUXfgjnCIEsGi
Do0CYY+PdLKvn3Q3vXoC1KcS+KpbTnkGRORhWfm76p/q2Yd9F71EwXAlouYHDuFiopbmyou4UCrx
Lbv21XcQLISm9Tvm2PKdwQxX7D8gIzZUl07ENNJtYAJWUb7ieGBKyIN11cJDIkMprRRhrIqpEJ0A
y9SQTVMZftRV80345BHYzKEpMEWTJlga14aDCiYHqA5M90P+ioj7Jvb6nU2pyWxJIBxm3tzOX3BZ
nxPCv1o20bwjD2Ci0IsYcCm50UrzoQhBokdzvMmi8TWLEsBfSlQ32XcV1Vd7mJ4d/T8cncd26kgU
Rb9Ia5WkUpqSwYDBxpjniZajco6lr++tnnZ4zwap6oZz9tFPMSExi3vjtCReg3WRuvFcON3LYIES
Nvs9q4ld7ma7qRkPdohkUzk/XhLdRee8FRnHZiCQh5q8CPEPIyK+bY+FQZW3tCe0HzArk97h1gA8
CUUvgI70/z8gSx3amh4/tJQyZLI2I0jQUaVH0SMR1aREY5c7CN2YNyukx5EJAxR3Ncsq7gprImGp
SK8m4rpUsrIJ5CPocV816UuFhYDlwbJnw9Dp8ZHBPC4pZzxGSXv2Saqry3AHq3ivxc2zFxh7o2Ws
j49hit9j1gxGBJzTjE5QFigO5nEJG/mERDVwJNV7qEV3fxovjbOZqmGflOXFHYdNYRX7MIpX0Yy4
MINj3cF3JGuOPksLo49xoijvEQyiPMH9m3yA57gNdnABlI/NZOeH+iVxgmvcbSnHka0M7YvpdAc3
cN+KnrlXibfDKN7CriA7toQJxithK4wzTk3Mo5dsVQ2KbYrLpVURexCmnAYNSTONPcDHrcdt2sbn
vq8hG09MrcSHoKoNmf7AAj04EB3jkdMXfBVvahF/F9avmQqSehkCZX39I114s5WZdGT94nNmfhjn
BeVsjBEuy8xwN+t5aUBxncVQ4WArLDsUI20PuHJM7zwBx8TBmOffqjJ5E+Ahw9S8hIQ92Xr2UXVg
MoGhY5qR+4rl7qDSR2P90/Psm3092W6+uqiEE1fndZxl3Zr/DcQBHEbC1M7MBDzsZmt589Kg4qGO
X0qeUl5xtciN4gHYcidVdswGTpVIqm/GxreEIFdN1We4j2TDKeQOoEpx7cmVqPMMax/gPZk7q94J
zsTCQoHM8XvUIZ+DGs/pVJrbDtHhIrFmfbB+Ggxg/qr8dcgaVkK+aon30nfmC44gpvJp91Ph5lbg
O4ICAj3clsWUiyuQqLs+p66XDC0IxVpGDolpyTbNdLFmYXeovfq3ltofrrgdzTPo8NQBvmdpx9ym
u+j0wly4fndmikiLQ0QfAn6cMAgU4rRfecnwaObo6iCQf3mCod9ViPqGJ5SJSL5nYoHLH9dZkLuU
j86uyej2YdosYPklpYIhHj6z/VTLwt3mOq1tVJMkwHSj0LK3auhWPOxk4xbRvvPGQ5A42CFG4PA6
YZR2MUNLFJvdEucJ44SI+sAKv41G/40lzsguTu5IOjdG6nFz11ARBc64dqr3rPxPsqhfKSQ+syxu
d7Zg1w+jikCV5GFOcMPzDPFtOT5QqTyn2q42aJfKZLjQPH9qmt7QhSum+84xZmSOXU0umIoHCz+d
tlZiUpdJ4HaAKAqJYpm6fD/n/Bkh546pwquZett8cP6lg3W1O/GvZEG1woQcaPLcu81f0hN8WCAP
zi317SXmvuQhFN1fRHwf59t4zj+qm97QQges96yuuKXe+N4q+eVE0UtsideclEEKcQI6nOpO9PST
Y+JJ96DSBeQI9Ja2tulUApkfYqbTDvNXpoWwnfPpj/buxXTlsGSq7gl7yw6DnPVtDDiwh1CxnH9r
cmbTrVsKtuThk0ymM4ucs5FVa9q6AxrYGbv1U9fUC3hVBuLZ6YQt5NFLLffPGYCIlHWXqYibnLaO
zI4jV5bCj82Xuh7F+E2biACWsl7POThSyGLLYfIukwsPoADAJAGcFNOz15i3WLc/Ij9JOIzUDy6c
ZjHWqNIMHBA0N4dmmAC7g4CJG56rsYRFTHhfzlwWUfarHQq0eTj3xm4bDN2V5PYekmuxZfRyc/ky
JyN/GZjQ45YmLlCi/4/7fIWct0WGY1MMOh6cmIg2MxjGFaGYydrusi9MPesq7bd0uASiOguulTVL
OI+bIsuex+IT5WnU29XGK914HUnee9sN7rqRPieFhi3JwnQ6wSTBo0Wa+vQcsCVm03YDvshLDN/I
Tut3IuX+OmJeaZRIINentdPSxMfoyRZNS530iVoS3m7UGUg2QkKozDfyO2aNFT2V3c5FkH8wTOKy
GYuN2aG0dNzXKQcW+OrFlE0L0RMQExHNQz1MX0GdxCAt/M11YS+turwq+EGrsuaJdvnuEdSuDG73
VQ7GEC6rsbbD4hY1wSmevFPf74kne8/6bmsU/WUIxqegynZo1WqCs7YxOrW08z/pr0pdhkt/JAjC
DT40LWKTAMOwwjixCInQUq1YQ5PYS60n2E5jIwoVGBMzr3qJZoS4uG2kkbBgKH09skOa4n4A1Nji
VIqTjjlDte1Q99V2dtRdR18OGdEGHk00VmHY4cwS2+rXLuKTrPWTmTBgnAb9aeR86hxznbTguxD9
ad0OyTYielKL04Q1U1FBNW/tDy1xESNAqi3K8ClvWoCaOmqEpnsfar7NKs4RuZwAOdPOUd8vEuNF
ujhv8zg7mE2LTe/ac65N5NsuDDf8m99BVXTXsGeeTTV/H5PhFNcaCd8SGk3wMXjy4Nvlzc+tpxKY
wEoYE3JbQPwVbclxYLG78tryUrj6Z6MhaaxYpXWyxxJUnCaWR1LgoxWAJzLJL5+Xv4P8yVPzXtpO
s00150YZnteevXTo7BfRiPk9rvejZM0uMWFqTVcu2i7jAe1BkylU/tQ3JR+6bmEYyMmMVyHpvxFW
fKH695xTbQF+ln/vYc6fE7Nw4ecLI5N3SXWntSySad8XHX1lX4hXttO7iO0t2SIPOSLqDkgAmRzr
EWF37rgr1gQNEKZAWobB2Bzz2KLPWqia3nEa+5s1THgTUn9TYLWTXgydHICfw5ciy/+3XKsouAwY
U6Pwi0m+ufAU9JGOKpe13R8esFugka8Ku5Pwc8jykbuSFeQ4AXgwsJARlB02MWjNtbSurqAUpRSA
3Nch7gOSLWNSXT0kLsvwJCaucc3wMQwB4GCe84oz7Cow4jOn/Oon72phAOIEqjpULZc0+kWulCxF
o52UM55DEof0aNPp4zrQxj9qqHLfBUzL9Tshme+dFX2L2t52wtuOLatMzVxBzB5vdWBd+HO0tV8A
Tk7t4BCglha6SZ6bRY6HLtqL/9SI8p8mmURlBaa9vr2VBZJk3So+67bftSash6Cj/GhINYfDJPAG
XGKrPguu241luj95K7GS20dSA1jxM3LG5FVsopZCwtD2qnXxaHvGph3JzmG84Ize95RR0Ng/eQQ7
cVZwJjqLxDQvj3YIfk2A3g9EeYIRdnFj/y5AprXe9Gp1llp3RvwiqwpIurOjESSzMAs+SGx4kI1O
cIq7dFHTla6Ejccih+2TdtPF9INHDetauWNSBUS2769ZFO1FRRGSeJQyKc7NhmVGA3A9cI5sHc74
JeNDFvtvBumqS6EYosGVQjD+Lbrgr/Fw77fRDiwUaxdCN0u8PDcLjpcfomRgS7KmwTukEIZM56nq
zKsouo65JQEirkaaVE0iW8FoPtWbU2mGFH8st2KQrouOFQlPsrvmvM4gEmLwdu3pUJJDOGnIHGx9
GPcorLEU5Si14sE8a8q8d1au2JBj0/F15Kr6xZp6qnP73PukaiCudgb14zE/WAUkQtpzpphwxlMJ
Sm7APyHc6h2vwL2YymuZ0qATKfoLXusyDkhVW0LO0IJk1PYYzJBlszkd6qXXaNum847ITpcgWMiN
CtkHpFz7Qh0mukmUijjSza7Z1M5wMpqPJJizbE39mpKq2eqCOeu0rv1X/OWQazsmVZbC9eQQihBo
rrkOzVJf1B4JwHF96aPwUtcm83oqKiqTbwfPujGbehqHqGpAG0T73Iiuv1gk0ye6dzeCNWl7r0bk
kwMD5W6K7qr0bti/8aLQuunNeNH84mp66baHFQ1sLNKiNz+61056lUVzl1n3l5KQge0s0oEjcpPv
0ySA1fE6NPGlGeJ1JemlQxIpSFW/AEZMsHlxD88vHBZrgCiI9MrM/9Gz31KAeC4GprZjxUI6S/E7
xF9RH25sLX5kJckRPYEDG7f8Z3f1V1lOy3aAVJHU4h5Y9oVXYibsMPmNKh3FqwNXzbsIYjNXTRmg
aSi6B/gC5sW68V5Vwc1M060QwyYyvJ9GZswvkvFUMODxpP+cZsajR3AG1GmdetHGARSKPptF72xs
rOPuZ9KGFSQXRUID/iz0vgD/vZ7uWdb3Rs8/Rf6RuSTRBQ4dbU2hzexrloCsMUz+YXzZoG9DYxXq
4zJuLtRq0y6gUya5+nl0/Rc3SBCmlwT2iebfoFt7VBVcNTXFntVkx2EwDynMQHjY3pupefjTeVej
Cs+DyL8Le7pb6loCRfCd8eBL6axn4WRsVn8RhqNUed95Kr5Aan5h5d7gankotAYYBnkmETG+WXX1
VnGuk7v9Mbb+VWoh45KQjaEkQMgewm9NVyQ6AF/pbk7ZffH9IG5ql/ACMZf7MJjbImOyhjAuFNlG
d3tu+oHmslf2llv9qE9gQaK/oLbLhWUG96bfUzZuI72Bqc5Sgs9yDn4Y8nVhiL+Q5sioYuA+8+TO
fC8bsByjWQfLyZI7038ikOTLMUi6IQg3jP1P1/PfiZU6YMZYcjpisEHVpwvxIBOTWZ0tTswxmKTo
zHLbr0j099Hu1k0Hslg8w8N/tgUFVUkFWZ/IGn1MpLPPDRWNAHuwyHrvc0qrsX6rSHtoRXRME2zB
+sMo1dpE4BtBONRRywrXpv+NL6ahvlCxHX3GbcUA2Me0dzFY0iZrHwTc/UlnbyuHcYQDCaC9OkT4
lXgDQufIKbeng9kLy3yef7hKnPXa3WSFse/j9JJI75BR5baUkgYLQhI5kwvWHQ2jTry2JIWz3keM
JzLtDq0pXt5GjghgKgejk78ymo6NU387vcc4y7t2M0c3aW66ohe25nqwyJeVSlD0zP0T4wZmiSQm
QsX/h92CrVJzjppVFKa0LsW8R06p3Oqa9M2fwYUblOg8l2ZGYgF7u9fiUWC7FAlHkuMTEOair44i
7PCBQsIK17EpnbVN0Y4fkkF9EvVwvfst5925s+mADSjEfg8j2dVmmGqLtoq5Qg01u46VuTANA0vC
sBtUfCGK4aepsU20AwjqwHryoDZE5xSO7ZINps9CuLgAF8Sm3GYwh6w/FwXkINBDNcmnSkMFdZQS
ufdgYlYN+22T7oMjV/eiHzPk7udcgOg2PhX+8NY0+lM8MVXP0XDiQxqxjHeIUaqI2J5Q/VmuiyJ2
5NfJzk4o/uWVfWGOzES/PrFpYnjsv9U8HlMdPiA6A6Nq/FMQUAC0GkexArbmzir1md5IRwbp+yvG
lfHktOotaBiM+zbSM72Az5G9SvzHdRB2i8l1mQnibvn2PJSuOjc+Bdtvrxcnd4g53ebfJ0jfvIaX
N7ERzesR21nVYYbhO9uN4XtGR7MqwX4zeBKHNqzx8NLMLJGOE4lpMJBlIBzN7vmoQhY/1tHOrrRr
IuSfPb57df0Rt2h4cVFBhXZo4qd+JF9HfJY9VoYy5x1PAaIp/Gi2hHTc9a/saB5RY5UMzEhZssV4
co3kmbx63jdnDqPDrhHkHz4tC3ayDUmXTJOiQm3JGcDuNtxLD0lFP7LM1xCeG9H4WTDa7I30KZjO
g6uQHQ9dv6EkvrRFwcK6wvouGWiN/Gi59HheSSpPOMNw89/FKDMWrc4JNf6ZFVIjtMfgDhVvFBqB
0OrPWgFCbgretATXINrXP0Nnu1yqD6/iPInh9YFQ8yCHEeXdhDnrTgyThjUPuYoVceaXJm8BHtaw
eKgwmT377xgKX/1B6JRd8Uevs5Nxoq8mU9Yibv0vFyMbXqv3ycXa3TdH4qvenITBCpl/7VKgE5Wt
fZ/f/xEO7KKJIOELBydJ0OZfkjJ8AvPBaBuB8lS573p+piXio+6KcEP4C4pvEF/ANclDmCDBQAkk
CT05ehH6owGRaTySwNU3LN6TemfO7nY/NIpt820MkmVWwnQSd+kSFLLFR20+eVO+S815NWGsnGlC
rAkUckFg1wemaIzcoznP+vV3rQ0figM7s911UxCC48V0OpgyI5vxNQ7xZmkxs2/nF4u4iUCeMFfv
QG+8Dx4dPKlcIOsqQFj08MOEu41vtxGUT+wiDJ+3rpje46x8Kyyqg66WzRIjDWxzHsVszNc9jMgV
y80XxigbEYGGyMhSY1yHzj0Zom1Xau+RVtMesti3q7/Y0/9aHlZGFvdctx8KTExgiHkhQVxSr79J
q3lR8TYco3MdqCXJsG8oLD486AbGC8Fc37jEGprpeom+7s0xi7XTVRrm3xZoxpT+CK/EGdQgT0ub
59r0X/pcvQjVnR2Vshz3Qs5q0nZGbJteYf+CRv8wkZRLWDG6hHLrucWelIU/yZTHFvj6ZiG8Z98T
Bk+D5n63BXUgFBIoi9wJ1BOQXrUXp3DPIDSuhvkS44vibLLwo3S0cXr+lJK8ZwsSsdgvUkrl71bu
fxGBu0EyZgfBvzDAaWbwkY8EiMIijs/S8fizyWtBJgCYPzIOugWboI56wLLe+MZoiAHrQuXibcLw
l/fOn2apcBWm07epXQZ867zUMYYmZppzWuTI7bZwEgwvSmuXZcsGFA7vCWb1W9l53w2oppUj/rkZ
syYPrk87a3jx6xC6zMxbR7JVy+84ku8oy4/RQHKcU88t5hgs7ILXRdUoLZiRA/UI99bgsT52v2vV
/PDzb7OZvCREp7ZBmf25pvuX0+THLQrXrEdDYFf9xsIqTQVqvbNtYPS8Rpf+4WpMkFD3EzGsm9fc
qj/qiad+IMV1toSv9NhfOxjlMPPmpKWCr6tsZM4+pMJqPtZLnQEs69eG/6kp62/ViJd6wDmi/8oi
PBZJ+5yW/Y9FA7DK7OYHcdAePtQKk/zKb6oPPCSk+/Q+z9NrhCWY+R12JrNGBAqbkZzdKxZ5tJlm
h8E0ecTuLcbGT8A5+XJtSnwSP5HrOtc8NT4A2KGM6D+jvnsSSC9K10DTysXKLRwgI0QY4Zt8la5y
P6Omey2lf1Z6dHUNQT4rCVw1wWyggJaIINCM9O24TuPuJTecP+m2r6Pj7SNp3fjLvxJWfqjH2OWT
OmVqJA6HJjsptEzuyDag0r/Bre7zyHo2WVJDo5CfKk4+9GURBucey/YCV8RrqKLnTAPEJUz/0kXj
jpUdOselyQKZLevw4zXNuRLOdkBOC5udE5KHM+JHVoH/xyhbTZ+GPo+zK8JaJK9EqB5xKpEsYkwg
2XmfBxioMtLFbbryqgIlElfv41Dx5drmP0++dha0VbYvC5PDepnp9k/1mrnap+9OPHauAYbMV/uK
6ApEUNWEuaksKTmZ3kZG+5d203s0sWvt1NHs51RHfU6/JQbYKPgyOt952LASIFaz0rh51xRYCWCy
AVS0x6uUg9eoEPXo2nuQsZKDQEe77gCvToqMnMp23sf4Ho8XlGM35+CjDmCbVRaIq+tHp2d3t8AL
NW+NjyQ6jivPF4+k4z9MdR0zXB4Tz0g5mPrlIY5xU4w6x0PuwprLLPd3Ks+FJf+aGtW0P5ulQKVx
rAZPzYQZ0mW7OqQ1UTdobkkVCUem9LZwSFRJSHtDFsKbblPaQ4HVsCqleXMCfCrWlsf03+qQc6XJ
MEdpzdtK4rTQjnObwhsK2KC1U3gLctpT8I46y3u0zqnhLnCgzWB7hXoEWxEiX56liTyuQHs4VXqt
zXxclz7RW962q4qD3hgv1HBMggd+xcAgeSG6elH2cDEfsvUfEF/QLYCvd1YGlViTzJ+9ma+K6EWX
pb8uMuPH7MKLFrMAQru1QWP/FGIQZGzcP0hbf3LEo7U1hJkN4zELU+nI4d/WE9oilPF8PnU88JnK
JFt0bvFgzXNQgippkObAXFTHrClfJzyheVtTZ3jXUbIErEZCsTJb//GTWYjV2ViunB/XQJVpx8zq
MDY+Jie4NZ3/z5tdULhwEA74SH9tkikLDVhjweMRGv0rS5w5nwlHiL0DIlmvES2eBGRyul8K7Xi0
P5yCwUWc7ip5jGMxMAuJWZ857GaZoD+3DuaUooQrZ5ESlIpoUzFNXUJ2pjLoielzmjMfB3agyef8
41zgqFnwIQF1H1haFg5Ru05UrjGJnCaHFMbY79mjxvmbaeOhHN3qT2rV2Z0w/XrQUe3BvGpxdCL+
HM0fLrK1I7SPwZZ/PfqlRjJbm7LZj1YZrPWx7UaCdW6bD2gtIQZl5EY5WkPDPIm9IcGlmA0oejYS
WH79J723VzKYeJ5HqqcIj+cS6+tNE+UqCzQSne33SYDHL82PxCCXtA6vwrduQo/erLZrgXhG30Fu
oGSCTpNhqM9c1K4tQ143016nAFWfwJ3nDvXbaKVwWFW08YX7O3LH1xkaeZX7vHc4JfBb6iwZuA5Z
w70Q522RjBpBMV+A5Kg5SnSod/pVyHyPqOFicyMsGMTg1GuuYjTR2rlQBc0mPZUUxYgmUDWWzKMN
26s2ThOz7RJ08gMKzHUz8hZoGUOlkVlPHtUsTai1Y3Djy6YqaHOa4DkIIj4sIOdErVj3gttRtMkz
AvAPu6aQkIy356UbQcdeuVGRY6wKZowWTzB3Q/yljcV3wroPdlx8js/pkPAATZX2hlJwWETJGH7C
0mbRVKxrR3Z3YSg4ZS30bQ+uvyNzMup5zDWM07D/5Q5pHcv9Rhxym4CE0gWPgCKhbqrsbCXv7UT/
DHjcuUkSfhjmTTPYN7uiUmXhpuSrTqu77kdCKKUo0nWQMgMINcAoguAffNJRsiDLLXmitmQCLmo8
yozUfA/0lRxEu+2nWgOJ3fOp+u2mtWFt6iZzknqGbfsojNfpiFi3LYJ0NbMrsV0NnFWNAwykD6+W
iFgZemQ2gtLH1K+EzUPWvXsTCytUUZvSNet9idKqrQzUemH5NOYU56Hv+JvGcKeblskM/OMZITf7
SoPaqbHJ+apczqHSFtvJrrbSZuSTOBhIsqdUd8UqqcxuNbW4u8HKMTOZYm3fxnd4AglwXoD0Pr+G
1/6G1sD86+JOnX5MPO2zE223ssT85uYRfzVO+KAIYebqL37fl2vTNR+9JpnnU8ehXiEmFN/uqkpN
axGFIddUGr8xbP3W5QC/z/Tv9STgtNOgyIdODsIqaurnboheII6+RiFYvjQKPjLv4hck5BoRKVJm
ApgJv4gN7cKhK0KFJ/eJHfBWFNG4BG38SszsGkfAIVPuOx5zYBpMoyOUgbWbYABF96BYto9GMWyc
EW0HemUy9yjyVuDMjngMdwZzyqFCgmy1lVwZ/Ib1dID+W4ffmWGcjDHCRhBO7zzyF+QIC70aX12f
6bQ2p+IaZDLSjkGlxsyiIejTc/2APvURKp2KuIHSq4/VEshmtaoqqoJoZIw1/LkkTMfouaQQ+Zal
D5DSmE+uFoIBjWf8amVkcIR1JPz06hgJecCjyQQ51shcYRPUmt6/qiU9zYHcgJ6Cl1sZ/iPtNf+1
GGZ8nNmibdM4oaMB7MasrWnCiCtv3RrucbApyWSdHVJpMocJim1nFy+hpj4s6nw5IaeBV8QMIvkq
EnSLwgUeH1ropo232tNeBqgGUa4/i2n6wl029vVXVbUgToOJ9ersefazi254xwAYBY1++sFsNGfr
0TEIhnKhvqoMN2oHP3BWivT+vjUW4yT+pWbMWs8cvlEu7iav2PmRe67MAQJgCJ+9KPR1oNglZT2p
WXjuPpTFBYXtk9RAAZoukkhO631vGFSfAetLWuUciZkGso+YcybNGefdoGFOi/rqcwqcCTYhJHOP
QqWg11Y+JQcqPQ6DHKMvVfZjTBl7wqFeS8Di0PHleQq4rUM5bRlkzrjrqGA90B2TNltdJWo2/A2A
lAoRGMveLn9RrhKoNDJXbtzkC+gibhznHadmSZR6flFDcOQ7owIDt7aOJhAeNhb5RT1a/+ahL7fd
HhvQZcz4+YHrwyc4TJkLDlzJX6/0XprGOZv5/H1X8lkM9Ci+3lyUOvEkzZ2BJ5ei46Qy5mm0kT9C
r/uUj1i0b8qNueldDjDdC/9FIyYb37d+ko69iy2d1Su5SJBUSf+j9sx+DCAFuEHpYUb5EvI5q7C7
OBGeKJBeT6aOVo+vmWkGsVTL/NrozEmZeE/7aTReRO+uSe3ZVXr55fY2UgUtO036D9N6qgu781cx
GRwDOG01hW/u5G3wc93Tvvm2EioqnNIVRPddG4l7GmBDw8LyTNQLCUwNsiqDvLeFizWWk1wcSZVL
vd0YuVcm+iyh/EYsmHK+Vc5EvnXyV+fGa+SSfEA80k8auEAQ6Qh9MruZK3MZpVt23UjhCGqaVZrA
5dI7kBvsFpBsCfy6wkFYuF68b0A2dMjlc+w3WmN8toNxbLR/btWR3RBmGJjLiSybalvlGHjTcmeG
w4MY3YNIWVDFS0t4v56L37JpLnnDTdAnL0Hg2TTLr1qGyLAK5FEE45YuC1/XiMfbFOP7RNobMCeG
2LrHTAz119D/86sVqr8bECIagXKdxdWXr9Jr4hqH0MNlHBqEgipz6RjELOL8urHNXmsafLKw6ru1
UQRvA6+v5fbvDIt2avrQce17SGlMyZjctD3SSLRvGGfzgBKv/GDf6pAyf+pAI2jZnbb5p9PqCaWo
ceOl4KNSUA/K0b8k6a8e57shQWbKNJ17p9axaYSbfMp/gv+j3gS8bZUrKhGPUBLZVnc1ZCsHbCvj
JoDyUwxEuMf+0VOadfCLp1RgRAg5I3SAYxqUudg6NaSPcoZ9yelYW/0ySJo/WeGqrAoGAppZzYpK
7iNiZHHUtIy44BBmBi9fn5l72NDxOiinZ51nxRqsYUMbuSeZGq3uhPHVMdGc9BoMgrHfDiO02FiA
8sFDsS0icrEQvZ8mBA5erL5M4LykCrDhiBMPkRLA9ZERt1WT99Rj8Qwz699sXul0vFokyv3IsOZM
NiYst813FULm1JL6aayVs/fMl0TzPnXTe0kb+ZlWQ7hGuenpMt2AvAVmSIHeWAnwB8V4DaLSPkRx
tyJn4mAnyU8LeFxDKhCBkpjxXR+u9CQcGHzdKHZ1jx+5zcMTxh9kd91lyvExl2b3HI/955iq5uj3
1SUPEhDTVYikqGBjRLwhg8RQOAmmBM1FizEPzQgiDH0m+tKD3GJsKsyfgLzlXZ9JGRJnLJe957vf
tpkfO8g6MsWG15YozTzAb8xYlvwfKIk99+7rbHRIwSFgbelbBsgWBWEyHDjde/Xe9jhp28R9ClhL
HIrB2KReE237GgNK0r6iMXU2Q8/YGyhNzKDj28FLwUVeGyuPQpNVNPNSKUr6FqZ3uEABjOKkAuna
nxw7kyvlnacKiEBcipc2ZoI4SQlxhS7asuiTzEcxjw6sFHtjKvkHJbFRk8Dm3Hbac2CW08rPJoZq
ProAxcgEoNlHOgzQbusdLJEeIneg7QUSL6+xEKDnWy8U9yKtfpXR7hRIBPa3pQ1W2JAWwiEkGh6u
esMG9ExOfe3MbbHyyxVtaCDYJ8egf5dJHtzJXHgp29lKjaVyNfrgQuvPOstNVj/WX4edQGQDX/CE
MrSpv1Mv/Rl6Fzm/E+4r3XYXiX/B+YaESOGlGoL2yQ/+WXV9sskfrkvOU4sid4lI7J9wJmiOOrNg
RueUAZybMZNIEyAAvshn7YhHKXyU2kscjHcrZS/ZK28tKtLJ4KHac32/WibKz1c+mgv0XbyIiK+O
aT/y1wf2UzUFkPKcY0gpusTo6yA59WlV6+C5tKwXJ0d5whjjjzSZZcjQOOD8lt58AwbatxHwRoGs
Yotjl1+xaJCo2m6/2FlV+VwnyO8CX+/WFsq1MEo/2rg/aQZnTpXBLctM1M9oERivDdeRKQJePUhQ
ekLvkUDfS03/TJAYhw53LOQUCKaWfm9s/Vdvy+cQO/qTMCERjHVw6THvekDwkT34DYCU+jcW6aO0
//GwX9z5F2J/vqFboXMHLJA1rw6jXwQ3pMFFAgtr3io217i2KvttZHg/t2fYd9BaxZD6tSkAR+OV
dCYeH2JXB5ty5DLRxVMiGAfjOIVKKsl+w7Yjst5dElfkbXoYGqyeZlXBkwGlYFG4MOI8wAsSbbpX
NfciHMtV9d5aKt9lYS1BITu7NiBbVInyDjeS7KwBv0DMt9AjEVknioQZa6yPBcPvcWDkrmUMZGr0
CoCHh709BWzi9TPLdQVue0LGxwRnYGohNHM9BFW+0ip5pdN4ayOgGIRsFhsYkrpdUc2nN2gjEzZ3
/8Kk7i8r0Lxk6tgSmqoIr2R6gGQ5Zcxiew9zwNsa10/81J9M8fGjW8weAB6zDMxbAmwdzOwlJ2Yq
NRMThv3Z9NY39KRXQj3Ti4qQTkP6sFr90Bok8DiOiT8gmLGaDJA0eakUNwJ1XkuoTPzPRe9iE4a6
RH5B7iszfaM46/DsViotP0OHt6mr0Y4VBSGco8q2pAsCAihprzTDXLb+X1glO31UxRr7OM0RIkA0
VzYsYpofg3mtQDm9sGy2b+FA/B7DX020mMgUdjzmt2sRsZsXDK4zmLk0CngpSZqTy7JIblFGE2hJ
9duST71M2GIMAuRJkxFeV6YJmQge4akOEdwkKm1VNywznIB0WUP3pOOAo4rllkukuelI2cK5ByrG
nldrqF7+GSOpu7PR1k1QMLKyJBgbnSQKo2Gwt3Lks8e/EBZgoKtGSxEtu7g2uyuJzBmSMweRAZLz
POxuBnr7hkN3+T+3KstqJMXRPxA8v6YCL6PwHxnUL8rKHBai07aNsN2nmbmtp9x4Q7I5M3YLT4ij
odEAVBHfFtLSF3wIzwabw1vQoY4qZrEoCSfuOuxt72CFaJ4t1BsOAQHZZIq7rZkt29L/2DuvJbmR
NEu/ShmvFzUAHHJsqs02IwIImVqQvIGRzKRDOrR8+v2Q1VtDVo119d5vizSmYBKBcLj4/3O+Qy5D
FgMaiGbNf3D65H4yYRgkirUOthk9wnb5FE8kJ9U0ztdDWwYIZ5Zb4Cs7TgcDplLZ8gCDPOHBt4tv
jd1f/A67SFaST5xA/PPg/WJWhFvDtoCSO8BqwDa4YQHYQkKrSbHFAYtrQ1LGE16JiL97JLMCMYD+
ZMZrDJOkaEuv4yFH9eb6KJ4XnaGDrPejhKpBpYJzRI8+dKmnA1OQD4hquefUt5Fd9Y2sMBmwVNo7
ndF5BZevRmBC+/Y4JLhXact5YkK2js+UQASqidYJQ0i/TTz1EPn0jLXWute0NepOwGgBCPUtNvrL
oDX6IerYUdcOCFiALrcdcmHTEPA+4mEvhbVHOOCzA6uedc2+7dzhXHtogBvK+7I1rqs+u7Nd+NYT
J9++zIAN9eWbO8jHphQPNPR20k39zVC0n4z+k4/HXnQ8DFXe3o7QcYhWi+2rXKO5nFZFc8XGLSGc
O3vFpc6CVn8ddUWwi0NnHn8uojnnS05oOLaX7E1p1k4JVgmEey5bm/HQ7OyKIZNW7vOclJ+zETJc
Qp8WNSwDqRrn0+C6pxGgh0jHYz4IpjgKcYUDn64D02U76ObVYt5nax78rIFCko2644xwbpK3aqjD
Mr1rgJhsCEw7ahaHsJlq4VqiYWfufS3h89JGx1CfUNJ1HPsbtv4csjOhoPNMQ89Bh0oM9tfKHj8L
PXsk7jJlw8qi0HYIaYZBwybBURYnfGS1jKubIR8+TnI4QXdEh+BgHhq7pyHvnls9/jSCJ8KloQIX
a6kTG+bOJ/Ctgymi2eBfKRt8MXUBmoICo90IG4eud6s1agswkvVWtsNWj6tQlcwjtSfuTQDL2kDq
SEfLEKSBuVKoKPRNLPM7zR/YtSAq2NDEVrvCbEIduTzOMXq6gvRJp4lfxKvlcsxPSOxiYgOFWKyp
Qyme2RKHpXCAoVhMtYmkscGIW2w0RBXhZBtT0vzr8BTPnK9RlyI1obDUeMtHwphhu1J57YTRHjzA
03pGvyaxI+BRXnNd6W0HWGmsXvzsGXzEoXS6syi8ccsBG5im732HvvdQD5SSNUlvL18lssj4aQcy
lnauD2Y61c0XKcCedUm46KzC7ICmHUKfZN+n0bSHO7bVi4QebEWTpSmSZy92n5w734teptkmRSQC
tVkap97ojhqCxxtl6yHDtt46mDY3mO/BxyPfLvz0WyVhVLTWPqb1szE6tkqLTy5mn+mBqQR+T0E1
rtLyo9Ab78UeUeT41qpErfHb4aXTDe2A9KKz1z6qCZS0bDmfmp4bJGzM8ZsirUzwYZoJzarGwkah
xcbR7Kqd2TZOYBKMh2/ZIBoJWJ5l3ZMbNW7bdAT1beony8zbIKnJXDHxaOMGTJDjVBgRT4Llaqiq
7I7pf7dWFMVkP2RG1z/27fQGH+SV83/PepM/yBmCkpTNhVjKUle4CWKxbIcKsoOneTwSwqFR28fs
FWzwmEvbhLaLslOm4i4ZIqgd/LgliieRlsmnLJnWUeyEHmtv6DV185ja/U7N8tgtN7FL+F2C42CX
xWZGAFfKDrkhPa/RM6oQbiOYqykts1H+NuJ6ugBhsntacrLsVKhp0L1LWX7PTDMc6Lc+iHZ+Nlos
2AaKkI2NixyxjUu8gJcnhMcEkYKkNqeKSh8ij6Ojn92xsY4yd2/EhJynTSscBrN9hgm1HebMYCrm
DEN3OzVM51iVzkeZmZzI7CLQ7KIIarP5tlClPklM7Kf3PxF1xFonaCsAkmdvzz9NqZUsZ+qxKUgl
pzlE9FDMuCfNPPKIn0VR0xfusbfZu1HT33syPs86kLVJb4ytRk0BaTDAK6Szzq7vfJqOtfuQSGrW
vWn7LH5J6MQBh2HaKh5ACLuqH528LbZjkS0HKqZ3mu7wIHjGbkZwoZMVR7d1XkKnX04IeW3Sn8MP
v/zHP/7rP75N/ynfytsyn2Wp2n/8F59/KyuyPWTc/enTfzxiGCuL97/zx8/8/Df+cUm+NWVbfu/+
5U+Fb+X1l+Kt/fMPrVfzx2/mX//n1W2/dF9++mSngP7Nd/1bM9+/gWLo3q+C17H+5L/7zV/e3n/L
I1a53z58K3uag/w2mZTqwz+/dXj97YP3fpt+v0vrb//nt9bL/+3D/1avVEDe/vTzb1/a7rcPxq+u
pwvP93XLd23PN4wPv4xvv3/HMk3d9330H6YvPFN8+EWVTRf/9sEyf3VsD7oA33KFI0z++RYQxe/f
soStr78IMb5nmPaH//uqf3r3/vvd/EX1xW2ZqK7laiz9wy/V7+/y+rJckCima5iWcB3fMXRaeHz/
25f7RMn1x/+X6Suts4g9vaq185RH5QUqLGRhS1hhGbse6Ei0QU2iyIliF83hMS8PdouFc0ju4MeG
g5t3+5SJSbOdI+zZ8jqqq3Pa0MhrKqcGVKIxOGkDSHnytLo66WMfgBCkR7X6CnDkXolirDYafrHd
1KBslPZySdKJ6jarWuBbvuJ4PnzDkP5ZDM1Xf7lOa/t50DALVhiqXFGAr6CeBgZu37BDLDF57c30
OhppmEAWBkdrT+ujUr02RvJZs8xQOXBZa38iTusbDTvOoSEkrDvdIUa8jK27oe8kOP3mZNCH3NRW
eRwJ+IZ30V8vY/oWcWSry2XdW1o8lERwDjmE0KyG6WyCkW+0Ud/4zO4b0yw7vBQmYtau2DAVuwAT
OCUk6mumeVqIYanYT94MAflVBxxxhi2z7puaHfsyNo2OhoVzCqP8Ka90/VoiVQpI8KNGadOl1l+n
SCqKK3LbTJL8mZSo6phiML33U8OG09DFvnEn72qWvdrlVo0XvT1yTzKk4w2tDVc8J95j09rRtuJ2
0QwpUHRDR6SXe+8v5a3xhBDie5RpL2rsgX0jR+MHJtS0CeWQqAmndC4PtDWQH/RUoGoTJVPmjnu/
ZJuV0hG7crHVVEVF3X3w1On/T0f/znTkuv9qPgoSlX9Rrz9NSOvf+H1GEsavtucYPuA38Gg0sO0/
ZiT/V2YWXIdMS8wx/NQfM5Kr/6r7yNocmiauLXCY/TEj2f6vHnQcmDEus5VnG87/04zEv/7jhAQV
AUgZuYDQwAz0aA5T348TEidmg4QOK94VeKMPte3dWvYykQNLQmRrU7w0yPluVmqkXj+lGpuzaC4J
Gpd4lZO+RQhsTT0MXUccfriH/5w7f5orzb9cGS/QFMLybQ+hvM18/eOVJRXmWE69KZ4U2NVxM5/H
pMe2azT2qUQxCV6swGYlavs0rjkv0tHuXBRA13NZVMHfXAzLxp9uExcjXN4oy3WEbf5p3vbo4vZZ
CSe8subpdl17Tra0Fc5Hgr3GODpZCtZVD6wmovGbxqUfdhrViL+5jPXd+GH50Fk+hGMzj7g6b5pp
rO/mD8uHM0rTK6ZcbJ0R9c+g593ak/7eDVAhAASh5MuQAcsp2sLPm29Nturj7OJg6bDYokc4LMuI
MsWT7P1B/sAKGbqRIqpT6lf/+lLNv7x93Cad/zCsTdN1DR6IHy918lhroL2SEtXMFSYBEEfItkkq
d5ZqbxaQ9YcMbCM1m+WpNTT9Ol40REY1rsnEffP9viUNO6OcqnFcN+0mOrfOUIWdQ/CZTz/uYMCp
pGG85zg5v/zNxa8X99N9NlmgV/qLMCzTcPV1Gf/hPvdTnsXNhKmXzKgj4bgTobEjkr5bq2053K5v
P1vMANUhZi+//Gw4yZZEbvcABu1WjwmKEloRjPV0ySuJaj+PvrsDyNtSIAzvyeZmKaz9UO/x6RRt
UwXUqc66yzpNBsJ0+69fzfum4udX46+TBXub9f+OYDL58dWUGbRUk3yGnZO7cQADv79KUj8OeTEA
h/3kFoSASaM06ncoVtjW3s1dc6PMPuEw3J5FGhfnBUXTrl3I1bHnzD8O2Oo3ZMQ1mBYsKpadvxNs
R3bNiE86pauzMbzF284mLlI4MD6gqfnRK8yHzuu+zr2r7T2N/Lksttq91x2z0tDwjmDccYgk3+jA
wQ9VRKsl9YFKOg5i6NysOlpXrPn00v9msIq/PleGhYidG+SavofY5Oc7ZCj6HgMnli1NEoowYzfV
4Bis5szjuAe8+QjNfw+UM/uotCwPSsz+Sweuh97chNXuRjkIdNGtxp/q2AeCabQERETGJYGOTEmR
r1smBQU6QenJLdpAxVm9nazWPicwFLWUFAc+PGV9jdXKXWOAp84Omhm+W7OwoYgmL3uQmnlUNa2r
WU+cG5XRTfnXA2XdAv887B3BzGKxN4X4sd6In2+DKtKyThrd3g7rfE6Bn6zoajjwxY9xqdh3leAH
sJ50W08NdKIpbIW6717XRO3l4KYPEIWfjQTBhgmaZd/ZtNlkbZ9t1H9ahRPfowjQqvkurrzhb+bG
v76H6yyzzo6sjiYopD+9hw4gv6HRS2TAlYZ+0gJqGnnwPbUnVIvLi1i5BU4b3y6tAcWtqXkpFCa0
B7LeALgbxbYqh+jUrB+ULzDGal6oVZ17Y1iyvHP85j7qouYZ5TohC1FV3lp9WOgCX0fcftPSynka
57OyPFCgGsNnHBCLpn5lHhyPQFyvl/oVWqsYmRyHbuSqRM1lc/43I9n461to0BiyWTj5r2Fbf3oL
R7A4YtKFQetwkrQMY8pfK5loJSyuXiJCISzyqGncMOvok18dlgggnUidDgELLQvZCz38m3Hl/2lc
mXhYUWH72E5M36ah+vO4ahRnqzbHWhfPimYBRgoGEGtBVzjjNxs7xL4GlW25VYL8LTm3aX1txXH3
VFR8Bd8E3Hgl0abp443NWR7DenUuZrnJiTMKwbFjXBN3EyehT3kHp8qHSr+tKr085AgsjDg1wqYC
uvpvrMic/35+ZIRugR5BMO0JHxmMs770H1YKaWqF7EsPwLCKzMBPMHmW9XRbNj1Pke0/AaPz6TJ4
2o7imre3vW4nIn3Yc46bbiHuglsx1H2xqDTQ5miGhkU4S1qaL5manJOpCOTIltuUzIp93prlJTVb
ouIbt/y7gbMuAj8uEu8vhE0g64NhA0Zc1/MfXkgnxqVsalrl7jrbZpyIgy5NvohFf+5qPQnRcm7H
QTQ3Zq7MS+kWryDJ6ydublC4DmyiWnuOXdJhPCSCfzOA/rKCcXFcFbeaSroLffZPu1SHmq8WDzZ3
eZ2YZDQQnZk6J0IzMlRzmG7qpr2JR46ZcZ+EnqE9+osVnQqrI6quKPxD3/avmYox8fXJyYtmD60b
sGWYs+V1hduYjnx8UYtrnVdtdbJYFYRXmpPQCd1L55GW0KcFMXaaOLRGXx+l1HZuQ+BhpNt+kMth
axW189DaJsqQDl1R79GDM+vkDniJFkoZW5fWGv2jQSdktqbk95PZT3WiH3fLjqP/DyNRmA5bQ4eB
aFt/Li3QeWjxJve8stlyAidiqe7HOcGQgwYfSHjJ7qQuynPteur3D6p0HvSm9ILEJ7k569IjA8sO
3z+T65fe/zRKJJ4LYYBLVl9TKBgeBr2tTla0EDjjXetG2t4lTnltjbVPGFnf3fZt9eJ2yXx8/9L7
jlkbnM+DoDbKhKrjHZtAEjiucTus26DYAkNtzTUN8clkcrpCRDVC/iP7iLIpIl/e3IaaMmr6uQnf
PzUcFFDYS5ywQ6jnSUe/7wDJwiTohlOXyeyY1lThW0rpfoEK23VhUc6xfh6tSW6YoVKiJVZF7AL5
ykJbtvcqgbVy/KxaEtcJMe+vibJwiBQtqBN6Rvj7fCpIcNrpQzWf8CPPJ69dJYXvFwqwCuB58Vnz
rRbBjckMvECrp2tsHlTvhqYBQf339wLUF4f4eB6PlcX2oRnEJUp1GwaiQZc5s6416OzbtsVCFGeY
JO0CZsAwVd3OMtzuUZRL4Od59rjoct7DEkueariU+2pquvvYSNFRLNXdIrXyYufzR9kht+8wGwZj
Hht7grPwk5SuDIHkvRJnN+P3wyL3+6VlloFKVctRr7RjC4CYtcpyu/RGl3XYZoYOt8z6qnH22ZGQ
ycGVyBO28VvI/c0W+LGosbUnL7bdPdRaYT/41I5gtII/n5Nns6+irVlRNYmIS9yCYNSeaMVejW18
P0+WccnaSL/Hjc6hYWiB9Y6IZvX4QVuW6b5wt67VnYChFceuqfHwkuFxjuaGJM3OEgAAr2qMSPfu
0sWEwo12IJM4DXxfYraro21u+fJCgCYyGXoygXCGeFuMzFy6EdE/cid9q3GWuptLEcTTzBZBW5S3
MVeJAh2vNpjgcm7zwhkeqNOj1YGBpQ9S3UjQUXk++gnqPms55YkiCAWpG03u1Bzbm87JR4xVTDme
JxyUmZYBsYkP9aiF7w9HPw8mZSsjRp0wEWEjiwu9la6zKKwPNVGRVPWvMpgol9oaUWcLwvSyIdrJ
usd4IsitnmuQAWJ89lT1afTzk+7PwHyUun4/ZmRQWqhGdkezNpAZ1OTeGUmGYyDqnwz0K5sxSg06
40zeVtyuxIJxOuucbZiP6fG33nMVYRgdIXiQkBpx3l6fWu99gyF9HXWnGJID7YNmR5YMIlqLzSFq
Uj9MuykLDFighUZEEgHMiA1Qy7J/lRsX+9lRTIt7GzdauhWF9GmVltaeFC3OftEI7SQu0lejXvbO
tHwc1uO+b9Bva0tEjaVDmnqdspBaWSAW070qjGQ6UWJ3CWtqwQfESPMVmrd5XhFURmxinBVLkKx/
Gh0I4SOMCpCJCBVtZFEXS+srpPM88PEcl9fYnCMSyLXzqCbsopzpkVQ531C6w5JeLu9nIc6tzmWg
v3xX0VJKu0H/qvRKuxKRvxLAk+84YZJtP62pjaYu+4NUarkuGOfX2AfnY2HgF/TH2NtBkrlShr0F
kZDsLacZwCH26GXW6SACV+ww8V4Rk0mCsKPsox/JATBuOzziVeDov4jujOlsaXLSYWfx2YW8fGwX
5molYGMlKkLE5Vef5pFcvjS/jjtDu9TD2STI71qrcLzm3jXR8IQSzs3dNEp1ILNQ/9q0HVKedPUc
CRwqRlnnz70c5bEt7Ohu0m2d95aM7XbycAN3o40ZNaSNvrxGHi7lKUF9q8UpJdgqIc68IIlFVtZJ
WZyLpsir91WRe4ETD4/06ihELNHp/UMOJgJhJZgny0uGzVABby+Id0M2hCLFWCbW1Ml/sBEdONNj
aQKP0nV2YX72GRmw/sZx981yI/jcPnRAJnDS4zvGrIhX3w2zx3vxPZsbaJ3vRz6d6Q5PVTgi0b9d
akoW789f5Q4uCX4jcbLvNZaF9f5UIz7aLq3zMOpJey6LZP8+ubSFg0oJ/EmIWZfqzKRIIV7BfnCf
xFbTiL8kqmx0gTavhZMAIl18AJskJ5dTrcrzw4QJ/gVUfTwDKmub5KsXwXlpWnXLQQWlm+Bsqkt/
PrUmlg6nrIed0jT3WI9z2GOAdmKuhza1FpSLBN0CPXEyygiJ/lPp++xK4U4EU52Mh55EMUyHlgqb
eJCXpmtQ1Ey9sctdckEcQHJCoq/IDf5t9nnqFhmvRwyCuRmdMgPS01H7Wm9LNBhB5kbi2qDTAwZe
PL7folxY3zMQwhspUqxTixvMgur6+/hJnGjgpDg2NxURhRTEp4XNr6PqeyFn+6EDflkZ5APynAl4
IAjee3lg879Pyzg6jzU6xPff03rIRAW469L82mBvA+SVo/+hoNViwDuy10W4bcb63vIBqYDbY4Qm
Eip9E0vE88s5z9sN6PTy2MjkOLkDDQSH8YGlki1BRb8YP1sk5zVULMCWgHpPASxF+eqC4dXw9hxo
1W80ixBoqIzwex7d3ttUs7+1J4rwzk3sGLs6fl3gvXvDYzx9i7+yk4Yc0PAwNIFWb7e9f42OnD4/
XAjvzbkT6hNzFEVjOp7Qk4i16NWksz9ADZrowLms6fPgIfrEZfLK4hjf6BCUUbU5jxh+UHvYSRVo
pnGW+cxClK5AJFt+bev0U+YtX7KGHQAo2qr2QiNibpHmzCnDOMbRdmqhviOoqAGW75YqXsB6tNfN
pI+7IerSkE0xoh9Fb3rEGxQWFWu446p0R6IZLG/KJr17TaSWyzp/mLqYRCo//UiOxHUNHzBsZrJw
omEO7VYSPZCkAFW8Ob5YA9voJsthhkVLF7buVub2csOeGvyWdZW7cn5R0SzCyQ9nLcq3ZAptKwQn
CW3qyYjPdswmv+oCWMjb1FHg3tR5JqYzq3QCCzJMeKWO7LmbUv0ZN/ATGWnPXT4ELqjrDDuLqhza
R74W2sk87euYZZB3HY09C9Q1/LoyyBfnlHLcn6EeMSEDGOnaYDHyHRE1G8MAQ2N1XtDYzm1cgKls
B+PRaZaL17rfMUifR7068LXveg0xE6+oAbyNkJk76utPRWvS/k+SW4kF00c0SNQBNZSqG6gyza+I
SlmdfNK9TMTvBmkLR80vroU/8Q7hzV3ezSH6Y9YRS0zdccWOd8WNGHF9yNz3tlFnA4BI4H36LH0a
h0sOOUHbpg+AgR/L1H16HyjkAwxUR7C+Jp0ebZm/vKPvIEup4ohueJ3vYxkaZXqrIe0CDhs0ZYR4
5btvj4/+5N418qvdR/i46oC19CZKzBuz7rZTAUdvwLCNlTFCC1pbZgEe54rm24qIg/K/mO10w9sO
Mfw9Fg8dkykRpihuizBfqQMbUFkHY1s0/tcsIedthJo09/ejbj5B4qAg06wWx3qHNvWA2tW4jHTT
Tu00QwRDJA212bKvOFd+tDsMQ1M547XBiHanoX4OayNJN0NqNBuDDns4mAbg0qZJXjQUgo5dYZlA
Hp7qYpNBu3RurPI7hlAsxF8RFR6TXju2cfx5qnPOGKZ18U3cWkgB2DnuE3PYW0ikcdXq851FbVGz
zo0/36bjsNHM7918wutfgrsSSp0Wk3KoQuDoCBZ6D0Y6CVFUDVny+h6raYQovzAr92CTK7gs9aWP
Um0/m95L3sT2rqF2CS1+PuR2RzV6PUnl08nI4Zjj+cBvXm89A9fN8Cyf2ujs+NeSal2Bwpd2aoSk
iaQspHq0gXrkZykTBPtyHk8Uyh+7rPCfpTFjoS+mp6IjXUTWvrHRiwJJZTQTHkh2D1sKXPv10N2K
uH0EvdV9ggtM0V9zXWCZbXFUpLFgTJjOWcP62dd2c6yWuYfJbt1NLeW1wocqXbjPNnmjRW9tigpJ
h1pOkb0mcPGw4m+M8GM2H2tdbW0O5Dj0rxqiSIbJ2Y0+M+SwzccA/5T2MPe8XHqshgFU6oXqVLs1
OhOIskWpBWzATU9Vu0UyRNiWemTj2R0it9LXPvSW+h3qfW4iK4QKp0Q7kBBlHSJ8C/R23ZTnxzvq
ZTRsohYGI6Yx1Lf7qVnuuqZjgZn74qhx8xRBc0lUXpNUK3ZkiL3Oo31D02YvTIRJtBUCXPoROluJ
apliRqAKAN8YPyzkoE3Nhqh7pRYU2CjWx15t3WGke9CvGz+0R49G9QmF1+c4faImmN8nNSD2vjkP
OlVG173xEut1cKBA1P3+a6q0rZ2oLxGGUBkVaYif2rpLjDlsc0d/8nXineB67Az/S1bQzfDAhxRy
MyPI4yBKJg5xhracm+NQ6SdNSII/9PStJlWoX/ZVaT+qrI4ufQytDNg8mYII6GMCJdPmgQFDzDsD
2b0ptdkJJoqEB9WVA+OYoETpwaa3EnWGfAol0LSauy5a9jrpjE+FXFvsePMDGGEGBUSjYrrBwhA7
EEXNqj900CDPdsnosNnTXpXoSjd+L8bQaZqNm0MbWGZoPppX3OUpnugqM4OyxFiXC1zVomzOtV7G
J6T16dmth/UQ6EPJuACuv08Hj32BesTFfpW6F+p7CybgvGOOhoQmam8TZ2XAEACGBTWTOa6SKLgW
udVTEpQjf5MZR48Wj0ugH/L/AMQqZJ1yxCZPfhxBM0zas4exvRRwZ8xJge8kcrNYWNZJCg/s1KSb
otj/Mmp3/k2dTs0mXtr7oUyefLB4FJARcPXNHOSGaPe+aUGiSMzsZHnkXFSkYhtYG3fcWfgzkYev
ha+r9ZW7sbwkSKEzzjatTOZnhTPyoEXyrXVMXJRTVkHvkX1A4+4ibaZrFqD7hrArLXvRvw/jd8O7
S5jb5fQ1T+VGR8bQE3FiIwnJcQkY0PXai07v4nHOmF1jcMLFc9F/K+Fw5KwGPJ52nB85Qa+MfUQj
GXvA9KpRSPy7VbsngQ6pdqiDTOikisMrheHVpKcJibBFLOKzW9rmlaQ+El3y1YyaD9ZOTh72l9n9
MkIQLYA41GlND4U8b/2yRJfUd06i97eibG9GomJLofaDU+ZnhezOnmI6WZUMhi2cNi1cL8ubxEs8
U/Z6EdWY0cqqpm1Cae2OrUCoKICe9Jld/0jLCxtG2xJ/MDwqoWubYZpeHSJedW/gYEGY62SyhfRa
xCBQJky35nFc4wWuU5pK1HStBlrpGF/5EuckGyQHy1/sE3p9N88DRmymveGpcx/q9DlVrymg3NjC
yOGi4yF/vb9Ntfi5Xjobk77sj0s1Di/DmF4Ubp2+i6br2klNvEZjoPPM6x27L9b87IhA4eKlDtax
tGLj7CEDrePu1tLOZCOe1EK8BQzgpqWu2fnxUwLxmuM98K7RhTVRnJws6tFxrowsInAYnMse4t1J
rk0FPSkOc741i84NSIW8GmdCVVFS4h7FuDrvJu0IqjcqYDwhl2ckbYEgswt0xClhGeI6ujABy4YI
dSPvajKQDDb3cetmqHaNwDQlHFOakcgRA99Uq9Nbb56cBGicV/XY8R1EpJb53SvFI6dCTsbmywD0
yipOFlGMMTCtHbnt2Xx0aHKlp9wpqF1wBcObmwROsYvUdWIcJ3HrFEhID67xgJkZzMCDnn+XGlt/
OipsXd4tltp4UuSiYQt1sx0uPmO6TpuPY3Q7rEJOVi4T4KIZagTA58HcP4nyEfdtUj+PxS7Xgnna
JWCEiLtj3ZCE1MekoXECUwP69/abgA8DXeoqat5cNNBozyPjZvY+zhQVlf3FHCF2BpMdkgkrusPo
nnr5UZKPetX7uzbfwaRlGWyfo/zkeFueQLd5oTBheXjKTlX5KckfRqZcMCjcbt/Qbhaiq129IxGX
yV8XGhsna+8afdAXMnvElrDgrxg1HM49CnblfSQyhnwf0ikNF+BqmeN8z62N1RchUR28X8TPRwpj
tzSYHNu7tDGMcMbANYCC2pZpYT5b3fKq9IzTM64cYOwF0SctGAKtfMu79f7lRG0KLzt0MXHW7HWs
rZit8WbipBLWmAWRviHIm6+qmBxUz4dythoVzhMPFJBJhcyd6uRifiVLLQ26qkOu0VhBPNrJufCF
OE6DbYdiiq2bZWpnzBdUJvv+gRRle5Mkvnvx0TCHg8YlxEw4m36MyvvIQgdgIXffTJUHnQhAvzZX
F9EbB8KegyYnSwxtRodfQhEDOfc6avNht0CjdfOPEwTzipavRd1H7IyhD5bE3kKjxRU7c1Z4rGiu
A1rU4RByxTvqwpDE8Z3hNhWHYrhEWFW0WQXQRnfmAF0EzTjP9j6zqn2ZRhga8xOblZzppU3v6Gli
dK0bfd/R0z+6/S2UnTy1r/wJjv6hvtcBcS/MCW0Iz/WKIc66R9QAGKK0XEKT56WzEWtbT8zrHj4y
MiE4zXDMNupzo1PjQ8Kws8EdBnqfc2CvOL5PuWcclQWJNqswdwwqcGp7E6U1OBemgSW7AJU9KCD3
7oQSoKb0MHm7WqiSIgHrl9zDagnEWIQCfF3VqiMY1kviTvvRfCijKIx7KyTieIsP/xjDc+1Ztdf7
TD9iV2bmFl3uVqc85bPE9+t74ldbxAlomnVqwfKkJlBYYCeBKlMPNIkTadVTAZvKvDfMBi8PTwDw
ikEYq9si6KKCA78KzWbc4o6EtoVWsWd8kkOlCJGZU6BTCw+xd+5KjpKkKChkly2Sm0ndUbPdmUl1
RqVeonEwAbc1WK4r68hKtZNomzscAUV94X9J8Tkhsx4kVhT3G4Ng6LHHhSUfwJTg6WFbefKBnq34
KAPDlk1AbeZCqhrxlAvauX1Pl8IIx7IIzDg5s2mgeFhtKyC4Yh+1nx3wdS2HI93QeUpbQo71rT0+
r9jcarQg7eNR6G+mPpfHLFHNXbF+aJX70kWniO5EkEUg4hsKtb3q14gfvEiepEr6hVKHrwZmnkR7
ppezl1G6XDQ/NTilzfiSC5y4Y3TU7ezU4ozTCCBPq3hTucVO8T2ScTAtulc5jiFgFtS4dQoPkkGI
wZj4cjV0AJEI1IbTUUDTVcFCJ2gZ5BZIajhgdPc41k2uR0oEnQxAJsLFEMYYieUnkTxmNaqyGJ8S
JMFC4SMnQbjkCGexvHWALHAKsyqQz+eIXR1ZqMVv4vhTq+5tkpU4uW+US8iZ81iuSeLYFpmsN5UJ
Ssuxr9riK5NS4twyDmCsSisOxmne2QlmLAxEZyVwd8/xku3mornEXORlXeoLts9Bb5jftJGvaDw4
OLcza9elTGu1q2Gdcoruui779mRWOXMnn4HpMugykFgB72q0w5pKGkBghLF2gjnTIQiKzgYYtk+Z
oHmaGpXatnZvHmSDNTmvm0uRIcQal1xyCmP5mFxxcWYp3+hO3c4uSG4jn09R1EPyrqcCg1VZd/tZ
8d72A+L5MrvmqQ+rOhQJQjichZGnrgfSzlUTHz1qZ32bnEtKlBN6GTo+VJyH7DH6P2yd13LjSpts
nwgR8OZW9J6ivG4QkloNbwoFoAA8/Szwn5meE3EuNkOkqN0SSQBV+WWubNjMAK2Ty0KY7KQ8AlGO
6dUXKeSLq5jCkNM4DMIezx2oYI9cyXMfPEeMzuGOPFG80JUXLcN1S3muN6d+NWLrePetYhN4xoZp
7mHm7Ovxj5Ww24OJN8EDt4Arl3qwwOi9LpWxjlr3zBj+iNrP+eapSd1V2fXLhnUZGhUTnMso/kQp
iXrzpkXZTpSs7NWjBu85qjilDuGeXcxq4BMQ9o9oMewNdoW2KtSSaGGNFg5n6ksneEHHOcE6uQy6
YdNNE+VB0VYT1MfLEHxbh43KYjOzCgYZPAj8lxgc872w63ffS+XO7mmC8AqqEE3psJb2x8ekq76L
DiZZn0fVxe2N8lJ4orqkdHStfNvIlvfHanixODv9aeEMJQiM0N5L0m7nmhlZxPj0MLRdA+nMk9dg
nIjHaHZzlRXT2YZ0JZe2/A2zBcC4NqhvUnTd1nVslgJ/fOH7u7CWBoErfk6T0t2KtPmMGRhceoYL
r2Z1zQfPfeEfLQ6yzq8V/fEPbi+TS+BN+iKp5UFUoX3iMww5djqX/lQvS1WV167q2xXsjmVEFOeF
sluWQtlLhNRwgJNIS6IaohU01QTYEAFfazLWjq/r70Plv0TxNondXRSbHz2S/YkUWYWsgxcrVDnx
NfPgO3GzNE2p3Si2KddGhDnJDzChxYEVLhnjElv3wYz72XioTW843L+i0NHYdLp2da9Gojgrce23
hUmupxfE5l1iRyatBjjOcydzUE4dG/nyQjtufQKQv64Z7R0Ack68BCZh9hNpO34fejf0cs2uTmTV
V5mWLMETh43efKNN8YbQd/9gp2QCbbBsR1JU5REJlg25a63H2blutEa8zQY3IyYp20fd066tlRtv
mk1bdadta+ZmN1AX2jLMYKrbExChMi7w3nVBclFDOkd+WwabvbVxSzRywv6U1lmNhNB0jGvsv1ob
wOVwB/a9Q0brBXEcHIMsvEqUqol3ovYXdihXolbtVh/qa7p20FTjWPYPwpzeve6cay1/cfOs2Kee
hswBa9FNl1qU1XHKghcOcKi7FKEvVPJWG8UjIdbqwY39bisttqPCj5naS0pPOJ5nYHC1s2qy/H3n
frV87h9smrnm1ynbc6mpsOUyELITPwM/Iq49oZ/+Q7Wgo+opO8dpFCwpLBtPeQeQTaFGHf1Z2hlc
+9XlcrxEpjlFhndw1fgFLhTEPsGCNT6+bO+a4o+g9mwfaaD3CeMh+I0wM4F7Ay6CMFJaYbvHD4Hp
k0LTJHdXhGr+qjR0V/2YHyrN9VmdQkeulIFKlIQFSAi++ndjJV7DqSMFQMRKJgk9QSR4SxHMElFl
7QAnOVvhIrGwanrBI8dBumBPEC47b/g29aw4g4ws1mQzDY7Uju3DBCRGcxtgjCY7d63dOk0wbSk/
XrgodJfYYN8jjZksQ+YztVhYxZr7mvtbNojy2Qj1V7Qic9WQE+Z9JhPfdzRPgv1dTaGdXr3JBP/g
8fozJbiOzXcU+5z4OlC30RjeqjwrN2R1GKgQPNzfv3INaAo5nccPd8OIcK0UMHFN1aKtqPhMpl2u
rGArR8N/UfogFzs8dGucHBsHkyk1hHYNbsx0Ic7ai278rPKdSjHevtYa1c4iWGoUfPBGSiQjl4t9
OgB8a8V64shYS+Cfj1B0AHuacCS4NEbvNbMA2x+aT86H4/pkiEjtvDzeTfS2PHrZOwOMhRVazx59
SGurEe4JbXLCn38o+OuPLlyoh9ClfbC3SasAj2rXVLSKIy6j6KGWAc0KZEs3blAesKL0e+xkv56K
SN2kcbPuKHW7gbxf+ZUWMKC34qWfZa9GI+3DWHpnjHHFI/xdYpSct9hzV+EbCnIV+/VrgKRwyLje
iC6fSz8wWNyKPCiei6arHtBWg01uQBo0pPttw0+C7Vuw26imXULHXe8kh6HwrTVm84ouQYjv5izx
vSjD+Iy2hpl4iKn6ohC8pciP7q4f6+lVwE5QBX3lifFY6HF3JtdmnlTFnA0iefOaGPXNjvRH0x7y
5dDKaZvjQ18ICxvOULMJyaVC905IhyrdG58CZZjned2ZRLQgEbNOwyT/4NS66UL4/4ADOOUAi4aD
u/VZSaxJBS+orcn1HNSn8KpzjuqxAjvSLABlpQiB84P8684u6K1LK51t3eQ/0O3OOcM+swFkff/h
+43UcUhISMBLLGRUtx/7n7IpXsuWgxZ1aCHCFW7zd0ooPmtPk/CKngtO/SEMVrvDWrCyWWj1nsrW
k5+vwJZ4q5peqAe8EpgdevE2Rv7LQHfqFnRdvuYqDmXAC6qlia1pQTdrTpTRimMGd5Scsf5PJq1Z
Ui13jgtB1CePfsc8XMqI63gdPpmsBsn7bJpORJvevSimavwo2/qWotUhjX41AScbi7E5Q7+ilDRZ
fnfo1puO2T9MGccxiM5qiH9uGRoodlOD5wn0Qz0i3sWGHmKdsMjD1gGJ+Q75yPEY8QWnupvUWtKa
9aBnP7jCLkVj6C8WC46aru4qrJrHhPV4AyLFaOjruTdr1zGJ/YEA7zD82O68n9JRoWn0JlGKyah2
qSujNbUqtRX7/kVI/K0mF+609C1wIECdrh6tpATuzVoJNDC/cIAbofbS41BitkvVGjttWGuvekXx
1VT0kqViRQQMTPfKplgF9GpARZWNwkGr5asFORHoZ7wfLW+tekZGeXEuAu9al4n5zCWHoSwsn4YR
9tF1MLf0acXJRpbvzMkMZuOM+3B3respnpaOyQ4AR9U28/vwUvcd7e4OrWPWXzo0KAyi227ooVo0
A8kLbyXGQls3WmS/EuNlGM3URONtnJi9s8WhfGJl8BZExns46lySfmzmA6713gVyi/NyJelJNcd6
6dpXL3sGZwm4+qRbbzriRtRzkDIIT6WHas5AnBaNwXTivcPwogmT37bifdFz7ZU8QHFo9TQ6Uz8t
kB8TNTsR2s+5O22YMAlzfLpEutOLm8iU4VHoXjkRXILcz1+ist+nyieXUSYzeqJ19nbqVZuAVOM4
kRAm6TGhOE4S0clkF9GFxq6oXO8BH270RmQACq+anJ1o2DxXDn6spq7LnQIaSHI0uyJZe/1vCbYC
iYdKE5sfjNcj400bUSf02XZZHBf6tRC3EjZHUX+PxbjUCouuOd57k2/Q3NO/unMZbPLj8WLEGTB7
/TY6wVJ6950g2DwsF58yQsQncgmKTkOTdJf5jPxgMJVhgyOUTXO4jd/vFtc52syMHam1ZB43cqYi
KVUSmBTarnKIKmdXL3KWHZ/DLl+0aAgeB5KbvxlsKlt3JZpzAGOkqr6kb2174GLlFLEjrBe5vaP1
NX9Iet27NrR1nkgG2lx0gjjKvho+U3403JIhLk6YvjCAVAENjq4VfxF+3vWuH7y4lILupoya3rT1
lkUVa5+GD3jJxi8RO9m2JriQxPaDxm4kDmHN9zo0A2cV0ZjnXMPszd+o/qaJjR/tw8BZlg4fdPfC
5KAfX5scWGkaWsumIH0hHDBGnF9TK6exUy0bJ/rA4LcT0d8S61vjdwsBsac1vvnAauOfiUk1ZdOq
YEKH1tvPxcpcNIuGSrAQ4oQZwFBidNbusAXgToxab9MWg7aYKJy/aeEzCOby0UT0PWkt5ByRpuvk
YBoMt3zi2wVQNypRXnqrzJHIegA+Uy/hqtlLjex7zgIyqa8RLoSHPvLTXeca9b4l54ZklAwf/ej/
Am2y4dCK8GJmjLDujydxieWZ2TXU4CdNiVM/D0KJnlH2rquPFs/MJhUUO9zvcvDvcY12z1B6rWNj
gR68Pz66uEg6uoJiow6OI0SbaxHO8EKfkUQY2FhEM+sxi4fHOW/TJ4GiOUSHKaIsOtC0tP9kxCGJ
e47owM25Caj8HWpG+q/skx8arm9I8zZ+0RnXUg0WFxYM4m6+zoxyidvHlcTo40XqxdB/6I2A/eVH
zyNQHiTiYHz1xxcvDRczlT/mv8ZgF8jHhwgZ9LmFi4/CBofOW7Io9aPjnQwGxTW1R4ZiRpO+9Yho
ul+sRKBY67M5qOGqVawMKwyF2LOCY8NETmNcbLAF6VukCa9nm0cMI6C9Y1hbMfY9sazQ4Jw/oZRc
UZmbwTKAhbGMagQYhmQRohBFu2hx1yr6a8HkarPPWYHvfEWV98IyGEcDCoNMAJMPGRIQb/JLhe7C
IFFczbJMx3Aih0GX6MvJucTg9sXE0QEwxilPrfeNUWsp4CmUYb/0eNKhYYnRJFxT3zlLpsaZ2f6D
1F4ddC/QAiwXqBvjBW3miprmycoRBJAcZGsiW/+tOEpS8d5WXx087Aj1l9yzAaViJpBJ94JBaT2C
uZpmYlzHK8nYobYwxkLoStz/XAILL3gwOJxkSBHJhAG13Vjs23G78olLlx0n+XneyGVi6TCYY0e6
lJbDP/SMg6Vkfp9RL8QGgCKLR40cVtt+oOwysoYDWu84EBYZqCprAIKJEGuLZDk4N3sA1GS/Abl8
cHca1NYwK7ZBhK8kevLc57miGiDTwhBPvJJQkqAoAHyOunoxSUY4Pp96zpp6CPTE/sRvzlvYkWeg
LGNaVf5yHpyO2b7ns210e9ptFy4GBCU6zpQ3oE0htY09fyTVM0xG5aJiKedmf8PWXVaaAraHkiKZ
kwR/Yv50DTJFPh9PDOrUl2t/WtFP3qyGZJkML13LmFU7+/nOwuEp78uEvx57a/4/khIo4B2Lqrni
mIfg/iXKvePna6iswCLpKtGnpcmCuvGBsQkQEryaBNplDiGEIDr2A834relnchnvDvFLrwWwzdwH
kzcgLjReTYDgVIT4ZPFlPGA7ATUffIfuu+/D3eNfsRtrDaJjsuTahU6fJQon2W9j/M0GRhjOXDdX
sRI3VyBQlixyNmlow2nFhUH1esqQE26Px7/AL5n0qM4NAzOHDw8M+AZiduDfRlehZjLAgxbVCpUi
wjNQKXBfrbMypSTbj4u1UwbnUm/li2ngJ+k8H/pwEvofYf3KlNbCDH9zwgJntujZDJm/5hTsJsYu
z6QMIATSqTwItcMHP7yYE8DqApVhY5CCewsH4zPkY3hNOrt59i1n1Tnpty/t6KqJsN83A8PFzu1O
jU1r4Qx75mR8pus8u4EatBnXyoMuhuyWikJ/BFWGqVmQ/wxRdFtqIrE7EflXiUeNgkrSG2bC5IZh
cWfC9VmwOxcrYYOnrydTP2t6vDGSKr7db3pWYNDefYD9Uj+5MqkPpqtVjEaH4NloJi5VXJR/WQCz
xnTD71xBsOHYYxVKUe3WQPjZOoPpX2mgr3nrWvUtI57RUyibqG0D+3fvlNbfqSU07XUNjZGxQ1qA
0C6ljxPCNbOTJkmcF5EMlxSq4J/WTS+q44PKlD6HW6m7p383tR5iM47XRMbFfx6+P/LvCfYc+SWh
Nyz+fYNrO24XhHEUYcs+qflmGvJtpIAD3B9KZZfwyZm/MZQJuq6Zvd+fRvPtrOn/hKqpGGRG+sny
HDVyJvLfh1GU20SZ0+n+DQED+AQO41vEcAcbQxVY37od9srwnQIjfQObt1kb4JTe6y55lrX1k8B6
PBgOWhfwIEQngxKxonHTD81V4Pq9zFs4zG8ePEqZP6gFKjjM6DrkpN1KuDNx/5df4cMRmvdWXvrh
t6jD36gH+8oF1N7mF22cpqtRQlP1aHNtexqO46iA22YmHyZXf9U0N7uzv6uRnoRhVGI9+Bov74jO
borHgt4bZWOtRU+T+1RDpOgTWV8yF9nT1QxwFsiXWWjYX9KVe881NCjCKM5TCgRaJyC6wRKo3s1A
LZ2y2ssKd0Xa1wxeakmFfeJthDYxx8FhogeZ+Ep1GzhpzAqRtpUT1AqWNpRG0rA7MmsOHKTUdhtX
8hdQYn9TGsKFJEi3jagfOuKImI5xhKL+IIc+2tZb31Q3rYA7p/v4AEr42JFwQWpkJsoZpUj1vict
QhnxtDU0a9F0dcZ8WGzyEsjk/Mx08lZEeOLtoOh/h6ri7ydHs86ut2qK/lunWduxTnbXa1sDHOqm
raV/ut8QmULRMIVcKCy7dznofqOFCeqMPx3RSolShQ5wR7wRzjZsCUmas2xEpqv1H6aspF871x38
/yhL9x924Mgewto6Ut3Kufr+/4JVqxa9Z9QMfnge7VHYPstU2zQllcCYfL011jCfs0YybDJE42V2
8oQsrriK+bBVncmyVzvYVWM8egbM6YLtrdf214qcBLDB1gApVVRLrcazYPh/hobXzuyp87TjlCLV
/m/pMhhvWu9Eq9Vjlnr5mggkHMIBmo+vzRf7qfwbzffuD0XtLWjplcthjCX58Oym9W/FKPkoVYHl
sRDDlmBMQjFxScFUElvPkF/iTdCmJFfmu26Gx7bxGPHe7yZ8Li9jYBzq2iE4ROECrOduevKbddz4
XONV89qS0T2YDuK/n0zFx2iIgLJfAGmG3x4cCdM+Jd+60Gt11kpciiP7zdYrcB4mHm6W0aO8BeQM
pPi8R7weO4nPbPDW+DMB0Uy6d7J6s2W0aBdXt0yT1Ugd1w1MG7RbzNsvXVBhlvBV/y5TalDirpu+
3AqTcVkqLkjRL43vVKSOCE7gMU+eLYORpRRpqMZt+53fm2c537t/l0gexoi+45MXqBKfMxzT5f/5
ufuX9x/mg321hSp394f+3dz/X5pnaXuMzOv/74/2RlCsIlnXi3//8P2JjTle6iiPN1UbbXzP/qwy
nLlwe2KKLjWJMsMwimg2JAxePAb3Slxmi9dlkva54dy1v9+rPJg+fWhqW2YQFPg59WMUB+7VphcK
htdjFRr5FuwUJi+rsW5u5zOaF2O67VrnVoZD/tlT2LoUnMkeGgss5gQW57E31El3yt8pD4JzLIIW
GxeHf6+xYEkHuTdyFCVngico6sxa18GntLVx33Und4hpZIssl5E+Dg1O9HhwRf7T2CzqHd3ceBRZ
d6wA90aL8FYbUlsHWdccDGRWuJX20phFDURO+mhiG+NT1OIizayFpYc/bprNrgBaBqVIYHBPMLwb
onp70JZzxY6Ilg5Sz9rvBpeCR+sdL6W2jqmgxKP7A4sy3BAR8UnPtS80NqMX9k60CFgZwstbYsIy
d77RtuD2m3prNuIUZk1zSaZIAvtvKHdtYBSMDRL/MDiXwa5q6lYhGmMLo0wLV1gSSczqJq6dunoH
qVuvvYBgsVfTTxEkH76FjxGWHNgyjqi66Y8kDeyjLUvwanWJq8QeuNgk8hw11JNEWQr1n6O567Hn
g2Gk+9mJGhY7TnEKIaVUVZhgWpwdCapNl7FsWcF5eFu5gGlYf+KB801Gn6zPvk62LH4b/8ca8Ic4
LuI3Y+09RqogZ9xhSA8PfBIc8gnTaEmvRSyq75HCAkRJTa1CJattmXvwp9lklLnAlBo9CZwRD1yl
/gLZe8boW9Kqxnoem9hDSf4jLsj6e5O1SbUx2gpHGHsJlRjMWn+MOz0/O6QSYCHSEdlATjethPbU
Se4kwX+AjMays2aoKTESLjP6eJQlV8ZUC8Pl/a47hMgA8zda+t3ZXvzvfaK6+lI9mVQZLmMdlp1u
9y9qRkiz0pJrOeHV0fr0S7RQtTlL03IS1bAcTbicBVbBIa+1Uz0Sl2yUsi8m5KTAo7qvJZ03jG75
OLDFptWSwVH92AfxcLGQpwAWaAd9iuiYpZO3T0ibLX3O88/A7WNsQUStKOBVJyObvgeqojZVz7hw
cGeWKItoSsrR4zM5rHPNya661nzVDPN3tvEXS7Q4ZnXQnkwShJRIj3sRZt2xQLjY4UwjKls+g8rm
hRkYecmc2IHqMja1VXeZAmtjy0I/pkp/F/P10rPiMyFzYMDNZ1hz/Ro0fAeqtyvqbDCsxAMKRXKh
JOZJ74N8q5KI2SzFVgNAMCOamkufbTWPv6dhMMCvy8badsisuOqJ4gkTcPetDk1wgR3RNVyK25wa
uEszMIKzOFmtMx2KMeVuq1iTbJl9Qi9CygkLtzceUxqe2Cg0YgsIWDsHU7LtpYXZOGxfE1ajD2OA
68DlEkc792z9rOYrQXPwB/YQTe5sC6dHUVKiWGFf1tiuqraRhw+RZ+A/QfSzWS2zVRam1KoaiLPu
QOhpII7SoKJ7rffXDQv9hD2+YvpuZN0vM/SCSdEUJdqqjEx0wImiojq2/xQqzaHMV+s4s/GL4f2p
Ooxcfk5P8JhLKrWjSixadkN+2JGCC+lVwGqFiQQtNemO5ejeQkF9UcYCcd6nUqaBtuL05HKGEtD4
0BKbn3Aed8IwNwOodNxYcbAqDRDw/PVahDijG0BPgplfQHEb++YpWZPZgCpTRjsMPqfcA/uRFx10
aCsz+TEK1ETQvfVKrQzBWTz2norR3A0hp3WSj7v2a+hH/SRH68aKt3wD6olmXkhxvt8tjXcqFvuz
TAuDrRPM10qeiiFoH+NkdE6Zi0lrsp77SjmvqnFRXpJK2wSluWfKhhpHMnOZTOnNJCm5kEH0gYGI
bLU/vlspkMjCMOgg63nH9VitTe/FryfnIW7yE5xcDmhzuERaYxMsQctoMcnVig+zngbUnU76EULu
uGrBQ8wzXCT6RLoLn1KOubfhWjiVpHXJfy0VG2wGrfZKIRUUcbxokdMWHZ90h73g0mwHZESr2xDo
IXkZu89Z5AErntT3GJUvTgfI1S+/+hR2sI04+4CHcJEn8PQBDSOJZxGfnTj8A92u2trzNDr3n5Iw
lxQ67DqnG5cxtm787yGKytzQU56p7OgOQx88Upq37rQvwSnwWNaOuZhg/jyUGaVeJTVZvTtcXGm5
V0rhVn5KwCqlQZGzLsLL0BrmkhPDYFA81+pnOK2bCrXUg+MERTnYEd2/qMTIN6oBkOpO30kMRR22
dwOmF+6vOW45nmkakcMOH9vNaP7Ancl3AH+KB9EghxU2e3QF3U4fYhNyBPnHSoDbHTt/lYH+hlFt
TWh8g7GSKBYXA+IqIXl/zxVl2EttetGCCBsuoeOOSP3kBD1Z1vFsiIIMJmRTrD76e6ymbGdqn3Yx
WssOrUOvPtwy8A4gq5/NBtFgtNGLEmEA76q7v7ZZTlcLalc+oARljdpnRUsrRcOMoMYWsqUij4WF
N3HsBNbJpLKLYjVOqFp4qAox7dABvCucV/9ai+Gvn4hwl8z37o9PhIEL7BJNL45ekOZYszkx5y1i
ZJv+9009f+WSbuvJlKAUp5XipKrX2IHmmzSO/vvm/tj9rguobGcaOYPoodjLVPcWozLGRRHIZy0B
zw+O/Suo6bYExL8IXDe/tBqOCniqO8M1qRPt6/6QGfBF2fghqytjKzLejJA2iS1Htp665yzW84NZ
YB5lsMKXRQh53WH4iVV+ToXQqkPHBJZwJ0eKiBUTXScWBZxZeIOdyYtccvrd0416K+GRb4q+qw6N
h1ImVUqhlNTkqWoNebp/5Yv52tryUfSt9p3gQfrGeX9r6R5Z6xQ9B9tAtVTCSV8Njhqb48li+Ptb
8PuzCAi/e3I37XCYfG88ULM4HcZgb5Z2uKeKSGK3nR8ncDz95xl6oJq9nrKjmK8wuOyzi2s8TAZG
LBTZ/PLv4SoQ19zxJQ3X/8/j4E8o/tAgXNx/ehy8/KQxc7GzznyzZ9Nm2ryRepzHnKhj94ddAsvA
b6NmnYe0/RrU/q7Y8en7+82dDeyHuo4Cy3uKUHC/vT+cSaooCpGhKcI3Pv+7KaaM8gGLaxK9eFDO
e1ggdDdUfbZrJvV0f2LoFLx1sgTs1RjHqWs4684vvJ930aEQ2vL+0P0mdYS1qTMcYoRb7Aff9eW2
5kIbo5ynAw7gIWBfoNWbqoTT42AFwXlqvxRprR07l+tx6Rnuu6uycDFaU3QY0ane229SumRo4cev
o/E5DDX5yupTrg0t/DazXh0wwtAHFBnjm297A2OgwN3U893JZVxAMtY7hwBHXgF2FvTdYENW1mn0
MaT+51mE5fBWMeOpu6tvxhmTWzFhpre4UNUEsSw1kgISdrzrTPLcAwXqveYyWhrDfJNC/X4hgcrC
nEW1zQ4hYl11yVLWdwGe7g+Jj2QxuAV5o95zXmI3Wt8fn9B5NkHgYi0nP/ZhwODOGNg8e9WbTtrq
6CfN/71pW0gJSezg50iTFssO3zVG/X+eUlWk3gvLZBjPZomtMt++/2+aqqTWmohDizuya20PyQN6
uBU6RLK9Si0z1pfHohw2JJKxiodlvBm9YnxU802I/oeTPlv3rjPhYm+dx0CRG/Fc+UiR+u+oG8EO
tvst8Od00dR3D1VLvWAuArRy5Lalk42Sd9PufyL5logu/EqL4dKr/NIJuDKTFmKTzCmWL96k21SH
sQr1QzQa2Eh9vX5ECEEvdnBspANBAy3AR3K/YRPTbHyNxJLfjbzB882/71a4mvUpVcTI/+cH/vNV
F/fLOOQk9u8bdPD05yBfemUS3zgNxLepzW+O5qljN99D7WjA6cOxn+/dn5XqXLWp+MMrW/RvdoZt
Ke+7JyccKhQbwhWuMYpV0AUZKYU6o9qzmOnYtdjRBLa+G4juN0hfklzoQLVe7ek75toL5a1lVbQX
y3FefFGlJydh9eSlfYfDAkbCFDhH/upiNRhmu3Fz1q9+M9v8USHo6gVORe/C1rWxcAtQ1SUNoCsQ
k2LZe0x+poDGDJgU4Fa1Uq1VA4+2VTib8oTS+CroXyfdnD2MVy3w6L3I2qOZc+hiJvVOfXodtF82
lvoGl0a+CDL1nbfWZ4PesNYmWj0qTBnLOijdQ4DlxEn5DLQj+1EjvgRl5u+VJAopMC/5Q0sgGDrC
KZLRNo9yf29nHGW1Xj6mLMxwYbJgZ6C6x7v+2GogJSp34AhphnkY1hHBtrnQZaaIDo2ekQhr+ThQ
soPTgv3zA2SBZE+q98OKwbawod/4OYu3PkRXrdtfpvzZ1k4uWUbvM317FKP7XrWMeXMXvi6dZYYo
d4yCt0i5+jZmPeHOWxL0ky99JMU4zv1VcRHTy146K9MKjVtP9zdbiexPIqP+2WdklLpxQ5ifwJw+
tubRJht2KIlEmbE/bqvxW3jpLtSDZp/2T8KyqoNrEgFrDY/lc54tulSufb3ALCX9TS9lva5qH2kt
SPW9kRZPHnviFW+42rJ/U4bzys6mYGfcF2rhV9VfyuYZ5U8GQxTRvulsdROfDqoWRM+i7YcOt0HI
QNaCfw7maxESlz/A1UPcKMFGqMHOD0aEw6CD/soFaJ4+YGLZw19dqEHsPen4FJdw1oxU3G7KBpWs
L26cHCCZV1zdNaNzXipb7rpIfAOhofS4hssVsvplnqSxWDOzn9aChV7mxOBdhbEtS58yOJx7UyU4
wDhDYqwjhDaOc9vWFK3DlBMFvEvKbyhQgTjBswbMqAUn9IrZxEbZapVWOVNDuM5jjg2rtcLD6Lr9
tiNgyDJqeMe7kTELt/R1bSjyh9m4RfeqKX6ZjdGC0hOWg+y9lwM+KC/dACR1TpVuA64gApKiaIz4
HdeUrWPW0aV3Kfn1sC0a6Uo3fDKrLOAW+IMcSlfIx3RQclYk55qrbVFySI2Xv3YAY5GS5dck6WKf
R8U0Cm/eQ2tSEhqqcj+xMtdBwQFq5YpG+bGH8A/gr+26FY5E6o8tqCOWyo9s8fJF3+vauh8ZriZQ
vSRrE1SizIKJFUuuSI5ZlvhSQwrUMwdkg3iZupEklTnZvKw4ZscW6dM7FW6pX+WYfTe5qhadxB9S
YlflWNvQoBev8pzMGTuhbQyB8uS6brRCHKNfO+Ck4VFAIx2P0YZGGk2rnemoZYHalB3rGgv/oJbC
DUHIwj/Y5jQiNe14piuYmf6kcUIIaAZFi59UiFE2lrgdUcGvo48FtjFb+jJjn/37aDzVLpNlthch
8mN6zXt6MMjHWIAoLbBAunZy3Gw4BhRakUUjfYzz8qqNvoPDl2aXzuDMg9UHdhATZ7wbj0Mlf2wR
fFTtpFY11fCY4x0SIA8ujAg7eI5r0n9ZFvintGzfqhI6jBcnxSnyoi+VmO+2zKqNSXDiNHFyNdgj
3Tw1Z5UkjrWygfva5nlwQC0pdrRQHYUjwXzp0YYr44NkDfwBCfOTtNELW9jkZM83FWttO+VVMhy0
NMsE6TIhWjT16BCKItAEL2dtUkq+i3vSJk62hw3DYL+kWVGnmXD0jHZr50R06cQsLjbkAb3Vg30Q
eecoU9bSHr0/jtB/0zSImO3RBxlkb5ojqquvYHvQJ3s2p7fBx3HUmnCQUPBvQbQlglnvWUmys/fh
Y3qYr7dSIIPJSqtwt05XprE/BowgRCH9mIzgHkad7Ek9Rdd4hPrZuZLfvKOPgMmotouL78E7trEh
zpEryRfDFArUR28ILKYaXq6QfUpTpjBTsWM3tAVa2Ztnji226mh2lGGmqiJJ0jHELhtY5poiYINm
Z//TmUZaGsZtSRUeu8V5nI+kaztOv0pnklAlnqmfwSaPI1RiC1P6YeoxzXSzv8SgAUfAceH9JKug
a2gOks+rDlNmq1PLJ1xmfhFzr4fGljHnwPoEc3Ng69JSLhUQCy7jhoZdF+l5Zl4kOUv2sGFQWRTl
nkR/sK8tFsK6thkQU88hw2+bI/5ck6EyyuMgQnM3OhhCyihOl5qyzYPb//wXZ+exXDeydel36XEj
IpFIuEFPjveHTqSkCUKUgfceT98fwMFfpaooRfeEwVuXIYI4QGbuvdf6VpAaxbUURMogPY03is1s
g31JrogxuQY+yu7GC+RBarBasoBA5ZY5lyOyN8+qkD6P45e2r+nIBPheO0A8OKQKdPtg3mxiSxg3
hz/QM3U78sh4OYq4YBJPIqCgOqVJFQ0zniBYmWOzL2oLrrAT/Gok6cF+RERPFeIKDjR4erFTr8Ix
/JX6kbMr/OErlUF9nHvevT5jn62W8VSiPeZYo/Ztg+Op61wg/kCdNrUePjam+Kow+CEeK14S7OGX
vs/26FS+h2L4Bi9jr+UIfcEkyk2Fnx2F9TEZ7X5P9E5B0U23wra38DXyY53QE9VRn2+zQDf39Zxa
qklCuqcMXV8x8De5aFYZO2rfNC0wDlpomW+FsJ8JIMHLkhOTFnV6c1TCIn52nm03KJt2JNZ5d92w
sTfXNofBUR8PdTO9FlX8oCMN7nzVbIeeLJisIbw6CoFqF6g66EAz7qepu2kKQsw7clmCYjtgYHos
m/rZ6vv+eKDCBtjQxy9uooMKs/m82RH2QKPiLdIGIbrvZYL836eLTfH0su5qX53tpIbZp2/h3tk3
U3N+OOmkVkUDTLEse20dCzIeSzQAYaHZ9FlI76bJ8tRlwlnnwRcS/brbgBua9ty0xlWinzndOTv0
aBtLU7SqZPUiMAPBVhlxLY4POnlvO5uMk22KTdIZ3tyMyJo01hk/gQ6xGf+sKjl9632ffMD6bYqQ
xRGPCeUi5751JmHCtb+rI7daq57UyDqWAH16YzsF7dPEmI4Bm9Wux3oeyPYG6Udu+SvCZETIQfGz
yFkGRIO8uPpmGEzOkbvXOwmUl7Yej2GkmouWR3NeEbE/cRjYR6PaEZgDddgKbkwX35EkTtuGk6AR
t8HFi5yjHDQOeqmDlUvjILh8Ub6dPLi++FnIyTpVxPXYRfGaa8NPWBvaWuXRsHNquZdwalk/6Ii3
UkNVmocHz2RZNtKQYUbUYWcwX8O+5o/hAIa6ON9N/s/QatrrYJBEXAqu0Iz5TJG07hO0ujLttHPC
RAXq0RYeGYt38kP13j4vyJJ0guyb6uQ3TiHhNsKgzmgs689dzmymDb+YPflFFRWGsJW/U5qqz24b
XgD864jjOFF1fn/QkvzWj0Owi0lvfaHFyaTYH3e2OXrbDCLGq0hMdMd1+0tGbbxJ1TWrSmIbNdT2
1AvtCiUrMPTwimmd6O2CeWbeAM5GKrLRk9RBjWJ+j9ge6I/B8HG4d0ZJ20cfrAOhR9BoogyGWHP0
XVCMSEHHjfCJbdVK5J8acfW7rOKOELVEzjU+1BoTj1vqT5UbyC0D+UNf+t529uVWRqRdPZvtHQga
cywGV1b47qZEq06U2CvbpAEMVBObVE2ZwBJPsmD5zF4AR3GiVGNU/qx7ylkNEZTwmJjbhlc+p5ZC
o0opKpioOkDmMrA2JCBj9qw9ndlhd6BgZHiQ0o+F7owMgUNt3Y9yLSz3rZAdsYraRGJdbhyDFmMF
wh+AuMG7F/YTGR+lvSEKA7NaMzZPvXSdrT12ezeVFtHKqr2WbopmHGiYnTXM9+cvjDW/WjIx933E
kzrTJ1i+xXOcIw0PJharGEwcIbElP1mz1tZVjOuA/n48pHJdmbD3MHvgm51ME8qG6+4Lu3D2poFX
r7WfiEUQzwsYre5mJj/Jg2jq/GwXcI7aW72O/m6k661IeLMmwJC22x9zn4lvMqua817pp94un8bE
IPRxxixKUiA2XdkbO4WqPDasdefiqPOVFV7TDOsPkZGQI1B6t24fbaxo0O52wg4ZF0by6pffB30w
n32nhkrkAa8DrgiXyeDsjm3AIvPasDahcJ1HP6ER0s2/UqfO3Tc2sj7Z13dpYtzpgr2aKcdWxpBm
IC76XiXAXIGO3NnBUtqKWfAA3vsrtL57x20/9dTms+hsIVzajcg3BuaVu+XlP5vK7dh86+fSTzLe
hbp+Xn7KDKZhh74IADemX1JOKCfjGPDxUHDu0qL7gn0bHe22UAotQ8L5xp9Qjlp1XW46d9TZuLJG
wDeDE90y1yAsQb7LAprVWVu8OS14azeE4+IV3iNrbM+sx99miYGCydbOVRyHkAsY+JQFM12rKG9N
7VtXms8kz8FBWODr+ZwCQatmrTQYEaXp5etSFuUatBrqkxZB+HwCtXCnmvx1a1ZOyuMmCK6VqZDE
l+qsFeHd783pVFN5tkWC9cmIoivVan70sEpEqo10KN12si0HTRz6woYkrnt4TcLaPCdsaBdDmRdV
aYyj4E6v8tB71fNiukyolfYEkrxVUTOeQtOi/Rerbk+rd/hgVPZu6O6xF9KJY9e9LN95Ae6PyirS
x6Gxt760uxd+fHmIvLGfXXOc4pYvLQtFlhNhBKXoLmvniXxE/eTSfVhNHcVsgdGeBziomUraxcYj
SaRtNOJ1OLM86piNGNRY4hkzCHYzPQC8nlJ8pnTiz1Ojn2yB6pTAcP84VS7QJ2xTDqsplp2n0jXE
q5rG44Arspmxm6HGpflMCEasCATocuiFVDjuRIMKJJXonhuEuwiwgxHibxa5dxLGIDrGM2DLHvXd
oLDWl65P3m7ArhIOaXz3BVJqP/r+wfOUxmuVOf11+RLGro4UdmyOAg2RLlxsJEpFG993NLZ3jt1O
F37BkX3XDA3ZGu/gdf5fQxv5CKKZ7Y7RCGAUOWM5VOZzPTovLtzpW805EReneS4wDzFkJje8pVWC
OXagQBxRP2mYO1QKJUboeGRR8W94EpBvzJz6iMxMZoFR+F6EydYpzJ3uoZRJtcj++MSDMHAphAho
EOwTbhRnN6LMxfvgJywhCPXWUx+Ak1Dur//B4Gtpvg5HnQlpUiPyLHV4j2Pgd7tJVyYdmZz8YVrV
BwezyCsnHtqkBDvPQD2Cm1UVjXtNZNM+LPqXthanMc64bgPl5tALfxcxu71SDFSHUJTHpm7fCiau
P0Gprck6jKcSNEzgm2s+YeeKiGrcSjFwDo7G8rGjxHstuobeq5ON5A/wRRgjqes2jevBhW2UiJCE
1pzD9eg/sZNAb/Umgw3TTY4f16/5yatQTyWjEc6WCLRcojpM+K+boMEki0aAT7GG9p8GUXIYSHNR
Ibo89NbJDrZCtc160ta9SkNRVzUHK5u8xx5YU4oH2Zxc/RvrBkOByRj3k2P+bBtD+0RTHwjQfL+g
Mic0jXmGpXx2w9x+jDvzECT+URpwGTCTlci78bO7gdoaYYLQiJn9jbn+w7yDHxsfNFbjomXQJOZz
TzM5vhY/S1fhLucxflhut5139WF53fEKM3ScWzkmOzlp3f7Wk4ydkUbY9PtJshWoRwuHKD332Rvb
YKP3Tv1U50CRCAtlL6Pj5W6aWrP3H3ubh4AlX+PKfqC6DkhrQXZeS2VvY7L4drGJk6ZgsEVtbZUH
jf/7gOwYcAksq3VboGqOJ3PvJvgiV7oW/cDynO4AsWwGSvEJOW3lJPQS2nrap6iKX1Igx8dxDuUA
kQuuS4hNh7kJTX76IGYu7ZIMtOwARGNz45dFGhuWceqdYpd6vrxV867tVvjYBluaa7KDrI1eegej
arSNFhIHOmGLvru1/pPfDm2V+yBo8gBc8Abf2kxjrr8AdqCbXBndY5znJ7/X3wh96h+1FlFIrvff
hj4ITimdhcZ++4Akq/lsNYWZe+2b0TxjyHXxACNPkHR2dsCN7YeqQcQeaSmaSo3BpGtpnyCsF5ve
Ugc2mfcYcfXbNNLHxrrhVbOQCgzrvHpXEgFn2aSfciYlzcxKn3CzMlLn6Iz7uVoFhplzkivD/BJH
0/jd0bRVO8oIefK7DwbtnrVo/NrBty9ePaCubmdOmFdfYttiWm6QAkzy9My5hXaFxrF0+EXRJ5k7
DL7aYRS7EPfIIQ8YNvuU1UZbD4/L2okviClDFIEWNDSMPBPj2Dn3IJu3ZBlGzSYLCa3s3PHrEAKE
Ig909/GsyRbXdarUV2smMxetAe0mbfChNMxAJ5Nk9kRz+8OQya9t2EdbmBfgbdP2hKeOQ4aPk0tM
hjoFBvqPYjTw45G6uYrC8Ac32ngTSqc8IzqKdLd1Qc/nqEmzPQiRYaaPFVj7hMkV5sRMevIxy3w8
A7LKH7tDJpKKs386bUmqQWnQqpUxNfQYDDPDiCi0g9dRKee9hrRl3qULE6hVXfNeDEp0m94AD2J3
1RoRw3CznPJcd/tkkM2djIM5Ci50QFdzUkrxyyx3a1kKaYiK90TJaOPOK4Onp1gQLLM9xcNMOo7S
bTFzKeirdOhbJ/ndN4C19puFXczHzlMnyfpWcghujSMhj3X4Z5fbFuMq29rGgTNNcXcE1XfrG9ss
qvWDvaxUld7sSibW5HTizXFmpmxX2HCQTZ/8AMc9iCqbOKC/j00YbtJI/7L8VsIU3b3SE5rw83KN
6Le9ylJuE4+3ttD16pi28bSrRue736gXo3XaJ6vjNQi9gBkvYmdO40N9x5s6QzOqm+zGoyyyOanb
jN/HGpFjmMX4U/tC3/ptUjyMGYKjULTmre28LxpMzfcBLjFaBtHvdR6GVV8N6Q7gPXCZ+eUZKJkw
BuAljUp/HeR98hQTQ74eUWllZl091h0TQD21nhx9BKo5d4arALOrk/mXFn3vDRr5uybc9lgAKKPJ
DQK8LSCbjHawmQAcXmICzuigcfQ2OjbtnsPiRtqzNSdwhofl1jCiRIE1+ddqnsTnQrQHgrfjsx9z
FIp8pR1SGeXYGThwuZQCZ83Mr0EJPXWo63sG/hoIGBdLnMhsa7hiZti0cB2JfTXKY6qDPK0iOPbJ
DGomppvX1oKWmdj8E3GKwkVNIjz6ElIGAbC4Y+flvtTtb4Ai7efGZFGQWTDPK0GwW7XOwgIt5lTm
AZnhdqlQ4RUu42zYvaObEUotkI4RjWBx1rWmleOU4aVJcetJPX01iVj8tqwADK+K84Djd9uWvBmj
Kohj7hBAN5Llv44GZ5NgxMHjZyW3Ig06jtSsXUlfIR83jOkESIk1WaLYM5IvQ4e2wkKkgEE9wX2c
ZeklbELiWcMRJavfPxSziY/IYbY2p+CfcDWoTX2ZbZ0YP1KQV8M1+tWwmFrxF7sa25sbZvY6i830
AG4fgzTb6srFOvykzPLqIggwhly/KfRf6wxfz45L1A/0rVdjSbqtTVm73PEqUDnWfrzvhd/HF7QY
1m7KBKfSqbeu9DYx7Ak0hw79mW1RVcUxr8YfdG38da531X4afkAHRsvYkTZggvipHM3deja6K6bz
JUapDCu/X7NbeNpKoO783FS92A9D2OHpnIIvAkYXQgMeqP5pKj33SWA62+WdHB4+7lbWDQGiVt4I
o2yxygAJQCj0UcICjiW0qkFGqx9o/Q+cCaCdFCo7wFDwz7GjOArNqXyChXZTc3TfLvsx/in+EZyV
4tAiZ+XVo7Y0kWU33wJBkzaYj+PCbDC51hrC0cLCYjm0q2Hk0WwS8zksTXRXo8m16+io5zUP4Hcl
bmHjddeqRFPuwgJYIgkmRWk9FQVgK6AiKzA/TF4oFpTM73TI3E3lYirV+ImtofcBeOmZ0iW8i1/Y
wT1v+oNqtEcwrxHTrw4+SYj4BdcQbVUAt4WWqmfCnDpMRxXBOEHarpeCswuiuxO09cWvS2R6CLKO
S5Ga1wbiVT987sf78qxnDq7dvi/g/kTDnS6pfV5KVKDUSMEseXHnlDTeNH1Dk7giwQIwf29rbIiz
U0yb42yYhqqt1mBOcPHS3PM+2DSD/WLwGj2pLjSvmAGeKqG3x87QL/Rqi3WL4O40QYBDv6jV59b0
X0s/2xbmiMU7a9XFkeaX3B54IuYjlEFYEcZs/QytoTrX2TqrcZz5im4kiBEqHxHAO+2GU1Y7D6Rq
xWtFctoaOx+fVqddQC+GV9h+NBIQ/6OXMzG7SDykYaWrG2L4DpVorB0Jb1Fja16CpCw3Hx0ChmA2
GLRb1Oiv4ZgCReyS+pYx371WntWchi/0U3K2NFe7B5PCTGFMr7JDu46CA8Su1SI2K/0GG+mDX2HY
d3Al+IncdA6MBRRe3rlHoYqaPJk/2UijWOYvJtfhocl7Z4ttRiHE6rcj2A6zSrSHRCo+Fsdy1+Fg
1m/L0j41zeuQpkeiCfX7gNBvneq4SospPzamaTwVLZwpy+PYM9HCOQlf++7k4m0KRfBuOox8sxZQ
D+qaF7QBZYP8xoKFfRdl+YnCariotCv3HuEOUP1oExGyDWJSdP1R1opgbVzYYwqx8+OAq5EMrvGO
vmWlM63CuLau9EBBh47Fl1Ik/W2qWhuJcoB83vhkd4D+mzENHjAq2luZ0BtrJ9t/KM/pZdk+egdS
zsfiH1uTtzfm0ZzT1Ml1+a5ucZl2ODIPXtCpB63K31ohw881GlJ76O+xQr7p4lyscoD5XLTG7yUD
MB9MOn/w63uq/R0/sTM5MM5a2/CMv/BAbyg/tHB2zkOgBWeqHwIeULl0+nGYqvCJWiB6jSeq1lK8
2ql1CMG+kY/aTCtJd9UnCWpNyPhw6c0RecPgD+jXmpfa0SG19OUzhhTmCHhNoVn4/SstGCzOVX+M
CDTeLM+J9LGxN8PGKuOMMIUEEHhH+GAc+9+XUkqF1XuYfVl+E9ol/TlTLIl9+xxEk3RZ4obois56
T3NJ3xCswMRAY+CQ+ZDBlmBQ2mbDRwOByS4QDh62FRm98GG68lepM4rzZRPdxrBYyh4KD0eHwGcP
sB5Z/547pEvbJNa6nT5M3dPHwhxYa2ngLF4eLg0+aYJivy9x8KPvNfyj3nB6QNSUvmCdVhxw56Jo
dCe55kjiX7P2E7O1ld971LaJ/jVoQJ+bQ/HDml/DGBHTnmQCg522DZ5hYKyGghBOTlhAuDq27KA8
DiauvLQ03xLf015Hh4NFwKeJ9iB27zZHUfhx0v8+Ra+SGJ4fU8MSIpo4e3LGmLJ0CuLDsjiK3vHe
RiN7tfIheSwCklwBjj3WeV9/jkrG7FjA/J2O1eJz6AwIyTQRgpPqqRsRkc17OLrkawQIa1wKtPlL
DuBkRLNxXMpAIckvSjKjv2rBCMrJLV8dvCDLNjNF8K6VaittFefEEHzEfThKvJUA41JyPbduEqIf
G5N8Z9YMhSggt0voRdJU5ikf6mfpL/4HoePxwnDXFeX5f74UKYkFgkHXGSXoHVWKpE8RxBeSy/R9
bGUsziPAWSCiG8djcLlsjNWoyRun8eqQGq5cp8zyfhLfBbBsrMCN1xOA/wB2osNY/SJyFTJYDqp9
5PKR4YPpT1LM9VWNqjZ3Qyb69Lgon1S+tqcIVQSdafsMG8zdG01z6oJQg0RJxlvGGWI7iYyxVYE5
IRRFvM8UPYg85/DvzW3VqDdz2lPtQ+JYct+5/GsWKrqVtIrmgfZWfhdVy+UNfvg1myCTaR06RJrM
rDdG8xRV1bXqp+kOrBswb4JvPEQldWKaqV7Yd7yNayA5bl2TvgpHhqX0sabm4KsJHIsY64MFzYSG
CFaR3LeGQz2HZZNO3pzbyQk2s50TU+0AeTojLwFd3HuVa+26s2iT8qzFn9rk5C7xRVg5gfZENhSh
QmG2gTzrd9p0LPK++NjhtQwpbGPVOEWl/nN5mGoLAlzU8f6Zoqsesy76nlCibgyacCwIxlvsBXCN
uLXsrJvIEMHnEdhUYIyfWc8OgVlFaz8W5rPhTy8JGIIT7bvqGQ2pd1oevtQCa1UWyWssTQldHa2e
rrnmvoqQWaEUbqX4YcXJASYEhsbhOrcKPyYSeGbhPOZ+cKwrpW+8jpNwGE/NzYjqR8fI46PudzZ7
vONflQP+BtCta4JN6wwHLz4mC8AbRr1Kozq9KqKeWSDza9jn/nH5GCoNwbc56BcmaMylHYPTQdVD
m6FrF+rK24s+9dZLRFsRckCjhfACH8omtjkO1hahpkxJsLQoWxwEvhBSHtOnemJOFebi0bcy64ew
qltrgEppaMBtOHeuqdTkQ+yg78pzDrkRda4/xNpLwZB+lQ2IK2CnXuPCeSiNjhZjSAts6aXCOAyy
B1UPwXbMuh9ArGaMZkMMU4AjChlVj9yaaLY06R77nKod+F+MzEzIT17iRTv+SNJI5n/DEeveIADX
64xP1CA/4pQuMhL4CdwGhbkINTq7butflnruo7NQfs1JdHuqFFlBs41dS+V5aboaHIDn5qfdm7PX
J/tFY5Ncbc9wr2NPfsDykC2nomV11JQP3kyi3Vr+W2yXdFwS63Eq7bdh7uQrQlaPToxdEgTwjmLg
lWG0w0007BttOPAYFZTw5X/K0CF6JhViZiJ+ieERvrUUpbgpxxPSvTMG3OzBIjrmQWezX37f5IDk
DSNVbrxM9A+WMEOkSQQaADanydaSwmNFY/gUZsWDJQNMhanLp1XPqlxRb4QVNlt/7PI96ot+RWjE
Z6TyuJlG9vnljTZL81oaZIdp003XW+uH56WPmK9bNn2awIV1LuzOeMun7AkLMKzb3u6YkYADi+IG
HXuUlUdzjN7jJicVGp7MrfHQOLF7HPGdgrYVdD+IF9z4ZvNL0JF7cnAbrurY0EmooRO1fITL7zI7
IguIecXwZovusnynLFx1Hx1PCz03dpn6nlgj+ixJ+7fM9BfYKkQ7c7RjXWLksPyEiQQvTuBmOD6V
f0j+G6IrnKJhM+21Dj060PLw5vPi7kkAQDE1L2hWEn+b0GEtcVIT8QtlHZPdh0T4s41uac70oIaU
WX1YLjllAHTorZNQ4bT7eD39mYNfwV8t0i5eL8s7iqbiYox+eU6WnG8kmOoS5j8rO3C+CDzEuwKh
vCRSBrRQvOsjGZ26dHhO6+FVcaRcypgsGadbp6Esr3Z+W1KDisG4BF0+UcbwfSqZl8ZvCVjmK6Kg
995Ac/pxTCncAt6mG/YPmeB9sZrscyyRslshdaMWwSZcjq+Yel2OBHa3a5JnQyOcopwxXssbl1EO
44unTT9Wjx0DgfOoxu8hpu0HbEz2Q5pM4bFWOtzjePhWiOQKaoW5gk6cBo+qToeTLyZO8lveDtS9
7kp2lvw0OeLhY7dXjrwYsGQ6it1bnanq0eJJWUuHKI2laa4StOM9G2WYOueWQw6dG9gehLda9/9O
yzX+GT7Otm5J01BSWUosQZ/fv/H++PX/+V/6//bMYKCvUMZbcqbCvTfP1dopGNZ1CDmeY/UFFc14
NMAaWgxGd3raHTQMhRAYZ01f/DQyKn3S9NCkw/kj49bsR+V6eHbRHNhA5fZJwYweC6HV8Dd5JmuP
1TVfOXV9a+zB2jDZhdLv2oQ00bTYi6j67oTEsMR4wGzM2xsazRPdaflAE/75v/94Oac0/zWGVsxp
umr+ux2TGHXxW9KrUQgliV/hj8eFiWDI60+2yo6iS9NnXCzWqkWK+VrNWp50cIiuAarX58bzwPjw
1LrMOADO9nPevHtzLEyOUhYoJ9L6IiHe3JrSrf4QTivF79G5AmWt1B3YLi4dONv8LV9do40ZpLEl
iI1YNZQvT2ZE+FXcAKJiZKzWkYinr1FifI6nbnpCa/bR17XIGMECF4S3gYa+PY+HNXMOOSinmIOb
O94pAbIAJeK8SOk0pC0Xd5qZCeNT1M5araw6WYVFTlg7EcE5ZAUjtHT2RikWn3FKXvuwRUFgrJbJ
J+Kyd7zC47FjSLbm2SIugxpkVWC2QKfcl0cf1tLLUPDveTTEfM7nNwoUxsLLLKTWkRUuHSzLczDU
uAm0+IjYYBQJKTQkFsVyR3x8damD+is5TTa2DyLdR4+ISDVM4ctScceZwYnPBfZVpNI7OnNmnYO8
ybX6H7LRhi80cRgMS+XskUFRIKsUZn5W5ntyHDmSM9Eglbe/NI71MAEEzwqPGgCQrizjqwGH6abR
z98NLZx+xOTYSG26FH2zGwvkZlWD94ahKpmAXbEvgqKH1xOI2UB/bWIkXkXZIqKfR9ia7dm7lv++
VP5ZQthmCrsKpqq4eLFGpoy6lR3nLccnqKIO5VnJ4k1W+se82CgtGnXzEKmaQxQ/vi2dDhvtfI71
gYqsggjLYqrbKBLIsrHs7guDKACuVeweXEBHx6ya3j/2HtNUJfTVpIYXg0quL3BgmeRdXaRy3YMZ
wi4OKdpewF+am4STqIi/ZiNFqRv7EvQIUws5wMibLMKJ2noM90bZ71CNZphGDFJkOhTOy/QM5ki9
as0wfG+r6VW3xX05kFh9gFHanep7i9ALWC+te3LENoYKi7ch9HD1sO7zOLyR0E7qBHgbtEiDTtur
TV9acxL3sJ0+5XVAkyGU+jlocMw6jPAIImhIjKmGVwdnOTOCrjqZBj6ysVWIaWF4oq6aKY/pT6vP
h6cmauJzOK9EifekemI64dRuK/TWy1ktwXlHDo1nrPsYAoaFjnytD/JT3xCvEhptT0q7fFv2y9pj
FORDZKEUcS/Ld03X/OqVTefy/3Flw5AlCdtxFansrBX2bwHb2WBLQlACd8OPoTxKylmLnc3eg46I
4YlqjyHeU4El68hOBNnfNI6NGzMLZNjeYIpMAXZW7cZKM2dfuzGGMT8MaVXpB1gJIwzo6Prfl+z8
I0xeuhbwf0M3HdN25e87UZoTOJRORrA1HWT3Pr39rdYBYrQEyM48736iF1+NthbTZ8VDwGCUDeZs
2RNtZN0hZscWBPjhu4Az7bzJkYG6NcgP8Qo4mBwbiqa/1GnyWY5JusNRzzFCx7XDRTEC55E8fLSj
cOKG62XKn054CTNl7A2dDcroc7X3AJI8DKelkwO9+IiJImFCx9RlsEmJSjuPzkiL8tX4mdTdHOXd
UoEMJATEMysCe4taEbowgsayca72XrNnASFFngViGWIkBW3BqCa2Rzfrx2buLE7KoO/AzTjrU7Rn
ShHvlpek8zVGLyjoMJerX1pXnd1olUvL/GwQBbLiWd0nmOQ4fyV0EKZ4n/SIeBBFrXqmQWfbQkOO
K4Iz1bLoq5wBktLq8A8Poz4/bH/bZi1DKd01bFcoZZhyDhP/yxmDMW1Umm1p4YrmsDBIe9+JONz7
E/Iukarq5DiI6MbJ7NajsN1DIcVnC1bCyTXofv73Y2b8Y8/nYmyDx0taTEnFcrF/uZi6wRnEfmZt
lF7+qofSONE7TMDe0gppdevSR7PGUEMzYvRmR1JDWG7R0nxOy/TZMj3WCOyBulDiTErLhmeWw71F
JMMQxa/aRHQBwj/9DKGVR5jsE1PrBLkEtOD4SKl9tOgSeio/Lg19M5LmH7LZdf1fbraDJEa3cNiY
IN/+frPNcWQALUgA/BD09W14y9ICQKAmacGE+UY3pXEEQEjyvJ09CYGo1Laix/++zfJfL8OiPjMt
nk7D+u0yypYGsDNhv4TSFa8i9SrMQVHzJ9GzNjwHFeQPWqw6SlnwhhG6q+2Q1ez4Ob0c0Ron3QXT
EbqENqIyd+FTkJHZkdrMtk6zKLX675Diwj+crox/XDVrkLQcoWN3R6omfr/qUrQ+fBAfES+cAoOx
HicrWtAjQ8Ahxgdv9lp+4dQBv6g5LS+Q7YUb3GbNPa8wQJNck+8ZD22tjmZyI9P6U4XjNKqHr7hS
i5Ury2Gd8Lw/5mgOZEFYhICdsxYV28V8QPoF7j+R7jpg3T5Xrfn1vz8XY37X/vYu8hfy1PPJ6DoW
8uX1+MvjT/5cOwkfT/JHfaZPdrPR4dc+SGBbOPQi1ZlIGdFj9m7VbZOoKDeACUAON0QyJRiWNYfc
iYF+uF2M9mY5rhgGjF08qRwNI+N50RFMDR8YaZHGJhYJ+aWzcMwJ5aOZ4lgIuvTFJZflvhwB4lib
Dibtsz1ixQGIiEbDIG1e/vsv1//l4KxcSb1pz0dnw/7ts1W5sIPGk7DZU4MBSjmH4+LyoG4NWeSJ
KF+nBEIc4Zzbz2Xmnc1QXie33ADyc979hrmCG2jprp29jR1uzu1/X9+/vTGGIx3DZctmUih/K0ai
ilR7K53AmFL45z1JZ2MbXaLMRPjp4HHIZl6pFzVAOuh+rDIyiiRuzuMoIAhQJE4k2GARqKXGzBRq
veYTaBZhh84mJktenW6diuns/89Vs7+y6vEFz/bfl5tukK1oio6rZqq/nSwseblrEU03NDk4zmo6
Rii4oWb0t7r2971VFxcUPk+9g9l1HBGEtw0uD9c3PpXWqQ46awtql1lgey1nIWRYJ80f7vS/7kem
AiugdIFE7PcnQdhRG2mVbm3KlAD6rpolGAhJdlVFWuxkdDZBbLVcG12TbPvRsQ9NGrvbLgniY16k
6R+2R/mP7VFSe5q8lZShSv1j0QmMdMijsCJwxsX7JRyblK2pHHdhg3bN5ok4Z2j1t3YZfvaRg8wM
nm6HSQrnHnmucV0Fd54d0B1R9DDhTnDkp1xmW2awxQ4pSHSOtTA612n3h/v4rxeOQNZiKmkQo+nO
vYW/rCVCr70h1Qt8VYVN63IIIU75LlSMJrr7OVge6FA/pDsheoKAQypwqUsCr4Hnr1KNRAOWgU+1
dJ6SKqWjON21NLD2GEDl2q/y5+Q6yMz/Q79Dd39f/yxdWTNbwFTccsedT6F/uWbZ9VLVRozYW7eQ
hU06EPOsP7ZQUo9hx1BoHp5NOLU5FTk6RFnavge3BDoCFXC1qMcitLEtLDtdpsNOSBChepM6fzin
6PPr/reF2jIc5bISKKErZPe/XeisoR/1YrI3RTY6Rw32+hE4xTGmVFqjVYOH40hqkiCkLG8BE4ym
9ZCD2K3iwl65Au7fKo/yaDe6gFdTFKSfB1rn8dKV++81QP3Lyd3lNZI6LUBXcvL4+z3VBqQ9YSni
rVmfZJTCdu8+Nw4zZHgsCIR9AIVJZiFjbLvpudARCdZHVM02YwR8GN6QvFjV9DlSoffUBPbPQUpB
MvaoXctp4rzq/uyc3r838xf1f6k7s+7UkS1b/5Ua+a4s9c0ddc4YJYkeY4yxMX7RABurQw2SUMOv
v1/gfU5l7jyVeevhPtS2zQZJhKJZEYpYMdecwbTooXXpnefchu/wVmZ+d9aapZyX5bTSA3t1yYlL
gaOVmJcigNWwRn/dNgikhtEaebJhiftkqqmVubRMsdXPOsOuLsnyzyvlXz5uFF0l2JhQEN2+O95+
Y2i53kcW4Ym6HwCUunvJblIxBbH8GrMNgY4hdE/lDWpwWzeJXzK/9FLuBW2SV2bVOMgArqdx7xvQ
L6z+PGv3+fbvTEuTNVDvimnbGlFEsugjv8kasQZGpt1sGMHiHJ6rLNVGMhHJ4HsUNCPsYJE1r3ec
C1Gr9tjGIczSG4iLcJCfo4fu3D12nVVDYJbfxnrXo46B62VmlqAbEml0lUxtxgSQboxwTxblpzsS
9i8K8YepmqnqsuE4CmvFf+G4BB2tWWwG6X6qD6KWZA8I0/FWm/miPPMEZVMn39yf6IHRwP0LNnBU
wUAUicCMM2xkYNNBEfWJCCsIp3Z2jqe3tJLGBgwmuKPlLaJGhz/PtPJzT1EZfUBmOHQVVZPxOv6+
5ttYu7BxFcojsB/EnIdtMyKkSfEHwY8tleHIjPLPDj6lxc0qXmxJfYMzXPUuTMq82Cac48/zc59T
/NYSyI+YorM6s23HdGRRyb+xBMB/g1rKjTyKAaq4HVeMYoCON+dRDeNujBeBSbhxOcNaxpQDDNjw
vUPPZg+zcSVZFG1/jFXLnALAV2fq5SIi6eNolhGk0Q9MeC+lXEAQFbPNmh8xJXQ0W6PfIM8QTEwZ
agOWhL3358Wyfp7qiWKpYhLFOke2FF2sAX9TLNDX0kVuoPrqhnreX01BSIWgPAicPkJ0PlRTPx1K
Ag76WvLpI+0M8GO/Th0VmbbrKLhKzmFIYLO+94LrAMqC0f5yQ7RVg3IjZ0UFO8E8K1LEpAA+wXtK
6KeeFy+hAR1NaSAMCgKxgwmvAo/Ebo20aSFbkJ0CYvgMxSFJBvnNNvH4jsSsLbhmh1sUjukp2kqm
2l3TLhqXAGSWPQJHD9726z7XPl9qVBwkyAXyDqLwgFBHghRGyNbBNi4wm1ZEDJWg0VRbRNhtNWT7
hO2isd3354VhlVPoDLtFfdP3ClQqbhknwHVSoOlm/6mc44LC5Wi0Ih15j3ApwJayswqWU85gwYG+
CTd+UxVjld0I9LuMcv7nrffHxwnYJM3QCXAErKrh7P596zl1MdRDQMyd2msW4gYFZMaAnJZhfN0M
Gr4nwtv8+/o5Jy7Yh5pGfXCgNemqFCWN5qEkmHBmBqCRCBmwpiz0pAkYwPM0Vo1kS0DhZygHIUBH
CWBJUzfzjqeOi4QVni7DjJ+vsjUJDQQNgO1pflJZAKIknNy2NEQPuNEvI/ZH9/nAfgdGiLu3xe16
3wvPo0GfqgzxTW5+XXQcBVb3F7NFTSxTfttl8f8rzAFttmoMvP8/DyFDhtIoqsOq3yTEcZk2UEqo
Mi7L++asXBMjXlsytAzNtVgbmctjsC/bgnV2AecKFVd0PWppgZTOi1qZl0FuLKTkolE6bX4zzA6G
DsRZY9bsIbGc0Gc0c7WEw+Q+ht+sFK8cj3qgs6zW+65RJpFjrdFsRH0FIl62kazNn9uD8vMWFXoK
WDwLIqIkVNYZP00zER8ytWEIq5Hahbi/mU3kEaRWNq7/e4QF03cLJplPvcrdc4YEham1BaLLMjBP
2N3mtW7sAQIgb6w10gge/de/yODPUzWRQVvFwSXrDoar/vQ8lWDIpUdEbDAOzuDJly6YRXCPA9ST
YAC4AufvNWMLQeFljrpt+hgzFQqR8JK2lwYJg2Ao3xE0eR/q6zgjBvghVeFy+fM86n+c98om8zPG
RDxx+Id+Wl3GsnoGuXvFTSrG6IhAIvcM4MishhQevw4ucQklPqB3GoT/MKrdXzpZP9ztqhyKYVZF
YPqQbMiZzqc6WSWc5GzFDrhNCPiDNl3cBkWdXc69p/WK/tixAzW6+55CQEA+wgHs/ekw5LR2BV8g
e25ubkrVNErqRZrAZCHVwURQVeEyKFQXIlM0eGuEvsBK3JEOuiM/5FYuPcRE4fAA1YjVHbQRHXCL
+8RZ2woAtUiK479Y6PzhsU3VCZe0Y+psuDHp+GmCC0U45ZRSEQCMb3BwPrIGZIOFQIQXX+HrDZEc
YhsLnyvrjvw5SQB2wPOysCVzdZ8N/Xlj/gtXAfuCFp59zXQs/HU/TSO66DwoGisZhEkadLAIfHlM
epQwcAkS0i3CvJIC/ox7pZWJvkwdor0IRIYJE2Nza7XJZ2GdDpNI0lCIH/LoQUtrX40v5eK+6rau
xAFFt/Ff5Pvn5zJjl8nGhG6RcxlPzE8je4gzerj2uuqrMuBvU82KVRT3BzW1r1Oiy0bZpfzeKpHg
NnUNO5H8siIs6Gycm+eMvaFQqgfvG1t4PkfvRRI+2BbY/HtoyT7MmmHJQN/4he7AypAG76pyKTdy
qP9FSf7F6kzFrakz+XSc+2T698+opg1wpCm43u/7qtr5La/1bmETDINsjNG9bQY7st3SNrWnLA1U
9q0cbd4loLSI0pEIQs8QgLBTZRUHtT0vIapd2TTUn9e3Iuzgp2eFRi4Zn2j5P3Z6aEsSXQI74YcV
0EpR3SwtrlfmFGdTsZdwAMImBpqIfTrprah5KDqlkkx4iKATJDlzW5OksTYgV/3nGbsP2T9ljJWR
xizNdHQs4idDIEjpbDPkKb5GvDjb0uCltTJEyaE1iPIzUQII2V9WpUha3E8OLaEGaWfvHaOaDjIB
GIqxMe4P3tq44GXPDGc+AP1oRWxlaA4fiPfBFmt09bQs2eaW00uzvc+fwhddb4hqaE190aemjfgX
4u5XGSLKfLDSMfHuDN9EPyxZ0xHjaRBc7LOgMsbQNRIVXAe4rJJeP96yAbnp0NjKiAlP7aB/ZqJp
e04zyPvcQWnHGNTXEFCIic7JIqzaAUgHWrWaOhDZqAew7gbq8nythlFpAbD8iypW/9D2QDo0KtnU
DfgYDbEU+c0cOI3tsk/Ptu4TgWEvg+J22YAyeb7DPGC+MoFFzJIBCGJJKMRLYQ3q1SvP+BMJnzpE
tUMIt/iifUW/uELkBW4cupElZqXSbSCmKoPNQuGZjeOnfYXv0l4KnMVSxV0KAsgGxqTCfhTHjToa
gPETqCviB5PgDcoBZ3yP7w3DZB0EySYIL/U0iw17CbDZ9vGuMhstpRd0cEHJg8YmPgJPTPBhaQ2K
1JZaL4KzcrLBGU5vA2Oeem15lsV2toSpX/8LV4z2x2FLM9mH1pl/WEgy/OwzH4oiv4IhZUtFIBzu
WEuY0kJ/MM/KktU0rojOqyEa2bL3Pr+vGRyCrlctG3t3mwvM83OQO/KyauXIJ8qwG9Nj1W3b4ZRF
K/DNksO5HJmtr0vGdXkHotoJCJJIqcKVrj/obX3z2jRyxq0Y3aMaetHAUQn/RYd9geTy7B4sryjn
4C+efZboir/vqhQenjIWrIoOUvKnyU1+zglfqo0f+0n4H1taPb6wJgh6lCGjS8ZEJozGReQUhEkQ
BBdqkJtXSihPZKN8AahxbVwIphGNEOhFgoXsMQRssNUoMqGrkBmNDCXYRyr8DcWQtEv7IrVstotw
ZgPutTugZZxmyBidb82RyBV1min98x1grRNsDSVti5IXzxa/64Y9S8tFEQjN72IoAGyU+0QwSygJ
DBsI7iVjoQS6gtfo8b72KiwJbY1z8HZWkBKRyxChSDlLvKyzKp8AC9mHtlZfyUN/zFr9EWedsQga
xBfHQ3RhyNdTG1wogZ+9c4k9fKXyUs0b+zUqITBTtKWhdNn8FlbwtOj2jZEYbTO1a78XTf/+0f+f
8ITO2HkIi7z++3/w+aMo0VdC4/Snj39/iD+qoi6+mv8QX/vnZb//0t8np2J1yE71n160xXVWZD9f
8rtkufuP3PmH5vC7D6McLNfwdD1Vw+ZUX8/NPQuUQ1z5/3ry3073VLZDefrbLx/FlaANUgvjIv/l
x6nZ599+UYXz/t9/m/6Pk6KMf/vl+XA8/OHy06Fu/vYLTqhfVRx0jg24R3UU9sR++bfu9M9TLNlN
iz1im+FTZvDM2b+LgMRZv+Kp12wbZ4dpsLHJaqQurv84RYLsrvFkkw3ddH75R8Z+14D/1aD/ll+z
NXpFDVg7/ffLHrZu8VLbMos9RnFmGT9PlpqwLvQsInKS/QBCS443W10TB74J9HoOMNp32jcju8LG
q6RzG8lFyW0u+ZPVEE8N/8i5UR+1KFzhgp8053QaxUc931UA2Gw02Du52jgmqpUGBKTaLZlLSrg8
s6Wp2Ok0LuN5KJsVamzVOCW6O1HfZMmZZBBRmMArIi2dyn11dAJzJUf2pDzP4tSY6tp105vl4FZ6
92P58v/BvHdxGpenz/jwv8B4FdYVwn35Zxb8n8fiKsGnXde/M+T/+uq3NRvGrzJ0lGhA62xsoCBP
t/g2ZnFGdhQVUI3YjDeFHf2wZdX4Fc4gC589LlQZDChj+w9bFqfwC5qsd/4nRsw09ie8BeTBlqwy
PeLZQSQFe26/n4dklsFWm4I+SeNn7uv79rF2H2N327vb4/vxnchf9/H4yAvHa/cdfQz3qI9q96i4
W5bJ7jEW5zmOF1RcK17e32XPct/YuXEz92HwkBd1Gx8lHPdt8J7eSr9w3wvxHvFkDoqrMvfNcV9f
yYH4lLpvn6+vqSt7jns8Pj4et9wGnhl/e/EIffJV7/3dEfciGeSoXZHO24/vGu7CcN8gRxJHEFYX
17xzZ3GPwbuOUvezcz8t90GcK0h+S3SFSEt8Is+Zu5A9dMPFN+DUoFK6+0eRt9fuKXUXmvuZ8v7z
lQ/AkN3Fp3hFwMx/ev28usNE3BegJjUhfqjPe6W8kQm8siQofl5fRYZfDS7XXJSCvM6T36uPxFt0
3qsoO5tZ7itFWXBHrgTfB4pT/N951fh+hbgKBxLfvLqvEtdBNDDqryMC2CVjeemWqjzHD1CjD/qC
14XDwcmGGSbCAQP/z+S2577cpaMGgfdS16Lp2HAzJ7fxbfz2dvUWggSYxtNQtiR0hKg17wKHKiKW
xbyCMuNTXaHZBTaQEKJds0c67pFN+Uc4WAWzL8o/Vzd+TWbyPHhCx7El1Gl1WeV7ZOjM0EvhkNZG
8LTk49pcoX1rWXNkq5PmWXGegmFOuI4azoLuwbn5qONAP0kE3XBxs7k2hTrMez8+Ot8W+b7dhu6J
v+0E6MC1HBO9CfVqLUwUW/7n783dfh/Bojh5fITZhws2wri22HqC3rQ6CSbhk1ZU3uziiio5hm7v
TjY915xu7oZX+kbi323RPV5ccevN6RSKU7xAghg+3RaXiQFN2BMAs8h1du2s4UelJwjztjAZ7Ev1
sIfPz6+n16fPhbA+0tpiisQRuOMyAeELn+8EQV6W4yQtucdC3IxChO4YajZ3y9vjI5/uhVAoCQdE
iTnFywix4qz3DNAKWM/0PBaFFz2I88IihZnSOXp3c+LEkW4N0MyjXx8j72h6R87de8T9qiP9/PFI
P+eT+PIjmaH3iHuLu79zMRW5W1Mz29o7ki++QFqPF0/cVnydX/4bFx6v4luzGy9bttV3tFX2Xnvb
4/FCf35QPTAU90t6EqZWqPB7F/2+G6ney7yl9XlD6oxA3PDxyL/7Z+7Hh+0jkTGjs+qhJacsrJsP
JY2xIzZWVBz94btfkshAuzDQiDs9irHvCJXeg7ND6Kr01RMemEvoKlt1dHGHEcUXN3w8PgA0KPeP
CGH68ug6MifBk/RovFVLrri5j/e6o4uLdElY/Iqb0M5iwBPDjHjHBP3+I458Hyc7R8YLYQP3yrco
3HYS+FtRsT2ZFnYojIDaEz8/7IFcf9cJJE13gyeTDDyMkqTSjd64//Hx23oxVqRm+aIwF1FcwpZ8
YcGn02Zm7821PUMsRW1HxGczFQnaac8Foto2XIW1bNqjCbMgdIYsOt9hbiwMH8V1YwFt5iSbZjwd
xsejeFxgspRFGNLdbkQp34/UHpnj9TiOGMfvY+N2e1rvd5vNPTeAU+6mLS65vxtDqUV+fzRt5FFS
zmFKtPORtPgNhbG9vYuL6KnfVrG924C4P7n9bmzxoIJvl3yIFngXT5GHd9Go4sfhkPj5fH4S3dMR
2Xfcx3uuGRwwstr97ubf4wgNK4qHrNJYFFCU9PG0Kt3Dfrk+Mb4wutwr+J5bMbQeueKe181pl7v7
/W75cVoHvkhTIXlxI2EWfG+DvZNVUQ5Gl9XqsNpvtqJ5/MnpgwK2Lm14ammRk+QhKMsPqZyoClpT
dE0KxvcpQ+9TBBIzPVFRpHyCcYvLRP+M3fVov/yYrNeiZUl2vVlPoO71Nptv+zhyf3GSVheFYBg8
bT7EcCgu3mzutld7GKgw19Cd7Pbr02TNuZOH5aQP7Kot2mkwy0Zcuz4BbTY/y4UwJoTG3OT40bgY
HTdYc4fTx3q3m5CHb1u8F3KNsXElJ3t3hhyqT8E3kU8x7uYvMvWPny3DAg0UeRiCOPY90t+NAzsY
E9vsbk+FR7GpVwyHUHrxP1c/8v5IvR3F10QXu1cUFnX/sjB8Ln90xkfxRtySfrReT9Z0GNE669NH
JjrdzT1NqNzTer1brbzEnb9E7nPpzueRC2jwid+v5+fDYRVxhlOG9zI/HEo3cNla9BVvX7qrveKt
bJdX7+atRp0/2t+89Vm0K52Pop9Ek7cubWR5vJxdTi73/Fu9vByAbbhf4p7PL8vdnrvMV/vc3b3s
V8vcHfFuuV7uyJ3be7o7+dh97NaZt9kduCfGuNuvMLN8NE/cg+q+HA4vq/3q8PIUuS9zzK9yE97I
7mq3W+5Jb7ffnUnR5M16hwGJw7vdxxI+Jg/dEpFrckWZcpfUCXzjZ7U/7A9z1V0d9iIJkXEySjpr
MoaYzWhvkq/lfr3GAtYfpx3JCns8LVuqPRgvuXK3Xoqj65yEKdPV3012O3JBTvY2x4bxim5FyqS/
3C13a8q13IuqWi4BdrrixpSWs9956nyyR0k5YLrL1X4/4r81OaCDiirb7/EKutTCav8xyd3YW+/3
Lysu38Ht6+6oGdD7ox3FECV62VNiqqvicmp0z0mGA96vDjQ8/6mi13PtkhyIprtfcM/tiOxzUJTB
5gSJ2eL297ySJVG9HPuued6QyD2DIhlqCBoJMYiH7sfp7DZU0+RjI3FMDC2iO4r+Kt7Tjejja9Km
KnaiQbBOjPS02b08H+i/+9W8dCdcvDnMuTk1vcRkRNuK2tysxWBBxe52jAIeudlzxWQyOswD90Bl
ceBeGvFe1IX4pYz396Nr6+4Ddw8NFUYCzZsnTB8nPD/K/bM4ivCF2/nB/eiBPTg39DoOKZ64UGQ7
dEHguPUM3W9uWrps9rrnTQxWf6XGrvWlQH651b64qUj++++7rUUa4udG70IHjnTEyPIh3ogBlAH1
PqaeOEI+aPZSnNyEs7P7YruHxC29l8Pg02dpVNFxv/NNvx3uGWaW4cljxaNHibOiU4sbK96o5J6d
TwTlFRLPWQFNbLnuEKGKDvobvC3ddaKg1vDWVWzCuSUFwNX71T9ZI1hwF/ZM5A/Gc7IreY7njD7E
RwiCPWtM7Ou8nz3cWF3ZE9ThGdxqJnGiPDuqr3KxRfis+GPig5aJN84mWNruQ5iZOCGq9B/vA5du
SCf7QBjC/aDsDDn8Wit7Zs+IZmfcFhOn78nZxRPZ+uBaYYgmCX2/kjr03GNhhmeeF3ijvZRLA3+z
zhfr2APj5oWTte1LTEJu5BMKeQ/bjRmVRAq1D+Gnx+bYSJhCO5LHrFtEJapj1f1C+4xhDhA/dYqK
B81Es4i2icjAh8hd7RqjXeUyEKqu7FIHnS+LwUu0WnJvNMDhrHtesNjSYyU38N3KZYwQ45RIkbal
SxFg7VEWUUsMieiq8yNq5GMXubmHfZ1dHl9HcXD1UXgfo8gtJ8+hn2Mkoi6ox5T2F7c8YBH3moVh
16XCYHjiDZxT/F+SMy4Tb/eHl8oLPAIdJzbfG9yzd1/uDV4nciWq4dsuv3NMUrko1t00U+oC1iq+
JrK7h9TaPby8fDfwD2ulFCIBUcciHyJrDOgHhkdlhOYnGTiwdCEvB+gJOH1PWbyIn+8M/+hU3zmn
RN+XiVeeWeJSIAp0LVHCj4/eM8mxqP+cP9EbRJ/g2SJTs885hUJxxTVXjn/lXeifOYKqHhX4JV4G
PnQuyj/7uoVLyz3PS6oGg7ZdaAg9Vmot8XzY09xGHK10i32z0Q6X0pW3zgkX/KKZzBuPxw1bzhQ1
GQHi58aigSVfNCFETvzF3KScp2NxDGIAzgJAuhsW+RAZAurMZby+5Kf8pXyQd2yVczT2JTIrzous
WxQioDh4BFhPi6n8wKKi90V3PGIkF4/ASEwl9WAx4J3oECjMjSI4sYif1j9A7cRP+WP9cJnE82yS
jJOxmF4pfHMmJjRiupL7pKSQIoKCPkTC94PfKwUNX6HqodPXvVZbvfEBOfmJJ3tMfYVjRoweDG4b
JMRc4b3BS8H49il7R4nkxNyNjPEnFg3ClUMXn8ojED44BVjfkJD4gZCNLMsUrPUJfeTPYrnWjapl
yywTsqR06myTl/wBDSHfHmsjsPx+c6/O3BPNK5pc2HJEz/xKRqHvTHFh5FPjs6sWJvReEuG7PmJC
We2BTUgN9rh86KGCBB3dMcKfkBRX6oI4dMAMRM4qKP/WXmFOZEEEAVOia5D7qblI5va0eYJKEZup
4FPz6rXhQefusdPIaz866ASDu9FKHlsTniSTq9+NiUScsEPgVyOoamaap9IbKhd2Nsaizidan1Hp
6utuPNN9aLK93qtGyiSeXcd8dwTDwWwYFzPxBFBGiANhbuoOGxmHY8uvfMXXPYZ1P8BWLF/2Sw9s
OJ1C9lOuCEaQinro+ozE9ZBljWFZ9/PJMI1GMcaZT2KOd1NEdvx4HI/LCREiI8aEMxNLeI68YGTT
5O24HdesRd/aMdSTqPL515E+r5bQOHjgpcbQ3owvXjqaQVEtVln8m/HHu9mM10fWv2PR6g8s2d7f
3lqfFhYrU5r67hrjZRBei7fzTJ+8DXP9SWKjiVULTrG3xYL17oNwnS1eF29vfP9t8YZb6o2PfGZh
tSj9t9f3hzc/dZ8Xb+8PrP48+IIelamw5u8VIyuXHvPNZ7e360iUR51AX/Mw4FsTnQv8px9NbMRE
QlcF8uZq63ohbe2VNXN88VMDqqoS6O5wsT/qwj929j6thBhQL2JYzFwJ0D6CjP4XNSd+nkRX+KKv
84tr8Onr8/Pz6fNpimNGHPzx7/n5axDjpTDe+YuYM4p5febiFsTZSOHehEOFz09k80H2RBK4CDm9
8F+FF1Gs7ESNUrOiTlmSSbwIB9PFffjhn+RqXHmfZEwU1WFs6XDqwX64yB/CZ2dmzUS+4cFNXhRi
f9hwexl2YrwqJygDseE5LR+6Y36SpGkUesNOParHvnvodXhxhWaAOu1Pl8dkBHiHkTUdZ+NmAj9P
6lXv2ZjiPIvVA39iwKSYvIPc0mVhwDs+vQpnlejJGpd+Cp8CrhpRMiqOqqB8r7gq/7GU/jx7X9+d
/uue5Esxfjms1ofdRCyBIir66+nzF7F59D/ahvhvNxh+t+f2v2YDjU2v/3777D/Px0Men367g8b1
3zsOqvKrLDbH2Caw2F1w5H9unynOr6oJxtlhc0wmzuK/Ns909VdiL4CWADbWbWKwAKz82HDQnF85
pBkW8U+8Ev/0P9l3UH9CvkCQwO6xTIQnG2iWCP/9/a7DcL72HdGaoaedo4Wqxyc5b9jgsgntyKZq
ai01LVtLMq53unPawL+Gat8puNTLNjaPjV47biXkpsMnXU5zVIEDG+Zyc+nEr51mvuVn3H5sm1+8
pr/9RYie4tyjs3+z5w6UULaJA4KXAySzjODY73N/S/veqYIzJJlRttdDjYhD5OysxtUTlBRy7SHs
lMDvQqHr0TJ3qSBO96Uz5LTBSRqQF7qAFXCBovn9TXq8XMMnK08gSu1OQekQzQhPe3pjJhPmgdcU
BmGJbBt5aZ2+2pdAh0o6cMEVNB4Ctv5Ftv28yF+cpBVKHHAUaa38EUnmZVJfLMZrxVoNsvkAMcAR
vFThaTpiumWqI+nVEo/SnAXbRxYjLjqwTpCIq7k9w3jodhf4625EEyKOnW7AaBcjJzWY9AX5pAhb
22suZu9Fw/pqW+DIIwha6yT5vCgqaP6uRwfUqEa3zGahEKCKCFE9ul1F6A5lFxM0Ur6jupkhZDZG
OdNE+E1mHpnistZbcwVsJ/cvKY7/AMap9pZFo7SEzhFdElgyjmqaV157zWsqFVWRlmJGgFJGUhg8
6yixnIeq3BR58XDTq00PD2kJd6ertGrtWgPORDWViY7M0PkFHoHm8YUoyHP13IGMn0qGsgwzLZ7D
iURYtl0Cz74qaK2iKlgrOJhgaIsLuNXqhuHbZHekSq+8EP2TtxxA1zrpL2NT3ZdBcfakLkFsVyoK
OCDZlwG/ZNw2zSVkXiWoSbXBWgSQzrO5UuWuOFfCRKdLl0ll1ixSibxMEUAPQu0BwqVTSsh5cjXQ
otKnTV0TEZoRtd3qk7o2x02sov1hajB25DZk9tfPpu4h1wg1GWqaSZheYYd1eFYWSQLN6C44+7dY
mqkBVlQEZ22qOtB1xQCKCH+o44V5Q7DcOoLKDVHaMdhDKIDymnb2BrHOpNfUpxJiSZhBhrmppzwF
DpJsfSoVVAtx8AG93iF2nE0n5K8tvOkPRiZsq5KOeug8IrK0C6/DS9LOG4BjcB7EkP6l4z6IXon1
t9ymD7DJRl4UeiLIhYmeDAay0C5NZDGgxK+u7iXJgJJIEztUHtVM2Wg9sYwxuXQlZX3tjUXSXV7V
kk0vGNpF1N6w6pt22cTle6DVrQc266scLg8xktLeUGnb6AZ9O3xUxHbVrhZZMMTlC3DoB6OKloPO
AtwwF61yhsmxOU/VslsGprNMoTh1hte2Dr6ijvk5HCr+PZm8ekJOizmIMepK6f1y7d6lEv62tqhY
d0oILIU2HG5m/drb2aItk6dSWeWNZHnqID8bZ+auZrUmrApKHwa8zFhmVfEhhX09GpAWctvLg414
PRpxqteakNT1CuERZwl0q9aBzimIki3ThdPlmyIId+ciKEbXDHi52j5paGJ7Wty8DUXdIAEAjDPr
iR8mxF62CFyAFZJ1XGuwaulqz1KvD5KQR0mxAxMGE80cvkxkEd2r5swiWz00VclKKsVCuvJVRmDi
krOFBeIcQsyRDd1hd6mf5E7FBIp8FGbxOGnzB1tFPf7WdK6aD8yFrlimmtYsQMEu6UXwoCM83w7w
b4S1xtTCYQv0Ojy2VrCTBgj+LCa0QsHg3KDACvv6Vz6Moad7GXQwkUmXPEXZBcwko0ozoExwrQRl
0xGRgHnQRlvjfCFsJ6jo0DF6TNLukqv7W6qRPb0knjy5+YkFQLCM9HmG+O8IgW2o2gO4ZU2T6NiI
QchMkqmhtLsS7uXZIM3qG7pZ4YD8tqFG6HmaBzsN32BD1dw4Ul9Ao0HiHcl+pNKwkAV5VzMXHM4W
dIjDodTkVZDBiVqU025gqZ6GY7NxPqgdLF5bVK06QIaORJWWAZKMlHoSoC9wU+UzkA89XUBTU48k
TStHkOF+2nHl34zKmJydHp/7ORzmkaTe/HOSzlDxKDextEk0AHmSdvVUOW68/s4LdbXepbzdtlmt
jXpDedK0FvrMHK4VBXDlpRfbt0roFtK8r/SPRloTwkVgUkqgV+ml8Xne6sUTbBXwbQVXSJsJKKWq
UQRt0caxU0INicpE+0ZVic+01pFZfSELccgTaI0IzdB8npGQJ8pQiTpb5woDDGzPo4449MWlGT7R
hWTiUGSCW1xfSsnZmNMvDyhU64QyIZKW1yZ6wLE6tnV4wvP6zGhbIJsXl6hYZeBpjVXcjmiqT61j
OEnksRRYL2WCKqHRN7Wf9fAwqNfEsy83TCeJ0bKwLcL9O+a+ms6j5KI+w/T9nJj1GCQxa8kmSOZN
xfAYRRaiAX4kSzBnuvDzW+OygF/azNv3sH1M9LFhqBUujBLIb1ywMdYWCFzqDcGW0gA9iH10wvw2
6pIIUhG44yNWwkly3iMmiI1f1NoTgoL6Lf8MLuUyu1y2QwD2DqinW7bqE+LXj5qKrvG5njZDd5Ic
M59d0qundXwtJ/rByw2LHUBBZBlOL9oh0To8h0H5IgUzLb9+RX0Mb/q12ZeF9XFVu5UhF+9WHX4i
CYd3X5npbXJET6GC7ZGeeyuqfYdJIsc3vhQoYkVs3cjWoy4PD2D0YB5sx3FBXEoVns8j7h24qoVa
HGFLhWIkyCoVtQ+I+wvJFlhwntBDBop9Sw4RTg3vXJBXpUcfNEEbKe6vbMEIjuGg0DwFZmF4iA2v
sIscgj1zeoHj1SPKtnJvurWpmNONIC+tRyCe9kpTrXW5gVNXc1KUNBXftjJjhCwDUERHfrpetFHR
SM0YcQxGFUeagHacWPbgyrYJ13QqTcuLPjZD9SVSimdNQ3sO6l+B+GyfBhg1r5rxcIU5KEPlKwrS
z1arPpFVewqI4kJFEt1RPdtIg/YW69aLAq0aCmgb5wqzXyLHMrJ7O+TTCYzMQgt+UK432KqT5Qtq
BhYcdeoNyse284v+inL67XZxze66tfT4y1a08UWD4sh0biiRZ+dt9WZBdePCMMQ2nHFFCs8wQkbz
9KHp5IdBBkiZMMJmBQodVRstzm0HA4kJl4R5wMptV3JkqC2Vryw/N+gfgEI2pLHaNWjpXYvPLNQu
8H7EV88AR3K1EJJW6+GzvFxWlZLwvB+ekdBDft6qbZ6rgZ9kMUvurrK8potf6ktA5FIHGqdAD9w0
QKioL1Z9vrgGwnTu2e4mYdS/nIvqwARnlOrpdSRHJa7FDv+wo5Z+34XT3Oy/KtR13dxuZ114Q+NT
GpAoqboYxOsFwpcKx1dfZeMkRKnuFlQ6QafppEmFlm+Omz2v1Q9HS0a34krcpHPD46qXz6mSvfVM
h7yqNxVm9HgpjcRHKcxexEqfeDdVsvFUQWN4uWgewsOLyrFyyJJtfBOXUdRoxsgAhg7qghC33qEd
c6eBBXdAVEaTR4gDwM8opdM6sdBVyFDoTiXZ6xvjuXeCB2B/2YPZ7BMk50Zlm+4Yhd+kTN4ZA0xf
DTFB9p0hNcGPYa4NGHMXVNYsOr9ldfIV69pnf0V5qghS/3y7SQzS9lTRwCj2pZR5yCqugCOvhCqP
B27YKw04kmLnAdEM1IKnceI8a0X8nkBXJ8vqMYc+4v8yd2bJkSNZll0RUjAphl/YbEaj0TiTPxCn
Ox2AAlDM46ZqEb2xPqBHVkd4VkdKSf1UfFCcQ5BmgEL1DffdA8aq+mG7ETOWUwEE09b3WU7XpfO4
GvamT3BYScPhZ1hOlyl0H2tOZCiZagA8WKwd4s6NozU7OJDWWvPTZoVNf19G/B3twQG1sR88/6qP
xFREsfCqAa46of+Z2sUjO92mUiQdeHJQ6kllhitrswhaTgZ2Z4H0WxzzzfIsR6CxsfXiKGQ3eYdd
N6bcFt63jMFWH1mnN7+ySFDlx8S9yV1nPJd58h4N2NcaTf8SIfZcZUa+y5N03MRF9qmp6m4S2k+s
615CMDJZYayS3Dhmfrts7x26ngwT41I8RnNFSFVRy4vcdF2L+ZuJo/G2NNJvI6YbpW9/2OZCE0z0
1dTCwH2TLwJa96rs2qNoFf7wbf9g9sZ3Y+y+6fbAbWofSCfwv28ecJmoVtn0vU2dH31JcAosiLFk
x75zTEaTW6+i3Kv7a60pDzLtnnCr21UWvD6HvRK3kZ9Z+AbIkJJvbr4A0gzMKt6O1Xi1gTrozals
xSlHF86e4txgYOphmOD23WeqUEgnyy8xOqBxrvujDDdYiZyAdm1SNDU4C72ElgUhpvQ+pA1toUm7
IjBi82523gvlwhErEaIL5RHaxfI4ZPND06g9Rt1YDLj0expK1fD/spVwzqrIv/lmAuylyl612D0N
MjlXw7AdlMasqwsjdjLUG55yeHzb36U1TyuzTy5G3h6wlzvpsX3olca8FLc+ZZHa2CtgyGJAWbfL
81xhU5lZt3EWf0TTfI7rcr+8mGysXjDQuC2h7ibjIxOaeDRY6nXISgpqSUHkgwC98aonBed4NTjL
MGknfkQUEUVHduhbxsWT9Q8/jupVbbjPIMh50rNzV7jfBmxet21lbKi1rDCZVnvGGLxjVvwsgMTt
68ZEr9YPTNs92xN+754D1tiaX4043dQ5VzOPx+3QtGdi4BctYx5hLD5VCO5KhreS3fIQViHDofnM
QeRaOx2eceC63mlsux99yM4qUywY4uqu9T2MMLKXsZTfx6F31pIUW7AOtrWPK5Y9yy2z7BB84/rs
wI70I/Gt67x7NPLaCqoqOw3dEWtwcYdNuwA7aN6YIHZ2q+fYwvc6x503p5Y4cKgEPPkrVaEqtQYc
hd36o+enRD8G0nTuR/zctzDK3jqDAZLWWxywc4xHJyOMN3nu0DTpTCI5AFw2SA2jpXzreIs9faU/
pcl8FXbDg80cYGDOIbnB9DB1IebJEZgoCy/M2I+clZ3nb8uMQuUlT0mSvvvaQ9XIENZB9iBKvYTR
JpuzUJXYtgwMXXQXfzOtUeEzB8RLTfZ1SpwllSz7BJD0BNaPh8fNZf+WhpLmFOWTE8z6jgYEsfIs
3zymx+rswYvL18KuTiaa4Tr13rSETM/tvSMmDBxB2YBnVpTc1+Fr1eZvYGV4LwP8pabJjvFkBRC5
gZk4xTeGvYH5FSHhlH8TCR4TKDg0TXX56eT9lZT8LhrndTWTMEa5fMUelF44l6/MrEMR5k+i7k+U
YjrQKEMHebhX3Bj9ocftgwApu+3bmFZ6R71JU/KJRAiju7jfxHr0gt+NIii0Ad3HT5Hvh0A0C55c
h+5sWe2krp6qcFxhK8KNHsAyC1O/lODXg84pIfQJfi7alrW9amJ1zW3ckkr/WdfcfQebRHp24Ocv
Xtmt2zA51VZ+01fyBx5FNL2y8RPzevya8ePoBufdisJjp2Fvag4+fingWgpb3eSGvU88fEGSQSV3
KVlMMAp32trmsJNeLA4lFRpemtafY2pdho1lIpaXdAFN4721h+c4jPwgyc1Pi12QStAhq3Hn9t0q
DPz6R52+8NPPSTq9lvO498T87rLHB7OJRXxiA7gjBBpLXa4S2z7UXb/PMCDYNj0pTBGOAuRQVG70
kUQrshkibv2lpQVoeTrZYsEFQpkJYAHdGqH2aWfevLP0+pCbvNRQq3E1HTt6tKLkaNUa4kDtqYIs
BOBx0gMImC+GD2kJE+2LX+SvMQ1d3ODXsLvcDQII1/O/e61DHc5IInAxzQDHwCKOiR7G1qyWS3Ar
pbjWHdMFErXBLBHYJoR/YVTa67p2z/h6LFMN3ICWVFjwZuuM14Y/+GHqpg3DxREF18RZgcUpqAGB
3Sh3qvQIr/X2EjLQI5L02iwELzZp6GnWRxS64Cm06KA7VyPGg4ox4mRdlwWoFT1+aanH+QPr1MH7
bjWTraxm17lPMR7DYCNd6UNYnLCdDeFnaSVPyWuOb8y5MzAN6TLtkLcKaa3oX+cFgUUwUqPKsGoJ
KBOO2roq6a86ybWhnFpxVexeu9RpeyczCHduyobi5haLdrSes4jsvmZ+F4ZocYNF/QGXoU3qDM89
HFOjsgDKtJe0G1+bOfrWmmwlmf/ouGprmcNzlYyvaTfsGdZNcH6UnzoAxNLGctSMTrGXfOJdR9PS
WisqgkSKEVjDMX0Yq/pskcJ0zbAfG65pMpsHbWgvYyHuaz+i5GW/dPIyNUaMILjbtJ5OU1gfvjtN
u/Pd5AotUTcl1T9qXBt/xFTMxhzN9vZlk3e7JKmpZNAxrTAwwHOMv625I4KDqgb36FJ4sXIO9sK4
00qOGcZzqrUAUdoX7hMWLu/dvBXxsLc7/ZFSLA0sX1NB1KlbV3EmCcg9vUVPsYavpu8xPq4Dn7dC
HOYu9b/5IbVgu9bTo0j0Wz9DC2N05I4lU5/Dm16/TNr8iMPGpy8NQQEVM9iE3ro3JjcepuQpzPa9
sjSWMfUNKBn2mmnZwDKTU2mMlOHnRxtvjWASrRGAUeR5CN14o5VUJd3UBm7WnSY6B6sxiaq1ZP4i
0JvxNUvbHb2Fap2OXCvxEzO3ox1CpdOhgR2Udldpgsem1p+IUdSuy8Uh1nPkAb1DSIC9QwIoZBNX
dbYu0+57XdPYNs1w5eBjgXUP1YCQ70s8lBufCvvgLE/jKCjnlQqRD64h3cfgOQ/lzP3GBAYtPzgI
7JetFdwp+tDWQI25jfR15Icm2ncKzM2A77fN41UMw8bHhoaCy/iiO2CCh5FSGyzH26wqoxvPxZO3
s8EZh95drTke/szO7Ugj3zwuj5mpP5uhjVN6fTPnLcufYgnT+eRfWnSuKJkA/8MS0D33Pn7Z2fjq
OYl1E10SUt/GuTrS5v77CPG9jtF0KIVQxw65LfVbL7afuigeKNEXnxTEjwzs7dVScQl3vTGtlx0i
L7o7ehpCpwpZNxYy/+ai+xWKn1TbScmfdkHQMnpFQJnIa157Hl41AJ6y2X0w29vQ4enyIv+qUUTg
+cWlclDzfWNMBw7nk1XhHDjay2aGM3BuRfZKM8YhoPbjSGJSLYMFqKgkTdA08AIOXFmeSr8/h9lT
37G9OzW136m5DNhhV7l3rrv4Susm6GoaFxVrOm10qH38OSluZxVfndnCO2YmSjUt7k47XUqqo7jC
4jAlxlfAKDRGXUaJ4Mb0Zv86uc4qHIpLS31jiBukS6VfbVOL4NlDzTbnjovGwKH919nNTaw3247A
n4cKtko9sFTGMT7NPDWFbx0Mc3qtVXRKShB1dnTKoiVsd3a+benH0s/28Ty/ZTXwmnRIqfEr8S5R
T/KLu4SlFzh696qrkRL2sK80fmKStyod4GoBSIxi7RGczhUO99YwkhO2Cs9OqfBe1XvggQYpXhLS
eIgoCsudr5xz2ZLfV2wW/EGQ8w95/6hm+2MYh72VqXU59SxC8RHq4sPI9Pc+KZFZAQ9Xl3yQrxhf
O5q4G4HV2rr7Tk8LVZLkqPKXEhC4rGucrWvb3xgyDXyPCCjsGjxS+aPLSorY3oY2+wxrNnBFCq88
9dzxRHCmsCEZIH+gT0ebKPW3gzm84hr/qbvDviHgh+8XX5sSCuQYXTNtYBi8uaGJcjCMeqsNQR5q
VBE1tr9Qzu9to//x6hhk1eN4M3qbiGBsW7qLDQLGj4RTgkGeLXbakDyg5W41BRHakD81xwGNpLN2
ndxzNr03knuLJBDR3oicGGdI7nOinGMB6iNSHL1y2UnJMvUgNywc9ylHSrmLSxD2A3n+KPLvU8rT
qrihLuHKmNIuy56KEFut6op7P2etJApwpoz8XcS7QurfQx+hDzgPXD0BPchCw7N5fnUSZzN0VgYE
cMjZ5LDtEOJOGfQjMIQ0/Pgz921vFQtzqzk9JkbLouyZbwvGKXrwTPOc+XzSpxYqqfbsFwKq3/Tp
h/M7E5HIh2abErLBiE9iccbxdypxPzuM+SzuRXajOUEff7bRxBi2RSPHOlghpj0sR3DQc/rBuXW2
IMMsd6bHNc9vqouS4z3Ho7De3KQ/VJiqG0V8kzPHk/rdpoTKF2vDnp7spmf9Fg5dGDV9xxgfcH3y
iZMf6O3mufBCALPORxiy1KLGuW/Hod4MyvmoW/u1p+DBon2QCUZDYX3R5rcWljROGve1bF+cOgKv
3NxoYthjF09vNRn3XTc9D0byve3tMygsxEBOdE4cKz1oknIHidKdCuMTDEZ8c9Jo5MlQ206vMPPn
orpjRrzD8brqy22Fb3KQWt5jZmU3urFcc7PHX0SpzXJ8woPFA7bxrrFoPlJnMqivxp/SGJ9rXdxH
oFxzVjT2ueeUdrS+cOSGuT8sl8aJsN2vWDjV3D/r3KPALvM72Uf3GfybFczgx7ovV4amP6okXMoR
+qNbdJtOGe8OtKpeM3dd1G2KiRc1uly7ZReSafJGFb4P5jBeGTHI3XhyzpngQU2m+XE0vDOpw2fS
WQe/Fvc0EzHfkleHvZL+Ni/Vt+jA1E+YAd/PLiq4OCsCLxuefbpcESlib0ZbpVEPgCsTLJvAlJkH
XzwWjMMz/Up5wDw0spxWrZ5XK3gKay9vL7UaXpeNQgqCPmlNj8qJHsNqbzTxteIgLNvuZ8JvbsIZ
Aypp3y/vLJv193kUH01m7uo23To5ZuGCn5555nzBkIzFDrX8ekEzfT1F83stzJtR0GLPZxi3SlRb
iSOOticwuBc0DmLxDQu7QIzJVTTySjL8yDDmccKsII2GZ4pd66n6aFrc0Yrevrci8dHWeYEnBwmd
Pp/Dvn82J8rHoDH99VB06yU0rSoWbdnuKL+/W+P4vFzhruGK0l7goMJlnZh65Ikn3qYrH0enMCxC
rL8xQC9wlory8+IMvdZF0W5rONwbaa+bhKCzz/1XoIrVbTZiydWBpUi8aK3LbtdiTrFt6NcHc+M0
Z0NyaoiIKaIBr8ctEdXFVb/8M/5bUp//WsTzF53P/2zmfnk1/zmn/79koN5kDv3/rwh6jL/9n//I
vqkffxEF4cr1T1kQg+//QPxjuZbLZLOPxeQ/B5F99x/4g+L48sd0/PKdfw4i6/+wF4cNXXex6xFY
xP+nLojfhpBH9x2miL/8zuz/ji5o0R792c2CQtsiTbJN6IAWVATvt2lkveyQ0oxau4/x7F+pZIi2
cw9UFD80PNLs/rb1q/vRUGz0bdYdXYMdEXs3yMVz6DzPqXaO0vJYpJyKI568s27620T08WHQtDCg
pM5x1/VPoKkNPJlt/cab6jGoscCdS7fYjX037CrNr97TBzp3/aPZ5nofeLWt02QdvT1OXOsvypo0
y2LBbeOBBZ57zqYbe6zlQ1pDNQOLF8EbGv6N8d6XT9mfZEdfNr66uxgFGeAhHHdxJPiTZYxIyxgi
c9zuC0qjN53TjWdFct4CiarQv5CFG/2R5tx0l2hq15pYnXdYfN6nLW5mwh66rV+3+Q5Wrk1fw58e
YheumRgw1Pz1PiV46bW34ODqps52v1gjCl3BFI1y4QkPDyqCOj59/auhMvWntfqHx8KfPRV+t5Jb
3LtMRtCF4VIuwl/3t9vvFn1H6bkYd2LmA8R5YFUy3pclIg/8q18Mzy7fYICcCo1OsiPmfg9ep9zU
YbWMd1rRWXh5vdN6z1qaRSYMgOjn37/Gf7kLeEFbcInQwrHycaj4zakt9f3JVBWkOMNPa0oUOeXK
sWsuRZT1N18OPVXbXhyEBueKN7MKTSO+n/L2G1Vlf8uhgBAFXkVQLWY+/hTfeU7lP/UpFjW1h3x3
oksqUz2EM9kjKRdqumtHvWJsBPCPg03LqM0QagHMbSV23te/f3tfZjl/XmS8PYwPbY9tAGAjt+Ov
i6xMDU9Mpi52mix0wgTZWDt6FgVVoSR7aDoCJ+liDBQYWn0PQQjfSTULxD26jtVFLDZuI+eDqQ+E
P2P/Y5JGfqqn5fwx8/IWZzN8SiGZ3Gu4zo+FQyNn4R24PXPnXyTSqZfOSYvHAi1QW/inBLHXHQmG
vfr7N/q7RZjnOmDMLM8kxsZY1dXxXfjz0xRVtjALL+13nlYey2hG2GDFD7KWOEwWBk4w09J7CNGM
jx0c6enVa8LkRze7Fywm85dZpx1Se+QMlKSskwx77Rgnpfw3L9NctIR/uR+OiYEcTzw+mLBqfn8k
DF+hUoJDtLMiUOslPtKrGkenReVTbb/2ACc2qSjHGdNFoSZR87WEoTWPvNT6kQqx9xHFSXL89Yir
SSHNKTfYpzDWW00AkkRE75q2WZUP8wNuyePKTKJk+7UPNKNhbv7+wpu/7/EuR4mju6YvsGTEceI3
9aRZ+dgxjqrfdU2rbqgHTbtqRKfRzU7+fT5h388M6gJj0UuECHPVE8wsrt/g1x7qbjudWt+qV06j
59c2i+L9TLV/Nxnzsaxx/QeeKR5ceJP/zmVqWQ9/vRGcgI5h6rhIYvTu/bZeBhHXZkffb6ewArrV
rIZ+hAYWULj+Oq+67qh5Xf0UOwtsNZuvcF6e61El/ID6CDWDspOvhTdxNzNlPy2Wknq31p0ssIWG
qac9xFj72duYUPwau065FbmBInBwiPHq/Hu2OAzT9Ta0zngCClZsQhqOf39njH9daxiWOjwL6IVt
y/v9gJmSfC7nqat31texV62qxXzWz88mtOZ7/i90ZwsTspoadeibnMDaZ45oirwrp3SF5Msbzioz
noCu/JuX9ptgmKeV5Y/trMCNjjBF/21bUoU72wMl8h2HvX0Y8iw9REPbHGOzs1atSq2TcsqDpdnF
PpoUYCSrfB1rlxmcJYPKcMTaIN73x/Lt71+Y9a+rWRBJObif8h9uLYRGf9lGHB9MZSvb3TiYxU7H
xuoKfE0wPK6JdDzPYVncTDMgVKQ9xrQvsDEKEGSaheteC23QmWNBXgSUb/6GH/m6By6ynlRI9UpM
9Y1eYaOKJHQmM0I2B2vZOYEBuZ1ia7yTvqnIb9puLXERpMqauT9s+zJNtD3NeTzHTqZv//7twlH9
zTDGw+seTxoXr1KOaudfopB4qEKO7qInDdLW3bCe3OmIIBY3BF36RxWSlQoIMmVXrIbOcaHyTc95
GjNiVOFBHpMk2LiDAi+huoNa0o6NflUidNq0uoIrrKMFRNcZ6P30bBrOa7y4ARoRB8tQedumZo4j
zXVFpxNnjYrscpXELq4aRfKQD61+qMto6ac4wUKGCIDqsJmYtEDRtTMuiSB+jQkcPm6mxNUnv09T
SmmU04dA0EkJkr56iZO7yaoyuinaJeJpCUQpN1YGUWCw1Q+kee8S/83C9KGSz3jHVvEN7s7xJiTN
3oRltShSDHHjLtXYDCxoEII6DxCXya3WUkJJYtjOptsB/svE1k+iO9CZSFLy5offapdQzceIxbTK
7B+OVcRrf0TsOEGTzbV94g72Rcx3RtGvjDAlicQmdINklBFCia2LFxt3o3aM7i2lXQa8zMyqoT0y
JeEhMXNYlfxpMYYrq1+sxAsfVz4TWN/RjYoZl8keI44QoQ0e2DtMBZm1dDmvIcaesFMOmmJpzS5U
URnP7XqMKio5yuSiIWzoidWUJp+Spv8YZifcdH4e9J7g7RpIoq2k3ymJ0UdcfwtrwOgJubxK3HJr
Ke6e1M8Ec9up0J7wd/1oDbmldlyFUYda26DTBrHVNLoX6cQIvHobRmHpf8/GmlKeiTSWYytAHEEx
vCn20lVPnouMISy6aG3WGnVAof8creZZL2tzr9GoBxLHeKIJLDxy0OJ70CsP6L2oUKhn2elBVtoA
sYdHHTkfp+8dTkwYR3TkzbbsvsWDf3Sw5Qd/oBjPaajxGgmCtKiAJh+xhL0kPLsKjXw4mFt7WhZ9
RgUi6t5N6saBY/UnN0tnMpJttkjGtZjGKs9rg4IgSKTEEsfXA93QHhu7GzZGiWYp1Ky30EbnlDQW
ZcyqXUXxdZoE2iOcjwPLLt4pO6yLfqLf1gC+L9Le3IB2gbVMc8m0x5eGwH9svts2sFpL1C8VmxEt
ivfEbm/qSuTrNqGva0TvRe8+19N8IBXbAMTJ0TCibi/bQ1WUHyh6xIqG/UuU6f26br29M0FNVxW6
G5H5G1pDaVAN2rDWU80IUtx4V4PLUrfqOQipxqmGyLlV4ylPZExPMcRm1gb1MJ6MZIbj4+iPVLCp
OGArvtI62w1mo6bt6YNlaPv91PLykVukq5DHcg9cVk/KW1m4ateY7A+dM7969HYenfxZCuSkRogU
zM1Q2fuvSktehI20ziODCxx6M6JxvhORjtu5i6hVqrtWC6uNHPzpHqLSvioL8Wwn42E05maXFIwh
jJnhfsvPqPbijy5XiKqb2T0mhMo3ljsf5eggmRgi89K2dnIwar3Zq1DT76rGxPRK6QIjSlCYPWLF
Lmrrfb3ELGntPBrLRsS+oT3YQIQC28zdH3qcrTJHJh9IdsI6kWtnGONjapXOq9DvoRdOL8VCUPTg
w6GxY/qlT0YESTItbkKjt587wcwlR9jWQPi+i9AF7cts1jYRcti3mURY62T8WE0xUzdtgXAucvU3
HXFb0FA5vpWzlp2a0NtPmWFdvIU8tXhcTqhBMVBuXhrVUo0EEFIugOuos/V7dyFqj0PT7cbw5OLn
f4t7ZHPR8N3fzln8RJpAA265epMxffMzT17syh7vfDUKkvfkeV4O6iyycDmiOfPmanIjejf7Priu
FtBXuaErrLMhTOlRDClTjm1kXhsv21TcuyAu2mnjjLV2SEPjoxQ5deZYPA4iP3+lGE4nrG0fzSk1
sX4Nbbk89ouH/zTQC9OyjSUHJhVMGzf7Ikax1FubHJNexO1rUZgIjBa0ZmVRs6vTelP7VbrtZoOS
ue1pUCl2FjXTp8LzDp1TjIjCa2dtNbr/gvbxnnO+/dQMdz+UTXhCO0CxnlbmbURmG8ws1vNsxeXO
M8Zib3YZooeQpT9kGcvaDoGcjlWxp4EcrVhyHHJxmj9CQ3/2SiP+EIkxBd4EKsGz3fQmKvxujSiS
DlvuFmdaiMcJGmsU6AM9p3LRtVXzTeaym0KVKK+tUsXRn2yGVJSt71pOt22HY3pn5urb1JiwYgg/
j7Sg5KPStPuvr3vN3K9k3pnrKkbnPcCMuNhZSecsyeSuSBi6jBdOqJaK7MbFphCZXntnmlW5Inty
tlidt3fD8jWEhcNRT6wXb7aGVVYWlB6ryKObyYevf5VbSJf2n75QzwsjwKaVlsyJh9tpaW7bIpSX
Sp//+DD7+bDhITGYpOIbhom9c1Rk46by5umG9T4BTa1R2xY+oo0EIuzX11oe/1/f/X+fCpBYfjaU
Z83fRk1j3LkZx209WcZdScebCZ+uRYJn6yh2hppYoFunoPPWX1E0ACtSh5KBiILo4DYV1YNbqfbc
0GEq4sTF0TRLSko7Q4TfVFSstGIsaD8mMgCLSne/gEBX5Xm8SwsIt7VRX0uNM+krph19+atu41Y5
rYlWO4+Iw9+0lFr/rGxmKliIepjKzeCG+o4LbzkrkRnrCoxED3vy3e2YP+rm3H00bZpk/dTttbFk
vFP31JO9hBA9GHgbWl7TXG0h5lsZS3QIrpwoSKzxYZXnX5/JwVP7nEigzTs2C4QErHMAkget5djv
XacOLCzRj3HvrKx4qk48NVmGczEt56Ss67UXFtXp68PXt2nY8WldNceoHDnyONxAmzBGwvWI4jT5
XoQM96yoJdwxGvUyDJpCOihdYpr6M48H71IVirjbEQ8h+uBfhtFDyaUzF6qZ6dVBGtG2Sie7WRnz
r52osKfxLhzoQCkXx3+iZLUhIWvX5oIK1zWHvkOTbRwf3pfLuAV2WJX1fR57mpupuleSQZFJEeIC
qGsx0YvNlHWWNvedMOW96ZIBFGNLDuPXJpncaK6zMW+uxug+DQ7KKxdH49OXg27dPc1f6UOjZWS9
VhcjnE3ZNTREXPnCpPnabsIi+ST+pVbW0fctZPVQLPBlbxa7IltSysoMj6HgiIA9DXU4H6hrppPW
rqeZbGUoqv6gN+2TXbfzXdHqnzb4zb6z0gu6CbiKkx3eeoPPiFHjx5cuFfmmZ1rlWPhF9oDr6nsk
ZbGnU5jsnd56aIc4ftVKa1jbtXE/U1Fef2EuRO6uf/3tyrDqI+yAAk6vo4iWh+5FpZdi7KOjldk9
Qbkn74dQ4toAHpeKEp/2Uf7063+3lDI26XLNGhdxzhihfqk7pye+lBPOd2UBmi75QbULF4DlMx0J
1yYZlX0omCtdqzYnTm8z/2h5o7ZldMNa56pr72WY3+tG59y0VYvcyJuZ0gI0dsigY05j8qqcH0IP
511RINYhbEzuYq+HqNBuGuSTdz393jllnqi2e2NjFl3/aPAagmmZAIrK0LulePNHBQ2r5G9lwZyO
HSIsdDKCPpBTxrrmtLi9jokz3jdtdPgyhpeWg+r4667pOQOUg2MxJea0zsWY9Hg1FwdujPkyO+a4
6oXMd+iK7dsWetVtrCirLAfqLzI3C/WxR0pwUCKSu7JiXMvOxrsm1y1EUUreROmBTZ0pF/5hq2VE
I9X3iEyC0HaHp5625bnmoQwMlwdmiLJwn6R6e98A4/T62L8ZiPLdBWD+9UHY8u5XOcE14KDzKgnU
efhEDAK6zqOd3WX5YarEN+kL/mfHS3c9VbaV0Rn1KdYpEZ7TpNePHVXHQ1P5P7QWjVH3Wg9W8taE
TrYXMYIxt6p/ZNUkLvOIyFNEXnRQ4fRATJ+dM5t5IqKam6/7D77jpzmcS7c1n9G+TrcWUyEkadn6
q7xMFGcFeod7Y5ZWb66RTHsjLm2ILTkaTZqHR2GPYmuOsDPn2gy3EZv82k/c+krcgaNLM4jD16df
y/PraxCd7QMj2ViNZuF4CC2sCOM5bYg7xv4FsTjXZPRfy3w7Dqo9IvTJV9wY66ngmf71aV202bWJ
8HuA7bVqwiF7/K/+RUXrSeTKPX2dwVbnGXs/rhqAbDSLk/gaGcVZRCWi/nSMEGn48UN5sZbgKx1E
dLLrDOsSotMTAhR8QVRunPOKMU1Ls+4YT6h2VDEcVE6yXBWaaz+NGnwlkjv7aShQGzfYgP/619d3
z7/25ozW4A4iRkhoZeXHX/XjtERob6q52MaFSncIWMsUnZwgBFk6EFNfofhh6nuTDWiNySJyfQMT
N1+GyWqLexnFxo3S85dB9vXeak33nJcNAog2nQ+FlZ3d2PoSXMpil6juu81ZQcmOVPhsJkjv9eLW
qOgvMX2OSUpaFbdfXzO72jumJuLXqdqPoJveEH2kPE5tRGeoyAHOosf6KrzOBimIshh4wfN4Dr4w
rTiikzL0ZCElafOqsS3jhjpscy+84p2UeDhmdUMPw2fCFT3mbRZuR8+Zbmn///EhYWx4/VUnJ56w
YdFPn191cjUvthZOhtpBtQ8jexU2Kanc6Yk8pvMwvatSV+tfK5yc8cp0UQsyzvPWhAIeFtSUIJzi
BWCydptW2qee1zg04o5+nkRS7/tCICOI6Z6MuovoR9pGUFRxxuKAy4dqDULfYEXo6WS512hx3WLz
j20tSoqNWS/K44haw1bqMarH1kdOkVnXKr36TfMjzSfnJJaji1nl/lgoRqGjWkcQRHoop1I/Vq4X
n5UTGhRQcmtf6gKlVxMTnAxucZPZcHh/9SNSuJVbuANMEDPLsJvinoEBCq63M80SUH3jtkKAvped
5r7aPZaDKnlUXnyZGdnb5WmdbtPJn7dZ23BMGhyF219FSw0rESQaxP2Dh4aSOTCMffRY3QkkuRjg
L7l8NBa3faafPOmrS2a06qhTdg++YoWI6cPtYMk7hOMe5yAoJGPoh62qzOk9Q+Ld5NkxbQvxJOsR
EKul1npr4HkQ9825/NS14v+ydF7LbSNbFP0iVAGN2K8kwKycLL2gJMtCo5Fz+Pq7qLkvUx6PR5ZI
sPuEvddOvhgfbKdi7C+Tc42cd+NR3w+uot/q1ReX4BoGnbzF3kYi4vW4MXojD83cmUMkKxxYWAwp
3a6BZ+P1W83m8em/FZ5QYYnIYRsHGRGkDpqY3+VTISqxp0Ulh43RLgI0I+LtES+8nf+MxHWfyinf
U4ZaJ6c1aetttO7ZoInfCDquu99Xy5zW6dJiz85csTz9Vp3mGhQwHlGUFlnlnUgvSra9n+lHdsjj
thX5ivXX0uHvAxGX5cfvC4ivw7mUvbQ2iNvKE+POLvrv+l3THM2nnB9rH0tsUTRjtP5OoYWGbN6M
XnzOVEVgqF9lPP/dEY+BvGHv8YrIGr+XmL9M2+gerXxxLoOxPKogwfvdji3iTzpZ1zKqU7EGP7/Z
DStjyE2mOoEDYlAnGfPOD3F7HNvOQD2Zf8dYtg6rsubT/Ps2/a78/nt04gonP6G6zub3S7UCL74a
gviQOPbysbq9DGfZY3QSs/nee8ZuSRLzlI9quHNlegJ4n71ZMesEnZVPOBwfx0m1e3OI1S5bhf22
9PpMuBq1hyGfi3hFEZ8jBBym6ezYk/EaO+WdV8T5w+iZSyT9Frtch1fKQcfFvEO3b9nPb5pQjrv7
psr0V6Pwraqkc6KkKoLtfJ28/vYWjKCWw5gP0RTknKKlUdj7WrxVHs3iZHnNo+xajY4seS45UdDG
xe5p8dk4J0Q0sh7wTtOyrsffX5VIUY/T9fd+f2VUGcKmboV5ZDL/arIFSEOBzy7mrSV6fmiu09aO
g4f7h5atYEkyLWn+ktrXv5y9XLTUNevfLmWUlqwdahRvuchhSvjMQtF4lUlsHXuUaUw3P9PYXB/d
OG2P+eykKPxGB8lUbh5/f04PYzcQElBTqplffnestpve/15Bv/+YCGbz+gIDUdcidM6QwK7evE87
JrRTibVyYlZ+25Acc/JKPJK/vb/v3hMlmNPF0K4EVw9wiynnknYB0e6QPeKyc+98Dz5A3JYfvIr2
nTFm3mYRV7Wf0t674SCXMrRUlxUfRESmJ4ZoDnmbJ2Lnu4yzkCH81/MNo8oPw5z/C1LB+ZWfDIYG
Otg1UoItQ72JBtOeXudsU2asoq+JX8jOfP3/XyWWu83qmN2iL+ZToY0VtRx/k6TzrNjLfelMvJNq
G2C3sH8M4sl3tVbdxYRyMDGLui1y3T8whDe2GvmaQ77SZprcU5rG0AS0Q1m1FG+1oyCcBcGIWPA6
3felQlhonaq89aKsnSEl73xdtCHzTgR9Ls2d0wp9cabnBDjYag+vHHKfvsbgxTXE6MZUB8RVj0HM
Ux77TFnL0WGYa6FVPCinZcCJKw658ELLN6OrR3x9kCSph5ZNI6qS5J2l87LpJXG4hf2JwQTf3xIf
s+tAw56YFtpJ/nd1ypPlZCGgAh1lbO82eQpOwAhWjESE6NSGGs8tupNKHcxytBBoQ1KgxCTmwR8Z
Vau9L4GElPzbJo7zu9lYBKnR7CAKqjnEx8i8SDVR5BG1emcpnBlrukRNHf+r+W6jxiSvdzb1xjDy
Q2a1wbYlVPhcmstGSqXYCsxPk13ftbmhsclj1Rpjeq0A2lmPLNBkBzLVbtiwmyLek6KWPF38D2yn
GFMoBIk0kQxvScYLvb7LDzy2n65JYSOMBHfht4Uj7ji46Q7eiH/GhNXGbBQoAlsST5vIioc96WrM
pDLCmRZzr5u6iDyTDKvKQW5bpkxWtB9vCxKWKDeQrjHDP87fSAit3ch2ZE4Jw/ZxAAgYLTFPPBAa
6Okad571mjJZX00oYcPAGDdb0eL51FwieKFPSMNx7SDN5d5+rgpUk6OJPnDsXnxUEqacjdsp9dk/
wAZy8sKOyrU5pZm/hc7AAi79oun9iLu03Y/2Z2FwI5nauziB7DZz7vVsQoItbdcYxdfbiq3a20iU
6sboZhY55bGVRf6KOZUxfSv/tAxp0MHFX26fstJNGXKXMIHS1poPq5Ncatf9Oy8dm74Ut0YWQDEb
OwvTUI0+kFF/qdpbuzb7fb0AuiR0kx+E+EcP7RMBjsnOTOrXjmy+JOlvO0c4x/Vo5sEroUwWm6Nr
cpx2jL1hUTcl1HDSzQ903d+LKg/LjMGe9ezFrYs321vPi1jeGcShDr0vpZpDy0nzfbJkr3ExfFnp
uISG330STf9iXwfnqe/GO7Juo6oYZlwyRb5LTevUWCiZ55j8gmVlU8dLX3Rxty8wXI1afbHTelrU
v+tnZeBCDGLDQLua/eHIjLGlaDzmY7qvGdeuVv+T5D6roa45qnH5nEgQ6ZMpA0mEMt8lKGsz9KRi
isQwwriUN1Uw2Ttk8mzwZmhmPgeaVyx7Pc3hMKbO84jWaTOLIXLb+t30gmO/ejnnW/Om2xZqa9Y+
OoU8BmOin5ayDn1Xvjdxn20I3MWrVqVba/zxqp1f+wkzT3b7s+tm1woUBmqVv5sLJVGgbVLeo1rH
wU1ilU9eS+24UuukeYkkncbFquIn1xhYUyRcVMTNmrBerrMYVbw0rZOz0bA+DB3sk6mc8ZOA3NEq
Jvt6PUqn/AySxtpggOAUQbx77Sf80FPxUQQY8ERePNK/l1GfxxRfC+35zCRnx8vDwtN3k4isyZAL
qt9bPcpwuUBJyXo6dJzADJK9q+fnzkFffMRb/X7sRfI5IymhD0biZjTpxItxLNgPBathRlZzHa2w
oCIO81OnV293B8BiRXQOVckPu8r80+NvgcpVR1VucHexSFMG0n1VZgdn9rGQNAVCUv0uMi87qbL8
7MyjsvN5O2hM4Uv5PQgAGvNUL1QtPosyUW/7FAiT7OdTK7B5OR2egNFkHj7YOzthA8a0yKFBTQ9U
ei/macxtay+S4jiUWRN1bIyuwCEJdaBNWCSVE4W9vlO1F5WJzcGUZuMOIQ3bOeaSG4m+LWatFBKu
S/xsEa5F9zi73KLYt/aZmUGa4E4m7lILh8Ht8rw03oJlrAq2498x1cAqoU1sYHLcJW0K05A5Ulhf
+XomZqmpmIhEJZoOU6+b7kdEmpFtDzwG0+LdaXlntc6P6TDvGgaMRjYWDmMgbm8pm2dILMeqyzne
sXvj+KlvA/HA1q87ZH717Qb6ozTT8n1WV2fWkG3yJUNdnyxL1OnR2LoT/YZW7gtan4G5J5YY3o4I
ux1TAWbHjSTn3TNeuEiw51ijvTF6OpiWdL6qNh6mlgVMkJkmi7Z03hJb957OwgibZI4qiBZ4gJuQ
kPmPSfVNiM/9almtrX2vnI/cAg4Rm5Q8fCpmz+O2YxDrodup1sXYuNOo94lkJ8nqcmrbvRLY+OKR
74PK7rY2AHStExWF8ANQVrVHSVH8BR+2hW7GOGV1lq3PsHoe0te2yCNQROs26fz3VosOI3e8l3SR
KyNxVtgWKYX4o7Vv/3PXPgpmvHd16WU7ewWjagSMYof6PkHtuXXkbZpP5kXlwogYAyBokOBI/bg/
8MAc19EI2xQyl+k2QYRtYW/2zaFeTHnODfgNOHDvlrnfr1yBjI27e+ZsR777AYtQLLCJVpE2VLVb
6/nfYHXROBLKl03lkaZRYfmMoeU6+oJ87UETCkupa+3HBPwKP7l96pYPnbBCXpOAcBS1NccsObQ5
9mX7itKaGdmBNaFXd+sLBoUVqfl88MtMEg+/nOqm/yg4IGOXftP2cf6T7cksvRCnNMlr8tTwaU+Q
9QLgG63vnathgNJWt5eJpWI0I7rCJ4CfZV6RZw1zHBrZ9E3iMWZ3JjrAV3TpDZfJ1VuW2B9sRPt9
23pYTQe5Q47fbGyZL0e84juZmBreir6fhYSz4tQnV7feIZEjYw3zq8rtMZyuPog1Z8sqRpR4doFH
rJOv3coLkbb6q+yYT1gIDDODzDqjErul6XL6bUyksnkorkKZdUnOV0OAVIYGkJIUvL/+Eg2T9Q2E
SO3kaF6kJtYy70ARxtY9RA6DLBn21UpT+DkgK4zJQq3SmG+zpBxwFh5VA5buajqoFyn54KawqUFo
sTZocFIYBwMPcKeI7tYDsDKnXrhgTaBmzWrBueXcLwpuldaz3p1SYcQT8aFJsVlmlP41rTDZOPUz
aulLtUrg5VSDIAEpbYaO6xTkXWCDAOsNYBts6kJDfCd19kl2N+xtFGybQDMhWmiU8PVgsV2zeOeP
xQ7kAPzPwnytJxOMsUwvyWDaWzn6bTiPQOcWiIp7r56HrZQva23Nj+UzE7rXZV5vLGh9JPnQ7RHo
Y+89j27aWchAc4GjIdf4DALOBzPrznphsOcPJqzWW7coZgzbJgzDQLy0ErCEcDQlpuDoRYsKwz7h
KarQJ7snYyj+CKN4TtJlm/WZcXTVX/RDb9T0CKaiunQvOAqsrZM6+YMFQw/dKTwwMZYtUWdLyJAa
U7vTIwsr0vfFG72NSzLXifzHhwSapOmNXClxp0KmUFXAlWOSPhf1tF1h3I7wh+cqLLP5c7GsXSpx
QYl07bBfNewRh6spCnJHjzh426uhDAc6DT1BUOKKPFCUUr6a3WOex2cjKd7z+s7s+3eDOVw4LCv+
+o4M0twVDFhoRu1rWVNx3u47C7tF7pPs1ssRG+0AsNnvKTAgLJQ95k45dciWMI0lGc8BSJs0Yp/X
HET3FayktZA8mJ9vmmpB92nVcBR85IMsba9LMvsknBVWj072no8jG0Ad56evjzg5nxmoeNtAd8HR
8Nx3wcZ2m7ENCmeLaCZp/jFBjUX9ON/VRONu5mJ2efVy2gvP4QEZg0ilXCMpgU9DrZ4Fl+z1umFi
6j6WPEqHZuKBZCz6B5iCs7PjyTtot3pslTMxQ/KWrQdHbHQfZwF/YR0UVlGn2yUCKpO53OkSNrc7
VTezN15mKzbvXHxHLs3JdrEEE5xVgD8egEkx+GIDXPsjWXo99jsLVGTZY7AxsvHGLpjTj+2btcQ8
aKiYanWW6Kg3zQL5KFgMtMvz61T6XAhsjNYerjHxfFHb9W+944VuF3ylQr4XCXISX4PdQAi/Vbls
WedOB7dN661Mhbu1SrhCo/0FCOqcrX3M5BSzFW6GU1L8Ybpm3wAe5BlMWEHhb6IUsPY2p+mN2zc3
rrwz2rg+9cL5cZvnjKr10FqOxw2Imb+MmQMN3rJrhEv+QbOm26Y4pSRg+hB6tokQBvP7aWfoGe9+
2UGiNpLLUA7feN3hIn5mFR5UjqAJTJv1KoJ058A44PGCUBg3PStFDWvLmLkOy44bNzCiXJLWXB7d
JSOUQbPHavjoUWFgOETgjvBKAt4b1eecxKiRxdRumnr4MgRbzRVxX9rYCMDI1cSB5f7gwLU3QEBg
+M1wSq+/hZT5IM1/tY0RLRFJH1oedDl60AP323xx7eSLfcrGiytxUc7fzgOkmVy/ngAqx3tm2RSz
eBoVoQ6qxM/U4Ws1ZXFVEtn3RQAuZ0JQwu5lfI+TVp2n3q2jflZsiEweAQQcTPf0duwa733O+YMd
jA7VvC/pIiP30va52AG5AaLuJltYkz8jG5StxESPB0vDE5yyP+bMPqul7Nyu/XqXZc53Ws/WzhwY
NjdKHbIeclsui3+zpn4J6oWTNZ62/VK8oGfQWwRIX4brf6ST9erGRc6nrnavn3P4dkRsB+XMQHra
W8okCoC/n6soOajr6FkJznlnlkVoDhS9KYiWVbhm5CdpsbcngK7rJPi4lo+LxvAvSyOkQ+TUb7C1
9g1/Op3/Wi6V5pQocOyom6n73hGSNlvNNGPb8+KbuUHtP7Oe5wSsKNfrqd+ZtmnsUlAwfJSqY2r9
GUasiGJNu31jl+Cr8b1lq/FRdSMW9gZb5+8/2thFWW9qvIjcL6vK542b4vTxJuBUVl0fxolcrSnH
F6t8dgg1Y23XG/8hGDc3nrXatDRAxEyAW23dHtx+wlKMpuVaUW2S1LtQk3FYMdoASgYPwfZCjzVh
I7EcB+v8xjSeuQ6uQJPLvOooSSeQkaLzph1DvWyCDuBbhHCX4Pe2o4UZFd/iBlkJ+wcG7MJ+Gpaa
rRxpyMErCkLDJ092MG7760a/QDZJgdOfVtnyJTSEvNi6aW1QD9fDu9Q2OorYM/lYmMDuYaowGYIV
nxd92F3lki34mU1luxYi6o9qmJrIadskrDRgEZ/P3aTii1nUn6VV+YBoa3NjxQhsbQRepsE49jgp
664KHLlvdBqVtJiANKmrpmvU70oEae4/mqJe0RzDG6mta8nGBeqYQMgH9W1bTRv1qnkZyseVOfGO
KVwKNqo+aTd/TYfq1o4zFaK1fHFNFz/gIh/RNdDwTPq4OGg5swor4ZJaYtNWZk9pQ00R4PZ68Oxl
T1BAbtMV2wqWf1H96Ga2GczMPhLPj9ppdnnMC9S0BlS1xqZ8KqjBMGn52xyRN5pTPE0lIeGHhq34
45rHrxK0xjZWqAEHP3Qz+LAMffXWsocqSkvf31w7wNCx8htrNV/YhY570faothJnP+ejCHXPonkE
/MQekQIQ/mBaVhQVHtIub41mVlxb3LD7qZqXsDEGb+/J4JOFdLaIg7ZKtCiGvJc5vwAuq3FmZBf0
nex2dB1660Bl3B7mkipWgCWCJvbU1l0dFY64N9qauFePc3QWGVnI+qOI1Ququ+Co1/xQx/HfThNR
zQdgVkAI6TGg9zj7dOSxy/PhnAvI0hjpXkoZ/MiJYJgZRkJB6Pqmr6yw5O5wbHFZiqK/jNxRQaJd
yLy13NQSvmdPLkaWPBlq6i9CMXcdUvGQjAyDHWu5MYLF2Rkt0ql4HI48oV0UJ35+oFX1sUNHedL4
+5pzMXKV+LID832YOpTSpoIxV87wCrJhL/DRja2KtD/EqBq5YOrmoe3Wx1VAu2y67iBsj55kwUbb
KfexnipMUDEF/mST5TBXQKbnyiaNIZjtyA1y7k6mxbKJD2Sn+2cTieea1/uqHf4sTMyGZNJR4126
xhUR4ud5A3uwPoAVecpy39ors8Fz73fd0z9/NdsnFisvsm5jeM8YXn3DOgi/Z4uY3g4Iu86N5b50
LbrJjvI7LIKL7HrNqDxtTh2No1vINESGe9YA744De6OrMaeOYkd4kTUBpKIVwv4OdkVMPlMn08r3
Nhdxl7Asrlbts9wMoiyFglpdjd92Z/+sgxtsgwRBTE2hr7NmJtskuV+giewMh3/zZR/Q6Yhd7nhd
ZLp+tp/9hymB3cEEODulXLicDkAF8aRAbHnP0JkbsnwSEu0PHOn80A3BQ1WK0HFp5Go5NLteT29m
XtMQ9eW3BT4TcMkqEEWrA9UhfRfWosHHucz3sleTQc2KyOfoBOwvxuwxTjsDeUTLfd/33mWqvcMc
cMHr3i/YL1pIkbL2uMYGwnJGdauPFKlGxFZBULeXPLhlG7EzFz73doDY1Rd5dskLuI2ZtFGndRPo
BJwfV8pwl1DcI47oy5Hs8GA4OE0cUSeW+J/dYYskhXklju99I5mFD0ZSM5OeQjUN8h4uGdFRouUo
dw/OwojMy4OSMcNin9GHPhmmiHSc2Q+UDWcWyBDVWvetKny4aWvwkgtUtYa30kkw4p2HYTwlg/Vn
LAoy1Lkc2447yYNMq6s5icyOb6dyGQ856fhPwXgH6THdYepwzzmmAnhEIMUCFzVmwP5uZ7ZYzlal
h2PNI79xevdzhe8Gv7k+NL6xUFxb98ioGJfCLDgUg/fPtMWjlLxD2cRGCMNIanTnHOYERfRd7gMG
QoaPlNM+N+OAFpa3pvVTe7/iFAP7bkyRZwf7Zc3uwXw99n45b3NzrnDW0zn4jSJ7oqRJ7koD/UTN
Nla1tKxsheIEDEen1pe8bVCuJJJ5sVrD1ix6jKiC/t+7ap2kh5RyuR/qPj7Pa3yXSbGzfNC8nSzF
WVXewzpMW7QJ054+Id3JRW4bcaVSQ3yObHSuJjN3KqjxXvrIBmoO18xCCJ9KaA19XBTXk+V1Gm25
dzqkAoNthlUyuVEdWwcTanUrjf4+0X+znJbMGw+6VkeVjaDO5HBTu8zxG11FuFKhF7QwPLphRafm
cexULQ9qY/rB09p7u0zDlwVXfWJULe6pTgI2lOOjwzAXe+c6vaWeuKwyoLot4/o8FjfVbCcX7RT7
2oz9YwrXzqrNrwzpFkE1wuVmtF95lBQ+5+R1Al1Rp/YclqrOjlNrAvzla0z/kpwdX5IpefBritRM
Toq1wwDT7iGr11s+qOZdE/DhBA2WnnP50JnNE0ZouqWWc6TLbgO2usyBkuVcGvJpgTd4izTm6DM1
TXvzhxLiZqlZmQWpBVKJznbjLImF06PtT2MNKbwgp0wKdmjSt7ZDkFmHWbmMcgB4PQdB/JKUGLPX
HuQVE+YdDz0b+t4MDbM6LNX0EPdWs625iQeSBbYDVuIK/lc6dWfchg+ly8zEz8z1WCqEsQBR3ytK
THs0HuZFnRwKgl1RWQTyaj7bTrciPFF8clQdItkkWKAqfygLrqEv8rlFMU97JF8DUSZ8rSG0jeZP
LEqGgr0NWQddxLI2x6ED0jkjgWXyS0bVnF9yUJ9bt6TU7jMgrgaS+DbBhuVUj0utPKQMYHWG2Ahp
0tMzNp8tAUCDJm2ppEpcCpcSDZQSszn4CvXgz4z9EAkjlNuqavwKvNGgTmAcatfNG4/zRze+sxFw
Ptfh3m4BmyZYQM+1+PQzC355b7J78t0Lw8Q2pFT468PiurI8vkmNqNCi0CCUifkUWPUBIQwNlO+R
lc0NOc5yJwf3jyWcDaiI5jhn1XedOU8lE7yz4Qa73s8fnK7q7ruBRIgY3m9pAFdiYPh3WkjUyGcv
JOKhAAym4i7fpjZU3jlV98Bw/V0/kvvsO6dplJsiRbXmOS5fKn2cWZyyx2FJPeuxv1ZG7BFql1e3
+/S6yr43iEHg5BL8r9DBIUUP0CGUD3XWU/nXApZXpxCbGPc6u1ml26Klo+9iAgGSdrzDY8ljR/G8
st9Olu4NMcE9BA7Yoi4yE7hQ68lJkFuVa4AUfMQMmE7GEf/oW7XcDnUV3xfwxrZe7X/GIkdgnX5U
sfeAaYcDaMY7RMe9bO2anAq/XJ9ZpSanVBb7xSAfDGULmtGv1HOzfV4OPMZsGchxIFUBccRzk31e
zVFXFb1d769bp6TP/+J0P+b9tSIqhshuMQd5aUc2kuKRm2r7kjf+pRt7+2gD9Ik74Crr0KkdprVb
7cEttYJSbJ0l2PIww2/v+3t0S2FQVzu+S2tnB1N6oGbfLdb8L0HuEdoqNc8bXiDmRdpzkHBmBx33
A4J0iT8POzbe8bPv2Hbk1TVzFee99vpmK2sYl/ZQ7CkNoKo7hhUugkCsdKx2Tt2gxciqETodIMw8
2eUds2H0ll9VylpE9vVywEXWsaJRj45drEcrxSCeJtyFCxfcdrTTO7ASoZOy/h6NJzMz9XNnfBpI
jzdZid9m8tUumH0b8G9OL1RN8G6GwUNYxl8A7ZD7MR9us3VhscE6d1uapjq6wNk38dycOBVxIoSp
HmewEMVTmz6tAQsXUbC+WHu2jFKey6QwtvXki61lGo+MstTONocXO6O6xy1143S5ced9MzRVu3Lk
cs+mAwsTdj3l0YA8yE4IymYn+STYsvpj6Ed7FTxEkJRv4H8yKjvaQf0kGVLsCc4BW8Few54xzqVI
VygO/kE12MZXGYVf0LjlKZcpJGHVeX/WEZCSLsbIJ16CTp0qGTtYkgU3rsGmztQgVlx99USXExMx
/9Mwl+qUxOZ5aP0nmS1V6NT9Z5xbJ5RnaxQYbR+N+lkE2kUrBD7NkD5I3CZ+bpf0ZtXFbQvDcttN
BW8vMpmyL41TMaCC5wH/qeyhO1tN/lKA0NzDxPgQCDRCw1rxuRfrLob4JWXz6QuWc5V2kNWawcgo
h123mso/1HYZffzYQb0zLtfFt7DRnzDFu6t9FhS+t57cjtG3vbDUc/QrizFaoHWcLszYbwfDe2VC
k+9YoFO3Wy/+9K9GUerlxQkmKKREuvr9YCa3SXJwF+DPuWXCuSbBAmcY4gZya4rCWTaKPBd8idG6
0hPRYPAj2Du1iAAtjxqOmHbpSOTaRq7fv7JWTHcZTH0LZqSXQB8AS64aeFOcIk92sgsA5ffO/EJP
RTRBPGEcdDixXOunJ6qILdqt3S4vrsjNvVWxNMEiyBOfY75x4iGK+RRuJbpsB9OFo+AXtz39P8FM
5qFjcDw2CdMOp7ZoBc0nqBWf3rjcAr6/LDiiNx4Luzrg1EndZ1u7J39IPi3kRCc/5zQ06j6a1vxO
ZvW+11Qu5siMGIHQs6dzZJwNcxOzavb4EB28GLqOZORY58Gp6n0jhovt2G9pbt3IjKN5udRNfb8O
43JsW+cAEziKV9VtqMPu63wgUV7kt2oYSFUH/qdz/+JmGKhmhpODYaDLXRCNWkJ9dOibG9AqSOrp
8dkE3aTrCMjLKfcwPtDptoLdsc2ZNJNlQgXIz74i7E1n5sWyegRswfK0fECp/0DoxId+1SZ/2kzW
Bz+FR+nNy36umwP8huJkriBcJLrq0Df1qRbGfqzlPsPXhUUWN65Igs8VSueGpi5jmCf4FoMn4a8P
i9Q/I2yIqGNEnCoTnmIVeQhalRHcC01kvA5Y18aewlydMS43zDws29erb7khfAtCPxUTJInnDLT0
Ju0cmArZ8jZY86XH10MiALFsvkBqwQU+pszbqpSB3gr8K8ActMCuMmZ9rFzyGVLZR75BY+kU3aFT
+geBCOQltRpbxKrjtjFfGxzJym7PRonFEzHcFVuYvHpNwkS5GxAljn+75cEOUP+zzh7YA2emx/ik
9CKtCBtkPp1kJY7LSvk7D7IbZSse2BfyYGDnAbub76Sw7speiE1nEaRRN1hl5VXMM6JqYuz08teb
+THMteEHI7xp0zQuSzFI3Oo7DXAOKazBzOd4Fmo6UbOT78oJkv1qoYCrOh7/4WFyYjQpAyif5SSY
OvYIvmIAuF3d/yHLo47SIfvjFu2Pmdz7wUQ/0AOUF8AHMzfMHbRLMvMeum58yWbrzb3ykyewy4aZ
nhvEEkYa/wlg+gHccnd89ACpxSTFIEhsJTS8FBgiUxfbdK+L+lgyb0M1K+5MMf0tU7zDjDGLxnir
Zq5DM2b8jdARf36K6t2CApSsuGh5aexAq6iR0zZN/fPIpYxeF7oqYH8fnUv7tqx/VRqE2rkWDEEN
431A8cE1THaThz+itU+fK10snVh8aVr/u4W9FDrmfJ5cL921Sv8tA/Mfg6sPLfMj22IVlRPqhnq+
iQnUcCCIozxn/c46NX7k7q1R9YLw5fZHXF3uncq9KfCb9q44cSBvMg/kLv05C2KMX0bCikQK+mQ/
0gvhY2zbnGvzvGa4bHtG+06b7LvpPQMWuWvWBBQoIrVkAQrGfji8vgV2I14SMb4Muvt0iuQvOqTd
qNu7pFLyKkY+eJKZQW3/xH3CHDCxj8EcP12fUt149+PyA6ABmVgvyen6XJdRbJqZPrAZ+7fZwLlO
SJLBeIlbj0Myn/msuBmD+SaPcPg+eMBnQ6BA5BHJ5tXX6h7vADIabMclUp8Xp72CfZk++56eGcvi
ei8psZDJLFuyjfCIiPS5CRBXsq0gbTEPNh3w1qjymB6suYhAmmMQZja8mbKxDA0UNAzBEeNZ6gUe
Gsc4eR5jOnnRXKTLUah/DFNeV8/77kr+rGCchkl3S9IQ56UEl7DAEtb/ENZ+lIJRzjzjIhuy75Wb
bUti0l2Vwqz1GnypKXx2nFibZFTqji9+F0zeXhgxeYo57Zht8RMk5NDmkXE1cI4MTZpy2bhO96/R
5AENKfFpyUPq0wNMMvmIY+/FeXCkGT+a7ZePz3S/pgB7gOYedT53oZcWxaVQmPmbEeKp4wlxbXE2
1H6MQaz4Z2WJvKsNj6wBp7gAgpb124hgk8w3pAkQTqEIJIgJO8c7dgtn5WjctEvmbtbVYpktbuEQ
kIGWum+wInUkjeuViG5jwH7FQ1ediSlJD/m952I8j+uJJVf5zmptM9UWIS0zxZc9M0RPbQ7jAtJi
CA3ad4Zx7y/VIbcXa8PiplYZQMg4IrqAn6mcAYWQv1FAiAkn9NGzmX03DQ2xaCpy4xZ354tHhATu
2VLDrT+ZN/yHhv1dR9jymBC7mpl3sWRqpIuFQnokMS0jWdjrAAoAnxfFHwg6jMa6LytoHVKRRoYF
qAP+x9F5LEeOZEHwi2AGkVDX0room+ICI9lsaCATIiG+fhxz2MPu9gzZVUCKFxEequ/Ptcv1auD1
2Y8Bdh3UwUNqZpuyY38up8JdcfCGTBx6vzIyny2j+KpZrNHHrOeBmNTK8Wpaguv6S0nxHlYH2YA5
S3uAnJk7fkI6AfrT4Q2ZIjw3AKKuU7nM/nJAwdZcNmd39uFJoCOl5rvvwzcNp10RY4rh5gljlLIx
kemvrCJe7ETJbzRnz3XmCFRX59iUZsc8XGPjwoq9Msu9DX37wXB/fKv4CTrnqh1jY5ack6wc469l
z3t8of5peOK+fR1k7h54IJNNaUQ53aTlvl46CyyfnUKNjLskmpyv+1Npm/JAVizd4n1/tQboDq3j
HR3dL7Po08RQpnLUpe+VuIX4e8HXNlvftnYSzWyOq7NFgoplOjqp8MJMM6xlesjt8t44/PJl2wZc
hNsvHkDyFMUOWNuP6zYTszIur52dH2vJrF3RtpUzhg09/VfV7EY5FzAUOoJ/+uRP1pXhOPrrlCKC
NjXxoZDaAkEaOJ6Ll8LOdtiLXkvNvSPXmry0wdZQdiE0ZV6AxvDjo2Onb5N5TBd1vUlMF1I1PhnK
qpBvjMJcZYrba9DiaDWwRwKXi1eWNV4Fyz9utPErTeKLxYQE+icdBZh8FFfCVeIA3vXswt/YY31W
yakUQ7yXPSmXyZHLN12ZG8/0zlNLRQ+QYIolK0K9bu+tpDPSRpLVNzfAmMvUgBbs4VpO9ZvpGeYJ
i+0N6A4gT1c+e21WHwcTlyqzKMJG05/ERzjFgDps+1QAWjejEtNCDLlszPGN4avGo3qmQyI8pG59
TOo02hDYpeu9Tz9SExezExsJKq77OHXIMlEtT4VSD7Nchur8e1edKw7wnOBSy4W5mxtnNy9wWilY
vl/UvNx7kn27vpWCr6k9CTAN+MPSi6BLZd07trOd/PLOhImaXWXiVWPcsZH4wg/9AmZOCuSBuaXS
TVBTAtkEzfQHh8A+CBq552KM2xCOJ0cnvRNtw4tMRpP8RbIK7Tlj5TVeicSxoi2ca4t05NYPv4sO
igQmyrOjyGRSb8oIu7L2ZVysyzK6cXvMdpFfjiyy9aqwl4BKHe3hjlHwyGpvheOHndWksk5J11Mw
x3NJ8E6tPcdK1mXafRWWpim1SnYselwvp+klg9mOQ+MrYKjFN8Q2L9SjRUno3JjXpuP8Gdb5npR7
xznd4ZcimmPODLUWL+0oETS0B2nCcoarQ3aCpbhdzhletpExbfMit+k/8T5yBggMpUys7tlZEI/B
4BfeJRAjHBTq0XDHZO/kz/6ouf0wSt3ij3iwJRXtnac+m7l7GoAXot+NOA/naasnk7+vc/UCLvhO
n0kMJMwHrO7qjAGc+hpeUGMedJnWr30zF9uUxqsrO+nbEFAFTtkhbQdhcXYHwhoTL/acADTOA+gs
NqcUthcsTkLsZ7Co64DeJc7lOcURGOyiguUHk+AoSasErphOk+XQcClfKXrJsXqFl9THJTkGu8ao
rAv9bh9Gg6NVmPx1iMRBJA84dfNqBWX5h2X12W8bZzXxVdL7QGsg5dxcSVDfOC7yj+VQ/eYwY7CZ
bscIR6g/Ojenjbedn2Jb8J1uk80lvkEOQFEZ4MOPeEQYsjbKB6IbfsA14/4adg5nF35CMfV/zABd
DcplvhExWk/7kPtw20Cm25SwcNpp6ObAosZnW4UnoPfR2k3g7MyT8k9BTKasDi7jAsfULtrlkHhP
QUUN6FAoTsVR/eIOPdXpYbxjGs1HETrBSlvDMfR+yBcRZ4fOtPHT8A9D8SUvOuBIa0iPKJEcRk2Z
YV60j3ZK0CMI529rsSgr1YQ8T3RZzCk4M1R/iCwiudSx9aD+sJQXnLpSi9XtkWlvfR992mdN5kig
t1cRswVWZM/cpxMvXpa+WoCh1HAOJlzbdtcQQeUoWQnvFPXfrREOl8kKJHLwP44+CPdOBTtKekf6
A0YmUwSFejv/0yT2pQgMRr5LQs5sThOlkFYY3/BP896Q4x0TQgmY2/E8qcoCSsF/7VqKUWPNCxor
bV91HQCCo4GvJvnCzZHirCa3jyCcdnFFlhSsw40lNjzKwE+ZpBTkZDgz0e3IIFendY9/JufaEvgv
bZn4qyaoUCbzq+0txX8G/P7QziAatMA7WMLaqP/XUmm6jTLvNTAwVhTYZvnhE8+eCw0HmJKx99r5
OYJdGAqLk2RxSzG8bTgFlBg5uAC7tfkTYHHqRuNLm7gqg6Gh7gE1fbSsL9hRlMvV9tWrCEXLaglT
oI8nFAOsxkge0RXa3OVMni0aUvHHK+aSezUvhpyYA42MMzDCsR/Nl1h52Vq6tc/c5KyrFpttPeOk
j9W3UULJCYbxBx7pX2bSmKIcsQ66yFzPADJPE/yPcDYfJDH41KzfLUuxpM87Jfy/uYFhFetWDaVw
YBqOA8CuS4obu1NfUn9WUuKwwhUz6/RvMUYw4HX0HTgh/wOpbdF3esUA+sraVN4RgDedFICb8uqG
r4H7BHJkHJCsm/nQ2obzjYGZeBdF/VrOtkdOlG67gWovboTxszcl9sFZ8jhNAO1YVYx0Ij/CqgMm
dKVALlm5Ga+J7yP8RtzI4bi1xGeZrc7bWWGgT7fO4Hmgu7trFOXuNjU5E+eqe/IMxZFiYg0exAPg
oTXVBb9BkL3JcOeOlGuwO/pgoPK/jVk/ZwnlhkR4frOhHVdGZN7ooSCv7554PPdhbT/0dfvVMeKY
qs8cJWoEEd/V3U1r/TJOYk+e4MLZ4aGKh3f629Z9bzIL9O6Bto+TvZxYlX+NKREaVPq8hHFqSioY
C5OQq7WHwVOug6p/9xwCO6VRfowjJaHCD35sgz4VIqNTGp9i3DeGKnZJrjalOeNnITVnNcYlsbtx
PQTWs6W/1cArliZ71Nj3vDUecxyCNlNoUb/qpDxiiuQc6R+rqXZOSNGbIY3rTdq4/qooq1NnYQLi
Im2UMzcsqHyJDU20KPNNzCCWy/EIjKQ0CAWGdxGYJ9cM/1ojpYjt/GYs0sfUiPnodv6Ncfg+6hkS
WIozgF8wjMDytKcoix8XQsQyVVkciO5xLOhpD9XO/Gup3bj02CLJcXdD/rLH6lj6sdpPMQ1f8URI
0co4t7mWuV4uC0M7t5vKKppD4G/pX6+WQZW1GXPxHTrtoz+1YFjRB3mxlHyK4V8JeCc1kzsecU5K
To2/EFMXEy2x4bHZzWPSHziRTZuuXQdNv7iIjn5eF8coYm4zj63emKLz1+VMHme2T4EfUNGHDSsQ
sFwyfTEi9+r09gj39Jm2r/BSi/BZ9Zy3wiB/tkrvYtOrR+SWr15bFXDSxv4Ya4zHcdTt4jFuGdbH
CrsJJSixnB4Lk6mVH8I3DGCkiDLfl6EVbkLhrtwMp7Os55tfyJNfGa+RUNeOFt2RaFLP2JEW2drY
s3WwnitGLI3HV+XY4WOe0EmtvXhrxcZy7/3tY32JzWY49+YIASpkqvYTMqraACKNt7rZucKDdQ95
VkoMtuaIJmRNyXvl2iQMZptc06R2Mpp/e9DDiF9dteE/GDva4qVESWerK/ud7aacDRJr5zup4omz
p00kmYuExBWXcfYYDkQ8xYjUow+dq34ZKXw1jPOvvp9uEQ5/sBL9yxU0zbIO9277W9X9n9ab8u3U
Nk+weggGS7mPIBVV6gpt6oG1iauOy128p5NJNee049AsY70mHPZStTh8pm9Op8O5mEHrTKg0pBvQ
QVBJQWtGGPatS6LJBBSu+9vOHi6TMptw/FFt2mO2ob4k4XxrviSjn4CBiymPsZkPBQZuc8RSBrTt
D8dJczMsArTfAJTIiw8Gm8AS+R+SIWEiywkmdhd0H50CUWTTQ/0ZJayTpLTlNSgojyh8UoVmbSa7
EtaO7S3VWNZ7n3BIJRJMnUeo2YlPtib6GLPIe4RijhhGbjDXgD7GxbFTnAWotE5uRqouxqyMXSAx
jgXZsLExH5CDCdZSijcvAjXED3fMV9J/eu9VOwY1KHxwAZDOv1NNmlEEKU0pLgbqAW9QlbcX+qDq
3VCIE03EO+zISxWSiZa0cozG3MUlmkdh62Npsc5Xcz9fhrg99YiDV5r2VjEn07WZwm81u4o750Q2
mARMXcfXnvMBd5u3dqTFNW8zQOHExEEApsiPc3ZUk73PEubUNff6dWyIadNuHB1znDTiTxdTzlCi
8xHh2OT8irrFKE5cBJlwLoq9kDwhVfROPIkZIC/LfujsfdEkJLBoZmZYwaaX0paXaOtQMuTeQRcj
Sogj3oDjoIb2STbTMfAMaCx5u6cm5Yk8L/S/AUvb6F2NJHwLua9BQa4wf3fipUaVp/6AHlKDzFba
DOQX8OYsNke/hX5Ddx0phUm+ccHeeV36SpPQCXhcuc8JzES9so822i35J/7xLGWZ6+klQUvHRIY7
oA8bAmJFxCrLW6DnkWCb6+t9aj8nYyXpd7Rei8BmEuSBgxrpnUkNWcOC85xdGBab3MNN2WmH15oX
IO3BG1otDugmO7YWA05tIpszq8Q4yieELYscXY4BYtbNWuTZQs3SX5E7HYKue8sU8XWGw5zWouhS
9yHZM0F0LrP3UVNy0vCZ1oQ5roER/A8epvIlqxymUVbHQdk+hG3R7jWhd6jM704x6Gvr/pQDx2Vy
2RkGXL+wH0ckTVyz/nOlHHXgw9gWqdgVNe8CZk2aGq0YDhjfPzexJ9PCU1TO1X6Kxq+smHxuHx9W
zEPrzsMnxovrlEjQqnP74Av7VcSoBESD/vZ2xLyAUFjdMDHoQqBjVQA5SEvU0IyG5inYBJgpdugV
ry3NXzS/UlVqd09tYaEQ24m7CmK6bYDw7ilum9aJZqpRDSJeRWn2lvH7UC0EwAJ8xJNmkolBlQ8h
8SltUvBuUVjPc+dflH2pcF1sk3kQaGOLoFvNGJw56rXJQ083UhkaV9dWi9WfKWKNW6GI/S1/1QXt
aV28sWm20hG/3f+lRgqYfbJ0j6Tg0zdhwsgmUsOdDq5wHXUlcrl7wExCtnimxny0MrqJJc5ECXp4
4+OwbOV8yNOvemwj1kSWsYA/bOKqwJYUP0PRQsQVCKCm7/9meewfOKytiow1x6P6saNh88S1aWXF
6jDgONrz9QJLHxHfsDctRqGCCq45OxCI9RlIN0/ZiB6QlNx1U9ruJj9w90KMN4/oPB4mQkxlNO5U
XDyzXs77rB1JVtAJGpqJvRiQTt6ASbcpuRVEeZVtEguwtzJpnMoxI6HgOPx4CXvWpSSej7m/K0oJ
ke/7eWvalCdFGUGroMP1RqijbEJKGWEs4MosanKYNn/bYAug6F3l0euYBT5+5QTrmFMdBmvCPtfQ
6aat9pTXxr0fPe5MZaEOsLppP3TlRoKyX8lDukBvbQ/TmWXBe5GMbSqfa0+nE2T+iuBb44EUoe/N
hMQpvYbhjy9PqDT7PPa8PSZftDs3vLaxc0gN77kLlc04nr3X1bhpIwfVN0jyp9Cznxh5E+jJwAc4
ac3Cgy8Ss2mdRQ8JB0Ay6ap9jCRLrqxtTYlgoS5jMD1TIp+u+lHbnKt7htaGuZ96uLEGzhkCWUfD
w6rWlNYu8NpoY8X8aS5/ciGDVKuGu/d1pv+0Ned9HwpUICd8lJkBQaYi4ORkiP6KkVx0n8y0fuEi
HZRcyVU+wlPDEySmqKY2D0UKg9i88aZyQ+Hlp2cOLuhP+qq4mroOdae5KYudGlPI3HN/M7X7gaj1
RMA7W9chtb6tzWdiF59ZUHfHhgBMmsd/9UT4mQ1zV1gsXWUSHPWU0yXaYtOuQeyto+zSxvO/vGI6
6zL5XynjiIaPlllF36YCFtVnIFxM78mh6WAtNZWaET7iBHbjLmU79/G41q3Nfa308KrkmLLUS9Rw
NfNlwj5gIml4LlSA7CWiCBnF9W4BbMZYWiMBE/ZCC8nu1UClbp5MkC6miGsZ0k3nWhHntuwbh2h8
wZuUKMD0Bb1JkyCuD3Fp32cpQXHv0yLQu5Uim5eR9YGjZrhqvaaCzmX8iePJXI2otkdmoBu5pMpN
bAarwQcJbQ6/QEOTbYDXZUid2+ilVycjAQlwdCW4mnAszQIiDXaIT9TZytjl1jtm4bpxp2vZghhm
pfwLT/2P8OYA/i4ZP6uZL5UEkpy41CyPvng3sIxs/ST/F/hYhIC7qa1SJ6YDLVRSCyaEEx9jTzbo
djxADmPK2GOwKiRTM3O6Dmn04ECOa3Ly3Qj+1F245YWiI8DPgXMKcyCD5qJbaBobWH59Gnxr1oq2
0PKrK8TGJN5EQnwr8/I5tsmXFAP2Xz/9tTt6k4DSM9U+tVTibrOGYo+8yj9KgQDROTdWyWGLnfhl
7oYfO7V2XoCNWTjACmY3uslaO4e25LlJgu69McGnSWoxFiJBzmKNUUZBAgkIKCMskj2UrgGTDMeG
MVE055G5HgcwvxZzhqBpAV/2d0szDm0qiH1u3n07FPYNQj535D9oQLWwF3ONA8qAacp4CHHgrpsG
JnJWVCcBpKJkRefIXmNTZr914n+s97jdm756AHi66Z3yhfDMurSN8eTrGvZesuCrcmsFBpvQHL+S
ViBIddAxIknAKYYuBF+ymlWMg1xm/pOkksqu+kcxMNIIc0Yp1lBQvpvnXLYzNCALOp9GhG2MQxlY
bxIreJ8rKIbk8MBRhQkvR9mUaH4kOcPJuxUlvgFF31t+7z2C6mGRRW8MqcCqgu+boFQUmLlyTSwF
B9sqa5hIMDZ4FZSBOLEGw9sTQjXo3cXvxii5gQ/CP+TBmtwqw/jBj3tzk/lnUFxC8azamxxX8KrA
3IDx7VyF/j+8WWxHouq3gfjTEnzZJJX7XecR1mnX3EUNYZOWhczW5rXMo+d8VN+uL4mqtSsExNfG
vYFIxjcueX0IT991Dnu0s9Jw18uTqMmjIkitkwmeRFqqmz/hnjB1dNcV3XpRkZ2tDLxfETyks8T1
EiSPGX9Z5qDTvlrMUNwzoVI6KZuQ4y2GjoNKgmyj6/glnuoJi+gbI/Q6Gk59PTM9CNgea2em2Zaw
HiSB13Iauv0Q0hTQaKZjgqnxxo3yz5Fc0FpkzK00YUffX5CpSUrWGUTEWuCZuImOsE9vrl106jsZ
pZxBGocD0qN9pf6OnWw5kCNteNexZj8eovSTLjvkTX00uGr2rfgI9L+OqSHiX1huWaz9dJJrsUS9
Egf2j5bWPbeMb7jcqyQk5gfe/XMgOTkv0Ituhrjtuoe4H85saEIPatPaE9zDhJ7yfsJF2NW0j3Dp
w1KZzueZ62U3t2uf6dFo6JPtNL/kCl5cvAv9lP9I317+YVanJIhyUBfhNe/tiYGws9Yq+mwdArpc
RP71MXVBRuA8KJecRm1hOvLbhZGioKpKsBBz+eyXXnd0YYyt4vfI5U8EYYU7O6hfopQIXtkUO8TN
u4uq4IDN8CREHN/O/oCP4C54b8G4bUQkNgk+DeaAsF6cGiJQfPD5f1YE5SgT5CzR9eKX0SCFcktD
2d8pVw89B2ukCute5pIg15CfCsiTpVOeB5NEbdsozETqVpUc9MAg7aTugPrju1FpaDIcmS5tnXwb
zNZKIrI4gc+5/SIFJe8xRiMtCT6gTK7iOPoop8heYee+xDK5R/yiEYYOoxkxe1Nek7H/J8RKN/go
1/Rg6E1JLwlOagrtFgKEizk2B/JSCBaVvshZpEfrDq/hbSnr3BRx912xC3Sz3OjEvLZD8ztzgc+8
gfSspUK+FO83nLK/YUYiirg8/KSQMbIbfddOe5tCc4f18qTBuoalfp+zMYVCzD5n7WwvKEkUEFTu
Jt9ZOe2Ew7Giy9EeHxpTXmtJn27SNMx7yye8AcBhFEfVJNrnPIfbMRseiPM8qIQVsmksgwIGlwQ9
vQlESH0TMzPzLNQcnksG3u7ejTqWzU5wAUAC9PaGWEJoOqViNLxXBVNLtrWXqA9eMzmaW2lO0ZY8
BWVNwUmn5lHMf6ypPxZhQNMxeqpLBaHBxj5ZzFWSAoaQh0MRxP4DR5hHNx2Z6PpcSqbh2ALYG1UD
VN8/25Z9TwkApNOC3neal3LqrtKovpkeP9rduQyLV9qPT1FB+W/BqAeSG17it6EnYmA4h06Nu04h
XXRU2zY0P/BrYNC8NqX3z/M5VqPBb9N0+JqlvoY9dpdObAtnXioSsdFjHjMtCA+uu63snDlQ8hMa
41sEZN60DH6Yy0UNz7ddPY2sbVP+SPDjyPRyoONP1otGo4OXNkmvRt9xxYhwxaBqGdMua+dTX7iv
fOKv1ISuR0Mu2NEKnnKZ/fEwdUBpYf3w5cdoCKImUQmtahbwcrvxrWPqASGU+2s2Y6okD6mCdtwY
RBaH8Oi17Qbn7qaMwb9VvKbmiHt7JqbiAl1FYl9+ObMhtNqHV0Wjdzwz8hcxI86AzFsWBO/e6H9G
YcypNR1+q6L6tvpg3GRxejfVxwj7gPKQddkGh7wtnbVrY4nW7ruvPQKmUOQELTlWJc6gXzaoDW+h
bjaNnSJ8HAZv3k3R8BqV9UOajQdN0Mbr3Br/l3wn5Yj71XkHL3WtzfiHBOey7rp7ZEhOtKgD2JKa
DUKoU4+fcuZ9NNurifLDc8afGBI0FT/+Wq5TSHYuDDCikTNOgInFyjI+aVynFcCG8tDXNXk5RUs7
1Pe0aLYmbirWxGMbgLnAAJQkxlOZwXbHV37KypkDSm69Gcbw8f8HrhGq8WNhcc2hb4gMncBelosG
B4/NGIqsIKL+a0ORVkUgzjcPaf9vhsYSZ/WzUAXMvVU2kNocE1i7wmfsNrAE9GSoWYk3xjBfmqRj
NkOW2EmyY6ZR/ZZveijTz3xMXjUXrJXsCCD1t6T7saEmEb8ZNl1W/7GEPpgBGQSBRcREJN30gw3A
TMmTXVZPfZ1twWAdYj2sndFh71bPgms8N/LA3pWm+R1hqsKF63i7Zux2LirmVTnjBccSHmHlDgyg
y8e6hsVNmhQTgzC2QEiQ0snwSFxaSk0PUV8Sdy3ia9INuykEAiND49XIEEx9QWG3i881e8z1NB3n
Rt4F4ElOcf3OEzgn/p9wDF35YYpomyTOzY2wkjHXu6L1fPchL8BQv7eoTWXf+1CAwgxuvQXcoJhe
kLSyoP0TuxqUvh//CRYhqHHgYFK8h2HwwU+9PYHEcaWdaZtEPVmD/+lyAkvoSH+m95glU04J4Npx
w9+45YWpVZOug0D8GA2MA2YErzlXl3WL1poDa3T6a2IHVGo0uL8dJ7tRDto0ZGVGP3qW4GSYIXOB
SqK/VKthAj9zK6ZnxV43ajwgP11VCeUuTR6HgiZyoxrfqpfW844LCqrtIVrI1jyzZMNUrkvYf5RJ
IMvkX0ZRPVaepw5+9uTX1eNgUqww791MXMUYfA8BOLtREPAXnyblc1uqAXg4HfyCPLDVWL0U1thv
rAZYS04lgJlQAt9Zr8otkWEl5Am6ck6ugfKZVGB88Q3j37FepLKGs+ch6kNSnDZOyaGN1xtjQp06
J6d0eqas+kP38hjg9IUIS70MSk94tOETzPYM2gQs8srSHKxKU/yzOz4eiJ3WBUPoqgqnczPhjoGS
5K0y1znAK7rYzvCF/YrzZtL8yuklHDOm+QyzMFd0/7w8BpNdayTo546pzjoxk/aMTcRU9l/XGI94
tNEEx1ZhYZO/CoPk4oa9DQSlcLpCr+f3wCBvIZSUS78fM/ng/1FzcsWerw7pbL3Y7RjvNKlMu7mz
LOOsTzgtNt8JavqmZTvbdky/1yTzPtuZyBVpzlDE4UEHHE7JsEZ61Ouijy6eAyOhD1guuJdDj0j2
RQF7maKrjOUQX1YR/UsEjwSWw9U0MtOMB/SxKGdE7TWnvGlcIEzAYybbeJ665qZdZezZzB+zKd0m
PgX1qtFbyzA+Z12cofm+uxy0SVcqn+u6f4Uju5RuQdGTexEM18FxSSOV7Tka+ksY4Jhsm5YMBFHS
VYGcPg/mjq4CzhSF/T0lMRsHxiesG1Rcc7JYV1U/Hv3KudaKvh+U1QPfQG5yVRRWduqQ1XHN4Lmz
lordLrU3c3rwPb1nxSxWym8IMgJnSs3ony/LbmUjpu0tg7tTM1kH1/QBt7QGgW3BCEso37uZ8zns
sbwnU7pxHIgRPFX8DDxNnJBMopz4xjj/flSZ9SsduziXzkDPTJKtHab5q9ojeo1WdppMY95z6qN8
xZRErrH1CL/B/JwJpn8gkbBlIzhY82Vkz6BwiWZlei+MtLxig8RQhOIFDIGRBvsMhS3rNui8K8f0
kwpoUQi9jifcHb4S037pOnJRTlMspviFTXl3yKKffJsDv+kOSDLBMJPZ6x7MYRwZy/jtBgL+v3Ya
d3XM3dCpxRGh6659+5kH3wImbJGQLstnuCDftWXuIUMwWCr9cduzka5a6tYPREPRB7obNB4OoyaM
O1Jc98C4m2YEH3SyLv0cfzttcWvlkGEbo6gTYXs95UgboEt/BI4JYRz6loIjMi6MlrOHrufxmpuk
XadueE5NLv1yWOq8PPHPMcdXL0Wf53qCZbo5GgR0V15Rm3sZJGc9FUdiEevWNtrbGOldwxSYg2jZ
MqTCg1Zg1qk4ndatYlpbRYKpAMFkMdZvUEb1vqVyCj0LaTE2MBg0Mtg4VXMnLfDSBgZnkgE5NRNJ
u62TB+KUaAMmPn/D0XzrEmgvjzR+sBUdXjiQhPvem+7Nn++ahB09Hirb9MmT7S/gKKbfnF30ViAQ
0kljwS2Ab+326h4V5cyGNh4Ji9Q4BQ1jPZ9zg1FBlA/rrAN+0BXuhMZr/GAqp7jO+0xA2GzFYhH0
BA71EtkgdbviGED9o30CSXSCBbk2CvnUQ/aCA0ITW9ZW/Hn2cCJmHHS0579lDtiPamzFTkfJndnJ
s6t8Zz3tTRW8ppjk1hpMJeWjClszsQXOBjh8BuVvzLCAfwPwPlIOFgc8EE3Ygi8nkCDHgTiXVyQ7
IIC0aCyQVsNgaQRWHJZWtjUtMsBFfSvaAfet738yUbfJguace0RXMXxGInLrACwRRJ3BvThtnxwy
fGurBBttMhGJowMrJ6qunjwbQB39llZG0EpW/kVKi/ROyMwgRMkY8vLRDki11a7+qnHNLlmk8zTM
r0FnP/azgpER7bo2aPd0Bv6bdHwfJs2C3b8joz9aQwe6ze3W0eRU+8Cm0Be6MQR83t0wzk4a/9NA
mDZKmqd6CN9w0sJk1IlYyzWanc9gGCoN7ApMObX+S5aAwRjqvRfSkYdJSvAcGGsOdTn/ujDcodPS
BUbcePLgdpJZEAFcTx9RP3wSCkt+wkqLUdxFZJ2Nf3agvhyfA3UaNZgvnYNlt6+aPWqjRXfXScQQ
jeH/0A4EehuLZFr8S2Icp1H61TnwWtgb4f3E3QvH/L8oWntXZaexHR4UbV1QyvIfFDo+DfHrF+W9
7HyFEjR/4S2Mdwa3dMBmWZpuQoiij26EckfrfRGMf10rHvbCTN6slE83Mf6YUsHndsP1rOGPNRDP
Vo4y9M4LKy6KJH5Xi4NTuelPa3aPleFQxkz0vfMY9eC48vGK+gRL6pA4vGd/aiM6Ny1PV4zmiQXP
ee+J6sUFfE0nxzWj0A1XKeMinLXjM74giLr7kJs28l8789Ww4bXI7HIK2XUw5qO3nP5x5/tjLBFq
ZXzM+fjEkkMlWoRUMznkNUdmODY/vMAW48URJ5NA/Xqe8cXWCdnU/mlmd9h1luCtsJM9dtP3igFC
aWHJqoweVgZrnHLhk7r9q+hm+CHInFH8YUXtixZc2XxWBoLRWLvT4rdVBch6PqgmBwzGjf+1gQQT
Bennaw3dfBX6OO2wJnw0qdfDZ0i3XbkMfUYgULFXHqV4UJKXqxmDfQUolQFRx2w0YzkgE4gc82Km
6uyGnb/pQ44Nqox3nkOFvB9EX0LyyNAZ9c9DuOdrKU+ci50Qbqs9cKMj8MJ1hr2dR+IBckLDrF7g
nwUz1VfcJIx8XJfOfIwDHKy6HMJdAeprWm5Bijmc78pPzx+ovPMjVogo2uuZ2DGGR868bC7Qn5lr
zDMW+yS5VZlfbpixwFa0aDEcRf5OIRPfzIQcLPvx3pno8G7A/uiY/qsVITdN7CMr8q//LEG1i5sS
EicfsE72jT89e/G4T3rMBdMcoEw9JlxCd/S8YaAQ2ZdtIhjNMv2YF6Yekz8eUhgEZZpfXL9nss6r
UuFkLAN9RKh6bgaK9ISuHzJf4f6sb6GDiRbxi8S0+TdiDRssUDezl2PeDSjroon4kreS5zY99EB7
TuUPEZIPpycGm/mLRIAmCIJxjnYsgV56oxzk2NgMcRnGM0yt9fvCdUfoX7EkvPjgqDk8MKCLOULk
ETKHlt7imgh3+OruXPz2qvQeigKgQcRTNswRqHRBWE/j7fv/whtUXHj/HzkZTAnt/rsck6OSHZRO
GR4abxi38BMXkCKDHBQUvmpdranK+ukLG2oWEwLQYfZHrh2B4+Mzza15F7SkqFT3UafNT7jsQIkz
O4Bj57MqPgs0Kjq62Bt9JsNbnFB3graj029w7gL5ULTL2OJv7Fh4M4LiFsVnKmcoqZpnFHm7/Y+x
81qSG8my7a+U8fmiB4C7Q4xN90NomSJSMfkCS0VorfFH9zvuj81CVs9MkRxjX7MyGlmZGYlAOFyc
s/fa2wh2vsGr0BZRe4Mq5wag+ocI91WCPsOMKYXrpoJL0vQHo7mMDE5qblxstLB5pjmu2ymVpomT
SVDfIFc/WhMM7tY0cDywtwyxUFDhNl9zDl48NG1D/Sb1T3VGWHJSKxweaQosT0M+bKfDbSFgiyRS
AnBp2G75OH9LNkWwf4G2zg1Z5JMBc8kSYEuESYwPDf2tiPjsNLtH5hWeBjewNv3wpgsM71o0lz8F
G0PX0uirK+aiUSYPheifq2lAIe2MSyfokVENxLAnaE3QALJ1xBgI+y4kJWNQSJbq5pTFob8ezewJ
y/jKQlqzbJ/QvD9lEEDg/w3BqvWr42jRrIH8Bf6wbMFx03RmrNNrL228AtAycckkiBdAe2wnG65N
N5+cOBbqHiRsx6Xm3kbQf2Nb7vJqXKNfTZbjYKYrZit+dYUwN8dG1MhiV1G0YWvKoIJZ1lfhOu2L
i4KCY8T+TRDkL1EZs2+rijcIWZN01Vrp0SMW6umE2WyVmJxAiFCGo0JcwxghaWlVI5a6RrVd5kR8
Fv7XirzN6wF9uWlpl7rq3vGJTxt6fc2qkVeEdaerfvRfqIk8Kvd96mCt9h7iOF+XHZEneA8GT7ux
dZpzBhspIZoHXa8uvQo4781eMtPrnudJQ6ZQAsfAvkui6Nry0zct0N8nwIsLEdPQop3U2PTUvdZs
qcU9GR2FsgRMsBf2DyZG/NVQjrsyKd8TUGbrTOQXu0q+tU6oKJrGMAvJ2lrFKvtaD8ICWFa/Koq6
KOh81kd2WorqgZM9GXZQrxwLD1OH1HscHwgQG9hCxftgeDGYh8Osu8X39xVp4MGba/KVmb94KY9E
Ja3HTg0sT5pDQCYnkkjZB79+MmdF+JgPNjhK6kxzm43WZ7METhKdYiTd+pQ9ZS70RrYkr6lZHqKM
pq7p0bRy+Ix03TGXPIpkzzJMSepN9egqJrWFyifFlg7fkspB2XPK7qcwQyoO0kWK8CJcynC1kbwM
wXg11Gm0IHOOs+tkz8ateO01uFRFjIyptJgTc7/eyMh6J6go2wZY4sa02Y0OlNexxilCnR/vx30o
oC92+ZtM4YLlBo6MEh2Y3eorIiAgXWTdnYI1Qh/SuXh987Wmcg8Gx0YYuFRFaHPoYCQi+A+XZaOn
a2Tq3tC4C0qm3wtCPOOsK4gj4clmY90sOjracMoFdyt8y9gVIpXPefWq2tU28FSaiXqUvZh1dWt1
5HuE2nudQNWhQrI2LFpxedFhIcyhCNnYLeu+f1NQ9D7/0QcKnWgFFG7IFHVTcgF8WdxI1CvAmNGB
hsUpFxz545HVzJu6J8IY11Zn4HEtS1S+XFoMaH3LfpxmfbItMrT9mnBekXStopoSk7A5jlBwGuAF
YFGiU8ixgx6UmF7JrFyi04LK4VaPFZhks64/pobu/nyhssCJ5sfFN8UWYTVJ5lkt89ZuLs5VTfce
lb7m6JS0cTEbNpzHmNpegm4fQhzq9PmCdenscnD82B8MfjoubmJa9Il5CLzmcZx/s2+U6dpUmr2y
uxUUgkVnTnc5lh7odfRFGRSHFLTWiEV8XYbGJeAMgSF5rwR8MxyzLv4fsRWKFB+/+LA4OS6snmuI
bBxYqjgmI95Cu18ZA6syu3BUJW6y1Av52COPp0TYXzsVfZPqqhn8b3g8IcRJ8daRjzJl4Ju8VKFq
GdonQDBrmGIsuBTxNK8WW5OYSa+aqYq0pnWfc6VWFmhHJfZVz/SOVLZwpvZgIjPNp51B85i1q6ek
i9y1XuqzxcFzsmsCaKj1kueQxKRLdnPwTogTdIO0f2FPHG3ZF2ksPupUiqWpy4IGPkpuz89pVEZU
aWkkio3mm99dMe6oN0EQaAO5oWeJLxt+jksjUQG9pZxgQPLFj1DL8JG6UHgqu22fGfeT6NA3NcOd
yq1V6yVi61ZuyuoLt20ArOdnOEWtAnKKig96NiRLxYZWMqOvQoqZW3e6tjRFbjhHdpDkgEaxDywG
En1ApPApuyGbYSmzJ6oR4xWooGFRTd+qvC82WCcrarZzBXn+pNLkye0R93vN3KHEq4PXbpBLTFLf
Ye9yMo7Euhro7eT5s3DyvacTIsx6svIbrs4ncIKaGboBH7IK3FXK8aCNUEJy+kTKuXWNAwl38DgI
IIINH4nlpFcrHaLdoglxuJpMA1BpnoX0umVH3Vm13HvDbp5yJ9GBeLN1qUwKAeb0Sgjt9RhN5Upv
BYRo2p1aOTJJD9/RKr0GWUnZewiIg6BA1ZRcqUv4GEFHRCEtJUa5YfD3ZSkvcUQ+LbVMwrhwcqHS
ULi+A7Krqmx6AUejNkZPOIrsPwq9L3Y+KqJcn+DOyHJPkSljrGMSzRAVoSmqXmv6WAtjcrMNc3qn
oasTfnNGMwSRiE4bPedwJH806ZsjfzlTpUKFBvmateeqKNZVjPs/kK0EZsGiDYgUmU/qs2E7lg4F
MZnjMPDKVKO9NouNEoNPm+p9iGB34c4NCeKJ7kX2vWkzRbeadKKAKD+0gJDBhzU2y2ljVy5dV/BU
UJKsZTtMeCp4kpbEXPXrUHBUcVnFWKHsbek99FRGRQsiJHwQrVPTiJV3JmIv0QXrNkPQQ1X2KSmz
O84lqGG5C2RLDaM9sy42n761iKiTsYBxgK0BnWxrnMIAfbQamMsLxX7YourOXmszTD4j07VvUsNY
k8pLuQ3b/VIzKeHqxsOU6pvISotdKgQ0q04tmoLMdfq048JvjkTtovULn9qQk8XkfWRmzf6hWQr8
fieKL0/WjPI38OUspiZ/o0L6mnezgtQEd01EYIoXYIOAu03QgIez360baNhzHMfhVC/GhA4X/Qmn
5/n0OQ4gtSeFG0wBvh/6g8ZstZpijVJVFF4nEUxlE4fy0ub0wHGtz2Cw18al7M33VPIEOulIBs4U
ljfCSuydPmEIswoc5EatmqPjivIGi9xFi3DOWjn9qizy6NAS4NCWEM/TkUlnZMaxRprKWLsfKKX3
qy7unG3ru4DpvPCF+KvHqnPae3+iXdE45rXp5d1908YxjxcKXhSMe06C3ROdvWPbaA2VLiu8i5Do
msnYcS97uG+TQyehAhhZmuYWd/LwjQjbYp3UlEgI4X325ui03m7lXgENYNBCg8XmeIytqL5WY02x
sZsNFhMghYNuRd+MqY3eq0i/csmOesrG6d0d6CitleI0ZqNvePCtbi56NRfXGcAlJiFM1KIrqrXQ
GrXKPECuxHaJA7aE4jLRTrBtOr2GE7x6ccdmC2zDhTf2MmfYuqbu7elL0ZKKCLGldRqdctS/p2Ac
n/NuIvmgbJz9mEWuddDE0ZnDEj//MKT/tf4MZcOOi9TVavxzaEIr60c25MHk0zNxpQJSZ2tUMvV2
os321eidGicM0AMvpayDIp2CjUEup1fQ24zCfB2oNN06Xf/RUU3YaZPwz4YGVqSS2IiTEhzx/L9i
U9O2IC7vSsKIj9WQxsdMUaBGIprwJN56TrXzjAkfRyu30iA2SuX5wSuJqBotuFuahNVo6kQY2qUm
b5kA1a1pm+7SD0NzQwxrDCA+rdbSGrurJHO7qwj4JiA3j719PwcJBmLecXx+NOwwii1Dyd60qPf3
0iDytqwtX1B7hA3sJbl3LOC2YMLjrP8ZoZz5EPAyfm5DWmNx5Y2gnCf8JsvYbuZvSVBmW/TRsYaG
K/KRwtfMolUu4aT+edMnU47HT42MsO34yiUIRI3BuCsabfeZBFplpG7HZofP2o44ZrrBuVcW6Pf5
b1JOwNPiJsNVN4KfNqAikaPxGAdBsyqF7h+N3poXpATwrm0SB2CH+KpJRt0ZyYxYmAOLxZzjyUcj
TgEfwFbB5KFmr2xW6PgrC1O0HyxtutXhQu5CqaEUorjpGw4H1ApB7ggNkf5OlN2PyvXv00s5L2i1
SVwWVqn2aVKY1mxi6a32yfCHUnCG3BgElyMAYS78jEvzzSA+1jXiyDlg04dntkqrSO51QKpwNBCK
N2y8DqJJEapotV/eyHh8bGTmHZo/x246e1PmQR3j6NsVrrzzrXg4y5AEOmseuchWotOoIu0qGapH
pNHjTZTW4dl2YroTYgxfezosi7BAt4MIMN91YV0dMyh2OA143bEDGZtiK+nZpgKKFmA1KP2x8YiC
zZ/PPnQUkPYGOiQqwxHTmk7b1O/Of14iVCdv/RkbaZh+sYgQC2z8HCEQSP/3NDHHpxF2hF4M+G9d
9DA1fpHz50CsVIU4SBrpjqe5Q+U5RHv6UBSTrAmsi2yxRubZuxY1zPJ6IO//52+ZHyName8aDwRJ
Zf4MPjHzZtfX5bsdCGudEs+0NHiXLhaCE2ttdoO3v1xOGCB3QeU7B2W80cQYzqMo0mMKHkvkqr4O
TPPu8zMCcjO7rqk8kFqRnyZdV/exhYAtKIznzs6bVaJzjAyRAMrmyIjIMWfa3j56iLpKrkmQ4POS
EYHniAgXpp6p+6Eh5k9CmkW07lGKasBNBam5tHBFXxO2QFEE8qojykMF7fQ6bdl9OG55i0nlwkbd
usktu3koOYIGabGajIp+s6JDB0e1OilHT06EQ4EvGjdIkwF/DmN5Z5FmWmrFa+i649dSt3RaLT1p
F3a7DmufQn8yxEclSgowso5ubbe8MjvXXRu6l99S/8QbQCztyq/nu+FO+CJ1H5w3p90l4qj+jI9U
w/NATjEe5eBS9c5t1ZHVVdT9BTKgtefIjjgr7oundPjuBdNawioZ8F7c+Z6r7izpcGBR0TfgV/oy
0jgC+0155RjY76WE+SSbE6RX7TpjzpxDp+jpRybQG2lkJ6/wENRC1LiCFarf+Bin2fhPYgE2q/M2
RA9dUe7gRGKUdgGg/a3PRLAfKsxKhYVXsfPJbrLwc3MehYOn2/74DUcJW9ug2uYOLLiustfmWKVv
fQLVFuSVcRZGRqLMUD5h9QMAGcEY9BXy/IiS7B2IDyIAtDR6p3ewHYfgUDWF9VCirl020LZu+ri9
ndWp67jrCyhP2PXtPCdRM4Vf8/lY9GYcnrxx0k+9pg+0a4gJBNbPoOmkewlXGt4jkOxOfEWtinjJ
SoUnFSTkNjoQB6uRRMJESE4fvX3MJXto/PfpoaHYchAjYprgXqdMBhLZqpZT2Zd7W9nVNisg3qpM
5kyUqMtASm/pFardFDvOWvkEM2EgO7cGh5soMJjmMQ9GTgQpuoOomJoDQbAUBHpAf0HWXQ8oG0Go
IpUJo4zivHTJZWVSR7yoXQmMPUrES7jZ55hA7l1CDAjCohyIhn7qmC+2TdPr8Dyna6HnPY8hus2Q
ZukaDTMPUw8JoB8mECquvSwrgnhrEonXg4l/y8JtFmnVjR2DlHeQ4IIghtTQtLsAXTtYxUsFXgLe
Sr/qgWic0HC5u5h1lIw5QkvQqpN+GeL3YEUNoYn2JwdKKcDwJF6ltLBkUhGGY6bURCCuUsIJSLIt
7J1JAmk+VGxqU4ejUOc9tE66djxvXp28V61KpxmlRbGsrddTqS6VcP2tablq4Rbm1s5qe9ck+nNm
ykf2ESlb18JZTg4CQdeE1Ct4NHCmAJDt4l3KYMwi3ziHA4kuI2p9mmkOgk79yNyWcy5DXpRp4UvK
CqVqdFGOwba+q9OtxaBcR21jbPMkRx8TPtMHCxdM6niUMFxCnr5rU+1bOM9/Yy1uOiZxCqvl9Rhb
52Ckoa8H+rQSnf4oqFYtUafP2i87hrR4Qnk8PHI5dAVR6+QkX4ywO0lXkjd2NkJbsA6caujASF50
gPgxm2OoFCEYxNUjN3gOVn4g433ClJvhvLFT7XuuwS00VAkEpE+adQ4GYGhQgoowIbek8w9DFz4X
bNQRR0M0wMzwMBQ53PmJwMB4+j4YqU1cJb+W1WkDz8JbIdo96yZWshnxQXxYsA/1Hk/htMntnmM7
baelLgdaeKU9V2SW0ouqo0vu82BibHT08lIKcWbDm/PUVO8V5Xo7UVTVUCIVloaVmm9TKnBItk7t
/WQ4yFvLrzL3rhujf/d6TKR1bX1zObjFjjryiTZbT8Y7YxDIv+3xERAWkaFxf61lXbkPG8Iru7lb
2aQG9VoUwRWF4EaRthF1uA/Algec9usHo8mdNdzmnPhXtl2WUZwcxwm2ndKJU6U9AjcGLaygQVGL
mCpnka440BMtMb9oUw6Pg9A4JCeG5BZUObFzhJCTuVlJsZuyAsdMHm1F0rw3ILKWvn9JraE5DaEs
VrRxTjLPSIDoaRhp1rGLoXV303WaIvGvjPFQ0HbdunH9OJrm4fNC4gnODPEMi1s2LvrZy4x0JRUh
j6SBMk0swgRzPyVZcsDr7taOucuaU0GiRBOQlt0tZvxkhT37QEzRowEMYiE6cOe4SAlRHPW7SIzP
NYN41cy+FTtCyOhQEENiGD+XLXujOUZFxRK1f3A75nr/bEUIXrK3SFEF7GKIW/aEUdnS97HWPZIg
9miNrJfh2QGADQi8gMs1ktPGTDyvvl/pBFAXnjXbUwjoW8+OTRm91TaUsdHYyB67htTcx5aMsl3B
pIZ4nlZIiWAjaIPbaGpfZUVRizS/ZIVL+DlTNiax1LixRv3B0pChcpCi4pMn3xA7WmviAVXV7jN2
B4sypyCUm9SuPBBujlIIoB2K6vAcgbZFFG+juTu807zqrcZJ4o/qhcR5iCn15/1zlIEyOyw3rsB5
VvNe46KkIGWD/6Lv8vmQ5VV5Sw8FjseUkizB9biBvs8ydM0qHQ/UYr2LT+2oscKPQnKGcDv/voCV
Q3Q5ZxCZ64j9CHr98se//eM//u1t+Hf/I7/J8cbkWf2P/+Dfb3kxVgD2mp/++Y/7POW/z5/57+/5
8Sf+cQ7fKtKfvje//a7tR371kn7UP3/TfDX//cr89n9e3eqlefnhH+usIVbptv2oxstH3SbN51Xw
Pubv/P/94h8fn6+C9ODj71/e8jZr5lfzwzz78s8v7d///sW0jM8b9ed9ml//n1+c38Dfvzz/v/+b
fvz6Ax8vdfP3L0r+TQlL0INwHIXv1XC//NF/zF+R5t8MAYvYVhimKHHa6ssfGZzz4O9fDPdvum4K
foQel6NblvzyR523n1/ipwjZUa7tkpwj4al8+a83/sMH+D8f6B9Zm97kYdbUvLD+5Y/iz895fmO2
ELruAhtwTGEbElGlxdffXi4wLOfv/j8UUhCdWD0yuxGLlZaz9NiT5W81zQjPPsEM8DVpsPH8SW9U
kFU6c/2Xe/XPS/rhEuZf8fMlWKapC911DCV08eMleHX/z0tAa7TrSs3C7kiEYtnZ8UUY1TYUmoYL
a2oOBJ22G/SQV4MNKkt4Tb41s4woCA9mvN41swht9/urc/7FxfFB/PX+lFleDh1yZpgvCTaQ2k8O
rg3uLHcxpRewx5eardrbye2vf/+Ljflt/3hbGHZCIYwzpWHAPP3xN6N7orjtRmhHOnykJi2Ta2Rq
8dYKY7btTc851qfRMoxXVumW59B5HzUVPmVIuhDjTN7y99djMhp/uR5hStN1Hd00DfnT9Xhl7QRp
x7aenKjymBXRZfSBtaospRujmVCBnXgkIdI/xuVUIRE2UX7aM1RM/442oqQKShFCZwugD8rEO0wX
p+3aLWUMvMIKtVE1V6lSgKYI5qNh3TN6b2QiT79/IwbP7i9vxEFuKri9rrCs+SP/y5A3bHb7ycju
jt953zsYwoEDdvtqKtONiThr5xqEUHW1BcrcITZ7gJ+SWnLxLy7D/N8uw9IFzjyTOUD99ORp3IDO
CVx34XrNsdFh1pNaCpm7saFLqqtGqKU9RCBUYkwvNbyjCtkMRaP4z0n9hzn9h+fvf7kQZhnFNETz
XfLp/ng/EvzPqZXStOMUdVe7RXyevKhbkV1RbzQ39khXRnSZjE9T1KKMqiOSlYgDXJhG7t79/qaY
v05HUinDZl6zlFT2z9NRqzV63RvIyajuLaZyKpe5g2inGIbyOrPJ1HV7KqJhJTZZTV5KP0X6JquM
j1j0FI6I91j0g4HOuPLTLeUrksdjXsymJvc6FRmJcv/iqVC/PhXSskyJx9RkKsWR++PNawsri/qG
vXMDvZmOgakfpVDX/QSfV5b9cCrL7mshmuIolUlSx43bTMM9DJG9cgvtFnJNt4H1mN4UoQWZxUQ4
wCGNopzsLqBo6+sxADrT5/QTk4bE6YgGWdQb4cqesC2Wfn3VRUOxjSlqrQvXKc7DBLe6qFq5Rvxi
H4emIdcBEiwm5mnh9cR/FeCkNvrUf7RaZZ/gwp8GktcXkWwTwEUQhHtKhqUyb9iYwvxX1tEp+w+K
OtmBmxldJ3EIywGoDcbZnsSOARHS74eB/OWuGvNiYDMYHcxDvw4DAk9Cx6La6+IDd41YnGRRmJss
hlth9LLDGY8DaUQ4yi3vNDKn+pNemfapi3wHz1DwAMPsoCOawD+PxMWpATIG6EJnPcVwO45XZeuS
MhNN9h4740ICniIhTPveiHvP6NC2YfMD3649Nm713HaaYqKIjrqZPqVaMGwK34dM30wHTsM1Bw/I
1u+qcvIHNVTTxkdBvCJYyD/IviRXqX78/e0x5kXnh6XBEBDDLYlHwwKVZMxP9F9mMC1ozD4NSou2
m7oOuobU14Zb0WYAsQjIFPdjNb25tYkKMAcj7WI+XhuCEhpa9Nu8kDbNU6rUv78q8ctSif1LWqzg
hmXqrmX9tEAUZmtXXU8fr6NDfk3NAiLw1K7bIsNf5RrmTC2ON1MB4TnRX6oOFW44iI0/Gv7ZqvJn
xx6zQ2cwoFV8RR6YQ65rCgqDvy5Du+/WumbqC02vnJMNSZZ6n36kWXsk39C+NvvumdMKSnjPEVeu
R2o0IirEvv4AUoIqMMro6bbsqwd8PsoPrZWrquPv78C8K/zr5wJf0VTk71mSW6BLW/40k0ZQS/uS
Xf2SVb096SbxW7GMdpFFPmxPCz5r9PdOa13Qi8m2bkS46/v+CQjzMZD7bhqto4j6uZLctjyPkfB3
6HGHm5zG8dnjkLRStjg3QBrXuRXInU2DagVzA4aEUVwFqXftZa5+mgJj9flzo8y+Gal0DlGtf7Oy
8KYBA3g0e+MDJKax7VuO5BEIxwXYw0fsdfByzczFNzWBjnMnj7oazpdM1Meu45gW+dMybim09mVb
HqfIv5QpKUkAhYG7zt2AEscNMWtFe0xnk1+U6bvCR/vWqcTZpJ329fe3+9eFnAFH7cawbUcajuX+
9BjAaqzKdqC97EbpexS6c3cHl5OgikW6i2ft0tCV16GVmdt+LOpt0zeUdWJn2v2LC/n1eWQJYK5i
U8TWyDZ/2iSGDMewV/DquuCo01cj+nn8ihC5PY2dQx5p4qBLnoUJbYkiMyGj1gqIXiOa614JmEN2
YP6LGfTn3do8FF3TMZVhCUaj+/NQRM5IK8XIUbJWuBK73Hyh+InEHKnyTTcbF5JW6jSEkY9LzUnB
IIYkINRsdypDSZyx7lWVV+EWUpXYd2xgUK6g5mgK7ILSLsKt1uNZr1KO3OXgUVaY/BWO0po4rGDx
+9trSvnLEYE9ksMhhYfL5A5/rhd/mfA8lXR6hb50MboI5h3q2WFRj3sRmtNhEBQoR9oZqyqxZ8JO
4m+x6BTbsKUXSnUt3VLJYgDa3VcVVHh+7NjaCMBl9gktECp6ZNMXjg+bLtHy60ab7FspG+0U9kQq
tsUZ5VJ7lUw01qOu2BSBdmsFsErIxSIbQkXrMY+LS6icxTiS41a3OZxfzHsPmFF2Y+lmpwx2AOov
yP4IhTehV7wLT1IutAMYzy2MLgiL3Snyu/rKUazxivR6K+itr1MvL7Qvo+8Ye4rgZayl80Yye8j8
UmkHW2nntgxonpk1Lg8aWrEWn7FhWQeGGUqmyIcKrefV2XVSd8kGcK+5GqWz+f1SL2bg7CUFul0Q
owcOUzD1SQfDgmJvfa7sr2bV+Ru/rKpF7CVXfVR1+5IgtJUFTuAmB++EHFoua80IrgEet6uiMckt
FjXsUHEN9OEDllm5ws7HMmToj0yN4G+Gy+w5+xoQIYYW6cofCiRoVpzsKdPTMskRWSId2pexcefN
MT+kBpppdaa/M9doIT9XhZdCiSe5PUJmMtY0Dy3yi9A/30Mhjm5sO6922Qzo8lvDOtk1sv8wxEcn
3AnhOpXvBTr7dwc3xmqeVxYoAF6RMMijl1NwtRFTjGlwExlavU7SZNhbtKEart2zKFgXBiXqfNjl
XfaWO0O9raxsLROqaG1U5pt8zMLbxB3DWyeCNxwF3RYXjdw5osgfdRduCOJqddBdAXolS29YLWMY
WXq/z7sKGdsEaDzsSVmiUqqfIQ1+NBFAD7dBZTKafndJw6K9RHULIBJx7TYPqNkHWnc1oEq7itj5
yPD8+QfI/RTLnvtOe0lbknSHGsmrabA3yQ0Jz/5HmXlnnK3WMiGV9lpT5q63zfo5lfZj66EqTeZe
cGaEp4CT9xID+Vx/Dp4TLX2gehLdp1rjMnz2rqCWy9miPSD+y052SPRZIRRYg9R5dlIx/6wdvLYG
RPzmpLkK4WjfIQzs5JuJmuloa7LCiEHBvijQfJn5SOczHlZNtRdRI/eRTqtU700HdbtLOMjA8+kw
C3me4y5Lq4Y5O81dwkm7H2ceISUWe2npFQi9KpP41aZbejxkE1UD4M2KdM1GGfe+bqmj7msOURjp
GjF7eQyntNv0mN4WMjfaA2B0sY+y/r7xBxrLVc/RW6LJYZaokRK7OOTdCenOgAaX9oXG+6cj5PT+
CdK5tXahMJGMyJWJGJv/FFf9emxK84DQ/VKTdgiqXndXZMVEV3JIdiGI0QMJBWSYFAkCy9ZRh8J9
N2lg7kkbQMKOYfgqnOZfFDhzvc89mm3bb9wctVgzOd96GWpwskL7KreFsbYHSRzFfAHQENAh+Em/
HgTOKyBPcvXZTXarYpkRcnU7hq15CcrbKbSeokYbT4yQ8M6eR41R7arSQbigquK+90RzjMLsjCT1
QQ+K6c1W5bPlu/5DDEnNANnfMznXjTZc2KLTFIzTAYGeL85uUfIHR1h6EJhi6fVsxswhs4Fd9jkp
neBQxsmN1BsEOrOQqknQYlXQmZZsyM2rzz8o+M6adYS6Blk1ZGgXCQTHBjVfO032zhVyOA1Fe1UY
nBOqkDkyxB90F9sECVcRxytbLqc8cE5pFx3waoRXSnwUKgIoRmFjndZT+hz28Zr8bOfV1GS21Ou4
OEV2tWtgcezMtiJ9tcypUkd1v+/N29DGhVcS2rLp7MG9jDFotbwV1DOy7pVM1p3j3tES775Hzk4m
UJ/xxXjb0mFRagx+r1UFN0nUuHdW0FokKDgnkktfqzYXt74B7YhHA/Kgu6YsgTKfkL/EpX03mR9p
13p7LMrQl/FFXLqyejVJBzz1Oote6+svYWrA1PEQq5uCwHIwOqRmsRE5TQq1awHq6BgNrYtgbbwp
mji8siUqbr+iTg45LTuSLd+vRR/WOPmSHKnAWO9M33pPUnc6DmaCDC7o3M04ulh7LD25IOdas84m
pL1IDcSHE51Hzzv3HVoK/HkbpGy4ZBhyqGG0ZqPRwOfop44obUzca5baR4b4luhBfqfX1CK70BnW
yqRtKT0yZKYsaI9Kg6/rRs6mLoybgtL5GhRKscjGmJy2tn4bHf/blGDWA8la29SxMSfnzl1RxAjg
53mk7yCq+fmdMxDtk5XazqGIDyD8BZvltDczWshR5tw6IhqBFk/6XTxdt7pUO5pdERgqItJb3ZEb
HHLY/fokug8EGF2yjrBl2hBpUPxoykrJFIzrDVp16Eg+u2WfyM1l1oEbZHFhbqQ5vyREsN3UZlhf
nEju8HRXUMPfE/r0KZpEk0FwqUULdcx0nqI6dI+GNN6Ysj7QEYVbAATx1imnJ6rG3sbOIMR6OG3K
gWaH1ibefaPp96l3R9SifddaoXtqXHi54RByeADWKQDcb60yHjeOAi6cS0CrxWTuWdT8FQ8CO8c+
QNyXwSZkc0Vnw1fp97at3W1n5Cfb6fKdajR3yYgD/mwU5n1lrT1NyVPrp/dhxekdzjjxNpJdN2vM
sNYB3cIHa0qSWaFUFho0j7zVOghmUflkB+63Ctkx4lu7gIvtI+QBwL6g+YhRCWQMbplerlUA6UtM
sbeccJUtsQgd/IYPSAqw1root8w4CHdz9Jtp8cEQRw6DyncHoKzamEEdo2TW1mUgxq8VpjYEtbA+
K1VDcDGrS6q7e2Rr6a1Me3sLHclbudYAyCPy77FLYwiZsAXFMeqvqUmjnW/Z5o1vr8IOKq6P6aIZ
k/ASxjuwEMV13gFLxZ4HH9wafHqWuniO5gioHoc+QsUAURTzk4aihuzJfi410uOKa0+/fP5hd9m6
10mYbNiyovdTKV1iqQJUk9WwNpCXnu08lStDQzGeMDBM6C2YmJm2K/FuzQSjKHGHu1zrMSgGwRwT
4N9EkdrGU+iwqaqds00PqoyBWXCStM0zXtZ9jVl+W811EUP1zkEz0zN9Y3HQB0TpHtlwqzIBZML8
devE7m3emtVK2KzNpt1OF3do4ZsnRQXkfIjOSrQ06fJk2qRUsQ6Oh0DLaLIj4QPpNXY1vG5DWD4n
REVEel+vTDYPG6mhp61GDcogSsSFGAi0MBti3ccDrQixB5vinuRgc9B3vvl+0d21/8nemSw3rmxZ
9ovwDIA7uqnY96JItROYIkKBvu/x9bWAePXi3sisvJbzmsBEEgQbEQ73c/Ze2ycn3NczerCjAU+I
/0Lttk94xcWb5o9XkseGlUH+1YLiiXIrYkIfhmSAM25mz4oi3T2MishgHHrItUlwLS3YmJl5CpWx
38W6oZ60vpUbs5E/NEVYJzFtOpoCm1y13qJw6wpPPSiGd5AOHgKgrC0gdqYnq8pAS5qOGLra0ra4
vBeY2SvfJ/dVpUENpCwgquIS/WeT1O6w1EiWoV651/wyvPxlE7vNJswSPCkq9qC+Vt310JTVKa21
6uTjqxb8W0zFfI61xj5odRUdBrf4GNCEPU5/2IPjLNM8wrosUv+OaSLfOcq0RhwdhRkjui70asPB
JnZ3mVoSDRO/1iXZWPKI/bXyVXE1hxw7SxTRAy8M50pV6QWVbLcaSR9ZZJOrIB2hWxA8QykNU2Wy
wkXAHGRsuVRHgflRQLZnUmM9aE341taDfixCfHQuyU6JjaAsQxgInAP0lOu/uCB04F2kEOqH5tjG
+Pr5IoNnL0Tgp8rq3AhgLq0a10+4tymcBU98+agZbNXe8CPKHyVgSi7U0Xm+1avk56JN8fiXmRpx
oiwoagRUZkEIHaByUUxSlK1qi09wUWhthBducG7iT9dpfDcVPHjc8jeYGYw2dgAlFvDbAQc1nhKP
rwdj8s0ErH+s+/Qn/eF+H1TDcFWbZGU1hjw3dT5eYwVQA3aannKhs8LrOXGxJxwHKlqxTO32Usde
clEqg3V5Y3c737Q2hKYZl7JXlYdSqCYhtwoF3BTlkeWkF5dfMFjo5qQYYXvKnUE/tGWzj2K049iv
0y3RlO2xLLTTqHs+655SO/X5shTdWukFpOmGq6hV90ypHEi/lDLDAwpkd2PUxktCiBQq0nqFMRNs
rxuqC0ZOmI8Rtfi28hoKAsFnPmkwSylXaloXj0zy9gZanwsT5Qy3h0vXzPnOVE99ZkG1xJni7mBv
hAc7xupL2J1F3shoLM1RsqQoDQKRESdugeTATtQgnTF99I5QyfWHspDjvgyY/iUWM7d6bJMjg4RN
fCS5vyUXp7XQy+KWIqDDcGJkpD+0a11DoCuyTBygIK5YFYjvOj8LaFKu9zpkX1lLyktiQf50GyV7
ZKqGNMIh34ySabnEPR2vNXWIV6h0xlusa4QjynwzJD/V1m4fITiaVwSSw64O/Aq6RmxeYxyprSLV
Sw8KYGsTZPdQyCy6qgm7jfaI2L5nFtDWpT197O4WxQhEW45coC7Uemme5wUPPI5kr0BO7k3xMfmZ
dsKfAFMtaz9ZiLXl1MY1Ng1xyLXwzZ7SsJOMes/YlCzyy5JJXZ2OJ9tNOEXMKiFdJK+5jGBLK4Ik
eSoLIouV/kvNGvM+TBunPnie5tzmG57uPWGJsM7aFMNdUQQlItQc9vNNqwZCPahDuJlvNtowXV9I
spgPZqoG4fZZ1WLx47A5FusLLqcjTSDzPj9hAtrSFvx1Q59CWfuMvsf8ToC3s3SqvMOvt9FkGibF
pNnMN+e/yJDQEKlxsF/7Tc/wii4jCUfvKB6U5pEByd+ZpX7sUsJyBwfXJzo/+Mc0bhCVUzxWdetj
MCIMtCX+VDIHxMLOyZeIlbvIB+Veo9aI/KK7zndh2fzMo3Y8zbeoo/gLLQcFOt+0FATTiifLzXzT
tSv84PpAJWY6WmAj12R5keL147iNnkYnTqaf84OqnSjA46Lt/Nh8F85Vqh4j/n6e3IM5ol1SYADh
lppTkx2sYfj1Pi2ftghi83I3P5q0Dp7w2NPW88EKh4t+5WdAAqfnQpDgEpV35sP8aOX28dmEBzp/
WK1RoqcYgnar1YxHkmgJONrlbX6mm6qPaPRTgiY4jsn6h5mLOx7m47j11BkSab+dH43oWK6DoFZW
86NdJnhAly4nM8+FTqQevExtfr0HFkHpRRTNrw9nJG118wdsMNPX9Gt/cGFdYYdP812Bor+qtROd
58d8VeGjWOjV5werGN990SYwcaZXskoVz4CA3T0/2qRxteP/BxNuejSW7XjUMkhN86OeO5aP1Mh/
/Tfhb6l3i6WXrhfn0MzEKot0/fR7oySsbV0cP8xa6+Mf9883kWnm2zF23/xpGTzv/8duhNeSxeYa
k0nXhAv+xz6ukh7xG5pEiHCA+Si/D9D3gbaHtbL5fZc9rbR/36wGL13ZLM0XaC85+u8DzMcrdQp5
eQnxdH7KX/aJRVieoCHO9/9+T1HX2AP4AORuo4Tz+PuVfu9jOnjK1JH6JIgEKHr92XH05KikHfY7
t6mToz1v4tCsuNrwkO9FPB6YEhrNlGH5n33mv+bNvMu88++b819Ias6mb1DInA4y3/Xny5nzK4E6
k7uymWzSf38Lvw/9l7cYmhgO0MR5i193/ncv/fu9z4eUg/+pBwEBEb8/3u9jz7v8fukWDc5hdPDE
8GZ+7/WXd/CXT9EVMaurhIXCXw79l8c1uycHnhABDFLZDyZr3clVzeS5ypljBgH1OFytyXPSS5A9
mYqsYHo0Y7YEMCAqIcZzs1a6co1tHMrGtHM0skIppkm5U6bpsxnhJEyJL1jMO4vOCI/wPGAHTI9i
2mjPWa2+zE8NuyG8KkGNk5/Hhix2b237PD9v3vQwhNqInPf5VhfFe79rtcdfRxrbd9nW4Xk+Uu3k
xAhUIeF+86EE1y3htOq/P0BlDEuy1+UGFVXyLISlrMq4IfVuusklWN0kjan9+gCFNrQ7xWVMmx9t
A8Bt41SuT9ri1JtddXczxCzVqAxXUqvSrT5W9jatTPVR9CXG9YF5BHDSBWFQ2ZcxKF9xblXPXacx
lwedcUghKZzUonVxrrXmq5uL67wr/KZ92Inx3aT2sOzSQTtzUtZ7bYwdqEiJcWu9Hqto2GdfQbPP
SI74ATIWYllUQ5lnIr8x6SvsIHNFjw6J3ou8KYZPbQC9OL0VrXU/cy/2XiyvhQhKmOPRq0L7aApc
3rIpk9dAce7z4SlGbtPRyT6cjoosdp74EpOEvTdxAm1KlPW3jAnhw3xY93s4zdXGvL6KPAVrlxjk
uKvJhA0bqguzFHkiwsC7BZBTt67tAnbGupbhZDMeyRql7pMr3q0NtGAXUQt6mHemo+DfbDd9SrWh
OCWt2z2V6gmfTftg9nH6liqKSokC6QHqHfJOleYKksK8lpoqrlbmXOe7TVl5W83pyCWY9uo8Wr9F
2flnz9aVZwgh1Pu5XxeNtc8HDzK3mRrMhTvh3mX1gauNlJehcq8OV7mHSJPp91rJD5YZd6+9GzZr
gML2rildeVV8Ji+pmqffZUGJ1nP01942ISSZibePvX68kkNLftZ0DD0wd7qWOq9QllNCR1vwwFCz
roEqMXhOx4jpblT4sTe9k9urqDKgwzR94q4jt/pJ2CnBD5VKuVfPY43uDYiqdaJY2TazcNeEeX34
veHCUh9A2lMBm+9UWM78+08qh9kuYwatj0m8z4GVsAbqjm7rBKTr5cW0Navu6NOROY5Z3W8bsHzz
PvOGxXZ3nP+ad9MTOsNLSxUvyRgCoJueNT/w61C/b89PCbE4rH2zT8i0/f16vw9ZV4SpiKT9gcad
pj6wHJWYiFue4phgafLa2mqARjlDV4th8tVQG36zBCGv6iL3Xslt6ZeOmAwlunWAZG+NCgWDcYHv
OL+6PjU9UXenYrrVd2G0I78Sm7qcsm5pEHgHRXceE0K2LmhEfoIMjKasMhTogiaBV+DvDaYKwbyB
k/FgKm3+hIqaKn/skJMt82I/WDXG3NIn3g6QTLtJakm8i0W1caBYTLzhCE/QpGEW4rtZxH7lHEri
YbkUd0cFF9g2HlH+a7GpvoelaBAtpQiuYmbC8VDc88G09gESXzAZtrvQ0dzJRNnqrfsaR7hYnbB1
XxDgHEEZmd+IztxmSXr2A7f6Rplj29LLBNdbd9gYCkSLPWvUZREOryrRooPXqLtc5aoeZx3hbc1G
L/t73gA77FtllauhtQadJls8/uYADgbgvv6gt3MqVgCp20RCXcNapDYakqRAM01GzMn9cBn5L2kd
Z4fYH0npNalPg8uFN5Upb13LetFJSBxgBEN4x/p8KmQBIPDw1jelAYzRJnK9oSLUqHtiKhBWWyBh
YZ0Do4MiinOE3r0iizuOEnVLTjIuGnRxyNBPRP6SNNT43rYc8u/20Lx50i2vgkXTioHvq2YiuSLo
J3m0xp588hInkR4Cdy+aRQCVDy8SOJeqfY9d0hrEAKsvKmJrp+f1V0l8X5oDuu2zPfkMxIj1U6JZ
QW/YSPNsgfK3XATYM1ZIOLEZlQ6CxvpH57drnxyJNw+HDN6yj4Yg5Zvo868hax8rXXpPnhqvxkSC
nh2DZ8dQvoST1GtY7eeEz7ktaRAuRKcXy2c16LH52ywzqP09CyNZx+goH4BsPzdushE98QnkIy59
vlHyKfcO2OudJZYUL4I3jF0rXZ5A64CmrQV1cgBaRsdwVED+DyPGpnC4Sf7tETVZRWZ3KgQEkPVg
CalWIT8iB44czFAWN81oQC4k3V6F1AG8g6y1NLHhZsXqlkrNuWtCAqH1cK/7WryWQXMiB8Fe5RgU
hUeRUMXftNHsMzXuiYXfLXzqnUu9gqysOTAcSYwDOI2JUWfuDvKnxvKccTpB+MTA41K3UgzENabr
ETgTrvEC/pQazUpgu3aORHnklNtK5QNC0nXARM4Fn+Y1pvWkbqtjbtXvegkCmavEIJi3WHxOIVO8
xpn7qnvFe8QvDdisjoFcK95HCNdkxphfrdSonv9nQ//w2c+JOAmxhqH7JlonCd+qJvkcSRrfDLlB
qU8H0gycjXAq+k504k384OOwDIE+uQEjTpSTRFJV7k1CoYGIxJSaSq/7wEJrS0GfIBgZE9lL9h/6
OvwT0lRYMqqEY+LFKTvKVR5avIVnxESAdS/apVfkzo0Nhem0jyFI20iWsRwuWOQKMZqoVrSFb2Ha
KPuJVqYZ4aJQw54QNNUCaUbqQJCvtOQsgsHZxp69IgEOLiasVgIN6c+oP4zCe+pt+1saATXpUX+u
chsjPUGnRdDdDUW7uiRQLnZhgAOSwtydCfSt9mlcGWNuryPV2GV6sKkcqZ4zVFlg18JthXzxoWlY
BjTFSKxuhtdfs7cGUe+LbKhJrzKvBVdborXJGnKlvoq68mx0lrtJYxsGi5E5u2rI8V3KLyd5a41y
oyakW8iBhZQokIH57ju/y+rAsm9vJOOhFsyPODfWwWgmsB08dKHUn9DHbfysAL5Vdu+dlR70Um+2
OUkqbpq3ewLKf8ZtfOopYDz4mrr04yTc6Ir5vRT8KNHb4ETTfwQwzLdN5v0wA3azFOdkyOzcJ4WN
KRMwY0ESxkIXQ868bFP2+LKjvMm2Y2mT5mN1yhpGzhc2j2fOxG6nWMReEbFl7eqOOn0UcO4GBbkF
houFjpOjWHsuxI427X62+t5qYnHWdf5UvVMVj7vQy8ZtM1pvrcrARqjaOh+gmLbRJ6L177A134M4
HB5ckX4lKbwNq4nAVtj9l25vgyL49BTlKRjTfUxHmslptKq0ur8nTrAI6sTZNPTEDQVLMQP6vYIA
juYEi3xqxBawlFEcG6H/MIVBgoSdVc9lybTMDE1y1CEhKUV+iFKLn2ba6Yyc9Bzdb0IcUMrpp3AY
IjqbGL2APE8JUH54V+h0uFESnN0+OWuZblK3nvqEjTFwUfhpEU8Sn1GIBgc9g4IzTtiAvAM+0qLg
NhP9bEc+jUmjcrli6O5JBHRzAkkNOx9PeWJQkxkJTY6Y2o6dOHpMI84WoCXIR+YpnwK669jtV3bT
E8RbWe2q8QXM+ch+KyVNxsyRP2033xRxJFaBbegH2yflQNbZZXC4vCK+PhVeVu2ER/ClkgnjYCS3
ggnp60qEk2O9AJxWauU1cvoPP0Meb0hwm3jBka1aA3KFSrnlmouhEH9WISkZjrr12jkdHd+6PmdR
XN/aBoSWbg6XVuo1HP2BtUjMNF0zCJmq1RhObTylayLX62iSnGlQSj+LX9KgcaYAy/dSTtxPXTMW
IfymTZFopCUpBiNmKI5VF3+RbSPWjMYTamNcVPyxtAK4VQiWPhoPQGyaqepKV+tsKUELPBplDy8u
sOXeDnGBOXWzAdi+Ux1WWbWX6QuomnInxUTB8oNDUMEWiFjGSddPlxjmCXzlArKvHBC9o9Y9mjYS
trTzv8Kxx4XpFcxtU/XSBAiVS9h2ihF5z8LXf+pdeDd0QrcM2cE7lPnFiuwMxgLEjT7oS0LOsCrS
mViVOJkPKiaMVVFoxVLwle+UuBlWBPEBfbJCPIpKsVGS9Lv6KpgCnTP8GBghag01BNBzYrfqHflv
9kIvguFU2jDHwi5fJQTdbWjdA4xKwVYjUY5PJXwgb1hbJGpg4W1cGueVu7Hj5KfV2hdqu/krvuFi
PVYO8HF7ggwNVoSQCe6mGBlEZT/StmYscRr0vqOVHHPqx8seJteCvBf3EATqex599WXcr9roe6X2
43cpk4OjQ6BsU+3drqP9EGnHzi60e+cU3YmYn+dUHGTh+LeyVKaMXQ9ncyuWlSAUhDPa2YpRf1La
IAIitiAPDpvj2jP69IJHaaA93/kH2JNqShhZTS9d2PesqUmCScY9eC7Yd1169EKyYwwxTSmq8Hvc
tPa5y8ZHqRF0YOsaeCEMI13b0yKp3WNp0XSogIAsACN4r5FkXpkj92A3QgLsUeJ8doW6aYhQ25ay
PHRZ71CY/F6WwEC0tpN8yy3VAxeaoFYMJIiDAtyNaRAuDRKh6S/H2WboOlotg7oj6fvYSSjPnnWS
VZU/ZSYBkGUO5NnAK0kZAT8IhAA/J9xroIOxizyiYTBxVpsKpuCicwKH14nqtWYZYj9Ib5sP9lmE
fXKPpuWHTIJLh3B6FddkiBRhVK6s1gJskhE6QDE+PNDVR7imNGLRoHpZl13YPrY61WxBuk5iVLeS
mcsHDUpzaRvk7lV2eydi2t/VZXZ1mm44Y4piUELDt/W1kFzq0Ly0fX2xtaa6DVO6Myly+OuB0CZk
GY9930+ebgSVo14eU1DEma+C33ScfaZDJrC9FKe81nW7XofIb0moMhC2t/CoSJGPgAP1dg80oKb7
nuScMsjpvhdEVZPX0EyF+dJeII8LVorp7jt73LutaWwrYXwfC+J+a0cFBmNL/DYtCS8dfaTKJGEh
Um616jkrwzFOiJy01QhsbzGasXas1fG7x7SbzijNl8Tyk2UZVM0tyfntEqsTpbK5zRts6gTDr3PN
gcicFNUesDzJbYp+1ACuwAjWt7kgtAmPZtV0AvOD/1ij4X6IzOiC8ojYcgsdeSMlsT/ThpBzVpKd
QIDAI4tmmBbWotHNfSJwrjcaOTADAO4hJ4G1U7J8hZCb7wsgUxjSFHoYFOI3+kWWWMaWdUdNG57c
hn7T9kp5qKfNEBFREkS2tyoTw70Sht3DKgAmGSmImLXm2TVwVAvmTisDzWJYCO9Z4qKGdZWpz6WV
PdUwAoZg1F4AMB+Kknw1CGT+piIv7Xm+ORMnWOeSFgwD552ZEEEQxTOLDuNUC8V8TEMgdAorMzem
8wKDKLsrSpysW4OkkqZ/SbvS+xEsQTN264Kkw0NWVW94MRZt7VTbVoU94fgsI0vtsSZW5jKZwg1a
6QHl0XM3VGSXWV22AXD20ir192rsgk1N0yigxrk3gm915/L1kWYcdjHSiYEyaY0ewEI1w+LStE59
b4LlgBm/FJC5V2k29FuCAnPykGj5YK7ZqAoX/soK9M2IqIU0JQetQDNYYB4vLh7N6fIJNM7Mv4Wx
L7a97JWNkrKOYizz0Oq62s4ZsT+N0sWRzgyJgsoNz7K1aNtG35lOnhyJHgIY4ZG1WoHuwhFdxI9O
oGRriP3KwuqZwdR5iVapV3Z9FCASiQGvNKLJNyWki4OHefqflNL/1YFgWqw4dEvFOCM18w8lOnFx
Iq3RQyxmkWOU1i+JgdIulo530hMpUc5W8Wr+WPYQHwYxZgfkOtpZl2/FVM1P+tpdO2OTH3SnQYNZ
ZKd5E5AgZo3BSaPbeBympNNEx2Zv48eeX6p0C2eLDtfckOBAK0Vm1klLqAqQp6WsNOJrn1ocQ9XI
gJsP/TeiJQau2x4yr0Fs0o7kjCw11CtqpTW4wc9O8fo3VjG9Da+w8sMLVhBwRljRAmKohu7RK0GC
q+LDgTu/cxrmhkGgqevYA4Ca8+Mmh8KZonHydjern0gx1h9kWEHKNAhmJ2aQFORxdOiwa3BZXHGq
ihIgDNl9AL/lW+aZ6DdFE2zAaLxSbgBjOWnhuzpOYe6V2bkp+ntJLOSubWWw1mMKflZc949ezpzD
i9QPaOzyM6Pnrtm5Log/qvS3HC6CLYFS1yUAYVvm71VOgHcpgycKCCQiDXC40X5Ze6UIllmVBOjB
Eaoj8No11B8eGpUZATCX+gMYIo5LFhvVD2rLcCyS5FCYXJbqmtj4YUB27ahkrTrmuOpqR0fDWH+D
C0hoQpVtGipimMW1QwTJNOv0cKsjpyfEmwlXM5IVFXkYWXzsHygPPtqEsXz6+DHR1AWnxz7NdH0Z
0pJ+sHA+PeCPENQ1x8dUOt/4gLD4BiLndLr1q8IuAVHIxMXYKF6Y5H1RVCr3uZ4O66KC+pUX6nci
fWESVJG6zkjyOyjIRJncxW+cxP1TkIlNqyb3wTK6twp+LkNUSJuXxDDOWvinvCeFN5qv9DQeDg7F
xLJmqZm1Z+JZi5vXOn7+gI6veowbKvllVG7md5yg2z/a0MBKfktTScK9qgaMjUAxbo4SoRsFCgR7
pwDq4fc/5nlzMUV31QrajPa552jr2SjhM20WJJUvDGPsOZL2nqmE1RD9hPpJAdNdoQX1iiMNFGa7
pDJmpf8KnmD4aEN+L24/7MrelCDb9OBNB2KCjOuo+GXzWAWuRl6PsqIJckdO5d+snkz7TCJW7BQM
gx1pdywS8mu8iQV+Ez+1xDPj8Xf1EI4dL9BxfReTaSMqq/x9oMt2SAcnOPfI8INUPBG+keK4Igrb
jWNlFWhOfOhZYEbuCCk0Vj5dECC/XB3/nyVw/weWgMAXB3Th/8ESuH/CzUyDr7/hB6an/KIJSPVf
Uqo2wACLOoNhSOv/0gR0519CtzQTIIA92Xgnc9q/aQKK+i/mtdjRVFXTVc3Unem68G+egKJp/7Kk
YWLrxi6kWnj4/ldAgcnw+tubaONmtjQOognTUE3cR3/YmomKtsmK1NHzjOOD5ljFc1tPOMU2O5Nq
4UPFq82tagJVhi32WWdAixhKFnHsRhd34Hv5z3f3+Otl/+Zt/rtx6Ne7gbyAlcWCM0pl6e9OySLz
FfQ2jORmTtxzZKj9wnNa4ymH08HCy7orELCPJRPdFBNU4JWTB4RQwr6tkfkAVVg2HWHQkJbLg2s3
zeZ/fn9isqj97dtCvaHCgLCnf6gh/7Sw5WYeKWHrk6ZnNyqhJT74hQHdPhlAb5MVYoM/JAmp5QKj
sh/IIKfb6tgNATsWrJhKXMwhQJdG85vczXg4ocd8az2WD6HiEDpms6o28UMcUWj5iFWbSzH41wgg
/JIewldWt6h5q4mC3aioR8C4kTzmLUyw9f/wSfXZBPfnRyUVyebTTjY5+cfUpFO9UCb+JEm1teyl
1kmwdhJ5wVlCcZdp89Lxqm4RM3qyfFHaR62oCnR4iMD7anwZgk6/tKb2DW7p51wHmDfJAACqsAOq
xZ7FCs4C+eOqdoFfI66olwXWOh8NtNa6zvzLS8mN6HENIF+w8seA+i6hG/UpqXI0ZRBEtbMXktIm
q3vt0jywA824j41y9LoiR+dqxCsxGTIJpfhyxwURks1ZZh4YJYMknyojCq+BvrolXdY+xHp0ICjT
/7XxS5aKIdLDpSzhJ1E/Xg3NmJHL7Lgb3SeYFfmoenT9Yp/SpdgOcUQUiZmtB9/NfrSJ8i3gOW+Q
CQ6uZW+tMTW3tV7if26dMyU285FIl7NfCfeYmp6GVuwr7YgehI9vk/giu8espE0NbVw7wIzArxTb
1aVqiF+zzCJcGRGxe1lU7PGtEDFQ1tQYC8/dc1Us8OaB/tdHJH4QDkUME6hphytECv+coJ99MApi
2aFsEuGxrMEXYd+yPoH/2nvabI8mptmNOWr1kZUEKkNL5VdovhpQINZxORW+ZFJAV3e064ATCq9T
f1BMgMGs8vxNUafyrG+1rndPoW2KRa5GCdmMMrwwyoSXPLNITctlsA9S+QoLKTjmJk66nPyQfV3Q
THCHGD0AOMeNxlsbBuygUST1Za1pwTUPXkwvXGl5WN/nCQ5mNDgogUxv0C4+Q2rde9WHwW2Q670V
tn8S0oCOEken2CQSiSXSuirGdk+9yFy8AATJ12ZYsmLxoQbmlErsUN8U/Oa3oJ3bJfgvvtFS2GeC
vBF2uywcNbN8izCwnGsP/Bowj3wtTDdZmxi1OzNtMVV5Exqqrg9WdnRKJbkCjnAJElmWLH6Zjb83
9AhTQWZGWxZTBypaUbjWcP4Hu1AvwzuExgAcFbk+vWWc8tjv734YFGcZlvKS5kr/UDd1tfc1FHGN
ltYrGWBkmhR0sdo8m4TsVQiFni1KDmput6uqCupNUAZ3vxqSdQFrc0mvZXyqTfubq1mnytfkQR0J
6HT8JqBSmgs+U2ozxAJ6Eg2cMVMd/Wupq//ETfm7DR0zPFc6adqO5ggNfI09LZH+4hXtCiBlcQsE
xaG+SYcpRijqgXnDquj52hPor3EjQAADjeytLbMeeJH5mH8ElbVipeSni15I3rwXGAezrqPyAcW5
WP3PA7/254VJZ4A0KaXqlq0yKv5J/wAbkYk4S2ki19K7uFzT91PIVEBpqULlClKNiRui1weFdoNX
9Ftgy+7WJZF2EZmWtmsDavd95R7HPnz+p/f291UkX6EuNKiFplRhW1qO/YeTn5QrJ4lGdPtSKt5F
QU9Ce9V13rIhAuarDvWLpnTtQmVEuesqLbOEKgerLI/KhmusTN0tYRNIOzoS8rolHfQp8aV2Jqyh
fB6ijer6yRG+7luPUgBhjBx2Njh50lupjnp1fwg5KarCMQ9hQjGrHQSLfyd4c92WOno0JHu7BOxt
9WCOo7gKdyoQDU51yKJt7iygudCOTIPuiCa+Q6egYBOhOAN/0RY3SyleG9Y9n+qIitVviIIzStks
w2wsnzrdj3dhPfVpfKV8CoSTEbzsLeNQYNqfNk3juQePPNglTdmSDCSvuprGLQe8/Zhyhwr09kr9
B4M1I++L3+LQROkB680InhEjd7g6m/6USQYxfaarWtL8MAipzUmNPA2DkdL8ID8403/2rmo99Yi6
CMAdhrWvNvViKEwDZ1IRnLGafiOrR7+Nq9YX2QFze/Fr0yQ+Bobaj3bB9KH0ahxXtq9hjyF3Nl6E
uXIf7QwVA6WiS6kSRaU1/cUdq/whcZp2LSNn5BqWVw9Zbatbt4bbbODikiYRAWmRDgeqfeap7ahI
hzAsS7X6xJx9aBJVx/6mfSMqwfoy0+4ziesKOB+AgM7p5RnuXrAAm9fCEeYrN/oI03gC7tIt4jPm
N+PFrLRtYxjD1UB2tdTi6r3UlWTNiZtc2fs+xSaVaEN9gEgxJivPOCt1D8BD742llUMY9pMU6oDI
X0Ytrncp8QyOC/S3gm451h+GhNw6amawAlCa3A0GtIcYvRcY38oAHV3WWyxq7ekfzqg/J8W6bqDF
M0yVCbqqYzz4+5iUhqBchMsSFM2990DAAmqsOn90VSq3eLhaaDZaugPvTSCbgxGABMGSWhxNr6hD
tOD8EzlBZ5nwt3mnDltqWkjwfuaRaBpE/zJIhnVROVy/WLxLCw53X24Fobdrv9GSj1zTKPyo9D/T
/FMJmCqqtRo8GDEWeg8oXlJqm7hCp6IKeRMKnVyHEO1VHBf+HQ5WvbRKPbzgvgbDE5VnLzKfvR7S
fFj69XMfEf6UNQ6dyGD0jqidQduF8XinToQ5UiSn2YtbjOaREHcmplPZkuvWhyvhtVj2ra+M7D3p
rYfaCJ8IICru3rQhUwXuMG6k+ZbrYtCK0u7Ncrps5RKaSx0xzr+5boMddmrR9A3YMF3zD/MGLb9/
cBJoNnbTwgsAh47dOYGJTBn+7sRYJyk+XgdUR3D6JGfHFICbK073EdTBc+CX+g5aIwEFBF4uSEm0
jlpiE/odk5kQZNGBCsca7HN1gdfNRJIpRg92fdkrr1ZV6OuQSc8lFQgE7MFQl/rk+Ulk+8TExB+T
tRAlDpxmojko/DqyoQv3HjU1wgXgd49qqu/HpAiffJwSVBsms3ps+FuDofVSJmoCvB3Xddpw8qHo
Q4rUEQHVOOmTpr3FFcka4bTJozFfSOGmrJP64JB80yLbPUfgIfs2Qa/iMSziuxtPHljtZ2BZ7ptF
4NNtGAn0yTVFXf/DWWP8Nz9SWzgUMg3bEtqf18gG9AHppyKH6fJQIaP+ZnjDlLbgBkcT7ikofPOa
tcPUy/6KdH6xBZKflQ6APzBc+wCw6TvKkH94U//l2gg3zLFUrl7zxfvPZUyBjbA0Ch/DnMmstdcF
SAjNzHdk0CtLrUiM94quN7kpTbdIdKFsPVrsNEna/n89hRDQA206DbqcEHF/1npNK8m9Tlh4Pk1W
AVVHjL0kI88dslNQZoSw+v7/IezMlhtVti36RUTQN68CdUi2Gjdy+YVwdfSQtAl8/R14nzhnv90X
QqpwlGUJZeZaa84xGx+JJGoLXF3+2JIYV4822xOkBRyzl9jsRuJ6SJZElfr/vE3rEeHf1R48QRiF
Lt0EE96V+Y3K+dcCw6E9Ur1ER9qWutWuyrpX3patO8/bSHripzo0e1tK58H4IN6L9b1zdbyPMH8D
ZJVEl1qO2DqMcnwSSzvk4nX+pjcLgYey/X/eSIQ6a+3571eLLnhFsAHxoggndGgt0//1ajva3IQD
DETuzPGxBB50UYV3a2ciOjjGPaeauxNtV5wjZl0btbUYvtjHhiDMLUETTVAgduqIemrU7nkZyC1y
euOi1e59FL0AHK09tRom/bxiq7PiqDo67hpHRnM3ZMFNt/T3XE88lEHQL4cgRHmKDWpAMSh0af7q
jTL1bQFLqSbkbc8gX7Eeoj1YEblkcYykx2LCDJ3kwqD7pz4x+ohmvO1Dd28UoHusZga9VPN9KDjo
CzM54rfSYRJFqJHQ7zVbyx1C7uLosCAw96T3OpmcehIxfNi2+jKyfzMAD2mLi+MKh0Br5PlOgTtq
9TdptQnF1unUwCI8VOXX+67VMjiKFSv0cBYg30ZI1Sz0PtslzDz5lnQNPoBloY7tej+VCO56hxCP
MXnMmk7ub+4lZxKdm8AbfoxoCwqowEnFf9P0f/Vnk6zrgIM8aVHzdRVmbWC6sEJ28Ehkj4bPITT+
CmKeiLykRJk4Vt4ugquxqWoqqaExnDCnufwsm+ROZDuqIwYa+Hs3Gfo+tIDA2Kj+7XE4NWzaHtPV
aDrPsYHxTBb1ZU05DCNbeXYAJGGPVIlnsW50G1KfvGLMzcBJMDXuShbm0VQiqhASxetc/VrUKafR
QS4M6QryPe1Xv798uIwpKLEJls488BgZ6VWdjZZroJrZzPGPYehnRDBdvh+QoKY6uYi96N70qH/1
YE0UroxWyM3GtEXsJ2ZW3GkTg8HDkViN7U9VMaVvaLI7crIcN+2Zh92ZTn//4iKWPwDUw8ZDupRM
V0esKbnJE+mPsRsfdXoxAccJdPEjmZcNOFChdIQeLQI9rRt/9DImTJ18cZrHZEB1joUF2TDvpTel
T4QmEE6H6CXGnN8Uf2n9/PJatBtFvZzMYjZ93gxrMxBHtZGLHxmv/OJQaqoeIL3+IdsvtpjblNlo
/4xqK5I9pokDeMhX03X77Tg7F3PCIZw4QJFhFNJHaw+O7AdsqMrqaVXHl84uTjmchdhwkZEVsefP
S3oxkFXB/qAEmBM9TK3pUqJz89CKvFZJ5H+IkYnJuCQveuzou7yfiKJLaQv9ZVTlBC6TNfyRd62p
mjvtlx3q5t5vLHFizk+SWdJPIYXHgZihl2HxCMvBowPjfZl2SWX+bfWx2TH/h0qjbErOAyE2xmVj
jnp87HVGdTY+GbVhmjmoyu9J6dADGoWKUIUt2obW4GvAhuFC43cZ5CfKrok/CjEDgE4IKdmbglLz
TdRrnKK2wkPj9FnFwmjNcYZlviFDopgDtW2XIBnEp1cDWbY4bEu29x3811ejHgdfrZZ3GeVbo/Xq
LXXyz96ucOEX3J0ot+UBowUuYBoomThJC1EmbR8iklK/0tA0Zs3o+QsUA5+uSeQPJFDjTmdkESUI
WVmXfHRUrGefWhERiUYjbi8IssgWvkK0W/1ZbWD1MM6oFO42K+8/lnE4DCL3SNOLX9S8ECfYJdlR
a+AWMiIMHE1HQWUPv5cWiKxSuEbAXG16cjsBtKoRzO5z4WeGNr9kploHnWU8ILbRK7HHd02Ty0GO
Lt0e82EZ6UMd7k7eD1virXKOTNMOeQXZ8CpcHabBPdUQkTzYJnN/InqJcnBu/a5co2ZrucW8zTm/
bPZVU3bhbMtnNuv00KniHNfkoo9aUOtjeuAMPhCl1Ztnu7WfypL2JV5SjPpDGT/PrrprFSe+LOl7
ZPXDiTTGkfPPFuzXxxBLe1tFTlCISh5T0Y6bwo32OPYi0OqMlzD9BJ23vluF96xPYEEss1P3skNz
2MolOYlotTYBf/hsYnHDmi4ICXGdw1RZe6OfEW3DxI5LsvOqNQXEbTt1o3p1vWvZ133C3/bGoCRb
T0vqnWf2ZSCa13FpnJ+8r+RNx6LeWQgd6azP8tx36Ztwq7/TZC5XVQE80xp/3Pq30Y/JM7Nj0BxJ
YR7yuBt9Q5dKkC7Wh0YsId1pZOlJoQcp5KitVUIRcSLPBICx3GnM7KsRR4Li0jGw6WEW1TigKL6P
EqwMNTAhJTEpr0NKa3m2NHTmEfSYhc5QqrbGBh0CQO8xjnbZXL4nVoQm0K7BKrjqa5bqjDvZELPe
Nnaqme+mWsMAUlTXTnVR0pQkSnYp69Hc1tnd7O7G1LP8EtrmmzXu93U2rnZkcKrVd+Yfq8jAtlRN
geb+KRR43w4mIs708AZE01QvjUATDOpjY+he9QNVlTPQ5xibcQnGVslPTTbdojkjroaxYlgMsIKI
lPLbKDZviUospNvoWzq+PyZ0bHt94QPTcj3akMHihqLsPI4pwx/Wm9eOUTOH6SBCTvKrKZcH5pf+
q8L0v9HGad9Sj9zbBpzaGpbTDSLa9rDeWOaRCxkqNT/+HKjnWb5tbT4Gh254xW1gxd1FuMRtQDXa
k+DVbdi4vU0hq5MxjoSpF623daRguimnPz18OYY3KWpJdkySD5HpUo53tr2DaSRCbTqVRtcGDcdD
solNH8KNcs0KReyzxm38cbbSg62BgmRxJXpbWbIgxSh5cmSzoJ02gN4P3CFzqU8fHTIXbaC4yWw+
tiwf5Gu37AaK0SwJZqYOX1lki82yQBFQm19xUep7dZptHP/R0B1SmEbbXpRfUTUoR83E8YTqL0Yd
RCbn3CjpK6KVahORjnBEUXJqu2Tea1IviYqOgaDwva2bgSJR0U9LZJaHGXz/U92TLqdHhobqabyX
BQoySrQlOapF/CuOnG2sgoGrxn7alvUU+S6U9zom4MEo8Fe+CY/UGAOBqcgT60TGVMEGgGnJaa59
06S3cb0sjhX2k+GdCa4Fvu80NHypkGQvnyxvCXuT6HGDBtJHXULpUSxN7rvKU670iLNN0r2QFsQ0
rx4CN8o5PI3AuK1V6IW9ioDFwnFOZRUhlk+KcAFWhewHns+sWwQVQaAyULryMcvacp446QhfMrby
tZla1ixEd8mQ2VysYb5xi5bXOcbj1a+YL71P5V5xmvpUpYD654VueruY3d6gkrqY7VTvU1YrxMNt
cktdJim1ml/nlMZCapTNDlHwmsVIAKEYY/0JXzdDoB4nimDuzXq2wi2ZgiRMvp8iutmXlNEUZ1pa
UDpfPH6s3SIzIe9Lg2GjjgVk6nosOTMXRujMo+t7iG02Ro/YN181Y3HvfVl0ovR6GW+K8KK7M2I7
rux+CP55qirTxSObNZvcZOuMLa7x7kGavHLr1yYHfrx9Y5nRLY/Miw74fwOy9fdMXNH7ysx2OJXb
MUGvfNW+U5Ry1YT75bzbuXBpvWXdoYCGt2HCU7wijh44CRf9u+DbXJBmE5qlLc+ZnU3n70f/u3z/
W5GoP5TabfaEKP1aclU51zLWLqnbEUSXsaJyJ+8EVKQTRuiDTpLGc1dpH96aw7IoTvKWAazHWGZp
YarV6Zs6jPt8KLKD2yl6aK8XMShrRHz8mbYwGeaF7dZpZxRHNgItDRPMK8JilayH1PIrpVSfkqYC
1hO77kF1UL+NKP1fEnKq0Z5jBR9WLMMc66wbsx42SaaGkZzKa9JD4pEIMH1zluVB6Xi6hN37oA7W
3RGVGYBP624ErfVbWHzplTNkHugxqImNTqrsrjRejAizSk9KwBNNsjrIkXgebKcYnhbX6Z84Ub8W
GHcgDLAVLcP8pCQONZdtkEAKgxC3vOP86KdiD3et/11LepY5I/mNrUbL0SYM55nMEhOHn458P39p
9BdVlDElJ5eoxUKhNvpqIjP669TJEbWIG2+SqO2vZUI4uGtzdqE4jF4aL3qLjWEIK09Ur0Q9mTv6
InB3k749ZwO9cKmoyhbEhNx1uvbWSr24J6WhPyvGxJjVyscf2FW1jTExa61JcXoWyIx30iChzVAs
+1JMA98lpF1x3DMftzTibpJ0K2rD/p2ZC+k1bT5sC6sw/J5WwKWbM+vSfRKgQdWc5smFuDsuZjOF
Vm4YR6QlTFsAhhTGzcjz5l7lgmRC66ujfRelCppf0Rxozb4MhRVhYO3Q5PbAzDi6z2ZPldLn0fn7
4izlI5k1SLRF/KzBS3rCYePdM3UURwk3ASy4SRUloh+oJWcOkn18cSu033GrxmEnmVakQ2PuKWSy
GxCY9NYTfxWYim5se/uPa8lhq+CiCyzQvejmF/G390jixJdIKV9av6GT96/pml5X3mGeERgmOSYV
3ishudqbbWQPRMzeL3oLL7SKWsxxZH6XsinDTDMZ41pROA4SMrNmxKhRde24LFVzoHuf+UA8k5Vv
QiklbGv/PWaYxwmQgJVB9Rs7cXUnQ1yNfIAyxJ+6x6aXP9mGGyASLU8LCz4ulYmQkYKtwcLLo9mD
enOVl9HjF7PTQo4BW01heUro40AKIuWFIJm4dpadqXvaK5PxNc+o1TC36F+Sg+DLOGd35AXpV6Ii
4CAy/Q9fvjk0kqJ/7j17DGZzfh0zzq0eWv9zoVgAJ4ZkYPYpulsOH1Zo3SlrsxRADvMsjo8T1odr
MbpwkmbGz4BZyouOHh8Ahxx8ZVZ2Hdqtc9+b9VklAe4s2BV2TYGGuyim0reUvLp70cK5AkKb4mH1
+2bj9Csgx8ym6IABkR4ZQT9jNSecs2v7uXdn+xngov1MuTBupPSqPdZgeUqN6E3JpXv0iGIJJmtg
3o2N8I3gZ1xXXnxTFU5IBn48Jc28GjVeVJItl1m7oikdKEYu+gPLds9ZVNI3rTTAsYV7SXXb+eeS
kBQDxT/2o5awMIhwxcXzFBtFWqd+WaQ/oqXVf7vLgDShtj45DfZ3AhaJDe3L+qIn1nbA87WzVs/G
3NCb5YS94nrPvZ4PYepp7lumGFumDe2NQvBim1NGbGGVPcN+pleRyfP3s1Z0hO2WcRKO5XA1YowA
DWJoObLDlJ107giNym2uRPPFbTrG8PYVQ3IVGMncnLT1Epc0u2B4HPBB/rMjWWu4Hzrc7sL5a4vr
cQlxPCA+WaHsVlVs+2TCn+cyEO4Rk37aKB+NNfitTHIGXnJuLwxn7dMi/yaucmtIaxpdZzgzSULH
6+DMHTvdeMsih5ZXoTOunjsEwwXTLquLtROLinrq26wNHc7h1bBgbVTm07yYFi6UngslKVqTTwdd
XTgaY/uBHThG9fNjHrTiOFt08CEyIU1KJnnICcg5IUiEahBbnzlMoU2N++CaGlr05FU2xqBkNj87
rCZzZVNwJmQf6nlD2vdU0E1fv3eTkvozlpxDtBonKlMSY5gm7JlFPZKD6NrUOeqHqs4noPrdS9wa
PdLF4+zOFByRdVFUYV++H/Ve/wFa5q230/KgEy75Fk1jsksmhIGa2SVHXQHTJR0CjfTUKU6tnrbb
OMsZnskIZyyA2J1UC/Oo65O271e7v0lfAEOhG1Gg4iRJ7Z4ixvOuJHOcrFR76vLFPCC8D2ykFZBA
mvzktHa/F4SeBxgSEOCu0bZV92T60WhM5JP082UQpFtr+BQ305Q1F50hxG7QMjzM9DpXE1IO3Z0R
RU/c0ibTqvFJb1lj5okwzNxu5TldL4rLEIpo2jOkT0GVlcu9tJVPRYpoJxWXJCrQ6YFGqNmmRZES
Fghgde+dc6byVSu08xK7wHuUYzpJdLMLZKkjpmr05BB572PTA7xWxq10MQ2LSiMcOsOHWFWYQ+Jm
p5Aa/Gkrm3ywxs/SQHQ1EP7LmcVZjitxHI0WGtRknv5Wwhq/oowepyXj4pq6bvXUeFCGcofxp5YN
Z2xzy0tiAmA10uYobQvOKLqWr6b+6lttYHOK4PiCR6OHERU/BIdSTY6oKUbnjfTKE6mrNvR4e+HW
Is7Z5s3Z2rjp/NaxroR5nA0PoNrkQnYRhSDMT1HN50Qnmcp2l/ZJoWTz1bn7nchFYZgsKLTMhmld
VLVf5rj12iL5meSvsxXbAWWfdzRhQL8JsyP5uDM+56x3AlaH+cC7Cmkj6t4RFQdmZUzYiNQdzb/f
5DA8TV41n4n51G6epdGXqy4pIuBfQhG3njPlO5nEGbKaqvAbY0afr7KaKYP95UxNqNU4fhgRgm6v
o5sRNV8UVfmTNUz5BbxaTscrrX9GCW28xdLf0w5OmZcQ4beU+hFigucnTfdi4y4J1HI5x+uQMul7
9R45o7LhHKtdIGz2Z1XMUKqNdPgJ0NtgMvhlpth0e5agXZYUP7vobyzyV3pNMDhyGr94ksqvSYH/
s1BMXxX+Mnu9BxDkFtsmgs4Y65QDZNa4wyfOsfWobZf7qOO2ibIt2sPXIdfSa5J0+su6OsSiGG7f
zwaAUUGhqzS9LIx1Y4yDeOR1e2qab2N5GJjbbI1KOXuq1289t45fu6Jg0O3oD2wUo680OQHFmnxJ
imjBH5K+mD0Bgp5yzlMhAlrD+Y7kzaUBVFx5DW65c0dbdZPpeUKDpP2cl6beIgCLDoZQuaONP1j2
3tpJz7am8auKlviJyYZLN7xvSBSssPGuY1czx3acuTB41fhj1oryyIEgQQleHbXsq3C1n0UmLMh2
anruQWRsaiCyQZaiXALUeOu9ZaYCgmOy9C5j1KH9kyAFjDhiBbZBZubMZHggNLe3WvnUuFp8mtht
S28bKyI/40baNpW+Ah+qnxCGMfnmxaDiM+8ETTDt8v1MJI0WTn3yAGQ7ktI0fcyWU76ObvzPApEq
g4YsQLtiV3SOdycieSGn9vCyXqN5Oek/CmHTu7DL9hK7jnKtluZPaSj6jwhHN4ozyIwkCePWtN/B
kTqbiDMl6rbuN5305Hkp8VVnSdlvC2MJS8Aj97Ez0ns3W08yE8ZDi8FVkUbabUc3e2EZ59RIdOzo
cvPgWvxrSKqFZIiSB1H2pLVOVnmK8il5YOi/DkJPbwwFi0AONizSnlz5iROjk4urpYlnF2BrVvIy
6s66e+YwPGBvs+xDrwtUO/8spKJdFpOJG7H23SGqGnePViBlhhG/tp67Kta2A+CNJ4Xu5KOKApMz
DL0xPsqSmKuMdSdO7P7Qs/NtBsV685K+PFTCbgKC+4JRLvVDy1Gkel1XnEbbrB6dOZ5nRY9ueocL
U61YUthJqLLdX4AL9HdvjqawBR7jfz8Fk5ftySAamX+B47bKXv7I++alS4wR7w19Fo/QXj559Rrp
47Ad0ZbM2XOH+HRHROMSIKOpr85cvLlGOQVLz2qNnUEeHFTwW8uIyo9+Xsc8s6YdDY52Om6T9xiO
bi6X9ij1mp7VaGY3aYkPob91cyRegTP+qQb6Zi6OSb/CvnkfLPWCpQvxIy7Jo5jc5r2qeWHNtPSn
SvM9K57e6LHP2XjoXfOxWAyzM70hD1YdJaHsfIgEsGYPLxp5XTL28ECV2QP7p9zAax1xgjWEfSy1
++xM8dcS/0BhQ1CTbHoAqmV85Vd+AbVxHo3t2egj6ON/P41LxE126zzSxUtgMzTGM/PDN2Ye2ykm
JYz4EFyAuFb/uc3qqrV8o6s+0bEYO7sd8EJXsgvv3ihZtVhGkVLCXkkVeRf5vFzLXqQnpWYQMdrh
CCFlW0g8q0ZEWgmUtEBL9duizuXWIhyDyodPvFgMQWQJT9EAcuOAbz4vqGk3Sj4oT4a7g96abmcI
RpuWvKdNVmXGLTGcc2206QO5wnICPMKELS+cUwqgxB+saNzVJl4I7Jf3HuBDXc7qTVmYOyh5tqHR
MD07wx9DNHRkOyUmIGGdKFTyksfxq4uD4qn2EAZRzRibGqU8W6+SbpMpSoCq0g+o0343lcXwvlCn
crvYEOq8/pgiPXvAlH5xK9W5NnQawzLm5wu2PfaMMDdaAtlQ6LZSM866IwwEGe7wGPEv7mDLzzuc
Qbw3eDm5L+03mWF0jtSwMp0z6EBCctxa3btXTOndY25i43mA+oQetu0eSyMiP0osziVmBQbeeqno
Pj8xafYhY8dMPHgBFuuiwMsixHQu8kg7uSTj1ppqvnXLlFyErBhTrrdNJ8h4dRgz+kYGN8LkHqel
jOitUPFtepUWslBkHxZvaVNUzVtmC+s5qWjb4LC7ywFaie1sXTmn4aQWDaxqA0LL4uz4K1aGdeJA
oinrR2+zMFX5wmFAX167VPd1ypCjVeJdFw3buEMsxkZv+Ull6R8u/GZfCF0N3ZwA87ojt2ZgDdEH
O7u7dQvSmC/r9+ImFqmfqo6hcd4lwwM8aYx1SVb7uu5+1YsxXtfPGrt+dDF0Tm4drzIj6/AgOt8b
nOTDSgdqInNRNkyn4Q8XLbalNj9EIrb3c2bSzQZi8jFW6mMUxr0dvWWnlM4Tf85BnTztUI1vnKE9
WKCARszIxNiIKwoZOCLLDokPgLXqc3ZaZQevvO8twMOMaYPG1n+VKWr7QWmqEPBpFebY9cnZme6m
UhI8gcYq5B1swt7DPeTVUUAMClMAhchd4Wbkb6mTE4yE+WxqPZEbu6yUoM1mMEJuY3zFa+Qz8Idr
NmQaIhGPcxmJGKJ3++Noyg83hx1s9XB0a1ikytCFiqUTaNDiGDJ1E4fY/JV7LW2uqUEECCLYyaOb
CaRl0xN1QuvrpuZ81wEil1oaRlpZhQrBGCHB4P95lFjYOwotZ/yvC4TFsg2ZR3YqKEKrDWfIWmFs
Q9cqVKMLUs3o6B5yWZqYsMf/Ps3GBQfltK3avmc2nP/noiPZ3ArL+00onn6IF303xLEMG6QjG9Uh
wU7m9PijudkBl0eaw//ZxQLq2vpI9AniDTX5S1t+DnVQ52GdAECWDkQK0GG/5IBtNdFIB5+7Hp3F
epH/fVS5mbN3s3Qv6PEcu/qGTrYXxhhyi4yhOg9jiCaD2SXLeyBa65KXpr5vqyL3QcBZFLtaGSY0
CUJ3fdu+n8ZUhsFi3doq9YDE6F8Rh9lpiqfA1iS6W8dJg3/uCfO/CKrv59+XmWayYQ5itzDJQVJu
gFrvZrBYzXqQM6v0kJGTZtEu8tK4DMieaEO7SHmrrJvsJPZlL1ZByUQc+mK9DjWoWaG7IDFZnqNS
dCczkz9lsZxRJGnBbMw3SngG427K/CD9vjITvicDcxwSuwoYEg0kVlH1wfc93K4v+vuVlkyogsYh
S1AhjOFUOUR41PiI6TvYffh9waE//PPIMIWyLzuTX2RUIYk0dfj9CIP+P3ml+UGf612G6yDscQAb
Y/YH97q5pV3iOw02dtBgmI5a/MbadGw1AwPKJNStwr+F3nrJdToG/7t8/1vDluA3sfaUOmwZ37f2
nOWHOJfzgZRx/InYNU6QXzsoOu7RbPWHG0NYdY3V49qnW92ETk03lCg5U9jh9yUyeCSa6N46PZHn
DqTmmm6+RJCEYXb+1SZ5sgpHXnkA6oiBejrKV7VkdtmZ+hXLUrOLXBd9tbUES5SLcBsJ94jOBxdP
OaVBogjkO21EmH22pqKSidRMuo6O6tmOAQsMSQ1kSfc+LWabjJz6JwQE3Jax9wPk1idQp/pQ5CpD
mg53DiJatCeMfpwzmp3mMuradtKMGX7Mn95biyJkw9wxdPsUSld/qmtmFttFtFjj4TVWja7iFgCs
Oo/Pc7HcNbt+BWyd+sZcHO2hPXAao5EQMZifWrLE7Y6TfuxVHxOpA5s6udSqV+xrlg0a1DeGHs5u
zNOXyeCO1VZodzJ1m1ap/iRw2EwWv63qhGB8V41BRSeorsDole2jxFa6UxfvRGP+wPrDKt2mu0IH
4Vapw6OaETElgzgxmmaMZI/HyCBIklpz3JNncY0j90dfWvfOkjbCWEcDE+T8gOzxDOlk4N6XYZpV
4ISMtkPDS4gt0pTcN2yEVTrz6o0dCRAWsFZslELxUOJ3krAP8tx6lJ7b42ln1R8j67igeiY6Mj4A
h2EVEiUTU4o0EnzHXbOQJ9OxWJ0NzeFT7PrlQMJ5eZyi1oSyC5XQBCwn0G+eMFLF1KdIYu3YAG2p
OtOVgub3WL4Ty8ApV6nugztfq7gEXdcfQc2Bcpf8t8m4vOh1iwFlprWazL8sJQIeFstbB7pgF9f5
S6Kap1pX1vl3g3hZwsUcXB/6Z7/V5ewz7UfBpNvRts1T/B7IeoPO9HaKKPcUpvW+BcSQGtYvRq4/
uzECN7S2X/Dsy5oEKw/ogosK4llVEfYXIq4RbDxRNL4VHflLSZblgfgCr3b2lBJoG/IuaGyIbpUM
+U5hQ5NbHkOO8g0rX64aR0lUgSHQpeeAvDfESOyw47I9z/2nkr/H2P83Re7o742TlmGJ/wKaG0QG
0+1BsOjoD0fgEgBzvsZk6S+yhT+oYekttmqNc9jxMj/P7fqQ5NTWaTQ+SpWmdI1ph4kSSHbLn3Wh
HWnVDptZ2o/JLSv8OdapTFOmiY707WweNqgona1knyTsV8Gt91tB7BXkzTD4U+/tK1DGhszf0hYo
GB25D1R7166rg2oidWVBmAeIrQat1sQc41PQ1gMBrWZcl6QPFO/lsIHb/dSOTAwji+l7uc6ejWwN
z/mBb+JFTb/DGle42+LTkzugyvjU2/JNUIiWqSpeFNdgPKEiHexWabWVfwzgQMbaOLc1bClrav4S
P4qBuKT1WUWg0GCOz0mHeMD8cMtV+q4r+lZkxt92/DM35YszcvMaTt9BcqlfSUTTTk3RhsKx/kwA
hUj3yacLlgt21wjvBaMJA59DwDnk05oW6B/I9VrdAOUvZlrqeL8rhekOQFrLzwt9ZzRKGdoVUFIv
m/I9wwTsI8SxJONzZG/dfCw++PYxmc9J6IvS6tzSXKItqL+kFrPA0najw2j37tkRxQOBN/tYRb8U
dsdu8hzrNig94gc3v9Z6YCFpqnQg/XUUTTulaZagAYh2UCNvwK1t4C+T/OoWjl1kz00A8vtTthcm
7CmvalA3JUJ9f64DwLTQvBCLLy6nT4GWxVz0U5o58jCZCpt1feUwGL3VRdhOcXWYpzUCJWXT6fQ3
ckiihbI2tqrQtDyCk4aYn7BePUs8KAZB0Xe2Q3iGkfn8H6na4J2c0T8pmXdx5vKu9u5+dHQLQSmy
/H4959X0p/hC05CDY1j99ThtHuyeqT4g+aAw3TFwlekzG8+ui+ZLhYPiayyxxFBEf5vIQb7Hvpx6
GA0a8Z5600dWhkiCvzCar9SV5NKXiQ2da1CeqyVONzNzIJ1NBz4uzVLtphufMkGVUlpKu9Es5cE6
wtg+XxhqOKGUtC0sus9NLTcZ4YM+J/K/cSe2PR/dQWnr19LIGCM2+KSK/bAY8NQBGOsno+frZwz2
c6dn7j4tY6jk5lcslx9S1fpdm7k3eOWkzS6au2/P1oQ5qweT/ZIM/V+tGHceFtxXQ68vLZQ2IBWT
h9rMVY76XH0krZk82ZW9XaQYcFYAv3QH8UO6dXJHVE9owWSRpd6yPy0ROTmejf2l7a7MM+AM5p9w
iR5ehdrAyuo/blvQvIv3dNSuvKJTTB1O/y4oM5VQP1vIfTMbz3mVh4AHqwvAnm0aKcAO3L/LxDx7
Qk9oYFcc6KYfsIZiJsIxOdNyCCJtPqmjgqjUDFVGTvTfIXIow9Y0F1QGYkLIobHH1mveTZ0No99w
sm+jFEpaUr01FiMGcyB2wtYUDFGIrOmbWrYvpjIlaxhOTcFHatuF7cPsuI4jOkH7yUGJ+GZ0JL9V
zbZOSTM1bW/YeXznO7SaeJ8/Mp3prKNR1wwtjh4DVZx8xqQbvTh6e6KZi5vQjGjyo6vKrBaokr43
CAZBPJP0Qby8dK1BzlEZvZcFeaXkom+M7G+qtGj1uvTJ9OZjVttBQa8IlLKCW7Yf3gwN8Kj6A0zJ
iQZUukfSuffGUb+06YLSuYBmhYkJEdSvPvFuzlB+tgO7e5M8ax2kTH6AbM8lf2QUqTvycEYfsZu9
ZU7ULgJVQIQWbjTcB0OhdjvTfPOFJJHYGPP8aGvoJIuy31S2xPA8MW2omX9umKIyZ227z6qE9g9r
tgm6FF5rwwl2LIq/ackdTWrIXemII2Az/o3LmjQmUlHcxf4lmbnQKV7wtcTZjczDJxA0KkZwC6EF
RL+IVIZo7vdVnlwnfp0exT/dUv4fe+e1Gz+CZ+dXaew9G8wB8PqCoVhZVcrSDaHInDPfYB/Fz7Ev
5o/qnpnusWd358KADRiY1qj+VaVQYpG/cM53im3SKOzYmN9YSM5dWR0fg1SenTn5MFFGWzLbBmQ6
J8XI8IXoL6FpndWW61hoBOVuqBgKIDbu2Aw15jRvZis5wGu+g94ybWYjviRjuoniWt+hm6txQ20y
aXjGkLgPF1boQYx4hFHn2tXWDvb30BZ1PbRb5tnzHL2AHH0wP0oaa5KNwckXPgce54UbWW4eqgB0
rIpzKA2jBEwlRp7G7HzgRteUNDUFefEcltk5Gqt23/TZa7qsAEgkHHYOTVpt8wpcUHJmYPCW6NkD
yJgjqtjeLrb1Yu3FMfhKLQ6tBOu1VPmi1j+LGWk6LEq+ZagkXmWKlyFQPw2hul9zfhWNbl1HUILv
bXGyUAd7isQvCVdsTTl5WT+eYyadhoBbu+Ufurrbpiy7diGK7rAkQqeUlX0s9tUuAAM8dWR2CQVF
czY1jlRb8EdnVmkkK0QuWZL6dpD124zsJPjGmi+xVe4/JY1YsMoYI5/pF2V9EiqbWQYVF2CtbELV
GyuDIZH+Ighkg9WG+m0Be9GESkG3AchZBwDtyOw5bnMaNcxy/Emm4jZRfstDu0nZL26UVC45JASS
F00kV6EgPuG6dsRuZkGTjXTfw1EsMTWrKzgY1yXKSITnEnFmtkFiqivBxqPh47WYYhtNwVbUxEe9
qz+7IsCGG3dcW8YtYjXRSa360IvSXRVO194kOq9a2KshmBaK6SJksUXZCDeRDAMfS9V934CYVObH
BQ7YvpE6n3Q7iDwAMzfiyOUmwwePLGRTaT1vuqQ7WEoIbVLqYcNKgAyJrc7Sg5hQK0zhfCOO4/0A
GJN6ZlKdSEPOOqFr2yCEOQgh5wF5TmQU9xWjjP6mRNdrZx3AGFN+RF0924nGzk8ckGeybOIwF8hG
yisYXekVpXEORZBIwz5jsZS9Z2OMOYYmPihHNw5YUxlrGZOB5UtwQDTw/yZDIW9m0DTkr25qqLeR
Sm0ERuCBdKfbZvHkxbS2Q5XcAfx6LlAF+1lTXQkBObV6bvGnDN+X7g1tSeWFxvTUDHCv60p/xNNG
GnW76O6iT6WTCwIdNpQGvS459KsoXZGZMK2oXtwEgdkeqsy0//nMiELVAWYYOlNYNvhcmP2QdJ0i
cFmJknWNbwHCY3LoOAYPRfQ0SPF8QhTJCD+MaXDyXHYj2eDQXAg/Kg3rLoXf6U8c8Y5EwXpnxFm0
Xwwrt6tl4XrZD9sxIAQ6C+nQKgMwrrSo0z6QtSelLlkZdUF1rHWzY/WcyJ4MGWvfL6YXp9CzZ20O
0AxBTjrLHImGib5kUA28ArquoCsceJxqAT2bi8jDek5C5zIoF5YE5baZEsPGA72mD7XPMUJXNgBt
eqnH+kJU1wh5OAUV26gKvT6Ok05GMJ/F8weqM51TW9twytRCgANYt5oUCU/bwuCaGen2XecAVjVO
cSTBLhsahPuLemiV6CmUkuY4sUfchwK2Hl4lmHHd9DjqIl4NSxqvzLimq5qJ900ntm4wrP69AGKf
pUH80BZkCKLgVKqYnBbtTiTjj3dnTQPFAEskUmMxlAhUs8bYo5C/EiTNNywBZMw1ObzlxLjJh3Q5
SKVB9tX6WRyoIZK37HlEb+8KywCTRAmLg9n0DQ0+k7RJWkrYezpvjShcGPgJbE7m5kimknmW1w/d
NCP6sVIdlZ5IdaRLs5uu89EqROINEXa0uAyKfU9pFX/mcox/nK+/SQT1eWTWcTTznk6rNDt3NhSF
oEr2V4zV0UwF8Q6hVHQV437FfCRe2cXplnbrvlDjd73UOzbsWbARK7m8kzpVsNFN5tQJ/N6wx45W
UpDridakXCyI8WH8EYpWfR2JYUzpch8LSx13gBdFD+OH/DoubB4XdWD3hW2IaZVuM8aqtlk9m+y4
CX6qUA2UEpBGQ5y0rSzKr1rY+X2cDF+Y587kUEkE1vBFNa5k6CMkiTipRPCXOWl2k1HDQ1FrpvRl
CwHPil9Qe7Ptg/dZShFzl1lmNEU+I3pZY2PSyLlt09w0LNw/FgtfZGuY310yEiebFcI+mqTQQ7Iv
vekyjZuuP/dAIndzxFFlijDxp1H+1oXsqqhsTZoiMIEOi9cOTNf36kepqjammw4ui5AjPZX7hZWO
Xl5SmbJC5+JIEYHCbeJd40TQvEzE45z0xZbWyADauZL/xMFfiiB4olxJFhOZXMpEouhz6bFte2ET
wLZARa2+WbpRUp2RPtaudDVeBFJtmCo/Amm0tkQwEEfYteYF6cVBsrDwJzERN2Ou4jkoZw/9wI59
n3LFeS373YhUv1xM5Tpk57lWYBXwfraFIJEOXSAFfsD0z0X2YriCjAy1SZiiZOOiEKq879Ok35ah
0NzzUgPEGFJYbgXBIUOiPWCOGrdWARD55ya2jmrbp9m70Iiv/SpmNS1eERmPE+U2hKTbWB+TW13v
8rsEPwXTFFPyVKQyB9LIAOWJtXUVVZ4xBOZJh855jUN4p5YaOj/3/XyA9a04GK1rh7X4a9Fm1bUF
mxriWjjPE8bUVFwe0LR2fZO9jQUJZVZ0E4UF0DyBIAFBwR+vY5X2oooTR5EAtwfY5pupghdZCOC1
SgVViTSiRJxPRJPG+7LLVQ85EEHMK4BUro1nDNtPMftUrxVezDSL7qoWqVpmIjczFKgBOhTDDeKz
jSQS6PTzIUBfU+RvVjzX15DEdB9hDB80s3wc5vQ0xk3zThgPqsYqsrxqKenHw/iG5GDOBawW/UUX
zYM4NtjOWVcnFuQ0mnkCbtNDSPt6UQyJK0U5b6QVLVD38bIPcx32X97T9oc9fh0DZpJQBemHiEZi
KurGnc2SjXu7YGaA97so03qSxsJY074FMySXKL0jCrXwMNTlfi9DlgwiRXIxeeiHmOpUKNE45qxR
naaaySaayyueEEaBJqsGlF9Vr7ldjKazQEZNo7UvmF0QUQogZcr0M7op9HXgU1M9h5FaiBuxldGv
5ZM9EIZGa+NaloWaKR5gaUZYIIvcAzPb4S6tVlp7TMYPHRCnDjaoTgjZz+4s0h9Kjqi5IQRTB4kl
pK2jIANA3Qx8VNQ2ImYU3Hm3hrDcLJl6UJJqmya8Y0NEczRoEG2mmJT1DH6DmF8so31cjIyFdmqt
BVwLyTWxnL6UCy8b7qe6wAWfSXfBqGW2TFNs60MwbHMj3eJ9Ch0yLYE7I1rnjNXWvjp0LATkr6BN
xPOIVpKd3JslwiPh0krzvKiXKlnS7ahk16RuP/UETWUwAdnL52ENUZ+2SZYhf1ELbdOOG7no4ivQ
agMh3qZZlg/NmCEbiQwl2U85CP+bDTWAN/Pl3WmUbpcEmq2qsYQe57LxV19Rx9cjgR1PgVZywFYo
0+OGNo/ZuddSbHgyjARmhUZKt1cjeE2QIAcEAsHpz4AihqVtWD21Ys5rMacolbop2raDem5xOITY
chX5OEfVmROJnUaTh7Rtdiu98YY6qDckFC4omRgi5c0ApgONE10KQTlL2gk24wvAS+J813CxgQT7
Rn/WOIByTU/gQu2M6hKhjmPmXyEc5HetLTeL8gYzRlXuelTqt7FcX3Ly6YO+0ld99VrfV8E+R5bf
Urqe1o6taWnlMFjZYWwsrEbRU/N+tIKpdcZS5xqCI7+XgfTv8qJh/S7rZBLX7N7nCYRwcqNl2j3D
PMUJM4o2S8EjWJlvrAvMHTjOs2xO8k4tIXJiLauA+2+ZJsEvy8X3RWleeH1nGzJm7KsaucFhtxwj
9aLIJnq99ZTQK8MTlSKKEUzUpF9uZXS5fhZityL+9mNQknbXitEMSo31Extl3uHW0aI1xxtdeIEl
SSt4k36xwHtsGMK+lhPCAJfKcgVDuaazMfmilZbbISou0VBC6rE01YMJGyVDTScIsYWuLIG0tgwT
eWpTsSUKF/dE0Az9dSnnN2sgvFQwcn5hL6keMCz1V6uSMhfIPVB5ozS3cxR9mwCrQiIfboZiynYh
22JfKmdSAiQQ/FUr30PMMQDoOHloUPALxJAm1eRGM+EsWvU6FSIbNbn6FFvGtyIXqY0KI4L5qFif
US9qonFR2O2vuaKWMw0WnU1XSW5ryIhGquUg9+O0M81kx5z+E2wVHbWOdp0cla2uvk2xUOz7fjgu
am9nxereWKfwc7LXV0GIJqYoqeiu3SKg/eyXyFb4OS4iMqc4nJMtEn+WBxW9gmJu5V4An05cvNDU
zUbNId80TMU3CGQd+X0UGUL2pUnYyUh+uWnN9/Rsz+gPNktX5gezpPLFEfwos3Pzs4DpUSGB1VKy
5InoqclLU4UlbIobDtHOK3KN95lkWZhiN1TCKKtkjRpbjCFgwrPCHHKhir6ojOQEMdZ2Ez4NklUQ
hQnhfKhCtj1JJCEobp87sX+ONM3asSHzRNG45b+jyeK2b+qvNoIcwDm0s5MeQ4yo+uDntoKAGtFK
40+5n16HVsRYSBE68V60CuaYGcN73uL5Ts7Z22mRwdI8R2xBkhOT/CHb9np/q0JaY6Yx2IJlTRvV
iA/B1L1MGXMPzCBMTiI/66cv+P9aL7KXnbsHpimfEnNEKV2+6hwQALFXlOmsP9h94hTp7PgWBact
F+JnlL6OXK+dBcKBNa0q0QUuVnROqPnSSXjWp09IYmfy1Huv6ykUg6ohqRP2uVhpqDZ0pi688xMd
ba2+MNXok5HJb8oLkWWvktg+TFiDHUPHYhWJyZuQmJNXKx1BxwwjrGWM3IHIoFiOaCCs/jAlAjk6
XXwMFYqwcE73ib7MnsFZgK0PBhtFDI5l32/G0vS0INrVMq75uKf9R23LAS+/c/r47LPlSVRC/Gnt
rYKgQZLvMqYCmK/liyIuuhf25uKlZMUNs7lVjWm3qKQrTCrGzHi07nSJAlKHha0n6JUSbeg2el8f
Ye3vCTwCkp6039Rdz3PBxHiQJo1LH5eKPL5nY3LTh8XidxOVE/k8DLqNTSQw15rAVnqTUez6XNMZ
2WoBisp2N3ao4hfGVA6p9jtUfYHP+9LpopGIlJ4dlaayDgWhRUfDYExtrJbEhYSTkayCkwvYsUOf
DmtkLlD/yJwy9S9OP+53PK5BqxgBkNirJJqvLOKcKi486VL7yqTlTBWAER+ebCi+o1LaINXh/dQY
lI/8DajE1WvVKHf1XDqilb8mVgc2sxJUe2ym55EfUhA5qONip/Nrs3xfhlsp3OdmYL5HAeaoVMu6
0xjSgCfxTLxqZ/fDMN8JkW7eaXCDcdMhVIxibgbEwm3RCDM5Wm9OIOLRdWGuXW+JkWHchlglYRw5
lVb2DzLH2r2ZnypWE5NjzH6fysp9zLd6iGIGq4WW3P3cwgLij0oZccGpaGrktLj8fAjlAv1mGhyQ
bxQXQoXCS3s3NeF8NApGu4tWnn9wwGsxK9HMcseymPbPvwV1x569z6ij4sk4EDJpHn4+C5OFzrfu
dONQrh+MdmFmUzS0JwpZ4MihefjPPT+P+blpYHTSA6Kbl5WGJkaVSHAjnpI8z04///TzmSaZLMV/
bpujxFqtJF27D7TfH/Pb3X97jmgCmqtUSdv8PKaGI/r7s6X1u3TE258y0iX/8j1+HqUXNNdKwLl8
5SAnIRaACDvReqNfaa6MdTQA6cwTOiE26FTZUQojomCRo8GYsukSoZG8gzGyrZM4elYoLHcEJjRc
jnmUqpciIS1mjKuZew1Ipalq8PcKozNHRMP1RFf2UTUp+6JvJhI7Ci5DkuKrKFumjFKqBc7n1NZB
RO9AtGriSHLI2ypVqfO72PwqyLvx8qoedz1IkGAeiJy05GQThWTTD1ZuIjGIhP2QEP5OkzPsUZpg
JsR/bhmsSLG9uJrFZE4OZk+I1OlINiRevpYbaxg5Ofcey2YmMkB/9m02aPtGgEJmpQK4ByYCO5Q1
pTk5liA2e5nLF77PlzBjEiybWD1Z8O1/PijTWELmYRu0jbURmil3aJ01Mhe0fJIGcWb08esg1GgS
cIH4ahbs8u5LC9DiZhA+ONE+d8mjyZYLxEy2RTyEBKABjqcExjskasmFXZudS2bAfq0vL4KugTbX
WcCNwjEbBBwHKzYaXxHEypR83mHpqet50Tpj6kCarGK68Vuzxvc0ZS5GkK5g1fs2ze7HhPNyhkqC
055x6GdU01rNUY5G775Kw/2kdBjNh3oPg/p7WsBVgu7f5DkU9BX62WLmC0eEh0HVv6dLfr9g/XP6
1NpnNbVZ3p/4Yx5logIFQXODKfBYdpJjru+LqIcbVInfQFkwOETyde6/lyyTbBnhgzeJ4ftQQzQT
lelWbu+ERqodiGNoe9XWC+Y3Dd+AK0zGtSdEjA2jrcJnYDnL64mB9cTEffZGoNrMhOSbkcGC2yZg
wjOsHs5Sjg854pU4OoZkZvTig1SSgiNDrMWXGe6o1XSsg3DiTYSZPa+LMcc7fbqpa/W9H0hzqNJx
J0UMlnPNAjpBK8Xo/FFSyxuFV81OFsXy0il4ZvUKkqsMdrMgEseQit0euO6lppAghLo7lGy72jrW
9mT/oYE3PIV9I39eya0LELgwunKzRwOI3BMRnwmNgkFxv6R3ocU1m/U3VLKKhCM0KRjU23zaNPk0
uUmUDhvmxxf+NN121Ck607RwiVoLvTjpAipweY9YRWDOPalPusGoV+iULSs8davwXetU2ICcdoth
RO1jSSXv00tWIhfqoCJgI5E4d05cPpQafOy0Hn1tbe1NsuCxYyE0RHxsT+ZItFw/Haq5eW7GcvXj
yByc0k4XJQJ6LAZeJReCkpctZPESdhP+K3Eqb7iAay1ZQ1JmZngnpR1+GB++IoI+klCsVT5DEoxL
OByJo7yrCm3ZTGb7HbPYdao6QvkbRg8WMz8L1LvFOchlVcZc772m6WdOgVi0H6XvBobuIcubA2cu
WAWandDZAcJcOzVQAh0qEaOCmUiwY45aSttpQ3A/L4N1CNWbisNeKuG/KDNc1FFmoz2Lq0wlI4+t
mPuDpe8EplNba8ywgPnGEm1R5B/Fhe0n73nMjaTgJGtgEUk/LqY96CgLLToOqAWHzAhcYEtd9HvI
xP8Ht/9n4HYNPt1f4ePuW/f2yxeDg24+v+Vf//ovAPyTsvn8X9jt67N+Y7cr2q+awbVDNCwVB7ih
QCEbv9ruX/9FUX81TRhuoonMR9Y1Hf7Y7+x2Rf5V02TRtJDnwmqUREBrv5PbFelXRZXpMUzsGZoi
ydo/A27XpD+T7fi+jBtFjZR0XV6RzNbKjPwDBG0KzbqxIpOOO0nq964no6anyFdZrzSGH7dqzLvf
ZEQdTtFyV+pxuvbTwhsYPkBHYooUmXnFsa+xuUhjuiIElsLv0N2fUOnq2r6v+xnYcCabNBYGo5GG
QB1883XYoICpUzfiWdNeonMp8eJRQ2Jc/wBo96UNYuGie8Ky2oAHMnXtAZ6qAnrMopxQsjfaqrd5
6Gl8ihchCw84APETSwerNk/gRzcNY8a2KC+KOrFGir9YiNlMr7bsT7h+U/tVJr26cEjG/mGqknsx
w4AbRdpxxDLWFVAX9N6tl+pUluGjpJm7oRNxRIaYbMglKyvhFXRPbkeh9CpJJSZjHBTsnU9I2YiA
HKUn02SRZVoIntrB1YkanPvuRiIGw2EZ9MaU/6FXdV82u401mth7DaSDKnjpxLjNi+ooUUujcNvO
QnwjZ/HREOfnOJpuC+SDulxuprbeyANXtrHA3IYbI8cL3VOkxsk2oXkEha7QWCKR6wGPEq3JMh8+
xS7W1a90YeuQpVcVIQARxrHyZurPVEbukJoAcARX58yiW6JPb7xLR9GVlWS75NJdT/KrWOp3HPW2
Mmr3QPN9VqTXKbA2S9EfkYfsGB6DPoJflWH7YUugvc+mfjSajgtJcKhjlkS0U048a26s8i3Ir9ZA
0ILr9stEeZim6FgoNPm6gitCXLZdM7LhnHd9amxR0D2bSXYbmdY9guFdmy/v5BtyVCZ7K67Q8E27
MZ3ZYOOJLYS3OBWfa1JG0FZfJygTFJG7wWCxZyS7Vu0fYRy7ypL7aTnfGLmwmYPaH7Vw17OEt4UW
PK7cS8duiPfArFbZoGXZOGzB845C74tZso868YH9EUNOi/CZDkeVHXTxC1X8tjcVX2+CK75lFh+d
tNdMABYjqdjVpH0IknkrDsM+wrxCVRZe4R2DIZc1GjThxVDY4U3jISzrk8BmgtlcazFDnUmu7gqW
cVn4rInZZqBbmE3tvS/nyBGBx5OKcltE6lYiGsEZGAwsgXbOB+OWle5p1PKXuVO3XdzcJzXDhz4r
X6TCgPeQkRem7CfJeIViihVtsF56fdqFWXA1RR3TkLy6+Zp927c+mQm7oEy/pzT/bLCtklyakstp
hK+N0Z8nEwrSjIPbXQzVdLQyuSKauURN4RkGToKYEQtyROVTCUrfmto3uZwPEjAGGD6aDTX4Pg0X
8vrCTncCqzrKlnLpVaqYthwOxULhiRCXvCGtfgCecE6XYofQbbtUBe+L7KKgvnQSdU6AAsjKZknT
4FTRPJOehkEekXx7tSLQu/Kgp9c+6JNrxSkchYBVOA2OuZtgWOZjKjYIDApAJJNUXPF60XCU0+JZ
RgGlfYq6cwD6cIvYPVPWgMv8XE+acdO2cDWlqL6lek45V+k3ScBhURZ6fxx10jUXZV81YuLpRFk5
QMgLO1ThKmlDLbkRLbNTdTkwL6RB0orUTcy2s8faStm1mxUdQ3NVVb0+lWH+oZTSjZWicI3z5mMx
GBRT0xdor+TQaQrlJZy1p1DIG7tTivdEXiI3Q4BJIx6+pVIibAxUvXImvnMaQ8smdG+47PBKIWbw
coGOHabxtTcI/BVZSCqqfpJBSHAyMfjjWKxEykGQPFEK39iJvpaTCkJKOWQ6SpVMeU9ztD9Wvo3M
8HZKrLWBv8ZKB/QeJYAqckAnBrWhvrBumixxpD+eIPhVE25hnMaOpozFXlY6eKuRHthLUmjbIe5u
83xh0g8Cj221mqiP+jRt2RsTQ99YKRmF0QfnYXiPplg6lrKQxyWFF0FHXlxWeeTnC/aIEcmHbS7D
SwdNj63JcmCYgvKsHivpaUSmZpdsbc1RETyY4Ia9RDlyrXmt1GVCpkjizE1BYF0Gkrun5EZ3rdIW
6/crduLUZOO7ZJmDzaW/2sZ6ipQQU/n7kIj1qR0DndlfKXqMVCK/E4XHguBguFpp/NoGy91oBmiq
NI4aVOaSSSJnRg4RO0xnDOXRbyzWEHMvfi4qC/fZIuMMn1dzGBSD47UY9B0xv9ImF2kM+7gunLqq
sDTVKTvDZJ/AyLSToASnU/YbrVlnu/E3yQYejumX0RDOcS9WLs3EWRMFWHhaulu5l1BHz40Rs44o
Uf5NUfpRl2R2WEMD1FIjikkqp7OeBt9KWeSXfGJuLOvXecx2MljxlO+6Scwh8njVjoGspHYD2rXS
8vKz7YuriZfnMORR+VDOYY7/CAIUnBER/iCCnSanosc5FZcbOdCKTyWR5vusWZXfvDn8YJFZzk31
/N3VM+U4mm7il9rSYARfknki56nkBUFtPC4yLXdA6Pj2p+b7p4rjU/zRlG353f239WkfJe0Ju87u
J/Lnb7fuy5z//f1D/vSM9r//3B1+lWu1+acb3k/lee2/mvn2qyXM/Y+BQv/VO3+vX//Tuhea+T+u
e//937q37pfPr1+yt184VP79f/zy2f/y+NbFH2/Fn0KMNL7Mb4WwJP+qMrBjMfl7wUs4wm+F8HoP
2xsZYZqmG/qKLf+9DlalXy2CHWjOqE8libXOX+vgn7vYNPN4k+ghk7v+8mpcfoP88kL+Frf0++0/
RgapK4v9byxgQ16vhWCATUXSFQNi+5rc8IcymPGrHI4TklNLhDXfX2P1GnRvHDVctd0WybXoG9Od
qNusZm82eXVrUZIpIWImdOAczkKOeyJkg2DVMBPvi/pRqR61+SEaH8TlHNWXHk5H4lsk72IT1wMH
PYhefpgGCISjEdxq0t0/f0z+74+2Px2e/7XD9h8+6v/CI5c6/D86ck9l8fZR/vEY/XnCb8eo8atK
q8Yp09SYIouSwqH42zHKPSQ2WZZmmKZmIFqhI/vLQar8ajBb5VkS8kgORFqs35s1lbtkldqBg5gO
UFSkf+YgZRP2d0cpufLa2v3JimyJqiz/XaKAEYkI1gaqrVq+tli03f5w1VxmUxsAc+6wPc0G7FgK
ijvTEfejV7jYb3zjZiH+AOfoONuHx3CQHVxyvuJD0mXg+jw19r7fUCGDAHuet9p+8PBahltN34s9
40u7PT+2Xmvn23yL6xclRexW7Dl0iHCP4rzN0YyzTrJLh1ImPw3aLSJeoFDO7Ewb1nf4x8Aw2+Er
cGvn2vMjXHFleCyj/Wine5HPjsAuD9FVQWI4H/sDkam9/djb0VE8y9dsJ/K7aPawkffVkW7Jr1zt
5SC4GV9EcFGbbps9m/j3eIOtaPs4OsIdnYm9fofAVo2b1LCVY7BBGr76Hm+HF/nEdMy+Bg4ypBud
MtJ+3F8fHy37dFhvzE5zzHat96o6rO/hJjdHzLv7lJ2kfYBcZz9v7u9D+31yAVS5VEq3+Ebs9LGu
KPELUMj2QfS5oPO3QNFIt9A/RhteM+x+fLnX2L7ntbKTXecSmmBPrvFh2YKtO4Zpvzcvioup3aUT
PuY2MFicRvGDJBfIhBxCIdnbgYB1DeQEyhVJly/uqm2HS9MlZLQEw8g34XlH7RpfQgdt6RalLSTZ
daN1h8HW00p+s9ZhJuYGbnqEqbBrfPJzu8mWo4cwOwDPNvfyXW1Lfmx5T+i+pesgHFpPf5m29/fC
Vlrc1u/s2unceJ/sEtd0FTfaRTvsU3ACvUdIb+qX9JRtpC3uhM200U8C7fSyB40f7zeqxmLdjzyC
E1P30QRBbFvrBzCrNrr6aUt7o/GhmXZPDxliomnH04j7rvdZtFPvxgf2czX5iRtTozkHxm+3BOpA
ca63QLDtIQTi58KzrEUX2hmKeRQCoaNlZ+uKwsutfPOpOkVH+aTcNcfR7x904yK8W+/lgnEREAa0
KBF6ccxRl54jV7gpuZ0Ip3H0RDgExzK1EcughsQsz+ekXKLL0St/PBo7ZAeLBqbZUxk0Fp4snZR2
x2gw1u3+m3kshD+45aO2gSzxFiW2duxukPjTTI0z23UWdFvFDfbRhReWmpEnBVe+pPu+2IN9uRz3
/Py1I97VrsAbnjIHsVH0jHGpukehoaDjqZ32W3/VT/kh8q1dYIIocwRP2QP55IhijBILnvbR8mzT
lXwXJiUhGU5ARNcVIyd8Nx01dW9Pzxxm9GLxk3RhQ6i9uMSlBHfiR7Kx8SvYg4/a5TQoDnMNGrwP
fjGyqDbRpt9cEGFYthOiL+DvQvxqw9kgPCs3QNY20Gt4y4rKw/yE3ZVZbvvOzxU4FWOCZ40TBVm7
z8E1uUCA+dRNr/4S3sGxUbDKLA6UDceHBg38CcubPN/LMCe286nYqM5m9mZvIN11t7g31UY7vAt2
e1olSIfkMz3ruD1s/Y1xtp1+ETSMa3R0zJfsPRfsZiu/XMKT9UZODdic5CLfKpfYelAIeZVflnmH
Av2qnOQX81iR34qoB3Xjh7iTlpN54y0OnvDnwBZO+XFwmJu9y5edcusbjnTGaH42L+yWvPlO2Z/r
XbItN1LNypfKelfZgfqoNvxCDQRGO9riUXUT7+0NdkfjWDvRvou25WWfeIrz5FV2ZJ9n19OucuR9
yK7sgkn+lI98Zouu+ly8vSicunGCAZHbdF7vjpvoDVa3bfIvBFB7uA62mgPv/XiWN5JzZjH82Eau
erPs+RUwIToANnkWb1bPvCl3Ig+qeDYGFkd3WTtbPMrysVtiXNqPLj8S/3s6Sk5m4yGOcSErOxV9
xUl/SXfs17pvTbP5NPt+Mfyfn+PcPc4oUA4M5u3s0fDY6DNlyUl8OdZHvrPMYU4u4vCdyHukJPQW
SGYdxIl23fN/CNx2fHrE+Qy+lnzTtgNfYAc30FiQuEk+kA0yopnw25pPmq0AacUkhgN5yklFuYuK
TdsoXnjR/BfhJPE7kKaGMovToc9x6Rq+5FGWK28PNEn7O2f7LeyItpcP+sHcPOBVs8HcB6atveE2
3AGR2pN3fIZ5MV/YS7v9hjgCV/HX/zpPuBqVI7xyTeXHN3x8q+F98ZbmyLT99sgPZT4XvJLjEQU6
DtbRjk500XPgCJ8ErlF2Yn6J1ZvAu1rQKLliZf4c3wzhVq24tGkvGT+ygKd1pb9uKmLqhi0Itk5k
dbTXgRr8H6kn/a9ynYy3/w+0OJJMofaPW5xd85b+qUxcH/5bmaiav+pIiEXAQZakiayy/lImKuav
TOwVxWQgRtuLLPqvZaJi/KoYpqhSBCoGcXUindHvZSIprjxcJ9/VIjFKF0kq+bve5T/qZRTjJ271
D92MAqZR00h2JV5UooqV/q6bgVNbjCzxC7ckE6FTg+AytDhUgUIDs+0RyzChQAiRd/OOhKXphPjq
Ok5wEPVGTe+rEltUK5kHA3TAzUCsEgvVRNmF/5OoM2uKlGm36C8igmTmtubZspy9IWxbIZkhIRl+
/VnVX8R5b+xB29YSyGfYe23Xcq9WyhMAvjdjypTFrDmQe5Ldw006MqUmx2xuaMyA+TTS+QudfmIB
9+NkWHRFpF/ajjGwM/rdNnURDM4TCWQqNj2iJXvnCd8pN/J0maO4fyfmct1DLuEL8ZJLPD8AYBSH
GKvs7i4inyWA5roK0qMFYHUBjr64+DjIBOlte/ioBfizXDy6ELiWDTIUBHGOsRFwzl6Kxv0ysHBj
jO/PM8uRt7wlzZ4Y+q2JhZ8k0S6+CSOJb7YjnHXfkYqZhSo7q2p6gQutD36JQhPlmv2l1T6Toftp
zAqwW16+ECvZrhSal0e3z5/EmFlHlinFNtAxQ/9AF4/N/Z1e+5dNMMDAtncOBH6au8k2R1Sj2Gv9
xvsAOh1vnfsatSR1O+GyWmcRhaxftPa+VqWHLMFBihukq8GwxTrMiR9AtINAGez7pYAsdWmIrQpQ
f6Bbaa7J7LbrKPNQjZci3Xhxzwq163bVna7y35s0sbqDFsBWirZsgG0T5jnxpe+I01OHkn0AcHAG
6wExFYeymdUhr5sPneb9HqUwCGxHM4MmnRTz+iAO0HL+WnIeHmc8wwtYQnJvyYaErPvfRZH1iyQK
NItt2gRRp6C3xfg4Vg2cH/iFINfTFawgcWuKytvkBIax5c5QRyDzXQ/+gCQ16IkaM+WTiFXJgAR8
9oD++pSHzsnigtsZrEjWYdFR2RRTcQI0ytK1ShWvchFd/r2xsqxdAeyuFzJFKzXGsntuAi+6meN3
MAp1FzJjSfGnJ2xbm2SwrUc3dNuXIDIuIShSCED4bUNWRHA4dXgmnQBqMbGym3j0yfZLff8wZfWm
LOrhGMCq+d+bSMXcL1PIMz4ftgIu3Fn7ybxXVmNdXAL0yvqtdTrOdwU4BRa/vUpV3x8nWTzxGDG2
tkTMWvQjwFqYD/scGQrYYGQR8T2THufnISBFkPwvW54TP+qZi3nMKZGycLdJin4xmStRtGsb79lD
zBkX2tGis/p8FzczlgdlbGpk2LXl4AFAKjipukHA0uVbz6HybCXkX894c0NSxsLE4RPN3sa2iFZM
x/DIfl5t+rQ+jZVPrqZvpEfdMjItk3AF/j05RQWz4nZoSR4cBrQJAHkMRSK8l0a3TPGPgx5929ji
j4dkXoGYiInxzcl6IwxhJWLLIQ8eFSpa0XRy4B7kxDgEvDx3teZTQisaOHiLWbRhNivSIxqyby//
1iYw9MHr2lONtp5VA7iPhl7axxO/1Lotzrl8ALsdXgXtRjJZwS6oSjKiRnNjCfuvCWqL1KWSJKK2
eJoczSuJMq7yQFxLSbZJr3vKoRnjW/3vt+0YoHnqu4xjHhQDRLT/f5dEnAPDlD/HYQ16tq1X//3V
v7/P7h/x7+/+98km6Ge4yr1078maY/7+RgSVXrkz2UpAQetDa43VIUZh8b/f9TBu0ANazquw/HAt
crM+uPeP035NLHM4P2ouYNgveXNw4x4Ws7AaGLuSvOT//vzv3ZaHH3Lh3z/o33v+vTEK5a5xHL3P
hf6IyKRY//e+fx/azx+2rjTGmXnaas8xQJ8n/SGXBlgU4JbP5PSFT9YyzWtzr3s2F6Me4bQpzgzX
ZmXGSxsTTYNTEqUELdL9j7P7OzOsOUN1Ohe3oB/9J0mM57Ouy3MsnOTh359mI0QVbqFjKvgp1S4e
abOLVm6d7N0KMYqNFfsPdKhD3qX2cXJbY5lNEyyDwLjFEP42oJsou1MmHwl83m6IQPN6BMliILyY
LVDDVD5jhb9j6qGrNjBrZWVby3hSr1ix/J0n+x81SH6sBJgug6TbokBqntKoO7gj8eMBmyPVor0y
fTCmApbOy+g/4j1kPqj36G3pj+4cOYO0irZKXliUPhep8TJ0OHDJclz5yriS5/NAIbAI8MeVdXHu
SRdekIZkL/QuM7L3qIUEovySmX8ZnkurI2GkWrmBeZnQuNAv5z8sWUgFRC5tuDslG5ysWZwvc/2a
2Q521ar5ww3+knloZYX37E7OpZuD5x4ty5gFMH6ROZbV9Bi4zsGz0qXK6QUgKt/kiIu4vxEGcWGJ
ug5N1P9ew/7WNd/HVJythJxp+dDjjYECyZn87plEwZDU8JB37aPQ/mNs4t9JGvCq9UGN0B38ctME
/jFnXU1iLaTuSP9494KlmjBbQyYbhcGKAABRWBdXYsmPzd1Q+exa89p32i0brE+h2dFarfzp+Obx
e3SsqqUqnjwbVGzurMtxhv/fb3rAXEjlsEKOV0T8txyXQVT9UdJ4vn8aO8RMZ+UvdcoPilDndSqR
wrXoSBdNWrNvqYG6RHgw02Eh0HHbFYEMeieqdtelzd5tBV7xYosG/ECEJk8CerQj7LkdYp+Ftrp4
4Rv5G063R62NpYlyKmvkbjSHWzVWjzG2oXT8iqyZQ7nS18J5nmeexb0xPXuz/R039TN8h7UPTSFE
88cC8zUvndfIsS5D4f3m3kBJc1MBBE8TmpHv0UwMI/EyMSmGSeX9hSuZYODUQ/VEsAfxuC0kMMVa
JgdjImV8MFMM8cTF/sHo+zHbWIf4qE5B26mn526gWxmT86Cyh9hfEyZ7DNz5OtviCnBnh7fzzyDV
1bPxeCNMrcfPaPAPvgmXN2rkT6xokmOISK7DB3mIAPLiPeXgQ12/M3vziHcT1bdi1mCzL0N1ihFj
2OAxkst8hI5nGeM7JnSeK4I6CI2gsq1u4RFaiiD0o+QVxB7xJs3xzdD0UCNGk1H2DAut/Oza4QNQ
EqExLhf2Pbdm2dsDSFBurajN95VT/ngdWrOs+NXCeLca0vBClMwLIuUydP34Bf0FicEfsvLfMno2
+xIZbNtj3M/o36BBpYgN8C+pZQlhcRjULquiz4h8kWUSYwbPEw8ALRSfwXsdu0VgZ4jfPQZZQQDn
2nceLCL9llWIiK70cGKCXG6bDpOdDew6YmBm3zOtfYBZ4UxiQz3h59Dk3kSoQBXsvMXYCcJVAEUv
FgRZPN0ZrUSpocZLviuf7y6VH1N8iAz3xTLKlynpcSvhmcjMkCuJRHjHsPay5Vsl6yFkBCc/nAJ+
I4beU5FSu86AtjPDYGKWrNyKRX1mvVup9aH9cCvi8Bf8c4rDov3S6I4GlyveROTvRCA+wwR+hwls
avCzz0o4sA5mhKE2iQvdBJAW9m3KOHZ0YX8QD3j3GZBd7pWXgTe4HovvoMo2xGEeU5Mbnap6WXgh
cdQwnBw3dwAlZefRbW5Wg4TCaZ0FFSzi3mkmUxOmPL7SZ0FSiwoVBIgOMWUhcTOUmGdw5b5Mlf3k
Ea6DVRgbC55xFsJM0gGPnUxVvdEc8FgjZQI9IczPQn03JkHtgIyXTlLgTL8z2WjM7uXACefCWrsk
rtMVPbVv5Mnwk0GbWeaAdefJcteBN3KOYJ1gbXov3P+mYXQeR9wxmeMRbxNojzlSQogBKvzM+ZEJ
8ODZat6goa5TvP2MrKK4/DDb8N2UvAJTFfaruOZis0hTkP3V1Vwg2qRbC5X4scgTc1iA3z9XU0Qv
BMRy6OfJixFyQGS87hImfl6Kr04TiJNY1oNtoGUtgXF2Q/3d29PPXM/bsQwuDJ5f4okJCul1t6mL
twU9Atz3n3Dqb+PEZBBfDku5ak1eRIvS89npPODo48s8D4zZ7kS/QOzmKv6FPp/idG4uCKB+iHym
CENWWTX1MnRMqJeKqZqUcLr2UqfvfZC8DLP1o1Pr1jF9DiSTwMErCJp0X7wkXhWJext7hi2iqb8B
i7VgGtMj/KVt1DWXMHO/2zb98Uzv2hAX4OwCIg/shFoTMM9D5DmnoRiXIu9RPMh3lXCMO+2Hj9Tn
/qBHKZMyjncZ8FpxgMCYO3vecfS/zrLfwVqA2/xjCvEZRA1WAflu9kA/Rm4W3OTPSSJ4GfyLP4kT
G58XKdKnIJ1XBnpPbw7esjT9+y/C0uj+zptucG6haPa1hsTkkmqyCtuaiMw2XVmWZjYGHqrDoKY6
tbfb8uS6M67TfOf3zS2f52jRTyOYeALU7bEC86BXaBm/MvnN/cFQrch/grxF0JSq74VvcrL1vvfY
EzJqpeUfw0ywEJcTGROl/OFGREuufO7BiZANdwY35g6fOfCxRTPLZde4v03dXc0JqhiBNbZrPIm6
+2nHUCEJqv/E2SM8LS7DhLuNzveltq3NnKRfAV8SmSPf44xNmMSySVwGmTORZ85thfu6jr8jnxF4
djIL8dgT5IcgnKke/rBhcecAMXxBYJ0Yb4DJnmgFcacXacNtn73TT2nb+Y1C6xXU2NpKcGEMTNTv
L7WVAPhOu8cuT3akM6ysPnk2q+pcy+wE83V9p0BajXv275dzw6zirgaxL+GgNkR77DgbR1B9wHSQ
R51coR7sxDq1Wl+96WUeCxTHfEK7Ij7Ebt0XR3w6TrMl3O2a2tPeM0Y2bNFlAmmr8M32nADJaNKI
jeYWQjNez+qgHQywkW5YJJWMS5tYn/3wuTOGTVCoa2G+h2L8LazgT2W252mUyDMRWad9cAnIWYXU
vrV5fsSz/GHy88EZhxYZ2fmyKepT6dVn06t3Cj4DyxroOknIPqoJjI/JIfYNsac1Ow++Fj9lFHO0
epjrksJH0+KgfI6bY1qkhL0mbx0RTXmN7AdE8WNF5JaRhzXcDFACLcty0T6U4YDT2fco/mzz5s7j
e6sa9h9Fd5syiJjBY549N3jJFwwJflridOH0m8Gi8aanuQvQ03UWi/sp4DCI3D9jl79USvAZzUdt
F+5D3qYfnC81H7IeOt2tQkwl0BAhAldsxYa62XcGak2pOeHnWwkZSrfOc1T96wM7dkFjPHennDhY
DEQyfoNgQQphEp+HLB3W7dxay7kp/hqLcvKdVT2xT42bbENVDSafcw9PqsMFR+LPojHScp1MxdnC
QLCBzvom8GU5CbscScChCfGYhUFQ5BsMAp+z5eVrjC78uJ2q2DkYnkwnxTrj3/XxbEBIvk4JJEDM
Y5/8GHRLNKk/yTTv4hDa0zRdbJkkx8kkbdHA2c0UYOl24uK4UblN73ZT0qwow6lL9ORYqzDCbykQ
8XQDRgawUCY3av/aNFb9GuryBNfrpc8K8SlrwO2G15zuA5Ssx4HlSTwznlGw+lLsvFLtEAXKcEHY
nJMMQC8FGVtAKqBBEN1rEjxPglRcskoTeYzbk+PxpnPQmE2TfFXZN/NGEJ82nAyPYED0YMZrDVgr
aIhM0AmGlBxj4TIwPlM3LRlgppue99FVlQRfO2JbjEawS2U2L/eq8VEKeS0CQafCpEJiNjsQ0hSw
VJyJac6vBEIs2pSZmRFLkzFSXqyJHpXAMcdN3EJfyktWrqw9s0ps66F9MciZnCzYNM0jySGwlpW8
r+D4Vl3q/QHM/gLeN6GtqD3DLIcb3TYPeUSqX+dXn6L2CjyLLUvzKt/IUaasKJtqFTQGlGidfYHg
XOZQlhVDLena7V7FhPCmZb9RXrW2DAXSwkFpiGdu7U28mBIgAyn1BsZrXa8q+qbBpQyylP3c9sI6
VYZj7vAOAxkb3YPrvlqGMLd96K6lG9/avGx3QgYn8uDSK35ZwZD4jlFLYfk5jb+e6CtXZIyy/OxR
277jurlzN40fLfWK0Rm1YiQuXVln9GZYvw322MLPjgLIB/ZsbodcNBuF2W/d04ov0yoeqeOzKxLb
37EZgLV4gYtNXV0suOsrU4TfDJEYNKXqb5YiZEvpCPKK1FVu5s8mgaI2BDSasRNQuw35megyczWk
7Yx0MPqlWZzuIxjSEEqsmR6J4zg6f5Bm/zohL1xfHMIWXfOE+JTwSiNV7iLv5VuYYf911H3xXMxr
iQbz0LRMqbSF+zKUmFVzqQ9DKqtTINol7wLAwGgcwffIZozMaRfaJD0lu2Gs6g7bgBNTDR5cNXlT
UdLjSQH4GgrCEaKOKy0c3gkxwdat+uVMGROWxV/IwWqZET7mNWrvmAlH2WRXjC7HW9fPXHrFxebc
RY8Z/ci8AWEPvhQh3r6uFOJWW/8ljffDhGOxdEJ2sA2w6olwk41f4/iPSnjQ/VXyqh6wy/fr3hcf
QU1f/DZbARnEFhjSOe2cJden60jAW013daWON910t9wV4LwqK/pyLGqWTs6CSU0GR7SbgRYjQ/Tj
4SUjrLGYyuytsqajF+iGJEc8soCc1knjT5sYlNEiJoc0liS2JXN8sLFfIzlVG4+46VDm82rsB2yT
/VNMyXAmB76LoY/l00+mNrUp/BWBZ/1SWAo6fKRvAAqcra6ARSQGg2o3LL4QNt/7BHPGmMTT4c6o
ZNQy7ENometChOwJ8/KxnELm3SdbdefMpZQOTcKkhuTDY9C6Tq375lhgRCKsvFmLwP7t6/p1Fmzw
Qgc/cTKxxRTaKzbU7K+mMA5ltMmnsbjwazCGBdwBwJqitL5a1T+V/divzIGiGqcbc8Uwh94t8Hap
2XpIe+ut86CSZGBX6VMfCInGYsr3OkDXIBVjji2GVEZ/a8lgqvUaHBkKj7ug0sjGH7v2l3047Ehf
OcfFezON78rl8ZppuJ20EJVOrmEd3AI9vSr70CBYISXi/t29gfpERDICJjGa7h1ULHsdR1NWdIyv
HJp0GIzV1q8N9rhBscEnjvM3zoJ1gHeia8utUJR5RCc8ej3ew9ocvL2S5mlOLZ4mK3IUtzySKa9Q
TWQRkuKwVzSUwa8qb/SV5CvOW2/q9wCVzpwSu5xYwwID3p3SbPkrM9RHmyTfINVPgLceBCq6uKsJ
OOlebIS5CyCmkFZxz0fh75QbDEPd/EOZaHERxQSfRhn9sij5Howxvz//jrMmzDkbrtlwbiv7Nkdi
G5K+LOGl3H9f+NMy0/aOZAySQoNtXrcPIeRl2LnFjfpoJHU8Lbzz2DQ7hGHg+d3XwU+OPfVXH90b
Y5JK3D9kd8XLOfcvnfI2mYx2MrPPSUgfxy7BYg/hJeZ91LhoGqwotk2GWnK6f2m+axN9XO/JT7wS
mXohLQk2m/vIbBP5Nu7bdOARgpS+lzwcohy9fp8XuPsZUNn4HFBwxGpH4MebKT0GqaL69KPmOPXq
2jh6qcppo2z1QmFNRbFOjOGsHfeJ6ds30LitNT42zPVUHO6HgOXJ/VWYyTUKJsw0AbFsClMvHGG/
/ijdgjENOhy/ZB+FerwYaHuEgyanSKniA0ptnOoLvMq7DBorc3ROWO+Kv/Bzcjm1A31NHZ6x2n9j
NLQB3HZu+ujiUV7N09851jfH5jzt0xULs4f7fweU+pRXEziYccPT6eJVtzJqbrrnRpV8Q5GJlw/k
5Zph78WTEvbG+GmM5netR+hiBeAoEsT+9PUXuvuPAtkLJATBOqu29/1w7+RBke1tUq2XlvPhK2iG
sivWuNeTZeehmvfxurefhTL38DFXfpFtnbHbOGVUntuRAUVUj0SbGwGsMwLVx9mF18V9UwGOKJAk
LwRhPaHgIHOdS2zTPVnxfFYlgYgAJGZvP4r0LKeVpiMveNkg82+dov7Vzt50xGusuh1HyfPwyqpw
b9oIA7igqgaCeS+Iq2pfGrPfg2ZEorca4/FcOeK+slx7FvoUN774rfwknf7mDcN2dJCkoGotx2Nb
JA8E0H6PxC2bCFPNuTo2wRW678WVwwcd3FqD9mEUftYZVzpI5lZOl8QfV8JNypXj1wuQyGj78QJD
PCeWyo2uLLyPBBlqezxaTflZpc5zhu9i0TjDU98LcJfIoshtuNRSXxhxHnyyExT6faGdcw1zBfr+
pajR1llJfuVpvY2xfa+y2DjFXvpUgHSfrRMsoEfIL/dGTz8k2HkWnLPwY27AeetFVmMM6ByxstJJ
Lpw02HgOLG4Hsnisr06WfhMH+xC58ePsZujvITTEzmMxBM+mhz7Qr7zn0U4ezMqA1lrRRjdEV9W3
pBRntxq+E7u5CFpsHv/f4dTustD/IAnpPReCiBGaNi64Ou7PJTngqqYND/UfdyKlg0Oq8vIVpOrD
xNpNNfmNgth25oeSL7blNA4gnQYTj93+nFvpTkAP4oZ8DoLokrUbUuKP8cievukPrtV9RtCtZILy
q+1XKWmcSfLR5ixlGUpza2Hu9l/TwTzevw6PR6tHDWk2RxiqS9BeG0SvB5GXv77HLUZydGd8hKJ8
yMEoDzOWK30RYfwCCf+RQPSndGRMXTY/UZpwgBAcqsv5FagtM6B5KTp5tIbhOfbjJ8/j0m+keMZM
+x4h9XGtj37smEvCLWG6BqozNL75Rju/gFcwojUMk4OY6n1SF6caGWkwbx1dPzn+4GyTvPrug3F3
d0wMo/pz/7jeG46jqB6ZQ15gGheNYbFCcIHBTvWuSFkV9xAjuVYq/PKD/2bGwVUF1fOksdQx6WMq
isFxnQhnn3lkY/EqZoM+WrVLSUvknkFH2LpbvAXQd58FLuf7V2j29oEBJ3EF0OGRCODdOgHc29EW
q2WncneFe+lSFN1DOg47XNbbIbH2lk0pElzy3n92XDLLO7lJnPkr8XOUULJ+0kZ2HSvKysncQ2wk
JdF/tIT3FCZWjcCpeJh1tFKrdkriJSa0P1oMV6ex8B5i6G8Jf2YhusD/wEawNULsFjnorDpc321r
8L/0xie4Mo6oXSrT+TXJUz7HhOQCKHwbNdGmcJkuA7TCpSjJu/fJ627lISctmjUjSrBeEZVGcHlU
ILJq4+q78xNyHwQz8lLcpUulsTGcrdKkHqIeiVdzPnxi6/YXzT/ZgUyvHZRlJmJBu3C7ot1FmXo0
rDp7MaqCQIGiCBat5ndEe2T7Eqv1hk3hOUqvudVP6yovmmPd1x9BOLyqhjIeCk66FSV9Wcjod5JY
1KM7nKkh4btDeuxjV2w4JZaWVeXbcmBg1dWK50MVrnyW8EtVhe9YVs+tr4J1VyRvaoxvHQPq2bPN
lRdw4IKbZWhfvSkKQnyIzBXMIF8XDTbuAYsQpysxh1hjD9LLUQUn1XctnjPpuWtb1SRA1/1TMDOK
iyJziSWmZ81SfUdRv7VTdIzGzAtS3KNQNIFV7CJoz72E2dU9GGBEW5oBVOUVE8YizYJkqT3KHuJQ
lxw15BqzLACfc1ITg8bRbE0klAOmHxtNMA8jlgEQhGWZ42dr4A1CC4HcgMeJHfxJFnTDVP28IKd4
9sVS2LtqNu5SMudEjNap98nGyM3imSiQfJt/p03IY9WQ71Vcz8uYK3c71pBhnboOt/4921tZgKSy
v77jfqdTh9CYSnybzUm3YamaM7Fi6eBRExXptPASgb225tiryk3VNnotIupp1ijE7xb3gd9nDjwC
PtSYrqep+kLoAF4EFYgdfhStoQFGqrfQpSkPkf3QZGNt06W3qgL2SEZwcjx9FN1wayPqk3pAKZfV
8xPNGhPxIpC7wYq5LlT6qgpdAkcEpTc5lDt4gld53V1ArR29FgLpJCexxgi+sqZWn/q5XheEp67w
b5VI4SFxRqD+3Dx2IUhKckNxXHHihQUwCbWOZQ+4GNh+X/prAVeA5h3+QW5k0HwcvEmGJd/vVYjh
yOY2mNFP2c7Jxp8tNkg+yG4FcnukX+i5VA9z0sPfjRVUEnABq4ZFqte/hk1ILIQIL6hfthQHvyAh
DpFX24ccn9IqCtWSr4fg8dx7qKrWwgUXnmrqCnO0v0dmoSwT9LSEedKhrlnlMe68uo6eizG/VfSE
zBS6E6iav7JAYt4RdbIA2lkt4VmBam1OzHjDU1ONrykgkyU0M3GejMHeZ3n3pkGIrAlWPrceA/9A
MT+vADhpNz2VKdHXRQTKMPVoNWRULSI+wYNCDeyLdls5JI+QVnNy21OWtMZezvO1xbJ+iPxkTetK
uB7ohd6wV9hYK1CzN9qyYhmaI9snG9Vk5PjoVXguLHJAGswpimrXWVFNY6+fAtx2hugRHomuXyPz
mw6ybn8DsgTjoGXJTY60YmVTD9rE77bM0tx9LAMn4ggHoOy5Ga4C462GSrrmqvppC+c1nig+Y7zQ
ae0nD9q0jrGdTJs6bL4MduOsv98HsDLrBliYY7iApUStCVs0NN/tZSJLYIZH/wyf9NhE4iMO1M39
584EuoLcc2cqOqAwbb8i+dMH2a2K/N/6TuPvHSyUA/zXtDFHOPDqAp3yZBeE3mBjb5eGYhWWihBX
QolCpWt4xhBecwtsjYaCrMKGo33rpv7ZLvxbRE+4xSt6iGrYOHimRuRb8crICqbfUf8gA/dkwZ1k
Vebnm56IuwX2QlR6LJgAqHkHkCh/fZRNkxq+gRjIa+Cnn2N4zwMbg/U/0HY+GluW5hk16tqAHsxu
Vu5HOrVlr+on5JUz++60WMEwS5dtbzjX9h6ggAzjOPbi1yGuKLcDdYBOuM3MFttxQVwenLt9FoCm
rkFVQ3+pPkqV1svCDF/wmVIvWkSEnF3CiAKruICWPEA/X5IicoBjol6NOj0NmNZV30zvRS33fpoD
e3QYhxG7coCH8FUXcbUuC+/LpTsP4fi3KA4ipnHUwqgmbDve5k1s8B9FlwSHM96LSGymVzAMt3hE
alBAc2cYCSrGTvrHwu6oV2wSEZoEGX1Zlfu4NRlzBsNvYfOKRexMsvyNAyDbNvwrIOINJo8e46ee
qpNxzxFCVcKviMlSeGUyGlY5YQIN4+aFYHdHKKdr7mPHXkey/g7ZiJyE5X0VFnl1XpJjUYvJnpoT
tOOJhbcbG0NQwvFtOZn+/YYriL2rWQdgyYTGzoByshQk4UpjWrr32M+RNLBV1XpEVmK/MFqylNqO
yNQ6oYLDLX1sCm6ZSk9qFc4dEY/tTFCKDTMVq1HVx3/aqjfWgS0PlHF/Z34iQu9yUzmPLoIkFiXU
2VRfWjAD10lNZP3EBu4ebcUrwqcxXqYIO21QknjNRhCaHcz/HubMssBYuigNmOQBfcTKrroXJyDT
p3hFCkvRVDH+huWpWD9mFMSzdyxU+NLVZsaAozl1BakUzOOeAqP4QUE7oC6Y5DGsAkiOQMkzKV6q
jHMwAHqXvXvz7G6qkI2gry3/GIag6qwk3pRx9MgUpWqSu1lYvrhj/+M4XQKpGS5SZLQPc0DEY9SV
z5H1nfU1doCxOWIjEvm8nCUM1Z5cUs7ufeen/saaSAmaMJjUsh93o4mcSUfYp2dYnF5YVMQIR++m
bZt7q45Jr8dB2+V2sX2LzPGJfAckXjRpQMFO7jQ8CeGjuyJ7mchyLtAqIj7MwwJTS+44zUPzSOrC
I6MBcfQNFs1lHcGyRxO600q9Vy6xK2xtHYZlMVdViWR/wDXt1hx89N9RY2Y75ZX0AywpJ+ekQxQX
tdWv6QLNNTXnZ6nlmQFSe5T5eHMtNa/IvkDaiLsditCrafFfWTVLEH5QeKBU/+4MfbnqM4jAUnmI
K9piqaeIyVs4PUQBG5CaZrUxWwDqfrP2GW8zwkbhGNYNgy9DY6+pmSS7mKQ04fZizM9OfacDJsax
E/KvEXonl/wbouCM/UAowqJS08lJ428zYtxlen21gQ7OJgfNSFT2oLvDbD1lGYNSJK5O5dw9Z5Sv
I+2v2yTxJUEsylbuBc2UR0SqfRPDN3G9PLyqjHCM8bdV2bYCvL/XSv8pCAVaADrGOFZZpAECYwmG
o1NYT7GLsjJUsCUprrNyAC93T1+HOHidQ8rxqfRtvuF60/Yp0Q5TvEqjqF0l41J10OC5evAaaAJx
mM2YzryxwgQP37gOTJ7wGKkVpyYeK3I8d0kNXio1GQboklgNhoKxuMa2oTaFxVyyskg0UsFO6BTB
xtgbx7kJcbdazbqb0j8u2rIVwcCrEm7aPnqXPK8WscHweFB6k7rYYJ1Ijjsq9qthOqsOwMaqaENz
45INvMiTKVy0AU9fk+++c+VOam8mctJa0x71q6xMSEgrBhqef+EHF2hs8FTlZSo3Boq4Zd0DxA0G
ruyhM5AVzovW5oWyrJPpstfsKl6AEcJF79n3PB3x3QYEaruQ/DvSmNZT9DtUGcowsgdX3ijfXFud
pTcDXr4rtYZsl1nga8o/o+36iylhzMP2V1BFhZ9TcjSz2fpOs4a16WCVlJ1Dw1Oi8vazgoij28zl
kKHOVTb6LM9dSjvwv6KW51x+UPz6ltcqW4523jxPsTfz2EzNqzThpNA1UrtSbnciQYhVUAArAxGn
ntPpFHdowMrUGD/8dCRWJcGNFoci3GtRv3VJ5hwz2dkbjYirRihHKaCa9nXyJ/2Z296wUHQ0T1Uw
LKvc4MGY9j2jfFgESkJIDoMXUbC/rSeDxIXJO+VNMR6DnMVLkIv5qyHQynam+X10GNL0pn2cOzPe
9WADod2ypGQHry9SmsAbg3IPZ4Mzp55jwndqFictN2GtLZdzgpRPAJaB3BKkbZ9wLgb/R915bDeu
ZFn0i9AL3kzpjSjKkDI5wZKUKXgETAAB4Ot7g6qu96pW96AHPehBaiVIEHQgIuLec/bRuuLko1S2
m/bOy8kzXVlgIE4sjihAFC2IftMBt29mI4wE+kalX04fkwp/kzc5Pg1hB3SwyEKayeb0EYDhJ5GB
ZV2k9DPjgLaBy1Dv0gkNQJtSm1NpadPm+a8/AfTHVV/Qcu4ICD6lUXHR+qLaaWpMTrebEGQCxezH
cQ2eS/AT02p4mHZAttqQ3tmJk9B7Tbf6WCM5zoqedegmTcLuVTOoLsaJXu4yQ3WvXU79P0j14N6H
v/xK40SaknhLkZ2VUMO9EAPRJb2Qrxp2xZ3tKFrpVM+r2lV7Ao/l0RodC9OWMHGGztvu/CeqS27s
EuxLg1ENB3B82kGvFSZaWCOvkOLOhTGzb5jb7onE+EWuHaty20ngakKu86VRPebU1hZ02zuvAPpp
opU63v4IRRAWoG8DUFtRPkbBLmxqKhPCuRaZ2yCswfnQTvXKrt/tGNSyqZi4o0s4eaILTuEgpr2u
opNv5tmd2QfRoWJWrOHvoBdOMMf81qA418fJqPjcIvNnSy+z5ni7fci8+ud/mnAyMN+EhynSVpXj
EPA3/w/xfIo2Xk+gQOoIM+c/4BDTg4jqrQxJZAmk1z4lD4aSxbdomVIHprCuQC9olhK2FmQlrffG
DQ+RoITYiAZ7opMyZDLfr5xrDficTGD6LGrPcFWzUij8S2MdJoqeV68Zp0ubPqEOtK9DWVM0NWY9
ffGra03rmtB265kTLN3Qe+vj+FIVTJIYGVnlp87K8vViU6Z9jEwpgYkIzuS+FtWzOY0KQw3iltDU
JTU4d3oOvb1vxBbJ0Jb5AhhGO6AMQI/idhfL4jpIYte29kjDM6c6uzS0HvcJs5KlU4bpZYjy5LEa
WPXbzLbS+Y8Y5DOWpeT+dpMh/VXY1qyxyDrdFqp1Lsx8VoNnjutKllCz4SBe5CQGdOvKWwTzZi6V
ee9a0fPtTlrgG6Gc9MEu31G2eZfGzPxLwIs0i0A8Uj33L2lIx1Q0KrxTitVqmsaPEDwkKFhH7l3g
KJcggHfvDva4sXIruMRFqW0RthOzx/vrbCd+7Ereu+H45iK1Ku2SOq0EMupdb1u+ZTZPBUkaGs8r
0Jk8joQRXQfx2wyz4blnGcr8DsKMdE3i3rnLUjYU5v65MFhXeVqXXKnsgzkvbX3fGV6CUMsEH+wF
LJzme2vKvsJlKDZCJiC17LLrwKC+6+zY47uJs2sTBMWxqdGn3jYlH2Opy5MzVFy39Pw6xOb4MLj9
4bbl1sHw3FFPLpsoeG79Kx604lrWX07GedEnLP9GYJvXUXM3VV6Yj3Edtdesc+69NDUQbRJVoBfy
CrHy3eyK6v62VUvqG7T0vbvBc9qrxy8EI7nSNq5RXGvHobtXsvySVicPt81axPqyTPkaAq3trk0v
aHBqQcOkAXltEUl1lQMXf1FSrr1tDgNWaBFqsLpdR12HbnLWjQcbfLCNZVJF49UtetJ8pYg2A0m4
Vz91tnUZztaSjQ4/+xQ1Q8b3z5/Wd56dGFqU1ICX8YFzu4EYqK8LiYKH2267aXqaLw0iMrd/3Vb1
hHK0pgL8/M/D6V1srUmYa1d/HQ9hbbPtKSQt/7pN5Fi0KdpSg/3nc9RVK4/mEF//uomqr3OC7M4S
6r9ecBijsNSin9f283rn91FNxXJKw+T81026xhQY4fTdWIsIjEJfr4d056pK3ftVlJ1vf8gtS84u
gT1pghbu50/kB2fsagvwyf+4yWLe+9DkD7f7K6dz74Y2J3NcGfl5TDL8ed3EOl4NPhoIh03Lg/4F
71iRNenK7W1Hz8XohZSuXudaVD5K4UCp7cT9bev2p6ToA2rfvGO582pruli1DokCJdka0MAr8cnK
+nFq9OpqjSjY2lrH9xsLeznUMtj7VXuuzd4mD937Ek2kLmCWydxA0rwrR65yPiWPee40nSpqiSu7
AyV227z9oZU5oWiL9NNtE7YTHgDNcNZ/3fZv+5Hf8B4VLUSq+Zg/d86Pvx3ptplTYuaETo7/dgyN
KcMp9Rr3TiZkyP3Lo//atIEc7iuNL/Cfr+qvO2+3ZWkG8WkUlJ//9SDpGHRMSJTlcQmQqO//ebdZ
TyOr8cLKl3bikdBy2/N2/8+DMP18ICUyXFGeYBK3r/o44rmXzbX1bfUQuEQ2zje3zIL2UYWd6rbp
MKSsWEJpu9tmBfOd/rx1hgtVvdT2mShg+VrJPgTeUKLfnA8xGrqxdWU4rW/3arnd4ayeoqMz7yxb
+0A8Sv+kJUI8Vw6/4flBQujTMTN4/bcH2bUdbWirFdvbg7AZsmxG73OqtUm+mnQvGqforrlWdw+p
NH5eeyNLtQ8rygm3B3kT/oyus6L97UGNq71TD3TPXiaLF1k+3Z43E8I/BYLu1O0xeo1xJ08rY33b
TEoyAIRkIX/bpLx56KnGPcVDmT+XTba7HRnM6nBEugVHpNwh/rcFapcvlz0fiU/Kn2Vm81m0JcSU
xiqepWiSJyt8EhXWsNsOLvyylRf37uZ2W6VV5tnTSD68PXp+TApadxlD5d/d9qA/rE5JGT4W8zFu
N2l+NdLOjpPD7bYEwjqMNdoSt4Pc/rTEPmBJJjF3Pi64ObAgEyKf2+bPkQr/3vO1Z7se/Ds50Pmi
5dWt4jwOPnJ8S1XTFu9ubFn4FGNnN2cfXiUhQaPbBx9TUmfkAIbefTHwoXoQ18hP4ZFBoO3jUjNe
6sKMaf+77VaPQu9V9sXmtkNrYHIokgnidCJZ/eYJfBVw+x8KQXk2NPXF9nuFmc3ONpnZdb+M6nq7
f1JURcy4FMciC3wudBS5bncgoKNmA5b5ifMFTyHpQkS4cERHniM1oan2h3hjd7q+b+iBMOqXL7f7
iUW2FrHraWdriry7qkLJRQk++EiMad0PWfrWuOTbgU7O5zSp/iX0zMNtByYVYMr7Jr63UIPduz7B
47fPhTLefZTFxhXwtbELssDdFG2kEZJsLl0zGd8cxJNthvZNIw721Gb9cN97/LzRSFmfAUDCdJjG
d2a/NAZS0R78BIkHvd8GFTV7KMiRrSOnayR0b0swW7QLCUmfv5jnet4hDvDsuLWrPY6tQVxaPGHJ
NnOU6J1axah2Pll/0MPLGus+05rwThssLtK3Z+936Vh4H4UiigKwEYoYj88GrXf48+Quhc0xic1X
TPDWRq+rck96nXw29frP7dBxmXyOqoPT7/fBbkSEvQUMn7/qgLxvOzSoXxYyNeRDW/fdUbPLbD10
fgWS83LbIdLGZMX7pp0eN/TQu2H6+WhGDEh4cL13LhnWuiVs5hAlzfDosZBBVMf7Is/tAU2Ef9UJ
O99ahZ3tRnNGyhXy59iFZwG3iVX55BkqPtg+eSiIquJ3LWKxNR9C8KQEyYrwnkAo685ICC9xQp/w
CLB6pBR9Vq4BXCnyNBZUsXPWiWNc3h45tcQQyRo1ea2mTTnq7Xwhyp8dSuQ/Ly8Iql+hHzC9NvFp
Y43Ptinejhf+HW+H6DPS6Vqh6Q9RyklOHUngkOq1X0b8+7YDfDltWeuBOlnplBKDS2X/9sXpobaw
szH/pRcufhkR2dDB8/rR0lDJ/LyxsTz3nAa4NlKClWtW4YVTavBT5v9iz0fyFU+BdRS3W9EQx4eU
MMu/7fS3/94e5HuFfbz9jxqbESG/QLVi1cC+/3a4dD7mbafb0X/uuW3/HI7KWjYvIzdjC6Bydbvn
v9395/7EQG5FVMn48xZue/48++2J/vYSf54p8LtqRwDTz0u47fPvr+Pn4bcjGfxqqGOm6Xebh+Xm
r9dx+59w7OrwfwLQ+B9Ra/+Cbfv/hNlw4Fr/z5iNk8h/f/TJn39BbcwP+Qc+W/8Pg+4SLDYMqT4w
BsDaP0Q20wXC4Xswsj3Tdwznb/hs+Bx2oBtugEDcsF3bh8LxD9SG7fyH7fomXnb7HwDt/w1qw+C1
AH77OzlQdwyfA+rEWvFEuuXP9/+NHDipIarc2k5WllLRMUtBJ5uyZ4mESHelOyQ0lbT5N63RtGsn
oNymWy6zPGJUN7JW7cqSjBbYn4yVR8lkUQ79vA5GvQIkQR7c0di0YRoisbEKlIzqKdB1Yx0rHbOm
1p3wMoVLz29XsGdN4i5ouQ+m99BY2k56ybjVy2aVVoE8NW8zZPEQjSaaBkHHwaaYi1nA9P0SLq5C
f9oPe42l/UF3aC9o6KWbCIKT8PxX7XmKoX06GYAJHMEEyNNwopmWriy6CxRq5xaT6+0DiWdlyPBS
oO11+6m7D335x+Yys9FCReW2/C1yOoT+UO3gc5wy1hi8cvVe1dgVyGaguHpxZfDoGvIlgfGDe2La
iZT2mR7eVxMjajVQONMa1Kl1ck3xGWzgbGiSwjJsgGit2f4uMqsNxlNiQgD6U+JHt50ZTIpxFFrM
jO0HCmxndM7WynLbCnM1vmlB+zUtcXKJdz+loFigLog9gxTsqc3Xnd6/9bCfNqUiqSrKp4PFWB+H
+rR2hlksA8BadOah9P6gpoymGABYRPII/RTDb16K1PdQsSLiDhJ7WZqImrVev3RVne9IiV0UfT3L
CENwByVgkDB8pgv6bWHXWggxfsJc+Bjb8fcY50i1470X6samCXHqjhQAmQwRYIekGuhKf2DVTUOO
cGv6WiMDYLIJgqyGaUJqNHqkYJFqDW0TBemMerEFa7cXlJ4wI0H1RjlWO4z1c9hcZiRoFIpo2rbJ
fkIotIRgTL/VxHjX0oLJ9R5mtknxnNwKOAkS7INhpxjC8fyIiFiNJoQM0KaQqpVX0R5wTUjmtA4W
JsH2915lUOX0d1KS+KtEFSAr9h7cmvAiOWXvvTVNh9zzURORxeeYSGQ13tZSTuUm0fzXcZw+S6fF
FGOQEIN8EQadxg/JNmkNJqlTrUFMZ+T2dclGOjZ6TK/ZFbkur81dZCfHqign1F79HFYlX9U0fKW6
0s6whSkc2kNI0K+ZHvUpb57ssPtlp/f1NKQfmMHwO2N6LQiiABE/mnyvwLOTwaXo3DVvhSzeJqNe
1mB5oKpRKneG4rUpyDdtsLxR/AU2oseH4hGrln6w55gfPWumJxZmu8hHWWyrsdwXYCrurd58FLpa
Y+KlVaReMOWjb0msNbOsmmhpT2yykLjreIB55wqmMFV/19Ti21Tds+NINPyJG60tF6FJ5oKni/V2
o1z/YJHfvEkS56A5FOERsqEr9/aaosbnU5SOB+cSp00Br38bi2yOEslAaqlWrvAqq4Xv5f2hyoPu
54+UrE887HFz24jyuBfszFJcCdR7gWEdhGCYjRHRfFFdjSj5gw6j2BJbTWyNRdYhLYW1r1AEZTpZ
WDR/+GzD/Be1oINqYpcas+Ots2BHhY0sxyxDBq22eGt6AIHk2SK8XeWudZ4qNHI+wJyRNtgqJQ/T
nRw67aXmruLC/dUO5dLxjbMIog/NaSHPDXcE6/Hh5fpHx/x+ooGyrn+nrWnCOM7DVZQi7IpNdZ/M
IrHKeQm75tNzx5eOiMPZQXzwfBkdUDrtaeNikCzfoFV8mtPSmr032NEGJuT5GSsYHBVaoQK26Io0
1V3B0ER3vyAqMs1oF6HlyXOLFJ48ZAbX8tamKrsjYHTPKYeoCxDOqhP2IQi6M/VWRlP6ZsjnjFlB
n8RHZ+jbhXSKS2wmv6zKQmUlv5U1Ca5giBMaYIg0Rgh2Yr1nTUeUTSf8KI9J7r8wIOHoZBGR5/yW
DF5/Z5EeaKVf9Ho6mvMxvDsk+Utoqd/od7HgSuxpNrRJDemd7s8CmGM0kg5TdMG7bw0kDGTSRhvv
tWuawHAb++jBnMBftFZWr6vU7JbkWjbESfbTobThFjVu+ta6fBpTES2Yyo9oIDCADskXwUfxRRNX
Yu/AzUcND/XTc660nrQcybWLXKnEmqV1GqxAk7r9kJiXEFFDgIjPxwIWWuEnSC4Uk715V0RcM2WR
H+2aUG+7qu1dCzZ+LDokiFF60br8DucD7S27LaD5hITF+vIV14S2zkqTWNHKe6n6oqWROuKsqcUj
LAd46yzpF7bm72shHro/kaowGOfKW2vEKS+dnmApNzEl7Xr5TikJxCSF93pyvryqoV4t2l+DO0Ia
TqEvJolcVfVwqaoa77hqFkXuVVsW5m9Ylx/pFaSrRFWPsmuuLmZMMc8WQnmuhwLCIY5638bV0XOV
gJqh76XF/fTY6fU6zUrGwWtu7DQpHxRvmN8mOcoj0qZsBjyx7qUQk6w0R9Bebj6jLj6i8/awKWDC
+3CjFod2obPosd8rqdNuD57cQvbrgsCc9e80RLuU9M4nyqmtlWpwamJXgeFHbHWrSMUPjjSTcxE8
c+kvzgM9BFv3FqUS7arAI4AUsAx2ldVwruazM8bXMJ3Ez+PASi6OvcfYnM44uwh9p/c9VJexMeD/
zM/UBS4m/Exl20CCv7UGTAa6R7mo9EGp9Jq9rBsb/BP2FE4wBUNFOYca7W1SP1hdC4Y2cVnTWP06
nsZFpk0PGgAtuh/PyXTvNAmRuwpFHNkLwyI2onBtcu2lH7BM4gzci1DpuoLi4gII37djt/Pj5lHK
eYSN4ldRJ58yyJyFMdhLlGH4OlCy2Qw9RRzsVGSpXZ/HeIzM6ZE+b7+mWIba0EQbVlloZjhzoRY0
98ZIVinJ0kt0XfTefONCvtXFbnvWs+RUlz6sVal/Gon2u5lwZWKsgCz220LAG9kUIjBEo5NsztpU
PQlM96tSonyZkGfWpbPKclfuo6x6KPk6ANTsDIKEzJy+kAmUZ+ewCk57Ep/4aNtdGQ5wxGh/2bCF
YhIyl5bhMr1tbHIEvRlb5pYM6MUKceXd5F21iE5Q78ffAWqbzeSCnjfc6L0K+1Whp6hqmFz6Pgrm
WsElG2nLigScy0RC91rZhr1KclE/+Ampg6Gvwp2dJhuyFjej364tvTH3KnA2blhztjrMBDWVXs4O
BsDlYNioXHHlq+jMoIdjNMQR7kWjve3KiIAUEzhoHneLRB+TgzOrliR5lkgN1c4tUcSagkZxrd7L
BFxPXYmrZdAvYRhgbmVWW60X1WpMtd+iBKzQetdu9DcpMFqrgJkjXyITNaKVUkC0Wi9dFfaqm2OR
U1tQ/YLR2Cjv2y31pwnJ5GbwWvilHlxbICBTnIllWHKWIDCFBnburl1SXVpHvLfZK0F71oo+0bMq
k3NYm++CHwmoE/VnQtnjStILwfgv0yD57XiYBkQeSCa6/EDqFM9rlI5vVYanNBVfw2Dnx8YAJkR2
SIvQs73LCzpScGZr2PwHRbPFzEBHZZYhlwHx3XbvYPPXS2KzvcfQhFqV6sjXB2OSiyp87Uz6QCBd
uEBM9SXXrGKhl6rfBsvcn8cklySDnvXBlHXGKhiUi+OxozyCZtBSC7PXNSrF3QdsmWVdXXS7Z2Tw
u3LnDoBk0ZkChEFprgg9QAPnHP0p2QxZh42A97DUdYy0jadgSw040iOVrHEToUC0iuMISZFnRcar
hvjNTtLnsbNXac1FAWWQtiFtgy8xE4zuUf0G0i/buF56DVuEQPDlUFfrX6P9QKKmWA7tQEBmqwBO
8K773nbXmar3hQvDI8LPD3jpTN1s76Sz/sMdXjR5JfgnW0ZpD26R8VP6LJ9Il9tobu/vUcA9yYFp
C3zemamCpzYKCZYNZbUqzPErsYGP1q6+UbWRrUOLz1uFfGd1YZMZGnh7vS1JTlHjJbaQ/LeJuqOR
n521xiVqtS8fgF69QMIYSHAz9jaxJhvPq1Gflu7B1OhAxiUP8+PBBkvCVKlL4Db32XcXPNjB+Dly
vospv3RNKhYQHmLcvAJVVugvIbtpq7pziK4vvSWVWQxfeXVJK7MgRA1jouM317jtiBmtEbgHtBas
kd5aORAmYz2XLYMDXS1rMaTVfhiR1GOVIYFErifVooREgGN1cbnJ0FEiDqMpzGynn4KPXn9LM0Rs
lN5xcEFo2SSEzOuyQFKPbW5hOv1LX8cPyqW14ufz6VAwZ1cKhvdkHZ1UkmcEgTg2mP9i5p33MBr1
R8f0WamtY9dPkz++hCTT6YH5Ns6HmXDdsoUC27KmlWd10YoAX2Pb1UOzKTRSsAMytFMvQYKM1MQZ
/2DHREhA0gXqYQsrBphALSLtto2zozWKjhapcYpMrEWMrciMONvg3hLWoZXVyndxo1Uj4iAdXj0+
/LNQBho1wcKdXvtX7xtPYCjjleILXaiK+brW7KsUIbpOgPGi8jD9k7a1y4WfLfPZaiVFfx3nkCnb
b07SA48JnwUTKyHKKh4Pg5TUSocOx8umzUZ7hejOpI46HdIemkga5uPSKgh8GaEiBXP4usApbvHf
ZZUxCQptQr0G+4rY4m0MaEHoFhHhYLYYKnkrBoJKN/2Osu6P79TPo5wT/4qY9Ul8ka73ODhqR015
7zVqF+Th78G8eGOL16n8gGh6lwWEY2r9zOpxoP+m/mH0qNkzSTOZdnKFTrX0jGNCrxHSIul4zW0A
RF3ibGoDp7jrjbSMZPqHggQXF/ESUtxZWjWrHZiYaas7uGbeWYyGGHQRvuPCz2ytWTlQ56eGn13c
25s2L7C/RNfBN/6M8eDSq0tB3wu51gPxRVl31RknPyySVWu7ycrvmzdChBEUpyiGdOAIOQCkEC0X
X5F2qajuu1ikFnH1bhQpvRI93FWZjt6md7dkYC+LrEbq1uTeGlc5qTNqVXTyoU5LhTqp+10UibYY
mSbHnAEBClN4XpxwNl8G4jX0qSFRQI5urEqcBSs0aPu6jdKFzLjWDTFuG1fa7BrmhyG81FzIkeRl
8T7y8S5n4ZftW/VynCK5irO7fvKiTXoplECM4hnamqvSyk2bNxkxkTQQWmSm8ahZ9rvAEsoqZov4
K6aw4hC7UsQ66iODgr9H3Kbn6Et3CF8sKYkmH5iOewPOdA3bu+qrdJ3HR60wyUT0SA/VkNk55jr1
dLI3LetZs1gymVUer6lsTzFV4jH9Dqf4ORU4ojNlrUxdeKSa7pwhxZlj0ARgrUhs0b7j96mhX9fG
mGRdAAbRCSpMqMg909sDDe1T0WFXdsYTpbC7QOEWDts5agp1TYyCDiXuKW5i4giC+mw31DDS3Fgj
wY2ZwJzpeBRLTccFO7VwFqBoFGvfmA1UEJk84hPq8NFqIziIGszmKBmJcDvGceVuyp6fNHP+P52J
wMNgniGMaJNnurFMyRCLrYssmTqqwGRiX1nXTB1oAtDxVkWxatpnKjXOxsj5HFVId05RyMIG1pnL
MBu/oqw8wOzrHIMrH7KArLDfcPSQaqAaNLt8mMXg/I7bxDrgRl9GQ/rsTuS567EzLoxI39DMNWH6
VGSdkH2l60DhEIMXCxQCy3YqX8An6lvbHqmdsIgPRgd2llfM5p4Ay5wdbv0cGZsfEb8TeM4DE313
GcEdQZiDN6Z3zT3+6BO0gO+hH+u12Ywnqxm+wYA1674e7jLcNsuhCb5L4yusxEdg6R+VO30ZVUp7
UWYXRc5SNJEv5+k5XqJZHDrjcoIxuqskDrDYRRErnK+y9oCOJeN1RKzgZt1hMPUHWWirlAliVPUw
M4rA4TOMD3HWIg0O3a8kZHY6soImURURvFDmquHazi8Ihlv01Cn74nig6cgx3RpcG5LwGJFyJ2vv
JcY4u65rxTrNt7chpgpGQ9a+heM9lhkz/QKtqS+bRxsWhhhZITZjiHSWpNHGNKYli7TvwtQUXIgY
wO7YLvMQKEWURY8oWIO9K7St1gQHmRm/rWS4GDk10yhXbwlqPkdYUAQz48VlpF+4HR3UIuu/yfLd
ZoV7VXr33JRuvBmpbEJqnd4oPJWLlqTSPd2eJRaaFkRBUC0i0zuXwrp0CmmkjnUQjfAAuo5TkfU7
bykv3xJ7RjFqoPpFHW5ADhKa0CAUHwKTU0hq595gmtVx/S2GMdg0Y4k2nNz6VuuNTZ/7mGxFtsQE
xsy3KaqFbcg7kBfmtrWoCBJh+IHKLVkPNkuWNlAEfEyUDTOXCCrqsivHr5hil2LnhvoTsFymV/xY
F3gG9/QsWfYEBlgOZsQDbiiUqt1T7TH6D+kxk+nJp3lwyBzzUY/xpRLuV64dijjLsRVHdyBSKrGi
hz6k2KmbVM8opAN8ZSCfPLBB6eQAZaesgupzQZN82fusxLDeWfN8PDw6WXh2O+29qKgSjUKggjKm
J9WCJB46/bHhza/HQu8BU0Rvdaj765Qq5HpvFcWDoC5OsHC4iyBnLr0WQtckbGs1kQ1F2cYqjzBD
qT2VgbudyNbcU3wDpqOxC5XhbdDyY8g09Y7cIju7sXvnpx62OKSIy6qORvgyQG96UhF5LeR4t4wJ
BSaUtQ28d9npVI/LhEj5sOIi42jo2BHbzuTgPsSakaEQH09Rn9Pajc8FsvL5m4GvLI27RhvTPdTS
BzOQoCX5AdVIhk+Epu9T4OR7gjHTOaGYNObqtZUsDhAx34ugvBc+LH/AbyQ1BNq5M1BCQtdbtU5z
jIv8Scu3hcaoZfQNRbxo+jazWN80Dp8HJOpi0RZZB/Av9+EXJ5taQ4uZ2MROzghR6N/1UnXz8GAU
j4nlGNsR7KapCVr/m1pPL0FJSlOPQ4nujcbKB7I/VSoodTxzVjNAjKo+UqrwtnYHlIslThjEwRrR
6hqScfWUGOIJmt9R76c3LkflKiz1lzu/zkwGU/TrtsFkCos8bR7dLzfmXHqYRKZh22B01O2v3tbL
fdfY34YliGbrZsFrmq8HraE/00U2XtABfZHsjn1YPvcxxqYUwcNSFBgrhnAOnLaCg1HETwbV8bVf
Yyn5PdQ2/SGBUyewLS76MYT0SDfXFbbSINOqJWQP3lU57FqRYKLtmWpqWv/RxT6Ng+i9HinhVDpX
cLtJ161rd4tw1li64uxWQXQskoq5p0Y534rIcLEt/OSu+9CI8M7rSpsZTIBpxjOOg/kYlMGApp0W
MkMmtULK4cjRMf1o+8okTtlNsV9K3dzUU/DHStJpibsv3aYIajchdVuti81NIwtnJZJdoQEm66BI
MAlBiqSSgKUESnXHH++V1TFpG/09SFzILt6wxZ/yUHVcpK1gPFiJ7DasGtemoPAJDAyyn2QeCu3A
WwbxJm9qULVtqC1NSJB05Rj6gMOGXf2QTtvMI9wHtDy/bin2voaaSQdNSphp2q4mm/UhrC6wLV6O
MKsbrB2W802o1wCU8jzfRP6iNM/GaH47eDnW4DZZFOBUXidleeL8p3lTdn90oyGxI03sDXODVZ3F
3qKb4UMbM2INIFE9rkyzslZ8GqcMzpSTBO7aDtxZqpMzsSHVmqArbCF+AwyE71sVKmSl276MLkWy
LtEfEPuloGinDZ1UZorz7DFgDV4lbxZaBlLbqz8SkuzA+R1mNS2S8KMw7WvVek+Ea4YGtDhRMKhT
eCZOYHIPk+G81dLcjBUlNI/FpG+Mb7KwXtrSn617qYv/KkbKM1XPcdwYK58SzzIvPgaoo81zPa2Q
8fj65+Tfpf05y862TRpkRR3Gfw9wvkDa0cOHyLy42QGbXdbDYbzPqJQSt67vNPcpJA10N8Fncp9L
4ylnxQo1yXm2jCcvho7GmRI9IijmsfwKerpKhvPk+8+zkzroXgkgNPiYKzoVsLGLycYAlSzplLCS
xek70PuqqZR+BvWTcE+wdS3xWHoj8FgGTv3dx8xgzkayF125p5kdQFVpbYXXKdyr2FjaPZWG8L5M
nlqKoOp5LO9zkoyYjhfjF7KfxTC9WepS2s8+OVj2NZy+Q/vF8d7IahVZvAumX66imec+ad4xm4DN
LLNhg5PXlccw6ECyy23s3w3RoQ6PU8Iy5Rg0b439hLEHmRCeXUwWWYGxBet0u9cla7HXWNWbwPqD
Az8lV8HL7iT1nupBd+F1fOnixYPuR/FI1NnaLe7H9ruTV6FD9H+Kqm/iN0vH5QKCX32Gf/2Ko08Z
0mplAqGNNQgrCGK0n8iCXShO6ejdKT718GKanyEloNBGjYxijmBHipVpveJN9xjGMrpaBmgVC1cM
F6mExM8Mts/ssBlKyvAGHyxdgkBbcTlZaLqiRIdGrvpltMFCJtdijuLK+JUxHR/c36V2FTnI770J
1AYDetwds2KX9ltbPtXybgweQtQ3Ge6DazKHj96V0YZs1hIMxIYPs7depTq5XLUxW7EWBkK08eAw
JzsUiKV9zyMz5+ARs+afeypEFAIg7JAtMzWE4pAQC46twpOvUVhR6lfHStQwMNqkATEWrC9qmtna
L4eru07xPwgMAOLTEpzKirUfbBj3KP14A5d1ZVBAmvIZFSUXHmsPkCA5dEtmwAvpfqCWYEbKKV2/
w3IAU4j5k6kUptS11Kr1XGwPNGzWdJxpfkNMDhFZQabh0jfKbT1F1JC36fQQk6JF8X9unkGmepPm
G4Fs7lnPznn2kDe/Ij3eDh527z0suzpZS2ZoI/Dr7pwiyEvu63Gv/pOk81hu3Vqi6BehCjlMicCc
RVHUBKVwhZwzvv4t+FV5YLtsXRHE6dO9ewecrYNbpnFIIzsWfqxecnwyrIpDOF618Y3vWatYat83
Wo1hv/wh1oWD2huzdYRn8i2wVlWN9QYSxnrnJ2ckJQggB5W6ln1zRKR4n1WYh36a8X0U/7L0T5J/
E9Z5iIxrHNwDwIZU+cOEnX2PPSkkkX6NFRHYKs+EC32xg824i6XowcUpWbtq+l7iAkgoBozy8TyA
V6d/TsPFBFDH1KgMHQqfjMc0vbSYkprEvCLfuN9Wg/iTs8MuBkbAAplWPiKxCNcwV5h/IJlCYk6k
h+EgBonkr6FqMeO4sCdGkHcVIdsbuwQscY7flS6j78AIBZvKaPgHn8RFcW/2PpGR/k4tiR6aNC9Q
veUtL/mSlnPZUHNa/rmyIKfhyCf7B3GkNcOKWu1//fRo1A+j+tPMD1N8Fs0xrd7L6Yw/RZwTPflU
/a+aZxGCUI/WsxzkfQFu1/n8YCcKaKUK/BryK687YB3a7W/h1dSIlAl2Ckg1Lh8GOycjXiBQcUXq
zUZmXs+t0Fl8yWqM5wfmWh2159jzFn8N7Rc7eBdsa0VLoN4mo1yVoN1lqLLrGVdd/mPC48aOV8S1
xq4t862CUwaVIpyfZs6Z562vUzthE0mztTIwBFWyr6j9WwyAU4mXp/rusVdf7BTl5r/aYxJWIxp4
0o7WOsQFu5pubewmTC8+1hUKv2tOcZ/igd0mbW6sOlJoOhq2zkzcqzD6V8EHYb1cKG5/6oHoMwUU
shRdq2C5wdUctNmGoBm34DSpdEmIc9AIM9zm/or2ghefeAmWQV2H/ShTYzhlNHw+gnq6JR4fgku4
2baeb6YQkgJUd4wuPF47WCKCixbeSeJsu9hYtgaRGx0hJ3alIUjSSNETHxPxtybRzwatU8G+XyXV
pxdQ3+ml1ypPFLKwFjnnoA0si3BNqG2dW9Uvajf0geJNEN1MXYFPOEnxglfyUPvcxbDPXpxRhcpF
kkG8tgGwwQUhGOU1w/R+lWFrYVWEqBHVjOSKrJgBptMrQEgVGvhIJKhfACHS5F3DvWu+Cc1nYi62
sFxFEpIpDerLfaDv0iE0Lr+cjGeoPB6mgPmbHWDW/VrR3jAOYnwe8NrnHBf978QGgUnNFqCazHRM
+HV404wf7V6MZq9Stmh2NqB5Di9/kEirtuxca0a7a70UFV0hQw80d6zGWVFgco1JGljJNzkEeM9B
USHXuSanIIDmBAlXUui9KI8pKcJW2vDf6E5UWnarg9V0oYdBqq2A0PSggHXEQTFODU9ktG7Ln2Om
HwokDk7K8njbKXCtDC4oauGsB5qlMS56rpMyJErpGIwXtb4ndK/4la6s37p7mQN1WuVTsxqXceIb
TPhBCa8WEWIWr5TGOrBXfkscZibjzRe/RfWryQ5hyfujB7wS/l8GvUmhNPvAyKR2L/AcbWjiKLzg
GNOv0xnpWy7b7KLZx2deVYODK7gPSqpX+N1VJPoviOarwFXBigRQB109W3zVV5Z29gCh6j4E4ylJ
l23fh4yJZ8SNwzACSPyuRTuxEY4adyq2MMRJEDNSQSRJASMD1VEDaxfE5bqYh2Ona5fOivkkmfmI
kUOHmOWWuuy1hrZuSwAwGfabhp+ZwAGWul0BAYKcIaq7gqmLbqsFPDE05MRDHIouPNWluBMzHzk7
21Xpo5G/EZlSKE1PVsu1NUZ7XxLx6Cl2xcBbNI1ruAR8VrxUg9EmlmhXyqKtlbdgINBIJORP8khb
WWPavA21ed2ryXoCoQ1wkxdkFWGqdTVL4nbq4XfoJky1RFZUvtO1ujfDpxPbxdzozqR+MqPhbMLx
wqVm7bOfDMYZp43klvQlgRjCoQiiS+W7qtyzHO7FLV6kNwy21obWnFq5OblyKR0HcLpMjb22IfGu
j52O9Z82G3aEdeIk5q6KSZGaTwcJpeI4LpBaDNGuYQUCzyAqHqU/3FoxpWvPW3vOpEcodh+VbLAt
zY45AregCvYGtq+K2q7NELzXVJ6VJL5gd5/qRr3DizxhrLou0k+scr+1GRvE5lSV28YyVhIaegjt
ezkEeKcxxUJoWLxj32XVuqS5+DcuGQkMAUdVkC4Ca9FUajbprq2rT4ys/irNPOEL8Zbqjl7Wt0o3
/jVEfWXBAAoWH0kA2kqEVLEQq75SCxSZ8pECA8JS06EsLrV9MF9VljO9feFaxqZdciSF73lbJcWG
PBORPXqCP3Ean0ZMzYv+Xx3v/Wbvz05meZDOZwvA0tzl2CaE18naNuTUzveoYzuyTttbLL8VtBLN
oU7ukfoTGZTzolzlDb42HzXHJVOhggdABxDri9QG9jHLT3WVsS74DNRTE70jq8OuEAt+AdAWQE2w
2cKBqow0C/xDLZ91k4zClbSW5Bf4jINRiO2Htz7/h9UqjjmNm/mDLSOSf9CtjBex3+XiOVau7FZt
naT77Bx57Bt0e4Elwr9yvJYDt5SjJK6oPOLmk1NNIT4qK7ywiDc64i4MWAfIjYd5dNFdkKl10Jw4
SuuZrkkdWJRDKIXz6eYBjCaZ5ARaBRPekgIXQwkejbxB0JlSgDMpWXXKQ653EgBpspXy9dCtocbx
V6Qc0HCC+3+WkkjOJONI8ackT+SureAW5gbawRxvw+qdu3KVV8kK7Uh1rFeoGmq7tNFHVDu0aitT
O1JdcKykphFD7NUw66SfFOgEMmy/rtIDiJOSuzGxjuOwjQOYak7kzMk3lxe5UqcWAM/HHKg8KlA7
pf5eWjudjbUM5yOaDhpSzdgGrjFcPMOFXxnM23LypuQu+Fb6a2aRM2V8JpSL6LpABh1vhWhuxpH4
gb3uby3pHLqwFPULHb+pv9UIr8PXKN/V/r2amQPfMuEV6e/MR/XstuTAWY+Sdh5rwXp0+ICMMxs2
+8Tj3vjNvVC7ZMlRhpIa70avsyOSKYtTq95KDAgNzBya6Yw7qCMaWFl503iuynUv7of+nf8tUbaT
ds7NC9IvPCS06dyZW1RgjshBoE/PiBolIFT20jUvTr6NwsPIlpLQJyX/yeZ/gnavBi+1HxMkrH+h
/95ItzD6o1kfrLUSXpN2M2m3jl7qEai/A+EX1oM+HHPTly6ddH0tjBi4fIjm1SAGNhV+S8d3MZcg
C9kT8rNRHQmdpW7aUXrnZ9qtRbbWv4j7TypeOsD46CH6hxhmsgUGaebK7khvUD8mQgSENZGZknrS
xh1ZY3Pl5XZg85p3JCJ1e9G/5vYj01ChdYPbNp8lRrdELEW7tvvpadSM9hbhNZvDhTP7e6we5Qoj
xy+ev4stUh1cR4xX+CrWiTdAXI7fwmmdEoZBzTBdojhzD/toO2Ev72OCqBbP3kPBiCMHDSuZMvTB
PAfDkZdPV/irWv+X92voNgHNYmc9pa6y+x55a04PBB0TSpLADLnWsUTuq4NmsVDesMdZGeV767sY
52U4Uy4ghbUu/3wpWlUsjkLwkah/+s0a/1p2UEhArkkNDi6eJbJfE5z+w7WOB2PK345yvipB/+b6
3W+OY/jMm6/lTcvHwTUjAqcA7HW8JGKbf0tTUlafMv4sClFzaOpWv7DKGUw+cvWC6/OSxqCeS1zM
8ulqDaQ64tTWrQzBdfGJDuojIxFzE7nWE8KPbdmcwvbUwbAcDoW4n6xbW44sJTGJhtQ4Fpts2E7C
H86b2C+Ctke/g/AvWifr1HhNdJidcmmLn+UDvi6i/F5X8GyhWI7NrcwvFd6DbNvXkrY2LZaWezIG
muqCQYz1ARsbsVJYbRvhPXQouI7cH5kX+cSnnqqbdNfGUZ1ZehU+5osfUG7g+61aePtLqmxencJ0
03XrwXwgCiSWBzvWYwx6wPOyMRNn0r9N9RaczUsZiyt/GwonnkI4ff23n2anJ68r/8uUDwrb+Di9
B8qfP3n9ravXMELTjwKsFcyq3UeWJzYjOeaRZxA1lEYXX9tFy1KGmZoumWg/9krTzY/epP4aUl9Q
G9Jp4/a7cHSZBXZod2cNbyQSH9Q9+LTCLAijFA+StvuWM7vqdlZw7eb9tPrC2xpqA8PJzmz22eKW
k3302FS5lFbo5l7DgsopMjdhskyav8YtnTosbRXGhqCxdm1YesonbLyH6SBoJ13b6hkjz65iihzU
X2YlMbxh6sKzvBGzUuJFr7I83BvpXsIjSXtXEgCuzYjPjHXSwmco7UQ4H/i4eRjRxsUazr/Un1Pe
0FB7JvWyvt7l49HiwRfCXmz2AnNzHP8E809OqpGgPhfmOAOKHTgys/iT6pxcFX/TYeIIHZUPMDo4
itr0eQfCLSA0eyig3ZkYiByH3kwip4LBaXmayoMGPYjcoTwrbHf78TGFbmStv3Qwcbo2orbLtT45
E/VcX/8++O7KYNtDfy5vZBcS8mMMD5lqjiI9LNZ9eWlqxyDPNFifLnxqLGrsuPVEIh9gYZbsvjHA
4NwtLIY1YY0mSfcFjGVhQ/4vrjDR/F5pW6smUYHQ0BV9ziq8AvBVjL0rrfhkQcO2uHQMR8IouNhx
cFtWQdpuCT6K1mTU9T8QqVZIILwZQ5DV9+JbcVTOtNFNil+RcR67Ta8Ao28F6z1BsYqanCsnsP3M
aw7mitBp3ARtn3WQA1jHbBUvzUR3kYyDRSGGgcWTKAosAAFrz6MBCoJsXdGebXrp+pNCw2M8dYUO
yXJ63JOrV9vSzoK1ryGc/B8NaegSzf69I3U5YqKai27VLqMsCUck+kXJWTFdymL6ZtBRbQIPgxOh
YXrelJqtsiyFROXVMM4uEtUg2evtPS1cBnaGGOjcpxRFYfkgr4x9Bu9l9u3zyBs8MOUvKfRPJihc
p+3ECN/rGwV+mByRQ65sa/MdBuNIxcgRhF84mbDrM2VgZn+Xb1q490UsgrjbOB4Z6XO0Gp3xEuZ9
4RbZdjYOWnwq+dWmmOq8x8Tawc2TVzJJjxHH12RvC+ETm3cMQLXzPL4Z4U5It2H6bN/pY9zacnml
Mbg55OFWYDMsemp7ZzENCqjY2WJ2CHohQqjTdxDMq3KX4yZGdUKkkJ0EDozGAWERr9D64nEZyveM
fkfON4OyQUdC02vJa17GJPPgm/TF3hxPA96TNpZoIsJtEHI74ska+Mv15McF468x7izjEGDEGvjO
gMabnYrd+vyjvvD0EAkRo5pBRJ4pVNViAZUecZ0x37HZaiosQm/82Qo/xN/o5Zrs1TwVHZn9Dqrm
rPdM6BKOERNU0u6V9tz1bGdgYTSMWJXr27X5T/F/RvnZygzekbmDC8g66paN59bTYGPX6K5gVsnZ
HvpIzWdIX9kS8lPsKpZcbugKwS9Xua6tm8HLK0+N3CZy9Dy2w/7LHJ4i7aqyAGVsTlT1xpGxh2Bt
1tsZv88x2RjicfwbqebhVzPehfloxM/J6Rwtuy9N3PwZNFczZAXjJQ54njtVO5kAGGnCCeCs5x+U
S8ITlwOv+y+xA/7QP5cD1bXoD2wNmm3cmKvl5tV1DgsKzrR/WiTdCltxumHi2idLD1mJp0m85DIB
nUfdPCOeUqZNmu9xfrVF/8iYsGpKlvktFIYnWcBce1h2rEE8ybwgF+oc15RX+QjZkDY9dWVnqtd0
g04KzE0ZUbax8iwYGTWWOB3uFcxWBvA7QwL6Vjrf5zAdzfK+ZOaO/ZEcELO7KPG+UzcgVB38k8zD
lN0k7mpqMTaSYLbx2fD8N/2/qb9GvGG45MuEI15r4ZKIpzLdLA8QMzWEFiTq0CW9rP6qbTmNcr4z
yLRLu3TbdP8W6FToXsn806lsg8cXCyZb706MPar8KIUbdAU0SryVTmrTQSNHWi4HRbmN6k3X9on+
ocpvMn1an7/a+qMaPmPcODsKZksMyrkZThRcelyFEUV2yOqVJrubLn5wC627hZpusjEiYSK69Ezx
0oFhsPF3I+xEI3wi4O4cEFyA9vw870xz3beHotmCQdsFCZ9O5nBpLAWIkPch/a9DljuPFzRIYfvz
BLq/mH5vwy5VZpeNq4vwLuErku5F3Z2FExp+oh/fAi90KS86PWknfDDwMitPNltW+BTCzrROKbq+
6loqvyo7gJQ9wSQB8UF8lq27WpzkgmCDYe+X36V6SQgl5RqFRz+4UuqSmdFiFmR+1yKv7vsY76of
fYXpS73FdFPK941Gq4QqQVT+ASUO4ki715HxRnBK8S/T/hXBycKbvbQZ1lACcZVbwT8j/NXVzYju
rCdNGiD/GtWkZB8ey5b0GLSbWrlqKGoSvEvoh7rpgFO8Ff7CBBC/ychm8+RZORsZwAwuCbVhknA6
kzxKjU7ywCqxSaFZnDEnGGlJ5/SpBntZ+G4ari5KZnGjfaisEhwFgkNxkOu7In5wReU67ei4URt8
a54xy2FBuC23DJyBJtvii2WyPHj0KiocOOEiULYwngTxMFTfi/YuBhnERx6k/qaOylZN/1UWcRM/
dXbTTdqEIyaxkY5tF3dp/qVksKjd2R4YfJzeZtOLECn9mrO1qvBLJjuf0OpVZKNnomjIM0beRwRe
bgFzLbyPwVbW1oJ+IUqW/QkbHV4kvKpolCM2Eo/SQLJArgqctz1oVdsds/Kp4/etwOfVRUgBNjga
QeqJ/JodyCQK4YvaNXLhdlpvfvqdVI+u/TRbrF49LEYV5W/I/+Aq9SwX6WM15XcZ2LJ0J6x6J/fX
aXMcsp3qn+rpnjTfWvXRdO+DhL8SRkS7OVmH9UFSdhFJTga5Rgz37A5U/O3gJlTveYdoaXpE7ZUR
KCiATbCJ1LL3rNzO5WEwCFH8IocLUQ+s0UPt0KQpP7hJunH8kO2R24KaoVzlkCBGbLNZGtsDIXZD
80/uD2g9Wfj/DdmewbgjrW8gYYwoILcafiM8vZSuIE7ol+nKnlueyOpX0N9HD5a7/I6/0irY6GvL
2srRVYV1UgR3hKb4XP9je+SI/A+jReoCSvxzz4nlPmEtlnyNILHLr8HXgR9fOoPWGd9z8QqEy0BM
vXSoJmoWbT5y3FUPZizhhINCBl8TZPyXUPGkAQb+t27i2uvUELO+E53z8JxHEKqkcMPilsDhWYY1
Raay4nNetBgwrf6kYZdQV3yO2Knr37FYYwAgpGJ4NzFOCvKHwNoiPTAUQIPjWr5O+pkxnybZmXwG
I35ixTawit4y9Wht4vJoAC7SBkO40CGZspSJgbWqIx1M4e+T8ZdzmY9vAgAd87VmXCbFEf7M2Ute
WbTGk7/RtmmTrRYUojsQd46l2PyXLUHbGDRiP+xI8q4Wt6Z/pgZQFQgfZR383/RVaryz1Y887A3z
3oU3szwO+qYu1ylXoqF+1ECtmEAuo5yAq3WufZhssobi7I97fhgJRoG+mZjlKlrQ4K8DlyZcztUt
aGXGEcCm8mZjPzH0448FJClty+AK4RmarAR4+iqbi66gBFrhhFkdratgOHC4hQlsn5WXW9eH/344
gq/xPcA3fTqG2U81nJYmWQsiONUDvExsHYuHNqwTVsBhfsPJjMywyF66fLbkHc26sR6mTUtvU1Nk
VqAeBrGtnNLQp87ymISdmmEIeookutxNW3/KEXSWpyq7uAs21uNrtrPqTEUJXewqzStTpFMGmyEh
p5vkUWqlkX4PG107s8UsdBdespJskzc99ZZnzsIiMm+IWexQJNQMsea0ycly6P+1/K7cG7YMmw0Q
INS5RDHVHZ7E8OIny6MZHmKy7VjL4PD+2Rm22UKZ+ZDFb1r2Xl0V3YY7FHN/1qVotrfL2yzI+3rX
vwufVHMt3bTSWSH9G9gf9jQled0W8AAPC6xpyJAXPbPZYrcRSi96BWnayBg2FYccRxBHYHX76G1G
xfq7035MBaCEXcmywIC9OApuq1yXP1hkfxDPL74Zobgb1oF9MY6jo3IdxTMcc54IkMtSZVsPxjK0
q08DQk/bfnINjsY+s8i/8UL2P18pUqxtAc+AVtXpWdeRuWdHXCyZeFPVc1w+AJQLA2bpeEFsGAnn
aQKPI07iUK6hU/nY1V8XCKlKPgDrdOVYWsdCekn5yz8WIAc1rosGWXWoUOfPmH2sVL+ZyVOwzka7
lqdj3e9FlBx0yAMcn2jExyNYgIo0PMbl76QSr1K8K0AlafNdIeUkxmhl1Qcc6m2dG+uTWwqm4pOv
XQ/2y4yXnoZN5E3Vc5mcibkd6Q1CsEa4ZIgJ5S28MsrqbjHGz8bPJt5kQAlC+hXnhFHDnkGY0zEH
G7tuRdJOsOnHK9c1P2y5OWtPd3vjwbCD/hcfsp7JpyCjVzwv5ZEkirC4lubsJoFnWI9kPsP3aSUn
kTc6MuvemyKvhCKZ/JuSbNV3hwV10cJdtywD/GMWvZpuxdJMpNcRvmr+dVK9zIxgzWUduS8wuQy/
dRhWY3zMAWiM4K2B4a4aP4K4LYSzzmovZI9CpyI2R1G+Rc7XyMoSfZ3dVM/G35NT7vjBuU+85U7Q
520GNjR3WP9T0JV/vvYR+U+9e1j6tpIJrf5uA7qj3Vh+z92nIED+5SIP/8OyR5o18VPz7yGC8wUd
SKTnMsor6j2odnVwB2rGam/PfOiaC031CwrYykwaGkr6CgyqSZR0siFyxhHTKtCZfQcGQVh6UKy0
JfOA9yai9J8qKd+iQyV2gWTpurBxy1r1dLo+uIeBPbYs/y07hW6kHbQe4vTURaz6Y0IgcEY5WtX3
EOKyWz62Vndpy50cwrZJ3wSOK6RdG/ljJ6zbGnbmv8RcNrrySss5N7hK+D7+pwGvJz9eCI4D/myZ
J6ce8cbEJRIZAwe/8hBHMXIs79ukfsrlnRDAIv+1SBjomNyy5C6KLw09n69dedFGSD9ywC+c39rk
ktzj+UoIkQXULG7GqUC944TLzAOFAY5bAJrPH4/zVuQBk0Bbp+6NP7CZWasCb0JcLAmslh7dAhSJ
cKb7J8wu2oKzEd4iESXhFg2ES1Bc6HynPgIRgcUsEgBKfOrW4smA8TSOqasqAWpey9ZUeYUjRGLa
KBjG8AIwxJSrW/uUebvWaccHBIUYc0xHSaHW8LnGfVC8lpNYiCfRAsJj1myATJPpWVP2muBE6sAy
ci9DAtcELyJ3PkAOybkwIREbrXzpZVXbWfBi37KXDyCDiuqsm4eFFD49YmvTT3eoyiulPM8TRQOK
75a5IMvWeexKhluaB7IBSYMlTrU761xVhfytJD/A9oa8J1El0zYhQkdR7p3lbsAVDxBuO0k34itX
pkueqPLMJXLwDuJn43Y2yXxQd12LprZEkZNx0OnQDH2jT9tSXxJWVz2PP8muSvuu6IgkPbLOTPlv
eRKG8kbkeh581F+R3qzSYYkbPTISUqkEacveR34meDNJ3vvfGCHzuuIAvxKG3pYMBo/gN1A2NZrX
JP2Y8wPPLWZz1MlsAFZ40+cHY/ioVI9sBjoL3aKxXks4LdYndI+w+IwVuje2+3AVkxPhrkHrjcJu
2hFrwdIBW2nE6AlCITW68vVKcPgaxgd28TPky1z8CKyrX99ZMjg6zOV+0+NacDSPVuM23aE1frPo
Y3yrqgtCfHPaaCsEivzfhNSbV3U/PgjSXX5KTw/FnEKnZMl0ZCKyrM+svY/Tm08LF49wDmheybab
1tVmoLAv3zvkwgXbKwwRtue3YSDNbK+G9i6aezX6K+zvfGDwnYAXRlTKx0rcaote7xgyyBOhZ0sM
0injjhGQdL0294QM8P681/OXoLw6/Q9Wvt/vZP9bKVGFrED/tKc837BMW/Y5vv8BPKzobN6gpLjF
nbTMeHTa6rdEYwTFnRu0ViEJmMfWglpPqVKXZd6jM2uHu5nE+iryOhp4f+/HVxh3y87HSDzN302u
vobvJmKpor6N+JNGfwqrYbj/Fm+IxP5mZguS1Bxzhu86lLHo0G5QzOxaOnTItqXrRMZU5KYeAaRY
22JaYSizqwObiXNNa/WZl6+luOrtl8QFM1zllpOVQzZAPNw1JGlSMqz8ZhIpzKjVxvBmO5olKNCJ
QFmwBVKFfluPOyL5w3eVEcJyzIApWd+Y4zmUfyuDMAPWPkerZ3HwNZMUkFK6pqxwehKcA/8l4Z+g
lQJMw9S2ACyVCaX3g/wAWobZZI+BYgo5bruV2EyTCyiUf3X4Zg1Hfm9WfADL4In30audMYl2i+Kl
RySKsyDT4DYMdkm7T2DTJeaRmiiia58GQnONHxl6T6FTuspTY5AC6q/HZCuwklScFoInkms2nzmK
e74O5dmxiYgWvgqoO6QL/mIpZsSAdsCmogLZZCZGaeezzeo1px63KW4fOYZBO0m6qoydqv8pVN/1
zDV5ILnEi7sDaagO93fkcaFo/80y4F8a5jF5fEr6y0LQ9lvCmMttpb/30gxuG9rq+Ez959Qzw/9Z
woeQfuQV9vrQLohFwPNtTcuMA/mugbw0bbV15wnQzyFjIN/gCDy/KLraP1iA7MzTlYrYq1tkVBPq
L2JcN1CS1PqpiuQMyF/a9LHMhSgTrfq8zJ1V/d38JVQQDUhrhitUF2f83BWMelhIFDeJCIf6n0YQ
CFsKXIHys7pc3ctdaw5cbo1TEbbSHKXqZkLidRGxAj8AVBkkTAnBj1xFthT0njQScgQff1jkfJCW
WgXKX//ji18mjnKKhMjtO9dPPBlmmIhaiwLYWeg/oH7x7MrWY4SRtkQVLI4G8g6TEwcFi/wkEEVV
zmV39AN+ItRUv3hGaOjzvsAGgHZc5BYL6QAlIEiMSzMyEPSdIu/NGkh9DSlOhS+L0h0kETtLPXoo
A6Od/sOGCtuIfw/4qMaH1X9FGqn10P60344eCzcYe/K5v9jca7bAjLyeNiSsz8JaTVm3uiCUNFfY
BvVQ2DVxdXxvu8opwdiWCA6/72Ak35EztcZh6j3W9AQ4rOCfdfNJD298pyZZAjWtUWzlDsGu6aSs
qldOxRrjgEfXe9X0T4cRk4KyVt2lZurvoN5JJovY9KvOzn52AczsafJC3ChaqFDDCH8t7+16viy7
sPitFf6U6msOtjEXIgk4lHsQmoR2Y0rJi2qdWOKWTkKbCBqGI46qNtqBBEi6b8RT8UYflEAqEe9N
z2Kl3AzCSwrZIDM/5Dh4LBdVXFAYX1gSdiXCgVwCc8dgnkqdVnQgZIklMHuxhQ024Op4cYXShn5q
+TZK5dqHDbU9YPxgdlq4sCacShbOcXvgB60jf41f+ZB+phSSlY82TcHGy560TfM2MtKqHgC3pe1b
mu/oYqDXm7UjMXJ2hVZcH3bCvKI5s3FeB1zR+V1QxdjwT2ns1MXLhAnDn05ScVne9xSfjqx6q/jy
yaBfcVdiFsC7tObLD+7LvbzwTdhdydN2+fI7/9ngghaR8JKFRIzBq89Bdqy9LDKyh3yNBqAO3Q5X
tU7W8XxQylslvBXYzXQ7P39RFBRlLUfvM7uNhs4rLhzRAsIkFqhATtuWtLh+gZz2hTcCwx4EUMDM
RfWCglYpL8jxHC3dL11X2BEhze9scENDziAilvZsBhauF2kSH7zA6GZgSQ/vErWflicbNdBdMbKA
x4VNSVBanjRrtSFUXFuWehBa2QHlePmQCTMnjtzKq5qrYJmy9M6y8wPCpCXwW9D3PhiqRc80upbo
UOCBv9mCsDNjDSlIMKNvsmes5WBfam9iDO/hq6rXPs1OCwKKHotQH5iESWu3Ie5wy2sDoigY208T
NZBc/OrStZqPWDapGj1FT/wXpNRU5juCBY3ls52uge36eA01TMW4pmJpvOWPQBFdZ5da3c1gupbI
7af/MDrAVjI4uL2JPe5fwLXA6kC7BOmlVcFc4aiiZQqNzwqJvoIgxZq+F1rU0LlUZ+ZnrxB2Pi0v
72QZnOdsE0330bpP0BJD0lQt5oFLQglArgox72+2LSrCfpLe63pJ4/4pXkr10EqoISBpBA+tZOiB
2pxu4+VUAYuJJp4QCac8zp3xUhNSmPn7HsysByHODQNiSgdWdkn9Tw3YkaACGHN72djhZpp1u5xv
GWFx/s/HKZ2/k/z7UkyXX9T5EpuahY5oi3jK4u4OZAgzCnZVxo6bWsrJVslMtL5kEHmhOH8jgp5B
D5e8yrfQaWwzvkzJuyqdJ7bMi5wkNP9avBEEcptJCArHTaB8SuTcWvVn43vKYnV1b2B4RBjgiMM9
WvQErPtNOBIgW7YGJX4BwOqoXrW2jC/8mibdnbRjyGa/lp8c4k1lnTr9o4acMS2pxgHscY7IZPJL
xhMnLnLhGsBI+BN0evjvMP9iAdGoG7oHwWelRHFJxW0z7ht+Ccnu6Im/qgWyM/ZKwNBV2wOjxEC/
APyk6tdq+OEki6mDrFomUvW/1dqjM66aT64O1iwlwrpapRmdU2DgwUFNiIkPwi52dUbG3uHYGNi5
wFaBo4tRgBO6fe/C0aodgM52PVjPOmZIINHd4rZrNobGk0w+aSKjeTOHl0I7BhnLKN4O3Jv5jzrH
KJsfEupRRuByFJdYFP76buBFhJR8aQuXct+CLfM4Y2h+0F5EQwAveQnwi42AT+g7G+QJdidk2xLm
v4keRSFisle4YdgQDC5jUFasACmhJn5QA1fC/I4ViwxgfsGbjrBzr8cRiUPOSp/4owVz2ycT8z0j
siTGdkx3ONIaCt3R7N5bPuos6lSjVJIYoS1XmwRXAgBsKsG2OMVxechnuCY/cujCJxfqU4wiRODm
XCKWEDuURb36+Vc3Fxaz/KxXigKkL94n65igTCN5D+KVCXtD73ZLtZZjj+tohWe/gKgEhbr1p2A1
hNUlzXpA5o7l/xbiY0GHpHqisyKIq5DdTuUm4LcTQ1viUoiRKBUHowcEvA65yFrTm2SQaMwh/+XG
K+vdxgvWSn5ZSkEYHvFzJFqAYczrp52MiUV4lSNHDE8LxIbGYuHH/I+l81hu3NjC8BOhCjlsmcCc
RZHaoBSRc8bT36/Hd+GNy56RSKD7nD+ijFwr2ox5bBmmLrhjwL+irWXclRYF6E/bjAiuSbYOGm07
ezgZigS+fCRN3jVAiSxcH9lBtS9mvsmTq1pl81a5xhb9iy36E0TzvVbsCPScswgFJ92t0Jyv1WbP
r8SmsmzVQ8oRWDNPqsmflnx6xGr8lFxp4ntgCJ9jZhuLp6LwYaYErywURvT8JM6NJr85FOzywRax
a7143sQVkLSXVL406rGo+oVlT3Th5huLSvh4cogOqXj38lXP3TX7m2Jr6WWEAJQ6QxOKQCE61X/G
5UDZDhzCbpp+K1RklrGp/aev3SsEz3FDDWr6krUPRGf/PjpwJRSvjkxm6UjnHc62zxJzCgkWEsg0
NTWzCGxpsN7H5hJiMsrTu2XOM5dXr3hru19KcVkUGJeaFQHy/bJdxoBveEnIzoIuPRWFTNfSVQfX
KJxTD5BRvkf+X9Zy7qMj4YxOh0fGy56QhTlUmEQnpO7KuqLEy34jG1uJLkH3p+GKz326x7BpkCy9
aNYRq0Y3R8ukhS4I7UwdTdIXB5YqxPnNvuzRrkx4OjLYstzN2n13yXnvxf0o2aToLaBrgMTrJeEf
yqz9K+uVKa9JNLNZ5tp5EL2V2Y8Z3P3kOeJUmMCPuv4uqpWC8cL44Pwq8oc8Hit0CsUb+UCoBdc2
4a5/uu+Gz9a+/GDp0W6+dSGpB7PHsR6veXwhmFJvh0ULGxqiL+9qeVWaYAqzH4PpzsSRkj24ABRp
C9zHYbGCjMOWu7MXJUFjvMSsm5QXEqiRyx+OffKiW1KfNIh3bMuYXdjOZIRYN1pnZ4zZRrRRq40G
5Y9KHqFqrG8sfvUWG6wzPA0VRwIUmHi8RtvY6mSbmbbPf4viQmy8DTNpJqSQBpqJYG6MMmJq8qxO
YHC9d69goYuXLh0EZuWY6KDEtnDGxUa708mjBHX+Ty4kqSs/IBOG1NCLOMEs70M2F6jaKd/D7oFI
gzXDYrgy8aRXHIFJ9EPutxiIacKlq6UDeohxAdNrdnV+i/nbZJKNsyyYmCg6hl5G+mDufPi1Uv8p
p7OVPTLMj6Xsz2pe+o4TMGPqweINQMpMPrcJUSVF66DiZrLRXfC1SKyrOB09V02BknYoJyt1a+GO
gllof+z6BenvYHyfMeUB/9dFN/+0OXMOBFXRq7kfv8BsLZ3ht3qvsCbo2mxErmYG8INluhgh08QS
adZ/Ab/xVMMBSc7cnzZkUGGBQxvD5doOZ2yhyVVrcXSg7kQbSNotAyd5DBaEsPGqoG/FIdiVmMsQ
Y5tb7hk/2jjqY1rQ6laePUxHItJsLL/L4lul+EK72fwkBfAt/kavOnTaAWsgtxvvClJQhD9qsWER
jNJ1U39P2Cg7yFuyALVvBzeyWX30+dUP10a+thc+tZhsQbMM0e6KsuYBYdEI0PPvNBtARYa8XkqY
9WgugEIZUFu2DEPKvbRPoX72l9Ta2ZRBVJ8KAS9J/Y9INfKtuZCoKtlWS31RkERUgVPzxy7JIQM/
iFFvkZiHWWdGqBnSG4Yc3MngqgMzyYbW7VWa02u1yuNDXZ9jZdv3e8KAyUt6Ixnn4IWXgWO1LOYW
C4vNgE5Uu80onyvIXVsMYZDoCnj3fqpXQ/+GjX+WwOYHDV5caIhViDhfn1vpKlml/L2/zjJYBf5L
LEJsQVG21lxjqUsrL9rX0orGxdhmmyauZBUA4AEZQYjKLcwjxxZsWW4v8+D1UIGf2U/Y9prwURbv
afIEN6SdQyy7ypKLz8TvCyqjVPwqJVyTyexC0l4HISr0yz3DRVJ9v5n4PrMl2GnPHvbZ9Z+p9ucQ
6TYu1RNNgGW7ltrfGhIvMj74TZaESy320OI3278CviwC66na62IOr5gs5XdQDENaV8EfWTfzXo1n
5S3g+yhDVw7IUf6Luh8ZMT0YUKrdSvPcMnjziSwSbTNcU33JoQZotBrkdd6s5epCbBzpmvcR8EPM
io56IJ93Htc3RCPcjbTHidxc+c3QzoB/ETMQmlxyeQlPlgMURMHnZ8YOvtTNb7ZXkKlgoKpqZoRH
/6+Bop2kgS8FIxmahoQC13bVOY8gegTBX2PepP6aeftRZjQ8ja60Ko1doe7bFPsl4xcZSBXQu8nG
2cLpSPA7+rJQ9iHWVO61fi2NbhGfTf2kyte+JjXoXAR/mrMH3MrLrQg6/ipLl9gujHVrxtgFHK0a
beyUk7vYWPa1mWpc5cbcS470pJAuYtvvhbXXSPmD8IRWwmI5PQrz7gxr1G2GcTcAuYxiZ/SfI8B9
qZ6tdCt+ceaxPrsIKR8JvoV+rDRAhavC8TwEPypUaodazFl6BTkJ8BJznOE09ibtw87uUvPZLatl
CmQaU/qccqRobNo6z2lIYGs8EQunH6aB0PEF8TANz7Y/a3vXiQ9w1Au8iOiQBtK1F2JijFnMgFv6
ApDiNCRrNFI85UZ4Fmj8RDgAw58WHNV2xHZVLUNs8vpOVU9OiCNgqxERA8LZXImPBeS9URuEAeHO
50A5xyZmwv+dmlMS/qjEPHXSn9OtEUoLTXQGYGP3P14Kwmx8DMD9aAH1gbQZLgrP+HC6l3Iw9JmD
asYhXvAgk9aKpEWiMlO8JfOJt5ppcwEsh5RhEeRLQd23eLqQUEXSX8J0ADY7t5yffFnn1bzVSWc+
FDIVauU7ilKVA0PE4q3G4DOHZkXZvvAJSevjN81+ApGEynv4GscVbVp+/haRhh5998T/ONoad+IS
kxwJpL+oNOpVsc6RihlPsCt0YbXDbBocMrgxxh1yzerqgBCVF2YgfENHEsUNbsqUk63J1OhLJrJN
5Ly84jOafqLpl/dv4dQ7H+hTbddAvXP6kMdVgQ2MEQAfqQhtT9YC8+QVokrCOHRYy9mK4etiQnrd
kr6egOnaF2JSxZuTv4IkcaMm97LiyMzRPSensN3kxr4kgMXxjpN24cdTDhYSeTQHoXORYdSV3tkL
5reAoAGJMMudCjPBhRYIHKh86DBVRvTp2F99x9iMeSZfkomb2mQSzKbugBSzM15Zw1UtP0iLosF6
rYWBuLsU1e2rAyECSBV3mYt8Xt9Q4OhCszcHS6vOtfLG4wKzH2lbIeI3nONZKc6FfJKTD0gkxOcS
R7YV73rg+0r6G2WmHwlrJBeLgs64tO+WtCHbE0c0ZuNdr9koozsExt+6se3jy5DPq3ihawifMVoN
+WdySJibvXlDrENyFUfAGL3ToVSbT6faGA5myIWuLAmwARPnd8uqc3m39R8AjpijR7S7oW5BUUqb
/JZVQTjQXChu58V/7oakBHboePPkUKoaGTibGL9BzmMEIEBOt5SAVVKdDI7jWhsW/XyF6Dj90/Oz
+udx1Do7pJJjeAHBm2kKe5JzicPfOtlp4dLPXRgWP3+kCPyngQO9ZDoG8UWaSr+AD6JtfXvQDVmF
rRlnr26cSPIJ3MildZYAoaMQpyMyWUAxRCokt9qt/ArQUr5mDH3agNKsXxEISW80RmuiExVk1d0D
YQU34R1t5ELTPpyWe0HlmpzVxlcf8gWnoMXSSkwYI92QvGXtj4w0UMAY47fF19R62LVhLxlnYz5y
sP0FnvR4xQzkNvpvAwwgME+uDxzoNYQ4YaKwmCjQA3Vte1TYfTrZTwwub4CPLpORnljQEwgWurdn
frEZ+79WJx8dFQAZL/GFeK6AiYLBokPNMKEOxtWjE4ovN2CRfuX26iYk3tK+xOqXYp/NFF8xcfp2
BQLsdUwdoNfK0ZffneqvtWftelz3w55wnVh2++nQLTrYi6ssvlpmuo5AA8pBZQzIGR0M+MkXAPsB
Ze2uqv2FP5BqgrrRvdPEsJjcRmwZPrCCvbJpeW3ehc/FT1H4++ADh4GfGmSISqYsP/YLKKN601m7
pNyV0TXyn10PR2AuNSLG+Kw9f9/0iFOCJfg3Npclgz/TR0QMIydVv6vMf7YQj4MJAgz4/pbBNiOb
4hrgM0c7cnA2/RqhXhItJT497xzzrMuHqH9nCbTzpWQSwAEqCOaSj2waycYyV6ipEFWDWmgKseRc
hVL7AFmf09DaLEssjTt4vg5jcsw6RNRwg9jBrzjBcmURULy5b5tdAjtqvGJuhEDeDeNZSBwj7rig
kRZx+gcNHzRbcu9JvABXpXVdReDckuDCrhs6WGyIxMyQoqOmqaydbK3rYTVEmdAnE6rWTJvadk3/
c0RSEUoHrpQkfVfDKwA8sni2S9yKdJ7Ks7C82Q0CQjKWa43vfs2CnQzPNDwV0rUNXl1yjHg36mkP
wlGv+3Wtu2I/yJMFSq+uPKhzNO2Zm2m/NqtM3nw2PXxktUvII2KKr9dmR+d3fbBafrly5Uk7zm4o
cp7NxKVM+Uno8UwClOeZBGefBf4mIHRfWfb9owfu6jvkGv5JZFlo5tExiYXbxuTlEaQ5eunCUl8J
HKLBCUh1I/otyPzZezN+qPVTXzmUbrLWgsUAZgkkbgAij5TdaGy7Cv2imS4N/nrstPDKYKMX+gaB
q3zMl2u/3wJ/WNIRrzEgF48cSRVRTZQ4cqpmXz3wYBF0WDWoiVexdqxbIrE4uNzpwV0khh8TdDpH
pChXAaTAL4MXLuX8Pdrwf9F4/VNkxtzwYFwRkGGpcZD+NIuUTvOJuBBMTET+p4exO4fte9LRuh5j
HvCBEHnP0FXWsjeTmo+ooelT4xM/eM2WOb66kJfdc9n1sCmMDQXkfzz7CzTUeByLrur6oLcDO5if
vvucNwxuSNxJqXiLFnAPSCO7c2biW5XWYT3LQcDYiaIbQyM5pxH+RfvRsKf3d7EB991Zs84YAkXJ
S+Dqxm+TbBOwFYWNQuzVKRYoyDSiRrwRAhdZS+Y9AoUTYtoGnHF4i5qPEhuu5g4Y5Ll7+TUC4Ml0
PXbLQeWXY+HKiag/B8WSZmtfsNwz3sDlMMDFwn7oN+o9hMajS77LkqE8OPKY9wrTbDfMhnqYO82H
jz5GJkD2RzbW7E5jxabWL1pnzZgw1G84JzmeeQEQkZFftwileVDAk/M1YqMs2tJN7D1/ItohhUBK
gCz7024Oji5kTN5i1M5sODIMIp4rZg0BCvrB3uEhEKMhqY6LquKSIH4kBMbt8is5giSQHNP2Nnw0
icuvr0dXhga13vA+l/lLYrnsqq8y2gt+ykZYQIL+jMEgDXY8X2K3VttjbFLvDkeoeb/hF90mQoIl
jVwfxWXQqaLzgrmEILw92/0fFgUJkUY0ukHsvvmWK/yUU/2hkiNEECnt4HMbvTdDU23+dRr97haR
B+xCwgXAsBvFCFOuqs0BRIRwHb6EgOvTDNM5udqpcwrirZ2+BqbuuojQNuAFpG+NCSiDLOaTMCLM
qP5CK4nE61s4xG+Zx4GLq7wBHuPkT8J36nVmvRNzj2FV4K4JcVspr4rbix5D8Q5SncvkRe8D5nIx
cgoKDAmkXmwjbMFqB6xyjco3VX2Tyr1i7yY0l5q6YKxKk4+MiXvi6U+NKw2Eszx7wTeb5lp2GJzl
RcLtxCCKyKD4gOE3Nu1aade5swMWy5BIgaV2P1oJdGBQJAQ3NikgKWLMDopjWLACKDpm4AprLGt5
+zAXbZ3ObZ6ZMm6XlIDMJvOV2p/F8JFBnM3gImrw43FhZRaaEFhije+E0zM9mCZepP4gTnmOPGEW
zrmGxnEPv8UMQ0wSvT7qKho4U7acObX+i2lTeGYGVV9Ul3D4bZFJ8roSeRQWN87ouVZbeNkc5qor
Ng2Mf+n0J94SVKSx/WvYPdc/lxUPt03qD3rpiom9x2U+j/tdUFHTNh8bZEod4B14lgh7HUWu3tJb
SMxuAOOJchFbeqxz3hFuFYLG+4gIijFe+iIWGTUH/o85/1ogJOJL7R78iEyM3he3MjzN2Gw/a7yH
7oDoBFjFo8MzXkcmffUdzyICVPYSXE6aA/lXXXiTw7OBCFzZMC/3GAdRRxEvb+7zEM7nKuacCETn
LoSe+vtAdl6drW19q7O/ouJH1EnAXrRAzmK4gEclIk+GlcF32/xMmDx1cFP4HTo4+zhoyiM6FBnr
EULtLHcnewet2XfbAJObEBdJtPysxVLG7AWCgBmR1XiXRSTEnoD+YbkyF6qglRdKu3jVz5xAEg05
uToPnKdUYZwglkFG5WgMiCEHmsXJFJJkHv9zZN1bEubCn0D58mzS01fRqiaoHrZ/IRANNTy2w1Py
QWmZQZA19/DiL45SIUvmScUaKY44yVo+TDoGGv6VCK0LHxEVESaoW2DcTPOkv8u4AxRtlxIiFZEG
VBTXgGczOuDkLiVsLJum2jmlSZhUu0xH19YXZXQ2wx14ItnJs35lzYGX+LlgX29DRoNoxTwuz2nk
6q10oUciuHQT+kcTwGz+yfBoIN+wVq11jwjRASYwQSDJd2D8IBWnWanmVUr/JoPNO12S8kIoxUzj
6B5yF8pTxBeE/7zJE97VfT9unElD9ETMyKWFcWO5AMVedu02EvULJmf02ZbOsvn0IP6dE6QAhSnO
sO05zkZ5DkXfpEdThpOfdpxvvoHYTRZmxojN+x8XYS0s69OhV8vvwbmJoSlcrz7q3KwsbSLVcKEU
RykCplDSZaoTVASUh4UZZQiPxlvlSOukpyho2keIuEMuOKLdghl7sh9cmxprNE0GqrrX8xOrFrF2
XKQqGt6TjDqImkvpRzxiOtw+VGXRccAa7byylhE4jRespAgfISTAVnfpko42xvdoeKuCdI4ILCQi
Xi2BmEivsgB6OX/76iYD8QUIK6/EfPkSM0z8w+MuFyffOcXeWx185V1NMdvqqHd4BQCojHMGyhIX
lCHws7QT/wzfNWY3dWegRq3pAKjZWUsU4Gz32PtKbW/wpeGmpcQUaamLbLsdvsTB2lDrEJSnTML1
QWdFxoiYI12j3WWP59YkVaAof2LtUWI/fpj9e2mh2yZ0Q5teHpSZkf1oFty0Oi2OaqPMrPFDLKqF
Zawq9eLIW/ANy4038B10ja4Kx54zlxrDZhheIrYtofzSRVJur9gBED3xwj367OHhsUxNVjeFv1ZL
VgFJCRKzrroO+mVGmLfpz0tmt6z5UC2LYDF+RY/Dd9XLC1yBA1MQu/1gpshKCPZuthmLCZUf/KHc
3W88bvBLIs5L61+G8iSch7fOY8lEi4IUrb2CXM9Y8jggDFK8+FVqJowGfNXiVbAJqRk+/iGilPRK
lHF9pUSAjwfT2mrjC5VpaW9w+hvWzU/T2egD+4mdMP30w29NILv+I0AC2dYOnnzo7/SUtpe2mNX0
CeQkWIg/Gp8LlgO9vscj6jFmwbEhrCVEvfJ09JvF4mRad6HzddKTLr968o8styxJLiVmWFlp3YEa
OolOZhEE8p1wpo2hDr/8RpAuWpZ0o3WM3uW7+YOhXietvw5pCGK37n2Zh6ZeUGA2F1gSCIrEuKbI
T95DMZMBYKD74H4iGIzasQITqmpBw6DtmqKPQv0jXcSr9nVdc6Wtp+wzhXAytI7/BxgD6BBJO2U1
VzAyhsVW+Eg3Hb2BOd07HypSg9D4NqMPr7yMIypexquWOVl2Owc4hU42/DfvIfti2ZM0PIP4bBdE
h8LeTBwJenAsTb764n3MPwta3yJ0iGpTnJTu0Qt+ZC1ORwV+J+iRw1p/wCi0MqIGCWf1V4yv3yMu
1kua5ahSTIAbqeNk3XU9en5mreO75SULDaEH/xU3CmLYi1LsKnlegMVY/lr68UomGHrJvAVwzODm
1SaTjFnpf2eRw0yMSApBf7uuFw7A6EHQYA45CU1xzvVfZaBRjU4xvXMDdnRvgnUs77Htqme9uzT6
Kc+k2XdOGFW7ET4mlWxv5x3QblbnJ95yS72YVUdkHhjKzSy2g4Tua9HU27T9LIlrS9Oc74nwcHST
lMrlwky+lIUkdme0bxg+hId5+w63Ljz8Op7mYYYEECrZ1z9gJojbdYT5agvpqvP9F8N3iSLYk76V
bC0AYMD/IL6NK82lK7i9U+Ml6Oso+A37c+LsOreP8HeadNRPbEKzzlqCD1GZO3DKRiajvhsqF9U5
69mRlUdD3oKAmYgFVB86j29oe1zaIF1IHRHMQwWRUW2TEcih600iDoyJOzypBHvRnhmj88AXhYwm
/uhmxI98Ael55aIcV/h5yAQ6ayaLa/Wbac+8Ad+V29UohcsQhx+CNiIiGM4YOPjeW5xnlYgOL24S
W4cs7zRVwbE/YY19yA3p/jvpCxSeEJmwvvr5N+2U/FV8hHMLVxqZn6BqzRGWiD/zUaQ/COCQGNC6
JJEldfJRMvAwMfvWN1ZwQUB7zVnwpz7AyRDuneS7mO7/x/sCbNdBRD+eS1ihFH+Z2sanP6rgUlBe
jMrRZnSt8Qhi6kD+TG5gunVyznRnrhl7suXaCYyL0coN2E6Vulk5Xb8wE7Is1DP2NkDvFEBMaIME
c9SlfOZntPa55DE3or8Kt7aAfrmZ277m27tL9l5KjqRdwHoKszPea31XKjcV8ekEVFgVzTJCEKTy
hPjLiPQgnl1WsJZ34B9D2K9EfZS9KAiukhCjFrgzm1IsSHOWaGYgaINISM+lb8JyEcSzAcEGU1+O
zoNpPz4mFwL4EzJCYojO/iZ0fOA5akxqCSsH57EwYNVwWEzAqCk0LsDoks4ujBAa7TfhNykxXOFd
bCHnRJ1OEhSfr5grwVqoXVtI5YJxdZnnO4FL01IJvJR4X2rJC/87TO+k48IKkaSR8IOU6VMp3xT2
upoCgUlYwri4E6K2YFwz3IN7lT/YPjYkVmv5R445s9jD6A75r1Fj5HRhTWpvWnnpRyzjZWTpg6Wz
eKO1SWRnUhZmYi0mDKobCDxETaoQhtXk3LwmCyvyFZWL558AEzQzeGcJ5yznlCCRa7Dkuaozi9G0
E8Pp+M5nkX+HDJH1rjEPqUuAV7ahHm/VWQTxuYKLA4pRAF/FrpeyFIyE92Q8oUgFlZVw5hiSm2qb
qTngescnDL9WHIjPwgNi5stMRD0TibCXTKQ2q7YkxGCb4PeQjWuAA4i0UwSlzrwbHBbda0lqBoQp
UFptbcihwpS/rMdde8M3arOGJdaZ2PaZ1+5AlwxMSDZnzTpCtiX91n29Dop4Ts8YuA6KcjwaWB3y
KwdLq95D85kl9kblC4wgynk4gQvdttjrMjCB4eo8ARbqJ9V+hFhVHIjnK2d3HKYzzeI8Wb9N86G7
BgFRzF82adpZrS6o9FqWKqcddQeyyQHzHOs1uFNonzQut5gsgyr/lu2T3LuSgsx7EdvPimG4bXnG
tD3pc6sS7I7xcJVR1rrkvVw57SMqblRSkITXzAsSPacIHoasm3WRHXpHQj8Kykk4V8nRSJzzxpHf
pn8qLnGj6M4Jqmj0kBFxqApmHGGpJZJT1Z2PI3YagYHzS0hEql3hxsU6jRNEPlTRWpMtHrCfmBVQ
InWmOpnDs85IlnvCa0sRgmz9L9OotgGABJ4K/WdfHNXPoFgTt0F8O9cAu0hONN6qlgKAsD1GnpnX
7V7IBL7C6QxlOEKc1xyNTghbV1/G4mTHb739E3XfvTytKQdgWCsSZF7W1fA5BxRimY5y67Jlpx6D
OfUhOo4AJCv/XTAd35/H7SgteCBIGIhqTaRqLppIWXp2gLPo0q6Y9rwzSvBEA7Jmpod4ULvflHiX
IPvKw5dECFz1CURKcpxBfXEBmnCxZj+jfSRRLVD+DDpcnVskT4tw+DDIPm8OkvNntAfV3Kp4AryH
o9006Y8HdcquUYzoZ2Pjuj2p6hIjoYY/XF1Yvb/REoYAVIiU6S4IHAmzk2a9fIU3HBWRPG6lZbQq
I5dFUlyoYqvjJ0cPtpS824Rwo+7wZKHXNwTd3jxlaSVMEqq0hdtXQWqUmPDek3TB7FsoAxT6M1X3
soXQh0iNXTH0HL/QQgiUaJqA5d0gpwvn+UuFkmwDqkFnNoxJRSDDhxzu9d7ViIZMwx9Fw4iuXM2q
hTDDBTXeB1iiyR3WpYs4o1jzIJqbHl4/jN4EcDYyjIbQnhbrtTwho9VJKWtWBdJgonybBLAjZLg0
G5D3NzKe56Fy7GVAKEBGZyDh4GZxE+Q8KgneOW5JxDSM5YxbYD3OZlxzRosdSMtWOKNFsGYNUsL0
Wmy5E7pwDUgfT+91TZjkIdMuSXpryRII97hvpHJl8LhD5ywdl61crEaE2TNJ1MUtZWOm3Afj3Kee
xWj11gXrtsJDCQe0IIQCufpA/iZLXR29Ee4y5H8DqIjFniGcKo0K2pcubPpzFN4/A62ftql36biu
6GMj9qexObvhTbzmK62/O/MazP31MP0EAR0quA/ipWN8pqhoq/u/nLsd+sBWXECMnbbrJcweO0QM
FD8ARP4G7Go2XZftsWapsvV1XDyD4apMOW/etuThi7q94j+n4GA/dWcjT8HeVKulM1KJ9V6TcSsI
aphkDloRlyjXqCnNo+QgrBVJbnzIvQh+EgJOOC0apBgjSeb0P1Pay6qU+aY1mc75dqjQiyAoghVs
rUGdJlh2zGhB1B6pArj/8cJ047lDxZ/DiBXVGsTIUFc6/E7aVnRm5xQrgnzW6zdyQdslX1lRng0M
WqSlW/sW/bnKJ5qyxMvdXSYWIUThNzYH9K7zjnXUO4vthXRkIW+2O1ewLRWlkJXBc8j9XykFMFE/
ixHh1yh1HTjZWOLFJO4JOHBa8VGRRaDXG52Kwvyn0onNkBBecX1NPBKaxXsZ6LSkS+tvEG5g5iUR
kP/F5OjWl9DRNRRwoCcBh46bW8yw5BvajC2fiNV5rWEQ9jERkQvSDggwWEMoS2i6l4ZiaLhoBIb7
FHv0w6Mivr/AEbzRHjnBY9HNUMHhxrNaXBR28IJRIf6YiAxE48vciYa7ekz07DDngFNrnOlOtNar
5dCcdUFEiAHRfp35yzQSFXcdJK76cnjJcMwpa0EcxFxgxD/axoNCSPjmHXwee9WhtKmbX5TkhQrk
wtPZalnqtPGe6DvIB5lmi7tfvP4dPvKI2nPv8yQ5IuGB9ZlvinjBRF+pESAoAYv9xrtWOPJXmbxD
ddvKl6zdjNbKa8iWXJcef9yCPABQJi3ZelbsGsWxYBcZNBn18wr4dSIvK9t3fJ4BXkDsISzdykL+
TkgVJMOLhO+DkGwoIqA+MNDyeXcnOVrDYSv3K4J3RdwL4kwUGkFBT+S7zwTjXaqRmtV1ihSlXE9v
4DP0Jw0L0HfOIxa5KDi1vHp1/GX132G06DBu1cAO9yo4yOa1Ll5ZiV7KFSGH/YpprYV7KuueKD4i
yUo3t1fkVZUFovOV5x0AQ/r4QxNe6xCmGfOtJnPI/RnDdeqJ25Ag9b40yA8FY+gmtjaC014RgZoM
i1qtGBkAr4PDWN9tzBpkqdN46vGYEMyQkCKx9XkQ9UPNNbgkpzP4BBxKIAKo4MAyhEyfQ0+HzhUR
N8UWk0zY3GvlOOoPi7QKvH2oQ2PP9XlhO6C8TV5sp2GbhQ99TNam/pGrbzydqoK9CiWn2GAnpEIl
d7uFK4WUmmFaE3tLXMkJ7onbVKxcE16Yfk5ryGxUvyoFX9eqLS4Orc2hehuUTxWtSc27HbaLyQzn
jv0aGQRjSpPWnrdtgoOmvxT/Qvyr7G0L/ZCY2yg5mOHDse4I2FoyKl6TskGMHAS3GBxfsc4+b4C2
5bEunFsArOIDihrfcEVjdZCavcHoTJ6E7G0wM5cTHVqjssp8pEf6CCSK6lJ62lSnDrgTVwBdOplH
FWW3C52FKEEuo2uPQTpP00bSnypimATkSpZAaZPXkD8Ktq18R2ha3Ir5ogv8JfTzvHobkAvL/Q8f
qNTSIrHLkCPJhNdXdEHYIUlg+T2Q/+jrJsKxNrddsPbKZa7PSareEguZoO7LUXCa8tkj5LbZCOGX
Z57C/jghNDHcLP8cleVo33OdSXzBJQvDZTdbW9nLN4Iw1fqlhXc1f5uI4oJgkdxQXyZkD6OXXfIX
MOy2PiHlL3CoKaHAr/XcnO86BUkekec73ZcX8CYsp4SCjpdNLIG5kNNVb2JK4OcsO7x9RDmAcEX9
NajOA94plJodShrWSMKGzXE/UFpdETkCsCq1GOkxXEVn4g38dsBLu3Ssp5Iwch2CGMcWHomcDA0b
66L/qat/ET9rjwFPtr6AWqjIWYl3vrDI8DsnKJQAG5e2tknlN4oix+ZM8HNtHICxJvNMhyIILF4q
su7/CbeDv6TnZZ4Ig/3Mx5+Ehc9MqcqQr8hn0dK0h8xr5otaehKUhEsky68yOSfpo7V+Jp4CiQk+
FRLG/g19Qhgy6ShbipJj9SEkdTbRqm/8lfRwkrEMKQcnAElPCEvRLYlYX3j9SdAWqZbOI/VX9IRE
ymMM7mipNR95LikAh045VQmwyEFvtlLDpC2wuvwnxdzCoG9aaw4HQWm1IYGdbw6ZqHzUyvRMm5lT
9xQFQdBwfgcBl4EDtGvvvWZHDw3flt66YqlX78cgJSOAtH/+xFjb8+YQieKR1XgSOVdEYjWCaUjK
WQ1AltTGvOFaiYwjCM9A6JHSv9LImCUiGMP/4/oj52eI6CZJH0R/+lNIR8PRTC6J/NQnQr6Ge7SV
+OX6bU6DLSR2RUn7nvEqKM8jWFbDkpubPw7DVe8f/z04QH/NTvEB8nnlqbu8J0jRB+8349fqibAX
BHcjPSDuSzTTdom0hY0cnLVTZ4PSATQQXnFLV9VwKDPapFZscRxXLaPVP5ivXbTgHilheAThEraz
i2E34Oq9YgPpQTfqVJyrHj0/NyHa6zj5wPuVJoixXTp3PF18WaW/18mACPF+i/POh0ri01PNk6Ks
VTY2fNKYTioyDTg4Dqr8K4BgguGq6KnZR862mhBRMn6dDxUrZZ0/Awn4nZD24TvRMRoS/BasK+Bq
Z6d3T5ufTHkKatISZ6dxCqy5wV5t7lKmNezP9bZXOe+E4/LIYzLFG9glDjZCRJhoaMsFzBmJ0qTP
BpEiGcMPDG2EfSokOtkcOQ5odbZV5B0feD486E9DChTwqT8jtPBM9we9/5yGnVJR17hkALRlgDjq
HqD6qp4/u/8re9JMXUAer0S9CEG2jRkYhp1BqPZ+GtApMD4DbQKUOIgM19Ym4JXrbnnyayi3oVuS
e+L8grxa+W+Zn+LwOpi7sXWbZo/SvkczWKMBkw6DfneAQSmIq+86rwWe3OhPkQEAc2Cn+jFlN+/b
6Bd2CNO+t4MziEmXrRNmmhbQJKQpKP+mxhaaOmGPggfSdSSJ5EpDbHTkWKFsJHYg3USUDibBSk3R
ZG4j2kuUSzMCF62mzMV00EpIcEgORDKlvWWIw+tbF5/D6DUiHaljAIepm1XGsZEQBd0zZA8E+uUQ
lP9j7zyWI0fSbP0qZbm+qIF0B8amekGGjmBQBUXGBkYySWit8fTzeVRN38pqs+47q7Exu72pToYC
HC7Pf8SjynoB5tHah2raK7N2Nj0jAUU7qn5SLtyaqvhtFDz4+nNbvTfWQ2T+0CK80iHal/uE09eK
nwzjOw29Xt0v534T2JtKMmwT3OJv/Bzblqe0gjGJTBPMut8yIPEMowKOZTH2tVPzOrKhrzFl6dao
M5DHB9etuhDRh7saGwtXf+ixyWEymkBnjj75BPVWkNXN8xmvWjQTK5Xs2/rjJifYEYiIEiQgDOJd
8+CT8qDfRBHcUWJK5Eaap1h78Zj+sZpVdMOtAarXjAyaYT0RptF82XG5qqmXiGlDnSNDdThgDrQx
/dNYLDudzJ11MmiY9dzI6HOGD9eXq3GiG1yX5TX7P7REZbpl9hXeu09lMn5y0xVBLaLaEVu/almL
I1wE8GGEbgsZjOiNKHqrcLtBuD9UN1G3tgWnxQNiVJE9jE2GSktR9VZ5uCo5nUv2ydNTm30MJgux
dDg1KWsoav3stmIiyEFfixvZPwoU7E39rllLd1Q8TcguNZ4Xor8TJkya+FjZdC0XvSfCqIOBOUCC
4zLaR6TVWE8x6Hy48D2UenuLjybHB5tchx6CJFIQbF1U1TG71bSYDMbDSIWkQysc9U8tlz876DgX
+Fb1T3FCECpQYINF3yzXPQ7a1bofd5hxBfEqkQ+dx86H/YWBsgQVYI+HWAgZE1GLc4N9bybXFs4P
fX/QrFPZvWcOhqFPQ7PTppTT+SsFwxh1DOtTeoQI21o3Dvwa+UAMAQWSgbkT5/EsoquxJ9kT5GJP
H3V5cEGYaxprPYx7a74px9tJ+9BUqvd76q7A78mgn/WNHb/B1ZE6xibIuPFwvfWmdcH8mCMysBBw
e89V8zjto/x1ALQAo9ZB3+lQov3CE1JgrFkvWUDhb4AYpTjJTy/8KMgHRriRztFx+HKLV+SkHQhY
+O57dPRdikGGDdNrVQq+CR8NNpbxkfxMSbUjHm7leD9WT8XwnDNimhJno+ldk7gwor9Po4+sXOJY
K3lm4c5vN5oJNCM/XPHgACvCI+fIAH2GeNmSg+zCDB/m7s3BuMUwTiQetHJfzHvP2tl5cw1PVm8W
15CHiJLRId8ryBeDece9xbiG3pBDuSDopYUkcSwx6g2A60oOeMJ+HvTHOf8gbk/tcgZro7E4KVvB
GFkO9euasii3RPk9D05T8iTkuxqyYLHxi9JRE/94XXFeoVgE1u7UD7WzN8x7gr9mNUegkZHFKoq+
d1CtMlb4jtN/GoKLRt/VLhTVAYdfPM6CDsbFl88xG5cL49gHL9n0mYp4MUSALKNL6N6twyAuliOG
WmmGCfhd6WBR7NaP0/RAsmtGgEfyzhPAT5sgh4E6zcjBClUcrBA8Q2FuinWK0TafYmBD16dci09D
6RKmux2INWZDmgTvHlQ8dqPQ3emuHIh4KLWJP4z0gT0faXRC3dg9U+XIuKfOoe7sqEiJt8a/x5k3
a5jtton3VOG0hYuM+aPOn0vKFBI6rX7i3FhiAkllvdjSwUv7hatPoz0p6IzTarzFR7pFeBh8z4gA
83FRpop98gKU76gE7i3U5pjfqipK/NEMnzRjN9xJdx9lT7q3BhRlt+lGD5l5R1O52g0AaRhg7HGT
e7ha3yDH1FZFdV+B9frDvtNuQfUm0Ce3Xua9v9KaByx+O85WxZGpmGBscGDIwnWjyi2InVXHCZAF
MgdYP5gGOWEHxKRGi8bBNLW66sxy32dvM5AkkqRgMw/YKxwi59kATukoMAyY86CJk6xguKYdwwRL
gVdN7LKgAAzhAIOpr0WlgcLQkjvCo1Vrn4Z+P6/neMdPp+OT2n1xg3hQKK8TSnoVRvtb076rCUvu
P43p4GvPpbydvENTHkR/TxEBU9RkuovMTydpGYH3dfMQNw+m/lzmd+mwSMCpciiNC8ZIMJIR8WX4
zyI7DSx34VqbN5jM1+VLkfQcuyhrBZj3IiJpqQFaT27xMLl3JYh/nN2bYJDweO33EO+nGQ01sDw+
++d+3iYzpKUNpx90O4X+GFdHlcnrkDQ3g6uxq4LNjMuyAXu5x29008knBx4vrcx0mmY7fbwzjSMB
P0H8ZPvz2ivLlZnEhOneDlDXLRC0mJ0Cv8F7QhzFhgr00WQpinaF85Zm8tof3KPZjJwMdwbm2NbW
qc4WFvaerW1lBzIv7ytq3yViOVY/Tl5wXYjqZSahyjt89doDxl12eDtBM0Hmu6zqx3JIF1rrUvju
tsCsov+BeR/kq6RfdWDjLeZf6wTDJa1uoTD9GMsfpYUvxKq19ikKumlCivVlQwTIg09Y+ZqP9P7c
l9+7FhyYWweSvWXj7lDVgimXrL3wVcefzwQdZjO5nPNVHR9aHLdchjY2o1JwsL4POJVO1xQoRnyS
7a1ucLhIQGP9ezw1reSIDKCpD6l8tx2iUuAxpoe53A7iWAFF6+Zrgn0I3ns4dlrL1HnPG6pYoIuQ
oTw8btnOJ9/H9NmQuKijdbPZ5U9k31E2MWIgWWj0xkM4fB/MjTdyFnpK3goXklbLrBNiFtV8OB2b
Fu1tRnRswymRyhBo2JNLDJnJrSHvrCIu2alZ52uIPx8Nvqsx4qEDE1BZwvqDc8kk08zHoLovMEnS
HI5E2jlLzjDNOKiUIBZQ9kBhPJIHqM0hsIOVUMVLnfqRXqVMXbuBVK9h01qrqduVw1ulsJsWLl73
gMmh5fWAzAfWPh/gOmX/1llvPjDYDG5z3Q4U4DlGhcnzhCbD37vZpu42pKuwKLKosn6FOQQNC4aH
STc0XpyJjWLy0OE4w7pFaTnQj0qkmEMVoVbLIDOB2IlEXymDbtZNNb8GcPYVzz5ztiHJFGwgrB1n
5IdBPCtVhL7BKwyfG+qh3Fkw3otxV1YvBRsTrYfkM74rak3crAhTBP1nafDhtQ+A+AKCeB8qoe+L
pmwytI/Y/5LAWQX8o5uif50RSWmgqR3TkT8+2uazlI+FDppB2xkgMkyAJI9WEOUoKdlHsoqVTYDP
z0qvhZwDCVm5JBEKkL42Grlw2zh7yeYXitXHOdsETslR9Htr37OngjXdsPbO88pmtg9xrwD+CT2C
Qt/m+jYSOzqTIpsbASpuwbJL6pmrkTkO/bQmX5xOa7XKSKMCcvsagnMdAd1C0M/Alb2VRwAAmU5P
cNbi6XUcdxzcXPtWG+6H6UddvXnRp88ZpBJkF8hdXiLveCx4nfyQ3sPgWefJQVxVq5ggoGLdRvug
PerGGzCYwsSInr4ytoV63bcWnh0Qc5ZAcnvRagPaD2fNEJMODbCImggVq/j12y//9rf/+LeP8d+D
z+KuSKegyJu//Qf//ijKiYsP27/8828njASK7PKZv7/n50/87Sb6qIum+Gr/6bvWn8XxLfts/vom
dTV//2Z+/Y+rW7y1bz/9Y5m3UTvdd5/19PDZdGl7uQruQ73z//XFXz4v33Kays/fvn0UXd6qbwui
Iv/2x0vbH799Mzx5aajf20l9/x8vqhv47ds9f6j/4f2fb0372zfH+FWYrm1IT7jS+fbL8Hn5q/6r
dAzX0Q3TZfJyTffbL3lRt+Fv30zxq+HqjuMZuDuZjuHxoaboLi/Zv9qu6VmuFMKWnu2Z3/7rnn96
dv/3Wf6Sd4TSYwTQqJv49kv5+yNW9yQtaXv8Cv+zJf7btmPy+sfbQ5QH6t3/xyyruBMeK7bfmQRb
5ItcwAuqvbdEr1nz8Yozeu3VvsMKCcZ0N2MqksABGFAcGZqPRURgElqJomnMnwkgxOQGx98/teMf
1/znazTtv16jQ9t4pvQgR2D6J/9yjWVsx+5c4uowpTXuBv7Ki7NVl3NKHklzgueYaNiFWPbSj9hU
SCyhy3Fbxs9Us67tOKRioS3HyIHvm7xMQbXMkfuMtnZ2vfgmkmhPYhH+i2s21DX91K6O7ghX2EK3
HBrZsH5u12S2jVhPbNxPJg0gkXk//IrDozcicyl8F32TfYwkov7MgHrYjzGqjcU/bze6zz9cglQd
yzYM15QmfejPj9ZO2n6Mcr1eVAaLkCZOseGemh4RtRliDjGgxCpGkKJ//quGrat7+/neXcegYmJL
W3dNS1cX9qc+NecjjjgtSeiOW9Unt2wPOFgE5xYFBGxCW9zZc4ozmodsa8qpd3ZxNR5nnzTiSUz5
CwPie2/GzmfvgOngbepAHBQzXoMe1AFzF2UpRtOAK+mwt5rspkBDHYO9a+Qlx1OOMd38gLDvTpuK
dYkGXXgjNRrnXOLDVwj2AM24JYN65eKFY05IdcqVgSup75lbIZ7aflrNo0vdH4aoYkDFFC+u+s5e
jaW2abHdcCkJmU6xnPH+slNFMysOBqojEeZrUcUbn6CRZrQOtt1t59rfxYnOjsVZTF8Naai5CG5L
EzgQ/n8s4YPoBI4ly2mAL5GHayLHVlUPs+gxaMKH0csPvm/vrcDHm9chZz5deelwH2EGqw6cSkkL
UNCopNmwgqUKlXM25q0HvmJhtSf1/DT7mqJBL+NaneEjqHKGVZBW/ajX42OkwnVLsZWtf+6MZtuk
uOzYuG107VK3jbWbuUjNxn1GlEQ3GI/lnFy3ZriTaXWcKvcYZMpdrzxhDr2pKkzDfKSHJs7scUMV
c0qhbDbUS7VgpxXU11nkrkpqdy2+HD5uJqGGI58Gi7IHpo7HbUW8TWR4KxnAPna+pw3cpNo/Nnm6
GqJu2VDLEdJ6cLBm8aiLFKQWE2y+iQZn0WewWoxbk+1YzX7IW8uoZwG21kY0PWVGv7S76KWqkFuF
/VNYwZJCXwwZibgdQEV7YBQGdAU08iQIoYxK7Ql3Jdl+BJwy3Lo+h0WXrCZPGeFAz/KG+X7ILMyM
o0jA0orqndBcWKl++xjAonLcdVNquOb6BKM7q4SzhcwBvrlBkdYNsKbxpLfeMS2np4bvCuv0o9Ob
pWwC8BjxkBCDVLsUN1QrD3r2IpEQJ7m1sCJs4GcnupG4wke2uNEcqCKMFKy75Gjf5BNfnHwfMo/i
xYxfGsaKgTt7i3YGhKjqTwoHWO/nq6Z5duNp7zjsz9iYAs9oOgkQgbt26mw/sLfOJMa1Eb4TjuUt
hc2z6zuSXjvHRoPZFgcfHnTvybfA4TCqzS75vHq5zCe3wOcDG79uPgSU97Dx33X4ornGuO2c4V5r
MJ5KgnWAwHOAf9UZByeNNqYIYX1HeOskdw0eC1a1cpN545IO2zZAZxU7KY7JgkNMiHlWZ00QIyic
zBbmh9m4FXGHaB3HfOR+alGYh3HbTAw9iIbBSALiOIH9pHd6yN4feb8ek/DlkQkVDWj+7lJ5aNpj
XUQHE3pyqZkbZTXcOukibG0mpmHrNZyMQ29VeekimwVKcajj6bTVUqD0SN+o55vBmaKAuY2iFyOk
HEx5V8boTmd5jMtpX7f9TgA5llPxEpC5DVFe3vothnEywW3puXV/2IVYNBGXnkFicdByEPOqntFk
+KuEY1hawFudW1wQyuzYrPtupqieLNwYQ55xpBCackBbT1IujQJeHaBpKTEy8nAU4GRejMhbUAMw
bNvpeSDzpWhxI7A3gwfkYsYPVZ5+pRGPsrMIi3RxZ2jDCe81QrukBrs4o/cFjvvi2/WjhW2/3lLW
MYoGx8ogAf7teI6c2IOggko/dxoSJYzSoZthS1ti81fwU7mOY+64C/OYXXpEsprzGmYh5DxLkroo
Glh32lsf+ATzNnclbbawnKFfOIEGlZ6FwBnzL2kkCTJRC+nkrVvbH8KcVij/NkakDsxAs3UAc6rV
80cUmcWIeDdIHw3NWxqZsYsxo4iwtc7t4N7I07WU8c6OAGwzLXmJdHKJYBHpsln2Ovbjcf7caCmB
em16LDGlCsKCI1ZzbyUj9SkYWVUOZ9/qXsmJZeIPNm48nCt4rMrrEH4i2o6YfQDn/O3kUQ6a3XZp
Kj5LHIEC65EtOaha59rjQBqcYgsnAfBLEjkzYIgeX5QxJpp7oPXatJHXZtVuEoEoNIDF0ISUAS9D
T7P0Fy2teYguzGCNk1cS5ofUPrSZcepl9OUjBCxMjxpnsR2h+FZ18Syb8mzN3ioa8sc8I+pAIuvr
neaq0mO16KGi9gVfFSSg9EFofg+A6ygK4qo6YccwBRRn1Hc4MZWmVivO05yd3T491wnWKOEuzTjN
mBn3EOPjiL2V7+JqEt1qXnMvc6bcMHU2mp5h3+JBpYi/fE6WUDbCqynKb2q/pbTaD3dTtOur8EtW
FRvrFORDujDfI+x6WqKHSgRzMwr8QuC+k9nf6yLZR0ZaLMwhIoXPwghPlnhIS4vyiGIIF8emwEin
+EqALoumvFYtlVto/EIfxfrY0raSbp1mJHjGuYuw3k4QKOMiFwvn+tIsfc39j5A+enNca8W07AoE
1eg216WUwVLEwTKY0b0bDncZ5eMTW4zbtJkB5iLt2axmisyZ/8Loea9GD4FtywbVyauriE2qoSF7
bbrpQfTxh2zt+XrCNy12QGNNJ8tYBz4Q9HMcnaIvEfJVrcZDdySTs+GCxfYOLVjTK/0CkVWMj9MQ
8TyFAdwU9A3HQzOFbQU5bWIIUKZYhUpm2g451lzc85xdC4O9fGAw02uiOOdTrF3ZqMUj0/1hRNoh
SHi5q/nSuIu+VPsVJQcE4c1PuZt/b7KWYiamQXlEnLYcN9h8PaSmxE0MqmEGuTr3s5va9cA0ZHYX
yvG1w4jLGc2NhfFZHvjmorHFD7vs78om3uYVslA7POk2D5B9yUqKAWM5L7jR/K9qhEiKh9c5gyMa
MXYCC9J6kmVn5B0Q0Sh81qN2Xwv7q+zgrsey4ilUT5bpbxh4yDWxetVrBfokbIJQBkEUr3s3vc7y
9GD3FK1SJjtR19s+lWs7gzgv6V4QNrPlwIFikfbkL435rteI1bNi1vowwylzngYiuGEAlq2NrhHX
GEsv6IyJuZxdl8wv9JSl1fvUACJswvq9Y0VvQ4kjGn40q8rmCkrT0K/s8kEOw5thPyVF8nUZn3Hv
n2bKXfpQ7BObHqCNWJsFwtpkPf/K1aHi0gxRR1tcenM/wAkOcojf+SEMaRhT5StWhrUtx/ZRRzE4
GMlXURcIXiBjF8N+VChSh5KBrnRlhZjrZQIJmzpGtMMPKfBwruqKXR01/V7ej3GNqUVr+DsSy3ud
QslAOrjr0a8lloEFcqDeiMSi9IptFRUNAqlqb1X4BGg9hQ2N7b2AwGs4Zztm+RIp1GKzjpGd9iXq
hYKKaUG/DloktoZrPXgNaG5AFM61ZuIzhd/IAEbs9rYH7Tu7802fDUkZC1id+W6m7lR05tLUIXGK
nuwHl0VO1OlX47rvBeXP3KJvzGr4QD/FY7x884yGyG426JU3EcuiBpo1ECqTN+7SxtHY6NOnqeRX
5nrCP0h6d9E8Jmxc4TZSg9nTQo/GRH3P7/NoXegz308ze2oizvB1aAhitHLsbHpeafHxxhaKuqga
xoMDajchgx8kN2HA7nKhX/qGylEY3JNvhwjsmuSs5z6e8LGyLdBzrOWyr4DT3pUbc05plz1FSVOg
jPHS0Vzak+r8kc9mXz+msi/hEaG6DLEGsRrWE7OMgRFwkdQ1LlbeaRpdp2bhjUPto7DHm753URXu
bGHir+t/6iW5BW74FRiQKGFIAP9abEQE0kypfL8nwNISxldrTCdo7wOpdSb7Cu+2S/lrPokTwqO7
kV1WIrI7XYWTJgEfjnwMzbyJWJbokDKK2xG53Zjd5VmrX04Pujm+9aW98dTSVNcsV7ptPzV1Rxzm
7URoPYppFppWS++0jHUFuZEev5sWp26GTVryZw8Hl8SvtnqKj4oUJx3iHqzq/GwLRCRGsh1qD0ot
c1vm8XCE7CktQZCdmWZig2GRURzHSY//w4lgmaXRV1N7px5vPh1ed0cdyCwc3GGgGGZOhUiHq3To
Kn4Tnxn4SFJSWtdMnVPmo7KooudL/0gbvntiWgdHwk40PI8aGIEh4i81ONm+navKv1WD1bdYUGX9
VJLyWMbuyYzSQ+lwpleftrzoEScurH/P6im1Xoq5a3q2e44qdcNTNbAdes+jbmWEvzdw0HJdjXtS
s0MyWackYEvPzB/E2JgULn7EOkj4+B4VZQxHidk/KWn9gjDjOKS5QqreqnGaqbn1svD+0sKOyf7A
6LNtrlebbKKulSVvJhMciS7ROfKRbQ8z7MIUDiaT3eUzEnWyA5fh0td9AgxGM70jwfvLymkaNX5s
nqHL3FATrNj5LMhGX9ylenEH9EMZWk1gDf0pKc71yHWq56LFVPwxp8yiCiN68R5KFivOuueqy89a
zLvy6pyDE1ixv+ssNHptV8K6Qo805Omzn2v7HKQhyiFb+N1blj2yezIxZ0Nn46uSSI2FtlFRFnCx
LbICsUhboHfbX4QxFpUQ4cHlMYbmDi63knrreag2uRPvJPUa8przcym4DM+zf1DXrugWPV2Ycp1j
Omg3WCjU9HGZKbQgx6YB5MjC5Dueaakfejph3R1tbaN9LWYLGh+CcMWKs9j3RGy/LgNicJhr1MjE
O+sd/geTTA8YlRyclmtAVrdx8/6QcmTPa3IpYczP1jJmcwAtrXHba+Zb7suGj4lXQtFjQkHydKzr
aLMRvmA8O8h2P4scAk1GVaGZiYGLrC+jyh57zVx6gjjQaT5ZoVi2nbifPWNpAFq08AoiRltdsJGE
cR57wRfrw53BtsiYzCX4wtKFO6uW6MBPzqiXD2qvaLra0nYaCy+sbAlEcNnh9tEEzaDfOdlejf/L
xohoty8RhVxf9Vz0wSnTWzicHqa5+PjRre/HkQ12E4zLUoH8oQd5aaghj1o9cwB7m5C5MquZfdTS
NxTxOdPiL4fSgJNU9y3dyMkQNeOWO4j0oMcYrGv9bbRVnTXGliKYcdFj+DWpmoBr9TgkY2ACF75K
jx1x3IVpktIFbyzoOZrUzYefzNVCGtk2jCIcijAmQvRYGdXb4DBzod6wcayS2IDPb+7c3KcNmTnm
sOzxt4NZZML0VnNqweOfuRyrhqkK1eEyZ+iVf9J07bOkidXYUKM2yWpzGTR8egTXoQf4Y3MrcaR2
6xef7lZn2aGLPEh/9Cev22dZBDE2PuezhQM+W5TLN0dxfqdmvbpOz33EIpc4G8AbSLymzM+JdqMn
5WbUeqho2vOlf3s+8ucAPWJW1Ksx7DYxdiKUorWlEzAhqyc4d/nhshkt8ukjncSV2qGo9g/pJkXR
b4oMo8HSQM/YTLeOBUJddPCoyvrd8enrhsYcdIxj8alZbBHDACkVAy2aNBRasN7kyEk1r8KzeloJ
XqtTRa6ar5cSwkuzNVIPUk3Yw0jlPJkSbGlApFUTsGqPsUnQJskjS9Ni0PHhKkK46+FXiZddp7CS
eZgf/Q7faLUhmwfGvxhwwi36J9VAlw6iVpMxePHTEX2sSSFVjNWPfmAp7VzaYKTUpE3UfaKcNd9T
Eb/z7LOgFGhdegOfdK8RmGnRq3SvJH7PuCfkICF8bIa7zWtIScM3ztvJlhnlOq/ETPbwuNScIF2n
s+SIWoS0qqtPBP/l8EQyDI5Hd9wXVjit+1Bsc2BEvL7Ec52p3I+E6yg1MvAartEZlItP4q2z5NBr
HJqwfvHY7GbTUmMtuO4MDNUtVsE2zGHrtLDLNI/SVeM266nGR0Gt9mlut8yhA1a8zNoEZ07rCSgQ
E1gv2lgaPNQ2TN/KROOs63glJAQIDu3IymR2Ar2iV+3iTr+vHBVuhHm9jXp+6beAc9/jCp5Z28Yk
v1YdPgTDAAW9S6J95RSYX7FejpXsn6aKeIJgrD/CGLtvEDE/x02+xh69bUzj1HgZjqf9nan1cCiK
NCWDw3NvMmDgjVWg+NCjBhfqIf/sOse6gact1oQd/bDG2IbIx59GQYRtGtxc/lK5zl4fHGPRy5Ji
dJ6DRfwLFF6B+3/B4KXjCssC+JdSF/rPGLyvuTJqIoRmCplNexh3hQNVz1/pob12sXZipmdt3wmy
KWrPX0n7exdWa20wbxxX31yu5v+XDP9FydCTwqaI96dH9w9lw4fiI8TN/5dD9JZTeqzbP5cQ//75
38uIhmX86krLYBNAOdHTBUWn30uJl1eEbZi6TQ6959qU0P4oJVryV9O2pColOqa0UIL9vZSoXrK4
RFc3dBMMVxf/rVLiX0permU7bHhsuoc0LRKI/tLlTN2j0OakBXyQr9h+GnWIUwmmRqi2mFiWRY2Z
EwQ7mZLGgQI09+t/VXr6S+HpH67A+LnTh36bWESRFPcV4WPpPGKeRfafC7HtZto6cCFdTFm7c0a2
X6swLO3H/2A/f4mSqPz8Eb39L6iN//M+fh2y2n7+uWOr9//epy37V6FLQ6fzeXQeUxWof+/Tlvkr
ULFheKbgv46lSqz/1aedX6VO3VrnZVc4pkV3/6M8zvc5wqLSrhvCMCwq6/+tPo3p1M8TqenownUZ
bobwGEU4l/7cp/oIgAFSKYEwy1DUkFlZ4+aBwtSouafE1Jc+2bq5H99GM/hhWSO4ihDsez6BcG0Y
v46N+ZrHAVaNwAnoDjXC3JN3f4jfbQl0EbXWQYvxjXPeZV4uRTQd3ZkpGSqOr1ePZhzcjw6GqHF7
N2g11mt2EwNnShxeyuY205YuRZErM+eqpFnj26P2Nm1lkMTTkYlT6HsxQW3OSWKU2nIOMyWmgNMy
UjrLHbw67JCPcgx2sd/kRGnm/IjIkh04/KnWwT3aAP1MqsMratktZiMGLjwwDTqaRo2HsuLAl6jK
f5jka6fqv6tDNsXKXWRXS5f7NFu+0tcn79owyLCIfX9th/yJp4iTQgDF0q1BskxccByblA/Hmx8u
lzYN7HV1H11w1FUb9VUYzKFCwonQZzfBWYsGNCq83yt7Wk3WhJ57+IplHaz18vpyYzEO1tiWaS+y
NxWgXbcIm4a9SF3AFmk/6g2qNKwwSTBBEqTXMNZdWrHRUM3ZGWCT7t1WTtriq80vO0bw6aizwuX6
3RoP+5KkmkjDg1C1iw7PqSwlpDOXK8/69n4woRpw5r+qxl5VVDGGMRF6Gq/OEGGyHzaY5stXQUtq
sb20YR25fQUJXkfO4jT4yaz6CkuItFP+c7S5C7lvdPJlOZvbLuUrxxJsTAT2uvMDsnvCyV3QIqRL
Ge6D3ZEVUZeEHjnAveN0lJVpsLXlSegVFyhdYioTUcPxY4sVBCiyTXjNiUXxTnet0wT/5Ipi576p
zXzdp/W21kYNzz0U6M5UPKRGn69Ntmsq83XOrLUWc+2ltIm88bxzoI3Xvevka61SxhxDbS1cI8QU
gzLNpS/rnjzqGR4xNlJzLVG9t4LGJjLyLvqp/qw7PqGJo8sJ0wYEH2ecqNKY86uRouJRg6D1dTik
6Sa2S8zeTIdRIBiCVm04aGz2tcG1JJ5zL23UZT6R5mlJ4aWDyKjHhELP6tHjv0KQunOGKr3yUPjU
uvE8FOxoq3ahxmpVOcdMWHcatHL170iBB6KfD0bXrcOJDjbHPAQ/I+asjd6TyF14iArRCmzz2D81
mTgFBMoFg70bB7mdGy5Qn4j8tV1o8AZncEPMUE8NiTVIj+3LYOPw6XNDacgk4m9Tmb4FCU2bYjmj
z+JEiTW6VvSNLseYOyUOp2vr7RQS1OKyrl36RKCLYzefGgkOESY45+aqh7YONHGBLZ0a6zOuABZR
FSkYmc5h28wfRp4As4FYXIoSARvTq8LjiF2341E0KaTQpkP2QD81vfirdkyMf6v0S4c7ZGfZeGuI
sVlcZqPGap+yvjs1Oor/pNA/szZ8MCzH5JPMlFmEVLqx6bMEmAzm9zZgGFP9eTdCShnS0qmXD9U+
7PDfLMQxEsypeqB/ao58zdTtlwZ2IfEUb6oOWEG0QBRJ8JIH+c2lY3QJ41V1HkTjCgNiqKhnVwR+
yelE2Z9hot1H3kMfoVNqI+1lMJxXx0pbrEgrwFfymDWXqS135oUBwedathqMWYOkqyJaN15rrkmI
z5dG0LxYnRUutAnOtucE30XQseNgQVtmlGqlM4/HpPYPVvNakNuGKk7zt5bj7WAvWXtcsFV3d1sB
+g1BU5OeRomqvEtzDlWRNuH4iiO/SXlzAtf4fVZjVKH7Jxgghy8JWBcJg8Msxxf0x8T+yfA9CDA7
K1zaYKxPYy9e4LuEWOMuGoHSWZPrLjV7SonBkxnjdK+qfZrJy3EkjlMX/ygxaemkfWd1FHTV4lIG
c7nuC3Iuy8TeNVjBA6RD251Lcu4BEXKeWlVSanGNdLpOZbgN0vj990ldDWqokXqId4paPj3VrpdZ
kTkFivTzaNvkK8ujO3LV1ciVXS6d+oYVl+DfGfwCI8WHoSZCESqT8Tho/cc8gdobyroVeViTIEFA
ptqFlssMCX3FtZPHCtdqo8ahUoGlust1KMTD9RizOC83pnzD4YwyBV0Jt0DGlHPVshxcVZZ3Usg8
3BBktDGW3DWLd2eE75z+VYBbwToRv6u3DH34fhlatj+8CPyCAirQun6n3hw3/Cy0QODFXmybwDlZ
qOWgq+Ija9EbrTSxrhzCF6+Fmsxmi39q+acVmBds/nT53g60lWpW+ojggPLRg6GmbsPkQ5O6qDRh
BCeo5KvY2ZbwjfFFFEcxGB/VVKKQ582XGkNGD5nju4QHnI/ZPrPEd4H//iJjivJ061g302nS8Dbn
ntTtz6UL/V2eDNTvwmgO5FsterWsXS4qVy5IFSsSmzoASJRz3C6FU8yIdW7O0ZaFBDzTyPhq4uhJ
9Nxe6rKgXS6ohp+NWttIoeCbkou43ONQcKMuPklAIZv/pO68luRGsmz7Rd4G6YC/ZmiVWpEvsKSC
1sIBfP1dCE7VkHW7a6Yfxu7cMZvoIjOTGQHhOH7O3mv7qinWYcYzIZqttSlIMEyXj7K8dKneIpN4
khk0Ks+evpYNnkmkWAhdPhjhFrs6hNrQ4a9aPm7O8rfjyXfGrBv21kc34hEsvAnBtGk8VwkEh2m5
NMzBetFe9JHZLJReygG2E+tokx9mj/Cyl9O0HBDhI5a3ouHWmHiuG8Kg8lnutrQ7BpKmRcvtRx2C
+REyYFMG3+aCwxKrBmMroz0nth/ysXx3cn66Wh5kDAwvkSS2ZDl5fYPwDMDaukI+/vNYZ+6AHdYj
D4RTMyEg3RhGsylnROL5wKOo9qlIYomVa3kv87yUVobzRRksJJyhwOG9LM+w6/uoYhzJkeFuKKy5
lZbPDcLnOCuGm41JgiJukM5eDlBV3I3S/vl9Y8bfCKlh88WcpNwvz5Pt+FSa/Nuit16Nsr7gnD/1
IZqSxoFuEyLPWkbCacS3XD/a9RPnE881aAVHlIkmNxv/rhOH3zxSJa43t71c2LUxIk3U36qc272V
FKHJD7mc39E1i523nImf/zU1oER7Y5+LJl8RRQ9zN7yw8t5d/610+V2tYA5+PaU1iicnUvvr5/Cj
5FkF3d31YR57wbPZ9Iz3KE8YueXXu6AVZIe61biMFUtm6pzFZlmbKoqgTWrSRU2JiTO8c9CLH9df
6LTq7Ltwwa+36AJ0jWDzRnX5ZRrRcsdhsC7bu9RQ39Omf7dTdhH+YEN4TOctscAc2LSnCGq+MhBu
V9fV4XrVh5a1HzDh6ZJDMeQzqCIa0ssPUDBzAJP+ICb3i+2MHa5Sjtn1G68H3VsOURW5OCv629Kh
hbk8+bk+qdwIvwstd9enFRqiqF7A8ohV0hSN3RDu5FJI4fK4dSJWxrbLP+zwzTf4y2UNXZa9qhJ0
QmO403iDGVx9SXqe0k5UrD0bEhmqCLWq4cPQ5mYXF98Eyg6OqUETPFVcRUpBm5IxLtw+wxHSkPsT
56R0VESGuA0gkYb0dXuY83Wbz80xcqb9YJQEgvmYC5a7NlAZWw+Ud6EaNyhUEE9MHb4aK+WqmG47
H6NbOC9X6HLlXrdlcm5LQst+3liJ4hYLtaagLF0mcrCzzMxgsLKcBbMansM+3y63c7vsg8IQsEBi
6H2I+SZ2a39tDUsCSv54/fL1fp2D4in3i3tDYnMjHNDJ0c2IynuOqWGWJZK5+9FsTst/zstToMw5
iaW8T1qQDjWr3bTs7/LBPSwrF1L/N0VE05BDHZrc1fVa9lMXy0q6EXW9d+PgmxlxYTpjSOHJT3T+
81L5LU+Xadl3jCW/RfG2uV7W+b0fcDiu9/B1Neh8MHBNGb44UCWC2RKbxku6TTqCMslc7a0iN07X
bRleMvqdO/a0EAlsUdxoPJdByWahrmnllKis14HdIBUc5DrGWlKjAd34M6v+GAYfVdKxJukE9Rpw
1ToDJZEa7o9Z+UBe4DRrjnds8dL09zE6AMJefxa6y0fymvklKBYKhr0gKIJlSehNfhMnQ/ysi6OJ
a/p6Nmk40YKeCnImQhy77NB7ddtHoKLZozUZ53tZwj3qQreDa7X8R+LGX5b/DT0qcWbQRe2Duiu5
koMJ66Upn3vTB9uM1Wm5vKOImphG9Ngok2rq4jnBy/VWCZDD3Ax++ioI4p0SnKvXCS3/smLnupwY
ZymEoqWwTwu2GtxalNYYbBvzZALfEUlfoZR17v+8ybL2tRyLj9Yn0pvesRq850TB6pOpPNm8VRH1
KOYWdYS2WEss3FGxD8Sxc5bgamr+667Uggy21GhsWTJsOMzK+APCkm8aqjV3LSAgyyUbyPIeNb69
6wN8+RYR8uZM7abHJGDPsXQ1dDXyoh68Vjxnc/ylZ+uwrAQ1Q2HXRiAqofyRU/MWk3G9/M7rB/z5
o7RLuriGuGPZN4XzVEjrdvkOayx9mEnO1kQQBgDNoifgc1+pAOKDm9wO+kEtW+Lle3kmz9vB9w7C
poJrNN9WlA6xebyrKKnYoC91xlJ4jp/cuf98/fcDFsDJg35DHMpQxyiFOFQ/9xMkzUyI8PEGT3or
ovEOmjVxMFiauF4jzaq2yFus2tx3gPMO6MkgMxHmGnE3y4z3TcfoXEbiXJYYSdlqNnYCcoXNKmlp
LH6eJDOtvjOXQmE50nNqx/By9eO8PHevuxO0qngwblqlyf9lbLlcIq09EY1aPlzrZNmyqGdy7jaS
ijMW9tchPlcVO+9CcRqX/zeRj9JkargyrrvfGr+BCINVorhhhMl9ZQtJ8gStijA0QgYm3ENTiius
WATAxXjnegWUTh3W8MOXS9xJj8stkbPpxqBUd1TTCUfW92tATkyges5BYzeP/kiCGd+4bNxyudSe
FS2Z6+Z+aYrUpBTz8b7NHg+464V/bZxct26/NM3vfw42fvWILF24X8YdlitdKgODbiEdcFqGNAR/
tRzoODKdMUJq1JTmZXAchsPEztyMufM1LQMESO7m/2Gr9/8nF5TLpAm72L9wQV1KbEbfm+aj+7Xd
y+jhj36vkNY/TMcxDcPE0mP4zCr+aPguX7KYYTjKYIDhIUySf3Z8TfkPn1mFZ9DspV3M9OPPji9f
krRllxaxh9eGBfnf6vjK34cIrusrz1RcTLansEcZ+Kt+u5RamUWEZKTjGuHfnRWltELqTcWeX0Ts
CKoOYgXSH6nW9Wzgmnrt8BAL39llOAnxnBbAa0AsZQCruA29AcrQ9OYotW80/dpS3zoI8tusOum6
PVVwxOxZAoP7MrNtZvU64C+9DOj8BQ6LgT2DAJvqQZJz0gGwKY29iZ7r1i8gCLjNrk3srdmOb1Pr
HrOGgKqOxHP5ief6TeOTNwAaZFH0BDBbhREdW1QdyzZ238ekRQArJMrGGN2Llev7KLQ2mQBAaZ0C
P3ykZ/1UwRGqvEu0gIGtKXyvBCJUULR8F5m3dNtOKIBXYugO3UKvC08TuVAluuDZOcpqvq1Bq9jJ
3YQWcmwBLlnzsa3Lw2ztDd2cIuciqc0tFjs3i46GiA4mAQ9kXukk55Do28HEWHtFXaBynL+hzoZT
DLoFKfRsD9sYXrJp5Ge6qLdj672kuXiLtXEqMDqMRfYgiRBRo3jWlnqJ/HBXzaT/OR4xpw0kuWov
UvuSDvprk3QPHVA8JyxpOqmzA5s81xu6qkf8PA9xliLwYG2zwJvb1rtNFb3oSMcYdGHa3YlRPTYi
eag7sfXz5sMq8oepHG+xmR1l27GFACOkFKpDwDmLCafKQZ6SZ2vW7asXCeoCau98Olu+fvofWaX+
1frzqwnzXxs6/zd6NZloSu7fv1uqnj6K8LdF6s+f+TmZ8tQ/HCyYDoY0emK+q/5cqDx/MW5KQ/mG
ZeHwW77yx2TKxJ0pDf5Pmjj/zGUJ+2MyZf7DwLSpFJNb05YsMv/WOuX+/sgTFo5Nx2VoxtL626Mu
CB0GmMSNEq3GtjDs8JU3gYnBISLQKgE/J3SUweQBzEhN0G36kKQQPkRPE4+NVjJktCNmgdnEJdtO
Rp8LZEKV5WEd68zkrRwIZompTlexCPKt6VJ6jHj9lgVF4pvsw1UiMoXcJMJgV2ceKC0aVrf9oNEv
BW1wNN3R/oHUGTjoGMTbqk7p33mN1F8m3RnHviAMJcaNulHpHO3Yd1uE2FrqWHv6eUK6ehtlTr3u
/Ew9+jkq6BujTIq1xEh7Uy1ThNbLy/PolfK1Ztew6tKpAU00qr3P8cKth0JeFvN4UEJR7tmEwItE
dU9lhK4rsurpNVbjBKghmr57tiJqu/HCpQVEEjit75XXjzbVrMr3ugkFjKYa6p2HaEUFRrQekqn8
QXNrNzjZxp8M7IuEsG3TiYyZcuphVkTkuTBeBv9d1XOwMj0YaVYTPmaOGxFbBER67um2j7WZ7+mX
ZOBowImpbg6/ZWx+P2dJ6D36RTDtZEnuYMHgfj0qF4tCjLEt9aCK+P7QgvaAsiutd6Q9rINtNDE+
6zHPdDQHVOBk28lxymMmaFqscoFetR+9d1OPzxGEY39EspyXjOwSqc55xxjGbcAVSQfY0mBnF04n
JtqFtFZgawlMIFBheelhYZCQnuM0j1HbtA24NmJQ4ELbpoQJnk1Peawbkv6K9EE2HYKdti34cJn6
zETAXpVVbx/Dkfm8M+MFGhBavQ6erp6GIR8Iqey9U52ia4EV3ZEhOqNgzvRIgsoYN6993/Y7j+nr
xhEy36vcyt7+/QXzv+dc/+cW+P+Na6GiwvnXFds9DcM+/Mh+WwqXH/m5CorFiY5MV+G8pspiMfxz
QC+Qo1ieSZ+P0stiWs1y+x/LoLMUeS7KEpYJCyX9Ym3/Yxk0/mHYVFV8xXUsDPH+v7UM8jt+KfyX
UT9vz/BZHpStWHP/IjrByJjNjpF4q1Al8aGHecIUU5ezc9daHVGLi68oasXG69tblZfVQ1D2BJzl
6W5oq+ciVOpoyvIgfXIkK+lN61+O5T/ZlzjLavyfGxPen2OykhmK1cnjXf7VB64rukbRcm+IUaZb
JkPNtjUAsNSnrrcc5gK09SLl74eG9pUbl8lDg+tm44r4oaog9XlkDErczC81zKrGTHvEb73cWKon
nMRiVufn9Z1bHOZwjE5zC9aI0hDLc/NRl7Zc4/6MDnnj4AUIJ6DyZe6sDYyLx7COP4zJpEqxs5CM
oeQhtGW4bqKUXG3b/AglkDNlz+E9UkSmA4UHaFk/2mTN/FeH6C8FN4fINx2b7YA0PRevOo/MXx9o
tZxKz7VKCDKcbAhaqX+6vmSy80+1hvrnImGEsdsQx+cEZOtJANLUh/WONtvIkhL7pxTQWxia4yma
TLE28duexn5YqzgWD9Uo3qFzQ5PsreDBEz2RrDp7xsZ2G1YM9fDsAeirquASFQUOHh/ES6Oi6WzG
3ZqMqp2XN/6b5l2serYNpyTT3tuMhn/uo/g42b5ch9jh1zRMqsfJhVb99xeRtxyB3y8i30LsYuOC
s9gAuctN8Iuhnv18m4eRrZeZXzSOEIkzRPxhpPVjktnB7dDZ67knZ3AIasA51QwBpDY6uRY8a0+g
5BLoZd2lG9zbanTSrUmrahOk49LWk3eT5aQXicf2EuUWTx8c1Ne/6uI0XauBgJgSX8GDBZZunTmi
2s61MsCt8ZK7ILkwbjT7WVHlug7ySEXeJbIV+WPK2nu3GKqHZjbOeg6rU8WE7ueLa1b/8UcZYBmm
I3AK4pTE9Nm1b42kjPe6a/ZpVJUXzH4lNq/OWKWhDduQfnnil5TkmettnTwNVxwxE3ZWNZ6nODoM
fkx27vKn61/FUTieqz4mR8DLNrZO2QkVU3fqqro4QW53g2SiGRI6twRaNuegbP+rNcBihfz99EmE
d5b0fNMCzg+34/fTJ1LVZty+hLP7wkBSYGW3UeTdc1gmUGt2swsNLOil4Scv2sY41/p19py3QIQi
HOGBO4bbZsRjlWnitLrOf6xn2GoOUqGssMnJtKv0tk0nLtzbbBjq12pCr5uWsrwUFptSbOD5ri58
fakcnez+/tpctut/+XC2pXgw2A4LPh9xubt/uTYH9OXS7BJIq1p/cRQpYWMRQbp0pvgQhtxSzHIG
c3SfIh18wufw2ppm/CBk8DWKARcbIogern81DwsSXvbwoJe/u77k0iMfh7HzOsCGlQk7fg3aPtoP
mJjXfpAmr6ItCduiz5Q6PbSPAYL39cUbpkOFr+xW5+P02JeDPNYWTLzrFzHbT4+2B9Cx4wmwI0pA
StXe5+Fs3MsmIGhLMbu7/vH64jWJty09n0DcehK3gW5RUUlbftCUuE8nP3qxcCruUEusm0ziWFB+
/AlxzSczIN7OMHvMDDbSd2KJQkeKZEPzmJQkZG/8kmqTz0X5kpXksLWhbR0K9jZIfgAyzcacn2ab
KNKGp9XW8PpHWVjOXRPb4WsorWPvhuUD+IwQ6h2Rt2bhPmqn+vb3p9j9J6eYRVpaXL6cXwSjv59i
X8UyNoK5X9Q8aCUaD4Wnkz6XbHJv5vY9LDz3U0i0VQsFmPXaO/58sZmTGj5xPRax6aPTAKsrknlL
MwFmxhw9uP7gn68vVpr7ZzsDB5U36jFmcFOvh8z6PEyq26nEc875QPzxhL0kbsZ2Y8Z2fZCtbb5H
813VK+vcS0mrgXKEgVQXEFfQv4bZOLyjh/qSl67zLS3pR9v7riqLS+gmA3T4ahMlrQE+7SASszmm
mSIjYzLmAIRh/ccLw8b13x9O0/y/agK5NLeQZzsG0kK4O78fz1GYFvISkKOaGFPpkNGYa2x3WkfD
MXcDsk/FRE8lsiXuY9d9zJYXHxU6vbGHZPDC294Hw8e/fPrPl1qTlTQGQO47GWDflZQM0JPLREID
q4Gb09KYDrij4GpH7nHKygHNfniEm8EDf9qEbpnc+6qEnWJGhM3ZAe3scfYuplOdS8dyHpq0B27g
+qCPbedNmdwiQumJPJXaONf2t0l6ck8JxQi1cJqHdnlxrUFjCVDVunb9Td35xa1pTuHBn5sHQ6X1
qe8ddpJmYGw5UsRPiUqtMfu9WtF4EmbLZExH3Z30+mNcmwwIlxf8D+4pE9Fnd6StUgWtuPSpLS4t
AgoaNHuM+sH9NDkxqQLzbjI748LOBG7LZO5J/bLuveWlbkdzNXXw6cZy7rbjULh3OSbXTaIq0i2N
wVirSuS3TgOlNwjxkXZ9k310ZnbnRqQuV2TAnMvB0SdMFHimsqL8rGOMzNXYPI5hVVwiZdSrOXDY
XWfdc26VGhXFlDxcX8p52sEss455AzAHGKB70pPtXnQivvpGWXz9+6tukcT+vk6DAvLQzKLNXmBA
xl9uYg+OfDH1HiHkzXp0h+oRo3C1b6pgcTVF3sWF/3TKVDLCdyG7Kcr7gaIS08jUVid7zNp93hUo
vnJ0Z1GpYBDE3ltQKB7tTfQtjZXYRcJ5KCagf6EiuYHogLYyxaMzabB3rbWLYyCR15e8jvQ2iC1o
qpEcXirbZpgTz29//5GXzvBfPjTtWywQBqsX4ndFofn7nVajw+t9B/OMsTzrp/L5+pLZQOQiaT1q
2tGXcIRNv9gzww6LWCP9/GDG1Ju47eNXVxvFmXhgCOHAlF79AjycHpbg9eWrMpAD0kQsuq22o9cx
iAIAPit3jsvthLbjxU/Ar8KR6IM6fByMrHsE0wBOoSsJKF7+2Na5BQ0nwno4MBEdHdu5jCXPu6nz
75vKh9NTtM6Gmn6HfHHE44RpZRj1oZrr12RoSCgH927GNfHstCloAeG6uj20UfzNT0ldFOm0mVP1
OXBTJJj0Id3u02Sr95aKdtV/xx73o4DNPlcpAGTBFDVKp8+jzQPNRuOUlTwxczxM8CKnj5opy8qw
y50nwxSxVUY0lnR2+AzpF2XMLuusoe7U/p1/kMH8WXXFkrkW35q12HR5cZ80iIMbd5966YcPiUch
Z70x3YHQmjrtVmUys4bbubkdIGc2ft7t3ABsY4FoX9Mkp66ILxh6STX0cNgLQk+rMn0yQdX2g6KK
coPXJE7eG/EsZf00TB44ZwfdQUNYadfk6XqQ+k0U7B1ED1KzXhh/o7hL0M+setyFSBjHl8QR/UpL
oOF6Zw3zExL1m0S84DZDzVGoSzBVD6kHImIMh51hVs4N1QBBShaxKGA0kK+VYGCaWmCyDXYIZ99q
u4XaasTY/zOmm4ZbTzDP54z47QV+xfN9ZSPfspt4hxt/a6ZCgYEnbVPU7l4hHUe3rOqtXYVfsVQI
4fnfamkcYnR6WyteJqddHhyAkmNq3jqZGG/dAYN15vYw2so79jysTsBkvMSHhk4SqyK40yGRyu8L
UjYbRFkC7qnZwGZtXFzxKGrE3hpQBuFddwdxdgJYHgX9HqtHF60jgyTQHrw0XbB+BCYckLSIUIac
uSo98ck80k9IE8WBDxi7xyeLVnyXTcadUZk/IsKiToMVxtsoSlGiE9jV9AYY8l0/kIuDumMvrQoR
KZvkEZKrVbnHSGVQ20eyIyrwPxxP0jVrdBuJIkhnAtRqpfPrTHzHpnXcfsXQv+FC7DxYS1axdy2I
oiPBPg6b3f1AivkG4ICIi1fV+R95qfQ63gelfZE2AsauM7rdSKMen6j3I2uCk3ahsI60DdDSsEo7
nM5ayksYId7Coy3uzfmpdosvbSh3SdQt/IyD2RJAEITK2U/I+XuiMvA+XKpR3fdWAnG6t3YdCMd+
aXAR0vCK1/5DOMwxyvAtg1Q7RcZ+YNaRPjPaRDvX1XApSu+uG+O70fSnY/fWK/L2EFB9mhtJFi1R
pnM6rBfgQWd/Tsb+a+R9MkULf1kvoXO1eRzG72mflZ9y3rhGmIFEB25DfkT5DRF8WvJvDex4Vs3N
PLnlI0KaD5nOwBt0rdb0MZYA3RIAkPDDdeY7w9aLBfNWY/xRlCMMzrGYXtw42bfhohRVPAjtvh3X
pTaso7G0F00ylqs0co66aJzNnDP40GCkwGjUD6rUdHnbYR87i9I/ozWZgCKncekHBcGP08AuL8Sj
mqnisx1P9T6pste5kvf5MThqnzsQqN0+r7nTCrCKG5OOxc1QM3urw62M0+8YhjVSsO0wI9wNitzY
uRKcMLANOE9yNYGf28/rcoidm6bW1rEqgqfyIU8B8IbODG0nh5LmlCjvg3lVamltTdPF3ijERWmT
AARM+0gd0chASlHAZ1ojcI6BX78TAeifacEgya5/JBnvq61i9HlETGA4XZWd6B80mbGdXCZyebOr
pmIA8QWDjN46J0H1e7ePu5sB6W7tNkeZ7QZvYhCV8s/kXvCO6qeDd1Zv82rBMkYGWTnIRW/iuntp
g0SShoLOILQIirGr7318UeZjPEmghG4INLywN2HTLyZ2Ap/NBc7CtGzrBNNbV8Ewni1trqtAExEk
db3xGu5cU1jxasDAsm01MiQ7/+77cfaepwGI2BAUWjwDbbDv3bZ4EaJ+bCxZ78IUpWn/EHdY/+3n
ooRmHVTxE5Cbs3aHbZUk82Gw5nbnptn3rm3ibT7S/hVyDO8AySA9aJ3vQYbRwm+XeDj/qff1tIez
5t/kVRY/FgglM9ftdj3YurpjzqmSFEnlRN52YaN2UlsrMzlwtvkoEBxvypGCaIQDWJsLwv3ZRKaz
TgaRr2eVPSSTYR4InHLQxV2qtiZ/OYVs4hX7Ii+9DQ0gY2eJCAzcN8uf60OUsSDqOc4PTPXOJXwC
RDglo44mKbfcClU9fEWWMcKMgSVTjQbsar+564itTLjKn3nYvtYD4wnEPvalicXFZZpzUwFTHiyP
6XEREwefpN8Jah22ClqJzpp2xahoQrzNBsyYxhefLdc2t8uvdh8ylE6KF1tbD4H9lASQ4mXZvkJX
I/Xb99aV286XHuEXp5oJrSiIQVYFTnmoN3UWQt4qmGA6vb2K4FMlDF3w76L7a0X1rjWKk6JVX4y6
3zdJPt0EacHzoSRWL+7PA50O8Bz+dJNjItmEMQ0s5Kf5jR8RzF5wUuYE2pUeUrXW0ejuS6TdoHGG
fLr07J5XVubovexCnNCOjg7uaF4MN3icx+I5NaadyTUWyEZuah0RFRo2dyWeLNRtyZeEmKGGMfUe
TFWwyaVGSlQ4J9XWcPxz6NyMuEJcV6hMrVOX+vPPF3PqeTTx8KtyLztLlGf3RAaxA+3zc1090YUs
TmE65KeCzJIT+wrU+6P/wzN4rANYwwzqb70GhEAXecZW+l4PdxqzIQ8tlKnriTUPxLHsd8GHRZAy
JSZNm2JYIl7s4T3JpncvsxuGyB4xRsH40nf6c+AkS9ciPwzlssVtBfmmwi1WTZLW25jJC3xcjCIU
isrsVs3ov7cVbcLcPjZehtU80tQP30BY1ze2SyjSUBBcqJwE1XhfGcemnF2C+B5kWSSbQfkF+3se
fED3LS9GTdqJTc5bvhkqTRBfMn+h20feoMOa2UwewaNpQGB8QXBWmkJpb/2YkOCAyCgyhlICH1sz
W1seCB3pMFEXVruWi00iqNA7QwxXQ3Os2p4AGJdJmltGn0ICo2oaj0006+1Q5Rcji8kpDz9HkutP
B3eJR9aORT2k+YZJU8dMrndSRnSIPGL02v5bHMq9aB26w+WzntPntCMyzFP2i5r0Khg1Cda9v9FS
/LAYuq0ZC248y8rW2sT14FXDJoVqQgf+XMwdcLCuMG/i8IjhZd6bY/c1IMUoou5aBVb/Pho+zpv5
2PU0D0J2NFk7YLiZ5oObDS/zvK4UirgE3lrl2GAn6n7itAPvHHhLjEg2M2hGsxIEjCb0r5pE70wk
8ImT4TiMsdW0c+ds04qtPv6+dd3NxUYiT+B6EDks9FMyJvEpWl4A3u3xmnuHqWXgh5p+W18jAyuT
SEmYg4ndb+iAkx5NjFeE8K7R+7RAIT6PPcgkWySrgrQcZUJ8GmY0v0a5SN6zeYGSkeRs8qNtMCTb
yXfv2L5SpRYUR6R7zSPX4BBiW/IHbytSsl+TuX6Lg+GsMwXUIbiHGGFtkt6e1m6r0NIo4gfmfL4j
//FtJlyt7Zu9O0TErHPe8IcgK0tIbTVoFfSLTZ2n1KY1lvAT5K91bvasyPVn7YN8GysKeRsEBzZA
htxjeUgEkUJmytUu4BTS04m+RpX9mJWAXXQHYNCpyg/2piw4cT2urZyC1gpNeTTSYjvbot3OCduE
bGq+2VGZrk3e3U166uSgz0Fi384m4L4kjYmTH2vrMpNzXhaNdyN5NLALIhBwMGq2b+uCN0kZX3Y3
NvfxjWOSmggfwlyn8/iQuMVMqnR7N/qhPpRGvAmSCMnhhIWrdyEUTPNHbmoHEHl/qReI/kJ68JsI
KWDrsebX7G2ieT5Ko/J3puF8mqZ+nQ/qrHL5ABgyWKJuJfMRtC052DnoEUN37p3sMA3tSxVlGzEh
qAT1Y6+qBoeTQ/ZfmxqfTaGzI5J6NIpx/bktrJgWtV6CIJhb58q5C6ZPXpneJSTbA/4k8mrxS0pz
/gBqFG4ay9rOIamG1hifsoRHkVVxv3XRbRPW8C3mWa9Hn6CdMPfmTQ4UIW6+xVOOXI/5vWGT01eN
HgI+2M0MXWLCS/fU9XcpEtP7sBtfHBaVaizyTVPwU75HFy0A4iJQFUcwflYu3FeMXZXGgALuANvF
ROIgO2AvVfrRLcRhULTa0/ZsmtaHFQ4H080lT79hY3ZFsjeIivZYX/aNCURWBl0HLy5em0RgDIEn
uIHch0ZEn6jA4Ss4nwOGPigG3JfUQlM1AFgVtXM3jG/+xPZ+fg96Moq4LQDxSvDLs7P0EyY1rCLr
nKbC3JWBfOkxfUFSnb9lIUASKXrwJ9Z91PE2CnBSVdUMxwm87mRcDKLkOKhiOiDXcvlwI0g0a44b
yD3SOwwdYUtQOEQ8QzJMqte2cj64w+J1r9jNZkaDVMBADx7NuF3CktJcI6gCn49AuK1Sb5uRSuJm
AaUmTo7CNAUWlyVTJHpPq2yPCGPC9cH+uxMdIcGa+wDj3Cp0529JiKnALjHQ6P7cJwnSiYCNkDQR
S8/OU440qxGGPmBkfU6ZmUVJdHJSQn18qyU/zrUwUobz21Taz+MzPSsojjyQj0Kmh5h512oWut6K
GVC5NyCGE8YnE2sL092AoFGWq7nPv4eUpE22dcMg33V6WNhlxaFsm0NIxEicFt2tde/3qCToILdb
BhszY5ieRZKR6UEIphDdgJm1hIPSJyU9j4GNZejeI/jb+H4Y8obRa5SseQ1xUZs+dtb1wBarDKGb
pHaBOTIHKzg0ct8N3pmi5gkQY85Ubdi02sOtSavHtFgXGdi4dbrVGtbpfBtNgvbAFNcncj4wSTT1
molocpc2GiAM/F8x4sse/QgUyQKlRDdObd3xNPsBAfqlHuvh1PjxthuaHxEmr11BTCYKi09tGZ9E
TuhSsixFYYfGtzF9mwB6g2mhqxD4yA18wBPXKx0BYKekzFySgJo/i+0Peyo+RFUwaBgg0HjcZ4qo
3ZlZNMMOuL4j1L3GuZejA3rF5STJHuStzrZdKed17s94Psvw0ejNJbg1e/FsUEpNVGHaqMHXZRFY
sjQl3yKmYpiqGJXezOWIm4mn1j11MDMsx3PXdcBcq7OKrWNF7vKN/LohRXuXwpMyt9rKPzXO0fNy
bzOBOyIEjpBzP6Q2C0d4gvLFFZE49RMdaqMkqiomX09iPUMyhG0jwEIk+yHHiZB/ItpXbDDRUZFS
vzYaawD72uU6Eec4MOWBewhKHdqDs6h3SlQOG2yceFmIqJOBGxGc4CcKioGNZsrsCZJP4vE+LAA9
9j3aUiKSXPgPNxWjqFUT5z9GaulBvguZnVJ7lQRpfOzS+s4m0EKnRUo9Et53gZts3cb8nlnqPpkb
rrapx8OO8MuPahSKkAVbMRJto7l0aNVxrtPPUXTX6WqArQO7ua31Tk0wqbTxmjogr+ZwIIUvI26y
A3JqxBSj5hwPq9RUbPF6CD9z8IXpDXa9IorOdRSsQY089cj/7x+rwSiOVV89VnF7EVaRnsawu2Rf
CjJM/g9757UcOZZl2S9CGbR4bIdwramCLzBKaK3x9b08sgSTmZUxNTY21g/9QksGk4Q7HMA995y9
1/ZHuLKJBjNzKuxQJ3UHQ5Hp6ZkIIfmuqKU70DdRJ3sZMPOMngbf5C+RVa3Rb65KlXjSaEhY/YqG
mJGG9JAsO86JOnq5RKA8pDD6HXyXjEyQG4OU8U5fykoTrJqeFWmQrHKTS/JDXhOadBsdyVlCjy6I
HspaCdi5xXeBoaCXQmDC5oQoETHEWxeyVhcVLe928vRe/hjxBm8GEoAGEtUn1YeRoyEx6c1SdCiS
lRGHcJ2sCpNglCQlr1CmtNbbETt6zS8VL9FAW4jXRQTwKBHIRbIpKj0n1vQXBWzTolQ6bSGngZ1V
gXwO4Ci2Nb0NZmJ4fEFCZDGVzTjI96pePxYj3QLJmoJlVsYX6OtUcrn4AXOJRUANkOnOZBHhy/eG
WURDN3T3+eTT4O31Y6JoS6svPGDbkK8JBWrOtSgCpU4qy21DlFxg8nCg6z+WEbGXiRi86gDhFgoU
rs4YDS53NGaZL5/hBXymskjlHQdPfmsRO5mdpLYaNtaQEHQ69P4qC/Rd1zTvifRZGQEIh4CHiCI/
AOnzyecNMdH0PCJuiaZJPrmqyFaorCK37trs3EYhdNfIX6nwZYONOE7mWmuQrvSKsUhG2efxUz+n
4xQ6O1FU6eGDAuX+Jx5CwkABuMuyQ/U+B6S3GDsjXJWSbpJCR26gJenshG5JkMmmYrpoggtkEIJD
YilrwlWKRkrIKN2XA3uvOqY/0AnuZIFxjUz96oM9BwRc2L5pPbCQ8pQKkwdjiFM8KSWNQJEa26fF
D1bsKACixmlGN4nmATbmtFddsQCmL1ELEg7R8DymxJEGKKNl8wJDWdwOt81g3GpLfZScgI7LwmC8
YHThfpxbAi5VU3Vrv9G8HBX0YhwUVAJ0JxSFrfyAQGWQkoMQ+4Wd1ITSWcwdVkZUvRVpQ4u4qWCX
YA2Rrgog4kivpXWdxl5TpeDhU8I1ZBLNJBavRSGTtxlU8wcO0Y7oOmtFI6B0k0ElixvV6yITMGAR
9PAShf06plFOygYhOEpwTDErdlPLc1JNHlMC7rs+DeDLjuthJEwvUvFXY1P/MQj+uG6vSq1WexKr
6ZchPgQOZw5yueys6RBK0smS5G7BlfhBJLDFh5GIHTOamCIHxdYHQ4wF98mu4/ZiuUh77iO4YpbF
up9FKnXNC88yDsxgfjbkzZSZx0mK8DNF14iKZDS5gDSfJycUM3aFNdKhWuoYt1jFas57VNlJjy84
2oJWUdbVqP0Qbp/5zFx0pc3C0mzqV5YDgcQRQbULnABNY+7qorOWDAs/W2H+KOkBOmy9XiSJGjmL
0L4KzWlCL7PBs75KLWqlXAsw5RrMy0f4TowFzX06aLOXtv2T0eKlLeL9bA3yMpzXc8zGKw726O4e
aF3T4ii0rRzToxtq42U02C1HFslFALBle2T8sQFgardTQhvACpplgDtPNsOCaFFGDFUoETlJQkTh
i8ZRxkArSxqtO8EtGVhcfas7YYZYVP6YXUhZjZGrnoxoXRuUQkaEfduogxwV1YL22kfSwKs3MS+7
nMhlbzbnNp4hKFqtzMZZuM+ESAZ6q+Jk7qpPJhDk4oWpE4B9JiAamW6P8j7DyF+b0lFLTKLMaxIQ
Gp1ymdEmup8KUMhASwvUQcla5j9S8PuuT73S+VoK+SF6M5MJGApQzR2SDi7TZvJ4F3A8azR4rSLd
DWYl3UlxsZSpmBG3joyXTPbogaASeJiL08nopk2u53ggJLldM63nGsA47PrNKNioEf0D3EcfLMkt
sTyfyY4mACwLJmuLgKQ9KGD2DBzou0gy6gMQiRAxNjss4SEfys8gZgUCzd/ueHATY1qj852o3CCw
WR9aGG/lyqx3EOoXdYeuZ5TK8FRWN37WWFK201QnBLB/FQA/56SlrOUwol2XSDUQQgkWatm2b/FI
hDmeOVHJxWXAbNRrAZvsa7gFtIzy2qlNcdgPVZddLAOIM1XhpSyWWVs1FwaFbj8XAz2wXGcsHRex
I/PvuXREz4tjMNBhW2rJcIRZUa9ak5q1i186iN+nOK7jS0TW6XbWwiezEaLLzy8xdFcvVNm0K5a1
DvUoPRDdVV7YHyB7AGW56QufiXREWppW5LmXR+G4RHM8nQezVE5dylZC+tGjatiEcNbPyVzGZ4FC
djG2Ptnz/HBIM3UjCA3TGHjRTl/FjE1LVTjR6xpcrUt0Z6zC1hGGpvEMK2ku1u1L3ajcg+FwEBOt
vljF5G9588R2I3EOElEhbUY2r77xFpTsmRmSE3DNcraTNDKHaqwgwCld/MUENQx+vpeNcS/Ocn/N
QEODpriwpx6uoajUzlTO0fLnt+JMgLysRhlxIsZ70XHj26IDgim/SzVSuNUENL1FSoJZNeTn5DJx
I1FmwSzlh+j9eWoH892kxBexCq3HQZZaGtIVgui5V+60gXlqH4meb1KCirEyLhtFB38bqflVDvgI
2YvwVA6a/GrIHQjGSVCx+nG5JKAVn4rRLD7lKAkWCBuzfaiBpBFnQXdg2o8HK4wCyI/haQ7ihgE6
BI1e1Z9rJlwkCpCBnqjmOVcZcoy9/u6zo74tOio3zcuYhuCExf6+ViIy60rjHJsChPyirdBPdYPT
1Q3ufvqnu1CrSGS4afWySt6VcVYikJW7z7qWb+Zd8UIeG8BjV+iD4Uc5ZZ7ClHinKnTKVWGAimve
hYECtFLQ0A513NZjfTBixsotQ1ebVzwtsYTTAarv6zaorgk7JUnad9GE+1PyC5SUZHIS/lFL2bCZ
AguTfiUH25a6Sc/FYAf6hRGYdmfGCjgV8nSwBccrXTAuFliAgyYQqZWHQ+gmQiLvhbSHh8Kp56QQ
vjhk7UNGqlFlzBrXVhC5vc5YSiWnSvJL/1Gj3NqIWmHakfZZxrh5y7gQLklc302DAJOiNhOablA8
W6UMd7RXzkOMG8kXkfqb0SjvkdtK5MkiiWNMDo8azzUSrHxZazGsT62ulkMlaOdJT/MjDWhvrFrr
mnf5JU9KYwtCfQN0AsolTaSFdRN5yF2w65SscrOpvdTTz0GKzNjDLKqdMmcaKXc89kMtRUB6S9JR
zW0GfczN5b73lEgIUWmqOUrl+ZnnL+D9xBDWXRT31Mr6MhCs7CJNbQFymBlmoT8pzaCvtRKJdNmO
KndCdEAk+hRTLhyKmmANK8/M5cyef9k01SkhGmMV1OHn0GDW/vklH/WVUWXCakIi6PrmR8Nq1YIe
YgRnvCa0EbS0JO8nNxnFgiXZRaxFltDVh8Qy3Um2gs2kE6xTW/oKh8jsJg0x2qbOhVoKhIFL2KqV
IBhsdtPIX/RTIpAVzlpnocUVdmWICmYKhGzlt/RB5zEuHUGNSnJKCYIxBAJfJD1iL1DdpLzwdr2c
+3gdke4clJXyluEBLCeQ+1IjPqbSNO2YDyKCiMfkqpERIymxuf35pYjQSQvBY91n+dnIAvWSywFh
vd1TgJDFExmjbCIZ059cNM9iYci2nMXvqkwdYQaTfjZRVEJ5ujV2Zhq1jdHuchns0NwgdewTR4dy
d7AsWjFVKfjOnOT5SRfRdRlaC7E1ZcDPZgvfm9W+W0dpHspLwqqsDikVV0GijyrpHcNVI0XDcgO6
TJnhxUGHhC+vr1n2AbRpNSXzdJQTvbz3B+FdqNCqC/F0iEY2FWaSrMtIDncpOTgQK+K9CDCt7BXt
YWpzbVeREXS4xUhJIG/2cxjdKy0TviEJpHPS6oziZgmykkIObz4G0jLPSot8+5goCQjvS6EjHQt2
mIUyojwjhZnPAVrkS2+O27oQ5LV826AkJMvsc0MN9gbKRDMljFwmoCwhmmtX5vDRCl8mkCgUCbjl
CbW0lGk6z6OK/7I0DsGIdQdcfLuLY426Mx28+Pbvo5LX6CAWapOoJ6J9QgfH/ExvHo5FGRk8omJC
C5qpCoHA0/kMyltvPVaHHckdxnasZYnRTM+AAszyypz8+SFVRayqcvRit5o07CV/Ihk2qGRbEo2Y
UZHATdlNINuLNN/+/EJGFM2GXGakOiCAtTqU/3jNTf++kzIjJweKcTnPc9VNK8W/5AB3qThoNElW
4vVZYN3BObLuiuqHzJTtqM7mZZZ4xOdzl3r9WKpontEyTiQebmIlOLCbZ29YVTCkVzPz/CBVpDN9
MWEviYPXdZJCWpivMNKvH2am3MsQp9peMczMzaKOrhM8OeLKs1WIvMcmcuYuC6R8m9Mic/yUMF9M
TMXRT0C4a11cHgOMVnJzF2ZjvW0SH/2sGDwOrTYduEnPPWaQT5ONaNUETp43QOtmjXikf9Y5xaCt
maL/XBMss5SfRYjdEB9ZEX1ylLCJapvSDBAYQ2jir2mLWid8uSO+694YRILqBKtzRiUjX1bGe8ds
YVyoYimeWIfI6W0JvbBGihTYG6Wnk89stHQbua8Ib8ca6kVi5y+z1JhcYAeNxy8EWwALhh23rXGn
9/4SUUOG3EaLH4LZE/VG3yiF/pGSzJ6NYXGRwlZGipuXzjAaGXsUAZB7J05ObegZQ7a03/ujq/fm
1WLYmBe6diWGhVFEEL2kYUoXMIAIX/mIXjrxqJZSsJpq8ZpJerAj+1u266faiDSvNDrpzs8lHoi+
QA8WrPuGoSduOLbtUW/QuRPpZduJb7mQCPINqop6Z6QZvTofTNyM+8Sjl8+kQUIRB56FuYjpV4ad
zqV8tEaisOc2VFZqFmC0K0cSWHviwpC9Meuv28PP72S/koC4iySw5Xm8KSL/RdX6DvnZqNObgDI+
hDPORQs7Gv1V+AZWWV7U/h1taH60qBv2acj2ppm1XSCXfGHMZM9SGaAoCYBAIzQ6mQnp1aainQK1
u4hGTVa0nw53Q3wnh6J8//ObXLmWliAfsUfeadTH+1IDcSHHs/VjMso1mxhgNVmULhut8s+NNmXn
v1ZAMuP5LoC8hU/KGOfRbclYtW7WhC/q/CoJ+6b3ERBFCF9QzzTiWcfwB2AvIrwwLtutdTNDRFIe
wCYlyDmfAPj54bTWLaL/FF/sPJaUYpFUuUZXdR5oo6FZCZWHLA5SmhISmVw1MQhNUWp0Xgqf9mKt
bGlI3wQbHrp7w0Rtj1F6z/6kOEEQOeJZ6vc/vwgjw7B8RE7z81tiOsqIQX0mG/3WDwBx9k2zKnpT
3yLKCdd1FEZby1CV9ZTHFfnvzxA/GGkRpjvw+vPQU+P2KcPL1cZmdupvX8KGa3tWJCK/GDohZQmT
1FMUOpuKnKJX1vP7tG+1rRnCAIoAyjPX0x/GrpbwR84L2tfJaqbkWMw6+lU2zT1KROp5/o76A4jA
SjDK2whO3CLhk4DuxeYy7Yv2MR/7bFEkaX4ohxnIY1+MUC794tLRIXbMdDSIkuPKU6KTCVxwXwXj
k+yP8QMjGfwbYxpsWuVxRFhz+fnFVCnGcNbIXrEtwjQ9FH5b7RJyk1pDKK5lWxm/ACr/QTRs6Kiu
VcPQZRAwuqx/AypXxDcVYn/rj4wG08Q6KhhKK4X72iez8KPT8Xf2yHCcTuT/ieN22GQWDzeZMFy3
xGbDBxZ7RjKW+CJibR+aJUzoIIpOkwHoVQl7mjtq7R8FRX0tunRka4JwIvQRwJXSk4WlEDwk61eT
NZc+TUrPlwpa0xUTcklSTiG+gfVf3zLfvTqGiafbMC3VkCSsezcj5NcbJihlOYx7PjhB6QmwTOIP
PRM+yQfP7Eq4daMlRuG9RjoKl1T0i/Ot3s7nV6MX5xsiBkfGaGFp6vfzLVbm0JZVW0P2LHpauHrh
JBaIiL6QXV/SVC8fUVg2Mnt7yZfFnZFrjtj40bGlMDhGIqq7QqzbTYQYr4Tg+zhGhbApKjFxAoqb
Hx3+7EXaH7IuQY0/5fQ0C34vCPVDWL/0ov8MFqo9SMQurfhI0bAW41Ghan0M1U7c+FX2aCbiRsqY
o2CA8eEWIR9lZBZvaUg8sh3Lrn/9efz0D/3ulPCBKCbnAnm3Iinit0tQza1miCKR5W1SX1Iheh51
dd1n8Y2/AT8skYQNOTRYkOHnCMMCEcKLmhJW0rdds/rr1/Jn1wYNChlvP9gSw/hGBuExKMRFwMTZ
l/P3samp7KN10ocag7Zuq4c3Zqk6d6uikn+7MP4XoP8LgL4k4nUiNfvL5/QHgv7pRUgjAbfYC1by
7nc25n/+9j+JDjzDTOsGeLm5IGCD/501DuuB/xefs8TXb/x85W+KokE6NhRd4VduMcr/sDLLfwOp
D2vcIKwb76rxn1mZf9o4/3Wp/4vo8M0faAHii8tcILwySeUDKnsiIPF5baD2WlcjzkzaXHrNxkM0
gnhNihlzSNov8M/i4WwAidnU4hg8aGqhbYI5fYqH5nnsqoZ1xxDgO2V3et2PLEDZMh0G4thCpHqy
X7IXNYXSlsM234RhalxCBW+SkxWjflWBnreIAqR8U2c5wT/9FCFsrKeP2p+Z90MHJyr02Q860zZn
2u8NjQsvNGk6qxmj0bg0DbuXAMIkmoHQIYgxI4J9lZom3pvAIfY5VcaqKP3RLkVyKpJkED+mMGpW
GuDFNy1Ce9ubQ37GlMrCPEy6/ozGVd7AUjbcsjIqJxPMd6kTEoyPWYYEHXV35DSgYR+EYdQ91cyS
QyEY9RYxbf6WQfmijkwf61kP7qyMGSDNdzoOiIHczDDHHcEk0ipHp0jEx6S4jS7Tgk+TbhNKOft9
iKEo50T+M/EZKmtcTbZu5NZVr815IMERf4WMW+M2LgkONc8Poovq8KwQ3fmGZH1kZs9FlC5CU2RI
huhiU/WQwwrkdq7Gvm+pqnkbg7jrsw1T+fE0CXp+stKMCTWVNezGpGV11JNuqdT42NSWJLaSq+Cg
36hlXdSjQRB846KjIzpOYyrs2O7491at6+u6QBgfhhUjsixLjzPWCdLIUf74ukqr2kA2E9elRI5N
EYb77kaPa2M8ABl7GYdhAwp6jQetas4S/NFqBkYu8fgL5rn86CcEkIbp+3ZjmdNDytW8UYgmcYOw
LvGzINRM+LOLtsCx3vtjcI7qpnBb9qO2j6F3pchRicWz+dAyPzl0ICRtI5SH357f/9+eov8D4Q4W
vIN/z3ZYwjR8SduX+utT8fYrf2c7aDza2BlQMNPLBLd/ywb5LXxB4EdgbyS4BezNZNEQKYT+wbgB
CaFp3KMKWSMiWAMeo/94IvIj0bwBcCQNIhcV1H8Cd7CUP9RDiqrwB3mBOrAIXfy24qJWDmOtLD4l
NnTreV3e0SV8wuFutbYJXsXR3fdkk21CGxj7Co9FsRyWyQo16Hb60Hb9e7suT82BtvpaOKbv8bvk
aKv0bg5d4214gC9SvTQucoT1RLqDtZJtNmUr1bW2aNDf8dAjB63sYJM61bna6C/hSf2MVsVe28kv
Vuh06Upi4vhQ37W7ZiN4jWsdW4fgcgf1wzp5kM/lbnD9c7xWPLwUNnit0+RWZ4BW1LXmXeZGK1q7
lpcfi/NwP8B3IDTtPO/M5biDK7auLsJReZM35KR7w7Ld6cvkoHnV0ndw37nixvDgtXwS2rjhVR6U
rbHyH7IL7iHrzfwUEH/Qa4NbilN0QY5rpS/ApZqbauNzUGRYR8sjofA+GI/VprROr90+2mT82eAQ
nqYND5AHTuGO9/Apu7nnr5HlbHRbdLVtfjQWxqL00qt/J6+LJS/Qbuy7zDbczC134kbZAcqxeVYd
yKrc5F7i4ldHLpEth4/c9+rODZ/Qe28kz/Lwhq26vX9GIL+gqnw2VslSvWIFG8+087HD+160EG5c
GybWKPzcnP8/3EOSDF4J2VSYfm0heti6nXvYRXhdcAAGO7PNH+11yh1Fxc610J7mHWi0c7mtlggB
4zXwVIdoUN5Xu0g5LfE6XBtetiqWwVbe5HfNs3DI9uaJIzxaHpoF0Q3XyDVMTnuyjJa6Y1yU1W3b
8x4gtXtMtv1xWJqf077GpfFoXYLF+Khs22t9NPWFFC7nnqbPyuKFagthJR5on7miw6jblrzuxdxg
6cltx9JdlOVH4cr1STpImB+jbGV40gIq3EJ1IlteMIHYpvQuPfyy0RIl5A8wnYvq3J+ianGTrxw4
aVluM/BahTDTRUe6G1mbc0+gGww5f8fWwkZznb3SinSqJRvI2A72p8xeMMS+xB4WG89Ype9ee4e7
UH+QQXHHeyJCzM1zAVaV2A8cc3bjssIBreNVVM/Zft7mXnskdRC1B2sy9xuXkWiPa6QjKtNDot4T
wiUJoWW06Un6U2eQmkrsvGwsJusz9bdatiDOcaRRoezbxemNQZ09jm6+qhzVYaACA0K578/TVbvP
MDTnkNS2/JtGgthkF6iT3zoHPfA9YCbJJnEWZbM9yTaA/y7YahPY1oWmCCGu6pNENfkOkkGJ3ShF
h6VA3BMW0Ul8GrDKsMDGazKI6b+LP0zp2vkhJuWt9RL8KBC5Rx6qXcFA7tx5EX/OFaG4L4ZjOkHB
pRBwovuYtVJGCg/0OyGe+YPWIuC3+TlSRRfSSyw6gZvXj53hahf0gx1tDdfcocXe6gjSPX885ZOd
vw68JsYYlp2SoF5vIRc3P0YbXYI7XCqbVFzJ0cOtgq95dsXbNJ7ppHOzjUmPSPnIXXiG1ikhzh+c
1H/zIzofnnLt5lUWnkb0m/1GdpMHsOTSD3VryPv8vsrW2WP3GGELYPZuIva0cR0OS3Ff0wV7NvSl
AW3/IQk9XX9oiZgTH5tgUdBTW4iMMSO3SSHMOPNTZyEdWxZI+4g9fykNZ7pizzZXw3W4Gg98JtC2
7PHQXiCGIvRjtlFv2nPiXA3UuHaHuJwUAAT+76G5C6wzE43hsXkUz5gueoYabid4UFWXDDBXCm2C
e+FkXprVO/vCfJExTl005V5QXwyGBXhanqpjR1BJ42k+PXFG+55yhGQG8D9/NjrEt6gPK2MpA6wv
esEe3xA3LXM+vYWxjhwEFE50AdHq6hSRxj7G94CEnr/zhKH6HBraoqBzvUCzI4Sb2u3ICbX2+itJ
MAt4iRgrqPrW3HYI8uxcf1SiaKHgiUBvjPadpny0MPdDpjo8Hrg6jN4RHlJENj8sqklUZkSPPon5
E1zz9lkK1gZ65GDXfCotXvvyTavvLfQS247uy47uv1O53SKi9+1Q9d/3rju8ZQ2R5OJCsiFCY0V8
DOb3fi+ldJ9L2YEIC6Vy36O4XqKChWyImGiZ8INzRyNNXoDj0Rdswk888POF/tbQDDPzBzVSPT3J
HgUnHFDfOcnVj+2bu6N3CX0BhLvp1gzL7OrVvJiMXzkV7b7CQoZA9pUvKAU3084/anbmVK8MT9Yc
ig+VKbRLxGcCXownZbnWeTirz+G6ey25y7bdq3IaVupWw3pLL05fJKeCAaFTPQ3aSVrpTucQFrqQ
Brq7njEu+Y9QXYiMppGbcKEVXh6uuFbLyGZLYwwryARGsqzKNWMQf3a6YtVqTNXt4L1bY4OCUE10
Uo7JUHaI5SmM5SbccJFxNfd7jAZavOhWkfNirqDHg4LTAbXrG789idDX4KK0zrtY26L6G3nl/3U1
++/Yjv8Di1mJrfW/L2b/Kw+6KE1fvtayt9/4B6dM/hvYXwUgIil4ksQW/5+1rK78TcX9DzRWMlWN
UpYy8++1rGT+TbM0sICgw/iPn2Xu32tZfiQR/kUfTtRp5FsUx//A3p5+27U3377/Cii+tQm+tvYo
h2UsDSTkmYaqUjp/QxGI5SyqoQpNxOcZOUsV15EIHAJ3mXyBTxG8BIKyxHm7uEnkK/UqsNkcLOwV
beI2+INU9JnG8GxF6QpUwqK2bxZMuGw2UVbHnvCcL+f276//6+v9Rk7g5aLusFTAPtqNn/C91yXQ
9a0M2VdJn3nvzR+BNNBxPBSg0YFC/Nbd+g0R/H98LAiKQNIA/6rfGG4CNImRPgLVTbTGAEpoBr1h
zLAdHDTxP+vv/nxflsmmQmb/acnm7WP6MhAZWwsxoMGKW0xsQGPfzoJrYq0jxtRC/Eg88YKt8C/e
3zd81+2YXFrqDXbMRUg+4u+PKaZGboZxoDrz+K5Qzxrkmeb3Y3j6Tz8yDgJDjYsZwMcfrrCwJmg8
zpAlxerOqhA6hehc90a/y+B5/OJQt43Xv1pV7P7g17Ank0UN6Dabx9vl8+U0Tkx2icfiI1OQUHC8
BPFX8WxJhTPI5U6PDkpy35LKkqh38oACZ5sBcoIgYCOYNOpHMyDgA/Ba+9oOdwwwVPCTFRY5k2UB
WAelWp1vs/mEB2eBHN+ZWAwQtOixm87O+FL5rxXbsuxT0wUWJ3CbSCw13BrBuSVtsosCR2g+DYMt
B7r1FpsyhHgvHCjMh9c82wrE77q+cd8Gw5Lw1qIPF1V7JzOc6GvQG8Kb9DEQBiHkHpORdd+JONHB
CDRoPYtfnMnv/e2fZ1KTmLJwMnlG/GS/fTmTVZcMhtagaJdi+dpW/qrJGaRy9StG4KkCvRFsldb4
EljTUe2HVVETGNupv3gZ8h+vUc3gFSALQu7OJ/vtGhVCYAL5iDFAK+4YINtRNi/rIvQkxroitBgU
o29hmmwTYBX0ZxZhXTz5DV0hSf1U6csuSFh/6Hp+YgqeVGHDGqfnwcpOsyS5BiHiognCx3ztEWr/
9bX452fwy0u/NRG+nMES5UfbWLPqhEW+NDMyVkgWRU1AsRdoFHyysg+MC+jEdT6pi6yFRtP+gun0
bTLw24f45SXcbpcvL0GpBLNSgU469Vi6lk4tUr+IoEFUcXaCqFuXguA0cf4fP6P5zIh7pf9p0IWR
vvWNkZPPYt30qtNjX8MLqqSLLHusBAS2U0QWBH6Jvz7Vf1zDOKBO4xxiIw8a63YavrzNiQA2PIcV
bxPq3jg9iCERT1m/+euj/HHp+XoU4Jm/P0o4wMn1IzyL+EGd4EON3gr/mCk7Pf7F2/mzA+k091ne
yQ1g6Pf7AxHpoU9DytsBjHJzlA4hIn+2Lb5EVIjv/fW7+jaJ/3mJsI7iRmDZwSHz7WAtnhyC+grV
Geq3gVJ8jh7++gAwqXm93x/KXw6hfztx1ZBlRHLzfhIdCV5Jy2XqFlJLmnkHWWIgiisLlyH0ehNd
YBxOXo0ottZzO8/YrFKw4xsPhtopYh/Yp+7l+rgqFXVD8tpGacxVHE/XQSSIzoh2hmxsEDqS1eXQ
K7bNuFx30lLt0juj5RFfFM8zGiSy0+7S5BNV9ZpE8jjb9vGtCW14SA2WcpAsoZK4DbGMZYNXE0c8
SUXM6j8K/6qWAZH2pg040gle9LYAfIqzMzP3kGjXRlN4nd4cMl/aQuVwK5jAIVKlUk5Wnd+cZXNC
oIfMpkX6oD4HakBCuOGJVrIij3DX5pkdx5BryLBCzuaJGJPKxnKVSQInPayEARaWPOKr7DbFZHpR
xsuuxlWShZs56zY+h4jT5tgqM8gceijS2cqy1dwYqNl7ABPZUkfyGIoPhbhRS7BKykem4XACqmQN
5gqpAtyaypka3nrIBwUHpWuN/aj0F2EevWx6Rnltg49wcxKj4nncGVK+rut0HYnxLmP4M+v8/UwE
97EMQliaogykyVxyHdtjVrtEqBC+ah5nHAK1XqNd15fRnLjAydex1l9kIVnlSLeLCCen7O7RdoKO
Rcyg4LSoa4fDeQI7/YQ5SwL6r+uYD4z1fQ4RykLO0l6k6C7pj0Z4nJB5DtlZJtFyPDbTdaK7mQ0H
izCjhjKEcYkBuIhczfzGmGbCIgdMk/b+ENzkFriu7nvjB8bWviGg6tpq3WJqpIVuveOQWSRCt8vH
eEmjpMcgb4zPZRZgHaL/maQbWjMVpQ4kAYfuFFAgFQg1rV62rXB1fNo5HNeAh4ftba1luHqEGm1b
c0YOshar6IciBFiMO5u4uY/JD1bAGZiFrHKRuwBETygkn5gYLyOCZ61/jsAcgD2965xKbW0hj1Ca
0bZomQgrE8LbJQz/RgMbYK0rDYl1RsJ7NHlAZfGkyR5ukZsT1tZJYVWUCAKKSOsm2jbFuEo5ARZc
vjiPf6j6Kx/VLirjU1hwsUq1J4XvuGYXLeSyHIJGk6YAL5GEKjkyxQoDwfgaj8EGWC62hJbITBPL
vL7S1PopJc0VbzutKMvFIuaaWb2Rq3rTmAi8buFS4USuXtCuclP0SO6g3dMcG1rk83Snm/5Js67V
/DSjICswb2uokzWNIG9yMCpzU+B4m0PiYo3GM6txidUgUWIvjTZF9x4nwq/W+tsj7A+POBYftneM
Xq3veiaRIa0/Vh1LXoVWeZZ2NTa8oOKuup1boVtVLMDtVN5V5uWvH69/ViDp/zry9wKpV2JRqhI8
aBNez6JpqS0uAU2pDD3bXx/pz1bZr0f6Vs8YeGXbOeVIRVq5Sho6VUyYoB7+3yxIX97Qt5plwg+g
YYjAClq9+OPWMn+xHv3ZCePj0HHm3iDYNwT412JBCDpdLbWYZdw4lqKH7BRTeVT9ovLS/2wRNzRR
YdgEU5x51O8PM3ZlMVRoMB1xxrBJ94k9gXcj/Elq+9zBK73B4gx9dG4gqmnOnebmZKTwZ+hOvF2I
9VNykZGvDDpYU8uQUnjr/5u680qyG8my7VR6AqDBHfqnP65WoRXJHxgjGITWcKhBvEm9ib0FkpnJ
CDKDlWWvzbrKrLIEBeLiAu7Hz9l7bbwUECo3vQeWQxwyqCV6QmPdmNZNrK9x6CxlIVcperOooxNu
fRi7+jSrhggVXuT1BPCD3mmac4TQGQefD/64JqkpiIBecqyPhmPndBznwU6a1qamVhU18LSHhtNU
kDzm5E6a3kYRUj02w3mAld4joMwfVpPr0Q3QifGyEUDj/SuTb9XX/++20r8Gyf9Paj59E4tQtv19
C+r4SUV1lLzoQP35x75rTMgGcZFb6pKl0kSPwNv9baRKagiEZJ3qBHGXjqCJCvCPieocfETlRpiH
BKbsSd7FPyaq4p3Lid5yERzpyMK8f9SFEvLl6/KXxmT+/38o3akmHLhMI6khaX/W2BNoXq1Bl9Gl
j0mX4gq0t53JuLNTyyii5Q3IRNnZQaTaPnRRw4ZdGx4CWYgd8vdolaPJjxdzGicr1UL2mTwOs+GQ
/7I2mvy9baibmsa9I+ptUmm3g6yzMwEOc+kkFz3KwDXemCVozqXhXksr/DzYdJYtqIKu2dwlcf5U
ZcY+8CAGDGFMe9eS5zYptC0OMySZkBFi9KdABCAqz0R2pSHsRLm1AjwesxTQiPVGd4lKcu21pP41
QfOs1eW1l/Zbv3UXbplAXSujY9+3D10wQTSxd1X42UH2wDsrkTg4N5NPlF783g+/qCbbEnH8HtCU
pAaJHiJxUWFBX5uq+2T5LZtmcVeb8rMVM8alK3cl9GmNOWHhFU18i0xR4r5DOTdY48UY1BqkZ0zE
Xs4Z0R3p6UcdQMe2EPhO+vusJKwV/sjBtq3yvQOvgJIu7rZtVtcfuxjomhzGVUJvw8GEWTA8YYqf
L/3Axlc84GaP/TrcSqcizFxMjXs59aI6VzaAUO7hbZb0zcGMzU1UkbCtpqKg9IlK7JkyurNBfu5E
oZ/SPnVm/3ix/frG/KP15V9bPP5jEjbk3Gv++1XjhlLnU/7jovH1D3xbLwz3nWtyAPUIrnPcb4FB
39YLyZuPUBZ1GSZnuL0zNv77eiHlOxKG9PnQahA3RFPxz/XCfcf/pAvuedbcBHcd6590rV8eWh3+
JmeOZGcxow9uCgRuL1YNM9MyfdSgQ9lVt4sTFzSZf/XDvfhF8/dlmfDtEsSfOY4waTfrXw+1PyxM
rHhQAWqgCG6RwX8UBRbORV1K+6ptMsGKYpLd85sK6+Ui+PWakgvqLu0uUxf2q9JHpaFXp42LHisi
RWzQ94JZslZE63yw1pm8/MefEEWxgD5OPh2qsPkO/PAJoQtkJko+F7d+gbS+hrb70DjZGVFNv/lc
v7iXXMlEqw34GLni/HX+cCUAvVC5SHdcTNXZ1B6biMQRxMSYK39zoV/cQDS5tmvOImXA/6+KLs6e
U1GGPBewEm9yw3lMTfQtXrJPan2XV93Z23fwZWOD78skfYsHkO6JoZsMJl5+rqkOzErpyAR6FlaQ
H04arjvSOXVYIlVhgkE8vn3BlyX4fEGbKZHHvous00aB/PKCY5RCCAUBtlClufOdB320cNX/7jH8
+WPZ82gJJ4o5a5zFq7tYFkSIiTKFUOngtAKzQB4T4/765HXtZdreecHz2x/rp6+Nxi79tHnVMDGG
vH7u9QZwaZQBERNut3KNq7oKjnGEka+Ecfbb2JKfFg/Tnj+fzjFN5yl5/dw30ASqfmQ0PoD2M9m2
2sZfvP2B5oX2h/Pg1y/KJg+SdRP7F2yEV0+8G8oCxowHh7EH5JcUp0p4cAQi7QHH0HXWqyNuphCw
gM7+zTgixhEtbkM6Q/lUXZA4cKXGbgWclZ7DtErS92//fD+9kPMtQA/HYdVkAXde/XgEhadNGHAL
AnyPAs5LhRmZVW0nDbF++1K/+G7nGSYLPo1gNpJXS3Wb1F5UOL61CDuNnlKzZKUAIVVcRw324UTb
vn25X325gkUGwbTHl+y+ekOMkL6zAwcNwb1JO4KFm2T0ty/x883j3bMFVmVatMjuX12i1FQCHjd0
kNuLi8CRpzhSt3k67r1G/82n+fqq/dVXmJ+j+Vr8A1IKOnDv1bUgl2OTnGGxQNXGjWalzxgfQwhq
BpQwtKvrrhvuMNXX8H3yZzu39M3bH1bMp/rXPwFzNEtaNkcHvv+XS04hmexKMDULI8T12MinoMq7
vVElgsZV/CxkcJiC+oZN8WNpg9zJ4yK9fvtn+Hk9ciwPkSVD3/mtndWgP24fBQeapBm44YRoF2z5
8lgP7l3Y6OfJfKBO0X3bUt2/fdGfl1qE0J5hMn7n6ANn8+VF64ggJ4BOHGcj/c4JtC/CJdCo6svF
29f5+f1wiI+l8c5xinH26y0Lfofl02K1FmbxeZTaIiVmwx/fk8qA4rn8zcv4q2+Tsm3W1JIl6zFq
fvmpRKiStNRRzRDtMlKem4+TwDFtdtBeuiZ+bny5LfX4fYen3cuNM9cVu3/+ebmjCBiYO8uftjBb
S9RQDxnk1ipFslc9YmwCmoxTa+Gb9kPetMXq7Sv+4n3loSG+10EwQPH5ajtzACRotpihIaIHze+h
Ei3FJ131TzEZHb/5On91h5Efs7cIbzY3zhmcPz6s9KEDM22B0jrJZjSO6NKRKNXGjfRDsDfD0hTQ
Eeg+4XS6S0N5+/Zn/cVTS0Yxu6gjbF6X1wVCXslkZPnjqQ0fS7teGvkNq8pvFsBfXsQS6BTAUJpf
1dk/fkQjQOeSsI0v5vFwVX0KqELyqP43rsJLz7aBCIY38dXXpoGfasG+87V5l6OLBpPpy+8Wt/nv
eLm4ubRCEMBwwxzDEK++rFhMdQ4GkS9LJKAk7H5ByvK2sz9pFs2IBHmoGqCp1BsPBePb39TPixqX
ptkiEGHMhr5XH69g3kUYJWj7dpTbmvjjcvqsWm8RVp/Lea4xfHn7ej9XJFzPpucpOTxJMmJfPpfu
2JlNC6AKJkS/7LVx1Rn+thOPjZYf3Aj9ty02mFeu377qL14HlmwOgmIWmsx78svLFoJkM79Cizvq
1VrE/b0cMWsH+JY1mNT4fWq/eJTZLHBLjkh4frPg/fyocnnWVYQuc633+n3wVRqMGscS+BR3rVks
m+Bxzsh5+0P+6tayhtuzP5IN8vX+ZJd5AISMpwj+fc8QySUBYow/yyFeZWlMWgnq6Ol3L+Evnh+u
Nx92uLOG/bquSlXv9BBxkJXn7plhtOBrD06aACHrzwGmMsf9nfTqF8UIaZssbRx00F5RD7z8Lhnu
9KC0KGpbUFcz+ZC8kbu6945QrdZp713QCV8CuzmM1K5v3+L5RXz5ohIQ5PKK4kSlTfn6Ra1a6VuJ
AvIeZdZlFlUEXGSghv+Ni3gwf+ZwHm7tq2fVDjKfAEI2iiirfFif2acwac7fvsbPDySnbSlsrCOS
1/71WAAoxcDmPMtWTSJ7BuDXI4pQS1v7ihC5f+dac7gw7RLXMuaN8YdjNx0LuM7zTev6sl3kdtVc
acqprmAtxb8bDv1cxvCJOJgaqIVoF7/eZImDyQ0R1BgarOjKmsxrPUBbHHkTbBX1xVZ0Pt/+cF8f
8NePxI9XfFWYtuA1x64oQc/YaQLvRMpqAbwJnGCQtcsW+gz18pQCFSEaWLMdfJrl2O5Ih+kplrsE
TMxgIL0R7dlUoZ7WIte47TQtuu2rTjz95qf9eaehU8Zx0KLUY097XU4WQWDVblXZCy8KPrttsBlC
ibor9J4ADB5EkjDOzuY00aC89J3v8cF/q2SU5vxu/ni35pYZ3nG+oFlVSprpy2cBtK5j5KN+O3Zd
k5ISmDozQnO2MKp9RlZH8GUskLcoToSJrz7olNvetgNjbx7tws3EhRBB4eKppHllXrI35myYrhGq
L1OFSw4IWKNbFmJM5Wje3SgMVZerMLKLuF0QaGh62mLgXy50B8/uASJbvhfI5Ca2QCkQb5erLpzI
Puhym1CkkcyBcU6XyvQPTqrMFCg9jJfiHpv7MJ2T6A2EeJ/niZVV72XYVLTZnQmZWLFNaT/DLSug
deMLKGuAHZBcynQSMDFzvPogk01Eq8YGDmRsPVdOO+oLY/BEWm2A/45Gh9KurMw57yOa8JnARxBj
t4GzgdG/7lpAvbu0D+mNr9xMehnJRYSvCdj7RIdAt4KyOMGNKChGV0NSlOoD7I7SfGqjPnauTD1M
mLWRCiwQQla1HIHNx6QtPbYyTxE3YL1E1AqhyeyJIhg6zwNIkNnASwjBNcVjB7qFtAwNFWRaLdqq
aaLPHR0nLAuGCuXR0YOKX6igXxG9wdGJ2sIfpkruVRd4uEw6kvoAORSGP6gbp2lLaxuM6eiX6Dam
HOnpYDRSwk/XzFZs4s6xGUMUtCZxMpWjj5ag8F2xN2wtSu97Mk4jOl9GZBAMCQjRBRCuJWVjPciU
TpJa6qqaypsKkLU3nefTFMI8ckps7B8NO/EgAEwkD03kjgu/AXxoceCtyOcQVjs86pkxZGCVgc+s
3NYqMfCWhe+oJ8Je/PpWdcBGsd8gns2QldmZlZ7nTmgz/LeITs2OdeQ0xrFIM6s4a93IGjddorLg
3KZmaM5Uzj3eEwKUCfLwhJtEBHeQcubdVyVu4ku3UyN0iaCCldKJGHBLZcbEPLZN3GZbK/YN4jcC
A/kQxtNEuyRWtK7SfekORf9p5AdpzmwwxlBKLLpBuzGbcB/phgOKlhTRwnqGRw7rD2xD3U5fUmss
8wyxjGLCSj0MMqj1imf68JH/vpOqSR/1fMr4LbopSjtYqJTx8bOmsglMaR3p7rKzTD9mvKPG8gjp
MW7PR1WYxjUxJXxDRQ5Iu0BAh6S4bYcSir4YCwCpIaSglWEUNT4II5rWcBeFvvR0oc0g6F4L42hR
6ladfdAK9CMKKm5qewEp0VlL74PJdJa7jyRb5FWw70liNCIXaD6dpw48rVd5Deobu2pDTktHvTF6
R666rAyqcJmxKXUwUpu+YDnMVNaUD1WVRNGV8qCofky7pkbaqcF0dPaTNdb2ybeV8HDPFSMSqxwa
MZZBcOcVpmUReLvR6VW0scOe+KBS44wGVtkdbvyIuO29spI2ujR9TY6MoDqwUhayr6QGNU0oSQg/
VmTjfAoHXimmh1q3dPcLte3oIhNypVM3i9JuhPiidbIaWBNp4kHBhX/Oqd2qQepu8qJw6G1bmaGH
aIx5e7U4lv11qJo2ZZ5emp7xWcJz65xlRmJFf9WlkSweaBQWHarM1vaiWyCpLTG5BTAn6e+o9Nzs
2Y6TVoZrMwlh//euSep1FxhWfR6THxldha6djwc+dloA3B4aoU6xraPd5/XTugswTZl/aIiP4qAd
GlVOvz/WAMp/61j9ozHarwdkbFZPRTnWUDva//4PGsDT4uNs+OYk7f/+n/T5v27CKCnalwO1P//s
t6Ea7SLMILOYWWK2mMfwfwzh51+hW2BheGbg5DJL+HOoZhrvgK+g0heEdtGHmvvV34fw/BIZPpzl
GNWZbOym80+Gaob5qjilNqB1wN/HXIPWJivRyyKBZy3FEx9Nd2NZXXjy2RzloQ7zq7gWT7GmP/TO
9BRbxlG4AahS40iVS9CDPz40acFvHm9kHG7ZvtbKsM4EWN1l3MgT/LRoCq/9qWPqUy77vN+C+r5P
ismmnChoQId4If2YnJWYBDy2z2VTBHtQyzeEY1x5fX6vk7niJWAQF041fnQhC+euf0uiEpY6m/3N
m4xV6DYPishz2AnPXYK1n5AHXsrWuzVicZMReBLZ2q4LXMSFVT17DD9ornwQiBFVC2ZeOntXOLeF
o91S4l74GSFJbrSrsFMrV9vRs/qQZfFjXhBDVaZPeVPPdeTMBEsYVPf4Ga10M8L68uqMVaK+BQC/
MXN0AVbksOL78tB3pFFU9XXriJsCXN0iHJIPWR+v2eevBjLCRz80Fi2evy6zLwMx3LBNVvNeCOaf
dL++60i66yEWL9xeh0Wk3AuT/7+xBMQZSYpno+1isiP6zLkvoukxiU0SSsorFVBrDBWM+FCipfN3
Xsnf29QNeXtmfwPOdStjda9N8uCN/hfZF1CVuYUE995kfXdmUx4wHkT00I3A7iRQVbfQN4kZfzT1
agnaB7RaAkrexcq5VAUmaDCGV9LB8VtVGZrs6r5LfcJvXJIUbIerUID1WnloIRlbLb+CzuQ8Nrqd
lI1CIQnlDepfsui1iexCVA2VTSgTpsYwWZZDtlfTo50ahEWFaIQNp7l0ARsPAZtIWvMNT011H5PX
0Rv+etS1CzvVSXzBJRFqGPItb6H1+pNVILUiJaJaCCkwXDb1tVD2re6pc826TdvyrIDchwmjKd3L
KIg+5CIRUOry56DiE3rA+TwsIT6L85Rh0CA881NtQg4loQri2BEbQkpYWJki5Wy3fWuOmyEeH7zY
OLVAgYkYWlkquOTmLlQTb1Mq59kH/EWFzZaI0xu2ZZyh5NyuUpDF68r9lMtxZWokUEJediGEA7sg
HLMr8k0lNFz/+kOXVveJsPaWU8CBb6+Ixz4bZX4tCjda9kV2P4/1xHAlPULUNG26CaGvtG56GRTG
aoradJmOsU+BdlN0Zbe0w67D9xsfshTXpovHQ/r+Tk80Wre4eWQ4LXzCAFaVVq8M0Z0ngieolkfo
81ed56/dEW2sEe58nixV1c+dm+wSV6wJ2RzlCQwoRHrfvYrwp5bzl9HV8O38teZ21iKu223nVNs7
8lpPYdvjllb+hREDyuXN/6DF7ZafF/zH+EWKZttJ3Osx6aUlsa9N/MEv9Y+9KlEby5Pq0ysBeGTZ
g5uDckCZVQEO7M0naJ2HJiJ0wLP2ZQsUlR+U6ng59s4e2dOXORPSSR149OpEyfLe7MWJNPnHUbdu
GREd8858REt7BzB8PRsdUj3ZeUZ53STDjV5pOyvOdqPLI6aZIXBsMAcWRDs5fCx690uXaxd9ZRxA
fx1N40y1021c2PvEGj+WQbitx4wOgTxarrYaceo7bfabjsfXvskPx8JvKz7Df9eU7HEwg16u+Iw/
IiuAf3+nQH8iUTQuiOt9H4u0XLo57SuyXfshP8WOvZn8/OT34QEuPSInYLiE0f7mkPyqifD1p7FQ
iHwdb9Opf9VgyjyEP1Vd63d6TDbHQNAEhqAlJFMU1Im1q8gEC2R6QmMPPO8iLrOPmQiOnEkORW1c
0b257HWE8gQwff3B/lFR869pg/72d83X+rP8waD5/dozNerF/4ASQTDelXqux+tn5t7tH17O+Xf+
q7/4X89f/5Z/DWJFpfH3GqHTp7Ila+lHkdB39hV/7FtR4+rvJPJAGyfqN9gUrYXvykLvHQM0l7x3
ZIL8xzwl/0NZqFPUUAN5kta7tI1ZPvuHslB/RzN+9rfOpCLoav9IKUTGA4/wX4/4X8rCV739xvOM
BLOotpWC451BfhQatOSQJ9E+L/uevS380GMQ02Jmb6P4QO+EOZR2jeX+hFp736Jf06P4yU8IR1NG
8YEOCJ6O4UOtsZS6EmTCjdHB6Y3VlazZTjuRffGz6ZbDxXtCAm9bgbOq86bVpNPhMNvSXgZN1Cwb
IwSRGOwZwoPZj8ON13rnqodW4GH3Tkv6MlhGEijLDV0igggTTj0TJsBcKNBY6RePnzgoohOs+o9p
K3alyTI8iVvZ2PQKhJ8sUT8QUGnNpKTrvO6uA1G/Dxv7iSydD6MePSsvPI7s4pgY5UPcTTsFjUO1
7mM6d1KMeQfwB2erK4cUalKaQaWjq7kZOBcvGqZLTUf1QOTd2nTq6yIV4DjIZBqt+pnT3XU5VoeG
XvShD5hvyGG24FdTAFUeJXIUtjSZ8lkzE9qbserOdYH7nRYTlkp6Y1EUOgCdI7o12gSvY9JWPqHV
EiZAnk0Z8V+UMp3dXrlT4S0S+xyuudjbCcFYuhPe0WRYImr6UPsWjBtJqhhZBzmH43WVk94oXQAR
40gfsLDbXTASmDXo7a0ztf0GQ1uH+56NcAsAvdlGKhogvrfUgE2y1bsMHbanugvG3dbnwQUbEhtP
4VC5OwbIxkoEzjIYDG3n+b6xipiqMmm9RP+v4f5po4wMpnrpjhXI4vnegGWudmZC4syiTewvaEQw
kozet3bz/8DK9etD2//CZYupPCuN8daqdRtlRa2dnpv2+ceV688/+f00Jp13OADYZ76vT2w33xYu
pprvdOm5eLF1Q347cn1fuDT3He17tI8seSimX1CmNO+d6ek6PVb4nKbB6vWPzmNc9cXShTzHQZrD
YQzpJFIW8XpaD9s0Z9mo0mPAmeDg5craxra2zEm3vp5NyyIlFsBx4aG0lQ6yLIuwL1Mcg3+KJ7O6
nOJPtFeX5RhHF32oEWfbl89T0PTLHDItmOCwWdV46FLrRNQmQFRaWZpLpkDoy0taxKfS6YNj3oY3
VREPyyxqBBFv7XjU+2tw8fbF6MePffi+impvKcpyo1tpdlAOhNKmIwZP0eJda0V+sNW+hh+4LwsV
riPfTFgXOdL57NaizmHnTGzucbQ1ZLAfKVXh4dmrsbeLQxPU/lLXkSmBiV4U3TCdNZq4aRmRRnqa
XmsKq7UKx3plmVWKrwF4Vthrm17p5qJFNr/TRvdS95t6PVVMddB73ato+iJK191S9B0H0ysXQzCQ
F5bUqJe5M0BzUn2hdw9lmnzSuJP7bqz3bXqZ1Fm4UfQA8U6MLV428ckdOVjm2zZ5KvN0gb3fv7JG
8yLwIQnqMo823K7l0HVqJTpSyho93fPKA+TrJDmtEbH0BiYs9HbgPIpgVXmc5EJiiLZFInRaic4x
UYRZqj6pzkySW7W6qDYD7Tlftx6qxs/WLSdhBDzDOu4+/PDSXH7bI1+wFn71APKyAafUBf0FGhYv
y0MSJ5KJRLHySApstVHJVO1KenrMxupmU6TddBinYq3pZbv0jXSgUq3utbYzt0bk3U3h2O9kHZ0n
FU1Cva6IlzdbayVoql87XfAk2v42V0TQoDzXV8XggwWbrJXr6sDP8y8RrTbSYV04E0gEGPjhpw8i
HKpFHT5oF81gr6a4E7dMcMa9xEKaEvqyCvK1JzT9Zkzb3Zhmex532DyafZf2utxqQ8FYIi7LlTdl
Evs8KhiDvCGVusb7MKcx6WGddOwQlyJt7pVDL3puUnqYFFEHFG0c7sBCwwtDkL4bwwAuIdXEytE+
WjyojWTnrGIvXnqACLauVMnVVFcLT2vzXdrGZ5oup31u85lt33hQmmMdKz/Vl21Zhuva9SExwo9E
3Urulb0DrU6wT1CA5yIBTYxCuzRw0SmckctYD+OVbRNgMGFHRMTJjtqipGljFIeaqacbezT0pT5E
T0NeYC+17fwiGMDzNLVJ3LnsVrk/mBwnRcJxzbqng3w9EdRxNXlqK1hGdlmcl8fEstVmtGTGjIQj
2GQK/TZIo2iZi9ZktJON+6Tvpn1RfJlQD+1qms0XWkdsvbDhZBF9cGmkXb1XGIrCZnge6tA7S5uK
43g6HZka4uUUQbOJOa+dwvkfdJ+fCzklm4bOA/395uR0o36t7OgmrknhQPwXYlFwYCQVoYHHr+e0
4g0SiNE0kgGVWh99IzoTtRqOrj3d6CRlLJj7yMNUk0Xg9Q6BXlkx119g40qiUbs07peBqol81/1H
ag7C2fr0vcSA6U1ahAFbaODxCJjM41MNb3fV2PMTS0z8UsUZqTubWq5Q6Mn7lvHvuqv0fp3GJ5c/
fQgIeEztgYQFzxiWBchktA/2pgvG+NYobbINGbBhdgNSpLJzkgWtrRjGOUZqKK70mmSLlggsG6Xm
uhOy3JSFN64NT0WkTdn0g+MENhEJsL3jxTuzcX1yCCF2aZ1x0ZNgPMUSwF/u34309k99QJiiVWUm
mdCi27gTS5HFuXIVatm0T/xmadd5tZ8SezgF4EIXQURDQ/OQU2cdzt4496k708FcJKk+rPzWlAfh
ZNl91OMbtSqX4Ygq99R2xCLTeDkI1/3oGAQB5bQwlmPTV2t70Ngf8IMvBqOAhOF0W5kYdBPKrCAz
FK49DP5VGfDiuyNJJCGW75YffmeJdtqOteeeGEse6spEODvJ9iR4U5fwemNCq2N/o2r4iER9Aibz
XfOaZ8rYpBomE0psYqfAxAyuT1Kk735s576WRjANUeF2vTAH39qbdraLy0oc0/kfXjhtil6iWcGS
j27VvagcMtZzw7jLnbw7Wb7APQzluc3C4hjZeXwk31AD15VbTX1l4U0wnJyIVymesGkOAGh1Z9cl
5UjDkgUm1Zgw5qpBPKJoIST0qIC+NOaSkwVI0iTYYUbqd51lkSE+gVMomzjZhlm7c5EsmXk8bttw
+KLkeG5OQ08Vam5wzzKGLHH/EBTeX1iwvLxs3tESB9iX33nrFG7wShEwvIlFeUgTDwJ8y1eDG4CI
mdrjNfbUp9Lrzki0mtYDwQQbV9f6c2ldA41B/WE+WG6cntH2YD6ngscmQloUNvlJ5J2iPjA+jXZG
5ti1q5gU+1rFACrgRW6afdl1JBZYRrLP49syZt6DiNP3WuvKmTR0LGMrl81EVmHiJDcsN+PRjZyN
Tcz80plVprnR4DavrmZkznHuUig253pqHlLTvMycmAOXaNJ1BziAXLbxLpUuK485nukdiSatRh2i
3PrWi/A95Rmw8Y7OJnoMsoOaOj7zHYNwe+OCZjRDZbd/r8v7KiH4kBDFpQb1dyllvh8koblx4AHV
TDjHVTEk/Slki5jkwJNBl4mwS7JFRqvZGiH0w0ALzjp9RqQkK3BMc6LSVB/DDoeHXnfbriXovSPT
dEEVe5PIwFtkwcycTwARNLV/iPUPbTYw9yXjbYVaPjtWCXsBHPVmUxmERLeGu7Y92s29N7bLRNk+
o2gDOOMkPitJVkWDUAu36aQ2ZRKQPFSEYODqEQ+v4SLLbt6XRXtKimE/KqdcdoXGDqEoH5G+KSNI
zrTeue4jvOEqBEU0xqHLFNu/IEslmWP+SstZlolAddGobW+S4NvyHa+wr8zZ45mJobXNtwFpqMsC
kFxdontXRS2JFZ0+UMCEi55ylp+jX5mdfGBDnA6E7yYL6VBKagS1Lwx0FSxxH0i5sQ+Ed9yGRGMS
T5Idutp1FrlZvyejPVrESUXIy0j0qIq3fmi3q7xHGjUZEaHQY382lMMKP0O+d0rtbkySiVxru1i6
LeksyJfPyhzhfZyHJqBkgaMjSZaGf543/c4AFg3ZMNnIqjg1rlbtHV+VCxnJ6eCRNL8ShgNzJi7V
cYqrObWROi8hnXOpp41N7LvXbJtgADqht9ERYQNUOoWCII0D/8A0D1ZQqKCNqkFtdSxzS6br8aIQ
GCSHyowIuyccvnXI9cqKqjvNMvjdoOQx6UHvyNqmzET4sMrLob9GWVTIngq3Ns4RAAnO9b551jhU
L9a8JNldUa+IerouRDzSd7/0UI+urbaRLFnmTWnVDfnR25xqcwV7eZcLn7lqeFFl41k5yjuGRXO2
xVI3nnMvuUoVbV1h3+hjdWY1OGCaEcRCSzTSaNaKxruNk5/v3NaJqyrraD3UPt101R4rLxgPJtHZ
Vi6h7HVpt2EDgqvSTssks4+Tr86GjlmH5aGYEOJSz4limswzO2bNwup9mAylOBT6NHilQDyAPBcA
frAvQyq9KZA3ObnLiwbggsYmQoZtEC2i1P+c5xakJcBmky/yE2jM1gagGIRXWvSJCXO/JrH3s+jl
rg3jpUimU2kx7iia5n3bF3s9S8RCueygJOesgkB1axKPjd5GyEJw7woFnSBIJb9tQRgdArcbDoRb
HZJBI35VTR5NzQgworVn9Cv3dVXiEJmaEwliyIOy8jqcRqJE1mR2KzKQJFVzOHmcmoZ6PBEdTpK3
B1u8a7bIMhYkRKM89MP8ZOQEoTTxnSNHDj2EF2IrDzacys5NUW3ZQjwHRC5ig7XIUzi8dhMfU5KV
0+C0j/PqAIvshkPnnZBjvCzXWuUsyL5LViwk85Y6HgoNWUc+soY4ot36OkU38epLOzbrNbYniaFM
Rluz9KCzDDH3BIAc1QH5GoA1cNHpHXehqBKfYhXIrR1+hkGD8kVnckUw2lNmBSeet6hCsiMae5/X
8t6X9O9MfdXVfrROyuwTFoi1Jby1zBUmGUVbpbecj0lAXrGsyM/uNTrX4T4tki+EbjcrQyc0NjaO
RB6ZQUhqRphb1LAdMKRp1Sf8ApZHVuDfetLkS+kVp3jGhjQKkPXBAkAD++oQNaGcSGuLDPQgjm9i
d+dUmLaGCTZrmZ7qWn1MOqNZjBVLWRPcEP9sBKa+GeZZYT4XASRUj4hTVhkxsfD1DNCNER0zaPgN
wia2k3/e7P678fyPTez//nXH6MVv+Y9qhwOOe7Or9HXKfywI+ybUof6xsSS+/dG/hvyWx4gYi9Xs
QZwdM9/bSib0cgy1BrZZfJ6Y3f7sh5vmOyx9yFuBV+k/Dflt/hJEA3Pew1cT/h8zge9n+Ld4j9ZX
ofdf/XAH74WBmYYGlQ4PQNLNf3mmrwpob5qI6zvG7ddGvdc96z3SM3eLIQxRTJw+2Vb8qHnkLdEh
W4RmFK5GKsflpOek2/Vo7PTwKoXWhnnOu2kozwm3HLeRoXLix9oDYrliJ61h2WN+4OgBy2jqRxhy
+US4L7701PvIZXiXGcNO81Ki5RXFbaWvvE4/EpoFrYZwvHmcZlfTvWlQn/v1UC81USEL0JeqbtVO
m70/vRifMiJut2PT3omvp8OmKVaidRAk5gyxZE2ekoIjMwan3FaEs2bz8QsmUJ5wqDc+Jn5N1G9j
Xo1ujDhBJJ/mf5e0x/oclEBsNB3TVjKXmmiiE+B56zA4zzp+b2aXCK+UVc5ncXKTHnJhNNvM0ZON
3mSnzg9G6quyW/QTnewYwqKIq+soLm5z7zPRDRHR1OGRSXW10ssHWhwbPfE+5dOTF+QfqwYEEWUq
R3O6YIxiF6UzpTsyqx7F/6PuPJbjVtI2fUX4A95sy3tHUiS1QYhHEkwCSAAJf/XzoNQd3X1ipiNm
MYvZVLBkywCZX752tAC/PyMo46GDPYjDQz4lX4lHA7RPA10Q6t/suOLYpvKNL6fPapq+kjFZcuZ6
aYPspOkw5A7nfcrm85U7L0WdJr97kxks2jo7UxLFiw7tn7UUVMC3Pv78knBy5dt3K1ekFqCOxBXa
0F4pfpt+eGgHxJt6Q4dDynFRFfKnlldyRR3vl029JmLPZqFi+RJ5HcOXqhYw5BVbWnLNbe1Y1FIt
YcC/QrYwI+l/8J99JTmKx7Y0dllJVXjtgRjNedmCECR1N6Sw1qZd2lsdxrruHRqjvT5cGj3aqJqE
UjsyNuikjB2aO45BDrO9l6W/M5KvSnYkv765I5OZbstbZ3ff5CS/InN25Uzju2kUORgMVx81GPHC
cXN7ExOi1FH91oqKa80dbmX1XW/4BSyG3wfT/y7M+JwTruLo+V9anQNrfqQFOrD59xV9jL5CGjfW
L2ybx3BqSvYt/nbcmD+j7jF+e0I6VkfCY0JWpTPU1EoZXFDNWW8m5mxSzqYy/tka2lGMi9QhjAGb
0cKP3de2SH5qLsclVWffNXNWeiuqsZ0+1Tb0X1x6jYgbpZMf2Tj1Mm36n46bTRu0j98Sm1jhYLTQ
yVZ72Q7NusOJsowK/4Jucicy9MBGgi/XrcVPncvOrjBu5V2yrCJ4FqTK7aTlSxSOJ1Q438zhUdYd
6U0i/R3a2kFQuLZwNOdFc6+UGsfAVaB3NeY2Xd4EoZzojz8zNvCNm8UuX1C86037a2C/XrmyV4h1
trLmmzEO1WQZ4A5muiu/GUMnV5PD0UYfPEI7zHvSagVggjrDLWuLyYsYXKlFXpplgMHE5JuMLEnr
vE3PuKN4ESbe8LU36nt6eDPeJ8CiVx1qUNSj6svvqcjTLdVt406vrONgBO3aVpQgyFStkqn9KHuH
iab1V1Ng7SKH5mIwGDyS/oJyVQJ01WrwIzICBRWT5cAFEPLF00O38PQ3Ky1eFB9QWqmPQs9viT1e
JofQ9aJb02vc0zhIq7Rk3kzN/AsR70NAyZV5+A499dO2yV3iqMoQ5Zl7sgL0RWUOHCt5cUU1bQSl
raQfsnBmyZdHHyONWAfKTl5yt//UKPCZ1dAU2r4xn96bQvw0JToGz7iHMvo56Xcp6Zt38HtvhE97
bY00qcSvawkSsFUOEFj3ezs3X6Seq5U0HcQ+VrtTsp+hd4KOaM2kPLc4YYfVSH1nIM9rmmVSM5EH
mp8Fpxcx5TsGSE4rzq4ZtGhlRcVLPbKgavnaT00y9JKNMxr30RafEdFGkKxXo+Pfs2t97SfFb6cE
85/YkniX3dY2824h1YBESku/rESnb7nYo7JFmTNL0BTNtCtSDs/akF/RFJFQRzaXFhVy57nNtZq6
R1KBBGbS2JqzQy9ow48255WGUvAHp5RswpQFsSYyk18NGP1XflWkHIzxdKej/eJOTrNxg4w2Vje/
DVV6mgIW1cGZr3+fs6SWoiKKchRVWRyeE3TVNKmvWljeZZTVLD98kBWq9u0nK4JcJEVxDzDVLEtH
RXQAseQmKbMiYLUUXcou5TtLkvOaFdAjuUwqjH6mQUSsvw4JoSxKALipirj6CIfiJlj0+qj/Njnu
3rLvEesxMKfahir9PgQJUvHM31dYUHlDZcUKJi+t9QhpPXJQt2VcoMtQS36DpW0D8DEvLk+GR7J9
Ob1bQ7pf0xqYXifQFo+5wUJMu4/gWUhGwPdYPDIWIzLb2VriByITtTIjXvy8A5n6pC11jWZY8smB
uoMV7NpZn0METchnvjad1kK+AnDqb3adbGOHhildxT+7pD/DL91ipD7CIJ6+cdkgO76BJR0/Kav/
SLAgq69dETph5rmxBCeOma8DJv8+BYcwMrpUw/ITu8E3dgYiic36Q/jRl043gXj19S5beaF+55OK
VqYgtdDIk11d8oELlyoEmhIpOaYgVzAfCBtQNwdQWGSNvqpz71PqJuLGZCRVWQRI8XyNIFoJqjk6
FcGL4XtDKTMx+DkkwZwFONjN0UoaZ121b042VkvhBxnnYV6+YDHnIKlWwpLDyq5ZrbK6y1eZB5Vi
aNZeT15L6bakC2CLynZN5Z0sl7P7iPRsXovjBSIJOPdp40bLFNx5GU4HpzL6VTSSgGhwdQnHgTbR
+pPmY4ZwbWRuRu/+5jD0JzHj/wEf/f/V0WE2J/2fRTT75keW/AcTzTT/T/nMnPROUAHA6pyAQQw7
Z5A/xwX3f1ykwAFmNMZ/Qmhm8dY/WGjb+x/GcpM1fublyDpBWfNP+YzzP+RNBHjYZiKafHj7/0YT
/HeXlY491UGiQ/65rpNsaP/ttCAx2EzNfA6YpIXcgkQ5wPaFQDO20COszR0DZ+1Zr5xYvcKTyzJX
iOBc2jha+93X+6XZ9i+1PW2nPvqlKoK2/u2T/N9wlGQh/AdJzidAaLrjetDkvMb5E/vP80wC1jAI
qykRfhKYjpl32zdWTU6J0o5NEgICj95rmJtsu5qMTj5xrhSBlL/0MTfv8+8NZcJkWpjaUXqSXZtW
+HXPkr9WdVNBHY+rFoT6RdBc3I5mCog9easY+HZDyeRBSzr/3mLu4v4hejqQxQ70/3sf9uq1873t
JIYjDN/whp+i2EAfDT6QDqvdzmZy487GyxMGOkX1ngfJElqXcMy8HVSa3FhmD+njCLGDEf6cgqH8
FG40rHLA2DyUJ1xlvD3u1j18qfWaI7rGagTTqZadbsVnmbf6os6QCdWhN0eL5IBgRi92xNp2B9/t
2Uug5AlOjct9NdTOixr9V18rsHPpOEywbljvOsbdThC5WlayeVTCm65wdfuB+KJdiYGF1bGSl7Jl
2wBxOtmC4DUIb30zjcpbR4Sz7lJnMBeqj6Mz8G9DL28fwNp16Z7iBECg5NqiwdijjozOpfkIjAYt
pM4en5Q4rggWT1elFdp734XvIr0xvXRdQpQsvaIbTkbyMswPztQvA1+o1wbAGEDP1U9jlMNBGvas
M641oGONvWxqwh7NoPmhzUWh8MYaXcMukYV2iLrVqYPr86GahjllMd15A2aJVRoMq6Es9F/cEYfC
+RmJ6Ls0G3nPgQKOuUu0dyUqktxDk37Byi++mXV7VW2k7znm0I87x33HYch4VjbAovYv2VnVZ+tH
MEVTE52kTmC9LrXj7FXj++YnOaqlKFp5b9JPRWb5q4KRXKM4zfGX0HWK0Mmr78Xo0RkllbPoHXOV
+JXxEfnsqJTYT/fGhqRVBgnFTwK0SQJr73UmdqCGTUYbs581qPndh0BFv7BFjBq/ZNLOr4FGjWho
7c2p6j45igO+B422iHSY27TtylOVjF+ltNyfeVGtM6GdnzcCSpvooaJdLCV9sHo2bQcu4Qa1xUpv
fS4320u8q0b0zIZgZ6q2OuMtjZx8ZQ4RvTouVepOCusRhbeJrxAsFrv6QcjQAeL2EAg3kvsSxQaC
F7quCt88ebrdbAq7EHuz9utd4FPabLoEvutIJI7Pv1p5lnfX/NDaGVHs7ivkrEfNLb8lQZee2tJx
N5IS8a3Upw+aAadDjYZhO2RcvomekG9SOS2Ma+Twx7zPktClI/H7MuoFicc8jLElNgMmpFMUFlvV
2M7L8//WG9c95WZHp0bdJFsyd2jdkfCMrTVODMPDL3pBuKXpaIeboDxH+UX9BoNAXxHHlPXzbxVG
7RxTatMPfdD8SkyfE0KkyTVmQrmSUtMJKGvC3YBu9xMtU7FQE+B9N1GjRYLCFnGROE/eMC4pwy43
tosZnUmGFcVQ5rKrY7qc25zEZCt/GZIrgdQB037nHJ/vIGrbl0C1m7rw+3OudQC4xB7dWgEpMTlh
/A06mE5NSaaFZbZ/pRMzuepqtRVGEp/Lajq2hVOfJrMolhBfAbg4s2Zoj2pdGoK5OL5bXplsZZF/
RdKx34Ny/AQo3nPcGm9AAuI0aWWHBp/xjeENeHnqD3480WquZ5dJFjrCAbopKQFKH1EzbEQbyB1F
ndPOyofwiLSy3YV/Rdng7suk9K4T4ZFhWc1uAO17yhC5HAyvWHV9OlyJzkg2vY7zDqPqxsMzcVI6
xVn94FAUGRn95/Mn0sr7b87YfRjJPtO96UzhRHGxxzjE/iDo3fILqJ4mUsYc/Y0Xbcq7Vy8KyqVF
+0SpJ92Duw/Ki0SfymwcxDJGtEk9s9qgOJc73ZlDVGUXHuv5wTPkuAKsKZchUAR6opqSVI+NyRq+
EscetlGp2S/xEK7tzg723DbOEejcOVqlRZdRwTfBiz80U64diPkptmPhVGstazFSpENwthLq7NRQ
JFujKWHiy56JUvyu8qk8ROlIo3ViJBdd0nMmoobTaPeNJC9zH6X9XHqKlED5Q/SwZ2F731r1N3pE
vkLFUg6xt5ROWWw6qyj3cdtjryzr+MXQvLU+DAclZPfqDsrdOId6cpxjQGz6Jrat8XuiXZFgXELZ
3mqVc5ObCv27rQ+LzpqGI2bBLWoo1kH8HOhDXEc9AjfixBHpS5F4/U1lNnEThrqYesKg2wl/1zX+
Lqhb8Sly7dK7bMCpVVx1o0u2pWZdHL2r7zE76sobPVLcs3HmZo6jboTrcgpQDIWdvwk4+x/DfsiX
JEQNnCsD1BcHboj2ljjFeEMl1ECVy13qFwGcsZ+sKqeID2Wisg1SrUPkNdajDKS2yiKjW4+p7Lec
i5ZtU+5ij5BO0YnT86G3wFCLJrSRuZBKMpn5sLOCMj4ZVol7PZXHifqQc6ZnWI9gkta5U/fnQ5HG
6lTOD5ASYul7w7DB5KQeThR4G4K1qT7PtTpeqbCz6Ksr/V1uoaZPGy6UoDK2ws4H5AdB9CbASoM+
uqTFuOAyDK59qrorL9DbYBueXow4udZat+so1zNIivrqGZ6W/vwRoc6y1q5HXHhcBeJUC+QqVjwd
qygXD4cGHQrn4heHyNXFVAVyL1OkTHmvNZvSz8+9U9LAzo7+6ldhucjrLJuVCtoqGa36pMduuhe6
ucf6wbPKr0915PwVF3V+aQygAZpAXnCURqsSyO0+adFbVZAWUQa58Sgbr1+L3BC73EVkHULIK5oD
OINl1cCUh84itYQ8mvM/S54K1WRtg3tnUNpBObMsOw8r3l6CSIFVdjlgmj8KDnfv3NCoFNr8ESb6
a1A1+bUOSwOftZpXmzS654nFdZBab77ojXVWPobBRR+mey8tjNQqQ3aKGbR1llB9cjH2ZX/rFf8F
UwztX+UsUxvAw8lp26YJ5perEXb0pflMU5LWA3tk4I1GUOqiLLBn8NatInqM89jY2RnbAFa95VS5
Fz8lBAk/3qsRd8k6TuNohy1D3UzrGslsozHjX1xXsd852L1K6sRXE3nSRjwOJ6MK+42h2yHFAEnz
QPOlcf/1yODt6cNPq5++Rz+NSeobMm30cqTp1DZ6mWlF4JNa1wClW6Nzzbcpm63UefI2DO0H/vsH
pcrFq5p3I0X1jmwWvgrGR63H0TFJ/B68gHZJHM4Y2SO+rv9+jjD/FtBAJAc6R92e002e8W4zi/dv
YRmBK0RJq7TJcpcc9Mk34YWH5tFR5o5IZ/huqaE6xhoGngrhXecrxO8hVQvPhyjz1o1jR3fV1l/P
DzxOTOtQlS7dcX29Rer28d9fLwe8f3M1cOqZlcEWEYNog1m13b+desy+0rPQ70lGHuiYzJBqnc0p
oaUHtOgsk/BiA5dfBNrgtbTH4fbf//e/5xuigJ4T2XweLV4JRNJ/flp+6cVQXKD6omzowigTEseD
iGJQo61Bl/R6BwOBt0v6c5JjoC5eu6mgmGS5obI5OHWegenAh8HkdGKu4jGWF92r5SVME3/7318s
TV3/6QGBT9NNx8faatJB5ZN5+rcv17TJi7CNBp4jkfSNkIpIZHlv16dGKHsPWMYa0NXttNWMcTy6
9Dy6/mjtmzIaj2c1OO2XxtDwbZpjTHqvL5Z1ntuXPh70U+996KmtIW3Lox+NXqxje2kMxnQaurqr
QMn8hYcEcBONeXP0cz3ZMzrA4/qgd8+nGa6DP79hq97Y6EbzDct2dBCtke9dlNgnu620DUUt9tXL
WQSShtyMQNHHKFX2Wg4e3ZWw2a99hQBQJxwQY+/C0izvDDrkndn2xvXgYdYIXCb4As3EZZRBdzPz
UmL/DMsXN4+/J177i4wd/V2SLLS0M6u6W2OsL+3e3yDLkud/PSQ5KldBoBOqJZYAK5j6TdOicd0H
5dor9nYLrhT0Rorvs91YohH7EIPzUhGV+UaxFNFo2biNuoJKrPnA4aA53+njRKDQlBhEZFOXm9Ri
/7yqC95RQiYCstSp24Wu8pclpeOvEmXhVgvHmxFLvCJdX30GKHyXdccqU7j5j1yo8PJ80NC5nxMA
yl6vk4UOdbn918fDlP/Dr/p655o5h8gKkbb0+n0+gop1wfgdmZu7z+el2QU5s2J6ZptSvQaxGG42
tZJ/OTXpi1TSybvsnOFoFim0ZosmX5Z2vnsudUztTELDOc/r5Fg21q+xbKfbGKd/iR64srXN7OoF
Q/xnbGZeuHASmjUkwzeZy3gZOUiuu9S/T4PuXmIMRzInSaVHMbky5n0q9Or64NXDzrFOXWZrUE6e
vcZmEq5QDxIoSI0YSevBt8JJPpzBL/e65PDMkY99JsCVg255QMBRvbf14J3j3uO6yQMqz7j191qe
TDtsl8zwz/MhxcJu8Wf1y0U7bvR41FcKcnMZs2ed1Yw1yHakJ0fq9kuQliYSt0BcCPnbPk8SbihX
rq3Fy7AdQTli3XwrnFkXm4btnlHraxgacYjNXl0nHUlcUFDYamsKiTuCaqYTdL7NlgyG8b2s222Q
SrLFqm648AOajtz5qyshfZ3g889APgak3MgyqE+UOFkrADVaaWTmJVeSGdQ1yTrtoOXeGeL8V+Bm
/bvuYhKTCBSfZ23RT/1L6bsfUzJg2IyN31lt6SckueBNOmyGToTAotA9fdsMQX8UkT77xfmJQ4BG
+04SgsOa0TLSc//YjXG3YQyg5r72dy3lHWviRNVRd7px42iN82Kb6O8GMSbjStbOfUwG691p6res
SWCkesPZOlr4IrRQe9eH8MMT2gu49vS9xpo/JCJ5C3thHJIEhLsW+q5iFH2VNl75KbWTa6j04qYR
2Yc16W3KhfNL5/jfFSN5tAYTn9Yk/i8Dm4lZhmdTusltGFTwisE38HIi7Gs1rfsmarFvp8y1scK3
JVPAfQJSsLsWNJHQMwNCyT5OJttacyJnbdYj9d+UZRwA6SUWYJsQOj80uOjGZmV54NlWGCQbITo6
Vsvc36gUSU+oZroqQ4FER5V1lhRbzyhV3hF/qhWU0Nm2cg+yof3XsROaK+Z7OKs3WfFF5sua72H8
ELnCOuf231IxQ5d1D13mpeLW+om7fo4bZGIZuyln0A7L+WYT4y2YnOGmk4+xDYLwqCXpj3Kom4er
F+pEYO8DFL7dKtF6i1bX0MNOk0m3jyLBbK0qBDsNboez4h47P3/CZneuSIQ4WPPIYA2VeZHWPmL/
WE4iCmiGofe4hbi8ZcPE2GXmHAjmp4llo7mQJK4agvoi0Yxson3zas/Xia4NBaySHSI9Jzi59oN4
l43wdmM5hUuhj/u49ppXaTlfY9WSbeir8K6rZo3UqFrrjVWsmqKs9zVC1U7OzKEeV8eQ87gTDDu9
CNJL0rblZ1iLD+xy0RnII2EmbK1lSQb6t6ZfW3ZSvpu0HZii9dd1GvqXOE+81cDB9DUEL8DV/ZYK
L399PvgjEEBF9bFq4nPnqe41jshZ0AhcOyozeLcMLduPPXTqghRxTCU1yJAdJduxdfRP0Q/rtgJ1
GIy4Wjfk4tBPnRgnxyda2LN7ypUtwyJHVGM1NAkLqAOyGhLHAMzRBnVvs0ku2ciLzROtjOSLqbTy
bM9p7lY8PuDm0wPVSguIff9AFEa8GO0YaXSA9M4Y3+vQRHau4a8wfUBLN41OAMzjutB9mr0H0ZOt
OIQ7X0zZ1Yi1laEwl9euoGoGiT/jTqlWUIUcnlQWEk0lxcPTDG8to0qsJAejReSM2qWLsmLh2em0
TMvYvGRT25zsMPCXMxHc+c30A5PlAqJdfdYupb6T6/8epCPWkaOXxxQoEBuJdH/irXXY9rx2rVuN
fDUSOl/EWY/L5INNmGTk0I4PJOikH1h0N3aav+R6HR7F/G0NUYWllCwIvFd+tKJZMb9VPSUcKWS6
NrTePXTz6tNsMu6y6lFhF1nFtJVxTzTOoRPF8jkXt/lorZMUQWSKU2nUDP9NlFm6LoQ2Ld1cfSlj
Ag8j36naWGqcVSdBfbeF/tvMkurQDLjeHNFf2JWaqw8oh1TUPWtm+w11rnlpEiWXlEiY15yiCeQA
rC04Xsi96jMHgalOr6JKo3qTzPNllXGscaZGrew+IIHI6YPDaMYv3fMO7plnFgDmCULOpN7KXEzn
508gkNyCdeMckXEf3UTY70OOUBHT2YasgnQThXlwjic3bPaN4+DOQud1A+fclgjsz4zSeFQJBMuc
yLyMgfgwZ4yeoWzaE+X8bhXhvUxNqi1rUa+NxE7vyfwNeFoDORw4b13faPjCnPTxfIDrXaDtMm7P
Z03l2qz56qPSsc1Ko47X/Zg2xMwxSBNi4BibP8+JZZ6uymzJHagbJgf1zmYQkiuNioUjNOyN3WlX
8Fzt+vwJr5y2Goq45+BZx1vSOUkJJjXmpfcZC/o8mI4oshxsVkRkFL32IbsC6WWTaASF2GI8u0PJ
7ZAsKRay3kzY9kcUxH/2eu6j7NQMqGU88lrKsve5vv95lHruyO4YLdHBBPMB8DkeVORaqWEYH0am
8ps5ZoCu8ka6h3USLZ47Lwy9m4G8CW/kLhqIxB/n1aU2BJExKs4PGdvWTicSa9lwkRzMkAyI5ydY
9G6+JU8L7h7rgyHDX02mzRLyfjGM2vjw5CQuhoZ7+UkmNGRETURkvCi3nU1knb6y1eTvDNTRmMxR
7EdER9+9ADvDAAG78Aa0yEVsBAiSqQ4EzFrkMoy3Q1JVuwkA72Ln5UZlabDudRyMdquJs9WgBA+m
9APhgLo3A9y84zKR6l7hvFgtWorQZxXDg/mJA+R7OqMiz4e4sI5p06q1mKx4rUeRu1WmhduS2Ec0
+ai2Isc+d+8kVyGk8cNVRbjGNVLZ1iU87qXP23jnkK7B7jMF18oO/GsVaDB8lLKZCjnAE+t05m1W
2FSmSkCATRS0xvH5YJay3lnmeEBhNKIKu0gVVcxDE/1RVUi6be1ngHatWdYrOl1srzlQDECmTVmx
DIimsNc1v4c+x7nYnjbu2sbWT4Pd6qeu8ZpT/HtQXntsB9Ed3UpDmJY7Xy3M3LE2SCrMkQKXZo59
0Mh2kfYwkxGNnxEcKiI2j88HlZo/nJ6aHZIkcqTMVbZ9XnHPC9DKgZ3MUUv3seuzkkguJsqR4rWh
HHuXtuyhpeZUj9xPzJ3XVc7aEu4ySRskPEYyXp4/+ZSKEejlrp2KSvvnYvB8MMgtWysKIleG1/1I
/bg6923XXzrVfgYUq71UbFaMN83DEywvFYVEWe1u6EAID2OU/PzDQ4mh0BbhPJ2AB+ZrMeRovRuc
8Ep540aYJSoQbACUGprpmvDAfp2qqHsF24iPrdnA2hY/4iK1KcmlP77tcadbDfErfapHR9NPUwxW
ISt4MXxYje6vMrecrp6W99vYynsoHX4zQaC17GIOZmHtceCdyu491PCkUsNtHp5PgYSPEZKpTVa2
1qrI2uHBV3lMJ9N6J+VX22OYQJhZOYhqOrs9VlnzXsTZ+NrRgbDrY6vcekSofdPS9tToWb9Js4L5
Y1kZUH8LRA0bCLj4l9unb/jhvO9BB5TQJFZ6JF8TWTT76LFx0mFRzXjbP56CIT2fCgwsOxLst5XF
vGsnrfcZ1Ej5cy8xLkNWdPep777Cxk3WOWe9TWqK4lbWeH+D1rbQZfHUt6yXxHbKc4WUZjW2HIYN
5uHXLsXLAKtFQ5Mo4Fvw/qzzGVg00+QY2WLiiBnE6OttVDFyjklqFXFHo/0Y8Mg8jNz70EYSV56/
pKbIWXVwW4ukzZHxz++ldnq8k0X1j6fSdyp4a209BmjA7MThGGw34LeTBlM9gfDG+rCO8qD85B1w
NgNHR7eFpCsd8tewadw7m+vy+YxuZfGqllUwYCfw7GYbBxMAV1aqK6lgf6EslsBNXKCqDNtDP5mX
aZyOnjLdn2nurt0m+aVh/3q4/qCWOebko6TTcbRk/FLp6Y4u5B3ty79GZGWgL/OQRwYmsU6MHayL
DfIrnXXhuXBHE9tPwWKzGD129ueWmVSOg9cPUsNyGljuqcO2noJhzst1m4wfVVaVa9nH9q7P+vFj
sPvt6JT1pY+iV2fIo7PLAXzJcV37zDFk4hoYu6usx5qDvIADSTmyyp5TRVLF+TqjeWPX6GbyEUXD
FT2b2Bl939B4KIITkWW8cMIbf7hOd6ryYnxr1VyeSgoZuaH18jnItPM0w+RdXHPUiBW62EVJrdbh
udbSYsOp1cmadYuOi3S+y78eLKzAS0LqnbbByj56fHkWDICh52911vanIfDq5eAk2t31+EcNSrOe
XGzEOMbOtkn6wvicwKdWsev1B71R7qvdd6isjDUGijFeeAGKSXsqf1tx/aqnrnoxhbq5bQzN1JXx
nTblblfmlbVL9cS6VcnwqKciXqt0En/ugGy+DVTU4ksXyQaH2LaprO48ESF9c+PcvsFqxfDX9GSM
cb6fMys/5MDVNVX7P3tpMsu3wlGe256jEElXYbU0LfVXg3oS1D3W86U0ACc0Ix72YfSezEyC21Ti
NMT4FKWsqsXokryaj0a0r6zwY+CYvKiTIrs5SS83fdhcm2gAzE6yc9Yo2PqSEuzez+5xXjZbT6vq
o1NpHC9nABX7GSpZFuUUdwj97KkbHtF0xytGKGv/hOe9VktXlknZ7ITpZu8FiKpsLHyVMwS/zo2i
qNzv6mrjpp530vWr15vpQ6u7Zd4a3Suzt/6goXwXRb55fi7MoxdqROJl+c6CAOn7QD89h9VSFd4u
7P074CNpsGaSn+35rMXntbRJY1iURhPcuBTblZuPYs6hYmPVlS/u/bz6DOxHeznOY6Tzgvyo3tWY
cnHt5cco9062jUuLo3t4NyOjuFnk4RTg9qAWKCafQg+LXIldWDb3nOQXIuz6+keWonRtswK9LWrN
wu7wzpXt3ZrY0WdLeudiVQINtG+ZGHZ5W4lz2gXWzTJpO++m4QLZ+YFdpz9qw+Tdq7Dw7pTuLkIn
VDuXdJsF6lQoEBfgAQHO/vmnnr+UjoIsmAgDMtsWRcLGwOl3MOxHExC1EDgvCne5iLLqUlts+TC3
0fIpbHjOT6QQX8o5jEeUeNnNOXCi15m35Ghpyz+Hdq9HDcFoD43b2pd5WURzHbBMeRMGsnzU3z3T
+ZxSKXDkifriRG2MbqOWZ5KE1XqCjF8/0daWGEMZyjPaV4j2oHU3oWGd1VgYJ/L3hpNTcMV15Fvh
3KJnC4C2I9YPc0/GVPqUFMyNhru0T7+HCnfGOJKV3MRWuK/Au8htBnhxmow50U3+Gm0tfYSF5p+6
pLg1kFiHgYTPc91DJ4ECb/hkfxSZQTCvyrDFzkxQU5bXJzek6aR194Yt4X4Yhol1Hi861DC7UR4d
GHsQimCY4HQ0h9ME2xCSa2ua5V+TMOi9ibOveraG0aURf9nFeJcRe+OsNS2YPZdFiCuzwPfG5s/9
YTiEucW0B9MA3wQTxtxRO4Nq029KzLpsu+5SQCgs8y465MStLjznq3NHZ5MK42H3CchenByqxr36
5RifQIg24Rh2uyCIgX9Qkhe+PmzbDg69iKZ05cv4A7JIBPZV9xG8zqkOk6WnKDFEvQHBv5EOxUzd
rFxW7ZJ0EFP23u5/EXVey3EjTbd9IkTAm9sG0L7pjcibCpLSwLsCUDBP/y/wixPnRjFOI6kbqMrc
uffKiu4eim7Lsm9tzeIAanVmc1MIMrXP0LBT6j+sFI7ZsmCyajNYJgP/7+owO0WJGSRDkUrLKVzA
POCwL2nSsi8yiM6BqfyjdOWKW4rFGYuC9GTqFWOu1PygJAXsuHKgp/IC1AmjgP/kn4ZqKOJh0P4w
z9jbbFc7ZkOlY64tcErDnTKLYIh0Wnc30NgDayehtSGT8BHfQWpg1GYNZ2HWTTxl+bkvJZpiXf41
WuqrtXiVOuKwhQDMklk2iqfGTzqxR3klYevMzvZQdoKgXb/BpMZ4ZI11p7fzA3ITywyGV3uy/0is
7RlYGC3X4tKqe1AVBvKh+ukFidD5UWTjT2JN1dZkdDSTWcSTU52T/t7VRbMX5eaxHoP6NKybD0No
wZ4G+l+qTbHLd9gt6VFKbPlNUd9VkKTKktglUM0hQyBJstzDtlA4iKxQ3ldt+a/Q7PYSCCAeiPZI
2gVtjNTni6s9rbkHZ9nA81TDgeKc9cFqahWr5wO4d0NWbJGR8ck3vfHmpXSCZOUh0EmGLPNSZVz1
lbj0TtAcmFXgdO6y101nv7pV0UYjUwIcx7VvuZdaY0+R5UNybwN0XhXoC6sYSGWP08pqeZ6zMhMx
QBE0QsUpo09mcCBBbGCxPwXyafYr4MZW+qgyWx5m/aex/Z9ag0xTESyl6mYbYEEdtq7KizI4Ep4O
blR4nThZc1xXmnsxcvZm+0+yJ62gSe0r16t4rEa6c+F9NaRZIvQ2M/Q7GsSRgmvql79B7zoxrjQD
mzCXCwkL/5j2+RDl5AuFlxQHyCvbnM73zu58XJ3gIocg3cnVK06JN7+WZT0cZzaSlw1XgwehMsBk
U5si2K3odwlQNbJexqEsl3+C5OcCL56tY4RITAdxU1vxWAj7YoBE2dYSTbf6lGgzkE2NZcY8Ns3O
dtT4IJzx5KfbVL3C76iw83lp0u6AdASRnsPOSbQi2KN+PeP4Ka9BDppHGztKJyYzJiYs1oqyyy6o
9RDf8xoNeARczPdu0d4Kot2sRmUQv/TFqasdjs4cpk+nPS9te52C7JR1/blPOJ7azoEnsZZPA39g
Bp6cDGYnYXJn2VGzx3u9CeAqVad2tRHRWQ2b9wS/Bxd/h9Pu/b+NkVRoczNnkF4B6ej4xCYXQKiB
MrXqzl8HXPUedxnBUORMTioLidFVVqi7RR5rWncshPdMBQjNWW9/GheQSDnJ/my68sEY30ArpWFa
sHdt0Mq7wg0+fZ3UipVlDyPJKnwPgq9TY5JilA/rXcOWQ3LBSck8Ce11rf4Gnb/ubf+pbiHb2mta
HcfJIe7GzcqgpB+7C8a5sHS9cCFocKpmC+teRUeubGz7Fog6FONnDUfcrsjzN/J5zo6AfHmSbpeB
S/HaGFDHO84B797hO2cHw2WCz33lG68Pbpv/1xKBjT038yl45j1VWXAKfOgdeac6QsUHLLb5wc71
DVNrNRdr9K5g4J5T0SBVGfWd0+qk2/IKiIvT5yEwKCtiYYF1yOZvRJ/bWjbNHlo8zoJkTC46JQYX
Q3vUfNwFjqAGrQGx1guv6xo8QZJYT/p0Xli2dnNKGO6In/ecWfrB5gsyzdXY6ev018SUQs/Wk5ee
zX8gKcwoL+A/NFp9Mx19OCFKA5xKASXA8Kt27I1346H7Fl7bbL0PKh5E913D3HVng4vbGQuxhill
YENrWjEXgQAv2ROul6hcDdOgqMLISjwQDIWpenMnEqVgvHpJ2BG8j4WYsoPYcHUmEa44qWEle+1w
Vw68BMKuOUqbvU/yjemBqwH25Oir42XqjX3ZoXwm+VH6tRcp4TCPLuIla1Qkqqo7+ALmfJVl7g0T
YJf8B8V9vomFsj3hQIq6yZR7q2Uengp/X5VrbHeQeJL8j55xG0vTOHADjux+YJ6dyWGzL957lvvH
cZI3xwna+8CvLv3Cg0O9DCXaNk/uDMsp/QCfv+yYBX5bmkPCJ6F8tZ3ilCau80jCVHFYAb+QX5VR
JrsqTXYpHs64zdRPPZltuFgzd+y4jT2M9SVLkDPyIIsdv36qllGjxYN0lItsN/XZzhau2M2ZNI+u
7N8AXq+W1R7zWdyvpb1EbslM2XZXM3LJ9O+Q4LMoHwYof/ZfS1FgUCMDtmLtqWFlTLkIEIZcJECL
R5CuY6L9wzuO41UYdyB6632i3Una4CNmrpJlAG/8sS8wu+d9m9O6rIiiqHbEFMm+1rLmK8rMCNkO
/prx4fKK7k2gaiZ2Ug4kRibUHBhhZyckeTvy1TJGwFRNLMXaMvAd99vSo4Qk83CqunKFGEn2t0mL
uNWy6yyCr7E359viTnxCgTyDsLlWigO1JycG7tjJKOJ815M06z++J9958p+Z7pexUVJV1CLFrTPp
9oMsh4gQGAxH7IsAhXHbsl8aPL528Okk0SW5Rldgr4oYZyOyB9dXKhRt25HNq+qYUTzQhIVoZyoq
4y5fA7yo3Uu7JohCWh3PlvNgFNPFIvXyUtcgYilTQ3Pxv9j3Gae9DwBg+JsOKU81XcwW0eQRe8Y2
7IXgpzVAuy5Qozq7Gm5pUokXG6MoZd46AixJe8L4fl/lJLko9x2/Rc9v1iiv5uJKkmfbx80QW3oM
K9v25C/eXyWbD32aVSxaJsRynGLyTgBX/NE8TiiLODOHKxZ4sSDyicB9H0YucnshAegH403l086C
xvnuqDfTbshiW/ojcH9jZ/Pa+y7Pg0dRkLInYHODvg3L6OISbeud6vDDBr5Fn5qqaT8X6R+DC5fc
MXuZqLVsLORU77FZ5E+wNgAwODqjeox7rdB4IllHvqv0sr3TlhPAv57FhDDrXMG5SO2XZmDcRrPh
yhz862ov/jFjZLq9CDa3eZXZPON98GgnmxO6NA9MiT83TagU088WJRT4a2dlJqjGKwNXJyeSMFGL
6xpWwE4UTLim7gZkK6DZYbHPXOY/pU7stDE0A/+mv58m3Y2Yd5m73E0fSYcn19G8YySR7VlfMu8G
YSHkV/2ZjolA86Rwxbfel6h7BzGDw9RZOiojnd9sLR+lmbyV7EY6mdpPCu1CRR3R2xhkKzfrPESe
ax8HBQuwk/kBGZzSC1730mM6x3LQ7qxOPi+BWe4BhIeZ5Pq2g5Stzdb2sPju2Z22iroM+gs1sGaz
/AQAfr/LE9p6vqklrPSOkIFoIzsfXpZa6QfDM462pWv7MhjZXMbjgAPiKNd5PmBd4A2Q1p5hW3Fy
h4OzZn8HZ/GOneEd7E4ZEbuNMFmtvEtGobM8fhhOOHJhl+YcBTD376bBiJssoELKL6o+58ITvPZQ
Y7iD7/o5wbGcO/tgMK39XC8QumzzwiQB4bPIospBiJI6C+rqojzOuL1WMfzV0+BJb1zyn42JTZiQ
qCW6PwQtEMIs4rCe6RlhsBwsINIHL+/PPuS7yAig7CBGFPisdkslh2cSygQNassJK2v4LINae5qZ
oWXjfHa977rqgw/dw8QETjXbjQ4IRjFAi6+kgx0Y/irJDXIhgKKEh6aWMX5JBHiCyhGSLsgwI4Ht
ezfX80RIXS8OhXZxh1ycC3iFYAiwazmo4sNALscleCrcYZfNRrLzdZHGZZkxHKhRmLEo2ZU6THzF
oEDZeSr9dO+ObHjEF3gem4xktiTTPrnaQ+NhM+km95wFgEZKEOxRg01Pze9Jahe7oEpVXHGypgZu
4Kqdv4KeRVYwBOUhC/5RaKWHavYekPx3Axy9KGuWif3gFVki33joOZQPPpN0xGEtbh115uO+pYU3
hc4oHv25ec9KUHXCBryYDvGK+2TnCzDeNWwGr+wifwMM+aP1t/XRLkCVGyEjr3DGwoS4lqMnphTq
BpMVJwH6qEzs0Kt0XKoOX/GtnIpCf5Ml2cgMN0JeF1Y4uOQzVPs0il3ZY0JJAgSOzCjCzAZ8OOGO
jlgL/GmlgQ9Rt2BtnOEfjA70jG3g3kC+N33eR0UmoOvfa4ywexoVHDY5gh9BBchyrIxZAPPaYgzV
QKM6+hUTQ/4CX+T8lTrRYKDgyLh3y4oBR3NiMQ77Nyfjjm9wPaqlw6cQvDpUfvACqmjyxLfXjye2
3RRgvaQTTjo9ZJ9AFWxLKABWqTm4ofhblnHUl4GpIL6Mv4pFchEKeLI3x4M51axydM0IBlESNutM
s08ClJzDgvR76/vkAjtpiHXNrh+65dppWhD2dkq3ORQJRxoBjUSvrevQ13VsyfZfM9SPzVAozgeG
J179gbcvP7TZ+tFwtvCZEc3PXSskm8tl13NnJAmPrHzSiMqSEzd2XIWcgba+IH2mB9bh0O9DJonN
qtgoT8dxbOrboOZ0n0O4CKEuXJZ14kiHO2r4R3eEB9B4/hpJIy3Dfpbo2F+FaYD7GZBmOSAGVBP3
LluHKRzaerok7PnI9elZmH7ATqzlzVqdJZbao6Gln4tnPYLNA/xYAdEigSzZW8hnlFmVEa0sa3cw
mhxMQJhBZ/8UJutxWtid2Pusi7aqZ13+yWwM6R6GKwaeWDykYoSuib1PHRZ1WcoVy/53TFqQz/QK
QlVuQ19wbQb2y908atWdU+soojCqRyOHitboaRzYFhpZ/i4lzC8qX1iiM10b+7zSvbQpBDGrHyux
3JVzOmFapvv1EpNgyG/8IoPYaPJVjiVj0KmBVab3D3jiMHxVDcufzOIsUuUB4WOXd9DPn7JungN+
57spw+mk4NlJx2FD9p8yq5Y4ObKnss9M5gLDi0764g7f9ZFpJQREK33NWiwYjj1YcB7hjuR4Rjvb
ikcohx0ZRla3zHAt3KcGNTrupu8VS2ycVtWyq+r60nfjcRrH9d7MeaMDh1rYlk+MfyBVbFSQVvCK
SQDnmItfM9m6safBhZgNAE3E8SLdgOxleNZW1+J66EwRoZo/L0NlXcrhK28L72rInVELycaA+dTP
2AaDOgCSa4q7NYU72DrJ2R1NnFZ1D/yyTc4ZZLOSmnY35d1HO/akvVmlUrJNkpJr3Pu9vPcSmGes
6TtxpraHPhv/CJUax0YrAHegV6IxW1BesFmqycY2Z2rx6ozZ8+i5Z2y2O6BWLExZPaIxH+NYD+fR
Vj9Omf8bS4s3JhhpGOZxJ9jFFGb9S1A3TgzmsoyDUv9XTuYTMm8d0c3N9FLefT3k364CiFB1yRAe
Shs9aU26ORrYviQTaCjdhJKx2rk6O2Px2uQoQk3ZdBHxcVw0G9YTkgSvALYqPSsPrZsN7Oxajosx
gnMuTeAIdfCQp1M4brKV66l5byaOE+fzQFLfw5fEbomDYU8ewXhAeyY1oW2PKwn68Wj5jgV+GS0c
3CMu7XRg3KOPOdg9rzmIeZFMHhF6unY8SLU2J3Mw/2Cr22LinR4b1k/GsvqjlT0vXsG0KJ/fsPf9
hTTPz4FkFNvoJGzfoH81nwiS3loP7lq3krRfhhX75xIsd4t8ybs7q+eLHXGyhGnJd+RkJio1HD1A
ad/z2t8NTNZ2xYTNftAo/2pMtZ3H5amIHQB4WI4Dw92dNNhlgj2C8pnFJznJdkRhEIL6RffqL1OW
V68tbUy8xm1Uzn99Cu9Pcbe4YxcgagLIQI2rRSl2xPeQ65jEkV75nNng1uNCpKdUkv427RG+PJqO
tOhq1CCxR3obDsnKRNPJ6qvjlbdJvbR1pgHT1tqjEszXnMrJdlwJHy44/5tTYfgwxpKCYuMC5fR6
U9z6ucXBgYFslNq/xTLfVKqZe/rvo+HO3MktA17DpJOw+NWx19zoIWGTsjZvz2P9mQp5TEre/Aqn
eXPKTcS9rtPGc87yFaKjzIXQhvyhvOrG8jXqrX4e/foLMUYn2IJaXBsL8ab6DkvdqwOj6sjqgU+T
DXQR1dW3cmrACB0+XtmPbyzGc69+frB4DXPydXE9jz7q8XoJ+sHEd5K+ozTChiqJjgkoMjuJPH/o
Zv2/dOkeVsawnTEXF6HjRhgLD35QqbGYsFPvWimPemsLVhCrOnbtjNelskBum0/4rLRQG5OvSZ/s
o1kn9q7lfg1rIkZM93QE7XoAVqE/Fo4S+76wmGIu5WdGCskkNQOkG/XJyqn5OrgcHs9iVxsP+ViX
mDLrMV4gxGhDej9qzY+NKZ8+jirSd/AIVsvfSeiScA9X6MJI6z31hvy+2wE/PyamNA/CAfbRzoCC
C3Je0eiovYR6aUmlTpWFdwynyjNL1pa9Nlnv2dbmj6jVXDtAi+hyaXQQScbpXWr9hwZ9ametlgIQ
igQ4ldVzovGaKmO+1ca5hYAybUwRQJh4+Vzrb78SEx+d8tEXuIaklbHxj80SyjLB+a4odCqgOsVs
4UaGrMZY1jWpND17V1Z2WYpSHR2WWcZerkEkLDe1u1DZg5/ZrJrAkTQwHb8I6dwN3qjzqY2gPzvI
WUp0KaN6mdD8AupaG/GV5kKFhHVNhBEtO8+r+zQ1oIYq2yOc2DZ3PVu1n8wme5CVHvHA54+FPz0P
HjrcuLwtamyfW5cg2jJ+kGRornhK31wZDex/vM21uFVyfk4avEVuJ54Zb9D4mV/ZjP5eONTb6qvr
U/SpDdg4sqdep5k3ecbTbAOyJ6CO/GWGL9UX10YBcxxUkUdE5Lhe6XY5r5d/nTAi3WQL04g7G9bS
pxEsaOdQeeBXEXRXBmRImfWXKeeTClbSaoVkapBBV7kapSj+9wMf8Q4geRIni1gPrJX8afx8q/nS
v1YdlAfAaT1Wp2Cv2cBJM4MauQbsgWOddo5R5uTI49r2fPNFdSgsen6sgLXffksL7550uOQNjKBC
fyC4VIfApj/z8d+MCLCbEt249ePCZeqlzg6z8fdsqf+yiobHWjCd1n+XpMcYMCF8lrb7BzoMjhmj
200W7YMqrc86tXzy++JkdIyZnDpBVUSHZekIWfH8AFbWOPh6ZvI2wRXAshFnk50eTcwW9gpqGVvr
GLLc/kUqNl+PPu14UsN0S5CAE5XvrXFm0Zo16ccWbBPrSaAu4ArYrRMSIi/pBDUY9qmtRRooGGDG
mynbPxbYhdp1sONeWv8Gpg2BYX3PtJa7Ve9jCvjyfkQjZVyhqPHX5KRaHakLMxAtl5WGKFWo9DMX
hrQclns5mNDrN8tK3myNQy3v3m2ckKFmKpD0qnoV7DwLM23DDMFQjhpWYu6Wdjx7ev5vSEV5rpr6
i87uzV+97IRllqW5qn/qA787SITsTDfs0Jp99EkbYUh9LTbbD1ifyza4+XVa8CiZ/1Jn+MtnbkRe
jhyeZ0n32eJlNmchaLZ6GTVtfwjm3Hks7TrSgC1nI2GqtT0wUgLs0vtJzG/0k6VeHBtO8B5wXMls
a7exaJnaf/mMB2dozyR3Rs6BbaTg9vKE+vbht4jMjklfPHZLrECGhzpNmI4amDqjvfdcaiSOypIU
NEzum+VQFrDfsyTyVw57etxPsQzk6IfPrE7mGHcgEohDKFvM9NeUd4AHktzfM//lpiEk2U/wyTdG
V+80XB0Ap6NJs69FPvHRdmYWZX0a2T4iiVrorILUfl5Z7Xb2jfl99NMsTormjJ5WRl2FiaNTqOfs
n+rF4t4kw60LUk+kMGvFhrERQ/uDrk/tjaQy07ExWlPc1F6Jg6zrVxkqg7PGScvXTKGcECc9Y7YA
Qlsye5trIpTsSmPt3nGliYcG7/KtjHSrOVD9QPl4Blay68QyTprkqe8bLiSA4SyZsVyEMAa5oTc1
d4aFVEBNNIfs6LwV5HzAVn2bVmBvDrqKxJNRREmDCO+2C52QkT51rnlgsiv2qiO5MFAyZiyipavv
D3ZTOWFhFkz+nfc2nYAN4PO2LIzNujJOzD3ITazpGAXucy1Za+/4JTBt4NYUigTvQpAK/0Y88cH0
IeguAt1jKUjlPptpE2DFYB/SQPHRCwAkDAva744Wf8n+DLqc4s5fIC0OPIgJx4muKE6Vj51Dm5YQ
DEhcpTYXQECbLtgk2wo/i4WDPu/51KVjg7I+rQarvydoVbgsBmx1Nr8cpwGTNFhJzOVCYp/IAkPK
/9GnY+sX6xFlBKedC7+1Gd8r7JONI4on2ZTHyRnGWJOCyqf1TzMCAI18QKlGWJgjrTiM5We78lTm
wvxIHKs6B5s2uMkorlxIdkwda/Ry32JCSvyqNXUEveYW4IwCdQQT2/eKHc1uF3nkpCM+95NfQ/23
W0B36QrJsXfMkEn4bpSQVQZaqbCpUNrQAVngWIb+yNKJpeH/5LHwcAuQOJx3zpM21n8DyR3rz3e1
Cxza1xHKB5wtWc5+k2yYf0AWz8egYq+T3TDN7+13jBd4Nr2xuCHe5KG0Gl4yYIrhwGCuGtDJJ0BT
UeDUP7m1buln/aSmhfgtntYx48v3t6kRDoH6ho886qyl478ualQ7IIA00gn/0nkcg+ydxQkEDYiV
mVpDCO6AO+qRvb7i0S0tJtnlenML/9rPWtjoTnNxHW0LTHf/lcEE9J4/EtXDWl0qbwVWXiMJB9pX
Agjm0BE+3QWBOpKKRHpW2XpxEvGkm6ALDALd88JKJ2vyWEnoiw0lYVBAtAIyTEARoXtn5prNDuf4
bg2KEXAiCfcUDU0mPmbmtWbxRPU9u0MQQ8hH6sr1/snHGFoB2H4uiZxUWN0PCzWwQ528QDsla1nw
linTv46iZXbh8RQ58gUDzsVwE1aJrMSoAUJ4x4YINc+Nf17Gnk2SUDyDvHlsu9SFcUepnQzmp2uW
6KHA7TVtT4nj7DnldlJBCBotPZrndt1vFjh/8V+5jxtA1NS5Fnyu1gvkZeVEsAaKYCNx5lOWFQe1
LP9o5UrgdDy1dCea1s+QoJdLVRtu3Cl2Lkt6EKUc6EHcwQOpqPOijLugb7t9oeoXq3NvluWvd3Kq
2EQVTEWIBnmq8tSJM22pQgqTge6nOyeD9TSm3Yy9wyn2OAOG0PEunZ0uOxyGsVtb9pnsIq/CXAj2
J85HW03f+lhhxGybBg+Te4/kSL2JZhBVsxHFzLPXK4ukwfJVbFvYPlwJmXNwc+u4vpa1/jmRCHoW
W0RkLr7ToKzuCYbfyeJnLqcHpAp1bV0kpMpeCUnNJREbRB3MN2fg52SHHc9GM0//5HLFuFl/TCBD
sNj2C3OUFn3DdP9joAY/bUrvbWcWB3cA0RZI41XLgxuLjW6GJVocnNCq8TU/JgR/sjyTF7tCKy11
401NeuhvC8HqQf0bs77aYw2Bszjzh+o/UkfgSLHwUyv5WRdMenrO6JVVn2FW0qRDs3xPeJeO3eZq
dFcLwwJi9dg3sdktL4AaXXoJ6pKipg8Q7ARNCTGYlYMbR7HmpiHAlSROA4thfRFJCrwI5AR8nnTQ
wQG1KJI+kR07QZ7Bsbef9DLkBsponxMSBOU/uw68ECfXp9Y0QyRWY+/UWkBDnLyQnMVZXpY2N37U
ZrqKSXlJc44mx3X2CfZUP2XQYHi9fnAyAgPCPzN4g6CLeX9h0DGkE8hVVscbuoVxJAm8s9U8QXfc
ecOh8DCh4b34DAql7fwV+DbkvqhWONN1y9icwPk1p6LyXWtvzf+VBfqvOT7riWQgzOM8d5KmSreS
xwI0Z7LelxpbLZDirnDekZICrY0yDLH7qn9q/XpB/YMkbgj3TJRZ7AlN7MRo1MfGcPZkUtyjvSYx
Axo7siodAcBaYme7u92xUlcWX7DyzdXiJte1m7fQ0mG7HEGlVuAnTc0ronT2dg1NL5MzLB7qGwbE
FpAdmjhYyLVQcB5IwU3JrrWX7JyVw4Xnja9HreXeO3ua3l86R38zkBkhf7DtEw75TpEdu5JkewvA
7nP1mfsgaFZkDfRmqZrHeVC3SZrY2SkfWkQoLMDprRJpECV07bnZImPM90MNUAauL93XQCjYnj3t
qCnjU62hkT2DMQfKSs2+rYHwm8oAxkOz0lNllbOm7hI0x/Ost09WUh0USVIOPBlc5mZ4MIyB9tSC
Hqsp74NyusN9cu0KMhtuWcB3BeF067C27tgYcae1o3NObJtktjvcWrJvey9/MLUHg/Xwl0JHZ7N6
/2hRO7E2WEtoGH2WCGywJGcGVi8XP9iXRl8/NPqEVUumyQMhX2eHJQOXX+DF/RbsyxaqphRXHNak
0nmeeeCseQVllJq4N51kuO872d/XheLuYnHiDgUv6MjsQ4lyL55maQgxGg0Q5l6r89yjb1XJrnbY
OEPzhMvSw8oJGVUhurz8+kKNmqPLyDXAwkuFLyUNLilO+jDBIc4AH0nv9z+jOiwuuIB9tny45uum
XW08KnYv8RiuPYm6DOszXrVX7EkAesDf9ISnEAVb65VPkcosy2NCVTnnc5C8NNLfKhf1PYMVtTX/
oFPnPnJv9Y94sNlmY6bcl5Uhw98PwnImJNcVKyDWVzgaGNZZCjK543wrMj9eMUidJI7X174mZre2
bNpxNNZuCGKWSQrdIMXK+5pOOf3Aqj8pVT8FY1Ldm5oKf39lwwGXK2WvrqLJfW6OglimSusXFXzh
ZqbwnJseWhj/hLo5i9KejG/KTzHI/1A1M57pAutdNonE62gSuc59MDbbN+ZmzXxmP/qDM08LnFQs
qWlS2iFVYnKbsECEJpti9mQd2TFiDAjf+HzvPaOz74mzs6JpQenfEY7G6Wjgp1RmzkaWzvkpfgE2
lT3YLy4l8yblUulQzZMsJlyGWDqG//NwI2qAt93/Znx/f6hXRB4WqByMUT6szFKe5+DQzwydp7zW
jlDJTrql9U8NQ+DQG1JmmBqxYLf2br8/fwQfmwaW9+bMZBYTfEiWVh48ahyFxB7/MoO8RVP7qZlh
2fkCSjh/WsW6lwMGTX4ZcyZ8uKj8lTCnjMu0wGT6yzfSFUFMgZJ+RNZNqElLJ8qRv47UU//qhhqi
FnjX8OQsh0Szmxi6an5l0fjL1LcTIdagJ2FHEKfwCPnx8rCdSvaE5mT3whn5Yfe6fnJmTFTYQIKX
vj7JLWY3AhcbtvRCxfqxuBgTQYEEqg6Rpt21lbdgni5uht5DJCX8cLEbD3zPMoswGzgfJ/xwmmpY
k1laJN3Qd0c3fVkqbqWSoHBkGPW/tV6TS7vlGgngwI1YF9aL1+l8A7x2SPs2u8OliPs0hVformXx
NNn+fskNcSlX79n4DVH2VXdf83e9xJXbiFp/xIcVerojv0eBRoxbIX2sjdnCZsVXl7uMW+ZsWP/M
ORVfNT3UqWpfl5pPtm3n5FbUf5CFp9u0AQUhUwtssOPDPHkfumXTwYxzW4Xj/xgivVFdW7EsD3lH
mS3XhNBNtVyIu/eP0qZY/OXAGKk7YtVrcNaWrPWwa8xWHD3upVr/avzzmPVtBQFdni4sHM8eJIAo
TYPmzWwaUNCqeTDNooG7B22dO8K7tJjQGZKSU8Vjxxjbbv2jpiVYZrdJt7klY9Q0LQ+wChlnkKv/
JQ5lCjsVW+1uRsnKvLBKc+AC3L7ZBbuavJpMFlgnUrGwZtC/UJuq85Ja84M1tK+/ADpvyewToxL7
Tgow0/AOHjSHva7gYcrL0stQ1Ig3y5Jif+xzm2DYZCCZKh01/EOOM/1jPn6UG4Jhwpm4y5Zi2pcl
oCpycOfCA3vZBEG5tw2AWYmdytBOgvzssLdnN3AAP1jMi7cM9O+HijUhbtt85Q/oYfkk1/AbS5Qp
jAMLvTlseAGP/jKpI07cijZ5cwra1XLt0arSLQyciItjWODDt7Au6LZ0L1iPE06eZsZ6mdJob1+J
SHsC6wWqPP8d2RAGt3ealgb72hz5qzwyZre91STF96MUTJKX6dzYjrH7ZRlR2LGgZZrqJy2X3r7u
8eX9/5+d6Po3uAPvXo6MPWieyyMbDb6wmp/YM8mGkEYeoB5THzUGuDxgaXf8g30RdJdfnFe34Tjr
DMGmqk+Z7rw16bBn0Xf7IW0c9uXvjVlVOCOGdTs3WN9bm3IXQMH5PRAJVIK+qNkT2JdYB1raH7Cd
NMmNj2ZFwHOak+gXn9hUcVcp/fp72TaZ/cOqMgXJI5+uw/bDqJOBglZmHPP+ntHIlUt6O9//3w+V
/+GZjX7fTs3ThJZAvcS/sl3x0052ef79uxUuOsX7NO7HIx3B8scSLD9gKIYdoeUhYKmm9aTVfdwN
Un3WAzUuZkLrljRVdsXDwL9QCBoOpjXqnrfBwILgz8sfx7y4Kg1OtTeKcE2q/E85eoxqXY3OQros
vOgq6zyW6kcJ3/rIvO6q9D9zJzKWJOOoRKFpSFds1KC+cZpTKv4lekrYwiUBYHnNm6bBWMOK8oHG
q7yOVE03J3ujwAVgYzX8ZcgMGAR2Bsq65Xbj1dx4JwDO34qqsm4ye/s9aIUIygum3z+ezPWQMyW4
n1vBb6JOHv6PszNLjhzZru1UZPdbuOZoHI2ZpI/oOzZBBplM/sCSZBJ972gHoUm9ib2F4JVUlSVV
PT2zMlplMkkGA4D78XP2XjtuSvlggLEgHXDdmSGbfl/lN4jKzjD7tJVFRPqS0DPrVtP91x4LyAED
pL/L02BaX9EJXdDfD7PJLY7Hcj9qJCXno/cwAqm7HSs9emojnS6bEwO8mz9pzn44yY6uhopSnRAF
pPlafARWnd0UQ1LSe8PVPzXArbROjEDCdBS1DlhZldbDto/75NyULMaNRUd3ZKfbx6N8GBpKhUXc
QwAIghmvkm6RiEAr82kRRFV3F9VY5TUdvcHMJZ1ycfza8Cu381C2M6zC6KcpXspgClzR+ubr4uCX
InBM51ovEyATae7g2i4Q0+TtU0zTEZXboB2HEMcK2t+GcMOpPkXJzXU9AQY/7LTYsXCseIQCUIUs
Mh6U3RVgN43etKdPwcGhZcToJFX0Bs7g7LBinSpMgwuhancvRFKt+96BjoLtfB0U9XBTpZ/XCidj
X+P4CvfJ6IkmSVIyN7/29yJxxvvCLZ87S3r0b1mNQgtjIIIPoq1i/aGETnzrkk3xEDN7newSVKuw
RsrSwKBZ0+7JfGNao0zSR73Rofc4+ntuynrZehDkIwwmK4bHB4Gi6k75BXPxueZiluSev14CokIN
vU9X7kwnKL+NiANnsR1Yl6YsD1o8M2dRuR7s0Hr2NT/d6hFzR7QBwQ7K3aVEab/zSM7bscXSeAJm
xHs5fxEo2nvIujOEsjjbGka0LPERlrD84yNGS1Vn7xY0AtW0xSWoxQ0SQJsekM2fKOCXGs74S95z
ttKI5rCzsjnFdl7d4XrjzMDjwFoyvuDxLr62BQdXVdtpHNawu2/oFuinsrBXvSHq05UbQ1bLP5A+
+XUDNI1YLKw+IA2mR8XMhJ/xjazo7JWge0PrvWEkwGO17mYTYcJEyFQQ9LugBFuQyT0yn9s4Dcvl
FSOjd7F1HwD6z32UfmjdPwGK8HTwP70Mt7imwVTU8u76Ugg3scpth2+NZdXX1mGLMZd2EuqzRozf
25DZbdY0d7hw5KPXP0E62E5w6n8EadEtE0unPxnZ3iYRzFPg12yvANi2i7JNm5j3RVuOr86MZdTx
R1YYsBcTpj2UcP84smCf6TCAFszNncHZx4SKcspg1ZchtXIVOHsdJRJeyggUz3zIalAIrmVDOXk9
t5WdYZANwDD+imBBTEXgZxoV2xmsifkh+hQBrTT0/5sho6RF42fucCGjbJ/BhJ3fW/u47/BDOaSy
qUoN685mGN1duQPEA+37hJUCzVm0biwCdTm30xmbvcaQBhhoVMNbIxC15IlBTJYCFUz2ENE61//V
cIbQf6lXelHJZ9MFmuvFkdyhcJDPnRsydzXy17xxklMOworVqC0WbW6bKx3Z14PEsHT0o+p9sPA+
XXmWY42ORYyqWxiF6zyOjfJWdf3pE1JxohnIh9JgTBharHhG2zPE6dDSYvTbuJkV7zXfv0iIQ3c1
a08103SRo/JPO/ouRS+8L0o37w8lOmKQCKN37EhrM1IhItei0ul9lETXI0HpOmKvR7fapJCY9oP+
kPsWndSkeiurUWMMD5dDkta5qNlyrmvlddVk9Szz1mAkfASjViw5CGb3eOtG3HI0Dq6vKtVJJLLG
YKVK2e6kAyup10wP1pWxE3rw2dE2JjsuY7h6JR/3J4Qo2c5DzrMdPfsUlSq6ZOpERV++KCuj/qnt
6AIQxPladwgOun6lmq0eEeHMJBR51pLH1tnUbkMKt5bzONnmowUOpVJww52wfseVedIFs/III/dd
77ufmM4MGnH2Z574031jd9+myGo3+hDSGvAt/1LAoO9CezshZFmijG7vCqXtBjB6u2lgEsrsCKdn
Glm3RsCBLAt9pNotKLm5gNcUuNbr3hAIl91CqhWP7nQbGORRzStZ73B3d+G4zSuKqtHG9CxDOr55
bu87BDInyxteA7MKjo6c3CNrZAIBhplXyhr7WLKe+dnUXxqDQ6qbWs8sW/FHlLZnK8tctCHBgcna
uCrp6u/GUq9vXW7bRVIzOhuK1pkjTq3bechNm208XV/zqB5zdyjv9bqiN61TF1wpsKZGSMekxP66
mcnZPl1bgscYqrsBxnZmtF7/dqyC79B0u5sw8khFzBx3HQX1Q6H3BlfZ9Q4y7c9WauyqGftdlca5
6TVMAHZ3iIwZiTCdQJa0a9Sn2WX0xwlQBBVUyvFPznARCEcmk8UOnzLExQe9LeMDDwy6qKmlRjfh
0krR1ef/+gQBRHIHcZ62ZBXe+3NLYUz9T+RicoPh+p32qrmp+0KmcF+j4Ebi1F06meseOFL+6JDb
MBpn7dLMBJR36aP2m6uKMHcPdgR2odeds5nHj/jhFLyZgET42ccMvjlc5S2sAOr9kQZyVy9zgtvD
oYG536b+DSlaybJyk/JeBYxkDTYNtRzKxlzh/nxBW2l+S7BsL6VZfU4IEPYp2kD2rcDlJBeurrjY
zNOY/sLy3k8x1kj2x2ArrdoifbSjzGGagSVBvyEsJEQuN2xEMYw7rQKBP7Pa7sI6uyv9KbgBTeJt
2jABQk8i+XyATmpag3B+UDLNYGRoO+HsVuBgDeqKqUoMY7qqnuxkjGnCec6ZOLgDbww0ihYv6/Wv
Rr99ktBpCAPS4Zc7nJAbL3qtunybZum3lhHnrdbI18SmL1jGrPu5/og2sH+SHYC4ojWg9F0XElrW
t5miKywKaV+SWNxEoY7nMpfxLs/6bP/PlLBG0A9IMG390fUfwoGZ060t3yYXsM8yQXJX4SLbGlXN
5nOf+Lee+6RrT47xXJvPjXVBobKoDXvh4Ly3TETV1DyGqa1Yb6HsLg+5viPBwgSxorYEsbtq1ZJB
1mqvY3Nu2vPc6P1nYYREiusWgWeNdVdIXO5aetAFrpDSCp6HQNL3mFYVFdeAjzGC1op4u/qEMhRN
0R5hzY5m96vwZsFsbe2qhsSivCISyqTNQW4u04PmOR8xVOgh5kHE6feg4h/RbRKjVrHzxMZjP3hv
pWGv8wKu0FSU2jIJ5H1TqpMBSIQePq/CincpXtGg6EDjOcR5Mrl8R6H0RHYDV3fmRROzujedeAbt
WOh1k/4hbNXCE2z5sV8/cqiEfcTUGHe08opLg+MCHFmCf0TRdBnXGlZt5M69n+BqD+E4Q0rVSe0J
KpMJFvHogZXp60BH1I5yUzMFFHaXyzcE1i6vN3/7r6yU/ybh49cIEgPMrGG5+JuFB7ffnlMTf0vm
Jc/e8GBQjAv8j2QkWAZ2CWQyeDn0FBk745bC0GgvAsFbd35zCIv4vaHieYxQW+8LpFgbx8fegH7X
OjBf8vFCYSVDc/H5569UEtXyOyivYJDuGYY9dw6kIX6F8qZizmiRV3IaJXYRON+ncBxuChvzZ1i3
7R5l+XksiWctlGt/m3wCCpoxq2bIarqh02bs9FBEaxRHe5lVOQV6urOwmfI8Uc/h+tsZ4PiawThf
n2xF2zooTYltds5WmBXcW+WNbxVxDWHa+vumYjBGAjLZurQzWuKvXpAG2xciqhTO4eTGwcBD2rCt
bSpmAuEqq7EyOhoTw5z5kOiAEjSD86kpt73/qj5y12Y6aUHEhM0D1Ykouev5VbUs/X/+furzlf1N
VCUXXGBUAqBBNg6w41+v/ESana6IqIYiCHezpd0OpHlceYU20MAlDiLyvX2M9VnNfIWolpcRttEu
puhd+rE9nh23/Qvusv7Ha6ybpmCQaluCMkTOqOHfcKKrhEjnKB/RaVbWcN/X2nDKp+m5HCaFs4aZ
EmeIIEUV1yXl58TmtaznAJasEJB1dfFX2OqZ8/z7t8jSdRfdvhC2CXZb/v7l1HnUtB3uYgTOgiaq
ChkaEYu86elrcC4tvisoL/TxMtEhySBThcEu6PAht/bXE4PhdvrRTGL9AAl0X0jx3e177wWRFH75
tnj3S8s+qgFPoRtk6SqbYgjZTJL3bUezWc9GztNlkwL4BgLzF5f/j281maeuY/BQoXrgIPD73w0F
ItEyqJZpTZfPllsbq5JZMCqf4K2YxHJAZMQO0o5Prv/Dwrhx7A3H2OSmgiNRQJb685fza84QtyLx
vY5rmK5BG839ZRmChWgXBSpIpJYZytyw0zFRVPn9mAjKaD2+91j+9n/+M/+w9jEIEbM5ypifAI8L
/fu3YAQ/HrPYFJC08yei31lMqCmXX7QXGsYTV9FS+zAiYqbz8+6xnWpvkxkmyrT0RaZBdrpu55Wl
vxh66O9DHXYN1h3rL3KYjD8AyXlveSAMk/QpRDPeL0RwNrYoZ/eEJyzNbzATdVBRkE9wNX1vrhkU
otSa7XUAZhXknwee/2D3imD7tsXWAv4ib6z+2E7Gty9oLx7rCSYfT1Qzd+jmjrzIamQemMHCojnA
H0hokQ3P3iCaW5nhDB8hgXwbrWr4i6fM/AMcHjGQx4PmSdfRheH88sshgbQ6FRc1Kk60FV1i082h
GTMU3dF07O6IAvcBK4SJpifongagg+kE6WzOSTklOcZAh9HAonKIofHp3yGpRV5GmTjsPWV5W1eT
mNzRzR0YPHz0aA8eOfuTiNT50SZshPxeOxDe3FojBWXCcBt61l+ttX/8FUFw2yTsWZ40DN39Jeir
55QwZIlLTTG3kKfBEsNy1Fg14F0gdCtytby2jTWnqVD/Y3eRwo+Pf3G//7ri655n4bu1XcmPcfCR
/P5+D1FSUQKjJwprqDUtpTeSFZI3r/TrL3jg9TiO/9dYaASTrXwTRIhEGhO6dvUxYf+FZRvlf8GQ
/8OyP78w22YNskyPtej6+d8s+6BQDS2nwsbckQGvzPRTMY8AADRUM6j7sdDT91ZnLK3lESSGOmZc
gnFrFr9h8HDgE/z5O2VfV/bfrvyGMCybAs/FCspVM3+9J8MitxufShorgLsoiu0Vzk3GjjGqcoUk
oT9g22u2ASO+78ot34XndI8NJJA96uR8g6YqKwJWV8E5TBlpetDCBge7x8F/GrA3SEhPtPf1G68i
HD6V7Zxmixx7Et5zmKcA6hEwBFoz3cPz/hk1dnKoBvfx2i1SGePka31jv16bZ9cG09eIVmpUx8w7
cHHq9m0cJvHu+mRcZw2gfBuCrHg8piB8+1o5vtaDiC7/Noq0+uwo7zvv7UOq2HML3e9Jqzq6ueJX
iSLrktje3RVhhVQoPRvui1h/lS7wyxQAn1K/BD0t61T1/f4aczTo8o0JIjKAeXwW5cl9UU7N3s+h
cfluh5ix2pCTSKdg/lAYY7MUX2lWXWjusQOQ7EpW0bocFNVJPTAsqBtsr20EOgCx+/Bu5Z+N6aif
PaCfBWRl9F9eFh2xmau7Djf3wqbvDOm32I+xzL7xpluYxaNEqIfrrwKKmrm6bxxsg/VCl6QSRSHW
ysiU5dFVHpKOzv9M/UZtUCoV+1zjeAJMrHoQqaCG66QNsN2Bx2jpCGmGmFBorfypTH0J7gF9yoi3
24qNYj24fXZTe/WDnVbjD2tkpEa4jffNH9BzBXU2XHq0nwy+cnUe8XoPpGqZ1GZrM6jHl2DkjMHE
ngjsCaUxXeb8PGIp5sRgjq+6mzMEJjzNnKpdmAj52PB8G8whyRxpmXvPMSqtg4q5cPqTOXrqxmrc
o5mCpXaCB0JZh3tHpcM8QlFfQHelWmvFIwfCUCebdY4QuQKMqfK/bhv0OBt9Rn7NRc6pspE8CnvA
lhN6r0kRkemiv3ulXvK4zqjRos8WE6idA3ZWTn5cvL3F9CCfT9rCHvu9Vce3uWzqc4QapfbQ/5qj
tFZYlrhVQnPjGYpDdkG1Arakfq/wjD51jLpv//NPKsPDPTHTASztefdI34iY6gbn2W1aHgzDZTqq
czaef4iYvQ1xXyhu1PGcNKJf92nx00a2CDovChilmQ/XQq4nNutA+5HQGmoANPRommqRWnjCGIMY
U76K0LVsfbND9xeKfh9WE9zyVk70JBHnfy2uE6OPtSNoX5i4XEc3RFuqBSccOrRSwj7lAUQMxfOJ
YFxOklaE332TJcSpxKrv/Rj5Sh8bHxmHuscQ+/quVBZt48DbXueRWeeze3n6RxXLC9Fh1m0Q80EU
0TfAtNDRcMmN+igefK2Do6i3HEn0OkC/WEanKUlvGFEP93UP4wcdJREiOrIC11TN0cnVCEXJMZpj
5M9Sl2Q6XLmxk+X8IwXAqZz2FqmptyzCyuU3ISnbSNzjtYviwzIyS3kqvL7dC03cqNjN7slcyCjw
cC3r8Ag3jNMCcLETaeUiVQ9h0HRLzUZVO1n9eWiD4ub6oZnh7wGBW6hXU2Mv7Cx6tPNlltnd4zDG
DhFXCLh1h7gTLUOCbTLe26JB+MxaB9YG3ZC97m4k8VWoucj2cidq6+u2jOJV7PvB3dodahKhxc3m
+uqzSWC1K7Ld9U/Edye+R9Rr7FJu7GO0c1syBYZn1/APEImMr7Hu1PtwgmvQiRNJf4fO6VNY4qQ3
uvZtag6MmDShb2oJVOh62sxgFKnWpaEw1zGwMRChAbG7DxVCGTAh2692lOtqW4+rjZoMfbIpsi1E
qWN0JXCH7lnI2DrYFkbq2lPEeY9YFTROlwDMJpYtgEW5Wd/gPKnx4QOZGTg5kVFuj1s2R4jGVnJr
4Z5fmoH8Acwb8RX4jttxcn5MmCKPtcAjNxqxc2PwjNyYOogsQ4BxGkcAQylKmqOsAfHGA2PJ1C+Z
6Fp1vlMyaZDcgY0xmqA8hYlsYOO34y5NB1IUYM6guqNTzn0dP+QkfK+/npdrizgjDy5KTe0+VuaE
eZn6qXRY06a6xYQ+DDlz3WCbyIEnoVJ41+EdzAmj5qPQzQMU9mpbOTLH/W4ex7YYX3OLtLdxaJmj
DWINjoW0gy75QUvfXdMW1rZpmTzL3jfWbuKB18U5s60CLBs5R+YjbVIoeT288j7Wd5FRGbsG4oQF
E+IEti3ZQvpuNkFZumeTHuwiqPp3k8Y+BD9drcGb4vBJkTf78H3OBiGCmy7NqpMHDOtLQIWskkRt
TraEDaTv2liD1CgGpoHzD21ALK0w/IqTV7Yvht1DVZJQxlRsdt868YJJ9vZrCoy/3+Uu+pkOl7Hr
Lpgn1A8tnm5RzZMtLZaiyuv1FcpIH53uhhXlzXc1jhQjs3KwdpqtzGmry1JwypkGe2liuHixW/Nh
3MXV4D8YZVYuywDW8G6syKCfX1XL780gOSGqPU02daDVpK3nxRGFJb9yL94dK3UPjdl7R0ZeqwJ8
zMZtu/bYRRCSnQ5Rkd+iT7Tr2fUsM0IGugkKd3DBggTEIDtbo9ltSS3tlq7nz76IEOt3t2tlFL1l
Yw9RpjHO47UXSw8Kme2sijHSTm2zqm+RZH73Exl9E2azH7F7rPNe14+axTitJ5MJ+yH6mSy2uoNe
wPwTVf9jYikEh4Nt3cARmy4nmkHNiDS60pvzVSll5eE+dSEookHZiSt71ySld6lqyI66VxEp21uf
aZfcKGNin+csOQvysW9iSV2C00UBOk8HG3ha+8gQdEF5HLKvPAtM8ySQUQlv6O3jawjQGuJ0QGQj
mMyGLSdXilUQg0N4N6ZujXvaQsc0y8Qm+BSoZ049D+ZMWwC0YI8J5Ajv25Am3XcmTSEjBie8GDOi
0yyGJylI2IMkxUABs/q5srea9hnoAt9TTkHKSdhB7mK2h0kU/U5XUfklgYrTZ1DCSPJmnC5MYzjs
uZ4fVAMPYZ1lxaqSY3iPmg4xdz1bxFjv9t0MRM/1Yw/NaDnNmrOsGLAXtim80XkxaeeX1npqa+vp
Nw3D+KGVULBCphG1oxUXQzaHazhRBlH2OnnXTcZr9mTDCCW7B6F+18OHn/VYiROY2wSa0cYSyfdZ
H7ehSkODUUOLvOZnlC13lmir058fJoxfOy2GkDSPdPwnlm7r+q9NrbyuSk8NcYVwuFj1vAe34/wh
ce+JN6fvbI0l/gA+OHrJB9v5xx+vfxcowpeFh9OwBjVyg0D2YAYVHFktTzkSmAK6k5Tm+etDiYCg
6FGWXH+F/1Ww+KXI+O9f5q95L8qxjtBs/tu//O5P/2Oq+P/Hv9r+LG5/ZD+bX3/g735+82/XTwc/
i9UP9eN3f1jnpGON5/ZnPT78bNr067X+41/+v37yn35ev8tlLH/+69/eizYn/vPhZxAVOQHj10/t
P/71bzrdaM6H/3NE+f/59/TnP+1V0dZ0kv+br/z5o1F8G8v9O814B5Y+FZ643if9z6/P2H93mRfY
XET0uZZJn/I/ssrl34FXOI4rhWnpjvebrHLL+rtFS98hp5wkORYv73+VVU5zjPbAb87Enilpt/DD
SFIHw2Jcm1S/OaWXY5bXhZbaT7XUP0A93kjqTFsALcGSwsg14v/6ylRL7Ic3hh1/hlXuU+6NcFcw
sTLvGcg/9MMM6DypYtEQkHB6sISaNkXnnRvb0HAT0Q7RGKfV0y3YJh12GoCpgtHEoIyz3dCWNpTr
7pEJ4iemX1nLQi4FmrntOGnbjG43hI2MoRogGr+BTdGNwEpIh98b28oYwl0TOrc5/sUhaEayFeWp
TJIL58ETan5YDOQmrpq4JafDamH53AeeNx5TLT/20lynAsAKc1841tYZpX8WchYziuSNI+MxHvOt
6fsLN/Lu6dchy9d8d+G55WM2Bnssct/1zmT+aj0Af9EhSjTlOtTbXZ3NjnFWx7Yv72VmnoM0fmuL
9HVyqBsLosxcIiPcNNyTdYnrCByRroPzCmL/XTYlUuxJLHISgXvO+hAv1gJcXsxs2EZFF4/T2qiC
J42tz4xfisBjfcXoZ2Taj1Dn+NWmn3HzYmO9af38MRbMvVkZKe9qIsOZ4+l702i+Yf4PCdCmuUbH
Gu5tcVMUmAyzKnmLdPcCmXuXhYJ2w/gI0x0lc2Pf+pZ2wILF4FDJ72Zemgs9ORkYnytN/qiC5hUx
k7sCjfbpDeGnyMPXLBrvnOIu0qd8Gxq9udImjLUhv16sO8NiGMQz0tYF6YavaeZfWhubqT550Jqd
Tz9wv4eR+YIa59M3SkFWd4p7ekmZ8VrEFcqnrsEtY6v3TL8J7YY+LWDRldfqmKXjjwDwDckHT6ng
nRXYjO50btvBu1NJBj0S52It8/tmQrIxEpmwqOPhNrQQfavCvY07tmILkUvAsA7XerUtKKoWCTEX
CxJg4ZHZY31o7PKh8m/bqPP3Y8iYCh9ksxAJsALPRZ49obKpSLtZtVRX+Fqi97yH69Ea6RlNJGgk
0zh7g3UuUHCu3Cl6bTr3tjIdPOAakB011XuPmmAB/mAVEmmncJ7rNt8hjriOoyrwBQNPKLItwM5x
21lrrcEHr1CeLDXEOuvOiA5Z3e8iB9ILdC6xKBUkRzIEK3LJVraIPrTUOnuOdgjGB1p5+OdD5vCU
0J+QeT9xbP9sd1HZ4+eUyaq1u2UxDrABM95tyo+HdIA769B9cv35yoUo9tRQLVMUn3WUjOtRTW+9
ZAjAk4M7V2eaK6Lq5EbpJ5PBs9w4CZaXRuDmDQR5uRyuRnANOEdJBayewaymh8Gn+tRCJNEYlliy
kHV03Y1KI+ykOfFpuD7uGAzGsSCjZJzlSta2g/fEUzG+hBdOiyF8B03sApeHDozZxg5ypAThgwcn
cCD/YJuOBhStMH3NOudCChkdZ9Ej3iMqFGQ0nbWVxnQx2jUW5614yC9NV2wLGX2kkcNSaN92Erss
1MTdFGfLsAzte8f9YdPsW+QaYLzSxWAUlNa5tzkPliWHXEc/J0X80Vl7pfxzXAVi1zf2g3Amh4A8
7IduuiI+/dngzUf0Lk54aLZKQdi2naRcomDDLXSx7c5Y12N1BOTXrB14Kgv0j8CUGFKS4ShHaAop
UpM4pBNb4oMbMMItqjq6JVJ7XSKq9Sz6dXngX/wqfkv6aOV0QFxbnpki5kKQSAoFr80P1xtGCG8d
19YzWx0iiLxb0JeMAcyGxx5th+g71NUg7Tnq6BF5RGqQ331l3/ikJcJWyIm1RPxDzgep54o1AHD2
1svjB3NEtdy2B8hR5YJz/Jxm2/5syHhy6qyEA4Va1C3uJUzYhVbk9x1tp3WFNA9AI2jY4lRZ3csU
27f4culLjOXLzlSIoLWOTqFZyF2hCjoJMDI6lQNmmYpXvO6Ut+gBB3ELffzZV2wVY5+3rG1YuLB5
4cyAXyP5Ca4d6guy02EWK/w2sUWAhM5DggvWg8y5QGsOM89FNAWvKLSyJ+JfMEjkWG97ibu1BR0a
fGtkOx7UTP3W7HaJnjpZDKkHsxZwkgZ5jUpwatn9RHsTuOlpKhEQOCMWE6O810n5lHb2lAXtB23p
2wpcIevJiM5baYzn6UrjmkyWRmHoC3PIYWxLIIIK5WOHM74u7nGgoa7lfjcN5JvVYABsFT5kwJrC
M3AKmFkQSosOuje1UbEy0zkZwkFhWDS0K4wM/3qPE2W09DvSdewlZ3ykkQurRtJtjzAhODfg0whX
XT09wcF8sCuEnkmcbGQwkCU2eEtLsHRRUTg9mvvMPek9rQkiMgb1moXzbdY5j1W/9HVcGHmW44rY
EM7RrwRJ4ZTE9T0q23pJs6lZOGb9Sadwn8FFXOq1c6lmfBSxurAkWs6MAREKfiW8/RA/KqMe9mUZ
gvorWVH46iYt8EH60yZRh9znloEfhDezql8wb7zovXq3wcE5La81MlseWvK8hzF/dOoSyOXEySmw
ujs0XoDOO6DbeQrfhz5FNDoAH4lnF4PBSRxHcNM1m0GgHehoS3Xeyk1sYv4olbD8sW3n9UuliCnk
1g1LhrJ2+OlLcquAmNerWD+HXfHmlB1AVkcyIwvlcbBtSH/c1mKSe9SQFxp3uDdlfkdIHq3nKYFs
0tzoMdsWiBmysb0fDdqXWeO7tSe+bdhzI6ve3Obh+OxH8edUh69dMT5J56Uc/GGd5uMzh6wbsrNn
ax/UNZQOSOkzxFj9hmz1E7caGS58UyrVW4rZY4LbzudLGaamJAYaz9JZMZh6aT0DUIdyjwFQV5Uk
z0Jj9N8Q0cB4MiRaFpFoNN0muriMsvJ3g0X8QwDvviWiAejrXtODYJHamNN9wb2IPxxXMe3PhRsr
6BITQRmeh/AiAhCbITDZEey+KxnC7JuAriNm730lkQAOLsKQstteG1ojIHbdh0DPkIh1yRK3JK0Z
IwytHLTU2pgN4GJEycn2uRzYks2SIjGWuyTQDgI5IgPtV6a6ZyIcUVO0i6KpLAhBSOkrL+C+UQ0G
SP8nTbuV3rPvyYlMwyS1b4UPflpz1I5NdBGJ0F2yz5jbSrKQkKhmKHJCDE1bC5orNFvlYxXsA49+
emibn0mafPZtuceVui311ISOpAxY3TVSnmhc9syaD5wWX8mo6f1gFRjWgIhP2xXRWK/sKl7JZCL/
1jFIa/ae9DCgYzhZwKE+GqtAb808dmcigkqbB8yN9DRYq3KNH9FDrxt8tGizF669Q5wKZbbkltKp
CqtkSfG4U1axn7r8cbKK+0Emr6VuWpSwuzEoXQx40Vsw8u3qmJQwGM9xNT5rimEWG3k8VOMq3g3d
MPCTHOBybspkyYLUJJy32n4Ba3vIppQFOWZ7U672U8wOaAmsCIbpPJx7lX390sXnvmjeHMu5eJn3
Dpv3g0MPsxPweknagzVo0vfeUMci6rm2zDNWdtHkCy/iofaHnBAWcEvw6lo33ij0ikoICtyundbN
OCdE51W3kA3tUs8GQl3Ee7c379Cop8aHJmBrkGpkLtIse+XhBVYE0s6kr1Rc+jD40AIWXK7uxdec
V1mGxQLBkAYQsXkZ5kjjJHtRmf+qc+0nyU0g6E4uNWd8hpdBhkRqrIqixdqfcfAx4hfZFB9uLIZ9
3jxo5Lwscj04ahVbmCXr9467ZGvL7t6ImBqyCuKXh68jk490CD4ZL22UCj4mOGILhhM4Uc5GypoA
XfcTVS/ztrrdQd2AqmpjGdl/swb/fn6ufE4aPhRTMIwhCmyn1KDCTtViV0ADJa8GQK90WAkqbt50
PJR9/iYC6ILdT6Jq51T4+PP6Zmtpt29crK56T1laRujRnacW8qMtrO/z/MZbJlG6zyTLl5dpl5Ye
Hfti8xyJ+DjJ+TJAoV20MyNQLyNiH2cKWc8mkY8cFoWNrSIoGbyNOfZw7OM1KtBFZ0t/AW0i3iBL
zxb5c2pY065sa5JBcPbGYjePnQ5W2HHo1OPX6kTsR78qNEou7EUu4Rn1IqTcHkas3xPLV0TW3DZi
d98lMdrUWCN2Ge0YBFTPe/RpizXHTuGkyJCHk21CQWCtBMqgGggajAyKbbTGz0wLYSEaEa0xHUIf
FPDacy5kmtIFf1WRJPK97AgWZvmJ0o9UWe9WdeO05hyCYG4pmTJ28mwRuDC7A0WBLa3krPQ2XJei
DWeN4XtTgRiad/9l2wzPEuGwYmq0KVz8wUVSnurOZrSVNi9ZXr04IYWxGz8HMY+iBJlODs8n5KzC
5UjX+sWSooB3WofF/qM02OMol8E0FN6lh/ztRIwfRAQGDxZEHHUvlTPfyCIgyCM92dX0TCIFXlhc
uV3xChX+MnoxowRPbhOYXitBrU0y5keUNC/5QL3n2iCkTY18kGpAM4JYsAo4hOeRwTYppQ6duiYR
ujlHgQ2iCKrMRkbl80hMwKK1qd6ijsJGM11AUjiteRwQJXA2sNi3Yyt11rSos63mPZYDiPS+wtHf
SXEWjJ182yEhq++3kZO8gud5kUxp7NyHVMe5HvB6vhjxPi7S+rH33B84rCfQLcusYVeJwnmPNqO3
yUlfAi0/pcCYl4OSSFKIDifiBNmpItAFVShX2AkfcX18EgUMoVL7PtYsBMrCED01H5hNkZ2bwUdR
Jq9to0NuMn/WHnRmsi1gIAN5Ib/VOTsB94sZlcB2rJAqFRhMehPmHmzSgSqKUIHL5CgwTaX3HNjY
v6zI3OdBSlpGt53eKBoRuuKZMyhApI1eh7x0tbbZapDSqNXkMMa3sNfjoVDc4yQ2pL5FZTXv5Nh0
gyV0qqeAmXsWyk9bHw44Z7tl3Rr/l7kzyZEcy7LsVhIxZ4D9Jwc5ERGS0qqK9mY6Iaxl3zf/kzuq
ddTG6tAcqIiMLCQqUZOaKNzNzdXURITk+/fdey7chUFF+bi8s//ymOAZKKViMighR9leosFF00i0
z/zGpP/a8IDcc5Jz9rA6PvzU54hFZxOYMfJJmh6IiUd8Wj6tSf/CeehMiuuV1M7juBZH22CQo6in
y1z7kJmq4b5p7FPBjUAkCsjCI2j/ypiCjkhulOlPnu+dZ4Bzf5nf/lvy6v+ddvr/IsL+f6ic4vb7
r3TT16kvqv/5P3BZjt/+g+L65//7SzV13b/jpzN9YCp8dT2BR/Mv1dQx/27bBr+IzdHwLPTTf6im
5t+FD80dZAxgCJRW82//trmH03//m+X83UB99XUL5r+LDdX9b6mm/2Lcs1Byvc3d5vCtWCJb/+Ky
7CSGT92J/YDgnXsYFjo/uHtXe5Gn2iMb/dCI1c2EowEcnPtXqdoEwi+FTeUaT1TjaeFgtVQhcwLC
MMzNqKIPfF9O6c/ONLXjP72697+k3H8jWnHHojUO//4381/8rn9+WmzgHoIZzbC+xcvyz/bb1lvr
CZKcH/D08yKt5pMOMD1ye2NA66NSBBjw19mRwLpMNAKV5TXBofrixg48pKHqiUhvLTzE5o79kr11
YIYDravyqzFlbciJ+TX3W/ctt7dq0BGPH5jVpTrOjX/PN64Y0MDk9l//pez/9JdycccbJvOXYZK3
MP7lLcDkuHgTy9NAThMUWDniimlk+Zkoh3rav8p922WfWth1WjOzz7OuYqh+SfahDDMPM8w/JXcw
U54Uc2zPYv9ix8U3AGEKH1VlPqQlD/S2pnJTFhMJCBNEvU4b+93NtA836+HIkueTShHOHtl9+WMb
+ilbGo5adC8Z0ib/5ahw2SyPZG15ZNS0mRir8gFTuGcf95PIDOe1X5d5w4aqg2rZEqEOGWKZHpDq
v4rSbv66LbGMYQ3yf/g4OMLc3vB/kvwtF5qDxYXiGKbjsi//F8dgi7HZoHVhCFfiLVgpAG1pVaJF
idDR4QpxBAqYPFRAvQPOy+lL3Pvs1gkJfTFr6yuLzeVXjgKczGUfpZozXT33gugorkZVTsD7eMUM
EGx2slSB7smQTSN2TlN7SYbV2MfBbBc+4aU6i9ZpOHro5JNNJmUsEZ5o0+UARfJCiy8jOL/QWWCT
QtM4s4sbzpac34pJBVblEzM10X8aXUEsp9U587Y/+9h4NChMJcNaksoqSOJWnKrt15ypZYM0ynM+
0LWcAL6p5V0TTRvOtVMeaGnSaU6HNggSdUs30mbZyfelWwM0NBV0cVqHEK2DfCrXy1xyLvQ6VxyQ
2qE5bWR7JnTHUZBn5mQ4atP2OcLhH+TOLzcteoItCQ/VFJydvtwc0AFJl11i3GYtUD0jY4gurOZX
a/GNE1akYeaveuCa840FEsexVH52FgjJxeM1XHDGnfMKfUbLmnDcOG6a15XhDPS0GZxLnU6/7XR4
cmBmN35DpNCzI1PP2OdzDYMgPSW1eF7Hnp4qbsEBheE8Jo1ugFtjt4HtYDZrVrs7TLWph7WtSMHG
8ipTA89YN51jDC581sN1ZserNZwNdLPBYo0q7nHY2PuNoOSbaGscTy90h3QnLeFENxavPmW/gBb2
Q6uDCBqxziymQREC7aXke52ekt6hqK1gBDqegGecU3hqVKyT5tQHm8KPhkIVuktRtIR6EmRuTi0p
cI+1U9yJ7MkswPXieZdElsA3FSlp/h6lrFITSR+NpMiMh87x2KQkpfa+KBjQiZG04NzWDzon5ZG7
8p1y4UsuIcgYtks9YjY/w+W5MOtzkKfqnv6a0zBiEClkgdnWmal6FhIis+4A80zzs+VEpupJy3tw
VNjcPA9EMgMyG3UIx/FEmBJkh29FBMxnBvIFxquvuecyTRHwxMJfEVjiuVWaF/jT9BkTZTj7yaCT
dk/JMo0divsobrWefK3WVtFYkuUPawPwty8JBIs+AVgOfIX4Z/cwZklr7PwF0C6FLAWtgbRYe0kZ
mpxO+UTimSyANFFyBTy5iUSW08tQka6p+P4RfMS9hSMs6J2YCLcfnxpSN5etxudctKjyREivXYvc
0uv9cSRCjrZc0tdat7AI/3hRGiU69lXiVVjxR9tb3oN0uD+sM/jjYmUgtysAyWNmUR/p8fEwtC47
mUnzY01pQB1ad6YQyXuZLMx+8Wh9+NJaL2b9jjmtOZSjpe3KDmNGQxf3zpQ0NXk8NQ7WTC3xYmVr
CBjnTjWGw1Q8hLZbpRzz6CEpcRjppnurjOHeN9YnMeg3OKVl0KdpCR+KHzF37OlQzbCFW8sDg6GP
16KLbxo53KHOo4lzRZQsBXBdY7mIOM4OcWo54agt2r7CRam1NJtZDVVTFZ0n3kheMDNKgX94SfBG
rJJL3e/D2iWd38R5H4liTTEIX6h8nQ+OML5izh53QOuOtJTboW6rt0YBee/Gird5pXNmpURq4/Tj
euNPgbtlC7F8xVL9TSxM2sqjkMmrcHk0/Dw6hTn3CSTvWe9LyGBwQi6iXK7MW31otJySyDz9JmRE
82g7HJeYGCC1BJxjBd/daNzswaZSBENzBUzHrfWHWtTQFbKa9uuq/abQN7uU32Ai/75DWduRa2dC
6o3lhtMX/QoEopbWikeFI6O2oPlQ7ySi5TiWZ94M8O2yaiMi4kGexW8uofeTBTRNqzAMawr+XZWu
1LdjAsSst9TXdPsypNZVzwrraKySpmfd1jH9tofRS35g3YihFCR7dwZuHBN7vMRo7HDMNGw3wnwr
VL8+NaUy7nhmv4sVWuhYFcs56VIRallihfCssi+0hAeWZ9+IOTl3ZVnNI4EAYjY+J0avX5unuUdS
WtDXHhU37Ydk7HDhJMUCkc9pD8PejX3tbg/TDuMBYc0l8YjE2l/GKVFHR/Itm/rxH18WOqDzunPx
PfJOx1s6C/Dz78XX7FdjpdLAhtwTpv1KklP0xWnt8fdphXRPo+IzwKlpfpDAkZHM29fN+0UCyYkv
XcIyRPKQcCRbeIp56K3lWKeBsCTzEt8K20kDR+NzicVHgZ3kMlFlVz54Xrecbbc/JYyHt37wrnVr
0FQKqD9ZknfHrOtbZ9jHJqcectZdxJrkG5+z+pLjFeBKKlgH74Xu/hgarTrIbvikEQ0DvHXzFueH
XuI5LCb4nIllAjfa/unPF3Jjacht8M2hQOws8ErpiLMGN3Ha0Yut98CGn6Ryz8c263CHB4bMbNcV
geVn1oeXjE9SW7KPyjDffEB5/Ur7bQm5J0zLjMVX/NWRFcgjBhTHG93zny9VWrrnJmVtkq2E8Keu
o4NEH+JjPqbNx9wNvzySx491Pg9vhn8W3RYWTiei5zOVHloSqJahCLzpSOFKG6gJ+bmRgMzBa9Ro
NhC1UjOEz4WtvctvIy1gu2Fa6FtxMGz1qk2v8xzkzeS8dZV+E0qS04ot89CRUzto2kjJW05Tp7t1
E3kXtX2pfFXv0Uf0A/191W0YlhNDRHyZV3bh6XZdDvzyuNbDncrbD6bWhUjGes2H5ptOqXnYy9bn
MnQvK8SIXcWaBe64QxlakrGCJ4+TZ+kSAoUUe5t5iR3vsrKb4V1N+3w5CKe7qxEjmGEUTuDMJTgP
/2oCzt/Df/aOdBltfDPBZMTp26aRvt3CP64+9YehWKM842YGyQqKTOlKUJPUreYDr57QPLk3IZbs
SGcfGoLEew3qIdlHFTD2vdoGdUSI1UfXoPqwIpOJ3eMrFgoikIP8DhHD2ry7MCnq1d1nafxzLZbf
iRT5cbCo41nm5afKCAJaTUrveuECutWTMxTS6UaNQgMQjIl8hq8VTKIBrZMND8JQS7RkFvuqsvQu
QqbcWUFvENqi6Nan8EBuhHV3tndUdVCaLpKwIrRK6kNrwtKZq4daVUYkk7q+oqNXJ5yy45lbmBax
3I/qtdHpCM2TYzI2m5+QdgKzpqwPQ5zejcwcq/7CSUee0TH2licBcrfuuYKzD3TkV5+DjxwJR+1J
787KMW9g4rNbbvIJVBao61y+scPhXGeoHvaxah/8PKaIS3xTuIWfUKaA3MEaU97bJ03BybHTmneW
BqQ5cLPhOqA0WNXJD1Z2WlAlXYd61XV7DuvUNkLmjhmkTkvpxwfPi3k0ec3wc4SZjHCeGrlD84ni
BBa/b2bftl9p/umSo6EX36eqKEIpHK7VDRsotls3i0ZqFm6+oE+oYA10qZXLDYC+ZmLUTspTaYG5
DkndHzLv5rX2b/jGw6H2p8eRFOQudXia1YTrcL4+GZ5XPhFIqVreGzXjzsdu+8adcRYUAnFadbjI
NEpNN4rN7JENRk8K9QHmMCsQejiS5ilZ5sgWNSf81McK0I+3RU76uRokDZZYDfdlbD7CJByDLgfv
ysL7p76OIuC2ymhSECaAewp/N6bvpG+ZRmJSAruFHsPrVKwUdS+8qH4PTEyYu8LkQbYuB2z0856f
3ub+IG8NJuwux8hL/V7qkGUy2kD6cCFaOClnmXK8yVP7FZdsGdFcePcSD0fh4CI/TiTiZurp8hFw
mNETcs9Vbz3KZIzW3NlW1OXbElt3iiaYSicuTzeLQABzZEDTHJixuM2xmAU1pxs+9S9anxycqfpM
2Ln7vBNO931pvJvTdPEBVZ270nBPDFnuTV5eqh7Y+jobR7wfMcxK27JvcMrsG8yHA4cmjb9xY3AH
9cVBmRSKiwopQq9ABWtxcpSFtnB9y+7+5wt1GrueJ9HjNiRBVb7mVntZOYk/JY3W3YZ1ulR7HdfL
KwT75LY4yy8Oqs84fsZHaFDGW9Plb1KvgB54M+UszcgiUyfiD7DkrqqpeV+3BtzscUlt73WSmXHx
e4sjnt2ESaUZ3xWHHZvI6ddR0klWtiSWXS5xz8NAZHGQPEgc1J8dnbKiNcTPfKx+U5KSvhnawrmY
ndLeLrdD7NwZ2PkNGoCnNP8BrCMwZxDSnYpGnhPAi7h5931+ER5m5HYE7lOzzd0N82pHObvZYMSl
RH1up1+5ci7gFZfz7M3fYtNdn4RPO3s60r+7Vuu7180ZAax2A0fP8eNsl99iZF9X28djP4EdvncV
a3smYR+ou8hwfqcEB1kcH2bK36IRZtarpQ/sY+FJl0wzEIjq+IiDQR0GFoDBiKk8xGvBupBN1jFP
yl+jZ2Bjr/KPSs9ZSUru+M4yDaFpyuQI2oSuF8f7IOrlh5Li3nDJliiFKPxiG3jrB7eegyE3FYxl
MJkDvQaPSlDoMomOEJKpjqQFIXr4HAXsOMWw4C7xF1agj7wrCPGdDtxP0UM7OK6Ps7/5sqz3FOjz
q68yH7sVB0hQoWHuqDfRsm9VZnb02BW7CmkcjiMNE1K+wF5SF+p3911aDO/ufJQZVvDUK0qMiVIc
2TU07O4+3dxwP8oZnrVnrBwft7JTw5I+bGL/lz70txHzOWxOod1beqeX/IH3RvtoPOQOm830UVSZ
wRUPpt5NOGiPQ/uydMUcxplMD7x2V63gHmkRpOeCF1poQ/DdLY2tf6RuBziqai7zPOhAzEhveWMY
r50ZgcXAxuY6zSmZKZ/rLPNuawnSgK59K9KUBICEdznRPZ8DHA0zBgN2mmzoAEwPQ/YubEkHJdOE
u8bmp4NxZDWL9kflmbSVte2KtjCxMXUWsVdVO1JoN1ev9izQNUo2xH7CAly2OFQqC6zSmHcURRia
pAyzN9/zYn1bh1E8ThRfxxISHRne7zxQNNCWZY1hxkjeVvRPat7a5ZQWCYWlGig7LZuoOxpn71QV
7vqmq/OiBCmixJUPRrw0z1Win6Y8qgfPf3NtT4NcI3fVNPNvUnOeZyBcuLR3xKbqN5hadNlXFV7M
dc0/ptgqjnHm5awKkoJWSG7FnVi605//iivwZ7p62sOf/7hAsE21/L3mwp9sa7zamnPVtUS9z50z
3uQC080SK44yrudzi9sRlY9/VZ3b0UtNUcv4wRFv+YhjY9kvxOmZReeVwVU/doZWvljs2J4Ng9qw
7XcBZieZwMPjIKds/ShKbzkMgyxPf/6nwWpeS2wx3FIq+epRKvTnd/lT511wA+X7mYbWKV6td+mp
73UHLX1u4QXI4V3Cd8Tz7pNJw1YGtOFIQSFJknG0glqfYb21yxmIGVCTtntTYowj325ppJ6ZatuJ
i9lGJMnMR6ZMRL9UI3Q3E3CcdB2Phkv+RtRYdy1wU7iT0M2QyHBOeukxBZN5zgU+PmpSMvO+6izX
xqXgwW3ix9LKMaanm1bCzWDoWHgz461IuXTuYDWrfcapC/yKCXTRoe3XL+I9buYV0KR9bgZ6qkiX
6vwuNeNhZCHkbCmdls80eTZ3x9QS6c3CrSYTxmVc/d3aF8VD63W3Srjvud0k0TzHGB3aXgsm9zqS
bd8PGBjZ64JEd6Ct3JfexA1FLj1J7ewwWrU4uh0DjdkXt8lkFOD8097LZfhcfbJTMmneUtwVUcFb
upONbxyY2cpTs1rrjYLuZB83Vz0HpA8PKDQH/XMSfLQxmFqHsWfBrVQMspMrb6Gma4cSO4cWMjMG
DS1MaOYs89XYFWdDapuLzoS+nP7CcvETktG2lNuoLrZFEiZ+gjVc4T6lJC1OYiSn/rjkiX6x0qIi
4mwHzeySO1ur7pBP4z6tGdP9aYifeh/sa+h7fRYi+jyZ6jRIo4rakUqGJbuRL5eHZNLsXTIVuBPY
1+YLKTWdVMdhMHuGB+Nb1QqWilN5GRloDqY/WJRTzM2exP5mb+ZpG1Oj2bYO8966vhIqpLmxT97R
QZ7gnDdH+Fa/xKAwk6PIeXzSeXZq2q6qqAermkoLJ50+n6wknGGTkG9WAjeLwX1pcR6aIvkc2/Tr
UMp9y7uuMWEilrqPNRuaPRPzuqtraGZ0NDw0Xh01ozSeO/SgmnKD60STYbBAXH3NTO3ujV+NLrMu
hVqCcW5MtMvcuqwrZ7aarExRlRXcF/eLqbiP1HGOAuTOflSYvR20Do2R0B9x/TrfEDplqCXs21uz
jZoKq4jqIRr3IxDRxM1+JSWksm3wTJF/gmUrCQbmbK88p5raOEMiReWz0Im544w3i3IkNq/9paSm
4NAOVJP1S6UD+h7GU1kwCDQ9O3593EwSu7V2javm5XnYUvzMacY+lyupZbOGJOpQgQOI/2XOwAjQ
633ri5G3yykkh0U9DhqUpp1iLcxCemVHBMq/rHBAFwZg/YwUOSBA+mxQT+hHAAihCW4tbkvrwWJd
7FH9Qq160GqzCyk6jlok2cwFp2bp/Z6WLfcyE0RbmOp2uii/+0K8JYbRRtRif44MZihaTpXHoWG8
5ZA7jqqW476gEfnA1MiDRGYlw6DN+pkn2K4R18TDmKuPaLRNTFpc1qIPOXns2W/hZaOuk+fWmJOw
KrL2KpvW2xFZdPYDXVylXeLH5gftsv5WZnw/z0yz80a7z62ToZnn3B4PnsZVjw9BURSefPHnxQno
cWThIRSDi6HA/XvhiksLXPfIp1qDmGZpDy12Ko676uwRh9nZ1qHnrnrZFbqSV69kpObxMcP1mvFc
9SRYF5dtABxUnmT44mA0QhOssYf7ktcOPcLE4HCWvZxDA8asNIqRSsXiEd8c5hV7pMcuX5czCmVn
4TkBqF2fHO6YWPPccJnmN2xF8ORc7b1ESLyupsfltOC1zhvv3apBIes0A2jWo4PicGoMDg4postr
j7TrDPGjj4XzwZfV81h5zl20ZEn4aT9bbg+BFKo5zf2L0tflrU2mu1ZhhqAbpQ8rxwzNqdCDdPsl
J5/Q13gU8TD3ExFjemIGMuiYG+NYvky8UHw65qe8yNlWsF3AKpUfZNaWz2p0F1Ap/kUnUMPRjWOQ
0xrfDDFTOGmMVcRbdTaMZsTqDwwAgjXmTraDumt9N5BqKU8woEK6NL91a7Z3+5UDs+liICrwn1pF
f1c1Yb+ZpY1qcee5nYsQbEFYy0biziXjMc0+3q+KyUXOhQx6n4lQwuCRzV7lq3nDr4qtBLzhrlvy
LGht8alZsXjAvYyIX+P+A9rC8NQ/upWv077ENCELR7tpMv2YJ5uQqj8fAIsT0gBZ2iVYJqd66Y+9
Xf1SmvGQWGCNikwPM0h5TiOccwfHkb4C6xsdKUQhuscYHO6i4GBYsvuR9l1EgsLeYYbZnJYWsEuZ
3eahsUiq9rfVXe8WZcF7l2bfoMphsdV19yYmn8TJ9MPZ2kKFmIA+DKwhpnGyzkBubg7B7vNQSxCQ
JbNrWcaBoFlA19Qz4DzcOOMaJcX6wg6Jh2HTupel4pmqXPlCVNO7IFPTJtOuR2eyT1lPKrDnwXux
7ZkhwJM3z2GTw1ltDWybNRA7KSPtxNX0cVpnNEZCbxXBXH2ZTUN/lHV5KWvjQDCjjqrJrgKWD9EA
8PNASAHiu9IxkVHiEeUVrd9rrLWhYfGwT+oGL9W0FoFWzDN+R1S7zJbY0MdrKzC0yBwNdvUezKps
6M1zDJTLDXE2sP7NZcdxWaGdNfqLT9s9LV35cUrsfUJI9iDU+jhUM2OaXjCHKBdzD5urpnHOaFAI
dEMAh4TzOD2RtUeiFIG2BepUwAVJ/BGzF2W4hyQmLqJL/V5WpMbb0dxIZyi7WcNo5KQw8voEJ9xq
/wLH9BPr16s2I/qaRvNjnP2H1pRMEG5F/zzrSh/+8n4mjVpY40IYS3ulNfA9SegYHxQ6l4bViBpF
BPkSGqxDLSE2e43qkklGrv3g9pTEey4+AN9BKXJfwUvibfcLI2xn9Blt6xqzkOEuVJgzNVEknVXL
V78bQpl5NIZZ0wt1og8xFltg8/UvWDf52TU48jAxGGj+A/BmxFqu4D7KCS5hBV0C/0yTnPvS0ZS7
uC37OWxXOfihvSiGz2z0XX6wOVLsyva6iW9xXrVnfv533cvetSL/miIX4TybiYYlbeRM+nSuYuTI
knUl3WBHDY/c7NY9RnoBztpxqrNLlgHjoXaU1o8JfDzfczlKJvj9kmOzh/516un+Xpa2O7JYqi+1
22xVCAijS/vEtiKySYSK1q8CQgasxXyJuXmdvxWNJUI51y1OVZPwCOf5I5gRYMKrOJRSYjO1vSgh
HXeIcyeoGlLaM7ya2psYVEoZ8ODvGd0Hqga0/CUXW50fgfjj5Jn8z1P+tszKf+0gJtlu00a9pGhS
CsOiuKEoIp/GsL2/8W5zRrl+hBhfWm9GYxDSmZtveEXoIWqTL5K07zPsRpokuVQ8Wfs3TSFmOV5o
ODfCUVlgi8EPzMo4axp+acvB1Efd2M2xXOoA/MU5pJ53H2dtu8fVIKF9PaQLfNxPyerS9oGoW0xP
i1NNh8l0p0CfKjQpNiNY8ilASFd05VzrS0jE7ttApnoueQnMkvS5R/ZyN1hxjukA3TTNIK2wAEzo
iGxQXt4tDhrcIE+EPd2AYbE+9hvvQFP0UMw4x4LCHnP0ZZstu+DJQ2T5U9lK3aa0mYPmV5dVtJZw
9nFbD466V4ndolllpA+gwt0VnOEK2RBqtCDLYTP+12oirsMp8pQK8zHr8v63AIm6YsIhrCKbC5/T
rmNm7AU7zEnGxJyUoKPIeB1YTuK9rF89kT1jtHpiFNsKufvDNEzDIZ4mtP0fropNxsC2YQaqvm8G
t16JIWTdUOwa034fWHzuiMjhjWej0njki9JhgIC/PvhKwlJtEBaZVL51LHtPi/S+NIWRBl4OaNPq
IYE402Oq2vZUJc0dJkZ/nP17ksCakfNo4m9fH22bNY1j6VfM19PBmzkMjZZ182PhnpCXSUUhOBwd
U1Jfm7Et7v2aTp5Yv5X1cS5EfkOidwLcvCYOy2Q5Fb44OfOYhp4NxRPn2HT34y7C67I+woo/WKjG
1ZTJp7XEqWHNLLdIZf/ODAR4c6zQMvV3pjYGwh6/rNZPP7NJ+pF083TfxyYAbegEqJtrkJTUuDfa
HGVzOjPjr0BERf0sTmw8OhA762UAw3imvKiv7MsEsOji2HduGjevzMbIL7QmGIwCfDizOg1Cfqim
leGt0s+aHSO/a4eyS9Izc72/10phXowW/yRrd94AuXyaTuSNyrw0aykQZjMWs2nQYa88WoSBWkuO
QV4JoAo9BqVqJSc6gV2li0OGlUt8PGtIy68DBqk+m8/twi3caxVzSBWL2zTwUAelhtrEA4Gi+vZI
Amxyf6DTfrcSWpeUsX2isG36UMUe8oznvzXpFa8f5Werc+3ENpJXpDg6CUlRMwh+tCY+jno8VKl4
bjLyFKW7dV0P2Yv03PfJpXBlwqGG1AJ0um/7o+e43Owt5eyyvPviGzHvoaRNNMsdVsNM+4Ri9lXB
3npaRKgbFFMWmyo91C0johiKaMzW/kG3mq2SqvlNEHiOUpcXq7Nyum4ZrLJm7a7lEOvPrmEe7UL+
4GHIZyuPv9FO4GPeRSlJS4WCxU7f3Q8GbQd//iR3Lm6+BqlYJSqi7kM7TTV1k8vgkWbcdMbBnMJh
4FAqARJpLBX8KVLacK1reHeqpwNqWjjFrR+9SD4TqX6Rspt2lZWGYNlZp5mNf7A4mFxybXld15Yu
BlneFF1hu2bc/iTuZuQd3OtkWdN+e9Lu49V+U/lcwTHapdOUPY7dcFoTZz7yGHMPdLyh6SrqSSgg
P00T4crpYC+FGdnjNO9IbrIg7gOCPw4BhuKekkSMUsN8Xp0sjVoPGljmuz+rvtX3c5x+0VYqyOOK
HEhPuKQ2Nvknp/ZUczseGoJXuBxeCh+IUk7M+tZpa5AX1nXI0suCrkolAJk/k2dtSJ6IqgyV/aL8
x9wE65w4pn9UA+osCBqGJIxIdmbvS27mu8Ui7TFoG2etcddTm1csOzpoE4VrHCDJiHBeiSOboNv3
vtm+ZnFHOLXjLJlQrwgDyULHMO0I+8gR/hNLFy6GiNzf9JrajxtqIxtzdZZofGeOG2H3B9Pg4r3L
9YShhGK8PqdQTZjdZ8pLsytS59kd0J/sMn8QInOjWY9lpMfZnUnuEV77GMV0oK5VktwJJ1waUc43
AYmfSBYp3iV3I9nhoOBUMb8P05577hR3D3bahHaLzRDh/qvJ5gUmkDQu4Iz4JTCIvkzemjrj0jXd
F6O2tKhh/ZHY7t5rWusuuCMmHHB2LoScQBo/Abrhlh8mQhkMrzzd+wB40kmO5klIdJXYMgS1Syxs
qE3/SJy2eGEgfnJjzk7KaE6DmeOySIf0HtG9xWMZZ7ubzxYHUi8aAFedtQXHhNfI0Ol+zIuf7IrB
uyl0771dZQUz7fC6mLBRitkbcdzHzYOLw4l1DyXM5B0DytoeC8lm0jDx7thZZuGqIKjdzvFO5Dl2
uiFqmm6+Eu3U8KPuG3hm5ertx1ID0kKdw4GzOOoGZcUBCrcx+T/ddBnOo+m+t2tiX7feCB8lWyQC
1wG3qhwVdu8OXhvMmg83WOOzUtVVpNzhzRJeHUz0uWl+pUcVqysiU+9FG8eIMfS1e/QLB7jUnNvI
keuY93q+E2uGFWT1fiC/IvUVjwVkv3dCoAZxrUuRVcVrPnYvZkwrs2ys47Le9CwxTtk6f9Hi3r44
7GaAJhACyfLTaI2vC8vEaEA5qZVE6iaesthqoLx4PiaOrT86gF7PLOu/C0B0ZethiRlGbi+y/qDJ
8+I38Y6jtrnLyJjtkzU7m0kJ969qcm5QWWQ5nInWpQyquJpJzFsLe7/yrch8cQOMANiakVcAHtkb
NfZVUdGYQ8tAeQDile4ruahLp7qSPT4lHb5j4DzYvrQ+vOuR7rtA83NK5lreFr0o0osPr/+il/5V
FZmKGho9LlK241ElUzR2UL1WD9RW1pnXbqjYLcZsu+yp/eRH9bZL35wnj2KUkqSktC+a4PkK5vmD
cJSg7djSIctov0VrzaFrIGngM/vd4py5yDVpgaHyhR7HcNkcIgShxWmm1vp/X+GricsGuYTCmvc6
zuIwbzvjYtL3B6e2OEkbX2+8Vj+XTmcL2We3xfiZ6w3bceXDNhvTyz++LCp/8rwpiXiVXbCk1a5j
ROVdbN6LYlyZ/ygLY8mQXWY3NQ+LGy8YBmxcCkQuW2vRYW+TMVwsSwQlVeja1oTjMd2Urt2d9QRX
55yX4tCQVNmvBmmVcm4PaV4Q2aHVIBAsH0ffdAJqa+YghuY6YS46GUNyJt5NU2FHBWJfC3nlJnav
J9UdTYGbousVxcpUWaB31OiVS/x1dJqf0kD4SA2iQTERpV1vkLQuEnrVxxc9nxAcbCTnKqdFiijl
PseRs7cGTMStKC6eXuP/ZGgE3P17mJMf3WSRYxPms8Eh51Dr7blLiXPoLV6Yqfvk56/2TZei/eQr
zU6kocatlrjJjefedrsTsSIsdNnQHrQlzW5iNNsHejci9Ih0NzUzT8S8bh4VaN4cfvFMITepo9zQ
volKOL9yDyN7ApssHkpxonWiOXkmYe38f7F0HsuNI+0SfSJEACjYLb0nRZGU2SBkWih4W3BP/x/O
vRtOt6ZDhgIKVfllnuzs17pWwzUhrdmIV8NgVzY2pj7PJcEXp3SyH8WgKtfmoz4M/8y0OHXRh190
Z7RW5GUh+o3FLGNV+0G8Eln2xligPla1cdW0lFBSUDhvVFmStAZqUXa6dhhr4/nGqQ7qhUa/ittU
6zrNy1WWxrupmq4ava4nIfIzfYHGpZpD3St3tA53PNQ0ABYy69FDkxRPUysYNdBniPwPtymkzc6H
SnLsOQzx81D7ExWCmjGOECkTEjOQC2CNztFon5OzPBTzEcPUPvLZ5ai+YPXGXw5h4ctunYvfSGf7
H1gLxtiGEfY6NESy8LInuEJwHp0MjMCO0fSrXHrpMhwq5OgwTBaxV2fHMIhf6t7KVtqUFTsoFNGK
qNgwj/ta0uPe+wvdoOcohd6OAUGLGCpwoEIY/hrM3txrUXUpfRG8WpKLE3cn0rY4Va0mt54RY57v
loaF0Dcht2+ySeUoA9EJiArdM6M/XqWNpwEr/ZlOxveKlqVZbNYhyyW4V72nbXVgaLg0onMcpf1J
J5/qycKh0VOTpy7XfwQZPzFk4hGkBdTsSpubsDbWSa78Q+DQkECcKWNvPY1LVHussrZol0iU/ppv
2F30Fv+XxIrOg4OhZRnnPMzJ8bKr5p/Uoa0tutGyN60fMmkxKKDvmljHhu1JukUodEUBzKDdPIkh
dTDzC4wmbvLuOa/4WAfO9vdaH8+NZ/SbDjG37pto77lAO2h5qrtwISisnNsN/bPBZDLxQHgnN70A
IxHPRdhgSxowkPkEJIM+C3b0ZoMnp5wXXOIgdqj405y9FjeghjjMOZ5BVyWOYCrgCoeVtrDbhKGj
Ua25RZxDTWHJwepeawtRPif7iCG76RQHsLD2MGE01SJV3jB3nGQ4ZGDmGnNqdqlrlIf4+TKOLnR/
m0HEJIyZK1BXuUIOvjncJ26ebSF6eNdeMS6CLq30mQRZ5tl835lmHaj1Uzsimhy9jUeXJ/k2s+q3
gFLTFeGFlkpJgJdVzXKs8IzvcrahmG16HsdIu5ywrGfYNF9pMbvwYqzbld1WI7mYqSXuxqGnkyfZ
0uRdptF1KvX+ZGLDiEz32XrfN8spNZaaIbWT72vTTibmNRkqIABiOP/34j7/1LvbwfHzZcP6zD3J
RhV/oL+iDw8rz0CZrtu6j6yO+rM9WvVx7GhJwstkVgTxywQ3tOyqjIEW++KBtXJmair8nAx/i8s0
wOJHtXPUOeJAk86SSCM3fzmJb18FNLd22RKfw47Z/nOJAc40FC6J1yA8u21fP6i26SJnljLi+RA4
1rHm9d1yMji1qFo4e/xKFzIh0Sa3erahkQcLlxHZMvLvqafLW0J7SVF0XCCl8wEAM0cyjdDQyTgv
Bkbae0tSaWpgzCeRJ+a0i1aHRisdVMFwJjp8rUqNbznf56yjEv4UZDXVm2S7meLvoRjgdmF4sGB2
mdD24ZEyzkBKsH5MS4Ji9yCv5alH/sVk0b2i50QLsy4crIgWuMu2vusSR4DsGyp08GqfiPKssXuX
R4wkq5apn5reYE2rU+R52R2NtGa+2ESHeCrzewjvhyNUxobKsrdm2gzIs8Hd1BqkAZJEDP9ZbGWd
rVK/oZO6dCzaKBSdotLplraoYcdWYT8LQALeWj4SO/5uYFS8cDlsLSwdo2UAVPJp330YXv9QoAde
azf7mXo8W5XK07M0/PeMMxtInf7a1Fjs0bntE3o56db2g4W1WoipbXHRxOXaUvJB3gcptvR1yo6U
uBqapebGaGtLv/deYKmb8ywwx1XTaTF91ruWGCjsS6Zo08BYyeNRRBU0o3gTAPbRSUHRJEzD5BN7
XydqnhTIsW2IT0KNe8WUfCF08hGNTtFkaYf9h4vA20xuvje6xjykbVkvAwxGS6OpukWP6fNgtQGF
5BGNWPOEZ8610GL7GuJ3XOWjYBdCDl4CZD1GeOzmxmTVW9Y2zDCAfLYkN/AphOG6cI1nThVoQ1ET
kUammDhYMi6xCiyCOrbiOrLtVdd4Gdibg2L4HSdh9MWEYuLO6o2zLjtgSCKbVvm0tMsCz4mZMHWa
1E8eYpaCiHmjxtkFy6p486RYFJNT3nie7hVvGpFTwytBdFXIxdyGZcRPyuGkvfz3YlhVtpETJgJt
aCDPxMpZBnUl9qEo+dUMGnpyzA5cb63ovVCJMe+xg5D12YIevas4bY5NXK07I1C70GAn3hgEd92x
DM9R0MDRarXdhBUCuLi5Y/eeXrPnCw6shU7j7WfJJnTiWcnd1n0jjQW73k0xHnF6arzROeWt8QDj
w/7ZGLdRxzB/DBNjGSWo9oVZcXcMpXkG450vun7TDFF5KhCY54VfWtvJj4iAjB47l0HeewubQBcN
jzQZsm0zeBl8KV2+aElJhKgmWgLsZe9bofmoknPoN/pm6vC9GFFwmpw+PQfE9l560J6cYGjRlAOO
wbaiD9wKYsJXzvBm980rnwyrVPQqdf0tGkWx8HDSXTSCmTSi2Sxfeb41EAY4pmknSfXvi1JT91IW
7wUHk40jyJbhiIC544R/7EMjMDu6sU4zck+1dMcFKbh4Hg2Bd8jSSNvHTNoOMouOBLw5+Wpe+NIZ
Q/gSek/w19T2596PiPZNHsabanJBUIkXuxBspHEv6yzzmC3kuEP8AROsubeygNeC3YVmFbFToGNX
vVkRUmEAd/nvJbE4xijOqzOHHtwxtZ91fHHyohVqOZYtE+SqAj5XVbQe9yFs4pRbKgjKg2Wjafk6
GPKArfdJ73TroYJ+GZd9vKOUlF98q2fYZ7t1aCfjBYMZOiMhyH3OyCiStb5kgutswApns+Y5C3SD
/KWkM4kBHtsRRFtzX3kg0gybH6bGDrhqQwL1TwDwvkQmY6IKySS3XJM231VSeyfnufMG7bRuOUV8
2VG6B9VFcY8BP9qaGDFi7ZxnJLseGVQds/DuEKy1BbvUnGykOSy5c80tQA8HM6f/oSehde5E62Bx
ZRqrJVq3YU6h07AYirXuEOZ2gQmIVGnHeHyG6dU2wuhwmnoxnkbT+2pGYMEmQvk2GTGR9RM3blYQ
UY3AM52ZRndUYVsQWCbNWOtRnx1loH8K0otk/xKH1UX0x7heuVVp0/gyehdSAeti6oplVNCymGLN
wPmvm9uEk+y+M5jUNVE0bZwmUusnzIFlNf+sdNDK+qTOTV/RG0koc6ZGYMeVY2UL2sL9c+iQFpRt
ua9LjtKdQyt9VAy/QdEGy4EWBUIyZFORAN+iRWIiu4RYREHNjdqe4CcFiAFnXJFztCoIs8LEl2sr
Dd8Ir/ITasZR5BTG6tk0XRqZgIGzhP5JueYGfa37ylLbxoFVLUs8htzoDndDoAA3LSrIFyeiSpgW
MHrHI/z1RNlvlE5u/LFYDE1/6zp/hPHfNpdReXc15mjiVTYs8zK3d05i9diH/QoEPKCOoB6cI647
vpLTYyhoaGtkNCs3UarrBLo4GNij3lyHgm8WKfgHE8KrYBs4GyZJTXtYeMsCJcwSip1b3zYHM6mr
bRSxlAajWlmFydwrzy5leYoVpJxQc3dD6hwtU4EDoCCyT7toWauvJkReNvPqRMbVO3UB9W5tHDRr
6+ntNUhbuTx/GCh2JQgG50ljr42ZbrJP8nwisynHi08PeBI5Cbo/hab0MwxrwGFe/+ajE3+HBGpn
laOVr8Jrkq1U/dPHkT8E4+FZQaztTHfXEvgZhtF0whJjts75aT3Jey95bfvkT3WmPJStGuLFf38E
eiMPQ1QwzmJfgr0gXeVu2+4igixHuHURsxL1YtvYPpQF2C/0umPhTTpULzFup/FpV+jmHB6nq5nY
8RFDNOlKmAu4CryXWqDwWirp5gOQMQgXo38Ii/buo1DDxSS6lFDcWyBNyOIj1uH2uB0lU06W+rug
1AgKV/prVhvmnE4LH+onL2FHYq6eg3Iv3u3OLFZ9ZgXgagztxZCAVPoi1r5b6jEMZ+TAzTC6L80t
xxHvJfMDnSCudXRyx/wwMrCG/OTWBjbNrcsltHEZXCtvuiWmFbwCK8vgcg4DzhxhL91GtS/dgKva
4zlrB/UFxjLwbq/YkrTBi4Ghp2FOB4vsEPZZhPEiTu7o2MbSsYEfVQFvH6xlC6B9Pc1g812SnJQJ
UhmcLt+GYxGEq8Spm7Ne19aL1d4HGdfFLNOCT0f63MVUxf5fPbQJJQ6ctZXPaqC+B4yIBigk8x3O
/2W0tPiadnVyDbWUXk7bWiPJnUVWLGPnjZlkQ6IG2qeHjfXGvakveBeNVWWGOQfozrwrFkco3bZ9
cziOPJfRVShqZgyVmd+L5gX8NltRGRzpqFIL8CHGdjR0+c6GbouVWL1KrPMrN02bk1D2V+0G2jHL
u+HsDEyKDL9zdrBzkcBcaIhKr4NPzT8T/oDMX25snXSubTbdaYor7YGjFMcfWjRyUMlOEpSI3UBZ
UTwtosAm8i6n6BFzBkqlhhQJHn1rNmV2igbUv6wEKaKLQxigbRe5me3phTtMJOcvli8QfOKrR6ku
IZgP8EGHShj//Mn1DvwQB1SP9FgaGrNcXmbCDPQTgDz75FQ2/lCrwoHOIcxw4uK1RKFpq17fmDWc
H0IR5aHTHLHFDgGgzdb8y38vepcBW023RJYtMokH4JQWb4CU5Egwxo2obEesodPCwIHC0TY7lY2/
6UaRHW3yvau+TpyNHo2PEW/OuqFTallxKmWjynpeRibDmaq6kDHfqNK1jvIpME8WwzIw4fbGyCwA
4w3aTsJvatmpNtqN7nRg7+Gvbe7FHeRaJreFt4oD4644U1F7ZGY3Wm7XbtlBxe4ZFJd94e5qS2AF
FU9hM29OfjLN7Aggtk82YF2bI4CqoHFBEVC5adhbYeBA6UudVIVjmsbC9WnfbHqnWhaCY6NeUWcg
2S2vgzC351MFt2AcnOG78ldUYzAibCZz57nC2WT0UrWYsHc4b+gJrTMCUAXTRNs7h3V/pg2t2TIF
Kq4WnG7WUPBmkSjPo2+OsxzxZRaY2BtL6Oa3Lsz2Cr/mnNGRXJGyNw8itdp5wbXFSZZAo221r2Nh
K4abBfTECFxbnRjVtXCcVztX8hLr44NCNucMv4t/4DFIyZ/SZaAzIYc1nF2bOPsZcQLzDLHiTa06
VGg8J3hF6Oysqndyb2JTijI5oRqcPWmD6EeNW+lO397a1pJLCcttIU2t2md2Ue/rGAWAQc5aS1Jt
50VK2znPl8ov2ck9I+JYwg90RxiHAHGyjUxnR8E3B2v3Sc5KtJPddsGJ/0cnnTX3omGCXOeJ0+Qm
1cbHa9qYQ7v/78XgXLifEhwqesnNTUXLipxSygMHm1HJZOIIAco59p0dkUxB+ay81mG7PRUbeJrA
i2iAvrZxQ0C6z4p1QwlRyvASXImTTCebgSQR0/ZmNhFXvAZlmcxUe8vwRD+J9gzxDX8ZdmCo5sIe
0wWjQUjNkycQx22xHczxkg4IJ4PkiWEU7rivHVztduW+TpCnD7HRP8LAqNep5NLKDfsOea84uFH9
/y/m86+1RsdSpWDZZS4Pj/9CjzDyB3CugA8Z/4NLmGcUen76nloXwJk8QZSBn2VWlOWbbhuboMST
WzP0Q/XxaepqmWxqAH79MPxNbdCgirmqS+H1LMjQhlBMEJFh0LbuLUduT6yInxX65bwZcZE8ac1R
3dEuapbUy7XRW2uaG8418yEJ/iY+M73kebLgcL7875+gUmHOrLJ/yaOagvdcyOpJkaK/uL0mwlNH
rWICSNCmn0tplzPxDLQO5S3us8fIcJPTlDcnEVHOCoU7g6T5zMuxyY6mswGUvKq04OfpR7OShIru
4MMrwrPzjOloQ7aMYBMizvtvcJiXhCfJL41jDRZh+lDA8Ucs4dsIxQi5Nl2mktttYOg/67hoYEer
Wc7DCm/KvGnlOyHAszCrD3bSbHRCdpLVsm3tjRnRXFX5d1U7kL7FrulLkNVyy15wPdaoWBBv/6TX
vhKs+qAeiGOT88Q9aLfALa+Dbm6CDqCcIQK1plX7g1kodTlMk7CT3l2WCNZWAvPiYQXGUY79Db0W
CdH99apg2Ia2Wc7KrOesX0bkJLEfLq3c4U8d9diu9am6F7d3vkSHFlJXIfBCJv+42wixRaOzGKjL
ThRyjn3NjHTbJs/BGwqIPxy0UAK3446achKGdV5sekSAmV2ZuFTem7r5TpO0W/Y28Wsj2HKHhlDy
oh8TRJA1lG9j6Q9r27LYWEkX7CI7r8ELzyKkorOnUsgMSowO5lfs9h8S7ZojEasAT5Hd6FlvUcfg
HS8GX+CpttVoRqsiGH/ywRNb+g/yhWOBm86Hhr3+0F16ROoVS/fZSRXW86TUd10yWuAE4vc2JqWu
w45esAwXCxUzQrKZuZL2M65JUv7zHUiETe5fDMeVDLTZ1SQcVWLwmq+TLgHELEcyti8cGBlQMXf9
oGFzWIhBBfN80h/MRMMNE9xkCZR0QTs3bHhlcUlFUMP4TAomgndIB+LqXd3A+wO2QgviZ9nu/oOz
hyGcwgH1m7mPgQyfezO7k0zAI/WmhcDheDrAK+R4S1fFQrnWJcvDlW+kv2g9hIqd8U/I5ovQII8D
Psr5mjFW/qQtdOdYsvl7fkC3PKydFtaogBsr/e8Y3eF2gUfwL4uydxsmAqmTPVfhPNF9jLImW7Ua
BxSQVHiMryPSQMUwRj2xghyrzCh8M0fEoTolMgy4U2u3SVW8AtR4Ba4wDzGn9jqGJ1yRwLqXzC8Q
JEZoeuIAP+JuQVHDqrW2sZf+9ylkyVk7ytNrjH1+5L+VxgSG0PWftOsd5ekLT4Q3nN43qlP+UtNd
My3lBF4woVHEM7MEyht48Hkpifs3urtMooBzXWHNTJuH4PQbNNWVGQtFNE4Dve3dqMZPKPEh75D7
YRraPrW0FYjy7VAFH2VlAjrJgSH42cUkWzyD7vEPGMKb2cbrzDMI7o/fDvtMtqbm1uqydeIwYMqM
wZxPrVjghfuOU/NLU/1vGVlXdsOcWKubx2EeMa1jBdW8jbDVZ+oNe1Enp8YO6CCwtY++cbe+CL25
advka8LoRiKJYxYNOXqerprQ+OLzKf8f571/wG2uArkdvX7p0wsyi+KQOhDp3yEDXHgqL71eP1Wh
y7LprVKPOxUcA8L9K/QnyB/Wwg0SqgHsu2Nov0GZfyqzOIGMQvYzoB0luwFrllPa33mR34T8JFCw
x0B6p/X1N5DdmyW1VZq1ZD4bmrriD0TQLQfWbS1SzrGmDivEHT6SwPmTwAo48NabqY83yNv6Qkq4
e5PR7mlqf1jtM+HMQbMAbog4SHpTeflcsiWLUv/Mbf0bhYxkR6tfd7139k6TIOCQk+ybSe5giHqc
9JHHZt6QYAvheGq56cUe6o2ayoPHjnH236eVMSxyUeHVdlosD3nxO5UvXQZON0qqPyrUf4po66cG
3dg+gefAbY4KwAtMMXh/ocvxmR4m77Wt7ZnUWwB+fv9H1PjMVucaxFR6lyZtisCMk2I1ZPkJlNA7
1A08CWoZeyOCj2SuX6+V4a6GyOW4Sb/DxP4738Zlu88Kjax9u46bcD/ZOs4QcdHsXV7lBw5ccDoQ
xOR7XX9owbTAybvUOZPFjnOuCa8FXrqtE+9gpd0iZm5Ymsz6x7vZsoL4onhvHlqvTo7OnCV2yPK4
6Z4Bl5x7NaWDPM/AOlF77fFUKuymndle+tEG0cuUMR2opl8SdQgGdiyXUH9+vMm8o1J+10VQAw3m
bJ22xtPUiE7QkAYAJIK5yb9IvOqzJJMD/mJ5y+kmEiUIibhda8xmvTGFTRXsKhf2SklA03sCZx2A
qr3KdoaVfcUZy3qbLidTv4H+PSIMUOkYzvwKpAQ+/Cu1SyvepVzXNgCIHuSNxlkMnnLqNkYd00pK
t9GsZihOn+T0FS95eFHu1IvX30Tvd+4A5iQeP0JdnGDNtDOP+fPQMyW0dLJfA4k5cLUtJsXSYCn/
D+IwL2xC9qm+Se32U+T1Parjb2fEsiBwajVmRPU1l7/f/AWu/6VPOO9rd0Ej3J25wcXPyjNc4Dc3
OkFuW8QFZToifRd4kh8Yv861S/y3cE+t3r6WJEfaOmAZjD9l2UF7kPs0AuVmJNeES0YpTi9W27x6
ZGYWdnm3ZX9xcHOSKbwNwiVL3p1Ni2Br2Ior255vE7hK1lbc2ONrGS9qITG9DZ8EKEOiw+sqzT+n
LKvnER68ObzubQwyoEo7jzvMf2XPdEcn4/kifB4/9LDSAfbaWiN5MuPWYLQJtOnHlsklyaY1bJpP
PzbupgERDAWI7hOGvbCSZkLvXkZKOjJ7+KhNm2sjDd77l9i3bpVv/wrMXLOoE6yvyXqoxI9jn4WM
tyLMf/QQe2bf1LBpw3GHeZ+QTIFGPubsk3X/yYZuw7lC6dBM859HqRofjrle8uFLl/NS7z6QSTAI
etZvUT2Aar6wTt1sOjVamxvRzW9qcB9T0D2Qaj4pG9w1xghj26MizUGzBGbeNdGfLWATm2A5Oy9j
w/K8g2rxEQJFj1AZ2ZHMxDR8SdPe+B1gmcIMX2QI2kTnO0y0s6Haz1EDH6Fr1WegHTqBGy0wwfu5
NHdkjA+cVnsnP90BjeAdSyMYvPRTcRbgSnZNa0+j1brMoh8CAuwJtR9G4S/t2vSaz0H6pJP8a8nV
ovGAmfSQSESN5xh3jnLTNwNBstd44tgu5tKwC8/+0FwoU3jyWLau7n2YmYtm5Xc3KZyFaY4HBwYU
Yyvz0Ti89TVsgdKh1Is1lDWfjm/AOWg93JKhDj86ixhaEOgHMRITIzEZdjd3BJAvzW6/6orwvtC/
J0xkU1X+KY2tNuxhKnp1fY2hktWqToBEUI4QDdlb7ls/cW7/Gppz1FlMhrE/1RynuWi0C0WRcxFZ
RDST8kgAcl535Z5syM5S1b2vhu/QrlY0w+P4nLA1tNSWRy0bfpvZbGahtuAUuKZ5d0QwvkYp4WUn
BHA/QfJA2rGmNuSf4TQNs7+68ogICkyVHC4anuRhlr/reEsxh5O51BN1SLt0XbcGW99+YGnWhjky
KvBAY17l6P5Z7bEhFeW3befratIF1Z0pv/Gk3vY+dLgKMzajjHJO3OQngdnUA1aajei+YEg40rRu
92O4a9UINmma/5dir5kFkLmFDty1Uf/8MuO+jLUzRPiFzD1uYRALVAT8Sh2TSBcVX0z7ILn41aYh
2JUrIk6GGeLcdiiilyTUNYPfvKN+jacPHR1HAyWSXMecH4Mg90gOXr+NXvcnTf5dRzoIQoW3Hvp2
mOWxLGf9xDvTp85ept9hhYdmei4Tz688POs+J+21l8RFg8n+bYM/r2NtmjB4kBcn5lWrZwcEEcXQ
6ncYJG5DQtoyG8hcl5n41ZoUFXJY0gfJ7VUX734xFrjMGF/FExxtq7H4xPIlUNUVQ/3AG86X6vEm
obYnrU6rgTC/A1GepsD78t0HM4WPtoAXHsL3QgLvIS+nlMxEOll0Kse16GRPTxe6fk7JFC3M0GV6
s9E7hlWWh2vQ1hQ6Pn/B+RFk6VwWjKNpuIyWeIY809hHrf5t5OE1GGscc5wUKpltsRDEs1xSng1P
6qVgSZBOf9XK5mF6PCCHwcXS8SY0H7PR0onD16Aa8A5n/kHjyUTyZ2cW4wNE3apnV5/HYB4AUlq2
ulf0wS2NsXu0OD90uyfmYbQOvUfZx4BJve3APHT5e6kV8ZyzjKBNtd2Q4OZONcs9/o1vaZPizFQA
D43dVNemn6l0j477r4yHg/Kzv2oQV2Li70p1tySpLiHkdzyO60nbdBrWITi3D4Az9OFkt7HHi5OX
RPtGLorRfuRockH7iEt5Mtnhh86aUCrVlBcHXy0RHwvRJLP+ASafw3q+YSv5pzsQA73IO3kq4E4j
f0icpfQZNDLZJNGqmbh883hmaPE+nqIX08UbWL4LyaVZ2DHpzRZMEhUIJsatGcnyZ8fBYFD1MMP2
yvGIZpQkSB/klcfwpvHdt6ZPL1ZKv5JgOgptmiIZia96oUaWg9Frma0rhnW/EfAWN6Zo1eSGzEas
w0Vxzm0J4YFyl3ELCxAnOPA8Mprsod1H43kfg5m8kjnCPWirrWs6lNUw9MFHBvSp97+BrAPkbvHc
wxMA25d/uVb72XU9FwzF4u5wnHr/pNxxY1DSS5z3hTdzn8CeQUlr3xNZ3Zy0vYTJthE35N4zW4Qf
04dZTSKX50hgHZL0z5k4jcjm0/aCAny7XPkVcG8GtSnEGLAPZ1sVX0WKMRLb4iwQ9dqwuE3sPKaE
yCBrngr72NiCJclBgzebLUBDyp/aIcAsSBK3EwAFQzfa1MWdwMlbDUT9mWDaWya/haaFPZTF2mq0
gePYbV0uOhGtMdRczdw5+iUBhKpfpxSSjAlJGCwySldvECgfNEqc47qfkSDbM6g4DODaF1Q5/8M6
qkfG0i88pAx364A5jfAWjbK8EIn9xD54sIkyNl180JX+Wnnj2nrGkeKNPojDBC8tMCg5YoWmIHzT
8CUjj0N9Ox10GEhQIC6mufKS4j4Q12SHsnHpghpIjUO0pRSs/EgqHniNYq3yrlHJH7ts77GbcUVu
4YxLgKA22pxhTzWj+VaDHejsnCEiKoThNiCK32f261AP35hb9rZJCKG14xmYqXHmldHJZ4UanVqg
bgksIvQLJFhQ2+clHLYw7HqymDp29zmVTHIBM5hVz72lbtTOR8FaODjFrui9Px0T1rMkbk7tLS7u
UYcZ09j2vNLqAlDEyhFAk2qB2I+ay9CMfsdQfjA51wD589Gi5ynrBPuwJlcDWOH92cM9Vy3TxJLU
qfaM1mISJPHqJO+m3mx9PDmjk37VPg/Spsr+ptF4IA+BAfjuE7qI+3xnu/ULbIR1n95kOm7M6jlI
hhpiBDvRxnfeQkprRuumXBbxVIpt5Gmndnyn3elNZN4VY9/BMsIH2KdVHBanOG+/spDBjtapTyMg
fRhUNH47qAdbWY4HI4Dap0T8T9bai5X2n5EerIruORCrRbUIIhzCHVaTCDkkEuwIZOT9qGLj5C1+
ieZqkBujTelpXZ40hSu9fRNPv1WvGe+JmjaFGSzrLPrQC+vmZdq3bVr/4ly/OEX10pZPahXzU4rk
Qmf0lszpVprprtjiridvaGeQ8GdSGtnGixqi5s0u+k8aolo2sX4Ev1Vv6r8tw7vK3LgEjn0aHHmp
k9+iCc+gn6i+8rlFJ8t6x0rYh9gXMDH1UA1orOjCcDUAcZuX6XrM/AVS1ar0Bh4HFUI48RSG6fUt
DRzWCthS4IpJ/ujxWfXqXpM54mDXXPJOLXO27mN7pljkgTl2l4XpElpbBOrfmMgJAQoo2zcH5zTJ
cSApA8Yx2JICGeJgDAnAu0xbM52SaCHapdWbXwwh85GzQJOnOz/3Vo4bvsbWeFuy070lqjhEob7K
RPgFL3TW0aAYeB+1ah6JZMZZhuALNDd4xHCaylT/K58cDJExGbVV9eobe8IrH7nD8z7Lv62JkoWi
kLse+AQWJfjPDk6akIP2cCku0FeOcjJeQI681Y1+8lvropKPQMv2YdPuh6JAN2TaHBnDS8wTyXF4
ZLYMu8cJHzkn4ruPgJ/mw0/CGGUW8FmxnQjUmOyaxRMhXD35owdl47jVJgnY2urBG23Xx64J9hnj
dY02ggkBzRTWjy+1y0hkiT6JI7cu22hxj0gjxLZ2mOL4z+179NRvhhb/9BbSb/Z8O1CwWSLtS66x
hKikekSUqqU80kBnEVGvh79iw3P9De7MWwQhdVTGums6pOJx2dloEc4Vw8wuNf81Um7trN77Rvwi
mLAOUB2tYLjkA7kwTk02uio1CYCQioKlrymGv+dERXjZTwWvBOQVm6pU1iu7blpQIeRz4UkeRPyj
NPcex8WXssRR9t3zd/BVEQotgF31OBwMR6NQHDQn7rIKDTQt9k3XLdwYJGCo13+2q73RTL5My2E1
gB0CdPGK0HAFm/wBqFqvaOlMjDd6Msgca+Ldlye4w2997ZzNVt0BNRVULdHkPgU711TOWjlPDpvH
le8PdXrJo9+yITcMHGo8REYckyeWqzxJA5gZFZl2XfzldkUobBzWfu3Wd+xw/1SAd10j0HUou3ZV
VAWtH+7EjP0fzwOmfJWFwdyhpzmfun6vMR1asVlvYBWUEcJhkrBvt+Pb1BEAT3s4aIa8Mj0oV1r2
LVWobeKuY6rtupyDQAgVSXYbvKDaDOJ/1J3Jjt3ImqRfpdDrYsJJOt1JoNGLM48xzxsiFJI4zzNf
qh+iX6w+KoGbmffWrUaha1GNBAIKKUM6cYKku/9m9lmwLgt8l6I26xuTSTk1MdeGY39fh/W+jsAc
pVlnbWk9iiWXjWdiC+CCPf36kNG58/uvzNZLtwVFWYQihvrEalCdhoA9Z8tLWQuvpu85425nxzhq
okpYycdqI43QOFvLB7wN/rlhLVzbU0Lndj5153pM+vOvXzHfBFNnzaSaxpQlpmj1SX5IYDXnplwm
fIEVTzuCKZ+mxWNIeMbOG+n7c4WuzkFfVmfqkQjS//F5BZ1o44bQgRpzvFOTcxdGgMDT/uJ2CQ2L
/iu1ITiFzVWP3IbxuIHsXMx6ZSd7+pAYZsRUt1gzDyqFLUvEGKxMGv3gD30fjOASR+O7LbMO8K9O
1lM34d+e21sHijk5GVxCHl4tRlZteEth0Maxk+TMgJFws8K0mI72ukgT6te86kL53msQhJ9kZZnE
1uKls7wX3QKL8qi+SlSKdYioriXy1wykI6IzQUnLW7zeoXmNm28+gImNR9Mk5zr1o5QnvJLigBOX
SlELZCo8MxrXvjmGHtcFtsRVXP0kTyO2Q2bf5+78KKCkRiacpw4OSm6uZSuPCYWSmymWWxDrw1ob
zm6a24q4BzetnI3vWOq+ceE0bF2KHZ6RX2VJwDt6k5FRv2zbS9htGu0xt9XNzFLCzu4bHvhHKPNv
gw11EbrVh6JPLZ26J3LXGLQHAXUqZyFMPQxSmG/lyFEtNrHPIz0yPoqOSIA0+XR3bouEZA9jt962
yj0LrAgh2FVIIfeVLNBfiPPGRH4hm7+XDfftwq6JGkB1vCQvtxgl5eIBW3NGkuho2cE3CNzpRhmM
QGf8P+TL/bM/Uo9FSHv36+dqCkrONK2EZpk/FtSIresTzAwXQgiMkjb8HnpiQYMahwqf/mzXO9/g
JApDFMerxXiVtUBO04UusAZtph6rV6boNxQZGb6jScibl4rFk1wRexvinvgrF4FQu1vHD57GZuxX
pvZPwhlfAC9Wq7hhSBh5L3mjnspheDdT/xlgS7qlAHIftrx9c8ce0B6BfDPNZVCFPB0yETH87qMO
frgzVEPTi1+rJtcbNWK1pUGHrU2nYFOBPkJyOpJbZTIXWu+pTVEUT3N+EvmaXjHaQOv6LRV8cyWh
4e6d5jAwoPE5LEpmBU37szCGeGP2dMlaFZvIbC6J0gXXsiA+Yq00PLvt4HmUVrXGhtlmu9HljxgO
ICdtAidlxnvJ1D7yza1kcM5hjWWxqqJDx2hkLUhXEEQMCB+17KOFcfXD+U7lz3EIfm4ed36P4SxJ
S4LsvAsbFvhsI+Dj4N/rqf4a8JSmMIZKv/4qg2Q7VMEZGJI6JdWWg+trPPQcf8H6YgJKjtj4nn7V
XQ7RbozRVhMi27B/DnFK0EuS8ygUYorws5204nijZ3tagc9mpIor+FiE4cWV8ZnU82OTwUiHpLCU
eXF+0ynKXKQRX/EMuQAtc694x765ZPf9DRu0r9Jrv9yyY8BY5RCfxjOSoAGzidGPq+UhtorjQC4L
TCc6PHPxFkV7UQF4cJOFwcpAhsr+Imo/IvUBvQopxd0Mozfv+lbsGJhQ4+B4JDCavGYWcDWmHAYM
psp37BdULpnRs929E+luDvOyg8cGtY9HOI9hCm2LGdAWuHBysrz5i1IssaMZdl7LjKOSxJXRr+iN
C3Zucwc4B3U6TuWaQvGRDmSohT63n9Nhm/CoTlljdFqKInsOW3ll7XAnBDfM9rBk6YDaBI9yPTeA
bGh3896K5viojfC5mQt5TWNB9lPYZwxqPD8ztc/ImWzHiuIHuTBARoZs26n7NbxwgTKKZGMG0zcj
TPr3qTjUTQ6ZDVnWLhRrAP0LByOZxiW38mJCPlvHuaQuuxPmucjzjwmJ96w65yuOKxyxBme6XuO6
Dg6zXvrFLIskqesHe8+m1ixLWVRZ9exNKSTiTNSl7LrNfOnHya9lbGVMRDOMoMunaojNjWrV/f9Y
itn/U1VM/y8lS39put//f9RhvzQT/fMG+3Mx/Pg//7v9S3f98hW/dzBRXC9tEyCD6wqFo82maen3
DiapqKfXjiekK5Xp0az0tw4mW/xGg6snPTokPYxeNt0ykLKXDibL/Y0jnRKuMi2hhCP1f6aDyVFU
QP21xcZz+IeESxetVLw6XsSfa40ADlVB1YLSc6oORmaJMGVOxFGDKD3YJFlOQ1ET2WmUOZyAieqN
3aLA+nOUWbA7WBUg8B2AVvWnwJ/6kxa6P/3xaQUecSNsZmVxtsQoQiW7U7r8379/7nOXpUsszXD4
AyoQQaLXbd4t1KGj0b0lPbfSRP02HqwVHb7mQz5i08uZ0roQKraeJZ+8KhzWRNSNLRjCrVT5yHzF
o4c+4kE1OiUx7MRnwlFhT47qclybXfrDyc2Ek2XnrvsnAVB2myCj74OQbL3hYgYw8o3NUV35A1pS
OdcbJ2imjevk2b3DZlv0zaEOPDSa5YVhH3oZAy3el/5Bp8YokjuajVuNptpUTErzVO2dlB6oFu/l
nkPvZghEezeWSBOucK5xHnUHK2juw6wCLDuBd3UmiykF25tNVj4EI+4ew5T7ISmuZtYEL9mc9zdJ
JTchezzLDPoL7Unhjjifs8oGS9+1oMPGsPN5iI0wN3g+NJT0ncN6ySsndUplHAO7trLp2Q36k6LF
BwwHa2LDYsxO2V0tSd3bIjzGUL4frJZ4t41hS/ZYW/xuwK6eAhrQSTpucM8k9/MFyq6LexffXBdX
jwX4FrAqFz1f0ym1D1nHwdFrpvnUcw5fxKzrorV6UMjgpW0RL/cIuw8TyeEAFd01EeCNinCSldD4
Mw5ueHVnOlX79j0XbnJI8UgR/cGboBNvXdUJIA3cAqCGGNR4nG/YEYyteNHo5civCPmqI2LO8M7i
gEmjUfqM3Xhdua5eV0vMt4+qS7nUe6Nm1kcOg+C2VHqZtPU2T8CXfLzJHZFbBvBts0nCyd0AJHoP
Crx+Ay2axdzOOxQjxQWWQT9IstXglAb04uU7weu37QP8/8nUdFvhn6hyYCuYIUjDy2XInMIA6wPK
dWNja8ke5sYYMDqxxc6UTNsxbdxioNq3WZ0eMCu/TjPXqJyZiS2oajsiv0TmNdsOBUajaPQ8YGMN
0snoEzGYajqCc+hQHutTDs5uQ7skPP7CGbfSrJITxr2ryU29N+L+LkcrAEIBC4E+8XHP1WXs6TNA
IiwHOkJda35Br72QanrqQ6nunJZIZZgU7lpW1W3eesU9hAYTu0Xb7ytB2ekc19g3p1nswbj8IJlx
muAmnWRi9RtllvMqkWAyWu/y60NZYfjSzXzjmjPyU8mAx8nUoQdn9zj4MLHYB+HxIU+W6vxFV6m3
72S1ha9S3o7WJiyPJAa/KvAtGzQO+6iYNXIZMf+mgnRESsEx4hbWfMDhEc+7WSRck8gqQ5eSJiAz
tk/SrwiBdhMrBAzYDYyl2xp/Hb3d3HndGmk2oVee64CqngCYJ+eBhB74FmkZmgZClWN9kjAm9wOz
fT9respRCcivV/LSu4hGsvWJqKtFyKvogIVdfAfKzsUQrR9KqyjOOiNUFfo7C3+jrHhQ+YYV7OoG
xx3djkT1JNANamSQR5xky56AK3LCZl/dG4Hs0W7A3XS0PK8DoZmOzrDP8OFgAgcn2PSAzoaCKa+d
EsnQONt3keP9mIrq0edHfh948WJvtG+CqGpP9FD/pAFouLejarwndB8dWdTADy+/RxfW9yIbzBOX
iUdKiqluGkOQHOK0O5Yqf9eiak4CHsoprQ2MnExGuMUIMnd5YlQH1amTlQfVXhuamHHdtqdfaM0/
fRjT9hD59QOKQLwj1AlGzZwh8JRmece3sqtCnjsiLW9SnI8380wvs5NGA9fQaG5rZccbC1ck1SzO
pddUdSYxHRWt1clt3JlchUSGh9EwMPm6zjsjKGbzPU/VIBQHSMLy5DQDg2ZQJey47zv6u+8bLE+E
Jcds76Bdns0qfmyWP6w0tsPSSxho5jme9s75oFamt1zrk2hHveVO6cF/99io4uTqe7nEW0ssY6ws
454hR/CQuLQxBz4trqXlUpCWO69x11znuYu/d7b1ibAe07YzGjtoKNEqXVCaulbiHnIb80nReccc
jk7Z2ukN3UkAIYo5PvdASrdc7Fw6rTpMXmOeEJSabghv+C4AN5vVtucB9lbWw01oZbdZFsnHBGDx
unfi8dZoLHkkdoG3xpzUpbTa52IuJlxTIvmB0GqDHPmO+CWJ+xXVgx2Mek9Tc34cdK3XuuVfd2yz
wzSn98VYO6w1GppOgDcup/XmVgT63EIT5Mvr5IkvpEikcu5rbikvq+pLrCYO+4Gc64tKUDWQCS2w
y3w6CZ4eaRAT9FNZc+GS4sj265e/Ppie6I5i9Gg9x+zOjooaiCgamHt4TnPxB0mjHMfvbRa2LeFl
q70Edv8DRovc/fqtLA26C7NWdUi0cw5mm9gbIfEOW0Xl0JXI7sSP0osEYsSSVvW7EpTJxerxhuOY
XT7KfFw6dsZ7DwDw1kRnowvFjig0ogpi8j/q1L/xHC7RvEjejVKrdTpG7TmsOkwK7SLBc4Vxdpjj
Kwwhi2IzBnSxoV58oAeoBxME8Czr9gmK6so1aLrrm+YONwoqJhB+cFILsTk8lTUsJ1dcmFm5l9Zp
6PaI0mnd9p1PTGSoeZLN3YbedrGlFGIBkRV3uPJYUHPTPGcAvyfV3vjDoO9Hj9FQ6Bvc3neR2Zuc
4hx9O9JBjQl1NO7YrRgYAE11+tO++u4fOzil+IfNqmK36ng221VNpvLvNqsi4WYm6NVtykZFnNi7
H7WR3bezPbBuLeb2ENBK5px4ElYbbSWUPAQasSU1JjL8/icPha/C6MaLFeBio7kMTgwCa69HOgs9
kCR9+RYiXnJ8FetkypILyJ2Vl7YZYGD2PVIZ15JABu0NFUj7cIk3G/0GZxoDKW8tihr8B1yoYc7M
9azf5owJIlCkcfUfvxGm84/bdkX9Gnt2Gz6zZy8HhD9v2+vRoUGvReKzVNFeenZ6e46dYjMy1pSl
z2rqRDS7J4ZLpaGfHwZVZBv886AgKu7nLDVuEnZpm3GklqMNZtaYwTwYmTDeQ+BmloZFZdSxvzfS
ariLoOPN6DX0C9n0N8fyEBjcCImJlLvsYByblTDHbrozaEpb61jlx1DmMCrd+CcbscXd6L4I0aXk
ycVPR9kwwN3IOhE1DBLb3vfkZvC+prdWlRTv0QA/MfSewDDGCPRdfmNW4Suc4WWsA3m3CAlkTqLD
cWBG59Jt8x3oTty4LQO+xvskYbv1w1Z9k0F+7xq6PPhJw6WeYEwqMJyRb3F25kAOEmo3W3p28Gaf
7/PWxWMgGvYX8SWyk35VIccf7AnqQt9QIDTNhH8t56ZpApzhgkpnb16RsgDcquu9a7OX8OjbAoLj
HxRezEUc+OZIdBHVZ82mzkB6m1PHVHvpPNKxty9kesvJRa2htENKAbccERmVnEhOsfUMEQ0McjHG
W3+uHmEaO2DMO3+rYL7ga/eaHSRDlJO+uosLmjzrJHkFskLWzYFr03TRtGkBfq9rARUhsaz6Mdfj
a2WU38oEbwOT4L1hlW+1wzOJaAsv05E0HsTP0uc1w4cCd3kTeyOddTp8CBUTuEDb/ToOwBoOo3uT
O0l4zXBtr/zoXU9aPuU2rjk7sM5B+o6Eep9hotCzWR9NhD24IuIxmX5gOFU0jNQJpR3Z/6XS1lkq
a/9Sy+q5mjZhU1mmlISAlzvn6/MhygNafc1/TVWZ2D0q6GZqTWDvPm+V0OGdaWOJleGTRSsdpivA
Rr3P5cAuoYeWHNGbvQER4p6dfn4xBBonWYcHCMOIt5nzUKZUmlqetyHj6zQcBJLx6Hfp0ZrLLQt4
sYLX+pRO1tlYVhQ9EyRIrWY6TUH+YhXZuzc6n2nLLtDrsXrhBnIX9oKyaECYKIGQLVG9BeRJdLPf
mA41YxVjvKoSCHh4aWJ0OxSltbTbcZe5zNhKd4BN7do7O7Hl1rcsoI91+/tj5r964PPPRjl/mff8
0w7v/47V20v58z8f+Dx9fo+jJPqH4u3lq34f+miKsh3bU6bpmktNtvW34m2lf2PGYnN1WjbXJ5ue
vw19pPmbkJYltUZRIRfi6b8NfWz1m9KWSQmxy8BIKy76//U/eXv/6Cpu/u7zf/lTlTV/z5/uEIP7
QkvXYgX9651hBFHIdmZSe3Bln21FN06WgcgYobgRearl+5/elH9ntbaWNeiPO/GPf+fvSqXjKsRy
ivd+7wizuAukMM66dSeiAGBHLgbTrbe0bcdsU/ZzmFyg3U0m+/cqvAB9odQPbhruGt8xn0Mahvem
LccnO7Or3eDU4yekue6mrGV3DePO2ldJNN3yoyhx/qWDt/6Pvwf+rr/WPP/xXfzdc6QOM7diCGfu
TTP4IUtXNOegbQwKc5jhHKt0CJ0Nhrli2vUTKa2K4s5XJiiKhLCDy060TJmjtOpea8zFcotFJY6/
MgSsEsdojPnQD+s2ZeUYmeTofJIL6XgO8ol8ABjxtYrdxd0qwpu5Jw3NWqK95gDwsO22qk3yXZbp
EFd5aYe3Axt1UiJWJO5iq0VLrdL0Rynq6UHKliZXJ1K8/W2mt1VTK2vXuA79DQ3W0FvDmZz+6Ogm
oGIhc6ePLquWIkV28NN2jjwjPoSqqa5WkTfk38LZu6uZRJ2Rhql6ojZlJLIwRC+UcKFlcWAn0RSa
zgtUiAbBsXVj2td02r2QeB4e46Wocx3GHsEnhK2aPk6SaeBBC/OeBch7z03ZApi2Gv2Ex15evbTP
SDCnimSOroCRUpjrQyDvjY0X1jIGdrFM3QncjHe1xxxtZfc1077UryTdHPUYX7GxoA3lzI4iywpu
isbLrjPyVsLEfCauwbjsTNY0+qQFgbo+zsG3E9VoF/5+g+nD6AXf7FYQFe5xQZCQzNqJ3GlhO+8Q
UJpDi8ZyqYOSahIhAihrVnrOsUFegyAOXtiR4IkL2rDaFBZ0dRAS0dfg8K3j0JynOyroOM7mSdA0
hBoHTAjCiD8qNbroCpl772qhdorShFuVu8VtKOUk1z5zYYG5lXRwE5s1ali1RBMcm5WN5sFLDLlj
DSuqvaYBTvmIZBj+jDCuvsj0jffYsXFDBkYDWqLwwquMMvsd42nyZDe1uZv92N+26ejckkZgNesM
tlwUK49vpjNH52wyFNVztf1FYMPBJdxXwa7wYhdB3/PXbRdP33A6LKZurvLjWAKOcWsnvQ0Ky3uj
nhfvWi04gLkNAGqYfTsCxu2lDcrs0nghTmyfy4PUSIcglc6x+4BopmCUhOamnqzsglLi3IE7puhA
UNd9VxqD+QXWunzIgrDIL2ZDXehmcGiNXlNzM5mXLnTlvTkvGwJqogP3se67gsalxoe9pNrc+KIp
oz0bTknZFOLw2h10txnS0b/w5epbGtQGDSYxqmgjhq3LbzLWsxyiJxCeyw87M+vbiPP3uxAT+BA/
rMqvOhp1SYYprR/7SgZHsgrVAdmMEYw1QRHrZCeZOTJfLsiorHGA5HeYrPk7TWEzQySIhvU7IHTN
cU+P+CDcnKRMN9G2rr2DhkgMVwmiXUGW9mDlbv0GUj7aZqafkOEfs1vHQ+Oa6ty+ao8GBDOxaToj
XGVyA6Ulir5X4XpQGKbhRrRMVuykpmwxsfejV8TX0iJAYGW1um8HiYg8zX10MQdFvmtuiu+TqMab
qRu7l4BD53ffx/DkxxSxjW4yfjCbiD+whZZH7gyDy4fWD6Fc8xEuagqloOo5wClaFjZscjq8MTgX
iBZVIVkTkIe6AqCw7SiMeCtw2e7hQbWIXn79FhfEYH3qFd5628ZMkQcdkGqijvGhB5S8pb6AxMTY
dzwKZkslB1dPzQv0g4IaT5A/67z0IIVgoesOmgLtQ60XpyUd2IBjedxtQzgCTHXa6DnyIxzzHaOQ
p0JWud6WsPpT9sIl1XFDoBTz3YnNsT0p7OtUx5I7bjOqaA3dlRmY6VR9h33a7rvMQvYH65MtE8A5
egDQIH4OuawP2K49IIOgoClLzy/CNlyak7Isu8TMkjaZz/hEAtCGWtnCifHAZH2GXWbflobrHWEa
1DxSoG8P/pIWxzT6BFCWBIOOcm8DbOtrMmL5A76X2GsxO9scaOlp6mt3n2dp8045XgIirSv2U4Wp
rBC2eEjwrjOxtQIWcGkVb0rp6C6Io+jkB+ASvdrmgVu7oUF0d4T6mkmc3jPWoo0Smc1dZdAqBSdx
X/eTOFLLUX8kUYSbXYxxfrAT1+FHUeWtOORQOzIqjjG+DHgFvkWjsj81nmCGaUPz1ucDssHEuWdD
7YwPLRlV6BJGuf6ZwN0626lyjlpzRvKxOO0mHjDzajbi4N0KBujQ/PGT11SslD2PWcYFqXsc2joU
a+od2h3Ctz5XWMtoX29g0IZaw/EuhXsr5jAjT6PbEz53hqS1lD4Mudhc0oA5U17qRX6ybMBbi2Yj
vO011GdH93GBpEwAI02j/mQmnupXkdS4BMCq2Y9dPBe7XAkuKX/ub4qiyNINtVTAXgxVAT2Q8w/2
jeUxVVxruoK8uyqlY75mbUb5QFxmOMz67M1yJuDqHMAhF6U45GdJVqbI4/E9rnneERwEDbIvBj3R
6mqHCk6TnQ4vqWWP5xroDV53rG/MlakZDjlAngKQcKvMUSPeuao6Fd6cHHLLD76NjepfZpKvBJP9
6eiDK1uPgyhJeOTuD6sc/OsAm2ivoEVfwtkhMByD5Ta8oPkWN9j2hxL3bGwYBa4TJuMPC0/3IY2X
0jpOVetI9KBy7CZyrsuRae93YvHDlvnX7CxqfGD07TnvBS/M1tEWtILLPygYRjg53yLJflymosRU
NmpyHNKqvuAPTW+248tvdNYT+Gz76KapcwHHQzUPKnBDCpksq9lSjFHgpqNvxeQtubRFQuK4LCS9
19M0HDqj0w92gWbTle2lNnEXsjVjvu2NENEGRhIx85A7/FCEn5uu4pg+ew9SJQnIqb5+y3sTVKCu
+xMRWnH0RqlPUUpRSZuU6kU57uyvAtentbYmC7h2Aqvf2iS825WnTfMrCSbvo3edeZ/75H8Da+wu
zMiBZwwBIdqsrtuLkSbRviRzqHBz1mAMBjP1AIVjzOkkJX19N1G8EZG8X6uyGoFyTePOBCKzS0x0
07Xq5oyYNHQyAjhK+eQmpE9iFcpe2gd005Vp2R8sDG1n2dOdyOG0ktjXE4aenDH8N+lyOxpEiz6n
NCi22DLsvTVodazIQ54sCbvJC/PoQKtiRblBbbWvptP04SrwsuRFwiF8j1nAHmoGt6uW0N9+Cnt5
49dohG43aNZRTshrygq8ixwtgnfopSFNS0u9ce+4wYkeTtpRQtuH3iwCJ7IQM015y3F6LH+SiWIC
RGztdebptcVeigejQA5/D6iS+kxQDTRnhhxAb2s0nyVU6jdtg26hdSvZMrLu2NQzKzRLAFtiyvA9
Yp+aNo4awqdREnYykiY+ksFpdzCumnfWILqMPASaKSoSLJBRzVM7YJ4ECG8FtwQ3ravjjTNBizdb
Gxu6C2KHqKNV9hfO8QVpSdu4EEyFHy8X9m45pfCvYv+240euebglJZbsSr71cWseqp4Iem7E8xMN
q/5az3Wx05SY0MA8t4eyIkRSWxU0IRe9pL3GxezjXbdxycyWJLuRFBZM+hGxFaP4g8GNR0PRqFpg
HEbT3mg4Jvjcszq+AbgkimPqujZssGIenxWiuMk+HcvozrfF8Dw62YIwVrTcl12FiXMw++BG+2n5
hXSWdSvHMJqHXgrnofBNnE2lbal3FIrkWcwkrypX+5+lkbOqqKaeaQnS7puIyLZVLLWCeFyU4+dD
QmUn67bd0XIGiXgwjLvEM5baJEUOdjvKMPvUdYhxtI+ShoFkknYX7QfAYcy4eKLdLgVfnXrnOhp4
PjuBMZwaSqB34+hVjxR/UBpA/CE4YFf85kJ+u+dQZNEk7Zm73ja5CJlAh5SLpZ31Jky6CjCHj8zC
OTwEl2CKrINbmaTVCsc99nOHU9CstUno0HIdcz2CO4QB7kkb+WzEp4ZvmeW0MIvy1u89pkx+67Ll
G8gJAo9KMSO0ys6WxudpsKF0kFmExDK6VPjEo/YP/BCjZMNUVDhrDAfUBBhVE0QboGWkkbvWl4Cs
Sc/sqsCLHrLF5GGajf1sRSnQA2reTgY73idkpfJEp2qLLRSPGMqvAmi6mktZMWjP2YGZxbYXZHyH
ROdbEqlgCck/b1uz689+m/SfOh5ASRnI4VGWqZvECSus8fT6oLK23XV2bAy5oAn3jj1Ob6Gw5aFX
QbGOnJAi985tL1Ep7Vd6rNS9NuDHrFtv8untHQLapzl2bewQV6bKYvZyHbSiXWFY9jnH+mXu7Hka
H/Nc6Z1jMC7AhUeam6n4Rc55sM1srdEhZXWkpamdVhQmWvcz6v556DGPxMxoP6vcKZzN3JoDUDfL
v1al02wUG+l8PYaN8UiZoBC4GIXFe9cWuIdxlXy0sHqymyT24/RacwhFLaD+8ORH9OvpMahxkeAk
WwmP5BVLWzPakmKUoLtvOeRUVwjgQJNHdoFIX+DhO0KvMdy7JiyxswB1eOqCuCDIGTTxrUgG9m5S
dLcVU6L1HLLpW1WGJOgaJumzIGUJbIAIBI6BrnvuC+qXjXKxPbpJ1N4j0hB2j/D79mFNmQFce+vN
L79xqH22cy/7Ude9KFCis3Hj0g0o1jP73fu4auXPBhmFymLHyiYObpp9DTr0jV2bt5mLC8Rxavs7
10RnrpMITh5w6oLUEvkCYAtYiMPZL+68coYsGvTUlGa9hp7ZWvqnTTr3plFo1bbBHJ3Eb3BbZH7D
EDRKb9hj49wv6vjaTXXCIIFj8nMVjg4OP+S9fTak9msWKJo0KlFyROdYCpgpi4LgIU6FeW/GSXRP
owH4Pydt2FrHDbIUue3Wf2cID7EjhOlKKjQI6TMOCLZwZmS/Xa9Mh4LZmq4yQP/QBjE8N0GA47Ru
3Tfs6+rOjNOlS0gqaBqNj+OQbz0037kVmolt4UJlqYwYmM40W8DTLAYLWyXn5DaTwbmg4IJKgIYS
4WnoSzYmQXmyfdvdsfix0XZm4MkEwocP9MwZ7SqmMYHIMHuisqNDzmWK854BM3kO+wmKY9ebtLSW
GemOqkDFWutIz888tOxHJkbNGYp1d55BG21zb4wT7jmNApISF3ez2qR0fHaf2VkN9zrj+L8qZIA7
xHCd+CFuDBLL9ezaoCZ6Or42hYQxt7ZCnb2bPKoP2ZhmV/BccufaqfPKwSNluJFFEFqzwm5eGyPi
Fc+BJsFiwvR7AuSGo5ISD/CxcoxvQLI4YAZnYIRFDLAas0+JioLvNh32sZsWR6BGDopjilOVckue
SmN+G5DqOXEoDr6E40pge+kEP9G3xx2UtSSl81t4e1FWISlZb7k0mL0225IjJpGZpFLt2mmnCSbh
kFyDFDRCJy1Bu0bWPShLL25ilN2VB/WjXHPt8WI7qAw3UyYtShb0ggHgXjty0CkelAvTi+0E1xtu
KpZ6noQ8NOZj2Of5C5aIdDPPkH/nJmyuWQ28cdOXQ4dRPW1TTLPI7HlAM3kimLDwI/bb25KEwMMc
980xkZ4+YT9jDxXOeO5XTRrQqVxEuJgBW/wY7BZtHABwsQNQzROIx6b4aBlfbGfbgIUZQOgqxTjt
QsewL6rp2++u4JTOWu/HC4Fcex8pSIKDbhalWVng1lgxnzQhz/7DtPhvpYrchRxjeZ+wWGkQqbql
I5K1oKT3stKUKRlzUcY7rF5etvKs2a02kewi81RjZPf5RhU9rIFIgL0ZmoyElvTJscuCfoddH2jB
Kq57/g326g7c8JFSLo5mlIoJQaEUVRkZsZOoc15Mr7Kp8kusx5YuIqalRc4i4tlM3EzCx3rbNnX4
ip163AJnx6vNASy4xl5T3hZDAIlyzJreY8CJoAmzyII3Qf8b2V1uJ5Js0dQ/zRF5hEo0FpmDUW56
zlCHygXt0Bu65T6RS5ABnzQYiwCsBkaAj8nNWsBI44Sdi2jfW2sjMUozHT9Z++nboG2TkysHqyLh
AaJsz3yWMqezMNGI/m1xkHnnbCJldcduisj5sCE4dc7MyU7Mw0pmAAR0gaTNQyUNy01Kh+zPaWAM
seeeqYaVVXlw4WjYsim3y5ZsqWqW56SrDMwcA34zKb2bEdI7pLpmMK+zcBx3rch/vyqooO6Bc8/8
VKVmuy7dLntunMrdkJc1tmC4/YchcLIDTqt0g+5MPtNJpdrNrkfiwuuip6aIqFpT/XDn+KHYFXDm
TiLS8KnwP0B2jkTVWytOJMZ+NOua7WFm1RuZByBjSkPRsjLSrLJK+nwCnhMGNaM1Lo1lETVJEri+
5u0mZNe+4Y/PwBWliHHo/bgvs3ogp0HWioWGt86AEzT5RwJZxWmaens/1zCGrcaMfxqjGMkPkBvH
UzOLQyRaZN0R1s/Rr8lM85y2Tm1cl4eJjey5mYVJ/LSNvjsty3ZENmtfeGL8LnXnQ1h10+84DpMn
YAn246ynf2PuPHfjRrZ2fSvnBmgwFsm/3c1OUssKVrD/EJYDc868+u+hPN+MxK3uxggH52xgYGBk
maFYtWrVWm8I7wygM/d+7MUXajsMt8Y46muFNG1fmbn20ys95QmanO9TEJjYcqaHiKSBubGKiXY4
XMbg/pddmgCCxYEYEdlYJvYORWx8sWLTXHHmT3/4hgyn2UulW95Tu0BfXdyjEeVuKt2v0CSyqIu2
g6ofKlPWHCQDvWKBLjkq7palEpt8pfyBn5sPBA0VvVXnq+jiAGsh8AxkR+te7SIXtkgZ3/B49i8J
R0Q8J7Lsi4Dcgl9RkR1spKOY90HfIqdHzgX3W9qokdritNYDxvXS8V4Vnfklw9CDOh/ymNliKCvy
m9Ksq6vAC83nzLTzg2eaORsN2zoSHRgVq259oSNSARvekL1V0pc2KY2fXiSSUV11QaFcpzVabXAj
1L0Z5NYPJfAitAFQxb8WPbr3ah4mGusYI8vMdVXsA6Xkh9y3WIBXabXSQyBsJKAtwStGsQaLXhIy
Ur0G25RNgPhatMyB8a0rZhQ17MizLkQfCmc0kbFcMKfBZ/kjZx0lKDQHdaZk1wStu1eYCw/x0Jk/
KzrmezNWOtyaMTkzPFf+Ittq9LlPWmVtNDa6PyTG5ZMxFs2TVRuoZ2W6mewA8uGSqRFYTU3pV3iO
CqSfgG42Udpf1qWFuV4VGreVrXUrFCyR6QGEu3Rrf3xIahX1ZZx5wZvW8q2bBT3ZSm3VEx+w77AQ
Nej4tYrlWrD/3P4Rr6E0cKiHqcS7QtzLqdT94JDeokCL3x7XwQ2VPKhMMATPStO6AtepQVSiCgMV
VWqRg2k8svkMAZjV2MsYl2Mkj72bjxsmaU8LrIoUtMOxPIHf0dfudzJaCnEeZ4YnjWYafauixSUI
CvVX1Jmq/VgWSM/UBbCSUtMuq9Q3vxQW0kC5YfkXY21H1yjvGd6KgmZymwdRtpX6HGJb3ArjsSiF
Xi5rb0AtXi1ZPMs2p4ezpvgqgxuPYacDwkQZ56VH+P+qS/7f2P9WaHYe73/fgaX4nkOweU15oDv9
v91vIAnQF1TTsoTNgNoyDeA/lAc6F58MWzFkYRuWLJvWP91v5ZNuWvwyTXN8eyBLwJP4i/KgfFKE
0BT+ij9fGuf/pvutC670qi/NY6EpO90coIgA0aJMHd9XCJEkCgzs5qV0g3XhlYtNZwugA9umYZO3
nLqAtC/t0i7WosxxnIrpI/ZWfmdl40Vl6SvEw2EPGdsCC/u+SvFzw0XXji8rjxNeG0jYOZIJu126
AaW7FVn8GzlJLlEYS9xogKe74D0mjLoZcgYDYJ5BwBqVGEVjFNu8jEpGYVoQy4yNzZlea5LlJKLQ
g2tbwIilNgJ0KULIEL7ZaO6S8i6aPHfz5JvV0/kw0eJNIGJC0UIgKsHbunw2LXE1SBbiJjK1Qwxe
U+9HKCxpEeHTCi1jiSCSQKESuTNbrGv9trTUG4pqizQ1YKeZa5V22PSo08MUBYr+Lq5kRn1oofHR
S14WBq7fDCQr0xjrpRtY64F8Leh1TGP0G8PIn0Sc3aX2CLkX+Uk9Ik3q0uvpWlKDMk8Vf2tzsS3k
75aZOKkCTN5Wbjy3PYjhuS4SR0LtGqtfMItXBoorqXk/BDtPu60lzB0oH8r1Ldp4xkCqqJp0mqj0
+ca212+pBe9jf1so44WK7LkcAY/CZgyF2FaPdwPIYQPFc3zl00Wh69vp61rNde2Fm8zVt4lrrcLE
W40lyO9sCHTMCeungEwL4YRLP2xLHKfyr1XznMnPESMlYeknQ0XwtVvZRs0iEUuecnpyOUcZBhqy
VBpLXdK3Rphdk8BekydMP5o+zfQPh1bf0LTdKFWM1hryLZqCdJ3Y1YX3E82DG9utnqbfbyXvUOjS
UyQlS6OoD5MoDWx20hu+KeR7DIY5p7CzgtJDgMWNHR5SqPqW8+bKUDDvlG/j5jbNbinqONOHGHrX
mSaEnDEPTGmZfrHJ6TCw2Ajo2CGWhNM6UXU6o0gMQhNe60yHrgK5jeS6ie41M6aRlIVPySRM6AQD
26d7XeTo4oQqtkP8v70T5c/p9mVqbCSV6nsbO6JS2WhZg8x3r0yXKR3BrmSGpSR3NF1NfWmC7xjb
W69B6yoytlmfXNd4tadhe8Du5xv9SRTMxRaBtS/KZJxaoJxkXthh8zInUJJdU8xEAKB/KKzImebH
kMQH1N0UZnxTJw6tNKcs3Q1mJ2DX+PJASTMU28nEpL1MtyFJRlzAacbXABKsVFuAxToQuNaBDsia
zmNs8a4p8nqRsTFKvgpvaaMi0KCHPX216YsGKJcXqraZaCsdwaOoJGdQ28O0YvJmaoaKtQ1fwozl
FQ3QlqDRIjkTS2KdKQmQBLLx3KfVpW81hbUNBozF0QB4p2+FbEV616JIh3XCqpSbgxCJo+jSjwQJ
V3ZhhKlhr7D2i4ylLaisM3f43wwWctTcakOzGjNU+wKx9r2rAReLxEwuy9LahXqxDgjuNJsaeRkI
E7u7QZDoRYON3RUWYdF02g/Nbzhe4N+b4BdabYnMPyuXAjEB+VLYyaWXZAN8pCzGthWVGTtBGZ9/
Y5d4nWemDwydLqFGpWSFV1XKLC3Xiu+Oi7yKl3HWYPmLiChVxh5BMVNdYp6Bx47HCRSOqaSkIPLz
/LNq4cNKUrXFqwi5YW2XK7FAxJXfdZWgWihUIII0uvaRct4gOuCv1W44VKp9myYKWtBWYayMDvKl
F6iHTMEQmGgIHWtIl7XrEeorY9GREIIa1slF8ReDV7cF7DJA18JOJOfkmlAdXpnIKi8KMFfIl5nf
Xp6zNvaFS7riN+RmQPeRpEJ7B0v63yKl1B5L6oG0kaqd4R882f2K1gW9N5+CElZkADwMtpum2QOv
yNf2iHhtXacblQx9FZT+1wIMazjRr4rO/d21Y7/wsYQip0U/K660RSK657iStTVWLv2SjWiF4TDq
TQMRWGrGH/QIhINA1iOnpmblQavtjFR1AivFqdXgbr29pgW0yn19m9VgbGjUZzBlqCDtwA4sx9R9
yhHpz5L+kjwZWDrNcvkCwPFOojP7KuV4B132skv/gy77axefauaQIVH+Ume7uAROR/f0LkOY21wP
yJdOEYS2IpsJoQIKfzxADWufIcOsXNOlMaOcewTjvUxCM6AUUwOhczGlM68zCS0RLdCmKNsotr5J
7Hyfu127bHJAbJS9X/Zj9i+A51H+c9pH+8pcjyE5OhiyQ6SF32nvPoSJeiNN4o+cZh+6+GZq8UH3
QkhHq5pFYWe/1I1Ec2NhKBoS7cDZCdAsWzMsrs1kYSJnhnW5eRVgkjDdJOQQKSdfWhmkCdkCmp5s
LVNQ9EZp37IRjJjYTqF8GihkGByl0imUpXe4DX8x9OckL5byY02z3Cfa9sx7XRc7qtrI1O7oXnzr
iEqiYoJzotcJdLlKJaA2d6niXSAlehF2SBT1+jIIxJa6DVrormNGmNla3wOFcygxMOxvSyxLBBJT
Sgc/fzB3bfzcje2qbJ7pUG0UDEayJrkGRr3slNtuSrrYDiBFcRxEvlgYG9eNLztLobOb3dlW9FvK
9eVLqqBI+1Lb47J0ZVfdVcGsjfEpQ0TRk/ptX4qepqd9ldpsQrhJIOfwu5MdhEe39UCBEWRUhsz4
IHaKIg8H/HIXjWFMdjAjQH/zS1cztYC1B16KeRx9VMg6G30cH6ZEqgCkO+1mPRxZKcD02HCd6VVK
soMmBpRO3sRIGeR/pr5vrWqF8uZzBdyjrlLkQ7G005+z0bii9rr2kIU4vWjeIj//rBmhCFRgFBYs
E/ftfIUmUMUJ7UfcgnHMTW2qS62fE9Bjh8fxpeD59P2U9xaIKbOHgicEvmpMhI5XqbZcBW3jjXig
CnRnm6C6QF9jgZHLFkvGbyCbb3QMABY48VLW3kybH/wdJKVJd13t5vSzGNPLzQOGKdOipLRIf9ua
wVLtyoPFH2Bh3qNk/5JukIkOUX7d1chDAWYsKDRGFlkCro/BHQYr+xF0qlY/UOq7DKlA68KCWHZT
oZCeWTsbDBT+HUaHViLb6zQr/R+loQGHkJAOAs7Q7fPYvCqEtesV+tpSube0x1rRtzg40SRHQEm1
tIMnEA/XnyV0ugRJVcXeoALya/3E0ZjmFetk7JalsBcprUORehfMEa0v7nJ7PyXPHmWKlleYsu3T
Q/bO59NlmQBLOZIDk/qCjX31+bpCnUCaBkNGFOiZ31OKl5iSU5DQel7iTBmgUt1a5FmXE2FIoIAh
deLq9HPoUxx9++nePseM7YJXD8RJhU8XIXE1YnsGUW8Dehm9zltk7TpaMFn4Y4ppqSCqsABVoool
iW11E7XIYFC9j2x9OX2vBtJMOX7LosuE4l8qPgf9QUxCTdVz36HxgfSveE7ZAC2EQ4q82hQAaofK
BJeQOBmhdHrZtpsy8OhbYzQPp99Ve2+a2oCzOSabpI/K7F1TRVV9+nDZZkqlY5dw6ucYJfTgepB4
RzZMfu7i5xE9jCn4uZvGe8KQcaX3ZO4uEbB8JriaduL0wn1JoXvoOtNeiMQThwIya1WnLLxsw2RT
PRW4DtBbw1VkxMWrW6KUtJpujO3elapR1bf0zVC3qzMv+V4gglHFgd5QYC/pIOdfx4XOphOgY50M
wux5OuWhOAWZp1lltCqKgi2lS9eobyGPMnnaJY5vJxfq1I/nYOg/g2dIr0OlXnXurVzGlzGnlqgn
vLKgX5YNDTWWyXRqjSOgPuii0kjuW3MN117Vq11vGbvpb/2e1CE/t2wmdP9sumoUKzTZRsEB7Qdl
BrTXcjpandGzbML4uUK2ZtB3liE7QdkgQ4U9dKaj7cOJ0+Rwy57Dem6MX1qkfKbODwKTbXSQHNRr
VmoD7FiLLwuCwrRRZhT1xs68yItkffqTvITit2tsemhhkM/gdIogxNtPosWFJkqv4qHZa6djdQ+z
zRIGmlz6dtoqBmDAUQIUWFm5oDTwK7/UkGwDwXKl4biux1edHuwkHc+T8KkJCHqNOFifWZ/BvQvZ
GTzsGq7rJsTGi5jRRIkzRdypftJBIwII9TAtL4TDFgAhln0KzJ1AKjj0j9rWNylb8Kuyb9BoNdc1
k9RT+FlGMyYDLEgEPD0iL2zC/xgRU9NlUycGoqn7dkRiokKkYf1LX8NYTkew6Sg0BRYDCNYUsWsa
qZMJ4rIjHJQl3WXsEacqwPSKcva1C++niGOB5EA2YdlwTj7ziFMw+M9HFJauaRapsDVbR0ae1+WA
ft0mR95qOgKyEyO1/TzF6encT6OU9C52kJBHbiz9kxtzzteMi77/VvAJX0owBlsPWZI0LKeDKYHe
QavaOf2sL7P+7bMSxGXwmCbcGADqs+EcGbnWxYxsgzL8WGu3GToICV/ULDnckmB1HvKccgcjYqOg
k6DV6QILm8O0rUX1lY6VtVakfxKi/9u126PkpTcUp2M8qP/GCq8gEzte4XWq7nsdpMGbAu/0T/7Q
mzT1E3Q5VZCgkdwR4NjD/hR4Ea4xbV2RbU3X4RjRUv+b3gQx8hO/iXmJKiyDIDNN1r8qvOQ2nwiU
sg2hxjQAAinKvynxGrMIbClUkhWLsqapgq6Eszltsq8SF7MzxliKZMqllZWzqY2w7jr0ddZmGj4m
al/vweaoeHv1+Y3UNzcyvrGgC4fWwQn7SphGvOnJIxd6LCerok8inMisz3Gp4wjaqObWkvCO9MDM
G1L5nMSje0FrjtNH4e+H4K4E67bHn1q7qD8PXo8sY2PRvUNO80IdSRcrCfYgFMwdmrUA1hGzsVP7
WyZdyc0I0ndM9EvXCA1c25FEtFHgoPtubP34dsDA7UIa8IhufcQR+xbYcdvcGMI8uNUINAcsc4dQ
qlV97qnQLysPW26cIhR8Pzmc9H11QID+YcTQ1+7H/gqx/AUEYNwr+1QFbgmHRcHTsenaaK8XCDiP
GiAwNUMotbMWeqfui17/3nOUoQ6oQQTQ4oGzFn9UbTPswXiETtxWv2S1Q7QNBJeZ4Z0jT/DPGrTF
CqE49PCEu6G/xULvqNsUqbdL09Lc4C3Q7G25bFCDiFGrMVJrZYX4Nyt+1+40JcPIJ5IpFOHkDGy6
rsDoKtJyEIgk56MR4DzSy/Rib9tQUybjSkeu9ARi7egUMkLt8Y9YUfxLLXA3ilLk23Ky7Guirlxi
1a7CJiqkpalQZnarMEXwwDOdBnwwZCUXxetK+Wxk5gos6sSkz8GhLNo+tq5yu7y0csNeDFDalqFS
KHDr/T3iXcUu7covTa4UG8VI0ZsoYE7Qus8AffFH30V32sgJGgegFWYoEILL+lc86iU765dBlYtF
YGbxxpRAnY2RFWwsaTeEeIS7iqvfWKJaVWZLvdkOD9CTonVCs7pIc3AUgMF2Rm0MGzlQ05UCEULR
NPmGejamyxJV4Bpj2zK+myRulAydFoTL0H9CRtrNu/hrEID0S+l45iNlbsAmaxdCmBB5c2fx+ZIJ
fjTS8wjkfg1q2wWr2A4HU423dRD/8u2yeFLa0QO8at3jcyT2RtRXaMoHTlN24quHjKM8XbU0TXUN
JQRz2DS5tREAWtU2RxnD+KGkyWFwhXWp2kN4lfclZnsh0AgMReCm2+mmYeYkSnYLDY/pTp6AOiY+
JWWtQc7WXXSl7S30KCrMXovVKbQuH6eGLrzGC7JCgLJvv+YqVnlwf698U9l30Ng0ItjE8YJy29/j
HnDAIko4tcbQRgFmdxhAAUmgO2obj/2IpTMg7mE1SjJqKSjr+VVEh6euLhD8WtE5d1e1ViVIvWH+
lQ0hzqt1+RnNKnPXadreGG04P+TtbJXDAfedcJmaonOkAjRnaYJHbMEpwUEPfqZ6TiBKDXShKnOb
a/ITu6y7HSMkDDS32PSRMjVRrsEVHWCKJNcxgSWXcIAHo+PokRjWhZVB9dduxsrND0F6D3EOBZw2
R/pAC8qtHYpfYLsmlSJD3cO8WiCgRXW3BnkxWPLDqGc/lAT5EtOQxlVukLfjRvs7GMcRacXBfKCX
jhppHwwK2E/aRb0t7nPbymFCf1N0/G4aq/sCZgdni8oMIZP0F5TTVkqx5GxgPmbI3KoFrhSoS6h3
6H/Rz++wbcky7SLPgdC5Rnqr0RQD8qU/JpNaJoStRR0nsFqUsKXrgF2a79PZKptkB6byt2rH6mdb
G9ZAalHkrCx3y53JYUdjVftwVVpU37XYddA5FWuN1bJs4rHeyVb6pcuRwMj19jIG57BPBvdCkYxu
qbsqramBhrJA2R/GOx4bbAyGFmxDlIPXcWtvbT2nW24pA8oTVEptEHEXlfKIVwaE/uqa+rd9kdeo
jMOR3yKoaa+g0uMXAsAqrcqDmjThvraau9bqEIyUxoNiW2AksLvFpoM5RmsB1ZsSPV5QesMA2E0b
LGKbaYTO6DutKCVcYTAYlrX0Seqo0xMtwpUGAHRlFurXMMotxzIqpF2q32MfQDBFaXtQvGLtQknV
CzW7RH1s5cdQM3Nf+CsFPClUQwDRiKsm61FEyjZ0g2c/sUF75JRLMANZVXlQUE3b0+O1tp5cqmSY
9KLyMbi0oFM4yMwbtDRtvpyurCnl72AjtJ9lqBIY44T5jQgH+gQqsgZ2l1yENYwRhGOjde2aCJ9G
+MTjLHmj68FTJTfgcmNL3nZQ4OECsBelprUGl6A5EcH/LrcKJDDL+nNlNusEYR9HDzCPi5qr1KSZ
26aSvW2y1YhMPkAlzDhIZlCPYoOiQIdXG5ZnlvTDVzCjN4cUTOT0h4ubux0hNp0h+VChhKrm6K3o
Pa4aHvVuLZS8rRZbN8iDkESoQEW9kqJmSC2317t7OcM+o28OLC71Us2zLRGkvTGsGAA/sJqd5Lqb
0fU8ptpv2h30cLI+XkeZ8j2KxNKM88+t5W5UU6mWmmU+AwKmTmFrT5GB7ZcB+QsLeUgGg9RUez8W
k78H2DilXwejeEKVFlVO2ysdZHyCRRdFSyrq0Q5s5QJKlYCOl3kru6JZlurs7S4s4T3l1usKv8QJ
jk8J1PJhi7ZZ9+eQ9f8nAT+apv8XZuCKTGp8PANffE9//vo//Lf5Pn5/nYa//Lu/0nD9E5kdlSJK
q8LUyHn/TsP1T+qU/2LHahqgLKb8OCV/QD9SU0BgaAYqsBazBelJSrZ/ZeH8FcIDU2VUpQIAPEL/
N0k454C3h1NVIF/J/q1BChEaR4WpOPwqCSfMCS8vPaDdpZoTOfxobSWCbBhW8UGAjUILr+y26Dlh
d5Pk/iauNeVORaYtL8BtTU5bChJ9LBu7f+zDxL2WRmnXj+kjLaEl53WnmjSBabDJGKAWHVJJfb8N
VRs+pQazr9KWeMQt4/geyx3EcRt8QLIIw/qKNWDEHfXU8Lod+oPUgvnK0+u6LNZ43z5EEo0+rR7A
UIrLYmwh0OvoJMY2utxJcJ+q4hrV2RJZthAFRS/dFj37aQjS1UHq6srKa2TiYTa2db/Rc21wvDzI
9u2Q4SrR2iDSdIwf7cpeRRntw0IzoHCbnIBdrJBtqpvRMJCAYN0AzdeWu41PbXZpA/pfQXlsaIwj
vJ0vgIcphyqnrdvgDXLZeOYaCS/csdW1iZp8v0tCJ6s2mh0ue3bGWlbWaVjtCyhVoa8u4uQq8exD
2As0BKyvPCaFPnWnGO59VMfKKh2EO5AqWdo+iEy6i9igYiQfo1pY1Z26GuRIQuqWjRHJI3KF8j7K
YCBgImIma7euSbl7Md7kLhFQLjzaki/r4V9FjqML/s25/H3N2v/GmGCfPJVff/9P0RH0y/73VG6a
n+htUF9B/Ua2VFmjwPLnVC7kT9NhWEYsQKOgzNn4n3BgfppgWNO+zIlZo2f6dzhQtU/8PqsYrJZu
02T9V+HgbU30j4yGCShsVs7G68qPxJgKpw3Ice3GW3oFZoiZqHev4uP1n0LSa1WTKZr8U1765waE
1ddRBhJPgyQENwDn+UAvdp+N+uXHLj2rWNUZZwpOMAa2u10H5RYsqh2O4kwR79jI8CFfP3gEGqHL
mkw4lug/57p9EWjFFdqaZy4/tbXeGRcxK4EMgyUsv/WEY5Tb3navVaMBqY/fRGGeKx0fucOs+Oh3
iMe7jWQ4pVxc9HkO2Dj6XnXNmcsf+bBi2l5ebR9oAxb62CfCMccANbbONcAjUBk4/W2PjL6Yhu3V
1bW2QqpJZdq45HHIWmW7QkWWMRPFmRu83QX/npdzHSotN0zOVC6Ue1dcYGf2GAXRRVrwOrV2mUXI
eZ9+kWm03/vOs11WqL3SWSVfoUd5FqW7ZZJ2T3CFNmhrwKBWB7a5+MyCOPZOs8VsqjQwLCiFsP5s
FCTTAQtMP9o02MLKKmaumFnArjv9XpT+3n+x2cKuaJS0Vt8YDsz7Bdpv27hfy5G6rrNDm11V2QHz
xXXUw3hVzyyZYzNutt6zDtZWknNHD07Woij7QwJl8MzrTMv6ve80W+4cqGDrq5UB/ive1DqJjJ1v
9FReN3q0xdD3rnDrLUS6HdzuX6fveeR9Xjrir+a4GyJfVroZ76Ok4E+KyyAprj926dnah+5F52sK
jbWGM0miOx0GQ6cvfWRlGrN1P+o5DVw5NJxBr9qlSWFxAxuh240Kx6PTtzg2MLPF72u+FCoDhDxV
waitNrcZHPiPXXp6q1djTv3OHvGeMhzbxJMnbh9zr/7Y9HxBI726NFTrgmKGx6UTudvZCTw+CyLC
mThybExma1sMYeHCN0EP2qdHZ1vrRvvgPmrMVvJIe0zOprARDsUaidINTMPt6eGevtg7q8qYLVnF
pQypApZxmk7RVgg34nxpStXvHI84QACxdkZe8NjozFavbqitjFMvwQhLZ4QTL0G8OB96hTkoRxVJ
M7hyMDiF10DRs65o5dM+DIlscf2xvXTeb/cj+pCwNbhHaKsbt8U9IldhIJ1+gyODgyXBmzmfWjm4
j7bqMXfqUWvSnTIpn05fegb3+3sb1WdLVUrrsdCGXndMzMhk6RGKH0ZTNxAbr1PjoaysFdY6EcQe
E5k5qwg+ttb02TKOQah7IEV6JyiMCz02rlAqOaNmeyS+TQfw1xEiGUUjkVAOToTFapFHyOnX4RXa
dT9PD9mxrzFbyINGZS6TO91JA/yELYxZDa35/rFrz1ayKgvMGgKolbJujUsjxPlYSsYzA3Mkk3lB
Ab2Kb1XZIdNTtwO8hmI7FPBNg2BlZ80WauNXZi/AK391+j2OhI0XoeFXt0qo2412yDcoleSqyRoU
kmMHVsZtgS3U6Vsc+cwvOJ9Xt1BCTUcIHGWLUR2EgwAftmWWFT/GtI0+tqq12SYsykFSIyR2nE6z
flAav6NEcWaHnJbuO3FVmy3pkob8EHXN4KhikGh14SXHbDV0/cbsw3VXyl9Oj9KRyTr5prxeDO2o
BJrSZuj1Nh2cB/W2wr7j9KWng857rzBbwpHbWxJcuwHW/STmDPEXNW4NzWzacYtKQ9c/bNfmuQj7
gs9673bTG7763jGc/aL0it5BFupLA+AMNSnVvgHVRBuHvqMyXoHVWIhIXujGJTBUtLa9j+3dczVo
pF8ROczLAQ5R9JQia4FOiXN6FI99oNmK91CCiK1pjkVILq1sHfc94aNDcPrqR9bhVLJ4PWiulbvQ
NnhwIawGkzboe6icNH48LsKw/Xb6Jsfm8mzv1jA/saKCOTYCHwuQfUqNJynB6oIifY8m1+m7HIle
6uy8DZEZbxCFFVMpwzZrzH0YqJeKCL5JbjLJy0sLLY7OxJYjH2Uq/L4etjAy0kLSajgnef2UAMMA
hx2cA12+v2zmKrGwEvxSN6e4NagUPVx7NwZReGZNHvne6my5+60qpXLBttq25ufSM1AfRMslEo6Q
z8zXl/F+Zx2+QENerUPmUIuyasotJvufig6Wpm6NtMZJcci/t+GtrcVfMZRjEiAvNJlu439dw2Mu
UT7LkRRBCr3RENJsF5KbXdAgevmdojOuGoKGRB/EQvBdUwPsZaBu0eiOyzNR99h3nX7+6tkLFA11
TAkHx3fTLwbb0ejHZ0KEMs3298Zllhb0YYa8A60qMOvSvYkIu3FptdoqMhCo/oagVkx8JzCdXgxH
Yu8EA3r9InD+RV1VKFColodcKZjq7HlSfMwkIv3ggytB0els6D02q2ZRhD6DJTdq1DuD9GjL0q4u
22U5Qs3DPnP6vlJRLrrwYHV7uQbaptIL90cnjndoA6pQo06/87GPNwszXmTkkhIwwAgU5Y4pRjoP
2TmY5pGLT4ir1wNKeg3k2Y4GMBTm77CvgQbXbXomdB27+CycdHULPUMLekdTWxQCvBQxpOHmQ6My
x8L6uNt0hcy36fX2C94Vm05It6cvPTGN35vSyiya2I2M/68V/vnuhQmM5plNNx1QMuDLT9+YOZbh
EVijLzMMD/hq4KZ8Iyl3px/gyCx/ea5Xy9XPjMr09WpwYt2+9xFjWWhaulbs7saQIuDZ5kqtW0co
w5lVdWSev8D1X92vVYYccBGTgN7urYyqQIndZuiWO3uUP59+pWNTYRYlyjhBIlhhr8QFAqFAr8TJ
esSC82NXn4UFU66B0QHicWpftqmycQwdpDT42K74Ukh8NTxmFEpaHhajI+lj/hWtCPlrYSfB9vSz
H/vYs+UNukxJrAq/LHACy8mZUsjIlpZPkmaAqMDLqdqcjWhHPvQcvkgbtAl7zzAcXarXnY9Idd7f
0vIHcCedq68e+dLybNFXZYwh0choIaWMQmh6oN/65fRQHbv07PAgqSGxXsbwG77lrVx3zwmiah+7
9GzJ4ydf1QqWRk7n++DqJkOs+mOTU56dF4Th0p2SeGpPzZE9zJv77qMVsEnc4HX49nrVQzU4Gxyz
QdhNj+Bmtob06/SYTF/snZ1dnq3ZSC4HQe+V1u9E6awLFCofpqPGdGJrjBJhzjOp4bFpOVu+rhn7
aouMrKN18U8xeFe2VezKqNuMRXEmxB2bOvOtHF5CGQJNdeQEC9tw3GKYfWYBH7v0bAEPYwgmdnTZ
QsP6GoznIyouy9NfQHn/EyBV8fb7xnKJHgDa9I6QFHxsnsFaokVnXg3hocrIG5OD1h06lHLrtRbe
dYAgSLXMsd3W2U8ysAkGcfpJ3t8SQYe9fRBtBIwbdqzqMRjuPJmOvVKt5NpyTl/+/TFU7NnKNv3C
as1cGpw0T5CsEgg15+vTlz46hrOlrSe5sAhJEI7BlMJSWWfthHEucIrpUE6L92U9DaEcP5C66xlm
4CSTAz8P0bBXcnyxDdQexzOf9NibzqJBW0sYardEg6JQ963m3nq2WJ1+02OXnn7+ap/y0Zi0S0Me
HGNsHzmu7EWtn3nq91co1Kq3l86w0u5sHNEcUMXfAaQ+SBim+x3u1zrw3tOPf2yKzaKAQOCxNwPB
RighounC4e8AwQW+fn/6+seGZxYCPAjSUSTnqmPkPTYTONvZzYd2jxfsxOuRR5A3D2Sd6Wt6pP2k
HqgvoB/+se9qzYJAmHmFnvfq4CDedQCUtZW8+vb0mBwZ8znPR9QWfp0Jl1ZS9SnQ+7vKB9ec2Gei
xpEht2bLOvBtnDgNll6vBoiWUI42rebxY48+W9atXGkCx3qaA8HwAyv1r1lsPplt9fP05Y/MeGu2
TqG0IaqKXLZTus2NFiGdJmgIgPT/aonaOX2PY8Mz/fzVgkVIVEcPPVMdtVBXtaj2uLisT196GuH/
3LtB4Ly9tIBkOuYCY0AZ9exndMSWKXqcJua9JkEBVvW5VXVsBs1WrVoOsVRlVLylNnlAGn+Fv/B6
zM7V7o+9x2zRurUayRhv8h5ULPLauuvG2y6BwCjvLGTTTw/Wse8w28FNuerxGGOwPL++jVCZkTL7
6UOXNmdr1xNNCyCSYjEqo+C+lWtMqs9c+v2Dg2LOtuRQD4aqCnhqsoSFMcTfJaSRGqPCkvJSYJ2g
F+M2T7Ld6Rc5sh7M6QO9mqtlbVaVH4U4MYZ5vwrjAffnxsAdASvhndGF6Zk1ceytZss6Rv8XTcKS
UJpqOvIhybDR9KpchH1ZYWJb1UthYMeEmuA3JS6M1cfebrba+wESJFrI5B9C+WG1Fko8wbJGUAd+
5feP3WK22PXE6PJ6OgYYGZqPlr12ReUkbvGjUd0fp29xZC3OMXE9gq69sGm1Wx76Kwb1okVIHx+a
65k0YJpa70QVc7bYq1oKYZDTUrbqtYlJnIXmTBZs3ApUi46WTlidmQXH3mS27DWEslHqYbC62L0c
WoH8NZoWuIueWfHHXmS24js4uMjk+uTs8V0zPPU1sqASFq4GzYJeuS/yM/c5ElnmYDlSjso1NfxL
08hUrj1fH+/l2Io/VFRRxCwCqHqXylrO56gDv8pWnh/3n42CNOfM009r+53PPUfKDXmWovRI/93W
w+u4S/bYjl7WqtgNTbtGTvbpQ9N2DpmrUc3CDJSug4oPcKhY6yklToJzvOsjc2kOmEsRNlXGjJ28
r7HiKMIYw/dwqNYodmsfOl1izfc2ODZZKeJgCKmvZ9Fdqde3LTXVxenROTaFZjs56qCIfPi4w9Dv
cZFlhS+epPmZFtaxi88WdIOyg5fHNAZiv/qV+V5MkoZp3seefLaI9S5G4xt/L/buHBD6mN5PB8fT
1z7SdkB75u2QV6GlDfHA3NTN7KocYJPWD0m2D2NrIZefx2JtjM33s4WzI3NojnjrJS9FmIx4pEX9
L2Ta17IJDV8k58CWR1aaMV/JoRqb0Kd6p7LQYnGj31XyCKFx/T+cXdmO3LqS/KErgNrFV5VUS2/V
3V7a9gvh7VAStZDUrq+fqDMzQJvXKgEFv9gFmJLITCaZGRkRlfoXignX52wlhJsAuK7v0d025+hb
hUwKofyuEHSnJQFbXOXdtua+Eb4zi3ZDJmBQjoIEaoUu2YMLmt0bR78sz7tDSAHtoXbwsZ36kQLt
U/8i3K2D5trkGC6cSVfjIIvUftE2d8ypP1vaesq4f1Bki6VkzYgMT0avL9rPAuxzI5mPUaGToCE7
r92KaWvDG748kkLNVQgbdSAFpdD0HNIhJu68EWzWJsjw5qAcAJsZcABcLBDXNOgu9XMN3WPOk86b
jreZqOHV6EUcJxcIi1T3AOVKieb26rNtLTvQUKbXH7Gy5ZmwOF5mflnXWAXo3/y41HKoUBtAo5UV
MNFwgJdGOVV4+7oFyKgZjlCTOJbor77tzS+bxzvrtyGg1jQhJNSznnzNXesInM6Nb264bRAMU1jU
Ns6/HrSm62IvfbbrC7q/7c0vE/buzRvW5n2EHtk0tFxQTeXu/RCWG6++tp6G41q6AWI49xHe1bAD
7+CHivFP1197ZVf2DIdlIHLyiA0TAX0Q+P+U/ZjhDoTmzL5I5DxnUCu3N6xyzXQM521mKABIMHSm
lQ/G8yKETuMAKmB+4/CG8yoJCT8NnYAUvOnySfn5cGpz75hDJ3Jja17ZHkzkW7a4he0BGJ4WIrjD
tH2CWHzsyeIFude368uxstIm8g13G0tlYYSrIVaC6PqeNXpjftaGNuLvlKHOrzQ66iJ3glSa7k+0
8zY2zrWxDbeNCjdA8QQGKgH16MBVBy6TjUk3WiL/H8Vq/wlzc/4DZpHW02inT/3wnEOEciB++p9F
oAW5dlBSZH33ypd28uIOjLFuDPl2f4IO8EX2O/Oc8V71vAUFYcSLfg8x0r4EK1kDLrTIF/xJwzyq
jRLPin2bSDIpkWOxICyQgmDk2XPYfUmOVj9sjL52GnQN93EYOtQB8xxSXv6jg+9eVt7ntn+YIcgx
o0iByjxOhDJabtuJTXjZnMlali7Y5xf6Q6rgpVvEx9ts3AiAo40SPK4pMh1V9zAOHohlts6YK3Zo
AsnKSY+9sCdASGrxIKEx4EMx8Ppbr6yuiRuzhrwO2IT8N8msz5EFzSYFnT8Rjh+uj7/26oYLZWFH
rKZdZMrCFjAqhv5yNLltNcytjW4EvzwbeSc6TIwiFZgI0KNLInFb7w/oMf8MfZVTS2gpoLB8oT8b
hygp/S3A98p7u5ff30VV4F+k6gg2FupK/XPkA/QfGi+ap43dZWVVTcZAHnqgtovQizNU81Pv4MDX
Q0E3j25b1H+R+e9eX3muEiKCdiyHgl8MjSnQIgIxt/HyK/HIhOs5JSM2OGVkOqH/5JU2w1sEfIUA
GSaUk+lt937HWIE2ZKoBUFqmy9jlJK0hyvahLCpwjV63+5UVcMwDyEzzuoXSIniS6n/KEZrwfAbN
LPVnnlx/wooNmYA66Gu3nvC1TIUC4UU/W7umvA2uATWnP+1zXmYQ2gm8/eBCUVGjvlqojbzF2uoa
2+QyjHY+qRYTD5HlUpKDKH5N8rfU7dYOfxnpL7kvExhXWTy3laBDCr3DozM7oC38BWijiD5cavA0
L5BahTJRY4Hw8hXxds8yCoktlySFS++QK4+npn6FdF/Cw/7kV48B16eue4SW2yeK/0VFtytBRD74
7kfag/zab9O6uUNpVTH7V8dk7OfWN/CIXxIbEfiMi3K5BxYMlJXPNy39v/Xyd/4HZSKrwRSiqwb0
JcmI2gcq3467vz76Wkg2AXoq52C0D9AuQsAlFAIhjR4t2h7QbFlEwRH9lQo9Va7V7q4/b8VVTMwe
zjx1CV4uP12IfgBE/zs60E+D1/xzffgVgzMheTOXUKeJBKT2KhDmuoo/gdKEQHe12UPRfsOqV5zR
xOF5RKi5g4BBmvnAtELs9hEcuRsGvTY/hjOGlQta9Ra7be6INAhFYhXZpZSysdxrwxsO2eRsCYt+
Rg9hNjwPfbcL9XDv9FuZ6JWZMYFrdhuGk8fQ0w4yN8jVcfqbhdXW3WttcOPwX6CV1Y403p30/BRQ
eQS77MbBdMVsiHFw0cxuhSvQDd66xQ+1fAKtT4sUNOjjwipKrpvmSkOzfZHFeX8O8ErV9RVkTlI+
QElqgcA84rQzhthfhk89m55s7f0I8c8QMts9+3L9sSsrbsLaxOJMQOyAzg2ls7Oo6dHPs49jTTeu
9Wszd1msd7vToJxCjhJQRad0HiuRQSELIlu4n1hbwKC1JxjBFSzyA3Fz2JTsgg9lnv/jNnniYtqQ
25Ibp5CLCf0lily4ed5/hbeEgVNByQZsttxH04N/EkWU9nn9FOFcDxLEx97vio0tcM2ODRf30bPL
AxbiYZw8QTr0UOQ3ujcx3Bu6xQG46heYmJ/b95CpLCFqCjFDQpX6dd2e/r4c4Dj+c6qw3mTwON5+
YsNnayGngFnHxSmfFNly9LVHGI6eDT4o4ANoeoch+9pD8SBsNBRgIFa+0JfrX/F3rwBH8Z9fgUY8
Cc7pErJukUhk6RxAUnlfqjC9Pvzfl5jQy5e984pxjoqiLcYg7UObQ2xBvHSlc1u9BvSmfw7OQXXd
Q9wXMQ5qohBTBBeZu4WpX5sXw50z4qNro8eLO9ByYs207EQIinRvk3djbWYMbw5zXnlLPqG7f+p3
QVg/+VVz00EJ/KZ/zkvX+0HF88FPrbF5YBC2EGH+en0916bFcNnMEixYAL4HPazlxy04N+K5zx7A
dFdtWMzfdyByofV5bzEdL8s28zAv7R20f1C3Z4X/7CwtqE5fHV3dZvYmRA0cnvPsuaOPTCkDb95j
Z+2gjNhs7KIrs2Si1MKeOGIEEXcagVT9BdiGcu/M+XwHTnZ5UzQDo9Gf08TGNsog1gvOmalEMxYp
P3LuHgbVfbxpoU2RiMi26gH8trAhFT36pbgTS5hQ2NJtw19m7t2+QNCo21TVEKRVD6J1iIeIIDqS
RWwE45UjBgGD2x/jWzm64NEiAO8S8kS1pSElwfQBPdu/q9n+toTjUwmnECCUhDwVRWd7k208+7IC
/x1CiYlkg4J23xUXF5mhzO5PpERjQfG1r4MfbsCeajHxDSu7BJq/Pchw88myQ2gz4xs963NTnXFR
sRsGFg+Qsn51rc92B92b66u19kmG19toJsm7UiPzcdG5WFocBXTega+WK7HTntftQKewlfZbCXqR
sQH4UOoc6cXyeih+fxyZrs+zymXa8uk7Ifw2kCoxgW6IqhPxLdDQVJX1ClHZFCJgN3UvglbsT+Oz
J0B14KBBOlH3jMZaCJPK4/WVWIkaJqqtVQRsfkUfQGXAeRwc0NpCifG2oY1QTVAwzaMFi9xXSwMh
Rh9s2FB23zChlVUNDYeHXkPntEsGdrIl213uW9lUvTZ5dBBzuTE3a48wfN6foxn8nnmQ/gsZCIfD
gBRF3gGLpTTksK7P0srWbkLW7EsDNatxXoJS/acJvYi7CB0Ues7tGx9gePUAaT7LkViGGkruu6pg
Fsodxfxzzi3687ZvMNw5a8AWknlgymo6CRmL2aoeva5luxY06Dcak+HEsrEnNMdjLexi9vcMyc0z
KOn8H9c/YMULTJQa6wdv7G0YUzGENTS+Hiq/mW+bfxOjxuYpm9oeY4uG/fTC5Tzl2V013tZOQUyI
mnTquoHqM86VzTjFIxE1CF38YcMF1ibG8OHJs0KiM+ydmevldlJMcpE7FE75/vrEr1i/CU1T0lN4
fbSpUzSwSl4kE/gd7GpLzmPt9S+/vzsVBIWoEGYw94g19q7SHOLUwbykt728++fojgMF+UXCJhUY
1XZ1AQFPpZU+NjPb4o5amx/DeWWNJ0COE3toQx6yaD5D5fCuQpH5+heszY/huKLiIVSoLnbvZupM
25J86sSYfbhtdMNnCzQo0lLANBd3/NkI6xSV7m0R0YSjFVaJE1ENDsZO982uzJ0p9mVTbMSWlWkx
wWjhJEPuuZgWH+ROCLaij8dg+Xp9VlZOWSYITTfgxp8aLKmbZ0Us5+4O1byPM7TMFlx8/GB+hVzx
awHt7o1FXrEhE5Fm6doJcwuJJOZMp6ao7qKwP1jQh7n+PWuTdXnsOx+DToA1gj0X9ysQvyF4dWQf
9kO/8fJro19+fzf6CDWRlkpktYMAoHFvgRTQxNmN62w4sAd5EVHzS86WezxRgv/2qXWb8ZvUbGD/
zZZgQi4BdOz3Nlgw2VxvXAjWFtTwWuhP9/9rQT2t9hYLX6PeOUCx4OX6gq4Nb7htOVFuMQdvrofu
0b6IPxJL/Q40lI+uP2BlTU0AmuKuHPwS3d1+t5xoDjkGe7NM8S+byl8uMSYEzbfmqgJ0HvdMd3rU
8/gB0rwx68lhkOoFl46YquiFzS89bOridDkkNWJooOACArFCD52QA/ktpEKOg5ykUz3DEQ+dxubV
eHBXNuUxjp1h7JcdZDUK7zkfIexy28QYd/DJUTyIgFtJW6hSxI4IuzuqO31bLDcJ3yI6BXldAx8j
egZaLnWa8PnXX3zFZExSt0wJJMoWDI0T34GBejPIm0NRDRtY5zWDMTYBOwTuMg8xL35LHiGX/hZC
5OfGOTf2AOJJUfchykLuXIgHnIzZzhf1FsnTyhXC1HmE9I2bgQEaRbkIWjdRDeQxPcL0f0OuZIsP
d23yje2g5n7lo9ENs9NclPd8yLVMFHUQILb5xvquLYCxJUwQIh3dEQsA0vFfHNI+aT5m4ja7NFFt
o5dFTd5h8Czqkrxz7yPRbGzCK1Nj8rjJvOccPNweaii5G8TQzyrzuCTlALQ8y1Dvvcn8TU436Lsr
5rR4DDh7ORCkDSD4djFCwBNdC9cfsZIx+RPnZv+naUCCXzgw067SvwJrPHsqbOLCgygKCcbf3PGf
rz9obcouv78LuJx6uYKmNWoobKhf5+xnCIZ/qQPvxvENXy5DiSoHw4fYkO3lKjgFUp1gXxunqxVL
NWF2nsesikNENIXS1hi7M2SKIfVx29QYh3HNbTZ3NscuF4jHJXMS1Q+HzI1ui7smpq5wIdUwBXh1
qpy93y5e3OdZBo6laAOHuWZDhherBvDauUYm3LLqErq3wdmfWwhP50k3aIgGlfS2/doE2kGsq+tG
iC2nS+3eN8x6Dkq6RWy38hEm0o443mAhpHuIYuPDSMMTRPP2A+H/xvqKbpG1rbiBSda2lO1COoJP
gP7OvQiqux4IlqgOt5qa1sY3LtaOzaPW85But4bpcSrCDzkNX6a5v/EKY6K/Jktr8HJgmoZx/gAy
7AQpxH+uu8HaChge7HuWVKCBQpq4PAQKYk2l/WCHTw1Vd/n46/ozVtzYxH3ZtgeWnhE7alg7F8w2
JDtA7rqxXa8Nbvix67GaD2HgpT4t6t3sRGmI5OFth1sT82VnaooYxLDQNp+9+Dl7DIfp7fqkrE28
4b/IBXiNry8VPu7tAhqcWj8aEk7zTzbJjrXINjAbK7ZpIr+EqIAxAagHCXPnjdYJBIH3lV42wv3K
V5ioK3QUZIPWIHkmjY18ZJZVJxD3L3esAHOkiyQWGD3brZPj2sMuv7+LZtCNHCTrsNRdOXlJy4Nw
V0Pmat/NVEHMZgliv/eb5Pr6rNiVicCyAlILcpm3SqjXVvBHK9pK0699hxGVrbodlWDwORfZ7oWT
ZL5ocZeAUlSOc+y3eUPXvuHy+7sJoxwn+XxEsqDP5CO6qJ+WbAuyuPYNxknbmgC4FxQLHyjxduHf
qqT8oMrhYak9FM2sDfta+wLDu2tvKLWtL2fV0UoA5r+fEYRuW2DjpB1YDa6uIc5GjIDIquo0BL7m
fqu3b21+DPcuCwbFVRcvPvnHix4TV188Tu5Z9zu87RhvgshEQIaluNwvSVOdXNDZxkORLxsb38pV
x6Q9Q93Susiueyka4ZOhVUlVf9ZWd17YBtZ4ZVsyoWTYsZH9Dl0vlTT44c/LwUbRtQ+3SO7Whjci
8mCX3qjBLZ2ig5PGDlozsHuL3dDmG0fTtQcYPlxGLrQJGw+KDjx8RUlv79pVupT823XjXJt/w3P7
YQiyBjJ0QFpZIqkkS3viLzE6/Y5RH9zmASYjWkaHYQqgXwAYFDo36+5c98FtfmsixTon19yZbbw/
ARB76edzCzXh63OzsieYCtkkyzTE1DD1VV0caG6Bx9LdrOCt+K0JDfOiXtRdftnXhNIvbjcMH4Le
jp4ctDQfIpDs75hu1S2xOaImSAyCajag0ZilooIIG6+ONTCNFaR4r09UhG3+v7JnGP7y+7vtXw+8
r2wgWXAiKppXgj7puymo2QnyuiyZh4ntmK/Z2YEw2tZJ9e/QCjzzMq/vntlSC3SVHvFSgKM1mePS
rXd1DS2Izx7/NRcgGBXfcbiJpTNsHAD/6ip4ouHqQINC99fVuCR25IOTVU/RmEOOTpyxt284Cl2Z
SMPZF5/qSblYp8pXR83bO7fNvs+1k0Z9/rOucI8gUPyB7DFs8frS/dXG8VGG/w8K4uFkwkf1QfgE
OuL7opk24sZfLRxDG5HbL5kD+Wgg2YdODCRua/Qld6pD31zGfIj/9naC6VQ/bvsQI4CjAsL9gAEx
KAb/NxjGpySE/NGNs2SEcKisLnWVAfM6sShVLn9i401iLJglI37riVu1p1DJl2pw7oKekZ3tVVtl
5JXlNQFmnRWIbpTaS1twGEAuzfPBDUe7LNvw/LXxDc/PQKwvCG89MHhAkVyFYzxYYbPhcGuDGy5O
snnB1RkAFlIq77GxwEKPlrObmqtBJmW4cxPNoBbqMTX1ABoHCC9jYhSooK6b48pmYfKgtTakpfMW
JerS0z9c8LrGRESnuhHHos5uqkT9KxD6xx5IUKSuaIlj99wGyQjYVZzZUC6//gUre5EJIPNzrqOM
oM+laemBLuB0jJYWxPboHIJ37a1K53fSyuQPz+Nb3WdrK244cdW2Q6Uc5aUeoPg+ULTetOVnly30
LzHqorn4Pl7IwbaQfEZZOQAFus7szzyHEjibl42te+3VDT8WVcntykH1181BRBzpxt71pL4p+QCx
2MsivYt2wUSmYQwh2RSEfBdAICUMtrjhVyz1v2BiCpl0IWygRFUHxXf+4LdVYkGLXEHNasOW1p5h
eHKloHHMR0B9qgI3aC+nkOGqPgvhQOuVbPWjrqxwaDj0zANFpyiE8ZDuPFT9oa/9A6/Y1k1rZYVN
7FhdinDmaCNJ4cD1k1fzPtXoTtvYMNZGv/z+boVtp+1df7IxutNpdG0MT43Sr9ddeW1sIxIv9VRI
8NND9LOap7uSuZBwd7yt0/1KnDfZzZSfuYUL1Ys00D/B+rIn7MGjboIbXHZbXRz2b3ivmiDOohRw
8FE5fA97H1mZKWv316dnzXAM18X9uVJLU3qpjRc+zv4cvoX5rB+sYKKfbnqECRWj0qqERsEtHRnE
D1y3eQxH5y7L5S1XlYiacDEZQBe1ZuriYOER+rFJv9mJ/W8i6i87p4kVYzKqS1QkUaca6ocBdGYO
qfYV5iu26PBWSXfPKroPRRCXtfe9IPUnb4IMWGYdwqE4BDpKdUVuaq7GhxpO3uE8I+weJ2TmDlPM
8pLsXdyOk2jg/6eFDi1i/rt5/t8v21SwxSMuZvLOE9XQ8o5p4aV9T/O0CFQBMM9tuGKMbvi5UJPQ
NMLoddUmlHgHDWbzqWlS5nUvtxmb4e5OlzUz/qABfbG7f88dJWevOd1KqaxsJ4ERpZumFzSAD6ID
jNxns/tG5Va75drQhp9DOnWi/iXzajP2fBk6jLY4ktaGNrycclqTTiE8dBNNIlk8ck/edtMxcWW4
egaWP0ZIAjXLsS3RJDLKL2DOmPUXLlW/ESFW9lkTX9a0Va8W1SGLMs/3NXvspxNFB3LW5+k4f75u
OiuTZMLMOG9pAJp3XECzMPjm+z3/Sspg3upIWRve8N65YcSypgKoYuLeVz0p47wuN1595bzqG25r
kbGSosoubtuf6SzsXcvQKi2lGy9tdJrG8jd0QJsDoHR1cn221lbk8pnvdoq6Ur4L3IoHdvfR+1ra
nFS7STZqjmnphA+0qLosVqJqn68/byVQ+YZjdxUbCjVwpHEifi6p9uI2az4OgBNdH38lj2Oiz3Tg
QtQ0RyRHgzv5OHXZSBItQ3BQUw1OhVSNk2/FtV7aZifq2rpJ/i+iJmEUwWHNb3PLTYMCGIvJ7X+C
3XnnV/YLJjO9/m1rpmfsLM1c0TYHx0rqB7WOe1g2lEmjmzjkI+obmwvJ0UIPgStsiU7w1uhO7Gyb
bXXcrry6iXxzew1BG87cVOmhiOsAbz3a9RbP58qim9A34CqsHKRccHniPoCw+2zT+mSVuCWNAZoX
XJUCo7IFCVqxYFOaFFz4E6Pd5VNmfco8CV2veZcz+3jTIptgtWmqvdq6KJ52JThLReNNrygH8w2A
wsoOY+LVAupHVBZtBLYrjujUXRaizhflA9ZXQpE+DApLxTm17C4BNU7wPPVVpDdSuGtGYOw1pG0m
VkbIb4H1wofclGfRB2bX7U2tEvBBI6gvtO1IyMowdWXlfOx9X56nSEw3NVljeMP9cCnmwsqx8GGQ
7VoeLXEr7Wjjerk2N4b3ObJzRs7h21iFIpkz907ybLhtcBNoFgQWLaMZg9u0UHtiVd+7Zd7K4Pxd
ZSOiJtYMdz5LDxZG14hVrFt2fFnOuHi8kIq8hC3K2jn/bTF1p8rypUMTv5uj9iYtkKnojsQ+0gEa
Enkis372tfx63Y1WtgQTmYb2TSUzwAXSptf7fzuPdXcqmCL7sZpbhLjhZKNnccOtVlbPBKm1I9hM
cl76KTrZZ0Dmo2+XjrLrX7I29mUfehehp8aeS4GW7bRpGOTvOPRs8sT2pL0xU5eDy1/uRiaXVCtk
JoiFmSJcfxsYe8wCJ2lldLZr+/W2TzCCPmnREjcP2J+nieU7a1I5uLbqrRzr2gcYbh+QijZTix2z
t4okKuxnexk+TFJ0iXaq4sZVMJwfdBHccyzceYrhg+s6B4eJjequi612ZQkM5+c0WggfkJu3vGgS
uzzyZBlbbmADaEfIvdAgbOlGohMr4/VpBmwUzEfefComJfdOr+YjdKuiu9Kal0+5F4ojX0gLhppw
eUajd5bkPHRSHgzBp0a2X2ey6EPbdvl5mafuno8u+s/zYbjv3Cg4lw5tXkQBssuCR3bsQdb+7LcZ
4E7UI/NdKKLy0R9k9cXTVXGwo4yfm35A/OhyZ9dF1XRAna55tFi53AGtLJNgKtoXPQnkpesCUg4o
nt4vwwJ+LiT1i/Ghx1uD6QjdLFFZTbsmEPWb3S71E4c6Qyxailv6EKKtLuY4AGe7iDsQPhUk+1I3
l65KN6gEVDnRhBx7IWhYoQTJvrO8b+6FD+XXMGytc+nlFlhCu+E4sg6i7gHVd37Rijh39D82AZa0
n8VPVqO0OBaTlUytRVKgmcRBFra/k5b6GVjL8mUBE1cqZat3NFv0yfX1ElN7sWiSKVnubDWeO1tW
J4vW9kNh2/Ned5DKUZbIn22HtikFUCZxRvT5ajcscLv1TxC6OE8OtHvQbVbsmmEs4ok3d9Sv7cMc
BcueoPT0zRtlf3BV0MRDKYtdVwPVqy/Kv2QJyHkCmgEZdHJfoFU7ceYmTJC5fXYK64M/eWDjHPiP
LJQ/tCiah8kXw86ph+UQ0rlOgyniR9+P5kTNzCnjseogZNvjhsmIX0NuM2RHpewBZV3RJk47FGk0
NTz2h1nWiVp0uS+L+R97XuizU+FyCp6kBRkN6kBx25UPIIES5wqEhvDPyj/pUDk74hO8PjJUcdfO
QDFSNAS5dmklWRbpgxP0MvGaZomFjx5vV7YoufdZlkxL8XnxoIj5TeVDc67rSSbZ6L7Y/twBz1ZE
kNCDCvfOLaeDXJZ+irXTqfulr9mMREsTxFkzcFBlij4hbV7u5dxoqDfj9L6XQ+SmdZgLdFUNTRfF
mZXjFgTYhfiMk9DCHxY/6KJ7YdUZfxaz0GPiNgTTFs154MThKLrlrghrOiRRlM/dJ7GU3YTORDen
bbJUhJAH6ds51h8A7APJHIckQnUlwxyDVn8nZOi4STmKutqXdocCBee5+hm1XMVT74LE0xlV9YYU
QDHtSzj2R253xbgfvLLQqZjHurobxbJ8wxxGj/XSRxWYyGaHxxBzdB7brPSK+0HbxI4HJ1LPs1uy
NwmmmDPcq9exl0FVJG5n0EP4fCw+QflqoYlH+hB6tU5g22nXVvqrPdLiDaKL9bEutO3uBrvXUbzI
fgS9x+g4J1FmkCcfIFQ+73GK6smRM+lgU6JNgfIOqK58SILa3hClA2dj9owWLR3GXOvI3c2TNVZo
c83cS7XG0QfpOrW3Y07Q0nRGDusMcZDxGfVeu42rPpgyCG6HrXzKcbwUh74ZS73jPhvs2AKMogKt
OiRpEuoqV3yYClqIRBRjI/a913P5WHqSuvuctQKXtUWWdgJ9Dv3JKTqn2geLb4+Jhie1J1yMeBRX
UxO1nwtdzsuej7VPn7yGsubNX9owTwEQKFugOEBMXMRCQ/zvborsuT6h19751jA/Gj96getgroGw
lexjWQVaPGaZaPH5rmjHJgZNe/uLIUUyfuTFosIH7lpAg5Z0iD6h0ZWFj4qynO+8RkGeVJb+WJ9d
IXMHN1t34E8tkvDQbl5Q1brvuzF4KKJBsB7KVG4zPAa1jOQbtOHaLgb/yLyUcYG2cWrFXdDX09sc
kqg+0RnKhfBANS6TBNrLbroH0gfzgFyHigQrjgItb/LYIQJYz9Qem2CMgyVs+LklCPR1jL9LlPw7
VbvNNzUOqMPFoYYsO7YiMc86AUdcaX8sWeY6Cc9xlU2tpbLFRaSN+ODYc0MX9ljyMMlZ472p0FFP
QeYIkOGhfPHTmVvXPS4s8/VLwb2OpC3jetl5yioQYaYePXNjV8rHLoxsmsx2XvKkBb14GbcAPyJr
aRNydkMPu1IWKjnGuq17nUR54GZJ2YEU7OC2E4h2AI6op1j0dtWmtj10dUycRoJdfSgx2FSxJgSB
ZQujAwpyDO8auej8UcvR/TLqYPax0r7TxjM2DXasuMzsw4XMuEiKPpv0zyJvZX+UxbLU8ZDjdR6C
bGjI96khUu9q5mQWCsbIPT/DWUV+0mhQ6F5qiGq1O93Nwk/QAxOFseUH/ZdMBJo8dTVEmQ+R59DP
bUFIBA+eXCsW0+R/yNQ8uMdidEJohvQzuZ9DqEgmkxuOGuXQesZxgtAs3HmWE847P3Q6flrKsndf
l66rpphXfS7jpmf9eAr40jlHFyc5TE3jzu0jk1ONLuaFN80Bku59FvNAlmEsLFBl3quSznbKZVPZ
r0R2E+BZvGj9PfQYG74rrSkqn2evliKVgSjCkz+FCOJKzSPwBIXi8iTB9Mc+MiAQ+pQI1+tfQ4nm
nBh7OQX1T9Or8iNdgpLsJiT8IlDGTUNTIQhcyo1IrvUjNmsvquBDGapTPsugNpn1tvTjHlob5Xnk
fnQ52w2dfHFtf/rR+IgvCejXez8hvV5ePd8LLcRTKsXXnnYouxNkfNwkr7PxkWVd5u1o1E0l8pmO
O+9cMkqISg3oitxPNaWzijPBwPdBqfWPx8D/AcYZH0YX6xl+8QyKJ9LAxsLKap9c0BpXL2CY7Nuj
Ii39kgfEdt6KyAIpyk4oV4/fot6lFLoRgJay+2hZqipPoTWj+8eikH61H4oWpTKKPds5agENNpAx
Zvb4Ul+EN8+uXzTuTnDOJ1CSzarYC/SGhnOCaGLLMbnkC0B6qMYcmI5ZMa0SCMmGxa4c29H/hTCn
2D4stMXvcAqnVczAuGADVdRUxVffa/TjyGqIc7OgqqIfJR21PAToYWhegXvKlj2bOuUclyhgOg7q
iOiX2dboMXRHtASnSNuhLTGaXNLvfEu2ERrl0QLxOnIV2riutCA5k5nHqkTzqAZ2NOo9dTkl4jSR
y2j+XaH6v9y7VQhgh0s0qEn8rMi9OzcfbNnv9KTnDq5PsJucJ/R/Bw9UlPwlqJzSTyT6Bvt4AYl/
hTRsMMqkj7SbP1oFDfud5eA/PIIMRajj4nfoq/Q6aecfgma0P+kcJ6SDgLqefaDSVdVTVYPLNa60
x/kOsjp2C5mDwR/BaddWIWTF7bm3Dq6eOmhVuoUzx1ExsmDXASsFwC2J6AJo6YXt7xFnnXb4WpWy
bR/Q6aDYqXCUm30JmyhwARVjXZX0HmQJQTFjTeUB27+0eFwvOpLoVuihF4pLRVf/ll43Rzvaz0iR
NYuwZNzbnU3uZpYRxKFhVs03jyPW7Mse2ox4fFuOScvGqEyU4g7EQxZrVEVM6OS1R4c5hbOH8EtO
YgbbCT/NNEOJIrDq5n84urIlSXEk+EUyE6fEK5D3UVlZd71gVd09EofEIQSCr1/Pfdq1menqLFAq
Itw93IvPoEQhPADZWirES8/L+jOv2PHJBOJt4mzCt3I885iFQcpWUZrtZEMyHdEqoK+zdRfrQ4GA
v37rFwFp9p7sliGbwYUkr2gzVvEbBqbC3Rx5I86/Vp3s4QQ2c5k1aq4ZuppgqpYds4aUh2mefHmJ
Zq942Dyhv30uy1EsuwLd9rz3hy7unmALVwdn/thi3GMOEXqfsIHCmTVStv7bsaalH/7Ih/KtwhZs
clm1BcuWYX9YTd/h0DXVfi3BmMIHnwTLrq0RPvtnrIJGbcuxte19UnBA25bohoOMLPFgTr3rdIXr
QJgA3SszMWLmJTLU520iGImgd0QO58VQlMbMC5a62k0ctvsHxWLVn/Btrt3LImtLs4KCY8Gx0CCb
WdSrKPMSM9h84LCe3ZZBUUGjnGDi2ybeAivTuTMzfVj7VfLQWo8lqZjKgW4Eg3bvqViHNRRpE9Xo
VLt5cubTRrwrUrQJqryvZkqSe8tWm2w6J0IPs+TgwmxoQ/MW1z63f9eelx5URH2BRky31u6DqOQ2
h4+EMUcSi2W9RXqZTCZa4+yLEjBHO7WwmLSZN2l3pkaOwzZmSX8Ta6tJyieazB+tX8p4P65RB5P3
TgbjP6S4WA+5AygZl6QG1Jn5hvFnWUaj3jsJgW1eOBn9DZek8MfMawYfcCfEU2F9IYltyYF4tpMZ
7tRW5iqMhIaqcKziSwDVVoL2vjTzJsHlON1shN/5EGFrPNxGcINtfot1xu2YB1yHSxroVZAsKAgt
cziL6QATRz3yLjV969x7h2xxeyhK5UdbLEtWagcQYIlOKHHW+4DHFZxJ/3YjC8oA/O0s0Pd6vIJw
vV2JUt8rMUmyVQhZajNTP7xbwgDgfbLxVwqz+w8r/SiEgh67Yu7kJ0Pt72eook31U9tpaCyW3yYf
69uwJKdxPkx6mTHvrrbOaAybuAwqI9FuWDn5/rnhhoZJikZId0tm8JP5RgzTtKoUEWddQPE6miX8
RKcmerRtfV3Kvwq7NCSfk8647YSQL7HX2jeHqaplnPIFleMrStyQfCVy8M3dylKzu24ZpmhFRwxY
SedNOaMV3TE0HU1mdBS1GYZzvsdbYE+D7YsJcjd/vSVKtfMBAxj1TiHCn4pLQsb+ztHDy6xjCgm+
nlkCbNtPwdQ/ERN4MHWeVrvxfQh6sxAeKUiza/v5Jfa09Tex0UmTt2acUubrgF1kIZsiD5kaNf5x
77OLp0sSp6Lx6w980Zo6HRupb0uE6r2J3NDArbnX5rxIBvFOFxP5C6ttfBND4G0w+I1BImQwRZy+
Fp+YT9R5VL0GF/ATswNkfBDQzDSdWzh1jUs1tNs4cKLOY9YTmSWzglIYVWcZrp4NJrObEFDVp0rP
zFeppXOsYELNxBC89BPcolJSD1JkowseRvEcvlfVn8EOPiZ3gXqfEV14zxUvOqh2Iv+/0jexSK0/
A4vyo96/DWHH3MY6MJ1pNyE1FlaFfR3h19fRALlkg5FDDgYlAYm1mKf8Hn66mzgsgxLdJ+CmZwXP
RyRRCJYNfkhy9L7yLAn1n6I6nlKkZIQfpByHClGrYY9pcplDlAVbVpsS326RUsRIABeJmugpCKtY
ZZHRcCUgqhvRG3QLx9QeWXrEvbC+2bCLshUDRZMvM6n3GKYbse0xhJxR780ukYX7N5rxB6hZuQ+n
ttr0jHYbTse3pI+eRtMU2wqWcEddIo2raioPPS9yVNJClAMeY7ywlEpYvudoh9lToMcV8BhUHfqA
4XSAL7kMYvO0Tj4oOsJrmNzLOqiybi6APrj+E+PAzWnKD48D+CpWt7x4a/Mi42XEqB3KWywBhdW+
UeLL4dQdgQNZnpmhKXMeluYelJF6A1es/A2QTxgj2yQiv3SYVGZlfS0oZm/VMLrzTLdmqsfuMUn7
UXjZkiz+AUYvokkZkIO7W7y2TSmsAPK28tgPjGvmHNtQ0R2vZriStnDYyW2DF6sn+Rd8Y5cOGuln
MaSIKUbC7sWzugyQXMa/ENdI01pNCto1XyJvFiXZk1OPC0JVMESVludIhMOclcj22gQFphpn34VT
XZ7UYZHVAzzXj+24jB9li33LvEQIRpE9Bs1sXmuWuzEEnN8D90qQBBPbeVOI5oWgXuwnVSPsBBkO
sPpqsYzupv8CXvRAU6ej5NGza8FvaUkxLLXmVen2RBt1ovH6KYIeCbM+UugrUx5joE0r8f85YfsM
B3M3MPEyJu5OmXwaCncMIwxLVQEXd29qX6q+uaDHewuL5Ulo+VWMEE8E6AXK/3edFvNHM48v1kU/
jz9MqpZni07u6GaaZ9x3RxZhCFj9+bOJ4F+Ketfm8TLA2q0ZdjP8fLMWeSC9waRHxioPlHrsJcr4
CFxoOZWcsoOrwgT+M1H0FXAFMHeIRpeTotvVrXeCieJ7IMVLiZznlGvyXtHk0Jrob8s7D0qCqc1N
si4Z4rFNqicPUQYgyN0ozmXQCFBc6Cd5O+/rEd+0zrJzuawXjIfP6HQApRQyC2VwSOYijxuC7gU5
L0FRbkbP+8uW8h3T4Z/SlQg0MTb1O3kBHvpZcHJcPbxe7CX+N7agUmWwJwHN4rL5Bo54Agj7Tr3g
RBawRtq8SgEuF3UPlvzlM6AjlMR4X9T0v052GVz3i2wYyI2aRWaA0K+CJntn1heMDBeAE59FnPza
cvwOqHqrIvoG+ANu3/xjLIHfkjHY19FDvFTd2ql7TYybsiBuwOIXbECog4fdj1BtNAfu4GSZlU27
m0fyDcvlIE2qztvGoS/2jkxpGJSnUIH9qgY0UciyhMfGw281fqSZk20xhCpdK/rW+gv8V3oscXWH
Fr7QWHiPbysfN20dbnH/v7ZNcrJKblQLojSpyAFwLepKtVey2HUWKSjADSwuXVKkLR8yaL2C1IWt
t3VwCtLzanB7DF9K4ok0cX+sZrkvTP8SrWofAeBFgUni1C2tyQwzxzUS28W2m8kbfzrYFlM24/pA
3ATikKibo3RCzE3YhC8e2mvcIheB+KsO+FZhuw/g/d8saOUmGOlPGT4qUODthe7fMSPFab/YbYuf
RcHQeJzBBnXdqc7mj+cO28iTBltD5jAV3fyKELuTg266AjtQrQgv4shimjnbmaKs9pFsXgZTvyLp
dsgg29ep3zQ/HoIGbQx1etzFO0f6K/NLbIguxbEU3rMx9ovz4APamqPm5VuQgFp5xJwRx3Yh+n05
F2fRl3UquTrVQuWCqV07i+0syz8wqdrEgbcBEHpKkrECw1Di6gu6LCr0XhXujqQIngEuy2XLc7/D
kBdhfJ5L77ukfZ9qFWMGgLIqbdF8pXDoqYDzzG1OO/Pm6arGdd3IfFijTxSBexRMW6CqKhXQph3c
sj4JEf0FfLODy/5BOn5NFvtfUnlfQ1keXWmuoXNPrF3XlElMMEpvB+RPcDq9TJHGP5N7MrtrJejZ
svavMzKHkUMuUKSAEU4fdShgSa62oJ6fEI/3QmK9Kxv93q3xsarWvEkQRDkwhJrOJK0kCnE0xO+0
HfckTs7whXh9hPNWSE3GTuXJQ+4dDeAqRHX8X+9V+5KQvd+IPQDRc0vkq/LtMVmqPPbblzWItw1o
X5B2G2fYM8Js/7BkxDcPtHcLij11NLh5qI3pIuVWNBPPEKL8X5ush75bnxs5+Rnq2r226kpEf6XL
sGcPT3e71pD3k4M/YKbFZXaPQ7cFJnMpY16lc0i/am++Yar8LCbxEq7FBpPavqzUZ9uvOSMlel1U
BteFr4BVLmijxrSqpn8DzjufSVaG7sXJ7kMv4tiIdmtZfWgqthG8O/roNWt/PMycHvokuFgft4f0
kwI4q9r6fplHfrtbawQNkfkGEfZ7VRuA8vTsex1k8Rqjeot4ZRQhBLJaD4lw3fg8k6IEJgKUFLLb
MAtw+z7eGlTLB1imbzChXXoFOLKK7OdI3fMggp+5q7t0cTPwLXqkSMJyZbPzgNGrqIZ0pbnDCuCz
xQXpkvEwkSEPhwLff31jIw4q08udyekU1dgwoKuscPvyfeOKEzaickDhey3YyyLYjpniu7fzE/HV
lJqhP5N+uoihOdLQe0pccsVC03Vdhp/HiTXaz/xhkhu9NjsyAmTp/SMfgzddjUBZiHdo2uoFEqHL
MssmjbSP2F6PIs0MnF/v+Qed6PfABV8jJ3Na0+gmW4nyW74nTLyj9b8mqErOBXnlT9fCF689VK8a
qErUmQ2fpn2NRuyxx8XzEo0IYof0UyTGvyUfv/FGXtDowOh03CK46e/cAqCY1fTUUbsvguZ5Vslu
teF+hesYfD+zpdVn5LP8cT3PHAvhfYMvRtKGJ38RJpstRPDI5H6N5oLmgtOnaWQ/KhCHQRb1Bkq7
PZak9rLgX22MV89JmDJgTpsWBCPGPLwtPfwuvvx6/NlFYat+Wk4+C/+DmzTyDvEoETFwW3xvryp1
a5new83kboCMyHF971tysd3D5oGqA+IMU3hjBukylF0eUeh/7PLqs+of4szggRifmQBo5ofdO0vi
ExzJ4zQhSIMTCI1wE7lEyfRG4uXNMP0f3JWuPSdfYQJ+BwVCNdVvpPV+4O5aD91JrP0x9odtpMV9
atp/SzDfjVS/snWvTMH3Jio//n/QVdnt1iI+Tl58HSf2VM84bF4obnPsxzuYFsvMV+s7+GnAD63Y
9UC+cmDhKH54q9hsPRlE2OK87hJTX3tfHKKoKNKe+t9Yc9jOtIjTVSeXeJiGtAUWFyXA6Wspclm3
H7gALiTyf2fNTiPxfrVpDo8bzLrqOymSKAUo80Qtf1cazgMFuOgYzy1B+KYZ+TlYo1Q3bRZZeZcS
LXbyuONtXeMvGjcyTvIOlTpm3q5Efinz/JQudZviWL8n0i0pxET7cZneYBCDU1gjer5ufICUoPyB
DKR9izSKugcLUpHhuXSYm2YE5mA6u8P29LT0fZypuNvgYVBci8k3MRVujsa7eigso6UsB719I5od
K7HYFKIvgRYEsxa8mk8SLfEYx3/qMTqTKhoPClMl1rSPYB03ZmhpuoY+h47HSy58WF/BE/9nQ316
PC5toh0t6x8y+wly3vqTGWe+dV7xMyMMNvNm+mOBedSptqH6kL1Qv7Zd3wSQEbyMHo0hQxNLfgCc
Bj9oxxExDpN3PG1M1KAF67LcTq1nji0v1K7uoNIE6HpUE96al7DXmshlH8xezLNyMvqXlB0C76cZ
z2NMIlCvXbvVYyhTbdS3iCKWEdKdY8QsLXgmBfcT+OMpvluC9etxAcVq+dczgorRVV+jWo5BBTh9
7OIXLeO3ARHZme/QXIACSFBPk88RmoKpAwZV4a3LQF+Wyl1CjRsL9aLswPEz6TUbV4eHYC7rxzCq
0or2GVYOyHaJ2PxnhfKNZxNJ6D946MXbINYa6CPcd8NJFylb8O2DNSbBrjZhe3T3OA6QHKcgOP0N
wHDyVMnJfs98LjKQD2ATywa4SxdDWhlWmF5T39rlUzBW5ZNmfDv6wNa8KFEX2gJtXpfW81LIAJec
JBBxCOhzkM7Y8ZfO1hvs72J5qrdle56crpJ0wBcxn2DW/ObcwoJ8UWWcR7A2XdMmKTFqE654ks5r
Ja713LaYaGi1C/VCPkzZztsRPfIhaBgEBUCyMAKFTGxrmPrDIYb3m2TFjla1rAjGaoLqm4OpfUW/
jRikPoxaEGUSvA4Uu6GaYbzT0zkr4TUTZZGjA6QVYdi3b6Ra7Aquw3GdlmLkd2g34OWPVAidI413
PeJzddCLqCXI+sHF56XoA3DRbTBDtQF7iCjrQ+F/w8G56tLGxcV3gxN3xkxlToXi0cHAQxr0Rry+
i9ibjo0BIZRUFZgHf7wsdKDPcqqFf6lmLWC3iHwXkXaRGb5kFQp9rlRvyEaNoziWILE3kUDDMPUT
LpBQF1dPloNN1cS77SNGmH9q44I4Z1C5lHmD/Vp+DetJbaoqCG/oi4Ima4olPtR4z09hEg6b2VC/
h2VWa+/1EgRHa/v4FTYs1cWBEr4UkUafMCfkGPW13OLk13mfUL4LEH+TsgrfiMrH+klQRzHIcsU2
/iz9I/BhmZXJMmUi5vgBY11v+x5qkvTBv2+BHi9bxPKQr3by46/RUP0cNV51BFAzLNvCH1qMO256
qpjlu15Eo027Faju0gTiY7WEsdQrbLIbx67bKxNaoBnQCc3KcSCZ1XgYA1XNeQ+ACbYdDHilwlAF
N6pX25glU4AL5XmdlgihU67ZJgtG1zVwcRriG5/GtuIZqfE9xZJnfSx93mUx9Cp73sY5QMUK8EK/
p4PdRP18mEOdOUcB5CBgFq1U3+Z1HYEVUf47hoU+w4cSac29U2nJPmTJJnDsOUxWD8eCfyBi5o3R
+kO1Fg0agOoBnBZ8QW5oLq/wW6rTxiBTLrAAdjiHS1LX4x8N7I/Xsb9LaKYMaK/K5ma8k3p+Nyrx
Ms1JlTnoZQinF7BSu04lZxuXVSZL92RnEPK0cv8FbL2oaChT2tMd3u+VeLS7DEV5rnCHurq4mBbd
xELqDDlBfm4Ty7Z+txxiHXw1lQ83T7EbO7pd4uDsw8cZ/M01DvVvSdqDU+G2aPWTHqByEg17JtKd
43GIUviSV/sibDJeA3Rgq7ebAxGksmmGLSIAIInxQaDZtmaYFjoMeg8llxdZNBNGb6B4qXNw9+gu
+1wHuk1ZjdKgRfDeFuu/x289zXTXDfMvhYtXZ1GVcU7zhM84Q4jVGvVuNXZPjLeZ/WUnvfAIP23c
laMCpQHZ3NqDzFLrfw2lrxVu6Lyh8AZYewU6hKI8uT8z4X26GPte48hgL7K9jRCotaofMwObEheD
OfIeYSZWoEDPCEAfcZEuWrSpL8hlmqJrvLgtI/6uqRHs5HFckeypGxc0P9ErtM3fVMbfS4B8wJZR
ICoAGftg+/jsCXE73cd47WVwaPzgShimhEUCDHJt1WVwoj0HOGQGeiYeVZcOT3tHONNbn9MjtkQB
tipzn5L1aRXybKCtLSpMzG3oxens1/yC1/xawo5jgLteahE2j6iQbr9OBaL4xuQ2409GTfKyiuhV
BMGVcXovdHXu5ZiHJWhFaNWgQHA7YH43gqceCJ0SglV2w0/wNNqOVP74itxkWSDRzx0fv9HE4Mml
ks86tE+m974Cn2wtTd6gswN0LCG7aaY8lh4mYZo1tq5yBrQlLIYdnO1T7dwHUC4Bqhlawi7cocl9
ejxRf+xuPK73XdFfw7L+Cy9/CJzW3BvM8xivNLVQDcB8/C8sdvMhKT9Ab+zaqtzTEEKzyYqtptWx
li7D/Ly3xbMLxUf7kD5QQv8wj9/DOczpMKS67N4frwpkmM2hyclD3uWe+hOU5OoLffJ8/xaygmJC
8v6EoCge/0IDV3UJwFYOHoB0e6gsQQl1aLjYmqI4nCG/zsfC7cGAoTizfskKKHYURY0ITNYV3/iI
zwq2TR55J0weLIV0wgFARppb8DsDggt0kAncAJTgmOvp+fE5dDxcoJrZdLx5wqR06ynOHeyl6gQZ
kiYCgQCu/3eB38PIq9wHqwuPrqyy9iQgR6gTkgljXgjjBdoms+6chhuwT90Rxx3UyLT1RvuEYp4N
E4b7BMAqoDc06GSXtL/IicbPB4qZqirIhkRfu1L9Fzj/7jU2CxOXy0r/PKIGyaJx7QLjlNOh94s/
7QhW2PVH7X+PpLqFg93XlO7r9Sdk8wE593iO2IaEUniIPgliUtjobanH90WMiY333UvC1R5mZsgH
Q562iJrs8RQe56OcXb7KQEEf6n0Pet1188PorEC9atXfyTZvpFdPtnikcHrtHiPrv///CvBi2wZI
RIypxbQnjsNc78qFf+HyOmFl6ZcLi8GBWBy0prLpWDUp5/VfaGy6U+S5ardW8d6F9hNiLXsuDVn+
El+K6QhURvVpN5ZQuBRh0OBbZ9TWxt5ypK6wn0rjiTYlrhgvgZ4CZDmojgmU4KAIOjSQv+FYrSc0
P8kTnXr1zp2ID7xbyn8FJJF5ZCbv5k+4RigjI77mk5zBK9kt5BsJbugluYUB1cCwIff04lgiJNNz
H1RgTqpF/WSbcUE/CMqznsHQVD1sghaM+6lM6mKFVQLFQ/HRiobxEF9WkKcXqP3WrTY8OJhB6qxz
AU89Y8DHg7nazb7G/oWUEVRGVXjsMfR9LV48ZN66TofFFtUm4aU58FL2M8Yh+xOB695TOpTrvlWF
uMtietXgInMrambTKCBA7B5RQ+CMp400EAIvTXgcgzY+VGv90Xp+gTXatX2XQFURG4d6XBUffOje
aIvNRT3VWx8xkukSejdZ2TrlTdWnfTLXGcj8EGqC1kvh/U1TUO4iZWUfY5JTet/gbzwj6/NpnCXd
jGPQ7xK3BpkfQKMrIv9fj3T3NJgAfOAijw56DQiOn6tviV4pgFXYXAnr1GXU/LUKvLONoP7kMKEH
IrCd/cFLA3zC1FXtyQTk3xitM7BERfauJS2KbK1fpt7IrZ3QeEMqa+Jf2ChAv9yMz3EwjF+DrZIM
ksGHHhTccGPMf0CSvwuqr3ZUDyhpSjK6hB+M0e+km0CzxBYIdtcNOxh5YOry+88ZfCAExfwV55Od
nBrLY1hGN7fMe08rPIUZQox5x9l0iAh950zYVENQeTIhkGtmrM4gKzmZKnoRsWr2i0Xr2iZxh0tr
anKwkTCw7/GfUtX/bahhKFzruOt1VNwFiz7B3tl8Ns2DziPBQdXtupO4gtI4Xn8CbwLOC7nDjPMF
USLG5PKkZtQ47WNd28Xi6AZkEnbWQ/VcAe70wKaz1VGd+Y3DL43hTSzhmk4uaLH3sdC3MG6eMDwj
h5aKH9jlNpkFI7MZkO2aQvkFEr02z8a5ajsKB22baROsqXLMWct471jUoIAvKmUsPK+L/wLqrE/h
2/MtfOyMP5xMMetE2zIKjkSWX1D4Pvsq/pWj7qBu97IIdhXAjjBzrssKDB+xqYvuf0vp/xmYfdHN
SECxYSTBVybOw6SDl9nMP2XQX+tyabIxTPACNORZi569MzwdSEYRP40sDoDLDHRb3CubcUAuj6jJ
ZUC5gWarPrMC/bisp08PAxl7nHqQ49epmG5oXF8r0L0QN5pPhUV0iBXWG5zNr8kgvmArXEM9yT+9
x0rSit7Br5aj164XSGyntKyHV2g3a4Bdj4BWCiZaaCGxdevYJ0Qo+lgtgCEUj4FHNsdmKU9UT9tF
9gcsbtzrfn2OiMba6TyEUGPp+GwS7x8s44a0MEEC7yVInxsAhDl79EtjUAD1dPtBLv7GhSDRZJHg
vVlAs7ADxWvtqFNQlLBy5encqM5P52F1dyDR8tPji7x0or7OuCTboBYpT+yI4bXNcH+eal9eW1DD
2GOKIwjFxSVaxw/WrAfTgATuVPMnCqqdTvAkqxrXSDzTz3BZJsjFOfg1tn4Uwtm8DVm0pZgv04cZ
/MyrIAV0e/A97HCE5BiHAQf61+39Ecomt5zNUO27kJ99We9WCn3vasS5icRde/GvN/W7hlt48zE3
4HAxXOLkHTf6RXO+S9DdmEQdjCHYdA2fpZndFpFmE04NQINpgLiwL5r9yEDwCQvhqJFJ7gt2w97P
Gx7pt1/iwu+6NVeqey56u+kiCH4SD1KJOcDDejCSdjo6EjPohmyxebgNi2J5XzVoLgeBF64w36Zt
Gd0FZxQzbIA9jVIDQprcP8h5fpHxeV1BPiopSty/6L8NwE3uA4fQFWALEbu/LDbHBQsDlfZOcPF9
gZR7C/fPrI7F7mEWPK7J3jbBb1xQqD9ntLNzg6Z0/mpd+5G07ZVbiv6ANu91t34nIygLcBomZfCZ
6dx4i1yD44WNs1ZTtMEsQ1wnULn70LN9D95SLz8TCjtuHBSQ8FwhLCCEj0yyPKueQlN+Vga6d7xp
XW6d+jfW4XVkSK3Cj28Bsswr3o3blh3aVIsOZEnOaOEE8rvh+pRBsJs//uuHsUUUVwjdLrISdtew
Eg6h8cX/NNUE7KUXGaJJ82YC9jpBZI7LZkiGrYirs1Dzllhoc5Y5l0i0n2y195DiRrFQE/jeMw2B
RPJXsVyLusIlj4/pE3d6fHh8VfKCDBuzfCJ+u/EdqF4c5ym6Nwh8WH0N+AfG2Hg2a6C3K4yBm+i9
DucDAusgLRB/zfCBX5mj+/dqvZ0fWVHwgppH8ytckw+KX23NcdaHDJ+C6iLjD4+QcjgWsBMIoxBT
9fLsLMZ9+Y3/54fo3T0DhgNcS8DQvFxjRCUnbb1hVXkJgKV7Tf0LchookOdeajRhNoPikj9p6Cte
OxPHPsYicPCgGL9GG90t9iEqPJlhBP4OSsiLi3Ty5B4LKrjnEOoHqqUEaez/ls1/QJc+H1nM9Qzs
KcGi9gge2QBVcWMA7egAllJp8KnrdtBbT9fXaF0gykXzu6oCm9fNt6Pqb2T9M0WVxA+E1HUz4Kw+
lr5N9Kno+zoUqHNDVnRyO8/qBHg5fXwLsKBxRyXfxQZcl6RjOtikw+2h0jEaM77Oz5Og29oRiEgM
0Phuj7NBQ7WH2DJvI4iJwT42unoydXWZwvhO8RcBlnGNtwPve8ayWJ4wevM12Ytq2lV1s10ZGFxE
uJGgvoV+dWduBiaJlWVUfNSpNW+5BZgH+d62IE2XV4TkOrS3OGw+IBU/RMNwxoOAXvoRKo2Oqsd2
AFuQzYTqYfKa7rjFEufy6cEWJFUQY1AMbMCTIBiPlxNe+BLru2jmzTwn+ep1t6jZ2cR8Pw4R8cpN
DbxYBMBoh8/ykQEk/dTZ6d/D74NqGLKtFNTe+IrXWEHhUtAzrb2cwbvQseEZOXIPz9tO/X8BUABu
SUAJA1zD1W6eS/NOA36bzHCNJ421h/BMY/80QxsMWXT7/6+eF/LfxBtfHyegcbBdit2EnY7uu8MV
5MPv/mFZ1fjkrg2+cst9rIsdg/VGiIsZu9n7sfsfdeeVHEeypemttNXzRHUI9xBmffshtYBISIJ8
CQNBMLTWsYhZx+yjNzZfgHW7ySwksptPM2bXeAsEM0O4+/Hj5/wCufq2GJ5F2F5HstnEw6fYIQHp
EGdnogVkizQq0uEyYbklLfuk5tSI0PgbxB5NBaR/Nl4LMgy9rBcRT88hZh5TXuyzaikKfzYiWabp
YmUHNYj/DKT9sO3zZJMhD1lIuHj53Oc0mbiXaXc1AoTxJyobx8BpIsHKu42MYMuX7joluY4i68Gr
hg1Zx0yt3VkFrRHQzi4z1X3bi2vLVPq5sKv7qfqHwDlDH+ryEPnuQmmbWTRUm6QhRcB+GKEkylHP
dTteJNwuBX5SWndboaIn/HGZVhNwarh3p6N1rWr3bwtuUvAsZfRkseQTcaP2WNJ7ycomSOG29rY1
2ZRhFZomLUjxBDiRA24cJjHBqwn674CCKDqBj4sccnZvTrq8KSjlDcVq+lBYR2BjnX02GMuo1y95
hJy8i4FrymHdMU5Tawkox0GrWXLON9dpOR1UoNq77ZRsBCGVUI0SCJ4cA0IRcmhX6OfMYaI9uV2+
KvRkVyvRegroqv+l8AScgW/TOBEZL6cxwbt0blEaN/uAs7CxYOZO4WMaYpn1m2B81qisT9e1TE4k
00cELgS9dJeV369Q9Lnoi9UUUXjDKUCzCMp0hv1ZmkQXQVEv8wFbt/TRJ8x26OVNYTtIgquw9h94
XKtS6QijxFrq8z4Irr1GWxEjkqSaqVAoJRsEaDwaofLJdlzwXQnnlgwoTDevbGfrOdbcKazViE+O
3tursLQWgJ44kRkLYEBbnqYBFzaftstwDB9kZ8ExSAgBCEXPzMy4jCmPc5ra9JZ5N8XXHMHJJiy+
FaO2Ly3gVLQi3VsVmDYxJGRiEUMpVqzLAU5m9Ril7nUU4iTc9IvpxWf0gZwkW043EIl8wZTXG21O
ZJT831g+mel4a+TBNqSjyt9Ow83mC5hzMa2cEmTiFMdGNIoGv6MUY8ygzez5lwDYKddkc5SzLzNL
vxUcEuuwpaCVXoy8uZFJ7scvIABpL8QzcoQ428GlX3ELTVwuKCFyZAQsPUC/MEgVnQN+bKA9CobM
vHbAcc7z1N11udOTe6Mom9A2nEE5MSj4lhSA0vg5iLtnbAse7Mr5TuyDPKaIaB6O9XWIrukcxhce
liaLWbgIOTUmzSfNtakGynXWhj4SKhU1u2n+RNZzo7tPumreFzXEj+kF0rlZxG6rblIaafH0hb7P
EZdj1n056bECIr4Rxnilx5RXRk5xUsT1fCwGFtmEvpsi8PR77DQf1DZ9Ld0ufVFj9WBlPR0e8QUG
A+eE8q7VosVotbdZN1wjUXLIhP5ittrOVCpmhYFti5I2+7jpoNX036ZpQv/2eyTHZ9RVebe+/bVN
1Zs2FdTuJLVtK7tDIDJbaWOKb43BiSl0lJtpNtLIvQHqf9Em6ecoHD8HoiQzyK+RKV9SVFjxEree
0i1l4gAM1j6bhX4FS+OidMI7VUaXllnfK7S+BX0RAGTKfZS18Ifz4EZznWGfY4O3gv+5q/PiyQuN
xy7Sv3jCuJUxiUAgnbWqI+WZCM1f6KIj5DjFjdsWh6QTV6NZXVikBpwnEEUudC7Svun4hla9jBLo
Q3ZSkeHHA8dWPfmWNu4XwHQXHFfCGQQGC8ExOSFG6dZGMQejad3XmdnPjDi/7s12PVrVdU5hAEcf
/QZwHgA055XKB/4sFLTRJEnmJcyUGfSkZ00NqlmZDdR18voKMJYx80T2hdB+r6Pbv2Q4niprKOgx
6E+VbjyQwB9MKW87O/vqZQNCM3G6SkZrySMvVYqyumndh75xbWb2qrKDZWuT3nb6l0KVRBiiGTso
tdw8/laCUQb8UxkLTcceq6spA6GqP/bx91YFqFFUrrNHRmW6wRgKlAkZNw3qEV4orRpZ2d1S49DQ
1+FSsYrqIu7T55yXEVX1bQb7q+5A/oHTPEwr2DJp23RtMY8L41NHxpBHHGumQDQFYJp2Mzdh5XSy
y+aGUF6MfGJd0XaMivg5B1BQdvWXQPbZPEiqL70MvlLZSdm5JQ2IZlFV8iVNAaXUNiSjUmjrynQf
YIU80vlfZYLOtkpUlX36lHUFWhiVMtOGbJeVzg0hHtJSRbxVnNt6DC9Jzh7N3H32PBvGizLubLsF
iCzvqK3s+zh+qkAFpXG6MWprj6YEt86tuNTN1SHY2ernhr6V/xj5zspVo4csBs8FVDScIxwCdy/e
BuoIK2okwch1/1YzCFKoYd1h9QVwvAZ/IEIC29hGS6hAT3Wt0ysM74Z4fLWDdmWG47BR/LZbQZcC
rAO6sJiNdl5gzcYOH/ocdZXKdrc1atmsr8aCu+9dm2qmrkc40au6gq/kanj6ytYL5sCYExr8zS3K
cdGBQgaoaBhYKAyk3cahwrOBGxvcWnEAFKx4hdrM4yDk9IkPXxbS9L4ZpZXsKuAPtLHHcdUXQNHM
XL02EUi+iNwB4PhggBvzZDvTu7SZxTaHXCfUInjPsBq1LArWami+9ka9amXxtcjtWy3ot0Uob12/
keuQou4SEHsSzPSQ6OuZJjKffWwi/I1GnF3Y6iqpPWUuZRt8h0bpAA5208v/ZZoN7F9X0NJz9Gzu
5euXfOyoFZnlzCuUizHxbyAGr/s42uYFvcDkShfl628paxwbDslirKtcBoh3BIm9ozvDMUV3ujOi
FyeUNY4th2K1TkxGnG9HsXsSUVHZPI2WZL1To68fP8EJAbJjvyEvwGeoDcGGjgAGNZN2u25e5azn
SRdm0oT5+DInVFT06RF/UlGB0mnQPOtR8u61Of2RSzWJzwh4nPrqI4EWCxYR9NfpCajcwF32dNRN
Kmvxezc+XfWnG69FlVlZjGxuDOJiZqPpqQ3u78nWHJsNZaOKRE8IvVypq/tKt68z0I+/pzmkH6my
JCPdqaJJxNLGAHcd9X49M2vtnBaTNn3NO6o1+pEeywhILwxaFl2UlHSDnFLPyTBbC60Ef5BFuoR1
kn5SRKK3oFh1zrtdPXZQI80OsWmkjhPIijkIhd8cpiMJl6IVQVYNqF8AIQCYl+cQOQE4nFFmnqbS
O097bEykGdngu1aEGWxRJjXVL3e4Czq9v9ABLIarj2faidV+7E9UN0VIFQ3hysS+Szl9UEyFGqDe
G8rjxxc4IXOjTSHgp6k8DCFlO39EYU5MPZzPnF+oA3j5V9X/Nq32mLLDx1eaFsd77+totRcphx4s
P9GZ9NyveZd81kr7nGLiCWUp7Wi5N6mF+rDPd3OI67LbkcqxCQganQmoJvmiouP48UOcGvSjlR8g
UCJD4BdLX0m/CNigssi3pdeesU059Y6ORJkMRx0MfK5wn4QliNojcitt85tyZm/L9qehRoml6iMo
e8u3xG56R34nzznhnbrzo7U/jJoG8XhigVjKV6Ct9ULzYvF7+nva0UIGrtcnhsQIpML/Y4HqbPmp
ylPz90SOj42I2qGxtKafdtRc8680VIgRK83PRIkT7+XYiMjPjaaje8aEcbv9ZGTA2fTm47l4YtIf
WxA1/ai6gYmSvobhuC9KunfmgkJDB1GwkBD2ofh8fKUT+YB6tHTtOityRUM/nw06uQzLIKOB3wIs
5cw4owMBm5Ju3eHji50IeerxWpaaiS2Aj24bOoF4r2ifu0LZClUL5tNJ7uOLnBqW6e9/WgvgMFTH
VHO5jA2rmFtA8Bv8qH4vSBz7ErUeJKURJ1w0D51HBYmw1BsvfUduf+/ej3fxPoAkaOGmmAXdXAna
awHT4uOvPhHejq2JWhPtAsvmzm0tWKmg4uDv3Sph9XsJn3q0jss8C0052WGjPNrPERXytn6c6YuP
b/79McXz5NcxtQcNI0sXJ+2QMvZyKgRpxWiuPv7y95cAphi/frmUjgnBDyX0uGuynMK4K91dqQJh
mRl5Cj4fqloEXtLUeu/H8/zrL4rh1b//Gz+/ZDlof8+vj3789/ss4X//Nn3mP//Nr5/49/VrdvWc
vFbH/+iXz/C9f1138Vw///LDEl+oGqvx13K4fa0Ambx9P5rm07/87/7yX17fvuV+yF//8cdL1qT1
9G1ekKV//PWr7bd//GFoKFP99N6nK/z16+kR/vHHf/zv+LX6l7u8fK7j4Z1Pvj5X9T/+0DTzT2EZ
tgqkyEECYZK/715//Eb709HQCuLvhK2LKdNN0cf1pw/9KUxd5UPAkwxNnQSdq6yZfmX+aeiWyfcY
QnWEjgnXH/98B4cfGcyPYXlf5316or8nOpZ6HJcjFyEuIzLopCvWLDPow09gCcgHgj6LB2ATvLPS
rLTQeFD58af39Ndd/EvawB0J0rr6xx/TJP9bdsVFj0J0qDY18GcE0zvTxgZYWyRafWgG7aHgqtoo
Fn0Yfe3Kc/50b1vve9f7W5SG5kcJAmNAmkldYq4zAOgAcdbwpfd6id4I5EdRaQvoH+vfe8Rp3f8U
sxMqAn2nOMo2GVoILXIfdgKWoVy47rgGf7xHf2KtxfaZy50cx6NkrJLw/BS7dLaS1lIg0IiTwGe6
J9ezF75eHbpBgtF7KiwAgN7jx8948r0eBfcCGgb839zZdnr41Y7MBXJkO1BZSHFQy/aXeiAXWfYp
CM4Ztp+aOEeJG4W5AKmvxtnmsf4M+W5ZCbkPVLnmPDPLEnVfKsNec+W5t/pu1sJEPdoDnEAT9J7h
O/cN8pJusKnSRxsVcPgYFLBIW0xtA+yoZWWEjQc/VNz03hMSkV8aIzx4LYScUiw8V5xZOO8Ps/k3
E7s4brWyE4O9rej5RtaTnZuLwn2sdGvlp+Ne6+wFzKhFn0eHIhPnXsM0af+2frjq0X6it+PgjzWT
qxiutQ5unJ08qL6zj2NjoaA7VH6vJgabFkIfoVabsrpMYS8koJUzM+3dMMUdWL8uJ6wYy9owRnsb
hdoan5VFCBFDQ4zG5MhH/khXSVvrsU3LMl1F3NaZ676b33Hdo0iVedSqHSP0d2D6EB0AIp9XN41N
Z9ht90N9DaQFMN2kKyUpRjsPCY0hjwwXxYhDMTgEGO3MK3h3KnInRzGsLVLNMWJdbk3GeIphcBWR
2Vsg87SoWPM4Rp0b7ml2vzfcR7ErBjKk6KVn0Qyzrsvc3RsFcauJDm6Ipwg87SmGtZ08jFl4LpRM
ceq9ax7Fr2gstMAuWwvOk7UmOVoUqY2Cj/OciGbvF1DSiSnG4C2nN+uE8b7kTStCnnm72qnrH4Uy
NYDhamIiu0WF6cEEyy1d1D3lN51pLu17mIZgJ6yF8MuDIoe95Y97ebba8G5YY2yPwloZweTS+kFC
H3QW2EKg/3mY1pYF8ixmfEGPIp90Jm0++ahHQc3KhbTqLja3hYvCz+A/Gaj9EUdq+qFi0YbmPq29
Rx13iqzfmxMilcrOufd8YiEfm/GZI8D/UevqrQBu0qqHmuGWpbcJKoS8I53ldch8sS+QlT+/dk68
X/sofsGJVTLVGuttpKuzvHMWhtqDCBNrB7KS6N21O+oz7CvOLaATk8k+ilaqp0E+Vr0BetVtRzqD
YvGi41LI5FE+/uqCHGkDfV8a42yc9GBQORHuORuGEyHr2NMvycDM6pXeb0cmUtE6a71REVAZg8dg
yL+eiYunnvAoGgXoYzk4YfRvGdwIsxFo9cxw9RmCOIdYGsTHcX2RtPsmvZdGBTCwXH586RNx0D4K
TgMd4KjKzXA3ATQKoS+wCdvjhMp0oe3Kzw1r6ONLnVoppNi/JHHCSNoKieZwl25zxLviqnxQan/T
B81hUoiJYPCU8UFqzFkQQaO3c7ZnrnwiBNtH4QgKmp7A2nO3psgOKeU1COezKSRAsqQrle/FuG/l
TZrdnrngqQE9CkEC7jXikIm7LdI1UUfCfM4l6QtDCgDn1m8HZNlufQSNYWluLOtcd+LkOz6KRqEw
YHUVuYuU2SYsnhzH+2or6mJ6x1P4AwOE1tXtYF+ibjYrXYn4jnpmfE+EhWNDwcn7vZUTokJzi6/T
MSS10eE02gMquZPk+T4jy6tL40xYODFzj00GFc3XaWsCbkqR+5zOVxpHgKG89qC6TJPWj86miSem
j3UUgEo0R9tBNOym5a6S6QstsUWiuw+ppq1J2eciRx+8u27Onujeb6eYzrHxYGxifhyISNmqYbfO
kgjAiDLPUMfRgAZZ+UGdaH5weOoIPk+fXMALODNzT+wo1lEoaqU62EVt29v8Kb8LXtG/6Hoka2bu
p/LSndRyfnPrso4ij+Eg7JGit7lVbLG2s3VdBlvZakC1hn2jMmsKa48D3KJUgHH2Zy87Lfl3MiPr
KAhpAx5HGXxsku/tWPUbu6AhBRQ38MmwOT+P35MQhStX4Xg57jz/3OOeuu709z+dYPuxKlPDcLRt
69Z7BfSY293azrBI/GgSZ9oHpLbuYF27vA0ZAgcarOHctU/N36NolKldbNdxoG+zQUXkRN3Z8h7V
NmiU1YONlmcHuTuvUf334zPbyvtnWSbwURwCoOAV0i6y7YCgwHVzFV/Xn5DvSB9Jec+907dm8Ttj
eWyBCIFtjNrWi7b0f2Z6undhM+j3qYrOUjSTTFW7b5Y2HGTKsqDLD5Uj506A1jy4E5VyWL+FldJD
HkoBc0EKWzg6IqPjcJUU5vLGRxXmzKKaFs97N3qUMSlGVxQRjchtM+VkhEELFeySDcHVv/hoyWSt
i5jclwD4/dthALRuEujrgfhcnz3ynDrtmkdhTEMvxcOTQt8K8P5W7Sw6EWys2oU10Yagx+wFEqyL
hGO2zX8HOKC/Pf5fRcXDjwc9ql4e/fjfKWZeBi9lVmXf6/8PqpnalPz+6z8rhSdqmYfn8vnlNf65
lvn2uX9WMvU/HdV0dA4llEaNCdXxX5VMDf9sGzaYJSEcEqv+Wcm0/tR0lfqnQx1TwmtkLP+qZGry
T2SgVQOjPkcTEvGY/1ElcwrDf5uyln2c9ypIK2aR21Y7ErYrxJLmwhQvZmijBSdRT1Pag0wsNJ0A
baVpuR5C/xl/n0NGFjtTcuPMdmS+ux1xG0fbUS9rVPatodqFOWFLKdCKyZByqJ0k3dt+s2oypOzd
MgFLPyBZLKG1FYLDTzI234pQf8Rp5MptwkkbUIPPCtJJA3eysCpdgiuzEtgE8X3X0JII/eER9iWc
tBEZMDMLb3XLy25x9gmBe6k7VJc/V8WI3BHI7SS8wuuEDgaC43pfdps0rrxNUuJHPNpZvQwLbrIR
46sEleUl2SIcPSoYFdoi2dJX43sYYVcWKpwzH3zxLLWBhdOQ/Vwo2kuKaKMD76ZH0nCpZ/U2jdW7
QYLkhX/hwdGEFPnTpPxrXf5cOH5zX3pvkI/2YA1dFaUu+nZHCYAoSdWp0Xj4IdBvXZtCrtPB1ZjQ
emiiNYE2C9z8YkCYJUutbeYBaxd0PFrYE63VPesQZeeFBI6s1aAUJ3y/nHddn20gCXorO+2Sbefl
GD4In3S4wsxQb5clSkrQvdqGv+5hDiOFhROZeW9hdzSx527wVThzDNDfDcNMpqO93+xrtaU40KKp
3VER8PehRM6skBFyR6k6a0Ubz33pWp9cw8Siweo+iyCeXGFwI5d1senMED6Rdxd2AJ0d/aWxaxfR
Axw9LC9+MjId4qmIJFnDj8XQeJAdPx6qN5zOe0Ol/5o/RJnTDqGiFrvS9TZUUhHG6a4tnI9UgRGr
lc8bu4eeEn9G8/MRS1vw2f4iwhQFOi8siohZrBVFvOiYuzPELC4cmO6Old32oPMSJFk+vs/3rX15
x0e5hp/mvowsv0TxBK6vY841u1q5qDIJX4Ms2HsvpWTy2Nk96jJ3Y4nQhsvJAbSliUZ1fpFlGo1y
MzvTvj415Ed5SJ1rHYykpNy18P8bkHKyefHbc7CKU6NyfOZJfcdEzK8sd2LIL4q4uICJ2sE+HqGF
tLozRwm6hgliRm8IVXo74D7RZ5jFenLnJdWkRISit1fv0YMAnhhHawNJ/BnIS+ia0Z2mV5sstF4/
Hpsp23hnCh2fmIYum4RxM6yWtNc+jZGNe3VAdkYhQu0ScJ9xtr78bsJpsX/9Olkl0RD2Q1NASu22
uD1MDFhekbdudRuCldx3qr5sRD1z5DD/+OFODsVRbdlNvSpF17vYIaRxR01/H0YUURxcS2ZggL5H
QeouSuxsHiKvmQdDuKEfvSpV87aJQJYqZV0zP5CU7FtZz2JPfQoLqMNV2X51si5AwRAhN2nZybn7
PTEzjw9aphwUE4n7fFd37WfUFvWZHtCFKATUL4bjGcn3TVZn90nsPPjEqbmNflepgzmmSQ/lrPKW
upfU1Bk7WKBUNQVURN/cd33wUhDAuwGiMmkHWi2asqwS9QxI8Q0J+t40Oto0RrsqOl8Yxc7KCwiR
2VUk0kWVmjACzHt0ra/HaFyN6q7Qm7XLyYIuP9pg9a4BK9JI5bq0i02jwhIKi88KzEdk+ZdF3uF0
jPiz2j83mZiNZXAxyPDO8IpzKKU3/8P37vso+mMuGw+J6xQ7FMzg7RjqTGl0+2KssZsZI/xHnA4d
G8j7KET2zYCIGW47yK6/kiFPwPWuXkvNM2dJjNWkAmPDhmuPaoOAaqOjM+rizJu6ibE0KtijEdYC
MTUCpQsfDVd7GDLji6M1GSQpuHZV8KxWmr/0nPIW0bXnoFcz8DvD3k4syPdp+5DX5xyS368JsRqP
tg78vmobGRrUMFH/MNNgb5ruLjGd11ZqmyxtUAl8Yjz3aIitRFnDBjdXgN3Pgf9O5XDW0ZaQ2nXZ
6MzZXZShjgdjI5kTjQGMa5V/yEk6HIHGdW6M+aLMEBA1xAsOb/U8QCN1Rr+oxKMEUxl78BbxIFnT
zbc+6THhkmjYoY6J+1KiQXjMS8bJ74tkkY/1jYUu0CrQ6z0ahwsjL/dJ3O6FknozgTfMAnaLRPqi
cFYozF/YOQojjuJtYld/HnXFJo1DDKyAO0nCiEGRlwjKd1hBMDVhjmJceZuVOmZffvlFunTmCuke
JJ638O2UK4iND1FsffKN6HMcoEppZ9CgsovEMzYIBy37zixXhS8+n4l9p+Lt0S6HMV9nmy1qrmpP
AoxB2X3VimKRt4JNz1DhHVEsWxmlAeWnqWHvd7hBmYTMBVt1tIItWszrSDzjEOItglwkK9/1aEzV
NdIrPZzYnsT543sV7xbUsUOeyoc/FULwcvOK1oC/rhrdRZ3c9u0VKBpkUeJ9ljTXOLktHbO80OFJ
L4RC11tiI4Zzom0XC/grc0ffFkZ4BSpwlvnj93KQL/Qi4Kjm+yzFmKdo5xliTJUlNiWYhBhJXdN1
d6EudnYSocH9ZTCnZo05zAervI1MC8xCdUCrd4mOa2xeTDqhfKHMv/T0gT2IzcHZuoh+YqTMaW/+
6endcYgDv2vZg7ERw0AwN++KkBlRa5S/sLmy5q4d2LNM7UfEKWxk5QjgyuisG4gWz4FCb0egmTUL
oK0tKxXPMaOwE2CALWAk4YtNNfTj8uOhegNvvxMxjwsGymBrqsceg1hEBNUjcwZvG5jhcFlFmfXo
xQUM6GnNqQaME5FxysJT7kKYmneLkxLkRl9C6rSDsLmD36vMx1GUl06LUqqdZvU864xkpaLhMDer
MymOOcW09275KAsYsGoMFOlk1GnVejGKJphF+CbjkBZo+BrmI2I4eY22CDJ2g8i6BZwiG2U6CU/a
Ky7CEdpL4V5DankGeDppBpJKYx/jLycTMxQoKMkEAn13hPDqZRxbMT4otMF0nXoa8h0q4qFWP6+0
ADsq71BnsDB1TxebVImijaHTei0UlJJjn18UGqps1FkGik81vlhDeCtd8sApkXSrOKOGXW1akNl2
6R+CTlvnAgymK3ymr3dlK5NZ5Ahl2kNSaG6Yotq6QxQty3bK89W0X1et+amOalJsLL0ghjFCYHe6
pdWhaXxmkpya0VN+89OMRnDbbDjR5jtXgb2b5xwvqqqDc9mhxz1v68ibe14BgQdO9RI1Lsw/+irH
eROzgMyo5LLItE/RUD4GQj52Tjw3Rh8PGC8yt6LCZHJIaSV8fK9vyPb3ZsdR6pJh/iWsMI93UWSj
EFh/qbEknElVfRSlfM50/wBC7JOuW5/wS7ju46pex1lJSJyEoMZUg9ytB4cq0Z6HMLg9c1OnAuJR
XmIQW/3eSilx0LS/1kDlT/mSXt+5RrrxFbN7lLpTIGY+gA3XBJaIITStuFB2VLJ9i27rIHMs/iQy
8O4YrEv0tc4sp5Mv7Ch10NsBOd9azTnSwqFSjcJBAKrykKk05ZL0qd9G6cSYM69rjxP06CBZYZpS
XVoJp70+hr3uN5m6UrpGp7agZvOcSXhmK3m/oMlWcpRYQEMF4d8g/5mKaFtEJYYG1hyTFsiBzVPZ
ZkuTVd6kYmXgz5Zo/s2ZEZuOMe9No6PtNtETVdPjodu5gbaexAfUZKqJBfYe9eiFK9Q1bkBvOJqo
n8RL3IeqAlKCOxs2RNJG3KrfjwZbml+fgZq/b/pt2fJoV2XwJRB8rd+htPdghNDkjJomYxb1wExQ
qYkq6ip0514TxdqnRArDz9Bax8cjFCNoZZTfloPmvWSBaDgMhc/oX59BSOjT6nrndcm/73lq3ih9
s2t8ZOSp6XhfXJLl79qgOTuGCbMyr9BmBelnQPcZb9dDTaENsdXrMqA+0GqGumntNl8NWNAAC6u7
m9ozA7zv4ltUtJejGX62LM53Kba9aVFffzzOpzZreXSMdWMwaU5tNzutaB9k7SDGHPZ4cSj2LC8h
sUT1l85jfxCD2AlRP0sKkewlqB0jQ30Fu/USF/JsRufQWHnIp854Cfo87SkuBbZ5bo1OQ/ze6z3a
8sxcGX2lk81Op8KPWmp4qcHrnAdq+s0oMLwxJh9Qp3vI4/HRFtkFyP1oZqmYVouEuysMeT/abFeF
+8kqScZwZVRyvV6/vcT/UfH/ZGX/F2jz+3jn6UL/CX/+fwPKrE+J0uni/13zH//nG4P4AxY9YZ/f
PvCj6q+LPzUAUACR0Xk2Qb0xt/5Z9f9TtS1NYAVqYHzlTB2Gv6r+pvMnWihssH+V+qX80zCkwKWD
r0EVkxrCP1sRhx8z4yPQsvg1ZwKPqZtS2NIwJaXRv6PztB6Mo2nrPo4ianrRJEp/cPq4uUgL+zJV
Dzg+py8JMIZ5rxv1FX+jOYGzaHA7vPNiL70dh/0oHfyb7UxfY9SoXthhiQqc1mJKgxXvdVsN7lbJ
8DpwR+/SrySCSq2CSTQScRsM3cQG9qk7V7KU85m+V7rO2OpWm2MMgrLIEHb4PtS4cXmWtTaGMSTJ
b5EHRQIqCuWi9RK5QUqhvftp1P56T79Ux6cN+L8W1gSolsDIBZx43jXo8KP41Xt6aEUcQxeljaid
1pr6Q60P7bY2fayzaes+mNC1NoXhUXL1BaRGK17wywCLg9Jd1Oi3kxAZDw0tm34WWGU6l+CXUaYx
0OjFlXKmE9cs3AbchnIOlkvIPZbAM6x4n/dj+ygbTDtcVXQUe791otUu1SppNpwlBK0InDTsAJP0
j5/a/DUd4akpZmH7PSHlp2lqMu1+zuvMVHd67EB7Sjsa7zzLEFItHM6BHU61V8K3lceRzDXpY4EE
np6uNUOpbqk2I/oycF4u3VUUVubNAHt83reFXHu98FdZBvfdy8f+SxgBLujRySarsTkSFIl/6VJi
nwsr6ReayMp1OLoUXei+QN9OhwthURRJK824wHXXeEDa8a8fQ5lQerE+qegeiho7OH36I9LUAhf3
KJ9DUKNmg9n6beYUxb1Upb7vM2QC3VpHdQMj1Rvf0jnv8pPbtuq9MiluR3Fxg7mzet9WWTlL6lLb
W9OP/kCb1B976ud96s+iUUfgQC8ZNTb1y7cfq0+gcOrNx0PCnv1rks0yN21DGo4uTQgtFljpXwel
cevGUnxdm0MDMpo5mhQoRHcl+hdIyi2KcGzv43EySZkpQ/swIjV4gA2BiL2HjrGLnE2JbuaTypmN
UYy+oyy+yIYCbe+2vZwMBQ85BmJe0GPIrXY14i7u6O77oXD3NWjOfYh+eCDFlRIgtqbh6n2Ruyw8
1ylvtE5NLo1c7DBBNjaZAOFQ1AoGiiJ9KMkhg5Wno5Uoy/p67D79uJWoQCovaTgY9rZ1F0M0myP/
KBF/cYrV2Ifd1pUx5h9paz6NHR6+o95+9YP2UDj1t9StBTXCKL/VMX+igLPqEVW80lB8v0eXBQ27
qIkuWolwyFh7C93xjAfdyADxafpVBQ8E08RueKpGtHldx1y3tBRdJkS8SOmwLUyj8e+ScLzoe69Y
hbgNbTM1jTd+0kEWq0PVxjoHPe46YLtHOLJYFIrjLPMiq2+TIjFXZYirtIi7eUkp/DZCTWkb2AlG
yXFzbQZtc/H2vl0VzfWULlTVVvG3wXL8SwPBbHSIUOnNkyCZQ9Idv0gM22ZOmaMXm2dipZZFtswQ
l73xWroJiZab8ypre3RuvPpaWLpFeyh81HFyu7YV98WwvPwTjB2UTFP7Jh9yW2ypSd0UVdGj1NQa
n5B55xCWJYsuZwzDvHIXba3rV6UhzA3U8XJrYkAdOmqwKXSBNIXdv/imNA6VOZJmaPY2oYUxw4y2
pXqu0DP8MYs0z3iCP+HfYVeLJlElr1q2i8Htu/nbtKmnuVPriP//eGzAecFc1eFXINQcfaJsVWwS
S3iXXqU5c9zacOQYzajdx8LxLvsORfDCs52lVrdcGNGeL3EZim3aIV1ZIJcy97FMuM6RiLkOzbzd
A9m6StOWHcmMx3CJ9BalXcN/zjAOlahw0E0egi7YRHy51su7cvTGTVC25swqcnEF5VdclYWWo3Rp
IT035EVAmTfYvS2Utz9MAtHqx2+zos22aUgFqQx0XLSGqlpiy4vGYtDgY6u2n5TQpvubofmRJuGA
Codqz3GQKJDJo7xgkz5eOkmtrvUIqsBgG0tPr/3PplGiBDImL0nULsrOvmhVZOp//KFTXYWlhi4X
eolJbRTzMe/9K13HWFbl8A0CUnz3pHFVh13+iCb7zLDKqEMlam1Z9KTBw+/fJjEuOtlFvVVkBuUz
a/RbX+rWQ+RLbUneguKhX28Rj60PVd3TGRGvqlanz/+XqvNabluJsugXoQo5vJIAM6ksS35BOcjI
OXQ3vn4WqDs1NS8sUtdXNkmg+/Q+++zVdX+HxXOvreHNu2T8XTr+8DNJs3QXV2MZebKriegRRMyQ
0p5tc3ceflvIsdrqRckUSLnCi61b0KiY9kbD5S+SgP3dNHasuBgolU0CZqNuflwGIdGgXCgys7YQ
rbtPJgrIS/j+7Ml3OZrQgaO+UhL5Z1kTdg21K8z6PcjFfHBU+woGVlwB9jbYB6ZjUx3AnOoMXxtE
GnFQYxyjyrJQdiOJlOsO3isAw6r/Cy2YSsCOFya7SoSfQU7DQ5WO4iAyhqwDgEeeJq3nScf+pLAM
gg4ImoPTmVpUlEX3Wc7e0+LVz1M1H1KvUe9zEZxmJ8t+a9r0R5kVmyTsj9T1xW9tnvuw8Ybf/RrN
39Y/ZTWYx6ID7w2Ogpwlx2Euahxt+q2GzwdgD5rJc9Gqp8bo54igoScivNvP71vMATTy6MTTPq3B
tdUrODQfSMVj7yA4JTj0A26I761E8LHnXpLQMfYTpkH06eW+jlZFDfnHs4hSjPFKrEulMb8vOg5m
mcf+0wC9a9OI1Lp1E1egLAb3JLjLoyWNvhdQiDjJRUNx2cMb5kvS7K0us+5TOekVgIX+sgQWDlYY
LvkMBJEVzX5P4votKLx92bKCi3XhmObXRjW/YNzBbJD6xjaAOFcqWM5DEhebiUvmYbA68Wz5zqNn
N8FH0IzOLtWzco8C7H8oECGuyLf9yoVrGz87Isd4O8PxuocZyOay7hoxaYFnlXo2g7zL8MDAY7XP
ezt/lZ5OFnBWmhdsDyTFk5oOlLPfLy7kmwRjaLK4/SfsYkG6uyLiPbaiHjMPE2XcQeZaw1SrpVwt
JMr1vfPMxzpdRvNrGpLkUdnW3o0lVKCE5thoWz8aEoXJmkQ6TVvNI62zdp+/P07hFdlulKZ4rsb2
wbCXV9OaXwZZtz805v63RVDSCEkXGFQGHMNwrLRu7y9eA12BHNx2IOiuYgHw4z8+qtcWVrrFBV0u
6JYZJDV2y96etZ86Mdh+Yj4NU7uQ+Ji77/GS1o+B6p1Tl2TAGv01kImM/0S1kOzBW20am0opszTS
E62sPge9W72THRYtE4YX9Esk0G5243NlYJHJmIyEWvGgmunDETXU52xYhihIR+JMTTFAV4kDgjTH
r773fg5GRyiazDM41Nx3//dM1A7xpa731ZArfTXtxNj1Bv0fmu//RJfWr5rL7Zk4xka3c+3VHK3p
aqC1be4XienjBSys2eVInRkfxZuXDM5LMxSPC4V8lDhDfKrLLL45StGhmlN6Z+R7h98nAC1H5DU0
F+nLQvL01eBvW83JvQ3rWx0tSfWHSss/G0kFNIpz+LaeiLOnjo/JOuahZGe5GVXekQw8pbvv3TB5
py2arLnjjZ8WP+7PlgUoRt84B7QRapdsAQxDhPK5kPw93zvaumh2rSqyp7YkzBuNaOGqtOtgp/KB
sODSdyO/SPs330n/ysaaOL2xUrSx90SiSwsKMZYrZpzBLHtNLIXphCgO4GbohmJLh92+5Qs3L0Ad
EO+EMYZB9m5l3viqN0uzT6F0HxRA+psea1++rY0H1JOL7VvqwyZPzelcsOG0UOPUBVGXYf1dHG2L
1yhEl1/1NHpaybjcxtQZXgjU6qGgha3uXErLsLqNyOG/3B+a7Kl3ZgdkZGpcHC+lDXuvo4a6FrCf
g+LiektxKRQueEvKZx/+n4sUtSEArmaZ0psbRwX3VMXac8Wp9FpYRkUvLJh+NUmyFch8z6Tek1jc
+dlmNjPt3c+BmLjxbD+6BFvt+4Jir7Jy7zZ39DOJNscW0vX9M9G3jwHDlUov35rBTUHwjQe7qEbK
YZ8xeAY/X0dtTA7tXP2Odb8AfsSMnFg676MAVDXkxkUt/Hjs7f4M9YxkTPL83tvhgbEucS0A1Jw7
3AyycaqnpSTf9F40ziZtgUxv1WG0508/I6B2dHLm20pv3Lel34TsFN6hdVCt+ooY7GIuHkAGNtcu
WORxFgr4Z9Jc7w+tfwPWTaNCjGEyVy43T4eUbw273nG6w73G82JzBFSjnfmUK1a/qeKbIMeEAz1J
KUFWhONss0EpJ2kjt1Xqljvu714K/oWWr27NElS3RR+6fQI+59o0NcjL1fs9T7O/o0/yZxF2f1n6
vInKHLbNd9VHaCKJ2KKbo1GI9cEJqJA5ljMHcekNcaXofQOjHjx0beO8d+2b4DJ+84nEe4bTfJxS
tev7IrklbjI8xQJb25JcOo2tpiOe8WUBPXWeYDLyRjT7xTbT7vp9q7cFIWpx6davPTBebzJebSgD
ryLDoT9qJ7/ptccMaNqOQsWk+Yyzr0lSamMfyyAHs+zSGNoUxliiHjI9GEMqK05XJRmqQ5cC3fM9
10UMGO2r6u3Nfc8j3/ptLJb5fH9loyVfiqQ5wRCYRoyESt/3PcmnOb/9Su7mR7++BVJ4bWCzvKtG
pg9J5rkbS+ir044qmjG5TDBq1JzoNS3HMujeba/MX+iZcbYI3OEZA01Kpx1V2U07bXe/utLhMPnY
Ac0hvulWury0CQVxLRdx1IJxeRE4zk/FQocrjXlZNkwYTsuY7vDA6iTYltUh0S6u+5m0g7YTqYYd
j8qOvtH6tLw/lS4pkCKtmsPkyqMGwfMHvdj6mGrjRkpy9O9fs01ttSeBMjIa093JBMjHBhCVRmRt
Vbt7tLcUW19Oza8KwPJB6/0aPa86ximGxEYFxs4riAH/LptwJ9URx8fkZLqJQ8E5cBKIu/ZzHux3
1xnnHGXd+SEMqZ8D4ogDYRGROjaEZnecUEjxlBdD64YDUjF5kZLvkDz8ZxzV4Mq0ornFRj6gmiBx
pH2pntMFaWvhCl3zBuWz7snkaY1fpitE9Vu0kAPsdNwXXdrdmiHPIkXn7G30LBwnwsr+TilpxYMA
J5jW06Xr7OqRFvhPPyjKMxw6lkgrdV4okEAo0Rn5/hzakt9djsaRSWBn53Ka/9HI+A0bQXlkoO9F
J9Qan+YYdtngXEsWzr306K90pdncRqf4succO/29CLA6Wz4WVXANBvfXUM7qp9k0rAwDKgXz3gXe
i8l/CSBgZYJAlzGugggbvDywRULcqirr6icFobAOF2xTdJyvUu13EqQPQ6K1rwrmxZkM/wflNqgX
ZTV5m8lw+TKDjOMdRnqC6dM2zAqvenXnoD51gU5FK3osp34BSj5w8mdGPvgb/A589fqyC7zQAD22
HTWdGgCuiMfCD1dSlEgCnmRpxDvQnJasq7eDGYMdYvo8ciyur5GSxrOE/U8hd/EbdZJxiUzP04ra
KkaOSewlamWsQn+Jxc1CXvEwdaX0YOE4TEraHNmaqLofQu9/ZH1ZlCNOYuJdocfa8dn1S+aEqVCP
aVIfx0Gbj5kXw9DsteaXz4Loj8svTVWvgW7+Agi18dsyXoVRCAv6VL97RV2QlcDbJ5t0ILfXsa6m
zG1oMbN1zWo4mEbd/uoM4Zyd2HHO92eTCsooWfRu2wrVP90/4LHU4l0+A6J0BAnxcR3ol/sDGfuH
OOuWU9ClJ0OUwDdd0UhOgvvaTeH8rStw72vVQdntHDoM4r65ptH8d6CobdmQwL+RfaGulu8yfmIQ
xWpZFgmma+6pqbjIsLlBtmJGWbfq4VHGg9yakhgISCfLpo0neQuypXmuhuENJFz+eS9e1OLJj27I
QpAfhHL2rQAVgLGb8DTtgzNY5LodKQ4eyJ3a7w91XVJWx3V2WcyuujLc6mFW7tOrN6b/PRSGw3AJ
fZSsmH9C6Iy/2HJpc8fLo16brNOxJFZTCALVSYv/Q2IosGff6t/lwNmtd9abLFAjFoOlOaNwcQnd
n5pifJaH3FLGxkrj/LfnjYeJYhNdVM7hGBQE+OpxeZZDPu3qRY0HUGtq+60RM/5aoKk+NT6WbErD
p9xEcqKke8pB5Z50J7BIjU4Df+uh4J2D9UF9l4EFyaFeDcJ9ScpHrAvleXB6EY355J8Wvjg8CkV+
igcmT+/Lh9NjaMNZIDjnLBtLs7xr8l7/iBdHPk6LFrX+QMqRU6hHXaR/v48kiWG9B/erxa+oyMxp
Bs4RDKdRrXO0ghOKyQYB+fLdIyd/d185PPNX0CTah1ss9eH+YxJVwJTEs4h3lnKCs0VpnMl8+rKN
6pwaWLRL4RKt6jaSGWi4rJ1GBjg73c2yJ/s8KE76PmLksUoY1itE1j0D+QNCpXfJX0N7znx/Z0wp
psBV6fyWO1Nfj6rOKMhI87wrsYFcLYOeh/eXZMiCoiC4PgCSAtKgTJfQ1dQQmrgDkqzsz8Lhwlr3
1QZzz7eqKJZMgzibl4cGUma6nmMUF4wEGXqtTXrG1ez3Ow+h9tobgGwoVOsUMDdhijNYCopXP/EI
3jGWUMMEvrkLNLpKyms+jS8AjSdy4dNmNwJGf3DZzx+qGR8/CyYiMfQna+PiF7ji4rGJMEZ/GHzk
oJ7DrhiekhUA7TvJ/P0MqIOztcTYXqriQN1vvxH8ZT0DiNqbspbvIyyc2xi7f5hPsG9ogMahXgW6
+4O7MGLlGg7EUqAjeyhoYGhWecDq6hnV3vgITKU9kzug99V1Njlcqjltf7RV95avX2vO95EJdzzc
99x2NFDl111TdRfiuYsXd/Y/qaAoUWU/MUBLrnhrGq+N3fy/Z1Jig9P7IowH3boaOilcm6KykvPM
p3T/mRacMrkeKvGhPFoyR+Ds+wfmksoHUNVa709Pk6VNx28Z01HeeWEU5ZaZ2M4UXK6ojushKhWt
nsWK24OXLBVmUA4fZDwZl3rl2AWDAQqCfamrJ/wjvTDPqZ57O9ubtMimY0x8INaNvrb7p0p3m605
ldRQvtB2jqrsrUWxdiTNfqB4rrUnkdhqC1Wo3VuLiJ/qFHDbtzrTmqTQr4c+g9I6HDpIyfcH3VMx
8AOSb7V+1faC+tFY21d2JW5Q/+KHSizDW56ZT4Uf6w93bWd9paZiuXxfur79QqLuuchTtIa0PQhk
8ui+mNMdqhiZzJ7uP/IsmvlOwWz1XddmCvk5VmDHvfGaVw42c0l+Hys7TTyp4uxYOdpZd6z9KNP0
8S61gslbwsQugl0C7vklUDQniHU6Z3bc3Lo+Dv5b9+61h+rTHj2hN4jclMDYp1HfJSQOO8VwouJ1
v+ziVZLDnmz4Jh780nIY4zBQm9bOxWC66S6X8BSBjn4ZWjLfXFdox1oS79POifFJgPVn69fWGcXl
Y0hqQv+Dyd0KIyC2yjYuQLDkW1IS9FRicdsxorRN3WpP/EB77Mqg+EHRF5omY1NdlesHr2pLfR8H
cteb/eEu1OpF2gBwmx9MzpPRLAAP+S5OjNjKh4tTgSH+/vyzoVchSeRqIHQgKP/bPb9XxDrQ1F6V
cXHpLb24JKOP4apjnb5/BV5q1xExUEPYLbrvb2wNeMe6WeXkx5X0AHwuSR/ylja8ANPs99zz1WGO
ERWUT3M1L5z0srrpNrEnnHcHWt3BmTAtm5XFaMLioyNlwa1cFX4/087VJIkB12fK6VHOfWQ1zkBt
1MRPra3koyuTX9ko/b2zrgfI1OkDgs5mZVtYimmEBM1ldjTU1xz1Upm2fIg1iED33sUAidesmmWl
Y5an71Pk96Vv+qo+3C9cKvdyo4kRNxC2Fp0y+6kCbLtz0gQMUKof8ylTH3oyDAffr1WUSnZWjWjY
0MOPjZFppjsZBPJRs7NxVzdTeeW8p+81BgVIjcbq7eBSyWmGXp3YmI9eppZtSU4T72GkxNaU3Jtt
Th2jxi/Nqd2/mgwi0u5ehxT1zWVVFgylH13eyK3Cq7kpiqbb3/vsnci/9KT1jv3Uu7ulTwmBIqOM
+ZFGXRxdtmGLO33HkvMJZQcUuTua+Kf5lfO65Fey3xFpEFzyliAnYbKG1VySvdGJc6H58RPtyR1u
n4tWM/SxPpHDaPxIkuZl9Rle7w9eO//3TH4a3SnL8+zEoObwpPziOXWHGqOwPnBdNLF5dKf5WPWu
c8TndbhffVWXfwmvB9GzXotBiwHq3hDPE/hXpmYZFPen+6Wfxo3gLCSMI2qaA+1iqoHH9PE5nts/
dlN/OIqEcYBRL7HgCBboDV2/GlzzatC8q9EqTc3j/ewaY7bfaokLqFnn/JtABt5VXdxF9+9pmrNp
hxgRh0VtxFdbgFP8v2d2PiBRFpY4de37/fR+f8iq8VLnAv3TsN2o8NMWymFOiIPlli+W4M4cY+xA
DcMCZdfbz3Ah/tWUgq+VM5P25lEpj7r8XtOCca8CPI34ULVTt8qxpeiuiEnGg6bZ12RM3a0toRht
bc3/4bS0XFxfT44aY1rb75aD7ptveGmzPaDrJHR6/b2pcf3dBRdVmvmDyHCXosKiI+YDh9O1e7jM
FSugoe+azlQ/Wcy83k0/E7OFbunY/3LTn9j0KvrIld+/THmyA/KbXGd6z1vTcLBkNNpJmMwK5VbV
wQtQc7VPFgQgRqmbGyABa5fHAFInY+hDvaMT2RJDusvKcbgyrulROUzViTER9zxlyRT2k7m/Vyf3
6zUtVBeOnYfVm446Y8eZfm3J5W+U8dzpwt02g/cCbXk6+OtFqa3XqF8u9t42hLGTplGe3KKzokHE
yUs7d2/Oegeib3cPjTROpKlE7qLENaaT8lgZQ/1oxlAr89iMD8rpm71kwWMOoJJXwk37qPMHh213
Mc6OLJAVu2D4CshtoqkKEqavZglqKDV3cVqrc5YnnAfvPZZGjF9NZpYAXLP2eH+2GKQCN9mYHWRq
fdjrJLo2Zx6Y4h6+eTnQto2NYyKIBs0ZzjmNvYAkBo55bOYOFOmEOcLuPhtlf40z94bp/nVLhBpN
80+zabHF3zud37LYIJB84kpelq4Hvpd31hPgyY0TdO2DuQ9qj57m3KoUZrrSw0JPvAMH0BoRHcRj
63f5PpAB0rOR99cKgOVeTM4XwxP9deiaAeV4STkoroIwiedQUuwk42tp19TU2trfG7joTBJBmAVe
pCCy7ze4vbQalk8Fy2FyPu6SJ5zWAWc44z5rxXDXovXCVFct12myiuDmMn0CQsAFO3xXFNahvbDj
0L916sHa+TE97SD3u6MyZAmcORFwYAr1AYozpYacmZ6b/HOvM+9rF4iF6/JvMMx5SmiiYkylj9OI
v8KfqlfQufcXwZxVr+baheG/2DTnDwKiJIgsVEDJMrFrFgiRXAKnWtCluG8ywlrk+f6yrRGDpxlb
7P2kW4zPtp7vISjAjYVswjRrc3H8qjl3SRUtYlzelgXnSiYXxjGVlXyalim2gFxWM2Bm7fpUmmdv
0AAHLVSjY8lUVZ/OyVXHUb7/vq27efBPtp61JFSYJnBePK4ZaHtrQ2tlwPu5mkLu9VHZLx95/K9d
1Q53KYvnfrHlcaxT/KhTC6WXwHZoUa12HeFfbVN4T3YSFKCDuKQ82/aiPB1BvsyJcxjByW6kZ1mP
dpbbj3Yv6odkBIhotmbJKXkor/dn+vry+1nQ62FapvOuGBJJIycNfTvXf02TvoSxJ72IhEVIe0U/
hzli8nZGGao8IznF62ERHFxUw0A5fZ8f1aJfvNIv+RZl+ylwT/bmPWLSzxmc6FG17h0TohOvomtg
xWvJv7TgkN7Ip4qRv78MTDCUvijjBRuHBOaGS8VS4fc1gtkD79HSR6ny8oe7WmoylWg0q/zWefKU
YgiA0WKpnzV5IbGbTj9Kd2EWYI4PaVZA3uwCtQ0YlU6KvKRAt8yXZnpIlJNf7peGo9f//qvTZz99
Qgz/zcG5pZylPbix9P6pDSrSMy2TIPylehrqxX7BmbG5X6gziaJ06WgpF9a7isv6g4keYx+30gVp
1FWXVpXGRtla/iwnaj8DZ090f9n6MGgxIfZXTuZTqOp4Otq2lPvCaCf6Qx5Wvd4bUDwWP7rf5cH5
fth0x46SsqxrhmAYn0xhB5woROS11jiwTYzoEAAAT1abgufOyfNzVmjjY0Zv9bFf6mFn5lJtv1+i
Wre6l7+B2qWRMfZvYNsEc8GUWTJT2t5YryixXltppowQjloVqRG1ycsCI8QL5bzIVB5bE7e1VhXX
sTTZjjyQsgI49iw8/6OdKYj6mnyPLJuIL1QFA2MlmdR1hlMdWrHxvzI33/R9h6P9Vm11zlqRoo9D
1IqeRWPck0FnAPNM+Mg2ldbS30xTyHDlSIrJupxg1+5A8zGw1ugdDLl0hjErmA1tlGq/n91/9v1f
BXVm09pDmEOAeppG2gdJYRiQljPtaXC6+Mn14dPmUc1IiGymH1h41yHIvLnVk0LqI8PvgSYdrPTJ
MB7qYfTg3mnt53cH12zhCa17cdXWPYdRTwJtm7QnvJlb3vf8mtEOe9WW8qLi/4qC0vw7OUEZ4gzH
KyPyHLx67ro3xxlfUjCxryzekFpcRSG1YOAPgQ8Eh8J+a9bl/VvtJb+Qe64BfcGXWR7c3iAm083/
FTJ7zOQUPGBOqE/DzJksqQKGVV0s+tekeLnXDe5gqmhpyGVxsn3p0I6ubacMtdI9ZEZp7ALcP1GD
C+fVzmZrn2h5ENUYvZ5bEoE2Sps9ghMRQTrx27BcGWYTNDG9sY54oFec4zzuSBD/MQoF9hFc8TYz
+ULtij/EhcNCPeMEiQ0smYainSzpr+Bt0VvGad32qaV1FWrw6xn6OKi8woES2/Szq9UpH6CHZ3WH
pty9BItRbIIAaJRbM09oQZ2qrYFIn8pYNrqb/U4LwGxi2GgeWQ3gnLWrQxcLST+OtCw/DEGKrNEZ
z9oQmCfeT1oTFND0HCXY/NNd0vNdGwnEIiwWKkyDijjQbDw6bVfTDm6ReKR78C1G3YKRJAXQhsXA
HBBe4z9mWfm7OXXCdvTjrdmu+Em9XzBNLcjrQMyDmRIjCawdo1szn//Vyife2zD9MwDcbjj5Ou++
c7ffqF2qcfos1ytJKoRYkiyISkjEwfKyreF6RhRP2cXR7OFsoAHtaNUjAi/zg0tYBnsmANxanK20
G/nsVRaJzPnlL+0vO0WISjxtnxbl33heYNFmeiTNENFXO2OY3hR6nuxth0+k172jsrQ4yt1xuurJ
1+A0u3SWnFIxCDNW9IMzbrXzqkZEU4cHbrLn7FAxLDpkWkxOV4H9FtwV4Ga5I/5SY8/Vv6ylfyeJ
aVMq3z1J2OF0mapH1H8nvD9oTCrRJ9bKg7kEx0Va6UXqxYMl9SWKk+U3/cLs5ivnoVe7YebgtpCh
EHoQ7Df1NMMOa8RpsjWKx0QMO5uhMzCmv4xR3rqGGsNRw9cco/2M1vhP1B6MQ38WW2mj5OlGIKO5
EM8SNEehAk7MwoQInlOpLQ7rQTY7P2XTbbyicCM9p52kDT8kuVn0J81fFtiuTaIHB0yNVeQMTRcO
2o9JGoe5HrIotVuOggY5UKOuDjoToSzgwyvZp9ueGeS0jf2dM0rjLAsdKnZWIRWI+damn6LGnCZj
o3xuYMzmOFDoyJGYUer+e99Be+7GiTS9arE5EPt/ExhlN2lE+EmGvRgS+7wrWu01lXylJUlphj7/
CcQuVhXQK6/eBx5qWVwaBsC44jXA0bAHZSXEsR+HFwwM3hMjnpHIw6mtzZ108GiyXrVb1dL5m/LM
2TbjuOP/BeWe2CSnaNSvffE4jss7V4g6ZJibYMXj+q0TP36YAo0/ORHegQt62RezMR7jRrMidrQp
6nTvJeHgzxk5sw6j1H4BGWH8S+Yy0utlCPtqAM7YARHrR7h/LZEXTIco2pWmuSZxs+6IKczmmWB4
kkT2teVy3gVFlE5mmBdeE81xsVeV/gsh8I+wmz0aY4lu2L8mOk1c2Vk/daN4YvwWjmeciq3Z6UnY
LF2wH+r0WdW6HjZFT/adFmwzpxtIZJE/Ta/1d10PUldow2YU8jRXTbEVlWjYa7xxy/3wz8gSNjxv
2svATDf+yHsyWuoNGhFVVLcFrUVl6aGH+swtn/31J66F0vGMsDTwwiaEIJA66oXmDCraSindNGlG
jB1jwNbtsEm7yNLmdDPFqXnISLU4Bal3LWN2OmHTVXS4e8KeAXgieKz26s1/sIabZ1rjvFXHMLYY
js2jWV9wW55QP+KbSRja6PfFLenifTnjVfRd/1RX9UnrcRrnJWc1qzc38LGWW5PSy5gC8keYorPu
xtgoFe11YJ4wSgOaH70bW3sD14CBbfAwNPoNf6CxTW1uMdciGoiYHgL2cv7BkFBx4jGMYFnuowcr
e7WYm6/3OAkH9lhkxAXoyEwHIMiJiZ3MmD2MQ3H80xgn40Cpau5mE9uFsKcvBcRw4wHdDn2TZSCH
S5tPedRmOUaeKd9jH9z5Gn1IoyPODJQ2zXWkFxINU6O7Ke+SVb/1eNCO1kQQ4OwOxY7kCH3bMTNF
pwgITjOb0PvMi+Rfyl/S/Cka49EfMGCMXTdtwJZnh7YYOyqcDnprLBncTA5THj9P5kwC2DrAUaUf
zdTL22DnsA2N5rFs6x9amW9ru03fxtz6arr4b8JxJpS+f/M70jy5k8KGqaiHJtW9DWHN48HX5Kfu
lGRoUw9smCUPmrSOMKiNx0oUu9LG/z8w1XjQyVGwzWXam05bMBtB8HQ7qKOTg5vz1gc7G94WPfs5
Qn79LJFCyY/YA2UkLEAvL/jEquNUlhBme3q4zpA3Wx8n8sYcLPd59dNY68nEYWp5LzPzI/WSX36a
VVc2JzIz6vFHWQT+NaOQDp3g1Yvbo9tiwKwNXTx1byTjAa7sgk/VDH/qPn5ikE8PM0YKWTIYh6jw
FCQLaQIS1ScXHSaZoTeisfaYb3eDa2lM/ZlUGz6soapDI08fE+z6B2MxuY84lMypHz8O5tjsF59+
c9HX2mOP5MSocqY2MRYhX5TxofAWbTdWTNISMnPzRj4lhMJ2nxTMytgxW/dEbHZSEoOZdM5yWTR4
zyNOxpNfzDdJp/hWFERPe66bRBn5YdeMLnxV2tW5lGUaaWA+ic7azgNF/lCCZRxV8bt2GfTxau+6
jI/jQlEmTc4+OitqOPbdG7Nk+F1Tilmzrq8wkjCleikgyipurvqxnEoSi8Z+J2Zd2wXxhBQmyotr
kQHCICC42YmTCBXetvCYgOlsj6WI1s+6I9w0UZ+onRlFyDBzuol/tNSE36xkfs1Ad9j1rclmZWEj
0PEgP8424OSRQY6t4zbOzc+p1A3DT6PZM/KIrk0WavrgPbjIh5tFyxhQGbFSxYvBmdp8ZBaLYsjn
ED9GcUguGHSdTjVhxeaFm1O06OCFOtApf+tLS995eZDvajF/TPBGwC4v82Gy4vNSJtUJxNqc6cBc
Be6zxJFqXwvrakkiWVIYvKHwgp1hrXp1PsTRuCS7hX8ejk5dY/7ZnJBHfSckqcY8FdazJ8ZuB3QO
R6tFUeuYxZ/A1patpgp7Q2sBroReN0hz3W8OHMfEnJy3tPG9rcSatRcVURUNJmqBj2SZSH5A7fL3
+GdOvuEzsl8UNG5M/Ub2p79xekMLbTGX5zqZV6eDMUeVO5IerviSrNo+1W08bEEATeGEeLPNfYB1
BhUmrrYfFj0W4jTlEA1Z/8/jqBcPsCBz0CmG814x3sHoMqbBKjLzCndtrp/a1s9CDksouIO/D8AM
wTEednIqac+Mhnf0TLqiltWc0/ZF4zR76r382Cps4746NIkHwdkpzoju5qU06ZAUbtpvAlJAODvN
r/RD/opUplirYuPZX93ZeJLCxbQSVE1w8xxJfnlzUB4yRLNUuPpBzD/8bmiBmtdOmK1w655zQtgi
KURlMRNmnj2wgReHpBu/RFw+4D2ytw253zC2myh2xOdoutkpiLHM0NtOtqTY9fsBwYvgpy45a7ao
tmY11duy56TcEkwWTZrh0DHqEfACeepzjWrJKA+dXj9xep/xC5T+iX7WwR3K4hpIVh7G/BFDB3sf
14XPd5k+/A9h59XdKpBm7V/EWuRwK5STZVsOxzcs+wQyFJni188D7v5Od883MzcsCUm2AlBV77v3
s6eWbE3HSjhUbYQvhX0SkY4ZS1XIOtU8sB6u+hGN7Vc3j2+FI9SdVH4Pya2JK+diZAn2tCFtzyHE
3tJF3MA1YyjkqyDg3kfPWOyQwXCGTx0TN1FQXESO5deNjStWzVkcY77Z1HV0cDg8V5jYs33IT74R
KQByWtxy7WTTWmq4S0OlzTeqZ53zLo1XbtJ3PjokHcVCmVxMy3oBnUAggAPhz/LDylEPgPIAKzDw
IQGpgdnMG4340GkS1QHcDs3DFtVS0LFUczRkN6ZikEcejOU277tnKw05q/P+jWZP5gc646drueIY
K4JzarlpZDjdk/mS9ffucitHYZetlpv/cr9c9rLyFhs3GH5/36W8kR7b2FXvFNnJMUb4iTM9eIzm
e3lFGm1dAlSc7yUZyxtFLQGTgAt8STuKBXYTervlUcGhRhu4H8mpkv1TFlTIqfRuaze01kgbXnHU
BJyCrt9MYbntsHuTJEGIGVKXS6tVu9JIpwNpj+1xCkD3We61MO4YBNS3MWow7pWl+Ur8IniK5m6D
W7iWGsLlPsor34rbR7PMnEufEKFY43CI4jh7MHIaJmof1xv4bdYxz1kcC1jsLuwSlwr7JsinZI0W
Bm8UxdX32j6hVs+3RjEOO8ttbc5SLWPwKB882Wu3BKr7XouiD9G1P+usuVhOgiAiFt0s0nitmC6c
K1ftnhRWcxbKiabqqrPhFtdJCaLHZdNJVX/Igt9IdOSGRiWVOyuPd71aJOhGND65oY3xkTLEter6
/jqIJKBNYfWsE2M4qK2nvOmK/eUFt9AM9Rf6ZtqdsgoIutculKw4E7V/LibBYr+DfiAiUMWIfB6D
SKZHfANAn9QxA8sIhZ9cbIS/A20jc8yTfaFTvp5QKHNa5te3VujDUeTKNaLGshtEaF60LvO2jemx
9FPy2bFU6Mhe5UVShThoxmTJleO52mV5oAk69WQMnr/c+7tx4lG/LE9T4HxvUV8Oq2Xf36cst5Z9
BK+Cn5Odtvn76PKAKhUTJyqij5Y65/E//sByV6s1rtdELX//ufmN/ctLSbc2NjAzvH/553/f/PLE
QgGgZGgT8KP5kzJ1Gve6rB67UBXFqnZD+xiJmJuhKezjcl/kaWtyAeahwGCnGXUUMwIoe8u+5YnL
A6NKNLJovcSnd03oAeVbugLUcpwAybuKaYPmhPtHS4f8tEgt8UBElNqmUzHiU/S8/LmVYc37IwPG
Ud2zqs81WGH11eX7Zm6aOlLN1NnYXltl9NHlpreGj4BpHS3Uf256MRSXnCjsvWU2F7cjsWDwnIKo
bSERBVRhvRlby5yZLFNAidNyD2WAvaDutKveHkWBsB4FWfUlRYNgGgkDw0f0oljdb+Fq2bVM6p+Z
QRZQEJfJYy09HdlHUz0Mum1s1bHXLmlUuGBAiuRs9SlkjNJRjwCikNLrnTikbeydQgRue1Ph+E40
w912Q2L6BaWDQztXJkXLJXBE+unNxUq70Azcc52vU1E4ylr50+Zu/1DPm6nvcXWVLMuXfTad/4eY
Q/mBBjfxNWn5xpW9XkdIAjil2ASsNq/L3WhUnmx31MhcYTDTUThcR7Norub/uzVEP4d2KA4mhd8+
q6JrnDUZ1ZxGja523b1nGTOAyDArH20cmexDuZOxF9znEliiU88Z6SYpIiTNZ0Ba4Q6dc+O0vWaT
QNgjNKxdIzYkkrOf47Q8sibwKPKysTwW3VLXhu3ffU1j/hmiXock1XooZJIPgHzFqfIeFCv1nlJr
8J6USBzwVQebGJsdvotYIjlnMykOTQsUNzub/PGtlkMRyketpHHPBle1eLA6k/Ju+wxitflh6kgf
yaBCgdBW+Z3573HZj7Z52lL7k7vczdof5pRtbMJnX7K4t0+YDQ0Q4thkZen9VJy1G1uUyfsk34Jm
2nYyzl84g3ehg3QOFm29y3GmRC6KvdhrCrKMveAl1TOqdlTPVlpeYYkLQOQqQUorVdwFEKHz4JhE
wVPD0wwveXbR0U+RKvZGwmQxG3qPsEtHrAqTZPNtZoNfS9DMi1WkxD8yTCtbCSbotGyUggYuK+MX
T2SZ7yRT+ZhHRru3h87YF15r39R4qvx42lppxfIfntvP1oj2CiLx966WxVZBunPsgsx9jGsb8+mo
hz8dlMgjTd1XND/hbrRnSu9Qls+I66Lvv+Hm04uaxNnLSLWfXsiQ7qve0e+tI96Xf2J47i/VrCBI
RkTuxoMznUTjKkxQ55upoUfb3MsPmRg7v3FykpNi4FJm1hePjZKVj3EDVMitywfTzKatY1vNUxV1
zZMWqFsVL+TDsotSoTip3fBruad0zUTfpFdZ1OOqV+hsH21qivcU6+dGS+BM1bNDT+N3ZyKSAY/q
+pLFj2N9CP1H3tcxyqXCenAh6AFU1Z6DevycFDr2RRpaN9szlHMflizdYrP8zLvuGo4s5mss82us
wyhO9UKlOqilnx4YEbvK8h+CduLc9Z92iu5577EG/a5JftDJ618yt0Ycqnvxk97Y1T5lkbyPlbbc
15rDXNFFixUEVvyzbNRTLJ1fnUyV88zLbTXyKLJIs/axBffUcrpnlvWSCaRTbKvefaIkUz3Hatkd
S/jtq+WuqPTqObCzLaQG5vuZcc3TLHg2A3JeyHEyttTuvecgUFkJj0zVbE37gmtT+TVSqH3iyk9a
p8ZVsYxfLb4TACekuQR8tddaTLTXWgwehue9zL+y0ZnkKjjVezf2v7I4pCoZ9i9YYmgj59ZwyPAW
ybLGXYCI8Va5tZ9RVIfw3D8P1VTeqnl9MiZasurmu8s+pyzLW2SXLxVn4BG1SHlbdtm5E+752Rnm
52f8fcGYtGd7zIPT8vJlP1p8Dmg4Mn7X0h1bLY+EIto6NS2W5fU0SeFTln266dtBPS4b2ETqUc6b
v3eXWwJRJHP5/+lhTwSYC/Vxuzy5Xp68/JnlFcvOZWPmzufUt8UpR2GqQrc7x16qB/wEY7LukwBO
VN1ot2Xjyaw5NMzSgUSlSrOxq43St9lt0mjbUp8yj6E6yiOcblzRyNQeHU6xQR+NBxARdGrSQPtR
17bjW6qic3qGhW+mibuVBkS2ULG7F8ObEVVjm/mVRTrfOOZozEJdTY80+OeGc3ZZNmOo/ePWcldr
xv5UIu/CHBuf0M3/YwOdCEfKcn/M7OjkCK06gEf4aEuoueqYw2c1sInTMF7uOIFkj4kbo4ut7jy8
V+M07qemNJ7wYRkPgVMjVnD1p2XjdjVfALNjCEYenlvHlFsj4drbBgNqabepb44hs0smcTjLUrSf
k8gwpoXdS1cp1WFsHeyB837taE1N8ZlOZbGtkWof0qEzX5zSAqIyea+JWextL6c5U6cqvOEyQJdp
IFSqNf0tbOSZQoj900v5125uKM8uCu+dClVkj1HDe/JMBOvLU+Y/1MWD9167dMxrLtI0P6kEy7Sv
L4qbOrNvonmXWXFlNhL+dkL5oNRD/B46iIUiy0gusNSUk6Oa2qY3YJvUrvG2PLXmT7eDF354NJ7X
6ILGa+cw3DJ8yG2lMiyBcXdZnzIPKFoYrSEnK9nomHuS2ElxdzvVzUZedRth2JxK6ibSo2yHrZcH
cp1yRIsEYnnG8tywG/ZE5TjH0Pyo0sg44763LwhyiVlZbnaJIzZypAVE7eCkth64i8JQ/ThEml0m
WdhRd2JnVNp9sV5u8v2353633CbttiIDJ1V8CqFrm/URMXt9fW287FfNIvMropXCYl7/ZeXi4GZm
hocHh76IYhMHX7FJK5X6ejF8dlEzAc6CdAWIIHvt2/xErVE5l07xj8003132sWzbDRolnTBJvB5R
jPOvz/t+mW69hDix9oPMe9b5LmW4tA+R5rSIcpcNdK3wzOU7PE/SsPalYdFdoNVXptN7OMXJbmyN
+KyoVC4flweGwdXWZt4rGNx4XmGJl4Ir/Q6/DsWs2k63aBQdeS1w3csQHGpsBSLaiU2p98aD7bwM
XMtvaaMpNxFXyi2vxl1iKePl7/68nBkYfEmqnNodsMQjbozmUVej/NF9RqMybU1LpWWm18ZlqtA/
Gk6pfaGrYUFStx+OZdNfdwfriPCqenSHloyt+RlOJjjPYvcll4SWJdF4K6RprQectS+9rSGSbtqv
pFdQWQzlcAuj0jhRdHTmymD7JbdoIbw3PSsRmZbYz3vN3UHE9PyiAuGsuWjuBqSar4xQdIxybTZD
Vd3aw1X+aNbYZivF3noi1u64JfJtUEXqppy9hKMp0qPCL4tljUeNGNeo3nywtn8uWlG+F720dkOG
4BC9TvGO6R+3V+R119au9QdNdPqqrMb4MWIds6WkR/dAqANsDA43lt/MqZu03ra0BncsTSI6jFq3
HtGePndofPwIbtxrbiMuwoAI2T9s5TmX1tXQC+WP2xId5STVrzDKxUqt2uac1i4i+jJON3GXDDeH
ScqWNQ4KYSVXKAjn7SUeTYY7hYYVHWpSzSzGTo68Y+pi02j43a7wyVPKG257V8ae4mYQpp/RJC9x
ZHjhCm04cp+YEAQkAoOIJ3RpTY7zklJJpNYNFg3vYUpEflfiMjsFASwzpIvqh55ql6bptbs2xDbf
KW2zZX+XjCeMjwWBP+pwQUSwcxvbuEHEaO/IA4mWqLLiqNpDe3emVmzxdrQbk5UDRcJ+XDNQeRuF
ifKu683pzaVitwJh1V8tPcjeROwrXqa+6Y2wLmXYNygYyHHDVNLtCs/aBXrofGA1nqimqs3N0+k0
ZhUQAc0gC63Jqaeg6PELNSm/VEWc8iGYXtO+NXdT2zJzNfPulfnDeXnCmKCw6RA2P1jA1y80tiLe
nlp8pTS20MjlZwqdAwOnU2+1KWsPWZyUe3QHzH707kdQUqzWwrQ8OXwEI5weWyKoHtPEsa+V6pHj
9c9duH84DuzyYXnCsj8JreGIiIZ1Ia9ZNk4zAipHMeO3I/2aiJ8VmRUM1DOSvodBZtFjN29gb1gP
hfbxd09S2uFjoQZrB6nNddlvO3F0avQ8WWex0YHSE/2bhqKViAa7PyNA79/qZq4OteadRrRzyxpO
kXl3iwv7YLi1WC8vSrx8QBYgisPyIpqmr3k3NbehtsWL0Zir2C7dNRocifOgxGI5zqsVQDGdXxuB
6YeJwAoxr2qQK/62HCajNUbWLcPq+CG7WzXa1ieyew7hlHItxhn5lFvhn2X/EFk1Gn41eozTPD5X
yJzWzfyCqlYIRNeMd6xf8S5ItHpPSEX1ykF0tFzApIpj46trDOOYRkxqWApaLyCSIP4qcXhpI898
6T2IR3pfVhcLgtwLlYU/Wp1r3w+KvvZ7WW5qiTHO6Ux9S9M93rXzXXRcd1uLmwvTungLS6RY470k
tKlp97B0UQKrHf5xuVcUcglZy38MTh77ZHwgbC0jFu5a9jOD8TH7z50k34xQdqI8+coH4yMqO1pc
LSVjHQvpfNldt5r8MoO2WRHXqK5DkWwSSzXQATeXKY+KExXfkMXZqQtZ+GMnoaZXI9ZKI8cnMOAi
m1bf6/TDIMqZ01rFRRxwjO7Bn/aHvqe6b1YeJirlNFpTdFzu9QaxMepM/A3Qr19DjY3KQOAbnkw2
dZCTfjgV7tOM4dFT5hQ6GVGZqSl+LzTwMnnxg5GW9TSa8mvg3QWxD5yaSXl28/E9lz2SBBT6bWDS
UUrH57BtN04nv5gKW7qkw6QHV2yfsP2DRF9nxrDxLAMyjpJvrbL6cO1k2vYUe/xYcc41l8g3LQ0f
w0hJtpGkSj6zLT4su8c8gmlMc4PiWKT5sbdDe+3oifICueIUD2Q46x2WWOJWjYMVhBerCzOaQfmT
E6NLbMwIbGtc7LJGvzvF+DRmQJvb6MVOxoup5CdkB+dYNnclUvwsC74mW/2DqxMfvzqdgkn9wphx
cZpUXDzkX5nNV+9qAIrnbraFkOdU6ypslrg8KCosGhmY+6EDyFr3CDRylZ+8LZFruUlCO3ugMsHH
Bb+R76uSNueQ0FpSLeGsGtcofXSYa4n4FDtpkPmlgoISrjoQEW8jcXfQ+CsgN+ThumWFUHcpspAG
27fuSagZ2Gj9PIlOrhW4K1WhFFOUo7t2FS/yjTGl9s1MEPaQsVNrvCZIQiYG67BdSaRSx5IYYCyB
9kyKJscmt9aRVsZ+07WJ74IZWKdy+F17g7ywWP6ZB3CGWqvfDXB0BMMftHBT3cTWcE8mUbykU3Iv
ngL6AACSGTKIemqZPZUFehS331Hee6OLp19Ch6JBwocpbCfboXmYdrVOtTNbyxDjjZMYINFS416i
eVwlnJDEpkzWSndV2nzGlBwqEByriPQE4P6aZNKjq4G2saqfQ9HNiOh48EtZoG7JX9rAtVG8cVaA
ydtAESb6uBBoKHXXN/rhzKLJ9dUykvzl8eBBvz5SPwXK8BQVBiKq0Epo0LI214apPOpD8mR4OA/U
QB7GImzXIqSPBJZrzVjT9RH9BFU9q9HQn1G8wshA/Ica5jh67d3VM2ipkT7tKIA/p8C6dqHRMWKl
QLKBMf9hslWQz9b/zuePjFJ9bURpvWbmEI0zOTzy3psq+WNayl6NkldcpynzzTlmLVa2dDttZHeV
u8myZ0cLaKOpxd1Vq2gfVdjOdDPbCEegtxD51q2SN6NKv6jrIDXuE8pjmzQOr/T/WK3+DEV1apCB
FVqqb8ipiFbZNJz7Yc4k2JiGTllGpYpmZyALYi9/ZaxrV41jF76iDAeVSE6VESuKlF3bxr/VaUAx
0g8v6jApK6qMcmN4o7r1HL0+9sF4yln9+1Pq+PSc460rmsAv0vZK52Y9KtGzp4WYTyvjQmgBXeZW
/cHAzhVMv0k5uFC+kGMIG6VgLmg1JmBgYSleTcrmZu8XpX5Ev4DPIVBx9qnrNja/WpYqfpa3L3Gc
+OGYjigPsshvKLJxoT9NnRArPdR0X5fhTyUVj/OHhGb/aQeXWEasguRKm4aaybZe7MtOfmi6KXf4
EM+iSwQX7STFOEja0KRn48a0YmLwlHPS5KjdIO4P4NXrGOVfU+Qr+iKtHyg2B3gSBKuo42p1VN3h
rR6mX0E3MacVcDax5NmD9wdMfbAqNagZoR50q8bkJCXqa51O2icXVpSAOsx0JRyLXV9pJxDo9Tpr
YQ7EGPwvjnkdrFyu9kbJ+5CRd2/L4Uw6Qoz2sHhur5kJSLCky667WT1XLn5WBsWg1IYK13MNZtE3
TxcOgKD2BmpbDFKbDOZW2OSfroOYeGxNeFNFhm0kyj8FAqp7bLRXy9XfglI+No64TOSL+GOlRKux
cPiK0Zai6OekMtO90Era/330ag5cWajtJysldp5stfo1Kt55jrNOsuyNrJd935J9VlQ4OtBSRwHe
BFGkAF+UADNwsBLGDwOoIMBB4GG5bJBBmAhdDLsneMv+rUwVcaIx7SOcwn46BKeqzcY1hrMfCiIJ
vU0PUSpBbnVnGxv02POnBPnpGFcOFA3P2ZQ/TLSLW/q7ZtvdJFVBH5SLT3UFhnoarUSoYGKrDnaE
cTsLz6NTXqJ0fLTNtn/inIOs6KmHMsp/QbpMdhxAIeoSP4/lc4JQA3GtGrM4t9kVkV5h2sbRmSau
24GHZz0YtxNZdIWIs21TDRyPQAkaL8Cy2Kgo2OpfqDCoh3roLmUjdvHQXYfcenU61tkogjlJQcwa
s+yhDT6Zbp9ce4cYkh/mCYKWH9XyGOiTBqsC1+/YXyip00eMyS3rWunrRXLvOhO5UclaxVSqr0GH
b8+7vUd1fwoS6C9eehhVllvAdsL0Vs1tITH8dnLlUivVpzY9hZX5QMzM0YqH/ZwBqVjhra4/J725
gBz7bYn8Qe2jzwwVb9Z70bZJdaTWvxHBe7g1Ks5vM3hVKJEhZj7w1gakvfUVlN6p1rj2AocId0jz
43KtSgA6ioEcuZGstfkd0Ij0GF2kEjlA71ByeCFCZyPIyH010K9nQx1vpzzg6wNHTPkHCZI1FhjF
qXTE6hxZ0XSbiQB26g6kXDaMgqsa25ZKBAme/t9gK0Cz2CRLZl5igiqoGJ7rH33K1N5TxB/yDdZO
T9aR6qq176m7sqoQXlBX2oh8TvkmXa6bpjXRDMW+cegmZVzlTVf5aqYeNZtXnFNyFQDJeass6dcF
teATxDcm8n0ufRPS0oOtFvXaKzrvLTDz16ipmz/pUEHsLruPb2Np58gbrZoIT3Hmy7EOfH7CPd+F
suW95YeJ9ArQMlDNjNlBZua5WNtYfHG8sszsoRmFrkv/aHarFAOL8thEkaaYrvMSzrcKXVGPi5cl
VwxCP/WdbZvGn6lo9zoCqE/mWKuoKWk2qgH6WqmclGS0fww6eiEqsJJfM/utz74lo8LKWeQce8rg
fhWxUcPzo2Tu0o6wlOEiha4emgZuhZ4Wt2UzhL2va0//QEgIq3toiaE6Cjkp63p0mr2GYuU1dAE2
9e70WfY9RMoXrwmzdSQt52v8k4RJ/jNQPNrIYPk+hBm8S8011olhYyWbaVp9mD99mz/1WKA0TPVq
l+Z9yaeCl7a4Cb7tw7AbirOnFK/JNMiPxLIu5NYAiKp7WZ8treh35kix2LSn8QJestw2dQk+n4LC
jbSo4JLPrM9cHTcoXOS7yzV6leFIAEM6JN66APG3s2unX40N1WNN6+xfwmSR5/WvbuUwmQEJ9XdT
94+TATrGzpzyRCLseOnlj4hu09zbx0gnRpWfUqYDfS2JRcJFyqkoxalTdHqHCw1CtGB9JCXrNrC2
cdfIHwWTTzfTps+wBd7a05lci24KH1va2JhoOuUC6O3TmxezYyKMN2xPDB4AyrCFxg+5qNMzCyl9
2wjv52KsNfNfI95FpWG9B3hUnmkJ2/exm2wu4XDyy6Gx7giSmq1T9BajIsL6xIlN3q5TP1o6yitL
zdfSLWKoSExzb4YFksYsumbLvA6uTlM6l7od7xCg85famt6HsJC3sZpwiTTdITZk84oTAkqmS2F2
iKejGtTiZFiDssrwrIDmB2o5QxAy1btYBbWB1gW/2mZ0PlClHbqkeEr5MOflSTV60hW+qHU5M2fM
3NWPQu23qiOu9UwTYjqhIoy3m52UCRJUjtPKcpxbEyXqY2cWON56A9nhwl0eK3REvenRjQA0MKGM
2Y7QH/ZqnUrcIngGDfI8VqmKYE/zvI+mwNj7bZsDPbRy+wg3z/w++ni0dpQdoOoN9XABW/zaqKV6
LKwGVrSL8XrhzAaD/oHFtrtpnqihw4KdsC+gONUz+E26T0nHv7VYZcbSfILTbGFgqFV/IP7ga2q0
nUNj0wqeFq5YE8XGM8Y+JvOc+BSW6ARQjzN00qeSPsbxyztkMVNwUYnmQ+9POVHfqXnLZqlMv0L1
SSbma9G1wxft/FelN9/x5tVP4BZsEN0agUHL2VWkYoR05Kr7thLDo075Kmn6bpOWOVKr5Rgg1Qx5
pYLkpsjG9iGg+b+Y0bzgd2GI7P7tp+x/U79AB8DavZopY13F1S0sokPWkn0Q2rM6Me9cyK0guFU3
eVo2tIGjQ6c5v7NCHtVBGZ5lY+uAlUVLWSwuryWSOWYn7ZH0EfFjImMRrWVWYURVgK4uxts89ZSL
GVqfiOWCFdAQbW23f/RSukgoLIGIQk033aCcncqxzp0TFLij8opfZT/YsT7HY3GZCQfiW8GwWs95
xmyCnme8U/LJly2+UX0GZaDE/+Fk7XgzTQry3/CsGnk1vMKc5oh0AC4mA38KG2p4FPCMaGzI50mj
OWqwOj4lLnwPpzfevIaVbjt5G3UY5bNVQ74IKlofuv2ZE7hFtgo4qaqeKLeVEwTRHpZakIhH2Q4R
v3r3Xtj2+IQcIloxdZGvBuz5RsxwTruQWwwF+R1IkHHEuneFPuXeRxEPEHjd9GCjgtoEcehRWFXh
Hc1UjIV825dYYroOlmsbY+rp7F7ZR7LUzt+jg8SQGJSFuWpSo91U7Qhvu6G6uXL0wjyry83Rdgaq
6FW1Xk5WCJZUuT40Mo52hBb7RTiG+yLskpOi7AG8eDdRO5OP1yYnYu7nlFYui8zEHndhxzEwAcmE
E21/iqYLfM+q9WvjotcZIG5uqmGwX5XOeupLWK0RR1jXxu2Ty2UTt+zV6wlXd2N0AMtXCTmvw3vP
EKxqcUaTuKwJoWIp6qIzVyLTPXZlo+0ls1K/w2R+rci/+EYHh3mePuGxJey1gWEps9Rc88FV35kR
9URo2ntdIzVqGCYBRHWAlKSW7TY39ipOpNLvXTLMSpi636ZdFx6YMVbRo9JIG0yES8mdvCytzCFH
qBAdKYfRS4Nrpqum8z5pKPea6GugHum7bo/FKpMHmurha6+OSL4zX0yB8gZyzcSNismaqhLUWCgs
d6ExGYzyHoV1lDLoM7yEFF5gAZvU15dj3qb3tZv9+1fUFUj833FSvCSutnPhYx6t0R63gr7GHpAh
HXzZdXe4i9pGSRKxDel8pvj+wUuHMQKkWiPqmJOm8U3TKDddOOLvdhtw/UpgvfY6gwn0B+wAyyDr
hubdOLgcR/uF6P13A87G2qmJ/RklKNsLw4h8li3xFnwAtE4yFPL/IzHI/O/hBmQbgGJQTRuJBDG5
/87Rj4jJc8rM6tbk8Oli+tXrGr9+b6OJgV6xzctEebNaGkS5hyg8qu3krUsOil5FrxlSLE3Kk2lQ
EWDKLeSpmYsVzMfadXBedPZdV+nfivt+lt0bZcugFRazck9xcYU2aGWQUNKYDoILeWTtWzhdNcUR
hN7Y+kNg4P2Ruv0akieBWf2iTsaDNMroudOzH9HYfE05mn9hO+PKo9r4kjpWeOmq78gWglTC3+X/
J/hC/2/fEtFlUEaIE7csIsrt/0gbSHDuCgPj6doah3SdWJlxdoxsxsOAd4YkWs15zi9xJN0PJuOH
tHddBA5MQrw0fsqGtJgHZWAaUduemx5FQx3X1EmW+8smVm06KYXtvlWe9rvADPEUx41+VOjLbnSk
f/7/nqCwvON/j/JwTFyQpm4bju5qxn9kbRW1O46mZYKsiDNMjK13lW2sH5JSODsud2hCuijxydYL
OKRzuR9L56Hvy7UyQ/n+bkTvfmCAU04w0s0dvIZuZSkYhhogJPiCrZOWyOjCD9VDCIzX+gDOuZ60
kEGUdVvUmPJStvHEtCK+cj2s99nUEZAsUSvOGDIlKIqd3Yv3dIbNLGAtuIbfF+WyHYyrEJKQ4cT9
8Bwsji61nP1QlkdDhsyJLaDwHtjEA16y8rVhTly0XOI75A0sWK34jA6OyhbFBjpU+mVSjOYXtac3
LRj/j8AKfQlz/Pfv23XwThiGw2zKWVLv/zVERKGU5hQRIN1K6aSPohjN9zi0Yi599X4Tu1TGqM0+
xaN7quZhknqzcqgwqVHcMbx7N89a2jIrd6neZudvoNlIF5tQ9e5NTr16XqAUguH10E5YvRcuiqvo
d9MaXuaV44nxnhXFPD+BJrMx63CT9B49Pi8aVjR+hr0Wp6FCERJcqda0K7OGmLsY99GxFDgiNZY1
NMlX/RwIoEXEUjTqGPrUh755SkiAEgqWUbzx5jl2SXXLTmzvEFuZc1C9ZnajutVtoItkA+o/pW1m
PRdDM26aEjZBkx5Cz9RJt0+Mw2hlP/uFwjoT5DTLzn2kVCgQEsVfeD9/oT8cxDWRWMzcP0qN9I+y
m/kbQ/ilWLn3XA0ebX0V4bSbChJlKA+u8OAAfcLx8240+WVhbQ8BLl07Ed6ObPFu08T2BEWur5Bp
QWdZ8Kq5wfIt9LR007Za4At6KhiqxvqP0jTP36y/BdZGRz+Ci269oJtoD4MH9DlL3F9NG8FrVOr8
6lX9Fr30OwpHrNWMDL4CT+X4PUqKIusvlFOoFgbN1s2f8ZuLN930Spa7GLi7rpcPKmHx1Wqy7B9p
ADdbjGTnJCXL+zwamp1hGvWGdZZ9I8vFdlNOvIWn1mHVPmbp9Jh1lIlKlrVrZKJUS23xTl8g/5gL
9bSi+uaEDN681wKc8ryfUrygfCOHLcLLGZhfp3OulkZPgxXg0TUG8WqaIY5S1aot1NuozQd3lO/4
RkdbQPdo7G6vGFXzlEb62qAiRaUUy35l/xNmVmrkXVjgXwJqsR//xdyZ9TauZNn6v9x3HnAOBtC3
HyRqlizPaecL4bSdnMfg/OvvR52qruGiutEPDTSqQMiZTh/bIiN27L3Wt+YYIntsWeFjUyI4mdli
+3r+4UTRg4GqZ/0nH4XKzk9u1A8oRRiEkhLyzpD292bd2y/QiufVMtR6jiOF+V0u+kmrOsTSC++g
n2aA54Phg81xyQprNzlYrCPCsX43p2Sl3sre24fmfM/0nSSeBeRZ/McndJy4ro4+Pc9CaJtQZbCk
lycXY9GhyRbe+VT8tKG8sPgzKHT7hUmSNVF6SosIdlfiPSVNSgsQQv2OzeIK0Gq4G+wlToP5Z/aG
EIaeT2wl19bWdiVtyA1nfZYtXbXICEiEtEV6qgQo9KG0FoFMatNdBaVoWNNT8yeUtiBPUS70H8CL
uv9n6TPqyWfptiFzfiu8uFueTtxiYp8tj9ooycBlMmBubyvIGIF+WbAHXuRhS5Pelb4T2gJjaGCQ
Q70u88bzb58RVZlJOnfaNd/oqQOUjCr7k0hyQ7qz5gV3XQxS1o1bHO6NcfjPN7VbsfKPi6yL195C
J2roUrj6PyU1KUXKINNKxXqw+ApiPSFRqYCTrZR1aRuyI8EHiq0VaRBXk0gcAEaKNc+m8xoKMrxj
DV1u7Hr5/ewFAd3XjN4EDcVw71QCz2CMuKw1X8ymyR7CVCNkVC3z5Bb+vYmQGa6fesLAXGyNVCI3
xVV45LSkHbtGzX6fj/K/2MVN458LE0Mg6KM2sb3lf//fNi45N6STKbS1E8jqOGkMzCacsjf4kA60
44Rc8YsDPo7KcdJw1NYzRlKDMWtkKsCQSbOXOnO0XLK/Iz82/GJAHQ0pESrUEDQfXtrsdPu5W7LN
bhfLYbrYmK52SJokfppIVTiraXr/22foZTCyRTThcWA1pXnSn9NemmchOOKowCZOONAJvTarxwl1
6J20g82cp/qdVrA8t9lMVpLzfaNzBimBsU1AWC2Y5frdEPlrY0xARCyruJqKX/K4/LkXiMKfCZs4
1po6WsliIHvM4yxjZKXXdxz2tl5v9FtXH01EOBjvRcDssDJJz1kuqT1qFEHdNiYidlE0+aETn6qy
L55pNXhb9NTVcUgX4w/apXWt8vBDav2mROn55Y3zF/kMzYsjK9h8TkeseKIXdwY2bV+PUvs9NcMD
wOTgKx+6H84YDa9hDLMrncWAoT7bBplj3lcIlzrMpEes1/FdqIcYtMf6rvNiQnumTW6Tvw566GcH
Urq1XbknWgCn2kKgjdhTu5BbtVcFjdHJzb9x7zq2U+51pc97IXAQWgv8rydyTi1NmdIWw0kff6CW
b/U+/wg4Zm+8kKgY6bLIQSLlhwjyj84LYphtT4QYZyBD9fRk4xv/83L7M1dGYJJAatyhCHz802ho
NQkacoP/Mqug6Wbxaz5glQptN770MshPAgkFBycWqT7K6Pt0Yfs1Ws+tw3wah9PXMNL7lY732o26
61fKzFAbqIhRQGLsiJPqHmaIbGtmN6guChAiHbEhfT8xDelHIHZyZtsR+VqRkvMrlQkBUlmXP2h2
CPFw9ty9NOLyFJfjKe00Da1H5uxHW++fZ1O8Jqnb/RoFs49ay92HKa7140hqJz5mbgXaj40Plonb
OXVAnAYoAOaovUtnuJVjaRl7Z+xjDOp0GuB9OY9WabVrdy5tUjhqjflUSBBXJ5h+qqwDoc8cEeCY
z3Clv+L6NveV+h5IPTgBUolO1XLR4J7xm1le6rbFy9vfkwQUnSw5/L4tov+teMrnMuf///YPSZO3
PMXPEm8j2Nb233ff5d1H/q3+00/6lzGX//CV/5dkWC4Rcv86w/LahR/F18c/hFgu/+LPEEvL+UO3
aFF4nidJs6Qa/WuIpSn/cDhVsy8aLv5fxyIp8y8hlvYfpoFRSnqOY9muK5bkS1V2bfR//49m/MF6
rtuSr2ayo8n/Vp6laf1TcDlj3+ULYQD3dNPwpHWLNf67bGpBm8POQBu4BA/gf+6bwzwb56bMv7VS
jzYKXTPLEOKRvJOfwqIUY3n+YXq98+rO3slqcRwzunbm+t0MnZM3uVdheb9m3dqPHQN4YgUPlpAW
bEjApbkUz1Z/jOeK5InJgPKWfwytvZ/MCk90TqM1e85aMjlsNFgkeSGqbryPiPDITdHUW8y2vzkv
w/RpuhPDEqHVn1kev1bwTJGg9C4tBuMyTAk9Zqv66vtD5tW/rCz/5SGsWolEg6aqmy4dzQFOgRav
ZWnSkm91Os/Rg6tHckV8CrIFj7WLLEQzBxxiIDkpTfiG9L62Vrm1u/ZXqRL2ApAJnKo4L8jwAW0J
h4aFwUneTq6j6R+tasvxCuiABjotRo0ewF9cj6O2zZyXoWneaq/d6pn2XfNvGRMbkHqXybKXJXfS
sjFkz/ox07E+SN1hRmFXO6cJC4aG6gDcJVmlOJDXriY7WreZ8mMj+ml286dRz/dDj1xVp22QjxU6
haF96NIWlxneACRAgLiZg3+ZFCGrqIY0M9J5ITPuWUt+2aMS0HFCtU0mfdPhs1tFXkE2VHaljtvF
Qv92CosalP4epsFNFmQEE64ivahWRtrc9QX5pIX1NMXXDHOqwQSWXeOopICo1X8PlKB3nWlsYjnU
10KcR36QKURJWGbzBR0AjXCpSlqh1c86lO88F+bOm/qLDXYZ36/82UbsdE4IX6yY7lzDMxeOLkrT
PNxGAg1PVsDuaJj8+BIeMMQMeWBO1eJjTrTZ56YkvMIBU2XZ956RDxwap2fhJfy6sUVrs/7cg0U+
Qib5LGFjrQK4n2sEqZdatMM568Inc55wWf7HxQtK3TdsLMDN3MYbvSR9Rq/dHbSVH7mShybFVpDg
p+Fp8fRTKa1pHyBaCCgjjrFFcmjtmJcq0lsoewqeqJn8/eX2Z8HyF/FY6STLgawT+JYrJn27MjY2
+IeD4xiU65xD8mYu8u+xYdg8F5i/pxJ31ZTuyY3RUhIUSTCx4qo83l6Zk7M17QoJunLbYx4n3fH2
6nYpcJmv8Qw6awHX6jRNzMKzCJa3o8AO1nbFJYKcQXINcTcmxpDAI0BbzhGinHl4jLwY4Fhyu1Zi
NreurT9wsxt+n81nWIG/TBx2p/Eq5qA86gXfbRoyJtT6gCR3GEWrsDWwqc8PTgb3IliwBl4c5v6I
DxC5DTASIFYVSNZGTQiEdddi5pf3Ldwlo2KmpX7cvtPbZRS4UTmk8E3fPraFQJEHcARHXDguRKYz
S/IHU3ZaQdkjWvGIiVKQH73lPZIGFJ3bh6mNiHaRqZDmZIMPpTZuNESWiASd1Tx1/bGrWN/UcgnC
a9I9ZATiHlSDVMpLMNuolgiZ5XJ7dbuEBtPZsqJioVD97IUAUxJF4dos6+kownk6dm36u2wjtYHI
3x6bsGqPt1fUtYRPTShfmukZ1WHvV8z9YN6FkAAnQErCM/dyCL8Djiubsmnb4+2SRJhoDWsT97N2
iAxLHW+Xafnqf/sw1S3ll+Vis9FrdZy1SB11yDr6uqud5uh09To1aGAiq11s9VZxjJbL7dXt1h4t
GR+trzklUVR3HjCGMhDIG6xnafAQzFm+pmiu90C7jm07fSRpYO8m6AuBQxLkhN3viESdvr774kUi
2Hb28Fa2HhZy5Z0XnegiojdW7SzuQw1Kh6itj5rowWLl5IXml1lGAeY4MOf0cWE1QP7lHmZQ2lOn
OqXmKxmr/e0evt0TFnqFAyOopyoaraMtHOt4exV6WbFpHXTrXde4awAUHoLzszs73a5x7XNqKQBI
+e06FelA7lnAHxgFKHPNUHveuJHvqR+8Y8gsjvQvdiF+jxX/qOCppsfmWWFxwhBSkEsWOfTY9m6n
kdhocxtCvIqQlUJai2GFmrp5ID3t0sPQ0SFP+q2OAnRarFrDchEFtBgtCitUisUd7XkQPwLmcsHQ
za/unbawgdybOyfsrMPkoCHgLtMP1qSf7La6B6DiHaqWJAcaR7EfWXMLeyNgplyC1YXQ5+dlJ3wO
UDTdVEEQgYnthqo6OVD5ztfccV+9UtP+/IhzsbeXpri4ZZ88zIb1Oyyy5MiUPGNYuYK6DeLKLnYC
T9iuYUS+LkXYbZ3KsDcO7kfTquRHTwsJZ9eJRii/o3Y8RfN8IG4KaV6kFdAgeWOUXcXvgYVyICvs
+VB0HkJ6NV4Gti4xmD5TKF/hDL/T7HZdIvVft8ofoz7ZGFMx7pQhXq05Zb5uu/DuXGeZH1EJpeF4
z/xGO02Zx6nQ0B4o2UFbSu1n2JBNZphT6jvudY7j8ZC56VcTZC/WCBmkqTto8kbDHTjrCLkzWotp
Cfps1sU1tFO1gjluntve8bU6PiK080tYWIghx3oTE5ixLaIQHaGzxCv5Joy4S91yyLAzwDcOHeor
RLz9MJMciTvgS+d4jzUELOjAmzYLbW9YwLKpkBoOBf1cT8/QhRHOBWF3qsBP4NPjvI0M1GBXtMzX
Pl9wlR3H5hThE5Hjj0PEvlqHIH3AHdg1IbiM3Da6vSSa5WnuZ2aDMRLaa5KIq1DoQUz5pqt4pOMk
IVTCvMYDS9k3QtzSmQ+IsAbOg+7I9wL4ObzFod1z6vKiC1oxcDOO8WkG2JnaiNu1o8wxSsxjLlql
sE8h72UYHgNhnQQx06suQbkxNpd4MX+bmtwnFsisvqjvWHrR49nK24Pq/Kr6gbRa8hvHdpmfZePV
DHS8sH3LQg9Lw0ccaa21fA3qjnukaFO/b4ikjVrnLJPg6HW1QIC6qOUYi6w67s0VDIzfMcn0Gwv1
/0mrPbQZ2BmVYJDdMx1Zo/LdMk3tznYDbCP1ECvVNXkKrYYu2yoQvsDJuAa1C84ZcTr7dkHW79Jt
CaZQrsfGNQ5kQ+ZYc2kqRNGjVN43wUkpxjenX2te85kG5bcbzV9M5q3tzYKhSeR5iM3DneUl9jHO
6dplbHCJVR/munWJVn1vJM8YhLIE2RfKxljRL1Z9sdYnmI/clPaMvNAty0uiWS/VhE+Jrq7+no3e
S5qF1aM5oPFCe1FUXUgwxKL3BPN7jl1agaAYKyJJ8t+2NoYroWyLRQ4DaTNdx7h4XYhzB779c5oG
A7cAmgSTx9Am8lkjAb4s0KVF7R72xqs7OBGCy/QzaQRNTC/fzpT1KzX03q637fq+7TxjZY55vOEr
E7nVMxcO9fzdYf6BgP1bKHDEaFn7TV9jMGitU6/BHmTuBcHBM+qNl/uB1sVPqUy3KqhAaCEdJ5X7
q9Oj5zp+41fgXFGgn5vOG16bCryGXmc/bBUj3rBtaBX0rmAwwWO5XcK4/8ur24cBtsLDIKzz3/7c
EgVFIZ1N/DnIboyW/C4kOps+V78JqekeaYQMx9nZNS1+JjODzA1ZEmuCfEv65jkmmugS1CB98Llv
XEPdj6OLhCUK9rXjPJqoDw551umXdLmYVbko/chjiOAXkNslFQv6HEJWC6Fm7JpBTBsZhgKZgvbp
efO0+MySddp+QruxfvQp6E3G+dfGtN7QhT3r6WhdMo96jlDFK/3Gz2wsGogGgtl7Q/ioVtp3OSkk
C0kGosboD6mprQWNfx6sEGkw7To/cokpq9XGyKNDWsYZUXwAGJUrflVW8sswyp2RZY/o+pkMJNcU
xP1cyQdRAWAsBZCafjR/IgetVhNbIX0tmd512sBpK03MnwE5JSsriZebOeJXDcv7eLtooh+RS8nf
7NL9tkvd4ewkz1np1lsweBY6xwJ7P4aP0U7jNcDYr6H2HoKk1WFJEQSavISI1k/SbR9QxF1R974P
baPtPZOeZFM17iZXeDk0M9+lRGH6mjdTAyXBYdQIJHXX8QRmbxbyPhJpcElCstQ7IKAcWS+Rm/SX
PMEPa/Ak22yCLunOUz5/zKjT7lKBFRyDymMVkgBQaiDgulx/o7Xr7Wb2700N55VfEgxbR9/p2fBA
Qxrua4QW0Um3EwYMn+Su78Ey3jW05Uen1zJUQ6QAl7Ti14jMSXxjuqGuInFRfBogf6p0cHwoMIRe
cwiiK4w1s7bGY6mszySJNvBKgs0os4C/s3mfqbUQSyqYc4mGSUilTyJs5qspnFUTl5iAmkzfDMpV
R+jxDAZkvCD54ru0iFFvNfa+RhjHrftplqPYFZwwV2DNSGsbyxdjMOJ1VpU+v7B+7dq5dfTCjmw8
L9gapmh8RQPe1eZfzKuBefF7rFVwlgMLrLkUEgy4tq3eouutoXuVZuH5Tk4AWYxft16aZrVO4FXm
1AeDAeU5tjw/jjNApHTy9A7x+wAbeq5CEFSewt41SuNU2+EJAdCaWeaJiPaN6eEFGpUeHNKAVZDq
sytmaz0ofAnhAticNO8CuRGJqOkyT3KZq5dHfovZCmkZotpgieQxcMpPbbem/ccAjKTkO5oq9wBU
V6Ozr5wkvrhKPxyaQR959OxDFUp1EJ1TbpTJEA8rAW2GySaubPQ2SIlpxCMIRQkoD7UIvwdd24eN
TXdcQATkzjLDp6HyiGbRiwMu0mJVFhaVrRXvlbVIoVnBw8A+lVrVY7NmMkI9BP9CNx8s9KyzEwEK
sGMdSlKxNSN+SArAqYIED3fhLkynR/IaDqFnYXBkZV+n0FIOWk8vlRAt37TRu9C2v2SNxprd6vsp
uy/w7a7dESlwWZr4WgoO3Xg29qFSNVKyjEQncC4Bh1t+fss3ocme4XTOXWkd+wLleZEmzkroIdy/
zIa/Nm1xxS/YMYDLukE/hmc9Uxq+4RqUEVKRteZM+hrXz8GY4zdhDtMH/4CyrXgcO3yjHdw2IObf
BROlc01rjC+6JA9/wgeqXWI/x9o5o6OwVm2PsckSCiSheEXXirI96UrfMTGjN0i2qllAR9R9zRE/
jRhSfB1oB0RklPCsF0EeEdDsRdyz9qpucrm1NfWiu3yrtfs7LuYWfQWCckLA6fjULft2is9xiLRX
o0+/tA7NF0aBl5LeCMp5ir7A8jTcmF3+YlYjBfhwxteFnZLNwG8Gs1hNYLFrsx5OmH4BGseEX6GX
+B2HkPRKM/3QBx3jt+0OL+60HcpKgxjmOg8erwAzKYCd8Er3BEiPx1nlw9HRfnDWjPwuq/TVHKDe
bOJgB/b1QSyh00VIRQgEgs4TUBUvgfrrAKEahZxoJAzqQEjyeOo9ikyrkd1pat/mKfX2hYZXRvb4
0hBYjfvOnX4yNKVfXrZ7Y5gicM01kvswNPxOUXexgOfroqWq6k15NLD+7/iR9HM40/IvSQtamdP4
UYz9vIntAbbvcJ5D5Zxul7AmwfD2yqkd2697dM4ZjOp1g29/7UzVucjy36TIdD4sphIr9a7P2s92
gIYRA3xP9eJYimzjLRkpt4soWM2riOVD6mmyEpxN1m6SXgjdrk6Qc9E7ga9CkZzvY/R6udNlL0Sd
HqOE5kjBMHolvUG7Tqxy51zOFgrkcvoFsplkr61GR/BkoVyJ7OFpJuDJDcoE+IZQD8TVv5I87LwF
saa2cAsHQnoz582V3Zni1lmlmDZ3qsE4AvsuhS8SJtfO8GVvjdcbjKlciExOEbx5BnGb5kScLALo
Tu/fbStwDqKP2w0yc+bMBbX4HFE/mzBORjhix6Arsbyw/G2MtiKTcyZzbyB0MR0kfghTRGT5toxj
UjafIc1gWQsGbb3JfE259nKzjL+lyPrjfevGdHq9EReTyQKwMirPt0omqfNsolxPwpeqiLW7rAN2
2vC0vhm9rbYZrZRdhZgG/mxtHiK7+xDaVNw3OC2eQrMg07bP3nS3oyyG4qNqmfg2kD1oSUCZINYB
CHDQSqf1p1BLbV+3mIfaL4EB+tLknzGyyjMToqXmtB7QdiJRdLyz6T4WXnseevOu0svmMlPt7OY6
+2i7WwxE+DsvgTSbP8qUYJkitYs1eY1Fqh/NIj6BQkL1nwMwdJOSroJ4cEYLwQzOvyIMUTxPTXOI
MozjebWFRJxupqg7DCSGbGQQv1cQiqKYs2uXYpQeZPHBQZ/BZP/DNWngzSYsykDbN9JTgP2+PAj7
Pr3EAAeqnlyItkkuhIF+jWPgHryco66CVGkI71mmrUXOSJr/6JP6gQxf/W1I3fPs1me0pph6yx5D
TJFd7brEPIFvLhbOx1TaD174bQpPIjjY56H2mmttsfaKJeJPzmS9VI8Fig5tcOnWITbPtaexjC+e
Mnh4k6tmFJ+k2K8c8tTtqgtWkMinc1/iw2pyOjixcz/Jvr1Pu4H5pfDtKUhPhvNmh13k9y6Ls1y2
RnskTlsCAYeUEq6lbA6JA0s3R3HuWZ+otYmo0uHKpgF52175EAHe1p0Sq4oUZIlMwTtYm+e4EKgw
JFVEQ4etrIh4HlVyQE0a7RBILUfmQnHnFPXRhou1thEIvTBV6GIrfIWbb21rxPT0IAQHwLn9MUdx
t6DqSyQfDntSSLvARaoDfxwVk409orJFc4B/7/zQNI12jQe9y9ScR13ZRyWip8oxnQuSYLUC2OFu
nN5Gzn3rbS6vbh9KADqEC6JRTWn75hYC6WC8qox9dBygS3n5givxsvtycNj9+VIl3hkfvDe1JW6A
pJ5fm9rFrUDDLdEVEQwFOTRMB3r3hy44mgELVPQtSJoz9jzxdRAHLzilHLPM93m6VOm5izJCASJP
xGsMKksnDUP2M8atqH1ArEEGMN62qTaY1coxp1GPndSGowUrWvok2a4zRNI+sSu/XLrUxO2Y18T2
7j3aKl0fckaEN4EF+BLE+fBIh+sJVDo2grzd5YzOEHIMFyEJfjX7OjkNQ+I9DhY3E/ow6M2ccwjF
fmFR2Y9pCHOp1rktuugxT4xyYw/Dkxrw+MMdBJU4x/RO4sNoqWFDdGqxdoh4stYeNr9Ead6zW7KJ
Cw/NYJFr/jSjXp3sYHzCnv0VGnc2P7bPsyLWg4H4OhcxPTOR3utbQyi6rzl+5nRinqJN6xn9yJ4n
3Fm3s7tHEYvofgwxHvkg3hofARX2f0sD8IQ5YK1T7W7A+Y6IAmqdJgqf6cTiZIcjN3zeXCy8Glfg
svZmHGJjrdsRj7fbvhj5qB3oSqGYUZylM6Ids/s2NAzgotqr01KIPegLKtIL6oXG+J610RdQ1WyF
XoCzAqvhFr5xr2ww2ikYnT6k5Imj/pXIpHcSw4wHTjeKbmdc4fPi2bbhLoWuec5H54ebM8TQyibY
3ObYcfYBLAFY9xhyB3Q0Fziw35WUuxwPnh3y1e5aKTZOEhEi63FarYzpWPTGbgS9Q02UDlfNguhl
A7EIVP2QG8VJJymFik1ztnxlcX+7NBNFzIzPcXBdLL0jft2RaeHJ1ej745NMjLdKseXD0KBzOHGf
wQgDKZTY2clWSb/BoQNZ3TbJdjSre1wCW9icy1rKcCTIFFkuWdftsnGPTe6Y5O1PEiCsRH3wfR6T
2fzudOc+V4LZDb4PzsQoa/pd0ajs3NjyJ1HX9qYwAJGUlJrrAcvJAhrRznIeOhDYHc29wnwuDHDq
szTZn3LabaKXjDwdjttT8FwRHaZXyF2Mei/rYVxnUb2rpsE65rRLkI23dJPTnWq758DRjN2s2WsH
1BTzI3kagaadkrR4j/B/GCn3geaSE8CTmnNCHRCEZfU9Nph0rYyAXpUTYnQnDqaMVgFxNTS/YpRg
NbUpUsbKa9TeZSyS12QkWH1DuKGmbQq7HXa0On3kMOnR4Fad5F3hpoeh1j6gn3dAB+Y9etgHTU/2
pdaoY+0yMaYbhR9/qZDHbFzDMQuOUxKCtojxjKD82OA6PQHmkuRhh2KvtWnyJmjCBknT/+zmSG17
Utb3ldZUd1lvnJKJgAYSSIykFMATcnfTVUl3TUyBacy2p7eiy8yFQgGFwLJxIqdjjk0l+ZWy6ssp
8nVJdpeh68a6Net4XTqgRRNyC+5JuQwJJSEJsVY95l4t0F9VS0eK4cxDXRfjj3ehZdWXWxFgKPSx
u0ct5xzazta2YdQ5z54lvhIQpl9G1B9UwSDMUd5DahmMHQIyM7yDjjX8qUijblXrsfUV8j3HOiPQ
vsmpo415aRpC+Ucidmahas8W1tQNw7Pyh6eqp1YRTYAIndjYeLxw6gA/1ZsfjcfYPHET7TQPAFOD
ViLAGRfQV1SiZq3yL8BbMd84EZAgS2iV38f1JA6x58gtYkBIBSSrLQtcCtD02VFS0vl1GzxuqQUk
glhUJY15A/Kl+GE0zsPs2dNXk433Ona4ddtYZGBHk7YaufPwSKiYUJsw2TlQIA4putxr7MlhbShn
vHYFVu0JncCQJ+J7SqJ3EJfBK9pigB1w/Lpz3QC9G1z7pWJ1XIfGfEWSQO/WIG3dmABGwUX8odnk
tbdgsbWw4rGVjGJn2ARJ0OSPVm7DA3LDFa18b5+WvFlTNXU8/e7k13GdMdK12LlUfWhGhLqd95su
IqZg+raYVbOdhUCabXEaoTFGb7aMqK2LkXodAWWXaOw6/SHMIkWkCg2zpv4iJyujMxiv6xLNVY9t
GAt+/80CAer4nPMONkO5peImZZx3ldNmt62WL5lWdeXb2vALntlHaed3BSDzFVPcc9iY98K1m7U9
wxu0GJsbBCCYifnZ51pI2oL+Tdv6UTe6vSH5aeIoLTd4uF9V+RPKE3QmQXGtMX5iPMIJHJ55CeMq
BDHUE1EUF+yj/MKiYf7mVL6f8uEVkeSDywHFENSjIuZcOlEeebwJgerTrR1oFzeKD1pHOFuREK5T
VxAnDUF+bPYIWm/Rsl0sp//JxrQZS+hpqWSkXDXGT76XbekwDhpL9WT36BShySarekBzLR4YAj61
nhWvTHCghTWUOPvn38gZr1by1mjeO9kPpFiFwy6jv1KI7E3F557sXq2WD3rXngYHzaprbC3FJhSm
P+m/UWwwS9K7Y0W076oWXnjMJpuuWVu/zW7KYDJj8Y+/2qCYeProUjWmegXcfA+RfAN16pNhzHGC
lYIoelS+HVCXhrY82amL9QNj6rZqvoIkLO/D3lrPok+2TiJ/sRqfG6MFqdfN2wob1nUkPEt0EGSU
420Z93qJmfsWylEGRNaThnXi2EPTggbQU5Dq720oaTIm1qXr0/lxCJK3vI+9b8jkxJu30ZV3hsYd
iE6Zjxj057B51LIcTaVVAXgz5LWq4+lSZJa1n9vwRY9r7E+Vfse9cw5qrztKNyRiI6XmH1UI0Mxq
mzVBKA5wmuRn01CZuDnJmo62rdukvM6V9YqvMDqZ7D+rKA0oGQ1WGCEo9ZEXkmGZol+rg4DO9DWO
zHDddJhZ46jIdrnDAd6bGuxfBDBVg01GazuwtRj6tO6iX9JebGtFQICnHPbJYjJ0qlPUeD+6Jmb8
1ikC8RBAzrV9yqP7OeBHNjUaTsHU/yKewPHJwU63xjTQ34TBMcvpI0Q440MPztFJ09Nou30auE+S
3gCTPKaPNhPiFbo8vCjREu3g0OBncpMAZx7+cvEqZvne2Du7P/9CZSGzSEgvi5xd437562ff/hou
zLQx84GfGbTIXgzVy+RWBTQA26ROMRo4rjEt1C6Pfs/MCgdgf1sQt/CCJulDyoHOEA1UiF3+rlUS
+E8hloTt6IDFFjytvhMy/sB2T2WM8INaIF3lZmDRGRxKNIiUeqGPzjHAFh3nZ7MwWPYj9WTSOPGB
YSGn0WVNo+NAQwIOik31FM0bUr83BrnFdkSjLoTGntrGJ5aN0BcsICuUbxvHkweHdswqXPLEgrb+
5TU2E1f5UOnEJhlK3oOnxAEzxJGvROsXJgJ9wy6+qkUY1ZnFtiBXA4q/eChjO6TRrsCQ4KVZGzUH
sKBjvDVajHW9DKGYDjW5lS0xLWD3t4Pe3Xtxd7Inongh4GH1yT700YMQRbjMoJpHJy6eBsQbO3Qk
e5M56zHKwIlUScVAOrTkIdcCNtiBRRZTnGT+ST5L7IzeAS81yRGodcAvl5xNa3IUammzxvNGZ7nx
NtacXVPjXRrF1zzKSx6jR4gsCI0FH65SwQzMQUGGqwQW+NTU4Bqu6FZfjST+tBxAUtOSP1bE8ZOV
duPKrbtkDW8Pl2uVsAyoS+AkZMoF5npSlr3OaypJh0EsEBXLmy5VVT07PaPaeHFyovJZzW7ywSDl
tz4z1GKYYV4jLXskuPWrsHnPrIB7LdebbY7yjXhFe52WkrlkJOGNiex3NRbFtorQIkWB9G1n8gvY
V0Af2vSUSXhGTVR8zJLePA0sgrNKMyFxSqZH8u2qvMXb24t81+QsQwE1toEQd+064yNsp8fEjF+E
Nb0ZnDHXMs/SDcglSsvEyu4awleDJ2zPl2Qwv4kX2w5WiwalNE/Me+gQRTjxE9znumm+w9Dg/eri
x6bWk5WqZLmZW6YyyDSPMPDfZ7vzh6YLNtb8rBcYZFOxhH9o8X1R1gSMOvhQQoyZ6EtWreCW/R8R
0v5LjSzuxP9abvu/UEhruOhY/7WQ9vKRfZB+9P33StrbP/lTSWsY8g9TGJbNaYQFw7PtvypppfwD
7ZgrdMGK4v5pofuLklb8YQkDz4duet7/4+w8ltwGti37Lz1HR8IDUzqQRZb3miAkVQk24f3Xv0V1
R9+66CIZoZlCIQFEmpOZJ89eW3dVVUXN+H8racX/prxWQ3NHwSeXRcI2tf/1t5T5P8pP6o9PKkGP
CpL/KEwUqsNsZBa2PlOWyExG0tXN2nNL/Z5M/8pQ5YvrmhcULLTUt4/no7+qAylaaaYsx5VowMIp
55oIKMSV6j4JEeMVJa++NPg3ctbj0777iJnmk0JfIlbU4X0UmZ5lYwaQunfnH+2cePRMRkzNaUYu
pW08blgxJl3XyWfa3oEO2eN9KIBunX/NqW6gmPprO4GFDurQKhvPoo18Wa6pElqM2L6ef/x/q2r+
08szma8blnoc6jzeJ5PtgApMxbXbNws9pzD8/w35b3rgxO/X3P/+/a7FmdOQeeO5U7lSNKq2dPhz
XA+df/yJ368de+dLlfcYGr7tNAWjtIsHpApowlSwVpvIjXAqt8k4nX+PdmIkacdx/OVF3WSzWXG5
GwGOu4u1lcJC8JG9sz9cDwtjlS6GZXvwf7dcEVgL+EfOhsLtBWYsK+tCV51qyWMTfPkFsvANLaow
1CxD4zVW6nc7R9XjDt75LzzVksfXfnl86EaIdYuy9kyDq48uDm5LSudX9aC+tUl7YdKcesls1oc9
PIM8b2pPuN0yIEEOWxIl/IuDH+a/fcZsxtdBiOtU13KHBUp5LEOvtgJk5mLNsfBSRxwnxzdRRZtN
fUU6+sCCWntFo2j2gvsm5HJTjKhf56ZoD2eOav4wNm5V8ITbupzSVacKcKowE6/qsSN/l3FcfWu5
HX0PVFJD/cR20S2kuOKGggxnEhX2z7Ef3UeXq4kN+q34WdR5s6Syc4EHHsdx5OS7SQcuEJi6uanK
hAr2QImuSCpw6KAgQtu1NWLeaZIIM82h2SUwMwAIct4nEW7eR4DJbtkFhlcB6qOPKDXhavZOzd4A
nZj9pJhKftDxcLuuB4UStzK06pem9Ke7UhrZyz91lzqbvxR6aGwYh5ocec6x0Vk2Pbsd3ADr/fkX
nJi3cxlIq482m9G09loV/ZRaHysUR3lz/uHHIPbNQPirVfwyZ7CSAUHNMcqjdv2DJMtnmE3XeRV9
Jor9s6vrZ1+tPcyHn8+/7tTsma0FokvGyu2IQQ2lseHwOTSfunFPWeeFtebU82eLAVCMLAxrIkzl
H4XkXoYBqSiWaL8uqDhPdcZsMQCALivdZ3IWLl4fUXbNQfjSpDzRFbPwVaPZcYeOhWBqdZQj6tJV
t1zar/6p5dV53AIRnLUhM95Rg7VtI6ThpG5zBqoVeeEDTrXNLHANlNJPsAgJjaVf4ofrRxtl1NML
00A9jpHvhuosZmkKpY1pGTBUKcbHdhNkM7tOTOSAZS76FtQvuJLxyqrKaK92FZ7ZeCY/GG5pXVhB
jx3x3Q+YDV7yxtUAPqb2Qglv0G625RTjB+/+2z5DnY1d+F6JmUn6X5o+58b8tQr93yIU1+cHwIne
EbORG9eUtdm4z3qBhXtzSy2Xk16YFCd2wmIWAh1bnabGhGGABBJjsKUzLUyqY7W6XqHmujC1T/3+
2faFeuZKJdNfewOuQFx0czF+vmFOxAxx/PsvIdCXIqGsjQejet43ybsc4DnFymLUL4ybU80zm9jF
oANj0WXtgSHFW6LZYViEPbryo0WExaXfhQlyqoGOf//lO1A4UvxVMjyRrAENDKqnMCfTer6RTox9
MZvbKhlct7OT2ktqC6BP9jhUINTzMrsQO051wmxyp0GpxcZIG5VBebC1du9XoGzAXt72VfL4b98w
m78ppictyZLa8/NfZTJhhvfOyeFCA536gPns5RamzwULqeo66zjQPLKjIGTbhYvW/vzv/76DLXc2
gzHIyvy6ZZqxobEEBR3qeKH1v+9dy51NYIhIWmlLFgctSpaGuqevyTvHF5rm1O+ezVzDEKnugFnw
qjHliNZAB6qtj/Nt8nfH+v8HZcudzd6AalnXUPnpTZ8AWRWYca06dCRYKYPuxdk9vNeprfjFFXCy
TShR2TYxNpcKCdOtMU3do6Oq4ufodMG+4VJ3hTumdTUFVrCKpCM97vS7/UTO8FCb8XQVuUiVzv/y
7wcMlKr/nq4j9zmNRbLZqzOVuutqHYsM3jNSEK1p/im0We4sJLRVj4H7iN9MNr4qAMq44ushOsvG
uTBwTn3ELCwkGn7aNl40nuKnCwSmFvUHCcBIhzvc8810amjOAgPeq1RSUU3i+X3kvGVNrl41VuY+
DGUW/Dn/ilPjcxYXhlYTKt6vjdeEHZIpEw+Gn2j05er840+10SwyZK6DGwM4daxTuAAGfYUHcEGC
IouTzfk3nPgAZxYYaquv1HSIG8/W6kdZmEd5z4VHn/jxziwyVPGYJyGsBM9SUHXJG8DiS1BgK4ig
/9bBzjw6tGofaEHAEKJGYwx9PHyahRpGF1r/+8XXco4f9mVVBHaMyTmJZK+sfqn9sBibd51ygdR/
6+2n881/Yog6s5lc40Ffd0VBHm0QKws6mYzzu8koH88//tjU30Q459jrX75gUqJOrxsqp5KkH199
iQQRiwD3RZRZvC0aYHYNXgmHwM27CwvNqU6fzepY66LOyX122kH4ywqCCR/qY91lIFZlSRng+e86
1TOzmc3Fqz4CBKopsgF8BnrOtH5ahQupbwC5fuFTTk2N2dz2ufeYRs1lX6FVVN432Q+36rMLX3Cq
nWYzmxLXVJYN7RTlL53x0tU+YIUf3NdemBonnm/P5jVkEt0w8YiC+InY8yjH1Kr6Fmr4rlT7f9qc
WvZsgpecmww/O/ZC86axPI9ATFtxV09/Mu55z/f0iU6wZ1PcSgO/KQTvIAlfoJFsf4W28M4/+8Tk
s2fzG/imYsFgrD0usoFRLINxBL3+dv7hJ4aoPZvZYdZbErwWMxsH96KOqRF8caIeKLKFOuH5314y
m9+Q3kHbuySwTRslRQaUVU6/IP51i7HLfiIk/bc9PGWW/x1IQj0Z0LZooKh7sIuAl9HEro4YhfPf
caqXZ/PZbrJhqgXXLTDtDrjF7XLNvzBIT3XybBaTDkXX05CJamAoqyPX0WYFU99Ynf/lJ1ILXFf9
d8soHYZVuhCcjZMmfsMUulzFeLjDPSm1RwN4vFmBW1gAXnXv1DSurySlawssY8oLM+Q4o7+J8X9J
lF9iPFoeTPIyukZ3F8ZPe1wlAXgtz4DdWa/S/sJbTvSQNZvrYxhRYxezEzHs3LnS2s5dtTDAL7Ti
iU463ih+XafM3mpTJaT/B9TgMrb+JJnyWNrtw/lOOvXjZxPd1aiAbyjfRR+v4XshkhWYGuvCbz8x
0a3ZRKdI2Rxdi+QILln4sb6xbkB64PCGptsBC3z+E07Ec+v4aV96We1bHJ4KBzxllfhri6P0OoUj
jHGo0nyUQadc+JrjFeq3w2k20yfctMYYdxgvRECXG8eKmnHrAhIYcTCJB3zGovTVxilUctvTIYCZ
2urNLS8ENP1UV80iQWL06aQlU+mJJimnLbIlIPmi6kJqtl2KoLC3N0zKDgPzWjcKahEybZLr0sR7
zTGE85YCVXw/lhX+8cdRgi9ttLs2lOJWliMiTCFgYURUlzkyZbuYBIgrjO4HqMZyF0eR8gd/RYUq
A0RXa2Wqhhcq54H0W53YABiFS6yZ/dLp3emlKLXQA8vplxd6+DiTvpvHs0CVUeA9heFQ4udK0UgE
YG6EEernwzYbk7upH2DJ5P92uPtLC/4ymgpTKiV1tpUXRY21Bu73R9XM+9RW/zR18OP8iD0xL8zZ
DsTXmmlE1lZ51BD3lAMSjQwzRBCFWVCKgeqiB7R6oe3+Xmh803jmLDy5jBvDiUTmKcGvWINS75hX
YLogGRnU4XMuDiLEIDhw1f0KoRjGnhTtDyQsgnilpOampobQNeoLk+hEODNn4UznXhYrnh7jMAfP
hUAHPwDnDp92Lb247pxq3llMAzUbhm2qZh72osoaJx6Q7i5VPrZj6Xc1qgDq+INqXQOyWcVxSumc
A6CvK1J8z8SQbPQ+M1HJYs1EoZIGjp8/ub1le+d7/1QcMWdhMTQqUAdxyb3cFFseoHD7A2Ft9YKM
Z1j5WUgVuBiKZYR8AfEBi+IuHfTYg3uBGICpniH71uMLHXIieprHaPNlvE9G5QQmRe+egsGwTzWQ
bguSVVS1aT8vfO8xQH03AmdxMxJ6B264AshpYu6yLCjCxisHMu7vmD3mreLWiJVLVagf1KrrnCdV
iu1hRlGJLnANXKtdXV04uJwaGrMYSjWcUmcdZPtQ5rdjr26zONv1RXiwJFa7hLzzn3zqNbOA5Ve9
b1HtrpH5s3Vyl4oEMNEUt73T2Eu+VIiFqzba+t/eNttnSa1I6jEWsMIKfbhudZQksB+Lg1Qt84BJ
JWpnpccY6fzbTixDxix4mS5iN5k7mjewtdsKW747UeFciL5/L86+GSvGLFpVaeMX6CB0r6MKbxtS
ErBtA0Vmi7hEDmAo6BZbkg+P4EUiDx8UGExKm7M56hW4bBnazQKeM6l0ChjPf++Jxcc49vGXCdJM
zZCNdat7GT/ADQ5CU/4guVmAgF6qcfrGpdy/vWgWtvRaZEHvpjo3cfGNlT8C6FmaMPGsrsbczRUr
U7nEvj8xPo1ZBDKBAOluE+gYVGYbBIxrmZubIy/ccZubIf+3yXasX/vacrUEhaCHsJf8MCavDlkW
SoWVL4YmftfD9ldPvfeFKXBqUM5CjK5NZpXWAMqo0UUu7gLVbRxtc75jTj18FjSaiNR22ISap5cx
HgYQMvbwJrR/bKVZrAgdtQaTw9WGDfNkg5BOR2aFctMqffe+G6Dx6EOdvZ7/lFMdPwsVJJxKquJH
LK1VrcCw1S8gINmjHj2jd++2RmZWiFxbU12df9+J8ihLn0WLdFRVxc2K3jOC5j2Ac9yOAHf0J3I8
O6tLvarMbmGg7+yi3mSQYYvOWE5Re8RZ/GEyLHUNKgBOjhOU4EgIpp3NbjShJhwZQ596ZplcCD36
sQ2+CT36LPSkDkaMscC1FR4pso+4KpCD9nDUMfLzg22n43hJKcFqgnmS2Xh2uzqHVzxityi5urfc
aD6aSEc/I3FmB+djoMUFub4UsmKbxXaq3LD3qLc+W5+VbYJexFseNKOCbrrxtfhQukX50iiD/9iH
k3mrFzGu5pgPA+s+3xt/L72/+8RZLOtrUCuhX7MS44ezASk9ssV1Y6BJgwwqoPO161xDG+wfBRiL
bh1y5PltVsZ0KS19Yvzp8xhnWkGKGjX1OtUUq7iv8/0gkO4ulNT/mLJ2fBbu5KoXQveJvc28VNWH
tFBONg6fYTNcAX3fsC18xshwZzTZ7T826TFofFkeYgMUmm6KhhwTfr9d/aymxSaKQebVEvq6RqF6
G4GoEMl4J5X24/xrTyxKc8+SUtEMq2pEizVN5q8gmGGwPI3mUmDn4NlDKG5aAUdHlMpwoS2P3/Pd
0JkFwbQzRQbwpfUSHLZ0QPuIifpLybrjuvPdw2cxUFFqvWgsBdcAUDDIBm1MltNSiJsgi8qH8012
ajDMQl/a59mQgBQ63kdVIPC78Doy80BQruNiSSeHpLrQVCfeNC9tzWPBrVrIGafl+OBhjTduDGzC
IL/0yoMZQAE+/0UnWm1e45opZmRZWUf+2rZcL5uEiw0CtPo2JvV//hWncnh/4/qX4V1jKRzULYXS
VVfn2hL8QsplOQDwaNhjv6kgUkKUw5YM6iO40uI1nErzQrg6MeT+np++vJsjsVmaA0iNNA2Lpw4G
wHLsrGp74dNMcSIazWt3baVvpE/9tEdRZvkZIDq8lWpAZhjI7IgcBpFuUJjhk4auaU0RSLkyYyCX
Ta7YN5AsuAl3Sj+RC3dk1GrWWlHVxyHIwNNBsu9/JxNit6OHnChALtfyV+Zbq+GvG3uxbqEsYlf4
0dbjIfGlp8fVBl81uCvNxgxQgipFtnCy4CoOzGTZkd9R3Ttgv/i1gWlpwk9L58BWFP7S54De6BBB
cJpG6IlCckBQNV0VauTZYXbNerNQ2rd4oLLWwu4arRsGKdou8AHkxuZ7mHM0No82OfWz5SIBK+wP
2eJWmFCLUvjKQuB9jZINt9IYKADeqqP4jK1nJQ/Wua5c2SMklbTbpscqzWOiMpVrs3lIp7FZiFpt
YInkoJ/gJU7Tk9P3Gzlpt1T2b3zjCkt5qat3rtm/G3Xxe8hvO9a8oxurmt716R/D/4CngkgX62nJ
wbhVYwr4KorF+5WB4wQEUFZIRHxBdQjs9jNTkK8qWAkp7pXpby3Qd5rpNVqyHN2nOkPX45RIu+6T
6A3sLsKm27SJn5Lc8OoJOKT2pGMoHFTU4BQwntT3iJK+Iq4pO7U2KJl3pgtKw8yNRQPMlPM5kn7s
bvsb0HtvlXysWowNOOZiv43cCM1TONxOrnND9f8R0DxclVVLtr3f9TE6RP0QjIBSx2B4kwWgsjFq
nrEuz1wkCcm00qYfqZbc6eGn7H/I2EfrdRtGjYS3oaxk4I2N4W5Zq68bi0sNcweJrsHqCJ0cwtKl
jc1y395XKdQd/5OM0xJOE8xfsrGmZq9kTMMFG925TtM3s49XIsC+FHT1Wtj6JvefjBbARHzvE4k5
qvO+ArGdsQW9vZX2cGdpzf0UDbeVmx9KB/51VVhwv8kfKQ2KTkSLHTphxf2FnnU5GN3B6MM71/nT
AI0ye80LNWXlWCqDEbazayyNQqV0njwLqjslbhYSwlzJ+TmINrXmeEVLPtOCnjSZ/juVyOQPav5D
rUGi/KzYh2HgQywS7ZNKgU0dB+CnMnZp5tFz+WMqnA37MTRRpNaKB+wfl7AjtnllIm3USAAVZrxH
Wcku016oOBaFLuJT3bgLW3dzhF8E4dHFQVnoZnbIDG6pchwomDHK+KO1nVtR3OfJXeNk7KjHW9jP
q7aHwtsU+8FpsX6xrv0UWVy4y4Ht+Gg1cU8ljr4f3ROzfNokertNAWljGwjzZ6DU7LXSq9thmt7V
/qAiHesoDxvvLKgQOP6go15WDeMk/enjNct4WlOufWVr8VVcSeTrziabzHWZ/8UPgaqul1IHQmKZ
v9SCTR0ccb+6sc1fGC6vFZPC8e5XOMpNrujYfqiEIuigqnyyQ4xAWyQNCrcCwGJ7QbN3kGpt8zeU
q2ghHZCoZDXwgqbKb9GA0PSDpWBqtOYvC7yO9g54eWFY+NzACEIbbi59enRKBi4sB//eVGxop/Cc
fUsHZ5xvOve96zqsnuPXDs71RJ05TtvQ8boRm88OjSe1SttQM7dCS1eJKLdmfmQ27YfA8Uz5nmqY
Z6vVZzvJrTVGV71DptOXIAsc/6oZ30p8TdPQa0DkBcOtmLqnqryGiw8O7Frp/R8dSHIRsgCY2lVm
u8siz64FXrOa1DF/IzqN8dLn6IHbKnLHYJkgjQ+1aqNzjIqa+lYBID8VN67DCcZ4H/CoyuFn+MZn
ESBWZWeo5B9DelcXWCjZ2UuQvBmBCtG2gXxlchofVz4EpJDxMEb4jjTtVQi8tbOLZZ9J0HgpGKRP
B5m95fzM4+wFm6HrAahJEfSHsaRLQLYDcc6WUDnWoDGZkoCUIbERJ7ySuJHpKRzW6qeaJXDsGN04
wxLch2slJWZozt7qkx2eNFs9wZMzBUwXgq2yB8AsRbwMXf/HGD/J2loK/GPDAK12OSxDk4OY3XzC
ocOnzViis/CoCFxaFZvRyF1P9QCV9VX0wQ6vXeBW+V0nuCyFfeKgsmTkOz7iA/UAYTX0yhTFp655
aflTa3/KNN7AqFqWSb3MHUYu241CRES7awTLCDqj3wnMjVg8aQUmxgt0YiiWhONWr5HbRhhfi6zf
40VtIGIwYzJvVYzM3KZqy8FwEUQVTqsgrDJHHImhBQZunWlyEg7lp+g78ajV8Lh8LSseEpEHm7Ti
C6igjKdlOw14dA19exiUGrAR0uj+QYZBfN3iWrhLlARplupG1VXCcSpf9bUWXkWqJeVitIO0Q7se
BfupMquatbdzKbJW1fXQOjaMziTacjVrD0suZY0/cRS7OOhqkplJwstciDjqnWWJCdQOq4SXoLGd
QxVO9W3hD8h/cJnLn8Ih+9lGsHVK4N14lFeBgpxeH6sJYXFW3o25bADExcLr2MCsAwrl1wb+mAuq
L37JYnge3fC47OXdugiqXZnqvzoS0XtLpx9yIHtghVDpTBQ+1/Ef5O83Br7oSOK3k13v0d9SDh+B
IVHy/DkOxKEz5briyplKQuvAHUsPuj96C/yUM3Od9M21MDCai3p5Uw39LZyZYj2YhriJp/hxOFbI
IDo5aEkLFBzz2NzuqqVZglgHTdMg7KK+O9bFO+WG6zwt25VIG0gKjsQJ2TIWaAefzdGxVknc9/vE
sa6hXyTobQhwqds992H4GlWu2GVqpuDJ2a6kA1aLe11mV5Q8TEX3qmrqLkqbx9YBM+JaOz23Efsn
0xtOXuthyu2t41sJqCvu/0p4tSiYSq5dsOeFOAbnhattJDTxQ499c9I021w17uw8uykTPIx0ZVW0
4rUrs2g5spdWqeZYqs64d6fxNYMWBGvIeWuA3+zCUDzaTrn766I4MGZKMGfQ/BZ6gj9t2OwdGH/Z
5OMyXmX7shbojsvxR9QMwwpN31XYYC4cAnuuwbFtlQDYRdQ++xg4L1PTPHoO+Svyni5xqoBDnHU5
tWmdGEw2pFW8sbHw+Z1H47TEZTLahlkH3ilygzABOemDscVhGG8IDRMoMs/+xN6ni/UwXJttG8kN
19la9tDWmKBBdjY4q9QqtWNKjnuIsHpNAlyqxyfoHNlrOrnQUlUfQyOvHQfp87+N+NPWoZItUhd/
sdRV1HvhjPrecAo2Z3pRVSX75alHR6+W+i8bjDTV7XkMai6YUgwQp87SV3qK6W6cSHFwCnywjlB/
sO1orK8ddWJDWcMTaxpKXzrNRAHPA2Cyy0Tf2L7TF9u+mvqfqnZMBAP2bMaFrEC7aU6pbKwkmZ6p
c7DSpdL3brWMcYnz6qomtuBXJ6KNi3vUlWogeOz1CO9Hzbe4DIvUxCbMBlW1Rw6XFusyUSrSv7Ra
99tIYB97jmJQvjDqYF6BE6vrRm+mg1mmglXUBEeBF3G5pkECUv5mN8QMQ5IP/FtYB1HSS6TeQ3gd
t2m0dcK2feiVmnaE6Fdg75HZkh2NS1HxQlMtfMV7Ey8HeAalvihcgGm6q9Qs70np5ztDuphqtLqW
NLtuQAOxhEZQ+oTqsMg3UTBMUO5j8OLr0Befdiryx4LwY+JC2sTRptD8kgt0XQEMMGEvLuH2Uk+4
HTt/CKGkmDb0GhdVKOawDC4p9fKAxMyB8tonDeTXYIK1wf07vNWEA+nCDksFDEmBOXRYlPcd1uaA
CEuKikaF4uJaFfIB86GpBAvlpsnCMjD9xN7DaO4sX222BuPZczlb7c3AjtizuIa46mwDjyBVbV0Y
/GO51c0qfnYK37nNMYZcB5CFHwo6YoBYYQz3VHG2OHJKP7/Nc8u9NdtQ9RpLiDWYZMDvjcr2xxz1
G6O2S0w8sATMhqF7jCo1XPbGJO77gAMHPOfSxG44qrwxGKsr7jOjvbSOvgMwuXGucyrrs4/V+CHL
dPsGjyr5a1Agb+bcrPFNmgXn5Lid1Dujgt1UwK6FM4moMtOaemNzQ+JJPzCJ+tF445u4TU+h3gAP
xjq0ErZLuZppqGA3m3Dvsve3TezHF66dFIc+NiB+ZesqiXfQkzCyyTLVWU9l0l3lYZk9tknnH6C7
B5sY4tm+xkP8KQhrf1Mdt6mmSDguK73I/rC/SVetrH+NaVsc7XruBgesFgspnkZKCxPV0q+qLCJQ
NJBuECPBfNOWKT5mK3W0ueMpoj/qWFwn5hT+iM3+54Sj+wbXFIHnj/+gaQDdRF2+UwQWgEyZAuBI
zbNIYDs5SVrflIzgTYMJG13UgIGeDLEW/DsidPUaK0q8VLPsRUHtvq391uTuyWJ/ItQdXma611Zt
vwXaEa2cUsMcGn2fr5vD3vcxKS8dEVzndgRRoZx0NK3RZ+kTlWIrfNUqODh+H+fXZuR21JfiyF76
Ut4mkYqfZQMm5v+4/LkajJM+H1dSGQFdBS0WAhU78aYYH3vXrD5cWzrPikN2eBgN54ZJOK7gnzrL
JIuDZZPZ7eNQONHOzTgn5hM+DlNgOxu41tbaFjhg+VRjQXkLy0XcH4lXaZayFbVe87YSZMlwNYrT
onz3A8jmgalNG72oow30ThNstbFNKHta5qNjrBx22q3BKVQzFWchjsgP20dVaRdK9tSFoX/dxKPm
IXfJ2MT7+GdIE8JZJ0GP4mS+aKSLSbaWRldaUfcPUQ6jqA0cTtGVNDnOgTGiKabPsbDcBRKf1ybV
U27K4/ox55JzJzU5eVOe9itTrxWCPVJWy4zktdJYJZhJ0aHy7VLwodWTLI6gizh8iGU0rZoESFzR
RAP3/VH7wwi75i0dhI1iqcTMhvjR5uCXuM3tVlZod0uZFm+TktoQyNGtl2EZXPtTZXlpkrnU2tDI
HMP0G70v4mtRCdxaMt1cBxyRbkXlhocGsPxBD1pQVH3lLEz+NZ4tBpDssAhwr1ChKcZDHQHs619T
4JiY73SQDTOXVZ1690Wp9dPKLDn2Z4H8k0rx1Ort/aCauHP46V3Utr9FF+nkl/p7xMgWJTJYcOH9
KddZppSP2CYxL5SM/InaZY+AGu01diBwPltoqxUrqNR06ZmdjS1fnUMKgXWrS/IgZex+yHTK1mMh
r6D2O7s+FP4amvbPPprUlWH4zFouhBdJWP3CORgCmWpsXd/nnlFq+Yua+OW6rieVa32hbvsu+Iys
NlvqWCXcjo0qHro4z5ZRTFF8rDq7iCKZtUSvtxaVHVAdGMZ4TZkvDczB69AY8m3WqMhQh9LY2ipw
HkvgXSADMhtDzC4TFOwi7qY99sw3w5EurLtY73aty7rrK+5NGlQB6LFpZ1iFssedK10VGupQnCYC
hy5wZCcxU4grrnrKcovOT9sYuep4WRY7+0o5rtmOOqzyKTIWatDcsgXbMWMOQ0wY0RVCXaU5H1Gt
VHf8+Lvcbq4ztcZepCtz9luxlTpru87k7Ri3WrIukmEKwE8O9x3amyWHruJeN6f+g3OExtjIa1tb
qkHb/YQ8mY9ge7FFs0kxrMux8Kf1YB092KUt70Vuj/hujMpnXWo27sGp8TBF0l/BmyQV2YbFmiMo
RiFd1u/cKncBawFHytD8YFKBdN0v1fBuoPhwHzAlHkvo4s+cDjPKybuWQiGY0yo8PzvYsBuoF0Ua
JXdh/pmYermVHSfGBCtzYJWCtJ2EqTOO2tugYfqihoJjs8u+aY+jugMMqBTuy8Cy8KSwf3s26qza
xGpvLBGtuwuoc/39CK1zo8UhPmZcB9R/Gsihqzrzw2E1Djkk8j7u5b6vag5WLowj9igyjt+NoAO3
UOOmsCQssJCEuoD7Fyo/KiORO2T5cFwrX30ICymfYQTaDw22Lht10KxdVSvE1UzR9mFogcdxWwJR
H42Cq0dbqV7YeGE95lRYoS1IvI0/urAbcyCVg82tPZ6x76oK064JB3b/kNq5SoxqjnKLKTOqa2Ps
eqp8utYkcOBNqk6+vhSDIa5Bu1j3akDXrd1sdD3IEqC/8dtchCptfjyItR52bMEV8HltbWcxo9Ai
iuwLRbWfJyPnjjQSka9hRgKzTRe58WFNptUuQ4mmi40NmS8FntXaL11xwE4ifJagPq+7KPd/xlpt
ZZu2lzL3hMQuC3U/Xr4Lo3DkixpFZbEsnILtM9M4xLaDQlQLdD16pTWSMVSpGFgM5T1wggj8ZZor
OKVO2Lw4DRg6YHtkESk0pTaj6JTYS6REc9w70MqvschSB08TtC5mejbGvaWdXqllF31YMUeMhROA
+5adEfyOOjzP4Irn77hHu0xaEy3/QlH87lr0UXfFEqNyBM6VKFroelIuI5QdK6BQDaYD+DWqa9Dc
Oq6CtpIzretIt2+R8QYv45SBOSYN+7sJU/U5mAzzY+h0e6WIPLzxgyCHV1n2d7RmiaPT0Xg1dXEk
ahMZr7phHPHmisyjomfyvUCByBvibLieUsu6aQZ4MJZipC+VKax101nZQVNU/VU2YMcty9Q/AUWF
MIcTPcXManIm3CPxXj9YSk5a1jcd57emlrZXC0C6WC40SxMF/jpKfPw9sulXD/h5rwuY55N/NHsz
+2rdRRGxvHQHdxs0dfo7i9r03XQdh18Q9FO7CXqyGCSKlaC6a2JDyCVG7crIti6JPSjmbDq7IfgV
2TJalUoWbYDlaIcB0ipgqzpi6e7+RGQoWDCg3iy6/qiJkyYZNQLxgzMSVTpz2iklxl6NCbTOHYaK
NF/8mvsjY8Z/7ZH35JT+b7uc/xFadgt/e1hJjt9rpdW6BQ4uYkFfHsHZHWXEVAs4wuYFnXMAD3aX
tcleKSysiPIecF0CAW2MomzV9awtOQeRlcxZnBvf6fbxJHDKSsrnrPU9p8U2KnXJ2HX2vV2WD1zj
qpRspca6NaZyPQ4uiVG2XGFU/mj6OLk/yo0xxjxwbFg3edexkSs+jG581wz1MR/5UVrJHjo3VqaT
HPzeOAil86oU8IaNg6LATsRMok9bjbdOB9CNVRUzBPyqOEX1QQE6IJP4fMr4jqT3FjJrehjdBOqc
j88JJ2OLlDfTbvRLbieyzrhOlR8lLPkc3ngYrkjOcEOXHE0xtMhz/eKHHfvroMawqCXFOKiWu2+E
vNJL1+OSwGuRYlrd6BGSHE/D84hM4UZPI06ekmVYv1Xwj1gOGRt0LlksZvHkjWNIlWQsr2sAkv/D
2XktR45k2fZX2vodY4A7pNn0fQitqFWSLzAWkwWtHfLrZ0V2zdysmAzGWJr1S2WTRATgcLHPPnsF
ZFdDmZq67ptl2VO1ulCak86Z2p841lZ/qv25AxmzrWOH4JcqWKwEu7YvAa1NS6ev/SfLzZJrQ6/Z
sucqau+r0CV7MQqi+qOIi+mhrhpt4znsA4+xQqSgZn4j1wlRtOYsKkMRzSx20IcUpIRYtMno1CuD
Xd1VKj3dXNF52eSLMdaGesY5v9mTkKCINxdd+6cfF6M9N3NZooVT1L21yKv9LB0I7p0fw0NB7OJU
FDYmxTUYIsNbMRTiQRR5QiS4Z7s0vAwey2gz9Vszb4flaFN94dht3fuZqd8xZ/ICw9iax2USgt1S
xVIZQw9dxgm0m7ZrjRqYm18pEBCyehuEyhK2Rbqm4802WHyIW3ysSjWaRO61hLQYbvdUlrV/pTmx
fGxcazqMbVTflMkRV1a5JspvNElykRGGu33p2BU76jq84kO0t0GJlkqDGhi+Kjn+aIHl5ltll8QT
FkM2/DlaVH6JsK1KB5Lc2G1iIl4bdqe+f2VEjfycxo7eLT1U7ZWNUnczGIV8aRwz2AQVh3W2I15N
pULzow9wYcY+xwvzzauD8sUZ8+JOKinXnl02zrythyOAZCQxt26MN9EJjpSmNNd+FrjXZlJBjx6k
bA6+dChdYdz7kyArNOPU3QENDz4TzIVUqMrOuQ1HpZ6UJcdnfTSf2aPCa6Gii57pJMlHKehNjqQ3
3gvVy4OTFawoVeD0W8NtQiBh0nwDP4OZLaxL/7EfbQt+ZV6bD16aubdeFYH7462uucF47HZ10yON
B55M+SkdamgwJM1VOo7F1q0SeeNbkkNkMh5jzS0jtshWMTSgZR0nm5nSynQ1+YG588XoLH2TVsuN
2+ucA2xfYSsI4xflwZ6cKYE3c2ayZz0e0b3m2W+Feg/Hxo+hnZYSlJ/bUpZ1NGXBaAqBdK3GUmcK
im26l3rlueEmDkyLAOWafpm21f0nu0ftWPmAMa6ETJO7DAoWVGHrSJ3SRtW08G0GFFYSYSVIkkiw
KBVpBuPSMOxhJgknvHLaySXcQGT6zBo5My4YT+6z27jkzKumZHRH6VhugqgpQVDFg7+PGjAPTmJb
26nqfSq+QwpMKWHfNKsHz4M0pvyHDq37aOMN9hWVrX1YWclWxLlUi95UxD1qWe22mzb04V7Q2ZyC
FmjNbey35bvVTdQCMgbEKsojGJ3BIMfvgpPAMz0rJWEuAKIca4AgrArxHfmCZMV4kImcJ1UmnyiI
N+8QDMxgYRCmfEcATPxhGdLfM+ygTdjKmbaJMh1IvHT41lOZIiqyLSes1/2gP8h8L6MIJT/IpukI
wBAbC5VRgxPSuDdZO6SPyoimZzNCgHamqPk2eJhupkA2z2LKFbmhrLXs2QeWMGS7OA9nac2BnTOJ
AGhFUXWjTZEBER6ty6MOlYd/ZHoL9s2ABayywOgXaWIAfeG5TC+iD9vP1ptEubC6hNT7pq37P7XY
DbccFUg9daLiW4GU08zzkTUkm8zuD9BC44vFK/IS6b52k4Vle6WBVHgh1G34dNHsV3XX6jZYXaAA
jus6FGDHSV/3bRl8toFQZFhREXhryD3GsqkSc+kQBfxEWHGzqSM9u/Vale61tHBfCKrObvrCth6i
FDjHwqEo/OB2niVmXiHUW25SdTtuuLeqzPVj0hsVXXeIycGdwkADrFMQfDsLLC/aF3pipFuafkkC
EiLo3Jmjj8Pey7xxTo1vamYjIUEUa8cpWQMwKZ+srBmxbgdMo0mdPsVDROSnGFX07LsTpZjS9/NN
r43TXu9lWMGWAhI6L6ujwpmGNcUAHcCrNnPKtBlWoeliRuirTIcxPOhNPVOEgMawV7LipfGDLtik
RFSRD5ZW9lPtDUCVQqf4JHlcLS3uFaqI6pFTnLFobu0kS14gxkwfnu+gP7k5c0GZhv1rU3jeRzgZ
gDg1wx+eQtLOrpqxKb5PlDjvRdTmV16K0IsG39bVsnPj+tovs+ggepsTDwJ67wCk6LMezILXUY4b
EBJ9WfLxuU9tvqBBkaeqeJTFjHOVfSXsblpFRejvaP3K/3BaKgKGnuv13lXBiDtXsSIvfDTcdS74
lIQa1xTl/Za871xTD5ldFzkfv0Gwsb1hmntTIW8Tk+IQa4R5A50r45jd0CcDVI89ftqNJWkSVnaH
AVx/J3jL3DRJWiwmwHGU4+vp2nUrul2CzLjNCYadN5qebWF05YieYXSwjVjfTgVqg50n6crFcbkf
4HLcxHmXXNcdYkWoyjKZsS5ncxQh7Vta4Wk1+tGNluzJwaUImqDmeGrNYpbFfQLbsSCTtXQFanhb
ZAtlu/kyshsGoyncea+Z9cK3LXuXeoJVxc7KJ88e1LhqsFaQI+tgL29bERQ3fmgyxO3aBy5f6Z39
VHL+8Rd4YpgR7ZqSl2GwUs6oCkxvIjqeSK1wwC8xIV1UVEkoyg2eH9+UkWYv0ol6XRlAX56XRim/
5W6ZXxe+hsuG3QrmFtwR5rxAKkGv1LXwPmtN/YaHFb1LCOwF8q9qrmWnQz5wRQ5uLaYslVkec3iR
us01AGmamlqfiNJ56tf2faS8YKlPxnTXIC1sTVlGbJCEVdUgQE3/KXDH/LHHto9J1nIjfFhx/lSX
BvzdUat53crmviMp+TbW3H4HZoB6rBE0IwQnTXuuR3J7taDR9kOmj8uu9J33xmP6JwaXPo+KNxDi
vE8d2OX+idSN0OBJKal9MPbuaASroSLkihWgmmtTqUMcZefmwG7HVGX1q3asIqIPU++lTXrzAQhU
8+CJ3IckqYtveUlCu96Icm0PTbJ0Eyrrbmu99aNACYXhVC1ocjZRUomcurfNMbwORrOaN21gbAL7
yAloPGgKsyo1oYnEFGJnXN+7mSxDu61tUQVrdB9rwNgD/pNmfp4MepUSN4ydLFvEhWynQ+Ek3VNk
x0Auxg5lemn6+uSgnWXxK4Rh+eZXwn7U8LKJWairwJyxuprFEaMIAsGi0gqh1BoM+JhsSbeRAAs7
67who+W4V/V74Zha+eAMTrQOW5BQGZVMtJXCBw/Kakr/WobV6diCaDCNd2OnPbSBrqjYB+gPT1o5
De6mM3VPzsaRJnWEhHbZwFxZAgs3H6B/14ss7FpkeK+H6el6+apzKd/PKP8RADhNDTujYcRw5WVj
+NKxXV75otOwiGic3TBvzkdqEssGpNpSOULCwg0yOYtsaf3ZOgG2Hj7VJsqOkd1dbm3jQQ3zDqvx
exy5zjzM8+weXHH/VDMDr52mEVdSEn+/bHUz+ZbKKL+hylk9+3U5vZAcG26HwEh2llNH27RIUM/j
3Dha7mD4GqwtO5Oo7PeqkuldAA2owr/0whSZbVE3tXkKNw2PSZG/tUMxXedVP65Ytv3HSgUkOquo
2EOQTDb6hAXLidwJc03jehu/7cTWrEXwhCvBe4I3ljNfjJIbWqercGj7FDIh2iFyfbANuEHLsa0Q
FWyCVyK092y8C8wI71eSFdO95TLVYtgKQa15TOOfY8uMEA9B8dm3MY6bYWyJ75etgbprW/2+1cmo
TipBRdfJaixyhW8wW4RurW6hefscNqCOLQvllXdjrVz4c5ZW7Wo9DzearlNp8FkQF5yGogi+uhC7
0Qzb66qaig3+ROxYnChyOatdbPhTlw6PnefGN1RO/X3W9rQPJ4Hh3hdDz0tgdeWC3K/paQqt5JsW
DvpjWhremjow6C2LsPR7FdHU6uutPMBVqXatZnSUQG0170vIUq6Ggsps7WNHY2nYen2t7qgbkKWb
TvH3oKlZ48JemytI38tOk5hsffoVhmFEiKdenF0ZpqWtEV+HZdoRTD5jdlCHkthvnCmjV15bQ5qu
It+ciE9qa8JqFM1KoXIhzVID0meD3dh7kpzJwPeKUrtqNCO8t5U097KntAtXnYJkCtEBhSuFVzrd
FTAXti7pQw9AsXOKtyHF1hlhDf1tMHX6Os5b7BQmJ51t5oTlZ9jDQZ/KMf6uZWXywopdBgSBeGQy
UYHeAIEstr0I3B1E5+FZtU6/AYYS7mNy+cFCtnRT5XQa49DHopHMdZRfBylTc6iTG+WC4k7+2kea
u9FgZbBXxhYwmxoblIAd56WONttpBjVe4b3JQbOvAgc0ueqGZpP7Q9lSeqoKfQbsc1zX4HQehxoy
cWvV8rm2gXxz/B+XDfbFDRJS9T4S+sZeNixp6meAUkhWGZkBUwColsW1O1Az9/6oAk1uPNxJ2o5S
+1AjmcXh99AJO0w6iRnsnHRIDjHJvVt3aKMPz4m0P7wgBmBBE/Xc1CfKU+yvcoJB0Yeu+jIR+EJq
b+PIUqxIHfIfXBEWTxUbO1YWnGuYy0q6VzTMJ7KZ4gXrV7QxGS1vzPTG90GD+QEwluaWLjHnyEWA
gh2n8Al5H8dHqvv5jV+EY4wzj9LrnEZ/4DdKg5fsx8mWq9ZXonb0HYPBxUPn1rPAxUnsCuqUjCm1
HYicoBaDZc4NXGiXiJdwnbLUG54qQ0tuKwSnRZTY1RWVcjJDqLmt6C01di0ny70T2LyLDUgmRwyq
XKR2FnkzuwqxZbYxSsusaYwcZjsLfcAB2sDyFsn+GrhmGKxc+MsHqBvQJLIg4x2qDfBY+RAuQ3bb
92EyqVVpZ8Gt3+TTPmXfeHXkTB8qneNdb3rRt2hKx3mRSBp9pIjnFkmK6zoMjXmqWfAxQuCBuAtG
ipfltBZjD/MbHRl5F5iVmOXkYG/rhMrqXBlBgqlTFw1uCcdLqZJofbzWE1vbdlWAl9buOYPSHr8L
4rhcxEY03Gce5rBwwOcU+GjuMu/djZ2AChqd3tSpkiTROq86b982YIa4nMMvDnW4J/KLE6/t++sR
bNothO1RoDjhvOGQl17nSaLfBco3dpUm622eDNGxSixuLAvYkUURNLsyO1fceKOtCCyQtf2ctJl6
NQ1D/NHXcbPqIy/fM3vj9TaNHgZOCMsgXRE6OkXzmin1IxsbHUygBfEtGQdrXdVRtU1MVk3gbeI1
tY8ZSgF9As6tm4IpW1mlGD+hXXfXRhvlW/R63qDUszyov+yP7vWEPWuTD16+ISFnWkRx1t1z+sAL
YiXBsExMb1pxpuxxWE/OrjYLbelno7cznax/LSctuGO3o1ZT7GkL1afm1aTq8JuDqSCc14ZXLyPf
SlhjQ/dpsHzSBJo8+qwTJca5KS0TeBx45Hnb1eaelsjixZRdvpGKol9gZAJbGy0JsyKGNptHU3lr
9HY+LqO6FmCAehZNR2iHLnSqNcyzdqvYdfXINJ66oRvxCGq2jQVh0MNTRKOWNx/dzDtQqGpnTL7m
MnHAfGIugDc3RUVyU2iQp5cRrePeTBHTTwFkwEBDWavANz/oqmtnktL1vIf8imtOFi/MgfpNj4K2
bdrcvbXYQbzGRq3mNbbiO9frjKUZ+86DqiOtX0BihkSsdPvJK2JE1iCzk30B4a1ekOljojNbOSpj
LXEslPoymSbrjhXGum/iH5aQNBhfTCoJLSgTOIuYFIHIIHYZoL+Rs3uZyU2iDfk+rfXsLgLSiG0L
r1iMl2sP1RzUK5PksYjCJDKlxj1WkvSeqlT0Pcgzc19V0fSR4OzGuD1M1gM6uI99uhuXft4bs7Aa
pw92k8c6gdcvqUGYSxO5dRHpmr9w7AKUStcQwcMY3nUhJVQqt2LeU2Bf5hXWWbiyIiFATE7XCf0O
zxrzYDgf2yJeR3LoVlpdtze0Cw63pCpNyzoein7mQm3dpgl6sB127lLTKZHxUdponTi9WnhJBkFD
swMmeTe5H8gXjmeBbcbPCjoNNSmFXE+FXAEjtkf2ZG70GGVZf52Sp4Q2BT5xlpucnykhIwXlwbQM
hyRzN3GBOEcnQpo8eoEGw5uuoYOPbRQ8Ws+IvUKu99l1Zr0zVyXE7WWfmO1N5bPrnmesG7y/TrRS
Bip+PzQhk4utZ3sn9lp3r4GaNqEmmgY1cZPJrKvd9Fa2VHCVZdhPYRJgCrW7tp3VWGroHFT9Svq5
tsl01W+aXsPH1qLnHWJkT7CohTc894lOiSwthHEwase6RuP1H9gSGfepUOmSEDT2QF7LmAyiICDb
OWmwRULVS94QGkPGax1Tbuvt2FvrgnV6QdE/NZB++mpeWvW4RvzrtD0BzgAL89R2/hiO1TLMYsFW
tDXE2L4cvRulAeE0OhogH2Vna94qNCIdV5oUUh0owExofIYEP/bQ0czyHkXTsOYEzaFbDCYNWu2g
A+YUcZO+GJptDjOq7kXwRMQQtNku0SzU3MTvrvBSoxCa2jHIk1eToiLB/BG5F8ojtQXGptyXXXo8
pVsWjTQCI4VWW+GcxgTbWuqB7ncHW/fHDEoQiydHGA9CULAF49WlQNR4URe6paEN9X7E65hUbkyr
gBFcVRYGpHtDRsWTX6FrLJw69KjnjViW5iF4u5T7HFbfwc+3+iIHOlZzg5AVdtVARWcmR21sl1gt
JD9e9yGdIaE9aoDXM1LWJUhESF9x5j+h+0X9vHLYka9tfcj7HTUSzCNB32faW5GV4aYW+PlZirvv
mONN5xXumDpGe5Qa3nyYPPFagiwje8Toymnbdb3xELET01dkiiU9TRFFOqFp1KzHddiai2iqxQ2s
aJhgSK5RjhLWifvBSux3YbEzoMg3RjembfDgp9EjLj7PaVaJQPY0DNqGCtwz9o1kIRE5F07fjjvh
+5xtKFStXKK/5RzDCZr5YDYWOkAc03NkpqLYZKbmLx32YjQF2CkHRBztlPmnJFk19RTcU7GO6a1h
oO2wzAXrgWL3Q12O6ao1rAm+Tzmo68oJG3uDmBLgVcdcu8zMrnptnFF9IrQ2K9H4Jin5SItdQMVn
rrQkQiQSCd5MEY8zyF+gADVrWtRtkGJrtpHMrtNoGP6szGNttQ16nZc0j66ngl1QpE8FFFoRhGtm
N8gZZP+tu3gy38I+pouJAuVbHibJiKXZE1exX7ZvCrjsjeT1vA/duEH4c6vPKcEnUbTRtMLREq1C
GWuvTIJlOAcR0C+xpyc7oF8QoRzKMm9mTH7HBCnpU0wBdQMjooCO/YG2dbZKNiAzs9LGT4nCY81l
PZRPeDHDVVcNtERgWr6vTQRcJ8jdHepN98Fq0KOPypp5hYeU7DrNrt47Lwn3ia3w2fSZXYiZGRr9
Ny91TAC1gviwuGjAvzE1IOO1NEh/lpwBJ2GRAYrRvQaeZ2foTEa5R1bwdnhk2myVZ7X+oPKWycp3
wQ5bftQEiBUhBoHJL5eYeBy0YXu6b9K+OozE9HxYvhPwIbOKnqdOU6A4I9HscjVImobqEinGp3iW
a+0+5AT6p2DbtUTiPS6FI5K4CtwjwNFNiw8NbP07JOpwV2pF/g50J/kgE6HZVN3QbXTQibC00mMn
0tcVznOtm8d//6m8WRZBoRXAFdeDWWsbB8/SpjV/WA5x4399iXMV1JNIBN/yDN9z6mytR4O+taBf
LfV4mC6UaM99gZN2YLdtaSPozXQNDbjl1ZAUuhro0503yQvtreLcNU66gtmxcg5PfLkFuIo1OB8d
9ANNy+6dse330Drpd8nZ+rzgYTA3gW7Ke6usku0UuMYdNsFiJx1VH7RYulvGjBXPM5kN7M1lHK1R
NYtXMYrkzp9ix15Iux2Rcola1yhkJzOzx9u+7R1MRl8/D3n82L9ochYnDche1niWaVJ/cr3MR9wV
0iEmoE9gKOKDCb5rPX0GNEr5Kltwwok30iuHZZbRvkBGFEDtqe7Yrw5hW36ie7vPU2Yz8tsKRhtq
BBkFGLhEekV/knjtNde9hjmYPjiKqQjOVLoOI5nbcybE7N2dqCgtKDWHN/nQJn8kKs3u2o6+Bmw9
zgXI0pnnZ5xkPwxWrqrexV8n5aTdYqg2Xiuv8b8RalFpFxqUz/Ran3JCfK0cLBtvKA9dDh8snfkf
Ua3RHjFamJcLwp8ujMZzFzr2EP/0xhJjwfOB5buVvtMtUfO1BcDybBU6crgpAdz9XhzIKTpEBhlw
VI38j1zo6brC3H+vy7S4NyXritnZwdIsRP3w9Zg80wBtnExDwGR6t7LGdltgFiLA+sgAGFtgAx6b
dtj1bE4vdZKfGwzHaeqn+xdkQmcnFTfbsC5qWtyCrr2jKqw/u2aUPn39dX6MrF+8YsbJrFSNXhab
lLi3lcfJyU1ZYLtWex1d3VsZI7hhu0qxLHIs38vBNLBg++GyKNjSmUSggWw007vORgDs5MApgtPA
LIzA+NK4HW/GmACgCx/0zFzwo93+p7vR4zBBZIqtbYKBzZmZ7qQ+hJln+rzWcvcp8+Nx4bkFB2S7
OYpk8JARWAtvR8Ga4vuFT3F8EX91u05mpDx2ZBQT8Ld1Cy3t1g3td/m8FtGwgwwtMxrXew0qtSWf
k+xoprPqQH/CcK4/sbV2/+jxPG6wL5C44yoTcnpdihZ7v96MS9PU1UunBVi8CaIYH7/+xGcG0f+i
bUx5XXZWyIqQK8EpHbPgg8lOAKda41+6K2eyNU65G8jMIeTVsKCM3Ni7BEDfsc0934msjg9Zkiff
POzUExbX0nuh5dG/STtqGlqQT8sKb+QjmdEYxIPYwjo0FFjFJt9CmDezqNrENvaPC6Po3N04mZLi
siDLzObttQk52ZHZe6WimrlppGvw6/t9ZtI7hXiEeloQltbxPvWcH2NY4Vc4X9RbaR6TtkRyKenh
3Dc5/vtPrwN+FbaMQ9pChq4Vpt58evHlBByaTWR8YT907rucTED4LXEvxNytzgtgzQJedQ340G3X
oF92l2Bs5waP/Ps36UUivKJtmFENTYz0ftO/qMo6uQtHfJZpIY+NgpgMspD+xgsj9sxrrJ/MeqTe
yyrI23YbG4P26CDIcdQjTwKcV0ZreGyIN8vokFCNpDeuXa1FZv56fJz7tic7NC/LaHME4b4lSgM1
WpoxRX5HIZHUY8K8SWSS+UjDFFW3JMZ/vfz6sj/m819MXPrJxOVh5ZRI/pgmiYUaPZns22ykuE29
HMGgbsx0Y9dRvfe7GBWtx81n0TG4TvOcvVBXqUvRv2cClaxTeEiaYF1qcINu3aiTe7uJHdRAxzDi
mR05KTWgPFskVJ/nucC9ym4vwwKOi0G/tC05E5iHdffvA45TI3JuHnVbOmnEi+tTK1lQicGLbmg1
zemEeO+92jS/u4GktUoZ2fCMhGSky9grsGHEPecbg6gtmlUbdvAXRsavdxaWdzI3mVLXvY4w2G3K
0vniN32ymOhamUdFpwMFj2raFL36wqv96xcAofrv90AvorCMUmPaxolm7ktPyLmB33pnRcERlIcR
S/lhssor8AohPq0Ls6M89yVPpq24bXBbdzZ/vqc8XTaNumKTnz2IKJTzwKmsbl7gq1tmZedsZNSS
y1BO7ptF/8IB01u+9mPDX7Co5juYvvZ9SkvUUscV/xr0uQH5Y0h3mSKBZUKHdJY4V9LnIQqH5xHV
4Pm48+UQ61jFTa4V0+0wOcWSVkp/jaktuRpVcOR4175Pervd42ag89qm73sn+9a6ilPfW114HX89
DVinQJRCo8fT7LppW3V+/uEHVGMysMSwW7XJ0mcmOUFvFjbXZWlkeL+iVnyaMolot6WMKZSDPVRJ
y117+B3RXshXGHJCc+ZeqeuvraHUhSPYr5cAyzuZnP1M0NvD+rvVC+MuHtwnQiRWpTQXCrvQhYH/
66XM8k4m46bzm4EqJa0lQ+pAkm+Ma/xK2dY5ilNf3+9zlziZdYPJCe3SbYwNVkK1ch29WtFlQZdS
q7oLd+rcJU4mWCZrIoaKmowUINxrr4m6JYGs3qoOsr/AfEcc8ylY+ANJo6YfVf2bM/w///n/HouM
//3n3xDOP1DE//9H1p/F9Xv22Zz+0N9+h7/713UX7+r9b/9xNIKr8a79rMf7z4aP/9+o4+NP/l//
z398/vgrj2P5+a9/fhRtro5/LYiK/GeGs9AZWP/DwD3+/b9+7/gF/vVPOlZPoM8/fuHf0GcND/5/
YN3BN4/D9Ah3ZpLrPxv1r3+Cg7ZNEM66LpmpPdCR//zHX9Rn14DtzFkMicPRcXsdf+kv6rNp/Ifh
2joRxqZp8ou8nP/9zW//vZR+BX3+5Yprc53j1PvTDq116yZOGjPGD+S2NGLR3yMa+iQSdvcvfjAQ
50N3q/NuZF1F/aBwvBoJvpnMxlR3rLsy/SM49pMx75np8PHT/fvrU/4jb7PbIspV869/Hrdup9uA
44c6WfsGmSq7cMr8kNp18mrptXhKh+L26z/+q1fg+MdPVjC7FvQbF312IPCsbhZBMHhzGRq1sYgb
078wdZ77BseZ6qfbWmiuL5pRZIeQEhXRVaGi7azpK//96y/xqxnv+CWOX+6nv585bZ6PeZIdGjRW
bC3BtI686a4y0/FOVNWFW3XuKsdv99NVutqJ44mesUMQiOSeWtOdHljtzqAleV52xePX3+XcAzmZ
vXOwe3KyyV2N4dTrMKNLGW38XnbIxFaDG/fry5z7MicTeE14LI7zMD2Q9p8bD46R69naF44w6IkZ
SJPBwmtrGCG/vtzZN+tkNm8src6DsPAPXUOFEkdnA5mXQFC71W7isMIzsvDo4Siy9SibLNzy07Cz
V47mj8MVJQlTjQudLh6TDt62tpwLcajnbsPJCoDZxTGx1yeHImuuMe+SgdFjlm6DAddJrocX7vZx
iPziFf5f+bCTTkSAm1L8xNbXGxG59DbX+vrenvvjJ/ODjzk6MM0uOQgstIuoTxLMzr/77v7YFf40
6lMa+irCwtw9vTwjxR83j2cYLMwLkIAzw/00KlV3/LAr6Ng5NIIAhg8ZqrGIl5IWn4itO3YU9Zt3
6WSOQMXAZz9W8SFMuqSbsVXOMNbJkkbS33sMx8fz042isYystLKPD45DrMnCdcBjL3SJC+Drv39m
qJ6GocJvNH28aA6pzMwLVAHp11XaNyxnPkDZ/vXrq5x7HifzQgbEsc373tnndlmgF1bVwo/KchGl
eXThRv3qPMFs/aNy8NONQvmP60ga6cFLa8J8qu7RU135LQnaflEQqyKKISovXOvcu3HyfhM3kMgc
e+KBjIZm7RVJ8C2n7eCC9H/mkZxGoJZCliRW6Okhl4GOLY1uet3ExxAUmBO7gOL0bz2U0wjUziB9
yi86Zy/MkN5mq0nWviPbpZO20QVB/syNOg0JVbblwOQw8oOX9/FDb2ohTXjJw9ef/9wfP96/n544
VPgmlpk77AN8aM9mxhFuQ9XScrdf//0fSv4v5tcftbWfLiAshGadZoAD/QsaRmeihgqbnpvJ6x9r
x4mVXBai0ozHsJeB+jPpGld/BZOMhIjRvxW0UkrysGeRptvua5RqnhCbFpshoZ22lbf5b5xpGPqn
ObNUe7GeaZW+19zmz0EvgwdNmd+QkqbfvID8+532EoJpNGEbe0KAjUMn0n4dJ4Zxn6TapdLNuYd5
MkN4Yx76TlyL/ZjJZltrVOTdRFwSOc799ZN9woS0iL0tVwepK3m0XWnfiCCJsgvzwa/O8McHcDIf
VLZfIeI76UHTyOYmVdbPXF9hQaHXhzJ87nfv3gjQ+buwJDlt+HrTavwd4CkXP60Uelh9cVuk7aFX
eklmoRt8lqV3JxsnuK9scl+/fhvOzEqnxULZgP6z/aw9lDE9MXZnZDPXnhSNrdWrViv/wnp05kn9
IPH89M5xKAlCXc+6fT/FMdq5o5eEAlgWioj1m5c4mTfgL1WDndb+npMixll8/PeZj9/owmA49w1O
tgQ4h+vB1TRvT5sb0nivtXa3yno/vYC6OPcgjtf96Q6NQpE2m8SMZeUG6rmi7kboKiq86yytPnfz
96JXAjzL18/9zNJ9GiTd2y2sqL7r4Kc15eOkWeOh8iPjDlehd2EiP/eNTt59V1ODXenVtDe9VieM
TXRzlm5AARGdEBbRbb/3TU4mgdBiD06XcXRVVtmT1iKuUzEhHAp3wNcXOPc9TqYBQmLGjJjLYxxI
9OKm+CKsEu58xEmOgBV39fVVzoyv0zqeXygtbLMgPMTUN/ElimLn0CRyaW9zZh91WsEjssbHb63p
98k0PLl5li/60P/eSjyRfk6XAqWyC7frlwUAZq4f0eI/jeReVKEf5EV8lUb6s5lA+ayvIwcznul2
JOZlDqlHcmYPHum3LU7Br+/fmad0WpfL4ilPRJCGhyL1icqKlZj7XtPPx3LYDDSr/OZjOpkGAJNN
FSFF4l7PjqG1GAtfSIfTL7yV5wbB8d9/unVpT9ShpFf2kJB2Q1OQSKISdoHAv/n1XTp3gZMlP6BE
JJUVyX0BgoS0gJw7RAaquHAgOPcQTl75kH6SqYJLdwCip62NhDAFwg2jtWplsOyL4vdmFv3klfe9
Wp80mYdXGYZ4aqPlDWWNbIGvWc2PGTkXRvK5m3Xy4uMYVo60i+TKDeGDqFhGLyM76wvz1i/vle6d
1slCi5Di4L84O7PmOHE2Cv8iqliFuO3NbsdOvHS83VBxZkaA2IUQ8Ou/Q76bHk0LqjqXrhRqLa/W
8z6HxuwBC2K0Rd7StwquWAdF2Echw3BlVTSVMu9tzkZUm1ALmc9edZ/3Mozu0C/eDKHKUfDB94oI
LvATzs9+u3LKudhmqNU8/5yV58KZ1W9m6S9eutytp6jzLccN7TXRh6/PtTz7OgUlhnmJaz/DrG74
hf+QOsAdh7hdXQ4PU2tp0U19dzY/qNEn2BVt7Rgp5Dwj38q6eO/m9KPlUi6uvfiRc9ud1SKBdUKE
fRB7wKYuuZGeDaE56CjbzBmr/XIR7hzQ/znkoIz572dlDKCPeVM++ECHVOAx7YTkrpj2yGsHMuFW
dEMFWlrgeFx+DkyUAolZGW5A70ohQmTDtVNmBTcU+dRIxI0i2gJkNCUFTeFXS/MRLL1JNeEvWwk1
/sCrHsCUyFDh+VueKVvehbjBi4BMCzrfcTcjkqLTv+K6lHTFcM3QT1SrnZPjuDXamCdVryiy9uoH
mw35rvUqwPdSuvaKZxjMVJvOkKoCbXPA62eBrKBNFYfDSwiyxutyH5m+rs1ijSPiKAUF9tn1++qe
ZiXdFw68/Za/Pgf4hQFAtckrLgfR95ZPvyXgYDCwe+ApCEMEJHLxf5CKESQfQ5CzsLqZsqAE1yQJ
ql6plcLnJ5ALhesvftz3aA/mQf7Q9NWr2yJ3xo63oyUBIss7pA7bN6Hshk0Zi7XtuSmmtMZUALAQ
C+zwB1B/fqZiZNBoJyGScup6pU6mErQG5USUJFeRdS9BwNgCD5btYktkN1k7yZUlwdBsdP77WdD6
UiCjHTr9B9E5/xAQY+ekq41UjYJXVuCB9AoIKVFAkVnQLSyPE9Mo1BYIENJIn8LS5N5vu/zZH7w5
TzGU1TXHGthW6esBD/wUaafsYSSsuomt8JFbIADEsEvc5nMNl2th6ByqLQwwB2un2AG3QtVVW0CN
5vH+e5Sxqkm2A2w1e3ulIFNYzT/grIso+h0PLqx4mPfRyGP9ATBJueeOfEIC8esAHssGxsPlypib
W+lCHFFtpWhqQEbyKbDuqzqBDrrpQEEK0P9AFNhbG9cO0BeOv5ab0DAQQm3w8WzyQi+b6mcK+c6T
xOw0Q9bs4Xb584YeCrVxxi1A8L26qZ9jHJyPLt5tyi2M7uHggLTvK4dBqI02rrygSnCX/g3+fbm/
BRqRz9DGBEQVwePM2y3XxdRU+miLxRREyCJ9pqCt4HKmZ9VRwP3j5brPa2PMdQXkuHndPvs0pEdC
/Y5va+mCpbj8fcOo+gOYOxvDLACxdcyd4Vs/uXQ3UQm/Hi8YwVYBXQJsk48SC//NclmmbtdWaj/D
JRobgwYJxaV1mGMfGTEDy44wwAl/X1eGtkwXTVC1xPdS5MzhDuPkQAsHZ4C8dCk2LSWyA4/L5Zi6
XVtjQFCLUgzc9hm+eeMedDlwLuusAAB++fumttJWmBGXixL2RhP2bGCeNEnUgVvdiy1O7nxl5BqK
IFqQu0GisHOK5PM4xu63IozjT96N3h3S8pK1IDQ0E9EiPZVDErShI54LCsYDPCmsbzXE0oflRjIM
XqKFuI3U6m5E1t0dUmsph4QOvQxMTUsipNyJjgXxMUwLMiFntSV29fdyqX+eGC/MxPqrypD4qcCj
YHZXEiRT/V3TWE43oL2408vg4KZ20/Q2gGUbuPe0UQ9bH/i7pttuAP3oV+F3LuAmGUAf/lNfOKp/
nZI+owgHO0JeDZIXBwXSzdTAY+DI8RZkb/OmYjnw5BTC66dxgkn4j7ZVoNAgQEGagO9MXRY52SMl
LGffga2es+MD3vf7ibSDVX5IZE7Wwe9qjEHekrHAQ0dZ4zLR2TkMu8x3NyOyep8AHcvUFg4sbX/H
25L01zwRwZZgHoBncwxBumQjACJ/ci2slofID9UNbjbcZmUgz1Ptpf6YB9/Z962Z0jMCdPENuskc
NN4SL8L+wRtdGgEI3gFi1G492wuKx+UBMAfIhfKINuWnVp4MQ4o888lCttFwcNSYwyYoz8IwmS85
rBjQedfCAipvxZDSIN3W0zSEPwJs6EhxXasSrVULZEYhszrHvnrwgaGKJexVYOh1XZsSrU0rMkzd
SCh/AAfJOoxueKB9Mt7BuxH2RernckOa4ldbEFJAuyz48aAKBZSNDCzzmwqPh1tmj/8A2HEoQ8tf
2XKY+kxbF/yw7OoKmc04E1ACj6r6DpwytgG7DtfRKMod849pQFJxH0//LNdubqpLw0RbIioPaAA+
KetbTPHMDsV7T903QJP8cmUNmnv6UgHaGoEMKLvzxzG47y0FKS0QcP2BxyNAjLX0+rXMJEMnBdoy
IfqxU03vJ/dBzGEZtbFbimi+o0gYl4eozwL7bzWNNBkOPlMeDAaXW+9Prs+F2gXa0oG9LXwC21HA
A6IEGn7HqyYIkoOVepTu04JLD7m9YebIvWMzJfn3qa0ymeGGGXTRdzgHiGDnwBqaRStD6HJ/hvpa
RlOWsTBIqxcBCfsvADaz9jmsG7k2TV7uzlBfzVys8baPp7AnP7fBBGr6us++R3leIMs8dP212//L
s2Woz14FieQAA+3kpErRbylx6ZFncQJKVRAi57dLV2aQuZ/+23/Itsffz2blBgjXjMqJnbDUwTWu
D77Jrn3gdlbu3AiMKR56YNJRclgeL5cDPNQnLAx4hQT9YnihWAU2Nkg4+9QJxReAx7+Zn3XI5R/r
j7j37CMsDa8sVJvAii4FMD911MsYAoY0wncIq+qjxBWrAA4LNKh4W9PqLuHtiuzMVEttGmOeDG0G
Wu4L4N3lnwJBkX+E6izfKfg1bCCY3YYseggqmPgsN6xpWOrTGObmFqlw6SlOWXgoWGzf4W5C7nHM
tlYmMlNkaRNZDLZI3xaueilol92qMei/Jw1ohcsVMLSZPoGpGDfcAhSAFzutflOp/vQRGfDaZXf5
78aHHyc6LQzibGXkGyJMn7lEGmUpMnuLE8UD99FPkF8Nn1B2zANc3mThajmGCAv07S/mOwUnle6F
AIz7xYC7BaI6FZvCldMWRCP3TiX2bQn03krFLi8FYTBX+Cyk3dGC683kl6dKud5uBOJ348/xbDd+
tAVeCjZysll7wzeMu0CbP2BIFoViksMPAGRz+L8M9gGkyI+cwrZxeWCYqjMPx7PqxC44SjArG38U
IF+VXwy8b/8maiC2gRciclfKEgzxAvpRISgFyHi51PnrF+bFQJ8zMsDdAFWsTwrC9K1ibfU0wbLs
ulAKtAnCbhwXWSSJPCkgWb/DSiI95IIAj7X8401Npk0GNrZRJaVJ8zI6U3+n4NaxaaagvBHCAlCL
SLA/2VW6SDsMtFmBg1XnZdxuX/B0EL0WE9BY2x7Jp2uj2RCmumZ/7BNgX3penWIyhPYtGOkCSA2o
zVtcEalR+bDnmwF21Y/ltjMMaF2Or9IyljBJlic+VqLaFm1lfaWez/8qbRU+L5dhGFy6Kj8G9DAq
c9G8QPed2fBigTnUVxK1w3BaLsAwAHxtCpAEzB0p6/zEwIjeFqUcD7zA9f0sut54FS9hYbO6hTC1
mDYFUCF7q5V59DzanbXFktbcMBEoUBVt97BcH1ODzX8/mwO4bxeTh/SLUzpJ8lQgI6CHJ2sTrClS
TN/Xot1mQKM4ddyc+AAaCNQ8Ub7HEwxsvpd/v6mJtHgfp9k7qyuzk8jj0tkBf4lM78amAT0gSSxa
g42Yul2Le5aOMBjAXfcTbab8vqCu2sIFt4KRcUvu6rx6BVTaX6nSPJQuTJC+Fve2lY4wcVDJEyCF
oCYDQiriO2RshuzbyANA85Ledeh1m3pdYA9dJcxuKhI+Fr4KHnx3tHEUpGIlWgy9480r99noUl0q
CODq2UmGKbmxKTIEqoHAzRTA9u3yADC0li6zp8g7I7VP0tNohRRCHgJsJLY2Ptwctx7Dw9RyMYZx
rMvtZUoi25NxcgK5wB1v8YLT8wePZpGz0uumArRY93kEbwbcap0krjlvxJB1x6Ab1q65TR0xl3rW
EZI0As/5KTvBVwHISreHY2HhqQBmLXUXXXUjE+pCe47rbYC1B+sF+xSgQuQEcBXo6w3bL/eBqau1
WKc2PF8A6Mb3e5JjyfWdI4UorHKrLVw0vpYLMUS6LrKHKcFERcDaE/jTWVjuxRQ18kBED4ro1s9B
FP3hcYv2f0tqTarcLJdq6n0t5sey7EBMiukzg/UbDOVnxjsnU9GuRImh/3XBvYLVKLDzY3JqcJ9h
w4Gv8uDn0pURuZvKIVtZ4Q210C+GCYhPNKINfUaWH7w+KPxmIRG2cIC/qpV0rb0CcXdMwil8rgrq
/UD+M0jlfdHiGWX5+4Y7l9CdR95ZmODKOIaQ3fEeYT+cOTc1/BJgjYC7BzBxN2PZwFjEhVV6/+6M
zSjffBtp/R14jnUn+SblI4tPoJr6VynG7VC/OJZ9Rmqe596LO8C3k9q4gHRw5t4t19bUW/PfzyvL
nKwoO9978bMC3hUTt+9rOHNdtxH/I8Y5+3pcODwQinkvOKhHcIbmQ/bg1rx8X/7xpgHt/vvHp36g
/BH0Ojh8WJN4IOAAg9+VlnzaUVH8Xi7EMOG42qoPyGFQAfLvvYC6DJPYAejMxoU1b9iWd45XX7mE
6dp6Ahx1VEc9fYQrkJ3vBR5qnTc3izrvNuSTkzz0uWTNVaK0P6nA572OG0pRw0nNe+EZi94pbNjz
A9waJntlpjGMKl1E38FyCE9dkv0TM+nGP0I/Dd6DvqLW63KfmL4/z9tn42osGIfSJE+fwa0EOzYN
PhUFwX7544ZRpdO1WNcCvFJ7ycs44CIGZM6BbOGb4Al4bEVrN3WmGsyFn9WAMgYIbdHLE5FJD0vi
pO0+YXNeZysyE1Ml5nLPvk/6uIVPohO9SFDc7tM4dj5npxX4wkz853I7marg/buIqvCiANIy614Q
0QDli5QqxylXevhPUs+FDfCfVNizCoxONSGnKnMeAVcS2Z1UMArdiAAyvg9WsDB7gIIbxgQJdkwB
TFJgqmszeNrsqx6E++PEZ8PdMMeZUhYer49xh3P0D1K1tbVjssWxkEohR5BOUyiidn7ah/wmjRsP
d1WQUtY3jkc7uHsitcv9RNIEwNHXtZo2nfC6GXiSxexZBHK4l4C93tVB+bH8ccO+5Y8C/azRGtpK
wS2Ii3wXpx4X0vwUPTL22O2JvHx0OogXl0syjC9dnS+quogSEckTg/GT+m5L2AJuoHMNkJZcwZNo
uRTD3KuL9KUMPJjmQBKsxpLBlKrYFjFeFwGTbfDOba20mqku2mwC8Ufq1PkQPMZUwuw6AuCMdZ76
MZB6bddqKmKu4FnHEDjdsiIPg0fFXJg+T2G9JU1J4Sycpofr2mou+qwIHw+hNTx7YN00hyPQee9/
JHIgh4cgPUVryR+GqLe1iYX2TjMCq249jbBTHI8SRmcHlQCIt3J+MAzhGZNxXo2GBFPBQ9GcfE+A
up1EjyyGto8LJr8JeMxdf7mqM7HGrHaV7QXdiSRpKG/HrvRBwfQ9hWkSqPyrUgxssDf+XSMBgK3b
5CUFlDa1vxHa01MC6+yVs7s3nw4uTJQ654rDQ8HDi0gEC+SwmPjBgjtPd4vbVVgj28zP6XdkTRTg
E3OPFN84ZsbglvUWrMS3yqmD1zTyoQstYr+Kt7L0KnFL8JzK4O9U5zE8ayGqwFujXzLAgg7lAFMW
6DBGcuKsH/CcBVRYe8eioYIJciKQBgSVa4R9chdk3gNzfduud6rqFCyukMia3MCKqQi+M7ycrrXv
5djCj/l3+9K8RQ5HGvLn2C1LvGaPHrIeCJj2YJ1a8Ju4ak+DJ6x/FxOXbY8nyTp9xgm95rdiJhrf
WCCWX/l9bYpAegseP9Oqfh5hLhttuGyw2QCPP1i75bs8mRI9vwI+ilkQDIl4bpoheIDP3YkAevla
+dlpKvHovzwNGXpDZ43xnMEkwxrjJ7sI8/KOCc4+GeF19L2Fq+nKJHF5EiJ6UoXg9SQAH2qfY7ha
3RWhFfwCwXlNomuqgtYTyLBHOjT3+DOjU7wDLS7f2MiCv20ZS6/r7EibrGcqv2p82T8zkkbfiRLi
e5C0a6jEy3Mo0fMpWJkCJNYw9gy/xprAiiefeu+tQh48EsGm1oNV0Ngl9GPwSdOsQUpMfaJN3Aob
DBWBsYNCyymH02fOyw2QylZzZZtppz3lDjYZkyB6IlnOgjueyA7Xrp10/l4euab40OZpl1ulChWL
nhyS/MTDoXUPSB+kZL6Xg+dSgee5EiLzxPTfGRt3hv+eSWhMrdCClfAzgYXVsanFcQQrc6Ny2OTA
PfXD7/pD1uI94ap66SJ6uI/E9dhUxTOcwuEyA6uWjSu75igGvJUnHvaGy+UYBgDVxnTTW+GUK7d8
ttF4CdhyuCB/qvmI5OPrCtC2HpUvrNaTY/QEHDsbNxVpJ6RMQF65UgHDANCTaED3RUZPM1TPlUiT
W8XUQTS4pxYunvUyWNGsFGNqJ1fr/mQgLkxfi2cZ2eAkYG94D3eJ5+vaSBvEcGaYnTawirACKa1S
+tWuwVPBymbD9NP1kYvLTgYnnuTZj+P0m42d/rGKstNVP13X249hkDtuErb/wFem+EvaFI4DTkWx
+bju+9o+QcFa1kvxEnWSDGfiHY9I73+L0hL7nuUC5oF+Ia51sX2asrGMspb9FCGSE8Dcmzb2QMsj
AFvisFyEoQNCbWkiMKTO+mBwnggthLNBG9UCdofe23Wf10IYCu60Diwr+dnAMOm+YnhrlEjHu27g
6zJ7jn3NmJfMOlH4HkEr3DpgT4K1sHa/bYjfUFuBqrotMX1OzXMsRupsRz+DCUYFr7D0NWhgeQlv
JuW3K4Fm6mwtimEQUiaWDOlT09LiBevSJw+89GWy19JPTAVokcwnHBAx/N0nGTrNsSnbYEvhhXrA
nci00iGGhSjUwpmkSRKFeWM9K0mjrT/BnHSoh/uK1vRmtkOBxyKLDrVS00qERJcjRFfb8wL+j1Rm
3onz4WeTQxa2gb+teECeyt2EzK7Jh0knXGwysmmj1YwuQzV1zeLottyhQd2fKFxpNgAyfVM2/Uvi
XXKDi0SQ06V/1zlYgZeD6FLHgTMbzLF7dhCnEXxqM+EER99S5V1VdV23kdCk7YKS9u/LZVxkCsyF
aGO9YU4tapakX8Tu053jgiPdwtGSp/FfY9nCW5dW94p3704aqXve56/L5Zrqpo16Ji0YoChGjiSv
X0VoJVviFK9tT9ZwbKYCtFFvCwqv8gGWf1UMYZBLytfYLjIo1/EWtlyFS1Po3HLaoC8UZIHKFsnX
yN3si1pkzDd1EBYrz1+GCuiCGjf2+wCk1eAoCZ5r5grYTVZuM5GsaVcNFdAlND4yIQgO6miiAil2
GwLcfLcZ8Ji70kCXTg9oIF0+04VQThQODD+IcF0wFP0B5qG9i4cCC1d+N3TgSMa3qvHncn+YGkxb
0jjliiCFvfoOYwEIq7l6sj08gDgdsn2uK2Eu+SwgR2SqRzGfqu8wf39v5tksKvConjllv9Jkpi7R
Qt4eJXxrxyJ5x8t6vU1TyY7Y/Va7636/FuuRl1XcgVPmex/D1q5L8KCe5XMmCchOVyz8c59rcV2k
SLiBxyf/KpAR9QwO2O+wjYMrTuvzx7WYpnYGk65AVd9tt57tbyGWtGLYCS+3jqnttXh2A6lYOjTJ
O28r+zZMB6T3EAdp5Cujx/B9XRyDbRwyd8IseaeQy95SCXLLBgDt6nn551/atKBxdHVM1bm9LUUS
v1Xl8NPmsTo1pPxmWViC4RTr7pdLMVVijvWzELBSNxsrj9C3cPTTe553yKIOkmglhE1f10IYmzp7
6vsoemMuUXtLcfdRuQW74hF5biEtfClJWGvjSuxtSMjjaMOMkgBOf1humPkj+p59/vhcpbOGodyL
gANm8ZscIdAv2+IRWMVqZ4VXHb/nErToTZsRJLu+D99SHp5U6k0bZmHw+7NgcCgTcrNcEVMfaBFM
VOt6blw2DwWgxN5d2kGQtqdw7Fy7ZjUVoEWxBKQfLGU7eoOVWrALqs75aopmXFPYmz6vhXFfQy8u
c7ilVCzIbyMgoX+rxPJWHrwvbTzRCbr0pei7YibjFndpCd84nw1Pynvg2GZACv+zsjI4Vsr2wZqS
2+XeMAwrXQSDk30RsiIN331BxR3uE3AedHz12kbRWkqSqQgtpHFc7uzErsJ3p6T+bT1F+cFprGLL
61XW6EXu8NxsWmATkWSJ6mh+5zZ4SpTB3zSrHyV9dMPqDqSRnzbcieaHxaqkt27ANvlUXPEmN5es
BX2vZCOjuEy+gh4bgV2CZLV9nEHJlwZwCd0t95JhzOlASbuyBdL6I/IOP133N/T86ocX0nZt5TD1
kBb5DfIQWry6hG8lb38nMHrcNWX4hUuya8DIcyNpMe/Dph75lRl9izMm32Rt37QVr0/XNY4e712J
w6dL+WeGe5OjM8i62PRVEq+9IJsaXwt4SI2RHzzK/HOEZ9KWSRjI5mVyjW4eTaPTIh1ocvlUjvln
2ef+3nVwmIVb8rgycC5qxObPz0fNs2UjTSgNpRXxT1vkOaw/YYnVq1svm5P5wcGweuDA2xCWC+Q+
wyzTNWu6CNPBTwdHdpIWUg5N/skC9imEuAXU/wcuI+5wmumAzVUHpMPsYOP8m+GPy0PBNA/okhgi
8HHHyvknPFGhiME+PSjglmy5yMrDCWsrkuFX0nOxwSAvNg5mB/jZHIgL5fLyLzDM37oJHaAJg9/U
Lv+c0+dYDedvmAhvApa/+gCMwC922s7tPJb0dbnAeYa7sC/4Y6Vz1sHSGWqZe43/wHzrdU4vI0nn
7mO3e2l9d40KZAgBnTlp47U+BVe7vGsaYm9m5exGBbhsXq6C6eva7GA5sefjMM0/06hqN6y16GOS
ZsOv5a9fpAbPIaDND7yZsLHhNf8ca3f7ZziU9XAoVX/4ExNIKwGLBfGQCRjL4AHqNuyK+8EPPwiU
WqrCIhVY2XW7OF334oSRW1t2Qb4YBiDYICV8l6ES6ZxfYOytvbQbpvP/SF7oOAM0Gg8wovlqImVy
m07IpAyL6ro9nC53iWlb+D4cEB9onXw2gNt8zwsiVrImTT9f2y9UDvwJaKyiL/SHSu5GikTGxEp8
d59IMDauG3Q6ddLOA/AGp9g/ug5MKYElRDYt7H2Wx5xhRNvapsCOwNGbGnwcq5wPLO/4i0PXtfJx
U/vMhZ5FPPy13cFiFB+nOMOLzHpVhIp96QLZv/zzTSVo+wGVASRcZygB5PMYLrXhoz2vei0831dK
uHTTiZjUFS0N5zJ3CuIfG6s9Ev/OVeRUhfAmjNmPnNg/+tpf0RfOo+bC/KiLWmRFfFmPgX+0MT+C
+pkh3OJt1fY/Y+JCFr+GBjTMw7q6RXp47pBhAeNlj8AEE2aR9QbMQ3/rJ53/M87HYWXHfrmg/7i0
JWCYdzId+OfQwmlaTkgd7mklN/DGxivFSP+6ZgxcsGJrhDXVI4oJ2HhL0hx8y6F+iGdz9+USTBXR
4tzuiy7siGt/4Tk5iDZtLtVGlCA8kLbtfhAq1zZBl4czhtu/A0Z5w9iwqc8/ed/2tw00SLfwP+Ab
pNtFK3W5HPCBLpOIQhiJBhzLfg2k1KvNW+tboPrr5qr/WJKlFQetcersL1wJd0doQ/u7OUiWu8HU
OlqwpwEsY2O/zD+jIs2fwRhKj6QN8u31Jbj/bn+wF5JQtFb2WQwhNB44v47j0BxrOMGsrEeXgxxm
4P8uoY8aWNFLHwf9gR+G0Z+2gXSAEAyP8WTVmyZQK5sJUz9rZwE4EHDZOTL6StPeuYHzs11uy6aZ
rO1yZ1yeFwNdAtFxmsbc86KvDmjfQ+YgPbcsLXpHvXbYQCMW70beg2E4dWtiK0P366I0zv2GDuHg
/6IRIW/1qMYjdB8CfsMQkyxXylSEFujxMEYOoArWlzWQ8mbwrGjfemW5Ry3W+COGftEpgkUyikZO
Dn2DSy//4TAYRWwm/LvuDBjokpExV53VMRV/obOdG0HK8Jk4srhCao25Q4cFjjZgm47F/XuKJ6UT
bewKxsMeWDTXtb8W4RZHYouVTtknXJp/AFpS7xPVW0c3aP3Tcgmm5tci3BVKpXwYnS85dV9TT2HQ
iIX9sPxxQ3BTLbghzOxZSDP/3o3Aoq3crS1wveJy5m3gMvUZzQmUyyWZqqFFt6JjjMJaYAscYGMP
hQ9Z5m7y6FqurCEQdOFIFRZj3AHa/QWiS3QXh9jYNt5sldbjffu6YNNpjUD8+HXWKOurztvyRxay
fOMgi+bBpcHahZ6hmXT5CIEIjKZKxF+07/NnOgT0LysZ1karYVugK0eQeB861jRZX00v5CGpm2ML
cupWWdiBdgMO0ct9bSpm7qOzXXSGpMxUZML6SvBuso0BgdyJCAnxqfj//MpXriRMjTX//aycyq79
LhfO8CEz0SLHP85i8WQNXrYGOjINKi26FfQiYZdy6wsMObxIInFtSKx2N9qAQy43lakKWnQ3sDOV
daX8oxon8aumNv3m0FWdvun3a+ENkUhYDBONv1JRW4fAUeIVjGh3K2rXvrIPtLimpXQjP4h9GBkH
sbqxZaH+TtBoVz0bws3y310sR+CgxyFhv1uA5t8dKyM3XVv6fy23vqF9dFGIGpBUh1fJINv4TeR4
28biuF0aZ10ksZL9ciGGLtZpVhCYCZhZ9W62GbFbw52gperswQJNeFo7VBq2NjrJirPQraqWhyii
nty3HjLMTSWCe5Zl8S2SZdlfVZlFsDleyzG6fBUX6Eir0ZcNku3D8QN3SeS+rp3M3TbZJJHLJNv0
vihxM3hgUwTW3KYb45bscri4eCvzi6nbtLhPm0HUdJLjR9NhWJcifrSQjvAt6dO1Ekx9pgW+SMGg
b3KoxjbQUXd7myr7gDuslUFt6i4t6GWHbEKVdogZGeb+tOMOngG5B3W5Qlr5HtidfjvEfRkcICLq
rZVxaOozbTIYq6iUNnKQPsC2PFh0ugnaj9yvjxH29XFW3XnBqXHrlX2RYQkg2rTQpDZyfmHt9puB
jHCwo2Bvq6h/KEp4LtRgdC2HlmEg6ECraIjThgdT/NXD6nYX4b1zRLYeskBGVRbhdaNNh1hFkgtS
kGH8KFOY7Vk+rjPL+erJdbsrt8A6v2q0J15OvgN0lWuBl+B6ir8SG1VabibDaNZpVaQn1OE8ir+a
2EJy0JSgCp2H/KOVkWXqhvnvZ+twMTGWOS7zso1bKnevAkh3ZIFbgH5cS8A2FTFX7awIVlh222bg
BGXI8vwJJCfb+CHuTFjiX7eQ/UdMx2NBCDxSs01ae6rotrHsOrHtvcCCU8RyRxhCUGdS8QHQP17D
mbYg9LFy+QlsY/iNMsxb/vxyU7Vlv03D5jgVQ/K2XKap5bSwF7iLhSEojb5oZlkfoxPOgJzq1DSr
MAZDrP9HTJcx0Pfrlh7lUO64CPZND6Col6gDDMivu0nRFXWUFpnjdXb8FuL+fceKqtq2YH7uyyYN
VzrHECW6pK5qwNasvNg9cgig0RXYsIbharKPoZF0QR00YQ5g60H+e0zD/rGXobfLlP9ZwEpz2ESQ
hFw3W+lYKq/qKmk1Fv1qS6Tb1X6GocVCBlIUOS0PKFM7adFuZ90QjKPn3tsUCvfRRcp3566eHUxf
n/9+FuiUNxbuEyWBRoyDq6VsLI2Urj1YGYLB19b1pgsFiSY3/prjgJc4rrMiuIch/JrGylSAvrTj
xGMnMPk5wuEa+h5L/QSqZtxFE3++rvW1cHaLAUCScQQwTeE5dBdXQVYfMzmJbH9dAdrKLUcv+/81
HC8Dz/oFS14B11HsiZubqwrQtXSV3SOtDq8fH+3gqZuJ5+4tXLIflz9uuNDQlXQEomuwyHv3Pi2h
KO/xqKIqPDWCRbH3rODYinANBGYYqDpuCnryMEoqK31300wmByTWhcjCiKXyV3aJpgLmmeQsEniW
jkI4ov7gQ1h9hoxP3Y6mpVp7IzAMVV1SV6Sx42alFR7tEE7RsQftO81DZ7N+OW3qDC2WQfdL7QiP
XUcFY60dbu/dDbzZ1YErvG+ryiKb1LWvbC0tsjl1JSvdiP3GfZkVHZAmFiT3k9Vk/cpJ3SC6CDwt
tFPLUg5Oi/Q4759dG9zs2PmRpvV9gSfsUTZHEO1fQG/dgN608h5lOCjoCCpAtLDJjAT7PSYQJsI5
3NuUKv0uygk+AnFb7qcsve1LK7pyI/onv/xszIFoBjfCtKBHf3LIxq2RHQGXguvkfYEuwAPoX6bO
1Lgf87twEvvdNvXztf4xhIuutmsaO/XCnuCuI0cuDnbT5d7xPPa0PK8YgkUHTo1lWpRtBNeoDXem
X5C6xDtf0oeJrUr5TL9fC3eAWTzk1VvOB8BC2VbCTvUO7q3+yqxu+v3z3886tpogpsx83zuyAVk+
gCTBgBKucbAvi/66roW0YB8HmZQBAuTDhcTVF8iXDiaS75vCGQ/XlaCFOK6pU4KLXVzxpuGzbY05
XLrSWyvOrlyZ/iOla1rgFisBdHrc2u3fYEmnwPlGuQ1l/G65DoZtoA6SAh7YdiRR7kfVtf0W29h4
M/o2/em106+s8eqrdB6BDpKClwXhcTqmv/3CJhvcKtNdXSLnF2Rkdl1v6OK6CJ4jXdoW7kfuTclN
MfJ2H7YV3NpqtabLNoSELrArqjCB3EskvyEmb178Nq8yuBIg33S5LwwxoavoQMpXsLCNveM8YuF+
/o8fRMkWPCOxshc3dLaumFODD2hy2rofrfQ+O2kzwCgh6c87JOTm7Wpqi6kYLbbTAan+MF9P35u4
/ChgPn8rW/eNIs/yNpD5GlrG1BlafAMcUlHRRLCmBVNV0M+CBwV/i5PV9ATDYqcL4UZahgoZjtCt
2OGpCah9pEUUbXmGSdDqh5/YUEdbK02rr+XuN1VIW88hkx7biLXp74jDey3w/HaXZ1m1snSbOkXb
pyvYRpKwKPyjjxPSDl5y9J84tcqNE43ubSJFsBLphj2WrnqbglQleLyrPmo+3CKP84ulPbY/fDj0
MSHbJgQN5ar20qVvDSzxvAGIzQ8J3OImdwQkJVO7lj1lqIcue0sil2Qk7dPfIHHxFClggdrXXpBs
wyaLvjtpaO3hYxTvl+tiCH3djRnGS20EiRPmR86DW5dRuWcTFwcQ39aUl6Yi5oFxtuLyXorJxbn+
A2K+ITuIIshvwmyAcerouuHarsdUyvz3s1JU4mTx/zj7luVIdabbJyJCgBBiSl1sd9ndvvR1TxTu
7r2FuIMQIJ7+rOoz8ac2xR81coQHqCRlplKplWsVUx7fBQM6VhrwA55AR4zXW1VuBfoVP3HJnrrI
iyK/q8IftuAx+laYuouKq7gn8T7vUj1x5K4BOvLpjwioD/MakmCMPkRoqvaua8WNXDwcCcEKmMUC
jyPS1BlNSRv8/yKfvs2WcqvvfAUNHrlguIKbyPRFUf/oS/8bHflwzBeRvAzCLyBEAWTX5IensMSN
1A8b89Kw2oLxr/h92aDXNsm5teOSjj6Jaah+2LrJoEbbfYgSyLFd83HqkgZVxQS9rDlmd5Vsv3Y9
KK/HZNYb96r3LZi6XEGdN3d51ObsDiAvkJKMlTic0YMlOkKvquxSlyjIZHgsakPFfnTokNjhvfgs
y9tel6RQFwGn+wZ85qqufwgy9KfCM93L1S0M1AW/leDPrWu8tf0AMNUCgjguUwpVb9DdXre1Z3t6
Ez9ArFHbaCH5L+HXKAizrhwhGBerLbqWtd11cvapU5DTXor4By3FLSr2BUQV+zufNPmG+bxv+NQV
1Z1b1QAtn1U/uPHx2OiFHoNmQcfpzXUL5JzjlWdnO+WITwEPw+oYAEGd38Qeocu36wZwPDcKz3Rq
SZGj062bbzM/Hl6Q8g4btv/u+nPqovcCLpXfqdk/Snsu1g4dKDJ9RPByhpL1FRPAEM4EwMU4xtOU
L6euamgM4gjOzNPQAKV7vGoAF7hHlqGtCK5mR5qrT9QL6XFcqN5YoHefZDh1MXoqsuBNKPl0Yyk4
FJQldg/ezAfL6T9qAemAnBL0m7Vg+PdJvFGkfNdmMeY5B3rjdFUpk2HgxD+CVJqWKW/hbsgL+38v
r9fKnruAvaAhlWUF+OghufBMcAPcjzCDnae38Mtrv/888Jvfz7wqI4uPHaehN+0LG0+fFrRTfr3u
5zshqRs0TcDE6R+nvNFHQcruOMrlNYH85zWYQKy/E5RUXS7MQx/BEbtt0y62/DR2xbLhD+/eY/B1
515hW1/3aMESJ6r9/yyL/oVY8avJzUchW6TMQfhhgGjbRvxe22s3PEXSEJot9tSisIYncLBX1RZP
o6aLd9nwf8ii3r3PYFaOl0vWgLOx9s9GJf8RZ+VSVjbsUMrxZQ76q5ARnLooPk0pGpjJLE4NHb+T
4pesof+OKjUK+Ozoa7AEzdWmLvLZ3f5qX8Bg5w18Y8YdrhN9ZfV0U3R5nwZe/bXTw8s5TUPn7i5R
48ZVcGWPXEyfFVUInRgmIFzu1cGJgjn1kCzhdJcEY79hdCsu6SL7bE2zAJ3fwVF57E6ETNxBMSTY
AHOsfdzx92qsBV1aGZ4IlEQfqj85QlvybCMcroRglxJKlosRQH9jfTqGqnoBvTPSZ2Na1YGE9sG4
J1W082QynjyS9RuOs2LPLk8UQ5TUahTBser0g+aV/aAiSERByOmm9k3546pYFjuxoGnbHDo6NDiG
eWnr/RAv/xq6eCko/tv4mgwIZuyEgEmBGWFaZnsSka+/gAvT3vlZNJQbC7W2+Y7jI+OEcquo7Qk9
+Sh/6xh8/gdPecsWWnRlABfip8T5cAcr2AkXKJ/vDPCv3Y5Xcf7r8h6sfd9xc0ah2xePdXgC0jzY
2QZcqoTVzdPlr6/YkYvu60QR4cbVhCfJwE5t0Gu553LGyxZl/j6W/n+Xh1mJIS7CL+i1KYlfBkc5
Q+6wkTU0jMF/HRLojl0eYW2ZHCeXnSlQrmjDkzDmZwCJkMNIrqKsAwb/L03Kupq6PvP8UyWq5eNE
VfFfGdhuo5C79tOd89yaiNdyyfHTob+EcBvtl0TI66I3c1zYApjFLcnCU5OLB3RiojWFdcEuR8l1
4+lybW8dB+76pPErHfvH8wjy/MvbMfpn5jq4LkK4YDwZQz04DhTidzeG97ZC6g/etek6w3FBeIWc
lyysc0RSdACiJRZkaqHEsX2VWbroOzyY8CJJkuDEdN0fChUDBRy0ZmPpVyzHBd6BqYbPyp+DoymS
MUpBnh2TndcVoNS6/PNXzjYXeidxJBsORhMY/vixCsNvtragp/ay23MTOx0ET6tSR6kvti4XK9bk
qkVWHbdglMmTk6UsAHO3Dse7ZpmYSEfwl27cmtYGOa/nm9TJ5IpNEN/AkY1UNkzVMMW3qvKbfTRW
3fHy0q2N4Xo1Qa9W2HN2A9F3s2s4TKqTzBzCZbMZdyUDdPF4Bgqedq784Ah89gtVfojrJbSW0gZi
D6nfYFJjONpyww3XRnP8HKy4kMFdkAwwfJ2NwTfWhXInC/ocZeAuCAXf6iJZszrnzOYlW4AkNMkJ
tPnRiSSZ2kHuKUotL5+LMno+Ixt/MoPniBz0p5e3a+UgdBF6XTK0fl/WyYlWhj1Wy9AUeyEWe1Tz
1IljRoYtqMeKYbhAvbyD8CJswj+qPDgzKUFwBG+c9dLdz4tsvl43nfMmvrFwWyLLrUgVHDtw67/G
OAY+tjwO+9MkTaIeJlpFGxnESgxyEXtoOeVqnkMAzGnG72Uvxnsae98vT2Pt4+c1fDMNkM8EWTOj
1IA21+QDugS8nQA/wnUWTZ0wUID432oCO1PK9uVOBKV65HgSJCkJMvJcka7JdsaDDsn+8nTWtt6J
CcEUwCs77IqZGpREUUWcuDec4tA2Xy6PsLZgznEf0AA44wzFEzC5QkKgakL/ZR4SyK5f930nCAho
mTdj0yUnHmXtV67j/L/cBOHGNXBtfRzHD+YisAJxU6ZSmOxGetUvFqOdZe7nrY7vlQVy4Xum4vEI
4hvcNEmm95Om7W7A7WPjvFz7upOsi8YbCwK5omPXxuZhzCEil3ahuNLXXNAewHna+hnOe7gygQSl
soH3DQ1xjb4uoXDVIRu8Yoqk5PwkoMHzjRUU1YoeQs0bQfYPdOCdmoUL2mM8aaOBQwk0rYz/KRDD
T3SqJKmI6T+0qqa94MEL+KFfLB0OZ06SJa5vEu4nYOUCW7q3jMcsK5/Pf68yZ5c6z8aMzLJd8Hsa
8P6lVU+afTIOV2auLm8e9yBhU+LkP2lTlWkAcZE0g+tvhK+VY9JF9PEEbSOtCuITo3V1ZGa8bdCG
l8octEZVNBzM0NyPy+cakiUb5r1ySLqAPipkUoxI7I86o/kro9lv9IND2ZWV8703VPXGxP5gJt4z
EycOMJFA8HzO+Ikh7RRG6X2gY2gzRf0Ds8CaQy7iH1tGn1niyx2e3fObEUXKDGDGWkFe/LJtrEzW
hftVvMs0qGDCo7ZwgA5S8GlXLc2vZe7aQ5z7IHi+PNBK0HChf7oletZNt9wAavHNQGNuV0u1VSha
+7iTCKBwS3RQgsYNso9I3QWHDLpX8C0R9PffjTl16fUavYw6by08SJhI7nIPhLSkLw50iFDRwUNx
svzX2RB4vbn6SvroPqfjRuaxtkFucjAD5XkGL6uUy/6G+PyHHZEg5Al4T7Juq7Fm5UxyCfY8JASm
G5depQuQdCktwcI2179CvtlWszYPJytgvC/pjPMUH+dFs6/6EEtYi4cpGsVT7Bf/XDaztYk4qQGP
W1q3/Xm5jC1QIKbqdu7JfR6La+R/UCZx0YFVS3qop5xt4RzZlQBLMe4fxUZUWLNkJyjAkPBoY4bz
dg9i2lch9/f+Em2szsrXXTxgwOcZ7eUCX1eKVQ/FPEBA2uDd7PLir33eSQxMi7djY0uFgwaIgVtk
4UDgtld6ggsFDEpNRABipCMrcE1CFQ/U96BZBo3m49Caw+UprNz/XDhgZ2tB6rKiR1swEB5qhebS
6BmSiU9F6f0Ys2hjnBV3cHnyIHbgzfFwHqfVD10xHiibvnRz9zBMm+imte04///NvYKVWUPkNNFj
IER+ECAI2fXDlrLn2gQcfzaagNm+tPTY0OUVSkK/znfksVafwnbaX96LtSEcX64qPqIbe8Eajfwo
QPq5w4vA/dJCk28u9M/Lg6wtkpPrs7wLzNhADh7WJfdgtS92jRZfr/u4483TVE1LXhl6lP3QHpqE
/+a6JBvLs/LLXaxfFfaeZ8aeHhWaRVMFeEV+ddXFhfpNbKgMNNPosePtfS+GXTE3j3hD/Ax9jp/J
silPuTYJ5+SelsGUFYcZGVIXqSzta3vWPbpq+V2OO8oRSkkWwYAIfjAx9NkfcWxe9/HzCfTGuwIS
RJD6IA1yAgJQFF1QMIrqKyO1C+iDanVYQAHWQxFK4esmQPEJ5fMt/rmVMOci+kxGvUppBu+NpicG
+ExKquKzlNlt0Fa7eNg8z1bOYxfYZ2vjCdMhaIOIjqQUwjW7M/vAPrfmuuqJi+mTLPHMMtoQDezl
56KpxtQrmy3E65p5Og5s+lCWE0N0UMQ2OwFqmduQeNc9W4QuZg8PdlIES4fY4/nhHjqdnytWskM/
JBvA4/dXP3Rxe1PRzSD0WcJjV7c+LCn6xy5Vc59Ns3dz2QveN6TQxe3ZyYRK1SyEi/HHCeFfd9Oe
lvNrAeh86W+RtL2/D6EL4GPCeOMCgsQjHgW/atAU7coe8IbLc1j7uOPJTR7ZZu4CROkaGAODqzhS
rk2C47U9OI/6Jk5MERsiHeEU1qKqNI6wnA9gb1pKe9dD3XM4XDcJ5zxWKqKUaBoegzaawPMRD7sr
+4Z46AL4GKRK9UxneuSZTe4DkGk9TR1E6eYcYkfX/X7nHFZFp/3WzOGRgWpsZ5OzejDhG36wtsOO
GxfZXOYoWYVHAV2jg+kqA8bn+tdVv9yFvlVRmC04Z/Bxr4Ceag8CitrfEpda+eUu9E3H1iqtR6w8
a24qBdT4fJYgvO6XO4cvQ3tpAopqnI8JKCEKAwCa9VS/YZErocGFuFlW6g6LER4L7cm9sVbeNRPu
5CQqmyeBNGIcQaRy3UzOzvfGyaBmCY3OcKBHAQzUR8LRe9m13ZZtnr/yd6UGfGf/+/Wk7NoCWm7h
sTbw4ILFuJgFyKanKLuK/oPjXv2/QxC8jZdgKw6P1YACBro4JLgT+FV90Ph68L9fV2Pdd+WswyMI
9gbcmLDRpN5S5V4zUcdzNaFlEPQEDSG2nl6mTNbpoK9MEEMX02YZqBIB542OYYy+Z38agjRT6P67
bDcrO+ti2WTuAfwzcfhujNqHlI39QM45KM2Xq3CMUCX436UPclSMoE6LuDY2P0DrrHeR3iy9rriY
i1oLaMkmf2rhYg17VmjYFVn7gRH2KIf8M5pnNiraa6t0vqC98S4VJ3oUCuZjSqySmdGYyuvqV16C
h/DyPqzYUOz4r85JUCPVCo9yIq96gQ5XnKML47qPO+4rjZyDupHhsVHT90ktLP0/JLhrv9xxXAlR
bgmqKOCVBvANyaL+xbtqC++ztvCO3/IxC8O+tgEOdVwCCJPgctV4EfamzdaOtd/veC+Z9dxLkhQZ
XqMCKBeSOrupR/vvdUvvHLyNmKIpbOtSpuicBqSuscMesW1Lnfn9CkHowtIMQNllXY7np8bxJajb
e9FCXRxVlJpvRbf3JRU4pJf+1/hJY8hSDeOCjgV01snP0lMx+2XMWLT/USnCfBdHIv9lQd62PNo6
zMY5ZU3J4/xT0fi5ynZD0hW22yUtsYnZAHesbJsLaSNxniuo7GLmA0Q5qgiKBOEktrAJa193HF7G
PTqyIoCvO9I/FOUU7meU1K9Lt11eOhWTnLAEMDngqT4DGFAeshC326sMzgWxibP2NLo5ARvHbSrw
I+D7zGJuLn98xR2Z4+u9QgNARZFGDs00pd00RGmlke4VJFv2l4dYW3nH4ynjuHAmvX/kKKuFMop2
aKe/7uE2ZI6vN1VWNwoqpccCNGkpo21waIWUG6fE2k93fN2MLJtM1AB9no9ZajWazf1ss7X57G7v
5GAugq2Ro8JGosHEJPZID3jgfjJ5/xDjIWnQaZxA4fLyDqxssgtm40kyjXoEGuMMom8GkEhMoRrS
HgrTGyOsLJQLaDtf+9um4yi9S+R6doL+YL6UW++Ka193fFeHdeeLM/JmMsBC+uApnZNyqyd37ePn
RXuTCVRLlQWkrmBBunmU4UgOuSfUBkR0JZuJzoO++bgZ5twDryJWvgCJgO2KZ12DWSrUyUN4TjUG
7PflPV6bhuPIgpWg7VAdRgoY/ULR1Hzi/XwdfCR0EWvW+OOoGywSqcbp+GcL2mr4ed1Pd3y4GnBR
AOcFtjfz9Y70DT0sFk3k133d8WHZBUuu9eAfWdPdF8zonQ8Om/1VH3fRZxq8vHasECBIDHw0FFra
j0uMVpvLX1+xHhdx1iw+FT2dk2PQA0BHoXzLCR6bg3+hu/Rc2vi608vliKuQjrUBPYcHNHGYPC53
7bzZaH320XeCnAszk+ioCrIE3ACG+J+sX+2CwnxsNL/dbnRZMX3qeDDHu1NR9y2WaZkW5PHDQLN9
mbTT8+VtWJuC48RMVbKfAQE7NhppXlWOH4N4uTlXlcsy3nqlW5uE47+Fb4XwhMVh4BH9UXPbnvs2
8EyxsckrZ4CrsgqSooHUYFg7AstT7roz7ZYSwb+zoFsKOWsjOG6smJRobQnRXujVPYCfKP36gPND
u2HjqXdtHxxPbmY7o9ZVYwAKwWGZQCXeH4+BQl2Qh3N6ebNX9sHFmREIuUOJBZVTkiRgZh7V7y6G
xMHlj6+c+C5N3FSCvIQPSIVoHX0gUXYrZ9x6mgZgKdOchjz6p7ZXUVeiSfgcVN4cPYEcBtOFHTuq
mLc+OpqCDoKjaREF4MHHE1XbbZQDVvbdxZ4FvGoCjyAGQi7gi4oM+5CgH6JW3tYhurYlrn+DqXwB
oQgGaFXynUdN9g2tR1uVgLWvn///dp3GMk/GAF+3s2rSImnH3TY6YW1tXK8upnqSXgvMsARqUaFo
u6/8sxJLcmWXReiiyYzJFiKqAo6d0GkHYgsfRL7jFuzyvQkw8CU7VoTen0X5wrT3YPwgE3Db2XBT
9WyO0nwGp9Blt3gXXnge5ezxb/YAmg/QSqun5NRX47zo25izzrwUGV7ZvjeJYUOzY9lCy+VQ0sEw
kHuXObUQSCIGcrx3gZ2ZeLHtOEe3lV1I199YAT6X7zgXinZIGel9jpyi4QCHXP7JK+viIuoyTucZ
1Gn+aSqp758CxgCHRNRW3Us+FvEWzvG9kIeFcYnxhsTnYSkF0O1dMu6mrP3C8+Hzkmf9LiDFy+W5
rAziAuYiH+mFXJbhZPlI2ddgCivgXeRULfWPPKuT8ECnAvqSGwnZ2XTcjOC82Y47K7x1JaCXWD7N
mSka+mEo+jFEc1k5gJfkAzQPOURKu5FFUNrqNQVWeWPg93CX54EdT8+kF/Esq+T9gDfEuT5mOY/M
UUBTyN97XVaDiSvOea+ObeDHYE9tgqESN2XHue1uLy/1qqU7AaHul2KI6sScVGjy8XuERuBxSqM2
gAccwQI8qzuat8Oi76dSQhQu1dBNzD9ooCLaLwnLI6Ao7TAq3aR04uY/pc00/w5ZWLXqgJZ4gq6Y
avbHa8om5zVzLu+TDbthCsPsudAWGFXbZ3MDGGez1Xn9XvQ9f99JGqQX4im9T4oXHSzJfYHKb3lA
Y6MW+8sL/gfu9561OUkDhK9FoxYf7SgUNF/TPpwQkBuIlXa1/AAOvEHca5/LYDotUATKO5wAbAYO
ssX9DIV53JiBe4aIq6jRPzvaGkR6N0JPPlq1AXAtl51meW3QfTlMXfKlNwkzcg9HzSFG6k0JXqPA
2O7l0Y2eTRINt6CKjOtz5qir3NtBq4moH5enurKULqKTxCWcpVDsCWwS8kHZWPk3NcoL5UbIW/m+
e9fpMiRZZbCwexoCv76HgrWgh3EcpsfLv38lpLq3HdPNYaIyVb5IJaM2JWEdfQVNNSTk8BKzhWRf
CT7uXWcq6wW47kLdGxKpfWN7joxoqHchsstjwLuPBdPzRrz5g0F8x/bcu08UZLVumiS8X6qahtEx
MmoYHkXATMDvNOgarHfgQRmS4QaS2i00OhQ66n8PA1pNHoZ5buOfUGFKSpaWsVeQej/maKoClUrF
pf91zqcpOhdmszwyH6xUk1d8rMsw/BcMiSaLNi6hK6eDi8kiccRVq7z8vjb59xkKLoelZM1uEskH
E83LRqFkzbicQ6FRVQKhqTB/MWJSYg/kbtSf4hketJHXr0zD7RmyAH5rppW6jyTqC02sv9UzLGAx
9KVZNmW316bhhHfi1xoimOhM8jgtbvo2b0M8+2g/21/2kbVZOOFYJrwZrEqye2h5eLuYiScOytk7
yYu70O+3Tug/SsPvGa4blUELWoL4GXlNW9FpPoqgq8kNyHXi5J8ahDU120/zbLR/7Kt2qb8kGvTy
+a5T2TKS1I+npPxSiU7WIDpXs0eGFFURUINUAwrlG961Ei5cOB/D+InJC/HcVbjQos9V7fGqwQ9N
sWyJNL53XcPh5NL1UQLFPtnr4ZSd29T9PTjiff6riqosiXBmJ8l4axjg+TiLGa+/Gtpwf0thb82S
nHMrN1LrIq7tfe4Db0A42ntS7tvp62VDWomD7jW3yGLk2f6C9g9rk09D276g5fTf3u+XY7WIZheH
ZCPlWTFZ986r2ipIdFJn90CYL3PazJUpb6IS9fo6DZHuh7eLX7fZ1v19xSzca++cNcZXXtWfei8I
o104A4i/K2TB+12Ma+RWXrS2fufZvrmxEDkXFtR38Umir2uhmAmuF78BbInntE6SHGyxHILB09Po
L7rcKuSvGMVfbVjQH9YCTRvPKhGk/6Z63WfPFFRwV7SRweDdtqrKoHZWCVw36izrXyIRzl9wNfh8
2eTWdsaJjVUnOsBnCC55sWdvmNJ3HIy0L6bBZebyCCv+6l6FrWV6qGxbnTxg6sQD+A7j9jXTXmfm
NE/81v+AYyYBxUs2Qmz5W50lib9FR/C+mXP3Cmu62vIePcIfpxh4FKiqBAcJsaU0BAgezXNbqkDv
vt1ii1xG8ELWDYgnig6kNOgJAkg3QHXkE+1luByiqW0zm6JOPwGtODBIeacZ8xn92NtSq1tQ9Zj2
i+XKs/+IPMrQrHd54Ve2NnC2Nq6IRIsvHe6hiNeJnSi66LsU6GVO/TG7BlBxnrlz9oHgaoHweduf
eNaNhxZJ+i8ShFvZ558r9TtnntsEY8QyJ5Pk/f1SR2CBRcMfV+ojA0UPukqyPrZqF8RJEUJ/ZIzD
YO9NISmh4Orx1jxrw6v6u55Hn0zfZ1YaSndeTUSNZLwhyqAEkdT0EPDEtDvTRXSPDCQMoaBRzJVO
kUhV80NTDV6RTqUi8wu4Y8iSHSeRNeWDppBPnncBbQuaAvmXQyCs9nQ/qcOihjr2Uhv0IV82dnMl
yrgNI9Bt8voJtLT3Nun8lyFA2rTjdRH9umwsa58/G9Gb0Jnzloa8m/r7qPe/DW2tPy5RPlwXwf5k
NG8+Xmvj0yhb+Acw9y6giS6bIF3GnF0DX8GeuWzRfhZb0oZCnubKyvoxgk4xr/ZEFnm8m4IuK1+v
WyTH2AHNnsUMebTTtEwF22Hne/a4JDzbei9ccdk/fYFvFmoKo76tmlres7YDBLOCdiLeNjxfCbCs
oj/1Slty0hgQH/YacHnxjFQt1wcU9Mr6Fh1gwTUNWoxELjqCB60XTZLy1wFWm0J+udzF42Zn3PvH
fOTCI0jYAK4UePErGvLFjSxZ1aeVDbLnMo6y51g39lvn+Wxj09/fk8jl/CFDsSRJNZGnIvPJUUZF
AzJCJY+5Bx3Ay3b1J1r+HeYiFzBRzVL41ZjwJ+7lmf0qWDbmfhqa4tzkPEV4ov7QxrWJfjAsY3FU
6HBUd8SDFvNHUSokIClA314x75p8mcWuW1RdtWjVQZvRDadRDSKqqS8jkgboiQi/dmFBoz33kbT8
DNAS4FUpj+eOzUfPQgp74476fkiJXKYhnbOuoVVtn0UHyFRKVK7mfdvYhG0ksSsDuFANL0omXZGI
/s5sV4dPKBuhgTttIvS8bxnyiqm5II2iGOepQfr43KH7VpeAZnQ87w8qiPZ+Aj1kdPGVG7NZsTO3
qE+9BcA4X8evfWGWG2RGOwmm0TtQqWxE4ZUsJXKzoSKh4cT5Yp9RIv9vIupWEBDrW0vQgp6UedqN
9EEUddrO7PNCu/k+SuL8gH7aDYN4PxuL3BpzlzEeehwKUgEuGLo4SKTLuj7wCuojXxCOvPl1CcwW
k9baaGereRNLIXxWaS/u6WsxlnZHWrMrPZEcVN4/dlOylfqt2aCTZBUqb4YhTIYvsgS7TgMqvNvR
jMvvy4FhzSacA2ea+nbgtU9fCQUFvi3HgwgApjq3P14eYO3nOzUFkifBQlHTe53GToodX6Ci+hI3
A93i51nbBeeo6WvUGPxlQaxWUC3SMbLPDA30aeaBkbzkZisFWJmIWwdtuGh5uQzJkwBNyGf0AKAi
XlOhrnhOxYH2Vxm0mfBZE9HXTuhoNy/ebyvj8CBNuEUItTaBcwR6Y66qzMMxU5V6EprkP+0Yeg/a
y7YqrGtfP2/P269z5ctRa/tMffCcpWKCNi+aj/zSbvj22gBnC34zAA2qAl1HJX8t2r6/Hyw3t51u
5NfLZrpiRW6dEM+ppogh732azLkKHcQS77YWOoNExipJwzpr08sjvf8cFf0lCkhslCch9x7FuYD1
hxMYsIBDgFpoan02QC5J6hQV111MQc5wedC1xXPcPDGWJ7kY4tc568f5c99ywJehHYhz4PIAK8cY
ddw8l0UxT2wuXhNadqlpp4+xKHBdGTnbQZD60W+K58sjra2f4+86500JdJF47Co0KRVFcThDc9B9
iFfwsJ/TM/PMXPUPC87ujQLDSpB0q2adLEei+wJDyoh8wZUue7LcNo/ekmy5/8oGueUyMvNF2Unm
T03ft585AK6fQXN0DRcDgotbHSPcTBMYc+QTQcAKoZiqWHEahigq9pc3ZcV9XDBIiWJOzmdKX5ka
IghC9OO+7DSH9Lv3wMx8DUHPeR5ODGBFGcM/FX/lxVzeIxywe+ttKsuubfN5b95GGJTBujqbh1PQ
tXr4wBtTf6A9GlFS4YPb+nh5qdZ22jnPm9gPZZHgZSuISSazVE+28w5dktNlAxO6thmOs5sWbV3x
kBXPqMT3B8g5/KMYcCeVCEhad9PTdfNwPF5XI3pyhciepdD2Lkj6/GfSG7WRSq7thePlDQW0w49j
8aQWSUeya3wia+jB5Lzk/h3ojJIt536/eviXTCCUUwkjkyifsPv6KJPkwfBHfaZ+/hOSCQHl2DgU
n69atb/IgxJeebMx5VOQN3kBRcoZB2Q4RHm9sfkrC+cWCllmZ+EzM50wkxChN7mVuOrfLhPZeh5Z
MWD3wbnw/RhdQrJ8YknObio6Bo+92uSzXzlIAsfFgxKlsioMiqeiMejkwXY0cnqaGEixdJB8HbMt
7da1aZz//8bbJ9qhSkEG80RRqt9BXBgCzAQ6gpf3ec2qXC/PzdzM0qufzjNgI8io/tC85Pontzik
QKd8A9KFjT1fm4rj8AJgh9ZHPfLLNELqJGUzzqnTAHafeCP3WpuN4+ucNn04lGJ4ahSEOumMTIXL
LrWhqfGmmuuj10fPuQ62BAXfVT9FoHcVBTuqOpnjneOk+p4dLF3KvTFC36oAnNoJ7se2U+Iga1se
wOXe7LJtNoy1sV1qIdVnirGqU0/M549n6LLwwPxIz7h9VuX9DpTqn6ALAElwSLECQQTk4FU285cA
oelpJSzPnkDbdV/0mb9jJf/cEJS1FIgo09mCvSRCsnN5uNWJOhcCtCSQeAyo/lTklnynoixrcTMl
dVu8gmEnHk/VMit6gII8q9MA0o4QLwhM0Yu9hPB0ZzZcZfV3nM+xN55oRzbkAHNrmKyyN7Np8n0R
+P8JzxxsHD9S6smD1bndA7Tc7ONyi1NiJdS4zEUBXi0SstjsqZn65MO0fAbZ5CPjHDyc56NSeNX+
8kqvHMhudbqLkwG4gGH8Mugle8xY392AW6pKcXzWv2eZdYfL46zEfrdKLaxpSOf342sXaXYAH6pF
F2p0P9ZXycbCL/8Uft5slRhyPiyyaz/paCDlfoDU8reBVd7PyxNYCWRudZpBmAt60Hl3KmQDga4D
8wLegBxR+/mWvtxKKPtjhG9mQMOKzMYz4hFqCehyRdFGS3AQ8jO/vdeY3VI0j6MPQMHlGa1siQuj
UQyKlSwK+hNg35F6IKFXh3c8sdHwrTd8DDc61lYuRS4qAgwWxKfLVD0x6F2Joul3zfgLKcbJ5KAE
/RM9fGIO/XWKFrAEFyShNPqmOXifPwVV5HvkruiXvMAjZN16WZ12RaXiUy+jqbBXTtGJEoDPmdHi
JvZFsPAb5LHiH7wF6wJsHrxFov4QddCGiSLUgev52lyHnLf1jbWQRFLJZtI8dQZaoTekBX7vCLQE
/X7ZPFZC0F/kSFTywe+64ovueQuxOFTWPTLfigi54UA+RDVnx8sjrbiWy5NkAXMvqlqVT5aZ8jN4
CNhTXSe/r/u4k4CovmZjDT6YT0XACBK1TgbxcQnmYesReM2NnAREA+ge4hpZPqFZJotOsqvK/FPT
o9wr0yyR6CffOIzWBnLuHYXmsSY+lgkNUbzYKVgcSW1c9qfI88cN1NtKnfwvicOABYNP6IBnvqkd
U1Alij16QpedItNHqeE/SH7KFHrB/4+0a1uSEweyX0QECCHgta59dVd3233xC2F7PAIESIBAwNfv
wfvSIzfFRm3My0SHA5UumUplnjzH7KFbnh+l/qplc+/05a9LNuwvGURndIgGRVD43Y+LajNlIj2q
kEYXLeJfEoht0ERjp6vyG6czlLmefCD7muDeo1z+OD+Bzx3eXzqIrApA40OFc2LxiHUDf2WbDzuo
pt8DunVtGjBsSAiqbSq+Fi18bkB/aSOWORiDAhKy7yxJaXvNKDTnoEZWmjVs1udHj8bzwB98DfD3
fiCFSU6ll3kUKUg1PbZxh3Arb1f5ZZfWzXqXdJP0ezqVyemPMrubqdOYghqyaxGOmGD6lxL+QDT/
p5jo7/M7tTQtyzfEHmuyQXHxs/a02U/o5QbzA0EoHxpnJXBempTlHbibZsFAqHOC/jVg6iYC4TE4
NzIx332EnTrlHj0tnvr5FXl+VosmbDkK2lI0MXjN+M8MeHzIRpDplm4qQYKO/udSoZHSJDyElp9J
jo4pybZtQTOVtPF7qJB7Pf8rFs6kTdgEwI3rg2Rw/OFCj/dbYkpsHgUH9/mvL+yczdjE21jlHSvT
nwBYdaAhwGOPCmCbKgKDvmwI6wkSFGjwysEe/RP6YXeZ1ydHHQI01Q6JWjkbS5OwwoaRVcYd8qE6
RZmsj24H6a1yANOB1n21Pz+Jz0NKGs1DfzDclvthnyoenmSPbEsCgCMUUMDDM7+QJThO2oDuL/ZD
NoWTCVrw9qUk/dl6md5Dr1B9yYmoV/Z86URZ/sEE6CVvaNucaKKnYuPmUN7GQzdNLkuM/KVX2NWJ
ipHdDk+tz+7MlNxHJC/+d52iKbgeAvfh/2CmS7tveQYWTrKgtVEn19N0D5xLf81mngsH3RsrR3hp
xSxH0PWO6MfB0SdZF/K6Q2LMBXtmMv57/nAtzMDmdRrTynECwdsTZFrVBjn2/p7I4OuAM7cSgy4c
X5vXKQFzO58qkB6SAUrrYNX4ytz2J8DOejsCrPHnRTTM6Z7zE1pYL5vpKSw8MM+DEfSHdtxI3LpF
P6BiBL6qMF2JDZaWzDJ5gp4CpRNV/m9sgMh9V6boSNY1+3rZFGyDD2UheCDjE4fI2EYKP7qePOPu
z3996efPC/fBnZjSNyWtp/IECs0yO5Yg9io2IIZn1VPgF+UlFCrMpX9JEiLMDJlfjacx9IGYAyex
X1xYcILc13/nELn1kHPWjqc6z//pmBnBfbGaW5338W8s018ShNHkMNEAwH5KoJtz84eCgZcFO428
k1u/WxVtXDqptmW3RgNyGw+n1pNOvHGH2P9XtBVZyb8tfN6mfIqECIRjevETfJQ/ckGa3f+Bf+Hz
hyX6EP67AS3tUpYh1ju1Me6jeub1zcJG3nEZudsK91QTJf1K+nnhwNoMTkksajMoqk+dP/U3dCLA
2viDuHG4a75dZBO2ICFAze0YAPmKIap22ogskeVGGK8bnlXvSLVi2Eszmf/+wfSSKVC8jLPmG3EQ
wEUZSqYbTUR2QH6y+nl+KkvbPv/94xgqyRxn8scTiXt5J8F/9gM62eay+9tGLhJVN9JDHuskp97Z
1BE7DRlM+/xPXzA8G6hYyxwcgFCqOtXuXFiETOTxD2tUmoLoOp/A6XZ+nKVtsG7t+ZFCiYi6U51A
z3hENof2+g3JnTVM1dJELMtOAR5V/TDyn0MBcwAkot2Gyn9yc5LdSj9cqWEu7LSNHixdNWSAqNaQ
J+uvXI/HmwC8xeeXaOnbln1T1XjQourxbciMIjsOMnCBnpeVDVgICWykoJjAAxt0pPw1/3KaBTd5
SY6OoHd/Bpqi/g2NYWu6OEtTsa7rxHiFZ0pRI+Rsa/AJ49GGrqf3y9bJsmhWUtcPJ+RZa88xR3cy
wXPcxGsvpKWfPv/9gy0TDd76Ji7rk2y8iaPaOnh818hVAaal71vRuBhU2nRdpL5Dmsi95Y0zPfl6
VQxm4dlsN3m7cAzo8zcK3GDCNN4mrjXzmn3sDaNih45Uob6N3H7Uh6RnBXojuEomSEj6UaiTy/bH
LibTNIWegK7JjyxSCRQqEgZyrFXG6oX1s4vJmSP9gUVZ8DAyNKRt28BBNkW1DV1jXV0awDoA4INo
R7+ovR/Q1HHdk5sbdP1OuKu+nT++S1tkeUIQIQrmd2h5UdwDyGmAcNRMsDN0z7lJhweharnL3Ozr
ONQXOi3LNXZ5KYWXR+IX8Hb+pnagUo335loed2G9bBCl6II87VoaPpC0d+gWSU+0MtOwXiNaWAh7
bBSlHEvppo4KH6ISoJSOzzyyuP6Q3kr2EIl8vhgGQe2Wcpb6vdaGTbeuiq/qEPCzuALPy/l9X1on
yycyFsz6XIo9tOg6Efed53UBat6uf4mIFaJ/mzyLkRriNnlXnEBupfcJwKE/caGotUfewgX7F5wy
c3NO9NT98iI87uosRDPmHB/kSAhser9JLwt3bDClm4rCL8c+e+haV6T3sgMd535AU3C+P78RSxOx
HjJmYgZUwZM4ARJmNn8u8c6HLOwYAgTgh+71+WGW9tuyc0mddHDaosCbj03hPUf+qzuQsijW+GWX
BrDMumw5k6LPsoeEezC8rgtidzd57liuLNTCADZGsmw7is5EtzhlXLLrlnr8JUjzcA1FPi/EJ2++
v/CRqIR5vkZy2jUguHiXfVF2v7NmUO1VGhS+3JmpC5OryafGuc9U7nwfJIzmUKJn75WbPuWHqqJ1
r1CO8Fx/Bx17b7oZnanG/wtGs/0IHUHkp5FLdrZkCmV3jzaPQh2TtMzUlpDRj7e9w4rqPsgiihtE
iahNHwgSzNHBpbL37ssgzNkbBfMuylJRXMX4V0ic1PEDcIUNkgQiUuqKVn4lDjX0jNtHmIOJdgSM
f+K3xBIi9mnjugyQHOl58tPJSy9ak3mZQ56/lzC2MTW0rcCNrzp9VxVp9i0E882W9onKNkHXqMMl
5zi2sTMxAzoMVZLmFi2+g/OPJKD2+MFwwf9z/vuf+3fQIP034Op9Nx+g7D7eJroz0b3ThVV7YjRK
E7ZRcRu4e8kcsLnkZe+twjc+P9rogvvvoBo8L31ZBeVdKsUIbPY4kr69S1EbrJ/PT2tha2x5n9ox
OXQ1i+hJjJMAIMGJr2gd+FtHriZ2l4aY//4hVE0Yo4I5UfxUJ3iku0GY3vyhTEg98M5eNot5/T4M
wUunAm0CDdGmjhYGEUM4mxUygMLfqoT2wlbYVWxWDlRMLBB3YKzqTvnQFXrrdAataJdNwXL3eJm3
qCNG4VNSgIyaT4BeuYCioha/ukqfv63AG/TfVSpToBh8LPptKNv4WUM3O/vlyqhxD47WDv+XDkk6
/ZqaQPJ7WcUsuHBq1g1g/L6pu94lN3HjhDfg6iWPKh7Ta10ZZwWi8bl1gl/YmhoDDGXodXXjhf6w
HasZBE6KHTDb49bnBiLHvV45a58fhMjWAxLulKBNgoaPhGrntywa8w2KetlFaxXZWkDoY+j7PNDl
XRPEef6cAznhv2Zl4rZX46RTdLKdP25/XMjfPjmy1YDQPlz6dT0BjN+wrPrdd8JEtxzeLDkkWvjT
KXBMCgrSalLgU91AetzpXyoUoOVDkID6Gqkww+r8FOmMs+shx0MO8p05V3SbqwJ3WN7EDdAFIBNy
a7aCBl1Y+9AKTilaZbK6oPmtcPICMqgxS7+24FO7rKISxZarakflKq1D+uQCW5xcixb0SSgQING7
O7/sn/vCyK60u0z7ugQpzRMu3HH4Ck21Kj7ypBqifS5k8HJ+lIVliq3He512XKD4FDxCkl7ejeCv
fqwK1V5000Z/CRlFE6mjSfG7CKyA5Ws35qF7dEnWmAsHsPyUi5aHvG4MeSpBLpXvOStidhg4Wi7O
L88CTVYUWw4pckCPRoM8vNVT3tNHnXYum/aiRfS0Y34weVtDBzOk29pj0S11xNi3R+m6GvAY6Tsz
40rSc1SpomZiP7Jq9Cu+VUECH/RSC9rE5quSYeJkG0jFuBlEZt3SDU9AkFMQOJ6fxMJJstU+3KYM
VD145kabbPDTbcUEmrs2vANX3zf01pNgJce+cJjC+e8f7lY3dtoI4ufjbcTQzLEP3aryd5B66Vb8
6cJEbCQB8npdX4YJfy5F7NzTCI1NPGqbt4Km46/za7VwO9hwAoXnktNAmO+2D2ftoSTlR5cN5sav
Zb+Ph67ZGgRWF87HitnoNOK/PvNuoCUGx6gnD3pTUgw3SAiuikssLZrlCMFW6pqyccRzXdXoRSNV
XwC7ABUtswmD6UKug8jGFwwgHtA5rZwbD/7WQ02+7Lo9oMtJu3INzb/3k1vIhhRIVPmjLsmdm6Lx
J5iQ9xti2vVNEycgkinlGhfbAr9YZEtDMbdXDR5VyGTqWAb5NgU8gl4JASGHO0KyKb4Sbha7fGOk
ABfCJlFI3m28TirCAM518rAB0l8lebUZYjJEWyU9NopdAKYUv3g+f0wXFsOui/K+SVBk8tRzlwHT
wwQhV+WMCXejvL9SMXBS58dZODx2iVSDoxbU/Ul/E5MI6dY8RafIW2VobvZ0yos1nuOFYSLyX8fB
ggb4yEwXz0mZZtkOSrThlVvM6jU5WgyO5+fyx4Y/O0HWZaFaz+MQ01M3YapEHIG4kAbeU8tk3ABX
xgOW/ZSaZ+MhlGlZ53sXbKds41GCDt4N4d2UvxGw9ZrDNMms5zsOngKzSx3hReXGc7Jk2g/12I36
rsTjYtAb182A6phUlHXFFaUpXtM3KE6x6t8AnSHRri8ax/0BejYy9fsxolXKDmgcVOUBtCeGfyto
V3rfClTeCuCzQnCEPg40dNJiG/c6qA+R6NuAHHUPfN8/cqAkib54kSmrRzyfSN/sWSu87Hc2ua5H
dirRTflGHT/VbI+cRJr+zImfuo+Z79T5P35I4vwa1D0UiMRQqpqcTK9Dp9qpEZQo4HoDLekRDOFx
r7a0lNz5okDAW78ikQXltCCOwlpsE5BdpFdVFntBsykyGZCbaeqS+Av4YRQdtxCwhOrg0a+7rAdR
QJvV6rsgQRIda009+hoOflLpnWnHxrvOsQAI2AqKe+Q1dXiib1wX5T13FzvgWL7VUtHoC7jb/OSg
a1e3r62IclnvG2h6AyYPmhrT71pfOAQb7Ga8rbfhoB0ITnJIUtyLkuQp25Vlr/Qj3rNZBS4uUNuC
ijyRQN8AWlTlVb5y/pZuR+v4SZVBp6g06gksHQIkleAmgTA4z9b6Ev7EbJ+c79CKVZK2bQMZluVT
3EOvJbouRdEK8l0ywXmxq6A1ZRCeG7euJUB+vEPXQsYhD0g2sWhrcYTaSIO4YBTRkP/b9UkU3Wjk
j+TJoJvY27Vwvt4GOf7cv8fDtksPZRLT5E2B3OYRjTnddBuOPhxnDV4LgsJ00A/PWThy8s31wERw
D3p80M0B7ChUkG4o9V13l9UQ+QNhS9Bz8n3s3KYDVWHf1SBqCZm+4U6Zq+bYTbFuXug8oWdagpHq
LSEpLcGdp8FRugVKgKOlABEUy2/9GLRwdD/K0YBDrE3L0QNyq+mrCTm0LtR83zJntqEWBCnomo0Z
L4+gfO6g9lsQV9e7Gk7cHFo/n9ybLOJNv5WIY5tvHISpXKPrfRr8pxJCVfyoBESgd8iiEdBm8cgN
5B4v1wxxHC/RNX9DQxX71XUSlaUYNi74lOWhLhRoy68bgOqdL6RoCGhLaQkF6HafInOgHNABewnY
06KxRZc/OHxD8WR6UxW/EYtW8Un0JYt+mXp0Q+BHCRJc3Rbpc0iVQRDNB/9pqxJTyWNWx6X6FiKi
8MZdGolQBPukMOhIvqJhq/JtoEYm910a9V27QdVRiuiu172Q6uRB5wpwOlx64Vp7/58On0/Opw33
gPwOUwM1wQ0KHTJ4MIFrWLNlpT+4R5E4DWQfACXOwBXm0hI/EKp3aiRXbE4/FpsgqAe1HzOvct6C
VDv0GAoa0v7p/O3weRELTZX/vYLmwwi959S9AeQSERnwniN7w+lPy2voHaPYtEH/GWXZ1ugRr+5N
FeFpW+z9ShfV6fxPWHIQVmbCA+maIuDSvWUqqbdtBLY+HDZ0S61c5kvft/KSTsqEGydmug1g3OE2
AfWz2I1eclkDf2SD5jLgIWgmhfNIAaYyB5CP6hJL2JbV1fkFWtgjG4xEcicNCHznU5Yj6nHDKN4K
Et8DCRDuXB/qOQnw7luv8R7ibFVGZ2lQK0gfQCjMW79I76AU034hpC6bcSOcjocwUcgAR1eOQ8BY
sGuMapE6Igw9JQx0ZXHJ08uSGTayCJLbEn3eVX5X+m2q7/IyG5J9ntfduD+/svNkPjPNOTD78HKL
wUk1k3vFtzm6ItjvQntB9q54m1QvTRswtDVGWR/WCDXBh1r9OD/ownm06dFQPTCQAEUuaWqGKN10
XeUEm85NkpXH+9L3/f9OqoUEK0pjXvuM10G067yUsy0I0Uyy8nz7I0Lw2apZYSuumKAiaMR9lLot
3OC+S0PthTu00o1c7keEUpBRcWPaOv6W90pGZGuGMXxyy9qU0LHzgxp/AgQOLQHHzlPCH3dVmLS9
2Dg+V+MR+ZM+/Fn0wYAOnATXXJxv8qpx3wZcj6nYV0HKwd2NmyopyYa0pUaTeOzEpttM0GaK8IAN
W++aViTP9ikdcvdGukXhfSnGdgrXRAA/OzxB6NtAnBYv8qEOvPYF6nYPbc/FpmjR5uLkB9qhnOqz
4Pr8gfns1TMPZD1lgcNHwJcF6gUkRAcS9s9xkD1pSMdsSLIGLVgaw7IEysfSR8+j98Ki5roAj+6m
YtmDRh2KJGbl9fbZwZznMf/9g7UhGgFpZtV6L5EZ84cWT599BZDGirNYmoF17DsageifJu5LlqDR
hHZmR8r6vpuqWx1eJBCPGVgn3/Onqeyq1Hspkh4xiomm4gr0B86KZ/jM584LZIXKGReasoa4L20X
3Gal9yAHiRY00x80qXaeCr77uf6CdMNajvuzB+g8oHX7Z5GIXNIF7kvXB/5TPBbJdAUSFEg4QVIR
0fL587tgKDawJMwH5qfDQN454ksosRwkiE48FV6DSOkGLK1P54f5rHiDydj4ksgIb+AdVg8wyKcR
FcBN6YcQdG7vc2d4SFL3GLJ05UpeWDgbYJIZ3E1l0pJ34qobYtjXfGLX1C2/np/Kwlm2VQrUiKdb
59fkHdEYCFWyp85jJ9RrtniariCclzbFMvhY6TCNwPf30pblXSnNFyGL24nG95mp76ViK0nYBZu3
wSY1ChCTVs700uIqvwWkITrmOosP59dpaRKWzSsE/CWvCveFN9UhQq/4Pq+Hx3mb0RQDBpdAP54f
aGm/LcNPGsBQS0mnl3hOE2hTQnGkhza7Yyp2QRg8H1/L+GWJalFQ6+mFZv10SnTrXCtIsfxz2QQs
S48DR6gwrKaXJuDxbnLbZA+xm/rQjWRNl2phq22USR2bIhmhSPMCGW++IwyirGUQrIGnF0zCBplo
8P63pnCnF0/Qp7qBdQPUcqyRAfKncgW4u7DLNhWXavIccV43vSQx9/bAOwKd5kHKDldgcTy/D0uL
NE/vwx0YDV2liXTkywCagfs8q99cZcSKV1r6uGXTpjSQL1He8AI8vtlI2j1maLg9/8MXTM3moRdN
7FHXZNG71tWTYOPRI+S7ibuDKyfk9daIT5a2wLJoNx7DyOlE9J4x7wFCyA9hYB6nVq/1hi4dI8uQ
63pMIo4C1XvYs30UOBtF84dIV8eJy5UtXlopy5CpTnuaZi5/mXz9TLJH1VY3RQ9e8A6JilVSv6WJ
WAbdJRUtzdTzF4q0/GaeSRv0jxFC0bmD5KI9//MA+HBYeSnrrhkwhj/Sf+ch4DeueR5cz3wV65fp
wsVt8251bc1aHgf+O+BjD6B6IbLazSdLYlv66auK5EqIuGAfNv9W3WZBHgC0+54YtqMxuMJXz+3C
dthY6QgPYgaKZv+dxmZXmfAKYJUNGYKdj2HO78bSEJZ1Q/aPhW4Zk3fQoNzgXI1INXtlvPX8t/MD
LNjeH72uD9s9oHUu85Mi+caG+FohBPCi8abP48s8iK1IIBwdJVgl8meJ8Pvn11LQs/scoXrB1oLN
pT22DLwrTC4g8Oi/Z4I8/GnxdYLVrrOFAN0WJCCur5DRrIf3HJ3rMShCfVoeKR56c/iXxqcaslVl
E15QV0ZEYIMCjcqHPq1p+U5Un9IbUvm6es7jHOop5zd84UTZiMDKkT30NtLm3anAnZ1tIWIwTMey
plBJ2kzSMzLdCGQm8t/nx1tYPhshyJOEt0U9Nu8QYdsWcMDIGe8rdE0OWb9L4VP6Dn9fPQoLfsXG
BjKk0AO3Yeo9hiOZd0rgpMlx2JiqP1QIEsHqu+Ipl4aaV/iD6XCvYzMtu3qXmM08O5zvCkWYeBCH
ATRlHme782u4cLvYxFiJrwxKFKF6N8w8jqByAabyAKaQXUl/ptkamefSKLN1fZhP6zqcqtpV77rV
1w1O9aSyA1XRfaiBuuvX+lyXls267WOdQsOSjup9BDP0PNRM6Sb6ZKtjZCEyKEE6l66b5RdkMzRG
uFK+x5PcpfwbKhDXHMoKefUrH9eehUsH3Lr6RQldLfRHyfckA3M/kcdkpJu+kDudGJQFu8OshZBj
fufPwtLyWTGAqQeKemMp36Gxs8l89FLPT0TY0NxS+v8KamyuLKSGSOghtHmpXHIF2uVDOPTXTdrv
htTbt45aOd0L3tvmyira1qMFCpFvdRHoH2mmBNugtFqtyagteDybGav1mrRtpMjfBa7p1qWotFUn
jfaduFwLlBduURsv3JkQhbDeS98T0mSbCLQjMzcmKsMrm/4pUgPXwl+8V/hs5jmt80boNNFq0xNO
0Yugc5Z1ctdUBGnJLTJVkqF8lqjqtiTg8YDKO/E6tEozsLfVxZXseFcgM9Im5g04olJfDxIyMyt3
/dI+Wv4Daqp+64QVeWOxouoKfa8B/Mc0eP7KAAsOygYbA7tQ514auG9dliVltaHOMJoG9JdD7h+7
oAErIphKdR1vh5CX9coDcWlalhPB0xBiR2M8vImC+8EdzZlXfu1ddJVdduXbAOQ64BOvAKN5I6mS
Pzo49O+8H+i38/5i6edb/oL1TTEURdC+SVUVfDeltdceO2icr6lGf74rxAYZG2Qtwjhu9ZuDQu7k
eVsIXe0TmFZQklvwkB3Oz+NzEyM2wBiaBekUNn3zBtBE1v0gZgAZceRHrviuh5Dx5/PDLM1m/vuH
S5BEUHmOUbV/y3x5O18bWQZV0oTezvcGZBhXDPrzS4PYOOMSdehyApfiWy2AEoAX57hfs7b/AknR
TeJ6W4UgokkuC1WIjeAVlReOLOrKFwJirjlDOkdFbQ3ogOe9cv6NknGtMQjrZNeJAsBoLCcQtzmK
WsbP3uKijb+2Brzpkk3y6fzufO7KiQ3hVZxPDH4mfXOwbju0404HFXtXRNBp105qjQF16axZJl/3
gFuOpUjfqo6B3QAL1Tg3fem0YtuMOg1WinZLw1iRw4COJ+p6TfQqQpBc58UhDcN3k9Yr7vJzyyc2
nhcAbaSE0jp6BRHw0L4ncQlEigYyxbnocQrRtP/aSidB+NaRLHwdVXvPQwchPr+aVRhztsYz8Xm0
Q2yMKuiCcoMqLHv1WDrDSRhoYOsmAf8ArBHyvTvdIStYg6F6d/6ELSxaZNl/xLOJdU4SvM6Kyl/S
pOxeCzb0a3KiC1seWW8GGeWU9k1KXqFnYZojbd3Qu429vp32KbocLsGKwwpthCqgf7R0QQS9N2J4
JG1tNjGk3jbnl2jBCG10KlqKpkDmESDo2hzmjZBN99bT8KYB9u2yIXzrZEFxPaau0K8JRGReAcnj
iX8YZD4G06ZH8Ouak4hdZ225lmZk2btsCQTNejffi6aPTklCqm2SABlTa1EeODSj/71sWpbBSxaj
eFv2KUD1xdcWMGtAmuRNMtT30zCs8ecvnWDrwidoHeYkNek+GRCL1kMdbQGo+nV+Bgsft9mvGAQO
3Xxk+T7qx29ZhxdPQfTaA3RhG2ziq8Eb67oZcGqLvgUEL7pyKX+YM6hu7L9f9vst8/ZBl+7LICte
cYGwH7nJ0lcNsOoaT8fS8swz+xA9wNk6E6g2xWvYcXShVkU0dVAM8/nazbS0RLNf+TBA53hAPLe5
eAV697Ue0n9Y7h79id74q+/ZBRdldzbUuZQ5WmbzV6j1mns6KRrvRBXQcQP4PsSjz2/E0kQsC4d+
S6JHKHQeMpk+ktQ9hdTfo5h7E/X8QkdlI7pb5o8cEhjlAYwg8qr0C/1vr7rs2OYN2NOiMVprF13a
dsuuQcteeTIKigNgLWYDpIvZTOiMXfG3SxtiGTQo3zuaV0mBZp8m+BkgEu72xjP0K5qei/xwfj8W
pmDjzcC5nQOdGBeHSYK+35PZcJzM0D9e9vX5ev9wbL08rNioQJYR+01WXLV5m75Rw7ReeUItRO02
45XiepSRgyVKCB6ElYmzY1rR4poNPNuhJRlqcL0JVo7u0lJZRg5oWCWQ7ykOY5M/B7gd9tJr6fGy
lbIM3KVgLwkChX3I6UMK3pftUKGl6rKPzzP6sA26q3kmB4GTZGpy3YGq+8A64KzOf33hTWNTXSVg
Oi38jPBXNFJAUrAjfzJhMS/2nUJj5IRowa9+pd3aG2rBhdjsV6APYYy3VXGQXnxlCg+AuiDfg2dw
iy60NSTv0qQs0x4RNQMfbPirK7OrmlY7Rm9qVe3Slm+kH3/N3a9j4F24+Zalo9ULuD2dO18ZR0sI
SkrSlLtC9e5lCVFiM2BFlDR1XMQO+vGg5YIn51x2Qwftnhi9RTi94kwWPJatoVlPY0TA3J3uqYZm
jEH0IcESsFkPQxZ2xYbheUXVuR16b1/yorpNjQehR3QzZ922E93eK8tjUt3X5Zp3WTD4v7B4suC5
iklxQJoVJsMlr6p9H5ghfj5vOUvrZRl9FXT1EIx4AIK2Zth6PS0Pbiv8I0iM13QPFozFxuEFLWPK
B2/6gUND+9qLYv/YogvzKgDOcBOV6sJ7PbDu9VhEnOZOJJD1njofjeeTE13RoGNbTpP0vVUppz/P
r9rSlKyo3VO9D6kueDOofpvv/TDpL1UcgMQaspDkcUKTi7s7P9LC9WJj9MKsmLqJtPmhaUx+35Dy
KWPFPqlpegQZqL8JwzXY56faK3i52eg8lJQaGaPz84UgKTRLwnq44kGofRVMzhFRBrCz3aHuzVUf
0f1Fs7Ohek1ZlBTM2fkhnPIrl/MD4vB0w5L2AY/I45SHa1nshWW0wXqK8Z6Mtcpn+Mhz0UFKHVSn
6RYN91cgAc7QYc/WeK2Whpr//uGmCzqHaeCKcQxF9xtRvwBsNr9NwEjjoL9nE6b662WLNx/ODwOh
X9bzBy3EIUCvbmSS37nnvLU9OfqjV238Jv/3/DgLiRCbHwrUvKGMkdM/0HASm8qfXkxfXKugv4pk
/w06n486Cw7nx1rwdzZ+L2lMETZNKA7ajxOyC70ckuFFgXbalRO3NIDlJCQJ0NvABXspe7LVjXgH
gcGF+2E5hSKMvYpDH+qAGuN9WKDZvIvLL7r09w54Q0H4KFaSX0tzsAKDrNc5RCIdFMWMoM62gEr0
vfRys9YAvnSCrVgAek5aGQjDHnyZHKegFYht+70cpuspEvVWZ2t9/wsTsSF8PULBDowIGKjxs3fm
99N7GwXxmoDH0uet0D9NjKN7h+QHUMZ23iYiMh82Y9YN6WWn1QbwOX6FtxEM7QDSnnHHkrE+ILC9
9Odb9u1w1icj17AFnrrvvpb+jeNOlbMSMy/c/LaAZpdnOsnSHnUy7XwJCvQ0BKk5ROSiRiXcJzaE
zxk7Fqaomx101PwMhPa/Q+VSr63OglfyLUN2fDFL0mPtA1wdgyBfkBM+Ebf6XTr8SrfBvh/lZa0X
xLcsm4B5hY1+mh8iN7kbUuSy+3R68TN1AH2EuzGXPsF8y7JJhsaWtMnyQ5qG3Q6si9MBL9U1hool
e7DsOg5YNLkeHPnUlRUI0lI0F5e6B/b0vPOeD+YnBRgbvzdWPIOeCPzSKNLwwAt2FbgV2KWF2k1a
rORnF5yTjd7THlrIwyDPD6yckCWN9QGO9dhT5OK5Gt5cCIWuGMjSdKyLvM6MIGMgsOuOdztM4feA
9ldlNRxQc18pwywNYZm4AVpdUIGDldbNHaL6TTI6fDvQeI8GpssifJv4tPYIr5E7zQ5ZVTT7qPQ8
hDwSstlx3V04jfnAfYhE9EAb6Woc27ip9jHDNGLxxsbuJpiy6/Nna+Hs2mg+XUWi7Dgu1xYgjX0F
7bk9TabXyz5u2Xc7EC/q3SQ9TJA8eJBxPl3V2UQuwwgC9/Df5QEnT1nxEcujBND8renRVbmK419w
4zZqL/GzOPQNjpCo0i1X7bccwLahUitF1YUTamP2eqfI08xE6QHddT8zn70QtyPFRnme3NTU1Poy
Y7Oxev9D2pc1yakrW/8iIsQkxCtDVU9u9+Td7f1CeNttMYOQBIhf/63yuQ+9OU3x3bp+siscEppS
qcyVa1G1uDrwMAwvGL/k7fK1IQrDsN+U3Ku+9P6ghz4xUGuEnj83XDWQ9PqGt7THrqHmvhRH1bXO
e+jb/nPXWK7zDRpFy5CAw7GzBmRLymJ8ssEDP90OBtwGB6ssq79piz+xRi0We66pX5AbjWdu9neg
TZ4lqrHwV+5XDY+8ritoEmbcPdAAgDauA9MnwzKJMRmhv8bipvLmIHKUjyhhDqYKfhwcBo8RiCoq
xLEB+etbS1urP6AyMSjiYFDQ6gY9mG0ffBuVnUk/BtxNVNsuvwDnYN8dU9pNNGaDfFs85CdjkMXO
VzWb6GPFHYNK/m7p72trtOtkDkGeGMZkqcmQ+C3gQ/7IFhVNUDW3rrnFl/zZqXwPsRQuQUxQC03c
SNahfFwq4XX/ONlYWQe7dDrvwEFM8LOtICd2ED0eXCl1wt5KnADhqpj2gXEiMAg09r3Is1y+mbFh
1lM+Oot/O9h2NcZeycDe2NWlNrewhO3XxbegXFlMHvXmexoMxtOQPbV6EzO6gI9i6eexOoIgU7Ar
EG8MHl5bpKj5Q9AP3vzumKGyH+Xicl/EWHM3Lkmt7yDk5+kkHIg+1DaQhlPRLWGCJQiDR5A45SDj
wBvY++IK6npXpeEl8CU0Z6r83iwgIrkHIBJl+4sB7iSmQ8emW6A38hn46Ao8CEM3cpLUiELN0LpY
fMxazkrg2eugKILj0gXtDbGzbvQiX/G6+5059WRFRVjAdDZ22fn3tLD84Iq1fGyODIArEF2VLuhK
Et+toMLjT0EeVmkm+x6qaiXpab+AO6V3SQP9XZPTr9ZI2V8hR5k09l0pod/iOpZBBrswPydbmOcJ
hbPXJUi8HhbuTwIWqXS7yBmUKiMrsKqnFg4okty5N+RXPMxC9zABz9aMJ/C/W/zIS3ekr0ZNmfgN
siMevi+1ABH8XBNAXgNTuPLouQrLGeBVN4Ipc1rkEWx0crwuJkv+ZSH01D61/ondq6P95NXJCGor
fQcSLXAbM0hqgQDcdZyf1KWjH5My0JieKW951IZF948ViuIO9A1mvhPhCH7ViteIjoFeQWYJNjrc
ZdGav3u3ND9bsIjVtwJyyFOM2E2prwmgjOWxXoKWPJEZtEoRMjU4fBUmjUfhyMH0OvQ5099cXbUs
WigY1+tmnvME9HNO6k0Le25NJecr3Ev0R+O4/n0AXgdyZc9WQGLKJgYyC+L/tRhQkb1MU1iDoy/o
1VdlgqG4QR7e1mnrtPZ45QqV2bdTlTP7DlzJTfU2B4gvJ1Y1i+oL2LhynXr50JkXJMLUcG/lPejl
kdAnb0NPPJn2TQ6eEwcVOeSx1dLoyHJG5h59Mrc6AuM9ZhDcN94QSY+GYERRdZDfennWfymJkA8y
68JfWVAOcww7PJhDbjcD8rhl/5QtUKWPK6SZvnEFdTFQaFuenwZtlw0PoHhl1hwHoLvST7pYpqqK
jD+HQx/hNLbukYJThGH1UU0f5UshrVj14GiKZmeEIbGk7X+R49w9FjIP7aNlK+g3Ml4tvyQmU0Ul
yhFJkncqpBEVThgchZeZB9t2XJFIgCRkQo20ytid8LKPLBShv8yDVj/G0ExCRijR9WcYPF7kcTUr
fgBJpPsb86BkOvLWDQ8+nws/6RoB0UXP7rB3ckl5qKMhrOvqF4zXUMdUEiZjOnoI9fteXy0l9Mhz
V1yNIenGr5PnU/dUkA1p9XS0fVpXqe90kn4lXEOMlNV58B0XAfYdcK3FfDdr0DDHQ9hB42+qQBx2
o5e8aWMlGhOmYY3q6LQISIePDqTjIYfkV9mtcmYHbCj2TNobQBzpKyjZMcYJlwp0t6n2MxMNnpbO
AQQ1xZzk9dS/DEuIEGtTOK51LBG5ZLCQHSjKPLfJjjLnuQQjS1/UxIlkD46StLE7H09+MEtqGGQk
2pd4GB1fNrgscvUbB1bKhNQZ/W4FlJgUAin1i8Zt8gp/uavvUYm/kEcQfWr/eprnrk8aOyvBjNSi
2vjaQNAIN7w1OPrIbQ4uc4TetHUIHdWbp2C0hLoNxVICL8jc9g68OSZDxLt22RWvRNA/eioT9qsH
0qHYAaTIi2rWGYL68XB2EPDnM5BmvAIlYJN3gXMY6kBMT+FcK9DDFu7sHFFu0IlraxgWIKumGmJa
uM9c3DwRioRZcV2jko3Duxn5rNFgAYoxCCOCcZIw4BifFuJPPa7UdvQjhGGwu0wogp/tCE6jb1Dt
7gVQSFDQzNNxWfA/Mxj/7qp3gNFOWxBJVfFYzqBUK8qs/52HCwA+VT9A99Uvm/7JVrx5H2wFI9+5
YI/+rudQvc6wDOLaAFM+Xtfg0ZVjjHIc2n2ZJzzcGejmc/HslWGdvSIxu7TpCSxhJmDcq4o/oUIs
ozej1EGTgpAIt/NQF4alqJIephusfyO/sDy0btzcZTz1J1v+zLsC8dJIDkMRxt1klygvCk9BgrKg
fn50udBBj3vNs4qfNiddA62IpXuZPBH2SICWJb/xSMXF4byHvuGGrvG380krrmdZ8c1n873N1HVg
y+sTesUMfMfT3XhhkNUjwCsrm7u9LJCGtrJj6Xr1VV6CQen8ALZaX70BGAn9DKwHOVy2rvoBqQuI
Z2AV/Avzq2T1toefp4QLnrEDmbwcOtkip0E0+HV9GTrNXmNtq1lS2wID7SFz3fyeU13eW0Ve7JTK
fRbNoYTR1fQ4WvdB25bOI60YmLJ0hgIKEjEIgOM+Yc6iixtKKstzri0J+lSUioFGbLogbnHqfDV3
WVC3jCPi+UwDS8XTWKIwJGh4alMwPfcOtC7/93sA/axToNQIBa0hNjzDaQAZVd6Hd1bY72mIfXZE
Tq2vop2MgyqptAp6T3lvHZyBvmQKXE8VUA9R77R/nR/DVi+roEiGeG1ZDITeC3fu4swHS33lSJLC
L7gGzXAbn+9mYz/4p9fuh4jC1FNX9osUz1IB+544Nqz4LXMEkU0kQdo/vHnVSbAANZY9m6PFD5RM
znf92Uk9zePp9w9dw407XSL58OzYbfibSkRikrYGTd3O0LbaXwUuJQaRj6XDHnkdsOuq09nXZQC1
32Vfv7JiUwBqskK24hm8cPx6Agj3CBCp3Am+fRZsOM3N6phOg4IEl2D5E7F8F3oHJ5LTwmr9pA1Z
+fP8CLb6WJ1G1tajpWRRPlHdqb9NuHhLRH3b/FbA5F0mS83WiUenclSAesT5caJdD2leDV2Pw1B2
vE/qAv7S4fxYNtZ6nXbEq4z0eLXkT07r+fdZX8FRcQHxfznf/J8qvHVAA+ux5gVhem7C3Cn41wyO
uRt1c2Ybci0codwSJEh12d+JksqXzvTZjOcB3Ns5CcApU8+ggCrBGQT2t4XUxxpBj05Evu3WeLos
C2u6L7mnFFhyz3/qxoFeU4zgzZiVqP7hT7oLgogX/PUEbU5RvkzBAgkjP3TwBB2xh5T6LEx8mpm1
AaGhZ004yE+QoJD3MoNlKloPGB0bGDOnzhEfqSm97NCts5ZUV72aIQr+VHi4ShKOBLOKKIz9Hl3u
1uytbUbj5z34LMmjcYvamw8AtOG5lELygho8q8ZuChiiGLNARWZLM4eCvyp3EFA5v3gbR9JbGRWt
S+aVRtuPmc7r+d5MfAkS13IRHGlrQFp3Yrwbd8uaksSEKhimVvTPxBTW96bwDRjlEXwMbjqzDHDx
uxnBq/ND2tofKyvjVBzvqs73HmkWYld4FrlGKcE/wPw7j2wav0HPaS9T9WkFHfbiOs2py6WnCAEH
j03X8O6NzFJ2MYGDSSXUd2pnHBPWcGIeHYSoVB3nmVu13hGzrMrkVOhfvTWWP0rU3RbuAJCJw2Rw
4zsQ690BMW4s8JrthHYs72XX2s8IT4yRKBeTTuGAeBYYSNPzE77VxcpxKLx8bEAp3T2DG9PCKxD5
wAiodKiPwqO4cBinjfXh6sa0glQ/K/tnQAHxRO1haPsZFIUARuQ7+2bDoq+zpmwYlTs6ofOsYdwf
gfpr30qr3WPy35qkU68fBkBF5qly8s0zw9sgLVAimWYUnii0IfbQWFt3xjpx2jmo/WFjXz01EmW7
2QQcRONC0iI7aQaAhfX0D8hJQrRc4HbAvQ7JZPf9z1/AAuInqLKKF9jSnYfRxqFf51a7moCmNQ/N
c6ZBIsMm/db40o9E7gURMpaXbr+V59KhNIEJQZ1n0qg+5VyFd0Sg2nsUst7Jgm0t3sqkZD5u2ckP
mmfWCpJUvQfz6JKWI1ucmWJPDm5jvtZJ1q4OoS/H7exZMOOegl+hhcCNzEGWWgW5BKlBK3L/8aJD
u062emYRnU/b7JmiIgmqYYgIWrg/VUvl1fkeNuzwmiOlCRFME1pnz9rrQOCEKGLKW0VSRrynRQxe
uqB8cGerbSzQmjSlY/aMfCvPnpllfghvyY4hmILjNiR1en40G9ZhnWttUBEIxIbMnpHH9WywE495
HodVWKqd6doawspAgNGO0iDDghA8l+MG4vKRAYl2vAyQlD0/hq0uVr4GwJMn1pc2BEu8sA4yn7OE
tUN3qwp73hnF1h5e+xOoQOU5k/4jRJzaN1JVTITRVOsi5LEiYU++gyXca7vkshGtzj4dXH9AiLl6
6bJxxlsC5gWCJkNs8V2h9k/Bk7jj12lYp7Hq0ZRu8cLF0L9knZiHY6GhlhlLd+ysyG1gZ3Rdkztk
hQL4NeNJhmTs7XpnTjeWbZ2ozcYF4Qow5r8AUVnf8r57YLIXV1BqeTk/ixt7e52hRTWcWULbKV7Y
UA1Rp1l+U7rtuPP5W62v3APPkriIQm9+QpF7/0toT73CnubFzhbYan7lGQDsNJvML8xTJ838Nyu6
Ph08mb9cNjWnNflwbUMLYNFO7zQvWVCVVaSWDnocHaR00/Ptb63taVQf2tfcVSYkYfWCFFJVx3xa
cJ0A/wKh3nywoZZyvputSVqf/KUzvK5F+ESqIkgE+NavQqov9DHt1aGndgZfrNHuE5Ds1j+6lPKI
4PvQRUhCdjsvCOfPy/qTF7G9OuvMrQsLtHH0CeXlsrzrvKltj0UBWYMa+R5sg79LYovqa5F5c31d
UYWMus4yK0S+BZBgBwHyyi2PxPJQewYqX99ErEC++LqYc4LUFDd+/4WXwre+4kEbhjxFOg3FfBFb
TqQWyKxWjCKRksk0bJYiP+DSBP+9CRwru8vAgvl9tIdZXbGSet+MW0nnbvJLLwNcKgBlshBS9C+i
zCt2K6eSmCEqNOS/UPBRj8gAeBPpfyIAhjwnrS0oKHC7R6CXgVjaPRhezbdw5dVPkwVNds39pf7O
3MK1UwjTSv9AUUkSQIwNXEt3jOYZqt8cNh+7vifsFk5y8G4p7k3/6AUgm1dwakALi9StB2cwnAX9
OulgyP9pQuUZEU20weUmS5T2IGXUuk1s5tNbTVYZjamaKzgnRdD9bIZm7m+E5eBBxQDuvaONQM4P
Mz4/y7aZBpE6SJr0L7yoa5Dj6WyxEjpCxuI7rZ2uPnaV0wB/2vgKdXuxhJQBA4kAsjhXWW6QpwMN
tHRip5m5+Rup9dF/oK5YHmmHpP4BZBxI83IUB82pCZG7OlQVHpZRVaFW9YrkQWMnXuhIJ2LzgjRc
xbKhAeE/yY1AKiDskVWlVY69osrZfJnwNvIOzQi9vh7wXrGIJtKlQ4IFKIe6pmC5dH2k7LnLx0PV
zJBnjhs1+wKCDxIJ/7vZA8VdKpau+xHM80ivxEnsJGp9UtLI8eApIHtSlc1X4C/YN8gvQ295BtLw
NyNqwZ7Aer9aw+Jat1mD/NKPTgeFvu5qd6peJFQU9G3Bx8zCjlDmdcz18ksvoPmNMmvWWQLYIlLZ
E/Os79wbiv5rpyvRA5phQSXXODBkd1rZfEwgulaTqJh9ZO+o8B3kgGaNwo08KOZbAG5sNx4c6aW5
CebwDqIJhUlcZLigswKcvTl4s+yrG1xKgsSz0N30s4dwiIq5HLBduQFrGmpHrUL+7EghfoWudmKr
8Yvmyul5YL5OtvJp7C1DgMdPidfi9WQmK0sG3WKITX+asyGkzRAZJMzCGAC0MS6hmAtYjXEhg3bw
TwJ6MTJlCIkYC6xc0oWAX7RoVT8s0Btp33hvn6pQ2mH2MMZlRLGvPl3VbV4tdcSpNYXIT+OVkHYA
0YjEkKH/bcO0/8VqMuU3YV4sRYIQuPer4hN+yOSSP1VB0Q5RD80F57bP7IrEngpkEbeVQfdcQCYk
bnP8/wTSsb3bQELdlzcDyoGre9Gw5pnMRTjigxitbocaWJp0bCpdXUPhw5DDjLDuFyaspbjytOs2
OGNNvdz1qHvzHLCndaH7NgDNNEZVA5WLu6U24tlabOmk2PJtnrihZcqobkj9Kho+82hsOrYcw1yr
4LqfNGIKGbTKILXDeyB4Kjni41292N5BWKH8q4bSLoUAjaPDhBNKJMjeJ0+/ITBsq79sgMNepwKK
v1axyBDakuD3jfMOkoMvxj6Jx01ha25m8EK8gvgZgAjswIXeIrOU7ZEBbd2W//UO002fo/b8yfMr
OaXUsUI3qcoJMsphYDcsuei2XFNUNRUZwKhQuk+yQNlXAoj/CeTU6ufLmmf/vvO9IGC5l6sQ8qP+
FFeI+dz7lj3uXJQbc/RfxFQloxJgzfyZQlcIBe/Q3gJHSxnNCjXwlw1g5XJJV9vuOJX5M+A/9pGc
Xty9gTrz+da3BnD6/YNLRALtDovXuU+z49XPrtbWUYXuCFAeIOaXPejJyu2iuXR6UrXu0+g7fX/E
mbKDqnmwmmURO8M4NfWJu/Jfee1RgamqXtgTyKOmG22p4m5S2V7JfrjR+srlqiiUsap+Zk9m6ccE
HIFSwsqxlizRNCItOIF3onWt72PI9mgItrpc+1/SdiCgpRkEO6dHioU32uVADHmAyRe5iWFaEuUj
r5pP0x4T9NZeWB34ohUnQTE7eGp8FGJCjmtqVdRBbRsQy77Ve5Gqz9cKxFKrLecSOgJ4HODA546M
SFAE7pUFYiZyOL+ntzpYHXnDMjtTrAueeHOCF0rpWl0yErn8uqz99RvLz0pamRqKxoC59DEjyziB
+If4807o4PNgTrCmlspQKRZ4nOuXCYCdtIDw198QVe0epbPoY4O8nkhGPyh2uN4/X/ZgzSxFfTfr
skyjNx8yjjofRxwg3kQBcELH8zN2mvn/Pp7BmlJKm0qEwejqF3Bz/ZIjkF9RMQ0ANirgIPNlNsk8
9eSrTfl84aBWbzBgJ4eyLQr9YvJOn0CTJtGKu1F+6vb8oD6PvgRrudip5sar/Q6DajwUyKvhS8NE
cJU54ksNEdzkfC9bq7MyBM7UACg0MgXAIgCIzHfljT2P9wuOy04Pn5ua4L9Ipmjt+UGt7ScHNwxQ
AayPiQCV2Qm1MQGeFTEwkjPTHlse7iQYNrpc0051wJfqXhT/0yVxlx8nBlGOKjPYUvToDXwAghfo
RuzznUO1YRXWPFTcr9tsCGckcWnhmBtTFQCSNSPSAjsdbKzUmnfKOJIBRlaOL3ysFhODcHvmN8tc
OORoIWt1mSR8sOafauyq4CVr1QvJGf9LBD5oWBdm3bRLG+4kmbem6jTCD06BjXcStSAX9BhO7sLv
nQXOeww5PUT8z2/qDXuw5p8CH9gMsmqQhKPa5cqzRH6kQEQn1RT+5bb0ru2DKVF9be1cCH+iFp/Y
n7VKKpnksECcRbxIsE1OTwy6uXAGB4sRc93wRdIE4qwkeJ5AGcZ+QGXV8b9WpgVCJ+JBa7Mo8KRn
7QDkNqz7Wj5UN4DdFJlGCiVf3OtmlF88PG0hoGcXtzULHuCx7hyzrWle2Q6BaIBdqsZBGB3gRtQv
3fEOM+v4zjtvsxgRry8DGR/Pr+nW9l95D90MzHONNNgL+ByzR61EAL660HyxJsff8eU3ulhTVzGI
0dhBoKcXqYvynmgJeACxK3MNR6nbE5HdCEFjtv+9+4sRrmrADHlZAvHXwpYsgqaf9cVpQb8GB//F
C7NIzdiuqG/y71U57KzWxn2yFqQDvtkSXYNofjU4yxwVY1gtCfWojeR1YbsitqrO25Mt2dgaa8F5
AV3CbAlq8tzNTZto24mhsm1jNi0AwxwkK63Jf5pJOFx2yaxVvVmDwIKHQNwzgdpqVJVWTC00/idH
CXFHsLWhEi13JgMCc2zR81tyQ8MRTtO/l1KiqEYObTi/IO9ftSRGpA0qf1HR+gBXR6HSeJ9nAOO7
YYJMg73cAd3d8e+IijnWbd2FHZiSy0yUJkgNdVnxyFoGX+/81/2x2J9YpbUsMhPNAoZKHj5pVEnI
F+ZSq/4yyTAPvizSR6QB0Y/G/huxWBE0ydRDYCb7UY0DPgT8/hm85gqATwql0LLlbRTYkDSPqd90
P3q3KKbXog8hihe3k6iKn5IObaUjX4fA6UPtfULQ4wZ8UadUNfiKKuu6aEZbk4QOfYFoW1YRBE64
yq3OjzzCR9SVeENtxm/zAvlLTFu2iJcsr2uJQg7d1ZFTQitAoUZCWPOvyqo9C5AkHy8H6GfQ0gmf
ue+jugf1Ob3FE92yAYJfVdB07jVetY74MRGW9Th1CpVdIOd1UN3gMBKQZ8dgpVJdBZkJruhIc+dQ
QXbVlmlVEgrBdoDsWVslTUmd6dEJgtkpIuJ7nvzW2GAzgex1ByzWC/U6VbxAis61XiFUyssqRkXh
TNsI2lOO0qgAgj7YI/Cfkx/GDFXv7u0cVDV9KyTk7hngwFVOr6xA5RW9osZCRjIpxkYRfGlmQeEb
4akQ8dBBiHIwCUg+Gv4VQV3ueMnEeOMklfSU3xxsSlzUpNnAfPLYpdRrr7tSzaOMVKvn4KuThb3t
AbnApoGm+TiT7P38rtuyMqu3LCW9NwWEts8GDC+GwIyRVllAqOjn3u30zt7e8CCC1c1DGmpKxy6C
Z+IThO09p1bNEbnCKtw52lvDWN02Yhz8YiYGIQtg4JarGgI6DyDxb+66fC7nq5J1e0CPjaGsadUq
Y9pqagFH8GZEtFOURAjUO/So2tpxhj4bih+gCOvfRmqwTehMtjwlOkwKKDtCibpPvDY4OI3b7zin
n43i1MnpSv3g0lHtzB2qCXRqqSABJCUW3c69v/X5px4/tOxbo2p6B/ECYOgg7nRbQkrBdm642nnJ
bbW/eslRsBnO8N9k6jhd1LcQzTEPip/keXam5rOr8DQ1qxMRonKxKDoMwDIPKIXM1W2T/SrFg0sf
Zu/h/Kn7zHM59bE6D4Oul2FoMP1qeZU9sBnBL6R3ds7CVuOrs4D4PUH9nZDp7KFiEIojA4/78P2i
L1/jZGgdOiiwweyI5hYfPxMsgv12WdsrTwsSrgPqXVGSBw2kG+iQHcgMyrRl74Ld2PNrTAyfWgA5
AW9PHX/8O+vdq2xydzblxpSvITA1gPKi8CyVTnpBbfISFYbG/i6nyNaXn7r9cKZaM+TBmKN5f7QT
V4ex7HY2+2ePD2zEtVhQF1ouk+DgTnEJBmlrAnk7gbdW8UHeTAvlIPPcA8BsdbU6uJC5ck0I9YyU
+BKk2wde3Z52D626yHdfz++grYlanV0wo1QAm3smFbWKDG2ugpbvHNmtz18dWS7w6aPP/2PXiuZV
h++s+NbbR9iFyz5+dW6Rr3Yn5WOVR2aA4URmjPP4oqbXKBa7U6492DhZ9uBf9/JBBJexjNI1fGXi
HuRm80yl9lxeLco+KO+yM7VmFciaOizDHDZSNFkEDRE4f1mU5RfegPbqmrWCsig7t1hSeP+3IrSf
fXZJJBCHai3u00wFxGQ7GGDd3dbQ4PXyW8aaqGsunJnT7v9gDsDA7wBuf1pNZ4589c7cd2gP7FiE
jSP05+30ofFsRJ02KhyA21BBjCxljLvp/CbcuLnXSJXWtzSpBU4QJiJw38vmcfR9NL8TpdqwwWuI
SrtkIEINcXwq8eAHKOwXD5ilnVnZanx1NkPU8bo9lFlOjc8VjeHRtDih5ydmY8rXKc9smSXKdHGG
FM2iMACvxbj33RtzvlbiyTPd5BY5XansFc6M8R5Q5V00l/l663Tn5OGrC44PX+x3u33rm1vMy6X2
cC3B04NKDsz6J4vbSoj+9snuTtyw5WvtHbuYKLe9/8zKbN2cjMt/vj2nl11E6xxnVykgcyQ2Y1v6
8aIpOED2CMa2dsvqHpWuq4FawlacxPvUC1SPBxfuw9XtScbKzF6P5fSWx8bLogGe6fkdvnF81oI4
c1A0RQhdmXTEDifWuyRztPsi2Gp8dTZrv3XNMmM1cTZJDS1Q++1CR91fJyc9J4ceU+OatOTD9C0b
eC6i2mqXx24Mi2nHuHy+ov5aCEcL0KZXtmXSgBsIlIzXXdAfz0/8VtOnE/DBmi94lo5jFWJJa7CA
tv5z0U87t9BW06sLNPcH1RiK4+mg6aLOD/tWa6vp00p/+OqWqw6l+4DJlLJ7U1P+CBmsnbn+fLMg
rvfvpou25WQscXrweHHVOy4JD3fFZZO9Opk56HCmogjxam+W68Dl39r2Mjkyf51crBjzAKpz+7Qx
AuAiFHPr8S4Al1IT9xo4rOT8CD6/Lvxw5eSawEZFaAuzpcZbnKbBGFSHvevx9/nmt9Z1dVJ5ndmi
mGEGZkf8sYr7bsvGl69TiHNRGmuZsK646Or5lbmvEPaOdu+ireZXT1NZhMR4UKlKcV3UI6oDEKtc
rPcQkZOLpmadLWyBRWuph4N6crtAXxH1fruzqBuzvs4QWmKCvnqGWceF0fIhLexhx7p8Hirx16I0
NETVhBGI1LPiSt503TspVWSdOC1AIWW9n5+Zk6lah8VBQbhODubKCUtw2qvU4LXY2g+Degig+Vu+
gqjrfA9bE7Q6t6XUmT0XhUp7V89ubIOA7Uq0jrtHVLe1eVb3Kkd5nq3YhPRyV9/SWqRu/7tl+pmK
HVO8tQ6rY+sUoupgev4EZabudmnfPHi+OLn/h6uQrQ6vQkbWUIFrtvXVdRYOX8f+hPHuH84vwmcY
ACzzOpk31JMe2SnGIerfS9mxCEe4zR6Gxot7Yd07fg89pdfzfW1cAuuUHgxcUM8GV1fZdtHJyMGz
DPZiEBurvc7bgS4EiFrow6TaBV20eve8XzBDnto5DhubdZ2pm8HN2TbAiqdm7EmCQtIBWZWcXHaF
rfNybRiYRp7Ce+CiALGV//8Rg9ial9OAPlzqudeMBZiidBrqV1byCNUdwHiDBOjCKAdENf/dg10p
gEXk6eNN+MdCX9706gi3pq4YtJWx+asesRkTIUuSnt+MG/ZtnRuxwfPAS6DNU7yJx/H36XaBccMb
DYmx5LIuVkcXgmr/E0rByxvppwhPb6t+x1uNtG/ne9jYleusiM0qhzo9ogakd+dvVFbLP8Mi/D2m
4A0DR0+/f9g7hQW2EuJhjjCAHGc2N+wKb1nMU1gEV2H++/woNuwCPS3Rh26mVjcjGMQQPrS/o3wc
FFh9VHl7SIKtOTodjA+tqwboblyZ+mfftt1j1Vrza9e6e2WyW62fxvShdQDM3YC4LSjrdM5QChFY
cjwwFM5c6N3SU8cfOqiJDsEHgQ4GR6W0QGaeB1fn533DNNDVwa3wkbyttUlRaIf6GPI1z8YjLfKr
Ie92rsit6Vkd4DIHBSNx8PVIp0L9E8lWnLPzX7+1a1a378wbtsyjMGnbuTGkwhO/H4Bd8i7zDNc0
Sn3rT0uddyZ1wzmRDFDsYo/VZuPL18xJPehJwyzHpHRIuFR9n8wc4oJAuFw0MWvqJNHOcGpx0aZD
33hvAtCY8bkZFQXPVIBkSXK+l42V9VeHVpNqziZpupQL3CYsaFEOYnlP5xvf2JlroRjRlN7Q+DUK
Nmyf3zoSSsTK829Q7N5/c2ixM4SNK2BNy2TgLoTj0CIAoOzIA8rMmONQLzFI46Pe2hnK1jydfv9w
fudBQV9aIqc8Cf/WkCXR/R7tz6cYKThva40YEILOi54Lc0pQjVcKjXvKPgL/eFCzfQ3CXlCRevLr
5P/l+G56fmm2xuP8ezxKZ0WoSjr+eReccm4E0fDzTW9cN2s+JtZZBffmVv1ElAfVcOJOOeoekcgp
shf/vbEXDkpa7/18Z1uHcHU5j8Ip5qEGeAUFkVcDaDUaVNOBGmbHfGw0v6Zkqhgp5165Kg2zLBLF
Q0NETC8NeayZmFTT5V7tzjLlxL5ZmuY3GKcvqZvFplqzMI0jHxd3wrMpt/I7kHaUcdU2e5GOrWlZ
XcbLoKdOazReKv//cXZt23HiwPaLtJYAScArfbHblyTtxHGcF1bizHBHiJuArz+bOS8ejdWc06/9
gFpSValU2rX3PnFXosvyuWy3KKQsHm3yJAmxlEBBYV2yAnVUeUaykq7yPzNY6DcuTBb7N9mRsmWW
06ozi5SUABnUwg/mDfu3fdo4j0laydkrsTgrhoNnwxdSbCm+2z5teC2kqmZv7Bly9BZ9qow+hvHT
ZT+yhGqT5sgdfQfXUyw5agSQxNrjYSyexkOnXi5/3/bPDT91egW9qBaL4tf8xe+6qEmHLaE9y383
qYySMi9aiN9Ck2d6gbUkWkYhEjfkoIfLf942gJFAA1wJYOf65wFqacZ7Ib6o8K7ptt4kbJ83zuAl
HnjTd/h8jH8dZskOsBNN7ia+9YBt8af/gKLAl17xtYQCSSTS4FkF2RvuLwQPZZmONxbJssMmKKqt
Ct9x0wHAmT7/VCgSIS5f56ymaEtLlk5mLT49yzjK8Y8p3yrCWSKZSTyUOoPg89QA/AiklfKPtXxJ
qw2bt+2r4a04s8c01MCiNeEdrpB7FN4Qwlx0HF82S9t/N1JnnvOun2uAuWKvf6qkODFdfAa98kan
oW1DDZcVGpUexLLuoPHQDLbCaPJ+XP7jloUxYVC+P/JRB+sTv84O4PYiOEH4wg863yoIWyze5Aha
lnGoCYgFDyQla9XZdY54notagCE2n8xtszDcFiRNrisk8v+Mnjl4oxF2cKWetvD5ts+vv7/LONGw
KBvADP8JOmWc7rRz9CjbJ4BEXN4Fi/mYvEAemreIQyuYp9Md0ePdJPom6U+XP24xHhMa1aAPkUBE
BtEAcBxO/Vuv3ZJjs+SXpuoKlaGmVZJ0h678m8v6BtsLNJR2/xStPvEtPJFtdQznBR6CdyCX+WeU
agZ5cYrYvFUqsa2O4bkaZBUqYEF7YA2wzK4ACTjbX7fwhteyrEKrDfXbQ8PyW6LnYx9uYdAsS2Li
oCgkFmIEhe7Ap/6uoslnAN12Kg5er/rnJhhKZaJCs0uI+zSWewZengfz18uftviSiYYCWB/kGAr/
3Pfdap+Eyc+5g5xRSsGBvpQbrUiWTTUxUSOsvQQdSPcP5Eq7yWNTXll/MTFRfGbZBDw+Xp9oqSPl
FT9lmm+cUra/vf7+Ls7MGRgiau61h3HswK1eiXBXNOGV9RcTENWJOVlGr2OvgWzyKKO4h0Cx+6/L
22r764aPEh73TtqM7LWE/nQE3gqIjbfi+3UfN3y0CwZRgquEvUKcG/qCXP+gafV23bcNJy1akkDc
QLFXPw6DqPMm0Kws5RYzqmVZTEQUiPtTgYcO8pOARyTyM9xsmkZtdSNYooAJipKy6WeAF8jPoHZE
NGTTspukisHzW2ydTLYJGCerWFQqwRc7vwH7Ay1UETTfOqgkPV21+CYyCh1BDsioNXslVCxR0A4/
XFpu3UVsf31dtXfeVCUF5BTafv69wqTAoAP6yLrbpMGzfX39/d3Xs2LMQG3jpz/1sFLWzKETArEj
F7VxalvipMn8EAP4W7AkrN4gDfajHtHiFM7+Q590xW5CT/Hl9bcZkOG13lSO4cSL5icHAOaElsDw
FpVxBVJZttUgZxvC8F2QajZlW9Hmp0zKb8ob/TcQ04IMaA6zjRPFkmCa0gZdpxLwK7fVGxib2wed
h+w4LSCsIGOW70BGV6UR2LQOl1fs421hJo5qzluWMYrBwL360vb1Tvr8oUv4g6+uRPQyE0a1EDXm
QzLlv7xmHk8Dy7OjUwzPlyfwsd2y0HDoWpdhBU2T5FcPPffdDBw1mKe8ZH/d19dle+cVOnA74bWI
d5SV3+bM1eDxQCXw8sc/zjaZSehAxVCGjKftD5jRVzQt7bygOaAcjCp2/pSD+hn6bFdus+HdiHAT
Eb6vfrCwAw3j7DzkkHHvqcqhELbVuf8xUoCF3r8XaxaLg2K8p34o7b201bMCmy3P0FVYgIQl7394
TJx0nt9eXr2P3QScZf8erU6HjCzIQn+4o9g7fn8bZtlP3nuHTse34dhsXCht9mX4e9MvTUa9yv0h
+mRfFqRAA3i+hXW3zcE4rFOIpID9S7k/PALNJRF80Sk/uIXzouCJJN66zVsMzcRgoXLiuL0SzY8w
Df7K3OYh6+X9INtHEAT/VeTpbSe3Hs0/Do/MZG8Q0JjDvb6rf/VhrPnNpFXw3E2DLvbCrYYsurz3
tlEMp/crNswcR9Qr96Q+Vh4vzoriAo6OyXoDtW7ZdxOc1RK3ChHi618tJFh3A5caHHmJv3FQWTbe
BGiNHnQB3T6pf9EwfATcj0ZDAA2msBl+F0V+y/L6OgwrDrp/u0kIUlscUEP/M4QC3z5pmxGqmVuH
uuV9iZmEDSgjzH1Y5uWvohdPYGl4ThJ5s1rWalXJnH/zOYRY4wytM/yq2hEzaRnwoMtLsNZXvxLu
9mi6qsYvQeyRjW23WZbh7tlUNJRCe+mnwyrIFVZlsCtQIQR/4rCVQ3/IcsF9ZgK2aF1R4DBY+HMK
yqNgd03r/R0L/0vqitsUwQwUSzuVcVCU9+eWBxvx0mLQJo5L+VnnQ1wk/NmWFZSs8qbe13O9RU5j
ySNM5FYCMakwj93lNeNN4v4V+FP6wvxUql3WZ+qOCUnJhiiLbSjD+VXRYW8mGb+iJolG38B3Jom+
LLcE/V8/ykDSXYYHpI2rt8VTTVgXa9FGPM5e/BsQ83LYgXn8Kc1lBlp4mT63qtTgBHU2K3O20Vaz
fJdvJDpMatIO7VtK9O2ajiVkPIMjFaKF3xqYyOXwaTMFIyYUFQQvK6cPf+PRn+8YSbMDL5D0X/d1
Iw3QYP+sOujNvoCj8weEUGhEc7xAX/64bYGMU18Dy64g1hX8Tph40ESfBz1+yuRw26nxTNAgf3kY
m40ZYWDsQ7+IgyV4oWx+6WLcRlXYnr0MhAiqjDe24UOhDAQC3zj+qwDqdA2Lye/JkU6Z71rltw7d
qaCAIGzEZlB+OMeOB2P5lcWKzF6UAY5JojZodeg9d/5cq6Mz9GOhIw/NCtK7zzxaQO6yCHjmfLu8
FhZrMSFkuYp7HOWF/u1MrbhRIG278ZtMX+fNJoLM62kwFNUy/y5ZBlIKMuU3fsu9G3CmA3KKxuDj
dbMwoka48AKShGL6LVyxihKF3g60YNdAyAQFuvrffss4+lyyshu/oekQpyyqmPsyTP/8///6+vHV
SN8FBXCtgzxnrLwzK7A8RzFLUd2UAS++X/d9I+i087RAN3HIn0d00vmPA6ljBbZY4o9b9/KPEtB1
BkbA6RxvwGtgMn6jgLgkPL0tCjmiw5gAFzQQGZEa2kTTCNLE62ZkhKA5aWPRAB90rpSWDzpR7idH
tFtaSx85xDobIwa5sYg9F20ATwUIqpokkqFPhvBQKw7Y7EaCaBvDCEAZOK8JHpjSx3ny3KMAfd0R
yIWby8vzYdq2zsAIPMnSsGkMefYIHcK7mTUPbNF7mcgvCQkeAYaHpq27fOZh9Rr2oLO8POpHqRUG
NUFt1YTn0AV00uehrKsj64satNfgTvZdPF1eHuKj02EdYrW/d56iOxl4VajJE1Vtd5RsZf+UeF0p
pgBvjSR+hbr5FmDCNh3D5aUIwG3j9+0TJU78GdxIxd8aYtpfCSXu1jFk2ygT5gZd4CruKBu+gXnk
c6cKfjvTnuwSPv+acdF6CBIQCsV1Q3YsZHckrjeOJov5mcA3sbCOIn13zqtEqNwpZ3HGJ17yZku6
yDbA+vv7ncryqUsoE0A1Zll7FDJdwgMdAveKF5/VEowIoElbQU99cM9QnxrSY7KIJbxZSDL8fdnS
bLtvxADFGGS+3Tw8Sw5ezJ0E3359FxQOUjacXkWwcTralskIAxIM/aj6puwcDKP7STEn+JaK6Tpt
HcGNMKAgBVgyZOpPFctXXvcO8kup/xMmlj6B4nyrzcYyCRPpxmbayLZR8Zn2/rCAX4KK7KFtccva
wBBbNsMEu1EthhSM8vJJBbG+QU38T4yy782i6cZu22Zg+Ho8KAeMZAP06CBbFt4GlELrqNdMbeHo
bTMwjvi5VHniujhSkjYlv5iLKFX0LYh0fFXRH5dN1jaJdex3LpeBHmkiYyqfMxC/LlEMPncejXxT
FdASfE3c21zQvpCJx9+ybhjb6kj8OiMlbs5qCO5CPvvxD6cLkBadVBaGYquLbl0isw0Nns4MT+9Q
v+77Bmpz4HnuJxZBDsop33yHUe8VjfAdujYG6D5cUR9YRzP8ntaFcCnAE88Q6iz3ENpI7pOMe7sl
mLbYIG22YPi8cFAqp/U0nRGFq0e2suB38Rz/mmJf31xnCobjo9FQCk8jvA+TduVLxfgYnpNQehs1
GssUTNgcMmzgcKocquguiPxuM1Sd0+80WPAU3CxxMG/4vWXrTRk/OQWC6y4onrM4cO9ZTb5Lgsw7
45k6+rJPN7JJ2zCG9+NeAm2F0nPPynEXCE8mSexQ8Fu1QS/3oN/tRi9qRz5fA5yHjZmYOndkqGz4
Tvms47L1d5BM5OArwR4VG9v/UaF+HcCIBMPUOLUbV81zMBbgkdR+N3/NUK3PH+OlSu9SPeD9ocvQ
U4L0ibXkVvebiESbaazR6V0UUpJy4RdZfJZ59W0oVHJKW+fzAk2yjTqXbbeMeOBqFwS/ceacQe1S
HJFkxHs9wBaShGVfR3fYiKZrSvlB2DHZyADYr5TT6PoJsNn8doa2CZCnq2L38jnNc4HDroAG5Kc5
XaveOZkaXm6YoyWOmxxlmFC2+EnSPotxYGsj4DL88cciuU4rQXhGcIiz3OWs9sS5SifxwLq+5jsa
+uFt6o3DVmeCZRImTo8K8CY6We9BEg2uA1zLkKtDO8h5I05btsdE6UGyYCxlkeL+VK75cgMhNJSi
oq4tkiNe0qH4AsR6iUNiY1MsZm1ymMXtknchVOmeZjosPnpFkvwUQO0I2BFXXCfBgULFv31n4IvE
ta1Yzi51IN0kKPfYsiO5WNXbL58M/5D+fGDXJnRP9MLlgdPFuDrHo3oKeqjjQR0mQ05SRjPUcqq7
JIZAzl8t1F/SnQtxg3QfZ22QnTqCd5k9r+ImfclIGPbHy//JZitGyAjE1PIhhsEPjLRnNkn0e5Ru
UPD9dd83IgZeLGkbNm2IQmurCITAEi/dFVNCt97fbBMwkoYhUSGU6lX77MaDuBtmvItCaHL6ffnv
20zPyBc6VjVDnbu4SiUMwlAJ71sZ0V4V/Y4HYOq/0sKNsAA+7kE6acLP3ZLU/kMsG/KXrhwnvucT
67buCpbJmEDABMVGSDZIjOKm0+ckI3Q3hz6/6ZWzUdC3bIaJBXTrpQVJeMLOEA0Hk0nSxBVEElPP
2dgOy/ljAgIH9Iz50LFqnyntxttu5TDSHHq8VPNk36bjNX2lOMRNTGAMNZs6TR3Mg0AG+5hl8yhO
+VRDy+myXVnyeRMZqFoP6qGe3z+7umvvQcS8yF0Cf4fsElnC5QxGZKlvGsFAf33diOuWvcsNqDv7
ecxX0XTisB8sxtIV8VxAd8mp9xnYLR8IvQrwtK6f4fU4Q2OqHcrOunT8eR8HBcR6Yj+5TpZJmKxq
uOiEoUeT5ElUst1hyeZbOZXJbsT5vYGpspmy4fliqEJQk4T9c+UVDkiiZ/Lo9Z533RH6T03q3W4U
ErSHKbrtHlBTo7fgjlWnCv2uUcUaF69uYg340Mzu280K4T8pxgeHjwkvFCSrKhC9N0htWtLfdpBC
S5+HYXJUJFSD55IIYnp37jhkn/puLB6XPju5KQ3VgeQL6SPukuQQQGR0x6AifnDxHPjNDQNI/whN
5X4V38NLDlSm1KMgo0A73wLN8RzUKBCAzBx3TCOifRB2a3DDpp8mGRT9I2iJmHxtBjGrJErzlHY3
jXazeCNftWyiCXoETbFKWzcbnzUh4VkrotMTacnkXkVXj5vXv51K1qNf5rULunq3pE+z7kEhn3bB
47wUBTBl6VbktsQ9E/uYeWUChHU9Pq9QKdCsdreDHJadt6Au6ZXLl8shwnI+mAxxhcjCqkfmfXZx
2x+PWdGpeTckSFrRAkr4xgXJNhcjEKHBY+GhUOVTRkj1WZfCuylYWe86dxXwdAqoKF83HSMI0Qzs
8CVwZWfZtZDYpD7r/KigUJC8YeAU35JRttmY+28b6HrUw+JlrB90U867KvFBs9VdgyBHIDU55IZM
TZMoB+8sBzbcZM3ctwcQyAKJdXmNbH/eSDxcN4DyhzOOz/FSiNMcE2jOkIJDL/Hy9z82qf9Qyblt
1SeQUG2etQQT7hFUEGj2GPC2I78vXqK68+VhPp7Gf8nkRtXIPAnCc+PT6r71dPZSsk2Ro48Pa27C
IAUr3aKqoHLPMlx1JLiZgaxNjskw9iCOj3eel9GNgGVbr9Vp3p0LUOeFFuLcj89y6kF9n4ZfNMHt
HTwXL9et1DrwuwHwfsLAgs7TJ5b44qcbCC1A37CA4ejy920TMLx7jpOaZUFaPBW8hOwYK+QxnlJQ
+qfLFkzBNoTh126D9L6r8Pww+7L6NC+8zyMay/Ch7V358/I0Pg5S/6Gem5u+9ls5ID8TzucMoowQ
mc3qHbq+QewuPXLV+fEf6jkaji6fOmw3S7XEWy00VpqXjrZyvpGqyubdCA42vkVN8XFpCiS9/977
avKctdNleHLbNosGzvROcf6XLOUXYPWzSEm/3c98uPXL+u2qdTSpldTsz2GT1dOTVqvOXRz2ld6L
DqDifZeJeYJuekq2WHxthmEGs8AJyqbJl3MC4d/yAIhUE9HZTeg+ESG9LqKZeM+5GQJC6YILbTyi
TODpT3PZlqdmUVsATIvtmTDPJHehdDrF+VcppPuo0VuVRU3ulPfoI6geFyeutsgGLAtm8u9hpL6F
WGv+1PWB2EnowEpUiU5kCbYw3rYRDJPrOPimcSQGZ3SRp9NB+H34PWu5Q26WbFmGK/dkHf1dUMPF
tvQ7h3tnyjm/13iyvC8mf/qadGlxvGzIlhPGhHqKrJkKhjQMcbMuihvcnb1k2gEeD1ntjVlYjhkT
7ylK3wlk4jq/spm0zg4aqiI75oMj+W5UAhI1HadxGuUDEOf762Zl5C6FB7E+EFR79xUK/D+1Vkv/
PXXypNjIKG2rZlyiimlKIeISePdQSHfQAkfdMPYeXBpO/kYEtRmY4fNai6JIG72cqZ9LtNm22v2k
ZZKJfVGw616K/0PTB9TjlFY1lHS6hXLIgcYKAsPQL0u3kN2WdTIRnkGZhilthuQhyP3SiVQAEazd
tHC5sQ+WkGLS8w2js6AFqY3vFRRu7wsAUuYpcPYFak5Hwq9pj0N91FSachtd9RBWYGc5NfkPSnH2
B6O/dSG37LRJdJfLPqZsaabzSMpuV7l1exi6jH7OyLBxWNlGMLxBtS2pV73Mc5Iv3S4I6npXtGX7
MAbx96v8zaS9o2nKFavzBrB9pxz2RbmIFwll5q2eB9sJb3gD0IkypqOkZ5YP7YPwfJ3vQPkykb8C
8IoL5PZ4LixwCQrR9hp1EIrIXvoQrP1booYWQzbxjC4bhpYMoj8PC+JZFMS9/wLZ72DjUfKfAtJ/
ixjcRDSqdqrHyYvJmbpePpyAMqTd3yzl3XCb6KXgP9FGvUCIdOEzUhyv8Yn/BY8UJNjzNk8dJG9M
ufoQowzPSOSPTbpFNmKBE+Gh7d+HECNa5tQd9ZMWwD9WITSraMgPEoKhKvT+kkWQ3gU5E7uGDl9B
Cqw3jg2Lb5sIRlEABT93c3+uMtLvRBCWO+qN9KAC0DNM3hZQ0jaMccZWINxRau7wrC2bQZ3dBsRa
N0mCppSDLoI6fFwIUqCNff7oKARdtZlkDX5RQEvcL948omkcQRyZ5WA5A66xG10gJ4nfNp9GVyRb
eswfuf464PrU9S6DCLs5EEUlC/QFdnk0thNolEsXQA692e720QKuQxj2kfSJ38yz4K9UkOaxbBOf
PQ5hO7M9ZNzGdFdWzqg2you26az/4d10giweUSfHdEQMYuJRiz9zxood2oSe/v+BbJ2MYQ2UBz4e
ML38TXXIGnbD1MbT3ssAc4wuD2CbwRpg3s2gaYhqNZo2XiH0Fx8QV74Cvq+AXG6v3XLv3yOAwkGD
7MIr3iT0mCsY9VEQ7+eYbGJ2PoqF6xoZxwl47MqlFpAdBFaOyxtZcpbe+g36KTfWyDaAkV0heSsW
QZPyjcYzvSOZLM7BIvMNeJzNXo2zJFGN76lkLt8kDPM8A6oeZVUOwQuRpDeqy685MrBMZu8MV3E9
E16y16pJk3bfJch4T5NKZPFy2ZQsy2QmV66TJOnC0/zNVW1yqJlsnug8QxT98uctlmrmVqAyaSdI
e4rX2OuCJ9WXbh2lqC/+HMZ53hrko4N9XSTDoYWjPL/sQnrSaflNz+LUOfEOCdYXpf0vQz98CrrH
OtFXlNPW0QzvJnXrV4U7p2+85bSGCisYFaIs0FuPwhbTMhPFioQ9OBNZ+eZCMPqT1Ghvm4BTrpau
+50TnF2Xd8a28YaH59pjBaKq91pQvHaBH3m6g/75uFGqs33dcG8EvskrRV68BT6usrtu6iBYm2Tl
lgC1za4M706onxVTWXiv3ohzUI7DsQTeJfJR4thYH8sp+58WmQEdsmWVeicIg/5KJv6UuPUNOnNu
hsDZeeFWc5xlt82ccACH+uCOPH2LHdAV8WAhoL8W38kk+5MzNRuwOMt2mJkhW1oJXsaOvyYdsBK7
WCPfvZn6LtwC9NoGMM5vVZJBxUjbX1u/S07eJN038MhuPvFYtttM44IZTbcQWWmR52A3ZFN3X+pK
3iyAW228aK65jJk7w6vFOvK7IzWI3bT0S5K/iXGMvX0n+vRMHJx/KUSPg0A6Jy45n/eg5NxIQywG
Zram0NIHlWXiiJNb+N+SLM1P8zx4Q6RF/Doy/JMF6h4bhQDb9hjO7khRSsJwGKoZr4g7P+BNugrJ
XlMDWFfPcPcwaEvhq6J6Q3lEfY6LsWaRGKR6vSpWCcPbBZ0rkZaqfHOa0hnR4JQV5FiTQl2BzFj/
vnGaj2RO0YWEU7YAgu40p6L4G4/OamPxLcZrtp90cYyWMpYVb2hjcMZDXyBP2/lJx9iTO05bW2AJ
JGYHivCnwncH4b96WgaJswvnReoiwkaDBHlfpMt6p6uWBjiGDZexGJWJfwb6b6AdqAZPOibdnSjp
1OzKct4EnVnWzUQ8h2ouEEy65I124LQqg7L8IpMg/7vs560k0TaEYVhgWA5ASbGkbzlFr+sZ7Ej+
cBsnwaj8KHZzb765yoBNRura8RbcrGX2lsdQqEbfVq/UjfCD4JpaJSzYbNeRXS8D0fa4cqBMicI+
7/VxSEicb9yjLQtltuW0flj7C5PV65QxcuKqbNQOxd7mewBK540xLGkcX+3sXQgesir1aTkVrwyF
97s10DN32KleioP0PEicptOvbKzviSbXxRWzV4cBnNk5Ai0Pcyu/dyWEwKMwHINiY0K2RTOiYtHO
fAGtNhKUnn9r10tBHObH/8Mlyubzhvn6YD3p80lWbyApIbt2ZaEN2+alLNBxWAM3crxsvbZ5GOER
Sc9U65lVr57HX3AeuvdVj5fRTC9b/mE5C81GHQWOfL9tkZ+EKGDUh57P3a3oY36StRQ66tx+ikZA
Dbf83ha6jIpGlTqjk0A268310CoSOUF/Gj01XNNDCW80eapdnOP1IDvxisJ+/jlBQ8A3AobH/eXt
sP351Rre+QkTGoA4HnunLHDBcdLV4V0fQ99548pm+/xqBe8+H5Rqkh2ww6cqab67YDTCWZVeRbeI
lVkHffdx5tUViIHRzYfrcurcxYHvp8UBykq9nvY1cvprBzJsFiSyNA9VVr91lP7KYhV+D13xzUt1
+nJ5Fyy+Z3aatJSkA/hGsrc0r4IbJqA0EFMQQQ1CdjfdKgpzeRzLdpitJhp3EN2mffAqGkfciZhy
uAILxda7t20eq0u+25FW1j5101i8uv7Q3s+Aw0dxMif7amjBTq7bLSSQJYiYvSUdKUtWypC/LpWb
3gBD922kbv5Yd055uG6lDMON0VIYKDwO4vV+lBI5ddzMzb5PG66uIvELmUnaTHnix+B84CfhzPLB
XXTdR23cL1udyh8ztGAAI1HPmrH2AogonjJggh5Z05dDJFOtxr3OQbm+SzMNSGKCM36MQORTLtGM
0ukx9Xv0UeZB5U4bi2kzC/PscvsgwPycR50txS7Q+XLTrU3mSxX+Ic0QX5d5my0lnZcurZMX4hWM
E8MUOWIgv9uWXtPsi0BsdpQQruH5rK/f9ODKJY/CKRPDTzxUZs1WucZi12Y/yUAKf3EFq9/qxr+v
O3fe13WAZfNFv4V5sIQAs6VEiRmbkc38FFO863V9AVRpk1XHy25j2WmzgcSduyodJCYgmPMZ2Yq6
UbpT6gjdlDuXD0OwkQPbFmod/12gGdOCoPjg1W/TTJpdJRww8tXAxiZz5mw1zNlWyggBCV5Clpxx
/tpANFXvHZBBNRFDAvN0ea1s319/fzeHzmvyNMnb4FXHkFoLnDQjOyJnZ0t+x5ICmzTQohomcAcs
qAnkeFCvdD21v4ZxEnoHQneAgwJ/pu5OUUkgtrTgJeZzk9f+sPGwZJud4fMU0C0yM2Rdg+cXQEID
aHOTj04VbliaJctzjXR1QPDKdE35KWFq3A0s6b+psnrqcHbu81B2RxITtPxc3iqbWRsJgJ4yhy4L
WZcSfKVZBu65pIAkBrgLSKmuEuoOmdk1Amm5fKzD9Q7sz78q3Od2axPthsdYpmA2jJRV7uXhMgav
Xs4pBA5KdgDSAhWiQvf7TjlbsETLvpiNI0E8lhUjpXzrpuVXXFXQInBZd9ePlb+fSVwB259kG1Uv
SxQwm0cC3CE7IhgCftekNyVV3k3ZM7kv3c3XMYsZm+0jDQoT1ahr/jqXHmoeZdpmd6hV1FtQJNsU
zCAADnjhu7541eHyNWHOz3p0d/2yyWZp+/9GDqDakaCzOxSvQAeO+4GCALDjWz3eto8bPt7pquXV
tLDXrpLyKKieI9A4zRtOZ/u64eETkTRgOZ57QJdVecewY3H1BYCgotioOVnKtGZrSMr7AiA8Ll6d
vPojAKC51WN+iHt5h9b/gyCxG7G8v3I6ZldIDQaPeoLkwlsNokSQPDbMI18qB7Lofy4HKct6/acF
A139s1s2/1sDlrJexZuRJ4vrtsPswAgI77JKDOKVN6VAk0qTELlvNWHXLpBxpg8QqmzzwJNvFKYK
eVld/qlc7l9XnjFbLqoyWeqiwk1UBkGzm6Ewuw+LqthYHEt0peuevDvLR/SXunU8IOpVwDKMkC+I
mKfHcyzXC1wXVz+u22PDnV0fHMSiRkoPouswQsuCezup0Nlf/rptFoY/qzFOHA2trBPIIe6KulX7
YAFGSwSPoULDzXWDGG7NhopMXdj5J8WaGKR6ePCMu/RPrKjeOQ3fgJVb4qpJP01FG0tncvxTl8/P
tMYTQjypxzDt+caOf+xtnkk5Danxqqia0T+hLPP3HKZelIr6++Ulsn3bqCjJLAb6quril2HBO16G
Vi9QMwyzfr78+Y/XxjO7LPCENaTc1fHLFKTpWQcTPbq878sIt/blfHkM2xQMZ65S5kpJdHBKGllP
UQy+n+TgoEthY4lsc1h/f+dwbMnSuHFz3G1z9vLP/lZV8icfsuxweQIf+4IXrhN7N0DWFBpoaryo
Vclax6/GpAzvvWql/hG1W/NPTkbDYuPmapuN4dZKaNRc8c75KFSmIncSPyHxFt+k4abX2fbDcG3W
eW6WJUFwKhwgLl0Eq8jxxw0Ai+3jhksPHsBWRJbJj9Tl5b5sZ4/tSjTgb4UM2/IY6Tdjbd5QGfD7
bqD0KJRb3AVKgMjaL7fyMMsUTBycm7JMgfHZfRzA5ha5fefcjD65ppGGh54JeusCSHr08ew+YgKA
oNK4Xr4M6EXPd9PkBM+XLdaySibsTSa5k4DPxz/JZo2pVQjuKEdnUR/4W63NtlUyvFouPc/DTJMX
sO7En5sspQ9N0Krj5QnYvr5O7J3LdUOwdmDE5AUJNzkt0r9HjYJf9XDqmW0FCVqw6bwI/xSs538m
0USSxexb62wS7Nj+vuHEsiXoGumQf2WggondREV4BrjubuiZEDfhum4KATmO86wgIpJjPevd1Y/6
XmC4cF3kVV3mA3lpx6y6GbJcHSnvvl7e2H9uS/8FRHgmV3Q2oD5fZcx7wMmGAzN8lDUdbla2aJ1X
6Ftzq1d3qoOdiMVx8ulNr9GhneZIbJakTI6TM9aHpmo38n6Lo5g4ONBWxwOU56o/YUFcdHmgMuHr
lh1ItolItA1hnOBd4LFmasLiz5znDotUP34SPlPlrnT41tuK5YQy4XAZ7/0ga5PqD3A/eRFpL/6O
kynYx2zxnpxUfLu8ebZhDJ+vIOxTBCpFz2ohHqvWO9AAhJQgnHhFr/oWLYdtEMP14wpsuW1aN2+d
HztRIYT8PhcD1REhU7xP2x6sDZenY/FSExGnwPM+9cvI7l2KXLACriFaKmRAl7/+IWwekd7snYhd
HINdQ70Ti30/f1ybCt1kp/ygzxBwQp2K7y5NVCbv22RW7X0S1vGcRrLwAa3YlwGrxt9Codtpjmir
exoe/oezK2mSE2eiv4gIEJu4QkG1u9tuu8frXAgvY7GLTQjx67/HfJceuVVEcKuogyQkZUrKfPle
XvtLcGCIpo/XbgFF2PgCPAj5r6qqczB6iEZ8C7eKHRiWqXnNiYhw8npeC++hVa4aL6JYRwdq2WQ6
Fe+B4Px/D4iBA1xjO433QEMLNSNxPYqNf5xEA6KxeKtV5B4s46sfQl09k5C3c966CwQF87Eq3/Op
iu7B3XNEpPPqZkfr2me0tjdPObKimW37D5Ra32i5fFi68qlTxZkLJQUP9H9nio4bQm0uIxmxEONj
SoJ9b1k+NCvhl4Odvi/qHz4dXWguriw2OQkofWQ4mhIZWd/AGJUF/XLHnSUjkZNUvv8Motz7uYAz
78GTe7tjw9roKYZczVbd89nJpLKcGKVQoLPoy1/nGt+X7MUVJB88y2pa38nEPFYAJXT+xY3YUfr1
1VMBU6Z5OYAz68bfIhQEUZwG2UJb62HpBjB3dIee1NTHPm0vvqCMetRniopkDcj2pwgox7zv3oyk
W848fPER2jUHqcNpjtqOZF7R7OhPJBUd0rR3txfg1fAxWtc8FJ/acmq81cukIxKmcNJMy1jEAXmP
6vwuWZV3ECAwbSPNV+UAEfOyG/prvdX2HerFIAS3FuHl9meYVkEzcdvF7d63BhhHvQ3TlVuk+GhP
Ixhj8faejsqwDd+gJwwEXaM2yDc/y4HTe1SgfNjiDtKfpzJg1NVzBrygC588F25wU12qMPd1Wc3n
9pGeKOBjqwB7sJ2MjMJKFMFdcNcHuz3/BherZwYU3og7CLe/Cs/9kuPd8oTUbXGBLF8Mop2jeJlh
lfXkQIkQbjvboK2iUfEsymhOcEn/Zvn2EY+daYH3/18Y8xSIsBvzycuCyf8HrDRfybQckfWapkiz
43KopnFamJ+B7wT8YcGjcPkj7KxAbd/tRTCNXrNlqxTb2jSWk/m5vyTShXWhlI2n51rXDDiw+Bao
YnUy6qLmQAXlFDel/8/txg1uSE8NlBCNxvnWQBS5ZO5PLC+qxJ0tiIMRdbCEyPYthI+OLr/7ifnK
SapnBnKwkxMnh0gGmMoy4Hv/UmsJhgqwnwgneD/5RXcBJPrgjmbYs3qWoOWLqtwSN4N27oO0hWpq
ItfoHcjs5UEPhrnTEwXBBuLt1pf9lfrdz1rUKcp9wSLZ/FTenLpldHBSGHaXztQ0OTSYIuJBWsTD
WZo3/HPrjKdustTVswV069xoKAYv8yBZe8daSX6GDVs/395dpqFrZk0Kq28su3eyUqJ2Vnr1HLfK
O3oXmlrXDBulmoS7fkEy8OuvKfPcIKnEduYFgYnRbJox3x68SJFsqIJ/JLh1s8ifpuvteTHtTc2k
+UJL4a64fdlgRroDWwqQfUUtn6PiXBoc49cOZl7UYwDMt5dNYiDRg015BzK1aejbbY4B6HG8Mukd
3xuzM59E9DRB0HWkADmsA7rWgl9tnD0xXdY66QuY+O0uXl9vEMH995CQCJQtwAh6cORb+Ugb8K/N
+docWLOp9d3KXxxBfcnJ3BeCZP1sL/G/4pH5QqODsb++4iTaD6cXrQfMmfvFh/h8O2/BPaYKpLOO
62UVAZXd7ekxdbH//6ILVS3e2trKydSIKz0pwY8o1o6ljSfVyS72uXvRBV7Q9dAo6mRLpD7UvHwK
GvmRu963219gWgLNoFkprEGCrjCzm2l7H4Dm5anha5eea12zaK+bmd0XK8l4b9dJTgcJFb9eHiyw
aey6SfugPbRQzJXVfFrwWgDF77of1efGrlkzBD3GbuGVg7dIO8dig7IpwMZHjtSwc/ScgMdFA5TZ
gJems1rxgPvXxbOBlunrQwYiUxea7dYg8LLKYiL75vx7sjf3giD1FltudEbmBxkXPSvQ2qRDNZLq
r7wCULpGOc8ldA9j3qbxa/bL8w3SDuDPxdUFHFdeMX1jUQRoJE7j2yv8+mWC6OXvw+j7YvQbnDdj
Lz7Uq++qmMgGStqh57X/UMiN3kMV5QyL0j5bmiWD4mESoYMNlQ+zfyFTk6clVKViZ3cbt7/INGWa
NcvcIQGh+CJopk2Pfhj+462szup9Z93uwWBzeq6gnmuf2zUuALWCzbX1QBN/VUfVmabxaxZdA35Q
rlPtZCj/41fmSh8xjPIp2gMB58avWbVqwWbkLbgetcPG3rAAoO6W4spxu/V9a/552yZ69F+s+Qzt
K9y2oXpRpzRCqDkAt3VcFLMDSlT7KOdnWAW9GL7fZtGAec3JGulH2RTKT04beuntjzA1rp3KKILP
h9HZ43uV+AFtqCVZwWuXnGtcM2olJF8hrImXueuzpK7Qul925w4zveKdrSi/RRUCImxr3iQEMf5k
QfDw9sgNe1MP7rMFFOtFuY98m0rAGar1e6ik+8ZivTp3H9ID/K2nQmsu8eyQZRXFdTP06ViPpwrF
KQm1w9hWqFpTFd6d0onu8qK/L6d2yMZxfqxDTpJN0V+3Z8q0gXQrnl0wlLdVf2UVgtEXIBCW5i2g
Gpt1sgPNiD1o2/YgN4CbaBoXshWsTHs7bM5tUb3SndgD+JFHyq/ewH9Kv6ozN7Cmc8alF7jbyFps
eA64WV67Min3kM4eezw18Tp5UTnXLGS9gHNrxY/JAVp5Xfwz0go4vvTSdgmxpW3opZu1UDNO9uLv
Zi2PrkOGo1ivapedUiV0cXGVy70H3IbqGPinOxWxNsbF5WEt+4M0j2Fv6sXsAVNqhXI1LhWD5Vwn
Ui13ILL+fm7+teOX986qXNL1Vzk7IFSiQXSHGtDlAGVgGrpmv3XU5s0salzV+9WLxcStpLOGo5Cp
4ejSS9fzYQE1gu3mv0tfvvO29uc0dO8dp/s8npLM23eQZrZymGYfYin576Arf8l+/jqLc5A5SvTa
9TrgwDWAG+z/54rgNqJoEBw9t2v+qFlHVQtzEFbJkJYqYi8CxT4CQ8+3d41h5vWaaxoR1DJYGHpg
0feErxvI3uhdw0cZzwib3u7EcHrpdddklw9E0VUPddowRMqjZylYFmsI6p6DkWAJ9q5fvFTzETwk
0BzhV4pSD6Av3RBPjnAczkhmYfvoZddeXvDAsXn0u603hfwsTLdeUbskKTtyoAY3pNdZt5tPZbGM
PYIp7O/J3wl6iqeAV8+yXLJ1ta+3F8Ngyb5myUgfrEAhuNCBt0DsRRsJIrZz0HZMk376gt3JCdvI
zsCdscSSqO/SgQTmuZHrJtxMBEDqENGmnRSvp9XFXQ+ZbAx7VC+ubkO/c0dvRONB436bgnFFTaE/
utZTV/p+f2Bur0fEiS6FWII7cUSasUftq8xsR15K275K138UFgBCYnm3Il10arb08mqvGd2CAL34
/3XmkuZIETXMOpUDARPOfw2OSxRsi2aOfnPco0GsVzUI7PsHd1HTYmjWHORz4y10z1JEYn0sZw71
ONvLhuWw/MXUw24dL/wFsyM+dj2sQIbNHCsHyXbg2ulb1NoEH24vgMGedeYPz+6gt7TB67XLRBNc
Q7sLy1vxTTi1iD2a87hquvxI38Fg1joPSMCmvGfF/noFhxgKBwc/GQU7WGzTbGlmbUPiyVWNQ38D
xZvHtQcwsnIdiKVYp+1PM+4a8XGwlrcQVkBNYsYWVNGKCErHvufbB/7D8BV6MbosUCa+ygoWAe6w
4C1Y9FwL2sOO7zz2aoIO3O11j15/h+u16Iy1dSG2ATxYitJLQSFixpceesfEn56FXN6RcFjuhfCr
FMUbp/gaKXH3XfhiQw8QH/t/6iXoXfqQQ0j0Dlxcw6UCNvTgwwxbTC9OZ24EvBAiYFflW/Yb21nd
ayGP2LFNi7P//3L8ODRAw8z6azkGLMmjiD93IYVyZ1nwA69iMEi9Lh2vqZBsIsfbqvPvuRRfcUuQ
l/10BQZqvEAukJ2cKe0unvuSuxvFrUr1bLqQYPGh+UCOqE0Nh4iubZiLVrT+NHZXFjm/UeT6HWT4
H4UzvBkD7wGaU0/jtmS397JpVTTDB8lP49k2rDJfHIhYrbl9v9QrVLTPwm7IH6CxeYVA+zJ3V9kO
fnFBStqd020Ooc136ht0yJi9gCD13ysuc9zmOiySZM66vFsgW/J8uwfDxtIRY9Sru9WFdGbGPPmB
uuxLO9bPO+SXTvnnJa/Sc91oJj5tG4wviPi1VrO6Z9K7BwGbhYI7hGoK1ChmhVuX5xZe1zKEnFO9
cQUnBo7ZB1SXibRn/HPYw2Buf4zBmeiQMYjFQHSTLDbCZc6V5NZP14YS/Lm29z5f+BLEmbq64LK7
ioGzJ9ZM3qe+iJojMhDT0DXr5nmxUPCzoLgIworBz5LxZntk09yE19vjN1idjhWjagTUdsFCg6hD
QvyOvi9BvX4pEGM8mCHDs08vMgcCAILoIa7SO4whKJtM4X3hQZi5g1u8/RGmLrQDPbCEL9cWXqoc
m2eS29eWi5Q33vO+kU51ocPEvJ2FattCO+O8GuN/KR9y7NmvG1P5JRrs5kzJPyU6XKwcN28Axh1J
gYj5dxZvuwR84EeQLsNq63ixwAUGfBuQcgAGDWJ6IDaAsMq63hXBYB88wA07VkeNDbkLinZAAq4K
SYGcQNaoApz7nKvQwWKkGLqGlW13raee/1CQnssElfnV5ay+nFtozaDBZwb1txya8R7n13yzn+hE
78bFuy+8kzEKXW8wGHsSbggeXMtZKfDFgByMLfn21Z2n4uPtrzCtAvmvW8I7qXA7VA9e66Vnmc2H
/Kmy+lOFNNik2lHNnYjnZClxu235t5wVQzxy68DQTCPXbLmFQmqLhzzaDpB5qFxgnns+Hk29oXUd
JuaNuZjBgtVeW19M8o0aJgeyCW0I1Z1TE69DwyBnsM5LEFm/Awfa8PHQDbvo81oevb0M578ODPN8
B5e9NeiuLQlTPoIX+t8YF+ocQJge5kFcD9uBKzJ4VR0cptRURH6LONdWPDZldaEuKoBdZf/dleGX
c7O1+6kXpyexyNLZhQV7nktkKQkDJ4Q1BPwILG76hH0bvGh/6KdgqpYQ4GcC8SrMV/UZrLsgUVOJ
bdlH3OyGS7KtHdJQ3YAOx1J0V9oX9UVORYOYuPXQ7pWVhAl1EXX4PgjYr9uTZvoozbaZKDcfCpHt
1R9K6K70OVQcXZkinAMYIrbbwc3A1I1m5DWArWEOAcKr9PIkL+RfkIN4AFL6urHyoMLC1IVm66IW
oPxzOn4NFF2vUqxJLXwbxa+RiIfgUOzi9W4cHT82wa9O0GjAmSqAhmMhnstkeIsn7JN1GPM39bHv
jRc7TUmIMlgusTOPsr8HlyRQ+gGiBgKF4VR/vL3w+679M+vu6DXnCuEWm68DyPkV+5JPgCQ4czMe
3PhNje8f9uIDprACsJtMuOBEKG5WDERQfXkYDzG1rhl6C0quEaTNGLq3fKUrgjog6TmSbTQ1vv//
Yuitg8p7sONhGyEXEwcUoRxeHhacvO5xnUizbmhcFdvm7uF+X34AL+ly2d/z+1M+mnIHMhJHYNzX
L2dOpNn1tmxrsQAlm22MfOGz9W1YFwZuIRAXnNs/mkV7/SAKb8b+Ifn8418iybFyjuooTKPXbDkH
FJByCQ5wYYEkB8Xf3deSVWUW5Sfvxo6OJZPVFK5WEwDoVRdtjpAm9O7jYRQVzU5NkF5iXvfgedgU
DlfWukDi2CoEAe1o28W55KOjA8nsPLQQ0XSRs8BrMQtWwE040PwZx+Pdb6Yftz/DsBRUM+WAr+D8
6SMAW5j4Z4KmcEyn5YMv3Dw514FmzXuSsA78GZ/BIDEa2NPbGhedS+OcxPQ5OoaMg2i4rtncXsGh
bCU2hIS/UaT849Jn3hHfjMFt6Ap2neXlTLZ4aq1sJf6bMdqgKtlElTwHMHJ0DBnkA/OwkJULmItC
4Sor3XgNgyMyY9PwNWu228Vm1JkZlLCLtby0HTJrnQ0qwttrbGpes2erKwJJ5xZMgIp5XxygZhNi
OdHBDjK0rgPI+Bgpdxodu4jDqB3jIhh55taeTE8NXseNqamaCZv2mXeqccANpl3utqU9vFEYzgS9
bNzr+tIly2ZlckVaBxeYvVYTBLeosm/BDBie80e6joqUi9ONDrAKYARbY0+yJdkgxn5uhXUUmVWv
InAg1HIFhvLS5W1Wu9spHIGjY8gEb13bGdE0DoOY1N11PQwTm3aOdhyTbsvbjuKUZLPzHkLsJAmn
6Nzj39GhY1Q1IVhrAZOcBL+ONYihltaOc6u9+NUhhMPgnnVZPVAtDrX0fHDgKNQvyHFnD2XAx7oT
uDFv739TF5rx0rybbRes1OChXYaPW5vLTywqPodLZx30YFgGHTwG8e8CmOXWzspm/jGBZw6ayShR
vj18U+PaZdr3AIiuQXeRbQWpIcOJoHM42EfXoP0YfOUaraPHxEoQRMItNwM3EXhPgb/KFS9jXhVP
Icqub3+CqZP9/xd3Us+Fc5s9XKfLac+RIuy53+iC3Umv5By+wtHRZNSBAotiWAR7aCFfXedFEnaQ
nbv9CaZV2P9/8QkU/C6+SzzEnq0JOO4NZe/LeEq0CRRQmhnnNWNWQRHYZtCPBTRkDeJOHULqXx16
GOrYEOGAY3SKgjnt8zmVobhCr+DMrKBpzbSgK7i5m+9IqLzxeO1r0BueeQ2HoQ4L2YLBLXjtz2lZ
/7Vuj7Za47DPav+MT0bzmlGBTnTufIrm11W6iRVNK1AgRXFw4r6639H6flK+2CxNKaO+YxCrRNTr
MpfgTvkSoaLAry4nNiPa1+ypnwPWQyRQpoWb/1UM/pMVfDnX8u5DX4wcQrxE9IQtKaVhdOndlsTC
cubsduuv3hQwbs2IamxDWXOMe5qCqyDN1bXYdW7WmFTbxR2cg+k3bHgdADJK1lZbgW4c62myWdxW
R8VHrx4l+ADy3+mBxANxIBwm0sjKY7YMOA67NWv66dftCTKNXLvGQjRsWIN/R+5cpuqBy4OJN7Wr
2WnYQv1mhWg30pXLZVBgDAM149Hd27Cqf8A7KlFAIFXKtOYP60AR4H1f9GMi/Aliegf2aupDs1en
HFZ7rVqRLv1bStPRZxky1xtQPIhfHzgzw+LqSA7Q87vRSDuxS9A+S5e+CfIpjmp56hERhjqMA0/b
trEGa05D7sTz2txt1H1/e98YHI5OYcJQP8BAaYWhB/mnZu6fHSj4Ml9e7D76drsLw+zoiekCZeT1
Bn7ndJ7HmLXPqH9QqFe43bhp/HunL9xOaff+5DslaANAHUDmX9wt/vKWKLMa+uF2D6bh75bxoocN
8dvZrXEABvbydlLiK52tD517hBU27E+dwwSJaF6CvUSkQH7fKa/I/OlXS6074ClSrtrruY/Q3I8c
3YU7HnohZHwLtfFkln3WVc7z7eYNXkJPTiu3ZgsFS0DqO8XFo0sqyVEFkGmBNQfUD6EAdqkRae18
WKYZ0sp+Sr0tmdtTOKYw1HPSVdRb9roomY7LkEH7J5UdSwDTOPCgr4LL0LzmgMQcoiZwxNwAyvYw
FjQp/D5ZiiYppjUVeR3PlYrD8agmzrAUem66csrcgZqYSG2/ixK6hjzbZCUP0tL7oP+49ONj9lV6
YQxSWG1rQaHuJ1zqEINeRCb1FL1FdPVr77tv1lCWlx5cere3lcE29Dz1hlxx1IGmMvWjp8HC013Z
d82cdZ6bhNGR0IVpwjT7pouUkWBMpKM9kBg832VCw/pI+cTUunZBL+VSqohu2Lek/Ik773tIBVxu
z46pac2m/aaWUFTBwOdZxoMUF+YeEbKYmtZuEyHIPmqOKtd0LuzU9dUbKvKDdKjBnf5BZwIOW04m
OqeoJPstGv4FYl9pD4zl7UkxNK9npv02j1joY1ImYJ+G9RJu1/wUT1MY6klpOoS9vWyFSCvhx35o
xetKD44xw4Tr+ehcggyvXm2Zogoi5faaebw4EyPEqDWTRZFgaY3ufkK21js3397W43xQYmTwzTo1
SYhzq7cbTHZBHrvyCm0daEW978Kjw920mPtsvfA2q/JLOfS498y5017CeYNsniOnZNyqI7lgUxea
fYIeHQn6EU/c0Sdz3ARN3EjQmVNSHsyRwYfpLCX2Aqsk0NNII/5BRkkEzk13ei68D1Z+xI1lWgbN
Wks1MIlI0pwyALyJE32lbfELlfZVIsSR0qppnrRjWNRz61eQ6U57f4z3WHM53xXdUZnj660HemoZ
NMXtiFIpbKSNX2pVJfn2MBz6YFPr2gksQ1cM0DWbwf7j3TV59N6mIPgg4vNtl/O67QZ6PrnKfdX1
yOOkrWiSPhIXRGsv55rWbHdRoJmkPa4meIdF9ifLttXHga/WEdm3aejaEdLPYz8DYl3+49W9eGAM
WkyTMxxlhl7f+kGk7ctGwaNFEmffkHv3FujVyn7IWM+SpiyR2P96e45ev5IEkbYzSeHXnCFJlHbS
XR78vHy2o2a9EMXfLyiOTokF7tZm9Y+Sj4Y5+yN9KqrItTneA7MXfCdLkU2D/eX2p5ia1jbqSCay
ENBAp4yOD8HMfszUPYLAmqZpN44XvjQcctzvaiyGs4om5v11Ee5vygFBJkDbqJGkZRDN6e0P+fc0
//OeGOiU9d5UUbBV7ZPEi3Tof9Y5SenAYmsXKwNar5vBbUR4SrsjBZXXnWCg4wtm4lQh1N7xTJN/
t7lKtrFJ8uA680+3P8m0NvsmfzF/8zr7o9jDiv4WJHWnLrV1RDLx+gsh0BPNNBgBdVN+98ueyztb
/OzGJY3UfAfhFGR8ULvb8AuR5OACZupN2whNHYbBZGGi/DHKXPcJMVK3L+FhWDyJNIBCQsTubs+Z
Yc/p6Wdm9WUHaoIZ6lQPhfdbNu8D9lkMH13vgxscvEhM66Id4NRHNVgtgvYX98CMJ4Vq0q21f5/7
AM0/+n43FxUFV5ztqXvk0uOebnG+0WRiNly9nxRze3BNM+xfnfW8bAex2hSxsJbn36E1Yz2tYnIu
jo94zOYH1cE2NnWjeUu3WiKvXKAp5ETjnb85bwiwuT5ps6bOD0rPDF3oSemmHRxolKju1wxOtpiN
9cc+Wn7bbpSNwAfcXph/CzVecTB6arpZPTtw+SRTSmTce79qy48LaccL/QdEkvEK5QRkLpIOAbOt
d5+5+NCxJwp10b1gCZzzF2n901XiUiookI2fAatKvaFIW3++oFQrltWXcPFiv7A/lG14cBU0TYzm
QiIyouJ5Vrhr5u3D5PuPqvsUiPYSUf/37Wkx9bD//8JJAW4DpZ8VTh54wCarSkRqlRvmb2TnBUkE
rNjnc/1oPgT8rGC4jnoY9kouqCmNoWhkYaKb2PXsIy5Kg2Xr2e/e5wK67uik9+v6AumZH3m5HFXG
7SN9bf9obqOQQSftQi2pLe3fbvjR67fnYo7S2/Njal3zG/Ng02LY0Dp3RJuUtnTuGWoG4sodg8u5
LrTLlYeaVBvlJUuaW6hH7ptrm1d3C8tPvaMDnd98m9bO9T25pOANih013zMwstmiO4jKGyZIz3s7
XYDingYTNIWgIXRpZcX9EP3ytvmIPstwzOnMKcpqoOu6OEtKRqTveeKu+ZOYv/nVmzxkmW/fBf5R
xtHUlWbXjC/D3KL8OXV660JHdR3BhRG5y0exbW9UPvxshvAxAj35qZXXmVV62/HWWgULIqJ1auV2
mbQkQhGxOGJXMRieng+H1Prm8Ios6Sai4dNCUcH2PAdyOFIOM3gpnVRlsyLfnwsm08hrEe0gPJvX
CMAiZH4stzo4IUw7TDPwGmjTYY2ww5bpnrsP1PpbiYOwpLcflq84j0Azb1Ry1J3w0Pb22FzKtIzf
fFwf+4/sYbgWWZuwT8/uO/vJuU+3tEt+2/Fff43XOiviv/Czvtzl7+6at+wiYzc+CjLvW+21EWne
YCObUwiwYqZbeC+aNZn9h87NhkjG/nBwrJt2hXZzWCfgFVmAjx4aB4qEzT0KsM/5Mp2NBcUjTe23
GL2NkPWwqDQqi6T1ypPNa88qFJ25OUDyS1oEf/fN76Z7Xqdvp2xRJ2MBtQ7pJJmXVNkhpBrvvA5U
L95RnZZhynUWlsBvuZobVf4Uqm5jUoKF4JigzNT4bjgv7goB7XOrJMvuIPNyjntBCueuRV2HfWAm
Bgv0NQvcgq4vpKhkOiTlG5ocIUdMzWrGx6xtm5qlRKWGlZXLEjvdZSkPhmx4sOiAF9QkriWhU/FT
TgHujOVdkPuXCbdWsCR+4/PHrfMOXmGmr9CsiYqxbIoiX/DuKomIZ8u16t8o8hzctO3loasydKOD
YUSpgkmBUS3dLiT1fg4HozfsHR0EszqFNa19taWbDGnSzO1TyYH6PWVTOgaG4/kWcgQJ0skjLYi9
QHgqA9kkZV2d7UK7Jzt0KyNOEW8c7SAJ3C/Qv0nE8vv2+A3Hm7evxQvDspTauslHxHfGc2Nwvnb8
SzW8L9sP55rf1+RF8z0b8sIb0TwRyEBY98p7zwNI9Bwp3JnWVjNbSSZZzCDMT7tuuq51kAzqKJ5v
aloz3blcG6DFMe0zQZwm4he+HGxI0z7Xzj+fWFa4SrSMYCA0QBLKpmSz/rk946Zha7a6WDmUziqk
VBsvj4Gpz+z1YKsYWtYBMFUR4uY4Y6456SHHQf4GJ9/B/cdwKdU5TRbuknos0PTQPtiDQr6qiwPv
80Izd8ywWVbvwGeavkG7/do+tdZ2wNQvVMW9w6Alc6pANgx0Cq+B5n1Ey21BVsxWMW8RHKnrn7cX
9TUrDWzvD8xOM9No41H9ngAh+3EY6ymu+/qjt078kwyXT7d7eTUQunezd//CWkfqNSFy8tbPuce1
yZ5IfhnX+S8fPAExaotRQEnFlKyWQmoo6lDwEx2hf18zib3n/f8XPUu11KJi+EDegcHedkBC1/Jx
ue9DMMze/jrTHO5b4kUXbUHn2mrD4gfzg2cU0dEEsEWorFc8QqyfHiVHTd1oHgkcNp3XScxhaEFD
qITGk3LA2x2A0fbCkdVMzn2N5p2CVYxLAUK9h3ERVRIV/DGsvTQHJXLaet5BJ69d1PdV0RxVQxF3
4E6R/9yi/C6yrCGeASNtxvldFEECuo7OvLD3jjSnJccFAkX2WjyRYYhoKrnV1090KGX9oR+6EiXO
t2ftNfNHPzpXy7Q/5NpxkQ/1Rtekz9l6gTLql3ONazf31ZnGxbfK+semuNsmZKnadwgLnWGe3ceu
uS7oInptmJPykyoK1d/TSBInFb1VnXgy7e1rG9efA0pJs7nfnYnnT30wi/ZxdkXb3d2eHoNh6Kwj
TDWVVHnefq95FCUWKzoEPKFAE9XD/QDvdrBnDZ5ER3fl9hxMozX7TzUoMpMSSxLzmQ3Xhh4h8E0f
om1WFiKcC/nB7jtwUEG6ehtLpsCNkqp3/q576wyOEuuhI71YaTMUwhX+k90HESoi+mme48ou/IP1
MEyUDvWiGynkFJbdd5YHz/OcQ1etCrIecfzr7QU3daBtWKGcbuZQHXzyVPAs7dBNhtmrUifsxUE6
5bUX0D5F+wq9cOkFAvdspFP3vSsq+VzZ9S/XQZwuEWyv5wQvEyJ2o7ow3q4HeP197HroYu9RO6fa
ldqNlFv7g47BM/Iqv5W7AVVW07clYU0sqvAIi2WaPf24ajdLrShpe0JFnpdC1xUiBADbJm6/frq9
PqZv0Qx+VKWoUO7R/ugif4vtDmo661DWcUen4TIt2MjuCsWV250ZPK+jnVdkRXJNuqF/P1k+GRMA
+5WVbN62Hb2STB1oZxW0mNgoUNzww4kQMglCegGL+XRy9JrJE8dypBg69qNYwYi1bpX7ZPXsCFVr
GLoOA/OgITXabIVAltdPS9pWULb4VM15t5wzdR0LxlqFhEQorO8QhCA4MyD34VAc4PMpJBvsQoeE
kVzwDlrL4ROHUs96sbEcbhZwZqH0qQN29HJqF+nwMNG0S1cIsYJ0a+nae3B7jQ6s3dqOHiKmpdDs
O1hdFa6LUE/BLN+RCnxnSNQflScYTNreO33hrqZ1sRcCwoX/H02tWO7KWXRz3DkKRbG3Z8jUh2bU
01wVZd8r78nOoVjCm/zbYDtf/FxWB17dNEOaITO/ssQ41vZT0DZivBuWnreJ1xbiTPHJvpU0Q64d
ZllRNXpPtey9GKrywIsyQHeRtDsqLPr3gHjFjetqVqXt+D2Q39iuHXiAnqa1WeVnAY5e+X6lYP2F
YNNYLO37FoV8/du27drui+yLwIfUNuN9m6iJOuHXaHIgO2zjMr4irmf7RfmlpWTb7NihkyJn+OYC
pJ73V/OLfVOugYWm94PUblTCSS0elnI8U7G+t74fri9aj8Z5mPLFbr87nnhsC4gxgpPnDP5ob1y7
A7TEXpu8bNSTTRz3IkFVWyadbyPhfXu7v74bXV0Hyy4X4q+14z2JXr6jqiNv/VqygxS4qXHNGVhq
mrlSY/u9KEG60yvIU8dRPgOhdXvwr9uqq+OOZAvymJJE9hNTa0QevRK1YtlAxqjs4t6axFHFz2vR
lX0RNJ9QslBU09qSexQbV/9SN9DQf6wLiMS2vHvgq/+IosfHcTp6qpg+TPMRdItcNikln/JxwfsX
wvRtOVpvHCFUdnvqTEujOQnQTS9+3dvyCW9JGyJKvnNZafDxduOm4Wun/TCXAfUk6g1tyZF4j1nl
OpOIp26SYCwAsVp/FAjcW/zTD7k6PK+rbPgWpdTPeoXQYxc7gD4XZdyWeVVFD0UQlTVKtNbc6S+j
BbLqJ8X5OnkJCP0C5z3PcR7KSyRIRe62cZvyjxDJtZfobci4gIah13tlf41KGqIc5X+kfUlz4zgT
5R8aRoAbSF4pWbYsy0uV3aXqC6IWFzcsBHfw189Tfxc32hQnNBcf5AiAWBJAZr58r/Sd4GuDO8h7
IkHIdJIWc21iDo0Rqp5AZKRnB6xV8AmAUYF2JpTU+youf0rphD+yrpmeBG28YqdyTHk6u6hk/xIN
LBJ/TzSb+nkD37Gdp1T2iUpuQ38w0VeUDmbtsYYqJCk3YVKK+sU5E0w8FqzQfOcXIGX6EyduX/6A
prGQN4yFKCkadZFwpO1KRL6/Z6EzdfEOXgpKKW6TSgQ02ZPK11634kYs2IdNAaM8vENBbj3/4uNQ
bfIoeRV6+Np0xL2N/IQjaVP+zgrWpRRYiZUN/Lnr4tusMG0OBS4/DmdEPDwS7CsvhthnUA/0bz11
czhsw4iqpLmJIQsgEXtBofD28u5eMB0bwDe2tciozuh9YeR8BN+Ev/eA6L+53PqC7di6Y4VHAWwS
GJfiYbwXQz4/QrUdxTahA16sy3384zR8ZjbnoX24skzdmsgLC++elMWdB2BVCt6SHW6xl4ACFDyI
XxmN7yp/eDPU3ThN+IVDRXKl9/+pDXzWvXWeqghc2JnSzt8FmWN2nxvEY1+jieUOR7WXM4a3um25
2lExUn1gMQejEA8rGRfpMDHzHEodNA9J1YR04wysZakHcTCzpZnoWqjK+iJ781qwEt1nTZY0z7SX
UXEAqBrDfhtLUZjyFqRUtNqqro3ntwKCRNOtAHoVdaKymKpfCdht5H2TQwYgBeOQBy+LNUnk7Egf
ZSCYQvAF242NfhmDfs3Dd8yTDEf/pkRtnPgD6EyD9JWnCkAdvClK5AurYtJ9GbtqHo8VHeBG6GYa
zc/KxX34OHfOrN/iqm/mk0Z63xxj3tbyvS08nDqbrIvHMEx5AxB+vCnzWjpPpok95yskBMLgi68p
ABasKyv/BXXTItg0svO+isEZS2g3QfpnQ4nw3Nd8BI3YX7lTte4DhNPy5K0eHVSj9aRpvQ1DnpLd
htTMDbTVadehthV/9a0/5D7d1nFiYuDnkr65DTMHEl0JnjzNRva8Lx8jAtoDMKOidGsrWtfZZ61j
qndae3OdUsXa/slr6sR/UB5BXsLjyte3sgjC7GFAEjas0wrECe7d5KnESTGSsP0pJx6ALWBCeKi9
GXC2xftSl5U5ZgNoOR7kTJApp/7YsVtI3lTqz1xH0HK9CcpxaG65i3h4I5OkgnwD2FXTrMWLm2y6
qPUQhg2okOyn1IaEL6Qb51qnDJSNSJlwcA+mnYhZ0IIMYQrUnI4yGqrXKAj98CUcR5HFGzmUZnge
8jBCnCwoixjzSOeCyV96EPBKmIqCIo26JIneTTh52QsYzkP/3mRJ+RP7qGe3XZ9F5GlgBZ07MKOZ
wW+/q7yXwbcyR236beFm0bgxrO2gLFOrpJ5wmSoveO1U4rItOP813xKuWXUz9AUoMuKxddW+IAg1
IwKRgMsRcYmueZg9Z3LdlHPAZ6uNREZX3zfGY4CdyrM8Zo4i9fuSNs60Y72r2KYhlfmKWrAhPvkZ
od2WTlns7PJQMnqHoCZsTihnVt+yiHp6K51MZNs4q1rvRvpd59+NreTtDqjNRikIddTBDRQQ2hDI
JScDpJpGdbkfuWrj+wSSYDPK2FH8d6iLoG5uwWUZeKguNbE+8KaoX2mWFBxuXlb9anFZjy8IHOaF
SEH/cN5Q3dDTe2gZRv19FIsRmMSQEGzh3psTeRuJmtZHlWiRjRDC0F5ebL3JCfUBlqbHDXZd7X1h
xlfjC2ogfQJQh0x6xCkKlrf9Js8D8hY37YhfeqcfGHgIIiAzMCW1x3audOgPzgbImEWhx+q3KqzD
ZFvqPukfUcrdcbCxo7TxFhCXUjzxelDeI971c/JVk0mWtyWC6tDgVKauhnQwoIj5w32P569CjWa+
J2PkhmkRxTy8DTUYQG4yTLC3zXnul7cctIZ065FaIS/jB2F4A5OixT1hpXY2behn8S1YzzN2VwGG
J/fhzLGjAq3d5k9S1Z1zP5EZyUIk9J0oTxtej/n9zIjvPPdRUHZ3UpUgbtohFpw33yF11lWvTjwA
QsIbL35j3B9Os2giBqkd1UPQbTCyb7cuWKqmE1rrexypXYEA327IM3hh24TNULa+fJEtXcXWO3mM
2OR7Wd48iXlEro3mbQVyuCGv/lzXvvVK1jR0pOiI81r1pukOgrvYu96kI7aCjFwagPVSzlxatuMU
u09hC1omnDmy9O6dtmRr2NR/+JE/uWttfHalRx7hJYG0sAQHt2dwamdF9q0g2DWJekAd1l0QOCLF
sQpBnTH6Xfj9XV6qgxPGK6u08KSx0dsBCFE1LvrpKXARkEAUx0lNieK1rl9V116YR5tbTPde0To0
n5/6IkvecK7HfIvbx12Lvp4D4p/N4vn3Dw8mXPoJB2fi8EQnBEb7Km+3LY/HrSC93k/V8PXyflt4
SNvsYiR03DIAV/chdgGzDpLpLebqWbf57/N7LAsyRDj7Ryh7r70El5bGegiqrE8ocAn9U1Xr+IZG
ODO8bjQ3pTBrorBLU2c99gpvlt5UFsPTPMdkE4lwW3S835V+v02Isxbt/zwW79skZKhCSDKSq+k1
kCCgSHvGaRqjxOJ2rJrsJePR7ylaK1Rf2mzWqRCg4HLKddU/xUOnIOIOKIN3Nt6Y+NcUCSHiYAOy
BUbh+2ND7gkpnqDauIlVcAgqZPX7XN0TyWA8YGxt8FK/vPMWNoIN0VbdnAxtT4Yn3UAPQxmwVjNW
ViBpSVaCQQvgCN/GaLdBJVjdRfxABRyOvqzZjYG8DkUJyS7LwwcvBOuzPrOKcSgqcDxgN5fHtmBV
NndZ5QvH8IQOj3i+JWLnO1gt1C47sg7uWqUCpDrh7M/wIbMg2U/MCziKTJzGjVc+YGHD2BjuMeTK
YWC8PnjEHatb5huW7/084mvplcW5PS/rh/NJ4Pkpq2hy74M2vDHF+NhH8TMYvTZjHD7848/1IAs7
Ey1GHpTArptX6/BA1BBsjgpMtRk2qWghcq9CRjZegn1DRfgazPGxTNBdIvPfl7tcMHObAa2ok7Lv
zHkmIZZ9awYXPrHAjRKmtAzdv301FzNcwkzXVy6d9cJQGXNcDcpQpEoqYO+znHRq68oCAKLLI1ra
G9ZhUkTOwBGh6F97RJGdFJEqirCT613DOYiTxNbVrDyVITZtZhg2vpk1KIaCB7emjbFgWjaWW9Mg
6CpGzROQFXkUp9pDdP1u6COa5CnhQzDtGZNlEqZkHJvwVMgaaN60BP+Bvu51YctvxtCYD8cqGp5A
3UhuTFCHqMqAcjS4oq9RTscc2rjvkfgzyUF4gzgzbzjc8RKwEQQPwrkZfkdJxOqV9+bC9rYh4CJ2
XZT6iP6JTXH8hiJ2/hALFoMmclIbxCj4wY2GYeXtudSZdWZ48zBMmXDFoa8Tvunn8bHAs09rAUZ8
I58HFax0tHC32MC+THNfEpBpPMVlDXwaTTZs7BSqKWm7sgeWzj8bfV5VfuTWXUHug7OnnMXDyeCs
o5Q8Ib5wlw35nR6bYjtXydFlciX6vGC6tlJnwAQiV9mknxgAGmZTzU7lb3IzJ2tiEvHnr04boC7a
3slV7FaH9pzRIAE8UqyQgT+FPBMSZjl9gERiv7vqJLJJGkU9DyQYdHFAtgwSb5WqimkbDk30/XL7
Cw9BG50+agpVCV10T6pyZ/joSc+i2Eu9HpjS3ehBrGnYyXjO5FqW8rMNHiaxnbWH15Hrnmr+GBdh
MuwNsEW7IAIig3Kj3IeR9S8+oO03l4f32W4493b+ig9XsETkp+66VpykcEHXP1fCT41K1jSOPpu9
c/Pn3z80X/RJwzm4mB7NHJjvcBwB/6CQCE82NYTSHt2oA13W5ZF8ak3nvqyTQSBu1SV+lB1bFdPN
mBQo/QzJE8IxwIJBYMbMPSqhBnlwu+qL26xd7kszeP79wxChAVL2jQ75aeBRqG8yFKTxO+1IHb1e
Hthn9nQel//vDirEL4njkuxIIAZyM86v51F5VP8coWeaikHvXbnGJ780GOvhwDM6N+e898krg3Yn
tEefBwYqy8sjWWrdejWAZGocEGnhp6Yx9XcdRySALDEp2+3l9j87ss8zZcUlYoBDEIzsxCkx9LmT
EX8WVQRNSZqsGefCJovspDw5C4o3SS5PguFyy2m3KeX0pwQr766QSXHkcbNvObJzrJh+RGJN9uwf
vSXblQ+TyE7Xu71BjqP3xCnW7p+mVPdB+MpQAbk55wogTI0M1pm72o3UvSir3/UIUYPLk/r5ouFd
8O/tV9QMOzrM+CmHYuMNm6L8uXChkXG59c8PiMjO5IMueGSJU4pTH0PEGzg6vLtjjdi9dP6q8/qa
W+I8fdbZwCRL8ETJJGiHknoT65nflj1f09hemqLz7x+OAJYz7ZgxFCekbCqAQJLoVo0u3V2eos/t
P/pPHh8AxwApJXFqc3aMMzCHZyb+LfLs95SAeAOeKNJM+Vrp2uIOt44AJ+RybhSXJ4keVKd+jTEC
N6wI3oehrW8SMWydbHqbJ+f76JMfl8f42Yv8vD7WyQBRJVkWE7Z3l4UPGlSrpa+cb9FU8y0esXcN
lON3KH3vNkHirtFqLayanYU3VQF4X+Ine+FO9KWqPP/PNLjTyuNuqfXzan7YEy5xlPK7CSMqiGg3
nqf7+ntfuWG0Rl201INlmDUzrEb1OwzT95IiNT1wTCkQf8PKhbrUvnV3U6QRQCwKw69lHnppy8D5
8tK6/sD3lxf98+M6spPGzKl00wJjcyK6dr/O0WTeDNKdewGuqpVH/MLxYrO7tCxq6jz3+KlrChA6
QetdfIlr3r8BLhc4W4TA4tfrBmPd0hQsc16EXM/R5IbnqSAQtR3p7JcbhyMNvXIYL5wFts6IAA+u
rmUvTufEWepk6oFDJjZ1w/kbTfTPwAXQ2g3+vjykpQ1gGSUFdh4isFycgMFoNjrsh3ufT2x7XevW
ZY3Cr7qfhig8Usgw3utWQLaei7WnwMK32wkEMnIGTkE/OxZnRvt20Hqr3dXyz4VlsHMDcQgm2U6H
2bEq2O8YOEBEU6FP2YZ8AzDHywARhoi1a4u+sIntNEE7mrwbQ81PLOiRUzsfg7lwxFOCPCqUxgtn
xR6X5swy+J7XdEY+s/pfP5BEGqHzU325vNwLxm4nCYyHyKTuy+pk5PgIYAxF3qvpngBRq79d7mHp
88+/fzhxCY/8PEYh1slE0fCsI6/6q0TKcHu59aXvt+xbu3hBJHIuT2096TsOvGoqUap2J4T/frmH
pe+3Lt4SaImoMFN1ckMvfiyhwjzdIbMr6M3l9pdGYJmzDsY57HqVH8sy8P0dyuBo+TJ0tQOW5b6d
o5fL3SwNw7Lr1ocsZtXh2oibqklNbIBQqN12Ncmw0L4d828lkCxIQMtTEIz5CxrmJEUi1fy66vPt
eL9ywc7KfcX2HiL/aTG08qY8e9/XtW7d2ZWE2EmQJOUJdYkO3ZaJ68bPmRxNubvcwcJZYQftWWGy
KS5AXAhahizlpIMsuSfmR8nHF7xE+HW2ZtOvEN2MddPB1kYRBm+iTqL6vTYuWyNMXBrGefE/2HKB
2AcEgKviRDtE+Qpsqu00SL6PHT4i41EDd3PdfNlmTWo8O/KxOLFJg9KzgECvbnJ9P3OXbzwpgrfL
/SztWsu4De9nI03J9pDgBrahmtmPiMl8xeaWpssy7cDhvj8FfnFCGcYf4KcARVI6+FLiMtq4eLFd
E/bHM90OyzcocUU9MMX2bWWukTjpZAXZv7FcE6JZ8APsyPwMAY1SVDg83Hng46bwh/5Z1qN+Kgl3
/q4BgfoWubIm28iAMILgiLnO7O14PFgnBTdJm5/UxP3vrUOyv6JmVWl6YfXtUDyF1H2OEmdcHt7E
H3yXMBeoUiVWbo6Fk90OwNds5CXWgp9COanHFkQs9x7yGhvFhm7l4Frq4vz7B4Nse1rXop+TvWdq
gKhk+Hcx+VEK2O7PywaysIXtcLs7FIPxOlacIm1OXswcDyoe7rfBOMUe+Znsr8vdLK2EZe9UOGDa
GZz8RMy4q3gd3w6hMisPqKVJsoxc8bqbnagsTwqpna3EobhrevoFib412qulHixDJ1mYjTQc8lOc
B4BKd8bbsgGI0Dmo65vLM7S0ENb9DSxe5vp9W/wTbjAJQUanQWkIwhpySzqJfMTlfhZWwg6sQ8UG
4Ne2Aah7Zr/bOgcd6pRfUzuDg8omfwkyQQpnZvlJI3Ly0k4jyvA7PJeLFXNY+njrHs+6tgliH0Ff
N8iTrerdBvKtrEq+Xjc357X5YG397KsQa52faD11TxwKNKcRoYM12MlSNNGmfxF44fSTaYZj0Zri
ofeL3xlBBqpHcTaB+lI6+tDRJkryh0CIMgU78bYGnOe6wZ3n9MPgXDm7Wcd5cQqTjD4zgADFRuee
s3KQLC2NZeEeALKsyxBkDquuTm7l3DfdQw2453jl2ltWTklIgOvE2ps2nO6A1FZ60wH8bNLL83Pe
Q5+EegPLxk1merSPt5UYw+pNwt946Iz8Qg2IBaDDx9+SJLhyKSxb70UelP6cV6dYyURuCjc+M971
am0tloKJNnmMoD5zalAKnLxe/QXihacpp8+TW4XbqABdilDkFpGYB9cAFnv1DrN5ZXw/dH2uQ9wl
Zcj3gELUryAEAKX05QVaOCFtWhYBfnwKaDTuENIk9yYHhMSjAyCcsRx3pIjXYAoLh73Ny9KrZPSD
ICyRjNH3RXZ2oWg8P4GGmXsrQ1nYazYBCyhoVe4MI7owY5CiLPKQG+HT1Oug5olDswXypvCvjFj6
luX7rJhROtTlJxRVB6DzdZQ77eNGhGuRkoW4jG/bfj5HPrjnmwc1jwISZihmUlF0GIOvWTZT6PcV
/UF2eq2Gcmn2rJOgiMc8yxJclZ0zORtHdEfS+pDwaoIa9ZryuUQ+aiWQuXRk26QsKLWoEi1HcYp6
NaZz5f1Ikv4l98RrqJiX0lr+pVsHFYSKP6NM5n6snesOCZulJZMAy8SZn5+8OmgfVT6AMswNTb/S
/MIk2uQsgfGJDjgG9g8IApc2aiM8gGCcaf5hqAIq0mVie9lyzxvtk6P1H6bmD1cPYgdNSFyQhJaz
epi4KraIUazthqXGzwP80Dgy3NBFLwdkgbT63oJJIa1R87piqAs72xYo02IOlROa5KhKdmTVcAPJ
TgiZDv4BHCqHKKMPvIt2l2dpaa955wPpw0iQyIQ6TSD1/WjoPhjGKTW0/9oL1GSbDnuMRu5mjvIn
tx+ztIzNj3Pa8XLfS5N4/v1D10QEGfMTw0+Vl/A5RSW7mFBWsyoXveBg2nQ3RiQTB4YT0SnkUaHM
du8VL54I3kfZn1DckqVaBenU+2tPraXxWEdExFgctY7/v/7caY63BJHQlU2xdL3arDceopClgaTH
iaNaRuIy/YfOI6jIHyC9YjCsuk91ADaDOlb3jV+ulXcvXICe/WwoZpSbZl68ZzVePQWLdkGFQKvn
4GTqfN6sPLQW7j+bCqcNWymmomweY0QwnlvQD3hPQIw6c+rQJnDurtpxNiEOq/OhrLSCQJiAdTXA
rUm/lNvLjS/MlK10piXrfMdR8R51r0O8peMAXFcQtzfFmSbK60jyfLmjhX3mnj/gg92wVjbC0wU7
6j52jnRUIMZJimLFJ1xq3ToQhBMFQ94BFtLwzPnSECOmXeeHk1mZpqWVPvf74etHaEaSsZji/ajz
v4MBjA8e1D42eMGveZtLPVgvAzajXigaODsSZspho8sYr5ximIZn0O/zK7eSZexQl6G+9ByOMA9z
URkdUXHU5zfPlQZheQaqhgLO4Ol4r9S5Fgag2DYZ3oA3aK5cB8uwg6p3e25YtK9Qwr8BkdoxgFLW
3f+DY75gEDbpTcamwUdkNzpWXYTzY6KvZtLZPg7Z91KZH5eNYamT8yX6YTupSEqWa9Sc+PFUpsgw
ZWk/1iedUB+aEqvn04JV2Ng5Y0LoSbZu/4iyk58AvKJo7+qTw0bOkbx2A1TPRnsyyPJUCJd/m5NR
f9UCZDjpbCq9dkYt3SI2cI6wIivrCXl4xzEvTaXbl5aNDMU1ZEYhKLjaKuSWvzaDKY9MVL8L2pwu
r9PSBFpmHwD10U+qHh5VyxJUsyLzkkYOGDdWtvNS+5bRI1Q2tcRr6DFIkKIVskVxc5eL3XVfb1m7
muOinVHH/RPOTHfWru/494Jfi7uyCXFEo702A0Pmo6Egkmw1sH4T5frKj7csvW99PRKO6pLWjetN
7/KyTBFIG1ZW9vNH/X/E0kCDI+YZ1d2PYx8nqK2AzamzJHZbhHv4SXl69dFObWhc4eeBkYNsHz0Q
NsSmynag/8vSWcn2qsn6j3qaSWjPgCscH4HAumsrMIDN/eis4LE/P6yojYDL4JMIVO+To5mHYgtR
DhdiHMTcsKFvH9fj65/bArURcCJnylTe3Dx6OmHfPInS2G3kgq/r9rI1fH7B/kdNa6StDvI+cI9M
x+1PIlGK5fWj+IqyVrNy/S34Jf/Rz6IQJ68GlbnHNgYF0PBUceOzg1vUuLdSF7VgcZcWPfIId2OA
M9nfAV3UqyyNiYP6+vsgqVoU2EHawV9bvIVZtaEZCuQwSRb75Aj+h7d+wPuXT3V2c3lKlxo/75gP
1xhpyg4gxbg7xi0FACtO4DqkkeckK8+VpSWzDjA2T3HnmMY9enH8DC00uenzJvna0LFduYgXRmDD
+pRrmpKG3D0S6XZbkfjqOQ/7YoXAZal16wzjmZ+gfgvRy2L09D4bGQO2XK45Vwut2/DAfhrjRg3C
PI5gdz9wb1SbMFotzllq3XqiBNVkxqwpqlPgAFTZQp1975xDBlftHJtmBkqSyhE1pz+nSkybcvaj
u1zoYHu59YUHw3/E4FzkDxgbBJCBiOgSL/zSZ23y15lKNkUxYpRKnhyFScodMWF9P4/Tz8sdL03a
eSN/MAgUm7NC0AIbVjbOl6oi/pMZ3W+XG1+wBhsqqOqmAHsEDsiinOSpqqa3jEXzoafVsDJvSz1Y
z5ExIDi8Jkr3PR2+EhDg3ha1YKkEW8rKIfx5dIPa8EAeaF/yMnF+5MAJ7krUOhSTe2iqGek73Mcb
RER/O6hlJaS+ckksl8QLQqQloto7AhYPmhUWKpodck+Dx+Lysixcj7Fl5MXsFonbeOT4j0tSjPQ1
aOfm5PnZ7xmC6G+Xe1lYGhsuOCLPhuRHiZuF1+Zr1rPxlSAB16WNQH5n5f5a6sSyeY868BhAnHNk
KHtNvbP/VlQ+2XPmDs+Xx7GwAWyUHSRHBpb5Y3UCQa6XTj5XKFkufjPV/jR55qcgWQT/CAkPDi3X
VAGXhnW21g9WqROn6sDKRI4K1RYg9cCwgkYGN66/yim8YPiRZTmKhTIzbk+OqNzMv2jqOUdVyTXQ
ydIAvH8PAHVVGnX9rDvC1IPfRRwmzzqnebSZ8pq/Xl6YpRFYdkK7PAK5EUagIwmKF9oeFVVr2MSl
xi0bEaOZVA/447FIhPc3bcdoOEgD4dSVY2XBBm3IXRFVSeKAS2nvRYVODWj+NsTRzkEmc38L8oc1
T3RhHP/B3rUoyaBdTZBGGfiDalv1EkF6YC3ZtdR89O91jkUgah8q1Humw3HjZYDsyu4qsuAwoTby
jmRcDmEi0frAnKMBYxD4+Gj49ar9YwHuLrexsM9tTTPPOKEfRQXdw90P0ipw+U3PwGgCNfE1zsml
p4Fd6o7qxNJMbCp+jo78VUygXxudqn71zjEqqVGX5ztJAx09hA4H5oYHP8efy8Nb2qWWGcdQRJiF
74R70UEtZ5ze/gkkwpX6M4ViTcRsaQ9ZdgwuLt1HUU73bZBlf4NzTP1KoE785fIQllq3DFlLIiRE
4bz/nXNI4znHABf3ylW6cDnY4DpvMtzpRxPs44nuK2f+Q1zxC3quZKdRUNbF6qF0O33n4z9XDec/
oLo6cZE8JuGe0VLdIbvsPQLLIq6Rf0yoDaqLJyVIOZPiZ8UHIPulYg6Y8qVfvc6DWIX6LyyJja0r
Zq9AdUVe/ISUR/uGRJT3iwOHeJ0LFp5N9cPdyVhkfFBYhXsVs3GLiCJJA37WQW3ZGnLv8wEQ2/Gn
YAyclOn1u0rOnkZuqk3lOvHKnlpq/fz7hwFQ4ATmuMnUexE75U2AjFS1SdRMrwPbELv4LZ4kmTNW
yncAVH57AZ4woQKFzDX7kyTevz9ek6Rhbt6Z+4KfpXUK5y9gf9eOws9PWwBv/914TeK5zDpPvkOQ
DbKkhUM21ch/GV4FV36+dVp0rVQVnwP9PlWdumNz9aXJ6XW5DGK7v5mLvKXSg3wvpgnhcwj/3KJM
87qKSWJzr/b9CAI3UAC+uwmVP6dSIvLrI/pw3czY/u9Y0pKUTSPfc1m89TnvD61bXlcmQ2wmVTP5
beR7U/ce+ajBinrUwiZds6bws2BQ/ymKI1mXGWhuvRs3fB+74F4X4vvl7X5+5/wX/UBsD1c72kS9
SfS7yNT3Pqihl5vfIZP7Eqn6uXKKlTNtqRvrsQ59zLaLfaHf9QzEIs2DbxXvToQCUhhUKI4Ky5vL
41maKtt85z6chpF7RVokxW9QZhk3rQFmWvMLltq3LDgGuCdyiizeVX7T7uKwI6Audtdu46XWLev1
RNMnkUHdhJoKcmhaLo4qD9ztVXNjO7RToQnYfUP+npAZdJoDKpOzlJTgQbyufcuXBdUo2NyzsnmP
W5KLoyAIAB/yKalermvfequzuY4hMQBkQZGDRJWCXvTW4WTlXbKwQ6PzC/LDpYWyzGFqXeMdqIxe
RcF3IPG4K6rm5xnYUo9rikELK2w746XLFVQDnPadw4MC02TCUA2qjFhFii51cP79wzjiII4B3NTm
3pjgHQnV3wDWhitH6MJLHjo9/25cgbJn9kJ8fTiovzsvJD+rMhqBOVcsjcNwPpQd5bfU+TGMqtr5
ZXZV1SmxOfFcVJhGWRjqdxAXezsW4EHfN/3b5W31uY9AIsukVQiEYCJo9V6oNruBjkgAYW/tHUwG
LWQQle8ud7Nw99tEeB4k9YYKvvK7K1Rwc8YXacTJkK0HUu+qHmyX3PHCDmV2A87yuAULRAQO3Ptk
dvECjsq6X5E9Wki4ENshL80cSj8L2iwdCK6421pCLeBt6iG3fQKtb13thn4Q+fyt1pzigOGZC7YQ
vHPqBpEnqP0UIf8yOc4Epvrrxm2dC96ZLxf50Oo9m+FMxgg0/yNO6IDm+HIHCzvEduMT7SuXMlm9
VyBUjt+itoo420Qm9opTlvn9LatQwbrS2cI+sbz6/6OdMfCmWZl71jYF6LmT31npqDSn8q/Lo1k4
IWyXPzYT6OaDTL/7hLsb8FlmEICXK++JpamyTgi4qqCtkkX73gooJWyok0/u1g/1VG0BqHLJtksy
7+d1A7Hu+jgbXJlMOOo0oQS0rwgsZGot+rs0S9apIOlI2sQfuncHNY3tfR+Dkn0X+1XrXPdSsevm
tNClB100rHMNEskR5eE0AY7y8tQs3Gb/ceuRIpw4nYLDGa15JhBT7oBrk75C/Am6NqtKmgub1fbm
EXo/y+e0yS7OOLQzA3DfkGCiaT2tVYYs9WAZN2HaZ5kKkx04pB+1CyhF25avclrlflxYaNuZN5U/
gl58cA86U3+1sxj+P7xJ25dXUJjlNMLXZ3UX3wq3RfperEbWlj79/PuHux7k+yAZnWJzaEvg2/Gq
Vl86REhvL++hBVP+DxMd0gFjN83JrqplfZZxR4iXBnlzoyfR79x+7chY2quWGQuVwLkJO3Ngfseg
O+KN3dOYBPm3FsAIhJZ9lC+nuVeuVXMvjcuybMpio1kfuYes99RB0DxEnUnpsL+JGPyneaD178sT
uLQ81mteK2KMk/nuAVQsvxkd541EFfyKhS80bpfKtdQNEtF3wSFuHRSO9vIv1lxDCxwmxK6Uo+Mk
zo4T2xniendMQTFsyOYfl2dlwaBtmXQgZQjI3mh9Hwyyl5vMn53DKBvCtz6P1qpfl2bnvPYfLAOl
QwIqgBRuGtRp0rEo5SZan/ulIZx//9h6O/ZurSa20wGk82JEqw0edjsnD79cnqOlzz///qED5hI1
srYGFX1f4ZEFZeJyKL9NoFtp18q2F6wgsC/qAvoEcujJAQh+7yYOywIKmUifUeTxUxSOX8fvBjHZ
fw8ljgTzeefFu7gByxZItvpdmCdrLu3SSti2PDpu5DfMHFTp/Sky0C4TGtzwaRXPudSBZcMkyDsW
6dLc94iYboIh/IJ0RguStytfY3Y1HPhooH+JNNSBNc546w3IlAL89evyPlr4ervoDaIITt2XPtRm
omjKU40E4IFDyHlDhyvrZ8Dw/X85+7Ymt20myl/EKhC8v0oaaUYaW449HsV5QTlxTIIgCd5AkPz1
e+jUVs0HD8RdvqSSSRUhAN1Ao/v0Of+7wU7HAHJc9M53lBafBi3yXVrRNT5oi5ma/W5s6Lp2hljE
qdQgxRjQu4VAJoZ2LI3X6DEszmb2u5VB106y7J1jzP0ZrPFNCwXixFNrpN227xvO7OOtAwm0Vj03
kLY+VHHwOQtXAzDL5Wl2t7HU4TXypuo5TaL6Qyj9dE+LxZD89kPKOrfbFSCzONw3J9tMDF8mlLME
itNBussgNwYxG5CLlbT9e9vXDV8mQS/KHjQe6U5kcQxW8THdjypV+/uft/mC4cmQzlVyomVzVnyc
jhoydPjtffAxmjcSpxKzbY0Wde71re9dQgpYsRrRrlDNaw8Sy+83+9RCzlSfg0LsSL2mF6gGNgqa
YLoq3I9k1BB/27RMv2mLsykgkUPwqMpABxyh+17HKUjk65X8wfsFR2I2rYUMCj0+9FPQG98sGhou
gL9+P31Xefu31v7nZcFqVR2cOVtJD/ySFX8nx222rmktPSbBLXuhDL2yIFXO26E/TTjY0aDJII2z
Rysj1GXAaTf9UwK/Xe06NQl5lkHg+keJtw35otyEeP96LIIwzVD0I3QsE3eWPxBngMxIqCVElnU/
KhAPJVA1AHN7Mx6KQmfFh6ENhzUpbYsP0uXvb0KD0mmQexEZw4sLFhxyGh/gNPnKWtmMzIgKJEjB
PTpH/KRIA9bkHZRzeD8eGoKGmH07oZPl530zs03DOEoY5+HIgTw6Khm9dGkIPo/+y/1PW45EswGu
DIrAjUmanuJGQfa74BnyuJE86Bxo1rLFIwnk+tvIm4jZ9pZ6eD6EgiXHpi/CE1Tt5Qso2PTn+1Ox
rJLZ7cZdFgdjmjjHCUwxuzLBteEUa6Lflr02m9z8pOdAYwe49wao3NJIfgPmY9iBdW8lF2T79UZk
oNu5rmKJPS55HxyAp0r3fuqvIDssu2w2t5Wy7bN+ho5d46oH5P+eU+2fS118Wyhvx3yLXjaeQqbK
e5Pp1htdBAdQr532Pg+fw6XWzNP2adsWG/7MHQCutZtVF4Qd00GUYQgNs7WHnG2LDXcWbUdwtmrn
2PXsh64glgCh2b/qWK/xUti22HDjOITeAx2i/EQhjwwyfESvec5XrgrbrzcCAt1Oae2mgOkwgcS8
GMY/IO+NasMoN4HFya8yx5uzVNekogKA8QubKn70HSfbl0qstapa1sZsa4u7YEDrTwMJJIl+KSjK
QV91yl/um40lLjYZ4blwFn6vHHTz3vh1SY0RJ35UYXAg47jyULf9fsN9eZTSxksjcVJezwM0fAUJ
/1pDVNnftvxmOxs4hPXgQ4HwQjo670iH9pA2XDsfbL9+Mao3eysiSgByGcrLBJ2hE+E9eci0ON5f
fdvHl7+/+TjIcWjckJqnOz6p/G8wCDzXOnW2VbtMcndQK7ueziBn4bd5/pER6CUHDKKg23674bJN
EHddGUGooElkC7n2ogXVyrAmlG3xWbNDTeUQe4TgU3kJBxwIykVOfuqRM3TJahXSZvpGIO+jERFM
K151IqJ4ATXAI3TbASmk08++5t7u/iq9G6bGicnproOu5tmiE1ly+ao1Sx8B8Iif/EUpm5XoZ3Az
AL48BQkQt22DFWWpdy81jGpU0MusDfpuGCVeu+6J4EKTejjiff0FSpNPDlAZ9yf3rvliGMOzZTGD
nk/O8qQ1CmYlmacHHIVbbn18fNm2N77BZEqqyJXyBGnJL6qmet+i5XLlEWf75YZXo5MPpbjRlSf8
W4/MW/TDGbYhhPDLDa8mQOYmE53LC3gy5X4ay/TBc+Mf99f8XcfAx42rGGx13HE0nBp61wDgh7iC
abSw5amxONwfwmazhmd32m0cGsXytDgF1MObXdNEYKwU7o27sKE8fAYqD8qc8yo622awxhUdVllR
hFMiT6E/PC6yLuhQ/KI69egLfcj0piQZFs9wedW0dUBKOZ/LHkESy3CWoGf/5/1ls9iUiWormyQi
DRXzufPDz7KCIKjDwHe27eOGRwtklmY8duuTViDqd5jcQSI23Phxw49LmgVZj+DiFGZ1vgde7zWb
VzOftmUx/LgDRdoAyif+pJMKXYBTHB4LEcYrtvruIR4nJqQtLPvCbeOEP7G4fm7w3ldD9Srq+NGN
wChzf+0txmli2+KqGoXr6vpEEueVFuGhQVWSTMnrTFG952vIIdtCGZ4tgsolZepji4v8SpZafbvd
fgyfBi8FA2A0aS607tRREJBTFlCkv79Atk0wvLccRpBL51F71orI9MQ4WrF3oPgvdfXUVqnq2icn
AFXbCjjbtlCGF4fJMMseQI2zQqcjfcQRGCNBBsUr9+H+fCwDmAA3QAwRFo9RjdwOGmpIWOU74A1f
tn3c8OQJ/YXgKqOwJshc7NA+V++cYE1YzPbLDU+enCJuwqZsL3qEXOpExOdyEGvtcraPG57sJxHC
R4c0F5nE/jFN3fS1pUOxct9bjMhEtIWaxkXtzO1FasQtE8FTsGK7hJT7ZHnxb1v8ZWpvggr0VdTh
2PbtRSCcP5UjFDXLsq9W7MZyUJiwNhEL9JAWNX9aDgrho5EjfOFF+zSl3r8teC63zcFw5dQLqCzb
tr10EwwI9Arpte6hCHH/65b44jcU2yxzKJxlLd47oAwASc61RCZsj/zqn9sGMLzXH3pYKQprF793
KKJ6kYYn0kIPJsvGTeofcWIi2PzewyVWVfzJn1l6kHF2ZYV7g9za5/tzWHz1t0wwvm/4cOwXFXg0
R8QRQ/dBKPHSIcsMUcRzW0B3HlxPfbqWOLI4nSnVOvkRTVGvai/Mb8IH7ffs2hdA/a/cbZbtNiFp
tI3QH56o9kJ8+Yl0CIa7MXkFscIaoaXt9y8Dv/E4HoFvmSdVe2lihPEV2jbbJJ9P9/fB9vHl728+
LpXsopF5OO4G4EQFA0Z41465uwZ/sn3fuJJRJw/awcu7i8idGtx0NOPHfm6AhNz2+w1XJvWktGBq
PnOJWhKC7M/xxNdoHS0HamjeyhHT8Fo4GhmDz0xHYKwInqLiH5To1163NusxfBmcYIJPvdte6Cxf
Jeq3zzzAm9bTq6Uwy5FqAtDi2nXThAbtRQHGsMOGfFnqKufGo3sETMkzsicbwzwTgyY6PgLuNsxn
hkyw749fdb4gYsCoJxyU6jc/FMzmMugvQpls6JpTKEHDcap46v8cG6LWEoaWjTeRaKKrKhUVej5P
AWAl0G/7U7X0JufklcjgaZPlmoA0QPIJqlRe9gQyL7qfejo8DaAVOmz7uuHXZcN6oPLn7EkXUXFK
QX558Po1ELjNpAyn1qIeRaJpBi0o71bODdshOn7syv5PpWC8iyLq/VnYBjK8O+1lDwfJ8g8oe72m
kX+ZRnLS4/CVgb4CaIGVYSyHlKmJKkXfxHNcNye6dJqVUHhdN1XbFAwHZ5En2ylou7MIaaihtQJp
kb0e8/4B1Fc8/SgdsN5GdHblil1ZTpTf4GiO0B2uV/4kuQPh6kk3Xv6gZhfksBNRdFviygSmQR2s
jQOv787Um6oHwNS6TzUh5bYNMZFp6MXou6jW7tPSV/gr/q4H0GzdNyrLbvtGEN5VtQDPbOtCebJA
3piF4DTbZznvV5LGtg0w7mvfjduFkwo/fupAu9lFZBdmRB5iyO6uTOHd9g+oR5vLL7rYGXhViYvs
oXK0yP+hXelTGsiTmPHWQqkPlfA2bSFCNn5tx7XU2XtLtwy7GPmbaCEkTp0lkdJQJ07RersLmWgC
eZhbJx7+/f/fnWUIY3dKEZQx8RUUg5u+O6VRJo5jTthp29fNvYl61rhtBTxFMc8gXEEcFaTl2rVh
W57l72+Wh9dhppsxDa+aTNmLGAr1Lcrwitz2241TVyaC5qIf8HVUPHApRe3DnLXthhLQsu7mUVuV
EFJO0+ICCc4w2lHHofUlwTMg3bj0RjClIWJV++2cX7jymhCsXw0MVwQTP9xfnvfcbpmAcdAKIiIB
SvThigRZ/JJmvGkuEx4sD07nJ2tqn++d5hjExAiqOS14MfrZV9EFD6LxL8QF/H2K5muBW2Pmm9Lr
y0DG+0gBS+xV3QCZbkaciwhAXK6ngqyslW0ay9/fGCpSTDRM6jn7WobA8uFebWqIoJAkvWai+tZL
EEdv2hQTNIjQPAjbJBnxBEYDOg2AvAYBfLarEk8/bBvCcOkQ8s5u3gTjlXb1M4fwMqjSPsEUwg0J
j2UnTKfWvfZEIIarT3XU7AhCkPTJo0EerEzgvWBzGcDwa+JwJFUU7a+cQ0xcJOyVjT1wcRPy39X6
PCz+4RkOzuehGXTD1ZXThSZm7v6mIRjfkszzPm/bCcPD086ZoKTk56iWch2c86lI/w7k6M3f6tnx
8pX4xnb3mYz30pt0PdAWxqt7gEQzhJ8dVDxR13de8WyCuqeYnQ+aRj+qNPmQ5N3f96e3bLiZssA+
mZjCJsuhUIBi5KXRddOAyjCAgEFEfSA77w/wXk5kGcDw+RitEIooln4tfckehDP8qaV/1sH8s3Hp
v40G+UGWyxXUjm02xhGwwFX7SIjqRQToXMBePUTJsCbea7E1E1qoCEt5PunhCrmaV5AAVuDTyj9X
66Kbtl9vOL1kcYeyvJ9+VeC9P4tCewcU9daSFrafb7i8atM6cbtmuHYJbu+GgVdwKvr85IyrdDi2
CRhO76NCN0JBZv7aqSjJgWIiwcdpGOOv903J9nnD2VHyhxBbBXUiBJ31jaRkLndVm6st5BaLqRqu
HntjrtJhSL/ysBgvE0fXcVrFa9SXlhPRhPL5nTdATjBXeIY1HX2lox6rZxdpsBvVQxYf8b/yNSIQ
y1gmsC9Nps7LvWn+GjuSHGieyx11QWzO1YLnBBv2inNbdsTE+Cmnj7Dpvkb0Rn5KAd0mxL7Jyh1l
MViTyD6OaFCGZayvo8zGR2cYPMBh/P6W+Ju0zbDjJspPZzgjRjwovzYhCr+89+kF19QXd1qlkbNN
Yvn7m6CkK5IMnMfB+BIrrfQOkt/u9Fj6dfStZzSjK9l5d3GBd45x13DutEk80tUKata+F6Z7Bb60
CUi2TrGdmGhNj2XbaXGqnZGPJ78tZ3KG6qBID75TS/2YixQo44ClYfawyVdd4yiIIVLm+rlWVwRh
6Z4XC5cLSZMVu7NcKr+W4c2qok3A76FOxF6oJxtAlYOzIIB3aTb/1DULD7J/yZpN6czFSoxzoQsi
7lalg7lMc/TY9CQYd+Dui7/Wo+rXoCe2KRmRPoMwtRd4mBJvID8KmcBPnP/xK4LtBNrLJoF6nZNm
0eH+/ljs0kQPsraumHJIe2XOWD3wCQLPQjndk6fBr3d/CMshZGIIWenJ0AG1zEVEgX4QbvYXoGYd
imCRu8trgKXvD2M5g0xK/NBz1OiPQl1pGRB07/JiVy+X27avL5N7Y2mdULNwq2w849AO9jIXxaeA
oZnz/tdtS2ScDlNUNUMTI3ztFOqOncOTHc1AwwUQEv0jY5tYp2DBxDgepmZE338pQV895C10Wkty
GLzVHbDNwvB1ghSBAiTeOaMknh5TFn6Omyo7pROwChVdxU9ZPIQY13/jsEnGaHI66wGdHZDbOvpJ
/Ijetnq/HNoLb7kj1vQcbP5h+HxYUZUlUJy6Ajda7fFcIg9+uaSe6lV4jeW9SgyPl05GB8/NFLqR
8+hAfPYjkVHxMBbc2yMHJVDkXk0Pvr9F1MQbTlM/9X6BPILwuW6B09Zuke1oOfgt27cqClDGIgAr
h5/uG/b7TklNpOGklAMdrdC9kj70TqpWxa3nkV45WWxfN8J8aEc4A7Lb5PpLv6vLJZKD9RqDoG2p
lr+/9fi5dR2PMqRcUJ7csxJgsGbAebIE+xGodVYuyPcNjJoceWzuk3IGE/q1nAfnqSlDpFKr5qBd
0Bvc3wPbRAynB52aQ6Gs4l7B58gOkyDz/tdLMq7G4AJii3jlALYEH9TEHk4Nn6qoB9XEFEKjF4u1
n1ygifT8whP5zFpyaiAK/kjB67IXjv/s9M6uzzcGofQ3Sj1RFaKaKLmysfhcSnRKtyl4Ru8vYvJu
YEVNSr1uBiX+HLvTOW2AQizi+ADloBPUwSOQ0qblTrvsG/KXx/UXuSUVQE004hQ1DEPGWM7UPaVJ
gl4898r77kkkwXPYlfk+hgabr8BrNiEtfn+eFmMxUYqqS8lQk8A5o+gV7EoU7fY6HpxLH5VqFxAw
uN4fx2L2JgvfFGl/GgQhVzRmRTt/1qglYC09/Mv9AWwTMc4GEY6hdiUGYBQgLYw370WexMcorf6B
0N+aPsf7hzc1GfniBFcOBB7/7xHUh8+C+/4LKRYqACd7dEbP+XZ/RpbTzsQyioFW1GsV6nfN4D2H
4ZR9rjuEOve//uv9+fvTgZowRp3Gfe2B3OFFComOw4MCx1N9yCVE6bhbVM1fjcL9/qjQ4ihRMe79
5jMLiJ6aQzWpghRPHukBhXkIINTufImjkfgf4xCtsBpqmEKRnwMecWgvq/I4bFvQjNJ0oLs24zIj
u770SrotEgS8+X9P7gkllSKrCTtPaMX9hzdgq9rpechX6ncW0zVZwkATEqQkydsr9Xj9Wdf1pzKQ
AE1m0xYCzJBQE2QF4lof9yUPrsQZxr+bLIEieQY02oaGp+XzRsDB5hx4mMKrr1Ms0gtp8VLnTc2f
I0iYrtwFNls1tiDNIPlXhA25hnM1otO61zPf9UBqrxzHtu8bMSBhFR3HqqbXsg7a6egDL5G+FDHE
yVYqRpZNjo24T1VelruMzVfqFp/TCrJwIHf8Y+xXUfS2AYxNANCQzF7esnM6EHIsqwVqGKp0F8Xo
VL7v0pZFMnGqyDTESFaT+dr1tHiIY+18qwJQS278vJHRBfk+48qtgqtm2XgNRxL/dPW4xrZmuXBN
eZs49+uAhiK4diK4qCj+hBvd25UtWI1IhcABT3sPh0qv0At4f7ksO2JSM4oxGQMguf1rGYCDg87o
MCBR9ilx2nDFqH7lk945Y00QK4udJm4Lwq9gRVblKczpXCAX3hPnEFOWiY+kzvm5Tkk47TWZq/gx
Dz3ifIxHEv7l96lTv0hnKsWfDdONeu2gnK0h0IZu7Q9eqWdvC3BrOSEWi3oT+04zg5xD77OPHqmy
/Da3Uwjon3QUp//UM+3jtb4Fy5qbSMxQR3Pr07r5LwxolLx0ceQ//j+cRLYRDCuNx4HXraTNFWi6
rwy5ySMwad6pDkPyssluTAgmR1+zQ1O3voYMdtOx4Q/BiX4YQ7SLbRvBeIoI2vseMqvyimQxfSh7
GCSAGGSfp9RbyRxawiWTDlDObekXY+Re0wH8OWCw8M4lD4Od74ZfMknE1/szsRxJJikgiVnKdN+5
V8YmSC+qEddCIXi/shW2WZjXDrLOYZ5N9OpHbfwQRzl6qVNFjlFckUOF8u/h/jQsUV9oXD98cJ0w
6jw8qTy0+OsRH1Yo2IldXs7fh76envph9SS0WbBxFTX+UOraS7D71Vw8EVd5TzzGTTGwVRkS27YY
lxF6I4gSrGivutaZdwhHJ0KlIOq6lW1/P2VDTZjm5HDWTkVBr6ICJr0UKvrGRv+vsIcORtLI1zHX
4Tlzui1cODi/TKzmxNIAdMkTIpx54s9hr/CWiVBdud3ffstymQjNErDcNppYfZUhv+LZW+5GVJzv
f9tiwiY6k4u+Y9OAlx4aucWRCJIDTjL4n/Gwjh+iUqymBSxmZUI0gdJL0qpL3SuQ14U8kJIW0QO4
QN14NzJVrQF7bPNZ1vDNVeInToF7nNMr8HnBLoyRBIja7tT1xD8GwxxsaPpZdtzwfJ8kxZgMOFgk
K9VPnY7gO4ZAA3m8vyu2xTIcHj32SGJ6CblOOZ4wCjy+3/sI+14LyOncH8Jyppg4TV9FYGOrcXbF
AaKbFulFvjjE8iKOlv+qBXLz94eyzcZwdxbp1unnCnvS4FUfL2ngABszoxtiZb0sHmLiNH2/amuC
ItfVn5AFzhS7ehP+cf/n2z5uXOl+WeZqBIfTNeVQ/noACXj6I0+abE1Vyvb9ZYfemqzrRkXTYrM1
dYc/yJjQb0OGCPr+r7csvokBRMuJ11VO6V05Q/c1G6BT8prTPIkOTu3x4XR/FNscltHfzKEUHoWk
R5KceUZyyJSAZ3GH5q92BWBhMVZ/GfbN54nuYT9ZgPdXhXu8cV1Z7ieZRkem55wCjU2Lx3xwuva4
bTqGe5dVNbchop1rnFfkT5a2Y7gPSE7XalS25TL8O0yEX6JpAHFJ1pcfiUaXyDGTwl/D9VhOQd+4
w2mjS1LQ2vuvjODX4iWOR/11ecHM0ODbFsSZKEHZMw2VoMy70mDBEIi2GumZBbn7L7hP6WMg8kK/
bNoQEyuInkpJZ7/Pb2nFvH3jgAgcLF5rYCGLj5gAQepMOuJS4jTnfve9c2j571T46iErRLvihhYL
NvkEfadBOhDa9demcsL6UvbSUw8AtE/sX66msYp3DPz/9DCiocRbS0pazMxEDMYeeuIl6H+uQtby
WNY073aBE8c/72+KbdkMpwfmXqeNzr3/cp4ixnNqSPljxsst2s24Zk28IKv6SYrU5TcWZxEA2qiI
e5BuzZ1m29Vk4gXRnt2zMh5wCy7q31o46SO6w+td3zRr5GMWXzSxgqCymwsIw+L2Q5lC6+SDTOT0
5EfsW+0CnnB/K2w7bTh8N0DFbyB6vsaoICZ75jkeCnmymtrD/QFs9mvc4VTRaOk757dfEYnOO+95
Can9EsVWN0CxqtfDsHKuWOzKBAdKGfYFuPpmCK663gEt+v/lt1Xhb6p/UxMcWHZu1oDhCavltcOv
1MvkanqsUQ0rBrT53l8yy56YnINlJuY8Ew5sK1LTE8vCme2gk5GsQTds318M7s2l2DBo0koRzFeZ
ZMlHPkn1pW9WqQxsXzecWzpuzFol8tuUMH0SPGL1sWiYy1YMyvb95e9vf73MskKTEWcTzSv1VdVx
BFBLEfap+nPb+huXOOipBxkhcrilSCidm3KuakS1RP5z//MWv/7Fy/hmAqqKiohmyXz1vDF8mJvx
uyb9uPPxaj4F49Yyo4kO7HJUj9q2cK9T2UzhUfrh0H4YnQ5wq/vzsG2E4dld5eal69T9Dc4WX8KQ
tn/k/kbADzUhgdxtZ+SZg+7Wgbv61feRTaCjDPZFX287LUwwIG9KN/ERdl75hJ5M1cWf9Jw2pygK
65UVspxHJiIQpAJ+SlUTn2UNXbmmqb5RcBo9ePGapdoGMDyZjyKORcTaGysc98Ak3acQCluKYduu
B5PvT2ctY3FcqxvS1wXfSz4kakclST7dtyHbBAxnnhSP8sEj7U1RUKsjafAcV7J4HiHWc3+A5a31
TibbxPXpOAef99BhACSLnnxJg+yjHooge6EaWe5DGUwk+hqPwqlOWUvWEknvysIgAPkN8Zc5Q1tA
aPE79eeqPzJ0GXbXJuNi6MC/gvdgs8tH7TCAv6D/3nnHPnKV/z32Sz0C0N4REl+CMvL6NdYL20ob
Fz1daJGd3FU32cVogQRNTvF5Gjz2Vz036nh/sS0ngkkgGMek6IV2yVW0c5PtUIXP1b6irvt90/dN
ECDIQNpmgOjSzZ9l9ymUKIQ8jayZupXkjCVWMRGA01C6WdsQ/peiOc/OshimOjwHThp0HSQXyo4+
uyyg/nRkecnd+rBtWsvPeXshDFlPfe6rWwdRJDSVsdZ/AJNqv4YTt2y9SSwYhhV+dNliW5D1Fbrq
jg4jP2Gc6bZ9J8vAbybAXadEYstvvqelKj5DBan6ynD7rIRDtp9vnBE8qWNU7Mf+Fvoxj4+TGzHx
EFYOea3R1rmC87BtvXHn+2rqB9Wy8tYs+NIBGccjhHv2kKLkR9myeMfB0rDtWjCBgR1LwAAlkuhM
vEwcGo164S9JhpGtZs4snmjyDtJwLFkcMXnlbTcEkDRFi/657tqtmWsTDBgnqu9zkJDdIAvUnSfO
io+9u/p8ez9Ecn+D/zlxPfZhxm9xmcXeo6CCi49+VcbBh5A74sdIe4hZ3Pe+983LNaF/kuflQAre
39gI4pZwqW2npBt3npDJpkjDNQkGlYRmcD2r7tYwgIhi9OKcYFMZ6NxR5rs/i/ftF5Kg/+uCcQQh
ZEcsF2nP5/IDbVBPfBHoEpZH0tZl94oOPZEht4YmOjwn7g/6vpW5JiYwHoZsziEEdYOYKHsqajBX
kSZ+vf/x5Zf/fnMjFPvfGXW4luQUFuWtS2fvCbwSX/TilXxW8z7K4vSwbRjD8XnQK7eEAssNvGLz
iI7esYn2vh8/9nn1LZiyZqMNGJk7NI6lGUmpvDVgmgY8XqVPQTvOe9AFrUERbJZsXPFNV/Ru4bnV
f7kuhVaX3a8+z6BA+ub+atmGMGJ+4Hzckfe8ugnEE+HOR7Lza+yxhO86PwPNyP1RLFtvgvsgh16F
wlXt7VdkzsFTK6C9+tSkIElJeL/GHW+ZjIntwwUe94L11c3nMj1CpDMC7R7615J1tJrFQ0yVXR9y
slwK1twmGkzfUqhTfcD5tZblsk3AcHoyTLpQQVXh6II2nl9BeFVCTOAYpJu0dkPimmA+Qnt0k3Si
vol5kgUgLRPI0dH3vS2h7ZpovrAmLl4sRN6mUYfPRLLkMQzLlSPEtj6Gb080SurSo1j9DiBfZykZ
zpBH3HndKi+UbQjDrdk4eawIOV5gLdpgcEDpo2gFOYySrWXQbDZkuDXkOapgVG19852Y/iH8ZL5I
X9CVcp7t64ZHs6AGHf3cVTdShngINMwJTqEu2/Hhvi9bvm+Cu3zuhS6EldobdVA7DyGD+HcrNla4
3cgosaWu4LR3fXnTYQG6LNYDHrrrk1asxWqWo8iEd4kCl3WZTPmtZMhmQb8MZLVJEz1S3XyYE70t
qeWamK64FJlOkBS/+hJMdW7SHpKtOV7XRHOprJPQ6JzFDRnq7lFnfUt2wMogq3V/i21rtGz9m/Cf
9FmIE1s0V1BoX7STg3wt1t/bXH4au9WWIEuAY4JlaejrRHayvIGJCBzXS56s6+v6gQnUWyKoCIGz
bo3P3DYhw6lFFfAxisf85hOoHHRp8oOobDrnYBH89TK4v2yWo+M39Kwqkcrs+wap91gfJsfpvUc0
0g9oRAaQYg2BahvF8O+QgOUIZSoYcAAGct1E+gA17X5XLwJ89ydicXETHBcLRAGuj4wvT73GPWoH
EnC7EIlyvmJgtgFML++7rBjduUE3EJrASBk8t9DoWPn1ls02YXGk9GYXOhPiNkmQGFBc/h/40vnB
U4hroqYWfLm/Su8DRd1wGf+NlzSuMzsDpeGXko9tsYewzrwvHRD3pA6Cgjpi+R7aZN2jzLNr1oYv
90e1uI2Jl0PxdpxEQvD0WDQdoJNAL7oHkPrXO2eqnekPpN+26LUjWDBRczRUsShGXn5X8xA9kqGs
H0Ypi5Wp2KzAuM3LXDZylCS/ATXjB3uwQKAljFESr+l52wYw3D6e0qoUcVPcJk801TVlDmFPyeBD
XX3bZhg3OQlcx2VhWd5i3ICnhZQU56M4KgiJPURj8qMoVl/QtrkYbq8kmZPcT1H3drzxL/Q3dHs/
IRtzMq4JlEMxHZasaHtmTL7yvIHanY9CWF8Pa9ynlgmY0DiQGEaVC/Jl6D7XF52ilTFAMmblQLF4
hQmMQ+dg1eWMujcASOedgAJW8kw4OrI9MArNcZWcczqwbT1ErgmVm2bdDI7ICsQQkPgAlcXg/1lC
IfwyBk72733Tsi3Xcvy/OV0AZEqjMsn5TeKBHxxQmZ7yXTx340rl03KNBMu4b75PG1lGyIkO8I2q
PIbN8LHLm+YxmkArsm0Ghnvjph0xAdGeU8ctvoWZ9NtdBg28TbldNzCcG4ULJL6F1DcluDxNU/gi
ySj2aszbfSmgJAXq1X4lmWhbLMPPU9HV48CG8sYLNs/fQYkZlU8xFHD4lzHv+uLvbStm+HjotUU8
uWFz5mhc5a6eDnmDBpD7H7fMwUTGlZDV03yYyK1pAGCLm+xUiOJzy5GCuT+AxWJN9rxudvSodZTe
yBRXMzqffOqyCwETk368P4JtCov3v7HZ2C2pSlky3Hg/Rd9oXw6HqWnCM2RwtlVVXBMkF05IsuKZ
OX8BpumDAjXRcaxQv6lynCX3J2FbpmVybyaBJtSxTYFKXt5nKn/0sTHlAepJ6tv971uOQhMhB8g2
JOGKVHyXUfIj08FzvHTAl677w6XDF3dhYbk/kG0ihn/LbEqnqO3Fzc9q1X2WpaCAB+SFKn/eH8C2
3YaHg7UpTmbazV+0o/9AnWhh+670sUeSaqUvxjYFw68ZLScf3YCQ4kbR6dyoIBz2NY2iYeNeGw7N
OMTRYzYOtybnBabgiVf0Hm+9tH/DwqkZwuKyn76UTfhXQyuETwmyL6eEqDUEjmWFTEBck01kCt1w
+pLGs6B7n/DJPXulO4QrPm0bwPDpRo1EQmRn+sJl0e0YhBoO87SRZs41cW/Mqx23r/rxxjyZNXvS
Rkm7w3N/TebD9usNZ+68dEzL0U9vZTHhDdAxxedTlg3RtlKia+LeSOOQPAE30JcQ3VYfobXi/0Cc
syYjbvEwE/Q2+UUkS9VOX+iMx0vsjP2h7FJv51E8xO87sW2FDCeGRrykNWj0b5I6EHFpwlod6dhv
PU49w4WRCCFt32j1kZU4p0un44eZpHxbkt9kxdN6dgmwBepjl7EPYRGpB95ER8Sa0/7+8lgekSbC
rYzwslL/h7NrWY4T1rZfRJUEiMcU+mG3HTtpJ7GTCZU4CUIIIQFCiK+/q88op0/afcuTDFIJNJL2
1n6svVaSTg+NaccChAnZLVgcR1PobOm2fW4/MWi17vo2f5wm8L9dee2FHPl/cG/Wq14ENX1OQFdU
hNrLjek1NC5y8ZnJq6INFzb/HPiWQC9RwC4QEpyaimNfo6QHfHjy8+3Fu3B8zwnxKqdM1RjPX2oT
2X1fu09ZM49lNlZf337Bpd9/Zt5VpSqNAmqCtOIU0WR6TtPbNVvs+r6Y6Vzt1tQ9I2A5qJ7bVCfx
B4sRrvpHboasv+JeLy3R2SXtwSe+1BHO1wgJpcKjn1/8J26ap6vFtUuvOLNwO8wkwOSZf64h8QLJ
g8gOwZaQpg+7YjD1VeTPpTN7ZumdjGKqdLo+Q9vN7A3X35p27T8CYPMFRJXXZvgvhE/nLHlQKxPU
x46/JDPrVFknDS1r8Mx9i4cx3oJHxNy2CEqu+JcLB+wcFJdlSZqjuVPhfpra7w2TMy/muX2PDgXq
N+eIOIuB+0DyGNefnmhWegx7TBuh1uxKr+HC1p/j4SqloSlqNH/pMlDWN6cSbt6bJzF17IoFXnrD
6TD8FS1Tr2KXTcw+rNVg2CbWNql+umoM8pIgyR9+vcvQz2FxGSE07mhXvxCiE/PUhKkR36TTjL/P
0M/58cJ+WhyqwPwlTOtxU1NBNtReA6ddsIxzTJwZUiVwpdbPPlHfjLY/e4XWZ5zLGMCzq3SIl87q
mZ036zBBNGgIvo71KKJtjw7uXKYUY4ibtzfhVP39B0DgnOYuJnAgq62qp3ikf5oAZQmUBO9PrXtg
XG88xq12NH6POsHJNM5Ccy8qOXVERM9ZYHlh6/j3ElwlaL6wVOe4tpYamnKqoud6puuvjEQQKgiq
awCXS08/rd9fNkEqtCIN7aeHrkuzL8A2T1GpRKWvYQIu7MM5oV2PqSo0cFuOkX9wsLQNO3QQG6kX
VIYsMpqtAr3MLCEU+va2XzDx/0Gz0ZrlaNuHz9BtnQpsiQPTGUj0hL6K17m0YqdX/7Vio9RhO/QT
/wymuPbQjVCcHTxIu973Aae3/vX0tutrOWMi4qUZZH8TVjY5RNVKUK1rrpUlLlj4uWRu3bJUscgH
X2sxD/d9VLlNlbvlxg+u2qfZNaafS1txZuIgYLTS1FP83ATgPgX3c4eZN2jaqSKIWPby9nJduGHP
oWyQIsOIxcqBZuplsyUgMy6YC9lunea7xdR7OlfXoutLy3Zm5K2NFzc77Exi4HWpmEXZJFG2D1gj
SgpJ43edAHIOb4Nkb4LKYN+8mHBkG+8ru10TVBSgwfrr7UX7986Qc1CbOU06kjC3D/2IJCALUvc4
L9A7X2O5fnzfK84y8a4nwYDxUPYcCnSA94771ZbeqEWXQq7XRtj/vSXkHNfm5VABlkX5y2A6uY1w
GjaediWz1pcpOjb7933MmcUDLgfUKh+bFwjFNFvgs7O7wLEjcrlrVCUXaNIAh/1vsw9lrg0IW3Af
jvNLGKKArmv3IcvRCeqXkzSjDditqukfWofdh2nE1Pbb3/Zvb0bO6e7AS5wzItv5oXJRuGsqzISn
ebZembC99PQzH2DEsNYkqMWLcQDwcMlnSN5P1xSULjDRkHM+uw7KwE3uiDr8Z8IBNCzgtRza6Ns6
kOgRI3LNIYZ+iCzA02FuKwum5QzMpz8IB6NezSSGzUYhP1OXQNtOYVIvr4P34XJIfuYtXE4ptJ1o
8hwisdAFbgmM3E/Iaa558QtLew6Da6YpkRhgnR6SCBPYdR7RuaCpRcz/roNxjn/rGIf8cT40Lx1e
lBbjGq2FSbVxV6oG/w4MyDn4LZEYXeNNFD7XEtRRdcRpCUa1eWMkSKTAuPrL0nQqkSLxK1Z8acFO
TuSvm5U29RRlsxAvuhMM7a/IqnaXdZhlvfJF/76L0Fn+7xe0JEP6WscovzgA7irIuNVCjR9bcBsq
n9abNa/IlVdd+pbT3//1LSQ1kkNKV7wQiTOf1hyjFA3wsNf80aXnn2X6FmVBly1p8DXroJAds/lh
Dar809sn61/rxFJy3vF0w5w2YlLhFjqAeVFT8sMx6F/ZWW5IEm8XCIi9/aJ/3XOnF51tyDSRifZQ
8z7mdl2LYEZe76WDNIgdw93br/jXQp1ecbYRcTR50J/L5cgxfotsO6PlnAu7fd/Tz7ahIsaNwjl8
AAOeNg1SuKgsfH774f+6PE8//cw39+AbhugAD7cETOuEQNsT3HC5G265fO/vP6uyYKyEDTEAJcde
Nzc+xwysrK+ijS8t/ZmHnep1qTSt5qMGF3vZ2XYofc2vMb5cODvnHc7KZZXPqBmPPLTVtlczmDCh
jbSLPLvmLy58wHmPs0kTuhCILh3j4N5Wv9P2SjP70nNPdveXc0A5XGQcxa1jndM/BAM+W7Gk1xBj
lx5+5kUXkbYLbyusC022uZo+iDi7Yq6XHn1mrgDxgerSEjyaQ/IXwPeav2fGAmf9vI85etA4Vu0y
HPu1uYtm9xVjEChVZ/Yd/vj0/DNDXQaTcWaz4ZivMZUfaG5Ce4yU09eQWheM9Vz7C9OhEagz1XBM
dHIM1PjitC0ZIy8a41Rv+4NLJ/7MWGuMOpCqJebYMPfgJgSdgUxuJ86vEcBd2t8zgx0HKWS3UHNc
ps6AoHtYipG2VzrVFx5+3r4kFmw0zvfDcdT5XMjRfbdxdE0Z5MLqnzcudSXyXgwODx+Nh/RD3t/4
cLSHIU/60sfiGp3HhS04p/PIgmQO6zgzRyhdyrlcmaqX0qmQvMYNssHN2xt98gPnpTEc1vM+Jo+Q
+/Vxb4990D4sNLqDfvFzZ8ztUod3kM06vu81Z+Zcj9DgpTqKj/PANonpUQIdDrpPtrSj9YZF6e7t
91xatNOJ+MvdyXDk4+jEcoSI7qaeAKHq+g1n19Q5Lj3+zLRHJtFhzIQ+gpQGmYS3aFwDs17wQDZX
vuDS8Tq7iZnoJzuiOXTUqbkjSffaqf4+TeYdztiX9y3SmXEnUkZhLPhytMHHhOhCKF4k0zVy9kvG
d2bZLmMjQLLjcgQbjS4NAw6epvP7rrPzriazkYJQEtwGpUFVF+EYz18gCDRecRwX9ve8e1klekow
zGmO6J99rXv5mk0Y9qbzO2/587Zl1/kQuipVeGxpJTeVjHkJysNrT/9XFgVbPu9aKgnVVei8Rsfa
ys9yTiDMrsqINdtWZzcnanobdVfs+V/d5dOrTgv4l50x733gfRgeBamLrqP7iAWlGOLvY6L2p+Zy
1aivYFnZvn1iL73uzKwd1JG1Abz2iLzg6OW8TSNzDzKPB9JU5X++jFqofev3BR/hmZmbIMynda40
IgSN7+OYzPq0jky/Z2oNq3c+1puwuoaNQPy8gk4yOB5uKswsnj5nmK7Wji+Y4Xkx1IS1TlQSyiN4
bl0B3o1uE9vgmsj9JUM581JTCLnRhYb6OLXpL9fnv8IO43BN1l67ZS+94MxHxeMQGTVQeNoVE1hV
tu4nDFnjOrxWW79w8Z23YyfKuNZEmONEpxc06Q5i7fZIEOtC6fGQ1u/SxE7JeSM2SAcdzQYr1a9+
H9XptpvHn6lkB8bS/8drLmz3eUMWfN5VGoZGH+WA+2iyBLVVf1XQ5cJunLdjm2pGIqtcD88yL8Uy
VqoAQ2yzWykGlN828UsfcLoP//Io8RxEqKk7fQSw9yc4s6YNnyFT9/bDL1yq511Y0GJFAO0qe2yS
+SbEbZQ796Tj7kWq97T9YNPnfdhK+ok61vfHIF/bQ0274Y50zXsGDk5PP/NIlWTVBDJsewwt+83G
qWk/2bX37ce31+eCMfwPB0nUQHewseqIKt/NKeS3pt0lEuuUoU8aLcs79+HMqhOpOi/MOh3R6cAI
tWxW+r1dLQhhMauVfT5pyn1++4suHaezKGSkSHtj3q/H2Q+soF5m5eD5O+PA8zasPwllean6YxJE
Dp2flXwhcRcXQ9P0P9/+gAsmd84wIiBrx3Kgg480Qj3PLBB5rkJZFVlXX2vHXrCK83YsW7t5iNig
jgNY3ZJq/NmkbAPYyO6U673vK86smnvElwgVOohKmCPQNYfTSBZEma7dpJdW6fT3f3kNka4uRoe6
O0Zr15Spsq5gM9fb2ozXZtYurdLphP31inoOtJtCrJKug4+TGesdgsP7Jm7HzdjJr2+v06WXnNl3
YxMyhplWRxJWzd2S1/ozIg+oytYMOjIY+7k2z3LpRWd2EUuQ6k9x2xzhrh5FjQIfW59PlVYtrlFV
/3NPkvy8Z5noNR/HIW6OVDfRc9XppsxzH7zmWXRNu+7SK04R8F97wrNAjAmo0Y4sje4gLNWWiKqL
AORM5dv78U/3gW84Ocq/XuDaenZ9v/LjQqKDyucfol2+vP3of0bpePRpZ/569FwTOaM5RbY2ga6j
/8SX+6G9b+ZbZAIFU2Z75TXxf7jb/ye3x5tOq/fXmxhmA9fJBPNWt0toxEYR0YRPdqWzGDcQkI/r
bIOIjURdCQxAPoRF3TuAuram63QaFihAkAHtRtPHNQDgVYYR1LIOkoD77WKqvvZFP4q22oPUx6V0
09skrI8JkwO2vBsB7/7pPRz+LxIxYEIfVe10MG0aPS7JS6LHznz3feN6Xni9yuo1BB/0eDCTW2pX
8Ah1M/DeLFnjQBfOdK1L9FLGhRSMebqd+rA9OJOwDj/UkLH5EgZWmaEALyUDoOTUog9JsVhQpwOt
RFPoGhVLRjPUskTH4/kjdDYDFRVsmlV2X2HwbfoaWdpCLpIOAoJipPkF8vveLWWbZhJSTliVgO5B
HQmirts2iVZ1TDNn1nUrVqHk6wpMuzGbMEyXZXhAzGfDoPSuCQa5VXMCwHsRmI7pjz6IIHlQuA7+
Kizp0od1W8jcM/4Lkh2ouIuWxMDqJcHapC9uhRgM+zRzieZCmS0DKDe33YAEbAAt8dQMD3qRKkCu
TcTc8pKjczY9+0n6ZEV62QnyBNHwJPiml3yM1HaMqzhdSi6HnsTbSgTt1N3YkVv2ZxQdqcHVPfeC
9UWsszrdU8HhnAoy+NQn+0COdF6BQImq7lX0kEYCK+9CfRJsBqeSmD/lfKrpXRqm1U2eLRBLBq/d
UhUsbFx6HPnaJze0kUL8mWkm8h8YNcSjdoj6Et0C1tnOXVQ6qcA3uc5snr+TmCjYIO/7fLyL9dSg
rJ81YZXIwkuUd0560mJl084Hsoac+NitElF8TlNoCpTctcw/5LzSTbsLVmvoUIxV4O1XqFnkHv8u
nZLuG0ffwAxlQHjMXlHTbVyNpnDeJg8BbUMp7whrGfsRQPWTil3gphlEq73ULQYB+aTp8QTinD4b
2QTrne6WpLkdk7gf+c67KjK/Bm0j3ZZcg6qVFi7osIVJBuXfR8YcZvq3mCddkq6wGJA20yYTVK1P
eRTzqC5iKePlpw5zyet7zaqZf+g0xDP8hlbQURSlGsbIy4KqAaAH9NAqFi1bXCZJRu8Dw6BJtlMQ
ll7voRsiQ1csedX0zQ0RymQvEOPO52zHCCCw2P+qYTdgN1fTiZjCcvs5c1GUfQvQS57juyqs4jbd
zCg+B9jYuEr145zFKrpVTpDxIRl1MO/Huu+nuxlw02rYqTRg6b0JoiT/LHnF6DPhmDjFsMSII8ak
C9ErO4HCloOUTdgK3KrrTL/KsSHuJR1YULmyC0dVPUG1Mhp+Kj7ZiYCFEZwKD2ABCZHC6QVWWcRs
oC4uRqW5+djygMu6XAyAz75UKvKDLyjlWbdVuTf8VxYi9FGFMnoMkwLiNc7+qEXT8vsQI3nAQZkG
g9cHneS6/t4rELQceUrltBkacGOKXTSsQ/aYLspOXxyS1OyQJgzdp83C12H8Ag3kBCLYUBV7sFLE
nX2s0mwGMCifxLpAI2RImvYpzfuKPzFI4gBBhKktOiBM1auIiiX2FIprK3DWyZ7i2FTu1YPXJiLb
ZjINIYWJgtHdMbBGQgApiyutfmFfiPnSiJBGXzPXzhkkQmIAYSI6unrjMc42ltZR094L20YHW8Nh
xYWfbMO6EqCpsfnEcwwl7sJVUYnmSEwGIBXE5LvXPqYxM5vWOa7Ebcp8nj9iKnVIeKEwFoaEU/UN
H6vNFE7avQaQTOdfZxYY9achtjaf+iSL17oIQIbRH6KWGfdbNX2CgfMkbMQfk0mffYfggZ3CLWIU
QtFSqoZ6N8sa0tJlbjpFnrX0BJrPeczhl2lfLd3RRnlAekgIs6QyYAr2E7DbJDbtA4qFfP1EsjHq
eBkA8rv8qcFJpI+KYenGjY6HaDp2SZ9OZJtFY5SVmM6TTVyEC1HLWEhnNCYLbBvqdgOxXKoPw5hX
eVXwddbJL5VNQ4jjCSzY+Njkq273LToPuBi7OWrEQzcj2Sk7TyANWBINwYunBGSE7k5GAIG8zJgn
7l/AA+35rY8kCBGLobIzdCQqa6LlIyQY/bLeGtDAGYFKcyOXx5CkTRVtmlBmaJh3mYYIZbYg1+lA
eKRWg4UQnUjaookoA3EH2Gnz3u0rTDhG2Y4bkqzZVzBZxo3+MIbIk8T9GI/LEt413Gb9VCYzWamv
Sxebk0fMOyqWvQHtQNwVAaS+/W+KSZ7swQwRzfyGuMSmt2oyzG66GPDmtjBC9WaPUekhoCWCjoH8
anwtUY0QIYgNAB9x648l62Z6O5Iqhpe2QtQZ5tx5RarP0JAfrC/iqM2jrsBYz9Tvx041w2bWcTXv
U1hTWmoW9ACQilxBjaME1RNunaJLqASwp0qYXZ515bu9pGmcbuus6XW8XeH34rIJPS8kXbRgxUAQ
/65FA+j6sl9YOwEtaBPuv+eg3AD4tU37eD7o3AWwk2Rde7QTlO28ul0gcmaPg9YRuLznzkva7NBf
Rcev6KF2NyTFuMR2AXA9CmLTHyyyOdkjrFn0dL/wxbC10HXmXLTD9nn7kXMUJn5yAApZhksFjLCH
CUTq9SZt2TjUYHIXENhiKbDxP7FdJtbbQZEV4mHgiaJAzUAX7VtWhfOPkBJHecE9XWbwlkZpEoY7
uAwwsJUqxRV3jDoCfYM9D5xI9lVDTXdfaVlzaCWxtidohi4eU+HWYtnuRVPVC05CJGu9WbMIl2vm
bT2jaxcEAutBet+/xDpaeOFyO5AbwnhyoGh/5nmhoHsGohJjtXKymBEDdohKlgrXVLmIeU7r21m4
JeJlEhlLHwDUCpO9EJB6AN6xW3DWcY/Y6iMV/RI/tjkiznaTL7h6X3NRDc2nWlaU+4LHmRtXDFKk
z24Jm+QJZ5Kv36I1jFxa5lqkS7yZ6kpwwBwz61detgCg9h9WSmP1I02NcSlYsSBoZou0nj3y7Nlp
On1YwPJ3mJtlGuNdFxE2B6UMA/gRIBjGKV22EOcRoQJ2IiX173nImfkMam4R3zi5hma8DUUKU9mp
CRc5300iFcFPqFJ1HprScesrcJXlRlQfglkb9Xv0OgTk2rRN1M+bkBHM2pR5E/QZWqQJThsZ7Qng
hZV2SYKqgO3YBzWtwfQrnRVC2wLEp5aQG8RPHf/TrVyN6kFh4AxchWBiztblXqYY3tnqLNJjvAEC
p1/cnsU1BCiKrhoxOAR4WuIISFNdE6oHiemn4Bgq3oDyQiwUE2VqbcBcsgFniFXZbQLvuph7AgwJ
/xQYud5xMmZaF3zAfh5nu2bdfT2J2swbUgkdtbdh5qao2xNeQ8/swOtc659QTkP6uBFAzHUe8BaV
2uEw4I92LgeFnelvpACH/3rTV8kUzlvct1wne9koa/UW8coI0jHRWTa0e2ZBDzAfM58MYb7NIxu3
wJ34eFIHtIQ1X0tgKHNud0AE/ghWQUpEoJh32Iy5YvOnTE0injDUBM46WYIAtwnshkYNMhLUGKbY
N+V6CneaDfizCWhfpyxnvN2tbQYSil1rG6Q7xaTcCupezN8kcV4QBDD818oGPeIQwo/kz3BGpvsa
ngCK5KaDbpWbt3xuZvjRyckYSNmBp9U63GZDjfzrtkUUrunOMojL6l3Pg8nMnwSJojVGxU6qsT8h
HGfcYSpCHCigxgA6nzvVBnTm2BUR+4+pciN7XqnW2E7gx9xvDuE16ZGH5ZrtPGpnCcY8Wpjq6zhB
uOIHB9klz4pENJDBLAx1OsPQa2+b7FWHg4w+ZRygMAc2CR6wr7R2Qn4UoJOSjxpchtGL1brtju1o
wcKyy1uXIcPC3AfL2lLOaEYmhYyIDOCXMwdUU2EpOt3pZqqaVrLNjAgX8Yuq5gydSoa5hK6YlmAe
H2SygMgQSK4+6T55BO4BL8GoEM9QtV6EqdU2NtwiN/IIioJwI2Vrs33FxrR3BcYR0zUvrbI+eZnh
GdZvEuGifZ6JgpjbZlwQcXwBwX7ezttoga03RUtc3U9Pfva2vatTucZ/oDQGWsBihfX3plw6ahK+
ndH2AcgzmMJKxx+jCKfIFS1IvX1b9Ek4Eizm0uetLsH33C+/YrCVAna1pkuIe7YHDpekBb5dVWif
cmAUKS4pkBS8mqka6SeKkc3AFy188iaWPf5LJ8K6YsWq2sWAE8ym+aKKLo49q7dtHzTrKwRLHfx4
Mpipv6MTg4LZa5hDrpYiS1TKk1ItzTIacLRC8VcVE4oAJn/gaIaNBw3SxokBWYWxtc+E+m4k+NT0
hAaFq2u6X0Fn6jApq2H2kpUgtssFBEcAks4+C1wdQpea45CcygluzPYqMzhWguMO/wZxmj78uFLk
JocIoaRdijSf5fSgILoUPthhbd1UqHpIxQfOvScbz5IUOb5ikmkIfqeQ8C3qtUH1dTcEUSReTQq9
iqCAUrvyj8JYmSKKq2MafHdR3Gd3qa8HK/eTq+L1GXHyiTWm0whcTOGcmMbnMMa4ky1isMQBmiJN
IpFa9YSK4HvWBYn9XuWQiAkfgChsg4cgRrQ3IC1diFFN0S1RVLMCahlfLARF06cu1VCoLbRY9foJ
pxNUCoVogIfTRSYyapM7HaoccZ8C508QFG5wye8KVGlIADBpPvlyIJrMrIQgyhpZJKABlDLLyK9g
ot1B4sC3roRot84QhHGZTXcynaQZt8oCLA6PMCD7ZtAz4n0m7rtuzpDRz6aa6n7bVyZ0ySZi64Sx
K4daSsTQziUwpoLCyOivJAhSMZUa+t0BFD7n3n+B5LoFClEjn4UUta+bJzDugh+raHRlER475/Lo
V137LHppcFia31Uve78UGTfj8ChGuJsvuQMU83NNo2pGajyuNL3rwngasw0Cxz45ErMq0hR8hI5D
XYCRvEb6VEe98c8Z8jrMTU+KwKwWnKzhyJCI1qpctEmm+5OwaL1PwYiAEHIUtmpuMA0JRUu5grbZ
bzhBaUOWUc8MqG67qe7ahymGtsVYVuB08veKTmH4Jezo6Pdybeo1KJM1ZONTzPkK7a8JrpJvFtkM
wDdINMjBYr7SZNLmua85ApGSeqxntM8GFDZwdZIlXUskxnN/dEgkquEwTcjHYL1VOsjCsmXtD2sy
Os+QwrsaykMJbUEKU0BmYE4Qc61jhsTsNBanC6uJNwT2Dy3klx7SgOOKXEBFFZIx5EZVXHaVZnWE
Wjuiu6cx7ZQEgLpCAPuTEp1j4lEgYsb01RLEITiyTj4GcHRRtzj9+FGosfXggRroGhfQEzHhV9jg
gHJHUk0oWwD93XuTlANiV/QOFtCiPvaIFxpWMgAZUzBnqibAGIlBqNm+evjx9dArKBQ9csTI/pvH
nBcrsHE2RmwISkyzy2zI6MeMSe8ggZZZxV+apK367JHklU+mrQ40Uu/9QLu88YeAoGcUbqcB0jDd
Lmx4kyx7iD9YjzJKSsYO/Iu4MRJ129GsYyX+Of+CUBqXU2k0SBuyrVt6EdF9GsaUiZuVdgkQQ11m
LegKlsXS2ZQcMqhTWyKGtNNnBSsn6ivRS5bjqmKohZpbocOF1jeBrdNleIJ0evJxWlSaPCawG96X
UcARSGySkcz8Rz9M1ZIc4xyDHHPZoES1bZI6sxV6F8Bt344zAJVbF/lWloPpAcgF5EUkvmA19qUr
kFhpdLFiMQbfsgRDGlkyPrmQLFUpolZGv4KmdXYsmoEjfixSPbNI3c58QDoMLz/18mMmMXr8w6hZ
6kOCQ1SZsiI1+DeKdpwNypK4dMTa7npKW/rNDYhp8HovBj8XGVRhgyc313xO0GSeMP+GItwsoh3u
Poy031gSuLn6DIWupf8MTsepfUVPLzANCvRmmv60Exi6y0q6TqJYxsh4lzLcfPkWXSJgGrdd34bL
Q4ibF9aV59MU2wKqwa302yoiS1Tv+iTqxVrmvaX1D+kClmE5+hXEqrf4wfCipWOQBjuIuJdmy2Kh
wicHgZmpL5cRhAufI1RmYHzQiEx/YvaGQaZC0UDFXxDWusYgexujYZcxVGzRrTJrv9dtgIGHbSS5
Yb4Eb3KN1AmSwW3ZIaswjxMqBgzOEKlmvWtqgfZWic2J5QsDqWJ+JCgeNq9hB8d5NMHU+alIkRHw
D3Hgo+SrVlVe/zKttzCbTlo3Q30zMD7/lNewtWccVuVRts+i7KTKsvb3ixXLj3bGRV4h2Z7XfAvx
ZZxFBGYiJx9qRCjkBsP5fv4hW4b7J5QJVHXAmZXrja64EWZTeQ7aLPg0M6NKhpqJBBZsbLLluWbI
cKISe7ugwLb4cNkmyLgJ0rZMybra2D7xwx87NEmyN3nTJD/IiqLYlxBOBMNWOYG/cocqBA0YenKz
mLIDbn76BEnwOt2MlI2+MANi4AJDMQ0WFlXHYEcJxKnLQCGZvIcezWIOOLN2B87FBstSZ1Cj4dBe
XIp6GobmrkbKMd6ioUDHgoa09yU+uJtLoeZRbPM8WF/AstB+52LGRrXWxMFda6I8wUUfBiMpQEKe
naruw1j2YwI2Oh8P6aND7ngXxU37gU0auUQM4dBD3cUpakJsmL4nbskgWdCFz8jNk1dGVu83OZnn
m0FikABFlgBXVU/VPpG66soFrn7aW7amBCvKURHD7fLUdcz4sjJD+H1gfv7UYUrtXpMqG9HpXWLU
waslGkr0oOyOIhDZ8ajTmFTXbbR1grnfKHjH+ZNEsJ0cowpR4O2MSpXYhq4f562qNTo8KBXrH1Me
Drd55KH7JqsWxShXrzkrcImrnwMJ2PQKhP+p0TigxLtDPVnrDZiukWtGuTP9Xq1BPuxBB0TXQzYF
kNKtfR/FN+DSxXnLbcXJAWZnEc6yCDqJ1WTUi4RUSr3v1xZ0OyrBqC8G6tNhE6Iw9josxB+gaoxY
YJ1lZDbKWfOY035IUcLr2de+GZOfKpgkheWPsSjBwdGlW9vGzQuTJOsLzM84XkzUZN0D2N7zYBON
dfux9ZiXK0H42EYf8kGzJwKOiLXAQJtUN4hRog+oJoY/BVSn4NfnLj9EIwy4aNIsBC8KC1aW3nRo
PaibYRms2cIQ/4+jM1uOU9fC8BNRxYy4BXp0e4od7yQ3VBzbgBCDEPPTn8/nctdOOU43SGv9Y+hk
8bYHDxN0VfgQEKAQpUGjgjV14WFe+naTVUI3pCR+BCnrlUhbGSeuYvRj7Fi7n9Pa8HWuqm7itK1W
GVyioibAU/V0vieh6xc6daapsA6RW0xf1JVMdBZLW/fwOMb9jz1k87NBbEZlQu3bf04fjXu2g8oF
2cgyQzBdNOjyFjrx6p1Gj8H7FAe1WcFlot3K/IrrzE9YiEvEhva+dk4yk+50V63O1CSUbjsvjLfc
Zz2fFxNmWe3u2f9GOw4tK/yDCUC1M/JQWi/d+9abkhWwej+vVtcGKd4gvntYeCS8RRCZv/VIAsx9
Uc2uOsIUBuYyT+725c0qltdZ2oM5D1AcVdJGUq73hfX9UYFaDHVG/5t/9tchr9MomqNHzw/kj5oc
JIJ9GslTGxXf3cFahv16mZlMfQBaf8bq0W7WmnEI8GfirlbdpyFu8FX4odFZ4S6Dd9RhV9Vp7FVV
cJRLsG6ptuLCvwq9Djff8KCcSyYc/Wz8IXhQohThcdmj+JkUoxL6I2wY7+Nq+u1I5PBpQOTdXe/v
JQjjws1/3VfyI7jEA+qbRm7smEQrd2pT7NowE6qmtOdBtNtOF9zIdsANjVvljaDi0mZ76JYAzE1p
qn4a0P9nv6l5/IdOug9lMBeXbYW+yHRcE7gW+5bzx2vroST/XBjn4Nd6rfjwuOWgdnzvFZ+z91r0
ZTffiHD214uA0dQnZzDrK/Lo9lGEZRA+Fd7Cq92jbpCHkS2Qv1z7oj71alJZW+zh/piTM0qcpnEM
JUgrKWBDL3Lnv6mJnc8y6sP3tQrLnNtuKl35OIpqyA8gHpWdEtlhnNTXjeenrXaH5c6p27G6gmQu
+e9pgHFI9p7B/9UA9H6p6TvZqo32YLp69uBzNY1h0EsQQ1MiR5Ku4pVfdtt/DfwyVGnnzPb4tmBX
5tLs0aHVV9nTYJ1YhMY5KSq4sczGsShV4kZ1rTL+lfb22UMR7HeMIq5+MrBwG0eTsYJ08eQwns1U
NH+hFAI+LGYm52LzZ3wa3YZtu4UraTdpw50NAcavZrNwaTIlNqa97Uy0kpiTwSsNl9XsBw+Nx3nO
Av598HM7Bs1ZNf46XQq73vos/z68DsYISauSqH9XTHnDR907jjlDVdqP+6r5tdxuzfdk18J7dMa5
JmIH3QPBFcyYrplNSH6/JX+tXTk9dv46/3JG0bJDx1bHaD6vnn+inrr8bAz9HimGxFEmu/JgUwuE
zSkM1Hx1qs2KE2PYLlJhkyfhB2vVHsey0x+j4/p9CXUb7u1JD06wMgjms3Mdm0J9KORCzw5TkZ/Y
Govr0YhWT3ekMNmXgm28/ddpb+Dj6AP3Duua+bEZYMxj2O1xeK6bKrbf/Wl2h19+UTnqiMRNMKRo
5d3X6ziWx5YLCFq5HrU6+J3DNWiPNTc3Qxt6GFeH679QtqwrJJmyekYYs5uPuoVP/Wiaiizemi7f
1Mnj4LmmG85LrKrp2h+LA9d8gscK5X2u42k+WYXXl+eVVp/wrEM2Vwob7S2iQc4eH20oME3cNsKB
Y7fzyd1v0o26c+NNu38ZcsOPHKLYldmIvMK+edYsI56WwqoPZopUk02FW++3vGZswQpq1ZU81AFg
/4l5JKzSwg16chDIy3wS9VL/c9jfxHVbc+OlVYfShal/K9f7ZhWAqKgVQo7KnCqcR8MYrl7nRlS4
EaK4lM1yqjDXx0Pqu0G0nyY0avrddWg3OIEjO/ufbpU8PGaL+y3pB2FuFfcQdtRhyP9Uftw/2iAN
w53YJ66LuRscfXA8Fi32SR3j1JEVrY1j6hQl1BTTmm5rzmWRt93XWBFGE5+mRU3DLyFKsk1/bZPv
SvW44q92l9uIu7eX07EzO9jwx7q3bclJo1UYXKnjNNtyWMiNi9ZEVz7JW3Dam1WtjzDtrfNQBQ6O
ykkjLfpQE/z+PYt2zUBPXuqahJu1d6moWWKIfbAbq3xEB0Kazx6AnqWyblnUBVM1rdQxNHg2rt8S
ebbe4q1382HNFhWD34Vx7nOlF04JEAyP2t6FXjkXiU3Ppp+5WpjhHO9D/FS57h7Rdr2bB5dnvjwE
K13noEy25acT3AgA40TvZLJ3ZbUBs7CmpmYOzXR2VFR3T+13CynW47h7Y91fH6Pd0R/cBf4vOx7V
/tz0Ifu5GsceLWy7eVDtkYIsqx3aUBM9er5MTN2tzgsIoJzOdgyOedlQs1hpMHrK530u3CIrlkhe
u+8x+q7cR/LKVRT0L4xZeX5oXAJnf02jGLk/RR6+BOQBP5nOUt5BdVQFzcncVzSRHx2vD7l0jWxv
Us/OyhFWGvtxat26eTF71V0oUFbNY2OiobrG9BftbGJNvpxRSjot2fiTmr0UGcI0HxwxuCZxLYd/
AgONu2e9/H4VmgYcPGMuVcxTUejJgwzDQt2PlYgArGab+68vqm7JoCDdLvmGkepLX7iulSi+J3nw
Ry+es8FXTn0oWmQU59CbmXZ2KYcXQEvxtUkV32qKnKhAWeHRn2Qdhf+Fuu7rNwEr9Sn9Xt7PPTE7
IBOFa99bTsS5m8AncgOq3DWvOxSDQJW0efutbQbO0ihfe3NqSo5iYIVqEb9UP/j7nzbKg6JMebaL
NkoXl4qiA6KAgprxBdT4gDqoaR8hOmWRxVFvRRfXHif1yfo4x4+b7Y1MEsvIweZUlj+9kGxeqrcx
imLr2GK8iI7jVgVushZV/NbaTdzfF3G8/ikHa96PxgqL9WdP9Wz9XseNskGkdWQh6qqXSDiGhHxX
vA29JcmYFC71e+Ei20dGvmU8AVOV4omCMLzGWbPneu7Tgh7M/XGdQzu8UacwwWiuS7l452WVqruw
x4ztYfejsjqa2tPuJbe9xTuts+HjtqBgypNWgonPXUzoJX0nKtz3busQ1rDYQ5Ep8OufU+EU0aVq
fK/IwtidSVmZo38cQy5T7SCs8WAGfrnUplP0gpqgeSCOFmETS2p+YPXo4wvdbLlzKvvFM106T0Ki
YCvBKzRhGkQjZsqNhukmdA5qnAyMXtWtRaQgD/1gFcMhWOxifFrAqou/RD/a1qNFICBQYQf29KJX
vd5Z7tI/VHG7/sURZqMcINNxZVzxxxEsep+9K4Uv+3hRatqje64o/i9UOQ/Szhh4769b81j30Z4f
piYfnhF8xVcXVlxknrTpoPbbXG5P/pB3P3c+lSpd+qLMes8AGlsMd+/E/eZnZ0c59ZeMGLc7r6zR
6tBH0fC3EYv/uuT2cEO5Gn/FTjG+joiLnnsa5V4a1bQWCS+D/SuUDLzAtfX+wUoHpcAqVz4tqg+f
fPbvr1zJtgD4bvq3rapi8SlZtb2TboPISeES2b7BmIuPpd3AHqd+r259O0TLN3LePuyQzh8IWZnU
csQvWVfbrBVzqbeLYI44FhrBwrlfhx2WYjVhZ3vHhfJW/RhJYWYP7DeOorOo/OXgwMyuKWyO7jhY
dtgqm3GLNYuw92PeOuZtFP72X0HsXfktmS2yUc3wAr0czancSlmfipnokSz21/pZbDp/5hy17uYw
l/8UPqaLP65Aq+NS2DkSXKi8zVvnS28zimXKNtK7jp0Z5msxReQrr3s9/g2rbb5Mfbf8BKX2D6Pj
dT7g8jTZ/01EQl1K3Nb/xtkfnGOOMWNI691jomY2DPYz1uHWTh2Qwzjz7b6QtwLFOuTHXHD1Q674
b+xY3wiwb8bhkMdeEaY8cQJ9S7n2B69jkEHsYDkPQVUN86Fg4jMpKsEuOA5eO8lrM4/VrTStWo6F
pewM1G8G1i+Hfcv23i22Q40MqYCxD/fgDFDVvfVMJUDay9TYSY4mZT85Uzvc+uV78ANoRGmmBDuS
Y7kYXoUK7ZppfAiDw5hH5ZOJ52JO+cVK+ilt/E1+vxQfNB3BHTBOK33rwtalxcRflZdZ4V69QGDL
R7cXbfkAc6zNaai0lx+RPsnmfo36qTtPNdNfsTskHBvNACNiMreGiAfPzePtoVlit0zB0Knb6W2U
2YUsvWeFfPCad9J5RefiLofSfAex2T2yUElUV5N6COzqxDOTusX/726eTFHIM5BnYVOfTrlRqowW
PzkZI8j3XTJ8gkS1IMar/MvXDIQd2Uv4x14npou+I9hjbK12SLZv0DIjGH1dUriB2Embqg3uR9uN
Ekzz65mvFMhrYXCXC7jBbBUR6wPbv580e0UpF+xotLDZsjcSzuAxrMNYnybEINxb2mqdjLK7pX51
V6U+2mgon7Fr+we3Be1O9Rrz7+1qKS8rEWvZOMjlJxtCO6R5tcODWrWsvxiJjbiMyAqHrB9ceVrj
JvqsbCHU2WzCHHiFc3aO0jImy5vcDw6xckyfuNyYDP1uLu+dBrots1VTXEzuc7DaglPoWpMgJK4g
hAEio6b+Z4WxJoSZmx1plCL1Msnrar9vymg2yWZols/ADvl2UNXFNxF43qmJ1+0QlJLZuFwKVGZ+
bPqHuogg1aKKnmFvYFtAyfVjzSP7dVsIYKvKNn7zSZVemar97RDl+bCkyzZ4P6qaTM+0bx3IC9oC
xcNErPh7pWan/uf2lm/TRUSJq0hhXgS3xOoY61oU3mw9T0WVs/nVeulY24Fbj4FZ0DmGTVURZMX9
O59AX9i5jNf3Fac8R2LGceZMt8Ii/ioJKjH8dUwNLMha66W605B51SRCdTe3cQRF20bdH6Si3iWA
Hyy5KxseBbfjbaC6tPCyBaHFHWE1PZKaJqhuoO/9vynonFNutdFvBMiVBfTak2W4USxh0lCoXGTz
BFJEG5VX/xoKlEVpbff1zwFQoUQzCBOdmL5p/ReQ6OCup8GNSkOLdyaBlOcf0aKK3EmC6p3xYhds
jax+kbd/cdD18scWtHaY+bmQyw2GqRlOs/Mt4g3bqTwhmZ6qS74NZr43Vll459iQg3RERrh8ekz9
140srT+iNtt/pV4xufDcu/nRj+f6q62mJUysoZpezOZ20bGcJXK3zVjFs6ojPZ/Z6oybEYUweYiX
1WKAatXUZT1o2IRufFFPcRCu8VEASx6a0TFOEk2cGjlo8XvMZ1RnisINQhPo8k0cJZsHMZvmZUId
/cubJZ1ERRVtKs3BuYbj1C98tGbd4zYFafK+xAwYDtAQbv/QEU//VfQn/XPRKmp0Uy1bQV/k87XJ
5dwe+9E46xU441s0VAXt/oDCwkudKKAgrMCP/ewvVojeMHRBl/vJXvgkneluFnH73+AZZKKJt9nj
/K/kJdmOUWeF0flbG3FHmsecdjm/uBXxl0BJFo3JopVq8kUu9XWic/GFW9R9zrvIves7x/rtGcs6
+D40/NJWEON0j+sEttkeU39m56iq1T1atmKSRpdUEigluUKtqjxBd0SM6Wsp/UMrkSiEWgfLUx7v
7fs41uB3Vjz5M7yLP/7xELf5p35dRxYi1YSH2YqCg9j3rz1YKH4qWj+OLt/QlsowWxOdWAEyomta
uCjh79wH9Pfhn5jq+Og4wAi8zNbq/uEZ8B8DW5dvxkUNja7AAEoy3SIZ4kQe/zOOPfxyR3trM6J9
u2yMFFCMZ+LgaYNSPcyxg/xmsHHGpiGFURaIYO386Uo5TA99ztoIbhPt2FbcfUFIzV8Nuht674R3
bS97xDHL0co3uQXO/Msi7PwEeL5CXbrbLdiL/k4Gwfeq0Pjd324dy8+abIg/wwjgmDghTHeyVd0w
pUpbjpWUULDHEgXOz3Xup+Ho2m6/nUdj+b/9KK6TEM1XOjIuZsxz+3YE667arNHSoUuzngKHzw3r
QDo1xfjurv5cc/1s+ZBObrM/sywNdwYk+C7Yvo9/7Kjot/HEUftLo5QaAcNnrc2PenOqO6Q8g0gt
o1V3wN7NaBjGWCVmF6KzDfoxqdCNlSkqUCvRvSkOfMoVyt9hHHhCu87/sr0+CDP2nBh42gn6s9O6
3nBwqWj9bu5Yg1/BWoafC+kfr8Zdp9/DsFcP3xqOJWm8Vh8XMLMVLtJ1/ipnpME13+KnTkV9mjs7
R5eugzP69yCl4ztnxpgY/5TcvGsgY/PGwbx7ie6i/FSASlxg8BeIXuRSG5LrynlbPJQqWW4hOc3s
aCN9QnDWfho0Y9wAo0asNfc2IHrrf/MEyLb6JvHLtnv3Zzuc7iMEwg94UnLOeSscPokZqdp3dChm
SPYwX2Wa87fdb7nJD5aS1nGqhZNpETb3U9l0MfGHITBD1Rn/Na4aUM0cmwCmBFQxh8FpOsgZRog8
zWt++opSnQY2irmctPf66YYYWrdJsJfDnDpNUW1pzc0Hzx5V4ysIr/wbOqjh4bUA58eYOLyp12AJ
nH8PtZDlT6vdOfpHGjamVEIaHXqlxp8I77u7smrzpxhNxKuF6o0Hz+4bKqdk9Gi1Co7GGuV56V36
oVD+vev4G6/OQ8Lx63Zeb8S3cdxtZT2ehainmIrLNUJOUzfBmVd28e6KaXA+7Za9Ixk4d9pD6bkg
kiM9RAfUGQClTlhvF70t4sIga5pDyGtnktoK5g/f2hFBhDoi/tQapt+LLhw33SZuUIdVm/tnVge7
E/4RsH09B93E1N4FRe2k5De4h5l5/F8QjdZnzIXlpVMha5G24HxLivkIqs7WNZPbXGskLdF3hrJU
fhUcrMVVVTKFVvEJl1J8+ZWyf5T4apoHNhReKaFnToUyZDltlLO8c586p9nT/i/ud19eSFG2f6IF
JPgw3+rnTo29dTJqDd+VYKdNDFpNBKCN+Lc2w94f12CS7+OyqcME03VPPGdVHitrBehed4KRsiJY
vUu1cO4kMcdSum9Ldx4m137UnTcNadSs+mzQpikMqV1hZ0owT19MW8zXblXizkbE8rMM8M9NuqkG
DI1rWUJ2K/vXbNB49N7iHszSTHceLQs/Ec6o32UdzE+KJrVXjljYTiQkr9g55A8Um1OH3aomk2aY
xviWO57ITx3UtU78tbHRTQmbz7REHdqw+tR5m6ITNi7v+whv47esztlS+U5W1mWcrdMChpDPHc/e
wjE6iknew+1Z79WwUEsuytG952AXmQ48fTGNtTvpso71V+eWxcfYCHVwQ0ZzdjMg44WbArghMucY
+eIRpNa6AlEhdoEgt1xCC1r9m2hKgMGmsP34sMexQY285UDfnRuH4uK6aEeTBajzlZF7NKhCYtQV
ey6FuBY10xL82TRlRTjuH2uBwgNiHaV5r8bwv9kJ2Yz54JZ7RXHwo523qOBgQ4BcPKaHOgmmqJMn
SyM0vBsjOFJU8tCFrrVCkshgHAlA8ILwWTeN9jJV9vm9PXqLf1a+Ng1TQzW063HEulBj4wyW4Krn
bn/ePc999sBEjnTHBeVhazUS1I0xbU1BrSXwqefZN5aNYsCEMHrh6z7ryvnPMFDm/IYR9IuVy1we
49gdX5lZ15vY2M4x4oFg0eVhq2MVeRaoScvn6+/z8jMAkkZ543VmTFVuOe8+RhE0rPjPdDePVIBE
FQ/mZLOBQL44qvjJPRW/VdVWFgXsWGdFZRrU8lt5xLnrjfcIqsAhEbFP1WHujRCHiKxa8YpuuTRP
+wJvvpK8tCKFqfTSM/1FNVanVDeary2al/nJLfPmpQSCfI4aimCaJu5+KG276WDtRXcGA5jvHVIc
3+26n527IPLH8ufqh/ZP8PEoPDS7Zr+erDhwLyvxuCuYSSS6lRmgyEvn6n9HcF44lmf8iUu/zJuN
rcZxVjrjti76gUdBeY/BzuXTHIalXjMHaZVKdKmn57BAbUsWjHxch7W/d6D2n7ocVTSXWym6A3CY
NzwjYIhqD4tDncc3Z1+s/LA2pnPkI2MuE5TcF5bmOAfkTFugtzjp+PypjkGc5WT5pNzp1NT+XmVV
Py31yZpZCs8T1IQLsSqRV+gOZ0dqMdHJdC/2ZjyiMusyGwtPfAhdqW3eeMe+VH7YPvPrgzaPO/rt
pGxtfoHclZQTGl/8CnbMZHhDFfz/PFDBzpls53/izmLdbNb9wbSWuVpjvLzLoULiMwT5Rg4RYoyK
2Ar+CEpjN6qeRe9xm9trPz16OtomQBGC2059rHgnnMjDHI2+IPykMB2KIujK4S6cxf/FJOMcp0E7
8cMRScxxNnhY9pPB5kk+xHKzNJqQOhdwc26L+pDFu088tVWI9NBW/Nxo4QOVZr7sYH/59O4oJ47+
EXWizgyp+tGxZgv66Pstbhl27bNv2Su3RehNB9Nj0jjWhYd1NeIqzK9laS9HFAvQa9/VzGZxvccK
VvFYbTWPiuP0+wN6suGOE7a4tDW0SaY6ewT/H1DH4h2y1HGmHuQEfOQeN6Dzh1CAOHsTR46KkG0+
6tKjDz1xZ3jnFzXxg69mFeqV2BdiWfZdBuW55Ot5DbpIPBgdQKs1aHluaxB3r9EizcPUTxL1XO7z
bXgtH4OlII0TOM+RWHAUwLiK9DftgOP0HNqCViuP6fpWQQ3+1wENPQlEsYg0GQgvxlrh3AoHbLdb
dPlfpB1esiJwf3vSKd7iEbkN8y9fdkl68u+VJ/4GvLD+mXkCnMyd5xG9KPwXfhSe9ALoonLfRUC/
rkuF9sb8xckFRt/BEwDdOW8mpx7Xrf3uiYdK3C0qr14qxacU7xpSZ3IxgR4g1GFqKRbbyhQCP/ii
9LhBuDrL+NYXhXUijgLzkN0yms2u+L3ZbFy0IIMRYDrKnXfLjBChuTePf+gVjq9L6YWP0VQ1565Y
80cg5/iGSCx4aqa4YWTxFwi/zR6sY9/41cs4iOZxsPr8VFdD/TU235qSFvzuEEkA+AZLZItgAJeb
i1sXOCgI1n/CHXiW6rZECbOMxNfDl5BzCWNzLMA/69++747mh7FHYCTsQurshERVViE63MSU5Ntm
Pt0ZyA5qVYhDh0HnM4BsR8/ZDThTsB3wntf7U4P+9kGxDaesrLzanecGJFzEgfosK0jScBjUJRJ2
exJhhXjINMUfbaOLO/eWW/x2RyrOU6hRhq8FIp+loPTUGYFkcWcXxvy1KtFh6kLe/hiodTrRdhnl
mTNvtfzrh3K81EUOPrJw5idcRqgB08DDJ3BUQF5vc7Ni+hZ16CZe5ZTzccCiG19BC3bnhyPc1eOk
6ZkvAZbYGd1u9/Sp8ZWck0I15Xww9uTE0GDaU7+lJCz5is8lQm8SbnF3rLvKwlOx0WOfAjv0RFr1
TWSwnnjDloX4Yv8jYtG2HrBTMxzYsRZRxjo/eodonFfxys66fTnzauD7uAbjL71Yw3oOyxBMPcRs
lkhrwFq811UVnWOrrDAPxqJUD6YJmPx9PMFtsg/fItAimsR8obFc2ucRfvpaY6jARKmDGR582Dmd
HSE+ZMhullQQBEFSa1nk54ndGKA8DxFwB9JGONSKrb9HwO5/WHURVw971OTxwZkCj1sqRnGboPbW
bELawDNXgU1EvzuGy3u0wF7Q3KUKfAPoIobj/D0VoL5c+JCJdwDFmpnxvATfgpNFeyNwR8/z8snV
OM836ADnLdoCViiJFsRih8xlBrQWv66itVlJ2VAwGmz+W9jGChprqev+1LbkYWnjL9jwt5rVwp/7
/CBqucKm1qvfgHLENnJUT1j5S1OStbPsGkNaxe6ZVpJK1nSLSvPKfFiuJ3Sv3qnYerxqGxjFI8cP
LRDUoOb1serwnyOKW8HVKE90S5gaKQkfNnIY7qTsyiaNignbkoiVvIM6ht5p0UBHib2I8Dzv+hv5
dL73Fo2mIe3sxdOpt+vw0xJDLR7LLd4pwVqj8XFDfvwQ9trdTtqAbs4arT6H45o3B7fHR4c5d0Cd
XhBli86JH30PNshyuLslSy+5gHjz/cplnp2HkAde49MUA6TpQZWTqth0NADr0oND90zyf2ZEoecl
9scvIeaeAwb97l+NKyp8dru++WzyafuNC6DpT/7mdVvWatVPD0PRYmAqVZTFbmTul3HBF1nmbN/W
Jv2oSAupbI4Yb4B/5KgjyH8B1rwwpHb+O47q+APjCYwf13TMJ10P/cMkGpkSidxVycqFw4ELMOGn
xjZ18AuhTuCFWRdWulMAHmPZY5zcNJmUradW/XvsSgPnrT3HPxU4kao3XAsw7dW141RpnXt0ZWoo
bgguAAP5EqY1uMsBuJtU9DvaBOQn+ZkOX/MjinWov4UsQwPm23Y4v09RPnlfszvXP7V2weswfnd3
+a5tZqO8mOk2ysvRujilGwlcczQqEasHhzXFtTzulJhPLYN1DTm/yTD/b20bI4LMVcI9xo2/3YfD
rOw3NL+h/1EbwJJHLx+p27BU02So6Yo/hcadnFgkIHHpoS9d1ldL1kvwSUTczPXEvjhPnGuR5UUM
phUrPrZikKrYr0N9nFgY7Csyw6o6gjjS5LCs9rfEZ++7L/ZdWh3aMXZ01pW5udqBy62bC9f7oTay
DhL8INrhQPDak1RgrgIf/i9eDbByd3E3OnYRxyJwFtyiplL641sw/aMhwLNMKihtJMeNj47cWSEu
nWKISVuN26mTVKYtnXMe/G2NMsdCrJviRkOShpG2QDg04s47cAXOLTnvti+DgwNVqZ7bb7F3nVoS
UfDdRnTuX2TiqstqpNTiAaOmUFmHPbLEbFNP5Y8Y3bPmQM4BiUvhI7yjszIID9hwWh9HPgbpJEba
cuNC6e/jeXObY1dhXkwIy+DLi01dvC0EvmBWqngKepD027IwKMHW4i46N9Jyqh90Awv5ioPf0Q81
qDAKGP7jIfKG9eaHFpCLV5R1B7DCKJ2igKFKQUwm/LdMikFhbhGI6Eo0MSy4DAEekA1c+fupgKNo
AWkrURrdNcK2uWVRU5tPaiCEOPbBYPSp5BaGdkSGYu46yYsIdcXWTYjC4rBWajnWJD5iBn0drd4V
Z28MkEcle0Msx/cVuzhrcbC80fTvTKNArZQa8q2VjAAeYGTnYPx/kfiNzA00CUR4i0QobxrZzYwJ
xTPzC+LaPczmiM0vU4g7hpTLa52fir2P2SLgDPu3CYHGD0pF6POZjKzW0xT0xFz4bt5B8ZIE8CTN
ErhATgBfd0LILT7A1FXAAQ5a0oPGEApH3BvvSY/RdkHV3aOA1VV1dTuF7IKABH2yxe785Kgemt+2
tpBVqhA07BL5aKEuZEI0ksEo2qK7jXW+5wWvi+FPjFjnPHIF5+d2ikoMvuNodQ8cHQaZnbFdLZ83
yx+eC4DHDzLFB9BKHfrDDZlQCQoU4t+qsm5U3ft3226Y7cZM8rnFxAkd1IV7cVJBZ3cPZWPPAIKE
toXrb977KfJTgoPxc4yCcIzPkgjI5V1VIy9/4ra6an+VLSj8EzjnZh9Ll2hxBM1BbzHN+YM4wX1F
UCt+tBjsWbYzC/XDwe2+O1kQ4pu+NDFkx7OsK8e8r4sPK+Jz47dXF8Iq+svGtPojOO3/ODq37TiR
JIp+EWtBAknyWvcq3SVbsvTCsmx3cr8lkMDXz2aees207ZarIDPixDk7GhxN3C/FqMNzSr4sWDBP
b93J3ibgwJY9ayhj8djxGASXqrG+/oKf4PX/BchBYcK0i4N363DyyL+4hFjab8W7Yu7ypqoCZkcM
bj6BWwoUfKEM0J66KKKq2pWBtdBZdD2Wz60kkntFfQyrx2GZQ+UdcwfDbobB5rNJ8UlDbw/X4gr4
gNE6k7T4v5K8nry32K8ijHzdYP2vllne1mdOaxCAZe+6+DTrTia3KfCG5c5hmJLeO8Ng0n8rfgKx
8HVT5n9qEtYVZgUcdtXPAYRY/h71vlAfuTHGT3ZZwiH5LnQtgfcXhVgHRqNGtpG9Ws1xaC65n419
jv5XqNA5dlaWXvKapbn1iOF5Zd0+DNYSBknr1R/sWQP0TaN8h23GpkcVxzlbxzpAXOowt4Sad4oO
DGt333TBqfAqVqay2TRouRGrUIGKQt9Z4vd+Eunnsuoov4sHSv3dFFJXt+dy6njEJ4Qhc2XJxOwA
9q3n5Ofm5QKikdWpfg1yjxnEIemDGoXCdYMhuoloJPO967ENDD97LE3DhQk+ynpiGyf4cO2IZUMv
Hib6fhBxdZwZYw5v2LKj+qXt+sG/w2EW0r4m1VKcUnaMZi98JuszObcgO8KSobfImfe9hksUZvus
KshhdlL5r4XTG6pmr2SUh1cg1pcW2deekjAqOBrCOb5UszNgYuktVujCb4fqI7L84NSLNZjNK5MP
nZ6NAgODYR7x7FGWKFePvQ/q6UGYYikvLn6l9clmwIP6gxdGjT5mpT/bSyazhL/6NMdT+4xLLm95
zL1t2j0t65rsAlRX/gdWZhNwZDt9uBTnOgoI2cM4qBgiob8wsuTUDr3sLIfQGMVVKGmaj6bGysQ/
hkZCG8I8IdrhYsc2Lh7CuLUSU1TV99F+MjJb76c6mVcH3dll3pqwNnW8McrGoRotPlpc3c/rWRdK
/2tXwqXEjKckeujbillSneHb46nqcEgtsUdlTcr/jVhJH+2E0+DmZ3I3P9s6wAfTGGd9iDpM6zsT
RbaBMTK7Ty4j0fUYbwuk+X3+U90X/nJ1q4jg+TyKjPmXPzF99JzY/S3gseA+yPxa7Rb0uPyYVR3R
TimRoptw0D9zXjqgkbJ/dSCo/faoxjh1chenbTQW3bHuJy7JpeS63fdmYQyXd6yE8hsReEeAAyh8
EBGy4jEZgZKfvCag1fOGVJ+CqMzfGANhng5j30ryblP5kS/1iFXGIq3sUtaD1thDNoQXN6L4Q+c+
3pskgpWwzB6Cb1S28buusZTu43TGXrqucwBKKNXtaxfGuBTjeVPlZGURzjrZVx5XbJIe4dqID/ih
OLSI25MRzCdm9L63hOu+LHrnd+cA6DnaoHF+q3kds5vH1GUFqp6R7yCbBiN+ctwrNjiQD8vWWNu4
donLLwxKgjjbTAlMVZId2wPDnzCmCAFDTvGmi3Za91KiT71t5+LdYlquQO1i7wSm1TdXWWqaSOoG
cmxxGAYey2ak+cm8vHpsFkcXx2K0bY/K3pbXNeoFvxt05QEvV/gYZS4iVjq2HH11Gu7KadTXbGjW
x7nAAbmzGIAg6E9Voolfzq5pfktwYW7Lm+EO84MJBzYXixEY05FBXGrOrFCVa3m2BIfjloi7h7pV
wDzp42sYriprqTLrLHlxF9Flw35c8L2fVpqVcmYWOyzDGemjcE+qD439TDqp/ZthSDud0ni2MeXP
OGW3Ia4IyRVo1owtq/pfmA4+VgOSZ/dJOkef8do435RmfCYTd0h5WDpyk8zbt7o5s4LSKUlmWpNl
BUDHA2ac/hxI/OK30ndU9rOdu5hZm6pJc3XscbRXEsM8E2mzqGtqKW2xwOGZ2AVubn6hOVJaByu1
7iWLPAhzLXeMd6Bb4VaxIC2ax7VptKheMbEQXpvcztXlvlpdT1WXIq1ncQtxCILCKnAdpb+6ZR7T
h0Ruk9pjYZqYQZTykKJJlGClTgsoNgGRKHpn5Ap78X3ivv4LStO4vq/RKBvcNmFSywMJmWq5YOfq
i1MYdcpDkR4bgraRzbz+dSoIbpSLoE6zjDoeW6xFxWFqdJSdOP/xoXWLi3UC5yz9XGg1Mz+sfpRL
hArs/IEpKiTeHGA220UtgLwdWWk53mW4PN9xlqfmsRlnO5/iUlX2zdId39e5Xs2eRajENTJpGEoU
YuqAu82CxF2VuGo4R3JwzIcOOj4CPLeBjyHZ90NzS/2RFMU0VCtFNG8xlqHCaecvO2MkuUs66D7H
lOex/qFKarRjhneH1EPgBL+IevDBRWtd4rGTHo6/Kh7c5nOYc3lvgFBN59qxJjsPI5r9E0ePcef9
CkiPdC0WhwoHchDLk0fpimWeUvbvMrCg78qvtsHBGQF23PPgNC2j2bQR5wAq3/BpsG/85yjUWxwB
C0H6hCL8c+0nSBoqiGrvwqrpYv3p5s2y7qfBkSGZmZQdS9xPQfM1W91ON7I6i3tbcWa+B0OfpXsT
o1NcShLF6qxWp//09Tj+QhGl8+grJ6zJsOZteVpFM81nUHktcZ4pfutrj5HfiM6WnzqPKe6BqEz3
wRA2+G9VmE73Rk4racVu2qKegvHIksjls7IWLAxqIH64dJPnoiKo1UGwOb4msJqp7Ddan3iRcxoN
95tMBTRwbnq851B/1ysJTv9M8Nf5RxbPu3Zwz+0DhAkS4abBTGrEihyJlwjNMy+wYOf+WDWngMn9
zeTbgu+w1LZ+JJzY1NRNJfGvOKojLtVxpmLCVU19OvYGMQWdVwLEot/eWD4cgg9osYQrUSf5cmJC
5/bKuy3Cz6TBU7GLEh9DGwIUVxoQvfiXoS8ivoECqXfrUFPZdnPFv+S+zae9bpv2kbhy8+454fJW
O9L7yp1Q/IlC5Lh/jszi6ZrTxRMOJFNe2O/ElpQjzVDk63mjs2QHQocxHtzSo4Fbepw8lwKCGeNI
rLvnOUX6Q4YD77Y61VPmRKRMZ1cV/lmAIcPzwr4jrKmhGySoygP3XgCK6TpWgXahRwr5QUQ78g4M
H+WXBxYwPqWME8RGn+MgzKn5fyBfTpcwX7N/C3islwg20QPc0+U/J6cu2oFHBKYybSm5XaoDUAWC
ZaoAxeDCPKg1XF+9rnP++akzr/u5CeMXjQvypxwhtO2Yoetjr6X4kzKBXnf81NsEFUTE/cpomw6E
W5CyN8svrUgNfIROH93C52JsV21eYpH4Tz2BFahkkG7IS5dMgrN2ENVBjjJ+3nRczC0icF1eGWbp
8YyX0tcIPOz3RbTkISvfJe/3cM0gUF7NACAI70WuHhsp6XELE6prAVXyvshr93Uke7UcO83eS+bV
iNv7ukoAPXir8wAlxf6yhu0NOEuW3sWWmcqZp6lMf/o+fDTSMRkyXZm6pN5rHf4MWpAQADS1+8vv
mlGAQWyWcQfOF/dvjQvm0HVjl+0GjxFj27fJU8bvOCZzjduaP1fw8IVxjDzNNfsV9KZ4TzGZMtBf
w5mipFcuDJy5Bxp5abI8Cg5UhU1/l4yaH0+C/lEnWY3W2UoFtMQaH/dbEzO4R6wtXvk0ScC0seOz
5RdtUwcVVg2TykL8bZptcL+WlXeCo5hj9om28KMPmeAVqAM9yI5Jj+/cWa+MTy7KPQialU/nXZBf
Zg2EbiuF1zYsH7EGkfYHsiWGJxqrrDgPS1HkqPB0IY+ESOaQ47hpX90BbtTeAH69t+gB8P8iNq0A
OvRdlzMZrwBa/nbul6Kv2lNgu75+zgfwqLc6H/SINsKVcqUbpQobmBmDvwtjjrIQJcTfp/WEBLkb
YilBaYXGSbzpbKeAYfdOy6r9v9WPwZraBUxovd/OSCVwDIvIDpeFyS6xlUlU8oQvOXzDos3ybpsl
0pzQYnRHA2gwVL73ZIPm6VyprqfDksL/b2QpwksoZdIc8Kyp9DZZpYdXJ9f5VdqQ6RkzaPsteNPi
XYeR92VVIn/owSX/5V/Xy6H3Nqtah6eA73Ai7bcjFFyUzxgFs+QHoy8ivPyRTvliIXxEZ6ynNjrS
muSYDnOf/boYPjAHJKUx52SARnSAbON824iCfu/Vyn6FCe3/yphqqfUTq7BJXE8kGb7Yj96c+Jwz
AuF2mCOS/Aq7BIcCzjis+JSsssAEjng44LuE89How6T8sMBtWWM8CgxrCa/I0gGeNuwQ4WEcEi/6
qeqQuQ+mlZ8S/O9JE+LUR4LYxLabhGTCGUYjAYAy4aqkXIqfI2ISCW1qxYi2ZsXvpZxMPZ7jAjDT
VkzwLRXIto+i6LA9sPnQeaU8TKJbhePRv0qlaYPrxmTNrRojcpc6SbgJWEAtJIwfNhMjnfOlLZ8g
8+ILjJYFEBxvGon0wQVK1RAfINTRlOlDj6iCimqU9O4zpor9zh0whjB2IsCGLzNkMNBFLdKQQ9p/
2UVLhV6e4BL7MaMSnNWgaxeHLrm+YyL18CMCGLQ3fdK175jz+QrjKg7fU2Hy72plFmcbVapzkROb
2YUyqN46VmX/aAJjxz+6WvzuNwYumqeeYJ3ZcatskZzEzMN5JbjdPCl0y+a+ysvxvmcUdyQkVUVn
20WbNWEQrXiFsiNfUK9LhkFVTswdE8IUHkd+SbMvpjH5sGpV1w45jDkGOKIT0yhfXQptQ4aYAg7q
W+snWp1IZ3f5OWgqXFGDHtZsF4yLeTbY4Di8+XC473nCzuFsCb/XLdN25tmCYcyYuv3vbrVkPTBG
MeeHv+PvMVQiU4x9vvyZV0Lr1w7nM2OudZJnxNr2WZnM1vebQD7vVUb6ek90OFRPuRrZmBQhXQyn
ZGq9d+kt+TkXfuPdYwVS6PlVRVU7u5kpTvhS2P3hhci/f3A1UMkSUJHPtLHlFrKAk3tTrbJozbVD
7Pg5dZfxLH0XLaDxqyI7okzVzt2MG/zOQyx+Xkwd1n+NrW18kG6o608ntcRN1FiE1wI+Z32up6Gu
zyFxx+weJhujF5hBzVcHAfOKCQlnCrPIwt+3TuN1p8V4OH8UVsQCyCbpsuMqxvZBm83WmGam658D
WzB4J8gXE/NrVPpDh+jvxBMwhh0XrH/BlYM5+E91QmJvJfWxY7Q2uyeUbZVh1WdlIm6LuTgj9YKj
2GnYw+94PvPpHJPa2TKiUW0uVajbDq6fL3v5V1AnQfWseu8HUYHgB+4HCia6L+0/hg50rb0wCUHc
uCWRdzeZ0UynPFtxsjWRcfNrmwUOQzk/x/+vedonUjNL4BC/0nQ6sxFe+ShtItdT2ea5BDG9lVS9
1+SXLEzLv4i1CEUjtHm8ROwXxnLpx+KjXmNMjBMF+ZMtwm3GOgbuT+EOxDWSKcmwVuSJfghilJHv
ETBVfGb4TYU5FtgIbg2sgTsAMYyiIln346XxVwW3MHRz0lvLTOV96lYWMcDBFMAOgjZmpt3nlCrA
V3u2MGEXMGl9wlHXlXsoDcAuZjcdfrcE5dUTaDI5PGGJAzobkGU4SZjlyMDdXB8tKVKihl0Z3cWy
yLhIoF+SbypoSLYNJuJlKaLEu9O2QOiGgrglYujhJJmzQW7W5wq+jlzSDIfwEJF2No39B7s6+AFm
l4BFoQMy2SlH9K8sDDi+y7Zd60MxJlx5pOVwweJC1NNhycmlNEju685OLOK95hl0v32Rt0gmiQgz
Zhutq/qTw3iFL7qay6v2V7xulcTDZoYiio5LUgPwTIaOoUjic6MAk6qojESji6+IRGW+0/jfn12U
SoyepLj2hPyJfHSGuhkksTeeQU6LZwirbrXn1uAgJseyeWATzAZ8PAZDeh3P00tLcAKDwwi2YSfV
9nfN6IuYGy9wr3Z04Q4AW3TPV2QVl0BFF5ZHbnq8MYLVDh9ekTNeLdpE/d2uSHcXBJN8howj74n3
kvKKapA0GBA3xycWUMzV+Rk+LL5lyp7APxrpUstLt8ZtwEVUNid3Hqb06LqJrjBXlWl/qnSnWUY9
ixfdJvZHFq3UlME0to9W9Ooh8zgdMP5pYAi+2GAXiJ8sZsDOnT2KCVjeCXCl+K30JAEodo5+q1r8
I9TEgj9owWwkH8KVme3CSPWIbTcpL5yfRfsoxap+6qLyP4MekxigwGWTvujPLl3O9GbvlnNE+KPX
fCDWEo6Bwj4Nj4nn5OhLTU0AZMTmfEw8pj14hGxMgjkggEDZ5pMu4xR64EsrPzMjsMoQ01OK13wS
DxwZpMhakWOYCRu+BYjuRKvIXm15qrROjqR5twFMu0FfLCjLGZFxTj+WKQrJpRoOiH02t5iHKXip
lJi7GiatdZbvC8JR18YvOQdDPeJbqEiC/ZNgheLjmPsc0WO4xm9ZM6SvFbC8j7jKtL/L+mgb+K9R
9mtcN1CDGHp+repV/e1OEBL4vfG7KiKCBG4v7xXDna9kDWL/sOk4/b6JwOXuwo4RaofN543iXLbH
rPb4MuhA05dkTGM8Xq1pxNvSJk52gWWDJ22Um6lHSye4ZG4GNYDxe/kXusMKDoaJzpdrYgwdplLZ
W0Ok/atilUl3Ufis0ZLRfsyhCHNMCI1EYtrJaMRTqSsG9pkn+DtlRvV6L6MQ+7FT4WEjvsVbbpax
JBOU+dgrdLI99CrkeijWhVOugkzOBd2FYXWWi0lfm34jTQNn4EgEwoSkjO93nCWjA0WJlJPeAqyG
wXAL/yV9Y+ZjgFztH6Vm2nnYdsN9UlxwtjODIO3bcCy/WIERFC8jP02n8QNV3DnNHm2d56TDBfTl
xAtdQOZYHGZESTK8fEvzR/d9rQFcBeICRBj9LmEczH6HcCja49I2y5/OxLj/MriY+NFdofeA/xlU
D3HX32W9oq1TpTN8ApXlAS9CBxhcmG7Oc9zaxMXoWQhC4Eb8K1bJygTAve3HaJCq+DnRFA+MQ5hj
dEPv/kyKIP8WhKqbnfWy3GP3j5U3TTJ2PSueNnKvTut/+nOB2citAjqpAnBsfZ59i1kRmzDsEraO
TenNNrOJdmM+BOkpNVjbjsar42LHoHYqHzC243/sV6xbFwGf2N7qzgBm16ayJIRX6S7XQLgkdvDJ
oGzwlwt6fJ/gmMwgAx7WbOLv4g4Nx+MQT+je5KK6K1xN3IHNINe7Ds+BPC1ZaZOf7bAApFLrJuB5
odsjSpoptNfZcj7QJ/IzUkSrq8qZ8R+6hg4GvcJpAXPobWddxE6cq5sqSr4BKCW8HVyXGAcVmxDu
m2j0l9PUUikt1Iz5He6MfuH1zLPm0tAahHhCMNYU92LOivo941vIngIGaP1LKwsUR+ipSuy1plyj
Uwlb2d3JMI6mERUSAuc1COC63jhn6vSZ12DuOd2pDfcwj/r4KchLbAm4OI17YfFvm/V7kH0SgE9i
+TbZQmsBRzCr/scGNcneLgJwGbJvO/IfAFySpvaiBq8e3cPoVsM6XALwoRFnTbpRRpIkmmgFe9ZE
PDbsRlmQDGNbHJTPSH48VliE+u6e3U1F8moXHtan0TNwjbM0Rr3F4Mnlfx1ypiGPGoK7vLOoyc4R
YBLtDbVI0Z9HDy5eA5jY2lrfioBXMEDMwOZ8cr2xI/tKzpCR+Y1iCXfTXkhivqSMcoao/UVbjOO/
Kqx3mhRJ74oLKJ6ux3kSe2vz111d2n7BMVn86kTN6PhYltBsMMjrshePYTUQJpUrnqt9FVYjDP9s
Bo9zon0SDnbEsSMKOPLJke2MMVFh1IGPxLMa4EWmeJgmvn6IRjHtB0aNifnaSP1AwER7lXsvjMiQ
/fu5TiN2DeRz8l2o7Z8H4ReqJpgxkzTFyFO0VfjlOvBk2PHAwp/DJDPU+6yYeI5hSgn/oWsnwL66
GB1vJ3JEYwyOEg7lXTIXobqPMJxDlm+GILiVVgaRd86HMg+/4G7Fm9cSFxs5YX/BoEZOsa2vfc0X
sLkzGpHwJZE4uk5Z2MLOr7bOXLUjPe5SuDVQPy9K5fQORHaqni1D6eI/jTyCFrLMxfoUdGCFL0sr
8FUzbxPqgdw854hbA8h60QMcuGcgVRUOVrevgwcDvdy5TngGIBHXQRW8yaDzlmctAlQyF8pNgVe6
G9pdgPOsuySwnlCCSYzPJz3lfvqjqbSsv5TbLkF6LDqPIhXWIFYPDE3xvUgb0AOTC1gqoino9zys
S3udo5KZ4uJEU3qwHjv/wDkE7d+R13SPdcVOv7g7ASHFqRoqGA0zneoOciF5pAzGc3Ida4Q0pG/l
L39xirvpeEC56VwIVZtfe1gbWZ373EM2IhJvX0cfs/4+893iJ9o7BQabtciGJFJgQoasUKIlD1Id
GOk4zV/iwOH0AyXDRzLBu8R4qEjChQ2/IV+6+z3ISo6/zeQ3oI7ZGzpUZ7F66wBCS/jqiSmYR1kp
2I3xXuV1W3wgjzhE7HP2vzhHiRGDWMKotGxuYg6HleAzigoa9kjm+9YiFhcnG5G/SaGn2UOQA9/7
Vc5qSC4T+Eja0ErRywII67vu1EUa6DyZXE0fjhuc4Ryqb0pNsVAkEo+iYKmLZrxTdPVLwgtuwOxQ
lcWQceCNtcRe9o3FNzAdumX0xTmZJ9SnJRPafizkckH+6azTf4hz5fpGGJQU1bYLBIdzk1KLQIQn
jQKXQT8w5dm8hTTLw6EBdFJxk7IYatoR3PLnK7zG0HkXdYaBPaOP94e90gkTCcZvDBrS0eWuwnLZ
U4zglgDpKVQfgzCLvOXFEP5m0Oc0XE6CXWzNPzd3xvDGodY9sSSE7RfZBufoi62ABwlLTq7yajdg
kOwWhX4FCdDW/7K6xIq4MIB0X+h2MVIG7FLKT3gFpuC2MHmviXxtQ2g0ANoIDkV1BhA2FJq+bFEh
p3YjrxXvL7nowPe+s8p13Uc9jc4uyuJq+LUASmCLFXGG3OeRhHv+D9OcSW7UVEvzKBqLQ+e09BhG
eHAbPtFX+F8ifKJPSU8NSMbpgmjAN77H4cu0f/R0o14Mn7aKdj5F6cDE1ceUEMyrnmEOThkqSRfT
0+5Y6hFFd20Rz+OhLV251Efk42E5VIQ+/SuKy9w+Z2O1VuaerQlyfMlsNcXlnuE0AI3d3GqmHi4D
D1iwK4GI9G1ECWr/VibB0gZFwk36Z9Y1bHw+zJTQTB3FxIp0D9cufDZkCp2BlgTukzGOF8oz/eMa
rJwlAlzmchnzlmC2K8PhOQBI6N4Zmv+e0Lbqu4eGYP33OIB/uWpalf7brL2vPhrB8suDAn9r7pYJ
c+aLNzqqhpwRrD9Infve0apu8W5VCjPgl/DaZH5KR8gjp55MgWvwJQkO06VZhv4ywgbyoGsMRDSS
ZDTFg1qoHe5YCUq+pRtNm31Zp3WKD6kWx/nPZivVMPNGjgIBiCjcyT4P1IAhk7ntcQ1xvG/7SbaY
Sm6Kf2CXYCXkq3sUHQs73zqxTusjIOuswvJQq9jHGkTsq7yAieJPA6pkvjrQ3sxpyhy91US0m/Qf
bhmYI+I2a0Z2Kar1Q6CXbjzZIQzfqKqhurmCn3CveDUE9GiUmL3QuNAPFuJN9iJrJLVfFIrlBs3y
2+7kIvD4QDhT+if4KO1yht+Et40GO8BmP9E/z7s49zE9FUUf0/O4pnMQQOaGxDRkPj/k5c+Xt8rN
K+cpcKZG3QcewhjHP5sK8h3lXD3+xJJVIE5vAFicBzg0SBEt0UuWJ5G9I5UgHghnwfwAsCIIoqAj
cU5ptothIZOuHoMfOGCi4bx4ChRusKykZtwp6+InVvwQJEJRieyPnDGX3F4hX+6g+iebbh8v30Gs
J3reJuJoLuC/9kc7CeAjAXOjmKYAcffUEyteiZlvNwMQ58g5gcBLQub4WV8ub5LfRnaKk2O9OWIk
ZWBYCu781o4omORaRryXFQ8mmgrJ/PGQNEumPqVmwHbyILuEpzlhSHZQMu638U/cZncGvkn03QRs
gGJQheq33Aj2BXjuLMxy50gy2Ds4bTh0p9aQaAbCA4j8WnUJ6lkAlGncWXxyH13cNX+ivo+zo8S1
XHN3+1n7O7GscFkwC+Ks5zEiEzkHiJOZLfHPDAChDrRYlQBxCCD4jAwzt2cQ/5xobDVz/HueVw5h
XeNGfJBTyzAsIbTu3pqIGds4O8lw6iZPzYRhdeY8ClXhJhqHOh7OpJOgSQcm6syLynAe3Y3j4KUU
DLH3TVdQeP+UVzTehyXqWgiAqWA8qwXnzrGqCoQkl11Q3X1mLZCzxKeaeZBVjmbG5T67RHR82Hjw
rT08l82SR4dO+t1wwz7c/GGXF+4xwRG54C0THDbtWqQEgoQbhtDHoJTv5mnNgscQGN16xfmvsgcG
L0V3UNgUMOzKlXgBmXE3u3jQw8ozDQchTDrk2XM+GFsM5ZcLeFJerUJyx1GOnvqzdTy833o2/fwE
WiB8M21t5RFhba5+JBCAmRlULVeImSbqRhnoGAdE2RhCNCQ8QIGtqQhJ70S6bq4ISeVykxS99so5
m3fP9B007HrAnJcQ1Ire3LKjBcdNBWwiQRs9sI2PUYwq9OL/HsOhqi+qnnOa2GhD9C4u9Y6imXaZ
BypLY2piUlcHBt+luEBrLtIH4u6JeRkJTXb1EfGNW3QpW2YV48p0ke/SYbBf4T2VF4as5fgpHVGh
Xi2K55wZYMOGnRoPH4T8zI71iZudBA9Bgybmv0YG6DxW/D//JJiW6LKMihc1kTGoYCbPdHLcriSf
gor9PBehfCALXRetwZ9h9HD867aH79Us8cDKtW7lkYnY0f6AuWlxXwZw5V9YFI05mn6hAhFJha9n
t/ij9Q4ltieF02WdsbI2a/7UeBMd2uJbUrsjw7mKt0F53xiCN79dA6OSgrqSXrs3jp88ubAwGJBC
+u3ParH+/MgQQbqXEZvLeChmYo8PQd255RkvuvvE3EiHd2neUupmNJR/7bx5VTmt/fFXsZpcPcF7
RWZHzSEV72KNqqnsDZdONY559p0l3XhvZUO4pM/NGt0V3magg6xCCShVBUev8Jpt20szoIdjQskS
iGlbik75FrkkizSNYvP/9jpImXPvrRMEP0Yp+SVQSM1PzQYs560LBbceCXGJKIy5rL2fvWFub9nU
FwWiGDwlhzFtud0/2YwmDs+l9CGAodgZ4x5dXCqc5rmK1Z7aNxnwVlrz28fVEtGI5VyypV+KXzGX
PyFs9k59UNxD7RmTCQKi0i35pci1MTykgRDRmLM5Y8dZxvZhHw/78EzFQwqKesqXRzEFEJ/9WtLs
9pRI4wObHJiL6QZ7E2yfxE5fgqDD9orMZvjBrp7Sfcsl+Y6Poh2igeWKjK5Z2JM4jAoQEuPiidDB
Bpmedfmwglg/bwvy5F0sYqr3yWcO81a3MvSp3tlat+O15cFBlkN5hU8JywerrEjuDBXvemtkLv8R
m4G+KfswV3d4RdN/CUm+9MQeQ89lI0/NU9LlvRtcib964ctSARX7KPixp8dymkVzmxOxdh8ucTXF
7iJIsfsMTG54yHLJnNAMLGJjAO6z5fi8JS2yg3GJVYKsQlxD2MJ59cZwRvHShazxexQU+uHZjAI/
kMAZjr8L4Q4zvgS0UFVlrN7dbnW66diYRNZPrMbqvb+Tb+v1YRrS0Aem1I7sZKLpG/556wzgbsTJ
6z+iltZ01YUNKtzXfTTDcBi7kaK/Cbt5eTLZsqUp4Pmzimd2u+oRfD4K0hI1kOk5N8PlK5gDZHsF
X7Q8dTFZ652sp8i90OH6G94/zPBVDQF88CjTwX9M+mTwmrhwIQGcAiijAfJg0P7CyuKSqHDncL7o
SNofVU2GEMCjEIbCsMpOPrVIcSbcuklOyKu/GXuFw1NB58rW1IHS4wCDVIhzt2wWaQ5ctG3F1o3/
Y7OJMqhA9L+0gwGBnaekot27zNTTdK2xDo7P1eSE5R2brJByXE93aEyZFGH8sFWr+oHDhDCt7uFH
XbIcwP+lqaYCoGybwNOElziMB9tiUz0AQJqbR4yOa4l5eI2Dt0xMtrySGsVkit7vGxZDua4nCWhO
aR79KVhkH9y4Chnc4DuQ/1zV2n8ZJP3ysWU/QHBkMUT+JrFcpj9QwZvipMsgSZ8U2zQa6mBqpuDd
SLYPvRXMb75Hz/NNwZix8pxjQscO76B2dfbkyZ7zIjPutgIgd2X84DLp59viPza8WHxR87c0CFm8
HUmZDq9NQsW2V+yc8U6KNSHtK40QcVtcPdmgcCH7HrwHH2Hiv8lnYoWy7LGjpYUJNTOhi3P1uiDp
gyX3OW8Lg7tI9+xdznZYABkAMRiH2yRiLwXOEdE9vRIdTJsLKRhSrsMcTu3ngtqpMEYR+VoPxuaD
e+dKA28dewoiA0TP7Sj3toI4i9JpPPAtLEwRsL9Gr5Xjbbfq6PvTjbwoR4X1iyC9+DnE2jd3aSV4
1gY+I6RmoGp/XUspwcRgBaAXEEIvj1ZX1nuLF4kAGGCJCp/8KuDssniEo1Nezmiwrt8hLJXJqFzi
kMWCnmlEEt6YlhB7CPAjBEQU+lE/9VJyJMPmWqIzmnvlcUmGpkqPVmrq9y6IEGUGn4Tz4X8sndd2
3bi2RL+IY4BgAl93TsrJ0guHZcvMAQTz15/Jvve1z2m7tcVNLNSqmgWKSIhd6Zv1OFfwMvXOnuls
2bAHh7O3SZqBuAuHdLY8wMl1J2vb25QU3Jc+1pnmyJ89ezcMyPPyvMqRPFdlAP+/Hxoo4AhOil5D
UgWcPX4eT+NpZvlpbq3llfaT9GY/gx4QB6yW/FqAtKdar3vsQb0UNzmonJ0bWXz/WK1qErkykwXT
hb8rCC8qzCN96UijPDtQ9q2jk+bRAWUWfqDLpxf+iNluqp1AXRvxtAz+jRoSYidGrBPZVFoolDT3
TtdicgZ96ZOalwn78+wOHWEFpEndo+mDks79vY8FZfXLa1zmOCjRKepmRfVSEooDjxpEFh51mkIt
HzvbZI8MkSRd03IYM05a8l3uIW3cvtxBO0gwDvlN0331KnQbe6/TvtrPQ8Rsi/USaji8+LjOd3lS
TvFH3crOesoA4jknom0ouWIkz79LMeuSucyByLKsczi+ZZ8Vw3mcmh47YQq44KsnDq/5+1naI3ou
ixM6hxy8FgZiXn3EGedwKOG90ptEVswKc/HSj0HYf9F96z/2isz/C3Okm9wHuIIn+1SV7IMfmGt6
86vV6KanXGEpxATHaLSdCE9JvSvabGUmiHHO7hYuGjOkC+4Cp2RQ3DZHZ4AybaiooisyK8j8uoQu
kUB8wOdxCbH+G0apqY+94Ik/UpzMOcCpgh8HT1rr3aVFSYyLRmbvqud6nCl9iQvWq2lPEAxrZrio
a+SSBjuO/Njpmc0jedlRjagDLMQT55NvrRc9sYhyybcTnjMvug4BD6e2y/7cyifH457aqPleLJGT
vsTry3sPZkHld5ELUfKyEqBxTagA0Df05sw7yg54GjUAi3IfKaiUX2Ea1c1r3cHYOPS9DMLHaCKi
uuGWn3T8zlkoHuISqMBT2xOUplc2R6hV+WD/ZomMa5TAEi64EeREcVaTcdI7TKxEmXPXHf3XYYpG
96GQuF3tdrCWY6gnjnChTX+t7Cktdqi2yM6TmzGiE8gsOwDczkCNRSABIDtU3mI4p5tRYb2QNQQV
aqz+62uZWhSkYcjosIOAwV411wYtpWEU8rH+T0Q4HYlfe8f4O9QYCEt8OlvNJ99uY35TIHc6wiZg
fTEhScBLHkA5gvmR/DPYVu0+8rqAKCvAkqZ7HRhP73FMGLmHste0V5X5BEGZyzh4qc6jVWpjwK/Q
BZxougHMtPKb89or6N8YM34NLCd7RdlSqYuD1F6U/ilbVLYxAH9y8XlRP8DR4fHp1x6iV8+jqBSY
NpvD8SzoTWCasBFzfvnIeeMP3TFsitoWF9W+FT1PAkODFfeUVBpWYK6XpOkz5gw/fUfbq3mwxh4E
VYanKvklGngbQBYZ6AKDG3hNj8zsE3s4Qi8Vp66HpiNhD5O69JonSoV5UXEQ1ByhLZFVqr9RWGCK
730cpnV6HBHGMD8sU9DWd3Zv9+G9phcjugP8B/IsJR2LKSYYWrEPoOKXkMLzzH8EGDN7RzbZ8PJL
IBrs/r1awG7KdACeDEn9v3uPJclfq1oy0MHSdQQCtzX2Zfnu0g7tOR86t0BVNw5bSWmXqGj7KMfY
DvgpUByEM1Y5SfOGrfuXEs98+gpMEoM4LzhneYChwHpls6bh8e2yVJa7wfUnuGfYUD6cni8ww08e
PNDDkNlHlhiQCEa74Q7jEdghzmcxWL1C2cHVKtuhdO/E6I2UKHlN0dgbVAe+WTS7cYnpqYYFeqCZ
yk7IveFNMHuOHzh1eHWj7xDOh4fiPCiSQYvGHOhR7obbbYCJxSsL1FVXOsP8zfskEC+VRCyLRReR
lawLAfliERbz+0BcPPgwyboKTyg5efddcuK7ZUws1loBTXM7NHJ8Ap502+7S1M5EAbW0Fp7LWGMg
2eHAceRDYHvSGzawmymc5ErXtqfchU9wW8LCADeD8rCf3BYhDG9dQHUfXAHc7MssKm8PLABRdmKt
HGM0WL//p3gwwjr3wk5vSDSITWm72PqmsrL7w+lV2I8OixnadovUKf6LXHswrWVOMxz3PJsEM2vE
sCeeD2iPtWMGvMPbS0Sf+RuKj59dDVM7Q5ZapVATSDv6y2YAcQ2qOLJHS3dlmiQdQehJ+09RakH2
PAnf5ZfNd6fgsYkGt7gEWAfsLTckInVcXOP2FASZj5ZNxiOO9clNjNN2jysDzbuL1Bq3g+FaVz8+
lhFxtaxRn2rwb8m/eC5lD2qb7EWzpj3s4aujP53ybZzJ/Rk5qYNxryYvhhsy2IX/HGdgvtONUlbH
bJpMq6rsz0j79Pn4JtoYWNirzbh0+djLduI/7M5f2jpuDgROURZ04/HOShOl3kijuKrah5OPKlhJ
xsRvPC5SvjluwO1hGfrcQlV1W5xpwHSDkoKAKKHBh1qq2H8vInbZw5baKARuHZXu+DBgNy3PEyW8
1rvdF9ht6n4hJ2QCzpwnMkAsRIQ/lD9+s5501Yzau/cHRKdjV0MqY/NWOfkTtmOedFb4ZNkHKgeW
bwo+qWSZp4zWeqBQ+a2oR75O7phEwWsYeqnzaooKbAcgCvsVl4YV/tJ1073mhFVZ6lolq7ywdNiU
dUtWn2LRIJmqyc2rC0Ww+Kq4L2GKRpViv4a6NNm7lFrujjdO4XE7rvVCOoE5w4rNK2a1tqo3KJis
4diiEtY41sPQ9o+wkgL+jly78tPL6CPbdNR9olpg2a/vaRQqSKNLReoEIBrQT+qeBblVnCGR8ptr
V3INYPcs1/ZddlnsX3umExixFtaUiLV6s63DJcYrxV65vuRdPTi4cGYAd/vSb8LwkaeHOd8Eg5bH
AM1mPPicEIA/Q93jAaD0VtBhP8r622ALwFLlE3x/rbOScmTqwvHMUImLxDtbvXjAy7sMNjob2569
73G8byopOG+1beFX9blUsvcNc9w6JQvUJTkIaNEhq4/Mr97qLMl+JQaFjRylBdCSabwD1P1NPt7O
v+aGrd1HqEb4sruqoC9YgqKkAoiwO/1y4wG525muKjVhc+btiD/+Mo22eQOPN5e0f7nWQg+Crj2n
qLcx4hCGENzei6DVOx4hAiV9bsO9g1bfABMP3TomuTkl3O1AIXEIRqx85qeYaNHyWXo5ATfBunth
KkDZIfuUeP/RHntIpJ+8IwsmD0gVi7ivEJhw0zOdFNzEoKNhH6J4ia8Owk7m/OIxHuKfmLVns81H
UjwfCJX2fIbwutB1GVUmwVW9Rhd4Ubbjb+YW4Cc03MhsohywYpb7CfkRon2DBAtmy0EBzTTNr1U4
/EQkKKoNZUHp+M+GZ1PtO2+kSHmDM2cl4TIFr8ySlr0C2N4l3ma+W/70cYURLUMTDU4VTum/uD3J
29NxYx49Znb5aElyqA/renLY0BGKXVBgCL930tor8TnINH3n61lmoNM8iZ0VY/E8xieKD2psSUNl
KMdCgEZzjcir03Q2WdcAwzVf9MmVTyknLl/Flkl0P7SQPa98vFP/NyY9V19cl68BUD/J7YFuQ9SX
OVqlJE7BxAHmwh5XuIbfaoIMNm6HqJfdHStW3ZwSQHZUEkuN9EsGIvIvES8H1t4G2jbRXDq5SfbO
ajnS5sJ6P+1Tmu5agqnm1q/t8+zQPVfd2NwQkkorWjE2gzdk7TO+ScxwYRrLL+FgLOIfV71PV9sq
Yi6UqgJoJgR9tboY61ycZPxNdjj0bJgKl6WFpyrQWpxxq3xB3jYAOJl74wNrHkaosi2LYssVOle7
OCZTA+a465q/0iItcU6tNASQXCooMVj9WHadcyJgAAL7upbfvtOipBwlhS3xnaVb7EumlHw10dR5
eeJOSeWl7iblfevS70QOPDwPCcBw32JnvDFTHWUnWreIOtGrxzsAqQQtmeOY69jYDbgF44bk4alu
KC5dDlxjsF5EBjLzozUEvqEODLvUEF7c3BoFMXJTBCl3aCLBs7txyjIICcAwFfibYM32oXHQzZBg
NQKuqS6j8tbeCmxHsqsA1iwYvTC3wcR68ZsWOXcXRtxcL3SvOTNOL+7/E1AxtvrJvzz3yjR54BqL
EWJrXNqT+Y6MdZS+TTCnFHd0PkjJJr6Jl+g+VjUx8Jfecotp5sjWkAweeCDW95nNb5FxNUP9W6+b
YaNCLuZVBJKXS1r/KxnI5N4V3dwU4T4dovUlEaQtLbh6AnlGj1jTTydRGW+gZ8h1pu7U0FLkW7uY
1FEJiDnTenlk4nKs377XVgWnD+ClAqUDCzwGnCawJyCU9PZUxyWvHZ7lkVtB8psdCrjSzZzIUXxE
HXwdmJ91jy8pH9r5JYMpXN9STxNf81WwXlVLw77e4woTrZNolQvr2+N7Qv0OMVlcVwC2X/yW1nl2
Sb3T7bl2miO/APUZdHapf/tq4k9kvfmj2rWCSJBXAuNUSXkYY9zqGE8FWsZc2N49D0XNPbTr8OhS
qBg0dxyeAYwLyNbPXrEadQnJs7xK16o94Wl1RCdybibT2S+wWFjndDTgS0PFX8wD1VJBvU1wkFwA
2i7FloKaiGo8TBSKzU2BfM31vF/Vn6ACwLtd6Y56hzWUBswuZaH0auc+oLZdT4l402/xh40CxuYU
SHbIodOGhPWDpWOFZK/ZLReCCXADbRNs4Hoy2twzGMZeAlLQy441EwzzLAjs6DyyV0n2EjWQYrtW
sISok4S+MjbZsf0asQZkwbjUS3Aft3jDwXGPwYClz8rkHwVkezpFIg/rk7Dz3D/QWWiquwY3goc9
dcmfSpxuEY2WK/s5mVuiPPUs7HX3N9lZD9Vr0OyPQvUam9Sk1x4DiHoqjTNXN13MXnvTQ5b42xxT
a7Er3SRML75avJQ12hL84Vy20NasyK3OomhXAlSxYgoiRxev8WIZphr+7xMZqJW4ke6gj4YN9wD2
qBHcAQ8lndYCNNyFq95foE8oRG6GdzbuPJzesIFQMkWu4a72MdrojeADMf8orPzfcaD1ETbI2Hy3
k+1dedatFlmsc8zOLGQPDpy0A3AHkmdLeUfggYepaSZgiS0xCvifWUafVyQm685tmyk544tq1A37
M78LrMLdH+Kb5pvibV5d5WKxZJNLGKRnlYCGv3crxKAtPA51ZK/LT614qh7qypfutu4URh40fWlO
gCt78+MzvPTQtAPswL8GvK7vsF8ZB8uh41CizRwkBhNr8OA1aUprGegP/hPncWCfJJkZISZbk9/8
1I7dle+5K+UnXLf6RIAgb57m3m6d7xgjU0fOoRQR4hXm6xxRk6r6rN3rQs7pzh/T7ivOOX2OwmmC
55Gj8qmPfDIiK2h4ZHRdis868kyGRlt6zlMOvpz3eTMF6lOmYDE+4WhqFhIWarSkMapx8F7HGdfA
0o7I7emgx7Q9mhAmduyCGuNCjrn3vxsoQhE+W80jWv5tIg8xBZjs+Gy7InnG1cvAoBVQ8f1qG9SX
wsNMiXV0XdDX+cr/J4qNjaLQQUJY/T/85tK2SI475hjMFG1I/O1bUEiK26FmBS++V47YSNlASLmR
cHmNhO1KTMrymOEJR4d+gJkQD48ZUib1lvS09uYMs0AnV1w8E4nJpXQZJyHE0JORY4bpum0SZ7bz
mPLhDZinJSaN3dxCsPhDVn2YXmKzNKnNu6FQ2W8zRxOKA0vK0iUc5eVT8LXaGTh2gQeo8lxZU0xz
YugH1hV+Bl9O0vjkIb6lhIP1i1V8bZ0l0rLDSlsY1dPWFyfWU4QAfrKxQN9VLDC9R48AfHvsygwe
Z6xQTz3lxOIMGJ+mNuJY2AEVNGHSArnykX1CNtBtizR1Ml3G/QVoJqB0SVfGbi4oBEBTjvPxENil
1AeMav0nx/IKOpwTvnW96T+VbHnSpxWxekNcicnzLqwdy+MSJG54tiO+ibeMl1n92TQekUmFN8u7
jzFqXIIkFc90dLly7zuF/TPTh6GeusznNytgyq6jQsoSbo4cxMaAgNwqu1AZyNHPV0eSEEoPCei8
D9UGaXXH+CHvpgBG4Hqisd/HxG/9LAy0GGzjmLew65ZsdLAP9zptj0FThX+ngOzbrrZ9ctLLsnTc
Pwbf/A4alG7c4OyYdxk+kru0iQDQjuGaHgiwcxyAIDH+4mljfeHPtqa7uGg4r5hxmNGkB3AWBsm6
dhqTXAccRTWTXl2v74TYweKNKWt84P9r3lSUJScYhKZ5CRLiacD5KbHhU6nzUeMQH6njXTT38k09
ANL3oolNgrC1S77EsoJH3JpYWr2Br+wtdj3uF6GfxNz82qDTjEjwrl97fIrthb3CEOK+tzyUfvZq
ESphhHdT08iWUL22xzyNAVWBGHG5HvcLtzVsYBnN9UNHbe82YT9VXcoult8tMIT2gJutd/ccWVwl
GZVgmfK+CypmlCSUndqG+aDc56wMoUGaiGjJHWXwYbB3E5uESN9j0RIwMEAHQM7Kzx6R2g5bTmp1
B69Rq9eYbVt9ArjWhd5jZ6Tr2hS8ejAWd2yJe9jILrnALS+HuD0zYVGvaLSMvtnWMLhusBSX5urg
MClXEnPbR/d2tSpGczLRboVNd4RJD9jFC0lruWCormZJuNJAMgAfiQ1tWGF+4cKIJbHq6gOXovzN
xu0UXIQR6XhydTm/5HymIQu3qZV+tmmN6ewzu0f8ZSdykg2NL+XIv+wxRxFfZLKb9/TyRe0dsJii
eLOqmBO2UUFi76YlHWmEZlNT3AjWYtviVBkn+1n0A5kgqsVqE/Mba1CEHogpOuFPyBydhFvfm4vw
PnW9CsYm/dGG6ROfmxOfIpdFzT4yTHF3aIBu+7yIHvwp2/iGdw7RQN5WGpKBuvqhldGe7HTrsF4y
3nNZEXGOorDryctFYO5ottc/JeNw0R0VFHzqxgm3LTvdOYoLB83ZxD8h6EzlHY8946af2nipVGk4
66FzlKa6IccMwxNFxbayOeP4j6atgvtKssETQdc8wGJt/4uLNDN/mCXZ67KrzR1WiCoV30FZR5Q+
DxhOr3EXkHBPzcA9Kw4k+Eu0YSbxrxIshLufFdaAYBc7Ih6eZUrq/k7j+py/OHSbe2UGzS5XVf7L
aPXqzqDPnZBo8AnkFDeJG14XL71OHgSZR+g+fnZKmnFNHDtel+7LgH8g/Cwe0GdYvV1KHJ8w+TK4
e7gTyin41h0b5ZpGqNWM4Tt4NBDxSU1s8hZ+BCWI1H1Qt14zLLHqonS2gly5hYri/0yegNRMHUb6
WbmDZ7a4QWV3XYKAtLIXsLXkwG0YNWub0BOnHevTMifSAmeRyF/dd6kDl4FCz9SV2A71MKId9cLB
XEUPc07UkaQ75Qlq0aurkobt1evH0EU9zkpSWmb6IHyHHMjWVc6a+tXILmXaIZGXgzt/hmo1s2VF
vhY26phayIECB3GaOcsMUWpJ4FMFHksRR6z3fWSV8VdVZ3TvVB0+KGhuDi9EoQZ7ehb4KqvHFAzY
+JeYFi6YHGBt+0kYce0+YS+DK3VePRd4q+VdmjW5oeVngT1M6ALgpDEleLq+Z0k6m2i8oliza2D2
pK2iTJbWZsFX084b05tw7xGzKI/Nf9qk8MLY6g9cz2PqyOcKcVkQD+93QNjD7rdLT2dNhj3laguh
duzXtEFl+xbaPijY1hkfKSgVp4CFb3RIvNwPjkNkzf4xXRRpl5lv6u81FxhfhV7HstAuuy9CkSw+
QFu5f53SCqp8Q91QK28cv6K6I1fJ/WiclsT+wbk7vqVYVfItHxTXeOX7nEPC6sPsxjrF/DDu8Xkr
n1BqXfJC38ZOURo66q36eZY2C8M2t9tffpqxyHdnAVHXK5tXEk2jwZKUsMHyWbgAzLO5qcCYCr2X
zBvZwqGFqV8Yowr1UKaWfCRJrXs8NwJAYgrvsBsOcxIEnNVeWP2CjVM/jYjTTOwgXl7jccRUi9oy
HtyyxhVZmtBxDyR0qpMu26x/0YLmL9HZYAAWlYysLv6rBs1trCcUlUn9jspCvyOR56hMb4O3mGfF
Q0qKjWNAHSqBFgSDxVmGHV3aXBXqlL7BGdNFH2257XPvufoYP+jMQHVXbKy8Tj7QV1plt9xeQ+wB
hi321B2eWn7vYHFn0lFI7cdqIvkGlG/EWu6Wlsu4SIvlsLG9NOB6X2JhAnqbvVCrgyQ62gmks7HF
I3dMK9g5f6CJ4qgn70g4N8WAzy4coi6OShGa9xQdAdIOBfURgVMgwC4ncc2qNKqcc+1PBG8dLFTb
uOgC636N8mZHfo4YAhhIBez/0KL5pqOfBv/YP7XWSRhfWHsRCE7yrdQsCd7oHUraT9Ei9L/5loAm
uOH7UhdA3gtVx9ET4hW+Veg9lce5WUx2DwMrN/G/mcchULuExgknvqGNuOM9UTqEHZz9FdxLgnf+
VWQp1B2sZ1QAPLOdzZLqzHK4aO4j/AvDC8JK11JC3KxDHWjYybm6igUsvjnNwvVM1p55AiOxbd1T
QGH1a7rdLlz+SKhp804lgxgeRw3e8MeTPVhufu02fkdjz5yW5NZ9a+6fecOKVm/8rpUp/kfF2+/R
oybCMJRhFftj6ybS86tRM+H8zdBI7TMpMfS/WXGSpM8x6W1mawRrzB1gQbzkRv6znC4dRDkoubgP
0hG/vFtE87aaPLkgIQ6VuDEZs0UFQxa0p4W98vzMnp32Ve1AAtuOlH+AUYaymI94H+UsgJmkmElE
5BG3xGM2+Yf1D4Vl54ej92yLFL9qD8DDu80US8kvRzbzR1p0dn5i+MsoE+Ai6NXXxW/b5No1ICOo
VSib6kpuCYKbLftp/JdTbl7t4NGgi7gLwkyJV3F1u61xjH4p0DWgDDFhi1Bh54udEc9Vr1v/osOQ
u1HglbO+I8aStRwgDChYB1ugdWyWm7UJMArbpwQvN+GjvIwPNdlc7HD0Uq/5p84pwl+SHh2n4hW1
MBe0dhKd1FyJX6lyi4oGZYiI7+5SjLcJZJRcBQKv/fFgEfHzEd9mreMJIuWgN2V8IHUHt2ITTHyv
SetnfzikgyJYcxHBQIQGEZ5tiiupZsdl6agswP3Kuyt6qpI56Pa2lbt5TilNuzbMaWEHH7xv7UM1
NU1/X4U1NxXHsXC7wjki+E3rOytIZKeVSCUKkhsQrZliyFoi2YwNYT1qmWmrAVZs2V9lsiZri4r0
NPDRKaGMraI/HcBQWHq3sV3hPDF3VNbJEcrSESaEHb7wcQIxaWZFna8pXdXunJQt375fFLbxEuS1
tSmJeRhYQ0glB6vk0gFqWLxAeMX0n7eTmA8x2djwOBP2iA/aZ3I6IP6I3zG7IsKsOOqudpzVBKSU
TQ5YDcL94PCzJcMJHcs2gzEBIP4iLSLNQmqadPvoE7j8WQozOtDOWXfdxR5q4n06gGjcRR5Ls02G
wTeERuXa+lQ0Q7bShyhv3EjpmB8eUy99hhK76F/5wK31BEEBWxORKr7RiMeI/SRhtHscvaxhsqgd
rwEZi4sdcAvUiNQh76+q8NGY1i6OWBtk+TBSr+m9C8o5NKd7zr4Z0IelWCWzJIj1uzZpi4uxcwN0
MPYmhKtzidWuTwNZXJYOZ/ShsBldnmU4YjJKQIPqmxl8OILSgt5xcTD76uuSCFvuE5fT4AeZuRMe
BMxm8f7OLBCSJ8Q+l/cZ6jDAlLxJhwNAkqAlzMgnDjepnqnCJfeRXOhWYWqZPQNlH8WPl0Uvwopz
NmkzxF2fn+qQLyXCAS88Hd3ju+H8Zcc0mxvuJaKV8LqmlABAy0CGS4dK+wh4lqBkAcozQkGBvxFQ
Ug8xNjQ9h8uSxLiBtCOC3z0jeLOi3wCSBGzUNxicdX6VUIi4+7SrF6CGM6cvaUr92k14GfyRnuw2
HfftyP/KK4RNgA65Pu/ytgicbdw6nTwI41B1CWd7wXlaSpQOkp2rBQHWi0Ca+aZImW8SWHfvXVrS
u5+Xgs+KrgsUKCgvontn5OW2rWMFzIeg2dAdV5LCZ+TayQ9PFqOkwkL/WzrZ+KzamodD9wGOJZRh
6tdH9A4OYvyY1qaHPZtvcz1xg8VshqUE9Pl/V8oVk1OmAjNRjX2fH1Z6PBKC9h9eVCsBfJOA1vsD
lZEVSw537VeBHGBh5cxyhAcPPWvrNnX7pYzOLuzZEmsHe82n5hWUdoy4EM2a3SDUH/TYmTzNDiIb
kpkvFiyOCPex+oiVby49Cdb5GkPz/YNBnuR0Gjk555umbmx19JGhMJIOtB1WevTVEZzkU2SDvdjj
SWuaXZxLLljlBKpmQ9Vu8JpisVU73FUk9CJprC9+QPUmQwgF2H05tnAvpbq6EuHDvocDFboFZif+
C/POQmC1PfNejh5uPDwxIIshy/rfQpTGJTqFJO6ew8LhV4ONqywvLZWwQBvsBooPQVGqMegtWe/F
UKI3ZgRoihKE7/3CHZlJvo7oMj2Aocb6K6I5Du5zB2jEFqIozVsgdourhDVgznD5ufVTWTMMsHKx
QxLuDC8MnpytkWUREhTKZZDVIybGDVsBQ0Fbmwt2EPzp1M9nGkmOV9xTIybGJCOb8Ab6UH5YfUMg
MGBich+FZK2+E7JJvCd/AEoCvm3FlswpIQTinGvTEfzn6Qa7oiCO0uHg8Z2ZyB9zWf4YjSloEcwN
LsZr0qN7wDH8GGYmxrnjajJPt7gDMrBuVGfWWauRT8uCixJij7unsW+EoE7HVXdWGJ0pj+8HCE8E
dRiytbD4/rhZzoQcTZruuAhL2HdcSevK94QAPk5l/8m3J+6DtU5xbaeUyyLWVWPlPnLsMDT6GHwD
QJQNaQ5T2V634fk3yblNPCu+zqGhPycfWVzcEoxFMC9wl8VbJHz7ayYpsTOohSjDbUZATk1rrIc3
PMG7mW2D+9anVjO+5WkIQy0LMfmWVBqeCXuuUwf1FIyR+Jx4g1JWWkM/hIT0J8cgWG6XoXbfTJyF
8jOoiEhcFeu4F9SB/FCFGceuUgACN7mTle5ZhwIigcS7y283DjErR0s9PmeuRNEXJrH38zy1E59+
BLcMVAfZGFyR0/TR6ZVMGDXsqLApLcY/ulTcMNwRpCfXMY3G26IpF/yWTbHmhUBaPVUx9rmDHlvw
NC4FEQ5frCKiNQOaDYngQ4aKoD7QhCgiAJYA4dhYxFF2LBC9E26JBvNy4uoXYlAc5JIPKn/pZ5y3
/08kjka9/IuIHNCk1vc5/dKsYo59vWCEz0Kc2hcaIc0pL/5L2Lk0B+DFbrDRkQnyO94g9FWead0j
d2ix1KCY2Kdk9j4GLKe5QGbdZcRkwA0gt9Vjwe6hA5/hO5/aduL7KOiTV9sEBrubA5NiTTT2Exv6
OvvWrqYs15usUm0IcrS8wic7rCtWyrn/oLrFbjatZhdwjowVPmLooDmmYIJ5GWOANtt+CCxF9Qqn
BwNTFB7Jn5IfpzKn4mZEggxTRzVjsw380B6fF9RGCChdD5g+aDt7AvvjKkypJz8qMFMFuW5vIb6y
/kHOEx8OHIh0H0h8SIceSde9JzU4WAdp7HSiBD4bsBq5ALMpy+rkF9GZMUKWLoJs29TT+v0BY0Dj
LxVgIw5udPiD5zBXNtnMxhYEDY+K9pvpt0flB5U4RYpLIixIv9NRPRQWwUGXRcf/FZWDxSJ1E1Fl
l20AQdnvpqXYfihLrCgEDx0B0depDCCjoaH4jh6Kv7Hqrf5cD/6aY2sn1iFT7TFN12BumBjrgREw
I2/DSzkNS145FpSGmVPv6lQVd0msPVa3C9Hil7NiXf/TTj323qZjG36YstT2tw4ppo9gHmCjAKO3
679hk1WorHTLBh8BCRL+RH5JCHjQ+6IE6h/A0XOZuYIWv96qw4OcPd3j5UrxGG4jkuvmYiVdw7EE
5qnDHUqwlyxGGXku1kzHBHS9yLSF45tz40SLZClnN29zBGgPswq+vkcrJ0XxPdlzWPxOKeRDb0Wg
XQsXEpPoc4mpXV4KZQ1sSw1tGPmDaZw1gj4lgCwuUxx0Mt/h7fZRXJzFKY4p7GdKRQ3xe4MHkAcH
RZ+VXs5tNr+QqAQDUDZjykdJkTjFRjFdqsvJtFnbQDeiSWh8hMOAOcMTay5u5gU5HuE5Fq+w67CB
KGNhXHLnweW7jHkiuaTo/hPtQy06gmBQnW51z1y6r3GAyWc37zBvIV+yfXd5Ob2XpFUJOmWez7bd
9/ripUJ0L18t6gSmL5+Q6Uet8aDxwDGJzxb9Fpgqs17/0ZWYHM7MtI1tVCkai3mZLbAK/pV67Eao
wnOBMezsN+5AEyi/mrb96KNF+Gqz1hs3YhsQkxdbOG+KObvtB1bIeB3AzwIbiN+ibjA2uo2jl/zC
s+A8lHE1du0dEVOeL9/j9cJso0eF9ZzVdUzNHTMJpPOqxpW6K2GZHgQ2x3ecdZQptUbqc+aiLRUE
SOPCec1dy62+6jCkeRcoZnarE99i4arJFElH+5deyckuT65jYPbT3YNYtI+rYInPTjNZAC3rzCl/
a1fo4MCVN0y/8U6hPVPt7jTPlde58VvB22r8LNoAXYRteeeDG+0w33lvSQHDB+7fOqyqXvD3R5rr
7D9EsdA1zBRdg8ChF5ai//qBSwQIBYMpEWCG4y5wFtMh1/5L3xJ146QeYCAjH4fJDIFbyY7+haAr
f/UZzJMrT9Fk0p30ayq1tqpgdL2wCF/VxtizadbQRWhTNhPGCP6pTRvyQz/1CuxO3+vxDYdEYc0Y
/Xl+rC0+lGwN20BsUv0pR2aZ2W94tU+11tIqXk+DmIl0jWQozTvLhdp6C0oVlM89sACHsI7s4pzt
DsYOpNQYSoskEBVhhs5IQz/2vuuHtBhxJ6inM/u0MRVY3UzafIKPQ+vHe1Tn4tlqSrv1NrUqW+tz
iVvbl9vFn2OCGNTiYPznC1NXzoFWMa9qd9JIVT1ZNFHU8AdsurkI2hRWxJe1gOfObi4KUEb3C4kM
PR+otYmVdVuk4t+aFTx4d1dElVfiu8L7PHmbjqSESHdJ4mWfWSkWiD7c2V/iLElnHFBd/alZWkjn
Roeqsi9lY9PhU/Gs3vIEV+1GcCuzcacGBEaBokCb3Rgd5vrIzW6ow32SLmwst7aWRAD2jYNP7qlr
sfDfo7B3VB2RSBqHP0AonflP5dOKemNyWcJ/UkF73XZ0JrTXhgunIGfDe/eSkiUC+howVvDYkG68
lbhWm3tDh0p7GLU3suYzjX4O3YHqbANHLCCuU8Ef3AJ2nAkOpZjV3+yobf+R807cp0lmC7ZNI+bi
IcLD0Wzd2LcywjkUPJ4S1Fs6zZexvFmVVf79H2fn0dw4s6Xpv3LjrhvR8GZi7ixIgqQoW1USRWmD
UDl4bxLAr58HX29U6AIZwVqqIjKJzDxpznkN7kl1ssP4VkYPF74v5rOCxNRTB5De3/clp0i2jlQU
WR+MmmxfSeY4DdRi0+im9IEztILPTcUQfsPVnMvaGkQjqHkbQjByvUCu7W1IMEbfqasZyT1pIRm6
HjlxbgSpH2EtTk4boU9ctiiiVLXX/8LyLoFfn3BlGtVVpOFgAjiyU7Fl1n0ShWtqStWLHPaCNdhx
RJChohL5ENsVCisWrArtBprnwJQLHJu4SNVO9btLo/5LrFEVtigzK3brUtB1HPwm8EzyHmELVdY7
hLkSQTvPTj6wAfJqUti+5IhvWNpTRloDpR7EqumrzkSKmulaOR249zvdGr3yQQwU7e66NtVQkkRj
3voVUnbTnoueewroUw8lDieC8uKsHckqwSj6hvnoVF1uIVjWS3hcOE2BcJpiyLumdnKctPqA7E0V
YhE9VRMLlUv5Gl4M1ZzYjyVAICqOPCsLDU4gRlGgHwqR2d89uKTRWqnkDpRarQBRjkJJ34DicU7Z
qELbAOTkGSubjKfYAd/DkFU2JP0ZqSL7G9SBhsw6h3Uh6+KjQOw32Iz4QqD30ZqxfuhAiZVk4Nir
Oe9z4J+QY9VndoXhXrMFioMRcrp4FKeo3kDpidp76j3pG8loyUe4oYSygExn+hu0wHCbl3a3DXn3
vLZ+mD9h1W1sO+4C9wrw3AfJTJyjZ4j+reWxpKHYj2ICaaU4vOvJCX/YbG/o6nuyb+8lVc9haOON
SI5M8mWL2y96GetRVM13KyvsSUHTJqfEk6fYEnN4tyUUhn+hL1a9q0mpmWsrDOKvE2jhG8676jdw
Xz1ksNCXD0g2caCBHuBRlTf+Q5LVmAVrNQB23pNI/IQCkILABOG3WljaLTorCay3ykcovB6q31BF
+1uu95iwjDVOCtx+sv6XpLS+6eopCU6UI2D2PGPW7QyQhsCJ0DIxAosni1KWvRaQWZmwvbzEM5wE
GEs++6UDz4JIjGaU70pglC+pj24H9xrDv2886OD7Puu1zOWSGGPI1vqorEoOFeguVsUj7GjKj3Zp
5utUSgz5YaxCxDFWGZCV8WXgYqaG664cK9S8awSi1mVgOj+NAgrCJmCHu02SknRjXoEoWycFAqap
bQCizE2DhyklOhG9ia7Q3wJhF7ephgvGunKsotj30HIwjUD85UYpCjlbxwDL0LqZypxgKAtz70Sy
MLe468TWa6C26R4AJyc9OmfWbx9DMx6mMVrrG+oxfkchqhvFk6lKCSR7v9Nv0AvyeyQwjUxeZSTa
OVgRn7PgsCk9LMBUFdaUPapNnDTUIHRRpkjhfHl2flek8qCtSSSk+sZJMqO8oR4ARwUqGGnjbCjR
CoTHmSgURD173Djk6JJ1F8XKPf7z/cZCfpLtz0zs+mYEovfeIe1ibPBtZ8PJK8urYWaJ4FnAh0o2
LTXY/MUyO8BNbU2fP8bJigtYamzZT8Aj9W6Ds7yl780ksiVXiuuG0nkEo3lCGOH7gYWNjoo2ftQa
lMLUr3NP25W21aW33CIUHYySlNi8QKwhpq1/Chi6kiYnqvOINYgsRdNarmEGaJJevwgjMZ2V3Zjy
Tw2JoQ8pUiQkRHzN+EAntkWXZgSCSIU0Sd8sWwGMDGsQlmMHCNVaAUVI4YIiuoMNdluUXwyjIX2V
Zy2FYke1D30FMvzgxWA+XcfQud9EKugrF+GFhpqvAnKNSlgp6Y9xIdTvtTCb7A62TR2+5GUjvSmS
UuQH0+jTB55XlOghCONLhFiHDoCL9xlucfmAc0zVaLhbYxogvYCsqX4MKtdybGgl2b9TK5sdsJfK
PuR6BXYVVI+Ufshl7MRcZXnZIXJJHbV0w5T3uUtJNn2xlaAkHDExurP6ovd5VATs040ITQuj5gQd
ZhNq6Je6bYNDHvOA20iNE70AZaheDF5uB5nXkNg7GCnBLQID4SGMWMjBs5PBiv4ByyPr7zOfshlJ
XSP2Nr06JgCLAl9lzfhNAeAnAG+u3EWOFhUvTaGk/T3U17x+jqNcg5dcBIWdrCjpljkYRfTUd1zV
8bKtEORRb1tkQxKSK0mcfQCeiqVnAX+3f9SRCSrgeUPLXKMHgJeg7WQNeyUy4ikJvT6TnQgd90ge
N2zOjD/aeLm4C+UgTVwlSHKJyo8hAxmQesm7x0NA0nch4E90N8MB0SxcMkngZRRvrJvp/Vm9RfBS
HB06qu6lNzFiyqiNybA41wLZCNYO89TdY9cTqm8CymPdr1HzCQ0sZ8FnvMoKObVNkSJW/CyNvFmO
Dvx0yrCx8Kw3BqbUSRZh4bHXnN4fXih6OWJbU0BDNwvUuLqDoRzByfW5Vt/DaMms/Si4baxF3hls
wdxO4GpYuRV521pvIn3X9o5kv0DdBii8Is0uIqxgPeMVNycFKxuOJmsTCdKVMJcxnUTdyXfiYJUA
xsLa0oLFzw3SUdGAwHV8M8i9H945pJ4yV4Uxke/x96yTJ8sybVoQeWlpX0hYD0DV1BihgbdCtcqS
PMCQ92uuJ3n2ktRt0h7Y7dL0I/BySd9GaaRWxgaoTgTfzJPz6jGB16c+9ZYytPddHuTpIxQEa6TG
Ew2UDHkMOKAo5NI5NAm1pddBQRrWpYSAdzXR7g9b/H/V7BmYojqg8smJ/aICmA2GdarrmNZz2Uoo
35ohIDLOrUyHHApr9SWBe2T8Upogs54mobLBHcaCYdpkyGfrAI4GsKcbowtKy6UWkiag3HzqnG6P
JtckklKVXwKil+IT2xC3RADnv03MdRpXEkHBPUA2rPe+t9JvBoWdaJtYdttt2jAGpGeaAclEQyAT
SzZwANHR5055GlPTIhmlWzWEqli0uGaQf0VvGj3ueOMIq/IeysDRH8qIZ4abltLwHbcNjctE1DZQ
lsweVvwGj9EYmgy1vZVgnwZcqjrqsYJhCgs95ToIyYLkPZkn+FprWRvCx4Kr4QR9CepXGScaEr/U
ZW4LDqKORL1S/9SEUARi2VGDBHzo1N1eVilwIy/g43dtFVj4IWRHOQE5zJythvChZir3jgkqa3BI
ugpRCLyC/CqmiIarCDlnCmL5vnBwhkQ4hLQi7BEkj9wmDZ3KHRIsbm+QA+YKHlDf89aVRMLHdSyj
BA2pUWm7xRquBP1I5h478nQqRXKVttbUtzt7VWtJ6G9Rt4PJb4CywrpreumumFPd3taGVWGDXHBE
rBBYVV8tj7yMq4HKeUfhXvz2vRZQIlopmCHUdskhrEZ6oh1YZ/lrFybDjoy22boFdNTIHetE1vfs
XTJYKV5Sj0ruodE8DpE6IrHnVUdLr+rhWAJ47HBdl8TwIxQRF37EJRGjYWRFv8dwJHhAHkYpvvKc
Qk3cHspBu+HY8DWqOTZ6JJRl67xVVyC8S/EAbFPN96aBUA76eDixbD3hcFUsq1SFYlPVUngfSvAo
1lTaM2cfSNWQQ08rMINc2WFnB7eIy0cAHNo2D0Au6P53mP+6iqKsCG4jgYzlw4iL5njviLYxHxFH
HFs0NBHy2RiSZH5YaNT6K6MKueUoeZnE+3ignuVa6BxMfwmrhwiw9IHgat99B3YfK76LT4Uf28Ej
/H8nvsGrrhq3aWlYX9HwEb2LLxK0IHZJkb+MJEuBEEEwjqGXs4PwIjR7IG64oTIRRiS9mkjxFbew
hb3s1kzDqGdEwAqAw24akn9O5plIZ5WtO9IMvhqo+EqbVkKl5sVUoYQj4wRGf8uMVeMLj3pH3eBN
kRUspHL4AD6FDaWZBwpq82jup09dWxnFXSRMEd1VdowV4ggLM3edMWvRzuRm+wMZKUD3WdpWH6NR
iM71MHXu+LAwJdhGLYOR3o3D1mwC3XKrwUbCJsEJVHvWDNRSfiqFDAyWwmoknkZ8SoaN1OlasSsr
klg7O+HUWrFftvitDJptb3I1FRZJ6S7D0zxnR9li0FF8iwe1+Q3nG2lA+H7mo1eCRwL/1gKrFyba
/DcRkB6xl2wpDDYdydX2Z0qyHYH5gGo4SiWi8nYaKW9lA6YeUfZksJxnv5VAbqrocCSHLpWa7EaT
zUreUEuWui2ILNKEhhHkxV1qQBI3cA+0udOjGgP+0nvIhQqnGgXwX0rBS7hER+xBo/i9G+w0bz+M
tE0AnHT2u13gN1plarkz6kx66bTSBrCCzvrXJByKRwMTDGIe+TuXkOh3mWPlvxq8cicRNAVAXuJ5
Ejd/S/1SkDL4qNkHtyNQ84Mhd0X+xB1CedA9ydJ3mhXzdtNQzPyVVoED/G6sDzC0TRQR1X5TUZH9
xpam7sJAUlIXar7popSb7hBaGL4UnazBI8vQ59Nq8zvJu+5bEeDZfgM3y/gxsCPfOkov3ZSNN74j
sYrEa25b5RpqE+nKGrvKfVQhhrSV2143OEFkS9sUWVB/y4PePNQ1HOt1XHQAUUOqzl8k1Fk0RE0j
cwcuKnQzBWtQ9LfNLQ4RwGtSpzuAaW1lXuyFGT6g/tyGN5mqW6wGzBXXrYSUXxGF3k1QjwOul0D+
VtBpw1MVRei5ikLjBS2FYL1XqJmDmTdqLQCBQfB0uKpS9yXx2ohXJIuDEgfZAA66ZCqq2OelUX31
fI0KAyKGSGOQIMCgr4QLdd9jeVEWKziv7U8cwyxUpGtk+pFckOt7icRCvTEoUEAZjuIBk88yG7ng
1YMBmwgxk3YLR3VAaVxTHsn3O3dBDO0Z9uD4ZolBe8FtFcQDr00dVUkYK7eMcRDe4IAXwcSjusi2
KtGWXKryWw+ZU96jmzjdj0gDNpTduhxFgCZG0YiF6Nd7JHdGcTdkWpSvUaOBtYGMK9WmG7mPyJVw
YUyTXWOm2hNiJYiZdkm5U0Rd3SJDp+1kpK0fbQS5jnGJPwd+INWWW3/91U+yqt7ZoYO4RcXjjV3Y
1pvqVo2B5JJUAW6x0kJbolKSowOwwQxqIBHhV4a6wRUP+axC0U0BwhlOw9FPEMkuS5F+y4davSfN
V0EOR8bmKMYyx2astKkT2kCZFcomZpflexuCFh7W2AQjsIm6CRbsXV1yNcxEweHtOYjRY+TLFIKG
oTyM5Yfn+sUY3bdT8odTgARTyaghqhXX8hfkf/t9VSjiRNUVMcDRkz9C/CNuPH0w9vCashuoQ9Hg
Wj7EtI1IRim+0bk4p+9SiTzjVstiAe4Sc099LRdOhVwrL794DepOiVw/opK2ByCPmVNkp2jhk2NM
FdtE0jKrIOB2oSbhkFqKnNlueNnhOTn2u7CKuxogdjh6t3AMRufFsfFXei7Zb7kaGDUemENke8kd
UvUtZi0U5knuSRjEyJZtbBS7CL9HrM1by290UgQmwtaVZjyB4Oq5nPG3Iu8SYJ6lAou5KCNSlG37
UygEqpNV5bDXzKnKXCEIga0pTEde/b03Yi4N5HnXVSP82QIbLe8Ro8Ws2SAVFD+g5RU94kfnDKDM
wurQNf039GYi/UFOIgghpCfAI+FcEqLyhFTRJtKxl9o2CPIihEBCRCBxJ3X1AZidUvOk0lHGeAiL
bCRUNUo7ITq6lH3bl0GiKsWBoKAXGO4iREwUDPwcDHsDePxci7xHcOGj1G8kAJbtbtSkmNehZBRO
+gzyUwmbTVrLhl1vUSPEHRXeHjgV0eRPVg09RWRSiYAkrohIg7lpwzu42YTKKBk6mmG1XtQbiad6
m99hRzwmL5gYS8XrIOqOX1U0qt4fDKWmOHpTlRaVn42NHEj1AeCxg6GX41BMgUH4cMgIckjf/sYg
mT0tOdNqqF0h7DisJUd3vtq4aHAvQDBCGg4mZ3b8q20KnWKTXcuVTqm0DkbTDaGcqE+qYkjyzb//
9d//7//+6P+P/4vUHwpsefavrE2fgPE29X/+rf/7X8X//PXm53/+LeF4YKEuKtsqf//x8TXkpfyf
fyv/xT0AIkhI8V+XFG3XWe0JgQZ/c13jyp+N68zY4LPDvILqeEyLRtmR+au31zUu/9l4jBqElA5k
eOVOCm8pyTy1BZysqxq3nFnjPsjoVGjqa910PSCSCsd6FJAutG7Qyl8G3bL/bD0kWWn6uWPc+4il
5799x4htZeuQUoqHbR9XMiiO677D+rMnwMphWjie9gGB0NgbQUBuBmteUl3XtW/+2b5nBH5FGQQv
Z46vd+QK2Nu5SUAOO9/+1M7fRmoawU/Ls7XRl0SXRnvNbUjje+prDZ4o5PKbm0aywGyRHPX7C50t
xII1/f1TZzy/kB7uuMmRQoUSIidFP+4dtUDY+PzXKNPa/NvnaH/2gEI3OGWYpve1qUBjJVGhIX8d
DOqwVeFpU74vQ46Jtd3AEoxgSmFtT3YotgrqQ10WwZY+/0uWVqD65w/xgK3kuuiU1xRyerSxPNw+
+qQxBLgFU70938nS5M3CH+hiSgbKs+9siBnkPEFHuPB0eCSiDxgAtJ0IC+e7Wpq62WaAQGgPbN9R
XkFx6NadHlE4codJCPnCgC10YM42BKg2SYDnH3r+Uzpt44H/2POQ9OQLu9nChJizLcH3ixAXbD0+
yYos3dZqlR2aysIJs1SLC5+w1MVsL2D7rwYMJ+xnMmP2vYzMrP/YeWgO4YFKYfrCGl8aqNmOQPW5
rVTDik8eqdCtqsDI4inrXDfP5mw/kOEKyVg/Tr4qsKmplgGcX1lAYq9sf/qqT1uACqwO5DjS3TAm
bIFfEoimnS9aqdxftVDN2Q5gAw7QPeiRB13BuDvM9fwrdLFL2+W0Wv6yv5izsFY7r6Ccb0cnGUYi
bE192FoY07leh9kN6Q+I+nqCL7Oq/zr/OUtrahbigG2AqSHn9yK3eGjftgV+kqSfFdn4Ig2hF16Y
lqVuZuGNi2noBSBXDnVu5e+yrtv3Pqpndz6uGx9XfYkxC/AI/Tomo48w/NaRPmwtdNGh3aerqIoe
z3exsB8asxi3S8ksSoT2T2GfhVtoQCV2A1m5AQT0mgSYPp/vZmGwjFmcD1CzKl0vKVGNTbmpuMpv
Qjt5a3FtubKHWYyL2IpRoyuiExIp0tob46+475hUi+Pn6z5h+rRPYUghG7EiiCQnBXZKewA21ORr
yFIY7JjA3PsLm+7ShMyiHcUuJ1GayZkmHcStX6S9ayIRc+spqQ/sP7twDi5NyCzmOd6h/ZpOdEKs
L7tJ20h2u7Hq4LQ2ly7DS18yC3wJXRiKu1J8sg1NQu8t9tZR1+UbudN+OxVoq+vmZRbuKsDaPujG
5GRDMkNmnNw2QE9gtQAeMAk+38nCCWLMgr0cy/Afgyr2+E66Gcz2G2Cn4HBV4/oszFVdDRBHr6w7
fygq9BV4ZhrhN3jdo3Jps1r4/foszNNO8+CsNpxR4Ea1FQpiBvXB0ajjC7OwsMvrswC3nc4jTzCm
D7o2xuvWfgqj/BZQ5B5q7BukSGrRCk7z1w3YLNbBFVKWL+r0QU3QDghr33/USr2+MB0LoaHPAr1v
JEUXfZKenDFp9jy1wzu1VV4pe3w///OXOpiF+GRFJUAdpydFDl6LlGT4P9eqXBbq/fkeplH/y5mr
z6JbpbILlE5PT+GA/hKuryvywjeR/Cy4iFYBdfnr+lH/3BOByJK8yPL0xNug/6BSY6OXkuB4Du3m
NfdlARgjqK6c9Vmg2whR5JSv0xPuMdQ6NGAMv8I4ki5svEuzMgvxWh0sDRG19KRL4iWN+2TTy/FX
1JqazVWDpc3CHD9prXf0SvuwqxZnF624I3mXrxMF8JjjP5fUti5My9KbTpuFOwg9VW513TviRQW2
BPMcROqTFIc+kfsOVFPZ+kHW2sBPlQwCtsplJykrjJp/nf/Uhe1Gm+0Gg2Rg6DP67cOgAs1DxE17
VHApfDnf+sJMabPwB4yEwg6FrdOopxlgGdRYqHOCkTUU58JaW+pi+vunwx61E7hsldc+mK0uQMrK
SOVZPnqFtnJhjpaGaLYJpCOcCKRgs1OeN8GXXDFuBaDQ4/kRWmp8Fv964kjQBvz4AS6xzzs3hWyu
UVxQTNQZr+tiFvpWGME/CWwA0GBGfgEmMA8QgOuH862rU1D8ZQfTZsE+1f5EYpXyB8AjOLWSWjlj
PQE0R3uAgWTr+akJQuR/10CVM0hFRYB1hBuRgQcyANGgCrZmNQEtb0p0rmNxR5ZPN36n4K8opGMK
WwWvkNI140tZyGb4BUEw1IucqBaPIqqzgWqbFPnGDgU9DCF2rOMRXkIooy4S420zirLETS1zSsio
hqao2Vf4XCgD/vBNu9SDzflxWJrI2aaEx53Ui8BJT0ND9scw68FNW+3r+canePnLGP8z9p8WOc5C
Bm5HY3bMbVCXMDoABw/cE3ALl71dUTsXU2YL4aTO9iMvSY0G/nR8HDTzmcuItfLLbkutuLwwTgsH
njrfcGzwO3lUJ2++nw5wZ1NpC5sNWcSCEsYaSkz9o8hb/+a6gZttQFj+OH4hR/mx7IxfQDPfvS5B
X7PRKipyk6H3+W4WJl+dbUK5gQndYJbxMUXH1hUFyvw9KPULW9xS69PfP82+PFrGRAdOjmJg70cX
sH+foA4v53/70oTMdiA5kTWzNUV+xDEE4rhcA2N2lO9YuOnuFLEbq9DVH+f7WvqS2VZkduoALm9M
T+hWtRY5QyRTvplhPVyZpVJnmxEgttDxFC066jZgfFnjIutVMOuc4eKSWoqQWaCHUYPTtJY5OLBV
8Ayr7sEO0UKSrIuX5oUelNn1A6lTtUT/Ij0Z1tBuId+re6DV3RpMhLW5aiKUWZi3FrA2pwtx2/O9
vdrxYAV5Wl1ofGFFKbMQh/+okGjxiyOWsQDmSwMhIAljAy/OJWgpEY7MyGM218WeMgtxiEJWEJu1
fG8asid/VRsUml1bkrrcPT9WC5uvMk3Tp/Ab0iJBh6QtjqGkPKrAlMApiMRDOkl8SaDfX1lAUGZh
7ockViVPsyFf1eOTqG2skjBp7S68NJZW1SzOw8ZQEdCP86PKi94VlXkXA2XehKn+fn6cFoJbmQe3
kg/aoFbx0ZclrCVEC/5oE5XepRzbUvvz2C5RchQ4kh+RJQ9RLU9Cax1VNSY+53//0gDNAtsDg4TO
qZMd0T5ObkzhNKjj8mhJ2BLP97DwBfI8sIsgUBo5cO4E2LVbORPSGxgA7cJZt9T6LKZriClppU03
ECQQIadMhnMr1ejFhThYan8W1tCLZCQJq+hoU46212WvwLkd+lS+kOBcan8WyJC+6nwEgHRCY+iH
SUl+ZUvJhVvqQgzLsxj2oPlJaFzmR0RPy71vSDe21OeuMiKJYge789O7sIDk6cM+bRS2LsXCkNPs
CBMz/dYGKPWi9QHho7N/nu9haYhmMQxVesjjwM+o85S2qyNQ+dChBn7h908L5S+3THkWwDYwXyrJ
iY7HVhBKK9VvULbmbyPKQ4gdSPVWwWU4RtZfVOJN1ZpY7tbnP2xpfmaxDbDL1n2k809+SsK5UZ0t
2LBug45Xt5ZsT77QzdIMzULchDqadmOEn4qjJqhomTc2Mg0/K3Exz/K3GTIc/v25Bjwzd4YKgeMj
ai6ds47buu/vND31kv35kVrqYBblbQouXzM6/YglBEKdcRwgq5djB32h/b8N0fQBsyiHkxaoSL/k
J5hrCF4NnNYlgJub0QvlC138bbKnLmaBHsa+5I0IFB5xgpRdNAwxWTDAyFll/pQhn7G9bqRmMY/1
ndfKuRYcfaz9DvC05APiN8qFvXxpnKb5+RTsQwnOFgtb7V5HSufRxtZ1a8vOkKzwpfhx/gOmIZ/H
4zROs2gHJW2Eed/lJ2EE/WNpwdqWEf3Z53iEvUty/GxUCBCc72taPn/rax77KkRfO+qcO9XOb6dL
YVnkt+0waTXz/oav036z0HO6cmpm4Y53VezBTQ+PJaCEYV+SmxQfkeM58d35z1laYrNAVxEHTnFD
VI5QTX9yX/jKLj/ej5J3tMyL63ghFO1ZrEPBaABz+/oxtfHB+udOCGB6vDAjC59gzwJ9GKM4tRw5
P+VWoWQrU9d/KeiQ7BzFVu9Uvb1wMi6sY3sW72bp9bkke9mpNjQUEQogOa6Upv3RKzNUeM5Px1In
0zd+ChaU8lrWUmQc6xStWLgqNWQ9NjB8tbRE0tMLG8vShMwiPrYsGKJogRw5wJBZwytrF2H9tzn/
EQvhaM8iXnVK3MX7IT8iypAd4Ft0T2ZZgEPlGgervcYgOqyvnPxZ6PumpZVe1AXw1kzh2pVT3AO8
QrEYp/T31Ovsl/PftDRis7D3oYGATKnzI1XGzHZ92UzqtZkjKXRh0JZmfhbpmHuaWtA6ylFFw38t
Jl80Sv5IHhgXYQtL3zCL9VLpSrw0Ru2Yj2hObHWbnPYXROlR9rhqkOZwPrTAMSlQW+OIroB84jSM
upVjO/Ctz7e/MEZzQB9kEfSbdcM4DsJDbzEfB8RQh8YpezcaBLaX13Uzi3Q1xWu68qLi6MlMBe5n
5dbu9K9aW1xzi+PAsmZhHsPuSPOYCBmw+DqYKIqt7M7qv3lyGq373lYuLKqFrdGaxTlEbbR/qqT4
HyhEa+ZvcYvdRAZnBFZY/HZ+vJZ6mdbbp00LIUYg6UjSknSN4x9o8EMZiazoN0IvuCK116AVpkGb
hTpNijFLVOVILDbI4MUNpBEFC6Yov1RlWlpgsyg3lWQMCsMhEe+huYJ20LCC4vwTt+nf54dqIQSt
WZQjkY+hml6jqaS2iLZlwPVhxONldr75pd8/i/AU0mrUNXkBbTrw79UQkzesdlKMp7RLlf2FLuYI
PbRvvQpqkXkENR6/YzBnoi6EocmqzyLzwgN9YUHNUXrYibUDKvXZyYd68QoHVn/OKw8TThGL7xob
5e6q4TJnge5VieJLVSsf0RKOMXA24i92ZiNKADjlfA8L821OX/gpNLBwtXTNIGeMX6STbFQERtOD
FJF/uLBXLXUwi3CMfRDLcYbsZJLRmLQqwLCCbjXS+PW6L5gFNyigoSidxDyaiFyhMCYZuwgtzit/
/iymUzTYqtr2w0NtcJKGyLlskxDA1vnfvrSOZuEsp7nd+tiWnqByQn2w5RQ3XBO3gwixs6zPvpzv
5p/E3V/eBOYsqs1MQyIm1YoTMqc/Qk88IUFzg4Gah5Zz/iRDHxRJjBJOLu9KgB22E7xbEf97vvul
r5wF/aAZPrrJvH7gaw9brBXvTIiTB5IUW9SWrinusvvOgXuiq6i4BkV4QHfgzcMnBgND+8I8LSzi
OWLPQIwnzEO7OEWa/rtrQ9jT6sUiwVLjsyDHbkcaUIrLj1C5LFT+04HgQ5FP/3l++Jfan4V4jUnt
iPSMcRR57GztURp2ltKermt8Ft6DpVoJvJTkqAey94hpK+w523y+rvHpiz5tTqmqDSYKXMXpH5SL
A+9speFaemFSFw4KYxba5mipdV8G2QlvDI4HCSfBlYccBlJcqpNf6GQp9IxZiKeUFXS0fOKjUKrM
NFyzoKxxJ7rJilFgWoHdFmV9HJ1WNcwgxD+8CGt2V/WiOrrzK0TYvyLfFEjfBNTiS3f5hYjUZrOG
xSkec4pMca0yjVuvwewVpq/WFdANkcn40mOGcyl2/jrMlj2HamOiYsRYUQoE6qD+2XAnIYDqG7XX
L7x7pzj5X5sbHcxWyWTk1NtBTgeQ3tZDXr95oYFahh6Mh2bw6o0PZ/vCwf/XWKKv2Zrx7DiVUfqn
L/uhbh4vJpyX2p2tEhlRjZR3lXBR5tpJUbFDFWB7PoiWxn+292MfL1VSQtOK/ttEJ6vF1iu5JvoZ
jtnO3raOh7GlLdxEz36XaKn+TGVl/H7VD59v6FLR62VrsHB6GU2319p5QebwmmMdjqT9584Syl3p
DWos3CoIf1utM64aJ77mSkXbs/08aCNcgCKKNT3mAXLwlCgXXq8LC92YbeRtjvMU4te96yd7u0VL
OvxhpLd5dsr8ayqkBr99tjEkWJChCsdvz3Hs0cVBGd4i66ZVkwvb4cJiNGaxispaNEYq7aOKuEVM
gsJ+v2F3v9D8QhjNt/Q85j5rCGtajw4qpP0OLYoLs7r0y2cRamLIONmxwiq3f8bBT9X8BXXrws9e
mthZiMKT7YfJhdxtJLzCkLuRik04PDk8ION0vLAPLI3NLFZ7KSB7k2AuLdeWmxdMaSWw2jwfqwuN
z+HUSIVbXgkTExOIWH9Sm1rsmsYSl+7JC4M/h1L3iDcxk0rn4uOIOWi96wJ7Mxiae/7XL4z/HEid
BKbVqooQiF4hNPI8Ksm6Lu9TxKCdYnNdF7PYLUyURYyWL8iKL3Gy62EqYR5MbkiCPH4hVb40StPf
P12XdNPCBAzNCOjrDznq2mmwM6NLOdOlxqeZ/9S4QrEtHlDTdFs7uB+TeBcn9s2kSHd+fKZx+Msh
PkdPo1Ki5qbP6nSictur3UGzEGO3BKYUwXVntz6L4CAroJKgEOSG8gELhZUSthdW/9LYzOIXZaW4
EvlAete4tet3Y3iHXXd+XJYCaxa1eVI7MrR91k2zT6Wv8vDzfLsLP3kOjC7SuEnRdOjcFnGL9lfk
oPT15XzTCz95DoS2EwtD2QRDmGjc5tLWK9zz7S4skTnAWa8IUZwBO3e0PjDXyobvQfYLyY/zrS8N
yCxA8TaACoAqvTuKfjNpQMk2Fm51f+HHLw3K1O2n8JG4cA+RqQkXZ3PzSdMa4JiJ0v84/+MXWp/j
zEqFmv6kUO3aQufkUF+xnbhuNuf4Mo7rgdIlUaM0yqZwzA3o9afzv3phyP8Xugyl037QUB0atEMf
ICNW3rX99/NtL43IbDoH3TIHqZ1C0u7uUZj+GB3vwla18LO1qctPU6kHlehJuHZuV937OH2CAvLy
1/M/e6lt7c+2K60IcqWYzJQyqtBtsulaXMqaa9CtXO+02RboINqMZhXNK+gY2w+Ff+FmuvSzZxvg
gMQJTFPatZLgRUlsN+2yO0TALxxsC5OpzTZBnHZzDzpu5+IFe2eV3YZc68f5AV9oeo7HJnUIgNVB
80rhDaAiJun32fZ80wuDMgdgg+UGnIw5masjotoq9XdzHG+cXr8AslpqfrrMfFqGeetY5LYV4ar6
W6N8pPqvNnIuXEj/QSr+5ThWZ+Gjp9gFj40n/RxS0pH49xwjjEVWACSAEvAXLFVvwjp/yyw7QLRt
NA+KYuKhCYQsA/vR93l04WxdmqDp8z99phWi2Oj0sJqKAqH6FKE/xAyvm6BZIEMghRs5zX1kwVA3
y00KLGIIretOFHUWy/1oArxOOuHWavRiDYmNoKD1ltfKJaTH0tDMotnDmU3vEM1xLfmn1SAy3FyZ
s5mDr0tAvo4xXWgQrluN3gaL5pURXdj2pzX0t7U1i2Zn9C0zU4lmR3MOskA73cGNM+juEuFdoBMu
jMwc6CsbpWenCof5YG479OW63+dXzFK7sxUzOqrUax3tKij4xt8HEVwIuKWGZ2sFsdwWwzQalqtt
hU9BfuHOuzDWcySvjpR9Zg/sQRasYDQ7eQ70tfluY9621yM1eT4/Lgt7kTLb/3sr6zx8gHjAqkcP
KzNstvXyuiPxH77dpw1AMTLDkRvuNlWH2URquMJR7r2LF+yFnz5H8gLKiEcVTsYPDOWrVaynP8K4
QKW8VK/7/fIs1YRZR9JqU0rFKe8xcl2Njqs2F0JpauMvoSTPzgAk8GMpNtkcNdThlDbD6Fv11rmF
w5CXdlsqFW9dBI/l/CwvLCZ5+vunmTA6q86Rp2H1F5g8r3ojKvsVYmbyzf/n7Nt65NSBrX8REldj
XunL9PTM5DJJJp39gnZuXIwxxhgDv/5b5HxHmngPzVE/RJF6JAy2q1yuWrVWHtVgp8v0rdG4jfJl
xvUC4ynI9kXQ8fGTO9AH7/qk3viSFXOz8b2QpEX7WIRoPA5qMIihowFcp9+vz9Lasy1TBtCuUPWy
3jN9atRX/5YOTMRuNqZXQoJjjJfrK6SMzhPKQ0Bk5LuhaH5ef+81Q7BtGN2R6MeFnQ0UrHroUCMU
WhCCbGTp16bF8vrQaEl6QTAtphEHhM8pqHSP19/87UfHNlK3I7OTd+jZOzAdp0UM7cGb+ISiOE4s
4+2RiYgg2YMtjxZICcY6FW5RL629tWW7kB+ucx4gPBCdBB/SMPl7RP/+x+tz8rat4gT921ZjMNCF
egDizOTm0RB2R4vpjgzefoCe20ZolrzpfeJk2Umv/IHTDx64nbEjAUkIwOqvgh9dce7iFy8A67mB
HtqGC32zt3pZhmUOX40E7Z+5A012/quAluk+QZ0f/APlzrRFAwGPeD5VbOmlFqBYzHzIuHZOtb8+
j2urZFlzl3HIs7v4RtkdCfpNb0tGQRf27y/KCISQYoLnhqTahR7EHEDLev2V3zbkOLEMeQJRpwgz
bKygO5nksTM/PCjCXn/22nRYVoyySU3yRMMJxSXILEoQyDFPfbr+8LdrpXFsw3CrGpwfZmEw6LTz
wxfBrgIMTOn+356M+yjToLWHbt9Mdj2ummHXVzutycZ1asVg/gPSZSgaNhJjA+dxonHwgaE60Wfs
xOd445a8Mnk2QBcijVUGEVnsJW7uapALR3q6bV2oZe597M4gioXzLoMzQU4iKMsNI197acvIe+hu
jGzCVcBRHzN1ycRGiL4238t4r0yagQw0UOgePEB64ouTuR+aeh+PUENWG05jxQyoZbkqrBXULhGt
lPPJjz5Ay6bLN9597dGW8caQNw8bWvIfiUhALu9jEIkW0j0fyI1+h1pGbCTTNZQtEaE4xR2tql3e
JDe+vWXDJApYUJSwoCHn6azfUbdLk2gjIl1ZVhthCwUFGUcCy+pVX/rkbMxnyNSnmfl13UWs7EYb
YNskPkTJMgRumXiAvG4cbrz2yorG1mEMlVOnS+DnIWEDIAakNTO0Gtdb6bG1SbGs04W4kpRLMjIh
3xPnSwSpFIgTQzHy39tmZfmqV7aUuxpydR2s33hPISobjdve5ldsKswIggkTC/FkOEPIt8yHYurC
w/W3Xptzy0CLDqKEVY9ZYbVKB6jIlV+nYiNHu7ZPLAsd8sbV03KStN19yB+Jd+M7W2YZIdFZQh8N
KxkcnOr9BHWNLaey9sqWWXIzFTovIMyRORDTGPriEoK6eWMdV3agDYoFq0QRYAviPrXwiZKxhgSD
R2ZooEUs1WF3E6ZqkVn5eydWPhQwBC31IVHtKfba+0FFBxB83naC2njYRo4EAvJxfxCRvp8rsnPU
TThVvLlloyi5V9M0YIZ8J37wiuyA8vJGv/bKytoIKFZA14VkuT5kBjB6NCMPZbyxrmuPXn5/Zfmj
YgFmBPs804Doly4aAMDqqzbO/rWAzIY79SJqtT8jYikhT5pCLT56LOiA3r5keprCxoOsklkUlKK9
MCTa/Y+M7uRC8xHMMTeuuWXKCYO8uh/jdjdNQfvQ9qN3aZ3Q2ygtrDghGwm3SC4axRp9oOMX6j7w
/F2z1aa/sjZ2nSiafe0rw/VhdD5PwYvvfbnuN1euXYHlN8dZlRLiQbCx8Z3Uz5J+KPI2DZVMvfBd
w78C+7qxu9Ymx5p65Fug66JwSXHn+yn8GnaXutwir1t7tuVJWw32iGSZHT7/A/ZFsKz8bPVWm8TK
1Nt45w6SpqMhAkLFoIGPk3FXbz565b1tyJsxndPJfskImOhbraZTVSI7Nd0YyNugN9pFkRhiPD7O
3kMQYuki2V/fNitzYkPe2DC0oMyFq0gg7Xlo4JCgZ83H26zUBr0l0BhvVYaDUXv3InsKhhufa7ll
dwxbrytpf4C6NGTQoJgQ0xsnZFnhV75TRdBJijVMP6LZVw/ZL7T3J5frk72yS2ycm6rB+k+gjHEA
nWzqlu8a75To26ozsY1yU1kEoSe/ABTNLf/RoFiOcr4PwiLacPtL0PvfrHJsQ5YhdNh5nYM9CBDH
L8DR5zs++eGuhoj5AW2xnycVyY2h6NtD2ZXd1hRVAtZEfeia99K7ZNGHLv6mgt8RNGFivuHjV4If
u8ZbOC1uOqCiwoXHvXPQGgtyk73U/Ci78bb1tmu9GsjtIMwRyw7yI81+UXUqt9iC31wN9DVYjhJs
YaCLddrmAglEaFISCR3oo8raXu1H7SePjpbU2bsEbXPX9+7b2TaMaEWi+ZxnnNfo11AFZMHcIiZf
HRIDzBpDJ+UQUH3507wuoeh3x0lDHrNeRbccOQkkL/42yiIzFPR5RXuJVT7fQcYpPDYsg0jujQ09
NpRQ1tEI8VJfXGjhT97CI/fZheb2Fk3qm4aP97cuktEcdQ1oEZpLF5L2nYDe6jeR5e9ll1TH68vz
5m7GCJZHhApqj9BU8xcSD/7B9+pnLufpwHp0u4ys2jr737RMDGN5R15MFK2GhbyQOWJQ4qya1Pdi
UKI56qLLUB8UpF6LZtgoD6zs8nA5tV4541AOgOSNqn1Bq0S8JzUoNDmDIpA7gAIS2MlTox11uD6D
b56E+DQrgPIleNyRpOAvWjboe0AjOORiITq0sYXXHm9FTQUxGnpyIEsMIshjkWJynkLK6IbHXNtg
ljtg7YyetJE2l8wEPdodCjchH2fQCropp4O3ZYdrH2H5gAykFEhxaf9Fm6Hcl9DlehwkRK5vWgEb
fRhGPuRThW5eTIUwxOBTnIc4CTjfSHGtvL0NQWRgIM9rcJNfDAVphAcwSu2x5+vvvmJ/NgzRHzuJ
+naALl/0XZ8ha6cQgw+sCM5Z6FH1MpdFsmHqa59hmXpYlzhps9p9wSE/PrgLK9SuzYZ+KwZfe/7y
+yujI3UQ+M1YtXBWWfYeZLXNC7oPt1Cxf4Au/4kjQHpi2Zk2rGya1qB7g/lQtXZQGj2hHSgJ3heE
0fC3bqBDO9+NXE36qzY5CaKT74cASqE5yUl2uudT/TvL4hHyHVQmLPziJx5OP1IVxXSAxKoRHwnI
ecbmoOWQaQ9zBLTiJz5q034OILccDmkJRefu7I9FFt+4ey0Dp5BLDCcNIgcZGP+gWi9/8VyebxQi
1hbFMvCSQZGy7qX3AjbH4E4rVFwuaF+evY1Q5c3rI1bFsmyzCFhDIzZ5VNAN25kQdRyTFO9p486p
hOLyns0UemDRfe/yb9dNZuWT7ABMoc27IFDCu0A+VkLdUUVP02Dq/fWnr3hEO/bKMyRBwizyXyYa
QHyMkMzkJ1SqvGDXTY3cWJa1UayDfXaMQhdzHr+g/d455p5xD9iYw31e1WbD3NeGsMw9Fy0FQSFp
nwaCNuOhKX5xU0IXiG9SQq2csja7qZuAADnkE3rjoypI6azdi6JZfvRDo++zyGnPfRzddL9KoCXy
t3eJIGUXCheBK4BYfXGKmiYmnyol25sw1RjA8i9u5ObMBEH7BJ1At0CrTF98dgSXzcbGWrEU37Jz
r6mVEbGGe0S5dseG8KF00QAUkrA/+aWA70c+amqgn9uj6Hx9M6+ZimX9mvKs8SA0/SKbB2hdfZ2a
8fv1J6/tLsvuowAXOeANxEXKJPxGHQoxcB8quyi5Bj+vD7Hy8jYMXdUgolcNYhPf9Wj1WwTQWP0o
e9VtHSlrAyzB6qsDK2vaKnbd3AfH+uRne58rnAwOL6qNKHTt+ZaRl4QGUDFs2gvi68Hfx14c8U9O
kN3Ka2RTnJKMgfhSDPP/nOhTQckRKpNbRFMrS2zDHkllmpi3EWJDZDWL/RjjSpCwuegOBY7X9Poi
r10PbXZTJqFq7bNOPf3BBstoSTz7OAhZEOg75YGJNMy6MVUjFx8nz/vaTEBpXB97xSI9y+JnwiEk
PnTtxaDl4XPWJPwJOW80D5APzdhlqcmiZAfc/wBN8QYaD9dHXdsV/t+7zjCehVIL8iJ6kCAdWAh9
vkM3dnTD5hf//kacZKMnAdv2AQUp4xfZBV9z4/4WSRAeeSMe4wWMcP0j1vaGZf6Z5EBRQlzzYnC3
2oGgPtkBktWe2zzc+o6VK6MNpQRkXI2skNMLQz/zXnKy53kpTqyMvbQMqm4XlM6LN5GbKgNJYiMr
S1Apu3mvkKfI4ybalUHtOYdCgtPrtoW34ZVh16HVOwTbjqRtmKSAwldwCi7fkgxZMyUbUTmNoLGs
DPZzMGl3Xy+SLTwB6XziRA9jrOd0gKb2J+i0fkMceP4/kGWs7AYbX+kbOQwDqPQv0+Tw964YUPZu
NYXQu+GyuDFQtmGWuIB5OqlAO6KZghoRkfl9lbTjRlpvxSxdyxlA+pi3Ya7UE8mRbEk1d4FGaroy
2rCYte1smb0kORhTG62eBGshB1+3H3LPzfZo7/4mRMGOZo7MvgUj4XUDXfsc6+R3fVdmPcdmSxrZ
vO9o0f6oQNx3uP70tY+xzB98s6pyUY96UqU5hmFZnIyvLxyKnSUijUkBvTK2W8mct3cXtCn/dpgl
LRzwAuAcmqhw30NA14UWDkd1LVBbwi5vzxa1gZnV2ASI98Cp6EetV6ezq++LIpt/X5+ttadbcUCP
PFo+V624uE5Jd0pnzinwpq13f9vfUxubibyHYKad1BO08qqd3xU/ZSXOud9fknyTWmhtDZbfX4VK
6CmfQTY6yCfdRGIP5s829StwjjgMQgC3zdIye6+HyEjSOBX8b9kqfdQ15HsWV3Xbwy3rloPsADzx
+TsdlD/DCRoAUm/xU79tDNQGX+L6LudQxtOjgvxySjqcSLnhP8TS5hLUYBBOmtE/DUswcf1j1ga0
bNsPKUZqJ6QEDX2eByZTYF/Aij0lxa4dyWcIKQz7aN66b68NZxm7Bsls4cXIcRO//AlClFTQ4j3B
43FdOmcO33cgMbj+ZYtF/Dd2oTZkk4OTQgKCyt8tcViWgF8aKoDwl2dd+F8r/H99mLcDP2qjM72p
JjwO4BzDCs359QSZ8g6kek5Cv8k2qnfGT+jRb/nOz+lN7VUJteGawknKJuv77umPu9QGd3IQQR2v
f9DavC2+4ZXtgO6uBwVDo56gDZCk5ViIdFLxMcvRe+L1zb5CAub6SCubgVqOIA8KT3LkLh6nDqyE
ojYfpSp+uqL+kY39pwY7ow63hAPWxrI8guxFN5QRPEI1i8coG82u4/QlJP4dmkHfm7kHvRW4xa5/
2NoUWh7CDZCQluD3eeJtBhhBTX6pCEAIV0t56hMXxaP6tkQppVYooHU3TiXn8HRuKdIw5tO5HZS6
u/4ha7NmeYeMobEGWj3Towx1hL0AUdAl2bAYrMgCsnPb8HnZ29dHW9biLYu1nEM50dYbc4Q1fw4G
qZu9kXqL6m3l4Tb8U1R9A4o8SBJOzM/uoGY0pEDsb8nFrRycNvozJsUYhRlBXFHGcmkGlrseQmtw
Z73iKa+M93J9jtYGWrbcK+sUYefkJjHqyVU02RFY/f+e0qVbbcR7Kwe0TbEKTTjKlFymqgFGgLBm
2JPEadLW78v99c9YG8Iy/czLTNcPTvfERUvqXd6ZJcsPxTM55fMGuO3P3fuN/WRDRCd0r5h8drun
rB58fXRF0fAzN7OnQDauoLT3BXJiFarHpHRMNqa5ysPqhytzt39x6jaT2d6FfGh34GKKnV2Vjcjj
3/b9locgDoumIjT8nZn69iAhtZcHTXu4TXMvSiC2+fc+AbUz+NOcBJTbuIhC1gfax7+aMTJfrr//
2ja0HINwG2Sda6+5OEXgpmBm+6EL1/08zEiojG2rNy5SK/4ntjxC5jJleuivXVw6XEZkbHfJPLJy
x1qStcelcgbZZap2ddHO7fH6p604ChuQCm1XLDlDhB31rjrTKctmtIzGcquhduVqTW0kKounuHEY
LggL5WUjp0tRkQfILPtP2pgJyWLcteMpeo48bzzFkOW9zb3aEFUGzJyj+4G/o8i2pKGHADMndMPY
1mZt2Siv/JIhdZ7UbdBcQN6XfOzDjDppFJTI9d22KpbDiGSb90XAmstQN9G+ZIU4UVZ36fWnrwRx
NlFf54TMbXofrLmN0DunnXMkCenP5ZybfP9X0SW7PyGCCN0bYzgbwEpyz0+6oGsuzC/KnW9AT1nH
oMu+7YMs85e9H1Uzz5NHGic/Ve3+1mM+/cgmWe7DZq7vKroQCqg5fyrgKDasdW0PWE4BwkPR6PaE
XYYy6/4Rcdf3qSii4HT9m1bODBvfqBJQyIDGunhnivrzEi0KrepHJ/e3iNRW3v8/CMe6a+iQldhj
Ckz7gVN734Ew2dKjWHl9G+Xou1DdzBxdvEMV9QvU6FpQnVX9faAierlpgmykY2xITzMB/V0n8ILy
qwyhevJ9clU+PmZaZTd1pCTUJvtDz37TQK8UF6uBqRRwrE6nMhLR3mtY+/v6p6wthWXuPM4cWria
XeYgY2dDveyezC7Eym57/DLsK2/Fe57TOG5wrjA3TO7HtinrL4SKKNrfNoB1vnNH8doDA8k7wCTA
OeOVGTDRW+SzK97KRkGqJsoEagryvGTM8jJ7Muh8PIbI1N4hXf+hBwX/bvlTI2/M0VMb6gdxApOI
MuYXMNRXaem0dQpECdLBpN4Kodfswzrr82jKerw+uyhVsL3nVN0vpJajHYFy0m27yobwxSLECYXI
7zJ0JsqBqh9cWe54HeXxx+vrvvIRNoZP0ZqNPeS2L9lyYfJ194SohT9BqmDr0rwcqG8EtTaMT/DK
lW3vsQty1mpfzkJkOwhqVN9pXKiLK2e3uS1esOF8DPrUoh9HfoEAYbAzwCFXad5S8u22qbJMHIrt
sU8HUl/cUdI8nXIoXrRx7ew64fBf18dYcSM2di8mue7qZlq0QPNngELnuwCWvxHDr62EZeOl7HVf
QFn5wnryzBg0YCbUgO8bnExtHIgPt32CdZILOWqScyhDj9XwE3TFabxJvr62Wa3zukU0mNcmqS4j
gQYowLXi3s0m4GoRF9y4hyyjbkpBehUX8But5w84JhQZdmziW9q7K59gw/VcJmo2h3ENRGOkDpHf
Bd/amZXHsZXNxqm6sodsxF7IeMFLt8Y+5eOXjg3RTuOauJFg+VNJfcOcbcweiJ66qulyVArhsCkR
dxQQ47SfO3k3Eu4f5uWOEIZgWxvVro+wvwp+6y3clk6fwybwPFRGL0MQ9fvCy+LyWCoeNykQWPzG
+bPs3MdJ3jZoV78wsK5+YgW0sXYNKzL3eN1A6NsO0W5mcuYOSu9dIy6ecn6oRSEXMLjLkpla7odi
Rl9QEbS3gVypjRz0oZ/aVIVbX0zoBfvZaENSMTldCnx1u+EZ13acZfLKA84tAm/1xQ+QGE19v6+/
xm0rpo3gZM1oLLsXbqjjgICdmfldj4S/6NqTwJl/ImG2yRu1Nohl+VNsGjXzsHjngnsnzXxoiGeu
a3boT1cbK78yhA3eE9SdIZQEB+wP4N2oo/ix78Ppzpvb/HB9b62shA3gq8qKlAGquZcamYi7Bpdy
VaotdODaw61UXk6cMOw1ciilbr5RMMq+T1iXvNz25suh9SrCFdCxBey1gWN0qpMTxWIfyVhvTMva
xC+/v3q4y2JeZQEuGtGIDAXz633VskOVb3KbrES4NkCPU02RZ0avAh3JfViOe7MklsSYvWS9vJ8i
fcq75gy3vNXctkzLG27YBuzxCFAXZFRxyjb0l5k7lratm+/RblKnOuo2XOFa6sfG7WUeYwyKjrA8
hAx6BISSCtAllUAtvchcPM4MsQNqIADxdo9xz/IbLcW2eKyXpzDIRfVy2JnKc19qt6robgi9YYsK
e9m3b82hZfG8JX0p64BfFNB1f8wxqAd19gIq064IP8hqrE7Xd/fKBrThfLkzBWWPf+/Qzct2agQb
s0la8r1iuX8jmoza/LKCJP/fPheoftxXz+NSJcpmp35y0J/4b+SACHoWg5MWsnBfTKLYRk1xxTPY
9LORU9TegPzqJQ5B0IC6ESXdHpfI8Pn69K0933IObu9EMGAHR3JVivsZSlTfwiiI/r3+9BXjtbF+
yslnYXIk05b6uGyLNJ/oz74zE3Db5Y9K/ZhK9rOW5Zbk1drXLL+/8kZGB8BDOIhXuBvVcdoy0mZH
YoQz3pYtsLF9AtC6ECKZ/EL7bnzkk0FZt5B9vMXAvvYB1nkfiAGlyRDZiNaV5C7KS3mK/XojKbdi
lTaEjwyjiEDxjmJONnp3kFBR3gFglwCCwUqBR5qrcp+A22hjrlaisT+e79ViJK3fMpqNDbLn9U9/
wXaW05zdDTAhd/o6VInctS7ZOohWPs7G9YWBRxqlJvYuR7nV0SkDwzT7hzdoPBRH3xjPy55GXGTd
FlSwyuu3CELeXjEopP695YRSSa2FSe6zYjTPFDj4R0/236/bz9sPD+wChHIB7UX3S/ggeTRCiQfO
rSy2ABhrD1/W7dX6QHiqzFhYLTXc+hkig8N9ByTR/W1vbkU0ILcjPQr67Q9pnNjbhTTkzV3BqVc+
Xx/g7d0V2FQY4UxDb5yHaUlB5eUH5D6AGoO6EwSIngFNBWYF8T66QVs45esjrs2XFepo4su5m5j3
K/Iy/9j5VXSqm00o1NrTl99frUbgzU3QJcT/NSmdm3foVec5iI/ajm0clGsDWDkKUTUJ0h++j/Jc
KEkK4eVYpY0HgMr16Xn7IAa6+u8P0K0ChUrbej+iAlhxt3acPfqzg31kTL2xqdaGsGIX07iNK3rq
/ei5K7p90sZ+tGudTp19p2w2Ttw/d4b/Bi+gJvn7Q2IRDYEmg1uhU3Xo8s+ZFm12wOpL0aYsIZ74
BrkyaBB+nSBhbKJDSX3hVnd+MwzdmUrcodwTlEmRjQubzvziI3Ri9znr4/mL7w1O8JB7Ve/dI16o
umc/nLo8uZdZKPB4tL00Ub5TVVtzg1q4Alwwneeuyx+WVANpUmhIeZG4i/ysm4ajomENdL5qjXNE
npRsFVjeDoJBNPr3HJRd1M1DkPkPmQfa7AmE7KDQo8UZCJmDI4utYtvaMNae6eMgJE3r9L8iJGmS
w9w5JkmnmQVDtesr6HB9CH3evlzfoCsGYCeuWUFBzRC7wYOfRd50xxKmyl3LnUZvFD7fZqJJoPD+
96y5yJ3B3yzJURFDx04eXFNJOKGJy4AG+yCYE3LRXWmc8oQarB79ozuIIg/vSdR3RD9AvMqQch+A
Jq9iOy6Kkh5v+ng73+2PusiyWkT3aibPWR/ku4hD4/K2h1snSVyCpVZyzi6hmr7rCH6ldjHCbQ+3
ThJIvIaCCJefZQ0gqhpqiBnM3caSrewJO7HtCsOcsO2SezOjEJ55Id2Po29ufHXrxJhqt6spIeRB
qKWDuEfzojFbkfuKM7QT2ixEZyoa7+WZVu2HbHT9Yz0Pp07eCBII7A50h3uLIp7n/1I5YPiPU1NG
/n2Chv55S3dwzfyXa8OrM89k2OiUGUAeYJlpWDm7stWfSoZ2HK/YOPZWpsmutRIKPyKVJA+TCM2O
zuaoTC7vPCFvqyCiX/7vryhBbFCOEXwlrxMd/qv6UPkHXqDd4/kmC7CrrCQqsbKk739wnsfiUPKm
mU4geB83MIorRmDrqTE+DJgm4j+A6rJISyBP9rUX3cT+Bae4jPpqkatYa5NRwIrncvgy9B5JO1pt
UcatrK4tlxTOIhkipem9j5g752V5oFn4DN3em4QJ0dFkhRx+wD3k5jpyL0POUijgXhhHFI4Sw/fr
i7v2BdaZIXiDzvDar8+kUPnBRceYBl55p4pwoza1srp2XST3yqLv3bw+T8bx9m4H9jUOlvfrb7/2
cMvzQwDU5xOSV2eaIdEjQfN26s2NycXgPxWRXoUapB7+LzF1A4Ki6ANFX/NLZ7xq4/1XZt8uexCd
D2KWcXFWI/pyVZzhPtG5Q6IhQ2BuHWQZ/JUF+JolXNZDdq8q5L8pIioUT0fYgRRDets6WEaGNEcC
peIQ+IgEXW1qytzdjE1728OtYDDj4+h56Ag9C8T4h5CDYUOZcSNFtLYCVgg4uWYGQmLKz9pvs5Tm
rE7DAZ2ZYzNuZXTXNqllw4L2jSQhg4m1kH8R3vS7bTcbyNfe37JfPwAhc+kIhMYUTAV/0hyax6BP
rLbU7ldGsGsbLio/UGmpEAANUED3yGefgJIZsB6+sXnWBrCMeJLSqZpegyekahiIwCa2I6xQaSWw
U2/aQr51RnIVxlVZV+1ZomV5x9AbsUO/0m0tkIEtBFQS2U7tFJdn128//Jn9MUTH+22vvszaK+vl
kobjgHTi2Z3MkYSz2XkFOH+uP3xt6i271cXcancCFlmHwOxrhntWVjGWes5wE4V/Etj1DGokpAG8
oD6rDk1DnM7v26HcImBaMS27isFnzjWSlu3ZT2KoQgcQA0P/84/bJseyW5VBN6TOMTlGQ/VElDjd
cx49BosDum0Ey3hVUpk4lz2H+x8uuQnR0IyjcXQ3g5+V9bWrE2ricxTUY3GmBa5dPvnshibb9xk4
qq5/wcoC2JWJXPhtmxvRnrW3YIDiNtp39fjl+sPX3t6yWoo7URzoEdMzwS1Tmk+7WUHvdZAADF8f
Yu39l6vBK+sipey4cBg/MyrudA5Ab53fGj/Y5Yc8o4NxKJbXr/R3omFSJh6+dMvpeNvbW+abJ42e
+0LKMwFYeGnupV86Tm4DcQKo+ffcyBLot653irMe0Te2OB1Ak++q7e2/Nvn+3wNQCk3pOFvWt2Gw
KQkLg/9RnNy4OS0DNpWeISef4PlG/JhG6e/aaTMvsLY5LdstedI1jtM353waLgBt/0Zyv9+j43ar
UroyO3ZFwa89FTlVjXOXybPugaTsQDO4v2nn2LQA2jdeBybi6hwG/hykedjI4WtQNY5/WztYYPMC
ZANrlNZwzYFpnV1M4vzj2ON6ff39V2bfJgXIWY5G/ypGE00013ti6PGPfeFC8HzbAMvArxyDm4jc
n5KgPRMPcaHARjqHLX3yoMC7sTtXsg924z8UusZRenkJAeURoEPT+zvqV+qYwE3XuttqnFubKcuK
Feldxx1xxTCCojbN+kvYD8fAGdyN71i88Rv5altzqRRc9HA9/DwpaJMan0GvDifZ5CbdvmJzUqWe
QOfu9WVZMwrLpEVFe6SAKJYlHz5JDxK0czdu4bfWpsoyaVHqPqgcH1+yXFXReP5EUD9O0Ux3013Y
t3v+lQ56ECuS5mwcgO7/HAaJbzbW4e2pQS/v3ztWjqDtBM0AO4dIAqdMI9s34zp/y7wjmvr74TqO
KtzCZH2mLgnObtwkjwPgZxun8NsT79vN/hlKEFGjs+YsAxApLhOfh+jpDPRWa/Ta3CwDv7JmnSWh
KSYmznpCnCh0j+7XOuv2t03OMuqrp/OGAC1FKDtnbvw5n+JgV4hx3jjj1+bGsl85Z5Eqxrw5awBi
dwLCoZmbizQvtuZmbQDrFJYmzBJWJLhBsgEBetsh+6PQ+OX5fKsHaG36Lat1p2JOGGIUTD/aq/94
6hgfctvsW1Y7DWXJJl3lKBNNYvfHJ+Ace7np4Xbrft6289BkdXOe6uHwZ2kh4boVPK/MvN2w7wZx
Y6rCl2cf9N0pL8dpPwX9p56VwYZhvX3G+HZ7Ph84Up/QJjpneVQ8+3nNjz7LnWc6Ro+93ETvrqyv
rayUgY+dGTA2nMH70h2ybmZf0Fi4Vcv30C0KS/rvGePb/fnUFANCLVwz3JGKf4BBkO0njXPzRc/Q
7Dz4A2U/0TNbNUd/DNVJ9aWuQDlHZlo3KTedW0OxD22G5OCPbV2kQAO0h1JjbtKqbJCt9U3C/L0q
i9I7IFnp8/feLMb2LIxs2YnmGjw9KJ74U5hD/qaeKP/Kp64ZAfmKpxFwjwaveDQdGkf2IhiLYue7
IJA5hnFevROl21d7P+rRGSokmJGkH/InvxPom5FOZx4M4ux7w0w57njhVIckBoIX18/hgk7hYj7k
2ez960pdfIx9N3gvx8zbT+D6e54KMX90g6z8lA+Ne9Jgh8VovkaT4KDJB91Ujps6bVldwrAGcSh1
ODvwrNdHw9nsIs2bhZ+9ycQn2gzmOIiI/yKckXsXwc6A3nSQOe0k+t1+s66ezI5ErMcCJ6N6p5m/
zBjQ0/4OfHzhTyVC+pTMSCmkSdLJ5l5E8/gPyXP9FRch8lF7CTlOEViRUcjGGhAQlX2Wk8lBsth0
vX/IyXIBRpX5Iyg/8odwKefvlMeh9ELmrN/VSUOCVFWZ+ZwXDQgZ/WDuUa716ociQ80D7bfOuJdQ
+UWYUwLjnwdY9zCoy8MsSfngd6hWp27QxOFeux3asKUE7ih0wJCaQ5t7Whi02yP35+kfUEBmJDWa
lQgAyQATTXp4R9WiHw9ZQjk+uslc484Ffoj3op3oPfFxBeM9MiB7FjMJlreRhl9CYmq9zwnTD25Y
x2EqmK7qk0xEeBHNVM9pPoxeeAThiP6aYBa8Ey7nXghSq0n96/Z1G6XUKTz6wBVRX5hOnG+4V+Z7
2mWteAA5bLc3gSm+cdV7v3L06eZnWbK52ddChtE+EMCuPgIngpo5UKXzc4VWbPeYo3X1NKL3+yeD
4s03jQbN95k2fEp1C6LYWqCXSqNd777QM/0itAvqK9fzEFcYQM5OUDXEVtXVTGk6UzZ5Z5UH9ElN
bhh8dGeUpD6UbCDdfV7n3nT6f5xdW5OcuNL8RUQIAUK8An2fm+die+ZF4VnbAoQQ4i5+/Ze952VP
f9ueE/O4E2saECVVZWVlWinEL+P5575UMoggp5b3ZsdibBblkoAhw20138YJcCLM3Ah+ZwlkbaFc
gnQ7rVxLMNDSxdZlVKHlkrk1KR56DcJo2g8Uo50wmo//alaK1+ls0Yd5UMyWpGJwqj2QEiyQOaGD
uGX1GqpUr3KlKS3UMGxsi5Z5HoJIt+zBdq/jTRUJ3tx64dxWW/gnIrZ5X/gOWi2MvNTlXPYbqrAd
ZANkdPtNWS9oGfpQgcZtWATvI3TdCv2lclKLV78amyCzHRFhBpDQ9HvNelgkhgu+oGg245P2qkql
yQQ9VrS+GCi4RFW8eZ89hG3GUbXC02EoXbju/bgVBYQ8Zn9E6jt0fQ6Xg0A+koiRPpOqk0U6dn6k
co06V2e6HQYsm+iXJIVF5xxv4PIRN5sE7IBux+iAd8GjDjRVyAcTuYOWuV/vZlDxQSZVYb0LKtvT
lPGJ7lcLXcmtZ6O4A6OmackONzvYPl2l1OGUiZAJegf5jzLOyNBJl8YBZqRfXN1ixBEWhFW0pqwe
onAzBqvfZJB18JMxJ6Qcmrs50iXKXCrYMUzGsX0qAwBjkFmbl2FfQ0jfv1nc0kZFCg3vai7TGPLu
3SsfJYVrvKYe/UvCJ2tBf9VBhwRCEXCC+84S06AGIZ7h7LvCpjfdSLf248YDmZ4fICdTNW4TxVPE
pnSl/uK9AWzFWYwwh+vkjfH9gWKqcV0gapooQ5bNPIW1mlKK1z9tvVV05IdC/wDjULIu7BH4fmVo
OnvVDLsuyPc2I06NUbInEgzlsNGOdMW+XF0NwQzVqfUQ+qvTG6qrfsyKOGn97YQ5GJ5B7rlnedRF
M3stoUt2p+Y1Wb+oydruhIIL466qjdcx05NnF7hzwMY062lZ2xz0Kjk9sCLWDWYvnWAHf4rD9ZZM
gmVGhjAhDf123RUxPoMfrl3H6TAnzkKdaugEOcykqIINGRI7nHSzBH0+1EMQt7Bjox158EHnd1+r
rtbjDtYEqlw2iRZt/xBLbgPsiF0w4Wz1WkFOoCJ1ye8i8nTwIIRM2G8Cww//RzkVhd7OIsGxGK9J
Oe2qxbD54BXab1bEkVq7X04msXwB2qTmLQhB0m0IrUq4N2M+b3zuQ1o8o7XlCCz09FT5aTLCWatB
DQ0+YZmxckygExMppk6oJWycRU7Ww5xp5ev5WfizbvZlT70FlP6amhoKz4st1GbQLCl+yETjAIln
gREhZqE9+aKWWdQbN60IeuGk1+7IFHUkLbEttrkzQ/0MxhKPbpnFZNG+6samyKHstwQ7iY3F3c4Q
MAOV3o8mJAcerQ/K+LZtgWvysdoLRHGDMwI7XwbSDvR5KXe9zPCVWHqAGkdoN24EF/uWjURXW9PE
nnsEo7FqDz1f/B+U9WDXpsFQ193LWlVzf6L9oNbcm6CSnEcqWDuNwQWb3ED1Xc4b1nFkTBkpJ9Eg
1moo0JF0kdV5CwvaPuRQIZkHtWAHsd6yrccpWU8Rd9V7MRAR7TRYE/3GXyYwnaFdPdkNK+G79MoG
P05u126qk/cwaRN/znUVT+w0Vhj22XZBL+r9FDaaYMositwPy3z4fY/D2sdh5njTum6jGLjOx3oO
kvm3IeAIT3EzwtIcH7U8sFEXr3iFSxnsSgGF/2VrQ9D8ghR1TLTwncLQSfyljEltv9G4qdUXDFdL
91VAWF2xPOTSG+/5XDdNTs48YdRVg2eTe6XmytzAzaVTjxZsNriQNzwaMdaqmmrZEe0LiDKwZmjX
LxJ5Uof7bdeu/hVSamsHiYHWla8hoB374Io67NLRY8P8xh1DdsGiRPsS9xjG086VLFBPEOJiFmrc
jQxP/UIZ9VPEVWvfiWiGvyIJlumDlroAUctnHiwdjT/oZmOL+qxNbQKPuL1g7ZjkEPnFRmrLMaSH
Zeo8ODEHckn2dYguw9Yug0nuxpJyJlK1NMQdmCLSHuDtFaOirJfZfRd+3M0HJDgtwTTIukzx+1Cv
ENKHzKKRQwrIMxr6jFR65FtTiOgU8ib09mFVLzx3tQGfW6/r7OdU+NDHJKw0KhVFE5OspJ3d1jhh
grSYJiU3nIRN+ETAMevvbGCWOcllZ8w7eI1JcQh0WD/2YirMjUY/nB24DuboNM5L7Y4OrAgOKbC5
RFceOKDoftag7tlM097r7n0vCMRb2xN8nT0rurMvteJDRpO2fl6iKbqVXgExz9S0yH1OA7w3w3Tx
Kprceb2MTnPQQsp4BAWFbmkCZLrI4UlXJTp1aJBho1HwZVBjusD0kQ9psgRLsC1hpQgdfTNzKPnm
sq10+BraufFf1qnwwGqB+XL1EEK+vDlZvLToK8ZPu8qkwdqIAioyFHnSfLZp3mEndiSNjWoQelWf
4O5o7Em2lyW0W3/Mnu35MaZleVycRfMurTuLUzccS4WjaaSLFTyzjWDlISkFCaH72C3RCyrNQGwx
eEzJJh4j86Z518ofvBiR23GHNCB33DVNl/KyWZ7Hointg9ZdMf3SZdDx33PLdPnFxwi2Tj238Oom
6QsoJplokMumJF5RbJHb9vqVlWFUbDTinPyiIQg4Oc5ACHzQOuiBNfciKO5khRVK+dJ03cH1FJw9
2sBF+IliSKd758VZ7CgQYx0ewrB1w5bXxi1ZaNxgb2kE/5BfyuJl53FnR7upm2WadvCT0uVLD2Ni
ubUBoX1OLNRjv/EWh8/e8wskQiyaOhQfYljDbmt5iUx0h+Ga5a3rcAa/y6kOJEsniE6XW6T5g3ye
xyRsH4NYD+spqbtebpd6QEaCRxLhU4SEn2DzWjykJcSJUexmPy6fxIq08b6k0Aw4wEOrNN9HOXDL
04KZoNw0ruS/5OyDb0otNEoyN9UO6hU0RP20jeBTNT6XFodNBvvPlt8keO+QgqkaFBTA9uZiF7ii
7W8CtdpmU0wByXwvwvmY2sR16ybElr2mFA7XwW5OEqkzNUBWJidRN49Zt/RFiTN3nXQOzVOkWiOS
FT/vI2rlKTLVCpCsUDM5RKCt/dQ+x/ok4eCpjTd3zk9nqPy7tENGv27WKGm/6XWi1W5EYXwi7Ywk
EbT7FTGHTYgcVEIi/0ZgeOjFQe4Q+dXY1EPGa93qE0MRvpVNOOkMRVH/LqsuDPcwzE4w+oYTMPw6
+XyY7paB1d8SErfFtwJKLo/xxDuDGsSMN1WxUHHyfZjcb4c4nNROS4kdYtZxkoXFmVSjRSy7bTi1
Z+hsSgy6TbhqZh1Z2syhRwR2TEdQbTi4EJEcCinxI+dMqo2oLRx0kTQgoklY4GAOlz4GVaqG8mxu
ULN4YcZDxtcvzvgY8a11F+WJFPGQJ0uRNM+TMdFXEwxnDRoMUDsIHtEJ9ggxne74GjCX4x7LJxXb
/ofzQ/MwTqRl90D9VH1nQHf+hvNz7OHTMmJCLoYJ95NqbGh2yI9l90XDdwpV/9rGFml+ae22aIRC
ggj6J3bkRgSok9CeXW9X2GbMe+LLGBb3jq1ebnsEsA3rGZifKP1M4DM0uVrWptmoEkff96HFeO69
EQyQxojSit81MWwdiKdcl2r4+xVpUDgwmcOYs2+0A5vjHUGX9HDNaIMb1QYVZtTowjfQN6beBlGG
6Fwb8IT+Ps35pvOW+ZfQ51MCI5URtEZxPtts9JaihGVmgtscw17POSiI409RrvgWgRNLUJlk5/NU
S9J2uBdTG72RU7SKDcdo9PtognHdoSFhfJ1KXzL22KN649karHWwXZIE8Mp0hncCiGLMKfX6+kCa
82sgTvbuBH1EexjJBDUI0SiktiIIpn5L5mSwGxDGi1fVQB8Cx6yyeYvJgCVFcYLCq4Y4sXiDgemg
NnE8zQj0KFFpgOTqYFCMlBnQl7DbEKiN823vDfic+nbBSRXWoo+2Cqz38z7pF89rBKV2wBfKq5Fq
kNUvoFO64sMvIYfJtw7hiGhcesQkGOzil02WZe6zpu3xyRUdHgsDt0gGZtjiGASsh89vjluk0U3b
BTcCSdApKcFPTdXsavjvSYuvyIfeddQVawyBhKG6ZxhoFtBEpYPNQx0hnJAX+yqTQcfeTUSqEVC9
Xuu0q2Nsmwl8WKY9nJdmf2dxsGz6ZvVRo0wa3jaC1Pgow2XscSNBEdHUJUDspJ5mnQ0+6bu0Bk9K
70TrT9/nIsB3Qrt20c9mkSgXJA9lsZOMCCBIli/x7ewA0zxbKNTewHGkq45lUYs2HaEJtOZurnBc
lQPgJU0d4L6Gg/tDY8eOqhdVrmcD/Gni2mw5aq6DJ84umB50K7ED0taHhhy+5a8OqWRONUFh4bGw
P45TxXYJWEqv5yg5QSmc3sFFBvAS2C5BktV87urceHT1shAM7HcCPt+y4booYVlBVqhaYBqmvwtJ
N825Q/6r7pWQ+CaQFtL+EBZtYDPJEGmjGaHVrme8jaXX6y2Serg6NGouvkkKmUJV2foB2eH5JMHc
54vivd2PbJ4eVgYI1nrhFCErKDxyUqh72w1DsXRkcAjuTg2OWRxbIphqChysQdJsOpzMNxhTCCA7
5Y3P8LNu2rRwZf2zjl33C6ESVzeFmyqYrjiMm2IVkNTJZTm7i7ROfh3boXq3YhqflLSz2bLBm3/Y
BntmOhRc3/eeXSeMzYQy4z7GT9COobTLYq7XB5rMkDcsYXu900Won1gPJFYXmEUnwD6OU1JgRRrk
nnsJlA64ifLdpiGCx3kYBstb3XsYJbamjteslGJmyNwBgudsrMg9m+LCS5uS9I8MPZubmYmlxemI
4d0QorVlvqrzV8mGCAissKQ5BijBAKPw+UextN3JcQFEePIHk+ODYb+GVqxTDm+AflOFC6jRzRTA
fLPosVeAywZ4hSV1tW8JtgreB7g2TBjaVwr+cZ8lkEBbM0IVMK8VLq8KpwAUI+aEAMVS4Cj/NZd8
uiPoc28NRnAzvxlpht0zYtmiJeQ5/Cg6IT7nl7qVqsSADETi0ghQ6FcCDvhjULD+WCZnJ6ymJkPu
Bq3e+LDoX86V6+9umasfBJAdEjVsVJkSFCElQM66+ft/X92yvHE4C7/DYAfIvgvnXbvO8oAXH++n
GEbZUIWuvPfRCvNoaFLl84xdKXcQKugBqSFVy02pOXynFqXveh4UEoMpfXPk4QAUtW+S+VfbFt5b
WCIPlyipG7D/MHwWLiR8mSECUiDJ/9unohi77xA2tSTD7EqFySRt48fITtMRhQn7BqhAHeFXR77i
IaJdWcXLX7SFLhjBFFuRElIvzw44Jd2rPhE/QpTFdVrWXf0MAzfzJRSkg1Wcwa6BHOd8DAZUmRwq
sIFKrVzi5EbWdbUuGdAyBCM8/6AvYHyUjKnFDj2koqO1SRcSA2RfpxV4Jey61p/Yn8SuC2IYg6JD
MZ7KGCM3Lb6X4p5oPvBbPSmDJIbUfELnDRh3k5j6saYt6052ZNCdIkxmpo1cmzNRV1VK0Wn5DqgF
H78fC5Txyuv7BzhbWvUyNgv7gm16egjiUJ+PZ4qUcsQxaDIvscFNmYT8lMRk/AnYffjatmVQAJ2M
4l29zgQgmPHxMiegfpmYkFi18FvXuyopJd/xRlUHCVKQyDXTAPl5W5CT15UlywnH5CPQZIbjLS7w
OuLzHIVQK6rQuQuqnRsS7m1rDaJASoHGuG0AlOkp9srAS6cFh0w+dAu6d2uC8wx/Jo9eQxKeYRgG
L3wOVXJXgUrV57JOlid802qL02A4OFrodGq4AM7WOHwwS29QPfHIc1MWEtmikBHVW4wuAYSjPC5f
mFrqQ6M8obOuUbbNsChih5pM3+IEbgew4/zkATpQdXLS0xBlBbZeZADeghE7Os+PsJuY9mWHLQrn
dLj1ywQjVpbxBvooK3a9mhXDMzF4X+kStN4jAX92D3ARAC921OA3sPXhlUwj0sGF+8Bd+wkunq0/
w7gX0hvYCrsW8sAo05kOUjcoPgMb0PMtEFi79R108FK9nPHimI52v0wesn5Zh+VTY6JyzkD3qO57
YJ/ZAKus53JquuycIRxYxSAZBIXZ6AeC6ze3PaKAtpzrTR3hQN9x5xWbDhmxt2vGBK9UezF/EaLC
asumB1CcFHCixb9p5T2RMagdGBgg+7aC6FdZJ8D9IEgDeC9O+DPG5yTS43DcFb6vXkgIebvcEFs/
4pnX30oknsT8pwRa7Y8IJHTNgvuxs0gAQhw0+BYYdb9NNPePYH00h0jjPBAF5b+hQlX/ZBC3ejxn
JHusAnhXsZfsYYnnPXpxq9obGWokrNJL2u4xpsx04JUtbrPytX8Ezow8ugFLIosW421DK7DzMHK2
xmgpA1UVysZ4aSTi0ZOjaI10Fl230Rm9reeG/WjqiH7Btwz4ofZKtLdw64+J1QBPyyDBIE7lITt1
/UTmdFhqOGCQeRJ5Wy84ioPIYomhbCy/sgLGtSlHC+ael0F5KkYd/oTykfdG9SDvOe2Bn8SEG/9l
IRXsoqN+SEpUdcCAxUjNA3rRxS+EEIYiA+SW3cSgTigNUKEv2gd0k6I5B9WGqNcDfQg9M540gNkh
9/zzhwJh5arb6ahBtmXmAiaQJq6we1KqKjSOImwxzvbkPukKoN3G7/pt00X9Ma4b1QMa6Yf4gFoX
iAbx/PabKb2p2IC9FCMPnOzTMC3xvoaJpcn9pSc3SQfFon2rYQPuoNoHR1lSMShKaLgEYvRNqbdu
Cvkh4SUKKmVhYXUIKhY+j6NrX5eqY5iBTTC/7cOZwMuUbi2E2cEGTWxtlyWtKszi5IIxcoQi8PLm
Ru29KzBV3mUUDmu+9LR4XAEjtzs1K74JE3T4nlYU7PfofogdTl9sCdxbbH+aPBkPR5zM833Rz81G
AM+HpPnEPZHL2YkkDcGHYVAbbro6K4fQr7Kzl3W7Icx3P6c56b5gIJlueM/Mm+kNfKg1MqsNQYX7
CG44v2NId25DA9EL1O5jlDeocQzqMYrSvpwSfb9OZRHklfXWU7wqnGJtJ9Aps9GAo0EC60z8wS5Z
RwP6hbZlt6HFOD71ELODYqw+F+aIfINxsAiFGvUK9TYt52MPfpmACwF6sR/KhOXdiu445KOw2jJn
PjF/yQr5qreUSEaTIlJf0X1BdSGnCrnvEsuzRkxRzBswdtSWFcZ7r6F+OmwSEoRr2soILAYzT8HN
ygGeppEMFrb1ZcF2JqjXnx3B9773mnNRbn0tNi3W2E+9mA3FluNwv7OR7NSGugFJEs4UQBG60RU0
dqvqO/WY+csLzh6fvKvlVnSBJbkTcKA7jcvavqoR/42cqbz7u0uKRKt4Nhh8xCEKrqyHzH+6g5Bx
+41K4BVFAhPqRs6lQ7XK6j0+NRR7Z5weQ0qqoe9dMqF9u8QQn9/WS6nKTQHpRsz8o6zBeHTIv3tc
BOF+mgKj9jqCXXrqhRFSNBuLoU7bpqDloydCir4M+k2YzG0DrId1foFtTZPHEIr5KgVVtX6cVtxc
4AF5TIeIof0wQX7rp8EnNt/TVZBHUvn6G0Gt+hTFcf+19Vo+pgW0PT3wTitvhY3nOesuab3psZ/U
OekXCHF2pH+ZSWN3XdSiuyDhn7LrPGTbdbu413CifnFrJFpeaQ8pm4MGmeONYpEfg9qh4xvKwJym
Bad9Xi7K2yKjRHMfCDqW0UbT3dkcy4Lk93cjQC1mDd4kBH2anKP7+RvJk5U/zFLK7cAI9XYKtgen
xSvdX/NqIYNhlD+JKu0ZD/fDZOMV+Rok3t+h1fcm/LFJdnLCDbdGe48o9VeUpE4DgLAznAtwEokN
arH2m1x1iQM2GdGYtvGknxw8FvZ+XxWvgKftE7YT+dYyHx1R9NmKX4V/rgv6uKqD7OxFfW+GhuQj
Cu3wFS17d0Sr3Xhp7AcT3wG3jFwOFd4OR71YmHrhkti9Fj3AOjZ787zvKx+qAwWqlrSfMHC/N47i
6IMMgc3h2Wzbfd9COvxsR05agNpJWaVJz0BeSSRZ7qeqaNWtpiGrnr0i8ucdGqH1Y1hIy5/gjoyG
oYaX7jdV1fggkRQLjN0P3kBOtGxVlKNNRG/rsgirQ7zC5fU7LuEP+8DFckVfhoCqQSJR868xzAd+
NvBsgrY0q+QGLnjoMiUFEckdkBgKXfNhpN+adSVw5QZ0ZPZJW61l7rkVvWOEtJl3qJuAxwAhL+Vd
EtbYT1B1ovWfFC5sh7Rd8TU+gGgxvkYjq0ETBEgbjt8/R8m6YNtR0jDXjqP8z8STARizXz1IXn7u
6hd0O646w/xAmKMCUL6163kXKmJstR9c/xrn64JtRwXU/M/yCv9h/ZYBZGUtHZ58B/+nzz3BBdlu
1NE8WYA5RxOAZHdyID0QwBigE31Oh5LyC8adwUnKUYDB3NPDRNj5EeK4ch/wHa9wyS7dMcrQLp4O
8YLCqrzHwdan/wNT8wqP7NIcA9lfmaDeAY8sImRLbdEMOMPOakQFROQwNLcUyOZi1CBNUIbscwzF
+II8S8oFKf/CNXizZzdhw9oshjTrn5f7ygd1aZEh/B7ksMrIIw4GloGB9oo9B8rL3H6wINd+4Pz3
f7BbGUo8SjExd8S4KPuiwYXZGMKD355I+AeWotd+4iKk0R+YArQSMcYbtMDqQ7SQaBf9L4Pa176q
i7BWS3Jut8UIihCF7gvzpir84nur+WBG9QrR8tLkglpdtLyLYa4dAOjYE3RdtQ+yl0ONBOuS2P0F
qGUFGfFzi34R48DJUcDGoNojd7p353mxca0e/4fBumsrchHiZPbGKGSed4D+X4H6G5qH1LPvidLj
5x7hUlvKxqiwWVSDyY9Gh0l7KOhkkxyTm6Uy9fOfX9OVVb/0twiRk0tlZH2kkDw/8r5GGr2wMf7I
avfKqrOLwJYK/T42hEC0Ii8NsbwZmeGu1FgA4jhFdn9+iitrcSk1ZZAQW7eAvG79FmwWyHQl3YOb
gcXF+dqjMvmIx37lh8KLMJThkCTeYN1NSOC3RSsItLgRYgBxhdToz89y5Y1dinqQHsoFtqH90SbQ
GeKxBsoJ/yMajnex/uS4L72UZWCVV3uiivErpvrJ0T7O/RBlyZ8f4cpbYue//2M/lKO2xMC390hw
mCADbV6hDIPN6sOxx2tf7cUymCGIYE0nkYKIFYfUeeJI6+DX5+7+YiNENx5WZ16D3RyzCqj9RUqW
5UfVfThReUVZFJyV/34/NlSBDUUz4YyVbzIq78PoWWryG2SLJ7BhX6Ut9s3sfqy0+WSAXOyGEI30
W+lhOKVMzJSf56Q12Jv7CXvyB5vVtSW52A7V6INGO+gJk4oCiRqNFcD9QhK6//OqXLn+pd8HETVD
m9YPT/Dm2Ixe/25o80HyceVzvRSgQR9K+LarAviXcvrAIeY1nQhaYYDShwi4258f4EpcX4rQcFo0
xVIF9KQKn2xBDZMR+oN07pYvg20NzIRiYtqPphevPdP5Lv4RgnYB+EClR08uwOCEkqb4IpBEd4OY
PhDmuLYgF0FuRYmNaujwEVMRZA7RmBb1R7KKZ32hf5lmuJSkYSj+vTYqh+OYdBDlWPKe8p/SCx7n
RO7D0ksBhB1rit/88+Jce5iLmAerx/UuNMNxTuoa3eKwzTwY8Xzu4pfhLiexJr0bjj1ckFILCDKv
1YcCBdd2k0vVtLEYq5nF5XhEaw7dBOznaIg/nV/WWKgJ2LH+Cv7oPubNruk+WWJGF+EedmMAPh8F
BMjrAZoFkJUBGUNv//zGztnBvyz/pRYakDdYwsLB7Tiu850YIQQlG+RXMPa6Re3upf6HU7JXyp1L
DxC9tGMtIzzHWaMLFhEWEg9wgZzsgbAhW1Adxs57/fNTXfnILt1AGHr+xGv94RiW7sViAicfHEZa
P3fxi4BHC72Mg7IZj3yBZg0du/c6wPTFny9+ZTcJL2JdEiY8UN3Ho4q9r+hFgs3e+zJbxIdTq/+6
4hxizf+9XwH9Jx3azv5BDNVP4FLVLkTvZYUWddtnUQMiKpp5ILx94nnwaxfhzkziVWAw0MMM1T30
0RPMss5ouVUhFCz+/BP/utj4iYug15rXvZohIgnsMZSPIPYDpytVz6sPYuTaD1wc6dAJtWDLxfgB
kBhOokG3DcSe4TOfE27/Ir4tQ21TAC07MIORwRBmPFnixR8cuOdv8v+FN4fU638vNtPCrwXol6cy
AucRCUMLmw7YPkPpkd0MXfGpXR2/cw76fxyCZDAQTvfr4gAUsSO3hjn2C/Vm714+tcaX6lcgKayV
xhZynLvkVlhdASW0n3Klws1fBLSnqmYhyxoeOsAXKnd2AXKO+af4x59v/t+1MPEDF0GtYeBKIGtf
HMIWkm8kKHxMqUGiRIVoUq/zSxk30LMAxzszXvkcRpB84tDmnAimd/98C/+6+eIOLoK+H1darV3i
jkzzLSYkbhQR2QxuCSuCX0XyAJrxB5KxV4Ll0gmEVXSpE2ODAx+i6YssJwwzeRjj8T64/rUv+iLa
HcNJ2wTRcKIdRBjTvguhCZVB5hoTZqnHl2CcNhWIevojWb1rD3QR/e7cmSRJ7I4lWvQpC6DcEVPx
9c/rcu3iF8HPLNr8EBwHm1z696rApHNkPie5CdP0i+B3pqDNzEx0Cib6a+KjSuEL9PSpG7+0ABkx
hJB0rosOzmOYO0lwhAfJhzP4Vxb5UiKLCOJNFtNch3EBR/joBE82sW/a22pG/+WAGbP7zz3GRei7
vg1UUtDowHpt9m4pqNo3AyHJB9XglfWlF5Hve8oCwK/hFxw1/nRXaBAzYG5Uf6ZUwwqff/Yf264m
nRQL6PiHegbv9CUYVm2+QFXZ9z6lmIVfuDy/W6swm4HxCuv5YDHTKCE8qwzqtw92pmtv6CKeBTpJ
1agDb6+rymKqAWaGkMP/+bnlvYjdfqwcmuBnSZO/91uB9tA2gDzO565+Ebzojw9tLSm6ve18pwwG
m+H6W3/71MUv1bI0AammgiyLTNESVvkYyz6FLvpnEmSeXEplzYEIeh0k0UGOnsyFgnVDTdDI/ty9
n1PPf3yW8wLap8Yk5J44PwLxo42aH3RAl/pzl78IWgwZRD4DRQua8NC62Kq4GsAWI+qTl7+IWdJi
qKX2S1y+gyfUZlnFvIvqz6ZK/kXMGrRSlbDG22O+Zb2TPUZq0NaIP7cjXOpkoeWNNz+DN5vqqb8N
VyDARf2heuT5FfxLOvl3gvOPhQWaxadO4N7h0WxCzH0HgG4EWL/bQoe//ry6137jImZLyEH0mG4E
pWxsqxlKufGcdbzxbhNrvv75J67sOZduHDRRGFxaxQQK6AoVz6Vv5rRG6OZ/vvyVJ7gUyzICMyqi
wFQAOAxI9QQ4BnBuIjDpNh9o91yp4S4VsywmkmNkxOyktb+bS+Q/YL6Dz8pvV4kWSTV8BD5c+6GL
SFYBPHF4baM9seD3ImeEaPQLuDwnf8C404dp0JX09FJBC2w2JUKQM44Yy72Z6bQdWZRDI2pfRjIF
mxvchY+8Ua6sPTkv2j8+YRcwYDftkhxMswDUQtVSyNTz+nn758W/dv3z3/9x/XH1IeQwqPnEHXS8
5xHhXRXrB5XEteUI/vviplomcIOG+WQVZjXYc1+xG6bYMwQybjuQLz8AIa49w8WZ7KICU0hD0O+M
hUgvG0Gz/HTKRS7iGw54Zojm86Sbnis4HJQ9JrmGVbm/PrcAF6cysMVERrKP9qqGUqYzZfs7MsX4
7TNXh4TVf6+A9Du5GB7boxlw9X4O0WRF1v7ni//78vJL1SwIdWAysWxgpxXSZE+depTgWacEVgVx
Hx6HpP1Ip/3ftyj+/yS0uon8H2dfthwnz3Z7RVQJEEKc9uhux0Mcu5P4hMqbOMwIMQm4+n+RvQ8c
xWq+4iRV6VQkNDwaHq1hhNqDuqWkegTaie8g+JJv4myUp+tt+XgOcV1Gyxn7xgW+vj3Ktvo05jhg
TLVcAq6YCteCuADO3LEm2z9BDubRgYLWabIAab/+5aa+0SI45PFkMyDMTjzE2YgE9kxLKZFEFJ+g
6F5Vq3Zq3Mn/nklhCmwbgFboIM97yzIv2sX4YdUZBuf2vwvniaA9gMXhDc0AUAIHmgP3DaqyCl+u
d5JpBLQozoox7H1IaNwkQNryLbX8zx6f8WXriteCWFQkSHOHejcQyQBbrYqd4g4alPZxVfG6ktYI
cGRUs6g+O1MGPp6DhIvn4MRxvXTDBNKltEAUTooR8hvgv+bTBIV5LBmgp1Dntmpniuf1WubT7r9n
Mc7nReTdRpO0EgkQp2+PxIPZH/XoLfDGU7hJoU27gzDG+Pt6PYaR1vW0JNQnAY5MAe8ADGMDVs3D
CAGChUaYCtcCOeyKcoYCDrcZGNTFltQVC17cvlgp/Qn5irnmd93EuQQ7VEQ8Af8JNDGo4H4GkHRJ
EM/0/VoQqwaQxaoFH54NIDsdy7CJj0NI2JIup2kqaXGc5JialpuAb+/hXAf3lxTG78XFnwCvWje8
WiDDQKOvJrvDNHL7b1kH7CKokf1C4YYNTQfnSRbDVABEvz/Hx9HvZvYfA6hjC5TCfwHo5f7WGgn4
pdfb8keC7YOY0PF6CgYYA267DOoFIwRGZOcjkzsMPaS6wOaLyx3oe9PntALPBM7qElh8oJ2p2lsV
JvjRBR9Tffbrgf4uJdjnO3wlpKqgHDZ+l3ZJsvsQsnjfIxyIXCg4TBIHpNHxviRQFRL7rEqD8CaF
Oe43AJZ5+UQqF4xU6MaXB+p41nckUJL7EFTdYWNDBqrbULzqdY+weXK+M9X6/XYSMxId4k5usOFB
SZq7fopFtFeCTiGHSFnJPPglzO/NO8kgzYerYwV+ogPqB4TDEJyWL9UN2kLjB9CcugxkyFJ1cK5m
g4V/2/N0KMpnOoHk8szAlOJg/0o/2RbwkGu2TuqA7MzqGozprkmQ78EPIdhp9tQ/sjrGz0VG3Kcp
69v0Mc8VTm6lzKCAI22A5u6BtgBr3WYQInsYJ95X36G8By5jlFUgHTjl0LqgVpbDfyKBtpuCqAPo
83D2PquCgXOINAEYDHDGxuNq70K4altYPQQbJh4nCbhjIbDOud/CS6zjPHb2OYEW2RbsMtouuEIa
1lRfCwYHVlNlNkGBTrHgJmznmeoEHigBcegfvCYHZ/j6TDWsG762v4V9WkIykPg3ML61IarmT5BP
S6eF7c2wauhwNpDP+4FPHoT0PDiRNDWIKYlIwj30yZz99QZ8fGPjOpqN9DRQdYIqKB1euAXh2EaN
LXklNVYQcARPg+LsEGduSv67XqOhUTpcFgS+FDBDxsDajhOYPMW/whZikpW35H9lqkDbUIXMOhBC
GoZLJwhXDc6XbMfRknZIVby73gjTuM8T791uBCgSOPK1YjcyCR657NsdqA4rNyN/bti7woXtjz4V
eXfMPHBGFENaTDF33anYn1v0rvCQul2WDh67gd7cs/IZuDcw5CQ7AJRB5l/XO9puOrZWH0jusxuQ
Jb9CSbXbeNYiFN00vNpWmlERTzgIdMfEgnhHUlDrzhlT/7sXSLKwfBhGV4dgchlCcwDnr/8X1bQd
f9BYvazqGx14iXxwoFwXELaNIOBIObQfNxAWXErDG3pHBxJCfp17MGYDclupTG4oa+pvYwh9zMDz
84XTgKkObQpJSBiIqInRBAa9qs1sU/rnfitJt4DdNg2ANoEkSDyp7Gt+M0Lm4Z7hdcd5sKIenKJ1
g6DNoYjMEKAWSlZNLX4SMFS3PvS11s1+pm0+4C8wD9xEXPwDGxTITSK9P2SaYWg/r/t8bdfpighM
LN+nyZ9jsIrpkzWLPK4q/F/YIJvPQRNydtYsTQEhNchupRko9tfLN8weHTvoeDWtPQtCthsRWhdn
TmqLKbjYa7PbXMcNRq3TBNSOsX7OmaMuQkoVUBlIaa5N/nPdvq7rSJDH8ahuAdWFdi0MV6DsgSqu
d5Fh+uvmdZDuwznKdtTtWDV3UIriYHICb3y9cFP/a9EbwvI1bEpbwdqPvYoBhGVoH/rf3Xrmg16v
wnD88rTwxe2NVHjBCE7J3DskU59VIGBjHJW7NLaa/fVaTL3k/L2Tsa4OfJ+kwanAdQGKITCosmY7
oHWla1GMBFrpdLbojpCpj7YM3F3wa5bkxU1joAVwgyu/BbYdPyF3527+wPUgHgKQ40oAGq7LWoJT
RCkkIytuJxsQ+KTadgxPbekxhagsTQ81FFzIujOwDiEowti3atFCMjIg7CuFKO7vvlBQX1g1EDre
kHRCRnGB6NokQ4KXZYgxfCrxlrHujK1DDBM4GSGhOYozI0DyOA306SOK81zqw01hXQu0w6Ka7EoG
E2joIwfhHJeoama0P68rfJ5i785zPBAt2DRWfBeOo3eXQUj1M6iV7SpcBddBhg4wbRTyDFisuxb2
FU4MzJlvxetmjg4qhOzIKHAlpqcocjtQuVl008ds3SFOhxOOzlRAUxxCPJuReW80s/N9XpX9ylmp
LQ9JX4DmDUHvU4cTyl0DAS65aSFturLftQWCDw4UGpI/H++4XyElI7dloZYczgzLj44mhDzpqMI4
qJB2B9R9hDroZvShLFBBJfKwalrqQMIGMt49MDkVFmdUISsY+yEbeLleuOn7tRsejudg8tm8Ojlg
XUI2y75kfOyOPUR6p4Xl31SFFrMRBO8zDqkXKF9UZIfcBlQeVVpvhxwn3uutmIv6IMmlowlVRDwP
ZHWsm3Y+Qq8H1iEQMwtfWyg0b9sY1PTr9Rj2SR0zWECYDCtzUZ0gTPOoQKLZpO7iYdfUT9pWnwlL
9FA9qCDSg2dSAU2TXQZnnk0dZOW6UHOdv1c41eYy8wd4cYgqLTcQ9kg2rerX3TRcLY6FDTY7TrjR
OcutElYE4gb505VnCFeLYhZ0fu07DuKs78gDB/u/A/YHKgWrBlbHBRLolEUQLapO1IGkwsi6L2Nd
qYXZaZg1/0D3knSK4VpNELxIcUCYEtI/zuIl3lS6Fl6kcXPIs3YoXZRInIW55R0raErv1/XMPFvf
bYrQefYAUXdHqKdS+3cEdMhTbxdL1GtD4OpoPerbDHoyVn6aURvQ2jqGGN2o5neuzX+ta4AWVlEB
BwdeyvpUDN7s8I0bapxZS5xMQ9LP0SJK5gKuNlBgu0vKMjnIvmH7BOfFDQ3AIgdWALpuoGje/Q9m
TKbx1sIMkhiWSiYKffJc/HSA/N1D8WMJR2YaDy3MQnfqVFtUmEyFhLYWFE1jpMuT8QxjiC9uhxvO
qkHRoXwZSDbWNOGg29ESAo8NZOHAka6nYeE4NG9fH2wIOpiPeyn3c4ckd02feyc6q0VK8hjS+Esn
4K/TJ3gQXNcSbQONJiiyErjQgCg2pXciHMTLZFvOOtwJt7XoDi1WtdBQz0/ScTlQlVXyqVbewnZm
2HF0A0wVtlURiDo/wQ7LPamiZo9J4DXP4LQu2dsZZqsO7SO1DZ3ZhOQnaAc9SIErQZXbzmFd32uh
Laypc1lp56exUwLedsh999E61BKkLv9e+MacTcjmq+5GESQMZOc9A0G/dOY1LBu2FsSFF6QJIbI/
stH9mqTNKevpbWZ3nwsiT1ZrbWBjsRAKpkHWQzp18eCYd93NOEE4RgKkmM87f/y9zUvr7fpAGOrQ
4X0hJM9hUFl3wCaoQ1hBYK8t+aOfL+4Thmmko/t41JAY4mDZCWI8EkJysAmVISgv1z/fVLoWw3jG
66dWWf0JIlcN3BC4d+zLxXOdqXQthEVNhdNzvzslAukPCknjvQNo37rDhQ7eEwGDBY03Jqc5BVi4
EF1axlR++OU+WHx/h0AIeImVNGn21VF4NmU+PE7LHrYl13v9w0mD0uff350s6nSAMUifWq/uCLQs
ZLPgcgEFzBtuT6tWT1QxN+xdFSQNA7trcvUfiRx3B1G4cterpVvxxxwmlK4tP8kA8bYMJICvHdSD
t05UQhie2Js6gy5mIV/KeroN+9LbRSXZu5TurG78xRhfWPz+rBX/7HGoXluggJ+F1hRMTv4LLf8w
M0htRvdxMD4UCifkLoWNQHKTjoCxgxsyVEtJbdOwaUuXSClRo7TFBaz1tt3GsQVZd0Db5Tcpgrhc
aJ1p6mmrFgtCVbqFx15gReOlW98ua8i7Wq1YSGnMubsPOk9PzXcT8QtYMQQvFmW3UTJaGw/E7rHx
DyGbHmoKMfIshhztsLs+2Q3t0VP1IoXCeUZRHx7zyAa+cN7Ogn3VQih9uJ34VE/Tu9CAy5044i9q
gpDzW5Pysf+uws5PIWcbhshcFo2CuuAhF+00fuMBJBAXtpd5LfioI7U1gkIQHXA6K/nZ2XCYCYrv
hdfugRw/9gDLXu87UxXaQhFDFBjan1H6M+79HQQkH2iWPSeBvc06K1+zjKIHtZUiaXy47IB6/wId
oGzLQFtvXSx31xtgGnxtoYDrUDyQaqQvFZTqjg5SQ7t+Ctc8wOHLtWUAapukagdg0LvK+xGLBAZq
jrtKWAOFa8FeDE2lpthRL7KsIDIItn2IHNfKPtdi3OuyvMH5Wb3EIaA8fUTENo3gWbaq0/WsvRz8
LrU8ol4Gu+t3nNAHb5iWIGKGgNMz6aKKnNlNS73UTfulreoLr7DADsQ5Qv7gHlLMJTBJ8SrNNZ/q
iXXXs5KogNHWpQyyWe/OsiYIlFuJ+LGuq7QYdiu7sOoBMMNo5uHGLIQ5WtK/XC/csF/o9P2+9trW
n5pi18I95xmCn9kObhn5sZW/r1dgiC49sW5NEEBlfVLsgNjKtlMQ5TUsEkL/57riteBtwdS3y7zA
91v+qap68ZDWzhK6yjSPtODtGhcebKksAOiyb4ohQs4gLKDdHQbufswh8+t07p0s+lW8bswkLZ6B
aozTyUJ9lU3bg7Cc+hYmX2tDTgtoXtRhPZaq2MFsdj8G4maol04dhkHW8+wlhyw7mFbFLrHJBuKe
P92RL8x+wwTV8+u4rOep50zBi6p89zzMOIPAI+62oc2wsBZ9LJPi03/I+nCc6uuq8P8To6us8kgJ
oIflVsFDhD96wLBm0RZiuASsq0qEpYy2SRnByGuL4wIsWg5DMbnMW/gaQ1/qyRfC8bSblRyzK4GF
V7WNcNja+lFZdEt8wQ/TLz7V74NKurSCoXd3aVz7dyPYJ48h4D37IVLlYx6tyjijmjmq3h3vcfhl
UGqRySVKoq/jNCcXADPdXY9707TQFsWp9GF0QjDjehnsfO4erOhAvCVcrqn0+fd3n54xvx8TYuc7
6vRhhBQeTR8L5L8eYUxIrIUmGAZaf64QVGaVDR/cXRn52WFIM+/rkLJpgc5iaoK2MNqNkkBQlvku
khRTGYLdm3wKn5yKrjv36a8VVVPGETxocgAC+wvoFM8w2vxcNyCnRWO2sou0BTFr8WwKjfNZ/qNN
4ZDiWRwS/HIRf23qJG1JBDAEXPceWs+Fn3j3VQpNJDq2cGWChdXCCdy0uOiPF6ldQj4P3gmXGpBl
CFhEWQsZ683UBYHY1naeyOLWh19tleyyuM4nRLyA4cIWniGWV0GqvYRy+rr+JFoqBcvU0A9eCyte
yNJDNxDmuSPlz6tCUudEitRjqvbK4LWOoJcWJW9z0RU0ta8XbwgXHX1B2iju4AFFX2gzVk6xqeQE
KcqANDm5rKtB6x1q23acqoK/wA0MAk9FEXwpIYS+5gHOp462YhUcohbIqEQX0XTgKHoAi8KY9G3d
p2sLlpqqQDZ9Wl9CaM34e1jjhXc4Gbnd4Xr580d+cI/UX4LGvBGwAPCzn7Aus4IDXGUFiW7GGELi
W7f3cprflN44sgVUgDFotNWrVUkb0biTP8qmu4d38YYjW1JF+R7erreRP2x8ZFQgA1O1/gJaz3DW
05+KHIe4sGsX8kfBgObHbec4KPjrRfwUl/njnG6AMOMCNNnUm9qyFkLjgQ9JKn+Qcbxl1XTH4Unh
28kXWEItVGGKFm1lC9phvi/a8cWPgUho8QiyA/1i5f6oP+A0MWB7cvDCl17l8I0aIZn1penbYASV
26fpuO7ybGsBWfhAicGoILoQm/wec6vC0a+K9tentGHt199uBExlWQaU3guH75R4JPBq5c91WVH/
Nzx0SbOw/hsGQn/FcViV8xaUq0vmFCregkfTw1zQ6ZbynIZUmf6Ew2Fg4MZ+a70gh+rf+w5cQQpQ
infF6P1mQxxunQnZrJGDcxM0cBe53nl/YAMfLAi6bENEIiSDS3h5hSMUbsJLQWn4EA/R7O1qFa0f
1JukErWV7CCwnNYFuPdxp36oIbYSD0db6Ovbtx2sgOvXIi5H+z84FbF244ecfmsyGK5B6qCEcQA8
HybYDrtIlRY9vx+cwMmKXd6kYw/jh74ui+8Bj1Ii95ZTJmK44T2HmY+fyTGF20CdsujVT7mL1WKY
ACHbWhloQXJjIYkYlEfwxsMhYwu9Ms/LjzrF+fvYGIFYAPeUPAHalJ1I97NU/a6yYDY2p3t5vLA4
mkZcWz1o29QWwPXspUng7T30X3gDkS5Yzm5jQOwbtyWHEK7FLFy63Zmapa0lY5qmXhxZ6YWjWaGo
gEpUXyY/f+R1eujwcL/QfYaI1B9L2NQVTZOE/JVIcXSSz3O+soas6/Upa1h0yRyg7870bJjSCras
wWtY8QPE/OCUpPgvr+CPU7yY6jVEO9H2LZV7LWaj8i6k8HxoWHn56N34dlosgcoNY0G0KdYOjgtf
ic67YF15An5zgH9X8YimVRuLjc8FZtz17jJVpM0yZpGGitLDYYiX8IjtcEPBfhjPyFQ6G3nEKls4
W5j6TJte3OF9ntUOf8GOD0noCZPYswA4uN6OjyeVq+sfTACrR/Xo8pegG+/tyj/h5HAHm8iFY8PH
s8rVFRAqFiW0pZm64B36OOUZg50lgN8jvFwP1PcWavm4i1xd/aCAeSt8d2tycYrO2ooJ2iyt8F6v
95Cp8Llp7wID+s9xjk9VF6Q7gkPd17O3qKsWwu7jcxUUmv4uXfRyILCyQweV7GkAu2teFHNbHdrE
uu+98RjVS7FhGuq5ge8aIsUISwK/Gy7O5LByk4ZtVoC6k6s2/BKMLrwNr3eYqUlakAejinnluOqS
W/1OtP4n2Gs/ptbwUPbBzRyBXSNXDrwW7gkor7yTdLgQOZHZqxMJj8W3CVM7tBAPiwA+17k1XDjv
p1++JYb/iBcr9xZmriqEhCtiEszeuSvHEE6y13vPNN20cE+CEY8KSvmvPslg0Gb5FYy5F7XGDfGo
CyXIkcZ90lf0NeDdofSHHcmCO1503+BC9/t6Az5eGV1dLYFWHSv7sRwug2zhTh7eTHXx5z0Smpn7
OK8XEjgfb/OuLpcQcmBn/LJ2X+dtfs7Uwb2o3WRA1UCrWRzTzn51B48eqmbpEmlqmLYQcKkg1dMp
8lqE/b3jsZ0c2LM7Fue5YRHsoK/3n2EC/OHCvwtTmKoSWsHd7xJNs5QbFdZ2gL3gwnpvmgDaIkAB
+B6ogOftZLkb37W2soNjVqnuk9hZaIDhbd/l2gIQuuEYlF0OLhes8+ZJpoT6ZgfRQ5+4ZydCx6Xi
DCNcWD0XxQGOgwvP4qa2aatBBreyJKtQb9PXh4yQXUPoOfLEK12F/PNdri0JKm7aPFF5f+mT4CLA
rNnA6SDaXh94w/qsiys0g/LBoOHdBTx+tqmd7CEWWfDHQuF6BYaZpaspwGPR961O9Jc2ygkenJzm
JmnsJayt4fN1PrfKLC8nLOnB4CthFUyKZ2AGnuYD5PWvN4yubnSkKtyNRAlnWTlkBzzU3M+vuk3h
PY14d12IDlMPaSFO4aZIMwr7O0LhGhxnJH9CEl0tpLgMS5bO5x5q7Bi+nfFLM9BZHGFb1GBc2POt
ZHR3XpIfCrf6jgPA4XqPmVqjxboXceFlU+dfXCuvNsAxZsg9y/+uF25YDX0tyG3apLCEtZvLQOUF
yj5vc2CDc4y8aev9DwdtUyO0oB5pnpdxyJrXZGCvDlPjziVDuLveCNOc1eKZs4xD2ErCzj734Lqc
BW39DW4f0VcnsIaFsDY1QNvQbShPNj0yvxcp8YKPhxMOSQz15XoDDIXryhCkh/AHhfDRhWTjC7EB
cXbDoVn4ckPv6JoQTqP4WMiivkBiPtuSKoKfqCp/ljDtXdf/OsFeRRMBAYnUF7+GoFhnQ5QTUo7x
lgZiHfzA1WGAXCWOm+defXGHLjr0SjSfPRijrzuA/gMDVCWwFDBqvcRZ6wGaOuXwXYcqgXq7Pr6G
JUPHADZQZxmHpK4viDS4YA4/ZjOoRMD/0i2Pfup/ms8eHVxw11WnBTWMKAnEet0W+1vytQqjB7tB
NX10A37qoRDpEySjbqtsSSrfsIboIMCQEZ8QmIn/WdJdXh3HvN+HHj9Nhftst0vqmqYg0aJcNXAD
6yVzL4k3K/JPZNrA6nlJBcFUuhbfArlw4cW+e8maZnTOfdFIe+u5VVWsC0Md7SfT3IYBkV1dgHW4
AxWZ7fsKMFyX9p+vj7qhBTq8r5xdIyOBCizZixOwftgs0nBak+GFpLXW+450iWgGuHIVlD0zG9w5
3NPIQt98+OkoXOv8zCkLllO3OasYGSvCg4tbL7pNfbj+QSp7Dsp3J3GhwrR3LQ7fobzjxyiLwpuO
Qc86z4botKLrUcV893xXhZQtVnA5Nucoz/ydCFWznS2s1hU+h927wiHEWcKkPG/P89PgBs7Q3y0S
r7RJ0k0WeCATRgOrOXdwuJRuHu6jNn32ZbZEyDYM7T+0yJj//97vePJLAN+9jd1Fg0BT4fPv77om
8iCKFpYxzGuCIf+kJut7kwG9fb3fTfNGW0XxagJrnAle7aELR6FYwW4+gqmMUvnCrDFVoJ2JpF+W
VThiYkZT/twAnHkKq+Ji236zJgmBaanFLKkcACRgw3ImE7TjOubXu2oe4uv9Y+p8LWhDq7QmGWZw
deqiVwafxi3sr1fBuAJHxxPULADHjOXJW4mUxr6IyUMjQrnuy/VHdscv2TRbGN8KvI8FO9UmkEOn
lUufr/eMYWD/IVtyKBlSsGpui1jU28JGmnccLRjsjvGvdTXoNxyYhft1Kd1bMjU03RZppuQ282yB
V9B4hD7a9WoMQ6z7JIxwSIBQnnJuu4xGkK4Kv/8Pz6umwuff3wUv74aMlFNaRxsnBDmrxxsu2WbE
r5aEtz7OYGASaRFcs1nKq3fAH8zi+GmAacImzeyvSVifpiaGBGGY3ORFzrcNKyX80WFhKfslSIyp
eVp0e9nA/cwZm2gTswba0BOHCOHBmm2X366PzofnLjRPC2/eW7XVxD460LP9/IS7z6/arS5egguK
jStQsS7/j5q0UO/zPoUDBNLzm2BWTI/bMt+0sB0/4QHoE4GixLolV0cFRqTOWGfbXbQByvghk2V+
zrn9QttylZBB4Ohv+rP8rj04OWrATgHXJe6IHY6T4eb6kBgGXX/LL4OyHQdho6PqiE14HMZDPviH
K3279dd8eGhBirql+PqoHl5kDBB/my6KPBiWLf0Rv08LZUNLDqUHRXcXxxm+XYz3A5wz1y28+jN+
GsZgWAV4QN+4TuLWe8mtuH2ijkOLlbbH+pN9AbmuKklzhpiHjZNnw79+AsJiPziOtW5b1VmZbdMi
/yNbVIF3/OEmnYj8IvM4W+gk0zBoYV1SuIsQuGfHm172kGpprRnlZHlvk+1EK+epFtA5dKe5KlI/
3rR2+23IGusuBkt94e3eEAU69Ba5ybq1aI3SYZL5a6ZAHN2o5Ov6R0fcithNfafjKD2ZfH9Txjgg
NEUmkBbDJWKV7Fvg6CDCEDRAaceQD954Qz58smB98OhOolmT1EPx2gbeREVX4FGIoxF2/mTzOIQ1
SOzRdN0A6ygDEPNqroTrYBI1PdvHI4egTR2SNQkTfL62d4+lG0tkOGm84TDJ2xOVPcMwNl8YYdP8
0fbtoJGJh4MAPt4tnR8Wx3tg1cf9QtcY4ksHF2ReysASqPDtVDoTQHBRck6i+jRvaOvOTbqZArQe
aNXSBpOnqieIK9swkguncBVpCb2vRS98QUki3XkB8iccKwEmsXeEdUvPIx93kK2DCTpSC6uN7PBX
nBVig/P3uMk7C48kMYg/1/dJUxXahVl0DSBcrhf+yseh3fl2mB78UcDzUnSriPmBraMJXNlaCYT9
EGFOkz9WrusdYZGeLpxUPp6itu6jIJOxKQB/wCRyCf9U5F25o4BwLXTPxyc7W4cTuL7bWa3fofT5
vFogYRQ19LazkLUAu/JYsFWK++gkLY6jFgBtIEfmlXqEdkjQD/GRNZ1aFWq2bqYgkzwnGRmxlTkS
nGeS5uKAhVtAtHmVPDBa4Gi3CAdCZlnZwY0O5jsQo6avJIJg0dS0q2R/UIO2HwPp2XPehGgEE5io
m6jPmh0Jq+rpeiyYppIWzZHyR9ulJPxVJP6zSq3kZPOsWHisMhSuIwXKrJ+8JBOYSb2FMxZE8YZu
4+R5vXQk/TC1DccyLZLpgBuWAJ4Uck7JjYjhv6zIkdN0r5L+0E/PFf4KbdOFnWHeHv/BHqI2LRfG
I1+NgRujObxt5K6Lgscgi9sfyN07e2CSvAU8j6nbtO2ZNj0fCQXMYgNbUEigOzbZU0CkF+LCVPy8
LL67+pJQQpJEzqtHA+rdBmaN3R5o/GS3akbp5gpSDIXwYHR+dlwPuYDQKeLvFImrcGF5Mn2++/fn
wwEntJsqx+fnKWKtrFS+zzrkm69/vmFz4FpIF9C5Z0CWUaStoAYDJ8Lspciq1gW6NBmT4/VKTG3Q
ojoJcdzNhlyd1UibHxl182ZbN+X49XrxpjZoQZ3Fk2S86ftz0g7wzmq6bw5sAA6Wlz1fr8Dw/ToK
IEtbGXhT4ZxF7wfbKALR15JIIV4v3fD5OgqANBnMj5G1OLMIyFsB6/HQ6+7dYVhi55kq0AM5qIa+
xGX8jAyJ2jSTmpJNFQEfk7J4/HK9EaYu0oIYgwmEcEz6M6QWo72TQTFbDN4CSsVU+NywdyEsstZl
dTn25yhkTw7EBpDmKb5f/3BT58x1viubdzGeQdIhPEApuzsi0vgxIemTl7ZLIOS5mz9YR/Vn/xGa
33FnO6gBsCuAkMOkv5FIPjseMhfxkrbTvAd8VIsWyIL1gCc1Edzr581hhsKwCLjqAqYT/nSUtX+o
p3WvJLbuEQGEBJGWk6AuW6T7uuXPPig818fDNNZaMPsFc1qpLPA+oiFUuyCHDLLMhoUt2jDa+uM/
ZwkSq6D7xRvBkhL2I+ENxGuBvXGXQHaG0dYRAKRrm6kVNr6/tsfPBe1voAV+gIXsE+vlKW28/fV+
MrVEC+rGq1KnhS1RvLEGO9p66ai2maQMYqfTEvvAMBY6EKCcjXGoEtYvqO+qPWCK8txasvy2rgVz
y95FniwqR9B6Qk+JAlBU+EI0x7hvrCfVs3VHCx0LQJnlFvCqQyfVlUf2XtDjsTAunIXZZIg5XRCo
yMFYJc6A4qXd7eH2au+S5HNE4hvYvsGKu/JuFV96+TcNhhbgnazzDPrsqCxyGH0pejke2FQs2SyZ
5q22R2PHTEa8+Vu/6DBYm4Ck3cGWtTyqSL2QuHYebdzsrg+8qSotxMFTpB6ZZmoXdMrICwRY5gx3
POx4EzvbvpfiEEm1JCFtqE3HArjMh7xzHqK2aUxv6Bi9xizbz2s8mA97QqpVmUpbhwTEUd8qBQeV
aEMEeROInW0P76CFc5ph9HXFH1gVDjH+QOltN1rwUQ2rrU2XLnaGo76uyc9y6JO1nhW/FcNsZd4W
NNvQuI2f8Swgd5h4WbKwbJnaoQU9FIchUlFM0VvUEfcEWYJi2kCjE2+C1+eWqfz593eLCoBjXGYN
tc9ZnD5IR6hNW2Kful64Yc3Vxfm7nrhNnUbxG3Jy4bHqihSPXfD4CaTy1x33dXWfBK5CoqE4qyn4
g55nI8b7SuE9cF0DtCAPLWq5vhziNz7CHieREjy+Cpj52it+Xq/BsCR6WmxDnKhz3RErFR78vK9l
6m5D0d9Pbv8jkP5z65UXe9Em2TDWuuLP5Dtz2oZFb/HYyBNW3OSLcMv46XpLTKXPLXw3k8YYGB9I
riKCIcFNJPzTRQRS9GYKrWCJlWyqQ9vEacqYHbGenEMAc1ULp7VZY25htpoK147kOJ71TRWN4/mP
BSPNW2SGGFKY67pHC2TZSz4J+Pyd8UbQHZUfJF+sKFsyRjBEmq7xw3PfGrAZ2BFo2kCbsISCQi18
N8CRkzVy6YBjqsb9e4xhFjKSmJbpW1OU5TYBAS30AnIuByjer+sm5+8a4LGhIlG25VtHE7HpSriP
9cM6fe/A1oFipKmQJhu79E3WvbMdIX576gHd2637di2WuU28jLmkfBsB0twNvjt+Zqm1pPhn6Hsd
KgZZDy6cVNjnAmKNu6IrL9Cf/DqobikzY9jUdKCYk7mqbiOevbWzc2CNPM1tzegtC+3+MchFvpSz
NDVEC2LmV0kF5RX7DCP7ErfeJNljR0MyX1nr7qg6cIzayPPR0SLnzhnLPQS0p5vIdc9eAAr29aE2
tWH+/d1iByX6Nm39PH8TaXjXBiHb1qP9OxiiYn+9AsNipEvTjKyBqlmQiTdcWsSPoh1defRH4q+i
UgS2q0Wy7B3uRZFfvoFplOwSgTjz4dZzhE5tse6Ap8vTJNlUiWho8jcK3fIJ1IT9//DG8edDP7i/
6/gxeGzUzsTocBYSH35wBZ7r003uUoXUH0jwMQKlHNT0BBnOHI7YCup849mFdU9d7RM76SJnb0dt
k3lHFfCqwH9KEkijbfsuDeWPvsuq6R5cYh9v53B8B/yTFeRblIoAhPi8APp2h4R/YX1PJgh0O11u
PaVEltk3GygIW5wJjoPx0cnGfgLKRnqDx/dWgucUAv1BZVfPeToNXbAp6hZU8RYGQ/a6/JiOIOsg
l1z0rSjfkrzzttCBdB5lqkZIUDTewtAapr8OIuv8SjbSKu3zmHRsP7pebG0gslPdoX9XviTaulyL
18LlNAJa/A2iPeFOueGlHJNkIYAN8fUPeqwseya81D53nbrvEgAEyyFfpdyL/p0rfbc6ZNA+IBAC
tv+8O0i3DDcMstWpD3fF66vDH9DRB7NfR4+5vrAIpLDzaJMGY/b5j28CNDQPICjeySgBoBLzbQdD
1H7fexWsquUUnf6YGFssfigLtJf01pakGd/bOdtBQeapyfvxbHuwALv+kaZJom3lSTlMHBOxfxvK
7v84+5YtOXGm2ydiLRBIiGleK52udvvW3fZEy/11tQABAsT96c/G/6SsLiVnMavKgYQuoZAiduwt
DvU08StJB3kYIMa5kep3dWHfz1nYDtrry5co9v5ok4Edch/aIHGIoPC+QVg+fQrmqa1l3L8UYSl/
y0qYr7ek7N1goJD7uAuH37WBZbwsZOAVWr/0A1Stqazu1CP8Hhc5wJMC+ILH3Th2vK0QMvfzVCRL
G7zLyuITeEmag6l2KU1iwye/bvisaCaU0xj1Yjxsx0M0RCy75HnK0n0RbRsax4G8i7XE7Rkhg9/F
+kxN6mRnpMgGxpEQynpeNgwv0I6oDg0Fb3pHwNnzeN4de9TGxUVtFw1D4vcv0cDrY9RlH6IcCieS
8X2HsQ2Ni4Ez93wu+pc6HEPgFabfirExx7nqd77jbWicKCMJMjuCi20T869eFZM/kzLFQntRAWjT
43lyxJ1scBxXBpxr3aRfFCrdT0zEKOWeS/YOGe76mLHuczL5/T+P+3LYgo2Si1AC68ugKV+mqOX3
Gkg80DmAeTI+72vfPpcGSSnxyv6lnbO4PkVROv0PDCHhvvvtT86uV/7Fb5MwF9xUL1MQ3tNUFJeq
Sv4BDfFWCbdjz9oguYjoCoDgonpRmfgnSlDNxAbQCu0ORdg4uWwtQI8jU75AS6C6Uur7N2iuFtdd
02/j44ImNaoXc/miOz8+kAQaMJMUWxWd66H2hu/9DzxOxJCxTuAruT/C89ZA0gNtWbY3luefVh1r
IAvCeWfuyAbLzelQpngGty8Zr+FFs+x7ZcIv++ZpNY9X+8j4sUrYgGWmVfUpDtU/nMUbFubaQdb7
IuNhCfnEqXyJPTP8hImy0gTXYlDl5fHHu3ogv348ohrIErZZ+1Iqpk9+gyz20GanuJ1/PO7A4Zdt
oJzUTTvjNtu++EP2Ie1RaD52vxFgnjwabdxfHOeQDZbjXINfIiPNSxiD75Ak0sdbg+7za/5/sHIB
gfLStPQvJCDkT6aS+eOC6uzPj6fn7fn3bd6diZIuSiRtXrJhzE4sZX8kMWQemJBbSJS3Dc23UXJA
TgVVDW/w4qXeE3zcX0VhnnDxeu5N/7RQ/c8Udv8faK23F8O3YXPLUtdsFrR8UXE+fVhqP6EQJBvr
dM+TA7q0lrX1SVjLDryKkBL0xmtWQEVlvXY/Xo03Nysat+wN9Oo1XrhddpuXqBT3kSYFcrWqmISG
IGvrKe0fUcq1qdn2prdGf5b1ZXFlOgYu6OsqTKYl8HMefzJx+Xs7qC9dt4tyFN1YjjTLIhGg3Kp/
Il5egZA7XJr8mox+LzeSqq55s+73SNoENVc+5GFYHH01reoODDf98zxR/7YEMtm43by5uXj8H1tk
PPdr6KDdZtC4naFK1pzAKr0r24XWrdg7tPNM5C+if+qn3ouOQpFYQ3h3E63ypq2jfStkN2aVGT01
Dbcmr1EgIbxhPmdsmp4Cf1+uBX2sK/TKGc1ZLVLC8vn2UylONQi/N1X6j9Hge3hsI641WEf3qgcI
K6cglJ+Ga5R3Xnksp2KpTjT2g13cHhiCZeEAs4NftiqGp1mx7w3Hdawtpq+PP961BJaBa5TKDz4H
Du/Q5+TDT5m+hjTPOerTdp1PsY1W7VFhI9t8GW4QWEa8rGMJYiL7ePkwN5Yl67TlDY0ovn+U6XfT
4oW+HhWPJ8e1spYVQ6AeBJOUTrdZ44E+14C0x80Q3na1buNUS0JynvKgf2JBAD+qm2g5eIbIP/Y1
bxmvL5ZqjJa0fOLR8qOv8KxNe7zO9zVuW+6iUFWbmOmm1PgXYXg40yT6/rjtt8/OmFsWK5eqNAX0
QJ+Ml7eHOciFd4h8VFqENUJptAMhwsYoHJvfJqxqqqqnKlPNOxmL7C5lkv3GU6gPhM0mE4ljC9m4
VDZOxgPBvL5lk/4GTT5+7bqZPD2eKVfjlvHOfTxBDqWebs00QD++T9szEkNbRSOudSC/nmt9oiSy
oO1w64viU0NAMSsR+buKqXmmuMTuwQaB1NYyYEGhLF4hlXJjJOYnGfrFOcnrjfjO29eJ2CamEtGU
RrQoAfQbAKhQpD/Og/8BKdMrB0XINPnXXQthI1P7NAO40xTTDaKL6uTLCGdco3/f17hlyLKoi3jJ
ZHD3M/Es4xkMW1JvLbJjC9ncVE2rZBCmXg+eFKR2jUGpKx3M3/u+3LJkQ0G73fvRcJPVotor7t0i
QCQyJeWehw6PbV6qrEjTNB7peEOmZVmOEnApeoJScfvXvgGss/bKtfdV1AVDMY+wXtCjynKC2tNO
CcHYBqSSelJ0ED28i1z0UdbKXKi3KXXpsN7Ysl6/EqlMDRlvfqqbqzYzfxYdGFhG1HOc0rDeVRWE
JbDslwxxZhp/GG/MqPLQE5TSxqzfmH/HAR1bDlj3VRyivHi8mUj6dzL02fu+Qxy1XfZl13lsQ1HJ
+twn4MS9qRzF0WOc+6dq3HrrO6zLRqGqLhCgIC+AfOoDEyz12VTEEP8Z+lhBTf59vEkdk2SLhcFX
TiHxaZ0dOGQpj6RR7Vl50JlBQaHYOOAcu8mmu2qWXgnoHY+3UeYfGMRz+DJ+JWX1B/JF/3s8DNdc
WYfF2MwhiEwUzGEIyJPowSDhxzTcuIWuh+V/omtY5nXyXlmyP6ZFXqsRvJ6A/pYlv8gazmCCgqOX
fVmIOC5xtTFXroFYh8Zo2rGem7G/cRRbvFcaiqbjOIc7W7d8PvarBolrOt36GpRQ3JfqgnLUXfz/
mCb71AgzcJCHU3fTnCdHhawCCnW6I0WZ1uNVdmxWZh0Xpmt9zpLO3Px5LH4Hd1B7YG3Bzmzqtjhm
XHvVOjRGaKrpefTls/bkd6lMesUrJ3mq+3i8dlmzSzmDxzag1XQe6QOYwc03JeYrD9gfhvX8BPkH
c621Krei5m/Gq9CR5f/LCATHKYWTU7T043vT58tvfj1MyQGxkhwFHqaqvUPJS3HWcdLnHz0Q6cWH
XetlA14jptpMAwZ8Kysc71IFy2Fl7AGcY1dWG8Oz7F6GmY4ZlHOyg4yKL3wSycexKuvzoES9KxeK
PizrJ2FNyDjAj4wABJ+E6D9r8HBeTMOfU7wfN84Yh+HbYpa4Voqq8/VwI+3Uv8+UGVCUWbfNzkCD
jXuNxiKeoxGuSrCyeVeGjbx5/tZb12E1NuKV9SKOdDqaW9lO80UvQ3r9edcsVSufl2kroOiwfxuY
imrJtKfLYm5Idej3BEovc9DR37ZJ5x0d2GhUlbGw4glps8PK0SRWLQg6gDJvAM7m9NgmHFNlq1BG
KSKtOq3NbaxABCB411/KWrQnf4K7Ggmqux/34xpK/KvPanJfJ6CXMrd+6ryjKQ0/94Mpbm0NvujH
XTjcYmQZH5hvAXOq++5WciAXmw4AQwGd2wOb+uUYG3ZLmxYyaetPjzt02IgtS6nb2KuipDC3KIRq
JEHKl2TDFvuRa2HWTl85+R565R0IlsabNGA50GNZHFiEhZFZMJ7p0OzidOHQFbT6ibpRkHoNaXne
eMqgg3KmMt/iAXONwvLBpBhqr5pJ/4SCuOWZ1Nw8lQ3S1oGmye8hnoNfHi+Fa+0tV8ynCaq1EE+4
j2YGJFbfdTBc5DB8rZr+GGj1aWHVviesTXY4Kw8QHQiSIgYo/0Q0cD4ChrhFxerYUjaCFZmJZZK0
MjfZKui/+ijPHZJqSyPF1brlfTOtQB+nZ8SooeZ3aeaYXpd27/PbFqj0cz8EwWeG08qvigLcMYjd
ZxF4lR8vsevjLfMeM5GLDMHj28wi85uggXo3TBl92te65VXLug7aaVxfN3zGskIv9VBJFBE9bt1x
+tlQ1TIWSOSnOSZe0hF0b8gIiLpDyn2TUc41O5YZZ6LxvVwukIvnw2cUUy6HaY3z7vt8y4pnPZTx
AF667ID5p4dsLtpzWQDtUKTNVrGYawCWBTNKRNCLYPqZLRM1sEVesAV2drVt3aLBTLIAeJoON1Xj
ysTHlp3UuEvcl8c2sIuPYebVigw3P8Yzo42n5Twrf+sAdXy6jVSVYmlRb9Fg6lmSlwdodKWHMuk+
P15YV+uWV8bBH/l51sy3Ecn7c9bBNc5N+PK4ccfZb4NTEaZEBE73664Zm/xIsiC/zpWB2IHPuj9j
kOxsbE/XKCzbZRmKOjgf0dHMmTz20sRP4VRvVfu5ml9/f+WJdatlRQNsSZxrzXBgDfmz9qtvjyfJ
cTLYKFUzlzFwDWs9WdbBlvgQsmPJU+z+uEr2RRZt1cBSlw2QQ+tCaHDbnQioJ88Qcd26BrmGYFku
qUtT4d4w3xqUY5UaxUbKT9JjZVC18HiSHK9Gm79Q11OAxB4CuyaR30kk9Q/RVoE59aLg4NJbhHwS
BWrSj72ZFqinJWH58rhnx9hs4KkfUZMLSDNde2Tyj/7IwyN0BIcTNIG2bsaO7WXjNqFPJ7xWkQxZ
vyH9nhGUjk/Tvoot8NpZFs59v8q7YpkBQAjEynGUdueQo+Z3Y2kcRm5DN7VnCq6qYL6C5+MDB01A
E5IjG8B0NIMU6vEiuPpYF+eVAc4QUKhDr8EMiaRUYGWsvnHcWz5Gavg4CPzxuJt1St4Iq9kQzobQ
RVYmma9ZDSqiqPZ/zCCeftYgN3xX53h21bDQjb4c91UbyanaSCYouIWwFIBTK9Phms9BrclVg2tn
luFL120V4rq6spx3b4Jg9kI2X02jzqgn/9D4JaKF/hWQ/i+piFFYsUtMG5vNOgmiMeMpmSGXJTis
Zc7BiNPm48aUuUzRcuKkMQoFlItAFUolIK0uwo5cSglSZJAV1OP18SZwWKMN65Qh6vmnovPeR7yQ
F1BSAPhnzM7Grfs3z5dliQI03lBkr+HL/4JPbzciNo7tayM6RUUXoZoePFfAbb2P6BfQp32e++Y2
yPGyTFvCjo7tZEM7CVUoAe1D/6oHep5E+MJLetdddF+FCfjSf/SCLZ4i14gsuyetmsGQ62GnNsWn
HhiXrG+foWJ0UjV9v20griW3/Dv4gxASonrlT2ffIZ0z7y6O4LENOtMRmO163QZXXlYou/AzCOQd
MmSi6RHFa6gJ2rdtLSNnUJnhUvd4Z8fDZ1KyL0u9ZXeuVbCNOm9YNYGu8Mnk0ylS6suado6SvwsI
X8Zkl/oB5smy7j5u60pPQ/tUDshONqPOj55kG+iUt+8PzEaWjYkIRhOz/EmVoMtBSa5Z2Cem1CXL
8RzIho8lr+7esqX44+rOMnMpSk9KU4P/EtV8KPIG/E9octSh922elg/ruVvjDAYX2o89qw+w368O
Uk1d33Kh8ycSVMNJZOk/kNjderu+bR7MBp2xeB6nsA5waNVJ+EkIGX/wQMy9cWq5WrdsvO+bKYrm
snwGDvMjCeLhr6QYor8ez8tPd/pfl85stJkchFF1m5bPqKW9EgrpJUBX2DmTeXPgWI4ozb+gSADc
reBjP63EKlNv/p7miTxNw2Za+W3PxWwaRUXI4sW4Jj0rFcuvJOvJUVQg2InqKtwAh7i6sOyfKC59
IYX3XpXdcGzGNW3KWXgEuD8/P57Mt29hzEanzSauWaJZ8YzqeXNIge76k9StAPtdIORpiYXces+5
erLOAgloaMviVD5nuv+bmGX+hgjifKpK+X0a5/nb4/G8fa4xG7LWGCo85uUlxlOdGjWce4oUM9SD
62OHaovDwKC09Lgrx+r8h2SR0qxPk0S9l8GSfsmEAdnhgkKktM7+edzD216Z2cSKCuignHtT+TxS
kj9zn3rfQP1fhJeqGNl3Cf6bj20X0rsX+6ATftyna1Tr8r26lo+yR8Qs4up9CYqlq/Ly/FZ6JT3x
au+2tkFtsmN1DH4D+YxYpQ9ED+RH+EqRAlLdLTSAaxSW95coiR4g962eS4XQliigE2JSQNsQdsk3
qs8c+9lWYkQRgBrBtI8kbtGtCjbxDdEnxNrbXJzrin3ZtxzWEdDTWvi1L7D6oMa/NOFi/pZp9I7m
AJo87sFlMdZNoJ/8IkmCunj2CeIgWeKB9VKk2XoWBEfAosLwXOV1zy+Pu3O4BhvwNuftFPhsxMqE
E/DHTKsWqa8AshDXxx041sVGujEjOb6aqWeZzR7eq0ieliwh6bEtdPIu9AOofT3uyTFzNh9jNLUJ
hD7gAfKlQy8Ancvpi0He7dBHYR4+Bz7xyC4QIrNRcFznSSM70eO6TAy0MVIk8opAfXo8Eoe5xJbR
N6Wagi7PVk0Oivtso0N55Hr6Ubdk3HclsIFwE9j/g5Kp8glFJuAe0ROug2A43vf9lrmXUPWYJbCy
6WEM9O9EQRuBD9GnOtr09o5ta0PhMkmLGOmtEe/UKPgXeAOoAZaQEn38/a49S349dFUM/etiVexQ
bfpdjPFFp8NFdcOlUMPT4y5cA7DM3LRSKq+M61V2RQQ/+nnw2KnuYrUvycVsJFwzteBP42HxxAb2
PYh0fYBY09fHH++wNBsCl01TEgVgvngikOQjDGhZYw6gYAdrB3/ShG/M0c860jdulv9Bw0V4MRL4
2vcqGk9jhiR2ltXvBc0hYwCS5gMUFA4pnqt5N/8AmnarAthhfjZ2jSxVHcqOrsa96O6Lr8aPuq7j
TxBle3k8gY7VtwkaeV4DrJI3xdNcjOubpZ0OdaH/2Nf4OqxXVwY1Nxq5wQSfj0t3fsNlK3laMIZ9
rVu2DbhmPHj5z8kRS/Z+hl78tfK9jW93TX3467fLbIF+2wBy10PPOnrso6IH3Kslx3Rqxg3rdk2+
Zd0NH/AGmXEhOUC+kB1+vhIC7KJ982MZtiqCNDfQcwMTerfi7VRWHJJlS9/RNT/WrR1y7OmEIjgc
GxKALpC2TMtRgy/sWI/ghHs8AsfpZ+PU/MBryyoAYOXQkOLT2Ef3LKdfVgbUvNhC9TjWwIao+VJ0
UFFOMY5SLfMBt0L4z00YuWOWbAyaUS0BBxnQSaCAA3MyL3AHiNZ0SUc2yRpcfayz98rKyiLIFpRv
oQ/GlH5C1ds/HHTEpz6h7PJ4IVyTtHb9qovGeFlWyAZdqCWmd1Hm7FYDDrPvZkbXbl81j4KGYcAd
zLtGVfElI+TIY/GHVvRWA+72eASuSbLM2eS6gMRKgRGYEmiFrJIQPQXh3ynn81YZvKsPy5wjk4S0
q6MKCyFF/L8yjUBRNZWGjqeu1JB82zcUy66JAZN1zFIMRTCceybp/+JNMPxGga/dOJhcI7GMuwhq
3XpF5l+ClD6FQ39sm+oUpFvQLcd2soFuRTiKHmTf/qVh5okYBMc8Hm5pZLoaX9/MrzdTGSH3FSpM
D4+goCwzFLDmWbqLJomzaL2JvGq+8UkaRARTQ7RGUL8DHWI7Lur0eG1dH2/ZctSxRlVqni89Hw5T
2111qvZFJWz4mihaKswkMS8kQsJLE//fXg3FKZYQcd339euoXs2NFxRpCOT+cqlkc1oi/xiLcePr
XRNj2W9fKmB2wm6BWru6TJO5zU13fvzVDi8TWWZbhp3gbbssYEybrt7y3pji3IPauxp2frtlsICq
kXYssaiUmUsWxNcmXnbOuGWoUcZUrsNmueQCSE7yLWFb/v1tOUYED5NfF3MgHfgVGyzmlF+Sc3Rg
h/AYv4Ogysmjxy3ZRcdBYzMsUlF5AZiAlotIOrBJeJ9oSC+h137btbQ2Ri3hAgAUr10u/qSvkz9e
G9W/S015UG258f52jcCy2LqbiEiNXi6MhdHJKxH5ryfomlUq2qqUdzxybFHepiiTqEkTdKGVOURZ
np3JBGFYE3JzBib5e0CKXWJwWHXLhEnXpmlJsVeHbD6vfPOj3jodHHZmEyyC7EkL36uXS7OAVmiZ
RHGtY6TESOuJA9ho9IY9O44Km2URSRg/C+YFZ+jyVYXDOdFq4xm4bv03XoE2w2Kkg3CAaB0cvF5k
ftdE99+yudfHpNLygxTzv7oHUIRB/zYtwi25e9cOs2xcZwzVoamHXv0SofesDT4wAGLOS+D/+9hM
HBvMxrR1UM9JiniYL6ibRbRVBqeqrQ+VH5/HMvoEioCNm4tjZWx0mwDXXSoiGVxUntcHI+VyHXLk
5R6PwtW65Zk7FRUSlzt4n2n4Nnfjn8x8ftyyY+fa0DY8yco89ShWgGr9V+PFl2BC5ioNv5TplvST
q4919V/5zqbvoBCbR/MFErvHyssvPipjkmj+s0p2iehwZpMw8iQfg7JJl4sW8grJyo9duktLAk1b
7tkvO9UTybCD5NfC7065/y7ONk5Y17pa/pnUM8Ko+Xrf1RXqQVk5zucAWd3Ha7teC9+waVuWl1RU
lcNckOuKZpJ5/GkVVyFt9xlwlg9hH73L6/H0uCvXEluGHIMbiMQBJinMlDg0JWp6luCcjsm5IPTf
x304JstGsKGCJG3R4owgoc7+l+dNSw4zrk77rjI2ek3qOkeos/UvGswMkubLdenCcePgdhxDNngt
aQtK+RzPl06p4FR6Uf5pzg1ErPFyzjw1HJCALPZtKhvIFpWl8Jok9S+iaz0Q0GqPZ+8WWXTtxr5y
nNo2ByHzZFrwQQWXjEvQnq4Jet7K7BzQsNw4llxrvf7+6shATV2Ys8n3LwgieQd/Qhpr0OPWBdDV
umXSmTSz5mLBDA21OJMlm36ErKJ/7NunllGrapgNOO5Aoc1G7j1zMRW41IDy63Hzrtm3rtwZiDgS
KjA1pY/gXVOL6irBJ3wYxOZudXVhWfOcelM9x5F/UdH0dQ7Zl8Z0n6tmZ3TTRqah+AeUJ6HBO7Ph
5HeGq9h8rIbObMF4Hctr8w32rARJMYP8zIGZcWzeGVAkiVu/gFX098dr4OrB8scMJcqTwTPzIkLU
Zv2kll/YJqOw4zC1gWnj0pNyhJ7GRQCGbOD6L/9nY42sDsGA+NS+Qayr/8rGxlzXZZ2PWGXl/1jZ
l5IFwOp9bVv2OxKe4ImPTapQC3mEWiU/xFk/bbTu2J82FM3wcSzHskTrBfCTMlBfZIoLV1vv5B9g
NuPZ0nhpydosuCw1UqdDUXjnloTp+fHsuL7fMuFGlW0vGMPbDZo4V8JRIhKR9cEz1/nGKeHaoZYJ
Z6bMM8D9/UtGEv8W5ZP5QVui99HbURuHpiFi247U43eSzMkfWrdDcwhMmOyyL2pTnAHk1o11XiR3
0yfBDwKd+en/p/m355/aKDPfW8Vd0jy+R8HI+ned3/XVJe+JP126ADquGyiDt9eA2niznoHFKKFj
fO/9mvQX0LRBksBUjGyEAFzDWH9/ZcAIcZGIhDm/q5l9EgNUBUudNZc2auoNDS9XD5YZ+92QiBn8
5ogIriH+CgRhTZexWwjZ6p1dWL4YuGQoqNOU3yF/nYLSDoU7NOT9GcyG+yqDqc11VnYtSLfqsH6a
A5R15PW7TLV/D0t0n/Ktq7ZrqS2LHhXUx8WkxnupcvI5YjFgeUUN8N3jA8PVvGXNDBR/flVm/J61
gEVGyBDRQrLr48Ydi2zDxwg0EyDO4YcXgezoXHL/Rvr+t6nK4g+PO3B8vQ0aGycUxpdVNN4FhQgc
LxCUJdhL58etv+0t6X8AY142TgG4kS99VL9jHs7SJihP4PR67pQWuzwOtdnPfFTeo9KUw+MwsIb7
oqR/tENLfqvynbVf1EaImWYsuiTrw0vk17//dMfADm94g7ejO9TmO8s6yJkPxTjc5xxQeu6Btqef
+AUl0svVD1h2G6GM8zzmw8fW8H/2rYtl2GMx1xpXDHLhGvCarOwJRBKhWjC2VXqlcR7LjbVxbS/y
6zHIOkQ/vYKHl1Hp/6mogSZbl24FKF2NW4bNtYy6jqbT3U9BlvXJQEFaykOowF2xYX6uHizbzlDI
nopUTfdo6KUGeKtmy7GYW7bhhd5+elIbG2Zo0atWjcu1j1Fy1Bsc5GuYJ2Ll78gkzcca/zxeccdB
YmPD/ESpYaQivqtJy8tMcFONZg3uU6/eondxdWFdvEliAP6MdXjx0755IglAKsUc45ZWzrtKDKkN
C+uTIlJC+eM94h7WGCHQxL8XEKCp/t03S+vQXnltaJxMeYLqyEsPHuiDEXg2cNXoe9o2/saSu2Zp
3WqvupARDYISlQ5w27le2dzLC7DNf6ZwS+d9g7CMm6RxyHyDJ4rkEcLCZIlwQ/MkFewQoBLL2zi3
HLZh06XpOs4XX+GGE7Gq/yYg63kLULzxY98gLNsGTHKCuDGWuuH1+xHJ+Y9z29LDUgRbbJ+uhbBs
W8cI7ZQtj+8iZ98NOO/PQkNRcAkBmn08Bof3s1FiJupZ1LY4Vv1o/JhBV/O0wujiYvyYTuTPx304
VsFGiGVjnqDOoOB3oBnE07gY7x4vfNy4HTjOJxsIFngdCMYIXKvPakj81cQcic/ICcz3yMfxKjmm
uMBt7FvXUNZpfGUZEV56yDeV0z3L1JSjDLZrBjCyzWzat2NtRjMxqKrlfjHeVdbS+siRRb/n0G7b
JVfO6X9Ee9UyDlTJ/7vzazjx52Ch35NlJ+iTMsuydZwHsV+uL9+I/JB8CT4In4qNd53DHmwiM2RA
EQWIETfhc/le9N58Vkk4nT1eb8nnunqwbFomncdlHPuXsPXwqs6m8YQQ4mch9S4NbqyAZdOQchER
YTK69DP9XtI0PORDxTf2p+PzbVgYY0U3F0sU3yUJE36MfKkLlIXn/Xho+6WjG57aYQY2MqxZJg76
pWUNUeIIPLKMBRCy3Un/TG1o2Nz0YL1t4vGOgueEHkaIlmcnEBVuqgq6vt8yY2TAyiwqW3o1Q5J1
57LydPm/pPZDtoU+cJyrNjdZNDQpn7MZJ3fR0ZOq2Pt5Yb+bzOMHL0/2PetscJgIE5YM7YRpQQ68
OJoEYbIUCdDT43PbtZksU1aTh6iYWgPRTQ0a2dlM86GUCgfeSm2wrw/r8i1RrYPgmBjvP5E3opmL
k4nn4slrNtn0XUthmbTu5nloRDFf5y74kLXFJ6P7o27CO4/bfWB6FEX96hd6iQIdFYvhblDZdpKd
Z86aZN1h8FCs+3imHHvWRoaNtfZUFBv/LktWfIuaKBgOHvWidGO1Xe2vWcBXrk0PkPrCPRVUhARk
Qoe56qbsw9L7zVay0uGobXiYL/su8tsaT0eDsjlQ9YH4LEz1U8PC/pyHpHiqfT789Xi21q/+b+6S
RpaFa9SA5bwd/XvDePiJ16gF7EOcUr4g41n2EztoiEQcQ4hIbayPw1psEJkWI+rz5havF9WZ333U
oaIflDyYtGq3wIeuNVp/f7VGYN0HcXrk0XufgoUBZc7i1Kkh3jhOXAtk23tQxrrLE3b3m0h/BQT7
M8vRuFwf+HMCIot02AnfpzayLKrp1KB2DX1N4Pz4yiqSsCdhAiCGcEBys6V17Joxy/gz6LUp0Gqy
O8qQ88M8VuZKJWjXHu8yV+uW2c+DGseOe+y+ajgQv2bv2hKpxseNOzaUjTLzpzCdRq7ZfQy76MwJ
BKwV6fzLEO6saEZc9Nf9NGZ1XdBhAQlzvKZ6e1pG+SGGzNnGEBzzY4PMomkJFnhBds/w/kKdXOnd
2lDuvEnZyr3EW8p0CYLxrqsMVJYTxPiK33jX6WYjE+5agfX3V+ZGcjDGhG1PL0LQ4g451+FpTDLy
TAuyhWByzdD6+6suoCTAhC8LdkfZGxQQGuXP2SkPON8XHreRZSbtQZpVKv/O1JA/ldOEeGOU9fnz
kHK2Fd10DcJy4j3TMY7ZjN31nCUHVeO8iIedrFPUhpbNudd5KSpe72YkIySOxwHoHwEl8cdm5vp4
y4YFBdFUKb3hniUG6E09AnY3b0aXHVvIxo8twziPSS1Rfqxr1O3GXnokc/gd2k7T5fH3u3qwbJjT
IGU5imfv0ZiqEyMevYrVo4ZlyHdleoHE+XWTNhUBRXHZq7XgxzybGpSAVO9kp6Y2hKwntAaPjaH3
bOL8JIbWfJ0hGHkeETLY8M2ONf6PgC/tBwZOGJRngP1AmyXEm73dRxBMbexY1LRdWfjZeDesU81B
9zzvj3kzFBvRONfHW24Zd6Kiz8oFs280fdd443Kk4c4aU2pTovnJFPKqjui9CT1zKBHfOIeQJN7n
AGwIGdCBoIsbOL0TBPWe56TL3nMafXq8810TY1luVrR+OHGJiVnBaf5sivdDPG7xsDjsyoaLyaUZ
J0hbrpu+R41Y40t5T5BwPwYTNJp3jcDGjIHZNkXdMMOVWGf/EAV6pYVtFtu7BmBbbZuIGqEkcomU
FxzkXOiLaEMfIbJ2Z3z1P1AxQqsh6daypyZWXwnXY35chtnfevOsn/rGLd5Gipks0qZoU9Aq1bV/
QhXRs0774tscdp9bP42hx5VvKUQ6NlOw/v7KEWvRxmAg86M7ITRCFdS4kPAWZ3W0Rd3n6sAy47It
h16UZLmXUJ3PD6Auj713occ3S8VcHVheuOFR2E2ije7Ci2MDXxNQdixMvnzct1mtq7SKzFzk0vcR
+8ySL2wO+39wieiT4+PmXdvVsuagyDIKiIl/X4wJDkKWn3TTiQOppl1Fn9SGjTXKa/lcd8G9L5Ph
L4gtsAOd4myrINkx/TZqrKmKiBMaLLhpVX1zkjVQs6caBMlb2tCuDmx7hpJGl5c1vUeAa8wxKHo6
s7NSktqYsSxktNBGYPPApA6oCcxRDTgMH4Ok8PYd17Y4rU5l0nagAEGAwSz1AWAikCUOLA2D8+Md
5Jqg9fdXJjyKLlSxNwR3bhCb1whAH6pw73PMBo1FKP+g6VxE935Y6VEmr3gfhE3x/zj7tiY5ba7r
X0SVEEKIW6CZ89Eztsc3KtsTCxAgxFn8+m913ps8JD391VSqUokroUHS3tqHtddK/j/SyRMmsEeN
WQV946j28ROFhHL5tskL4hUmbyPVnblxTv3EzoiNoBzUv5rmrgTnj0vghVeaaW3K8ntR0rb87Gbs
zJkXLWc2nNcbUbNR3TcckNYEt10bf/94t/+7rMf2EDJR+gIj1iXqYVL9KMOOH5hY1h9j16PW3Wr9
5+OfOYbR/76C2B5KJjAyYwOGBpkIZMrAmrY4EJ1rNj/93Sij4Jfe2nMT1/+9O2wPLOO138Q6jNjN
4B/l3w0aiX9PXW81Ua8ff89/Gwnbg8p4MbIK4jWAZI1QhGiKUh6g3n2mF3fq/Y9//g8LVGThkEby
3I3y1HjQHbAUceVc5n+2c8z2RGbNCkyxA7XFDfBdGGGNV53yCOJR6wL82ueWaHdTT0yFypui7UYF
i3lyiP5+Y3j5cxAEtkeTUebVNcCa283SRuJKiLC8MbN86wW+5DPv7++7ZNMw+iFkJrDFffyoV2C7
wwWwps89fOdAIMVga8xP0FwfRfHK0gwXmGw9B73+b6P2980xF0BTWdURQEybB+nG7dr60eNC59cQ
KI1PfcC+RaY4axumMaVssEQgNQjGQ0XqcwnPf1uAv++MHeFdPdkMYEollDAsuFZS8MU8R0P3OZ5A
f98co65poeMh/dyI8NkUKGLP9ixy/7+9AwLE/zVgIRgrmgUNVjbF7y7ABLevPykv6u97YrzTU7eh
g55zi0QfklRV1pWoC35uX3e3PwY+1gqKjUdHfcSL1eMv6RnxOZPai/TogJG6tr2fq823X8oIQ6V8
Ruv2c69O/3fVMZ6CMmwZYEvn3l07G5tnKLXYM9WbU0dyZ7GgIgb1tQ6DHIM8KnMj+F1HH3wIW83P
tXZOHZvdZe8ISOfRdyQ59Je+mBqlPx8QlU/VEPx940uGpl5ZD5+weH7wEKz6qDOi1efcwV72Zyh7
EVbj5OcVrVfoxU35NIP74lMbu295LX41AEI10dxqpq9B6QD2NngdG33uWO67XASiKxq6S2DiYT2v
fja9fm6itf728dufODj7jpZlNduQggOBebQo5gGoNQUqSGIXmE8u0M5oh24cNQJDgHcWr/JBlN2i
24yLhZ1jCTtxMveiPmJRLmQ+0EHHIZUGPGoHaCN9rv0Dbov/tdupB1q058e3Hyt5qSXEx7bpcyxL
PtuZLQtWViCdBAjPufbQiJW8bgWK09FG6zOWdcwc/x3b+nsBH8q3fvB4A69WAZXMt/pZ9v0Vii63
fGxv2HSulHbiVt93sjalOWrrJcuHgj5va5MB1XknC4LBM3HmIJ04q/tOFgcQE6J2LMjFBOb9jTx0
U5ttHjt8yhT+1ciqCtp6x6traV18i055mS/gGX4JF11+zhHtu1m2EZg/jgOWQ24QSMIFI/Nh6boz
XY4TW70nSii3jhQdB8qdq+GuHERuVJeVDcZItz45zvJ+vE4nzG3PkQCci0chFYD4bULNERNuyI42
1BI+9/RdYC7aAHyFA2eIPQvvp6Jxr5IZ0ypnNvnUy+/MGTRU7RrFePkm5i+ihWhHgamYy4/f/ZQN
7MwZOBrHQuKzPPK3BzbpFyvba9GFV0sYfP34J07ZwO4WtmO4maCJKVRQGQPtcdAO1TWrIhNBfKDR
5+S3TyzTvqW1hNDMkNPGcsrKd4nWRNI25oxHOrFKexoEQXofStLL/x1TQswFITMYXPljsJ1DvJ5Y
pX0zy/j+aJaeoiw+qOqeBqX/1YqeHiow/vhnDuqpzzj++T/yYGqXqikbWJuOlifd/h54e+TUfyzA
jPjxXp/ahOPX/eMXwG5jNzEtLBd1s100Zo2/YIIo+pyAuL/vaZW91TEYbeGMKnuLRPU93NrPndI9
HwLv115WFK4U82xvJoKViRLQhnhd6+zjtTm1wzs7ZraCYqrCdSNdd8uhOLBoVFTmc4yXp5Z+b8kY
7pxNyFjeF/GSmBD5tZzjc4OXJxz1XuFHze3QAEuOjS2Li6nobiEjEkHoqr09eul57Lszq3TijO77
W1MBUGgEmb1c+d6rbA3/2UQN2GZKVNJ61Z+jkDqxWvsW1yRpNI0yCPIyDL41XfHundVBOfXo4xL+
wwZkUM2MjiEuZYJSEGNgr498sFN9fIpObMS+tzX6TamX1bLcxuUbykwPy/aiY3E3yWpKwP17Jjs7
tQ07QwZJgV+uoEXCLHJzsdbRXwFRP0ZZvI/N8OtzX3Jcv3+sk+IIqOnxSxAP3Qaxn0tavAsCrt+G
Z9VnY6S9kk9Ti2WeIxViQosXqbWrw6weVwAGnx18PrXjO8tei9UH58/M8o657SAn9d5Eusg/XqYT
bmOv2UOlAX9R1bO8bKN7vYh36kDvFQ8vHz/+1LvvbueFzGMhArgNsxyZUxXwB6sHYciPn37itO6b
WyQsfGgr1NjjmryF5XA8rbzF47k1DzEKXR//zIk12je5OgRFcQSK3bwq6i9yARzQIIQRBfn2uecf
reQfR7WB+p5PAon5rLEZEyONuAAC666Oantml09sw74LRdelFRgYpjlp6Za4EWjp8xp2px5+/PN/
vP5UVr5fQ1IlJ5N7LRXE6/z+c3TEWIX/ffamW7UQvwMHXEh+SZ/+tYAB+0wd4dS27uxK6UCWFe40
hO3uQszmG7W1SsLWnFPlOeHlyO7O1LaP2oHBcIWdfjbQjoM+8L2sp/u5ODeneGrtd/Zl6TQvoEhH
XIfo5ah3/FKjeHrm3P/3+5N9s2kq6WICtE7ykUy3lrh882WZNH4FtvFzM+D/bcJk32mS3oibxfRh
DqkHKBw3uRAdxJSpvYq96HGbpzONs/9eKLJvMi207OehRejIHLDqELAZszn67MN3Bjxsldsww4kc
KjJf2Yaq97idRYr9dy+OxLu7ksQDhvmWgeWQ8bNJENW5FlV2FDhuwiACd/qce2dHFE8t086Wl3iY
XVMFGBFY/IKqhAaLe6unSK7Zx77u1JnaGTRrvXbyOhvm6Nf8sShXLN7wnU3i8vyROvUNO7ue4giZ
DUak8kGurwMG5NJ5PKtyfOq87my6jzmY/tYhzHGt/QA6MKcb7ptmmlUScfdziT6HnCHxzrIBoK+H
ThVhDnqKTMvhWwQQwcd74Ad/l3D+owi2V4uzumygbSkxlY3aBaiJj4oLGR0WseRD5epHThrvWZAm
6lOJkpiD/IbbItDbjusPfyLkdYwsxb8LDsFwGqzzkMBwtxE8tXE75lTVTc76Di6pa7wc2hdFky5h
N/0hbYwRDhZ57CvEYM0tJLjmNlmKbk5kZ/m1naV70ptt44PxUXWyGpTArPaDDMQdeEgkhPke1F34
yAVgXb23xjrhZJpuTazJd0pLcwmxdHNFecXsxZFK5LWPO3ovLOveW3yxl2moCy1JbXgVPCmKFneO
/EwGGQuhlPN7iNtJ/SVoK4tUNaVyCVuqEhM6eoyGfCCe7g6Kz9NFP0zR8xa03UtDCTSmWAySjLZd
b6ZS+L8AiBlfDKl1rpxugsSOLUYn0XUGCETNw5hqzB2A9LDrGIEWoMNIC1RaFYE+K9oUpAPc68CK
sfo+1WAfULSJwdUAyoyU10BiJ7rctjIZ/NhTiaCzzPTK53tVjWo72L7GgAdvKNseRM+wvp5b3ZLq
UK8vagzG34UGuSAwy9LYVM1VmboB0Thclw8+ctks/CdGSAHq8RiVP1zren1HC1bfoEoK2T+1YGlT
NbLgmsR+cF2SgmZN6LPvxHfU5gAoDC8uiJc5q9utH68bstVXZQCyfA5GSfBkdmzK+FguM0a5B2Uu
FNjj9UENg6if8d9JDyxgvJE3HPqrlxBcdX1CFDFfweRMyYUDIqFEzXNtWOp7DhxkfWAVTewKhHGq
wSmVWRC6uSQGcB3BmurtF0jFroAiG7E1ifAj9sowqI4pO3/t7oybxEXpD5FKxhUqrGDfD+OnpjLI
0IkesUstU6xKtfSley6dWZ7dhBdzNiq3S4iISHsHvgaorWCIqGgz2k9Tk5CohtATKZ16N5yKKx1R
+eDEWDR53eOvtCsx9woFGBJdQv9lw0jkkYYBKKSJZmRcR/+qnQc6H/TGqt8QQkTdjw4dXtL44Pch
TLJXBdPsEzaFwXUNgej1chWUki96CCDGM+Hw8QOZqWZXYhvL4IDu4/JQ8tqRRAai/gYS0ai6jCfH
vts+XC+HsFfvIqp490xREnymES6eZKjrifw2lnlDxtdhGxO3eeKPFQH+0aoICjCd7W8HH6er2Zh3
V0AA5S+HgbMfm+zr26rAaMXCA7x/jwnNCzpigZK+Gs0TAmvgHGPW4LxuUES/HoOGvQuLoMz1TNxg
XKrP/LYzMlV2XF5V1dePSs3816h5qa79cvYvJtVMU7bYsQ7SI99dlUhXI/HT2+q2JB5i8cfbbD1l
ECgtmqea9NidAP/TjSkXeg9nUOYxPSp4r6K9YpsZcvQhgkyKopAXi0RMDv5HzAKW/tx8aYYFEuhC
SzSHimnk1x3Qmv5j2Y+93qB9ADdQAmit+vK+Yw23N6DJn/40FfVwgII1LLKGVhPYMEY1P/h6xOSD
ktptVxOgsCrnS7z0F8o1YLWQluvrko9YrQCyPphS1wKJ2laV47OFirZLy7Adv6pwBEtlJfTrLHTU
/uqExtmP4kaJC6j32cvVbKKsIDvk2y0l8Cl3waK3i4JWTpXJRKNQps7V5V8D680vGsfmcbJe/NjA
sJ9FEWIVNViTVQKuE/1HGrhYQoJC5Zhsr/GaOEtARlL/1zS46mKFm7wENNZk0IkK1FeEkUF1IRaA
ArMmop68k/BrL1twPDMdiGuDpAC8aLvqSTOvF6zqyQCpPNIWGQS/qM1YG+OEpPU60m/e1JL1L10u
wQNmDDDaS9vYRZDRFfO9UOHygp4LJkpkOYwPYAjhZVoudTUnIhStywzB4SCh78VpQzX9ApW7GUpW
Ix16gOaG+DY2bL7ikFb5MZGyyVHRNH0Wh2qgiVxY/a0tt7A7LB0NLEgEQSX9WsbVMD0Eo9+KxKAN
Q1LS9P1tY8MxzjigisudVEN4V8MFvDooSrxNuPcuojLiKRiPOvA3d2v9uJSG3jHOhmcvnGOUWlpS
vGjFggu+lPaNVz1/wtW1ZNRh9j/pNwhIybUKoQsfNWTOtBcE7HJlZtP3i9rMViViqsj2QutWcgtn
JI8/pfyq/c24h9szAgSOp6SWwMsyyPE8oBKM4W8aGO+Z8lqSq8GLllEn0mttnQNl5nW56QLchAak
DMUdV3ZJMANAyWGqPAFfCvHRO+0HqLzTeTXDZQcGT5OjY1R8GyCL1E6XLO5d+YaUyFdJ3QDLcQVe
e+jXdFHHMOilgP8issbRp0VoYTXRoF9bZum9Lpr6sYo39jotWIdDWxb++suBtupm6RdXp7GNOsx7
F8SOzZvC6fFfLQaKwsSslv+FNlP/lydh2YRx8S6ow4R4AGTGAaFLwxKFZP5GQncQW0bnImPUm+/B
auvAi0+qxr8fbOfHNyAECmlCIy3GDBoVHuhIp9DeQKgWRBWhV36nczuFh27apnceuxaUwJWNk4Hq
0qURqoIuX4FcuoFUn/dWVg3MseFT2N+IrsfLczqb29GS6b1TjaNpSLoKaC/UukkqCdxhzcPmwRjP
gh3QA1VMAn8wwgfjWvNTrPsiU0tl8LxsKy4jbkIdIiccOJSszfQlggZq6hRwQMmyqOoKJIMj6LwZ
SO5CwKfSRSKvqCQYMtNuC0XGu2aKsyKKed7FtiZJFcixRRK7mFvTQ/4oieMCV7WKSXA1YrT8C/P7
dj1OWoHtNENpzKOJahT/a5FwIggh5XAHhbXg2Tlm/jgo7F0Eq/HWHGxEfLjZ3DZdODBArMkSqEEl
G4hMwJI6Uv6DFIXtQPZTY9+WSTgvJW6VkU16WnPCU6+MbKETQnCDJetUYtXhQnR7B5ckhhpkhC0h
mVd6sQWhdQ1Hfje0tRqzIBqwpX4ELqH7OeaqPox4xS3bSMvFF0ip2Otl7ecnPQYbgczlRocLiKQO
X/U2sy4xcODg3ygJSBnCGYQVcQw2QjMTlvutJ3+EemvuN1bWt4ATlOnSAIoIMITHXKKCaihTbrn1
Lp3A0D9oBaaxSmY0a4pUY1VB0zOsAUg9RCtrUCnGll61ERNXK1CMb1HduW8mrHyeqeqIvcblyKAB
Uqm+zmzRWtDAUu+miU283nB4SC/lq0MIjuGL5oEWJfykRsSpD1MdgCxmVhyXG0ib6BS4Nxm39Xvn
BfQR3Eftdd2BZ2cVhX9tTdUVKZwolAb7un6MvSUYDjHZbJDNiDwfF1kXLAlqUIlmc7i4NW0DZ36o
kkPmJu7/VvGb1qJIWxrAaZIeArBJVFddk5TWU29DRYwHOuoIgqKimdXrWPjFM6+kforgbacU2oZo
+RDkMFsqO6bmzPmiOiwh7zroggv5k3bz9MalrX8KYrp7KydcoQrDLAbBzLKafHS0/oZgfPtpnW2j
tPQhAQmap9q/pmDuwJsQqAQgrzgeJAHVIfsg1gZzTjNEVZ6oLsrHSh0TGW0HXAVIxkWbMnAsRVmJ
3Ce8bF0km8RxC+RIiyDzh10r/pO1/fIaysbm2norKBrD+B0EdTzngSlzKwrExsVmXpfJ8cSL3Jhg
FjZ+K4tIP6G2o9JqipeXQdEQQ/ZGqBQATU5S5m1YazwNATqmjWAhulm/lnWjHkw7r7+Q0AQT8jON
lKJhnvymuA+CyJmv8SUPEAGn0laYfi+HDkCUCVVIfExFq99QRrDw+aO7qiBhiUC0q3C3unm+VqFZ
oHDAxm+Qeg+/Th3SQNAyezcMudulb6vmXoSq+gICZeOy/igYjFrb9AUcpyqbeIc9a2d1BUSfAJxy
DO+iEtjB1Nl1vh4aY6C9oVtQ2/dlAo4emZVru9Gk6DCO1EMtZoXoe+B/LVBuT5A5LHfFAkLitA/Q
FjRo8r90mz9fCQqHdwRhZFyM+N+HgMRVgiI6vXfgvnDgZrT8kU0NvMxCuu1CLhhQOUxQfL8XywSd
C9Srgf9BNanDIH3cP2kbwejDbmvuiJiw6EbV5FK3dv36twaSjfswc51iz5sXz5AdHs2tpcZeI2rR
aTnX21MvqjGZVqt/+D1UTCVoa9tURih4lZKZDCWR6Rs5xkYSBZhMcRI9QyhY/+ZubI6sPr69Cv2Z
Xxugyq97Ytw3ij29W6zYbgCVkQ8TZ9VhxOB3ikpmhZGMts1WLALEx9X0RhE1rVBS74YVd53c6gMj
rn4DSotWWb/CZWTVAHEcA8DrtY3a9g4NDhy3CZIAXtK08A8GQsqg9DPr11iGx35HAAGlZdVHBx0M
k49mUQPxEV3xC58sdZS0HXioQJdCEh/x/qOyYOxA4xO1PkLElQtUXaaNXhy+FtXjVFIhONIqukCF
bqTzdxvZ6d0szYAQXDUSEGucMeZw7WSCRN2dBPzi0Qr+gxo1oR1WS3U5GdMgjV6j4AHWWcUYPULO
0nTN8KT4WN/iRg5uuQvnqxHm82VmCu4ZDeAiyMouBIqVxcAQ9knjhcGQ4X7wpvAC6RKBUig0aA1J
6oKUwYsunGcvSVGR8rL1oZX+Y2Sokl4ozxu0QnC3RNEV0l9kG3wc2ZqJVZHvGj21q0GCEjHhUBH8
RcnQ4krbZv959CUBK5hebx3p4wEFdYuTijhrBfnZ4jzxhThQlCNZtrgLmWlA65KglMHgIjZZf2vW
YK3/TIuvh8wSMBNByc8eR68myEFdsl6K4TpoKYwtJv3KsqqIB4nOjMBG2RYUPdfS+MhVaD/48i/Z
UR0eSfAKSO9Clbm/DLa2MplnpqC9VhrUVhBswZ1bdE2ZgyalO0aTIWLtYSBT8UUjEkVaWrdKl188
fyzKGXwEMvb+DO08F4cSao04oyMSj8QVSxl8DT24ANYS3I1IRwGPM5HEMklXVPyxoSNCL7jeKbxm
cF0DXHQAOS0devSJGR3xn8HqIW1OsfyIuahBXnSzla2nHhFdxBHHBeqb13nWCtplfI2Ga8pBwn81
GB8BjcAUk8laRxfvjkOsDfWqBgf/AhNafXS5CH+Mrlm59eK1joejrywUBTC2Oab7vMbVruSKFZAr
IuJc4lRgpq6IFqydD2WIJxlFUDpxXazbb7qUpruLQdfxTNpjcE5aBeq8o6Ozl0MxLl4uPKdVtjjt
vpRbgLCfU8bNASJfQ41nBXV5wRCz9IA0idjL2hjHOwHhf/3sRoQ4b7QG49gjGH/anyD9gzkYxO1F
WhZTVeQNHyOCMAPu875hzVpfrX67oD03cnqno66ev8GcmuLQoIRaXcLOEAa7oQVIsYz5rC/axfBH
180bpAsKpKFyKY/EgtAkQb5RmlYePIwGrwhPu2VsW0SenVqhFx4u9JKh1T5kDTSXlx8+dmVOKe/N
b7oVjf8zKILlOOkAmhQUBQMK4IR3tc1I8a6GhQHB5XpkqFz4BbniyHUx8DQwCF5rqCsbKpYMceZK
3qdmjMxBNQJuQ84Dr1PQrSA8HXtUASDYMoqWY7QblCJL3G8IjmYy3A9T1X1lIxjiMhHCMYupX8yz
K4l4kXEn0hIJ9gWRJbksjeZXKMx36IhMCpUiKXk/H+oZKGlfenVxqNZWvQ+exdQ4dOdXEV9bjIlm
U1v3B2QZsEChQySk8+R0ClrA+DaMO1je8dwUV5jrCjVsUY8+1MLhDXE5big6UGnHF9Wb7X0hVH2N
2DJm3hBOtwEBPHjEhNBTRRbbXU/tOtxDEzO8l3zq59TN/qoyAj6KiwhRaZCIANKGrMXdJlc4nQSj
4qNO62iEpmWljqUBwZu+wlyW7eoL4RN40WFF3RB5SnOnY73GybR1U3kYQgSlA7x2mTfo4j8i1w3v
AdAXVyoyv+E2kA34wjPIvvqhTydT+cjGuCeznkQgZEBvDF8moa95Tdka3pWkQonBt+JAVrL+IHNY
/ZQr6qmQUea3GzFTkVeRJOmwhcgkm9ryWxBRm9/F1pNbjCp722WAWvVvgVlgXK6IXev6KGfDInC0
9dDuhBX8PfFKPCSzmC2ciosSgiUp96sAtcfVvxCx2R4h1IgClJwlai1DLfrvEDZhB1sXHCRgJcrg
xYiiJSqmUfjKBnhWJ2YC8Aqdr43XotQriJ1uRocCgLD1fOmZYwSy9HrI176vLnGJd/ejrcD3pWaQ
3g2FAoJwjUCnmSj4g5e2wx7HqG4e4I3mJwlXzi8KMIPho9V0XElcyh5kk9DUnSFdLlB9SpZNQWgQ
dALxO5Vb/Cj6tn7G/C1SWo7qYw/1mu9y4/6PqWuR4KOcjzwZ95+7Rr0CcDDlehQ8bGiRkzM5LLk/
D9GbioFBl2xEnIB85GvH261FrCDRLkWgsTzAxtWDh5nll1KU6mFhK1htwJCsll++UjFNA0Qrr2Mc
DnegvZLfBAAyKV9qIhF4EjQQJIMqgxznDYLJtN6g9476ui5NYNJpDOB+p8ADjwcZi2QF4uUpCp1u
U4D8QBkYY1A9QE0NE80I47UnD5bHONM29qFy6tcV/TFUY/ENtNmQ06EeQBvJOiBrgzZ7cRGFpmmy
dpt8kcxgWY4P2lWkSWY0/TtUvYZwzldUMdNm2jTNNgGZ+EMIRWR326wVBst79Ab6DAo9fp2jibJ+
4URH/ZWY3aJfNGzbu7KYF0CtbCHx1yUEweXXUvaxfiu91su13/UonNW6uR9AUf3oAUWXLXWJvH8M
3PhQKsx0eH1ojtuk9e+1ZDiqE3Ugvy9rkxUxcohhKnU+TZAITsrQF6/gDOFLOqEchiLzFAcc+XtX
PMFXmhFqWyC5OsiRGncJmhe94RrvZ/jbYEMmrQ8ddVH4Eg6+sle45Mvpqh1LaD6iOr1iIrCd2evY
6t7lnnYoNVS0w7uiwYNKTOtH8O1tzIIH5aNgg/laxNQ2Es2hFwo2YUb8TZEYdCNNj/wblnQsH3FX
2Gu19Vv1Z6g3X6WdWJAJozDnDz/FNA4/SaymGxdU9m3AEOSYNJ1Dvhx21fQNFOgDMp5xem9Wtv4u
pazvhw1F3HVFwIiAnWh8gUcwIItC0uqD0cBzIoYuF/HG4BZlyfLeGnr0Qt5aXUAivE19gn/Sphke
e7fgJEKq54cUPu76ainj9wJ4bmhMBBUooI8hRcCaV29A3JnYeQLpuAmWVIoVgmalou5PW6PekKLW
inYMbh7zAw4fcY0Np/rFA1/ykCHb8p5N36J21y8Dek2hsdPtwAU4Dd00odJiJIZMMNKNVMdoQ54n
VXXP7dJW3wPW03valVyl9eD5Xwo4j+6l2JZ2TEYEbtNlUY3R26hGgoo+agvVcHB14J4wn4QicyNC
cjWFxv8qvdD/gebf9rxM8XBorDI6GxF8BJdtg6JjYRdeo0zYjuDUWceAjFcxqYcyzOzmordgOqZx
1GLcFgkfnS3i6OBIko0MMKM1aPAvqd9H/Q1TdLqwnkMrggGdUmS6pNVy6ZoAV0MHj5hMbafxqh7b
bry4j1iGypTnkj7kMXpWsvoToCvz1fEWg8mlHjDA3SL4eusJLtW0YNTeqghZ7KUrGnAAMTmmqBiF
V2gMsfbKyqh5mKo5aPLC68vq4EWtmC/QEEF2BKoXlMM+7rX+N8iE7HniHZlsOWNyM28ksB/g83YH
GOdoswJAkDM4jVO/cUQO/AOA04S8rrsZIBn0HqYDX+BGy22RF/ERjfbxZ5xo24tjO/wfP2GmgRWm
Ad29W7EpTdy8HZG9aOrc+NP05ePfONG3FzsUhSuVrMYOKIpyO3I8E8RUvCFnhnRPPXyHopjDkC6o
ALEcAfOYmrhvr8seOfDnXv34q/9YnoagUen7a5gTVV7KFTfx2qKC+vHDT23vDjKBRR6QjAc8l0jt
EhNjEmbwxu8d1H7PwDFPLc4OMUEwkBgNI+O5i+M60cus06CtXj9+/VNHZ4eYQBYJpmWB1zfUR1TP
ELUA5Bk7lnRj8TlOFiL2aIlOi7oFQWdeDvKnBXFtEtbkcxMY5F9k8OBM5B06qphUdK/TfNxd0K59
bnf3/O/NZBtGOCaejvMXWlZthiQUVFNsag+f2oBoZ7suHiKqTP9/ry+AIjkiw8vJ3HbFJ6UeELT/
rwEsQ8M61wBzo5vjUFWMNXLLtKVejbrh5z7jaB7/sLHB76Kw8kx4bCg9zm7N+l6/M6BVcQd9jnqH
RDs7lqCPGaQFzbwc6mfa/p/wuMTsyry9dPDkZxz2CXuLdhatmRBVifHaXLLZ+yvUcfubtqo+M3Rz
XJB/Y3vInv99KOYCcILjQsUO5f/29jh01obz48f7cOrld/ZMETf1DvQQ+RDXSO4J4E+oC/363MN3
diwDh7SmgTWUIbh9NYqlmX8EWH3q6f/ifW/UVPMKTyfD+qQ6zDBEfXxu/OXEsv+L8D0eC8ykDkFu
0fBPkHyNqQUeE4yf52KJE9izPen7MoPXX9UuzHu+3GwB8mbcw4BtphFGkWrvc2Bhwne2HHCjFlF4
GFxsgMhAXdeCVmk49/RTy7Qz47LvQsDUXPy3Mz0CzpvI/zaaT+/xzoRL6NYit92g0xLL7xgjqVHV
jc7xQJy4y/jOcB3qM4UCBwtw1M2tK+0tP0ZCHTKlhjx9fEZPrc/uLi4bFTsBbFqOolOdAQi7JBqc
1ylq3OdwyScsmO8smM1kilAnO2q/oOjt+nJICtafIZw6tUQ7C0apr8JcfAWcSiBQpCMYZisuTdk+
nofbnkDE7sks0FFCw4U1AGp1ynuU0KEgXvtYBOy9i9uMqAolDpl+vB0n1mpPbQHPhroV9FNAt+eX
xSUq9kO+cf3yuafvrmY1utYP6kgA5OmO6C6IeLco7OSfe/r/4+xKluPGleAXMYIbFl7ZZLda+2LL
Hl8Ylsbmvi8A+fUvOe8iw0IzgheFog8ACFShgEJWpuLI2ZAZVutKjN3q8ilsWo+FLDF/XG5dsxsR
xZHtHq/QY8VR1lGW/AiJghdHjl+bzgmRjfhROGwj3miE502V8D0FZxZ4Kw10NBlIc+TzSQzlsWmt
X//vDDIkDgQLluzBgSMu5T+Xv0+38oqvl1mLBExBOMJo712PEx7ZrDmvN4K0rnXVzWnULCJLUOju
4V0MeXYWNPGYBvvGrng4n3FBNnp4eGoOb8LAA6rF95YFEMXDoywjTQINjGPWTrlv8bE4rPSWceI4
iHhin/GqBBikaijIzAZ2dPLqK22xDQLIsezzapX/gsfmIDyDoOrAhBwsuIhrfxL7lFpNlf+CQpx6
GfqYHlPJvqQonDwsAsiEXSurkl/UgiCFGY3uESl+1wd3WbR/73YVl86Qhy8X4ayVWsDqpl15Gtoq
xautfc3wELFxCtNECHd1iQ8HeeQXGRDEEbRAXOdbu56q11xCZ4pgr/qOqTJgmHhziryxBLICiJsQ
B0pxckBRv/EFGudVKTAyB5pKbrtA5WCshkfpLPLW7upsI4LqWlecNxpaDoDUiNZby/lmQ17pZjLw
0LrPgBTvNWdTxvVUo3U+1sMZbx1pMEIa+fVy85qooLJeuJkwFrzPoYBk8eLSl6QOZtKSQ9XWb54L
GTXLbrauzpqJUukvBJ6OAEly0Vdc2E4AqUEvxN32y+Uv0Zipyn5RFOmQ9HhPQPQs+C8GXM9B5g4g
ovQHNZyNIKo5yqj8F4MZL4tHjbWTKc+hqt2neP6J7oEWioHuHeqDjUyqW+T7gprKiAEQQV2gvwZH
J+BSDukMtkXcddvg8pzpVmT9/YNrQz3NzodqaAFDixkSxMbQd4Acy6T5uq8DJSjzqWU05xTzNdi4
G+LZCDDjatlIElqrE3xydXaUqBzF4GIrunXNUzKGSL8fSsGPPcgpWVI+ejhpTvMdb+gNaj325d5U
onfbir1qNgG8w2trfUIqGiB7h8zh5fnS2Zfi7dHU4cLFK7Qe20DpWMYbHCaAUvmNlbQr7MM+Ab3w
/XJnmtVXOTJSVk/MyPLuX7OEajVJEKUgQdPu27hUlgy3BSK7mKbu38qb+GGy6jfUsjr7DFflxwBc
Iyn7nLf/9pP47nIAlDJvU3BiDZ+fWJW97jAfvAKpMYAHHct4T4esPmVjCSk4lkdXSWNvaT9bq4V+
1ocSuotubo3W5DFA+sL6bbCW+GVaHFuypmdqsIPaGRLSszuEAhy6XuJ8g/wZ9KHtehcJDhjT//zI
Kcs9MQNx/3sNLwcAkvB4n+XpxrFHE1ZU/oxaAt1tEjt9R4VaUCCjAlO4R3ncl5UfYvsjdN0o/p+P
wvMcAF5+j2l/no3xxTT4XTqPV+suvBibhLQ6T1FC/IiYhTehbn6T5hzjWdTD2aejO+t2VTaNonaX
dB5y971foqNF3RCZBGC+8+SBEm+fKo+pMmk05kxTUK+Qt8IErhf6tO8gW8g23FGzban8GeA7X3pv
tI03UFeTAxmtgzGVzx6poZPjApyHHOehd92txJpmOazVHD44aCzbLinL2HyPcsC9DfETinv9vrOi
yqhRl1VBc9RNvNNB3ItG9ocBoMYNt9ANXPF6k4N9OyX1/G46oIqn66gpFHd3tr72+mFaoPduGbY3
Oe9JUiIHuAJXwW3xuCtYqMQZVSahUDZj6AsyyAwCnIvngfCt6tNdZEHmfzvlh9GPlBrMrhbznc+W
cwYMEWR1wEnvi0YqbwZYrZyYeEb5myceSIsLQKmYtTOQ/nc8+TD0MvNkPLud+Y4K2eFnQa3mvk/o
ljqOLqGi0mbIKXEXmUT5b48Pd67t3YHvaAr+g3ahBCj1pya6I7K7G9u49WVCfrTTFt+9xmBVKg06
V64pZk7f4n6VIMxQJZ+ihnGfr6lVzW4HnGk8Te6bUWfuwWyr6YBqoo3DoW7oShQHYnbhc924b3i9
n0DwJg3ULqQb9wBd44oj2+AJbMeujn9DUwuQrHIu7G9OMSSnXc5mKp48eOY8R0vn/TKA7fcnSSzA
l9P3fY07f24TTkK9ChVQ9C1BZaUfgWnsULZyS1PSQyufHGxUevglW7i3lt289SvjZ8XZL2pJVAo4
5T/2CGTH0tEzSOOBQIZyyT7nVok7mhq18RO15TskYnJA7SCLcu463GAvT5gmupnKobxhwqld06C/
1pximlaHFgSUlRB3GR3DYmiugRXe2GU/PdAwT6XwgEbzSLJeDO91nvzoUL1VVENoNu6zh4Tw3E7h
5S9azfSvRUI365d+2LAY9M0WIcrh3QOF2nUH9PopXig4EYwJKI59fShB2iAmElJMSGRzKr8b19Ky
H/a8J1jgAxTnhvJqGjdjI0MLNfwxCn7rXcgEtKx4tkGZIDN43kIrf7C645C9Xp6OT3cMtKu4tF04
lhVztNuRCIRsxfBToDxwI/Kvn/3ZeiouPQvbA85hloBwX80ilFPqd91rLfbsGBi7/ae5jGXaSdtq
ZTjGzVkuzVvcso3k2X/Xwc+GrhytS27NU+qaMkTdya0IPX8I+rAL5kPtJwEPmvCeBknw5d31rYMI
RCDD+ND5wn/dyuzr5k7x7m6eF89G2VuY1zex1fgje03ol3TcOlBqfE1FlHUJX2wPKuxhV9cPxVhd
GyZqgKrk22W70gyfK65cFHGLd+ZOht6I1G8RJWfEoXuQkAZLVY4b9qUxXhVOBqQjgr6JRZJmVfgZ
CCH8Lt3FGcXw2PSndbV4cU85XbCwseUPbDhSe4uVWzf3qjMbVe9B1HHdg5oxABdJ8QRiM/tK0MHZ
uEfr5l/x66SL8iEZMDUZea+Se9SIoCrAd6s9oQ2To3i25+Ux9J16uIecAeOM5S97jqPgsu3opkfx
62oced+XsB0LMkMUpT4O+iCtF15uXmc1imvbo6xHGqN5o/1ST99c++vldj9PnmBSFJd1M1T7zwwu
JV6rL2Zo3aC0uvgGzgE7KO6qQ7wR9zXjV3FkxlTNbk8QwVgGTqKxOnrT1tRoZl5FkU1dXtMFr+Kh
LL92ZuEn9VvHXy9Pj27YSuB1a1ApArYsQ7dpp98cQMHqQLJKtBubgcbi6drvh8PD7LU1+ERLGeIp
LbQbdhjZ2Plg63rhaSU2Tg+aj1CRGx6kZWbRIcBns/c1NtrikI5ttfEFutlXdhwH1B2mFLUMQREM
UM5vkoM2IWv3DZ2tvX6YH0IoGQoCs6/YOR5rPzefLy/s5xdB5qlwNxSCDEvD0XKG+8AbuXuUh+H0
kh/rYNxF1o8ulP2mNzOoa0tMTcUz4M7roPZ27jYqzm2JZ1AlzBW2A3lsxTkVjT+3ycaSauyFKXsN
EmW9V7O18ew4Gz/ozqMPU7aaThAODirsvwm7SuZnz9jY1z9/ugAnw3p/+mAlPdh4mxoF0aHDBth2
+Zxb8svUE1RB2+9WPoKk33mx8ILeo4jmsv3oHFc5KlSuE6NSC9/iZt8mC4xQeZilFPVIb5fb16yB
indbcBNG9VCB/TIBK8NNl23IA2suRSrArZ6StkLhlwzpnP4SJXkW0BoojPnezSMQktgbNGu64St+
OzeUEFdiRezhNpXXRbpxQtAutf3nUlf2ECGPArdFAbc/RA1QHuDcBHmL4zZnw+XXAwNdhGSHNtkC
N+qmTHEHw6lSVP1h+2RxEZTU8svsmCbcj+iDYE+Xl1uzi6oySNaUQLBewpykADub1Z8J5ah3Kjdu
BprlUFFjHrearERyN5xn1MzV9Y00nQ3n04xcBYm1YnZaAq6OkA+3rnii3bmJNoKvxsdU4SO6VmEX
PZp2Ujtchu4wke4wQIQK2gwbXegmZu36w86RgBmENBbMiVeIXL9RsXZ5PXXtKvYPiCRAxwJbaMxy
0NlHL6zINyZc1/T6+4chS1RNW8SBa6HWH4TC08ER5b6NXxU9ml1B+chgJk0BhoZnSTY2Hd2QFaeN
q96WKOoWoUnasCUyMFDSu2+iFeccy6jqSlRZhNaYnrwpDwpLhJeb1pmfEq6kO/diEZjoqk6OIDPw
6/6naybgC9x6e9H4jorzat20tB1Q14WV86shP/LiR8P2JXVUlFc3ZZVVt+uUG9Gh79tAoqb58rzo
jk4qyKsCxYobGdgQoZMcNNXrYlVH6JEfKoJ95a4wiuueN8HS3kAIPbjcp8aCVOiXjC1eGjOWmRiF
D74vfxq2Ksh0TSuuGlngYQKFjQx78DR2Tx3bMB9du+vvH/xUuEsy8gXtgk3Qh8D2mrPbNxnKubKo
ySjBxSTDpr8q5K2zM2ir0C6yNKwEWdSavbm3xyClz/vGq/hoPoK5A9coEbagDphg7MfL7erurqqc
kYB92VmMhufr8n48pXe/rCdyuDYewRyxYeyaTUDFdNkjNxeX4xxG5Q9ZrRorrc/YjWTkdPkjNGai
ArmcDEgI16EitByQOcwoaEi2noT+k3T/JB/4F4zLi4FvWlCCPB/oCYWhQXas75Jj7Edf5odb5+Qc
Don/cuUYvvt8E3/b90FKSCXdODHGMGNFf2YCxFn7djQVvjVKu2y9HDsaARUYtoLriO/cAhzFVddU
cjG4kQiBRw8kEwGjW3cTnf0ovtrBVXs3N0XI2/6Ol+xblUWhmUpQyYHD9vKMa8KIitxyWhC5j0Af
hyh3O7Q8vvMaD9i5raSuzkIV9wVjA6R9c4TVmTigLjT7PBRxvUsQjnmOEmXBtogXFAcTVHv3EJH1
F/JyeVY0w1YRWaVoux7MWFhUD1Xn7GqlMLvcsuZCoKKxxiXlY1OjZTl01ysnLO75XyXuUcjSvZMF
fF+X+/kPJ/GJ/6rILK9onLwoMDf0qTnm1/EPdj/5J+Orc10fs2v+XN9ckS+X+9LNluK1U86cpqvQ
VVuGTfpgb21vGtu0lehaJV4FDrkY6UWwrmQgW82S7wO0gC6PWtf6+jUfYiwUZliWc7S+kOc0f2/T
Z7P8vq9pxXEX2nPTKtD0hLLgtv3pOslh3JJ+043b/nPcRgVa7grsgaHhVuEE0ttsHg/gCd933bMV
jx0sJy/bDnGxGfk9c8rQmXaJ6UL4Q3HXUpSyAX5dhLYEkRBg+B1IYy7P+H8Ip0/MXYVVkUym0GHG
rHTfQR/xI78arowDC73Dcv9Y3pa35PDEzv+Wbxvdffq6zpAF/XMR5GRnlbnedsw78St6tEFC+miC
8uQITva339F9ddfcGefsjgXRz3zjGzXhQEVbjbFR4lCOvdTD3uFnuen5BWkgLbteAsZSbtwR10/4
bCYVb268CEx3Bfj8Cv41bm9BkRXU7VNkfU3FCdQ2Gx+j258sxbkNrzZZP0OLOE7FgRDwOHvRyV7A
twhSao/bDw0cvvWmJyeRtxWPbuyIH5aqPlSVHdJ8eZCzEV5eTd3EKjtBbZkjNyIMxR6/ZnHQg2rP
fGy3ZM41u6MK2IokdCEK1oqwNMvQo+KIq/LGUukGbv9phUNWpOMYCxwQ0sILWsMJyrx8Es21XCk9
L0+OZrv57yL3YZscezYYXYTNPTboLQWdLNhUyhszi/dl+1TMFok7hmJ37JWcH0zjROKNbJ9mblSw
FoGWbgs+IBGClthOr+r4J5C14y7lbuapeCwnNfFwVAwiBPnSIe6aB1HbR1ltaa1qfFAFZIEpvOdR
uwaQ6WBZyP3fkhn0AP0NiFyo2DgUa44ipuLo02KX1pKtM58Nj3YDavHWPXW1cweaRjBsWcEuA1I1
lBqQ3DCwcSFzj6p6dpsuxzTbgJZpbFOFZ+Vz3I8yl9j0OSn8Es9HRza3oD6meXG8PHqN96pCSjgE
zuY0YfRC/mDOndxiPtENXXHdBtrFTr+ebaT7PIPaqr1rjQ2P0jWtRHCncIeiWkNh398azrmIHoud
mSEVgTXWpIeYA0YNGgnPuO33va5zFW6VSgiFgEgZKX/H9Wn0zuiu7CEYn/7cIQtek9YA6XtIUiMg
3YAryL7TDFeVkcooqcQk0bQ7h4XzYBa7DmBchVSJuMksyFDjABaXR4tb1wuvNvIFn3s8VzFV2GUj
1/ASJGnsJwgHGN6Vwf9h4iu4uXZFC66iq4YaguKGwOGhMuvvYPy8RyXY7xEc4Xu8kXvKwdol0eqN
+AA7ig4JjYCf34LJ6eZGccgyzyNAzhtczGpQ6Roowhpa20+n8V5kLQpA6Naj9+eBiXuKe45JlZWV
l6OjzD6mxXyi9KsF8q9x683p8y0LZGx/2nztMpDGUhgmTfpXwAghrfPl8vR/vrNwFUIVmVbJjA4x
1aoZJCfz+GCm4N6T1lh8vdyDZnJUFBWdDDcCubXAkw01Q6MsxisDwPyAgtUxTCQKUy/3o5kj9YnU
yHhURQvH7bhPg2qMQuACg8tNf3414OorKTRsigRMy2vuIBuPg2W4B4gXgPSWgGDsWMS2GTjIeD/m
TY7ay8bb0gbVfJKKDbPnrK/aHHcByz54+TUYzS5/z+dnEZCR/mlOwgL4381hr3Z5KpB3SkGfTgQY
YyGqJuPHKXu73I/GAflqdB8OmkPeeCnUKUTIyvmeQO4kBsMqIKCPoDG4SstpoxvdNK2/f+jGdbyy
a60Ry9N6PwCmB9s851vlVrrGlf2pbm3OeoL9CYTBh4SM/rBsbN0611O2p0imMmaQqgob0HVmVuBN
/3Tg+rw89bphK1tSkzAe2dBLDesERGks92G9+1pW9qJpJELY7rphVzf9eNXJjTijcTIVElaXkCoo
mnRtt/eL5TZBdjEDbnqEoENhQ3/iqYBs1eVv0OxJKkbM6gZH8AjfQJg44BHPL/MvHrlxt/A4/115
/75xc5VorOhKCIIM6/S/vvUH/vg8P57Y3a0ZzP6LAYD7xndoTEjlGpMgB0cZM7pZybv7V2GDi7f6
fnmONBakYq2agtSRk6Lt3DzH8jrZSkbo2l1//+CtlnQcUixot+/eQb7pT120MRu6lhVX9Xqo+Tis
xLW8zGDz4Lcm9b7gogKsHOSk/z/oeX5YqvOyBXHVLaDiprNrTqnJ4JuQ+oMInt/WZ9bznfOheOqQ
RJkB7RLc81kyPdbV/OKAhXzj3KYZuQqyYlI4RY0tLCybx9y4ypPnonreZXkqfRgMAqoPLZpu3Nua
PEfjxiJ+PmRbrT9cGqiFt5QnRxYn400cmd4hinL6JHpQuO0Zuq2mwEg8AJhrRcmRFPUMvt46/wqF
xvLpcuu6D1BcZ85a1PbNZX7sl6RHpSnkG0Q4FImR+zmDeFN4uZvP/cj+K72VAWSZQQvuyOMRcPq4
C6AJte86Yau1iKkNwvwMKlBHEIAXV55j/y572wizct7ietLNkuJTpUXLquqd5AjC8eyqRfL7IODA
Z0D08o1Y9Xn8sNUMFwRPUzuXRnIcmGueIW2Co4Er7BNd64oSWc0bR4TPD1C2mvGic8Fi8COmx3FY
7qZkgJRTad11dR5GtLyRy64STmb/lfsiNikcgu9JiaiCxKDibBYl29iHPj9u2mrqy4td2g5DlUDI
ML52I+qd56q7qxwTajhJB1YjUCTkprNx2dasjZoDy410KZepxbcUlAWzWdybkWwDkjRnFHNsGIDG
RdQMWAJe+kZ6AAJRCEj4DOqVR7qM/b5dRE2CtR3Pu2SZ02NdR8OVU5RlgyR6VU3NLtoeZqlJlCWZ
wG2ENB5q4r3F8JnVNo1vLF6578YK4Yo/o3zhzRAkcJbkWHsA2a5U7nhJ9/YV/lhqQiWKkaSpSZMe
pdHXB88Zmp8No4PvEtvZepv53PcsNbMSQRR96lNsI7JJHpbEBaTaqK/SeLzOGH9oly2O0s9NyVLz
K6XTTQSSYsmxytIWBFwDYO093wLEfe4NlppemdJkThqEi+PYeg+JTJ+BZ6h9KLseM1LtYlGENdl/
LvY8e9ARLuzkKFY1CDeDiplB6/PlaKRbB2U7h4gpjtdg+wQRrehvyig6GX10l9WQBAPgN4eqX7Ph
dp/vU5aaZUkgnQx+zBkr7uZnt2hv3SWsef4DQsVnyIsduqZ6v/xNmp7UrEtjJkbDDQHpmd47e7i0
Ruymg8ZKz4Bu5TnS6eOuIwNkHv9cGptCJiaW6zcxRqDpkdS+0+VlmNV8C2+i+xjF1acIFPdjLNFF
7T6XLdQtyvYgG+sKsszHYr7D9Xlj1/38imipeQuWRC30lKF4ElXQu4NmhkzzhyHiR6jU3EMU+2oy
vOeCJC+XV0njmWr6Is4gm9rViCRgVQZPhdH0IvJrw6Dk6nIHGtPma8cfrkI2BB6LLM2M0DCSnxm0
NqzJlT6bu+yQNf115tYb70K6L3H+7Ei2iCAAxhqo6SUsBIRnOEexMW+c1z8/cFlccX/bsFuzsWHN
sunr4mwZshPgQfSEHRa2rEVwebZ0H6FsBBBzjKGnaUZhErvMN7ndBARvXRutazZKtfCtjmthVRKH
lDrrhtPUmOYDnrGzrzMdkoN0WX7a9RVqmsOpI3voLRGFjVVUL60NHHucpd3GQ5FmjtTExpgwlFmg
cDJMJ3YA3ynkkqNpF+Uvs9SkBkR+FmRo3PjoQj/tGkc36JP5qFMoUiTcSAZxaCct812oVktNbUCQ
NmGUIvyW0eI2ry1v0/I+cQDv2TiV6qZqteYPzrdQ1y1zSOGFENktnkgfQQ6pz8nOhVh7/dB6Vg+m
ISMsRAxJvtsFnBMHMYrq62Uj0tS9WGotWR5NVQGJavNVuChTDiI2FkZ/hKYJBEPCxLJ6qzz2E86l
CfRJimiKT5CwhcQ3JDFQiUMOVslpsvGpGvdXq0mWxe2WKAaO0c6d6gqy0cmVPWXiKkOp3kYXmrVS
q0rcji+RTfMoHFOOgJlM+TWNF5QWXp5Oje+rlSUJMprZABW60Bqgk+P2xVXZ19DxNX8NltxKJGuC
F1k7/2ARNOt5kkkJ6M00Hho6Ho3Euc67/CqvpyPOHijtqk9eOu2LLWrGamARH8qihvpTX5a3Bknc
+yWJeRhD9xB6sxSQ06ksgl0T+FeJ4ABF+6QxjRAqfTJYSBGduqwVd2D3gqZ7TaPwcj8aO1BLBhPI
K5ZT1oIaOsnr42RDE2ka5q1wrDFkNaVlkTEFkTN8FjU1xlkMTX9weOwGrmXVGycYjaWpqS3WFtxy
zD5CYVd5NQ1u6y9yfB4HK/eN2fm5a5bUl7B+SgHUmyH2tKylGCaHaENF3HzjVKT7BMWOLTLRZZZY
a/giBbVhGz0toKE82CXst5unbOPcr1lruq7SB3+JDCOa7IoaYTugssmonQpFs1W8s/W11w+tp6Rx
PFkII8wjSp6IyfjZjfhWekBnScp5y2ogeJo50H0EstMIpEuHu4VG+T3A397GnqWbHuXQRdLCpG6/
KnpVbvEYeRDuTKH2uGGnutaVsxbPMm8ga3BEcWgWSsewDpCS4cd9BqokpiEuz4jwsDcViJHfRpIO
Z7xvN/tOWCobe1kKOcYVdvN2auxAWqDi44ZFN2ZGc2ZXKdihZm3yskTrkG07t3z8wrMyC0s6+7Kz
rINpS7lvhdXyO9DhVh1kgFEfYMdgXhCoy0Dd5haMX/cdiv1g5qEzHCdR6Dr5z6ZtUKYf9/9MjnNi
bvrWpO5WckCzXxDFlEQ91JkAOXeIAOh9iwue3zbQhzybuOiGVmLFO5NCKhl7nUFFUFSGF0Zplx54
D1FJyO86h6Q0zX1BVa3QKwxgPywClCoKpx/tfua4rOX/4KXvitIIandxSzYWX7M8asGe5ZKSQH8u
Qm3FkA4/QIybxNclZO2rczFFBJJCLWR1Ky7srUOQxuX/KuOj8Tz0pTTwlmjJd0iRNE/Q7DOed7m8
WrHXmFDQdAbwGhqZgGgdWg/sLOs27reaFITK1u7QKllMp0brdv6S9zING1EafjGJq8GY3ytWVCdW
zRuxQ2PRKms7dkRo+3FwubR9Eh3nyCmOUPfurwTINA5tDFjn5TnT9aNEEWTLSVdQmwZuGcE7z5EB
PcHo2Du7sJaWWuBn55E3RSXaj+07Q9yCkLcjj5eHrgmAruL0hVlEGUTbwS8VI3qEtgGsDOiN9jWu
hI8BYNa0GywasOyrKU+yfXfSfeNW6/sKWfaQ0UXT1P1iyvsReuZbYUkzJWpln826ook84oHyhg7H
itreIRtt6ZdC7EwlqwV+7QJjgdK1F46lYAGtGCBoS8v2xVWVoB23BSmpZ4FYHtR2uT8Ms+dX3tK9
Xl5VjbWrBX1DBG75qp1pMJAB5ZXFqRbJoVuqY9rlG46rWwLl0NeUYBmqbAmrdKpwtKqD7drH0p42
mtfsoI7ir4YY3dpwBA26khyG+Pt2UbImGqglfRVvS6jPY+ARh0hojVONOSHFUx8jaBRP5hZgQDc/
itfGCWR7UZxIAyc5sQbc2F3mU2vrUKwpFMc9588zt4ujUxHRtfnppZpv+jgOo4K/uPFv5h4ZKaFQ
Dul2UHC59dYzlMao1Kq/3KYOm7qJBh5kv8GOf905kOXt7Zts2dqNNKuulv/ZI2RUzRRdsJLjCe1J
sq3CQt3gV2v4cEdpR89tzB7zVfevZEoOzDvUxgNOtsEuj1PJ2FtvLAS1MHKOjNBI2DUemw8NZOqz
pd5I3GgsSq33yxcAhieJLtp5vo6dKIDHnaD1swFC0fiFyrSemKSKywwzFDvWdVXMB7IwkA93d91c
HVtrp2P/Rbmem6Tr1yWW0RJQ+a1e7H2h7L9S7Q9LDMLYruqjEfNj3bXF++zGvlP/vLy8OsNUvLlu
2xKoc7TdWb3f4Pqc5BvTrjNMxZFxeqsGG1LpAR3iMzzsGCFtVZP4gYzZ78uD1xiOWvzHeTXNETju
gj5/KccfU33Pq6d9Ta+HyA9zXtNhAgUlmoZykz96r8x7meQ/l9vWzLla0Ne71rhY8zps+bUfuS+L
LZ5Ijamr4CWRIiUJNAA2g/bfafnuFcW5ro/MnSHKtcX0pVlXFb208GwCfRvsfOnq68S94vYvRqsg
tjYuAbpFXWft48yPBstNhm+whPSp8STr+6Tuw31Tr0TfCQSP3tT1aJyClKX73s4bpqhbU/vPUXMr
XwjEzr0wdfLkOgEf9clJuvjX5WHr5kTx0gxsSYJUmPOp/KdIV5kgcKjzjYo5XeOKo2a0i1lVYcJB
1018x6Pnjs3XwO1tmLumfRWfFJuI6TnHnDfsa8OvK3MITHcIds2MCkqyza7C0Qa+FJnAJBX/LHWY
j3a4r3Elti5NImncmzjMFuMbshD/pqRfgRfpl33try72wdRZmmdD6nVwJQOiOU7IAAfsiq00ssYk
VfhR2eAR1psw73Z7Y7CjLX9dHrWu3fX3D6N2Y2qXUE5Yw3X/NDTWo8usjQnXNa24pzMgtZ4XaLo0
vbuk9Q690+6zcpUXfZiqcfJSzLXjvnZI1ZP+OHpbABqdiSv+CfLn2eXZupDO61gwvyyOfCdbpqUW
3zmjByJX0lKcem/iavFtcYOU92HPYkL89s/FTAkXpJ/h/J5VvqaVmfp9In5ebvvzWTFV/NjokAz3
BAycyRfPS69kehfZ+wCcpoodQ/Uws+oMjTs0PxXza5FfL9EWD5Nu5Ipj9tnQsZjUOBWtd8DpKlq8
QNANS/zcyE0VM5ZMA8kcjsZRd3YFqvCjTbZc/vPYbKowsWHwGJ6K0HTmvGYV8Zc5gxbxM98s6v08
h2aqSDFRFSCostEBM8DaRZCkw5WpkajGQ6Z48EmTvzFTfN1nP0pMjVPk+2sr90JqltEhqkTm85RN
Jy+ft54wVjP/uwTDVIvypqVqRNKUWIvuyDhAmtUYEO+fPPk5N6afDPKwRQegMyklysqMu3m55LBX
0Z4FxEXjbKlCwSz7dHm2Pj/7mSpcrHe6yOlJRgPCHkouz0Q8iv57Xf0U1riR2dZ8g4oTo27JMs9F
F312JsurcJ7rausSrrEstYyNyoG5noG269m45sZrY7R+0bwV6RSYwyHPdwF/TRUdVnCQJ4gS3UzJ
T1Zzf3XuDFfycisUaFxQxYMB3oDjZUJJUE5N0Jne/TJP52Shz23dbviFZgNREWEt3uxRXphA/icu
5IOMiuER5G67LuOmSnhOu6WleYIHJRGP4GxvjY7kYTtbXAaWl/F/LxurbpYU1wb8ozHsOeEhJAT7
UyppdkXm2PbN0liOGEH9eLkfnVUpgZkJ1H2zyuFh2tIf+eLJU2aDW2FiZYji59R3zUjc9M5WLabO
BxUnz5apZi6RfC0mvorBSM/F8h1UlicQqt17ubWV9NE4oooPyzOaMp7WLJyHBKqU3OwCVk21P084
rF6eOY2R/QUSa1Dk3lQFqHQAiL92meeey6bI9h07/kKJtXkSAR1PQ5PN5j2JCjletQXUQPbtVCow
rHNSUbSxQwOjGw4ZZLDH1j4Veb8vhKtlb9QEzazHCje0aTcezbL2rpvFSH7tm/p1ST4csNOiyz07
4yTkheWIa7ORC1KeTiqT874OlGN2bUoK7L0gYW0vQxDjvxvWmfTb5dY1PqeCiuw+SVa1eRLOhXWa
o+8puINBiB+Yi3PjpPR2ItlOG1W8O6a8NkbakzAejThwY68PWWX+vvwZOgdQfNki0J7rbc8N3SiV
3pFXYyXvcDMu6MZOq9kDVSTRiAyZgA6vG/YZO5u0fLfZcrJK68Exlo1v0HWxLtEHSxq51fEsMdyQ
g0UpujKnsbudrcJ4XmzbeaAgsHE3HE7X07ojfuwpozLrFsxWbaUPtMmPee1Z/rhkz9n6z+Ul0XWy
/v6hk7mZ8sYtZzdsx/4cmeNLJNhjVqcPieNuVf1qll1FFMW2LfE6Y7thKcn0CJmx+taJJV5QLn+C
rnnFt2tTWANnaN4uov4tj8zuO+mE93q5dd0EKY5dQn9wQvbMDemYO35srZxrXWNkB+pAxTThOf7u
60kJ4IO3TEsZd+ULDrZ3/UCuo1U5tazqW9O1Nu6PmmhKFfcGFVI0j0yWLxxiXFHZXFv/Y+zbliTF
tSx/5Vg9zTxwGiGuY336gYvf4x4ZEZkvWGZkJCAQCHQB6et7eVTNVJ8yO91jFubmHrjjOCBp77XX
XsvIJwAajxDuqkgEj87//rf8q+/5y0hPwZ+RA5/bJx2ZQ9A9QK1SAZQle6Lkfb+o/wEQ/xeX/q8U
WL9HyKbjKYBcIu1P80L93Guwcvz3P+JfhAR/Zb+C1QtTbxOpRwezwmeHuLli3sBvkEQN/wOQ969+
wF/GOJ+2ZY7CVD32KJAdrAeHb1ho/dEA+G/v2/9pPqb737Mu+R//jtfvk7BL17TqLy//43ni+Pv3
62f+33v++RP/sf+Ybr/zD/nXN/3TZ7DfP763/K6+/9OLagQlxj7oj8U+fkg9qM/94wiv7/z/3fi3
j8+9PFvx8Y/f3ic9quvemm4af/tj0/HnP367cj/+7b/u/o9t1+P/x2/FNDbT3/7XY1n8779+6OO7
VP/4jZK/Uz/KiE8IHF1ofC0Zrx/XLST4e+DHIAEkEdzLAiih/va3cVpU+4/for/TNAack0LXPU5j
tLT99jc56esmj9C/h3BBgXFPRsOMYuNv//fo/uny/Hm5/gYdwfupG5XElxL/c0n/M31O8dVBCGoI
OkCDAN3zf4Wo2pVtqg2QP3O1iKIWoczhyt6hxt2iqrRAUCfYXHf0lFtyb6anrZu6QqL7eZd1utg2
S8o2Dd4zD1Z1JF58dM9B5GIO7Vgybx5PxE6eBVsrREPPtB1i3UynCJzefPQSVWaZdzdIvdfQ7Kps
mEATzO8Xm6OOL8smhM1GrFOYN/mr3UVd/SUa0uik+eLKfhh1Pve+OH0+WDi7nzLb3IlVm7zvJJoV
fPvQM+rv5qH53vAlvsZM8ICySxU1Gu6314/EYCrm8KM0pfWGGhpqopyUFrtkin5pAHZzN57aqBgc
VO4oEtsTJ8EfD924FFTXyQFc/T7frB4rqVyVdN16iJxcKt2Dnk82RYfcrm48TTwPYed7MoxtcIEd
Ve6JdRmgFM7CXejFt+H15IBQSkULuur1BVrTptPns3bp76TryW7yyHSaud+WKklJniiUQWHfrBbD
D65XO4RR2wlT71fEtnXVqzUswpgWtI/vgyZ+IZNjhQ9pPYtyqg6WuSDK5bCzkUXLujCnPTpF0Stc
l9nQvK6ydnu4JsxFuzzaIKGV46Tq++DYUTLf+2o/b6N3rDd1NsI2ey/Sd6lSIic0nA6NdMmFJtv9
qH9lpI3yKPGCch9nwf0MOj6q3cTLMz+muVqy4dSpoXIjg7ZDpIMTdPffLE8eHDwV7pnLFz+5zfje
v9q08c7Ll9Vv9v4yZHuG2RPH15coiH5NvDHaZ6SvoAic7NFwdd/p4KN2yH+aWOK+eTosiQlfRLxO
Raw3USZyWFAmEBWixp+0D8LcTWu0N7x5G0V/b5TgOZjjbV57tcjruUYfajNuhS1NHNpiaCJ1Trzp
lpIMhrKkbfcQOBgKb24qnfRPMfozc5upoNKtf5SzgidCSLuyhzu9kpl97hdBC97YnwJOlTlbYfAZ
xHJ7HZKH1KJav7Xku4jEUmh9aDTPco3u993gjoQ19pg1ovJ98YYu0/eRkzQfh/krul1s7pr1uE72
YDAFFMbpJF8Zn3YWCBynaKyM5te4CbdCxv5UWqlvPW85LnGki96IvrCgAxWulg1E2PhQsOXcdfCC
dVupvfkFowBapn3sdtHG9vMKU2BJrahgq+R6m68O+rlXuKlNZFYs+pZdD6JZgovKrM2TJQXbu41e
1ljSwwpHuVqOLLd9PVVeMuZsyewBOk+AQGkKOawZif8YR09DpG4tLkc6NR5C4nHe9duUw5L4m1i6
B9Z8If4QllDYzGUQ9YcxdRJVmaA+i8j/0dbeT8US9xZKgojKhJdamOaUZN6SZ0NL97Go4cjQwddK
9N5NE6KdWbLRld26hDs/bKejtnVfNewl69ovoNeN59FqWqxxeJfqCBrfc3orib0ZjQtzG+K6Z+nW
X+aB1Ps+nna6DbN7SCTnxK0HQuelGAm15SCWV98qXkg/TfbDhDvRb9eCpZhIF5cW4aSPmBufAlic
7uiAXzdH78kkl7Jr5VLU07wfWHgJVpMedDJ+SS1je+WZobK1V2razhUm87aCf/ONTCGuSZbwCENn
VnZs+liaGXoT1pSbED2aVeG4sKjoCfbpsDJYMvhgj0DE6IZmfrEBpkj3ypAVgo3+hqXhBBNFcmCe
ujCStDnA/vhsrcij6TQmwXChiwgqdET88rfIz7kJopISGBZvoikJ6XS5SPpFDroyIlOHNcLgXil4
Q9F27nuSFjvhfFGRLsXZSf3kPEj/LnONyX3G4t0aF2SM4kPG+Q3X6Xvar7ycRzTBatM8OxqhqduE
9b5uVOG3YA2bVn/rFX1v3F5BqqLAbP4aTlDAsHR8glhFlvtjqPdeAn/RAIvPJK8JmFE3KaXFgMs7
CdO+kbi7yfxw73qe7FeyvcS+vB8NaO5r7WPc9fbsPPbIG/48Do5UzTQCGVuHcmokkulUyUMnKASV
WfiKNWU+IJfYMTQ/VDONKo8OW1kTYwtfYy7uDBR8gw7nYiyDoUvBf6mbopncj4F86OndmfQbbWa/
SI1cc6fUEbSfpy5FOTUUjz7rSgocvkY2VGRd/bR0cE/yYdKebNrmFI0kReyH3WkY5aMXwNN4awo7
9VGx6X5EpZp8q4f5NclWTBbmA3oqolwzoiEpm5kcdIK2qMM4ySfbhbvrCsipt++z2S/XKCj9Rpkj
S6eSOI6yN3rmShHf4ZtTGGmN6Y55zW5OwQPMVm/Hhzjf1i4oSNbD1a+zh2hN3jdq3lfivQQ9oTup
gZbhUNatf0nHcD4SeRM3dKpaDpGtLmFHky3RPmG29GKIqvkDvbZnQGY+NV8Tk/w0rPEPQsq66Jd7
uOzG4EWlYxkLbU/B+mjnQJ4Xz+vg+jKmZY0FNBiG9KY+BdT39ywk73ymtkIcBVW1mIcH2sIwlomv
XU/lBVcf1zjzc0G4K4SVDOqYts/HbZJ5wPR7NvAfTCUmnx08wc8GKWuBCGUuHcYoaTpEP5l69CYn
cjaMLczNyJuphUAo5OM/7sg2uuzE5sFuhf8wXt1U07qg2y+sqNYXo+e6CBDbVDKOGNRVvTXPMnFL
nKiLlE6vepVw3G7nA/yJpt0wt3fUbOq+qdPcwX89h2Zctgu8EAM59BhIdW6uFMPYZxO5DQQBx2gc
n63q06Kh6bAL11oVo/fMBr7kvJ586E0IcM3A1y6pB7EDMZzojOanNpVYN6TdinU0v1jfVktvvJ0N
ogcrG1vVnjRFWuOen7tw75uF4F5PAUlc77LrHI9m2raqy8EF4Z2ol9IX05x3fvOISHM6TujcN4tK
d3Xvnmrr+cW0+fkEBZqiY6qBwyJKQjJNfvFuDCDKWw+54ERVhF9J/RM5TH7KCgy2FJNK4jm9Q3td
iDiEPvcWkdsc3M0cxVtYE05Vh0k974Qny64JmjI2hhdLl30MiRpy1enDOk43zBufcb9D6h10kqB2
b3po1h1UcAoF8iNdoT7uu9yqSecO6WUuNX6PAdsid8mUlFyq+7gja0mjLdpZRqebPktf+5Xm7Waa
nZjTo5VEFGJ4zIJGlATNZoXPTbnOEzmzKfxGouiAqYgfeHauwbfKXVAykBZOaSZA+2xMRWlyjL3u
KMF6wRU7MBqwczz8WHCZ5YCbtNZBUa/Z2wouPOREXCWjRhTOSr8clrRBXKnHQqFUpVgLBc6ENKUh
zuWGSb/KaFImyGXO/dojWAPxd5lhsJzWkT6QDYMEoqOVtyYUeNPAi/adjm2NicKEJZlbfoIxqUif
vWHK6zELKrLNXUm8BxZBSiNcLayMocVDE72TcSdz7VFXzIijRvu28TWrJm9F/ng0ycpKuniF7IK5
ZJG1RR3r+hTHfl8lfhTltR5zvoRdCfEV6QiijdAL9uj5aZblTFfzw22oazhkSCvCziIdWVoOiAYp
GyEigdG9ei0rzMabAkwcVg1mecedvOHo56Rse60rtt37xglkS5veEfh5gzH5vU6HqqGtgriBqEvf
7qyKcqWNfot9hRgsCm/mkOuLFXLfxjAi9WHlhyBTPLeBwb3fQ+90aYYFZkMb26Wq7sCx/Rav+qy8
h37+QtZAnybnjQUL9C5Y0wejegJpkGjYrfWyA9vJP3dsu/BmjA4QWCR56hYCIUr5KB2Hpq/abjZ/
fXcp5XfTpH9oBfNimfnkS+3fGOVN5Wb6+DYjUGRsXSB2XtZDuShZ6F7UNTnMCQzcksXrTrIXMGdE
sU4kdX0zrOu8i2fjcFOpI3g6E0YHu7QxL2m6JcdOtW/RasidiQHetWoNSuokP3ZIHxBED34+c2by
0FC+t4tOdnBvAEVx7N9NwuBGKr54hG0/VMbeWlzEnYFy3GESGc9H5r22xEQPjeLHJT3ADYoc1Jgh
Y9hqyACIuntsuFJ7jHFkYGkBg2X/NoySERKFRsJKvv3K0abM9IKoxgDN5PycjJ6opNeSgvUdv0u8
tj1DqOJZdlBi4Yv+2UAI4k4b+OvG6YeXrfMtzfa1i93d1JmP1iPvWb9kl2vXXL7F2uyTmag9XiIu
bZBLGYNZZ/Q/whD9bjM8E3LSLmPBl/EQhgjcrg7TD3a4hb8je1rHH9oZXKLJ3WJON6dQDEGebmzC
us37E+8+5mRyeQ3CQRWJOL4QiIjAMAwsACSeU1R8/vPzgV432zUzc9mnXXjx939u+/1T0q7xBWqf
ycU4KIPYFfJSGTWzyT//+bn5z88o0mTn2H8O0Oj0xztEGs3Zrp1DhAfDHPzXD//+xUtMuvPmTcXv
7/zc2UYCfB6FiSyfO8N//xl/HvHns9+PYiYACGp0THz+z//83s+nfxx+ClJOlmha/Xmkfx7474cZ
wHzouEF7+ffj+dz8+6djZiCqtBKx+9zln+fi82XssaScZUTzrB/aJ+V9Zdd2POHkK52Tt1qvcOHE
9kIoLN8kSLuTH9kbyKkeNgIFycCrUxQeKauY33Z7yFYUnRj854QjVW1CY3ezh9pr14y64Fl7t43x
g9bLgNp4Ofjui9tocNdmw3irkAVNchAPXPvfZKtgX9q0SFv8OXv4fKjDpoDSRnaXTEH2QE2d3pCQ
HD+3eajP5AgkZsyFKVL/LFQVpJj4E4tX9riKxyh08CRcvmdZQI4mmrIn8O6+mX74saatOFDDoi/1
2CLGSZv195d2HA/MYNVbfE/tReMtzxCN04caxl7IHAvJDH9paO/tZayS0qsJLyExXO8bj5HzuGws
dzN1j+twKzA7Peh1QnA7u2DftBt9YLI/SjrZal55WPQd8uksm+4QRpxDJdN7VLKW0oRhduh66b9E
c2pzNaXmQtXIyjpOpn04hd89s8y5ktrbTZqTl75Hu03vUn7yY7Qa1PVr7Jv9OMSnQCTZXer5sgKo
x/Juonu7OTg1hjgjiWUKk8eq8zBFbXwLtLvxPdjLt6y+n4XsXnTfFdpv3a919B/kCM+MMAy9G3gs
PLBtDX5lPoKCdm0qQ4l3dHH8hsQqb8VEvncbQf8VpONPmq0ezFDTX3629CAOoWlKLctdJuIQwrNb
ssOpzgoibHANQNoy0rp/V9cYKeu+cpB013BOCziDB3e+ZcuRQ1ty7zZCHuIGy1sswvU4JmALRrV/
azpmPuJG7akffEuR2R0EIUCVxGzzsEYkONv0YZShOCjpxbkK4XU2u9C84qyUNvaCb2RefFhAYadD
15qXbe73rZ/Bs6Tp3oXLun3XAm9hI62g2XLpp2m6417Lj4FC3yoRwfQEq6QaKF2sign9rOgGfBbw
Cj20jCFb1IhWx6V9SOvuCHHtILdoUC1dQulZpEAduY50Dr/a4NJ74VufohI8Bl148tfuZ+9QouDo
/OvzAYEEpBevEaA3JLZcfQqoTIO5BgqELmq2prfp9cFlyXLpcC0WNThI0Xk4y0M2XYiMoYNKNgQV
kRjPrHZQTpICcIsd3uCr0+xH07tzMCX2/PksYwmgBN7nesZc34f43e0YfPAIaIaf0PaWQKvo1tfm
RBAvEoeT40dPc+izG+IVsWuzvI5aZMd14BeeQUInlS/LCPPGDLnaB5WR9WGLYWsp1fayOdxVrech
rdeI1FuChk1F29ceLnJnKw0sa1pyq5Y2wXKvitpZNA05KXeyT8uO2+lmFVHzRGK5QH0xhB9yZ991
wMR5i+f2kS4hLeakZ/t+4utlWef7ZZMA84yBHIKTbxA7TCu5MSBTIRqfrTP0PgDqXQ4W0T4Ls650
nUkr3PP0fgWRoYDuM8K5qQVIu463LrLIt1nPx1vj0opygLR6ZEG1xCkYbZAPuyDt9XZeEL0GLtxO
nUgGnvOG7CeLotTmEYMGUvJqvGaEQINqT6LW2dOwmgxDffIQFoz1E1LRY5a0EZRyl6BEY7UrPKmy
3YIO4ZupfdVd3Z09iMSfl3mL4RuM5HBo2DfdzJDBnO18ctZ7Wlnf7M2IN0AUhOU9dEPLIJu8PAUA
ex6TlO+3wD1mTngn7/rw+awFGSInM9WVEokHBvZPE7ZIE2GTsJ8BsF2dP9YSi4MoDDd+3kHccU+Q
1/rAQXH/9UhDKbnXzkchEUB8ZrPgtNWwEFgHdGdn7Kbu6XsUbgAy08HeJ6JiNWDIUbH5sYfzZ0H8
WObwpojKfg1zH9PBQaoAt8a4bbe+7eeCMv5lkPZXOv3IZkluBjmVEcQrq7lXP5HdrbdrHY1lrQ0r
2eZlFx0SPAxDexiJe2hF7E7s+sBpHAN0qiEaDCQ3WOJkRzsznDULh7PN1uaE65cvowvOgRPdfmzN
Vx6L7eb6xF9IeA2U94Oe5YXSHzYiUCgJWNFtCb9NEFhVoF6FhXBRdMPetIzSk8ik2QVk/KrleMjm
+D1V8JVuGC+ybC26jkKuS3Ttfe1PG9AOneXtYnYr6+4WilPVfyFR26IzDIO5DXYwX8WULG+mxKhK
zeaLN0Bwf4n4s8+mNodmC+T3o/mbY/5pQH5jk+DdRbixVuMHuQDyCHwqOjA7l/NsboQH+tkgch1l
D921L5BOecfh/V43GkUL1v3kaf+FT0DM60yfBVIwQ74NNUCgPA6sKKZI3WVA7ZFWtDsqouOahiQP
QHXKUxRIpOXHhC8Hp6cnODSNWfgrSmQes5e0NQtQ4O1+6N39BhzZQQEfXTWHpFvafBFplrNsgJ0D
5Pn69e367X3dl/Fk54JJXnpDW4z9ggy5u0Ub6b1MJgoXYMA+iY4wkVhkBCFukjAG2pOkJ5/59xky
GiBPWJ5jWDMuLmRFJs+UdG8xlVg/DCRqNVYmX8XBmZj6GEQ1yisDoh3ro5RCyQj5s+ao3HYXodoc
s/kb0oSnxpCz03oD/J8FubdFxyBA9yxl8zFIrSqNxHnyWL5cY0ok5DVKOcD5BzM+oDmm8oEs30J/
6TxdV90mnIF1ReELsEUIe83PsSYXoMH6UmdbDjnJEGFp+LGOSV80g74CokhXGhQs8nmbgVZG2TPA
N1lN/ImjN7voSfCrk+tpWzxMzuPRd3OPG5a9RGHDi+cY+p13Zr5Kx837Ot7sIyQPbihbkEfrqw4+
0CdIHl8cSw4QmLkZhgf4z1Zbv0YFZHfhRMvXIF+36TXzuxh8GKfzpOEPfTuthzVlAOyEj1l5zevW
nRFWrwVa66CRNJy9hm4XM832ouc0QOT0LeZJAZGrBmjdtjwO/XJoUhijj33E9l483qGx9+iwqyVo
WE46CFYhZtNVl4ZhPqCcRzEbyRn3L6WI4PoNUIb/PmOJDjD9XCbjLjha6MGnOKoVgblexh0KkkCY
piiG93W/97AoQ3V0ex7NXuNwTlfDpWWMXphrBoC7QBqGLHhIHa7z9hoy3h4I0HUANeGPWYVPFomc
16IPNY6PK9KzMiKGFL1YR+iJA9TEuBrzhCWg0uv6/VqLqvijgOP2vsZaIuIeaE1qVqjZIvVAjg4O
8gXGGkMJn3qAZMb/6sLmCU0tbZWIFXkqhAmONfZX9JANKDvEDgDOTguDUgaLCLrIrrmm14WVo3x8
bSNOioAQc+JpCgiQeuERnSwHOMWrst/4kKOBnZRz2LQFJqTmSPr53es7fY9bJzjKOvxAWS/Ls9Eb
DgEgrUeoJvzyOqxSnQ/gyjO7GpopZxFkHQpmaDT1EVOeoe7E8gDVp0M8izPpVlLUPdj+0Bdbb5oZ
Sf/AnCoGyP7dYt51N0kcxkU3QRxB9K7bR+sMoaDlJq0H3EeEDLjKKdZ0wdUO0cKGJI34JZaMdEVL
eZ/JJMdqeZacPE52+NZYnMivQ73+DDs0qpouOS3N8jVegaguOoCDfbioUrn2ohpPYNhrgaLGyvOo
IwlGWRCgejXPO0P6IolFd9CDUa/G5ITMxzjM6gfN6UvIWXMaYxC4eQvjgcztssZFZVZnGMcUtWRp
UTxNPaHKwM7AQpLBnFQYLKhepbiDaEYKUBG6u2aFfCON+FakSdsdxBXixKyNUmQ+pMlSKoZhl873
6BQ0uYCg9z51VO97lrAd97yoQvgCj+6hbGsZFPGMQcWwiOULkPeyduwneKGPUCIJ7vrZhoVbol9+
zL4ryN+ySZJDbHAmZyGew9TekJZ/l1H2Fnj8MoOnjtuCAQSr+x2d9U0Do8HdAt32BErZRXjVYZ66
7ukqpQEp3V7cBKx7n9rgxRvu3DLf9i0CExSrUji7oclucluWd3Ro8rGLXO5v2U1Nxp+1o18zgBCt
T98AaAdl3aG0C//JaadmqNuGqEydFKISBjrtMeDrcLG44YvZB60aUXyfh9rLjoOGNGI3TDMOVc0n
32vArY/0fhjF02TUIwO26LZ0PHE1fOcLXfLQNpUfGLiO6/t1TRd0ASkgvT6yBLRLVkMUtAWXJD60
zs15bNqsGIRcsLAi0O5J9jBBwK6A6NRO1Qo1lXD86SbU2BSICMvatWWcCl5u0ruf/d4vHNDGbAlf
PDX/WJNWo1UepUkivWObxhXKTl0+rrhmqQrf28hCKkvOuT/1J+YZHAwCawm4bOp7hPzHDRy7KujG
rtQsS8Gu0E8Ulu2AEzt+oa7zdulQCotVgwdTxS1KCwmFCoO20Q5JJS3TrPveUH8Pe+09DdqjThoP
M06D851OX0m7LmUPFkXu27qcVzvk4DGzHZBExFLtr7rjS2ERFwJCRVEMKnsjNHzD5QvQxe3AZx+L
7cRtheJtf7suMbtdrs8wq3nQy4v8ogGXIcAgxD/TDHax6PRv8s83fj58bggGKYtEra7kg6vPq/Wi
PIWcW76h9QAFu+wJVBh9GKHejgAWNRsU3/3Mfo961lcBsGHVyn4HUnxUetb8oF4gEWgTk3N5jysa
nr0JghRQ8FMLEF9C69fMnk2/JZj010M81n4ZdSA08PVHwCNbbNyP8mwCkK/DaCr9QaKE7/EibvWw
N9uItLaNgdpyrLA1hJLGHuK5TYMvXed3ZCAOi1iL2KprBqz5S3se/egF0r3THRubZo8UkecUsgOS
f/MQTeZdZ5dC9byvqIvRWzMt9hZwpTnpmF56KI7epvOyH0n3BcROehgWpA+e9e5ADw73rNPhQUu5
PAriGwR0WCYFIiIJJ9o7Bliac5t+rAt/48vqHlUa3gjXZaUv6de1QcS+iq4A4YJAgZ0+hRxDN2MB
L6V9HqcGJFiNEFqCmaMneYe5CV2Lqj7bOrvELPsxTgHbrSLEFLdM9yT+2c/X8o5ArRo163NUR1MF
NhMCOmoR2un2zAR/5yiFIT29l1dvkiU1ha5HW1rR/USFpTTd+EWq+W3zEbTPy9CeFM1aVPRPPdoD
U7al983Gv4VSViImu7BWwMZBpZAA+Umcp8tlmaa3FkWqVmz7WmSimGF+FrC3pKZ3AYOzAAXCWnNX
RTEG49SHT94TuhuvrsOS4dIEMl8n+bR2KJSM9bBTKf3WM84LLJcIt6iq3Gy/oQQBRCb68KbxUZLk
IgT9yVFxQWUAihwzBO/WsL3lMel3KdQiQ1h752buvrRo18Ys0+3mbHqIV/tiQ3roVgfKmkV7Ahpz
K/azpXoXMv+S1JCO8pYO6lsBVp8UsEKGsAD4iSL+S5yIqRJR3Fxb+A69Vz8OA/1gGHOljsL3mDRR
uYQFiig1Cu/hgsU7uOcyvrAIiSuItbc9y76Hzv2QCpPsLMYtRxUY+vJKgQCx9SDrB9MOhvaTit1l
3W+D/VjSAJXPDRpUGIBFY4cBvJ+fyBS3EuxieRzcegzW5jisW7AT113i8t0B6HnrDHRtggB1oigO
h/2A/KogdC5V+mtGtoAKC/CAGL/GjnoATNJAVSFAeOVritEn++zQ2wyoHA8vXb3wR4soVkTw20L8
p/eSO4h+E1lkdfwqLChCjQBg6ImEoMxM7gb4+BUrS77EfE53HNNVcOr8NSm4Ft5LZ9nXKbPJh4Vy
PPpEsE7x3t51EibsPuD8O7L66bGjI1AJ7Xcg0UBICgw4L4+aNrj4pkaPCbIeb5rcT6GShxqdZq+p
l7gqwKJYtbDbzGf0I1wyAk1UaRP9HCZgzUmHUhhRz9B4gGgUjZMjSQZ9T1rHC7AWxE9TJjbkPxP4
qhQDBxmiwQwzEkYrb1De2YRjijp/9J0LON3bUG43qKWeoySqf8pteQKtanqF9bhE+4tTF2Xb6JKB
ZbOsIRg2m9nOcY0gtEGFN24t/ZmsiFb9aGBPzXD6T6LObLlxY9miX4QIDIXpFQBnUhMlNlsviG5J
jXksAAXg6++iz8N98bEd9rFEAlWZO9femcMPo7SA4AzCe/VcRtRKHSZYuG85xd9idez3VGpIJUTS
HSzhjS+d4suyWqP9pusU+vyLgcSr9CjxmkIatyVekUP1ij7GEMnGsmXy0iyp2LKcPgvtxjZCOT+S
Tz0rjYpmZ43V37LRmStxgj7Ng1bv+4Upij1V610z6PnHdByfmb44m9mTLrTFrI5SDyv6N6xM7ZOy
2nE/sRllqzE++PSIX0jGIr9XMnH3tYW8qZnraSSYdKNlsHB5gpHHZdbXz+UczildyFLxs2XteEy6
XB77LtsbevGqDcs+jkdoxk77s2KQYwkiFd1p8O38aA5j1IhB7WCCtI2YWGzRIQEgBwWd18v93FdP
PVykijO8aLOd8UPR69cJd5idsEwuDoZppDItuxcTve0i3LU6J24P311kPK+Z+V4U9e9lcLOT0Xon
P5HiqBXwkpMwdl4l3wcj3+WVkOeyyjbNoiyIxGY3O6zmyrp2r1vWsXQSYLH4fV5sLZzdyb94ZL3R
fZpfjWFUAWPv93EdMwpMxTzSSrTznMtHfbqC4VFFnv01xs4g/M+ml+WDjNrVoHDPnRRBLd3DpNsv
BIP+GIl5XOf2z7oeJqP7HCdxZI01DzrQTCmNYEFuCipSQlGd2ZJjpPzWvrhOFgSEja6PY4LeckRJ
3XBbKhRD6EjDlSq0ZuuOiOrDlQ3KzU+QqGznrhMjKmoKEG11X9Oh9l7++wM+OmcrO6bnY9OeRC+6
19VgxCBKFitPCqaUWdpKFg2Y4XKM1RqUXYUOmvibMpu7J8d6V6XQ972dPzUTw2RtrLiG6hYNfP1T
Ejx76pc5ZrGdU4Jv2L8k1vmzL+B4fKzQWQY2mE/0tGZvvBpx+ztHxcZ2R5VRQCwoKdbzMkZx77Rb
wRAyEi1Lbqsh/V6G337c9UQR+3n45gxjR02u3cbEMC5N+WKxjPPgFLYM6ilITVs7TJn60Fec6WVR
G7wVmb3pM3d5Tj3VXxpyfpm2uye4w8ig5Yw8p2alV23FG9/sl1ApWI3G9twt7EAfWWaUNUALae1H
4+qgv4Fr1InU9o+xy9h7QUlBuktnQx69XatX5Qs6exbw1+yuemSOt8YaKY018+73EnfLdXEYgulM
eaMpHvDqdWkIR+i/+8t4pp5mJG/YK8KOJRU4WnZoUxYSAtaQoKXYz6bUtWqmZuNx6xfauERGbPUH
23P2nlF9gID9wiuebdK8B5ZjiDbeElXS9TkEcmIFZEAjunAU3bLPTaOJ1lrjaINRaWgDxoXh97xy
1BqcdM/ZXMst2tJzWor3UVXbSQLv9YnOaC8JW2GNR8uRzyxEGo5Vu+uGBz3inztvnnbvE1BI2Eub
TwDko5DvcW3d89aLzyPRQVGzln5oT8lGKXzbj1lBU9FiIL7TZ0DLMT0eduZIGRez0qkwZpKSHGvl
zyI/bb5Z122fS1c7VcvIB11M9qGq533meNBZVrnS0S3IJShHR2ECaJiWHRklUVee2iUcKkE56pd6
dF5UYW3Hvp/3awoBinYaGrEyj3IoftIEqLOeWZeqKObqyh3BB0l/sRnuXf7/D+Ys420lkFB6jbNh
tuN1mwxx8uwYxFpXtXNyjPUrH/D49qtqNwK3yrSq61CldVjMrUua1Wau3H/NAwMsa1CMru0gQPSm
CZoRQ7CS7nGJ8xLJQfJXNYSlUL9jNKFQ+ZRsbuFw6lfxCWax3ZiJfUiYddG+8tnnDPqsmf9sLRtv
785TBM/McL7J3vKs+NZwTbGAu2Lldpy/6nnFyFBnUZyR9M8uEVuMlHjExszZm/lfxygPrayLtzpL
hyD20qhvhlD4xqXiQmfGznsQA6v23ZTuulZp0cJ+2Y2TETw6dRJEAWW1H07xQgjAnOV2IGv/miPJ
bSvW4wRM7isHyV1vBuukxzfl6cbFWU2+UnZC2t3bQwyQCPfLqtuPhWJlaKfNvaPaCWcd3mSF5E2d
8beIE0IeuoqUl6negGomYNJlmOj1iJR0z9fVPlbM2VyfZ1Qy5L/MKj5k6BnBQiESjcOCZAUImGVO
sbcFgJXCz5qs3YO5AqvSBnCQVZUHgTf1TIjPX6ixbz1N/YDdIjFgfv9CGdNt7NHVgtG7mRKmoIJ6
z1LoOa2uL1TumL7H13zyLqlfURQWMclL1hj0S3dz9bp+ztKfglEnq8aoqqXrX9DT/rZ2Zl0rmZ1F
mzOiMBI3mBP9zE4pKKlUa7fp8NNV6RJOiriCR406zlYDmQY32zfVr8ov7aD1f9urWQKF1Q2HTPFm
t6MM6VslmAwZ4qgxJksrNqtJoWnXtLkVDWmSZj7tSxUKu4uxI2QPHao6dLn14aTqXtiIJx14jmb3
QT/b2rHNUGnsvRHb18odPhglfZepyPYW0g/QSLtBfkf4ZEfGxpCvON4OFAcFcxXjpUyGU5qSSad8
MTHU8o6kpo9Bnidm6IKvoIZ2ILfayoJW454VU8cUgkZLgZS3ZvvR9TG0j2vOIbnWgrcD87iDibVL
mMnMRCM9ar79PNHhGqIJuVXyQMsHKiTQcBY4FLCgswEn4O21PN+6eW8f/IJlJBOfiOgGJi5WnEY5
e8KCXvQ7OwdcT8DB5/SNW8GK2tL49KEB3c672XWmR1NuviqfXcVZJiLq4beim/tIM9tDa3Vr8NUu
7Unqcb2faVzB23dTLNHPbefJJvQxBPRk6OX4ECXZsEN1/8NNBcnodP9mUyZ84G4eFhUPbZK9Uc7t
ALuutLk3N7M2pde1IYoQk/L6MicOMoKVj4GZeuFEePMOh68VfAgQSQiJHwrhzWq/4kWAfkLpDxm0
OLShlFHlesw0i+ankvuKvWKBYGoMqdnGW9MDqmKYfYt7++aqbHqzyPUfHxrU/I/nVN/mJjNRQBzB
BNqms2r0YHKGm7fa8ybVHwdA0sH/KPmUGNVfY0YDnWdOy8rqTk0N3lqZ/ESmlb12vfhnMIAPWXJF
uVVyKZjmc6Oop7K0A6rv6rtQHqeGaNrAwcEBpGYagb1A3paTrUIq1SbonW3FjtUAEs7phyRMs9bb
rvHqopxZL5pAUqg7QZ0/fU8cKQE2oyFaVtwHSqufEozpnILu1a5lEo6JZjHXWrd9NnO/e00f2B3E
Bo78EbnV2nutetGclqstq2+5qB/wSrHJ2zUJM3c9ZAZeDZn7FwoXEO4aYiV50+KBtBFVS8qBAlay
rCTcqfdLChN3k1mHhpZnYd9EE8ttA62pXtCu8k38GMqY+aY3c2LKod3Ckm8odGvfCdIFDJ4rIHSp
9ALAbPZTwVMXD+kt4/8xSZ3b0vXDJu0ShyAS4pQzGwJ6sQAMiCp7jmfzSc8BHD1nigPbd7lfXLEz
k32uiKr02v7iFM2xSgYabckEo0Y3Diwv+YxjBZPdd0fSOzbOhFXWGD0/aLy23BXlk+w4Y2uivenl
koOt6b+bwv8queci8m+2vez30+PFjH0dqb+rfrkTZ1pm65t6NKN6mO6d4U7bmU0b47sZo5nlZn4k
Z/H+32+X2WICli0g6N3y3tbysnLPBsWARDUYkYemWa/8jpY+bPGUOFsN9W8zNdbWeCQmOzoAan9s
0J7OvjoIf1drV3JI+NUkp6GfDUeXtL8IpbDZe0wIwz7PLh212mVQkxnW64UlCkBKVh4MtWIcLIAS
UZzekr5447Tkix56pOjB3j98B1oHc2ZWjBEkvqSwK11mNNX6FQuX+m3KP2kwBgqn+bWVVrHtYsMP
XhKjRKfS6vOwNrfZGg9svTFQT+o93VCKc8jGxtibbwAAf3Tos5Upn1zERQ0wSa09nfzypTb9NWpi
fGy5k9HwmNqpmQgVRhAIdBwbz+JR85trhDTALL3dVkg7ZplH6zrdZ99nDSP/qV6az9DMeAA0w2WO
Ye5nTZx8AzWxE+vLwihtI3RUprZmwdcxgyp7hDqvpnXnb1fQL7GzzfT+QIv5lUbk4IqtB+K58SsG
PRIKJbScDAW4ooZ2IMG07DZZub9NkhahBJtQ0BqvS1xVgbK+MgwEALoiYIp/Lh3roKZiiQquZGgM
zW3isMziji+HicOqG5u26q+LdrCWUURaMl+FKdU2mTmNqRVEvl5lM1P5o4CvqaXtk8r6FmLtMfoA
kNcpydHooSaLEC1ZiyhNxXPlDze8fy9DDx1mNKOMJq1j0p7Op8f377l2Hs7gYqJun815fFLjcu/q
5Snv5Lgt4/Y4ZlkZ6gWLHzrrvaQtAT9794r4x27bDUSmue2ndrda3RyIAfCj3HbCdy+Gz9/oRuNk
V8hFM4PJ0Nd7APaiOZGF1+/7Un9Wi7FHMMBk4XtftKKhWs2nuSVJJLdva77cJoNjdPHB3DXcdSzK
EWx3x0djWoGM8xPuL2M7opMGuGnQHDnlY85lpBPznOvTQdqcFKmu/UCtO7vBCTjXvtLU28oZeJ7U
CmPQqyinenr4k57UC2ORYQ8DBmRk2BvBpNhQ3i2Gah6nARiIF+ogqvWpaIo33S/g1R8bSSpsZNt2
7/jpd8KDTnuTYo3Qr5ZYHPBZpMREqkjU8U9sctsYOq5kh+WbCW8rPLFXhsPAWKR1Yc88kdwzZ9pl
ttXRpwAVer6+l4hszMBZxw3WwkGIXueogIWClykzn/xSW/beTzma7v8+ALuynsn+CCQ9zs63QBuS
aT48QmWXNLf2Rj3yAkA3lw7JoV7+AsAPvO+nBzRcrC0N/3zBHWEbogr6zHxhSyEgwhgztJS4Rfvm
7N6rZLrrnWqO69Dy0XbtGeDkyWeIFfgT7jauwZ0lyD6YKrnugPxlysey+nhAlnVl4FzVR5fyYNe2
1Xmp5qNRU5Iwdc74L/lQbg4nA1lYnMyVwac4MKIvxKts83ljlMW1yllZjclgVz/ICNeuOZyUAiwA
WF+G+quIx7t0OFeLAeeQcstwVADk1lA9QT/IcDaK31Oh/ijR+IcWbVUv/T9NqV65bN1weMhGbCen
fzV/FR4CcOZYv3VLXHPRj0GGch8bdzW4nAn9/OzrJMKv7mAFduUfBV4NzGd0FOYAtb/kfHr5khMQ
bbBiu1jlG2JNvC3a9V6NS70ngQu1mHuWyacWaIP+peFUC6Qc/1GQfNHUoYPNx7xR1XMy71CtNwXZ
5UGKgZetw1qxH/ME4+iwDPtVGYwa2tniUPGSZwFp1OWAlCTlFXSM50T7V2ujD8sJbam5lTjlJqVb
61qHtarzzdp6Bf6fmXmHN57UaO6MNTPOaecd2ZjSoVeE7JGwL06vf6yP4PFJajpHsL/v8nm/1OSO
5K7/ZfttHzjW8m/J3S+/7j/LTGFVNqdLo+ec8ChvocZi6ZyC2vQxvyDeBp1Rx4dp/jOQfxXJTGuD
2cYpZUuIaWu+ZiLjnx55huNT1XDLDytSjZur67xilQUaZcQEFdPmb26bfNhLe1wSCu2k+90YnI92
h7PSm+vDUukvymje51HsEqocBozjdZz00CzXIpLGeOfmpfl2wtKvnmPfe3NE8lfKWosyoASh7Tsj
OwOJ/nG5/GXFL6Fp5UfuLvehK2SYz1/uGJrLGqSKVx2vz09FTYhC+OzRl4fYYnYti69nuzsyNnyF
TNxPTROJmE/Ck3y4yLZCTAxvL+ayS2y+TX+qKZ12BdnvgI3577bXf2HmfBtooemKt8JPvkcewiR7
3M6IM8amb/l9RRu/uzaXZxrbW6fn3XO+Cne8F1180cxm7/COBghkJ2LNMMvo2ms6+18ehD8wM6AM
sQ3IB9l3ni8vq8Z1lTC51OerYVotjRkjvaFgJ+4a9nFzE2P5s7r6pi9ZM9D164ubM6hyy21c4RC1
6/m86N2Oiu6NALvQKLHJIpUESe80UW7gMhhwMy8r5xsNZYeFiZVVeLrICMnp10ScExc39dsYztWz
qj3e6o2pSaRFxSZ4l42nA8Gq46RdYlc/A1LsPbfiK0NhfBzCXvFXtmwKqd1nZo0RqinjRuz0bLIM
8LOXgePz1sWt9+PG7dvSGuDUrLf0AGsaG/HBHz6Z0pzFULI1zLiOtLCFicqcFzIQYrj3saJUXt0n
LbWTzaJ7f7yijnqDU51BZhrFNv5tx5df7VbK5G2tTo6rXyBcQrvcI1Tex3g4kc3F2IC3daAmxl2c
MFORR2vg9UCQihpL04LVGRkYJPrG9gSjzyT9mCuqmR5YM7bbo/hcPP1T3WI8eBwOIuJZO9p28p2o
5lAwaXQS72KPPsmfDcYZIT/BZTC3UPIZrh7TObcc1D0gUduGbqyfO/Ya5YyWusS+QeBeSQrYZ65O
vJ7Z7UCetrXlfKyiei47lzYDC4lN5ldgLfmzu0IbmQkSyWDel4GiP9XXTdV/Vguvx4TWHrrT8D3M
z23i/kzEAWz1mCKeJjnsy/XXwhEdPgq83iw+ZkecCq2+pzbPe1ps2vIRi89ZXvtcdmpsDqRGHMsy
/nJ7VFFtOGn2fcYrPdjVQWISievQyyBIyupBymhfesWEUOqMMsukjDqnfR5SLvWl5taKS4zD/mWd
tN0y6P6Rp8tIh5OXTCeGt5i2Y8w0sxmpOr8ZevWOeyZ8XAvulD+vZfU5VLGDJGhHJOt/cR92LCwO
Vu4ZDq2fuvTuDQ5BBA9rN0+Q1yirCrUsndTZyLU/pm/Xm7jL/vo2yoxnT9T+3VGgZhfZ+qta8z6Q
wq9CjvT9XPg3a613nWlt2jHG6RD7r9WQfSRm/avLHAfQPUUdq/+ltjwxLYM2ZTaPXRtShgNpL1v5
2656Cjiqoa6tHv4aUEVfSRplRranTl9eNPBWfBa3zuTQVY9Lv1qXW8qxYCwZqld8VqPsQjGOV8CF
Y1rMCBR6eRnkbc6qg+eRUtHN7jOd8YUldXXY+PM1Ho0bgHAcdHp965ot5nq45aXZLbLF6eRfkilm
LZ+Xhqxk3peONkXI3tzp669hyTbY3+9dqwVZEg8ocepFFs2zGjBllU+1ZVN2J/GXbkwvXR1/9gXJ
Ag7fkNb5N89u9mIc7maaXi1fZykKt0Wfv6sF8kIs1QeL+X5y9e2ZydPs0WraxbcoYz+sSh4ZX8Nc
PsuH9etG5819snD7l8goRahTBRa+/m8UekF2BOEJbEmsOK9uo8IcMxsOdtkhvrg8SNqAo1Yr5pcl
dl9b1VgAK9u197iz5+rDc5TNVE4PSYQxcApw0Dka2wot/xW87s2WiLLJoE7ABaAxjXVbcZnhXC62
PET/fU1aW9OP63xhTQqgz7EWEAN4wzT9Y+tcDhp19OhPrzUB5moon8y8/Jf2qGjv0lv/FeWkBZ2a
r8M/KDrjmKbqasmPuljejXLgKs161p39cRYudL3KELtJKfLavaszMBmnyobDBVdDQA4fp5oTsA7P
+e8lEnX6tMzuwCO0KVPOYTPMCkbxJCIcGFxyqO+GhxoyVAXh6ogsunhpdQyE9bjt+xa13/J+mZZ2
bLI58gy+/GnF0plbHLWEglxzMzGw/NW/ilTuJFY+eP7Qjlt+TunSR3UHFiAlAZ95LVCwx2xn5OO3
wPYDUyvHDU/BJkNzMxGqRYPje8scrkKv1i6amF/mHDTKzPj+yxkFxyreZFofyw6Thlqouiv4Ft+3
PrSh3FpjEhRdAdpBw1lpXDU8heka/62MGTTP5NP1mXeu7pXHa1foMyOKXDw1wrqWCW/d2qKJLeU7
y2/BPixWbY/nJZO7xFMc11P12Vb5X+XE777r3ToCEELxIVNekaacj2s9xFtYRuZu+LyrlFLHWH1W
J7vaewJ+lM7V3hx5/cau2vKyhmgehCqsJWNtl9OT0V2pf5B7ue56N3vraYMVeM8DW2SGDgtotvrW
NfkR8zz7rJRHcEWpwtJw32xzvZaV+5H5H3UDDymkeR9J2Njlk3HMSMIx3eZz8PRma2QrkcUOYxHn
MY6WXINrvAHifULYf+2y7O8g4ieNn72Z+IIGCqCaqo1tYvCOQ8u10NcZf0LO5TKczCl5VKoEacbX
mhH6Jbf5prWpel7QAmK032G2v1rdVeGcw7qi1lq4swMy69/JHa/NMWgL/7o6TCwXBzzWGZpnfHfM
Lwa4aQ3w3rQOkoMsSWgwsB0EZbycUzn/2Jp2Hmvtq+3y50JaPxLbu9MVJ2BgQnVdCtgOF7kG1pGQ
CZPmMtsJ0/9gJtOQPPhoMWI5XPglL/mo+wC1ySXMm+HVUhzGej4BJffcr5XTA3UtL9bA9DrHB4++
yVdY6cOT8LQ3n2rJyt0GiIDURB0rtMly4F6uiM0UAhG94UezGiIolOFuawHAw6qlg3CbLioz1Ogq
hePwl+qUu6BRiOwoNWO21Y30j3TYxmo6xTWuxb/FVOZ20lMu+oyukX8FhqfQzqotv530E6XlIYrM
P3ANhETdE2PG6KFfmYZfFQz10o5lILv+Yk7vzD6Yu3tFEeWVXpLLAAeXQ7/EJbrxfNGtGvMpX+Mq
dNiBztjBk+o0JvF9Kkt1tBFwjBXjdDUcXHIDonGkTfEW68dZkYQdZzgsbR6ufK9lpp8teuwAdbSI
ZqZVuiqeXNaz4mmT7g7D5V7IWIcE7P+JrAgSt/0steQfWuFjmKlQPVu5FYMH4ms499VuZmidrSiE
86SMf7AeNbolRE1RtDz1uqWgflpaP88OuwFDhw99WhYfrgPjoSsjQqDJQgNXT5RAqBuZdWtdtwUh
H0JKFdaN9c3n+lbDOgN38e4tJSkEcTnerUbj9ytUlCgK85iUA/7T6H4FdxSqmmS/X5Cpx8j9B5/F
0erJKsBNeBYZNFNa73HWfuDvDaBgva1DaNTstu9dwZeOem8FBW7HoHgcWPpD95zBToNBItSJdxVb
6O8OE+qZPIJd2vrPmeOPO+NxeDBkA2M3v4yh/nRKZqnLsMXQf7OHst3VdePxGwwqIBKnDTUmb0nz
uIe8J7Ok8hm9CBmo3jANMAKnt0O9QyrKx+5l6dTLiEpUpYb/VArrTXQmetmUQQ/E1cEqXhP7r+4N
Pu4gnw8eSTeH8BRzLi7x2e1ZcqGs7Meu203n0WWzFuDxFWlROmBWYEhmdC61Z2WaL8Ug/2YFtqwF
+hB7EFyq6zFosZhb1USioMMH/FYWujMiHznmQQVgdCLMBJMAZgjHtFJsRYiMs/OJ2oT+mXb1LsMn
+eGO6UfrsrDFdosfrxquYJMOSmEI609TSP+Rtpyp/gOYSNYcuCn/6yU2gRZJwpHu3e3SuTcJTVgt
/T/6Sm4VkTsEy1svbLwaTu2yHXQb5S03OSpHrGZF3nEp9kxb22pHNA+pCLBvWOhNQ9aHmmYmjaGj
C9HugBgug8H0F8vxTRiMYxGOi7K6MZNBSxhMt2ZmPSKf586m09wEpsMT+9ptToqn6MWc4p3V+K8J
ficCiPQ1FD1sV5NVr1rqvXTCBU/1JobgVgx0MW/T0b2p0u72w/zWDisDDz4sEorO0Jz0IRgQQyP1
Yj7RM9qY8VtiYMxQ+z+mmt875lRiR4L23KIpJcQ4DC0JLnrKdCbXmLn03ZsqlulR87nRKlO+54V8
gMw6VxQ6AT8HLgPFQEAYoA8FM3oT0VrY/g25mhfAcJNjnmR9lCD6Zu37yu4RDhHRbpbC/zA74T3l
Lg5S7miWu8cTy8zUtUHGwcFbMGVCG2LJCmWGDYClYwmGbsivYs3+lGN7Is/hMo5UFXE8HO1pRmue
QWgGLiB9yjeZ3Lcqp297U2iHjsVqw7iay4PmwlUiHnnWQ14osaPEA2FoSKCmByCv3PGsCe3UrhSV
/hLydOWoFeY5s8fr5BBvgFR8skr7WGhy3lQUAyzOLDB36skBO2MaCbyD3Aj5m5owDZWLohHo4Wc9
7p5dDuequvHa26mxtaePDo/HS2GoXzVCY8ZUMzRZh75ZUVsTSqa3wi1QhBs57Fz5ZsR+vVm4rcOV
vjog7wGIGkd8oJNmphzuj9qp8bIm0oqKPvs3puk+dZZ5Y3UxgQuzxAjVk37lYE1wSFcx+upZks4W
qLSwjvaKAcCfFIf0YG+mhXlsXmDgjhc84aDdmG64gLru7HqztycWr2fpLVOiAg/NOv02WFeqp5if
ikFP0EEeN9DohIntvsypFUlmOLhj2IfX1ES61G5ke/khn+GIZet3W2zIb2siKmTlVGPqywReNTp6
ttPs6JUuFVVtQ55LmLcyRsnIfjJHiq0RF7+Larog76oaGdotEDxNAMpgLozQwk4HwWh3JywlWytm
Kjx/G0lr76dxvtca5CtvTQT94Z1yGz0myx1/03rttu+GYjO3DoxHutEKl/9t6yICvhonH9C0rsy9
u7YLIKgFeUWZkwJIbfpfq9faO1WN/dZJCM7JvidtUgf2cbPxzLYg5Ezsw52b/5rq5B9Uyrs9i4Ke
lBnF0Mwdzh4couBUY+OHcWXIzcgUUvS2/zbog7Up2vPiZs2+bg7VQ/RsiuRb+ruHD8E2mj6sSM64
LBTGlrk+NZLfWnP06zhYf5Z6uNfrLEJ7SGxcsLv/VfBOo2/w3tKrGLzfut1H0voje3iPYkEcGDJ1
NQD6Kb9ijNx/cIarA0TfGuTG8j0MGNuRPmL5CFDiaA9Id8ijjiElXv17qVV3qJHFjI2DVByl08NJ
ZpMGo0TkZQ/4lR6gmnme++JjYlaxn5VuhM0i3nKT6loYkKQNra7eZce1Haa95VCH13gBtcq6jG5T
8mPW7KzliNxiNnuyZVpG+UIWEllhlOPxznFdQeYVw//C0KiyxJiGyC7bDMd+QgpNJFHjUZ5pjLTp
0gusayxdhkNK7DFSBi/0zAhuQ7Ilm3uSkZLjUUOzDp72fv7Xj+VteQDDfRW7UdsKfABG9dtdX9sW
xEHlK11bK0nqGU7j4v5xyuXucbcExj8/oSolnuDvsvDpTXLZOSapCV3C0Rw7iRtlsfeTzPk7i4VJ
ixjU1ktR41OFEojnt9Hdn6Rfm11DL8FtzJtlAOaC+hGjUZzcJTXwHUgvaND+CEAUWDa0aVJbwwPG
8bzxbHoSCRhzKj9MM1PxpFVMfETaHef0VXepCVvyZsN1codND+YeTq77r7OTL8ftb04Fv5Q9RlOa
etVwk4WOV+571TO5nOoDyb4oQHocFfGM2lC3w8ZfeWNe23WpN61qI9JO3Qsl6zbvlg+2TOx9DYey
avpNvfR83kdvQuJksWuLedJDbVzXAhH3j0ft07YJ+0jM/ZCgwY19vLBQcLnNkyq35bhuupXRso+y
zICThELjlGaInYUDBSp7MnUYoaTEGvGvYSt+MmWPt6nzTqUa15PefhaeRmhXZ/E2VZ52LgufOarC
CDLJv3ZsddSI+N8nu3JJ95vXIFk68tw0iCe//+1CkGo+QDoE+xpmCbanVkbCaaoPDZoRoiXBhF4s
c3vUsadu5MhrYOZY/fvBIoiyhXDwfs+KHBtnpLViPhZOQGnBwpLMY8G5OAGEhUYu77VlclAgMaU1
7UPes0BAKBsZjjPhodkUjvoghKY/Kk/+tF4Wby3l3NtYapd0cOEAMz8w+3sqk01hkZBmTua+ZczY
gqdQVa9WNCHU7bgXFqIiNDC8BuONbHapjb8ksWn6Zb3uF33cmTrRiHrbfQI5PcWWIDFgYMI/CM5N
/WGIVTrTM3hXNerl1jG8T0bUVpTXdRGQzfGROfP/EXUezW0raRT9RahqoBG3JMBMSlSyrA1Kkq1G
zvnXz4HfYhbDkvRqbIsEGl+499x3iYhjb87GZVQHYU9f0cgAwy6KX8mYfDUoUoRYxksHow3w12di
T7BAvfaUdPyx4Wju1GgkhyW0/oa03tsGjkakmXvPFGwtscHrFo47rI9gdpxuumExTg+zLhAuKL3b
OPKBUr47KEzzWQeGos2yzE9T7vXKmh6Ydo0IjLIvITIsKq9ee9ND8alx+15w+e2HxM05RNxV9iJO
XSu+YGKyikjSBfxHTHOFZBBCQrIn4n5jp1Q2TI2FrSnmWknNPh+EJqyGx6TRn4GZrfvG4ji0gDPp
5mTKdH/JjY3KXtUAyAsWq75b5uhDtGCYeuVqvuFye607I/qiZrOkOBbS2X5DKnxi5eTtTfYXW0mH
UGh/sOJ/t+avPmnxbqfLU1W2eFnMsuOzXraFXgNKMvtzTFo7TESwOZBrAKkMqFZKt99bwn7Ao7wC
YUogX7n5ljZs2ddZeHPWlvpJsp3bC+veU1TbXCbCZnCEEaTaull5jKYiOpWhugrqGjhhfFKtJu/z
EP1pCizmdb9uqWIyWzxEgJwddIqVEX4BwUuC1utpqtDrsRrnwu+NNzbeTP/iRyToeP5LrC8Qibau
4hmYOQKplJxLuDTmgcxW1s0YadDvqC/p8H6aWqYHI0pDx3IRJ6P0pf3i31oTldxSXwCiiP6CllB+
qYXnrNYYRXb0Jy6bjSleF27DYl0YDXensO/yyxh375AEYHka0Q8DkZMHJTIYBEWVTU+Vm5jFm15I
imHotWmI+ycuL4miH8VdwTJlRtuOoekwOeLTSOrnOk5eI4XIbLKZVvHcM33a61LcJ8ctHgTI/21x
NmOBsMQd3+aMYUxsPQqpJ7gmOJoY/viDh5YOluyhNMrerxSqYc8xj9aAqZkrECHzlFPpNTfdw6RQ
OPw6BumgG4qYiLkWPiCbwakULuN8yF5dmmS+wyUwjY628zwmlI03Docxy5a9i84t6O3+Jyqx0Gc8
drem4w6Ix3uuPjTCfrrS7BZZfDgqUyjYY7GPDbHHXESTnWCYT83hENcq3nKJ60PNjiaJn4a6ms45
jRCBwSNd3ClkOim/3LE2b23VHElVsHcM7xTeBZT5bpoEkc4tVyXDt6lNX1Tn+odW2tt60k92Mls8
aeYRJmb5xIMs3kgbr2FSFXUgZ+09S+qHmobez4b4KU5g9iK39PX18xKIs0K2IL0+lYehHV4G2UI7
lWOxV7V+VkguyZ61MQ4U0ZH5tEM30vTIfAAfm9uGmcJmwW1Cn0xPWag/8agtB6ts/HpmPaAWnkl5
2QdR6Hl7W4uMILIeCAOS20KayT4fFHIM0HQsBtIqcEIuCiSEE4/J5EdWflfM7cmK5gqZcTHtVMhC
mfekiJoXwi7Sp2FhIIN48TaCTMWQkzGqd7Pn3pPT3oJ3M6QHh+UJKuc02k+jvrDwMWl0vcgfdOke
TLCLh6aJl42Vxu8MeqM9Jose0i2kP6M3J7/ixtuUS+T42cjnt7guhgwsJSZu2bwFK1DbE66dYgaX
Et9WksFmpkxlRzKSj4qpHdm0FWRjvUBnW75qBehS39Ntx4E0YR+4bfSnXJN3RfaZmfq9TQT8TtHE
YCD+xD2SxUq69na1pevd08Icd5c3cXHRLKRDJaC/fsqvIX5wIFvDM6rsDcKO+oWTLBClg4klNk4N
5Ee/iSq0UKLg2nKpckV9pR52UM440dF8sJtIrNI8rDwoybYeTrCYZ/PGq0rBRhgX9WxelH7LkvUI
TIybhF2xT6108Ifu4mjdbkD8sm9V8lrgdtoYI78gP8VH7IBxAnXbpomfdW1361F5zVlb0AVqSQCq
Ey3xa+SJo2kUvA0V5azeTYi4Uz1jGIs4f/hEuNcdsHbHCGkTCBPO1OxEOj/3CLNZf3TuNuosPRCm
NWynjnGWaZToBcY3b8jMMwo6w8m7fbGs6tS8eUfogtOS7LFEjOimVm1OTPcKAPI2se3dJWyNt46W
6qeqTzcuEyyOCyozxticC+9JX33SQctNYmWOryIGbElJnntrvcFyP6+Rabi6MiOobh0DjCNytaZo
0qvuqvtad/IxCPfB0K5Ju9QHiaIga3jPBAbAE6z2dwdTEbNE5JcKiS0mYcrpIjXz7aDUITJLyDFY
4JfwD0IneUn0j95NhuNgM+KIqr/jjGS/FW3xYKbGn2lhmlQw/J7Z+PexArNZoxOR88tQjbdqcCLG
/PG4x8xzN3GQ7fsIIUMrJnBeJ7ODdt705p+wrY9VPwGRdrUWQyBGjAVxdijYB5UUkE6CWDqaF8rW
6hFCFls/lFHbxu2PYpjtoO9D8yi8oiK6YKNart8yBgssGRVnxFkajjMx4fI+uxV/x25D7/pyszRa
40crb4vZ16UYSwLhm4Qd9bjsjd6p96s3hi65bjGcdw8V2FV/0u5Dj1e+BqHIOmrKQOKoDufVX4Wb
K2lcdjWvrmHCExinN80yEr8va2vLVIBn6aLPgWu9RmnHSYePH4m9xv4unt3jEr23ddEf9DJ1mbFP
d+jv3j5269+ibt7iqHD3cdbhyhnlLk7EgVCQAh8bsxJrTi4t8PRNLfkcM2Oqg6x3gDP30UMTavVB
xZXNf1yArzoQLRpUx2VuzGd9rnZT2vw4A4/aqnFgR0MnYrMTmA2YBWgb0PBFC6SArRr+i5XQufxh
WhEemz4uNu5cFz7zR4xFcW7u0AL0GbN0x16Gi0Uo3m4mWow7vOeJOxis05LU77z0ZS7SB+mI+ghM
aNXh8KTNq04celBLm9yg5c/OsHesK3DxzVAk5pEVbdhCRMDGprZlrm5zqgEJ1SsfjROIu+4Zuj4y
GjG+yGW4odbjCCzrs+tAvEArZ/p9/grJWASVhtCH6UW1cXIdLXsUtUHoeu7GMULjOod3k2AxHF9U
MFP3PQyRdkz67Off/8BqnRxW/Uib+2tqYj8aS24cN5c7Hs3oR+0QJkztFdswKz7J22zxN+BbwFbi
Krt+tdbxXJlAZXE6ODhtRONcCzyTOTV2KzMgQe01hzLO/A4sMz6tdyoM6F+U83nkfDuJcTYl83sk
rI+onJnbZM3day16w2rWdqgJgjpaHusK9r+NR4xqBbGpaD5g0XfHMrZ+uN+creiScVsPxRVS/Vet
FdjQjKclzWE+xDy1I2QLOLmlb8/kEYfT7AaUCi7zR8piTB9osF1EyFU6XDQbVxiOa+oBPb8YkiMP
9Y6xRUnQaeJvOZEl4gzld7jOp0vHjhkBWN7NALpJqcIgpUSttrXtjL1kDtJS0t32hYnWdEFonNZy
ZgIt3T2rSKTiQBSY0tFglGg1U474IMmmRyOPJoowL8IcPFtbL0uxNI5gQ6u0DDDjv6YtLI91Ga6c
8ANzy06VuLImdES1A8JATDl2ksnFKR6CwmPhteo6Gt9dSFGYzOEe59FDSknDqviQOvGvGLE7ggfk
vR6Rlbv8OHQUj3l1MyJGv+HI74wwG8x5iE3Bs5l0B53NzMAYgYMlGZsWvW+vie59dUzIuH2xG1c2
Grg+GR69gUdIMfCHi6gvD63D+rrX94YL6ZWxCcB91NfewHoq9cqJDju5jy70cHvhhhgtKz/9e8lN
dXZYpO9lU2OYGfpdpEhLK3Po0D0bGGSKBBdwXFqW99122UAlxJrI0MKHZBbF3gPIyEyexewoXqA/
bOKGHpjT1I3sYcc9WiDzAig9Tu0P0SU/usyuCLXCU+XKm5GKPQbw1hdWWW0THYc9YLucLnbGlcEY
w8erg/dNsztfNvq+LbJjl3T9Oe81NEUdQ8oan24DvJJQCxfUVnFuW71Elia+C1zhh5zHz9qnoJux
xI3aNyfzY7UaOok/Ryrf4bIjq6TP7k4OY6LPSmby1fSnbvFtioJdhk1dtLXUGO0GPXvMWdzgeQTK
UtKg5TJjAAlo3bFRWLgTUhBoSBy/2m/0rr7taLGPFvShlE66iyE8PTp5tB8p+latAwvsCjcl+LkL
ima5IeL7blHX0zaUG7I/2OQw9dqp391EUqjTqF+NLFnxWN0+da3xIa+1oKwV7LOVWU0WWjA5Nloa
9aK7kmFZWZFC3I7iMWTqti21qWalCoohh7kUujFXJvzbxqjxY6Q8cxyjPnhOyRXK9AlR8L4etF/a
KeMaerEM7QTfZiun7qKiOrsUNRgst1VxUCX2DLwnGS5sDe4RbCFcQCR6GI73uzPnw0xvLTiMDU2Q
h6mFuxJBpG+Es4k9YdpmEcvxwWnnjYp1gdqsd7eJYZRsrocQuTa++sEGYd3jI+JgXxFZ4XDHMBtv
vcX5xeoNhYaEdJqu8GkOwZY+B8worDUOtPW6w8SlwanC3Mh6j5i7INeJKAjZeG3QWBV4RvLvjsmc
lg3PYFFzqO0lyuHaPhp9JbYJWwHsMejWjSW51YZv2ai0mBDjXRaBqiDOCbsRp9aud+SXVseR9jpK
DOfRmgf6zhIwUGXdIwehJPImlZhvelxrX6I1Lw6ASv6IlWDSYYup2lkHqOocezP/aUIXn2f6gIkh
PnQ2ESIrIFCymT/LJdRhq9d0KHV/dsrqD5gaDaMtDtRUGd9Mvyw/bhzdZ/WTnztho3SqKqRBa10m
wDbz1+F8g7p2XfTq06ps1hfepH02vfZRjUAWZocFU+2KN7VkAdK4Lfuz8VtY+Ai0abzFVFFo0fMg
c+LhSbnfcWFnfh420UEZHd5wxEDQIsryvnwirAm4r3CIrIuzUZgGajID9QluY/plZr/2Yl886Kda
mrjPdr/UL24nRpb16N2i2rK44TyL7R3PEX2hYhYuSlvlUdYQ11Bephby39DNZ28Zd4YZtsdU16OL
Xj9Vk6hxeZQHmSN2q0yoY0z12yvjrJ6xr9D80rOyo6M7GIXsLXlBM6pOxZnvQlK2emev4hXI6EIM
M7XKZIK7cNyL6JoPFGIaeCPDthfGYe3BTZr+lAu9uorE9E75bAQq7bMHbF1FELP2TKx81fOw7wrL
+K1wZH9bppqpEncLPY+H6wAYD3Poe8+YbF/yyNiXkqaDKSdc73zAtN5VL1Pa/2mrOD0Vw9juAeFT
F7XFDxQANl8slkI16leHOS8sCTapjUcV3UodaQD0fXYmNB3M7fofM3xQQk/+YieEDn83cYwnsnrK
7NJ5EAOCuIVTpULnrKqZW6L1DnLB7rou9Y10hgcBF8uzATnEmeW8oCfJGb1MEIiiYUGsIW5Vhg2n
seyP2YxWU1sxvK4jCaqcdW1f0B4VNoxvzcNzDPYjzpmvUmA+jJVKP9D2PiNNUcekg4rhuvqKY7BN
Rno9S4yG0b+JIiHJsuoM5pChNdja6aFujM8m4p6AmTluhbXKK3F+b8JBvE0gIY99m8f4j0Vy5OlL
3JLHxBOgwUiTzMwqLXAoYXB4LXu72Ic6IpC8tMVJN5YUph5rJGZFVMuq9EMJjccJzUecGtneZM65
KiLzfVP+dWMbJOW4kBu14ArMxDEj3fQ5L8TGDbvIr8qqe0ntyd6EpjX7EJa5jmW6+Amg8qtnIC6u
mDHvNKJkt1UlqyMoTM8vRDOh2Y8daI6h+6rMGCKI268yO3apruzUO1SjXd3o18jE7WRrAEvqKDvq
UczkcURo0o1x+9plHYso+KPMafhW6mMesBiN96oa2lciJDCVY5IdQKHvEoDmr9itpqB0+Wj/fSuI
laJTzez9v29xzuE9CV+jJY2PnLoWPNadsfCv6UPUWRrKxapwtpNBsWUzdL3HenJrF5ru2u7S87I0
xk45xnxcdJrlzK165OcKNo0Y809s/Pul6dMfBHYY16zAw1f+EU2Y9Jy6W3buuFZuVB2+nGX9zK2W
QebLURJPGMKInUItmjjtp2jdQ2zIkwV6582ddQZmE/YAlzfF11DuPwEwvuXHCKrP89iHiF80Nr+q
iH8l3VzdemoDuhMR/5LtbsjTASIyIIqV6BSObbNbW+tTN9JJWTkqJmSa0UWrW8NvMsSRRSaHU7W+
YNNyN+GCVHpe8FxpokeCWDTD3u2bkvlpzkYgs5fbvxey7RGc5AbcE4+tBBr8vymDQiICntvW7B//
vfQqGXzAVxlL4AwEpeZp27lS1RHtT4C4KtyasRFRT8FH85buvnj1TxUaJEuQ3GBkwjoz5hIuxBOl
OnRUFaQqC74GBDz76OTFLmK+T/JMfEwgIDLjl+lFlOqW97l5auz6UMtsPv17YWJFHCe/jIGzCMV8
mWH7i+eA0xCyYUklhfjl2ks8SZlmv3GksnPKMg1FD6dk5+Xq4BWUIfrQGiAcq6sCHLcvcKvvwVq+
FJU+PWBspfaxsPGgxmdxR1uNdc+s932jVkFD2Z2ShPeqWuRBlha00zw9Dq66sdcZ7xhZX1udjcSU
svLv4wemiQ81x+xpoLWIO3VdrOZ5gan+UE3ZNcmTced4zHc6T/NOk22wpFbtkyGi+RVYJ2ZSahtw
aeUNTwjyptBcjt5C1UiJWJJPFIiU4kuiRqBo3xjWiElfNu2Z0Wf10Er7WdeGk02ShdpItLBUcqBK
JrFcMq4nSjBPHfGt/Ippw7fJaFUBTyT3aWlgy7bfGLht1MHrSz3usxmdYm/bNxaEyYvZTgd635T9
IjI/0wyj0+Tw6OcIhl5nxucuVm/o8MZnbrISqdGT1uvVAbOh/uBl3jOW4Z6H6UoGpYCF/VpQxxQv
woY5pEXZT5dhw1QYUzY85oWvdd4XlwGjrqIknaQDEFWPz6YgzSMxMuMkmYxZUvW3VlH4ytGwdppn
5Je0rdF1WD3bnWXYR01lYiaOzS1xhxooPe+A4+KD1LjwMBndUz+01sEQ+qXM0/EpDWt5VdF8U2Tn
bXW0Ob6ZjyO282UmSyJh/meDz0jRgzbafDQLS3+WZbO3wdMVMINPeRG+iKITZ1ANx3rGSdIjLt9D
R7kIWGw+xIo/muc9zAYf5GzBpirqELXVLANQUflZGwBX1jhE9kgEcgHoz1Td1Sl0nht4uDV9hqCs
ibuhs2WdWqLk+Eu+kizMznrURByZ4RB4cM8CVUvwzcSsX4kcxShVCX55cCiJHt1c1v0W6pNz3LGI
Ysr0V7r0ipjV6205du99YXwOxqwdDLBjDFggaKb4jQnSiir5soArPjpRtc7V0/GggwLetCEuJOju
e6YPeAQwpNn16KCgQbo6LjEr9Yxfs6zsX+aM3bUH5dvyNDxVtvHaodlm/MM8wC7YfpQVLXmZ2KCl
S0CDZIHRs03ZOSqmZjvhiHwCSXWYm1yu5kTkr5rGHDGZBNQvNuBuh6ihWR66kN4Yw4IeeCSeAISg
1GBKFW5rQ/phxPnq5dELBpKcUkRTv0d/JFZo60l5bDCa7h075bA2s46YFO02KCF3o/I+Csh5QQO0
LMEJ90Is0tXJTuWotGtsj3BtpiY7eD3dOvwt9vbdgV33OewYnucEZUhOFL/sjKPz71MnCmQVyuGY
H0Brte2LFdfNKS2x27WrUD2KYTXHJUMxtytW3XouobIxxQgpG3GR4XQrVsNzpP9Gu/2capFzbDyX
IeQ0slIsqb+LiKk+d0taK+3Rdo+54WrbnnxxNqBRFsSRNREVyMwzLh40ObG1nrOLAtsZwOVotCJl
k57aGzDrfmwuJkFsRrq+SdcmL5+5m3JWsu6C38Y+xQ5yjKyhjTcHzcH6TWfU90t17oHUyFDfT1rm
kkaEldhT/UNTIRekJPkQ4YBDqVR2AIrz3bA8d5fmCJPJ7PJEfWkjIF1WrYAe6cc5hjVcIB9rhmk4
1GN1n03DPkn4+GYdO6wMvfdO6HBkZE1Jtk58iiJ7lnHxNDjLaRmwgc49HoNW98E1NkfIPNE5P+Cg
aQMJSBVBr/e4Io0eW8N12AQ5QFFliKVUEngURlwmc/8O7UNpDg5F+xvTEu6s+UsMqXEwx24zjNIj
ogCgjahQXxpqQIPNYwtr+Rs5DHAcSkXOk1XTRwE1qxQLVrvRDs1kkM6YW/tZX1D4VBI3s+t+pjM8
O1dHJBXeJY0u6kY9IAfuvOCGSgaMDqvJcR8N3sd/PpXZO2imGxDsMfp1zBpXqx+LMloOIm6PuiAC
KclBYpseiDRdo2gWv3PzfXD/shyj8NDxked0u5iBCz3Cea+PT8PXHHbZlXMbLXar3ts2m26O8n4S
C1U8tQZCTQ34tGzn8suoQ3gNbP8Rf92sguVkvbi/QuU98txme65piy97bu9GOF+EXOEbS6dgrKoT
a3OOCIuUUvanbolUSI2QznHLbFAMSB6c174WJ3orTGd0vH6Xhgds5asjCrRmoayBlnqogwTEiZS6
2ClM4QD0okeGzzunc5n29oSaQhF5XmuxcOIATkeqYMOIT2NFxTuF7YlEB+yNqQgf3dx4hptLSayl
9zKHrkdeu3lhIahRAjV/knjQAruRH6Fl3LWEqBqOWGQa6as3h7tFP41ex3nVlNNJy9PPqWF9ZUTm
35qEKn+cTumqHzbIStu7kHJ2DTho0cevNtQXjrTi0wIDs60QgQVU4lv0Yr9lOuNGS0J3v2iYKKI2
f6eq0X/69BJTE/0nXDet9sewoI4knFb7itVnoDLoRoCadH/BirRVrGAzT39kmtP6eWkSKmbGH7ZD
Yk/l1k9JlKzGOqKpKtjQG9FY075DizX2cXVOagAXJkKHKCkhxHg1+4JmAG0MkR/pVFXu0vZY1vR6
kV4fugUTmDZxCy1j+prWqyG++6Da3bdLgaK/gapL34e/z9pJs362jHJAoKrwQ6j+kFiMK3qj/upm
VPnsmPykF3glQYSDEBmvmdCnV9PDM1b9atyEoB6EOid5ghz5yelKkTcvf+qsAAVDP88ofngMJZcz
Cr5h4Upyk21HLBh8xeYU2zNPji59qXWYfRlRDREJJ0PzU2U140aFSczWMmg01viOukhePUTwWv0N
YrrgoEAFGzMBGvEtXgjTui/VcGRSC2OnYxjb6NpfIwpa8ZOby6GmIJ5wm25N6X6usZ6QtlhVRE3N
zkmbuFtWbJM+PdqCVRvWyQjjYPWLO2ot3plZASnOj2FnQY63Wifwiv1SxhlhqyYNo94w0u7KbRg3
r1ZsVETq4tdlTH3EnMDo0SFTNesMnJkDJVGixUtQrUGZVUxkL/0dcxzeK0szWCl49k3lKHqnZqR1
nN9afHFMZ6Y91Ama5cU+5pBgxrJLoKAa3FI6N21CithovzWWFqTtxA3FdxtoAn9lF+M/GeaLN1Sn
PESlkFs32AHdk2djKUglEIOi6/de2z7r8W+nBkjSdPY9t4s/em29Kit9i8vb0DlMxPMHkXWVXzjN
Pl7Ko+MgYGaeNoQEewHROU6aycweHIgFwdbTL0xbf2NLg5wEAvfOzJLdNsIy30zQQIvMfktPYQkP
g+Lg7jbJ52KH32yzHvXevk5MjLlRedItcnpso+hLhHhOsce09ptKsMs2yatmxU/w297iNoPE/XsZ
8h+Rdu+qaO/k4CBOBSkTMWwmVDm9w6cDPGaNz1UXHTHcngyESi42Diap+qXRsY9o4tGQNqMUz8/H
EtyopLlnE0/CwI3ygCKBKB0Chg6NwoIzfptL9Gy1iEi0oei2UmLUMeM/UwoyRxccw9lIHIQOHwlX
LuMZsos3Kj2LDk1KrOOsszViHXWWoAaBgBunFO2jGlENqZhlpSuzi5EgYI0bXW2ZI59YGyKJcNLj
Km/l6VdtaoO/suyYII600WwLPmZZflSdtIOwuAMLfHZV9kcDuZu4yzvKExar5V6biQPN8FX7wPRk
F5Z7ffS2/NZnnLwmsxJivJdi8UhOye6R7L50NEC2AhY4EoMQ2x+lnmMwUysoS8UfgsMQoCKibevm
jQol37xp8UZ48OvNRiAo4VGR+xVJoTsyKngYsB932/pqr5I02G4Us7IIqFO3jZ4zv02085KFFysk
j7aevWApT02P9BirFNqngs+ers1dVZNtJt5aZ74Mk30tNM57Gf4Zkf2Q5v0wSSxhSLAxNTs8sdhr
PJKF+2iPy5ECGrxijtYZFSR0pHeJbaKutWcIip/anL4RfwlgN+LQWFw8yCNGBTyA8c8wi51YTYQp
LITQrk+Zlb66Ur+RadcFczQDtmDmj7jmmHvc9Nz49yJ3c7+w013o0VDQLPG5N5TMKCx5kuO+ydrw
syuQ8IaNBCtoL8xPUgXMg3O8EQgrcsIDpKAsJ5ZqYAclv+KCzNp0YLClVUC6GOnfLAthAfJ9F9SR
esp774VnrbF5jSJW/45E468umtP6xsBWt0nEO9csW7cKCQx878F2QLLHGKIpVk4VlIudpWXERmKC
G4jjs2pElGXMucSjibQkzMeqRmKWSGy3klniMKL1GmPxlvawgGzLL2ciygEtMO19LGRs+VbGsjS3
ordx0r/6dGH53LT5Fqvpo62v7zRSewcxBrvEmaIHUO4aHDzBglYlf1KCgPjqYcXYRoG1SDiEbtPw
r2HWIshkp3CnXidThcc4Ujw2a76NLAHS/UCaqqnhJQVU9qjAxswp5EJA3hk01NYISLXmDJpCUkYR
3VLFuzEx8kjOkRWuX/57accGTM368v+f/fdVaMlN0auIteKa7W7TA5zs7kWTCKy1CEichYv7ZFfg
+dz1ZRy1McjL4i8pR9HZDZN0LcNwJC+QpEiTYjGhJ3GymyaTFtMQ9CsZeLYalcamcxFE2Hk7b8tK
zueSXaw1zlYAsu2jbknNlSle07gnByMa15GuTfNP2ES7y6UwgoyafzubjrxyfDPu1+TrgKr3N6wp
2x/MuNgX/XArXLi0o+tAPVm/Qpdq7meVBCW+gVuXArYlBC//nirW/Xb26pKM/Vt2VEZ4xB9wjoGR
LtJjJEvvgz2sdW4wHlTJ8qk3E31DlMe7ULq87WlRPGKFInLe7sTu37epa352c9nAroMhhtbipW7D
S72o6R2hTYOry9SNDYs6jbA298QVzHiHyQL9TyEOYFQYgknMHBQJ74Ohh7+WIf4VyoxBZ87Gw+H/
LCOXK9ZYmKs67UlzyIopVH/OYFtcJ+SbQBr0IGxac833QmWTW81tpZFtMi0Bk6t4a2TXPuqk6ewi
ify6iKfzYKVozHkUFioxrqVGsJtcTgbiMx8nHyTzueerGKLEbIhD4rjs3eviMLvxgViRH3PFFeNn
w1AQkbSKoHdr4VUmzcKb98gLA9J9nmTRWXutm3ah2bKWSBbiXKwkfCGoL4XjSzDXnAVrrR0vro2U
lHpSzc3gsyvaElP4jTBtPEjjF6O95V5jp3yum/Q08nABr1I7O7tr1E6B+IMbv7Pd1NkIinQ/150G
jeajQxnMaIx3qMfMs4kZ2554DKujndh4ExRZSCVFEzFVOPfXjDTVN9jBW7RxFfSWq6VPB61xdX9c
AIEV6rNabLRki/E9QL70i4iSwLLcCtAYL4w0eSngBow1y6lU0Zr8+5mTGajwSU5j+pH25q4uazdo
M5O5qner8yHZ1MVCarbB/MlTwP4nGGo+CNq3MTLUvuwjnbgQhC/Mu/26rXYzQUMob0LIGrg76Fi+
3agyMKK4zgeS+P3cGMXvgePGkKZ1i0vS18L8BkpgYznRajsOT27teafSY2KK/IVxTggs4jtlheSj
wnvLne6PnGmLE3q1XWXgJVIsdAX1y7Pu9uVpIpwki8YvbZ4fDdVdukEVQQRr+FJMJmimZgTBoFx2
lpqiNhs12BCZcYT0cSEMA9JV4xImN/Tl+d+3XX/E1EaxX9pPs7RWnRlXvL5iAefxrafR2ZfdFN4y
3Av/vdid+kQDowXYAjfx7FRPNiRL2MGG6VuMRAC2wTHZNfmUPyomyJTQS1DKati1efZUJCRXbOhf
WNQKbw5Ux/0uSALZsM2Z4cPW+bkn1cSVBdXeUJz0ttVS6hG+//eSTSIP0pWjr3OHxBbTeJngpsOL
VZ6G9eXfV/9/+fczsIKYmYcQYacoyUCbxgRqlIayo4aDeIJW557wkoPITsiwz2UEb7KNnPoUGQla
J2fVk5roVjVUzseEwIfZk3hbq/UD/fdiZ0N4gtd+nG1T2ydYoo49l7pqGfFtPJYGl9SoBfJnthSU
P8ye+5rFRHoCXWrhEsP2kUwTxwZiCzzIVnPq9BGjgSqbE45CTDeoiz0C6s4LPGMyrQerQLxh3KB4
w1GajWGb43zcRpgCUBSzZ2u7QsBJ1lAn1CjVZ1ZKZ+iM9X8vsKkN1Ot0w0Nk/mDP74LUclap7cJg
fEqXkw7PZ08U+MUypxQ5ofZ7nvD9LRbynFHb1qSTYjv7GHkIMCRFdcqajH0CIn1bdPyoKc7zov9k
HvGsKNMyMO9kUSZUNnIFEmcz/xJ0vPCcGZggq7vOUQS02b6LWht3dfdTARF7aC39fUC/qyU9QKBo
txi/9MQBcbXwvjYIhbbSrZ/jJUdZQ45iKrtjluo7iYKJUcG2K41T0iOclxQIljy1NQK0YsLM0OwI
jmTG7/39H1fnsRw3k2bRJ8oIuASQ2zJAVdEUjWjEDUIkJXjvEnj6OWDH9ETMohmkWuJPVgHIz9x7
7jJT8qxx/TLbkCs65qAsJcHORrDbq5u25a0pa8UI4DRPI6KpLmLvSXWvSBbKWQinGfhvavBn3TgP
CGfCBdWXpyvG5xY54I4+G7O8qrj8tKLkw+5J3Fki1BH1yct43QZFFptwbUCoOrRsZotUwC8gdNDP
MRAp2FpE+FbiJWEUfFMqiKVNHP0lYuvW94dLjrl59EboeBt6cY1f2MJhNp7Xo2MYCE2ni7SXB/0D
w2iuOXGyu2TMXtJM/zNr8GsdvlO3kQKPWXTqDP/LyCXi1OirMrHbGP0MmyZWp3hCnuo8oIIOY2RB
noud0GmuZBSuXRFoq/nneV0Ahzg6JQMvYdbc2wgckolCcGw8FhdEcOjFeGyjYHaT6QQv4GM2ICZZ
6QvXCSH0ZJDknvwFZ4VTqbUeKo9UVM6xUEXVJ45W9gsw1KVtvjQoTEEHNIjSqOBgKsQ7B6VW4mWX
okme/LLjCaejwPh2DF46ub3M22uVZgMB1+xbXH7m2Gvf5vleKPmk6El3HP6nrkwL2AUhyUJc0CZv
A2BD2gbrowf2lrpDFghP/W10/pR20WNseyceBpxjLZfkPNOVx1b9AZLgvV3sDyv/oM69QenDaF1i
C88wiR3mpEFaDHxVFjZDksJ4wICC+4JcoKSc/pgpF0c72bgksn/sL15d2tRl5moHO/5L9iLGqkgv
YKfomwFXtKPLIjemJR8eqWvu0f5f2kI8Z8KMAzcTTEyb9gadRGhXJleb5F3lDcIlCS+P+wh/SDNc
M5RDcyFuJZf+zjTlXd5kJnt5iszFdFbaUnzXTJ7oIMjbo2eoB4JSyqtbR89CGRxhxsjgMjLCyG4Q
PJeE0FG7eDEzjTQxAAjxApWkB48DF6C0ARZEWDqZZ/JuYATepk/R/WyAtlQmzh2TeaudIE1uiY/G
MgfQLNqJkf8+u4uNVovl1gDk9bz8yqt02L+gc4DJqm4nAa1PA7zhAf9hW+O76NuQfG6GN4PameBu
psV/QjVwqF2JoVskn14jwl6Qs2iZAaiL09Jji2mt2sK8yg9L4Ghgdc3RtjAlluQDeE7yoPL25GMI
wD8CE9gnYxFfMRno3pN6aIFJ7snYYVizPrrl+i9uxRmyHKpD5HXS8sGlgcbPp6fBdRISYIxbAy6V
3VsEN0e33er/ScE7LNaXKPFeGe0nT7URMX/01mZom/SME7/ZOn10GhdZs4COWNwROrgTEukxmbs8
ACZW0Nn65dWAmOyzj/51F0fmb1KwfOu2AjvOEQZCdCPt5azlS8//65bN+xS9LzF/l3V5ciDidMvc
IFWyN/ldrRcgeUAFBfrLjANY2SjEjc4i/WY5rROuiaRjAiOygz9ifY6nh57CnBqam1Q4jIjdZlMV
6uRoo2aeLP619hgcRd4zGFnaoSspxl9WjHhQ2212KnOXX0I7NzU0Mns25kvk6A+/5mrRVPsE2vmB
u4xggBxk08N0LTcgDw8s1J7/VubnKCgS0iA5AR2exMwbh0CWza2u3X8lBj1eELFbJONrp6o+fLxG
Yc3DTy3+V96ZCowMa8fhySckD3MZSLkcaxwTS/zJXsJ/lISSmXUJjueo3K9pT9hsm7jHPne/tiuP
SIcwYdYGamj6GLExo+syOXp4YLu5+TDn7TX12ZhWCKqtBVMy+4zB2aIrsVDvqpDhx6cY44eq2GQQ
/oL2mTeprwWiSNIUgHR+uiUvqIN2dpFQiLt1+pjkM8DLd2FTcmY8+PYw9Ki4t+9oO9MD2mum8V18
8kfcOtlgDnvfdGmxIrocHWQnW/gwwTZ5MS3BtQDeoNp545+4h0gQv2lrQNmjr8JhHAZKbR6PibT/
lJBdOKANv8g3v33LNmB9FthaAXpWPGXgidkwXzInB/jgolgurtWd1Iodi8VQrFW3Kc1hRgD9YlPR
WWt7scc27KOagBvnwnLsMA448NxS4v0E3HzszYeGdc2+Wy1s0GZ9w0RjQzvN/YFZSzM9tv6H4FJv
B7T4/q8Fr5GQMGOJXNygcvUlYh+8mxa8Ee6EGyx/8tr4ycY0kWYj9G5mu4V69dYWnZePkkYOV0sN
nPGAAamUHicgIpWaIK24r6kixzSanzvXOA7x8oag3z5GCd4X5LnNSEBfC0WOuSppYjWjv6okEjW2
PzM/+Zamw1yM5PsMxLbYNHdUkLeKVFS87CyRRBjnzjMQXTfiCac88CuZB+FvfR4Z0QpMFkXy2WRg
A+yczZ60wpbNVenWOFLqcyWc264qgUgBLt6Npb7t3PKkYq6ohczXjQWxwB4JR+P+57GyQtaVtnfJ
0r/KZ2BTzeZrl0zkRlp//KIPihauTx6rV70aj1CxsvwDeTszN6FOmc6+M/QAhUZqJGdBMmD0tyBc
d/5uIgq91nV7JjrY31frb7xAf6qww3eEMnjFGWJMBWGcpgwwmZgvCAw6FnnawjS6cOsoE0hAXleX
Nrce+ucFudQsafpb/Q24n/K2rV7WXoGskQC8LAWd47zVw03MDneY7VOvmpd0lp+WaNtza8fYQFZY
m3PpP1YuYzAJL9vKzN9VB05gdiacUdMG45fuuYndv0lSLJjPUTp7jjQYtBmanXgbzgaeLt/keIYE
lsFMYb6D4PLgZj7sdYJWL4tp/l0dU4XKnB5drd2gcRK2ZlZE1t3C++TaoMGa4bKO0E9QCnyKPL8h
fsO7lKlPBCPwEfKhEZvbsMedHlmD8s27yRbn2MnEmeyzhzSii3KNuDny73fWZuBV10JCEemTvmcI
SimgTLjFozudPTrSfMrCodJp2PhrFlDgb8jOK8IEdZmTqAqmSX9i+oUSLlvQdUq+jF6X7AeZWNA4
54NJITwI5o+Zx1Ie9GtybOhIoKKXSMp00uAjAUEXWLEuj3ESHVhSTC9rZPzuoF8dxg4vfZmJfbqw
jkYTiV+JvgbBKBhJmc7e7VBUzAikwbghT60bhM/VgWI+3fddeUvYXkqwKf16C55HNNhXJneq9xSM
B186b60RNcz0BAJZjis/fyYgNAc9EFMnJsWd1wBM0DF1TA0AKK6m73lCFWG6YHozUFeUZGxtJuDR
mtuUgyzxEZsUCUJYuJrmOuxLlMog2p+cKX8uDXSo/eoHaQP4tC2HV7v5cfpnf3jxkb42iASqsnso
FBHhK1Qpkl/31VITwXpKfTNPb12foYOuwqGQt1nSeWGzIlrY+ma/nf7hy81pzsi9s/tnqLebfUD9
ZcyXHKyqYvAxOc3F9NjY/HxY//vZz5f/76+0RQwjtONYTmsffwa/cX0e2ftnPSf62LCQzq0VgCMa
uqF46gSQcI+CAVk+qF3nOCW8iNJi/zAaWp8T9FSZT7PZQfzKw7TqKEyZvgy5ZYZYpsUDMO3svGGg
Fu83qzPFCGu4kbkT9AlD8bSpHyJhHBOWjUQ58aCylHvnF7pimT9MBz2SDOKN4WwnxF+nFaLDcX6s
fdvCBusAQSRR0ONc51LBykJuCBinMcWd1WCjryk7UvmKWeIl1tZd1jp3jjU9U9fDIDfJLkJlV1Um
NUMMMWMAQCEQnh+kUV9H0T73XFEddHKnU3TUuALdPrqzGI3uI4FyGHO/sU8q1ke4o1rbPhn4kHGX
5t+p9zBytAb14AF1tuUziN4vjLa/igYYwGrNfxtjikGuqa+oBh0znK3Ugjyun+IpM88q7lmibx+6
MWIGVEe/Vx1g/6MxBca1R9p+9a34jLXwAin5XqSAQZqBmASEIG3NQ3jCqIB9L4N3ktyZZgWiU2UX
NNX3UzL8K+bZCcW2wlbXeEF+qXmQHesVoYoS803sL5cRVg8CpScEVKwW/YEHPbBq/D7YIy1gQ6wl
04GUxjj9ZYzyiToDMYrO3gvCP2H+PCwbArdnp0QwRk6y/XiLKuI6G/34EK0YmqNa/1Y5mwG16hCN
+k2UG+yeasANdnuyfOtc9zDTVobqnWzP5hYasmF/HaP6Hjv3VqcLm7T+mg/Zqx7Xk9XKhzq693Hu
ASOonwEdvLqxOXH//MvHjBWZjYC8Lw3W1x07jg9oGmgi1qk5xBklzLTt7ODhmhSzUdZ8AqcOsDQw
9iihNVuygyZVt7tEpQdfsXGrtPXM/h4nWsyAjgje6s6SHko33FpyO09nHr47I8rEheF3fWjUp59g
c6nUCIQmmviTAQxbVGO16VLjKcqcP80SVQS8avsM7AJEZoqtLcpCN1cbMhmFUmSo7iKkyVjn51OZ
FsBjuxEqWKS8sDDledxGqYNoq8vPUPXns58/U6c59hWsFnwateXpG9nIO8tv0tAFH8v9ug2bEkff
S+F+zyxKiWFmBjX+dxClRQvacukYMP/vn8eklYTRPIekEhbzjeyX9mJmzmXs8ir0TLhF0H771n3H
zQVvxjpYvvlCYY10F1ETUm0Qgp0EbgO25ZBl1ZNslne7MH9ZBEfwvGUlR8xqjgli9/O9rVzQ/1XE
t0C048RMk+6oJdDtui4l6cVp89snbJ1EhEbyDg2E08U+KvAW9ChNJdDt2SWLRrFZ2fKZqUF1UCca
Az5upi3DvIf2MeojAnvOUIcU1rVjQlzx/fYmD8ceOf1SizMRz8lJJ7l7YKd0Sw7SbGTrg62GF7Nz
+/OWRb9z54xMJdECq+cOO2lQezp3Nlg17k28oXRfMbnxqP42SRvGfFoTLxJhknpsniYa9Qz1AnMR
QGxJfLsirUuFDxcXBGir7SaQrebppGt9Ym5yF0Wxz5KfVPANh46ExTwS091cqmEYyARRaRoOPvta
itfLzwe+YfOfz5zt7ymMbnto90D0ti9/Pvzf3/v50ui1y5tfhw3KqAuVfbxrRYSBdyXIpPWek9LB
bf3fMW1LuvCl3z78/NnPlz+fof4EFbro889XNgfAf/6a/TPnHcFqpaWFRCrbvDnbhxYj2aXePvx8
WWHaJtoPmFHtzh48Nw1sbMDbVPcJfrAOute0MrBYzPk/38TZjke1fSfDt+sgHtXzHDdsuua+NC/s
rY3/fPBi8yWFB72NKbY6YWdWLmQK4svhl+Czx3xkQG9a3sTcfxWrqIPIp7ldlzRYND2+RcZWB7Nw
jQmemtfn1YTPxOKFGQ92dxewuQN1hsBEIIYMPn8l2g6JBUJzeEhda7y01EwmD13ix9a3Jqsf8S8b
dhsk2veOyVqyevoHzJo/TPx3RVBf7Hp3bZ8+8Nq8GjGtcqePadHerTnxQ2LhH3iyvE1zYw1c56+z
4LWT0/qV16Z/MNf4oWAG6owqDUdNxqTfWOEwFxua7vLze3hDc57q4cTe+mto9IMdQelzLHnJoiUQ
AnNlLL8zm0vctlfSwnBeH2zc9MwfFw5vc9oPybseiHFgyvEHwSNTPY8yq8UzRJnEurdAFOZJLm2y
P4OGQJTHyOd+a+/VIhS4A7IXRvvRBgXH6WAPA5iD3P/TlT1nEeCNue4eF4s5KcaFlau3I4ii/VN1
/SOD/P6Q8WbuknUKoQpcog5Zvekn7/Yrbsczw4M5B5NspF53jL1/Iyige+DC/lGslrVbE/ms4bgG
7JZfyU/JL6LDWZOq4ovTG933I6jIP7423toRBONo6Y86KX3sYeN9p5seu7eVPCZlFuLf+YKtD8C1
a7Gtd8Tg+fZ34kLIIKJoDFv/UazvltdBI1vXaW/XxU0nnynpgExLGl7HKL3Q8T2Gvrl9rgx6cYKl
kxNStKCEJxYClymOJN7s2UeQapI7NJBr2t028T8MRAfTtbgw7Pmj2uIYy+6lVrgaMN8SipnZp9Jf
f2eduBlifPFVTaE59widUnfEKECB+LPIjiPIjQlrTbSTWzZLTlpmuuHtHZRlltrW58MNYhPivtfk
rJb1lu30yIoSKKfKLOxRJCorZLQ9rikYN5RJTjrRKzXEX3nUoAXC/UkRA8Emm+gf531ImDcNFvqk
zsMrZ4rIDoa7ZvBxGWoIE0v/1gpB01bid2gYLS5kVqKK2qptuEIzVsQdrAEGvSby+7x2yoNy6rDq
x2+77ZYzhzMbB2hmSrLjtaGx6SlDZTWrKsjhBzdzgC+OtZMqnhxPUacI63NgOG42yb0rT+sWxl7H
5e9kMoxQucsv3YqCUDlCzIvyNBF3HQJTt3cNeBRqsmU5KgZ2sdEG7Oy5ySDmHUqvAq5aR+Riw4rH
yIm7KWna4xwD1xu8E89jRjFplp7siZsZA29zajOf3X9F2JbjMyb2czoU+SgcbkDLbO+qKZOHKcF3
4NOc7VCUpoBLyIBw0sDSEqtLzDdy+xebeQabB2alJmVsMNhpUGRufLNmxLWONYcgECW8MAXm0WL8
26pTkW8bPH5fDBDGxajX+GqXOQRn76Fp6dp0iig7Hqyv1O6+JjL4gASwRUrzwLAIiYQuPWDjhPr0
aDgzVyyE5D3S5bNPwgQUruRoNGfXWhkkEihHRG1bKLqegZlDIhKyS+doPEVpbXMEp+d6AwUTLWLh
3WFXSKQCK6LSNlFNye2h7FrM2K7w3fHDyn8z7cBljUGaQFK7Jg4RTouv7xwfL5X2tTpO92TkMYWR
/dHrx7fMNz+spueiWBhGdEx9q1n+81HipEq9TSyE93POHGpW9pNXfPuaUCo6oolGFped7h5lqhAm
MRyyPfA6Y7VxRWf6jWSNH6PiDg1Gt2NkRUZfhO8quRl6QM56RN3NU5gQst6AEW3YYPlmD17mW4/+
g8QfN6B2fmRsG8ym9VypCp+2Hb/WZsxC21xydnL7xDExTpKqtTPthieSJZejRlYr+7fMJcLDE++p
EsVRzMu3LIj+Xtat6w7ddMkCaysvKgAJJlxaMasYF4j+baKJRtEA4MzeC897iJrij52BbSUB+hnu
aDia9edke29t5xIbVDPtMjBNjr8cx0NS1Tuvqmz+zTYcIa36g3Z6oHJMeXfEicK5KS7I8Km1rO5p
MvIrsL8nie4BeaUyWPSWHvuq+k9FtImjJdNZcDZsKAS5NvNeliTaAD5DNNl7WZBN7aGU+b9kkS/m
VOFxmdCXiGYlA8OUoAnmsENRi8rCJ4xpvLUN7xkQZ3HjZNbjNDRXt3fc02wO9dGz6oeqnd6RuZBD
xAYFPziL4cY8sCDlAAe/E1LRX1VliqDyced3M8zQkhRtHxGDtFjTY5rJA2rd0GPj6Nv2ixyJN+V2
W0TCDiXxLsYI96rPBnqfDxIaLozPo6M0WQ6hlUB9Kok1bFYeWs3Afaf15n2DITmZJPZJYQ6H4mNO
FwM9JZTLbJ6b3bhxGVcLQKeo5odk2TDC43QBzEmMj2QzU2uPi+TCBdckNK69su+WmEf+6prsNuOW
FX6Jvii7aJKHI4bCeGe96bYopo/KDsqgbKrh2EjaZxdKYu+s47kcTIbO1cECkrN9H/LmmwHAFQzJ
PULb3J+bEDxuul9n2Fcla80wrZmv0N0azI5AL8aO+OIuF6fcvB/r6NUyzPRg48/gpkYXaZAAVegJ
xdzRGUgRKwtVH1tUQADXwtwF7buUH9XCqS789Hm2rVNH2ivHhHeaSw3zVGMPiz1gjo6H1pqwJ1i7
jfEg0ujk95gKhrzQR2scF7pHNmEsCN6zBPKkk2cI6xCB39TEWSBtY1rZ9N8TpfxNR6KXkdKu+gV4
qKgyfsXOTD/FjoN9Qz0c1qm4GawNF+Fl9zrt40PZsO2Son5RJHieq7mH4FrL15Wjkbm6IPQG/iDc
7WvUQ8Flro+yZK1xIjslTmWrOji58QQsVj87OUSkZB1eK9RAgWSZPfAdI0EZnDXtwUb3DmmKUE6s
dmGUtd+dPQS+NJed6cOzgXPLFlA/tjXG+J50a2Y16mL37DHsPM9Y+1IVe4tlszkAsIBlgLwKYC5j
1P7t5up3JPOvJZ9ixnr1rylS8e1c/DZ8sB81yisGZirZ01NM4RhtykCojGOdhwbLvoCBIv5v7ReH
wSDOVjDQ2jmLTzaS9M+NWe5HwWIPW0yCRaKrH2TCvKlV31p1KwIADklifQ6kbFOVw31eWU4CxvIO
S538Wo1U3eT9cDvD8wvAnFqnEp31OjvcUDHSuajwbj2mnuUs311EWQES9D3d63QGMF6ikIPfhY2G
JU2rL6OXdFcSy2dqhHbR9i2MJIaCnsUOy4dj6/kxDRm+I8wC35hX12O3ZXNXERNjkwHbYEqE4gbh
eBmycL/+R619LeLq0Z850Cp0BJhheXVX7ptjZ1ugGEZOYMuiNfI+vb5uQm/sMPL00XPEx934VpQc
5miFY1J0TH2BcBcTOHOrVfkblkYcLr2+ZYLw7DvLdSiJiQc/q7ld/PvFaCTDZeNpGBwV9NRFF6Y+
PMcKgAkdoH2/ZmqfWdXN7LhPkRNLQgjIza4Xm1fai2+Wnh9aNRIHIbAMIHWQiCDTriRp4cUQPPIc
F9z99gAt2bfMBshLZSF8zxf617gml/4X3Iz4ZJNkzp6rQiZRNDw6wQK1usKmnMa8pJzYoLCWU+H6
3/AhshthM+d0LbQaBeoTVkZybyEbRHJlbCUk1XfvwqafVqhssreDxnNeGkZfdrOIveWxE7FG+akI
PyQLuzuL3thXumDjxuBvN++5L6DMKOuuQMMQUAB09ZjdNV2T4seBkeGwvA1cqdl+403PiAz+RajZ
vnK+LWWX705NYI2b82M0uX8W+DKn8rcrHOAQqMFGowPgLh760v+dlYN6tkwLO3nWPUxeN11Kv6uv
s89ah4E5EVzFp0d0527dYqBK9gOMvCCbCpWXYbrwjKizsj2NCBCJxhbFsyv0fl7AawLJ4bMK7KNX
pL/nJR4fwGmTEXBCKALxJsEclmCSKSfLuwx6GxAMBiANAT3ZWHrYLukGG33yMVxt6MGCVzh/KwSn
giILO7TkjYewGQacbZya2zlX2Br6mQ0A4tRd6pAMSeRrFSyT6yDtmh9haBrEIyTYWT1/OdVwDNvC
gnKk8b7FctvSQAg4bHYlt8kxojt1CWlqJB8aDSEZ1lT7Amq4ylhPORhLPXde6Eco0aWv0GSRruKI
6bYf6TKNHh46KdX5rsTEjeT0ib9DVeC4b+TtEM2I06/uNKugiKNza7AjMFS7pthYBA6cZriU+xoj
66Ef/tLGN6Css3259pJc6xJjNdB4yWUSFiVGRg/U9ZAoAV4dacIwD0Ed9aQl1ONe8cJCNCKWMkru
Gje7EJ+L2Tl1yIaY8VRO+aVrFUBPGKf8eAgt+oLEAXeaFE+VYjqxY0YLkRcn3bHKlPTA1ULqmYkD
YJfkQpw8UJnKL+/jyTxRcBmhKEENtUZ5mXCB+Ss59U66p/tYz9JOboSAokYPAIc5ik4gCG9JxX6E
e/zZuG1GPhK0u6FtbtgkLZYrzz2rybKJHlGpp4FpoDQZFe9a1COM1kV3qhgNB1EqeByq4qXvjXFv
pi6Dx3zmyKw3co6Nwwk7IE7PkzH5TAsl/DgzJhMAFCH1X4cKWD1qjDSHdJw+TVVBx3UdG4NOvuah
6prXuh1U0HmT3FksphRKSs+6lk7KuDTtFHz4+Et183vPGneCO0v1Er2OC+aB2DV+TQZoh1HrDYSp
l9CE2SEyhnjW9ugmm/N1yZ4Ih2KRyvCBgQDaOzVcmenjMxhMNGpr9agZotyM5q94TWoSR2YG8uYL
6JTukG40b2GajDAJUocD57/GDn7SYdVXCvd830zw62ZoxJWxnHvhnNKmfU0i/e1iUCgSAfAbc/vi
MN6cNeCiPP8zzSaZcgbZxbbRksoWQVsusFWk6BgIJMPMnrXe2esl0tyC5YpA+xc7j2vJLrtmL6Vg
j7DQ4TEAqOND238jH3RGGv/K0uZdDbwSVW5crXXL7uRdpIZpnqVfstlEyb/TIv5L0Nd1PpqLtZwJ
AFIBWuWXrjLzE+PhBOqGH9QIH46QP45RiSrOAPIb1DD7MROcYTqsAdbYj9bMH1khH7zUk3tfc4eZ
pcRMUfsP3UT8FREbt83CTlR7C4xMHgT83/rQpAKfIGqtI0kvKFfphyAG8kjwNiQPmiLLZp9e/Fs6
Ehxtb+vbJwSNUxzUJWL/WRGC1lZU3vwSHBfVkRmGvSdy7FXMzPBEVoLEYoGkJ3e8OKy2yJ2CEi63
kyktU5xq2QOmVVIHdfRUttlZtyV1LzLijvslH2YQ/mapNlRyhCDVCal1m4S17hofIAt2IXLezwr8
4bEWt17tYCeLF5NADwSVpbq3M7K0nUWmh451B08Em4hUKXaJVcZHVP6EOsU8JJZ8DhYGZLM0Mpxi
7LzLrptPa0LNR/+xjtyoLoRy5MU3qPfuRpnkB1Wxg7YRSncWiZ2Eq97p+q5NxXiIK84N1wUF0Pfb
sn+5H0XxDaMOUABydUc8Ntb0QRK6CCbOU+KS2h8lTp+SCTARndbHZXtImttNZBjzDJ19CGxu7r7l
bvypBoRTUev9QZcIJ9xhBZcnptr19K907Wz36MfSfCVUmYfDSj0t5uEWrdqmtsZqnm0Xq0f/1CgC
Dkz2xxNAlHrbqy6yj4NqUnek2Q4noXMcu+tvtHfQf0D6MReIMUCOcdBHuryJk/wOWSQhZ3Y7HqdG
vVOouCcdpWRYWu8RG+eMkjBoHcKYtObsJOBpQbmsDSjQo+QKXCpi3ASjuZRaR1ccuQ4dEO7vL2zc
2FoFgjHFA4heNUIdzvnn6K+1KuIAcxnogwh+IB0J5MESttA2zc8r68FRHVoXxukhCJkD9hYWUaxe
dv08xLuuiJ9kqbNrRleYyAUOv17fy20+5kzkJ1Ro1De6C/c5SfCnoXHv22W+gzNg7gVChtT32J3b
G74gQmcOx4z9tzhiaqUFlCyZbHyWxBzB9yogGxjEpne43fFY5dgcyyVMMKsu5XEdCY3ptyCn2loS
wsobwmIYbQI98iG13WkU97tyHKFUATg/9FBmG3djqLS/yhXYijUU/zrZveFsP2cu05IuS8QetvSx
0NpACLm8zTbPL9+xz5CDPhOgnSpF/Ia9tZAztE8CGTPGcvdcdS/j6H73WKMODCKPswSQXpglYx3f
MvfNzMlHox8baLMzCT/QjjUddeGnSBvgPNHvvqD/g18ptxWPpw6OKItzaX8AH36oKXaCuIn+vCtX
ApOpkvZW40irNwB4k6WXAgkSCopHq/Vf0ly/JxNiR1x3ctc1MxoGyVwxk/LJtGdGT2JbnTMLaGva
2pyByF6UHoKnWcbhLJE4WlkrQzJifnHjUdoStNBECEyytLza9o27xSVIMVqhjlceofnBLogN1qzh
YOH6KB3GPqzX4pGhKfYfpA0/CnX0fBQfEkRFYQqqccuKb/Si5T6eiSKw+vnWKOV4ZiIV6XYKloRC
07P2E4TrI6PFuySn3ZhZGHopg6KOQe4pKQekosL+TeW73hTNR19s5eZaTUcnf4xrJlGZfiShzedy
k2g1jD8Ykb8xIb+VKdMW+nUUS0v6NgIXPMXedCJuId5H/upeGDjuBrs7Gdos7sl1C0xf0345zUMc
04bPmGEP0GDdY2mVzSGdFu9gSu+G//WnyBr1aW1xWqqEjKypelo2YL6TCAGKE40JgqMwxuiyS2we
8X08fRYV9eFAhFcZY3O0HVduqoGL76Dcg9/KAtk4pJ1ogknqbwv6VpswgiMVbwHmQW2/9qhpiZDL
zhOxQDguDp2DA7zwZ8X9yhRQoZi2sS9P7Iz2879S0HWP4IVt7g86LnXo55LLUrA66y89FBGuYwIB
fKN5LdhaciBN7nFjYPDI2YSNRQqj8FMivv7l5yAspPPSV315sg35Lzdwx0s8/trEiEgO3pk4cjuO
Gfkk0Supo+yQcJyjMTtnY2ftMwFeyvTN5cz8kSwlfXYd+twIcsnRWyC894CXha/cU2EoltUMKjMD
PZHbo30TBRq9mj0RpqUowBTwknjGb1V6X9rw77rWfjDX+Y9b5CD1scXRFJp/TYuiDoYBG14Hy097
rz2gpc0AQU00OD4a7tApA1PY4gsEgnzpOaoCF8zEzuAkqPKC+VqeRiGQovfEcJ7iHiacoeNgYjUk
R/AcZgT8iIGxfzR7LJbRlThZViAOgvje6O7i1PuwQXTDYJFXMqC+8bXdEmr9aLALDpqF7Z4/Wzcj
VwnrlLXeLQUz0oXe1Gmx+DsdWyus1iQKnyHDpbtaUeUgtvIclsC1RQVX9TPzI4pJJbroRO4SMOPo
T+eTROQt+i8yovaIZm1vTP3ZsvKaNLKx2SVa8gNi1g3HuMmucWJ+LiU3qazXP4nJtjIqhrO5sN41
GaXjb18mDC589vOhpK65IAVCRV/xFEOjbhQaIgxCSE+HwigwTrOMOkyeChZmNXdlemWm4Id+w5jM
bNiOExu27Iu21WEkluvU8NQkocQ7pZ3xaXIshUYNEaLvuysi74xUbcsOvLljVRgzDHTH0t8Cw5xT
3LgIfieeIEkNb5+zAF/WklzRRj9I4pTRPsDGa30/qFb8XVLrOkSV+id3DTusUbhaeCaTkVd1GbyQ
hfcfUyETyvyZJAIXGJNsl29zLIHWVPZ3posrLeiNQB+687pM3xBj0Z5nu3wT3WpeDIfjBfXRC+JJ
tWcmDLsz6dL7HOtLO4AMkXpZnsTv2rHjgzAW66RTXr0bB+7jYSiJLU6H5i7l/Qradi2PrSoh5mC2
SsrqPivCxAZyqRpaQ9NyxFEqeTaG9EmJkdiNzRQFAoJuY63/JRk/bVXrfeVO+bGrrnjJn3TmR4fG
epP1AiEwbu5jhcxC2jBM/4exM9uNHEmz9Ksk4npYTZpxbXTWhe+7u/blhlAoIrhvxp1PPx+VNT2Z
1ZjEAAkhFVIoXO5Omtl/zvlOV4gfWaqMZejSWC656rTWs1ZVw71DidRYJMa4pdzQlYRTAdyQa2Fi
W1XBu3DMHyiIsHUyttKlFm+rkOfNmwkBhsR5J4RxExYdnJmwadloPqH1TuuR/FTfYyIQenVPx8jA
ER7L5jho30F4RIg7MazQSsSn0sIuBM9mjdBJCVqqa0uebzYflOghXxlI2HYUnsC1YesG9D7FhLG7
FuBHZzOHJicJskAPdkkTXVTrPNSlP2OHwJK4aD+RKjZ5Y7y5QwU9F6AVoRV3gciWbb0ipLAg4E3X
jhUjwize1VUoriSAo86yr3PRAWQ6eyclO6Ek24+uf9Lz3OJdx+Wn6zH4E9e8WtiZ2edhp9gzfwJ9
6Uxw6jGYLvHS3dct+t38ksHin2jc5qiEVQD8YzxcCFNOBcNpNpE1IzDToxoOWbGJV0QxkKm/ulr9
l0wZu2SsXmNEjwnTDC7XdG0puCC9ib6P/WHBZJ+hssZpY8jdvQM72i4wRll9v+4afboyrp/zFW35
hDH5XUVyH4HHvzdNea5U/opXKlz6DIMxz1LEWXEmXlsY3cTw2k6NuyPrBnQwxqBcDGw3A8qehXZP
lZV+G9mseJZVbgjQfZcigRwIcOMAYdFc4i0i5xAaV9gpv7qLLutojXLJpUN8AQyljuMNwAuwIzhq
PGlENTDzc6FVFgXUyt5amcDKhjLPkvXgSpPUu7GyPSKnvpFi2JySeGsp5WwABOJgygtk+75yzmL2
/cvOhPrW+TnvoehnD4qAA4BJWVwejVQ/0Q5KEh3/utSY2yEYN8rbFRQzcHLT9o0d0tF5tWcXOk+L
aIYvuzSYHA+0h5WnhzowWcCy4agKY3btJUsjhPmg180O3u6wgkNHy0YMYldIMKhuZd93ANRq7Mk7
it7wFlGBQoieExnNCvS7cYctIsUNQbabwZYhBz65xBv1Q9pEGZBR1NaWlJf19ruI6mwzASNZicq4
MLHy1tGmbwg6UWAOzssugSjjIIZcc2obpNSASr8VYYY3jOn8Y2NLle7MzuR+7VYZ9S3DIBkebcHi
gctifdtpuc+GuBl3Aa/uViExFcO0bcLc31JYuwtbHyeSPVUrrA87YhwPzFNHDmAgykkgkAToOT0g
biz6BnmWa/aO1s2MggEGFr0dX5WbiGVNFTJDB+Zh9KBam8CUJAYq1kGT4TxJpXdiqDDps+I9xKDJ
zmnTo64zj/hl2xEkv95+0PX252BxRC4G3FbaPbNO2G5l+AyHhT1r7ryO8ApX0yxzOknFVpm9yEaW
JPInZNGtThMFRdNHTl/53uvt01xBwM7Gho/mrvXREwefsPZClsWFPRCFKiTAlnqbfYiKbLtyqOLs
RX8w8v5FnMFjdFvw0Yh8CdZt0wEe7w3nlHTaGsiERpqBTtMypdAOM44EBbyccGey/Ye3NE35vW6Z
/nZc6pkdrdqBzTOYE+fQT6TVaJbexNaPAfwGcA3yMbqPwQWdeZnV/cGpGXtblu0wn9SxFpO2IJWg
ySB+zFPxOBKHpz4+2WuJzyUk9M9klBidd0MznmOqEpZ5PNsLPQZVGYAyaTMjKYlJtCUctFQfftLW
QrsJ0kHA1oVxw9TDgtD7ddpyWQaGWKScWLWcU/pkpNrK0XrMBNxMjIQMqtx0ZnyeUq527OcsNOX0
bNATmvcJ8G7ZH1TCrcIR5jP3t2AZ1vrayX1gmflDhbYKy1philYmMEzu46OXvvbwL1dJcPYM+9PT
wQOaxbiyrO7Kgb+iFYe359Q5q8wrnoVFf56r6SgCgmF72MDQU9QKmqJeBR6OOm5890p5mOXhwhUM
CpKISiniFhzOXOvadvx2ZcPQqmoUCmx+6X3yNxxpgPMAjGpjWpbtYq0z2MHBp1NYsQbvQRUtFJoG
14YKYgzDLgZKFbG4d7PX1manL7UfVqVFINLbH2wYV2NDNnxkWL+C978Th/n3TFMBCSd9ljBDF96M
f89C/MqJesFJydm6iD4FjiWjLj7JNWxgCwS0uYSntvat1QSaRRnTqe6UtUdwnnr6zCgUFiPF7yQU
9gXhWYlbZBNWPCOMPB+AVxrrqIc/4gb1ddDkpwRJDNsl/TRSgAuRnb/OVlXPNLkaa4uxP7ZKYfb4
BVRL0ZlPmsIDN7kJLAYEEV3H8M656YSJbq+aDtePZqTf8xj1pfcdjRsqslzvcUKCP8VZy/HI6Rf4
37799h///K//+Bz+M/hZgMkegyKv//lffP5ZlKOKgrD5t0//eY4+sb4Uv5qvv/bf3/bXv/TPxyLj
v7/9lv/nD5ofzn//XP75fz281Ufz8ZdP1nnDHe2u/anG+5+Q5Juvx8AvMn/n/+8Xf/v59VMex/Ln
798+izZv5p8WREX+7V9f2v/4/Zthm1/P1B9P1Pzz//XFy0fG37tmH//z239+1M3v3yzvH650XMdj
/uwRx9Plt9/6n19fEf/Qdd32XN31LM+zde/bb+Dzm/D3b8L+h3QtQYzDxhri6bb49ltdtPOXDPsf
tiMR2wRbd8expPft//zaf3n9/u/r+VtO3XlBj1D9+zdT5yeVf7zO8+/lSMeCuOrw0AQPxiVSxNc/
P+6hyPDtxv9S9eQNIgLawlRZY9uBR6fxXWIeQY75FySLGrBdlEZlsrEbxLqpoyc3ovQtizj5YK3X
r7pm/lBaJT/avN/2SB6ZJZP7ia3/xnXCSxPPrM0o1eHPANBr8uiuT1V7F9dn3XzLaeD8zlKVMZAC
dBob0T5oxnvcAOrO1yFdIAObG9FxwMHgtS/4F1d6NVBFKNqXuRoV90F7nkjM4YJudpMRH7va7U5G
Qi6pCHt6L8YVz/+01shC4v5xo495K46D6aCx+7jgJ2sWqWJEl8E+Prd1Nix0WQZYKjq57HoaDGYh
Jg/C/iCS9NFRQFMrWO9LgDs0IXkT4LZJXn2t8K6k3deDKXZUF30OpMUJmCfnAQTVE6PNdjXk6Y18
zHcK0H6UqaJG0f80xyECEjUL6TbIGOkSxMjLW6N7ANKh6zdudB/PyIryXuV9vtF8EvDA/YA0gEHw
GXbucp04bNDSYzYfG2lKNFddicBsJhu76q9ajVnZQkDHbDY3JdTE+nPs+U7yxmgpOzX41zwXMlbd
/ChJOFEOXrYror+/2pJN8DCDEPXePbDoMKyNK2wN87RtePUt7OuxOo10Nth2eMhjmNeTOxv9Xcav
OdkcTJA+DVA5mrQfVZisMeqNwymSQ4z5popumgOCTqMhaSKGe6znQz4glXdEp2zj8ybY0p5E76ER
nEaXhW/O1idm4x0td2DGVjmPWBiWYCwIOBPPykPiThUj5xwWM+dPmIn9SuuRphMMaIN9F+hmxfKE
FlLXNDJ5IS7OoOtvkU6jbA+XXc1RC15Sr21wTAXcjGnU9dDNJN1kQ3iv7BLaB+OlBdj9NwCh3pVr
aNdEHhJmFh09XZp3uj9cXcyeBPITQliSqGANUsIb8N75ujiKweDI49ePbozphdcgRbumhSQiv1Yp
eXMy7vBJ531vizI4SWl8RhqGmNYn8Nk1TbVRhKlPnW772H/mFkR/ULsxpTyBalbeWBF+Kgw2drLW
dMaFRbmR82xXmptS77cBQKll3vYdqZpp2poi/CyiGKJk4x6oHWHsnUmSWJp2yRNcZmkRHbrW3Mve
xVLeaPGr5fvn1EQ/sRmctRHQjrR464lusQxaAkMCuqll8X5rjcTDAwqnbnIJ2k3CDjdUKMUELYdb
VXMK8oZt0Y8ksrxAPjXOSSsLk7BJJ5/cetklrrvyPRzcVtKcVcIoNggVzepho48r3d0P4q5QEtMZ
N0qml5W/TSBj8BYEXzDwr60T3ds7hTaH2IuNpfNQmzbRTtSSs62XtkEJ8KkJiw2P86np5LWJ6Lij
73nJOYa0mlMKNofRhlEKfqrUlsvkscUbtmw6eIJtOvwcHEgq3LXOYMKP0dw5MCWonQMUlbXbYyMq
dIdvZDphQ6whmrbSInUf9fypgnao4ewVFccfpYEFqTXEJGndPMlwI26nbe8B9y1aEprC1DGvXBJf
jtivwM7FGGiX8IiWuePngPwYC4ZjwoarqbcYTn1KxIDi2p48eBNpR+CeMQ4UkVLRQoulIYtpF1Ax
YUNfIJT6RONdtk8RG5YpbWf70LGuYSEznq5c3ifIk1Gg3nIyIFb53kmC9V5AWpneXncLgXlAxgzy
fZxx9JLJEAPsbfdwpRmn9uhn0ZQec7NfI83129ZtLqXd2xs6I0bQbG52pjwsP2fJkJ0yzvlSA05J
rcbGqaBIePS2xSNFM6Zbylue4VQxgi1Mz3dmaOjNE/+askb7wcqiB07f3dl5bl1qymuLWE+o2YxU
ANbqMXStAhswp+ClNVLtyVSCpuAKC4BAPOAkqtxjUjk/GaJzhwCCdNT86MMOr3/aGPxrBf7ziitY
7/+y4LrCEpZrCMNxbCmFy8bizwsuVobUzLXAWvVUryyKSutWJOgmLHp2dbXzOGMomlsnN7ABAyCM
H2ndwbHU83JpS/xcKa4ROJWcsEAwfn2qqKcL0vuUbexjX61Les1WMSVql4nW0MPfP3xp/PXhA/g1
ddPWbVfw0JHr51/vT/uFwAqzyawcBiGgrmnwhq6L74gdJwpbIbw7rEc/RyuEEJm+sn9AGZbz2yNh
9lml32ktfCuhLqT0SFvV7NfK/XOWMU3irZ/ja1r0LmyDHI5mIQBo43x4a8LoyLK/bODdu7OFL74z
k7DZ/v0vZlr/8xdD7GcPxMDNY4M1f/1Pvxg7Nez/oohWpIB3Bv4dWXpEGXONbEIYcA6JXXJUKV4l
Lh1knkWYCgE3hQOdIcf7VmTGCljnupKQrixSoMy9hnNQQc2sJcN2zHFshSZ6JSKflAt4SHcgOlbg
xNJmZRoocrIQ2H/wuXtYLMD0p5plQ9QLXrgd0BaOFXHQf0XKcNbtgKHRCPmxuCW2BM38jSWMx2Qk
lZ7aqHvSWf/982Po//7KS4MUpil0i90s21lT/+sT5DWB0hi9D9SFR9FtdFvreYhPRvDRtWoEpWof
ldMw+6fSeNvTlGf1AYzAZtnYxfhDhOgTgEM+3UY1MK8Lcct0JPvAILvjOtzuSrPZsVPmXt8P1YtT
ix8x07crXjz4i2Ckl21HoSSQJd9tvXerdf21Jly5x+AbPmbZ+Owmyv1o4kISs+LAqUWUMjPYjNge
pNla7xPnGvnIkM0wmoeh/0WXDYVgGuAHkzjQMqLkbNNHFePM0K02hRopDDF4YJ0znVyH1qko7qz1
YLRXwtTjyZflWrdhXmZxaG1MEJq4+k1/2enBoY7RUJKZHydjU7+bcn8dc8kTFcKmUyFyLUBDuaeU
Tfha73q1t0qaHdvMGRbjXERE3tNba0UuQIqb2wyy+j4VNuxGk2w3d9kevU71eK4gzpu4UTET1MHN
tlyEvRybMSlfsUO+H5ey1bQXr/F/YKdoN2ku6O8j73J0QrMM95ZPKRQtQXmVxT/Yvf/8+/eMEPa/
v2mE6zq243qe5xKL95x/P17Q3jBhDaH1xaIBsSSt3oW5dSBC42mrJEcBxKEZ7v74XJmftiJ+kKQW
g3S/ImVRDWmxg0A8wjvQhtugqvGWt8m4VsBS1anwtccJ+FRJT+eNpcJ+nGKgS2XUDccAv4WOP+il
dpdOpciJpoNBBDMG2FeJ8Z1ZgZh0ej3KOYnO0f0qB6O4hnv8gi8xJs39pHQy6zAmmwsehhx2gHoi
8dZcqE1ScAVjfxV3nrzJwiRFVU/j0vApyciBHZFSnNJTS1MDwQvtvmgzg1yO497qBtsHr8ydU6C0
kjnlz3iZvMa56SyDB+T2R67/tN3TCL0pK28ObsX2ERR4vSJHT2Dc1xr2yGV7rKbyZPfE5WrND2il
c3DeuyOGxgpibKSPpElxFlF3JAPBSqPLkyW7m9KLdhdAPjzZCse2Ly9IW95KxyC0KvMyuFb0kMIJ
ErsUq+S2C1S+UaT+bQPNlv3AtMqratwYjNyOoooZCI0xuXUtuYN8BZdXRPhv4IayUVsx00wOX5/R
ngyFwaOF5+tl6jzUFkZg5txRX0ndv+9kO60KlUPhCPqE5RlXqsNYHh+DO8Ewjnv2F8530XSQSkei
4AXrxwL08ufYVRN4xmnYGRGzVC3s7ytK606pUawqO7CXY2w3TKfrQ2k51g6/c7IcOHbAbJZiRfqv
2jtx568ss80fC23QFj7R3juvYEfjTTVQjrLGtEa7pxsW1jrLLTIGhrXFNvWY6UmwL9wKWToNyIV2
i94Y/ccu13AhNNmRJEeGqprqm3DU2j0JSU46CX55EpP2ySATsGDw+ZzF6wwaFHz0ott1yjvCVzdo
Z6AwJXGLj7Lp+h81ocoHGmW5Q9ZOdEbT4WEDW6njyWM1xrLV9fkRYR1tWZLowH+b7SPawFq2kfdV
LBKueuZZg4+WZY9hcUjrCpxoTDNEyxirEingpj48krDhvUiDKb50YD6wxQNbqsdkCt9LDWsmB7xw
P3rEcUeXN3MzVPyoCFuYbeTFMyuH2hkNLiBUj/yZBK3g1NH5jNzwoViWfrBbjHFIUBmFDZX/pnhm
zn/8mYcZKYT7v7fz2oHq2XnmAWdWOR41YxyPYaG/aSXEUNc8qqR07h2Zh4/0Tb7IXNRnb6wEaXQc
oAlMmGRFhEXf2bk80TY9nNk3Duev/3NbOgvNNHkLE0Zkm4zl0oRNcma/aV6GNq83Y4S4Xuv1dA5V
fheatIZhDLqkWeJu6M5wKD5rXukftj/ponkoyqJ4TiTFGoNRX//4TrdJ9mMVeATs3l0z1j9smKfr
WJU6OJYxe4hyUnxREr+HNJjJjNwZ6cU7MIv1Hb4T7wxOcRtQNLpPy5bRSKsX6HJ8IILmnSAAQ7tw
ML7UwD8zTz0YWUJyRR9qhrxpuWM4yBOcuvop80rwMOB9VkZLvVs80beZ2GSU29HDkVUYrCXJzLzv
sNRf4rhBVR9SE7tNq518wFnUetTBfdNjlUiF4734rCWOrsp3p6lWU9Dd3HBs7guqym9O2fxi5C1e
MfvY8D/ZqvZTIOl8L/cVZXSPbeRNFzwNNXESvi0na7A20ET3VsZN2x+FtY9yz8S+Xa6jaexvhvT6
G9u1HtshyGeFcXT/9YVEmM2+rvRXwMWIViRoSY5yP2FxVBZmFXe82OU4XqxAVpQX2mQNU0Ny95//
sJu/rGY6dOSOQH56ZR4trfFXcO2I8mSTfpxjSNtpErc24yBHUo2Lbk43f30YW2o1Zv52cfjjf7/+
9OtzJB6xZhn8LEZGI5jiMRi3Zn8lQcQBNSoWOIbyYyL1ZTkM3d7Elb7SJHV6gdcd2xQIfz/RJarw
QuEuWIYC27aosAcFIkCZV865GZvpXGfZUQnfOo+FSKDKpEhEAs/rfq4heYohbeoyJ4osdMza+hRf
SfXUlzo9fn3SDojyVhsdjLk7MaR/ZFly4OOcxlnMSXpQsoNztvXUpZ7H/dWbEedkXoWt6LNs68ho
esvNj6H0u6sRNO+JHFEQejc45+Ocai+oNPBceUTFkkermpq962aHmCjCswE8GzQLxik606uGAMFQ
586q1PzPOkJjNO0MCg8IEAgOBPSw43gWSbZ09A9jUZnUSZdf8Jurr0T1juc5WsJ9zh5Qvcn30GK3
bHubM/SYTISzg8nY2+P4rLDLYvAqHvzIzB+Io/1k8uAcvz7LKL3YG8VoL4Yqzk90IDomHmDeFC3x
3/mDZGqzmeWIxdenX1+wVHi1q9bdxn0NNXD+4MGHWYjE087tOmUU+ETcz3isvQeXArW7qCLCVDO/
IS3jEG6gxmNTus3OxXjve1HxvaEfJpucRYaMsUhRv1dFld4g1HdPvClDmvNSdbHDvNqrmG6EbIbv
104SPxiOGx6KBiBU1miMXxlV7CqvwxKYEi9SgCvR0Mbj1wf8AtFGBTxakuWBZ5tPqg7cVUBJBF0W
HCZkrXfHviJeJ6s8XUYqKG+27+KazvN6GaAebP2q7Wkq7d5FgjVZoeJz+3LgFfl3CZXV54qVZeNW
4Fyr0LaOFvls5uPPrpasRWCpd8fClOFxgjFL/9h3igIcXDZJy/a6r4uzZbX5eYJTxPhVtB/JLOvx
YCztEujDpu3M6aUllCQdw2AAlEIPxkFUhQ5LS0cPZdzr1TKaMIeh4+JCqA3G/3r32s+smt5UJ4F4
RHVbeXRZ6FknaTyTk+dC4YkY67H5vDOwykly03dTRJm9lQIfMiyb/NIpKuhVtCutXgAFDj5Ehw6m
RZAw9b4/90lCO5ZrthdnMJhLFBm4pkGQVNMEBdkeUrMqHSLUurgrWQb2OdfsUBDw04cwfR4nSxyc
mGBHODIuCk033GteGUNHNvp9LygOrNvWOxgQVChOuCAf+7c8Vj6Tf606Ua9zNluD86offOJY2XdA
Ar/DuZ8n3qXzJAae0QJ2JR5hQFI+BviNzTz1oqu+3jZW726AAYFOA9O66kBafYztPZL6SurRrW9q
c6P6njXf33hhF6/tSfcYunb+RU9jZ+s5Gikvc1YtwQPcGt4HO9/JjV2Yq/JmuT1BX5Hk7zp+OhCy
cHvRw6+2VjybZdq/mvTuMedR1o26lGidkOmPiMuf2HSC+ir1+ohS1+2b2BgPZj3AEu7Ix+l2Fhyz
TI/2dFDax94P6p2rtWipDmGQMTUCKKg1tS4OB+kkp7lEqn4f6ooGD9gFH7F+q0t82FNFeseyhuye
rEWyqQbI3XrGJnEJQhs6jMX15XqhfdBHvCpQSKB0JCOpfiwzfpN/QEQf1ylVhBzwce5WQAY1PI9G
hNEvM+ScFI6MN3agoIPL9IGcZngS6Nl71vl0qyBf3QnP21MJsCPZKKB5GduxrbqHek6hW14PtFny
8hu8uX41kzbe9cUv+k7Ua5EbdzxF7z63/neNC2HR28p84UCIOg5LnojyiSY++VRAe4gbscbHFr0Z
BiviFObd8xCxB060niPO1Fg7EKYeyOTM30WO+SkdD6wAkvuB8QylCFZ4TWfriSsUtdKsZlNqla++
zhBdL8on8KO0dOjImkTWlhA9SEEqwmK5D6OXmnaQlxl3Wi2nB7Wc2y6ZEb+yj3Ef7djbIlJty7hP
X+rKuHG0349ZNN6+PgRTPx3MfrhX0+TC0+TDCFM2LVmwgtmhF5g+A12KcoWlYCAROHeDpty6Lh6j
ajqMvu0dx6F5zKxI3NmEbXfUeZfLGi1kFQId2cY18e+kcq1Drnz4bzDej0wAdrU7NkdIWPW1LJka
pNOuHQnj4JN3sODPyOnBdGA7NtPRDXrrpsIY5YjhKGuBrk52EDzyeqCMzE6ROu3G96FS17jom20f
9DmpiKHbBHYujklrxKcMyyyOBLHSqUGmONeID0Eei12ZAZ/L27ZZ6LFbXQ2JyDu0vv2mhNsunTHD
OkGkeIsW0y6hD5TfNTmtJ2+jN6ENOn7UnuphGQ1vynGGl6LvgkNG1xeFB85PE7r8IUupKBY09uwb
cz80OECYenkPZjDgH7A8quqEEa9qo/OeJhxOaT1FjyGDRWGgT1sRKwbQ2OFUwnZb2tzR8dBn5Kmt
zH22MbIvhwmsRtbn4xYOOwefif06HnM8wxhADV8PIEpDiIC+PNc+0eamY3/p+2FY11H5MuQerqnR
jdca/ZmrQhjNrclLtXW4PR4VWMytxo9cZorWOroKbu1oRLeZAZSSjaW0uNzGYQn/04QSWHeDQS+Z
TwLBnijpEgPTA/LDTWVTkdLzq1tRntIx48xpvG6LE2Tahn4kPF5mKjHpGSFlp9uEH1vjs9PvtbyT
Bww6Ieb2uTF4/kB74oYqAirJcCsf+9bJFiDGcp6RsFulhPyZDvbZ0VcdVCnDzChm9b16U4FfP2UZ
uYi6rO86q7wrZBzfqsrdWU4UX4qkhuxLnwGeX8jurogvgVHHFzSA/jBEIbf8FLeMoSN1Uo5MaG6y
zL2YEDN8Ww6P1ZjVV+Eb5CFNaiEThKu4C9011YHTPoj74khMXmB4X0tDVw+1MXoPrcQWRze9zxPJ
UcXL3UOakDuMtUKnZdmkFozzxkD5aY5bBI6qVXXY521z2kqKA9daKXHAVpl8Dievx/BdkLyb7omQ
yfsiwm9GXNXewj4jz+SRv8m7YE/aud7jUfSPQ4bKmLBq4c1M+ktgBhljtF5f2oQwLp3JnL6scrm3
J1Wd3aJ+ypEVH7IiHh+y0nkZoiw411qZEpEwqzWjCjCg+74ujVs7f/j6vwkuFfFBGf3pC5lWhZsK
g8ny61usUTduRTDUp8EnPJnyPiIknOx631N3YQed3/KIqvajumslErRpIs52VsX02hH9vTZaTI4y
SZiMt9pzmYq72hmqT1WCY9Nbd3xwetaLBjNt4CfIcUlcXEwtxqE4JPlD4eewoaxAex1Iz4Cw7n8K
4v/TZOUvbPxpgwQ6WU3OZ04fAktWnd6IkQcH7AY2x1QvfBqz/BOhXP2gSZsMQmm/hqZHkUoWDSf2
o7k33hKBkcQuQuIDmpZR6JKCpmeVfcbTvqaa2bpnhsC03wwuQ2BFL7l0gW8bPgGpSOqXxoQs4NXa
xpNV+FGXAjdBTCYocczr2MuInaGFdFg2zadl+CR2ovotbX36lhuIWxwWKJzrRfaU0Je7UJJLKo8J
JZoDKnxCQx8jmzJ7GsgjjBAWV/AaiGGmZU75E+OUAPvxvsrj4pmjqr3A20YVrqWrPXH3YklTs7ae
TAznjEj7kGafh2SamhXJtXATqtTHGeyZ91gIzERy7NC2duOpZV6kSwJen5JawFWgKUS8sSJuRmSn
6e6oMMYkbOHkJyqaIPIi+uP3jYOewBMwFrNq1YJcwXtT/GLQe24nZoPeYObY1sHncVOZ9JGmJAFe
ALjc91Dz9u2+auoXSZ8HXnX6pcwMKAmRCLNUz4kePFCeSQx36nG0wZ1zreAtC3FTSdHQDWY8hF11
wlpwtQOIFZy1PvPkIYCkzw8z14PkfADqp1v10WyDBk/J9gzcfsH8yUEudr192gZPRjO+0UQGp0TR
8C3YCY+V/mwEAvuW+5rXz5kO8Cai+3IZwuP9+o48YtTHyouFgwqzIIsIf5B2nLPdssfT3Vggg2VA
zY6lYG1kpKJG5KMsan6a3s8CY/XSs20CyVkPAnRuG4wlzlIXSWlaJda4s/QET9g6i+DEc9qB1Oal
11pZIeIhYR74DeuKOhXMheLm8vzAB32sc4L9GOp+kg1cWr67MQ3+Hb8lgRs0EWR0AN+IpIJ5wWsM
unaFCcNZpc2DowzO2S84E9DQXf3ZcqqLzaAK+Ou0higQEC+hC9nglNa0ETWlQ/bLh2gdM9BZwb8r
FbfCycEX6mBvbkR1Nhv5vczu7OTZVIjsfW0PWyAHPC89No0eO3AyDfcNSccVhJz3ZsouDBWHtQ39
cUGY4mhMzrl2XGsdZp27VPXcMhgg/pWWipZhRlesF+XvFldwPLz3o9EuK696MmBD4IgkQDgOPOoO
SWL2h9prd4waYOhk/4sbvopsbedOsjLy5pT2eroifkkdPW3KEQ7UFZjKaUZeOb0cYYTdGXnWUCjk
/Kiy8KeV9UBr8Ok0BMBZrDU6wm2wQs4hzZl7D0YDyEijlJa37XnA87YSXL/o9Lx0YfAC7ALUvF3+
YkR9FG6CBBM0LDfZo99AjSjJEC+5MZ0p5lonWahmVzJ+QP97pNgASiUTZrf+u1HjbQfRsB305GJF
A6mYxGNrh3EzsIZ3g0h6UdQ48vXJXGCEeo2s/OjBSNJJ7yxKHzU8gzkkTbzTUpcXP3cwAmLvydv0
pelSGr9g5gwliD52hBmSp3n07ZiZZrBGy30bdOtqKcqLtdwhfjdXMVpzMFKMzwUpEltpJPOMVqxm
YaYX4WGKJoC6nkUbpsaWyW9lu1bG8MzwINrk2XHogmAN2KFadJewZh5UVJDoFDgusoxg0Ui/cPSn
NqgFYuSYJLvDst3HSEgLIwuoi0suAB7VCsdO38th6ZvcBgEO4bhu4b1WAaihXqOgQGMc0QXVo9NT
29irZ5fzcRNg4Gh8RBiT89limZX1YyGaYBfUkSDqRo2sSX3JgiPbk/S0d7PlBIvnIthQpHOouaLy
iEkV7gCWv2ZFOAXBwjS7lQ7p3zQTsBa4Dhdua+wztojwkpnUQKzK5vDu7LnGhFBjhepRCwCgRHrz
aSqqqkWNq3Nw1Is2ElRz6KdAvPE4B/hTu9P0lu1gvqkd8y7t94zneKZTbMaZlNCcRljuSXiJZPgS
tfIXVmAH1O3KGbzzlHPjnaE1aOjkgjNZL8caI1XkeFu9rXJQvSkvmoMDBvRMVUzcJHDZEihMdkC5
4NmO/aopua4BmLBGGBIEQb4kNfSddCQUEGcaVy/SVO1VIxC5tsPxdXKmh86InMswfzCbLj4lQcjx
C7dy2SMud7NTCnpauAtaJKaaa4kJGq17/vRAsmDuUC5BTFQ8fVaYr6uOdjAe0EmXuMHNkLCeSYMM
hTtQ6GFRjARGVyT6GdLA8lT4/Qkxg9oiirAbRpBSZcyLRNNadARnZBCm2JUEnkuX0ulCI/Ytmua9
SItwGwtqsfqECytLD1bHytgxRFqqYLgzbIKjY4s1TJDei60AZHv4nNWON1crfASkVP43c+ex3DqT
Zd0nQkUmTAKY9ED0npS90gTxXSN47/H0vcBbVbpV/Ud3dPyTnihEB4IkgMw8Z++1V848HOHdJo7O
JwlSZ3XVdk+RDhW5xCiKk9nIM7q1WhmuhpHjWLFQotEGG/wY94D1iVfCpIUZCHGYQgewCMeZG+an
zSrXCS9mGjaFQ7zOS4S0RtqlDxPtklVmoZmnfb+M0GMs5LzEQNEMep3SVeJ86kS9rNOuPVm9aFex
Ge9tXCmAXhjggJP+VFsRv1e1gAE6FYiOE5oEcfpYc1yh2iKMpLQKXCrRzrNFsil93VwHj30Xzmm3
U3+EvodPWLeoeAWCNCef0OFEbBIK0NvJJUYHqweth2Yb25DNBoTVkarGrVFVm6kFZRzmRGLY6bBi
0oYeJ+eij7+UCt00MZixPof/B8JD6D+TxAIXVib4bkeywkKgtJGDXZbFU713wKGRE0zWKw4dXx82
oRtvBrx/lovZkSSzctU26bvWTi5OaV3j2fFM6LD4QQgze0AVgSMt7oGwtaF2MbFRtnJkqKKgqqdn
69VXMWNqP4hdageLMs3kqlZ01XQrONJWpM8y98Ss6JTjwKYwjWchS+JVN2m/kvl64wvUSG3XLz3k
zqjikxsuG46wmvKKiLAqK7K9jdA9OUb/DPcy3goZjDPt6W1SwtnCHTDX9qcmqJbR5Woo66wio7y0
eQR9MyWWc8LtEEBkTUvzIdO7iPp4voVM/csmd+xB1HnM1Cb/TKnMY8iU0Roe0U+jQ0tlJO532/J+
+Q4hU61Rvo6d92YPkUFpMv6UQOdisPV9hsSv6H6ViMPJDcFg6kaYZwB1YQG5dsO4THPlLPLRvxge
cXwhYePL1NS+21wgFsT9PFtlTyGt0Il7pGeHr56DzgrD8+jY5bbP5bsWEzpRUgouAsFh3IT9maGh
HMMVi45y0bNWWegB6b5DNjySORE/BVAjTo3vlaT1Ntq7YlR+8Gl+XhCRVVdCZmaSJ6XQDHDRhbEN
yatDxczhOc9+bx5LpwdZXTMhScyBMDFTk99MPFvWRm8K/6NPY+xlnJ3r+03fIAUNt/3bMMbRHs62
tzTrST/50oFB7uSPeiiTpxLz97HXsRfd9wnDE1NWd+rBZmvJwSjELfEcNEVOQzI6Lp4to5xYMIOp
jlAlLwkVhHNYpacwdez3MJimlTuQTqYnefzudOtG5H8Jqs8EwVbOpqlyfe32dfQBrXHhmm1yarP8
05n7ba3wNj21vtP9FhCi33dNsEFoQtGLu99V/+NZ91v3++nL/37h111UBjd0QgGez1u+3z8/S1A0
Ot1v6Z2XYo5BgRv08NTFnJLFgpiDU9J41YFsYt8FsFWlzDjj6gYzkSWQJg6uO0NIxUT/0eooYcU9
FeSQhtbH4E7iLAjCuQ2obm4DSuI4BxD1dRegu00/2M3SGqdg+fWZWrIlWt+2f+/a/f75Ltvu4dB6
omOCz0728zO+Ps/8jCyhLXT/PPf7Fa3L+11fm/7nCwOPMzJzhFy0O2/+UqJAAUbuw/P99fb8dfss
RZhj0wC+f+QeHa+wG2a/bDcuO+fkwucAnvePm7/3TdIdvT9634f7toVASTp/p7+fQa2Xzhc3f79+
fvR+8+vDzM8Y5lbr7xf4Uff75tcmPVoCnme4pxC6BvT4lOxjpTU3zI8rTWub8/2W8F1/l0o0KCMt
7r7d0DGsFy4k8GtaPKdVUN0Qn6RrJo/R8n4znu+jElOse91CPzTfTKy6ulEuZHaNMXxR61MNWWAq
hnUds/i8PweqbnkrVS7pr9QmC0de8nuDIrTWGHvk7+fdH2h1l1WPSJjdztu/vyfnhL+pU5Ir7/fd
/7AwSqjJYIn9ui/UYyxeTY2QaH6P+/t6Xoxaw/HyP94jB8i38cQIjeqfnwF3GPVrGn2L+8vuD4yx
Y21YwdC3mp93/+NMgbcpB+Ru1Vg2/MIVMRBel7oP99fd3zjSjHQLj1E9fL2u18gIxS4FnvGf2zJA
dGw9z8RgNH9F9wcMEvO2U0Ri2df3ZOnC3HLZI2P2n/vrFDYNM7vr/3htGdH5sem3/PEeTSXSXT8v
i7/et5deuSuMjmngP3+LaCKVI9PJRfx6Dzl1YodnGmnn/XeN0VvsmFDTQfj6DOQD7PQUuO7XfVS3
IP03gs73/TtqBkQbte99fm1a6AlRaFb16+tVnGAjQHT3x9ddJm34PXPL71/7iTnBIRrA+Pi6i4y3
gETC5v1r80VfQdJTs332Hz9cRqPl0FIW+LqrGpPhoKn85b6t+29AWUg/CNN7+tp87dn2QaXm49fm
p8BG3u6J3z/Z/YV6HGRHw62vX5vHK1cfU/BqX9vK4g44nsrPgLMgf+k6q3RcHJzKz2jntGfZS5it
8wBXjNqzyElEjU2y4u8PEksMzzpL6t39UY+pFp5YIdf3RwuMA5sqcbvl/VHTVnLPeAXYeN7w1Ljx
OdD0t/uDXenMCCpqMrJxOxqklGsIGXi6P1Uv2yvONUJ95n2gP9MCChjE4f4gWaZIBXNj2N4fDUKq
VHT//N/7kBnZQBc61Bb3R+HZTgdqFnSG530IMS/BKhXX+y1XldUTlWKcX/M+xKy6BHbpR31+Vysd
3ypvSM737fRFrwDPefosMNSeqyAHwONG1ub+aJf4fAWdW63uj0pUHjsFYHdxv0m9bDxOBRrV+02D
9em1T9XvLTm6OT07hAPed4H2+3ZyUu33/mVe9NnoWXy6v0nU4M7HP692982U0GqwiNbB5n7T8038
uRpt3ftNAddtz+SIpsO8v/xu06n3tL/ut4DAA6cj2+H+Qe932cWxQXTATG+CNKo03J+0bD8QQ10U
AOzFkLJ8HUDwwSHBVGlV+rHv02Bn6JU6QlfFKsJJsqdDjz2SJPeDsJV6Nn3S8yILwPeQt+r5/p/W
5HJ5v3l/3v0V95vNkNcX2dAYlYF6LoXon8uMMj837huz3eSY28q53J+Nd6lDX2i1oFznTZNHvWzk
nMwxv2Cg40g1UkebN9+UhRr3FXau35ubQmmfNek/3rcEHg6pAWLxeTtW1/xWrf+vjH//P5a+Px19
/7H5lc+2ufrf3YH/B31/JPv+IXn9L76/5zaDuo0q9reJcHbU3V/x2/on5d8s18EBZCqdhRLogX9Y
/+y/WbrpMAIr8qWka80q+79b/wweM4WNgIHR6O+uwL9b/wzxN2wepu64umkpTMz2/8b6J2ejwR/O
Px2du2MbupQ08ZRl3/XefwjeKwS5AZg2VGtRnW160xkPQtIcCH3gBKM2sG6+qIh2oeNUj0S6t4s0
tJwjF79XIqqNXV2M+fKPb+//YY6Qs4b8X/eJvoRuCVtnyWYq+W9yYb0OJ9pNRvHgZCRwaIZ90sCC
rywxJIh2RQkdpcVUh9P+Ng0+U1iFQPS/3wfn33fBNPk+mFRIYRq0GmdF8x9fC/2y3BONTVRzEMJz
QuSCZcA8xEHubrqK+Mo6rrEmm/bP//59/4vAHkMn1AUOE8uCSyxcaf/rOytbZEWOQQ6BpfGMqLDe
eVGlr1vpGYS7hd1eNeVnwhzpRBgRPRIDhGVT0ptM4Qbua0XqrZaDI/RyO12ZpTrpVYBduqfc0158
dKgZmq3ToNfDpY2Tc02Q5joLjCsC6pGatStegxptgEmrz7b1cl+bP+O6MbeJM9AP07DGmwGkGBsj
zhZFHYk9vkaJT4grLZB0RWvB3cgcDqjbN+VWdQbIiapK13YnYTU6BojcnF6jfK161FQoDEktAadO
wmOTA6gTH0AlkHiJ4Tq6UDujqjsUyh6uIVSwlC4QEU/a1vM/ZEmgdVv89Mjk2YAUPlC6jR4R1Drb
EQwbhdfQdO09vtFHEREwIuA975xLV47aQ9iSoNEEbbJWhpiL+dOPupX1U8agShq9g2nR9E9QfPyT
riGIiYRLuzlgOQRHvEtHDYgdKGhfI14C7SHf7QSpqKSRAmzL69bCH4vnvorBA0qTxAQ39f8HA5E7
G1H+PEd0xfhg8WlM0+QSonNV+fMATUwfOTzMQOzk6nJXhtoaCPRyVjtnhyEQGTni8k1q1ZvheOMt
TJObrAyIg6E/nu0gp06cexXcCIMHMqq8Y6p9aBLSXkLsDyXZoMZD25O1UAT1sjAoPRadshCyGyA0
yB0/OumU0MpuyRNARu6HrdpQMlMPcdk+5OncJbGhCZFgbuCZuw1Z/COJynAjumd61N42Gr2QdEc3
Oti5HuykdDckKH4Ok2Yd2pD+gWzi746gH46Up9lUMbRBWntYhAwWCdlgoe4KOCX96LFDDgMrc5tT
eWZtRhM7QwCXdfUpldfJ08r3ip9wMSDF3GqWX98Mme8w7JGrjRkNxFT8nstZnxeDeSox9+PT3Jgi
2gs6WRgRDGfljUzmATt4hyITt8zxYhSzjUHLhlZPYhbOexi3t7C2wgcSWAhPp6+xVodyxNpELAbg
5Ke0Muv/4VKp69a/Ocl03bbxk1uO4jJu6Ial/vVAyK16HFo6fYGt38JRiwH3immpeofropuSjqni
IwqkEUKNvGBMUBeIl/SxFpQlJdcy6e4LjTq7YTQfnEtrNQjvJBrODYfsQLiRDkvq1rqg6DkkTOh2
XYTM0iZaq+3aadc7BV0Vu7+BSdvm0GhXOsbSAyFhtwFAB02y5idmSCImEu29DeU6bmH+KsIi90yS
x0Ub+Pqy73Jtg5z/RfgmHNyEVlSdlB09l62PfrjwGo5koQSavcHaJ8nLaOvGk2MxwWvNd+xn3sXQ
62atwqQ/hd5A0zelfZi7/UG22Zvht+COMXFEyIuwndOUMpEaeTYxwC00UJC4TxisG9ipcvpLzTh9
PDQW9fh3cNT6mljhtdaxxTJvn60MWbOZv3Z0tPGK64fRxq6IgmeZjIm7A3WJASTphotrq6dcVM4K
P2GxsahM7pppNJcyT9EDVMMhdUHyJDhCg4xaJ7A2mkx61uwltN7FSHl8IXRMdXbKXuJZCRxW7I34
q69oCbpmQyoBc3MpkM6kQnSId9QnF4tpXVfTX1nb4Gctom077LxKPkZKaftuxmbEuDlSvcDQnTlX
4OwoNMDzCPLB4qF+d6KcMl2j7QbDJYLCappdQedkdI8qtayLa5XiSjxlCRVL7i3cMCbu4K0+gYTB
yRzezLpdSbvfpMOtL9p81jxi+NJZBPTDGRlhvK2h/fsRDBKQuNNzl07xueinmZU3PTckMy+HqPyu
UzTiMxIV1ecIH1wLOGwMqH/0fbSn8a2n0Q0wxu+3sTMs6OuzAi+6h9IK8A2qJNvBpl0GjiIUjaGT
rui1B1+HpTjCkhxtQx19KePBmVUnfZoeWHsHFlRSDX9AGy7J1xg2rHKApVsYy2ksv3cGg2LduQ3x
YHJbemG9MFml7gNTHIgYJ0m0nr4DC8jRWREsFPRJhzA+wQCulw9iBvKg1UVzrR1yCZUkbMOVRb7z
NqMd80YXh7x6L0solA2EHSfxodDMfhm6BXFj7r7Cp3Ah00xeJmuRGNGtmnK5iRB+lbtyEEBgJ9oY
U58RQTOZ4lo13nsyUqXIBTEW1AJtOCyYcsOKmjVV8sn8JfPcRHxZAPCKEB10hIyidqQFjq1n7RA1
XMjutUOBgpe4SInUtG5hpKVEExKJHhrPqdBJPx7dfo00ZzkMLeZNSJsbQO3bzChIsbbVz9x8TwxE
/VgfCJ0ouK5LIu3ZYVAORrMLGp3+n390ASuC82wvsV6Gi4qzBISzgbwlhhbR6+Eu8H51Lnmqzuhc
mYKBXZVetCIq9axHNiKvRitxe8wBuQZYKfqxx6LOPjVNeQeRhABwg2za15UQT4StvtJs/GFEunk1
VX8M0a9hBdbeZosQgQg318b7DvrPusXu9FfrOM6mc8nIqVpbHatevgWedvJrDf8YSuptm2FdGuAC
a7qnrQcLsVZkdK+qqp7SDh3D6PrJqrVGQHSjO21ko54KeyqPk4WmGVlBb/Bxchc7mcN1A9fMih70
iLBiHxj8OqAcQIHrRX+2cpQgHol/NHheM2BKM70xenRDvbxo5jADGpaayEhUjEAzwn9Pr32QptcJ
jOfaLcZmUbaBdm6Mn43Sm3MAwTazVbhTnsL33b/VHUIEOL/7mQmwgi3ZbHDZfMbwR84yveAtVAfD
AVXIR9vQ9GgeuuEtbf1VUmOzM3D5LgQoyU0Bjm2tJkS+NGTzhSfTcYHRvjyUupV+a6xfUx6HLwSu
ZbjiT0XN4dSUWfYNqci7XkXe0YlNsgOLZJeQH41Y3lknsb0ZYwgRDcc+cxv826bHhTtnhHowuqJd
kboA8zI3NmYAhB1zTn2IfEei0W3nIPulKpIPuyJpHfsSCNxUfmszTwJUQ6KhisI7ou9dVBRcVoZB
VjnMCnubmfNYHumvGVfyjRLw/zLdPHW7yKCYr9NoR4vbg2dD1aLcYm4a0OhpR81Ygp8ijoRYZTrX
wCpMD/l7pe/0CLGaXhKBkeUzA9oFsODiJH5QyaTWbkc4bUrGNBLI7qEKFOFRpYdMmnzjgyFQGnfE
Ja493XlPQpGshIhT5C4Mf5r7bfLTdWjn8qy1QLa8Yo0ljiYVOzlhZVu7REqDi8jWOgr+pDiQ+ylg
2zn9ikHPjYprGDg4WvHX2z754PkMRY9E9lpI4wXGRntxctNe4ycq1uCsUzNKPjwuiJvBVMzwtOnD
GVHfdaiTOQXChv5jJU6u6dIWLGDI5eKTIqb2ElamfnQa2ISBfIy1trim8x8iqH4O+ay1GS0dOW5Q
bIqye25d7X1sbfeksRxe2mXwy2/MctkldfrUy/r7VOGItqYu3BhWKteE3mvgFPRZO5CRQuKGuwZ6
iA/3wy4Tws8Gj36gCCGzGW++4cDTjPNzOln5OYewggTEBT9JdLcTSfV9RGHYAkD85ffqFa/eJ704
SUHLHg/3P+NUr7W+w00YqBAzW3mSsM3RKKvwocbGmyRwWdJeXWoMAisVmi9JOQRPki5811H9SpOA
2IKxB8JCXsQLYcA7pEtw5idYUVWJD9XSh+QkJn2DtLBCqV9VpOqWDcwsJvBOO4v1wwSuPvMVMP3Y
Hsy5gFVwOYkMIY4cBN8Dfp1pJOoDeMuxLBFkOhBmOnxI69LLzpXWdVtMwmCqCx9DUl3g0W9il0X9
7Ig1sZkyJFFRt7bj9CHH0j5MoWci5RDIhH3nZ0/1+kZHt94bMT8fo9hAdg7AX0inr67JpOcvp2QS
pwutOE6AnD2tTl6jsj7FqU4rsGYCWWluem67ZsdKllmAppYV/Fz0JTkDuh6P/dYx2luSGf1JSJEx
mmOuHdi1yUzHVeZZHR81YcofIv8wivKMeUct26YK1lJRmiwkIhk36rtveHPA0XEyH1IV4c/pbH+l
o/Zf2CgQXhCrE/47FMXRRtz6YBvlWwRh51trm+Y6DnsfBbHZ8RZpv1E+GeC594v4+YBJaiBfpFcM
yObJrvNLGJEVnBPDFPFPLtgPgRTDX3nmxciqvIgz1CCmxOy9bVkMF1M62YsZqPSxigDMuIg3urj1
VrE35qcEVt+pbfWTHWjjFn5oS1hT9Xm38ZiyIBOk1jZSIaWBBzMtbFX9CLMOUWrgE04f8IV3AT6G
BnSNYbc5n7H9y8ohQya+Nud8ZTezq5ZjRb/NNWvcTCbddQjqb9HsC8UtdtK9fDfgjyT9BIj8OJnG
xmnKb25iNXsY+n19SIYS21mCHtQJOPS8TL6Aj+jZI3HQcfMeyJUjcVmiU6g9Ed0C8pfpghyDIkK0
7cDIjlyJOBSGBHlu1g2VWJ0PZCgSn4GduGY94aiFJ8zvjRrtnZcE3prsb/+FAO4fvp8WP4FmrxN7
Ow4ye+IkH7CcEuqVcpodoamuh145W4UQ7gBl8DB8Uz72LDN0oyezSRaxmTxaKLN3XkmHqfJqe58J
IPqOEW4tbTQ2LDK5zIqAgISBCGpRguiZfJp7sdealF6nJSenzaRX1ctU5sWJ1frV6DLv4FSoR5PU
3SiJRyjDLdIQOWTlzC89J2RWmGAfhhFgUFLwCcOxsTl1ip6ZSQ7CLpjeVOqVh87ZYqtoN5Hm6WvN
9gXXuCDdaG3y3QvwVYtQHI1+BBuOAwQxg+IE8ptsIVsWoOxLvQhJa34MxuSpxvxvUTBfUd5C0GNb
xl630AQ0U58s3RIvPh4HDOGWjcykzd4jziIGIugGmNvMhabHOi4ITKW1nV6CnmF8qpd2EwQnryML
SzpJvPTbwafz5f8gLijYTZJQK5crt9GN6rGw7U1eMwOMCEFZo0vw0Rih8y3G6DEuNHdf1uNIRIt9
Fk5TPINz1UR51sGHnVIAgGmHFAuyvnksDJvD2/BJ4sG93lvatgSq8xQYxmlwzDen0wxgnYIQ6jKB
lg0Dapu2wlkhuDpbdk/QbVy+aH2uHTrdjmBB6NF1MONllXtPjta80nw1lyVXmpURxu5mcIv3HOnX
pu6RYgwd3Eln6iLMUmN8dRLWi1bUr+q8QVdZqvBaYsEFroNEtInSU2wUzlnvUnCJNeQbYE/pEWQh
fGl8YVvQH8OetIR6TZQnJ5RsC6C4Np1Bf3pKg3ofeNiftWbc9qGDKx+JwDHNpm/VaCVnXaY/pIB9
i7F2QkQyQY8aDPsyJlm8Gj1ccEoPfuh1ln7XNGhYEe1k3JUm8vrIucHrPfa2mR4r13hh1lcuQWTv
58n4oWCxY1M0BmaFZKt0ElAkcbW/D04ggpmeGIm/xwgCN0JP8OWa4y1HLoRa62diB9EtJRz+oag1
/aHS2nHVTo6EdoxQmWsrYUcUbZuG+8sUCTU4DAu+LmzUrGpWAwvS7xGjnQSomrYd2dF5vIpCdOo0
6gGWmuEtAZiw8KNfoA/qVeuO3ZphKzq4zRn7n75TFKw3eji34llRLNFxGlcZQbrwHeM9nPJ+nzmA
oh9YASKbkcXJjdsCgJc3rlTOtFBoPV9MFpzFGDRPkIF/doEWHqliwXsx2+jk2vk3T0u9G2TItW6S
C0Uorn9oM2kBsSDwLA/lUWtLbe8b7TuAD6RZvm1RFTmRtYxGrJAfjd8/mlYd4+d03rMpBWPRcdls
R5IbpBlxsCIQO6m6/TXh5dqovNyOtJWRU1tMIWIiWZspO7RQ4nb9vCtpjf6OnADNZxqHSVVj8JzE
XgiUF65Xd2R9i+ytZ11jZKg1Oaz6gxHn2aECpEYtR1h/UfSkOakDMQjQLNShvWnQpm5sIP/fWtDS
9jfGLvFDn9M7rbRDtpg5eCHmSCanLbdJZM5hTZ2163obcGg0vhNnU7zWpKmDMe/lITEwiuaZ5q2N
K/BiZyt9bXpWFKEWWA6Dc2YHm6muuDTWbXQIuprwqcRSR+SR6phHn6rAmO7rwbmgQUDgktJwgUTl
vYAF1dUSi5Cpy0rUTbKaPCKdAD2C8W4ghmraI6aLaaGIN9g7vkcYbUYkBq03WOBBf0njODwEfMo1
xw2hTenk0swu3APhxvE6sOKTDpX7rMxGYFkyGOzRhbC2Ark3UfHRYZKfg7x594TRXqYRd5fZVqea
yvwDoKH0m1EFxaqWdUnO64Ca0Q2ma22T/exkKa51NWqnCp/vuqvjEly57eymkLoSfjAqbroN4aML
d25dgPxN/PyS2WV+6QLyezV0YshfQXTgu0XCpp3AIu+KyByPYC8wK6jpSsCTSRAPCqOkxEhXWGtR
Z3NiKNk/uma+Oqrj4Bm8/DoNH35FQTVisQ666mVkgX2K7MY+iSAGa1eKrRP35gHMyK5L51PfUeOR
TIr+IZ368qnzQX5Df6Sagf5LZZSVxnx0liiQkkXiUh3q4uqaRomzjQtrfK7IYETjBnM9+sXqcnow
RXqpPKlA2pnOm2gRVRIEDMAnWAaUmZaDQz2Vadc6IMDgqRK0a0EtTUj6Wrr7SW+/tSFvb3shPepK
iiP1eKA6hLmuY9/AcejKl1o2JOnKOCEiA/BrXMXGOsCSuaIHYCxyfd5ViMHrCsMJvMD0I5WaesyD
b6kyvGOhAXIjTg+wL9Xf3D36xJEJILXGWAVvKOZejCm3FlEPnybiaN73g5GXD7EHkcIIzB2Uk8iP
CyAqQfnYQlIkXSz3Sdqol1VZgHlyq5vLW+9cTm5MiyTqjCB2szp8FU3/2RXjeQysZGmfCs0IryjL
wysmzh8dCd0bV9OCowRaA/LlFAbKZQYXt4dBBhvsKOU2HbR+UerFN6NtqKBFlrW1D42wrFNpRupU
TL/KjB6Blk97i9N8RWl0RBxaXyNRuocuAjRnGafJQ05PmtKyy8m+qHRiQ53a1bd27GeXEnkwUU/G
bqpJYwcO/lZ2pruMB/YZhWT+amvlpshqn6V7FB+4kg2PuaWu+ViGZ6aiH3S6ikNrVo96YviPNmVr
4J7TpbJx77Ztc9Un0CU2tfqHIcufrMn6gYqF1bEK3aM9NRFXgjxYJe2RIXgEXyoeY9TdcGziTybs
7iMOyIuIJ/mskgBFl5nDTKkeWvwa+NXwPbSxM8EtoIeEz04SsnZpNIQmcjLrc0odeRHOFXDTUcE2
AlBCOkSJ3dwoyydDHw9m4YZom5N9bEThWeus4GyO14h6PPnggb1JrUZcezPb1UD3KQrpZGxrqKXx
UIZMbLAStXPlLrOpdJtjnR+aoiCVrS+AmntmBROkiVZu0oYHpxX2rW4JYK+laijeGOYxL/SnmEim
F7vEVyyYheIlGhhQUvM5G0d3LRE5LWD1LJ1+kgdWKwH0LfuAt85co3VHjwtHjOWTKY5YP+oVywGI
YxbYS3whLxKr1i5Mg9dkRNrvmINaBizp0P6jcIeXs2Hpe8qsaGf2jsfZJagKzrjSuLE2ndQski+w
ZyjsLm5cL3Uu8yfU9Nh3NGvnxnOqAaKz2YxNZyjwSxIiBHFoaKLMGh27qMiJEvYLYaSU0UPs0CL2
3ntWPCu/al3KLQ9NWmdHbzJXXTbhbKqKR/w97VJK/8NxNP+hT7gghx4W8BIIlSaO2BTKyrjkGTYQ
HA7Dyhb7PgFJQtmFbJfCBwAi4nVhDsHCp4xwCMPgV7ea/+p+ZyBn5btIjvE4R9gX+Y/JH49uPVNb
iLWJi2PiuBcrQ6fuih8JoVowwckGig0KRFaPW0xM+T7zgsdCRe9RjkC69R+JX2U+zmQIElOzLaeM
JYnL9CD96SVwOVwaXUHo7BWM0g4n4sYxMgqh4Zwzf8CRPmGQszFVgC5YWCDgncx6neZ2SqLHNkBo
m/QSEGc00IGu9Fm+V6I3PwoF3sQPcLPZ5kNs9yRUmhQZtai9kL3WH4L82uf9jtDwYQuOvy/98QWY
wbgkqLBaN7gdRe5BbAn4gjX9YtN8IA+JTjntpFbn2/WII10ZHbjD1JI7d9CqZRm76TbsmenRGLlQ
0hAPdl6nLKLrGxeBbFl3GrTYd6ud2gdKVDwvIhamhpP1wLWNKOYe5hA/e9GF2lqa3ptW6iCnjJ+a
JNEjLbEhm6CCoyQiDxwyn8bUnevIOS177zB6OYL2mmrvmIH/wFYUC0xsf7XunLrsw/8wbQ0xlOL8
Yzjh22HIl3G7DlnHEqVSF9tAr18zEt93lkN9HXKFiHIL77bXH6C4FxppXVxoEfeICk8Edq0QnaWf
zW3YmtK6VUC6o1ULtkVOq6Rp6MXZ8rOkDREUukSx/ZZ2qLc5btZFhcWvn9pzIQRtnJqCvVSIAvUi
ojmS8VuTqUMu7EMbhPljUI+XvgP6VWmnQSFB9cO12VhPbTA9EibD1bLLflDewkZbqnc03KTFYqJ2
R+rLUUNBDcORVdIVdPRX08U5QCLWS2cwPKYEtqxpK7DtsTHWdUJkwzD2H2M750JWrr3RUmc52p15
DKpfqomqfVRyCmpuDpmj6yoUV11wdMVHWhfGIU7FZaCzF06EaZVB/25lOICNuwclfNe7ydx7tX8G
/YhoE5ipsgOxNRxGj9ZwiBeKkJNGtGxz3NeT3mPEkIQSwE/DlBpi7Qydg1/6OD/Qy6/4zr2rm5NU
3HUEcNQ5zQBDB5YodZoAlOKXjf8U4bBYJUV3UkPbLDNFXof07HxeFeBaLXRqYC1CTg6IQ+lH8OX1
aZtr47egnQtueNhbrDsbgR/0gaq4Q9xQyY9XHTDEtxtaPmQ+EU1tDShJu3Tm16faBKHL/ITv3OMl
TfyXjtKvIMZAEiy0AV0o/BCIimgJh8vKdy3Njf0Ye84DEfRwc4Iy2U+Ff3WxL6TFyrTSR2FM1VmW
hn6LM1zVRrH16FZfusY9amYldo7golswnAeoJhcGBhGEAMGpLSEn97F37PRWLCmrrVgO0LpOlnXO
3F5l9O5qxvBVNsF4VrLOuXg+j43t3uZpv8xtedCc+AUH9LOVoA5iOFOAmPR4JcrqKooRoB1ZNogI
plsNfuKIgJ9ASkhWqh7PbqF7pxGsGdS0TThRraijxz7swrWqMJENPg0IHymCL5Zy4KQcXKPYVUP+
o/D9owlgjmue7z+W5c0F0SntzHlq4vRbajZPDO4ExJo+7U6Bd3VMgPim/fsYYdFNEuZXvon9Yf7V
EwCNUkEcIXUDvDGU3CRcTgYY6Ymr4wI8L37RVTiEn5x9xirWrHPFecEJO7r0Z9NrBB7zoWHEWdNC
haF3z1aqw0cV4XSUvTrnVcW8nar7g4dkBjtIQF239Q2yEBt/FVoNfEnVh0xYgm+m1bSrSZE4H8mY
dX75n+yd13LcbLaeb2WXj40p5HCwD9y50U2ymcMJSqQk5JxxSb4N35gf6J9AYYRub/rIVa5SsSTO
PwgfvrjWu543P/USqYiMCiGxjdZJkod2CjR+1UUyKRAfTiZAcmqCPBZES2Dtb3XxgdraYxWVrOIW
5ziRIivTq2lll09RjIXOVFZy+k9s2aOsr1ax6cNeZM2EDmQyrz7CWEcWaSyDJwOy3SkV8u9tRAoh
aNqNaTXj7qBhgitJhDh7o0+yXZv1gB5pNSo/NCaXWF6ZorD3nlFoP7WuMthun78OhokugsJLh8L8
b6TDiezhttEARkYUhGFMDJDN4YQTStUb350Cc8Gtrkoge3IXd0fOZEzoDn5FEmfchSYH8rprzBwx
VHcteFW4EIHN7g2QDauWNW8JnzG/IvdKHvLddDtxBzRpmbmZdpOEscpBU94b1BIljaic9LqS0Ev7
7wrq6rhxqoXOtIdD9fDuhuIaKH+9tir5yaTElZ6ZkpsRo3ekqdUhdELbj9CFA8sXjlgIC0cRtcQy
1RHUVAYpWFDL0NuoAPY7yFJSXpbLwPOjI3q0Hp8eRBF+l93jfUfII5aHW11ZOvKwqZVmIH2NRU5v
qOLeo2S7dySDAWIRng3d8OjV4jWqs9s8dIyDZgAU6sLqO2s0NfwNRy1L1B9lhfKwGmUgZbjMOaFJ
yjPAtZtUQHDb9SIb+zIYvQ+TDQ7NI0wn+O5GjrcwZYI8YTScEgAWTYE4xpGDB18xs5Uw2Fad38dC
AMPXibQjzk4fcco+JxaK4GjmbAC7p0DQcEei1EbyxXVj9mCYiYCxcpJgKSIVMJFxb6RqezQs/UEm
dRiP9eeGJFYbi3lmITRuS3ULZlkmYvYmhJtXDyrGjNQDyH78LTfi/BbifHcDN5TEWubkT6B31nJp
JGysteRUW2VgS+GIDPCdk16k4mNh1C+VF0bfoVjcRCm7HAzN0VikDrFJlAj2r7/9+tEGiWr3gUfi
MWtjeW10SCmQvFUHvZEgHvZ6eBXlKJnzyhKuex2rNYVIAOdJi5A4ARLyERg+prq3Bw7l2I2P7MQp
Eg/uazU88l9w9kv7m1//an24DeBYXMKhh9aMxUdu92wkhXwNdsPd4CgOHS5uDcSCKpW9SQpfq6mk
mFrgtN8C1muecKq/Eju9e08dnYphzK9OBjbhhO3jZZY75pKsVPOejj98FDErdejkQyarzUnOWwgp
sq7u01ggDSQnN25JwS88Bm+HCAKOXhN6907fHbLST+y2Kain55ia2J5E9Rhp3XjdGBytBpSWKzwT
R+sBQV4BXzV6wouOfIWfjHJl1I0toCOxO8U/qpbanpIyMvaZVYBrsGrnueYUtay6SLG90mOPR8IX
dYJuNwAeFuTRtJtc1D7w2HVfgmxAHlqiN6wA0r0wvZBmryUiRpUVL1Vk73avvZm14b1QpUgNt8n6
+OufvoFVqdb7+V4XC/0u9PWD6nAEK4rgXtED9STo3bNSAb5XrRSf7tFWrtW74AUEAu7MAos/56ed
UJHnNAhciQ1UASeQHDvFKXZpGFL0okPdXUVKFNrxsFLEJOU38rI14vaxM5LquirgpuRoiV58ozLX
wF4BTOBevzCCvsOa3Ly1RLkApeicAlPy7hKlR7xXBU8c1WUb7xxMf+kTB61tpWwRwjrKFmljvCR9
iBGSzIrhcqbRveK66QzsuTqmMxLh2ml0b17LeTWsQEtpJ09IN7nWy4e8NqkibFMV2D7mqZ6bUXLV
ddeWFp3UNi63qMVwairJPvj62L6qQr4QBEmDr40jZsK1gYvUyRp/xNResJnHrA807sJoCDf4bY7N
dgbflI5J2h1gDzIaysvEEnxcq4RLwbVuOol6CS8OFwCLhGOvhFinyeJNAw5NX9AZhD2CmWdBLsSb
QtcNWAWVh52CjyOFwO6vUcEcecSZKWhKTn/9gKRw00MZKQoDURDWJgi5CMQqdk697460KkmL2Lrx
css/KKlxVCg0soy7GpuSQ+N4DaS7ONngZBzeULVZLUpxeDV1kpMcLJYe+6RwnUZEngvWZLcom43h
KtLNrx+ygTGeoOf3KEPrfYflSctaAGok87cFzI/r3CI/WAQlWhryjaGlpMdIRN9lcmCSrDi+blMd
q9cEt6V8lGM124IiZgY/0i+xU2QqI3sO4wDjvD49IRm+qwIVU4Pxx1Drj22Au7wQB9vEfaYdomst
cNIbsxoorcmkYlUZQr+gCrY1wg9m6eqmfXAN5+cQkNgxxaCygSbdKQT1FioC5k1BETbAckZYRnJE
SF1pmzDj7n/pov9/6cElyyEN5TnmTDOWQ3f/4/4/rr59fEs/Fx9I4//nH8UHyt90UUHBriuSolKo
8o/iA0lS/qYpiqEbBhmA34oPZPlvqNBFeN2iQiZWVtHf/734gP8JnSXCQsoGdF23LPm/VHww0a6O
N9CgcrCWm+jgMH7+Xbvqhp1JdWzeHDgtrh3kF6ny2ClXrcui2J4cbS23zP7NpuXwdGQkvH5qqz8U
GihjIcEnEfVf9+cdaQXWFd2Y3F+kRrOSy7Q5NP1mqKliuhfb9DoBgeOZZHrlJRzf4psTjWaAWKgb
3c5IkTVRxH9HqT6hpCV4VA4dP0RiOnWUrK0eywL9po2wMFDNnWGlWzN8rUGYJKSH1AEizvv5d5Am
lQrjO+i4FViaxDso8vQd5N6Ihhb1zkG6EW3HRqyyz7feTXilH80bxLLX4lHfyc/mtfLwf3nnSZlG
0BWjxMGqD8mxfsqvi1N3j7vgvbvF1vO6uI5f+/tkXVyZ1+nhwp1HTfPku/32zhP7iU6XYq8yubNw
H50cO7eBTN4o19oV9RDX3TXxsivpFF+6q/Sr8OTf7iuLpqzo1jhs1N/7axO1tdRJFGopN4R8MVYj
1F0ipH+2rn0bk2Y7eujShdcs4qfelvaUP6yHTbjDGMAuNhgT2dKmWCn70k6O1gdGfsfiVN1kG//A
uuQvtWgTlTv42Pg4dRJyytWQLeBXSgu13eAR7QIIZkUEBiEuWM8NFH3x2kMw5XCSWMhXnP/rd6Ix
7a3frfCchU5ETGusoVjDHFkMBq4Ey+N1urk1cIcJN3W/16ql9pId5S37gryjYuBWxJGReAUkQX0n
lbZ7TZrQKY8AcAyF0spF/7Mf3WsW5VPY8w92kYTmwNrqP0f5pbeIt/GteCWCTyIU8y2/y6+tw0O5
xUSGLbMmLWUs6a8q+MALDkD1C6l4EI+w1jcw73zIvdxyzw1ucHiWFtaa7Ii5yqhNpOZAWo71viQ+
qh1xYPTteWzX+Q+LapQ0+2m9hOVHlL1WypOc/HTFfWHszGDXfchX7UF4DRF0B8TBV8jXEAW5uxpJ
5w/xPbjCwPVnSTw/WqEneR9eCU9AhYD/Hr93J/H2iVOji24kfAOc4carQlkKuPPGqxqDKwfA4I5l
j79k4IJplp/UZw4fwBrW/s7d5U8KwQh1Xa/hYfKRrF15AMObLNpn/U68A3Gw9x6UF4AjC4JVdNvo
Kt3Vy4IBVa2+F0s2yxs0FTfWidaXWjv1NlZFHHrZ0FfkVeYsLGLee2wlN+E22WlXxZoU2pI40W2L
JHlprimBXIfX7MiATR+bTbexbsSf3umApmNRLCEFLLRFy+2DpbGPXvK1dVM/6RGdb0G5I7i2dXvl
rs29sXY2RJJtXpHE1MIDkEPnX4k/UDVnz/2NdO2+leG2sm7dEe31VDIO3IcEsSXMGDiLyz55F3+Q
Tb3LXotXOkHOnxAJ77ZAQAOz1VoSsxeX2ho8GLvJn+IGUrr/GB0o+CDWujeTbfWggajxbojULtJH
jSDoAP5lq3OwAyF5J/b3ZrRRbsUTyUgzudPMjXIn7oXb4hsKutv8Rbrtb8wjFbabeI00aI1meNmv
oIWvhsUDx8Fdeie8GBvtODamsMTG136r9hb/dbDB1HOVbLxNeGUss8WrtMQV9kHfVFtv3e/yzWu3
/OjWWGMfw+9QY/zX6pt/iq6d+/qFgGfHK7kL/RTamFiNV1MXAChtY+msQNGh2P0WojPyVwFFsfkK
il7ZrqV3qVpgXbEmXqPqh+aXMl1dCxSBAfEgCkGlS39Hv+v6O863icpStOB0v8H67MBoU78HhINe
INgbycHU2yXL3FJKRmOwBXiu++xKR0bAbp4huxK26ZGROGzxXvLWGTqu8KitoS3f+sJT+mZsqiOS
gY7av3jV/mxzqvpR2O9E+UpotqXCtpP816azNrK51lBGvalrrDNtZQNdZanvpWfpWdmp62qPX425
peQa8vz1sK+vKdi24yfhMJza2+ZDxjILGwuUuPmKEVn2C4+eTNCGCqyPIFvFt7K+AF5FsVLCCRsk
X7T30UORG2jQyqMcpiR90cJZ7W41ZVeUh4FsIUkDoE2c0SrKVqC2DSenv+769bDtpDXOz9lzch8e
3EN1LAmlZU+y9JoZeBS96cKz8eIO4WspGjti4Y6P6ACAVfng9j+pKEtwuHqMbiOwsmTT340kXVcA
xynl4FTKc+yCqw7c2js+Pp1ODUW/ANRI9Yn3XXhpHpqT9dxEGZCXPH9L5ZKIx0YH2CuEMhRsiw9P
ZupH/MN8Ne7kE+7QN/HQLWooTyj1P6pv7mt119y6L3l7itpqK+KyC995iXGxR92yVq+T9p4aztwl
roT65FtxTy5lOMT5gkgo5YVNdF3cYUG1rO7NH9V3VYf3tgCZFTbH+pqcFKsS5wT1iSVmA7Zo5btk
rGx1gYwZ4eqxWg9r0mBL56gSVqQWcrhGuyNfSU/mDYP2e8zjPInWKvhOMHwA+XcnMxd8H89PyY5Y
RXZvPonNe1h+76W98BI/VS/qrUhXBCqcU5zWRzaUHOudzIFicIhdoNpagtPOPMrQnoYa72mUGguJ
/CWu0ZsoItRGcRq91Bb3XfgSmK8kF01Q+vVelWmWJRmqNOGs/+AI+1/5T9hPi+pZJZGutauhp6oB
9+JxEaJITbfukBSP6dPqlJN8UW5QWLDzKw4h1QfhAk3KLrzJ79EigrFDMLbEFQ2AKbTZhMAnWTEo
TRypg3UPU4IUE8BCSHHNgVxiQpUkNMbmkaPwsPWX4isLIC9JU66sW+fD/e4Ryiy4bJaAP37VKVH0
sO3pl0K/B6ai4e1irEJvjSZVVJYqbuzMIcoi/sEZ2Su3mnQ3WLdadTDKJVNhGyyCn6hcwpN8rG45
tsnkrYpvCjEg5xir75a6cNjgavvStNm7SgUy7WSZAQ23CA1WS9B9cQbmmIrSFfZ2owI/epeIj+ky
K7jOp0WsgTqvI/rbffedB1ZWgz1OtRFu+iemz1uDAzITg3BQ6mutvg5vMVO4C79pN8gQ0rfoBcB2
+uzfpzfKozMgQaqeAsRZ+3LV3UlvJ6atdbXMHn1g+OssB42Ljswj95vuOGZnLGDukqrUHpEpmLEW
iS/9Ew5jLz1jJ3xwJYlYTLMU9z0L43ZYh6cCrle/69/d9Fa+16w1ObYlUspFmzzU9/BFgUiYz9KV
+JCfZNa7YTn069RbkQHmnE1h04dC+ApiEmZm/rqJUOosi2W9oWuGHyiAjxTmqM/Gg7kpT5gRBNvU
AVgIgW0R3ldvprPArV2Qt4CLDfWhyA4+7EvgijGDLCx3wS5e5e/AeaNHgwX8UN8nt9EPqpM6CPfk
bBfod/lL+u7/DI4d7iWLBCOXR+8YPjvXabIQFBibSwlvvmAB0e/ZYtsGMjUb9z6jHxSQOmVJAlBg
4GzEOz4zyR9ZXP53vzfxJ3BCUtwOZREC85VYKztiVrfCi75UHz0CJignf+jBCldSSbwOyiuBVLBj
FwiNyvJJ7lZYtwC0EZql1yTr0aQVp8msEBaq8Crl3+ooWuNNgG1kv4bvZ0kv2Eevu/Tn+fOB8qv6
9d826rqMbkUxFVEVJ0cTw6qbOHC95hD6+45NivYe+W+SAh8L68PkVes2efaRSD9JBTcfZHuwdhva
01i/Qd4AFC4anKURXQuvzN79KSY2BZFvkI+SfLyqBDuP743wMWTCJNAoE4d2Fi1a+dJdd3b6llM0
04PuW3j7dFfukqvkjZdFZL8RV5h2bvuds9ZWGMKN28LVsKJHg+DFBW3NTosFU1gGK6yPboTFOwXS
CzQYDOtjcJQppFHJyTxrFvFEGUeMB5Ml92g8KT8Yc9xzuE+NVU2dDsL2n/23/kp81JxHeRs9Onds
rHfllccqGqJR2XS4nqHbOAUbVMcDVSA8RP4N7AcBKfYTA/M9IdQdRVHMIsCOJcQ9i85chN+sYeVu
026f1Ic829SPaDVw88EaHJUwot5VhrUChKeS9lpITBFq/n14r5iq7opt/NDCRrZ2orgn5+dg7QVi
Ea3ui1d+5Mmd8mLeGv0JN4rCeRQoaQe0TtivfG/KXXsd31oWrtyLiky+hFN25mxILqv5sY0BKD7l
iR1CzNN2UoZAYSeRL25OOaUrri3lVB3vlea7jrO5jCyw2eEEGvKnB1DJBgrlCYhzpoB4J6prQrmr
+rFUtlp45w1XUMA4wS1idU1cULsrW84Di4xU8LJ6ElQkmoAw+5Va3FjFhj9k80vyS5RD4Enjv1rK
g5Ae7nD3br5Zt1BAPmqYbaOQKiGfxGJCvkRidWDXTM7yDjGxQ6YpQ7r7kTo35rvqRa/Jtuw4W+h7
odu19/5LJ1eb3JKeW8ad6FLDv+3LB6S6+MXj9IGQ14GWEtLDhCsf8Ut6QA227PGx5Iu4y2I7OmbY
LCCdsRo1OTqrz8qLUH4cEkKhTwM/LNauDT7qmPH0T3XPURelqm5X1hPRTHArm2Zd7ilftaNHayfb
2sbaoCpc4/yOTbC6Dd8T//rXqP4vhQBn3cJ/Q4tcf2v85Gf6/wJZ5Hx478n/X/+z+g8wKZ/De/Kn
8J5o/Q1chKQRacWMETDHP8N7IpE6VYUsolsjRMICI/EPW3Hlbxhbkh2UVaKCuJKDDvh7eM/8myrx
W0ulqNzSVIl58x+hx7+H0/7ygZ+xFf8tSiMQQzRUw1DHx/2MJuCeOApHaWcXBp5C+GpRRrE7P8P/
Tj/416Un7pNZ0KGVFJLOrgJMF/xcustNBKelGl3gf4yRnH8tIP+8wQhr+fzsHSX9xP1GtXQPnSKA
j88aHwqLLz2+OsbyPlFF0iYTe4Ctje2narY2S9JidWqwG+ha6wIZYO4FJviQ3ul93Rl0gk2iYEcm
CBDBumCSOl7iT20zRuU+PT31Hk3nhH1jY5AqyrsGKg64BAmMDVbVLfondN5Qc2MPztMX32bsB59u
2ZlkHRL4BuTL2rXSq6fcki9sFn6Pn/7rS48N+OnS4EozCgmV2sZn0f0ulHW0NIPC2iL4KbG1wMkK
q8+yOAm15Q/HL31/efL9IXNh+xY6FXId4xYm/XdYwvEyl7T789ef+fjy5OPLUd5n0BpZ6n2nb8jD
qK23cRop/P6l66uTuKtVFY4RVFltJ5VwVYryog6Ml/OXnhnZY87h8+eQakANhmTUdm4YPZqhVsxv
ZQ8pTKD37hcH92Ri6jO/a/oyr+0iQzmLkZBDtaIqXhjc4zD40/CYzE1upFYeRrK1bZT6vZPlR1D4
dkrZ+jIejLfzrTTTaZXJ9JRlg4vEiTcwXDVMVyaGjwsBa/WnxoQeUbucjLKWHISlSOG387ec6VPK
pM96RmvpmUifRQkNBjhP2gKEO2DcC+H1uetP+qxZN2CDLK+2lVystlaV5lup9tILH2WmWymTOUvu
q0Km11Z2rslXiaCQNVYQwlKGcr51pLHr/+GrK5MZSo8cCWM6tSIS3Vsrw0Mh19ShLUhEMnsY/UV1
QoX8rYwIDBjCIyrqvZnizRiEm/NPMNclxnb9NI9lISl6X06YIqmURuNUEF1RNoJmnlDu/KSOAC5h
dgnRNXezyQTg4+JMHatY2apYZutMbjl0YyhbJPHRafFcxAFVl/XkwoIz9uo/te1kTujEQTGwZaps
uc8oVnBruxOlj96zDpaZfWsFad+X8j3uYZd6y1xfnEwQPklw3cVKxw4NE+iFAhWb0gqD/fD5bzV3
/ckU0fYmNGuR5sMGQVunkF4XOlqir/X1f0NCCZYR1mJc2WJs5Qet4lQRgn98rdvKvNDZZuY4eTKc
Wj3LgR6wABgZ1BK3fU5C6BfmCCKI8vWXGkmejKiiC8NGyBhRWdw+mElmUy361SaaDJa2boMiw3LR
tpAge1gN57Kw7GP3QoedmW3kyfAgC48ZX0Y/VXuahI3Qa1uTCtUJX55vm7kbTEaER0KZPSQd1Ar9
8qqVJGGTi4mCMSjSnfO3mOmj05w8nDkC2oFb2haRCsfFjD68sPzOPfyk92ty0DF1yAVlvnjx3YXl
SHk3Ljz2TM+UJitjIgE59BKhsLW83EZ9v5dVOF6F9+AK8f58y8w8/69M/KeZlsSvKqAvK+w0xuMj
ElV08xUYKeX5/PXnXmGyEoqeXPRxURV2Vws3fpAeAzPeBrr8VBfR49duMRm/quu63mD0hU3ZPKyp
zRAR/Bke+7z74mcY2+5TG1VBiTZV6Aq7Fss1fuRrBH+7pomPbpJc+AwzHXSahE+zLMVNincwrOGG
QpYD7rJfG16/FvlPT695Wdg7mlTZqYs7fZuf0Oczmyr2+dafe/LJ6B2MCuZJ5BfITzVsbojmEq47
f+m5vjlduSzRGSQ9ofun4U2coj9owm2jqRf2nXNPPhm6WdF3KLsyuqanGus2DXMQjXW4Pv/wM1cX
J2M3k2XdyzvahUrOZQq9rg7k3flLz4wpcbJ7bUzZLGI8d+zBU268AP1FIJGuigmO4yz18/xN5p5/
MnDxB4wqRWdiQzX1hujuNkiLzflLz3xXcTJg09ZJ9dB06ewJvvAUbNT6nS9c2HrPXXz8/afunimm
VppjuwsYcpNXdSmGI/bxxa86ttanq5ul4SZuxnTGo3/PKVBamL32cb5Z5lp8stD2bYfnsJJSWlSx
hzI7/b3MvNX5a8+1ymSUmqpr+GAjStvooRQYEuYTyWEYmgur4Ngp/rCpnQJ39TKDAKtGNIuh3CGF
hzQg7NKsu/eKDlJIdvW1t5iOWFOgRMZgKutqkLkEhaGN4EdM2QlETrP4Kzb7l+rw9Ndj/0dSx/gI
J1X5n//tz99BsSYjV5AzKrcLrbCdWvrZiP1zG72ef/4/D1zFmgxcyyU035V8hRLgNZ65KQVf8F3B
29z4RXhhAMw9/mTgumUqVl0lMQAS7yBq0X3flF+aMRVrMnDbwVIDi8oHW/ekn0VXREw6FLOfb5w/
H8PQ/v0+tNKgG+IOrKntC6fYR5vQUln32EVPeYcRe3VhNZxrnfH3nwZwjOTQHXzWlM4dEtQBYY7a
Wn46/wpzF5+MYDaydanXTGx9lK5lc6cVl47kc1eejN/SGoTQKrgytTYrjUxnpN2ef+ZfW4x/H7uK
NVllcWLoa3CHuW0m7bLT/DUnuhMKER/MgrnIBEgMxsaPlrFyn9XKBtYCJaTGQo7TC8vZn+cmxZqM
arEBV6x3bWlHhtqt5aJx67espjGfnFozHs+/5sxNRs3w5+/epkXrdFWZU5xCCbRvNeTk1HstBGJw
/gYzY3tMQHy+gVXklaEHfKGhQLKowKnTJfJYwiI3ndX5W8y8gzmZPuJSNLvMsnJ7dHrXCiyvOG00
qGe+dvnJxBGWzKmVbOa2mP+oUltrHxv3x/lLzzXOpPXFQS/FdODJ1TI+5pCLFFPYqmG/Msk+nr/F
zAgxx0b7NLDVOmi0JDUwDctVA+KMVVHGWay/dvHxpp8uTsi5TbFsLmzRwinKrX2AZjmF0+evPvdd
J9MGsXjLUa2x4YEQ6c6PQHrDIfKL7TKZOfA87VoA71wcUYgapZuKfOv5555r8snMQcVTJRoGM0eV
aFtPSq+1sL9wqphrksmcEJaK3naZjgi6lpApvGJCQz3n6UvPbUyGqtS6lErltHfZyitY7tvRMuP8
pWc6ujEZorIB7Vv0aRK/ecwxTsL9LO0sWNL1hRvMNIwxGaRizZSYKVpuO467tHJp2eZXqOUvTAEz
X9SYjNNcpeio6uksVo4DIIWX0Az351tm7tLjC30aQn7QQsvUFR4cY+s7I9bFRYLjwdeurk+vXqii
Jlgh/WUIUB75gDiMWNEujKG5Rh/f6dOzSwAbDdmE3IwR1XUPxqpXxIcSTsP5phm/3R9WYGMy/o2u
9AaX4khb6RrDXNaiIL8D/lOyhdoZ1ndxAGSyxH2qUL/4mSdzQjE4XghihYGrSxC3y/dcRoB5/mXG
QfSnl5lOCk7e52nfsnt2laekigv0+hmc0OZBabG09cs3ZUC3jj/H+vwN5zrWZKrIazhGBehBOy0y
221A/V9sp5nRrE8mij4Y88Aql5ZccesJiIMH8QBqYGP5+peyp1S9/N614sK3pDqUmDDkq8pQd3C+
F04sbM63zUzH1SezBTHs2ghcjjIV+JduoRtVDFIdK2Lw5YL6tSlJn4yOQjJyR4mz3NYlUCy9iLNl
10oLL64vvMXcZ5iMD7Ueus7w6K651dhynu5HJnAQVIim8+jCEJ/pRfpkSBCuCeFysMLnHRRwoNQu
gtlkyFr5wriY+xSTcVHHvawGMRtQDmjLCoF8DvDJL+/Pf+i5x58MAgHEpz4E9FRYCCvdl25GptH5
S8+0vjYZBE4Ni6W3ANI5nbJ1XNtIr00O3zJ29+dvMNMy2mQIkHK32qBi7i4FcUXwZt2WyqoAO/u1
y0/GAPYHheyKMcgyDZwRJihUB8i4TK7z/pcB0j8LFf/PQwZTv4rA9zDRiPrM7uFkPGRJ3xzKwdR+
nH+DmY+rjQ33afkx8ROJvSAHCRjqH4JW3gq6/MWlQBvv+ena/QA4vZYi5h/des9889gUcP+/9tyT
cet7kZC2Gp2y7fQfYeUsM7nOvnjtyXgFPKGnqs5XzfJYj/E28B2ACAqW6bfnH36uV07GK0zqFuNY
ZjW5S3a1ST1QZG4BHD2fv/zcN50MWF9QImjLjCoyRteDpqFSHy4EgGYG7FTulSp5BIrc5UAfxwcK
3lcp9QaFa9o1RhTnn35mxzLVfHlKiDsV/B8be6Ywvx5kVcTFV0qo3RrkxMcD2nVNeeViDdFdeKtx
NvjDvkKZNJgqgXpoQGETlQPc5ucmlRLUfjS0Hn4epSo+wxC7MOXNfJxp0jkHx1IrhZjbQu4dCi+/
aaC2n2+5mUtjdPbbeKvdDGPuKGW8tfnP1sL/ICiU9msrsTr2iE+DWcBGuGrKMRkJDo2BES6jVN0r
oJAufPe5rjWdiSyhteSiym1QuE8ogA5ZYWFt376nTfW16Ks6NtyndwgUGDhNRhjQ6QusH+PBx1ND
N/PT+fafGdZTtVczlL2CWorjcKiCs+yyhaGnW6NRvrYQTyVfDvixHCpVbveldxLy4ptRxJe21nN9
ZzIliUEEoiWj72DxtpND98HwlAvb0LlLT0aXjkY0r0hY2dhxrys6jVwqd+dbfObSU3lXJQx+Fg5J
bsNlhCFFWgan6Asnp5mvOdVxwfyNFKEY2HrCm/P0tyD5GX21uZXJUAVLGwWhwVG7TOIX4j9rNXCe
zrfJzDiaKrjgkEeDILWcWZRur5gw9IxYs6sivx/6en3+HnPtPhmrEcB1dI0G95Ddk5+0NwA8LuRh
pLHH/WkyHu/5aZBGaknlpc8oqoG5CHK/r0uPbhOtcug+gt9hZZHZTSbdw3Um+qFckgr+EpX+6caT
LQX7ODUZxgCFr3f7JlPXSeNRD9w77doLkmClk0PATY+KNb0zrxGZb6wAhhbWLUul7A6DFqxj33or
onKlVMNo/EMmr1xFQ/JdSssjiLlXszd2ctRiquBhWF9u+3446JK1Of9V5paxyb5F7XrNaBNiT4Ff
j5BSXuQota8yBSuRCnwnuLB9mbvPZK7wc1kqpPFAYBkRLlbKCheKbZSYV2EhULMVUGThY0tx/qVm
huFUAlwPlZS4ButlL4qrJIbWJomnqnS/NoNMFcCRWTQ6UfTMNsP6yYqkW4yWLlx6ZiBOtV8wapW2
chjjeA1fFX7xEAfqo1BDdrIuBabnbjEZh10ZhY0CiN7GfBPEqGftg1Zc1ZZ8qqJLUYSZsS5PxmMp
h6FkFYz1Cqo6UuN9VOfb89927tKTEZf6pWl0FZFYfQB4iLlMo+UX1sq5bjMZC91QVgEEQE5NAIUh
ivs3bdKtvMC9MAbmHn0yBiqTbJY18OgqcQMFx5rRmON8q8w9+mS9FKrKy8BLEREEAVng0WPhZgV6
6sK6NvPkU+GXmfWKPCjMr0otPnpgiwc9vLC/mumOU8FXajVMck2c2ZFjvjVRuvM87drsgge8056+
1DjSZOGsOrkNwnF1ayjiwp8tx4rHw53euNBv5l5h/P2n1UfT0jwOwoKwHPP4Rks7TB7LlprPJBZv
zZB66fPvMfcVJiNXcjSKgQrmaq9M9m1TA8rPLpxmZvrPVO8VK/lQNW6e2WmuHE3YF66sPSqOesFR
de7JJ4O20bpGsQZmf12DgltgiLII8WrYnG+X8Tv+YRH+RZT51P5q1ukVmH5mtKx+aChgbipv3fj5
thNqDTf6/sIxbK6RJuOXDYak+IGW4USV3PcYhYSZso1i8e38a8xdfjKGvbqFOF0S+jD68Hscl0cX
nkmpicqF7jPTTacKMKOWA9Nt6aa4OB2wkLlrm/aJY8Faj6v1+VeY+c5TJZghRE2ajLFvofPWZSiv
YlO68JHH8N4fPrI4GcSBbkW9UBCvLARYFBqs+ECTYfKBHkFFLqXSzs180MJfE4oqU1FY61RtFWo9
ARHy8klR3wJo3JUmRJOcWtTzzTWzKRLHnvCp4yZlrZWOy7Q6WgREurALGv/NcOqV2w4vcGWhyMJ/
OX+vmd4ljp/s0710MIWDWPP1haTcZrp/Z4nRQ657F5blmTEoTkd4GGLK6rNxKSUg5aH7UhEFGfLq
ylWEW8ltvjZGqJ387S1cCeslQOW0WAvrU3Ix8gz7+AO64xcDeVPpmI9FitOkZWY7cF9aV3vTWim+
8L3nhsdkhOMEEkSDhxZwKFIQHIKohxXkZ7e7FAf78w3kaYLIgYdpuCVn2xrfox7qukGx0lf6jzxN
DOXMefLQcdiPjGGH9fMK68ZlqF34rn+em+Spxs3qZNXxMjXDCR2vEEQ/RaXcmWqwC4biwhL358GG
KdfvXaeFZqYzqxK1bv1tOfR7KTYO+JNDZW8tOItyeMw96UvxC3msDP482rxIM/DvILssRsqVWne2
AVv4/IeYa6rx958GMroeRYgik6byAIYp3mDLUbiG43qltIp3YSL/82whT8VvTqeW+v/m7EqWJMWV
4BdhhgAJcYXcqKWX6q2mL1gvM2xiESAB+vrnOacavSYxy0ObtdUhUEqKUEjh4T6FS/8AkcFjSEHQ
DbG7Nd+7dW6Zt4JRC1XwYAqAekPP2ylUzW9c0jiKgObT7Tna8IPIikYm1JPDO8yRaumjAzrPsmou
t01vDd2KQKh7OLQFn+KDV5JXP4/+8Qr9tDJo4t62vzV0K8nI2arQPYNzh0UgvDEtX+MB8pc7m2fL
uhWBBtdQsbpgdABP9AOqaB+gGvnjroHbgDN/VY6PKIGCYoeUxYlGDoqtcA/IsjHtNtZMRK0BETIy
C1ksR6inH6sle9Eh/XLf4C1/HeE6vgel5od1XqEzmZ+Bpvp6n2nbXz3PAw0FgHh4Ko1rD5z4mh/v
M32drDehAPTEoTQBKpWgjm/ehZMPQizf34OBbewVfv37G+uR00cANM9wIs85o6no78kJv90e+NZq
Wv65DA1DOoXwUk0kHtsSKkCgPPd3duJGhOSWi4oJai5Qr4OLkvUrWMM+8NJ9RM31PcpxO4u69QMs
LyVuVy+Th82Ocu7v2i8u8wRyII+dbs/P1tTbbgrQQrY6OGyhaobyef6Sc7pzlf/3VvT/ibRno82g
ASA9ADWvt8i6/sm7q9KRnsF8aAZgY1xvhDaqVkCDD++ySkPPZa3QDiqXE1WBOt/1+2wcSOPRvO0d
uFsZQaPRbaCXJUoIR9y2vvEc7NmoN4LbNyS7kQa1uj0Ps/ODKfKC2u9jJcGFiPdU0bnfIVT6fAV8
mS54vf3djX1nY+HAauEFjcYFLvc+FtnnDvqJvPmo3b1Hnmsw+tPKXb/7xiHDQEWk0jh68lb/MBC4
OYGW84UF48n41a9Qgq7w9g/Z2N2hFVeinKz10GN3R0yddRmB648lCwh+7jNvBZYwRxNeBK3FB5qd
GIrlWc9fZiJ3YsvWKlixpWjHARhTIJhc8O6xzoVUfH3OlHxk3n2vtF5oBRjOi0wSxEc8lrvq4EHk
4YzqRp8ISJJdxTObnTCwtQ5WlMmp13dRiyoYHrCeRhBWKlBt9Y7aKZtsRJnQijJlVAjlS+CYoI+Q
LGFzWlmwkyVtmLbh7RFBXOlbuAIa5pKBeWDL7HcC2Mb62tBKvKEKtKCi1m9kxILvTajNdw80O/pr
IJAPrG7gDzuBZGP+bSRZ5i8ZKB+wzlFffZjmMI3McKr9bGeSyJZ9e6tGDCjOLMKDElRZSl6lNAzB
Fpg9rZ13hPDtR8/1D9C5epZZk0yF+VTQ8jEw+btsRFyGuuxtf9xaLGs7Z4GYPANx7YfQ1ceaqifw
D+yY3losawcjEqusG/ELGzYeIx+Sf9BQWAj5GtbD4b7RW7s4nEol6IBF4iGEvmZ//TSh6ndfJLTB
ZjkUK+e5CLqHHrSkomXDi/Yr9g2a8juxcCOm22AzNEY1XrSE/YPjt37sgWAx4vkT1BLOFFVvlGqO
t2eJ//nsoNfvvzk78GxSritB7aEJPTAju2T6SIpuhUwwxJDHmPtsqJIxKJrXYQiyHf/ZWH0bhlZm
0PXo9BWGNssjFIsvSCgBFA+hRjLd9bLs2Vi0SbV9Him8yc4aP2bysfJMlnRn+Tc8w0ajQempzMYR
dax2Zv4/heuCv36Y1X0P+h61/J/46FkLUTl4qDRvvowBmuM64MbvcwxqufXi9IswGlVQ7ZnisfWk
c6ibctyZmq2Na3u2X8zeQHE7WPAu6kD3uRZQwcriYYLWb1Pf9eTuUcu58UZZzYzgWVGFk/wCLbv6
IIMrVyuN6r0WPOJdZ+QPiZWNUGupn0PXJeoeBqPNWahefDWoVh/aWlaQfC+DI0SLsL0WNEs+AXba
H50ioJD7DjM8B4OhUowMbJFZNILXGWpmIJKDmpYnQE/bLkiqm8gDCXLnHxbXl4dA67+boKivOnV5
OqAYHpfMqK94bsmPjVgyF7yh03JAMXiJlyIrDiFvy8sQOeLRKM8cGAh8Dmvu5iC9LpskWqGN6IyA
WDlELdCXGhQ4G8GTuwgdxUYMK1iZ6zy5qiWlo+imyxp0TQzGlQjC82MNVboM/b1l/gvCMe0RXCzT
ORycIgmdAYJiunHjDnqHB2NUm+Rr/zqgifVCg2Z45xWQfi/UMiVoaS5AAAyZKZRJ1hiHmnds/Ex8
bId5ffRoOIIoUXYQXYvUqY6Kr9VY9MkAXW8sqJclY9V/gnYfaK7HAJSpAT4VeEocgmxcYgTh7jfn
gZ/QYgDDcLe2ydjS8LxW+qeruXnJvEyDDrgHJQu0c4++DH7nnKOEPkTlu6Un40szBuVr30Y9BDM7
71lSF6yhAl8O3QVko2VZP6LvNTpXPPjsrfqfTFZhMvsQ+kHfKcilpdOfOgedLf1VSWYO8fzsXjWF
mI+8bIiEiSsnAO1s5U6xmsL86OhiPOSRV+043EayYGMcIUXTBw2BTumMLqHWgUyX6z61ZbeTDP7L
v/AnJ7BOiHE2bYjqE+i5a2f85Nal+8B9x0sD3QrM2RA9NpCRfSQq9P4ahOc/Vnm4gnBW6R9rEfaH
AZO+81P/XOvxbNxgucw6mLF501V3yVg0D6YjoGwHhn+pQLHZxNKPElT8do6prStxcJ3yN4ejiLp2
iGp8D3IDzjf1DkLH7SfvE2jI5V/OA3SJ3J1i99YaXs+ZNx8Cm9+kywEf6h1ESvp+9EF3TO88rf4P
S5iRkuGWEKVuVfCPDW29F9z16V+3M4iNw9xGErYdehhzBuuz+jHoV7f5MUEMoy9/3za/cdQG9nmS
14PQOTjvp/LHOIILGGoZty1vTbp1hoBnuY9Y1kVpOx5n73GYEKPaPbbJjWHbaEKvYK63jFfjnoTG
goNbSbBz0dkYtw0mnP2WStXBNAGfgD+aQ+Q78bpL8bJxgNtwwqIvAzTvYS8Oi/ca9BBuAPNOnIfh
eczdr9QBPfXt+d/60HVDvdn0FG0NuefJKC2LBSg38Xctqh8Z6947VL0qGb7c/szWSlhOXGXKtCzE
ZwIHRN/0xKJ25wdsLcT1i29+ANQiS+DXsRAOtGUReSi0L2l1X0jwrRyQGqAhIO8bpR0D0355AMkS
OOF3fHZrTrz/jryqlpnrsWMpGGRFYiZUBAm45XbmZcu65bLBlDkibKowDaQ7HrgCyZopFnFf6mcD
7Eso/OZONICPuYTQQl5kkKkH5eJVdrHeqdJthDQbV7/Q0GEi7FkKQc0ipc7UXFoHhIKVLE3CsuA+
UivPxiNGEkKGeEKjaZVlMafOUWVOIvWdz3U2HjFqZdUXBtrAQ8uOXvedZWfe77EhbCyyjUgsI87n
kUwsNSOEkthPNv9z2183vMqmoAsyBWW0TLAUitz9oWb1h6CnEB6i445nba2u5bahg2p16wQUGyg7
Q1o2qar+cZzHT1Bruv0TtubG8t3VN5UkOaWp8qCVjYxYxNANJDvutTVBlvPmLSsDamaaZvN86rP+
kaI1Zxjpy+3Bb02P5b2EoyHMrWFeQX+40uCrB7ZYof/nvnq7Zx27s656DjQQhUIi+DrrFVcTHoS/
e7T7R3N2irS8CjsVe80IG7NlQxQHL6xIqyKs9gJxGrTVdSd3Bo38Mjl7jYEbM2ZDFce18kfdwM9c
7+MUfBF5nRL5Ytrhvohn4xTnGehf2iqatv5vCfmJzImSMvhye7k39uqVxfztIZYHsiKmBNX8SkBY
zSsFHnkS7N2ht6xfV+XNEdmHDkoRkP5NaxPOx8l4PHGRz+14wpb169/fWHcAaxm9GVt1KegTpFq/
dSbYmfMt05YLT0ERFGODINF1rfzhrDlUTGbIBYyn+6bdcuJ6muW4aAKGf+BcT1SU0H5vofJw2/rW
pe3fCtibmTEFZxBMcnCy1N87CDlFmkBiB6ztCEV+/a2SQ9zU7S8eQclq8FLFaiiCOTvH59bcWR7O
hQYWxcPHPVIG8aIhTgfx7mjnt21Yt+GKkWRdRQin6ZxXHAJagQ7AwwzI1z+3527L/vWl9M3UoYk7
RBf3EKQtR40Vdfl8l91sI1DYWEXREXQkd8JNuzk/ImmJlwYU9yY8DKK8b1/Z8MQV3Q0zGplc7CvM
Oq7Fixcd75sY25dJvQjIrLipzKovRrqfZLO3Y64m/vDGYIMQm7YQdV9ok5aqR+yc0flsokMTtXtx
aOsDljszX/dTaPiaFponc4QurLVR38eS7+QUW/Ztd24GbWRTmHS6lszLtszxBcn5Caj16r6k3UYg
tnW1eH4VQupSsWcGIasxcndMb21My2PXoqeojZolxbMadG6CRBZlgvafmMv+fM/uITaSz2ROHQzZ
gtGDdz+e1+gzW+7DXkE2978u2+JRlud440wX2hfHQrbDqQhQt6hnhx/uG771CoYu66hwIIiQKhes
TZM4tkW247J/nnxis9WxaCYjDt85xbsvRHeDH1WUn40bvsvW9vW+0Vuu2wEqkrtlhE+Q4YmL5dyp
+6g7SHQNo2/CZeZB8NuMjkpR1DmEY5FyCo0iZXa2zZ8di9iIPTy5q7HUhU7J8q0V74PAix364fas
bNm2nLYDBecSkkylBpSwLtDjRM0nc+cTELEJ66pgxaM/sDHYMvP8ItFPfR4HPt11xyA2G53o/Gbx
oXqfzkMYHjxe10cfmnS3Z+bPZyCxMXtC4fwuK63SkdYnRzaP+Ux2EquNSbcBe6wKlpJ3uU4BlTij
tSQtQoaoPO0405Z5y0+1L/OAyk6nshkhf9X8QvnvoSHy630Tc/XhN7tdzosUq2IqxUXiPE3QL5zz
l9umN8KATQzHI837rMRuXAKI6DkFW/Ec8LUePgMKxXcmf2tdLWelS0WmwSUqbSjtQSUMcboq4svh
9i/Ysm4dso2swA3tLiotW+fFQJCsrNnP+0xbrhqCcmWhbqVSDalw2YcP3IidJd3aMdZ9dw3QlVjS
CUtahB/A+XQol+pFZ3s6ClvmraOV9q1WuKiodMLdYaH5aVRofRR7dGUb5m3U3lgV6zI7GH0wQDwu
dOQFFC8/FtQAb0/8ln3raCWiytCz2as0oiU4/3ji68PQ5sfb1jf2vI2MaycxUY7KXwpVZ2B02oic
yxrv5RA/vv2BreFb/uq1IoAeE2RITelBDLif+wVbvvRRKER5UbNPtz8T/TF/Jcza+aIXEgy265Si
T+sitdZxzekhIqhCOvUnF6WAZJ3rs3T9+96eic0D5Y2zH4H3a0yXxktrVb8L/eEUdnvCJhtQScIs
ryiKsCp13kyp5DRp5QAU7mfWeYmLCxGJPvUuZHaX4UBFHbtue7o9jeTqFP9/DyDMchZn8SGgVFTQ
KlbZYczZaZESlyToEpvpWFA/VSWUC7l8ajO5882NHWIjedjEB16JaUxzruPehyIs2ughv3n7F22E
RBvGQ9Hf7GUTlilD+X+o2RH0OTu+s2HaBmMuUGlyu0iptDKgyB78k2j3yBu3TF///uaUq1QQFabJ
oL9d9wkK7Sd32HuT3jJteUpm/H71umCCQjxrv0Jihj0GC65Md023DcBkTIZIi5wpXSF/cHB5ANaK
pVvvy4pCyyfCQleqoiUSuookgvunOi8/3jdwa+NDRpXP/oxpmSd29qPxCQTN921wu/erC5qrJoQz
pm5tEgnxpcCfjr2iOwfExoLa/V+m1hnx52JK2Xeuj353p1krjwvxdBH1Apw6RDsJDat0UdmX23N9
Pbr+FGSsMyEKq7BkeMlL6/DVNAAxj9P7CjIWfWkO2QjF97nY+REbscWGpPrBot1CYG7yifaHbCn7
1NUOufT63vPfhqI2C4PmmAjHdKjol0AOz1Mxfwcv0X0PJ8TGB87rCg46Vo0o0nrBxXVEdpBDMx3C
ut0Tvbku6R/Ww0YDRk4L7AiYWkCXWPkPM7DsP9qRiwLXbC29o19lGiKpEtWCnSixsQFsbKC7djM6
HXoEZcO/gcsdyrPRlEhWfZSFPHNneFoC9y4cIlRq/htKG7A8O1yLMW0dA8FeqVjiVtV9fBrEBgrW
zrQ0bMDhBSEAN6aMz0deqj3FxI2sxgYKAvG0TlXIh1RA1sfpwhSM2KeCDW1c+fPvKkJSYwjAUH2m
dlZmI5jY6qWzIF1pQEaccjY8On31tOq9e+eWaTvCcp+DGqGD6ZUfBKR3PMia3Q4oG25uwwTxnAiH
A+wt9edXYoIkAy7MFHukNRsDt/Fd7sLB1O9ymWoSHTK2HMZCHm4PfMu0FWTXprtKUxiZNl2ev3qu
KMD1Ityft61vTYsdZ0HLn0G+UKbU/ydv6riTPQp7e+iRrbFfv/omR2EjG7OygnUdDt1hytDYPHF3
r+S2Zf369zfWO9U54IGGdUkq4DHFJV/20P1bpq0MqBqKPI9yAXr2xpsOQZcvRwLaq8PtSd9K3G04
Vn9tz/MNAKQdMJeLjw7dENj0IO6zcxY9COjSyp8LKU/BOt73qGAjtMq5oWXmLhXAJARlpqwV89dm
NI2zc4puFLNIYLkuYkKWjYD4paF8rSYn9XLvUfT9ZfSA+muaT7PkF1Ckv4J+6ZkqFStUVXyoe9+e
0Y31spFcRdmYQQdleNGdggxQl6mLnznNy23rG05il6dBe6/RP9foiymcw+K86vaXX3g7m2Fj6HZh
2uVThwswjCunApdvjYoKOd4e98ahbdeks4GsMqxh2u1/g0cwNoDjXiGuMvoVjXd6oY10W8H/o6BG
yC7UZ/FSRnFV/nN7+BszY4Pc3KkMJLC9+jKuIjqBkZMc0OzY7kzOxsFp0+YBzTmEOc31ZQkmvMqC
0YFkccCeMiYgNz8+lOL9tNestbGBbA3Ujo8EapPYlKIFtRCV1Ql9CR89Wn2+PVNb9q8z+CYSinke
PeBT9aUc1s+N55/6OXzpnSjfca8t+1Y4jBzIhfQj5opmKgKRfP1O9SCnAEnM5b4f4P33B/gQhQzm
JYLXGqUPnTO+eAKiG4MUO3e363n2h/zVt66FTVZoRyyhukwTfVd679G1+hgQmWTzTj19a4qs+Dc0
fTuura8vjugTUhWHa2UOzYw78XVj/DbajRRyddC0oS4R+gpckaJJL1biqQ93hr/hazbKTQ2k0QFb
ESpQChVjlXbuvIMl2jJtJTBUgHy16GY4GpePpCVHEGAcbm+brbcoG+DWo+TnFYXUF79pP0g6fpH1
eBybqzfnnUy6wPuxkKY49Fe4sxR31klt+FsUoMFkVJ2+FGY5cdK/l8Tcd9bY7Hu6qXHrBS4fG5U8
e3kukiIA0pYOr7enbCPs2QqsAJVovEFpfWFsPS26T9T6XVM8EjrOw8ymI6Cy2FjFDgx6a+0tvw5b
t+xkUevLPJokR2I/yeyuaj6xZVjHwQXVTI2lb3N1LDofvFLSHOXA9pqkNjzaxsA5uoJGuSv0JShn
57hWzcNaG3aElsbv20ux4dM2qmtQEhIQIBO6VHhNjRunfc5Qsx5c+mMg7k5g3ViAf7tX35wMEg12
dFhazFLlJqqXB69Yd0LSxg3dpp2rqJtrgn+XyC/Qgzh86gKdaOfJ494lD9qj0XtvARsr8W/O+eZH
lEGE59MJu8g3walzIRYsaP6tn/YqqVsLYe3StllH0EMXyO9y793I5niUH1XoIwXY6+7Y+oJ1/Mi2
i7yxuy7DGh4qJPw1HeMwcuNc7tWatybJOoBc5VddNWM5GhQZ1sW/kGl8VMsefnLDvI3o6gJUTQhq
tpfFqYHQN7EefzGy95K4Zf26x96s8EAi7dRNhahn3rXaQDN9iBe0nd12tC3r1gkkPN152nHUxWEs
Mb4fM7rEem52HGEjzbbhXK4cVmhMI1D0ki6JdMJPaG07rcR8LJo+bQn/dftnbH3n+vPeTFKUV6wm
OX5GFA0/Q+68RLN59iL5BGGWhKp+JxXY2Ks2zisUkAzqBD4DQnDCP4aejmX4vPC/b/+KLfP+f3+F
IIVhLhh6LoHfxZq+F/S11A9ttZNtbK215ctTXjA6LdhJvMnisRyu3AhJPu552UY8tfFdbs+KYWy5
umRXgREu1jFp6sA73p6brcFbPlzwmoHbEWlwzlgHWH33OTTR+zGIyp2t+ufhuzbA63r5D+cBw0en
8nkxznlGlnTP2F0b30VCz1tCxpBhe/KvISgOkyoWID/3SAr/PDeuzcrmK38CnYOvLr0Tuqec994z
RPQk+mHJntjFBqcD1Oj/uzejyXAgV9FcKkd1XYXMyP590UcqSyjRIvskKlLxS18Pc3Fm3JPov+0c
6Z6K0M2LUwY+iOXQsL6eHmqnDgvA56Ili6e6CPayko0VtHk/MgkugBBcSBeelyWWsYASipJ3Wrfr
UMXgd2jX9NFdqxxocJhD0w93ZSKuXYNinVOhUwcDj0pxzlgLeh22k2VubA2bkcjtlpKtkxkvwfy9
BlB60nFR7t19Nyb8/9j0NGW6bZfxwlp5zOt6xVbY1cDYMn79+5uQzrXLhyoaxwuJIA41UyetwVNx
uO2RW8atSFs2OYVA6TxealcdZ47SjMkHvuPuf75HuJEVZ1nuq6LJBrhKW5xNmyGWs/ZpQCdBUuXZ
Eze0AzdQ8E647n3snq6N1QP3hNsAHPVvGgjC+7Lrph+yqu/r73VtsF5VNUVN3Ha85FjvtKxk8ZSv
8OQu0/POK+zGRrUheyqaQXoKFnTAT76URR5HeX+u1X1Hn2uj9qhAiqxnMSJNFr/UQl6KES9AUGH9
eXs/bY3eSqN07dCsgWLzxfTNXybwn2iLtnqzh5XYMm8FX935QRF69XippMAbeP8TNG3PMy+P943+
+tk3rmZMI2uOfpFLxfgE6vz8Vx1Ux2B293LYDXezKfc6Ny8XA03Cy6KhBh0Epkf5Kt9LMresW86s
tOzGSWLyZ+YtaA9paawIva9Jx7VZ9xTKt1BUxNgzWry605z6g3O+Pe9bA7euPtorTaGDbLgoLz8E
uJdARGLHnbZMW+lShLszIRN2jHY+lpUSSURR77w97D/fbl0bs+fOvaAlYvGFEu+HUJ9aOqZ48zzl
tT7x0gcCaa8PaGPf24R3GgsKuguhLlUUtI8RdP3+hmwIn+OWjHtaJxszZWP4CJ5d3MmlyBpacLXO
7fgr0/1e996f7yVuaDmuX0KmXPQekoaqSSj7Ws3gVRUHkI0U3Y/bq7E1R7bzcum0RuITWRR+LTz2
Gzo3X8MA2uX32b/O25vgkE896VsD+2RZHminzqCzffDUffAe6Hz+1zxb6q6j6KW/5ARRv1cOxLTy
+mcL8YQ7t6t1HDcs8AZ3RuJWznUTB7T65aHRJfDkua7GJGyjDr3L7M7VsFx68mczlH0wQtoGqIZr
WqSdAwG+9a7FsPnn6AJgCchSxosAa0jTPoEnJlx2UsUNR7DRPpVb1D0LYVu6jL5r0d6C7NzbC0gb
nmADfapIcdf31HgZmFP3sRCdRuN+Pz6F1VqlpCyyZ3SuFfchMVwb0eqBQpb34zReRr8689x79v29
BuMNh7OhqxHt5VpKZL1GNF0STN27jK8fGlDH7Hjc1kJYe0gOIQQoJ2S+dTCdJ60Peevdd+L8H0CV
CLSRCZgGZfuDKP1DszQ7RDsbo7aBqBmIVIz2NWbciYrnzGXlyRcO2xn4Rk5tA1GvKG5Qx7otEnbn
XZ7LV8i6fssV3lE1Jw9ex76Nbf3a8Inf5w02cMw0QTQQKdsL2KtcL1Zc1TRuKKv3dujGNrJhY9RZ
24qKvr14XvXQjt5rOMynolo/344UG/5mg8SayRtkVsvxsjbHQDox4FuPZG0SfDXmeu/p8986//8X
D10bH1ZUYzRK0shL7oAnTfxeiuEl76Fe209Jt0bPOXkUgXtwgy85/1yT9ghC1EMm1CHsf65N/cSd
4FAB1LnuanVs/XDrQOlqokqkmcsF6X5fx44/Vc6hqg0FiXQwNCbpxoJMnynPxB7anP/7nvmnabDO
mKqR6A2so/7Sok8z+Ayt5uKBL4JOT0ips/7THBKv+jzmdVn6sesNq6jiFpVpQWJKGYYVIz6NwxRn
4HNu06AQLpbJ51340hTZHF0leFT5MK7LFYg0Cl19R8+z4mfBic+PIPyiaKEgzcSfulG206l2wYJ+
JLN05T8oB4E+0A2mqoNUaBaBfSynDh7aZ/RbJKubo/ZB/CnPL1kx5vy0dq37qyycbsHTqfLZxYdu
B9hQhkZBChq1mSbulsHPD6bHay5U4bqg+wSla/2PWUA5FZdzZdDL4Y5qfZiDUXa/fZfkE8wU16uv
8su+fERrg+CPDQjz109Kz3n3CZTcq7qg0Zq3T2qVQidMC+R+hQTx+oe+7rP8Q2aqsT7WHXqAkjqP
WpY0fpS5p7Yd0dQhahnoRyRdvTkDl1IiT7yGpe+g+wr9JPIzNE/oLveXmKpBV18gPav/KsG47qYt
bQw0QlUPDAh6bRVEOLIePd8jmJDCZJmp4TGbWNueGKjQxGPmcRocRCYDGhMZgFmrEzUo4MxaBm1S
eotTHirRVf0BD+tFE3OOt/AklxkLUxEZtz9zvyPFuSDRyA4RJi6LC7xdrcdKZFV2oIqZLuEFL/uL
AlAo62MNncT8YQRglp/UOmWocvc+bw/A6A86kXKdniidqRfLqezDOB9I+dOFtgVQCVVonqoOxcZD
5jUe+eQpAZX1bC47FQdRK3pgVR0g/0pFQ/ItXLrQ/dt3el0mTtVG5iDGsApOazsUPEZgB1EkXYzJ
kq7t0EdG63D0jpSWzEvahvvYoWxeskTrwazJYoq8iKeQAoM/tBE2z+jXNTtwt47059WERRiXC+As
6G6h0QCmJloEx56pyVx6d5Ve0jReUX1oFRDVMRivpT6H7TyD3rseVPvZYVJMIgaoyhUXQ1zRvSdr
VCxgBwQgt/s7LKMhOkwAxK3HsmLQqyALuhrBfVsUJK67XH0ivK1ZwmW3hIdmZaw6gXXDuPE05Ct9
T4sZ+l1JDS0EcwSF7Ky6WAztLNI293l4ckD7wR/axkHfcRa5DCwFbYn/rwKdAem4sto9uXXbf4OG
5icmydFkfoRM1w3kYyh0U3yZONSsyRwUP4079fXr1PNG9MdqWkRXH+dRB+JjyTLR/oMKAWFHUFJ4
XMXot/PZwzL5ILGLW53Tok1qMM/3IFyd3DlC53+lyFPP3ECf65lR+sSbqRbQQ6zRxsGwkObLKJxG
v8/BaJqfy6Zusn+8HLKZEtPhN/nvEQIF8mBw01uSuhg1kGsNQTlQAHipH7KJQrER/fqanhrjL8Vf
ph5q+YRoy6skoNiqn7qhRjBGkSxfX52I5eULq+GWx7VA38RzE1ZRfW7U4NUnOul6rpNp8gXQ0ysd
Azyy0ho8jeB6mv1D2YSrPItVNA3YzwnavZu+COfYD4dWPOFpJAf7EA9z/+hBpYQdpKERe64cZ/7B
Wt7KtKvNQXHm/UDzRs+w6148kFyucO0Wj8VBXGRrbPzhvclBeFmOH2tniMyxghDyXyUa1mnCWsam
D4vf0d8zc0d0Uq+mqMH70k7VJfdW8BsfaFAlPvDgX+tAu0PC0PsUtxKShGFUgtw4w5nXhbyGYGTZ
+Gc0wUQipSqEBAQOhZ9qKZ9rGsoqLRQpfjR9T8q4DGoCl6gc8QpZ4NrEq3bL97Qaf+OT9U+y+sUv
r3f79mNXcwZ2P8MgUAESHDc8OgZErw9TyZVJkLWS9TD11VJ/FH7t9u/WvDQqmdA/NcRZJiS4vjvO
8udmof4Jkn5trCL3GYo7ODfDhRn9FECPbziX/Tq2RVxPzjSfoP6Ty+e2Gwgma8bRlZhK13UsOyL9
OAJRh4qLesyipDV96UJrGO0Rccu6MUtkvgKeMCiVNw99sA7ro19Puo9dEypoiaJfJTrNfle356gR
zpp4tKRRUjjcA30osvzlwe188rz69YLSKCgYWDIjLaRQzCLedJTgPMEpULpMPY5LDq5bL5g7WCmg
a2CGSBVx7pu1iasw8720yWvEwijDA+dBjjgLEwaAK38uG0dia5gVExKwygQxyzs2/NUbJcvXcC06
GiO00erUk6EJDpGave4wGkHqpPUjMbyI3LjyyeQMpTcHkoMeeh3R2fNUuSa76j1mvDpKp+ur2Bdh
Xh6UqZWflmi5gqoqkLzvHbfISEIDz1vPjlfyLCn61qnOEmy4JO4A4Ha/BZzpvyjidg8a0V4uSTe3
JDisFOHigy6arjuWpu3IQ0ebjJ6NJ3rAZ+ZgTnDxI+RQeDwkMZ+8VSRL0TvNBQCltZIxWO5U8+yu
s9JJo/T/qPuy5dhxLMlfKct3VBMgSIBtnfVAMvZQaF9SLzRdSZc7wQUkAH79eGTlTE3mWE/PmM3L
mOXDVUqKCEVgOcfdjzv0qcuIQFX4vxr9NgWyy28iX4TBmfYymmGIjQ8YzCKs0z4WMQWkSKHiXPz7
PET/ESNLIPJ31q7BfppRsvymG3/KYpjptR4c7duwxFhy1+3smHF7QcoI7Jtk189+2kk6DskCvyJz
5zIkH8S5jvCOBhk8sO5JZ7vq1l9xZWOptc3skoIa0yRLP1q9U7CJK46jgBlOGuquwyVb9c6mOL1K
99ZAEkgSj0K9lGA1tTBEzxdM1HRD2GR7uFnjwAVl1fgp1BB5cGjHdjTxIDn2myi1yW6CJYQ+AtM3
mDgYsZeaRI6M6Y+6t3K9a+GWE6bYpcWIUdFWO/jqzn1/QrFM2GZkI7QD2OXNCyYXYX0S1GaqDzzS
2XxuuO/auxV3MPnp6QkSiaANqmsCRAOR8jAgqzemmgMOXglZ6JFPdIqgc5gwzYRXs/6cOx/kBi0z
VuIzFnLdhv3UlBu6IgzpVrQ0r7e1wooBCEP7PCkJfMfhb0VMlZbQQwfxkgXLO2R8lZdW1CvFtimX
0D1gGt7n6eq6eknoYjGJ3cFMtUzKCJFT21mMZRMXq5nIphH1HJxsUULnHmQ8CtJaRUMUu4Ipmph5
ZjY1Q4RPFBVVG15lFGrcziTg93PrfHszqHzKdw2vunnX93rFmu9cpjcUl3Ybr6z0grjPAQXv6tY2
PM1q7fI3UmsmYqc0MiTE2nqvASReeluKwKgNUn0K8ISiHjoE7RmtTiKH3zFvq+AECHDydxHkC/nB
VV3Ln5nLbbr4663VeEMUQ7bsnHF9MSXUB7hM1/bLRyYOEny6skfw1mKZmk4atvZ8m+GIuPgh8ujj
lTbM2xOOZLAtQMx6PpYLnGlQLHo6SHFv1Y/rRJfoxEJm2jhiOqKpdtVabSxbBpqgAChg1Izqqd34
pe2bC8yvG7GTOgClUfVclbvSZY17b5AsCCfTVZPgFhmPboGlcWRzJA1qww6DEd2IJLhW6a1Edj2/
JSw0SOSdjPseusWHxVK5hnu0DRNOXEsFrrgqImqMWeeXZz/IPbwAj/Jtu6zwGELErMwgQ+7bcFNj
SjxLcNPobKN7fy1jRKtJtjVTIXHArlx8s0LQAnmQOvM2RY9TIp6g4mgTTxTa2wSugr9QO0X8t6Yd
yY9sQKUYu0ooktgIHoOnrEbmdWpQyZ9ReHo7mI5jja9zrTe1FrDkFFkNkYDUJZI4vMGjcUQLYWM+
FrBD7mdr2bHLZvFUTIikuZG2aOuEymaILjkKrIbuClwn5CHr0XUhuXBY7kIuiqtykvqv5Vw3kCjV
bXcbNITrz3kVNo9lzcMwbXFKe3vAyhz2SJADoyZoaLnps6WqEEWz4mgYvUHjVsaWKWIID9mQEHAW
6NLarsFRuIBOOqxz5TdJHaEuiiWKoYdKNorBOruuPwKUzW+yqE20R+syNknT9IbvMsfMzTQv450y
tSI7nO4TQk/FdZ0tzWLELhehV6RWVkW+k0r1BmdSPgSXOveW6RIFPBJbambn7qNxrPlHlxfTl8Ue
+ekWAn9ug1UIL3pnc5MMzpd9OmVwIdn1IyRW52EWYb3z8fKj28BzwYXb3sehWM7+g6cy86HX0na7
ZRIcTVgB+CCVcE6iaQfAq9vW/dzl2ya06DyCdYX7llcSQRMno9UchnWUXSLKsqfP3Viu9MafLfxj
Fa6WAmbafdAneWWwwnFvdtfJ7hDTs6lqYMcXe2bOuy2vWz6l49hGzVb43VReVK6yOoV9UNhvQlrR
bO8hE6q9mTS9Xlsw0vJP7ch89+RDNe4OEFs4+sTyYZi+Cje54bls6klsEGkRmh26Bhbeoozpop9j
GeBVQhJOfRdXzq7hbchm9P+mKdb+sfLq/gdFwBV7t0Oo/RMpBhH9ppxWBmUhetMkaCov2kS5KvhR
GA83a6OQo5Yo4hlYtXYrhdMU6XLK70hEvA90jujQu2Goo001dd5wggH07O0qKKHqra14uF59KOdh
7820HJE1htAH9O8dHROCucUKDjJryG/ogHmV/cqsmi69RaOODjJo+61bazMDbAiFRq5gONcpYt1q
cmh1vsKbVhfF67oOg017P4KYedZQVSYsnGh/kTglWZr5XAQPtvNIn+Du0AY5sG0334m5Gjb4Bzxs
Fj9s620mSxr9RF8WmE0nmmDYE09CMzOYhTYPFv2oQYNgs+KwNFQENeATR/TWh1df9ObjQC3reOqv
hZoUY8vionH+d4/c0/EwKMLWQ4uDCDO/pItKFwveTguyn7u+XmJVD858V4bCgMm3Vf+gYfr+0dHV
B6ZR2GKNp4AXX0tRyXbPw9x7risesYQsXgZXBurQBasZ5wjwebGClMRTNamy3iI2Exzq5Us/wtLx
0PQBPC897RdyJ2rCULNlecdfJIJgWdyj16/SynmFKAFCQOc54VjpLH8nuqiDH3IdgBK4ZZjRB+sV
rMlcM1tugKdQFdumDdx/MQH6n7B9f51pxOurqzJTGFdCttleiHZIh5IuySRYACsN1t91ag13MvL/
qyTI/wxJ/gt3OdKeKq8d+71Fk5XChxSeCVb/oeP5t0/77/m3uvsnKjf94z/w9afq3Vjmhf7Ll/94
Ui3++4/r7/yPn/nzb/xj960uH+339Ncf+tPv4HH/eN70Q3/86YtNp0vt7ufv0T18T3Ojf398vMLr
T/6ffvNv378/ypPrv3/95VPNnb4+Wl6q7pc/vnX4+vUXejV4/7f/+fH/+Ob1D/j1l3P5/Vno727S
3+X/+nvfH5P+9Zfo70Ax4JckAg8Vvy+veiHz/c/vcCEk/LE4EzyCTQY+LbR0uvj1Fy7+Dvws4B6P
IOwKIWf75W+Tmv/4lhcEEiYolHkh4GHxy39/fX/6hP71if0NIQt3quz0hFdzZT7+Ba8KD31o6MH2
AOa8LOT8r/PCMKKKQm8cwrhn7ZjOoYOMV/hbzsoEwOP9gmTVGAnH89b1/rThXg784Lr7Axwsmg92
M1k47lcsketGFG2UuEgmlWm62OtFdPB7zIX7Oi0rOsRIY/C2q5r4rgYVyXT+AwFN+2heNrLNx4Tx
8pz7HLPXYXAbhbVBoFEfV7o+LysOZcmDfR6tiMYoQ2BD7asNWB2jLQ7icbXHuhd9vAbmhgydd2o9
I/Z5kHZgZrY4+NCU1qy+ryQwx0bQlKC433bLIh9Qrf2UGSpHumJGcJnuOKAaOIw0SJpYAenqjJvD
vJAfQ+M9BcgQeqiZOPQVIjtCEYSIoO36RKop9WuzA7POb90wVejOoalEJX0XHQmBhlx6pkI3Yhac
q1W5UyQwcTQjniRbgdCRClEePdkHRJ3LztobhzakyS39J2H7/3qH3pSfo5rUT/3XLfqnXf3/0z6+
Dgr+b/bxh5r+tO2vP/7P7Us9gQ3MQ+4HAQ/l1VPln7uXet7fsW+kwB7i2EPXgYo/di9jfw88z5cR
JK8YFfGuDnh/7F7q/z2imFdFvy69APeo/L/ZvTT4nZ7+1/4ljHLBJaN/naypi7wz40walHBdl3iR
sk9Q84IGloCI3nPNmsuiWfVZF8xcMFIy38B/lTdpBfBxOaxwCbCYAxaBw0hObt9L5dkSZ0CnvqtK
SSQtSlX7ydCx4gBcOkhhe87hxcnXKea6DZ5619DnsCyVi+vOxwL364G5OEen2CVjrpqLZaN49frR
HL26ClNgNssFiZLhHnW3eQkDvy6SCGrXEZk2gX6E6U7+FC11eAYOMqOThEtO7I1Z/ZkNqGC92fWY
uaaG/STCB+QMDMO7mcecXAC3yofVBoAo1KKDl3CttElBwUwv3BUoraFW549+ASHrTtUCIFtfyuUR
Dk0irpgWUwwseTpXgGfv/QwGN/A85t4+bG109nwrX53EtGAMA10SxqbKyF1Y0fkRCEv5MthseOem
NqcmGqbTghHY0wwPGwgG0RA/diiIg2Quh6WJs9YQhOxASbtZiAo3eD/Y9aBZixuQBuqHX+NP3hiY
N+ygE4uaBNqccBsMjm9UvbhbsLLtg8BxsYsCr9+yqFMXgpzHzZwP3Yp+PbQGo9Y9fSvtyB6UHPmL
340qziOCYt5h/Op5lcR+N+OkTgX3is3SY166LihC10xrYlJftZtT5k0JDQzajazJEQY05/0DWFV+
BozQ7se2GJOGLhzwZF9teaX1fdQMCvL0lu/8Xqygi/LuXLYz7VLScn8BCdJFD+PE1EVzTAS1v3cj
YesNIBMNllisJQW44S12N5lZdlvq+QAvmyhLa8zFnwGcDVvQ0w0APZ/d5XaCw3w1LhisqEMEgcym
5rsQUdQv5eDyOzWz8t2fgSQM4LwuS4DiOyaAqg71AIvvqLt6u0gEqr0w3dZf+HAQdBa6imPuyqJ7
5EOY7TOqms3cyR7FLHSCyNXwbXgHKMCcgjYSyRS2xWdTVGqCk3uZnYWY830h0ORet8B7yVcfXXTT
poJAUB9MLL/0cD9OcT+i921mdKYsLJCj0Y5ztl2HoECeiQUcFVL6PaxuhQ1iVGHOLBp1AqSWX8Ky
WTfAKhDmyUuM8hvwZqcmBMwdOdkeeN86mYCHVMg9QoOdmAh3TObDZ8atpXl35Zq/tT1dNqsvoi9P
RuTRb7PhaUbhfQbh5T1baPxeDCHlsTbN+l2UUJggV92Yje+b+UQgCowdIwj0kZQ/ENd7H1KB20ty
D7EOzYiWCMZn0dHUQDZqhFXcrpXXpWs2NReti/KEqB40zCEmhwzmw2XxPK1Fu3fAC/c6YBa9yu/d
Nd7BwsU0ciDHFIUTAtBAcYPIO3PjrnZjPpuqW+ECzP9Huk/EMjpwDwZNBWBYdO5BLfUdvHHZVs9h
saRhLsHaF+V0Z37v9Gs5vM6Vy3YCut/n1ulxMwrtJW0zgKaEK0+z8UZJd87DBxZhY94yvwNdkMvq
rVZt8RurZbUHDg7v7LFtmvMC96RN5eiUmraiJ0e1t21rWad4ZRh+RKbVrYSk5ULZ3CeBMfmJXX0j
gYsP4Xlllfl2tsrax6xDbeG3/vo0qRoAZekXu2FZ8xuM7iE4qTCWJAsO0bgDePtup9C/iD4cApQX
AqWGJOEJGUkAXbxOpNrP3N3MRhx4mT86JB5ORbGmQUGnHcIEwYIILPwtKHF0YP5cIg1oleODiFiX
CtCEWzwlhn6v2EyH0K7j1CPxRS1l+V1coZsJVPVz3VeqQY2WgVL5HdtZWkrfMT839YkKxi5zm2YO
vX2DaJEKislQpIWLVhX3ZqDv0e8IkYao+xDioLvV7YoV33dD/91OpNzWls8XLp3Wu9IM4akKc33m
uA/hk91U4/0aWQDDwtLHfs3Nvqa6upDAmdue5fw1s2j8Yt/y7kmhmYF7UNbavRtptw0AZiQKPCoC
fnLb/zBLvp67ronuF8KXeBTYJZOCAQrSgB5hzVgh0I1XtwSd755ljXzHzE+FRMSO5jfj2gWfWkm2
GZjWMeNkuKE5wtoS0+BY6pex+uz7wsDvR7eJypAVZTOntx1pJIB7Z/YFHAeeKYW7GkQOQOpQ+Mun
oKTyYWiiej8D4YDlqovOHFYs21FDhN6HdQ6EdTY27tUACKsWKjqpwopdKUyR5tNSfQ25HbfRKMtX
yuH5vQzj8CivQKFiKzDDfMrIc5tVNcp6f/xoitBuaV9PabDQ7rxikO1G5WWwnQzjxwXcoozrRoY3
+eJ8HL8cqWoGV/lvhV83m2wF7hw3JfN+DIVcqhinLKBqSHzcbdcydjHZCPnbVKv6AnUD30KbTqFf
kODzFkSXCgG9bh/wTbXm9d7YvrijmjTfWkViiMGpXQFPhHnFnYARGtjFRSQ1GHsegwV1TxHrl2Pk
zf1NMYXLIZyGAqmV1DtKAzP7lufFHRBB9gjyCX8LniiBhLQYEHfH1Q5Xd3VmkZ8/ojUH7uYVANw5
iv9XFtDldcImfvCNwKp1FfyC4gGOXfc5LxDHhUoCAXXdwI7UV+NHiT2yGyt9Jel5m4EgcCM6oI7l
KqnG0a/SZsjYkRRkuBTdkh0qUsznus4wqy5JdzssYVSnkWf9i4xyP+kBVA5xVLcUvIhqz5zZ7BiA
4fpQfrkeGqSJ4AZU/rvv52ybo2d6G6oyuGsLeA+1eeaOtjcYTlG26TV+EgrmBLzIfJxhEQkkrVm/
Glul+WmNda8qwI+Cb8oF925FwHeuBfxNaMHJS47wns9ioDWIet+XF9BD3Rm8D90QK9aD34GLAHo/
2D42YAhfCy7JeeBZuC8aMsLlJ586iDUwEZbko8pSUKLeCW1lu3MNI5A6Vf4Z/F/wOc0SdV+Aa/Vu
sGN7krL1TrjZqt9KzdyTdhEKlWkZ5FHlLr9pGpHtRcNdSkDO3Bi6AIzPu8zHtbV2eOtsJE5r3RWb
kNNsiZly8rJ2VX32dDg+QYKWPzHXLgftFfPbAm7uYFAuvOIu6w7BGgD8G0xNihgGLxnGLYUe4IBO
+jqxE/wWE4HWce9jqT+jYqpeAILWICwpaIMGCWh3o+7GFMwPSwyTpNyEjUR2a9n2AO56riESchK9
4jheMxim96JBNiFgKu8coGk2sWphepkXNrvFhF7xOrXKvQ6+sE8edIHQW/HywEB0AhKHQqfYgUr7
yORSw2Rkeh3g/LX2WRGX+MBSAHeTn2gwQ09QieC47f1mC9zgo0SmBRhY9K0XDbnDdux4f16JdH7K
Vh9uKA0eogixkgzzlUw0xlU+G0eXe2Fl8wweudkpxuWNN7VI9avXOjsjkE3e+t7M0nHJ7I8Gyp2X
Euah6CrUhMD4mjty75GguoE/RjTFqJHtGXgoahpEHwRdvJASyCkD9L3jokat14Ec3ZY59TbQpEB0
EtZFh70rihugt8sd+Ors3KObh5xw9tKmQChyBtG2iAfEsbYx+Al7zCEbuCwC+8RxO/eYmUAIiQRP
ExuDSd3WzBOcy4iPf7omuHc0QIlWGBRiWVdUhz6v840BsH+Xibw5hV2x3FWVRy8Kb55KALCxTRiJ
jkI/5buXBRKeE0Q45OwIdlkHFDUNwepvOgTdnvwqbzaNa9l9K8f6g3lL9ygRsjLEPtV2C+heY5ZG
TiPZYEyI3nNlceE6HSadatkeLEb2ghSNcYxX6I6eQ12bg5gpvbGRW99cJ9oPOLDjmldrUCX9mum9
JDO4Mlh4YzEhBvdjjbTZB2NN7gHL269AyOoWl9r8JREEthnzSsEWfvJgfqfzYziuEaQ4bRZtzJW3
NCrrD+hX9BMsyIaYsma8Q+slLmSlXRljU6ybFrX2LhhzXceZsN1eLUGALk/YTzNlwc+I0eIeTiDq
SevKfIFMyxM/Ivm5J9Im8PCgHyHUOPugddGry7G5p2s3FVOrkM/EicAAZLveenNul5joJjebMMjb
O7baadvlonhecpXfQ7Uc7VY5qwut8vqDB4QfQVjw2wWp42ljWZ1CPLLeDwji+Jxzzl886or32eTk
K+jHaYE+CpUhcjrQ1kYhxFQD66GTcgvOUxzmqLIGE1uG0tvAtGuM/YpVW5A5/o1zUBjE1g38ZAqh
4RjSYwHjveGXlRL64XsUmbFS5p99kXsmWSYWwr1KkhvUj8sFWS2wWqdchfEMNs4k3gxrSgQxgR7O
GPscZi1SW1COi1Ew7xiCtdhoQcgucuHyhNPJR/NQTEmZD80ZFCx4/kB18idXffG15usaph5W+QiX
QCVTDyk8LxDxqIvTUXebKSbSiVZg1SVC57ZQqoTfNUBjAH2eBU6e4df90oD+0x1rbrPZunLjiSk7
ZYLCNgYxeN6ZrQHe5AgXUj/iOmvKUgp0Xq1+MT7qOaTCQLCElmsCs9/03t70Rbd1QMhuSzSxd6qA
BVDctLMs4xEMxwbv1gjiW5f3yrYEWbI1umXlEfHTcURg5HVnjwwtwtGxQsEVzJepbBXFLiPshx59
/dbDOWwz1EH4kMm5SsXv+oNgndRR9Xy5BbU57IHVzsfVlvxGlQLETOlW2KVxR5E3q2urbDwThRrM
enQr1er/MPVyzYDorkGCbiQCYoi2PQbBMv8seK7FBQlWiBpkot3jSWIyMLlXjMZNdWi9GX+iCKf6
3dU+RJ7rtObbkeF8J0WArFhezeutqPuhPniYVbjpCRRdqK5I68NjxmdIlVrUCUdWc/aB8coExx45
WO1aB0RxWqJbbr15G5WR/8KI46/GkfXRC/oCDZwIn716MEeQY5ArVZyjYK7nIX8fVq/66aFp+FHy
WeMmQceGBp1cLwQkOJcD8d4ILdqHcnJuTCDI9V+Qdz49yNpiThm9MVQ2wUroI0FWLP6HdoWJq6bH
IBOigBC5Etqg/lkFDm+cUlP/ukCq+V2Rjn+BHWkh72RB/TXnyt324NshCRzGx1W1DlaTXQ08A/KX
/tSFhfh0LiQ3AQSMUK6PIY4jB0H+Z4bT9FRoVmz7UZvX4ip+0FCe7Kpqnm8WXKPfbQRz/cQ3XqHi
iAc5VKat8VkiZniCoy+v5haACjKkk8In629hU7SoEOv8t6JW+mgHvUBUKrqHZkE/LQC0Vwkr+uIc
MuhZ4rEvSpBKmNmPpkKfWcfkK4EY5KtyIQSdJGznR9PNBv0gYLRkaYdhjrMhy8ptkI3L1ZJiWH/U
wNXCbe+65RnCKEhRMeoxu00mAvqiZ9GYDbP+8IXxWJwGc24gcHAyBz4hlsA/Yn90iPZARnMPKZ4X
7Vt0Om+VR+xDG3oQFjcKqFjMpt67J8E0bepFo2qqpvzqB1jM8m0YvOwUZcq6o458k4y9B5B/IX4b
xlPDVJCYkntnv7MhwndtS3/2Zd288lXnw67Ma9jOXpPRv0Nw+RK/0Q83xjbyzkeIB8XxhZbvC6CW
u1M8M8OWQEeJWzuDGif2aN2/ZxMgFcjsSu+0hkzuQjV7A9hv+MCmObQdz1BKqffK5mw/dUv4nGdV
G1NBxCmgNTCkwS+2uvSiOi6GcL1AgFOfQ3/i7xKC0y6BAZh9RbY0NLE+l95d09nithsJ+la0Vdmm
G7KAxtT41VNju2xNMcrJyZHltCEpl7Y7c3A/+3qBmHMOzfSVMUN2A3x9eRLB4GUXlmOwodawZ0VX
ksCP3bxla19/LFkh96B/6DlsKSToTi/zE2aqwh1bxgLpff1whxK9maA59S2iu9v1vqd8uW+IYtuy
UPBykWzutl4buiJtJ00egkatR1u1NIFQd9iEEBkgzcvUGVj6BULcYFLFsatFFJfT2j9NJFAQzRN2
bWVFD18mPSz+RuoVokXN2icgohIypkH+bDpCfgai9G6Jjeo89jIFVQHz9BcMKbw9Gv4yLUObvSPT
ByIfDMifoMICh2kDdx4z4yOgWeO6k3IVH1Bo9HetRgQ8g5vfl+lLdNselEOx9nt7KCwJHuns+29r
SYZv+CsWv/lAXfZ5Xu0cFFefYdS6A+difRvGDmxzH2F2a/R4HsIlrnY3ejXZg1Bh+G5G4lcbMbf+
cRmD5UfXelG6dBSybdilQFDMoDySkW4I5M623+i56n5i6gA6OuMvMWpv9l7DOZIm1SKHpzLCTg+g
rYEmwGXeA5C0NvUyk9dx2c8AS03d1Oe28XiSB6LZ9F1dbMB4ISW67X8owvcFBRbZyPaIOGC0PWZP
inUPLws0GiMLo13uN90jaOFij+yWqIyjstc8ZoiVzaCoNC3uIY0bIY58tI5IUlPyjSK48JuvK/lQ
SE05ZAw3s8bhpLDaEPDZ+i1Hl1yq8jwNLiwSOtrwt3HBc2BsJQCFDs3LDJlHL2+oyKYfhCqgb52c
IMwDvAYOb7TnmcoCsi3C6l1UQBKSFF0dbNp5LdCSN0G2WaE98BLiAfCFGXA57CkyHI8Y3pvKGAib
PJG8MVOcebne9pw1b5UIx7vcw3hijIGM5sYpG2BdSXp2Q0gOylb2kENkvJsr1tnYi6z+Cmrwks2Y
sxKQQMDGOITGvgQYpDAaBY7zmOWOPOA19PsMfeRRhnP37FYIz7tAa1gEMKAmul82ISP6DvQiQVWW
d/sOrPtWBzkBxleYexysZgOwp0GiHPe37Uj9zeyx4Thh4u6mweDJK0Py9Iw6VEd7mncq8ScdPfUl
657Fiu4yh24Z12+9fPRG0W2GQmJfQYaJsYAZpZ8EsgZLmijbLpBuvLkAWjSwNRNkq12OfNCwKc9R
7uaNP9XwiYSWA+jqUh1qWl+9z/n02EKIfglRxSUoUrHueNPeSDhY76NmijZKiPLGE14d463G3Vpm
xcZWPlcxBOHtLlvK/DgY6GoapbF7iSY3gPDABbWQ4iSTUDT2Qzs+DbzzsTQCmaPcboPi2FRi2ZqS
qlM0ZP6jovMC/RzSTEwqo6n7wD3fLlB/yDZIszyavtqcYzIhrObyNEVBkFoErQJrrwU/VA4EViwx
+TwkaBvFU6Pz+lYpQfc5zClOmPIowQGPhvT3BivzgUMBJ5LRcNXsanSaFcRZxP9RlVN4O6x99dZO
ASZRVpuFd2hd1EbbTMAqtB6Rc0ggy34pHZlfBunCJ4cqBy4S3cQfIKEZ7BYXYZ2lsrT6Tfiw0Ewg
6xm9DS9U9eybSh4B5egIbLYoD25CTg5uYg96JgsI+hPV3bomnCLnOG2gorwesCT7CGyIj2DQqJg3
dsFsSMJcsDys0SLui4hjlkqQKr8of5zrhLgyk6nlDdN7XvRQnuRFg4n+sABYCTtjKNTRcWSEnnNg
xxbm8VOpkb4BMVaae737tIXHIeceeh8o/aAG6PDLbEHVjfElzG6BZthdJ2ryk1vGLHiLdOH99PpV
Ro+GWRliYAwDPNPkyjKukGymUHOzxqDvBCBdfqrAYHyEYqmSTQehzndpIOy/0HzNMBcCFNx8dl3e
iR0NHOoE01T227NqbNI5AhqMSaLRjPGcoz5Mo+yKvK6QZKAsUVR8Wo+YdhtKSaDZxiwJSls5hyDw
qRo3MHOp0e17RQj5TtuxEkW0gEC366uSbRWT/VFpgvYiX5k4DtwQhPb8N+rOZDlyJE3SL9QogcGw
XgFf6U7nHlwuEAYZgdWwr/b083lWzUxVTnWOtMjMoc+VRTLcAVtUP9V/yHZln7oZy74/iJ9xPahH
k5Kcg8Vm/CSSoLmdymEKts3Us8Xy3643cpLORwcn9K27EVkw1929r8Gnw0STBa+ZPOIlfsutaWIL
tGM5HNnuxtvMMS0OrO5IsV7PhjSEvjLSt97Ig189J9pfsz0Bo4+DwbpaIoUBu+dT+yuhQC3fGypo
FqhUBnDSyDSFk0KqXhke85nrCWw8xyi4jHHgn+qSWWHgDeVvz7eHu1pbzS3XX71PTYZfVx3v0M6O
oXN7Qxdv/MPsrWQMyGbWlk0eJXFOHgOTXvWwdrvc0uSyUOmMGzWqAqN24f+81OPngHFKXZxv5fuK
K80nqivHbRyP8vdoKvVekxq9G33oy4runq91yMZd07hGHRZEFW47PNtN6s7uw+iM044xExzlhr5d
cEBtZZ2muZaPtMaOT8Piyn1v++NN2rgdUxZqP3tzraLGc/BQlcTa36l09kmGubzqc4HbhbO5sVvP
3zq+0bAmiuVlHfCMV2/tbkZGZRz7NDH2ZZV1u2wd7agj4JKFBIzWi5UPI7AlR1myp/m6oWrJWzd8
LvKx4K1+mjyR83OtMpIdKbNeEHADvbtPPDDurKjmH9wOafOwAMYPRWEk29warQ8O/8F9o1JrLwAH
D0Hczy4IeSmGqM/khD9+nVQVmr2mJr8YpPsSa2elcAsm8sK27N25hU4Ji/T5cD8YOAtnbGTY+JRV
JsxEbG1UzdmIswe0ezLbt1YjjE2DQQKk5yz2ew2sMnGVHZ2vwPT50GK+cS7gvX8j2jThYqdG0Fql
FlIPo7/YztaiGpXVJyknY/sHOfH/GjH5bwWPgMv95/DIKeuSNNNZP3z+KwN2nUP/d4jEN/9GD6Vr
XvP4luU614D73ykSN/gbpzpTOlIGfxAmpLP/JwMm+Z9cn3ig7VnC9a4dZP+gSGTwN2QrgAbLtiXH
KKiQ/wIDJuQfRQT/jiL5Uy5+rKF9c2q9DpXnOFtzLcgWk3Kw6aRekPrtoFHP7KHtLhdJ8zwNNNxx
Vo6PQ7PIO8aCD8iI9vxsr0hMW4VHEhWtF8CtT+pMmzYXDSwB+4bzP4p4HVAoU3O2gEKNs8eSzAaa
yNyIMZy7bNgHunS/Yy7fKkJLzm9VlYNNWKsr4EqIngT0Jyeuiyar9bmmOKyMkmSsvS1iS4aUjybg
EIaMgPOzlyA1y73u82RXKzP/WInRMKjCGr5jLKAjyR31YAPoGiFdyvO2SGz/pWpKuS1TAwHTFDUW
ltcW61Y4VX4Yycn9gMjVB+Ulwx13k8KLrDoI3uoh9/dxWzvpxgrYzyKRXyvHDE3zvJs6zQcr/VDs
qo55jbsS+VudmqDpA97GykISFnb6VvuG87Mbp8oNMaA5D1vVXG8apvNgy/TVEFxsE9Mdk1+8G0NA
8elY5fRu0s+IQKSVsD6yVjXftTb9e3iAhYMcVNKXqctmpxRkbFMpgmhgJuoTLwyFvfTXxXiak3Wp
+G5XlAA3E9rblvmE7sqWU4T4UekRs5RrQm8P49OKYP6YN4P1xDOpNoQNVbu3c57r7cRDoaKO2uuL
5ZNIDXVhd5jUGXL8oXHY9SzyfEdXOvmNFYv2KxvEfO8VENl7X+fx3UBy7bYZO5OWQ9Cpn4xW7fTO
mPBAQ1uvMSGbmthHSFKv7iOjL6YfXsIROCLs3n/aleFMG8tOWyrPEQe3TGKC0Sc2V3zNRndlnPBK
vhJONUHE7AAbiLHoSC7Pyi3KQ1VAbocZZcgzDYJB/8y4P1Ze5Qycl8VM8rnmiPi91EVNsqRbTk0l
yAjEprOzcUsStuRMAXpbDIKMOPHgExasxRyhwcqg1VtHH0r82GfE0fgZZMc++FdafzfpSS23E+bK
9XHFOvPKaqISQfSQPJKwTb5VqCnsjGXnDEQly54wz9DqPBzzZqoxMjyz21CenZo3XLJjDuFePGko
rJw/1bWDIKz9Cpynphf5ZDA8WTw2cOMMenRmviAMa+dx4rxlM02n4VCAMfBRqUDea4IVd1aSjisX
LxDV49I1K9lldxDONl6bYEPZb/8SzwO8ZmnG5k0hjOkR/dzdVAiZBA/agVY/ANdmb2rQD0EM8qOx
svrdtwvuOAROdBfRixI/LsrsH3kFyZ43aY8gYpTJT3JUE9GEBCRuP3KAb8OY0pdpO5Taee94vNot
qa7kYmEcHON5NpjfIp3OJhcgygPZyGpbaSP50r253Nu2Wb3lfl3umL7UH2tj6AlyZdn8VHhoLrtq
kfoGdi07DSgur54xz7dIfj7YKG33Hu5dLt/TLOtwwXy/3ulOTc+dWTlZVNhFRwa+txESEnLou45Z
0i+DFZAVMeYJu881kSN2lp+LJlItHWPHjHznEHFwyc4+nFQXpvC23bbmieail4iARE6SGGR1s6x4
HBFwnwjBoLBSXLsTYD3veHjdt6umuI4qwntAE34GZVFb7rGD5DlpX5qHyU3iUNfFurv+Kn73KG4J
DQafS216L8wcMq2da+bJuGFR6aAiRNn9EIRYP7NuzN/ypVbVZQW2P1k6z7YWl4fLzHnv2c5o3guR
w1k6aV5gza0C1MLDHMf6pcaCK0NX5rw9rbATgzepme/G1mu+y8rvziWxhM/cY3gaAjjnTwDLeuMG
dYJRZ3qMxHVn517g4G98KyD73XsyjVq7DH4kFX8xS5A4taOvefEIAsZbQZbk1U8GwIp1UFj7QeA1
xwVY5DdiPCen2Imvy8FciDPDyu2tWKv1fu6DMgjpQ2xOAHE+jGQrHkiBoJVfu/X37gruEwWGcD+1
W0wj+U+NldhQ62bjFmt2QbyslGgP2b7DUPNw7qyKKEvUcd1LQgKiabUZKsGtrY2z4sHM5/p2kqzB
m8Ya5k8h2sTc1Naw0urSLBvBQ/puOMh+ga9wHQY4jz3j4DOuFoXT/W7GKcA8MYUyj3nu5GmkG1f+
CtyaoHea+LEMebEMLibAH49ynGTyzOEa7an3eJRxOU3IIP5km/2WbXi36Hm0Q6dPKUoICi0flrZr
eizThb3PodbiYlR/hLqtzB0irYNm3Y3DwGiPRDEMeIOwOPrMjlugHXtuPMEhYzqUsQtcuV6yzuzB
3jpvvMRgzuNOtpz5w6VNsnRvY8Pb+6s3D+fpsGDbOEMkhvORc7D2iu7WROvKbhxBlJD6gq6oo5Wl
elPNVcdTM7Rj+2B1vT0ic2cBDKPjDKgMS8c1Iq+Q+TeUqxIdHSyj2QEApUxytpqxpJOyaT9127B9
B743nHzThZ1UNkjWJp4sAwUgJhnKVE4FPGANBEnkvOxFLIQMexO37J0nKnltyE+pH7hV3U/KvGTC
X50s33Fdz4dm4Cmi5sNa8q1pj/WWfKo+UVwCY97USXfb931AX1nrs00qU+2BhOW+dUjVgndR+oCR
WdonqKyeTwQCXpv9Q9u18GelyrZjKtQdYm9T77HucaxwZg7QYd6LV0zJeaY08dQ1LT1ZpkXloGnT
IRrnqcBzznOK5BY/tDppnYnxjbcWBtytXaMHhPxIxs2QEsYPla/l5AoqWSWvTcbcRB818A4p7zHt
nHEHcCXeQbuQ6Ne2eJzJFb6IcWnv1rVpdmYOiCtGt+bwoNMb+mH4eCD+8hNFNSNZgUbJHUAjmmmX
icTfGwaX5LDtF1VFxPQkZyg91W+x703vguaRdZ+Nc1dszKRaT0ILAeifFsiDWw6k5duIp3ujG5nq
rUUe8Vc7T8ULAJoF94vBJjLH3gH89Zeh7DodsUQTOxpdzzApITG0YpSlsn7R0Fl/zsBtxMWNqs03
HM0NvEhHZUdu+8HvJvBhDAYZXMASYqJV1fzZkNhaD6s56l914Vjn2B5TpNa5kZtWJtcY8+q26wO1
Msz/8iqZPPTlovOoGkt5mPEWre1SO7lmHcyRbgZeP3Zs0oTcDvu1Xw5+3JOz4HrIz3JXF8xl8VY5
vFuOK7OH3nTZiAHrjHssXSpRqq5f+qi5hn2IPY7le9uMPb61nFrvZSIC89T1Qc6RirlF1NRoKu0i
fF+EIQsv5abiNuCHK1zuxljZ2Kl7IA+P+bKO362KBafRaS4uV4xo05QLgioKn/qC0useA6sTTpTH
Q07A2ZnpzbBntztjnPBZ5W61S2OZS/RxhnOFidnGmGpt1j55KpgXCIXVE1s5Fsvd5PTui4317tGR
4XJX14FBFmsNaCmMAN7XOMTpy/odItp6Wh063Ae6FfYdY75BTUe/pvlnsKwtQT8THQ716Inx3+4n
Gj/Lcj06MXhU6da3bVMFT/WssZX5138Jz2w/WpJsl3iumw+HkJw8Sgo8kjCRE+waCWOeMXZWSnbc
xf3Jdiho3VzW5j1XXbbnqe2qSOaOr8jHBOYLiWuK94Wlvcdr3wnIa2Klz6KUXs1XVbRvJnJ7dyhI
q5bU2fhOx6QVw3NvslRLvctBBVgayWPKcHLTeq8aM+fKrweAXL4DvyIUkzYyysqEsB91nfUjFyDb
DCFEuWyUdgJfAEj5mbopbHLaOp9/DFrnTlMXHx57ONQsYy28g+8o/RslcbizSeF+mYJCkHBWZKE5
OgNj7Y0O5GZbqTwBKtCxp0Lli4HHxhC/klrUZxXbzclC4z97VgUGOVF/cozTlejAimDzI4/94bln
fT7W2HrfCQcqojj+7DIZxweiw4QpMkyZ0tvUXT6xc3S4ZSCJZwqUuhsvU+73spguYWplMvROXh0l
Gb8YtSTzjrOl9klzfbbBwgIH3rrw7laE1jmyp8bEhrc93FXDcu4VC9AhXitCTHNZdmHR+93Omgb7
oR0KfdvVTJ+kFaLnwJjk+mNF/bzNbLR5VUsj6nw6RvdVy5IQUpsSaw7tXbWnVcn5oMQTvVYyHvd5
XPLuMrZ+viednp3FyJ/NNAxbf8eqJHWJP0ic2eZOK6zO2jtOO71ZBO7OGLCPHs/YjWVd/b2BmCMn
RTHMT868wv5Vg0cjjLPvdVbutMm1oPV2BIBzAFLfe4mHSbxbMX3rDUvBwdUG3jaXCDpKCqBL6ebE
IVZmjfrFWB0tQKytNc3ih5vm6R0IzBzOdp8/5RhF+xp2KoQeHFD/Btd7t0ZKuC4kf/Ntlo5eiPc0
QGdQjoEum9TyPnBWjoWm7t3bQXrZLz7O/tO1ljamI62c3+dy1m/uUjc/ZhFgeOm+zQYSrE3M9tjy
Ahmc0mtr9S6VzgO2KTG+N46lvhdTjwmtTPgd4USZFb+EdxQKYmndy7oCjKa8XofUdtt7e/WHc4s9
znS2hgq0yWXTTGJufnHrmUiaWRGlXr+8VV49boBA3C2HFDdKO2km+yGrF3zd2P3WfedES2ePD0bq
59R8QNB8cQBVP5lNJV+Lyf9EMFR3EIe4C0RPF04qKiepVgVzt4+5j+G9piz09M3wn6HEf/UZomoz
tSY3/FzckE0btlUfcD9Har7NEU05pqGr7wySf3sdFMWOrhDq5eh+KSObjfLI7TW4lgelL6WjpjeE
Fi7eDszfeI0PYzkZrSasI8pl6wO43MyOjTCeMf0ga/2KE3ldpcE2rZgtJwe/+eSK14MaLHZzV2R+
8m3TjRY2jtvvKDRKNwG3/px6NIlSW6q+YJJeYt75mUOnaJUEh4kxUXumfbKB23mx9iE+5axg1BcP
WEdyHCOL3iRkhOYrEllSeZG5Xr5TfVn+phVWgOGQaKmxBV5pPMDRo45CnJGpY9LImOp20aonxyDp
XMx2fkzYSd8p+VUXfEWCOmvfG/A5C4xUUXUH6U1yN61xerpez/uw1mV148is36/9mEa1TMrvhJVm
Z5VDvZ/IFE+bYICSJuBd3nsyiZ9wApP3ubbBWaWxHnEPlivsWSzUJElnI5Gmop7rWrY3JvackL72
7GMIfNc/uyTCrpd1TKUwK/QAAlDlNsxzl7xhj8Kak6h9sxsB5mMGlf3owIltG8sznm3pmZfCl+ln
nvlqCNMkU0sILeBdgnWaf7I+6TvXyLwqYuwqNImFTjNor9nHDbN2WtlOh7pHXQ4tp1tAvrCjyiRI
o8ykZuzaDPdR0B12Hp3W/JEvvUX80sweXO3NyEQzFMdk0WVFruRhxYY7SJtPoQ8K69JmNFdvUqzk
ryzXchsA3966sejwBd0ySSOXYplLA91643gx6YZp7feYRwaxr0bvBBG2c1uI/jFRZnoIMjHe23ng
PtC9xVEiccUXpVgTN8jZmc51F0wKHrsiT5Aobd7HcT39cpuMjNQ02QeG2DgPpbf2OS2zvVmFtZkN
F81tmst33lSc6pXWjy3eWGTp1boQAs++qI6TtAatRfxZMCJhuJWDg8DT0qa0zQI9oH4GwJu6q3fO
Qu5Tc4t7NnoA3MaG/BzSQL5J4dYXNQgyY52LYoWgR+uX00KHUW4SMtbdOF8N1o8riX42OhWwMyBG
mdGgTO+h8j3ORRwHKT0jbUH2td/lFURb0DTImHHCpPkEEt8SU//eCKffdXmRH6Ha8LjdOX1GW16x
DEariiww+R1iEKZ8EFB2YqzF1pejt2nzIX1LB6P/NMoK/woQ3wtJZVSfHMWc91VUBWUgCVd5x/L7
V9IK7k9vArY9iRnilwity6DJWStwQHcxluVONyb9eEmWF7u66FMMTUtBjaNunOOcqzFVGq23sVcX
BLwsivuR1qN96yqYXs+sHqUnuvckcPIf1lBQ6wBt+W3CymCTxbSlNo0DUDRkGkzAc4+CzP9el0m9
nZcu/bByhdXhtvFb0bm1Fy5Nax8aiXcNtRRzySE0C9ZGXDHMriWUs8sQZS4g8ZMhFDtXbNV8MSiL
2owY5B3ssnhddjox0nMLFtaGaZWYN4umARUJOP2VFJ5/EbJLJcWD5BC5SAYpdR+wW/WcCCtUSSsP
iVebtxwrpnPPHvXRSCW+rNEuB/wWuFmLGfZLZHhxenAcvMOwger4cT1u3jdj6t/QFWQei9WcbtQk
0GUCv3uTblEQATSCR7Va7XGok4af4Iz3zjxWF2hYcaiFE+ylEPOWXSg5atAuzu3Fj7Z150NNE9yO
vBAOnFn28TnuG4Qzr6q3KW7Q1kn8tNug5A+PQ1fR/GY62UXLrNjmKguIoq3eqc9j+prcsvuqQFHC
1GwYDebqYBMwZPBYFj44WsX89VtvZPdXk7mc+XCHk6Hc3IRCCayfGvA8dHVV7K0+c25b3rApYvgU
fRddlj8uLBiPU3BNjmjH7y40QhhHLaf+Z8Vwu6iEqPt0gyw7250x70VD+xPBGv8XlZbNwbCTOKLs
hJQpQGMkWFBDpzanb00ilbG2XvFu5W17Q81X9pxby/TgK6a+xmtGF1Weok03frKeUskcWlOm7sAV
gv4geOPUKPcZoB9CXyXmd6UQGEIPTyRyMo/Fzveq7dRN6m3xDP9XY3fB81hN4+OyztXTGBNQCLTD
/jZOY7u13ZK6xho7bgPHN7EuUZ8y5LqmfKOzn1waS0CeigCTlz666UZSZ7K3vYnzNSHB+riqNruz
skEaSDaL/u3pat32MhZBxAJmPAK0LRnfnzfw7bfqNCjDv+MW2e8XPzPO3KL5mgLP9nBMqe6wrxgh
Kad1OpWchWoIwLzaJXpwnkUC8VMVlvG2JLWFAOJn2c6F/j1apescc2DEE/kT7zeMin0GBk+W3cgd
AWC2q+Whs+f+DUWieujRICPfs1NCl2Xwk+45k/SvC4MH6AFakjemW0d6yatDrzVOujUu3cfkuOax
Vo5EwujTH45Jbd9UxfmGgZ/AD0uLWjGYBlELlIocxh2Up4kz6yaXFqfWynG+q6rz74tKJZBKpjQf
+XXLFweyer8ScNjXQVP+MNzVplUMA+o/qJ/jYuYsAVcWPk64u8bip2vUR7IBp3wA5XX5Jl9rTm+f
ngzaHX0Ny3MgqcjSMIAvDDQ2SbJC2O5Kk2kdECyrCGuqCYqzw8BMRRGo7b7ldKFYZyfP5gs9Cf4t
s7Tr+/9wOuiOam6TQ7UEzcfaBc6JzXN5gBPIuO264x2ZEZJJYIUf9jp3p4oP5TSNDehSu/j1RwVT
SA7KbtctLgrcR1JV2z7P5aOlOGxFLsR6EBpTWr1KgyB7SCZ3qimJUzXpm5jlSwYzveztuqTrW1bH
vMYrU4esWAdfTCcbXnCs+Act05B+Z0P8ozIDGgsoCGq3nNCy33HvmBo8RfnU/vXOa2kH9T62cjci
BlQcG2tRm7kxOdr8B5fdvh+lnzFLt543ZpmND/iLbeQNaD8RNk/x01qs/rGftMW7wygCfkfd3VNf
ii9Ix6Im3NqWWVSz9Qf/fzoQ/hsZ1BJn+D/3p0MqW39l/1xvcP3v/9FuIJy/SSewpYsFTbvAdbbo
341pIey/mR6ah4/zLILAwrL+hzHt/M20HRvbxwtsYfkArv/LmOb/w8vmB4Fpe/4fP/C/ZExfZzn8
b1ua3yuvhrmUoHsWsop9rbP5p0EJuiFAYYtZHSsPw4BxGGL9qbzS5QobPA+Zy8UFtREVErDKK09L
rLbmGJjcxuM31SK/a00hZ5B//NPn948SlX8uTfm3f1bgBxaGpXX9EP71z+ICT6lrnKmj0TNCQ1Yn
6aqTEzSCHo9m89e/6/oN/B+fgWTiESduz5Z88v/6y+gSkWYKooPnEBOrq+C9rbOq42AHirYZUvfB
WgVv3oLLzjDpJo5hJdfyrApGJuZmvzUIo0aO8Xty8lfHQkgEUxFh7xrfnf87YNnFO2IVRZ7/YaHW
hX/99wuekz///R6fFY+Fa5um9edJXB71dmtgMkS4EMGXO+FO4nj8pKTX2pTZpjskdX30HYIanZcm
GxSn/dj+36Zu/5sv7F/+hmsF/j89R4ZbSIaTr+CcbQ3BUFhne/EfREEkTvj+w1//i3mZ/uof7P2p
a4kgUwrrJspjms4/ObReqqsCVx2ps/suM/flr3+bY/5ri9T1JbF8Bm64LsY478ufZ2U2xrAkyI2E
KJGwj4ym3QpirFFL3IUkaX5YyKFsmrVRLPhbXFGr6Y/FOOQbpw7W7ZRUzUXNBTmzusASXe7Zu9JT
y8313DtFw48IXiqLMp4AI3GjOpwkzgihRBlFoZySTcUvmyhFQ2BYHsY566lvy5tw7ZPHZJFxKH0n
g8nM0eOJPj3Y03xxy5uW1MJx9ugUQhfeV4n1hfrcXqbFLH4gcdxVFj9RmPGDk3ibwMfP69rlUhXD
O6gidtvFpsjwUJIHR7+gxlDpV5vL4JGUGZIfNXTATYK2NpGSvKUeqEpX0oWYQPczO812VJXc1XPH
8Xem/DejAr3SztEOrnGNK96dJtN+cfxzQ2/f1k2aTwpy45Aw4gfo+2Fy2vngCvVtg8nt2rj50KkN
26sF+AkKUJzMjwZfhqYfYHVIXznVdzE30852u4/aaPrdzDBnhtIRGJqVvJRCcKLIuJoExXuZUmW/
VP3OnPwEU1vQ2iJDgwz53eLjW6PJU19hVU82ODPUfW3Tf9ve2MV18EH5blb66JM3ZqD91ljLFN2i
f/MFeCGPyUqFdHcqpE2vrkMwGHVX7xbvMKmg3y5ebO3YLaLYa178ehkjU6TM4iRPUDLQdM9ZsHuE
GKWAt7VCcyD85o7ND4/D70ZD/3Nq5WDOoRSFKvGsUE9TOPaPDi0OyCNBRJx2IX58rsYgPrV18d4t
Ey4EYQWf88ac/e5qigF89zvt2guTxczSXCLvtW1pRF7N+YM6SSfkz5lunXLaUbtvhAC2dsjNRtN5
yTmR3Ms0c8chDxtKbNFuoXKOf6239+J521BfkY8+cVIaekPVXmcm4CL5bvaaNhP+SzV/QOKifK4D
Bzm4pCQl2ENleWg4EB70EuTRYiE2zYV8nn97zkDwospQ5nPrBk8cEzdAVClTm2a58Znk6gMVBNdB
VPrbzeuKZP8sSYZ3h64kx38z9iuOBGNu6Wug3pRmYd6tuOR24OMlBXfXPa9N5Lmt55+KpUMq60zH
78vUADf09Of0L6qE1V6V+nABiVjkLrR1bxOD+EkjexGalIHDMfWRWQbEzPLss03K11zMP9vGJOXR
PDNBQG0STS415BQwnMzqjB1YRAXRdsCfmDOkVvEJeeaOXj38Xoc7pd3xB42jOpdBDYPazs9nMzPt
+yZ+nbO0fGotcaHUQ0TUhFpbc7A+6Wx+Bf+E956QKYHHr5Xbc2j6xYdb2S+gVUbYpMFry6fALc+/
acvyKUtmsZG2oaK5St4outh7XGVXnkJqCYl+9lRidFwzsREpHMjluRQ5aZB+iYbee13KbtMb44Kh
ENtH0dPIWMiVlnQf4t7+Nvu3FOztXXjS2E1TsXWqXmzzOl7e5ULhdKpYlrLqORHVo4/UFdUMt75k
RROZlfB2I60jR7u1qHC9NnNrO2foQDcNIEK0gnF6QhQS+wwt4gOP6pYE7ZGyI4EIXl2Y8c3TmjXp
rW/ASjh8r2FpW3pfLTrZV2K06XvwLqYbj/sBMjgy56R9QcuWzq4aRio2Y7p1yCZTBVPk3gXXn1ye
iTNuTSY1Mko96ryh6caNIzIPLBmz2dynjDA8Fsn8RWFFe4lJSO6u+70U02+6D8wTM32oSoPawEe+
BztLokBkwcH3MXH5AG6SjBeuyVF9EhHbG0aXoqF0RknmZv3NUSOLGurbtnnBXBC4/KvwKcWmK/uz
VrhUPPt+aM5gHUIaWyMz1BU4SXZOi/FjsaZFrmofPEU1bFoF/rZs89/KRoCFqXfw409QZyv9jbHc
oC7eSq6UrrrlBtI+mgSxb8tCf7px/+QvtMOv63SGtwzJRTIwMtHjRgzQbeVJpsq+1wNBMZa8Ix3Y
EQUZRNniwCMhvHHRpqDJ6LyT8QPaY8l64wPCIySA0dMp7A5+lNrFgUz/j8rAvTaNHrVsqrxwHFK2
H+K6yXQJMtu5GVeD7nVqJkcIxSirnAcro+F5QvsjHdnV+o3UXAM2jbnUVvKx7eO7KYZ2HBbSqtjf
IfNs+qichiczp95dDMegqd+qprlj2wr2jObYeGNML8q8HGuaYwSNO0GChY9KHS6zHT+gC+6QQMt7
s6YlwDJjstlNcxYl1UCU9JZh6ZLf0ZO1kZ7B4JHUg1G+Cg6djf5ct8ubH1dvTg2hDlpzU9OmRz4w
rXG4KbhKiDk0/AzOOZOmmGWgM7P104hgVu/m+aHiFDQ0bBiJnZqbq0dgTNYWv43dqfVem+Q3zeJq
y7WcWn50M0/fxfPkHJG2TrEWlEvNv/76uCT/NG33elwixxd4wpGWdFnR/nSebiCzmXlcF7wJKVuP
SVyllfEjBYU7JGnrwRlodBo8NxQ+9YKD7b/513woTd8Xz7XuUOcUZOGU3jLGkC8xGCkEZ6UE5ywu
TusjAon3Hh31vrW9p5gn3WJgSmThVIB1Byc4daoHLMYhLMyxwFlO2gMEcBtS8FrvamNCK7rK7Rjo
GhoFwS7Z1mtC/rrBtp1pJ4q9p2pNUPuBIXiZMk2IOPbmg5T0r3kZ9BqRXHqp228PiCJfYQyuV2kt
zeyEdQ8qb+Y3FEVzBmmNZ9RZ5lLgui4cWyGn0ld7gPeYs58rUx5CzL9mw3J1LyvxpJL6ELukvvJu
D2j+q+wd+qkq+Lip2yoiXQSe+62c1GVUYwQe9Ihccxcs00RNRfAJWX9baGWf25wyqzKNQ1Gwh9n9
fI8QTv7zJhipvh1aGz8NMRyQwv8iqu3Ru9PMZJMOjOW4Ha47MWG2u1TpQ2VmwLm6rEMY++P1HObM
zZ5E1340yPSsAB4Y68Z2rumWyA0ARjtriYTbv925e0z9YNkKsZ4oLIbfVBj9Zt9ghmf3NRnZcGrt
DU/LbVJyIButgvlBzq2MVbuDnk3CuF6juYWmMl3LRsUwti1OevxuqOnj+muKxj5NNK0S8T64Hqds
1ewbUJ9ABl9sFzqKnfyjb4uPeWBw3sAVSN2pkTY0ilt4qciHhgTp582Un+gheYsX8wArdQG8fJPa
PE+904WUAUHhEOokLK0xFlKS61djHr/+tcraS58wR6dNl56ped5DGbiH3lIvKcn/Pr63HDqGGfxj
h53tPMBb0hwwqm2n1p/zyuGQSQkBACxTqFo+AEl3PQW8/4O9M1luW1uz9Ktk1LhwAt0GNgY5IQGw
lUiqs6UJQrZl9H2PN6jnqherj/K9YVvn5jlxI2qUkROFLVEUAAK7+f+1vsVoqM/JyzLgH0izg8jk
o4pp0HaAwWmF+kW3C9LEeCKCwUa9Dd6LtoSyEYqEs4fVva+HU+rsK7YCZW96RVp+ZVdq73Byx9SY
ly8kVHwLI8C/U0QfWdBRzq/OCVTZs4aSqEOPvcoc8y0RiGrqiFlEAHAO8Fe5pvY15cMDud/cjmXz
oCxwPtQh7zAaOzs6AXfFgtQ5sfPO7/IzmsrGpX2rrilDXsSA2KQYp4EGxrBT6yR7VMJPLAB0O6Zl
0AL8KnP0jroM11YiqE1FHT02XYAOic8sTS0+ZQ4UpdNt2Fpnqrk2lKGxwF4dPJWjHbgG4SmBk9xO
LWcVVxS1M+F8Bl9wBwYtwzxOkHnKjxob7ZqU7X0m2ztW7gQWTDpbCXs8yFkQZVEpL5mKeUrob0Ud
fzcIiV/TQ43WVVI8p/0tncCUJxKHKELsnapW2o3dwUoZI7+PcdyHINdWaAu7lVHFX2y0PSuzMs4F
NRTT6V1a0hQCrQdAObFrkHoCR3UN5nLP9jn2aduymSn2Ci5Lru0dVXE8UVMXbKwh/dra40bUjvDe
B+7/37aS/3bkUl2n6PVfF/f+7//J4+a1a//jtXn98tb+R1/Ev5FM33/9R61PWH/A9dMBlmqO/ZsJ
RWh/4D/RhM3UCKxYXms4/0SZWlQBpQRRj9dEquY1o/0fJhQop6hsDLhYjmZSBSOU+98xoVzn3V9q
fQYqRywylq0CVRWSqfT3Go2FTaYijqN0JUXtdWHWN0mNkVFxxMUwg2G7zOSoRbRDpyH/lJqo3bSR
pyPEM3pdIQ1+pNcXiP3h9pfref5xBL8W+7QPhOT3AzOJjOMUyZF3nGtx6ZfiUa47uaDcVrIIzeh2
x4LtmpUGZy1bTvWg3SlCflJB2ldJE7HmTO8UlGiHvz6Ia4Hq48XB5qM7Qke0r6sfjgHAm0ULkWSA
IvfNqssPNXU8VYmHDc6ZL4h8tJ1GG9pt9SLd/ft/WrBbQSdCCVKVH9ZLfdNa5phr/Ok6j9YziAka
EMO8mRsyTJaZHkWpEJZDhd+p4785bc3403nT0EeaJej9Um82P9TSGkhbZLTobPOG9ZDM9fPk5G4j
ROhbTY4UXpJrFNRsElsOcVUNwXh04oG4HPQidlv+m7VMbgUEHLoBtRue958/BnvB9zPOQ+WOqia3
aD1vRZXMO8iv2k187bjLbhOS5EGTtcP0qDL2O/Bfx0ouf3NX/vmGcJCDG4YgPkdSV/1QGR8I7xyF
EEA3W43mDy2TVZVTNaEMBT0qTXeoT2xXNfpHEIb531yHD+XU62UwpWFhaYM8LKk6/v5ElLYzIMbU
e7dBP+bPDQAcq1V3TqiG/piX/e1f34EfCqrXPweZHBYxT6GG4v/DHRiEOHwL8GxuGQLPCccS6YSo
vva6+qQP8xGbef03CaXa9fL9/rxxt9FvwLopKarq18v/yzMfQSlNiBdi12jMM7ENUkCkgiGSGJCR
WpZAoZHeDWBcvDHUj0gQr7l9+iZXFEoewOF0xRn+JixA/xdXHQmoI0HxYPkz1A/PQlZGRoXJnVa+
LewN5pr2MBJSfRhzNEaIxCTN1mmTiqskp04vlpyMXSrbJ41SLcqCkvoOI+a5GhNEOg5+PJkp6mGa
MfD0ShS4LdBjP6tksx3ukoywoBVxNppn9W3vCl7+1x+q8adH21I1mkUSGQQjv/P+818ucaOL2qKy
17hURWDV2uk2jax0b/Q54lgU8S7e3tccuM0noKUvTvWsFHm8QbEFfaizthm7STWw9KeMBApcsvmr
rOPJp5QIHaa3T7Wl6zcktZHzyWyzGkbEtboqnhwnxQOeqe0qLDE3UZ2LKRnWoReVi2RxPwoPt8GP
xQs09PDtn7kIv84h702a3+4nrDQOI4fFIglyv/PhiaGGjLsD2SWKairTVViwJSY8zEdfHRN8JIqX
6fqvpe48kafL4Usj8BpN+vJEcze6n6gxeq2l23s4QCC+M/nA7jY/pAWww88ILDXMk9FdTeFmS1MP
RlmU7fRSf1DQpt82Q1z5WW71hEiFgWuNJhmZVuhrrLJXECqJImrhG0cFmoBZWIkXIYfxhY1YSCwO
wtJmRmjR7m1yxT/3anybZ6SA/PXt8KGJYdg0IKmJGZbBjlz8qcslqgJNXxp2LrykwceLPgPp4myo
SKceiDOCswHirtmwhX/zXF2bn78/6/xpA30dLU0TIPvHOQbpTsjU23SuhtDZT+boTSwq+EITp2ag
3BBoGnkd9S9CCzqY6bNSrPOU9gmgUUkO0NU9JTJno1SUf4fKgtZtwcAWEe3AfJmW2zBiHNF10hXK
XG5zq458ZK9vHRSK21kbH3HAQcaCcb5SyBrzoGqjXatTaOtZvhvJpD1UktkkkVPuF3JEyavjBfnr
y/+xS3e9/hQm5BVbT0+Tdc7vAx4WZSu2AO3y1BnDTdLfY7IgddOs8U4ABF8vDnUiW2AMsrAU+QWB
pW5LoqbPJJj+TctT+/MngtqRJwUXg4P3Wf0w4LfSHpM6tSj2TaCKzTi7ozJTnwFWtp+QaoVbNBdU
LXpKN1WpvAV6le5EFL4MtD8Q/IMnHzPF11G2rwZ7kH8z9f5pHKbZptMep2nJJGiI69H/MnDNNnt7
4vY6NzWyHYof5geNmxRDXuQOTlH83ZPx54GSCyE067oGMmirf/hoAnLdpzRgEEY8dapiZedMi30J
e6W/FMQQr6NKX9YYV9J9IkFPYEzpKRS3tjui4kf1gQIs6tPtIO2nWO3cPIekOxtafYPSvsvKmwiN
5E1dBLuo7JubOECVw7ruc9GVgU9+mOmJEdw+GhhlP+NdsYSkF0jt7+aa2lpUUX8rTM0jIFC90D7c
BYGZPhklqiGzg4UJguU06tZd12TTbtDQ/48L7E6ml+Uxn6oR/xnEtgSzKhNZfESuFz/T+mIWpKtF
SWY3GU6Fh0LgNZ7D29qG1FQjo0ZOpFbP9qCvwRHNZ6Aex5i2yL2pNt7UYZYgjLPxOq3Arqo/2rDx
8cbq/T3TPolxiTqAAkZTXTSkAap2Jil4hvkuMsSGcKLmwtTldWFUHRabqKkQLMzffKxX/cSHYcc0
TY2WmWMgc9A/9vVzS1eWMSKooILB6VvVmLvDpCdeqtgklCFC9lVJ6Dde8U2G7WzVBNAh+6EmA1PR
/SHSuhuCSMhaQYu/UuzZ8QlnK84AjaOvxrSHSQx0qouGMxUNZ/PXw4X+5+HaNBkm8C+zAGVFdj25
X54BUzrwPzToPHO0mKcKKlWVJ3ddBwlO60Obapxs6Oq33xStI9kYXdZjm38xqkylL4fNeq6XAB5K
He4nrfZCHEu7LIfeFVZgCGZMZbtmVvNtEn0rZkDCrRyVtTX16kpbssbTKfFv0pJa49+c1r941ExL
ICI2WGoyJXw4LSxNAAKrkfCIOjlpNV5VWgN1qhKcqdvfJomXU8cURABe80j1+EgE41uZB+qpsfMd
RSWVu5ncRvRXyxrQnE7wgSdrp0a87Lw4vZ59ilLjS61T3P3rI6cn9eePhNHbkmzGbUZxU/8oSqkD
kxB6ZqNsaJMdPIVi08pEPUts6XjuHPE0TfSpLGkuSAKQ6QmgDesiwmKkrKA1jrcaO0CAWi10UkHW
qGk8W7hY4Hglt7JD2F6NVz95pYMkqkdzXfTBfZE4DXt15UtC792lWRiuqzk8FSVT4zjNaOvnMwGQ
h9GhLxcjCOdTzFDjzm+hhfROIa4WMLlZp98leCoaxgEcyPrJxItLrTV4w/T7ZSHjY20M+jfgK4kP
SmLwZqf+LknzXA9RyHIv6N4SvaSMriZuE4BLw9A62XmJ9acOwTRkF2Sop6ieBsKmoVE15BJxV5Jh
4CumlFsxFJ+Ih4bUYsl0qwbzA93wq9ZVPaQKsFnQph5xAZLLWFz6q5d2NtXRjVThjiZdYtZ030Ol
puKWQbgqR67imN0Q+PaQLQP1sh4pRa+x8sK5jAgjXk+WQP9o4WPJnmclLG778KGu6+XWyNdp1ymn
AVUpXQITHzWtp1WXUg5VpnrxcN4r3tIaWJ5k+QwHtvag+ehrYiBWFmQvIkCnTTJnNKhKhJlIF6a2
3ZMpHvv6TFGR3FNfN2rNFVrAoTbiWzReP+y0oyVg5m6n0WIXNWGBI8EbK7Q7Hg8i1CFNK9aoiTbF
sszbLOkhRRrVftD7LYRh1s0yxTJsNVur1zaYZhhGafmsaYV6MZEcqzZxxuOo0QbLHphByO+UIH4I
Wdu1qlOtC9Sp7Wjgt87xsIXWrVwqkuIxONIjeLa3CGW/5YlEsqkm4PNMsp5pI3twMm7Y/pt+Eirf
idZ0RRviyIOMmlK4WvMbbkna9VoNqhDl9IB9uybfT42n1Idm6Vd6fTRCTELJPHdbSMmBFlpuDIpq
CloMFKMVeJMojlPI6s1CGJAZ61kfY4/eb7Gmg+CQCeKl+vBdmaf7sR4OJgn1brbIOxnB3yqHkXaX
tbzCEg22VpY+QQy45KZOfyZoeneqFlAky6VRFRNWPGrsUc/3pdOuB9ZjWGEGBOgBuGUiEyA5VIlX
xp2nLmWJYsA3wjI+lAn0gXEWs+ck1taYk3ytXN0OVltuMC/IdR1VpKhYoAfAwNJPsq+SYOBbBsNT
i7cFbjagl6iAdyn43bJCFWCJHEuqfp+GV/kECcrwyAK4DnW0hV4Nv6sal62TKjzymrJpjSY9dvBH
b5vrF0j097DKPtthoHn2qPcnjKmFmN16RoXaxdqXDE+qOljfUSDY675KyC+eGXPNvl71U7rNG2YI
uqOsYCY8upTf95nIsBSjC0uuNOeWDaOWG+2aRBlYpDiZV2pBM3dybmTEwnSw90lvfC/j9JNSK0yT
UL6uonoy/HI8OEBs8pHZSb/AyfabtttERdtv8wn5nIEdz20aNCLOUH3ql8L0uYOWlRXUX5t0S4+Z
FZZsoxUC4l0coQmxeExqYwgZSrl+dPh3Cz4+TOuO4qvxFbi3DG7X8ilZeN1YUqxKsKir9mrqbIK9
TjCMbwJdW7FNe52E8zhWCo38Cun4GBY6Bk4t3OpD/+CXEbIqaMH9Cvix4csen5vVPSmF/s3O24du
pu5kxtID/VavLGiUWCCsBNuqVuJ0hiE6yf2s1Nc7+VbPgVWmArs/3MqdNBEQDABFQQc7FAcoKKCF
cFsTN1uFBJgBFRRNc8Zk3CDbCHmY6kNz7fhAJXxSejRnmcJSFNIz/se+J2QgT/Zl2qw7DQr8jLuZ
tkhN1gbQWhP5jJpCGEPwDe8mIsJ9tk9jVT6DePNyBc+bLg5sjyDZVlO5Lull90PG7lgUn+hEKxhg
nEsyittkMq11YBQuapJlbVydalj1/LoF6ZBgX5ID65KybdDc514kSLkChZKmzuxaMYFOs5reMugV
GBaW+3wJXpqWxBarhZgQdF8be8BwM6TNqrImDyjfTQ1ycK10sD21/AHPEUbklFPNguWATvm7MJQr
a/tTuMCNB6MI0pWIe0AE2g0dEwbxaOogVdLlImZl30WbhiBWltOZ7aVpd8kGECeAQd70PvhWWW3n
D83FwPYMwy1qqW1yvJNEGoH1aUQaME0ioy7TH3EZpS6pTIVnL2ers5/aADcKahyMjQ290rqjeOM0
6eBOQuGaZt0jGKV+nU4vV7a/jIuXkI4jI2WD4DrEQla3ZbMJcyDNDSpfxhv7Rmm0g6ihxY4LQqoJ
/V3SZS+tmsIIXaa7frSGVYuqyk1HDRiKNW1gqNkrkT6V+cXojC9VQCAwHSsESSNtzRmHSrBO0cS7
isi205R/f485MTCGrtQ2c40rVIEQsoWmKhZpLGaWVJ9guTEsfrKaa/Oxu5+m2HZjOFF8+dxSK+D+
BxihtNAzeyt3kc4RPh1I39QdUDLam0zQp09G/2Av15Re/QzHIcY6SPITUPpV0/DRKTI7JR1vHDhZ
uqbEZ6rpPu2mLWx9Vxuh6yXkKZDgmsMeRaenq+jh+DuG85axr59sNGE5fstBx4muSIYcAWoHzhUd
zYluu0rTnNwfxk6TD7WolBNj8REZ2UrTcFdjJ4vpDAcEGosn3Qk+z7Y4Tbj2rq8gkBQoBNXedeSo
z0KLWVbvB04BwD4pggtqkUCUm3KkI6p1FmES5TKtQpg94XU+asb7sXe+itCEYtcnJ8K9j4Z2jxtW
Z9bUUPKUyXPeLs66S8Xokrm7S834Hpjz02RCMMgmAo6K5WvTGyPO8f7TtWWv7FJhfsGdgO0zR4LQ
ptoGN8IR9WSxDsh6QOYY3FTmd26SF5Tj0G5IXVshRIJfZCqrDKebB5FgXQtCmjCGuXE/XczO3AY8
fKEJVGxRI6i9qvXVRm2kpDlytoF5x2kfcQGyZ8315mZUJ2dLmOUtImZ5eP/SSfnYmlq+ef9fC5qb
QYIMWHCDyx7Hs4q1TVuwE5E9A8J3T/1n2TM4CxUXeR36oMz01Wxl2rFb2ge6M8qxiAntCWdKwd11
KVgOBFJoYkPSwGoU6C/RU+4mctzWtpkw8NnWg8p1WvcSU2bibGE4TKcaFZQYj3XYsswJP7Ma+q5p
bbxD/oTEIeoVP271ARMWlsE5nOXKjvTItSEoegFL8JsACziOeZ5T9rFeYtjBqgSQdCuUYcNeMnDz
gcVPRIi1TwiuHyuMVGVPoFpk215CDo+f66Pi29EpVOJXRxJU0ShGzVhsv3VhIw9GueR7pwaCnKQ0
/hcWgF4KpGGCw6Allu7C4DT3i8xsX0kQufTZcJRP8L2HG8zW962Yrfsaxa8HJVtfM5u+iFyGGxtr
T6IZZyMqzNsAVausq3ht5xWpIzmCupFHarHyI5zc4ga/fHHjNGy+a2u0/EF2twmJ8pvSHL2Y1O6D
gbAlHNTqCLx4Z4ID8VJapVCcw2IH1BZGf5ZLrMlOhpaLSmIJshgi9E6JWEalCmH1dJasM1LWk0nf
nelXafzQHpeN0muhr4SX0JneIHHZ2CyX6UFvycJJ7Bn9Uw+cMiTdYGxjVtQh31fVMvKLUk2AWljd
QQ+TC9uIbg0Wtb10eXCkqfdQdQ4iLmj6D007+gRWjK+oYA7qqLgFISJfzKZDlx+rG8LSCR3E0jqB
akMUpZbbfI4CnMDbIlqG/dhL6S1JA6M2wuGbByVKoKUgfSGz1qCisQfjLBx0BGil6U2mBkyaXdS6
ZUjaTAzwCGSCq2b7RdMV1aWS/KiXbHTSYXwONePgwJBbVVXynGhwTVsLxReyCjDOY4STPyv9KOkq
j0B33Y0EKmOrRXFsoWCdevACxljBeh6eCX07SJy57F6Y/dSloNgS4t1U6++wUlYIx/Am8DB7Ce1E
lrDjLuo1GprqHD6p7BMIS0V7sMsnRdtqRj8/hhUMz2AZt/CGs51zvZm7krJpmLfyMlChXLc1zQMD
KcaFHmzPHBK8tlYgTy1expVTWf0uRL7hJrqwkTbfKmU/bKmwTqw/q85DF9YdmyaNsQmw4w8iGMmR
ltFwZQbRamV2bTV0SIdZjD23/AXAibZrCazdgNdqiWsgapLiUf8NGZivA47jZuhYYkS4mwENN3cJ
K2LfiiaNwj0w1jFcQL5ZOLxCI47OVmUQNo2c787uDJqGKTq0yRiLg6VWlasAXCCjodkMgaF5Y5Hk
fl2zDWxK8lWcKtYecPZvKjsvqGOD2y2h2d0BHUeyP6lg8MvcZ+HmvCCARfC7vGZOeGl0BS+7lfXb
uEq75zYuVo10hk9leULq0gGGbQA6kqr2wN7TywmP3OciPImrllu1LAKeQD7zELIcwgF6Mw8l+qWh
OlLbMs+RTbxHrq5VUuwvSzmjvuwg+zOBP1omwPlRpEfFaqjTTmoJMwvLaC0Mt62WjNy3sltZ/C2/
d2CtzqmvtN8oWjT4NuK92g7WriM7e50g4WbbO6THeZAEV1livJRzciP7gqjIYUHannb6zaIw0Yoi
s4+0woy1NDp8iKIR52Vp73tgzps4KNjIEqdIiwPRTtooNJn4NM0i3WpNesf1iy5JlAeurS+9n+mL
edNP6rfEpu0CZoToQNuJH8s+iR+1rH+tLAfVd6DOe1aD266bg/t8mL6yZK7uCvQZ/ohT0fGkGu40
kdvurJvpTTLH2c2Qt6WnDam66rJB7E3Q0N5cWuBd8hp6umz9XmD07eI0/yqK4KYOJ3TKRmAjVlZm
H2Q0j0HJXKyrCSsLWWFi7VPQfpCNTiO4mXWH/8MWinOGBX+co46VQlMYj0qUEI8VkfTajABzh1m+
WjFLb1nk57az0mvVIfGv7+WFdEBdfdLMU7aA2FWFlXt1Fye3o1He6gSH7XMdlPUS42BP62ZfO2bv
9RU5DvBd2B5jst/ythY1V9vYSGZTb0y73gN9cdeZbHdaQyE3Kcy/oki5S0QynGYXnEZ6TCOz27PJ
/YKUGckdDLd7HOfjTnDJGWRGU74Gs56fi8Us/TQH7jijV0h72A/pLA3wA1XtE1dTEzbNFGgqmcb4
KB2vrfRpaxXaHWEH9mMaG9XGGAL2EnN1ymph7fvaiY6L8VqG2HnLOaNLNkgBdD7Bj6yyvmoGbatM
ur4lKbU5s9pS12x74PqETYMhBTkhyU3NMQ2BWug6+3WGC5YiXUGv0hw6RlIY60opLujgCFFD8+bm
etpto4HYJtkbAUyaSuw6RsBDregjILBauCozzMaytS/syxs+6cjyAVZkftXTSjLz67o/WOd527hx
1j+0ul3WV8YWxHlV9R1neYxRPB9sresORZbOu0oM07GzgTXD/I4fqV5v65JbBDtneAojCoQx63Tf
6GrapqWRPUOj/IY/OlxpCuOSjsn0PPfFeIa2Hh7GJHlw4l24zOqdXffdNiNwih5jP1CI6EfPsaVz
dvTuLmgypq9piD1HYUqroDJd4S7mBkMz67HkvEwvU6c/6uk0uJFWfUnsPr3BJqpU7KMD7C9HWoN+
AgcHfWSKJpDkCM4B8DEWwWFnIcY72SF8EgOIjJ8GI1GHBHUUFN+PNQq34/u/SnO+EEsxbMNgyW/w
JYCdI/yBHb8JSFEAdxwb6vQJPvPDcNXzXZ+BjsjSm+JTLdM1/vXMjaQodqBtYAVMiXp1RRFIqub7
wHCKM8J0xwduxTlykzOTx7s+Xqobpxz9cvpENfzY9PN4Wlr0uWqsN75siCO3ekfZKyOjeQxd/wBs
Xh7LHOEirk5qbtrs4aBz2CSmtEy1UFvTvVQP+pyj905l6YGn/VKFRJ+AJUHICTHPEUX6PCj6PrQK
61uazRud1cmSwHwdoI4xbEv9poYm6MjuoWTZPWGS96x6blyyrlq3yxB7yzQmfxAk/dmIrcuMUv64
aEnLLewWrLyIVOL6FyLahJPlnGrRERtZVeVOzAnlEN2cKKX3zorYMWeLpbxZV3aNwwgzxzBH0YM5
PIQ8/WdkqMllbp0ZTnCSPF7T96zF+CZNnCi0hxqCTc38ItFQXq6CGTeGxoJPIq6f5mlfJuG4H9RI
bgh4ujOZ8x4iNB19jxLdidmiqASsnYTqYIYBna4trbjvR2M7YiAFkofVTSlm4zzENEAHFNHSBHFY
jbpCK5gtjG1yivpMxG+wsLpyZse4I6tnUrromPTdo8Ve+VGpK5ZQ2jLu8Iy5Ct/zIVCgZMLwQCfn
G5vqbKU0qD8b0B6Ybj4VhoWD05yovo2hL99bfIMaHmDVmi6FHkBFrCrKeOo3NYC0jdMeC7UzHkoV
80XcFsE+y1KKeASKHgZg+IeczSI3T4RrtDU/NewCh0B5Ito02OWA/U8FquuTGSI/byZxaO0ZlcE0
nAPH7Hyrj9lZ4+o+DMQTHKaoPqmxU+zR705weGS3BZYCQx07fwbGTQPC65JiP/gJPjFXuzZrZ3wN
W+BwgUuphjwjFXcf0qluN8TRk4N6mdA+R+XuiCOCEHrlRFy1siIeybiwsn0y9faop9SA8N22PpKm
cx+yseXt4TtPETrjVld2zYIAicir6KZQ3K67n6PplTwKZaPKDm9fDcNtBCdLBgWA+yEfzX0aVXIj
NOV1DJbUVfAOnpVh7DaJBDZfZu0ZtAd35aSrJ5rw+ys377To49co67MDq8f5wkRfXJB/Q3U6x7H1
2YqDkcqNSQ2/UDejcIJdEanPw8gaIcOwx8aQdi2GZ7GtyC50IyXvTnVBpQoMo+X3LBqo9OaoccIQ
7pbZeAVl4D096WVd53m0UZLYdNmXXbjBO7xZIIjImHjf4UZJSQNEUWOvRAnKZ3SVTOtUJJZ+rx8w
E0Y76l0wHKSh3aFgL2jwrxHeFWej/DYSVblm09pvwkY7KZYRHJYmem3Z3W06PF+raETlP/QjSiGU
CbTf1ebcSeu1FFO5lU7WbwSLRm8ASzJeJwoQ2PSH8yq4jcR9YN/0MnL2g6CPHVnLzfuXa/0Hnquo
94U0L2GtOrupHpOd0xm7idof0nVTVvv3L0ObEXSNIQzFuolGe4jPbT8P31XWIrRO4q9dg+WwJwbs
3tJCwotDyzlEdeEckJHWLNns4T6g1013I42/Ci5DU8fj92IKz42Tls8qoBZaWVp3Hscgo/aQkMA9
jeMtAS2Ga1um/VQWypdljvmb9HKkLaj3UF/t6YQ8CjJGPTG36s2iq/UePwEVsK7rLrD+u3VFKeYl
npPD+xHjDtmwaTNfMURhf5jG/m5IY8dnskoOUxyaxzkm9F0XNKJAl2JIMs32W0Pz7v3XDah37Cmi
z9IgRYBF93DK0Q1sMwA0W2BA/en9B+8vCaPoqb9eJWA1K6UziGuaLOwtdbM8zBStPGlWJhtu/rAh
B8c3edzv3g/r/QBFlGzerxJm3gPF9vHFzok1GEmfuLyfYh639f79tKNyLLxlLPXHKy2IsnhrvjWp
937E1+vmXC/gbPaGK7BU3KKImncZOW9bS6278/vFT+25fL5+rkX6xFbeor4eTscfXyhjEZOL6w/8
STUdp+sXe56+kWfu+NhF2Qe8v/D9Bz9/5f1fkhxar5xMZGLXN3x/gx/v9f7qn2/448fMFsssDz/f
6f1fv/yN95cBB7HB3eAb/vFW79+Mr4f5/q8fLy8XhRJEY9//fLOfL/l4Ooktt0Fvt7t/eVTXE/7x
G9QxiRFGmkeT6J+XAvIhl+bne7+/RdoO2V7DWvPh+78c4C9HnekvRuEUBOv8fpV/ebUxqZoHhYna
3++fzC+v+XmmV81SltYsOa5v+PP7H47GjpxrAJ1ovZ+n88vF/vl7rdWxSKGH/vNb7//6+HnitVvc
/50A44ELH7JEnodoTyB9flvThmPw93K7hGE93uWDXbot/fFt2lAV6TC40FLivxFJbQ3Wm+3Yfi9b
MME2BfNVA+/7iPsE9qWm1ieQ7jDDI4qs5eBEP+Qh/2N3eJirt//8X1/LHtrsfPcWxuXvoRkmuob/
2u5wxHb29ivKRLu+/oe/QRd/aJgYTJSWEi0bpoR/skycPwxpqzpSaQ3JFj/lJ//wNxjGHxrKJE3V
UGcKVsuovf7hb9CcP4AtqCh0bNO8qoDFv+NvQOr5UVSsCdDEBvBx/hp7Yt7vN9EM2Ps0CSz0MKlD
3uhIdZTMdPV+qfSOIMWJQgZZd123J5YCF7HhkPPCLD6Gu7bGcyCDCZorDbb7+PplkMOum1DgaJOs
EOk66SdEuwgTNHE7TeX9bEEXIlnrllQOh23iZFBxzATmsIk7XZzmdM5O0JWHFcR0WvNCflGN0biH
8nA0STz3cQy/6bzoAVkBJFKwDBM6iW1j5Mv+czCkBI3q2W2kpiH1fdakE6i7Rdbagxga7aax+mds
1+pDciUEsWoLN9BaPYpV2nYuIoKv80ie4VQeTasoWNv1ryiytX1LFwaWsQ6salmyA9X7reVo+t6i
EeZXRkaYMVOUK0b6nH2/DJfFCbpdrtgULBtLrOGb6GSFBsNF7erxogqADPEyqWQQQDmgGaFR32CZ
3yEY+byQ2Y752lpeQjM72YWe3yYQmLAxaSi/rXRyBWFNu76x8E3nA3m3Ye6HbIqeCmdQ3cgBjFCD
70L1M/YuBYaMlZ9lncGJ6wBs5ZbuqADgRr/CTBr1CyRAT9PKF5r09WcTjQX83wwSOOgaKKDpbuqK
13QMvo0ojs6oCq7pH7oXT1rwtZwwuwFLJJtoVrS9USYMQGZKNJtZX9JGRTinSL8gDL0wJ+HG9VVq
42BJHPOeJDYQG1D6qzud1eq+kzRz4W+PLuHRo1tr9rTVUuO1yPR0Syv4TWB8fhihmskMKB0pGKek
RMmk9A0u+yGoL2MOMhdZokKJo3kr42reR8S4+cChJCpWUt0wyBqeOZNAlQgFEcdYHBN6hK9WuKvL
8EWOYjmC7SlgN+jovOhl72ba9WrWVPDS2c+WpWXctaqa3DajvC3YZevzJzlv+mIBgyHYo1E4u88p
UIG97W6cnlSUCSyn25kAQyoaGqskNQSYrtA6muUcb0m+PsuxMffJSL/aznFmUkDKfKKsLU+fJJsX
etVmD72iMiu5hc1AiHJEWboimNgAyqmBvdxSEu8pHOnaluV/8UnRabPK3H4JSbCoIuq0iPAwGZ5L
zJAUinrLjcaxfsZ2GdKly/pzEtnaOcirN6VASrEgyFhNIlJ9+F335fRqg97eWaZR3rTKLaA9c0Nk
IknqJfA7Xd5B9WjBAZrBhs6bW+XqXV+n0R2ShJdBVhEVhXLAqDwPt1oE/tUoNcRF5jfLaOO7pTJG
F6q0fTvZLRAY9izIxfP6nGbsIIfxdWBLcaebmnou0zc9j5TDUDqwSaf/x9Z5LbmtLNv2ixBRBVfA
K70nu8m2Lwi1lgTvPb7+DHDtE/ueiPuCIChKajbBQmXmnGNW2zAv60Psixf43dEhqv3uAYIt3Wij
HNZhbR6ll+J+NZr6+DwgrquPGRnbyzadmJKFA7E5zntgxeONPfFw0wDT36oY8T4pO/lG9Dad5Cw6
Pg8eATdHkebash7aaEmMPBWsDUK5by1jaQZ6fY0nv76GQdUdkJIWBsq8IIZhlzTuqUiwvm90ZtlH
GcjF8zkGqsTEuwPhr21wzzwcjgJQ9OF5WlkEzOWptMiDIH1w0MzspllxgFSDXwUMqkeOd34ZBJT5
rpFqOyZXJt7azF2OhH20gS8XBIsR0UlaUHzEff9on6ee2RlnQGmr1nLTTdg6/7SDQT+PcpBK3AWQ
v+vC/mgUWKOdpk7Oz0dyPn0+qsm4juAZ51OoWGwVSTiE83phc5ypIXqXZCdXdMg9BgZ1m8hLw1/5
aPxDxkSFDoPUtGcdFyiKuXqc7lFh1lfaQ/2S7kHK6LegGGagw5yhgtLaTMm+M1uYhcCK3/wSsIwd
vVPfuY84RJMTwt/+qU1C3fAVKd+odmHpIiCCErE3VElKkUQVPbXWqx+X+RK5m4G2tidpxQQ0b9tW
d6narsMeDNJrmvz355kJh3mHaxHmznxxaCg/dqZVoulhTVypsBk2TpdX92QeYaGoSvdyEtXd7YPp
WBkKBQO60Eny79ZjGtza+YBu4oNomuRAaK9z1huPgTat1U7k4WqwjW6DlMJ8eR76juTrpBnGPS0N
YhAyQWRqoLRbWkEiYVxe7lo5+C/P56zQQLU1NMRCGX6DXnFMD0zjx3s1gOxxe//1eQZhE4L/pBdb
U2czWmgADPeTTl8cI4y9UHxDK1nBxCvsDVIe7AH95Gwab26peTHxf31ofJYM+eqkL15dLtRV2fbj
enDQeI2M0ing/vMNIPG83fdB/GAaGzAeyY1+40QQB3htAtoG4eAIU2Ydo1GiU9oC19bqwNuPbf46
plH5n//QnEhyrjtiotOs6wLS2KW2zil8PZPw9y6I1c0f4gk+RhXT0uXTNZPIwB09wYsYzPEXg1rE
3dt/O7pzWzcH0gpy5Mak3rs+n0ZmPgKjRXFXOSfEmLBNiuJXP1gDm5De61Az2UENnyly2SwY6hLK
Rkfrb/5uZ10ZiLTWWDi9/DE6J1hlXJKrsZHau2/PMV1ACpjDcdq6CJDD2g1Pz1ME+kd3pEFPg/Sk
UhbZMUqYPafdtH2e5lzJB9XW/QJHjqyWrX4KbVN7RTPiL63EBqyWW4+wbYYraXnxu6u7O5+oMhQ7
nFUjCITSzh6RTLu3yNo8n03SSDtqwD5EH702vm/9hDmBIrXKNSIgyIYP6xDyiQG4NKHp3aJk+jGT
krFEQ58dStWEgEXDWTL/1fIkbH/86Tr4i1HnlifNWkRV4Z980nM2De3+W1ZwiwhibXiIzkOkq0T/
lejW58Re6w9OMKqekG9KSMQOc6Bhp7q63/dJ/2r2Lsoxx3P3edWKdVBO3S+ZHHwxdd95X/Qbv8Js
1TJ1Pc1ZogtfG1amX42f0ikaeCOzmpb05U/CEsXCcXzzHJSyeSuQyhD1vjabWVFB4+3E3F4hNpsf
Pg9pHmenSmrsHMiwHbJJDwn6rMwlVMFp/e/5JEv2qsNAUeqJ/ooBCNhfn/h/mLA0ZNjMEddeClu7
d14aqx1RVnbD65TZJ6u2tI+qG5J96sbmKhgEqecWIUC6GnTCkUTyroK/Tsr9WrjazeMavOt1DmnM
hcARoYu8U+xGl2mMbwYfNkOTIflDNB2rXUw6NuDcjn5yzzXqkpjD0Pf2PFRAj264Q4jgGoxo93zO
SC1zGxHzTDiy+RsC+XS1EPG98a1GdBMbH8hFwpPvpCGqOU5bmYzrzKjdbaLjfpuK6bewu//vX1JM
5bk/fCpgP1+2Lx+KOdNv5tXkI7nJX0EXKQhn8PioaKkzXke/tWJoCshhpA0UuNBx8FaAP88C748a
jJPGjGelEWh/rhzu/l7cvIO/drYIA+VWKzvrncjAgzTb9CcukHGGtWWjS4j7s90weXz+gQtLiRW/
gu9ythplHIKRiAZ9RhhFruxOEZTxf08hlldz2sbn8w/d3kBiGEen51nYM8COm5KoNuh0tHYZkRFR
Bxr9ebS9gMcFRFmunPjY6l59UrH8z+Hf1/w/5zIbDrY78eXmdRoSuGiWzAqZveXNCOw4FiiEYbQ2
Kz/VravpVfb1+ShJ438II6xR1Ac29hsOZOBKMlnmtkVK169OuhHqd7KrsBG+CxzSB8tHqiqZN32T
AbXrB1d760KD52sIlQkU5O+4jndGGPGeSlvf4cwPkY0m2YYBSPlrQEVdJb80OrKEUhsgmKTK3+N4
2D//mEowWcX6lJ5kIeVLBtcENAR/rxrTceFNWXBTJsgpgsJupea9k708flrJqDP6Je2Kr/34Gb+R
NtHdEdmdHIP+7VAk4W5Gft2HAqwP0x35W/raGfVU/kGUMRs9z6e/V+HwVTXVATOn7RjmzQquPl9D
GWVrk3bmLXfMfhP0Ab3k+TTqs/D2fCS6/NX1POfwPHseqkpoeysOv//7VCCCrV31EKdkiTiik9a7
rXPLr4BXETmXW++hlPY6Z7K4ff4pvE++1WWgDhTLN93r8rOrF8XeSsxhkaBMjpf1bIZKAynXU5gH
rxk0lGuJTmLMCWIQDGp2DGGZnrVCsPPQOhR2qmWaKkpraXM3qDVZHdIm1BAIuomBwAVBzb/nGu01
mFkMwfspIRHNyFhxxoIqSMbnMUxxHYgguz0PMpYZwqOxXtW4jo4Jjiutd9p+0RZDdO7oUJ0zRuSE
TCfH51P/ff75SKPQ7P2quLgRckKhFRdw86UCa5Ma+9E2v0MzUFd7vnI7GHBpXub1FxFO2UZwPzm6
nT8dn48ad5yOkVfikxhCGJH/9w+eL3keLIkLw4zUsB4HJ8a/EVf1rgim9wob4tnMyC58PrLnR8/T
pI3qnV7Jf1/xfD3tY4IfQmO4++jEl4TWyl02n+q5lR6ppQCmmCB1lhC1D2mr4mvtlMMd5fSNTAjS
B3W/2BUqTz5ETsCbRMpzxoaYfnSxS2YlW1NNBuMLmY6X56sM5LvHktSMJZ5tOJDOR4zkfxlAj37o
03y9Vip+gcIUbxg+eGdJYcQ0kd094YvBeiQW5RM+FJR/zCmnypLNRx/sSDrLPhtrso+DAcf4eWq3
Xr0aQs/eQ9zOPhG2AG3r4lXBlnU7pZ35qJvvOupSbHdT/FpPJNvNZzIO9Ktd+I/nWefYzRmhJaAx
X7qLYCTSmjKIGisBn6cNk7exn3VC3cGeYS790YwKAAFZ4ZcIGkZVko2GCD0HTgnf+1qxxkcW+XYW
9c/Nzl67lp57gZXkh1zmqUjsn3A0gFlQj5517nuX0db6JcEm9k8p8S71qFunBpidQV6KgR3VIea4
50KeD6aX1FfDqMcdkDCUuPNpUEzg/hEDYJhjXLhTSecdROKDe5yiW5pq1qtmIwAfcWPvkdbYr5nf
A0c39cPzrAgriTI8In5aA4Tfz1KYwuh+KdhJ2+ec/7/PB20yrQni89ZI6K0uRDZPbAIb1bH7g4n9
3jtEmmD2LdiolNPDFP7S00djXQVCbUl18D/TSf+oxlzcMhTx91KKHflk2geGO7UvO7+clb3+Z903
OkmhkXdo21xS+IVzruOoznld9WAn8OQQI6vOfJW4U86H56Pnc2OlDn1RpAep7D+gl4oDn5F87cw4
gg3ajDt9FBEaqenl+b6e79CiptipvL4/3/1/n38+Sp2ET57MqhPYCWTIIUp7aOHxLuN+RQSqEdz1
zGsP0OGXfTqMr2NTYNK2h6PZWcPr81DkKlkj/ZzWflnqW7MFFu6isBEIkJVNU19poDpFcHkeEr1K
F16AQiblcj8/D5qBNqgKgIICWazOSP0JAClNAFquDX2i89YjidNoWVznOoubroQLo9ElY50Er/kV
yq1BHI2ZuTapWc7WOQ7G4hwXbnNGxteenam0UMnPD3Xf2mfG4B+erywkSgFk7Ftf0V1QceGAP9HU
v4fnqUgjsuWpdX5hLjUYcf+flzxfjHqz45bEncCUfXANZyGZTg30PBtShYXx+bAdikU1mSN3Pl5G
C6HfRrpOIEOr2dgjguZgOd30EdjFUbV6/6rrvXy1czlLOaYPz2MVm/oU+d58qkdAOFo5MqeN3c/G
aNOHGgZvE3aauXqe5oHWnZ3Q/ySFK30QQ54+mh6tSdtGrzrSNzNV2lUTZF2mpSP2kCf9h0ZG+A61
rVqCP5k7rzbiaPYYxJpXtBu68Yf1bzo1/W/sAeQ3B7W9LyqsNLrnRe9dope7qgpGvuCMascajopo
Y7Hua83fZ+GsyCOGBwyehGdrFJsqPaDKFpfMidknDu6nUp/OAH+nIFCRHDz7i99XuSGUJWFXpJdH
38ZRBtKSTB4nxsriBRTwzbCiZrUR5tDb1UrMdBXJyDSf/fyWKqwPEkLwPqp7bx/rPaW1vRgnVsUG
kuSqEdgHAWxXL05GCRMnfX/w+CE1lHHnaIf60jyXzGUmIi63RqS/pybM4VQVaqcbHtmCmZGtXeg9
4aC5p2nEYJNOlly25vgpTO+vXQnkVUXyTbQYrejZxuHIHSjSeuZFWossN7aFTZ9A74p2nbGpWxhe
W0H+QxFdJwZj2xgpOB8f7mEq+dhO3sKoSPaK4kPi/Tox0f4qdCv9JHqNyGbPnc69+5NNRvBmFX9K
hHafA7PUI9X/uFQ19XXpifoAfrDfCDRxWyVThIlEuB9T+n5R/NEY7H8rPa62lR+v+jyyj4FzibNW
XdiI/sW7w12oLbs14YHDoe4xasTthy1NYunGcJ/QA7XaurkE+T+EGjCkd5sG54aAUeyr5MYHnN6A
K4nNVGLWkdw8gJKtiroqr2Eooleg/TpGRv29h9mybqpqpTAuXVzDSQ4NrUhYpIcqQ9lLd6BiDsyg
m6ienNiaheuzdyEjRuJ5PBW5ebfQt2zTkPoyxFK71ol15DMr7shK3l3LDG8V5poNUTMsT6ZLXE4a
7ejkxluMkecsnujCDvZpKmq6gK2EyVkOv0DCWi+M+bHLFMkLSdTLJHU/yoTmFyGEp4qp8C3S3B9E
h+8izgXNMY8InMah2BCDR88g/lug3ToliF8Ew+9lG6ly6aXk1vm5exEu6ZpOHw9c9PatdwtmNt4f
o9fDvYhJqGtI8dBUi/thorIDnHkNkA9v0pp/2hV72RnNvhcJKywiLVMYx3zq0NiXOfau8stU9j+p
UUDcTKId6bHDth9aZ4ERcJV6er/Bnghiu3xUPZdTaIv00ifGS1qH6XbCN7BMquY9jkj1Bo+KXgan
nl2D4yMUlUY7MqwA++NVy/+UJD7ulJm/00Vc9IWpUH4yVsBNgkLGVV9p04hb54fWagKMC/O1TC7U
KmR0GkUgt6mB0N1aIpCXVxKQ42snyJ3G8tIgdsI/Eh4j9h8LrQ+SDUOujI6ZkbKDyWC3NsGaMrJe
6YntHX3EKQtn3NQ1S0EXR9cm8zuaNGigETfnb73Z/3h9MEL5nY6MGXwmQl61DCOxq0lwOsEUwKoR
2l9o/LKlDEDey6zfyhak7wBXZmEw9F3WSO0rJNXL3GHfQ9P3TPcFc1HEThF7Wmsjw5aAQJvMOoY5
XhfYX/uQpFPQOQjZkqTc01Rg5uP3uy7gN+YC2mHWp23AGC6B3vkow/J86ZjlgcA3TG9R+VN3bAqr
rJ4eqBrf6IYTe2Wa00MLK7GoMnOlixD4jeyHi4j0m5miMyvaHOTfC83TrVG3a9Orwxc55fhXEIDt
IH3v2R0eDK8pz45VipuVWtZ1cE/5yFjMariyGGvSb2i0vYryM4FfX5iDMFsUqbsZaGKHjrqBNVtl
stC2YLO5hjBks9F8bYa9KKJd2jb5pqomdlMmKV6D/TcRorsKwZYKThfufsZwHdruhW7zZQt7rD5g
aDp/UwuSsYYef2EQyHhJ4FJ9SNkU83UnXdSajA3zMWMdmd0xaO3u1YoaboapwoaYimKb14mzHnTz
PmeuXScX/1AQu84+h/xV4s+mhyl1Gr/+i6neksC31zQNH1VA34IhIQpaNPZJMfpfDbZxG02PZL/4
KxjIB8frMd5TcMpuLzEA54PaInXuLKN7AfwjFxHbiyJKPtxQ9EfN9klx7ZDshQoiCkPQDQWNR471
lwhni/dUGvfBfJRmbh0sYp5XDfbGj9yMdlOMghk4iYr1eOUkvdwZpY/pLtC2+mQT1iDLcWlnBaHp
iBrXrTNtWk33vtgWgXct/xmxn/Fmwhe9qrRj3xA3m4/VTtjtC86cauEl6bTXRn+F+Au3difSveHI
I7/VqzDFsHVa7FKk1yYYiUoPvxDaIsweyTTfMVqQSCbABQIiS0KzNuTm2dce8i6K+PG1SNiahqGH
1kzq21a006oc7HglLfFCvHKyb107X8cPkaU/kvsu9lZW5qhkv9lYXxMNjXT2WjR+4W3ne46fiHUS
E7jZ+6lGCiCwMkWsx4IrA7UfS6xJ+MgCbfefvu/46VBuLv3KrwAy+1+uh255wKORVQOh6ZH88TyG
iU7ev3Wj6S/D8W9nN8XGcBOQliQtis60T7rsSKD1SeRwyGAQjbuGC2vuaobhZ6aHqPOGYbyNpiFW
Qyazhzm7jWvtnaGK44/lFUrCuMwt/wS7O/4bDdzclNke49K1VzXZnRtbYxlPkMbqevZJupD/0bTG
T5V4r27wp54sB9HmcK8L+0CmhnMDJ10CAS7ENoqV/j5qOnyw4U8fq3zfa5H+GDuYr3WPhUzaJEcS
thS+GxqlqjYRahnOp14bQ3kv7TUqzYYLIbsm5I/cQPmG67GOdRx/qnt0EYinsTwENQHphNYBds7h
p2tYWIOAVnUh0YaO7y7D82MdiOjdonfG+C0SZy+trG1OfNNSxW1xsTHZJs6w8WmTMaJt5aWIfYMV
dkqKtQoQHj+f7JN8/lq74Q6NuLxIL5IQ8Yy96GANt6yWmmm94HxpN0HDjDjOJUYozblQFZVkmGT4
2QZhLBLNOof+MHI7p02HjWw4PB95ikchg3g0+gbazXrIdrkKDrgrdXgh7dJNwjs+4fZQqtRZjilz
HmyNL05TpEv4hCTwwWrAa2xxp7HeZ++nydiPZXqfmDiB3eiY5HcGiTpCnxylVme8M3oPj6VTJBvd
x785o96v5Jz+rZwYK2puMeHTiyPkMiiswL6XrU9oa5l32pGQ82YzyOn3qK+cwvk02/Kmx062NYRX
MWzUiFMw59DAXG8hDnOwoNMfI4MAu3wo6h1hZCR1a/Z1POmGPq0hMPChu4l3IGkTMXXNx2uQkr0K
PTWeSRSDfRjHV3YJ9P6h816fXfLno4bGKRfZlG2gfa9tuzauZpEEd8zcl7Ll7l0VINFxzDbX3PjB
hOVe4xF+whTPo3fdeaMjN5785Ap4YWSUzdXn9Abu/4H0rVZ/4Zl6FQLM2u6UM45gUvI7HdkP0+y6
zejaB0TshMp3YqQrU5jbDFoFBD27R8GJS5eYR23lDGxh2K61hGxH/iY21B+/1tb4QtHwK4grc6h2
TAZ2CWBa16S5rhIdmgbxkoTcfte1tY3ngGK+VcMuaU9W6kc7S5groo48JtQVqz8+U1yV5T1NYsjb
+QszeUJgPguVrbIBQyxJ3XAasVJ64OjpxXLPH4qXtnLTYyT9S2QZNxgVQKX0gEwNFP/agEBZeD9A
7tuto6l0WYIBX2ekia9US7Ccbv+O4O+fS4fhdRdg+2y05rfR4zz3/PIc++qez30bYjuXSuJCR8js
LD3uF0cMP6se+8ptDBU7f83FrVa9k8faL9MqB8BpTGIzDBpPmZ9Apf1dqDTQJi1ChiD6qCECYW86
5UExLkunhxceE3KdtneDBMrLFGvv5JxoiyyQztqyk71RGcmxUPErOab22nPpWedjv5SDkpuBYTRL
aphe0k4DvzFEq8LXLKh1BTFdA4bMIvvKR5Gso854WFaVXozE3natGvZMRZE1jxl3FLUjXobRmxre
Rq23ThH2bAzzubvtKRxXadkcwVhSz+gEkqS9+jPovXeVkM5E3606K38GwE7XXmvBoQAq9FiEzBwP
b62Hb2Ms0huDzRsaHntf52xOFn0QwCzI6VyqlDGD7TqEd0wGMlOsU7XODSr31LARcKjS/sPV2rtI
xmjlBwz7Bl8Xqzxu1c4axvc+7bpXFpF/KOBOXL/GEXIebQxJ8DJZSj9uoh+t3JSvbvvKD0BYqIvN
rO4AZrV5cab0NehTG+j9oaQG7CbO6M82dhrkr4ma6qVyNAt4S3IUWBM8a3ybdA/QgGH9UXA3sVFT
NlgMnnO65pg8bXkzIvO3HDNr0bNcr2SUGBdvvrXS+d75PjnlTRUyvHE2CiL1Sgt7RSWk1F3p+vvQ
UWIBX/9deyYIsaaOVx5ChrjID74lxOs8Its6roTfVLq0keqPWGpyndmsoHDhsm1j+wcdpSNbZe0j
58ILLUdsahg5QyOJoUnifheNcyeIKNKNSDT6XgGaqdhmb+h6bbpkQtsscoP97UBo++hnyYW1GZyX
h9IiCjDqAq0CyB3n/b4kLpiNjbNxXNK0LTX+ctuq/d2WzXkI/ggSXa/wcN/C7qKZzBmJIuyJNwjy
tWHKCNuGtfXarlolqATfhjzD2xg27NQHh+YBvkMaXPjqGcbQxqxOUorqrCLSjQ0n+pCNVR7TIDjp
1HDwd5plGggXKGLW7TWB/SeWfnihQ+qidLHrdeOBRWQTdUyTKHikSv8uGyJoAErMyBaFIa4fD95Y
iY1m58ZjjAg797OxfndL/dyE48JM2hfheOOrTkNzbfnDG1nSCpW1/DPVRf8CZp+MTdMXv3UDAlAn
jYddGiu9a5a6ryOLy0aWQogTdz4nOiZBnPwDdGQrwkKeasV2IwihapBSUhF6MJTLIPWNvVTmFRS0
ONke4hclIBdE4R3eo0MCrFdsw442dsjiTSwlyAd9gN0+aMVnaMIhCJh14JT7KtuapgpVP3auJcma
pMAMB+iN7pqo4/cOiqNtJMaxDrtliYeU1hihug3RThDk6lVFCk/P0gNg3NpSz+UHdn6U/okm80M2
H5rgUSbQ4sioIgkhJY40vNN2VRiabdXsSXGXS0dLsTbbXXFALZZCSW/N/31IbzNkExuDDRrKRSn9
5rVn2COKY0G3prKJ2+kxcXZYRieIBq4ZuJvS2uqdPWwM1Y/wM7tqK6DhSA1PU1LIcQd4zV17o3fl
FjstCqOdPendqh5LDY3N/x4a5cN7JOx1Wc8OwdbesnDna0vzcXySxM1+L+te5gbel511w63ANbqt
MestprRkiFf2DDGS5u6XvbbMK5IG6A6Xy2lUw3uTq/VQtOW3tCyci3bm7nK8TkUb5bde0y45RY3F
uG5vUhxVkk2Rk4UMYNt4RVmfnOSkyA0pwNGYdDZx+5ErZ+vTPlIec6vO1t/GZRp32poxVbFG0qe/
OLHFVok9k+av7d6GUtqSV2rmFBTK7oYXRzNGQmpSnfhRRrJkSm6xvkSbpjf+cUexU5WlXmCAmaeA
jzyh6bX3Kunc8GTCWmqKeBVFWb+j1OQXUA7xq8M47ZWVhoRhJkBAkMxy2Q0OWn+QY9egygLataaz
bFMfnEif2rfnIU+7B2JQlA6WezO18bUOgLJ04fBqI2nYu6lNqBljuDA+pyrcdaI8Il5ic0OtuawD
1Kiihz9CyzBramg+GVKSsqk2HpoHQnKXJrY6ZFBFf8ZtsdTj8s1qtf4l6xJkehRU29DkncdDeXXK
+I4Qk7cbodvY0eVHpsAoIaQBupKZJqA1xt9eJqqLWaACmz9PXDP9OhIkv0PK23auMN9SyVSsLoJf
WoQVssqaazBm+jGUQkcKaH3n+Sz5Mg3wSEFBU6s5+i75ua76iSJYHIF0p+1YVKu2ZyiT+bTrnVz9
JZTm0nlVQK8mMFdF4VQrh1IrCItpHTTlsRsrSAW+5NZdY1WkOx4xlY1+yLNWW6l52l1M8tfk5bgQ
AaLeJ5oEQGEyYx0ajmAz5g9LzMnayVfDd+fpTrXs/gTAI9Ni+Izt2DiCCyLUaahxxUC5KD0W2pgy
1zT59Ve0M118cnx7R2Ri9rvuYKbMBox2eQH4JerHaOvXDVCc1P/WyQBeaqZHDMMcH1Q32UdTGr/r
Ll2ZouzP/pidCmUUr9U5EvOXVc+oCAuUfH1rVOvkWyaC/zNpPHq9Ap+jwVYkmHilqRneSkjb2HWm
+Qfue3D0I3kqdD1+0xKTG6yzGuqcEDK9ox7xW3cd6sgqmtGi6qBQRzfD/UEIK17baRGDR2gVFqO4
PQswTguzLH+YazPxrLXfxWQPF8q0hRxePJ/6hYb+FzNwElrT/ujqccDw1iGjtmiOk5FXF61gUcnm
DPSMDgdf/JKeDUtkVXdbLbMfhP/a16iCllFpb4mT6hvbKAgjDEV5kVpSbvJjR+tqISq/seku2p+B
0TIAmHx5iQ3mP8oi0JmRok2oSDZeWQsYWFvW3oVxbQ2quQx22lwYOjUXLa3ONcUgEVF6xQ6+7ZaZ
jEyqyh0dS3b5QY5VNWQtKNvxTMTTym2JWLadqluZyUy+GbSv0FBqGWJYv4S2BnhliKG5GsDgNm37
PnD7rIdpNiITTpT1S7S3P2HB1GwoiC8ZDf2UsIZd8FdWOOSFs5gl9lQanvgVxgUfoV4JJGTTd8cK
9+9Z1fPDiOJeCtLS8kQL1/MUuNeD4xTDZPoY9RDghD2Zlwm44kXNms+hpUQQcdCvCHzvF72Dsjq1
ojvlFB3uvuI7SgLNQfPUS4PPc52kvbugb0hPwG6wuDQK0Sq5u3thmB8SSMMF+E5xylhs9CQXmM4R
HTIG3aQMadH7QRjzyvbLD+q/Ii26bWDoOG6rpsU8ZbAuV7Jdo8jp16axzzQG54WJQZ8SwOe2VRyj
icUkrt8S9JTgwc3m3QGQx36h/LQ81K/VyE9WzkAjemPk0RVNwhiwzF40OJcHOAJLMyUoPOnMkany
gM6mTMjHrhi3sik161RuHT+eloEWJsuwCb9jLS7vBisiQW3bNLO6Q6fUcGZvla0py523woE5NVlR
8bdnmqIV/COM4l2dySuBrn9VVVbvbaM5pAa7i7ghbAlkTLDGy+PAtNBfGmE0W7ZpLaOg4VJj3Ryt
Nv1OpE4PGLkY0Fn5wtL3KzDYQvpZPF7KcihWyo3acx5FG6MS8K89CgCrjqYLAZEzUVkzPzRv2DVs
U4XpwCXDiXUEiMzwshCrWFvGfR5Cwi3Mg+YE/2hkibJ6VPveBbM2VV2B1bCpZgFIXy9XJmizhxHq
2co1WYBREgMtdNLsqKkhegB5GzaBo/GuCp1mr0tLb0KCvUpbWRymznmNy+Q2sTgB1CQEMKz8feQ1
iIsH3HOhYb4UqpUYmGBQQXrCd2g23x5FRui5w8Uexp1fkKyTjhG7g9Zo7m12LEQu957FRMkyvmX5
ItpivFtNJF8CDNN6mAwPhDDj0q/poRaxQ4SlfdPp7hhVE10asFp3yY56BQ452lIJhoeQ3wXDd9s4
tinbwYH3qVLNu0Hy7l+A8ABXdEibDNQlpzG8Kv10W4r+xmpjMmXE4G1lEEUh+hEketSw797ZnHDV
In9bWj6anKkiEKlM4AbRzV0PXQaLgg35KCpQcBjroyRKXn1AEA+UDHaQd3dUKvGuLfrvMasRndhM
xMwwPim73siuvcSOl98YOZwKkXxBDnvp51+eEZrq0ThGjLWAeEOsL+rhKq0/6KZaCy35HGV9mLfg
V0sT6LrR5vW19RhdzXxYbXAaEuEiuEk2ijSEjef2FXxFcHRVHZRbYu03BdLSuwHlYst3oPd09m89
CyvX3D01CZCvUVUtGPt9lZFuADegPqIBPL4hyxNO1y9pgIrd8+W0bctFNl9sqUOpmXA7ObiQDjaT
HkuCGT+ZDyLeEHa9YpO6sivbuKSheiM2CMN6swAg6e3YGeZn2xvRR1OzTh6YhpEd+aOpGeOlXkCb
RSuqh12kxdGs2ODl8J/2rL2UTkzk+5QQwWoGuOTRXqG/bpa+0KixwA2FMttZqWPsQ78+W4l1mnQY
SHquHrFODZejFR3NjULDCnd17ABiFdhQ2yi7kGuANvB/2DuT5Na5bDvPxW0jAzUOGu6wrqmCku69
HcQtcVDjoAZm5HF4Yv4A5Xv558twOtx3h0GKkkiCwCn2XutbPEIKSW/bov5NemEQ6Y/lZqKEwzal
v40IuWvfoGEoQkC3SLVNDeeg7ilkyK0C7ZnYJLsV9bQxHf8198f+CiTUPI9psmcQuiaOHLcK5M/O
YyH02mi/kLnXL0ZR0SzwrPg4door/H2qRv/mD2X6oOKQbph5/qSFIMQw/15Ts39A+58hiIO3k/Pb
jhLbPcx8YLIQ8eR6hXMw5/cUdO8he7TdpNunih5e7mEAz1nc9TqkCL8Zmlecy2REcTQ81ex6iIzP
tTD1W6TVV1veTRQWdJEwMMsBkbWKsgd7OSAtEQdRAdF6iHCWvxOIszZUgjrSp9jKrBGFbng1WgCP
eSCdY6aTr9nJwWXV41iHxs/h9aTdr9BV0bNDbq6Dr+tJ07JDYxThpkvhZTfhdEPcCNzH0w6k3Vwm
t29vzG9fmTu8q4y6E/lA/pPbT+Nb1dzLig+JHveOlbx9JIpVAHpn9jtiah/5gGvV8zFsESS0iWb/
iAMAav42N4bNnkuztY0bG0R0mfUmKyzt4IyUf3BgQSHIp0PWF/VtjIxXLA3Dw0BpAc+r/CPzIlpb
aF1q3J13arsnu5V038eEURv3ienV2aHErk8qcfaEMqG9ux7teZIp4lWRCBu3CE9WNTiZxqF+I8bg
CGrIeZCb0aC7we4Aw895uLYYD2SHgmzUCTNkmGM2NtRwQfAII23+iyCcXtI+/1FoFa3SCQEjU4z2
cIbavc9gWgShu9gU2kMLE+2V9Jgaic1juUHYv9Xy0ngOnbrdxGhq9p7NmigqBITbMnxLmTxpUPG1
hMUA3CxrpjeTvuCafkzDEn/aLz+arJp11UDbymimLzZW7kvtRi5jVnq0G5rgKMKzN9uV3UbvGU2d
HDvg8rMkd6itFNFv6crXRkqKo7nJXACnlx1+GzGbixvCf/1JQnk361B/tcVXjDDh2/IG3XzaJJh1
XpZPiPv2Oc3blcRsz5Y20fng5PJUrRHtq6aP1smEdYKlZPg2lJjyxDQM+ykN7ZUewqfXDYCUIhKs
HwfWWk7LVqiqIf/rrbBWRd6fc1JcHzZrMmrxbAFx6xrrSYbegS2gOo96eQ1nWWDGldOU4H67qPCf
4VHQETdxsZW2eUHP7t6Vad7N4TK2yfgAJja8FaAL4Lh0r4qV5ibn3IUOZW0h/kYvcTfVb7VsL5Y2
VJyVYfOGH+4NVJl188KmeZMlYmtAFtl1+dU2E/2qU4N9RrfSvBHAgFzb9prT8ixRLfZapQUykflv
w/mTBsLR9ss/VjAit5TnyHmfn6WgTlzryIZ/+duuL+ag9Exul/8c5159oK+fYxDgLabw1Y+kM9CU
nV83MhpxqgfIhctDgQcR9BYo1+WXFdPElTifn59vyvDKu2uoz8/ql23wlAbm8fMtZew6B19ulkc4
L/sHDRotjYlprmIkHWX9WJ5quIQD6qovyyNJYUfK3H1aXiAL4le88zA253dqKetX0Er983hhjahX
Wtukl+UP7UqfJfKxc1oOAeZdBBJl3h+XPw2MjJo4dUZYUnzILoLJlFlutl+eRTtESFSBQ215to89
DRC3XZCAzi8DjI0OehkRAD0fXLMBSmPbhblGQ/KOvKS590TiHioF8YuRscctUBqzXCHZD33dvQ+0
y9Y5WXxH9J85lQOtOqEVSGmCVwq51NS+iY59UirEkeq3uWuQf79XA8t8N5qm0/JwYIe9Qk8jzkGA
3lPqAz0CDgquzzC7kCvbvRnMoqtWBRSJ54eW8lmfOnF+KkGSj2gOX4pe+w6v6SzrOD59DmUGibO9
V4SHYb7WG5Y1GEweeVzTwCq7B1Ce9F5C+doFlu5R8s/ttx6i9y6HcLStwlx7wRe6mSzqHllhQye2
w+J5SN2DLyq5NZrq3BfsjCXFg42cEsQGDeJCCbhsr1eoafvU1E+C0tY2b7R4nyjXeEPoW9NYmrN4
5RxE639Y86wgiTrfIvmACys60Bysq98dl1JbGFZzZiQP+X17zZQ716fi55xS2D1OuZ4FlVN/Qhr+
eTL0XDwGYrG9nE8rYgqZW/T00mgUMZQx2FujG39rLocTsS7bmmqgo2Zb3tn2ut/6wISJ5nmtdzI7
mVI33wyKB+uUZcNpIk3kpjf4ttuk/53rOe26WfLqGCTk5iXBxGE/YgjwYrmeGsDIfk6RjpLMd00A
ZxF+Uu97j/DtqIZmmMfY4SBhMyx8E1mFitADzUH9xD+PGtXLZqYrUJBGzQjCjOqL86Yac1UKYElR
r9Hq4QReRd0Y3NqzYcYbzkkSgUrxyB3Cl5OOECfEkIi+4QUye9PPbYyjOXmHTLSIMhXlRCa1dz/T
nds4OT/FHKYwhgO0yXQ8TXYQXaOa189MnSDi0laXMfcJHk454xtVBhDD2KeOKduayrkicLomoxV+
jeAPD14MOrnij5MIub4sxvJYTqa5HiGRJS2LpRKs6tabLyhWjsO2KwJE0wC09bo/1IOH6pMgj1Xo
oDbLXTBP5Rj/EUCA1kPDfrQdyCPNgCmB5beid8MmPDkImOJkF//xO077qSN5oddgCDcxycfZaJ5G
F2dd4fRfRBUiy6iCy6hPj5LXGtFqPJcsaXmpNy4o/1ab470eqIsazcrW4vzFQyJ7jFFRIB5DthfJ
5hwnYoLiadtrVrrdfki6g0Vj7s1Ft/JM/Pu+zL2tNrjdaxpV0TV1Fcyovj8Y/hg9aQWhCJPr01NA
UiV95w9Ok+QdNAFQLFyaNErs5F24CrxcAibSarSN0tL03S31ajcmOESs+aKoxj7etoU77ROWpVcM
o+HKGlCECCqURymb7J1ONGCq6gMq1qnBQHvwGk0+Z05zKNsc7Rg5W9fM0ft9NUUWKdfDLyy3XqSL
tWZA0asGmojzK7PLvapqdJ+WFwYksMnIFKaHoNCzh2H2DqoxiCf0VgHqydwjO1vmvXeAnc9XQb9b
3KrKKOFAixhzWHSJOc3irlPvqrZHAuusHy75Mbrvf0jsrdcmo8zgxHPhelrpcJrf+4GwiaTXZ/FM
vDHnHzXgkHYNsHiKQny+ydKbdZuO07ZqwE6JHG1HNA/gCN/crS/AgYU09t+1yG+QPCUEB6eyeAcd
9lX0eCFqyreiz16yKevfrGH4OdWGe60i8OdVPGq3hGYkcQ4nWKIdAdta/xg5Q+gYuEhx313Lo0fe
BPdunhoyNBlEVwIkiBqtfQ/wKTKrsL1A0EkuQeV0j6mP7Sc0VPvRAUS18DD+Pzjk/wYOmXM7/8/g
kGP+q8j/1/+so3+mh8x/9EkPMWzjb7pp4PNxHN0TBAr9Jz3E+Zupz8mXFro2E/MAxJG/00OcvwEd
h+ghYIQYNnny/NHf6SGaof9tzq7UScIxfdMzbff/CR9iz9kz/4iQEzPlwocSzOu5oEP8/xo71arK
Qv2bWScN9/+27/N8Y49vXg2Ev2uByCEe+pM68YjU0K6e7TQFhI2TSI5W/o0SBqOYHHGcYn5n8oqf
C8lMOL443gtR4Ih8yBM8TPVobLvcnx4IPq7TaP/xanBcIPY1MuXcSp0xo9XbijzjL769dWvjgGeG
kPGujXd9katTwmCG56bYKpQVbxRVQPcrMW39EXREKM3h3BGpEWgJ/Phh7kTGuF8mhdI4aYOfA3di
P/CXOyEFmVIGXw3mL7omZr+mwUVmweKuSpA7rX2U2rvYFvZ67Pv6DG0zIGoA9HzgEBIkTYMkEurz
a0ugh2oDZX1ofrTpicR+cDApo+q13CtoKgDSW9RTUt2IuamxRgoNF1Kq9kPY3d35kCW2ucu0Qr83
IQulsuzF2oyn/F4b9ZqNdv08WEN+YTnhEJnXmG9mjZa57yam6JmtOgY5PDSrpcIKyLE5shACeywy
bU1dB0GIzfAQYnmzq/0A+xX2XlZMGwM4FxEvnn4IE7/ZFbof3JZ7YZL6m8IzLSCdPgkRfg8xQkvE
U6PEzSUf/SN2vEs0ONlPuq6rYjTeiqRIvg0hapeiLv2j7ZRUUYGwT/34zfJCKCz0powoGi6BS2+K
Ej7i3mRikwNKZFNrdf1hWvWvZgK9FhpFjZ5vX3kue2ju+FSMZucKugE0BKXyPooIyP1ffyVtaZ9g
1yTcfPkCNQS7OL1LNnM1X23m4EQldX7V9Io3PTTfq9qvHp50PsohjV+jBu4+UYX6DZ948oQht1q1
o01NuSDGxVGVfhhS1h39nN2VRa08sKqCNGoV8rUKkBqaYU/Bl/DkdWa3LptRzEwmclQUdvHGaEUX
U3RELJ+K4KYakd+MyncuAsGc4VXFLRplccuIipzCptuiTfw9RtVT5XXWh9kFJS1dnR1/FVkfmQac
P3LqnVJ6vMudunpebjoKOqtSg7Cg5uuziFBJktGE9hEY6GsXOOa6X2Af80OW3dm9KInXVph7kJtu
qSPkO9wV+IGZPn0DU5WDx+pFo3/YGrT/CIAIIRiQc+QZJaKjIHhgitTOgyq0DbO6R8IkTNXuiLls
1qvMEIwOwZlX4bRw7OyXERe0NgwC1jYKzo3coMwERAApZOf4rPuLoQLjhxeT5XdxVnli70abjo01
e8D8AIYDJHqxdgqpLqiY1IFjry6wWuXWi5wd3T3rFroxNjXlYmu1AlB8lt/C7DdQKIwYkeq2Iruh
X+WZlu38fBqxbXXhVRFi0q/qYrj4EHZQ0oVa92LICU5Hi+eFK/4XSX/2RydnaH7bsSCdj5P8HViu
cYgHybp1Pi3YpZgYWCxr7Teqvbg9+ReOmk5SoTt3SXh+WNL9E5msDOs6V9t4Xk8pFr+HTKevKkG8
r2XoW+t4dM19PudydsaEsMGvMbvnxe86M803jWrLdX7Ekkyj+9VZe6L5LrmXer+I4XvYQBbeXcdE
0hSS+CYN8/NrNSBwr+KRZYdezN5Azgd/zlwgA8/cebmvX/z/vEmH4QO+rH1JCnzdjR3nV70rCbQI
wQD2E2fo1BHoshyGbqx/qNq07/Bmgf+J5qjPJ3QZeNhnKo6xdMRP4RfBoR3Qqf9ljoXgMIZF/tfc
U2dJHfvnWQvrguMQ5+g5piX+a8pdY6mynhAb0hmMf42t7M+FTnGcLNvxi4Urb50m1pdAGAH7M4QH
hZV4uIaoig9arIFryBgtzSiXbG3N4jZAejl3qXFNfCP5Xs2w93DMftIgWg+Jff+cB21Xwamo2Y1l
nh3S5/+PG3bC75ahoeDATIMJIx12zmxdteYb3aff5lpjtjUERl8sprSLokg+Rtb8HZbLr2PV8k0Y
tOgRbOxMqN/rAG8VjHtc8ZTQ1joZGF/Z/hQHcEnhjmG5Q5rQTnsXqH+7aqPIuFg50uwCR4npoEPP
2qF56fSUm6wjZjCr+qNPfekugu5UGAAgdOrqL/+4FxI0KioP5mLpB+ckmIJzFjAzr5bHgA8+P9tE
G5vIlCeglPmTojEL0c4mp2x+6KZj/tQy+SAzNF9KR2mnKab0r4eRh2SbTDKBh+VbCFMERv8tBgl8
HYzBeSUEsdkOmkThr9LsVWXb5f9RQv2ei5ncOf/3gD3VCRY7ru2suIV9eAI6b5xclLoblzSXA0OD
v+uQAB4blk+XZY4b3QltWoj9Nm+JnwgYu2/LE4mRUtIKRGZcCtNsQT0xIxbkYB5UFFtvUaIhl9aw
eIDTDyDRckIUNp4u5HhslA1yZQyhb+I+Rng/b+ohohrgmHiIJ+6maKHieDKttwr3xdrWc+eoqEU8
gyV4CsPCBXmS6xvLuw5lV9yWVUs33xuUSdBDpdFjm5y/P0GkVhzgYV1oAK62QoqVfKvJQNuHs5hj
Mf3zY8iSFhrBsll1XuIebDpgzynhDig8te4nErguc9lVtN2d7QIclogAwtaLX5D+lcfEjet7FmoV
OLZW25pjS46GM34Q/50fNcbA23JToxrEczmUX8OoK47LBKO8kSKUCdcM65aeax1dMad+mSQncOG5
P5Vs6xfc8iY9xxGr1Cx7TzsV7BfYx2yYikxU+blROefA9stTk2nDk5fBsICH1O8p4Q1PY6XGp6gs
6j05xgUdxm/1CIGZovywqRJ3FQ+d+0tg2iPwwLVf9dYFkh9q+YfpV9W+dlDM6g22NU3Lk5sGjpeC
CfWQYq/R2oFqX1gXByfzuxkkIE76H2UeJFc7bvvT5wxu2dG07SAErcpRmsdl3tV0pz1+Li9k/3tZ
E0W2hdl7TL85vnyWDVNKDPTguTDZB3ua9e41yjuJxKW/l5E9OeMdFBUeKmKSXv+8UEEdXSbbkqGZ
HjbD1rLIWxZ+lUnIWocx4DDHZkVxFpBk1TN/BXlXHz/fpmGSRWIu023d6IpUHjQL9TzVDV3nbCw7
IBBvHrXCzmPuJb2pmlfTqtScnY9JY6t0Yb5NxKTsvPkhA/ABGJZ/HQspzwEY900fFuO33JSwfnpF
3Y1qBStsosdqwQVEdRyqevAb4QDxjMvPKV6uvS5DodeSG6UFI0VwKP3NUBV40uAdLSugsa5oiYCL
OUZQ+KvsJyF20YapS64xTKpNGmr6r6nBjwBBjyUEcOc51XQ6LwexFvlbVGOGrUe2605Nq6vsx+rZ
zDFbo2mYVj36jOWF1DzahwXoaS0qnzOVPPrJK+6mH1pvbKgfmLu/kmtR75bfXpZoJNGubc0rkm0o
xOEfdAJDktiOPCSyTYTwtFd2LFvzl1aeTFHrX0VSiX2cl5TZU2FsK9qjm1EVSPBGq70vC804Jl78
PPClH5dhZ1Rxg481KWFsY3MxHFq+rksy6TryR+yALaDyz3dCfGp7KckS3Pe0Zk+iG4tb6+AAcqvO
oGqDUa/22udgLossZ+vYGP4VexD0xfjRona8LlevCYJ4n5Eus4x4y5vwcivGSA2eX/fj58xoybed
cGsmdPXO0GGRFzWtvusqBMKRJOvRSmeAAH7BuefWX2rI1pecWXZbDsh3KY9g1qFNW9St/6MY3UeB
IuE1R5l/msIwOBZCBxWfDFcoTMgtSz85pkYnL2k8kfs2g2qMYRq2Q8+YUZPcnrPPwEmZcuJY1eUf
N20QE7Wn1I04kfKYjzF9btn9GMJxZZmZ98uLvXJVa7a58Y0q3KPbNS5imT87NnkArXqW6qGf7kG+
eYB94FgS0Kai7aALRcK2rp+Vk/yJbF2+ulHFbq4U4xOFW98utR+mRIomqsq6N7jXGsQ4xCfOV08a
UsqtzmYzcYLkbNJWaHsvywRH/xueB983g87yoYSn+5u4MjZ5TCMrsEjtMLUvywKFmhMXWdU4wMOr
rcAw9sAI4Bw8h+sc8fp7bYs/thyye5l2eP4887SsT7xL73fiwppiOPm9fhrZBkHeB06YOgYgkcTd
V6lWrOnKVaVOLEMyfbF0muu50X9oc11duGQ2eP1QbUc+UO9jPK7sxtuovkOhzN4XhURxRgTVritV
IKt06Ha0SBlXY6B4F3OZivpDtZ86m8rCfHHqU8M8ImuIkUTLrhhS4+2/Xx8azj+n1s5VDYeLwHU9
26B9Y/ozM/Xn95coD+v/8d+M/y5To2DGtcWpqx2cXSODXRTG2c+M+imzcn1qcyvDrWLVe40k5YMO
Jf1VVeVOhvrx4E5t8xBl75z96J3Tr7nXc3eJ0oYDGDEoDfORBoO507WhRc8h4ztRPtsAA9l3wEe5
SvpfcQtxdMDLRyKApRERGT/IXaEGPp9A9bx1TKL2R5GL8KLnE6F8dtztlj1PMdCgQ1aUoROikDGx
b02GYO36kMToooBRinXnlX5FTc8JTv3y0FHkqFaT/1hOrc9FWqVtyIKdrurzRGP/hgFVjviNWaR5
LdGXLgT6dSVShEIDzUYQgKn/CEsTn5pti897cv7ZRBF4HXItdUMIOGTwwh24EPBc/vgnQhCzt+nn
I1Pq22ZN3A8eKHCadEp16gI4+3ahYyhqDJW3mxqkhMsrmmSzNkNb3/OuVRthSLHpOiL1ZBV/n5sk
gsYSalzu9ZFyv7akUh+mVOiXJTltubG0Vm7KgFWKSO1+j0DS+9ybW8mr1lmY9m3TItsgi7YCcDDh
b2G0TYO6oWiCVnlY8DMSKiGyT59uCWPcrqzJ/nQUfpK6ZDm1zMMi3KaOTN4srcneqFSDiWtdwd15
/pT+WvPlrSua+GMIGra+pFEzBFJemORI2Rc7ZJB65r3Eng4yUHyNc4SGuePVz5oxVQh8A+NE5tp1
4iozmg6/4tTb1WW5KcSo70UBRHveD+N8boHdcUArQQJu6wV3YB3eNpxXG//+GnL+tTDoQRV24Gqw
+WAomvPq/3IJZQFBqwSC4t4VEopDMjwjCdd/zneswPy848RV9gHZ8bsgiQcDUHdLTRTfbYjykXiw
FKw11jmgjTds99Uxlg0EB0dH28A8vFTAxhIpauv6vz9XQIzZW0cnobIKrfA6+ijFkqhcO05bvS5f
hVYW68iMqtcKwOjJjjFyYwF87814+FH9x51E696l0g0wsvTNlyMXzpWZOpl2qdfXl+VHy80yWJPA
SRpXXl+EH4f/l7EId8q/VFgZjzzb9xGa6jr3//lAonwNUsxk6Tmuhl0XDtQow9q4VGjNMuUVN/Qo
lFnDdB6aW6csWKJP0W6wQGfayjfPjXxb9nij9PJdFTGeVX6uEYZSC3oJ2rEvRIBdqw+e86k1Drhq
oNnNP1tuQhtd21DggdDG6TohOz4PuXS2RJoNjG3VxY1hrTRNeV9qq94YP6b5UQn7mGHA89kdxQTc
OGYsgGMAKZ/zXlDMRZcYaX7BPLlsdCHPfv3cJSaloz9ns2XHpW3z3OFxP0RIzPZ5ysBAjtY5CzN1
mwbix6rQT74lesNzHVkK5niCjzpclxtXjqjco9heL/vEJOw2CIvlczfvGqmYoPuhQWnkRzXv+nH9
bUM4T2+T8E/ko6XHdFL6ulAmtDS9/D7r81+aBjBAoTVvVuEw8DQJOlneFJDjdSJ1xP8V9xqLtBoi
MUM8/fO9+Vkr836IQlZf5h9//sL8q7ZdE5qB/ONewoc2jKz9Xnk4BPM0L56dOND2XtMf7XyE49dV
6+UId0EGFJY9NmFOMxg6a3/NdyYZp3sNCy4zZcH33MGRdMpy/AL59y7IWQ6CSFw9qwA4RBjD1s3/
mCet4ujgpe3WkY2ZPKpZDZRdc6hKcewdu10Th+1vBoTxzrQpDMgBlcypJYcyWwewqGPrbOvT7wkF
J9qo5M8wyKPXaz9z9GHrFKv94HjfoH0gZ8zBRLiGvw1jC31p9n1O4eJS3WgmCvSiMt9NcDCxMmBt
yEOOzbnKtJ8hAZQ7NEL5LnPlrzaGrKfwotAz909cuhoTGmEiVrSLlLW3a8IWKTiwSjFR8xS2ufJi
gkrsCug0sOJtF7SolzIwbQ05sxpMCAKqA+akDJ5rKFbNroRLwVeevvWN/xrRODgk4SXBJYSaD/Av
J9lc6Ke865U7eseWofaN193KMNyNdE5x9PF6Sf8Wz6iNpK3yS0vC8gYS04qUcPafRF7ajEBBaowX
ou4o9td1+MLeOvDWGbuZaTyNWYk+JQNoN9WXWpUEw4b4ilG4G6ICFVqRricKwFXAZE9SoHTBKo/c
JcsfrmsaK8nump0gDWfSEiWa960b58Omoz1sZEzSbV8cy7r+olj7MbZOl5LMrBJ8Q6zsXxNmuO2k
f7ONJznnwOPDZoOYXzIgmXE4zihT71ebkytQxW0D/N1fx5U5UTWYXlM/LpnatEPeGfaxCEdzpUI3
JY8rah9wXE9jrliZuOYVn8mvyjCeXP7P2LXirgftNc3csxc301pP3Ausym7GXVDH13KOXziemrY5
+1oE/6qK2TFZ7b5i10+SmDgw77YrMfhgaokiNjSuW9y5Vxomrw5J55OfPdc5QnUOPGT1qDO/AtB0
t0OF2kHmD9/ObfK+rfpgI5F6WMBBDz0SWqFXHz1YvmuaW/0VZOlwJfyysCpkhyVmQkuk5nuNkpv6
2M8IZeZTIiCnlAJ1O4um7hXv0KmPqItYbdJge2UeoyoHF4w0Jlinzdto+M0zOqTyuelByuT9LYXp
eyqDKbwuN5OaCpS4DXajtLzJeYzvhUvMzEbTiuyWd/ACmymDEa7IIPI2g/UNKtbKhPSZs6P1SuyS
aJ5SrrPGXnf2hDDBX8O4pd+huPJbarst38ErW9iVhPA0jO1L4fm3wEak5cJonFFHYNnDlG2FTYGH
NKFvJexHw2qPcYOPr9zL8rdtXXo3Znt7190D6JYw7VZdSyb57Aw+diX5muGXCWeIF141/5XYsjT6
0reI/EN2hKSimv7Vhwuc1Fsi5SHacOadRn2XVSej8laWCEiz04BbvEP1g7Sjf6hKwikKnLtIXgSz
yLltMd0pO+hZlmsvPvKqc9BSyQv0p1g44VqL3fRs5LhQW+tipSdMlxX0mCE/5wPrqd7Ofoet42+Q
Osg7IgX2MN+svlFPaFX7OD0GZgCK14EcpEmkLoOddB+oxteTZwYvHbYDKTJnH5p+d0q6r8JBR9KK
gExV7JxUez5GVLhhXaidk3ZvXZ+oK1YN3H/CO3P16aTK6Gpfzc2NcULqiqHA2ISVcwhMJz63Btlp
E8PIWNbpcXC1c0Pe68abBs50GZGvWKGeHu27qZvBs8Ju2SY/59gvTW39xvju2SMRSHYMe5KOzK5N
n6hwHLFI2BCXsu+J/4FdFFKu3fyUPpj4dZf6T0s9R8lu3wjm4aRDoxv5Z9uskbaVurqECiKom+Cu
DLwvS5mJeirJBZh61hYt1JM7JzNMic/yzSbxNe7N/CUrSoedBkikLsMyQx68vxOElYK26K1bTeFo
5xSedbPQY+xg96BGnX+2PBu2WrGh3+eA47MwLGj9RfNZGPlEwQKXn7fgdQkPNK0jG0Z63X/UOhYu
DwAMm6Ly6+efZn7dHgzwEACTSLPn6stuYxVu/dqXuPqLbD3N9Ry7hAFPNzM42J7YuGXpXfI2Hgmw
JA6eVZR+LQtBzOfcXWtqMi594vggm+B15iuzaJ+E9X0ks3fNfgtMH5ixu4ZU5wDtjCCiPoAd5g7h
K+YuZ+8M0SEPo+a6HHOah2wD54dFAmTAGoiomBy3v9o9DN2qwIVt5ohnl23/v1+2G4b3L8tNDHy6
7jq+KyA9u2gH/rpuN1kFuzpn2blx2LCx1huuQjQYpqlgksNOcNtnH25Zu4OZPtQM9+9Vo38tqUFy
7MZp14/acO193Eg2w2CnN6/5hFjbcVzFBJpLQrfm4mMv469O7WzauMvfh9K4fm5XSf0y5MuyeJF9
T1+sroqzP+j+WRlTQhJ5j4Jdm7NLzTjZg5mgyF8TXOYl7YnuGCvKUC9wm9jaoxm4iAhY+S4dciNQ
Q4uHFevTztPijDh0KJ9pSNgVyGD/sOwnOJXHTej5P/vJjebi1PRKulC0KWpmOEzWlqPUh+bNPd3M
S66ytWl9FkepgIClUVc/jWaxieZdd6pgfCUdgQ1dlz8ng6fTEG7dTT8vP/vAEjdrutZq2HsKafg6
xGl+pfG1D/N8b4Y+TIa5rE7K4netx/6z9IxLZpWd7wUTDRip1pBvmmsbNnD2O1E/E97enseIjXBu
CPmjra4AJQ5+Cns5xNZWELNL11xeunkDL9owuXvw8gervn2WRa00bK5JXeX3AUJW2qTOKwCN4CVz
umMzudnPUZFrMWWD/ZKmxRZIL7XUf3/6IV/5r6ef5aEoQZJgm+wbhYsS5q+nX2X2+PSxv59Kkp43
tTWelyW4EZEJ0JWwiSy39Z4Y4R4hxMJMK9V56elUlpFvPgthVpp6165EbTqvVgZXJ5wgT9JHwdqC
/L9tEWP4We4l9GvXhByiMbDD6JXQUnNj4rncQXEW80qKVHMPcQAirfrVG3vkWLh10NU6sChaJoNV
4U/+BZP7DpO3OtBlIiekm8TGmiDeb8YJ9iIxOtQCrbneYnpAXaknRUl7cxrixkeaqZ/3hJa+0MbA
3hl0T41Ptde29Resn+bb/KihKPyy1JnnRzbOBBE7+0H01nnZ1+qN1Ek3oWDtBWdRUCv7R8E6oWWW
TZN3Q56ITVWDHfzZKRCaJvdL33VEiIjo3Ybi+fcWF4SQEnfjtpm7xxwmm7JNgulTKy4QXn4tb6wD
036dH5lUX1afJ5EboV7RkljsCfAjY9WV/pPXdXT+pGDx69LirgyTGgh6YVLl+XjLQ6CbO0r30fRe
KDXueny2OnXQcy8GaoF6ZY7A4SAgcQuy/gDM67acxrR2GsR2QbteHk5kkew+60NOw1hhmcS5AiIa
j5y1xjuT9m7pQThlDE7Tcc6frY8hnuyVGgf5kRLTrke6/BHFih76hMY2ZnNx6GOD4pPVi6chgw8p
W0/+ILP+S12PDuZGIIhs/Tssxz7OubYxdlqDUiik6fFFNcarFWRiF7jo//xS1w9aPLgHrSrkE7Zo
d+0yGnxlW6APHgHSZfA7TutTybL1WzAgMpUM+0+c9l+QiZHX2ofndO7yW75e3zS3f88z+0sK8u+M
vNhfJ0EusDshYM77Ljx2M1a7gLjjqmEls8Z6gtFqvTWIIm22Ry+m01hvYQqPybQiekmUU0Dp9JfQ
nux1NTeZ0PqTy4umewKIcLFmiamOZeSbTnWZwBL3qTW+wyf271GdqcPoYmbQ54eULAxvlbXEY9g5
ftCRPtXyD3VT/1W6pAz/+7FDWP86dFA98U2kcIQd2Mb8/F8qTjoFCmVp3f8m7DyWG1e2LPpFiIBN
AFN6K4oSSyrVBCGVgfceX98rwXpX9ao7bk8QQJJyFEzmOXuvbR+0HmJAEFMqbHxwAnOVJMr8gEmT
+2BUo3/C0+mv5htLHPhfAIulz8wyWHT+M45u5YtqROG+0EkLryfbfIZEI7UhHcJOO7OeaXAMOxMn
PJic5NksYkIpQcmS+O5s7sX5mIbYiYsao7YLhyWZ0qeuo11pjWP01psRIcLQjG/GgFZdHtV6/Hs8
sQsDSiQzzibMXjr6xajZrT5Yy8PMVdItUJYHzFbG4xwDW+ZlAKgpZvUsx2K5QSZbPGC1WhVqg3Sg
gzK+KFTAgoWXj6uRvICVH9GcDUhpMOTVYKCIXShuCR23sj/6TDub1H9/EM311w5on/uIxo5t1PZi
dEJl1bf8qdgYcHGYTbVTfMq3//4vnuWOf8gNbcdRdd12hWbZlBVtzfm7GNY1LL3IltjkPh0dWg0J
KaqRcyb0Kf69x39u4dUK+lk9zh5NY1AOTT/h/+EorWDuJNWUrbDmO2QOuDZ7xLvcM17cQQC+wpBt
KWSuwBLA+2itfH0cn+I2ANTradVX+PUfEd/1hxojhqF7iBrGp0ri1+WP1m1/GVpjvWpe/EFmyzXG
Qnc1Yl/ZKG2FzFANJ4QEmOTq1BiuOv2tpRoV4isllZfEbuL1yBO3gsumDsdEcBesDFSCo5Fqz03c
Pc3CuNhkIuIrmnaceqE+q0HzZI24k7zG6TxUgMkr61VmIQ34qrkY6oQ2ci85RpnpF5NLFYxo8BDI
XsI8r/C1ROERJZ/nWRwEayUyjC1SquA87ynUAO97n2P3Pd8yFmVBVXYg52LDaUd7N/oekVHCgkDy
++VwrfunCT6GOPj1AK7dTM5KrqBAkHtwdH/vzWM4GzR8Tq17SqxHN+ri51riiStP6xZ+VxL3KQ/r
FNl52GCb0VyCZBq/e8mw1i16TILf5j2lF8rbH3vxQP/8LZRV3LmUOxdvmxLEuGojjJ/HEic//fv5
KmSf6E+dkenaBoZcRxgaNk1HyCL5H7ck4VktXmR81XVjjuu5kl24JK5ogNu3bVNZG0rv/ZII4Wea
bCXW5pJkgX6XxbX/YlmNfh0Kccw6g4ALMCaUk5xhAQ/OetH1lCluOhEcV8T7vHbb177HY4d56xcG
ngejU8SbPdr9MkrU6iojtECwsqSpPM/bz1pCW2phSqSDS/NjLC1xEan+WEkFyz9Hs3bsn6OhrN86
328e0wiNrRiraj0/4XjKyhzp9JePheI4pBmXZ0OfUmcivA+yIN0LTS/PvovtSdLbrxZd0SVtZvFi
KiWhG7EYPqy0O2gR0LZ//xdYfz8V+BeYjoXOmUeCyy1Drnf++Bd4fSbaLp1GguHcnzYOwvO8cbLq
996oGxtXI6M2ox24kwlTHjwdJ1a7py6hjtErafSDTvaqzFLt22g7RL036IOzLlRPSRl4K18D8zHl
MWEm8FAactPG6jQMgqR5sLGsUOsTIPeclKKgvaskzNh7GY3OfqilZsK27JcpF0zQcjc5EUIn6G8i
GwhG0vUw6yx75L8iynliQWwv5UbXu3IVR7hq/MSZwHKELw1djitlHvWpqcpoNyojuQZZ3yz//QPV
9P81Rdcdw4JDKXVzBu2Wv+7BIBUTS1epc9zr9RR+uqWaw6cNhjDdeTTEQdsgYF1C/NG3pUxlKMi8
6plgHmrTrFbGOForsnJehGY0R4j3x3v/PE3Nk5K5Gc9p+5XAIPSoUogR5AzB7nn1WJHuqY2nABQU
b9927vdW6n0GKfCZ5CZER1BD7j3DPmIaEIYXqsTDWumq8FRWOjWSiKDtQH3QCcbAEcbciKUBNDeq
wceudsQqCpj05pQ1YMoRx/N77+d9TmlIjETsFd+soB5uQNwAKlftvo64akOCNgI534uKYNi3Ob41
jdjl0PilyglXIY/Itfg1T+LjBNGuGvjWUQ80gIu0tREfWKtIRWzs0AvaVE2Z7xPb1agtKU9Rbfu0
GXw0PlIVWGfFkFPTyGmJk7BkjeoqUdJ4Mdco55KlWXrhoerEUxTH8d6i5bqORjhvjl+Vawdm7tLq
leHB0HqSgaPsGjZN9kAZZdpPgU3zLWBRTQ2VWpZf9OvBMNCLZM0xdob3Vp3IyaQvtCqpBNFIqQ6d
aIezK0Zta9lK8dY6VrrBvUTlIPWKkzPSPS8joFuiLy92jFyonKbLJJAW+e3wTZcZMHYK/mqerNpv
ZQqy6N/P2rnd+Oed2DVNQ56wTAtNTum/u2j0qCEJ6J57SAJAvgUkNDsa8p+V5UeQ3mr7piVVtclI
Njiao80JRGzrKrec4Ss1DrJNeK9o6jPqHutrUIASDMMseLBteLp+n5cHw4iXvZRFG4Y+YCkFRyzv
NaIzhsXoVyRDqHQk/dhKt7AledAWiOAWpt/D6ImsaAlWOOHlHm6KU2pI/LxlV5DN6FTlXm9tEvCY
QJw+N5pWmatOdTh37TK54CjVt1ERg8fG3HTxaVeZC4i1wdGs+TI5NmZOuscbNqKQH6vLqGg/ZwUG
niFzO2mtzsM0MV9dlNlAFCqXBFBYJ15DhcMBC1ThRPny31+ZlSl8KUulxG6H2TYtcbe7kqy2iI1V
7qYV5CCgV3YHor5wLaIDyn7Ypxr0fSFBWvNY0MPdwSQYbKhwmbt//7drzn/frOSE0VYNXbfoNDq6
YfxdzlKrsGpsx+83bmiGu1SrNoOA4TvFDvEbxoCMkdnv0W+KL/guxiNWFhQmeZWsRDrkq6pVWIOW
en3EiAKFedKrJVMZezm/4GTmSLMfcwv+b4qPXZ1+pHFYfS1uqdR7+gNdS7VLvW1oxco5c4nUY4qi
vfWV2JVJBRvQ871rOPb1onZJwvRavVjnpktQIacFEAxCqqz09948xkrXOERyzB80OlAxuGsB9fWB
s4YcjDKuXuHNvvZW7H2jA3vat4MXfy8yK16xEOvPQ5uOZy+RBk1Z0Xn662W1a1IMfCCtqqKwdpnn
1PvIDf0Hpkrluimm/pZodBE0iIgfJfEDQYN70EzGt9amHAEW+13gd1kwIXKfUjXuEJ4O1q7N27Vm
KPWTgmpllaUB5BN5OG+ISieBZjzcNSCx0JzTXExGjRzSlV2xrvb2BavuwxiELqvWj8buCWMBqQEU
tjaLmxd9M9wiINku0KFRftejEE2lqf1s0W688iCWmpEgfSTEiwo9lzyKvhpCu6Lmy0haTSaNPr9w
u+KK5i9ZW2jSk9a0Lw6yqPmeBJ/O33B6EVOH3K7Pu24/6hrost6AvmjW7EmZJotpsJR5Yz0LV/mq
+nH4oaZMIYIpdB8HYXY7Ia0C0+AyGcITMRsjjKSoLw5c1oMcn4/m8Rwd2oTtwYZp6iGMZPKr8dTx
ZRplXuIFp3oDczuKaCX11nr+PVWIR4uQa2KtWMm085LyOl/julmkwLiRDc+Hjg/btSuzbUUVkCZY
wcpSbcMOsRE6lvlXi9ALrXEK6suosSmQWzzUkkNuadFSlxJLFo2rAtLprXI9MphaJ8D85YkFdYNK
Fg+qU1K41ckaevH/TEDM/65Qc0lrGm2MOTFb3szNv+cfk5NrWqcMmz5FNp96TnxIU6gqY90fTbwS
joKw0UvFDy8LP7QpU2GcY90o4Ooc6po6BO4bTXN3A4Dry7wISury14Rp21vEIrtWcCieUdWkV8cl
UEd6UgyCUfQ2EoQMqIQ0RkF899CwoNAfc3McHtGU6I+269aPjXqcpeFukebSxk6wpmFOGK2lUQI4
zpFYP5Z4TSu1pDKGy/5RmEK53PcTjEP/fg/U5efx+ejj8xKOw3SNxbKpWvwKUmDyxwzYBq1e+kWl
b1WhD/BqaQoWXv0Rt+19R47AF2x4fpXDwz+v41V/HSoxEDvm85BsWnnblrMPgIFS3egN9ioiD5BU
tv7nbJAipPqLHqn1lzEYXqpeg6KvjcNtLvrEQtaBrNr8fx7sOA2lkujz70OBIP8wWRFwcUgS5PFX
ydjoy8DvrUiA1CECuYiileqESMH7qjh0cjMffm7mMQe/OGhuNLI+zCTKogjED5oEK3atAez9c5BQ
ovyAT8FPFvPu3y/Ng2VuXVqrB6Qiv888NG8m28gwMuAQWX6+MlX1f37i/ZtlrYj2IeIYwJfloZSk
0HnThEF58Bvi2xbzMcLlEkgDm/kQlxh9ZHoqWeJkh5BgGqS//9kb6CeSQNcUy8+x+S2Umvjpn+/+
64v/OpzfN499fhtftM22xkXfKwIsUQnbfd4MVk3fSjfDdYmK7zBYFqWyjmAzVkTspgSpxotEKbPf
u3+8ASKDuVW9aNui5OOzkm+yUFFM61j+WZP26rLMTYV+cpm8LL3A+cnpkGCIMa0VIigENnuzSi5W
WJULFmGXJGLN1NCaHh2TUrY1btPCXlnhzXKKVZ6FF/IU1QXscvprfnjiUfUTfQeLQNfcBJFzSkvy
LUgAqRsn3Yw5CbSuVdbIHlhQkf9Ca2e8eTa0SBVirNFYBpgBkkN7c92VCXaGKWflQ6yVrbM0HgG0
O1P4NtJfiHNrU4FCTYrpxRmk05CJIhE62nOeNK/A1slCDUjv1kudYHdAXkppr5y8CzY5wOdaG5FR
f9CaADmuk9podh9Zk32rELmAHrsySSjxWrkH5FbXGq4RUa30lGiwq127LAf/W+EH4VoKZ10VkKLX
dRpg0eSWZtrVE0ezJX1jrDzqBHv3VVhVuQq88lzn3d5zEXs7SxRkL3GT/7RdyFr2yba5LsJGv/U1
TMA2uFUOSK8xwAfc9dEjsx1IRvSdB0OHXb5UQuWnCT3PcInt6tLgS5ZcdchCgbWjxXtqUzyteUXe
jflc47vHrKlCA7N+ihKmSOLgqPAfSSxb22ogQeUYGHx7W4oIYB/VoEaF9OpVDzUfq5KQbIBYKQrE
g2PPubIGWiIpfwJ/UZvdkxmwOs8ntP1LS2PVEpanzFeXbhU95R494gggd+pV3xr6vCs1RU9F/Elf
aeWymbwdanzmDJSeVqZW76pSsU+daz3ElUvOeq9yZtrQNzJykiJQfXXfDQu10bauHj3o73amw//L
H9sBIa8/ADpIkg8TqOXKwqwD/2BDOYBYZvyAbYD6A3nIQu3L7xMaFtHFTx5MZCcA9WW4V9zAMkj3
5rn5D7PQLmb1rsfuLo6PalWgLGrEi2Mb71lW7luzt5eJS9rApGsvdq6SP9nVZP0UL/hZPrppmhYU
TEHCW8+puIU9TjGlRJrdAfkBtgSTkVZoWNOTMFCGVDXRblFMBkbX3ko7/Jn2N4vT2vaGN8Fqa12O
/nNlDU9Rpr37pf5GJugjQdqAMtU3iB5IZhvdWRgB1hCvG1+wF5cwNybSSUJScTId7ZBNZ8I133Ki
spYdGLkRrWxiiEPqjtmqJFAuwOugp81bHkJFbNUemPsqR+gKrsb9mSnVD5PcxHWdQr9ZAv2kthb4
CGP8AQxEmhUHSwKeHX/aKYMybvs6KQ+V6RSHkSV2svg8drvwOuZdu5nvTfNmvjfO96d57/OF+X45
Hxq5o8Eal1kK8pY43xd9zeGWON8H58F5M98LNUHO0/2df+xGiIm9VDV2oXBHNI38Ftlh3gRuLziV
ExvdvOkCv9bS7KDJR868N7/n78N/3nJ/VR7Oe+n9OzRYRZzGS1fzr//5h2Qp4n2ah9yX5839ufA5
mJLe/fv10lf4K+bP5fOt82FjduSfDb6/JsGez8CQP92h+3J/Vsx7n2Pzoc2vgPfvn/fML9+/+vPt
bWZ9kGHRrou6Za2GqCQ/UEVTf+/OD2E0x4TesmpfYgnXd1bV5PenJZNzvNJL5Moet3986YrCLS2Q
z/GAIPWGeyLfbj72m/g1kA6qAcPTwqyNvWxkm1dNhXuopk2w0j1zXM3V1TjPba7/hHUhUk8HLvS+
dcrpXLQqbhvfbhZuGnKnG31uf1VT7ACehHg8YABCe5qQLwDf8wvFfPbKXnui/0Y1DrujHKGkanA3
gQI0j4nym+rA3rVCl0iIkOaMFHsHstgd4gOHlsv6Kx3T+DRCROrU2t7TNEGU61iO2CoB7ue4TqYV
tV1gafA7D0S4ZuAUmQeHuM6w6o/lfp4Ipx3iGy3QnoU12ofJ8ZG4z/3EYxg2w5eErjbEsGWA9g1e
9iL/kvua9eAxoV+w9PEo45lSwdL93sxjrpYPK8g8MK3BH2gKqN/FXJu2ZrOmqM2T37/STDTwfGc7
0G7pPk1F95xYqndwyQ1ZKEXoFksnlAEzNLqHyEjOJpAeU9ERLkZpd+XxgGZUhb/EpxS/83S0K7/7
UODrr5xpGEHEu+2lmBDlkA2LJjl2b2lbqw+F6T7PR6qShs89OWjz0X3joefoFPdKIpZ7c+LoPUfG
SpL0RZXgvcQlXiSsCUhEIGTdoMZO68kjmreTh5oG/7eHvELdgEPFybRT0MIgNaE60MlJEWUbzZUC
1cZkWY5GF2Uf6W7m0/zdoBS/aSiNzvOPIk3vB2FT9JfH4IpNiX9uIYXWZJrGp1wJ27VvsYTNw+6b
P9TWu9yZEtt6H4Bd56IQ7xM7A5KuN8xPiyg12kUSheJSQr54CG2TOBzZ3QGF/vuFWr5gtkAbWbk2
ApKUA5yVBiXOqJYq9GkwW/UE/5Tuldo85tFjTxXkJSxYiOsTvfh+yl/BJRv7UVUiWdck13HoLoNt
GI82KSzrNoa+Sw/BfJzHOr2wIYN7L/NRi/KRgnJ+y8vuQdNC5cp0w36il3pQPBBJYVnvNAlJBkKi
H7qhPCXS6j8P2SDSdiRyUHVrw2+okoZXwl7LVUd77YLKHLKFHeR7myf8IcraU5nE0bZvVRSFujnh
+yLoNRGZ+5zKU9UsLfvC33Zz3anRVk2gUb63+a95TNrgXpSw2YMwIcO0Eyj1HFPcD93OCh56yjkW
+ohz4GGdLbWUVPgWQhh6VO3VrFsKQ56rbPsmcR7zjM4RssPqfTJC5qNA0K6UXdRTOWlQj+ULhRYS
xFi4X2yTLLsKtStqfrzFkWXddEUyVWlvLpSQQ5p/nO9pD5e/tm5ZY2u3cTO/UqdutscT2C4pf140
pqQPTSzaW+HqrBEVO96LCaA95GJvMwQobseB7nOqZz50UwRqSYL/e954rhtScuQBLceNeAqWeSau
MDfEeaAvchcY5F4ZLZgJBVcxVeIsDLgRg82ld68IDQ4CJVlZbSfcfT0CVhLxhmHjxlm8Gbg3U9Ri
0/bJGxZ0akkYye5D83gdZfA0/C5dV5WDJLUl0WfNfK9aoOehNCq6b1Djmx3mFNAPjtJo57B/nTvj
ZlPu69ppnzuXdkzvCvXcDd30VFvuTakN8ZYIgg8ra/QPahCMry2yQ26f9luj1s2W8zFictc85VQF
FhZxAs9ANtHu5iR24JY3D3ffp1+HyS73YyenmG+RtQM8IW+yYVtTZTt/7hlq++eYlfTkhDQQobZW
TXfKKFC8pg2V6dnirOXeuRHxdFFD5EwN7NlVTGTPIq8IQjB1sM6+GrYXFWny5q+93LSSFdREJDIU
Dlazh/pupAbPcnYMEFey69L5OMX7UBjMKHEcO3qb3UIv7oBdeeYZ9ce450Gs7ibHUB7SJLdWI2uN
vDenvc6lcYPaB9c4jpXNfFhWTbxHXoV5sNU4u2JSc+4KRwpM4/1ztSKH5kIirkUtyocSQ/99PMAe
sExVbyQTGHqAF9TMXfk/RKLUKDrA0J0C64QYFs5DmNSboEY9aCqwByx8J0fDzar1NDgQh1XnOcd+
eI5bENiTJCcIXye+jOLYXi2TZ30M0w0MgvBrVvUymnIoH0Q3+i8Na5xCHcKvBi6KY0880lJti/JJ
Uab3YUqeNK0VP1xPP/fZVH6dOh2sLKEjUNCZxUe1o206N/tuirrffuaYz4ehlf+ah+bN5DnD7m5O
i2oVYGmL4DcQ4JcS4kTlgTE2/ckKxXV+CWYoXh/ihrZqJvDPCP174cDTyXOBDJFYcDUtn8nQ4uBn
RKzrwvYS9xTFffGqudVK7/2SKLpGsLLMz8gB8ycjFWb54ThtsfdpjQhhGr9cjIB65wzfFVZaixGJ
LevA/KMhtnvRqeAwKMjixsWQUObtbQTZzpPctI8jcV+Gb0zLpLdL62ClMQCSqNiX6QtgExFzVQfl
6p4jDkinRQvF2iiS6V+hTkSBliNrrrpbL0kYaFCMNSmP487ui/ItditiOYuSAjAUPytijRvoP7AG
xY9OXhaPlfPo9I4Pzjgkam/SFbH1VEttf8Ze7N3AvYqFgnrpOjF69Fvjo0WIv9Jlj0QtQ2VZMUk6
zPymagoONn6bGH//oVe9+mLKmu5gTOEl0jB9DsnatohbCHS7u43OpJNxlqLaN8IORvPg7JypgRss
X+1B/q71kLIsuVFA75whf2+qaWVKF7LwKflCg1VvES05ouBEfQjSMb74WUOBUSGIwQyL1y5pmxXn
WwY8lEO8oO9eqw6XOG7Vh0C4b5EeHEwjqM4zJMrGSAGbnr9BA6oXtJZP97syiCxW3HFpUCE4fRon
g5ryjlY672nB3b9/FEFqPk74MR5Nuaf32ZvWRNPhc7wEp7NSxsgF3Bf2yrOXWdcg9sQPxUcfCDHv
zS47eurgi1nNiwZyJhGqY0Kc2Zj/wvlsf5WqzdnTZQxcV6gfrdV8CC1vr5tB9ofrK+UpsRjQEazH
vpLmTmgV1DP07dBQvJjP67Gn8pMKAQgcqvQrXecV9Pbkpvu4A4qyQhScwlNnXWCcRi0duZqDauMj
BL1Fdgi9ECCqpRNilLlFdsMx3S3bPEDo27soVTRkkoqhI20fmk2lKelrZYQ0QHOhPqG+6g95rnZr
d8iSF6VS9rTV9C/WNPknMPo0hHosoalunOwJ76JdWxmGs6LA8iDhWsATfeZm3sgkDrRiIPcmOfa5
5/f19O3zfZQ4KD9Gu7/ekAtSCIYhw9VtasfaJjZQVwnviuwGgrbczHujHpEtr3zLk1I9hh11qlI1
yPAMQYiBspz4GIu824UwwGk1huc5KByhj78uuwHTv8wNHwxAmiJpy70V9eZl3nC/eVcpWf8xpFG4
u2CVN+Sb7IHnre8VztZLIUB0GrDsuVdUonh+ks6CCIB34CrusvaN6mBXGcpDpdIfRJXBy/EK+7kM
fTglXi/eSm24la6v/nL1L62rXrxCxNcucqvHXNHO8/LlnyNDyiHtGiaob1JIoLG4UAdcDUuPvIhV
Emnjhn8n5DVXC6/y1XlVNK+UMEP/fsc8Nr8jq1mfK0m1tHFT7ec1Q6H6J5018OO8ZtANYKFD0fgg
eFhxxBJ0OSn2tJtfTaoh2pQQcNYsSesthH/Vpfg5Nd98MaLRrFSSGBtNeamLSmwL0yyg73KYJlm1
EtIqohaNc7aKAFMN1gOcW9lb2cG+4t/QnnIPS6fq9kwNOtf9ZlbOMhehw1KIh7UaE4mNfCR/csH3
72xlFFsmONpz25N459Re+IOW5c4cw3xjeUwFgKsVUOdG44krjcBEbGlnvbd12PWevouoGD0wlq/b
ggQDJSQFIrMz5WzH5aXy22k/ap3ebV3s1Cs07AqsEV5tkl9lTTKAVYwkZjjZ+GB5FtElWZ5vpiQs
qfe1pEtkk1ttuDZZhDRluOf2v5m6YjzWhf97Y4BAIKUA4d6xKa1LqBJ74buBg026P/2W4MvDLCa1
2RhXaM20Zc3sGchvQJSh2ej2+b6rwN1dAHqrwuaETCMYcCDycJw3THbycw2bd4VDXoVQ7i/HwFQu
FPuaJ0pb2tqaYmjFvQPXplHR/lZMYqqpMq9ErGznxqefGuZ11AMiRt5Bma2aPLaPs5ybdGWxaWBz
bGhdPYFBnS6d2QEQMqOntBbjZZIqIiku6lXlOr8+G0oG3u3Kd0eg1cq+BRuvnGtTUdFfTdMDC1MZ
2THpSE47C5m6+drmZr6bjbm0iS0YxjrBzsk829QbYl5h5Kuyg4tGnAnuIKyN3VY0XuQYmuCVq0CP
ahPvB1w7+1yJpFiE/RCuBpZjFJxL4wUbFJb/kNBaMzAxIkvZGcBpForROsEsUnquetU0JXluIxQs
yAZfQ0gHB8xPb/4E0UyjXgFOBtEXJ6Aa0+CTv8v8G2icInDGm0eRacbRzpufuuspa0OAeJvlz2kx
/j4Mqm+xWmRXlV7+1a+P89fPm7Lsy2Vl1WW8dlJ3BW+ASRqUe2PbONjtrEDHES5dPbDb1H1Q519J
54XQzSXFQ2qKyFnIk0EDBGH3Vxm2O1lMAknphsAhh2xSTW81vk0CoLOWej/shyJXlW3VE/lHOrEF
b9om4i/hXMFenq4BGaUnCxPLuc0BGfvcMt/LLCP9DIWa46NpaaEVoQoM9U2WsyJHGETJSwpfCxJ8
HkU1Pjpt/wd7bKZ8oE/q1plD5E5W0lVG0vfjv3YoCCT3kV6q2FW/2ykjJ5JekoYwf5ysrhRyHhRl
F5FcfgK5+UvIC3betEi2j0I0G3W+XuexhuCRh6LCb6zlykWzyayflVyi10D/UPY4Yim+3oc6YsWB
7gJAuWNQEqg4cn3bYaPVzWPgTPFXYiZmF3cTwL1gwW/CwXLyTRdIWmaIcldMYXYcosJ4Tekptb2V
37KARLvAU6wdHrYOkGAolpmSAB0FOB5uQA+164i688mqE3q+thl+EIK+zJ3efzN0sl/uZ7BbEuRg
YUDQJVJThduznw9B9OWQm1kZSCHblDrV2m4qsZolbZ9jjmacWyO+mk5OvhOosrszra1KF4WSTusp
OvpYwReBZD1WzigvH7vKCWUfAnSL+vdQJ+J3HwNN2s+CGle44sGmPf6psaEHzgM0GKJlZAHvi22h
HlsUoU9DMX6Q99nfj+KccPVUYAaY8T5kG6kHvZhIZhIQU8lpJDZJeodwJfjHYCieRvkL/y5yDiXT
ey3Cmlg62tmbrOFx3szyamoDj7njQFxCZHBHNWiDBuo1c/NVWSvtnjk4fWnff5Osgwsmz+Gli7cu
t4XdSLTbYn78B235M8yr7DgfdUkaIYIA1f3UOc30XumNvkrGoDuaVRQ9dagaFvMLgNPAIhed+RiZ
UAjNqCFg7R9P76fF150MFqisyjeGja+otaodAuvijajoZSAdHyOKkZXugikLuyp5qNsecnJHI0HQ
LTGx1973Psf6otEw0JIwk9jBkw3/bVNNhX/y1CY+YnXKtzV58I9pTQB5a6XTAZ62gsQFGnoLp0y3
I28dtXGwh/sZXoPE3OHciYmViOxHkU/KmejTiMsWSEGa68+5OmbIB81kNVfgxDxPU1NgrJ2VAdI1
S5IEPe1rGIc2c2NQ2ywtQqqnirJ2U8wxqRtCrumgRGdW2P1U7AVPYm9jWQYQc9y2x7DUfm8+D0u7
7Q48OZSxJ5ep3yB9Kt+1OPo+7zid/8dO6SZEsAQ7rWnDi6cv7gSXrB646gDg3is+RusGJHKTztF3
sboXupXu79e+BaHngQIdksQq79fYF4uHRnqKc6ritJEOpoxbYZbIcpY12spy+pdEJ59h5uwVvU+S
gKK394dAJg8D3ww2IjnbFvUjzageBionP5GU70aiUr85Arb9RGULpLL96Csi28W6le1J4e4ureKE
ZMYkIQtyQpR8xcjQ+lFCnfcUYg3fWJJm2APYywSZeLKGtIxDLdxB0VKPo4V0fpZQi7bQl/nUl3DZ
BjSk1xS11pPbjWJtQdn6EgZFsUAUpuGtUOMzeTbpVnXTp1YjqWPZEV+NMb0AWiGdQUEdWjQ4pudW
rS4UKyknQgOjn52HTL8iR7n6+nJ+Z9zKE1LXLmlIPvrdAXC/PFPAGEHbTXeCDaRl8zhAL3CnyDmq
cs5Egn13SiPyBQkV5DglUHpNZDqZsH72++XCt2+WYXb7WdU064ryDRW04oI3BdwBeXT7GLIZzUJB
4hHCrGCaqFRCQROCi6smC+XLVPbuJulZNM1qdAe48Kbv4RpUZgevnqcRzBgcLDbApgdCQbhCCYha
ucx++2b6AU3OvMAqDPZKD0kEZMn42NRcqlPpjiSftsN6fgpGWhicZ7KrZlmURyQnrLXMxcS85t3w
qLD6Q+NfVEhBBMQY35hF6ctaDZKHfnS8zf+1lyf6n6/m74HZKou7IXAo+/AQ0JNlmQJGEoxOTpxT
c9bTxH6YF4X0ML+oULwuAPu5WqW0OdToXZKCoV+a0An3FMJrbDaJ9pj77YdT6U++HcZfHLJIlvNe
ZlXwqWlxn6euOeNtqq+9HfLxpeMEYpdl/1wAmMd0Ekuq8Hspmz6lltRHAkiB36QdN5+oLlaTK+rt
FFTT3tT95JE6AKmHSOLXzaSQdGx7lJGIFpeVJFNBATckg/u7gLebH3ezoLtiIbgjcQ+OgpR2F2bZ
ne2hzIIV9BYPG0n4i59IJJVUFDu6VhCHYmgo7gb3YoaCtOaqVjcOURA2kBoGVXQPo0caaaNm5/mn
V9U4rmIDy00ma1xJW8SnohH0gvit5k2QNFvufu2+VBrl1JSO2HV2na05m8uv4pyYLlWh6BnaU3ya
7crUOuqd5QMLSvqA5hnYvK0SVuK5VBHxdj02d2eUwZpEfy2sJPJOzHq7l87qF9AkryS3fHHzSVxi
4nr3jh2m2yEwxTNtCDytxs0hFevHZDtyIZh9oNwl6BaZMkkuk76Aq27xORolQDX2QmYYr33H/RJr
juQTdjjX5cPW5Wsfupishdm8pNW1db7L8DmbHNBXabNKcKd/oJGGCeqiQsU/jB8j7zbaCGCToqa2
KJtArPvKeDIyOh0YPjAD6Yr9FUbuQRDAhjPb+O6Epf9Fm0x7Q5yssm9FCLrVJqekbaGk2yRlFASq
GYY2rekX9cS9Js3Xea8nPS5uRpLV5MzBikNCMKgULccpTk+N+B/Czmy5bSXbtl+ECPTNKwn2IkX1
sl8QsmSjBxJ98/VnIOlb3tdVUbVjBwMAKUuCAGTmWnOOiSXe4Z9Ev5URCrwIyEtziE5qOj+qHUk5
sZl1r5Vq3wvDUw4WsO6taWFPm1y4M9JGbS+7UZUcshrBheJCdKT6Vn/ruquUodVjbm2VGQyxPKxZ
//Hw0F1dikYPhVo+9xkJS/DWWupT2RrDKgoCm6KSjVlhnMmu8HoibnCEW+vK6pTXWjOVTc6Ucid3
RcGsq++q/mSFxWIEjK5dgCia/p79RbQmJg4qfGZmwagOKH/2LoGXRTMY28Rx1ec/n9VzzWewLj+8
DKC0Sq32NC5KxsIKGmKkBt2HmVbQb6Tp4+WE/M0Z0Vxodz3yIWkl963T3EvbUzQleAct3GP0P+wo
brBGyM7IPMWHuugvcuIYmbpxLDSiX+em6rFDjFW9GXOTPopBKgzW34lV4+B44kRGGkXaLq/X3uD2
p3BizCQnqj7Kgbg26obLD73FiIxQdRT7e2pVj6Xiei+wNsQOIbSzz/RQ0E+j/TlaY+DnM/Ev0E27
K6WNm3hcTm5nZLOHLsHLKnctGM/U0AFM3pCLyLgg2CfUgNKJ9JeI8GEKEuOTGFAF9Q6gEafNom9Z
oQu/Y4F39KLSfndwmlnZsSATYK3m+vBo4SpTbIUlhsdCV0sn9UEmqZk66EEPK/Vds7Rs+wQHYEBp
mEC55Jc8t/JFnmoLogoZ09HltqbAs/q9MnSi7XX9OKW5cvzHqJUmJAYsyVdWM4OMd5r+meIyVCs1
R9qz7MZLdzjW3V9yLyR6pB7N8YKLELwQ3rPN7a6vjKo66nnzPRnz2Z9yNFGVKJ1rZQfONVg7o2Ve
rXF2bi+tbb0Ix45Pfw6R33ZaPAqpoaZfNc/10rC/irkBOZHZ/aYdoTjacRT5Xm7BA0TiiXYtI/UQ
SiF97WWpo2AjO3VNB8OUAX3M5uEsF4mNG4SYYJX+jEyaYT10f7/753PyIw0BYbePyDewz5X4CeAr
uAZ1Gbfvxq2cuwzJmD4UCCHkXinwOP82JOHs2CXW21gu6UgmabHzlNS/4hq2NAE7H4koWZo7tfrW
Zoi5Zm20n6YxI/imEM3VLRJJcyvPWRybe3Tj+e9hbGzVdFMuJRafCOhzY9n9cXTQyhvS1W5NGgod
UhnlXDNXJrGlLM5zw8qB/U9rOXvJrLF40lMgMo3F5HJBlrRFC0oycvSNWIog1JmN9W0eTOD9g1ml
4Vq+AQHePuLOAHO6ePIdLI633UBT2qeuTtdEbP8+JL9AfuLP14dRwePVg1zgFTjf6fATfWpUL0mZ
l3RKlmO63RH3bqVAXCwQHMy5X3AUVN8qWviboa31vZJ5giUayq2R/Dur7T4IzQDH4TnpUxjMzb41
icMra8d4IkUWsY+d2p+iJ6XcDKP3capNzERJdlJIYehtd9jZulCv5MfbKykrhyCNZQDxfBTSB4mz
sdva+UJbZ3jqGJ2IQJDSkDCAJ9b2xreStG7IggN5b/xkZAZnftikwbHUtfYtVph8L8c9NCB0KJN+
nykODLdsdasoJEcEWv1TaEiLpPkg3S4I9tKDNtjL4qdIViZ5u7/LHB3Y74zRaC//xOGyG/fmrqQm
s7EWnXhb0rZOI+8o9+SLETJRMoRS/i5fGLbRr9xME2+ONfkgeQymPjMDNOyzc2FYPyW12Ugjgz60
+1MdoulkGdMPWcr8j0VN+Y4VORdQSWtO+tJs5hY3lhdAlEz8MPjIQ3+eBSxufLvTxEUeUtsgBXaA
ES4YIDfEITwiz0HfUXFpA1BphndMYjAUfpnGoLwa1dgfzZKAZblbKbnYdqarb+UuEzaxRrph7dFy
k5sHwUYZgvROqnlIcWSGpCW6nxcdlcNUPPdhQrzHrGMH0Wvt7NS7svVQAMHTO9bLSo5UcH2fDqRT
BVMUEN4+vDLPqB9SM55WTRra+8hKeA5h8IFwbJDPpbqga4ppOmHIr0+SxCNfsLVBKg+Gfxw3deVs
WHGEwAuJRtk3Jolk5qvckwoNugrZ/xNwEE4i0GpIYYf8RFy5pt85dE4qQLlbkZLkEedGwEIJf/ad
3ajHPyb9tgPAmBrmr8wZu3WpdeULEtMOvm30e0sea5PmgD5UII6sqAuNKAEIpu6PtklBPWyyadNb
rvZsux5BKYpwP3UtXTsAln51jnHvCGX8hkpwXiupM2xcvSAZwsTqh8oLZV+ui2+26L11PFj1SVMH
65Vo5ZVJ1DXJW4hIcgwnwo6hitbRk+GqxTXEAu/1MzP0imkiz4rp0sWqwJ0zwfqPy/koj8kXYFf1
JYhXE5bxrVFQAc80G/dKyiTvErSJP0XGeI3CYlq7YTQejcn8nCDtYG5vsyNdT2MTwnf7GJpDwp+U
8nCk7Bg6LZ4fBuXifKYXK/e7dsi3oQL3j+D74JKnTcCTAWleX4YzGTHs/nkjtqia8Yf4jJp5Wsuo
ATkBlS+iQ4msMyPLCF2T0/1y4a/VYydOQjOAjS2ZMEbY3Q2NdpB7XsswSDZhxTSOCxEUwcGMPdqp
8jpULIVyMPg1BV4uzlx4zKs/S0y55XYFdS8dzKncjRCat0oeHGvEFcGsNYD/KCzfqstENfix0hdQ
jZScdKEq/kH7g0aFU7xS0sv2aTI0O8sqBBCzMBsf2qjf1wgRGXs0qn2G11b7vB2DS+bkv1+aPM0W
VjHea1lZJRdo25Cc+zjQaPH/01ZJ2iPCoVHb00wVue/Fnrprq+KFQsVS544jtDPgTFy0PGwkxDQm
K029NmNI4ze0ncNEdN0jAb5vkd4htVj2nAI8fzxTNVn2Rkf/6XX9tI3jyrxzU0eFP0mHc3Kc741T
i0ejDk3oM4qKnp96y22NXuVOsNUk9tYTinOsNf3GvwW5e/DabHxK0YpvDQhOe0dL3TecdmuJ/siX
44QGEU6invE0gxpbzjrxq40vOizKsp4f2VSEf3c+KrvCk8tJhDP3ox4V+/d5lme37cljLdSa5Oly
/BW6un4/4Ow8uDpzezkgG/y5brtVQt4UxhV9Rzzd4hIKsp2cJMndbCSdFuKKsSYZu383h55CVs3E
pVhg9mhm70Jbca7NQtir6L189J3xZbWm8YhzzTgSU0D4+vIFlras4uOXHIQj9tZsO3hVRQ51n7xg
Ur6vgUJ+OF5Ht114yUXQdgUVSiKzRTbwOnZ6CIMDrLXcNr6WDcUkFnXZmJYjgxmfC1WYXxMbSmhZ
NEXTb1GntWstTMKTJbUHaXRGKeo8zHZXPicTTKSl514FATg1C4Qt4QjiTc9zKqGCXof8ojgaW+a3
fb7qed11/FkPdmZGh5agjXOlEZ479Jj17LzNfGI97RfSgyZWylnwvSz1hwmX7q+W1YlAYYTqT8E8
Ase0JvT+lITjdO1Uki6LvO9/pHV97yW6+zIqGakSeLB3Gap3S52bF8tS73XdKB/0Xs1fUmBvPQWd
t7DGD2m7aXHb7ZPLf/dr/bu/Dfy46bq6ChVBZaL1l1+rdUSTmoFhMQ46rP+bruOxPyHJGgnlDjcy
4UAUBZrJMQUhRiHmHKhkQU6KNzIz01vFOMtGYtTiCJiiaW8Lm9rdYHLprgq3vysqHONKaIhHuQVf
FqHSgDtQbhVq+3HDkDh1R8VBx0WRE2E50Jz/GdG79lU8dA8GiU+tJkw/s4acdWOavOc2YqqiDx4z
StjXkgiTORLxezOF3i7Go7bpVD1+jyk/0d9y/xe2XXq4/xjBMLo5BNphbkT/4WCS/9vrm+ReCJir
jnea3hGtsvRjIBAivVYHbZVr9nSSuhy31GryRhLHl7vKXCElxd8IF9YQV9E8ewsvpSIFB/jPDMfA
HC1nW3cYNvuRsWUpsQaKc0LOHWynUFVfGDD9aYEJtKnxK6kVe2WKYLj3FgbYGE/NaxZDuR249L5U
nY5wEzXhyg7Do36Qjro/8q5ksN8LzGbbPOkgTnRO5QP8nC5eN0wXB526vuiCznQNa2T7U3pW7YxI
jJEWLerMAejA1PLYdbgdOnQ3a4QA/SmfP+Ni8H5p6QCfDt5jqYfDKs6s+BVtSQzzRQwPlIXyrZE0
/ZnHrAdMr43/hxn7L0DT8vdRNdYXhq3rnm3rzl8ojlaZ4kTT0nh365wVkeEyVjTdiybUU+LBbxCW
1VEqE09UDvJ7Ujy8hVuDczWP1kzDug0QpOEcLYEPcqv2hhZn+pgcx+59Us36uW+46tzwXWFusMsT
xVqHrNhQ98PoRjH/TsxTeciXfBylybM7Qx/OwDv9ZiFdpdQKNofIofQgdSCDodu+0zdPkh6pJtGp
M5voXkksUMWsQ0EOl9VjqNAmaSpz/mwYbYskW8D4Re+7oiRTZPl3e0p/yMjT58Fsl25CoJ8gD3sP
BCSsW6uJn+0UY1rlVJ9dVAO4lUMyvhQUXqywdooIlVtYgjCJq1GTQb8DqouqNU2rg+M1BcFxcUJ6
BwXdONP0TWCTj1JoJHqj7CHYh6XeswLvlPRszMiLKicKISv/9+eWu5Ah/7r9LNu1TcsAzKTrf/O3
tJ7pZDKCPYu1prrLi2kkzccZb1tFnnDFWqb/55DQC2xmCW4w+n71uYxEs5bnazbDXxlBF/d28IUs
jEJhR2gqVGf6tcsuyuMed0L/YZulcyZ42D4TQOFNzpnoaecsj84AXuAoMsMZlsIXZmDPTu+lMUKm
7Fn2Axku1qEJRUsYr2cA+Vo2ETQRDgvoyTdU/S6bR+OjBM48ZLP3FaS4q6csm54jJzbAlhb9sYKl
fvEyRVl3CpWtODQ3rZ54X7D7vxwd7wTQ0Nknw8U+gdNDwFtkjyxo7RMlIPtUmwxAK1tA2xVR2Wyc
FPWiq1qLTnaqH+TsEurzeDumttdIqM1HISidlIMbvaO3BT+OVeUJoZfYaIUX3scly728iutTVCAy
nqfS+x+eW+ff/9IGj1rL8wxzQdP/fSOjxVAIO6I/W5Jl4VfLrKlMtPKQdM5HsnBP5Ys8njQbZXx1
Xe8RNI3x1mH+OYxuz6ppSf8ouYwoFYI+W+6TuM/Xlb0M1yHwgVBFJaotpLnl+CzcC8aN9OhEtbZQ
i7SLk+rqJa9KD95ciPxneUMek+9axaifyXqnP6seHFU8kwrs+qZZ8ES1IKM5Ol3BqS6P1gDAlwnh
l6RmGqTwrJilag9doj0PxURbABrlX2uGYS72iMz053TqvR3RpFAHl9+ACddgdqk/1KO7kyoS00F+
7IKr2crdxLSmA13amDTi7tBZcfxDdIszk1jnS9Xo4lKnDSEYHa7N/357ysyS///2NKiQQenArOEs
dym37z9s4HU58nAptWTHyju9dIui3iMmYZupCL1uAx3+mO9hYaCqXqgItSc+u/5ZLFeiTLCscmGs
U4O1gtGmwLRM88zzcDgGZpytFTJ5/AZDysnRINQmtBoeSDhtDwHQxoF5oi8dH9CAG18tMA9zAsQb
7LDvWLTVe2vQ0DeKDoRurCaP3iKrSoHJHeSufJkAnfZl3l+dPGvhBXva5g8pe4KPcN4hzji5bRpf
JL101vDQAmii4m912ePAE3/nOEy6w9HJXgDCvAZoIFeK7uT3VTxTr5s7BqdFaqRnyEA7s2wuki4q
YxcqQ70iL9QOck8eT4yAB22bdbui8eyrTdKHrHnLfjTRs9/jAlrlAPBb2zYkxjSpNj+SPP/BkFVc
5IxfGMaHRyJrAA3oXf0Bwsf88Gq6tfqsjKRAOuMj65r/AdIzXP1vNBnTLcPisWbrBnQrVT7N/3E5
NO04tV2HjLKxFWujjZX3DM3R3aI8STdqZnjPsdN4h1oj6EW+q8F3OYd58CHfZAiwH6ouvX2l/EBD
52GeonxraV3gy0MzQ/nELX25fY1H3qxtNt5RvgktafBTywVMsHy7P99dvtsKjUBYkAJrcELZfh46
bx2JdHjMnP00agUlW15qOyXYTMmdrdxNRgo8SSj2mRqVt0+w2CSwncnI7asECYl3aR28//k3BjBf
zHJJd6Q1Wz454ZAca4ImVvIjY5ec666k7tjZT7FepbcMHlPJ60Olkgt5a7uganzCXGT77hDjAc8V
bW8lnoN2uND3xrJFFoq2L7uc/jmw2r3ZJwe71QL7qBGIfAWbYO/QXmtreWdGna5QXHDFXqtVSpeV
qh9uYuaKUBWk3rVOOQ5WTaV5Dz2pkHThFgZTbGK0ixNyj5fdAMV835QKS8gPywmGD0JxyNNiWFgD
hJiOZeW8gqBB9UaL90EmNDd6c8zV+9A0kJ+MVbBSG9c6IU3fV4jp/NzGit8oA+h6ZBIAMv2uL6cf
cYTYNvMYy8ogMngWGCarBdqNa/pJJZqLWpC14ZWUe2HO5W2T7aCskXnvUVHKQdbNmXfsFNX6jk29
IAInSB9DFUxiPdH2y/JC2fTukc4p1cmaeBMeNJGNTqZ5LRYlc0G6nRIW9Bf+bCn98G/H/rxbNNze
Tdk+E4hI/FvOR4eCXmGfQBW2aYk0dpP6JQqW9wziyppbdbgDzuddGmeBzzCxsDb1CABUtk21ZOBS
LgEIjGkZIhlOuod5iPoz3Y/qNqnRBWFeZB29l1BcfUsQzYGp66CoA6XLAn/lDQtSdgopBVa+FppV
3dH2rd6M8ElqRFQl/Eii8pl0jnjbJbrmx6naPopFWkpeyzvnNzjJQ1T/JiXSDniX2ltqyEBT7jD3
Vcv1wAS5GIVyKATBAslUf5Wp1ur35QDFrtRzUFVhbN3/2QoFaqGWVvdR7W3E6h34iJwl4LFyinWw
UE0gr6p3JfmbRGjixvxzzIH0A6zxo+kbYzerjvetIgrRQracJ553aEPSbOTTNMEQi+aJxDe3nE51
TO1Wbv15UWtnPChue/vEn+P2mhtEudPrSPfbxmrWkrslX7zWUf1+ZlxyqUFcWk/41oJakyNa1OOW
DGcCU+qxEG+rkKSJN/js4r4ty880t8s3r0M1Ei0ZytWEyoZaFGDnTBU7q3KbxWRQfXPBH3CZjMFx
btz2LdWL23FRkug1WrmvLadMDTDTOM2z3MnGt9AKMzzA4gqponlIlHHalXEOS+Jft6HRU8WUx9LW
QW8ZKxWDGMuegWDVFZWj5iaRoCn7rfdySqyJ1uarUoBBbWI7e3XQi82ayL4JzyT/yLO2Vs3tKCl5
UlcJV8C91PO4uu0tji4Bp4IwqvDzllirBKLYMhExV7drPkXjRYDDpD0qhf1rNqb4Rzq1GfKLRHnI
zBj7WZRlGxZ/JNAuiJtEmfdVX3WnyiGR2uwheLPIe2a13Fy1IHjDBtBdLI75HXKmNEurbwJt3s5g
2bbtl9MrdEJaiqR4HhtVnFPlaciTxe1r02tW6mfIgPOjDDAb0oHfxAx9bhv10CwuijKKf98G0lSR
jfYbmZIU9SBS3dS7KR0Op6/so6z7WaaybUvhnIu8EVvKJJFPh+H3rzIREaK0Nf3ifP6udH3gz1br
+Rb80f2Q2cPKRq+7laTh0BSd76YVQBKIGWle9b+WjSi2bxtK9HtDvhUNiq+T502EiNkDTJJ8P1kU
QCzvHLKeFX9Q58TY9DboJbmybzrQ+obeg3ctnBbDaDocrEwx3pI8uu+w1UHyYE7b1vGxIp2prWz3
Imsa9J0BG4wAck2a4VdWCtvawOw+L4JSqTD3Ktr2twvKjMvrzW3uFfTn64qH+Ug7xrb08ClXFuQF
gln6gIdOJ6xhVYa2exh7DwcU0/jaumpOnv5+PvaUWVcIhInX5f5GzMnjJ6mBWDBYNjR/2m8oWbnF
5LsA5RBn54vLTDE1QLbLU86uMxf5hOms5PNOvgTdwsZMjJQe+fghMN3c61bt3Qs9RXGcV3e3vX8d
9wbyPTIFd5FR6+RwcMbU1I22zFlqahLsApeGYhJkFpp4Eha8qMh23bxpOrGIU2G1l5kZrjq5W5YM
50Vq+/Ld3J2TNTnZO6u00p383Ua9yK7jHG2CMZy3mIPNQ6/j6LVREv10GmaKQ/BzwJ2zqjS7eSkK
4z1LauMQNzHKKtZUtjnD/aOJcBM7QJ9a/H1S+FC0pXnEQstYY0UDrd92qDdlrWjrnFRrteu+zCKL
DjKnyvYYU0ZUSaeEvjfM5BSaGP8TpxfnY8ePt5SPqMUYoxtRyRhXTR20dBTieCMbnd2yixE82kR9
ptwnvXsvPyEPyUmskxm/v8COu/mukewnyVJDRkc9OajqS6tBJJsIFJTzDDgTrAEHuwU2zDMQkzTd
Ppq2q1DR5+e8VJl0peJce7ACtrqhq3s5dah0gzZLgPmUAIe2N1mQpzrNBeG14i6YgAFlJepTisUr
IB5kKWIyzsam5DlckXtnadZLmxAqMkd0HURmhPe5FnpPaSoOaGbIz3ZrCwZpv2o0oXzHKxj4FZk4
x0pUSr25SSOLwHxryvpgakP1IO1Dy54xZu4qMyrrUFtlcrZdp19brYUHjVyFjZdmtKDIMqu3GBZW
okjsTZ9k2sGNUB+YjfneYI/40Vt1v8LhgNRUK4aDpsRYfKsMtavqvVXxeF86BLY7ZX7VVM+7OEH9
q27saksOYA1zNBfPo4viXC4r6QECN6y76zjCHQQoK3ZtTtIBmUeXXGuKq6yltEUdbsVMxUFYzUH+
84NZrUInUQH8oZwXTHmvveO9RQAkdnGkqzduapoo07poTJqpXuT4Q1My1MdmurLxt32pYbZunJAy
Z96bx9KdGyyIEx31udJR42TmJlXacQUtRkEEDlRMk1CxpfXuD6OeURfU9XUUm/aH0w1rZxGIyuNE
0UXHIoodBmY8BWbauAfPy21iQSnQVzxmOiB58leTLwqiqGtMtkavVNopMkHU1ems3MWLispRE+Nh
oozL7DlIOcvTFVI7tBjM2MGqbZdG/li93PynZt7Mx1TB6lySqPDYN3TurVZLHt2m9jvJ9DTnjZyU
R2lS3uO3XckhW1fddmdGSIduk3Iz1g6GTLGZIi49eFwBOtYWivrM6A7rZAlVQIVpL4qCqSV/qJwo
5Skjyo0Zqby1CBmVuu39yljABIvkMpqEcoqEvg/qljA5RDsUFDY2danvjaYpa3whAUNtfJ2rbtqM
1IlOi0LiEGJHu20hcCp4bNvlbvbED3lZF3iGLhVt41pRsOpQfrmvHWW+R0UErOFGMWVVcU7CFs4P
TFMrFsqlVPnzhSlVyRK+1f1fWwSYr3NbW5AArXGyA0LGSin/zkMPsoTQNcJAMc/WJPKehZnce8TT
SlCvqkf2thtyZZvqvQdYJPBLHXY43uJfy0ZJgO2vMIV2xX+HocNwUS2aHM1o0OQskBKqiBdXz8y1
FnXdweya9rG1KvSjXtBcbz0SolUXxGQ5koCkjp+tthZCS77iCRti4CXlVa9RilWE925JA3BfqF+9
NjUze6pbbv/oJKCMelWbH+yie64iggUZWqNdSCQBXTEz2hd1XrgH3a1WRpU/z1o8XeKk/f0yD8Z0
SaoWeWQC0G05Hv7rzQlmJYK8j5rynpzBmsJo78ymJzg1rC6yLWS0I2tw3RgeO7SVxBHWtLSXZWLX
TOmOailqg6W50c7uOSS/glZlPZ7HJeRHvqiYkgh47RIflOyHVJ6rYNEvk959sEhKlQGQEQmRRykT
LrrZPSFc+uy9ooCDUbrnuXaw9ztkV0kepVXBtkKWQkLN3Ghb8gTMF1YTi59+emdVqB4qYTzqRvcp
++ryJapV0pwA0mfLQ2qgiv2bQGjWdH7pei/5eeVwr2e2flIA929GJWjWHTGZazFDZlx44HuasdFd
nYHn9XSlIdMju+Ac+f1r5gINF7W9aWsvPXXaRVjj1Fo9kfyZbyCr/3afhzz6tPqpHar80+p0DVA7
cX9eXpL3IpJu0+lPrVc0lyEX2rWbteKBpOCzvFrBObtgTRtlM5qQD0MrTu7KyfiiD0HsJsFvPvF8
gpC991Eb9FNlpVCzw0B9SMAbwG4PN3Uv+lsfIlADBWvuQmEMwv7YMUfz5cNBvghyzxSvCXal7Y4H
CgDRE/LZ1zzwrDuVovzWixSTQC4qI/3oBVAKAn3bCQMXqklhO02JHST7qyoUbz8WHaMWE1qcn/a9
mf7wunZauaGlb2IPO8JcPpLctLeZCrRF+RRr3l1bTg+jg3uhBn0Dxnimj0/weF/ScM2rU1NiezAx
KAG+jQldtCf63oxJ3QhFdrgzFU9B207HbBDakfxIWu0LbJjm1TZITN8y0mqVeLoNPsjbagE/MWE8
5Vpvub3NoHtCZrDA5TRS7Nr7WSfPwUnqdKtGrKtSfT/FmoWVC51m200mYpx0340uHUy+y92Y8n3d
PN167vxES9jXoop0vBmNfaCa+wyJ/zptlTet9B7SrEjJjE+djT1AVVPD4qu0VGvbTbTpIm/PwitZ
5XQzVmEMYsWeUCEVLUunaHqyvJY4nLy9i+1B37LEOA5Q1g5WbW8rUcBjLiCeqJ6BLX7IV21JoRBv
GumZC5iSm/k5n2MU/WXzo+zI6Eu/d/r3kpRQkaRbvYBuaDp3c9fHfhUY4Fvx76w0U+caCUrF15zv
kGf3Tq6+LeeL7hE94MijAK1OrLuotlhMzJjaMElqqGMcnIAvNVPnwaqBKKkdwarW9Dw5qth4Zb0M
PJ+Vlka+0d0Ju/i0C0bw2c2YNo9kaZI4Vbr1MdLj725tX+hOrxKuAG3AuWgo+TFJFaRJ8/BB2Wwl
yB5dNblTbycLHjsc8JGRKhSwLJ0r1YDPoS3eyhgZW2PNK5ehytAyfZPq2Bpypx9gMqpXr1aOWeMp
Z6jcyHMU9JEVWXvz1L/1LJTRtTlHVeQ/LcGtPhiGr9nmj64QTzFZpmAStC1Gn2dlzoVvussPZdhb
asb6KhwLZWsSzVAIbQ3u91XRjJAKdFxxoiufTtE1sXTtUJ2birEsmeGcjwliLCaaxeh5ayegGUvL
ScOThX9EceunLCVhqeOR1sSsm9o6IpjTxUuskFOHgT5oJlZDBr16zXwp+tpYu7XhrEdXhdhZosJ1
WF0gaY2+WYqJRsZY63nkrGgoIFKNAu5dLf4UZbWv03w8BSKGEKlFRz1qnly9iVeM2eaGx/FbPczf
8nzIVkZNfQCJxMaMUwJRyqZGJ8lQHqvddyODOxBRIuhjmBBG3d9rFhMBVLWPhTEVZ7dJ3gOl2KqT
i6oqrsj9rpYq4mfQk2g2ow9bDXTjk1l7H2Pzrpvrn8xk+l3thA+mDX3SdKh96Ub02YiKyEJAMaug
RJk4iKY7toV1Ut1JbJy6PXYTxUd96V7OWbT4g721bt+BReSUT8pPrZrFmjnQ1UKFc4nt7uLSFiWu
sXyoVMfwqZBWeDfmr7ZVv1r6GJz2Ba7ezAe4hB8KmOlwHNrrZCuxnwcR/MWuPKL3feXBfK9N3bR2
YkoduUsS+MAMpgy+e3mDSo0mOhly9cy1nIV+mxbtZiC/O5gIYB2YaqnEeidUL3wwrkxoLSDt9b3j
ZA+Kpn9T7DlgORi/YvFz/DLqPNwjrbNNcoI6+sl4ccosQWOX7OzOZcrVKLUfKTZV2OIljOd0P+In
LSHVuITS7OZavBaCtYmCvStUwq88GhIWslt0pIchN6kdmeeuBqAS6MU7Co977EgJzer8Z49Gf4PC
dpvpIMsJF96JtknvjPC9DZzNrLg9dimCzcveWuUehSanY3U1k6hZ4pveqqOSrOCqrVyHDHIVuqrX
Nu+Iqxu/VlJ8+1z9S/dbm19cNwEC89Po5n4HtSvz06gZ4GeMP91wCaBqrlFkfXBmAZqWr5gM70gm
WTsmsCNVSRlY2idoRk/8LbsjWlKTCGhCMO0+/2g1nfMEX6mltp5FDwPfoBu1B3LvQJvGsBCMYNo0
bfStEEBFR9X4RjPOXXtB8N6G5JgKzE1r4mhGqESobaxePVdg8G0ijlduihVnDDt7lQqio0DrlShp
qCIoDuJ3JTaG9aS65i7GeTer0GFLdztpADLcHkFcYKOqh7UNY3wAcHquh4Qcv0B7NYROFCvKER+H
WbvuJmWr2nG6rbDeAXrBI5kW0YnU+tUA0BsIzEwnhEhSM9A3U4iyNkNeuyJKiMuv/jUn6cOcUcjv
+31qow7to9K3bJBaTfdQptYefAX1URwPgeX0lGA/NKUoNmLoSiJNYjo1JgFAg/KsJ/q7KqJs1cwJ
K2Fk/F5Num4SOM/aXBGJ4oYJE4Lh2PXMxicW4X019XcO521ldMO3KABEYakh8zFryVunEFUG4glZ
bOBO+jamdrgS9HIDIlvu7CH7Cc3ksVDNYUNHwlxlKqCooTFmv7JnqNFG9ZgOPTw4+0rwaMgDiL9W
2hB2oqm+25bZGUU8ruuGeKBG6H4/RThLE+XTtubHfNavg4oomB7Za6cU+fFCSfUTY/c1cOho0Uv3
4RV9FIbGtQNBgxSASFPC1xhVJclPEdULfjB7dhVC1kf7nFjfQl091VWXbWyLtfKo047vqzs38umO
OOukYC0HY4ZBcBSIToqLqlVAhfVpz7nk+cpN5DXJnVtyvws6+CurItnDsVwAqaiSEK8uT0UXWUjw
4KhUrjHJr3qDhSCCAJqI4TXt6IOlRK6kNQWyALLipmextlqmmowne6ZPzj6M6wfuQWxDUP5RAqW/
nCZ+6uKggK1akGo7kz/rxRq4xnK8hsj8i6EEAZfS7h7VfiVqerkZNGYz1LRNHQruU2RIRHhnfvZ/
hJ1Xb9xamkV/EQGSh4fhtYqsXFIphxdClm3mnPnrZ5Fq9EX3ADMvhqp8r22VSJ4v7L12lHGyItSH
SIhJNNbna1ZmH1mHdUEyZcoa+0GCx9A+ML/V7qBTJC7RqlE7eEl/HfSBisemk49jFKpK3R/iTiuQ
uCbUH8O7GMhIxR5mXZOxuVVjZyNv6l4ZXvXuTFrfpssD+zA1yDscndI+6MnvnmpbuMzcT4nVI/+e
AzCO5uB4jAOTbatE6U5fxk0AGz3bx9ujWhoXdpmlW3tmYVnlxW7wF4ZnmRmb3Bk4CbT0V8tIji3H
mLimUnwGfMCaUj4bkULSYysJgF1KHN/HjmtIWkkRCi8Jiw15NbaHrPY9aqxvI+PSF+TJP4/bocHT
aylhwpOLcHG9pBYoxd8oI4+2qSUnHBNJvD2+CyntlDKppBZnLi9xiTQFH2Elym4zCP9BjbtzwRnM
5bPgjUMvseKbkUfNsR/KXVkDnTXtpr0f8YObywdeGmSXGAq5wcDbN3oesZqapu3gz684/RDWpxxe
E3d7r5ufvR2cFKbuF/If/tDWBJdwxoNsOIsrqjOgVctnJxxzwqPGIoFBbi4UR8e52VkLgakp4g37
vGtboEsO0WlGuF3I0RPRpun1guR2xeEe7956qvFUJzdbI2Nha9l/cJ6/pjlw4BqjtTsaFb1Ji80n
xBE5KmCPhmQsWFAedUdcDZN9Ey5mbTMiKGRYX7ltx0GrlVCofQJtMHRREqfWM7phonXQMW7q/Xpj
NrGItjEOVBd84S0iW/uNtHLCPV66jjHMaBYwqXvkRdum59trUWCrDdJjJXgJsuI9npJdwY811lv+
PF/bW6G9w1JWYsMZk73Whjf0GG+G1CkXZjZyao/fQ/WrO9qHSoqzgjuTfmlCx2Ub56TMftsxGyo9
bX4zwLDPi6ZXKYqNhUHYZbJ2pqAakHjnzATcJToQGiSVh9yhCrsjre+OphiHudpo+4GV1yDMaGN3
mDQcFj8uFuJlAjUNFlJ6QHA80JW7YAx/m052VUAi9jJSHxQUxW2tlAgMu92sYuifB34IbOB/dRa0
uWziKvWn30aVHxtuhdQhUUACwkbzd2Wv94S6iaOAZQBloSOiAgB/fCJrFcl1lj6hTjkHfRdtaqvX
Gbtgzmd2AcqnMw9dqf0C/0UCIUN1HL6GdZ2dZ70Bllbp3Kzs3ZhnqLcOnuUIU8ltPRlZLyaB19vO
pHexZmePFYL0c/BgPL+4GpcbWbWH39MAo0OjSxvaHsBFpF8s2KTo6lgQ4Tncpg+T3Ftjkn42Agxa
PEPupebxMALXyDbviFdUb33Nnnyx/hPy5NUm9r6gaM1jwhzr0SwCjyR7dDM0VnPOadP0ioalyaKG
zdvv1hdu2fjxmeSXHc7S+yJo+bux0G6SKn+DmPzkVI65NRTWhoDLMrhABLMPSQ/5zW7PXai8TWw3
McIx9sOtNFA7h9irskIswyTrJJoi2+HM+zAHRlCmo9+cANK2T63rtdoJm0EBrAs/AokzL45hfzR5
+472cquXZbHPZPTip9Xi3+b7ymXwaZb2I0KCasswDg9iicWnL4xLqzIvy5X5WuL8oyih8EVlFmMp
Y/MJNrrjaWLvsFWfw6S5y8qAa1Q9JBMci1YM9UYNgZyVtmjZWITAGPIm3CU+bTiipIOaktsZq5Xv
OZRcJBGy2FEX7nciu63mO/omGQVtKQ8vR6KRTdvqvcFDv4msgb0w66xDn4+3IiKRBGHW+G5Vv3mQ
cshmPLCaxSZjjwp3tj1cBjPEp9wDVK1Cdrl9Ai1grHmc28Nz27U3KXXjwIXwobHsTnvba1P1lix0
/kb7XWOn31ZO24N2QGauZtwUcTY+xW33OOUIHRWT47MDRK5Z1Rbcw3hVw1dQfsQni5LFMEB5I2u7
k4x8CwY/eJJxns9tglS4LRN8n/SHZAs4YaVioda9zqat5aSit7Scpwpg8jGwJXjRzP4eCY1idRO2
DzZWY8NXPgAwkOlnFBS5bXDMStXTrgl49C1z83Ez1xlQMq66lF5jk4QIIZZzPJv8DytaLlogiC5s
0HOWQxFjML7B+Q/PqOYS1vN4D3V503SEq/aFaVCAJg8OqDohQTpm4DYFzBL+DCoLU+k3ohGVCz8N
7XzQOUdmMC2oEO2vlslT2XVfkGRYm9L2kmFRzRtl1nZqnZvbOAj5TLCAHQ2m3Rs7jAlp5ECvnfpv
PvnfGh5qN9eMm1rH6Ym1wWWoTBa2fWV5DmbELTtpVJCJ4gVYfk6AKFhlO81f6CU0mPYx9HEHpvFj
rYSNFxvlLeDfaYajfosqoGJaIXOMXPV3ktJ9jJpKxieMK1G18Nia4VfDMq1fNLZwJTyS2gXj4r+4
ti2XMj6ANlR9O7rmWSHm/46TaGmDZW0EHp67tyxiHicD33G7VOJPVl/mwdrEwn4wA6DojPIogTPl
GVbCyxgV1lbVp3e9arglZAPZpyDxniwN5rTzQ05Sd4+E+AlHzN+SIevZtFghOBLIa6028CkjtD5h
MHrOhMxSmGmBhEG50zVEfwjLPyd9yPYFYFgL6GCOvGc3An41dVP1yEmY9r7un8exfEiVkECxQX3u
R8AcNlf6RiojGXqM35ogKbd+JP/gITjh0I+cGEjgmPhIU/nZKcJfHEA5aTG00OhW+DwG9alvKrGz
yhHHQuy26nBa/nQ5StBt8sTjPmEIhbk2gSS46RxOYIW1fcNhK9tdMPbCq6r201b/QnViGjT0oH2n
hY0zULEmYe3sYirrqhv/YOrDzl0E+akJu4BJqFVDMMZtvUy73UZQRKI3AgLZEMXZFBjVZ+ifLOtI
fY1xOTdzDwYkNpgaduOLoiffEUPTpI8xurQwvDktUJVc/IwJZNwFJ9ogy8vI+Ng6Y/CVosDb6l3N
5QwitFoym5zhnjul5vQscS1K7bmN6HdyZW9qzYseIKVSNG4iALUv4ZQIGjX1EVfyr7CfG7gD0T6P
Wx7V+hhsk2Ueg/90o/YKP38Fj5YlQ/I3lNAj4Y00C7pOSzW/DKTR2JarE6RyFtVtzMnjmMOCUn4e
GOPShnwTgCVB2zfYjWobxzejdMf5LskYowF/YL7DFjvQ9lpmjgeQbs3GFxr/cJOAkjnkguS/WIyc
0VbjyMsAuW7YTqDq5GTeJOaF9j3YOlAhTqpWnFllz5Qj3Bj+IC5qn47nTKu8VAYVkCKoMoFvga9m
/I6u3yXV546pxezGa0bFZB6zVr472XyLcf97pSPuKwirmxEI3Ux6FLM3hzyuERMzPsdC2PciG0wm
h84XqPKnxqpuKUHqis+STsSFujUG4AAEmO1DzAheX6jfnQ7kkmFtuWVySFmSh5+jYnlMApgKzwXK
twGbFghSt1K6wwyWagPkSfG0vn8CaMb+sOrw9lJLo3wC+yOaeG+38ftgThntiJw2hLl9xQ2IWaPb
G3XfbCfM3TmDOqYmeu/hMRr4caNPSIejr/L7WzLKEiKaS3eoynuBtnRrM9S9MH/f+TbOs6w2S4yf
zsMsZm3LqDfaOAl9fOL8DpGhjyNHK5zCDXOV795eQguilziaPYVsQLRR0GWCHLvYVIYHx5ebqqbo
knmVe74zzq619ZNgiTPgpxM50bOmgVCJRkYZ6vjAHp0Kw6aqR9j70gOcO3VBAO4UPDrqmEQlIIeQ
9gVlmtFyL/KkmbPTyfR5Tx88RHn7QlDDXiur6hL0usUIEln5WP+SCPU3Y2U6GF2WoAaOcM0KDa+I
00/Q+WhpnRegAdFGHyrAeRGBIE1U+3wH8e9JkdEZZNChGuN3ibp+VyjpQiYAtWiGdwG0VhcXdKT3
0FfCsNs4fc2Yazj1RZfuYBHmW4GvBvVhOG41KlMo97GrV22OD8uhttaMh9ZKOTFkUu+yIfpMa/+j
stqHGIZEExW6Z8WvU0JSTZRQLE1zuCvtLrjv84qIWKzR3LgeM5UcZ6c76gU7WFVLyNjqtmoTvTg1
F7Ut6SWzZqEKymIfGcYOYCYZnLbyJ5szPAGDfowEzz5dgtD2McF2TkDuotoYuzIbQ/xahMg4hfkH
PMVC+RneZYiORQTqoqnND+HCSkVx8jezrU1A1U+ImDtorXKK/WnHMPKPHDvaT7++98epOgP3Iu2S
lA8GYXslTtsdKsBuM9rWdOYEg4+eekPSEEsbJntkc9QS+ltSp3KDDxJLTapsU2ALB1Ghea0DT59M
qoeOb7VV+cZImK9T8dqAoZeJ/RpJOplGAxMDuJ8DQSIlcnxsUuKj4sMisMte5tQvSWpLQlWNeFv6
mjzUrXYbZtigo8mB1kttn1Z/1Cg65kN1kF2rPPqjNu5zo/HmxGfchk03CjJPpO14ogr4CKYR41uA
/AJgEZIhfob5zKyrhJ2egPYB7vrFP/dsFuMBs1niAqQ9c0ygeZjwZpfRsdWDz3bu6L4c+69aYhdF
05l3+u92tA96EhBGCuthGofTjADTrKGS2LER78B8hRO1qZ0DeBJc1MzIvmudiAtEyM6mznjOG+nk
wk51wImVxMTruVu33Z/OLTFX7XtL+nt8bkvBZMJjLC6dPYDcjQoCItJzl/sfBNwF23kIEnfOjZuh
IQ0NjWLe+NbolQ0LKQYbv0LwDFuUjXR6pbFL7NG/zknPE9Fo0SSD3jPMm98KtJ1l4HtzHPLJsM7o
Q2Qds+pfpR28cRyHY/W3z1PLzSNGCGUO77swNEqegimHPz9WCVMMkCEm4ZxU6bpEM2USN1MFnGV1
3Ru32vS/bdagSEJ6xid0smQhlpvGDKtjyVYO9SDbkUGQeWZQN1Foht/2kPVE3AcKT7kGmZYxfSVh
2e5bvq2hJGwEAYeVlC9M5HVmaPtIHbo9Qk+J0hPBMXQtTONo1qjFyciFOdlnOtoXtmY10EhkR2xi
Byq/wc935TlPmWh3iBJjdnTPGcuoTdFxzdL77glyPnYNVzGApAK9avtLtQN6AQecfcOlohXBIeph
xRbNwrPxk5uFXuvCaIHuqKf6tmCXljW3nCU8v9KuPNUwfcUdveRcsiIMX1qTIiUg84qLdrknHceL
ov4BHWq/HSaCk8wpfi+pLCP0EKde0/ZzUbRHPU/OEIjOE4IYdV8XtOWiI8BTLZInM95lY/JUG2Bq
FY5BcxZsx4L2YlajcZwHQEgA+feM+xmuYqUHXl3tHEt/lWXwEqvbOJ6HvRGLP0bGiVdOh74djZ05
hGwAfB1dFN4hA0maoeuVh+j+MS8RHlRosgjZhpCSRIeS6fkWnw0Z2xaAJMxTXByT7/oSOkeKUX5b
iOosMj0mMTvfmsDfXdHSd/TMYcdmaA6+3bNUGRE56kNfnQSyr2jiqa4X9sGwq9dJm/6Ub1XY+0R/
xzRZiW5tdFxdSNVzeAtWfZpr8jTbpSRU84vWMMGdgzSnkEU0NUvGZWWFCpW2t5x8r3MkqoSFW9Ja
J60c3zOm8BsdDbRq2N9WeydrIlBju/oyRv0bWciuwJGwGctyb4+ZCQeJrE97lJ4JId5FU7nXTf9Z
a6aD36rGLqjY9CXVtZvxWZDlaWw00lFrVf9UHFp/275gmpwZVA3aVq3kS5LV85k+73tEoVlGqbUx
pqE9NgYBTwueh76RTyYlnJ7gTD1yvuOOJxycI56zmXInKkaqucw/qxbCoI32eBeV3XHu7ggC8BOk
wWqwYwRO03M/Yu7FyT4CnWrlmxJMf7uKpVXstKo7mf0FA+RAKYUVt4qRYGblC9Ghocto5bMqWJSi
h2ZIKpMZC8WXIvUnc5qo91QQiWODrMVpnmpuJCoHnUoJqrg7dn+kvUtnO3zBm7KFkxwciAd8MypU
li1IRr49xhUa888+dBw3UFCX9bHxkiBIwQz1zo7hq6irmsEJDkvgIVa+n6E2deXSsFzrNH8xG3TZ
DrF+aKiRp0afZAd+J1W9p6Rpt4hZZ8QszP/HsZhc3bzlphRumD0MOb3LoBBrrE3ZWRSzgRgPfVg0
m2efmdQ2A0aT1PYeSXu2z0x135tEw/o1S3NGVezueQwZLOxaYWyrnOGj46SJR7lJPCA3BSxHFjIm
356TIUgnXa9vGR7rKQ/jlr11xAifwWZdLgr/HZTU+d4R84amJTxD4feyQZ93URH+btgSk5OwPOIj
PuSZUWqQqMJTEecIgIPnkWVHoLPZiTUdTELZbTPHPLVFP3g5qzolMb+yoaSnmI13peZyIqRZuCgP
LU5zCp4kdwNd/1Z6zV6O6pdi2WGgrSPTUiennnb3ODYi2OfINQzqRnxizoc2MUDM9Ky62WNL8P1y
5kRlu7OE8qVbQNB08Tc3vkTCfFMfYK/RXDyZyGQUXGWc/x1LcbU+w99nXcT6Z9+Z9RNE6Qrmn+oJ
P+sPdXDuyjQ5ohFizKnUkgm+XfC/+b/JZGBP0ATXWr0blbEjGMJapLM9Px8+CGl2zW7K2udWVfCr
KR23FolAmfnlc0d6U2I8zgRPbChowD1owTZs7Gdr/lVU9i+21eaVmGRIQwHWjO7RjAXoarzP5F6y
oM828O1geZJg6ROmDSmO6xPmvw2x0xHkFXObMNPUpz04xL2lq/6dXTZya1AMJnObEo5RnBg8P1St
FaOoUF/VTvlTLpvSKhmgrGIYJ02O7Q1KAstVFOVSo3Svp1Yw7lqyWcb6k6Tj/lJYRvVU3RE1Kc+1
ZWZgexrTM1vmKhL+CSxdX2zVMcw/bD96yBEd/i1iY8PMQ9794APAMtm7pZXjsBt+WRX2yxD7XDiK
Y7IwFofFs7da+Bybm0lUMUsRyyRTSUNRSIFRJG4y2e867Dm0lnRqksVGF6PMrleFf52MO1DVpofY
mYiVpnWRCxV3yEbJTJxEBdlTye/ieuGRpd3BMmXzSFZQuHeAz21/XqopFpoMTfSQQ5iCW6AeitJX
FhyFfvnnK9tPP0y1QQuxGCfzfg7umB3dqUyUF+kpiomAFJmz1ujTNQ1oPgh0CreWNe1GMI5e3y63
iz6Kt2nMSa6EoHghEEW82XqyNSUwzwwt2L4u2dJWOFaohnT9qigoGaOhRCUx6uJAopl6zVAddrxz
ze0oOrEwM1gNogBdYZeJec9QTKAvslhhJG2b76tyuK9LZ6TvRBsJPyHf9cKojylPOdfSSThW1Wi4
p28v7icDIdiwUNXX39BNvH8JnoHbmE3o4P362UrkfJdI5AnIkmGCrX8PQdTmVaEV8watFvfTjLz3
hyXL5k0/hxR3FZcsnrFosblHP68Yc/ENLv9nzMJGiW2guL4/eL6tpDtrEXSswNi0efnX5wsE55iD
nLsyb/yzMuQwsf28WkXoqybd79PXqJoBNrMJ/Ib3T7RdJj/LUHn9+WOGNtO/MjF7uqbNv8pYioWQ
oz51SC1wu9jNZeya/IyQ0JtS65zSNbF6hI20krBNHHZ70TVAQlX5LtCNJAtTM7E0PGnhYF1qPRP3
qKLpeRXb96o4QJitBb9rECQP+WjEPNCb/gfvvLxPHNWtmdQ3jJqOt/JuZT+0OwAP/g/vVtTUwINI
PvJO0+7JWl+O4EAHfM18hUSB6SBxYi/a9+Qyl/3INnl5nfklnaYIuDB72V9axnZ3fTPVN8tv6emd
6OT3zC4jKAXeSspAAp/tI2V4qOLuEoz6p7pYr2dj1EjbHeS2q+Jiu5pbAyfLvLKv891qc50NNaNf
1d9Kc/hoVkm+OmbsqJ1wPgeVskhpQWMInT/JaoxTrmrxRemRi+eJVLwfhX9NeNoNPvUmmmP2NYKt
ni5Wky7g/IZYjKuIs+TEERiRY2WfpsWxApaVZwV+Oj76areCk2cL9g1rVIiuC0e5jeN9CGCnUUJM
lE5dsHRl9e3G5qIVmSktlEL6O4gp4sTwVL0i1g29eSrlK4SDTyWbpouIDIfFNDJy2yOaJr7FU2nb
aK6UZdbPUejLYDrGgeGunn2GNWdVddqzDrJsn+TFcgeP0FAkd7rSoP5kKRe4KosqhtA5q25VPdQT
8rCR4MSxCYZw21dosSiCSy+2yKMXvZW7gzPaW7TDwZ0My/CK4qVxZTXbBC7nvluW5XBIivCLh0WB
t90c9zQcaBNSJbtJBTSUBYFrXl6tb2WT+JP3IttMzJtcO0ITDBD+VdEFziu8TKeyTk0w2XP/XKjo
TqVPAJyzurraIaz3YIcWl7gu3vB8hbs29Ot9tLxETQ/3abSSfTLMS6OO7joQ8b2Oq/tGcntDTgBy
unBhEWtT2u/KBl3RzzNO/Ps1qhm+YxUYYDkn3vr40ky9OJoWpquyqavLz0c/wEY4EwS1bRaJbqyU
dCms8K9dknKSZ/WjvfouEriBh2Bo/q5PFCtB5GxBDtnhgVY3KZRXMigiQqBshC3Xdui709D0O3ji
VCNaZxwA1vGJz1377EP1xZlx//NRTBF/ZN+x7yGP+YRNgK9iy9nW5GIeWp4j91DEmoX9MW/FgGbn
5z2Mbi7/SmdfjOw8ssap79FsCc8ilooVNgVMS+rGN/oHIi2j6VOo7xYdfxsTK1zINv7tGL9X85AZ
zt9ASqrXxIFTMCzokQh143YVbotRfuhR3d+tt3cX2h8SMui2dUw6qanAjmISwXuEVkZG13KHkkD5
MDYlfAqK6Bvph1+t80q+jnZb6VWosV2kicrx56E/DNH0wFx9yATaRHcodBP/YovKoNayuykMzS0j
x+x7Sk9TpC4iknY6rramNrfNU2nOtx98aKjYyrE16Qpx2sxHJwB61JZR/8R1d1gvMXuxARZFZTB3
5RJLVbRYk0/fvVPs4JeTavOXqMsn3e+bZ/QNEpuolN76fnQXl2X7Rfa64impPh2LiWUNrIb6KJfW
3jECcbKHqWEHqJEnbvbD5b9YD0jizE0nhoEZg7bn1EJro8XTz7OQ7q57VO0PIYV8SgOwBn0Aqmkc
nvMedIjNRMLNW3+8DIHNRJhC6PAPPaBGtIv+bdzEoRbuYsCSnwoiiYXo4v3YK+xWI1hcies7QHhe
aGgGA4j+Wyc2/lhNpbpH0GU+5HWVMEaS6a8idFiE993DEHViExtBtC3RRl1a3zdfMf5tFmzN28+x
ICOOMR+WJ7OWstnXGWaLMSQa5995IU3ffxuhiSNtfWui40BR1en3DlIXrzFs7aHHpq5ZuXyal1/8
RqAfqHLr1PTsnkfm/f+EsnROfGljju8VhDHSA15iZkV59Twb2mXl2oF3xO6PyPtOEHVz7fyeQX4C
8C6Z430pIvGmsqfbN7ORHSJFSV6X/3P9D9b/kzCJ9BqSqjeMY/TYW8p1NZ4qjaEeY4hJrlI54q1G
o+P2+C4UXHduS09LWDjMhzu9Q3oZReWyt++MO02P0NtSsx3mUL92i6dKJPQ5VrToG6e6v+J3l9t6
csxXYn4PtZZeCp4dj3gu68cynS/rA9GqU+s41Erm2owDvKrj3x7WyAfZofl3PN+VJwgNB1mWE/1o
PRxMtSKNZLGOEKIDibWug6tt2JuhCvPnqmU/n3ZZfalFmz+nU9N5ORfuTjhq9pzzCZwjVgDQoT9Z
MEJh10b5VE5U+9A9H/rlVahS1S0zUWN2GpTWXfE+BVeiC6uPPGlI2KyHyguHofrQVPUjrwg/GRj2
3Cm5c1qdRcDvXvS+Vl/Hjtj7mYe0L/2vsCoR/xUSbOHyzCtAD9SKqHcoi8p7WaSdq+dF+eYY1hdh
kMbf6jU3ZP9XivxZZ9f9RvSE7qrCGa4FvfdZqpnwNITE3o/L76d4m0KTEAY1uquZlS5y9PnZj21Y
V5bf/8pkvZ+bBa01paUX6WH9bQElVX2CBRemB1Y3Yze35bxbHyP9aHab0FTUKzsWsuNTyAdCDztP
IBLYrZ5hubyslAqUvMPsC6VDcHKYYOATgdjjGMn8nqXEACSGZIHuxJYBak27rMeIwdC7SeqfF+s7
ecJA8ef70AmT2xILTlJg0MdeUPjxkhLe3K+/qFLRTngFh0NcBOMZr2y6hDcXS5bvvAY39x0JNfNa
fQh1oCKNObfYdb7rk22zjCvTa12W6YXB3wep8p9jTYO5Gr2tKUkIdgpVdAC8989v4EpMCDFAtjB+
VxiJUY0g8dgOo5HQvQShNzb2/c9TV6QVSvNiju+CxjRck7bqrWrDt6Q1/D9wZrYLbPYEDUEyW16w
RH7hHI06S187R9uvoJz1fcuxj+mMj4Ytj3yq+5itXsD47R+EimnswdKSjwX3fOJpuTV0P7qRqq0d
NUkZUvipvZ26RYE3yy4AzzqdTTrKZ8dikz2oBRzb1OgfnNb82wmTKt7EVoCCKR/OKza67hV5smef
3d2CdbNLA6/C1C3Rrcy0mBz2Kii1NQjLyYzc/X+YPP8JUrJNG/yPMFXLVAVWcWzg/8Xk0cpCISU0
OzL1pFIfpEFucx5F9wFu/V3+769sRq8/78GacR1jrl9CKgIniP0XomfzexY4aBlDmT1MQWY2uyJD
lzXY/nmmk/KMeaw3uplYEMaXN1FLakcA6Yy87fGm9NVNZSt5/vE5dohxPdWoDJf5E+EeZZDPr9pw
G5e4hX79JU1mCl70WlXm3K/vJ9MkrmbofNr8zU9WoSU7o1dxYBd+ca5NYe9iLc8eMXnD/I1eDen4
L/ZkkeewfMUWglj2DNJKi+TSTdpDUInsef0lalBpBrVVX9aXuq+aroRCT2pwi5FEBNdQ5Zf1Kz3U
Xitsn9de7d4S4LZ3vdHrLyyV3gYU2eiWAWtkJk9Ebbaara1ioTRk+1APJDe2A0sws3krMJXsNK3B
JLz84qeRAe5R5Tu2kueu09/zNRvEwpOMVgUHNpEMrI7qOfX/H2CeMP8XUc2QFn5g1XCkpv8voKEe
aIouVTzoYib1xmk+594JGdbVw13sa8n8ikeR185c3JSCUtIYjfJqKGl4rloSBDLqy6fGQT8xm43w
RKWN/5qvZHB9VYXeeBnD6IUTkbVCoOrezzuj2dGJNKxEiQ3LlbzalWqJLUczo0tr841iSq/c9Qna
Wm3k1jAnT2uyFqICcKMf//ctopkLFfAfbpVtSlUVlmpZlqbTBEOW+897pCttimFw0ru6uKdZmd8Y
rWytSeYnNddZrk8AbvbxBEVCKEFzXN34wvE/QnsU94UWiteMZspmjCvNFhikozbeyrfK1GDvt2lD
TodpHP95P2yV3dTVxxC54VNvp/ku0EWCdywfEDKP6bGRT1Nnlk8dBNFnQYexiXI5XNb81mRgaF0x
X9vTDTAEYGB/jdIs2WiJ5d8KHv8MbugEA8rXA3w1wrmNON3XbNSwcnBpUjy0N8h4uzzTioU5ASlL
RP1zX5nnKWn0+/VvVaCMbePC0I8/L02YFpqWnUckKo8WczzaYpzitXEMK1mcB2TOrm+lzYXo1vrn
F3t5mVUCf13bOreQFTj4F6d+HMvx4pAj0NhL2FiL0JAqv5gPw0w6Nc6o9KAvUBNhk9RYlUtafDrh
pW4T6eYIabamMFBOjHoSXYQ8o1mqH4aMfbQCdAZx5PIzS/CVR7oPYh8dwnKL9qlz87uxOWbIpddh
0fr7/36FZ9/2TNMX+4ZA5vvJDJCulPRGfj2w99Om6L4ZdP1e1k7Pj9jCz2NTtg9NnuwHRK8vShhh
hCy1D1Mm/m7RRu2HwFI/xjBy+w5eZD+VZPcNnB8BoY8/1Hgf7XHY6NXdNJnikNga1V/Z3EQkqw/Z
pwnstDo+rP9tRGkeySl4rDnFFEyRJz+bLeQqgNTGLD2ziMheePw8Eg7Zo+HOko9meF3PwsIJ9J0/
DuTGzur6NidNdHRUge3ARmBUGRb1zGKZ1XpQ/dCy1LtYiOrZt7U9RO/+7f++56z/ZoNB2NANTeia
zhGsSeu/jqWubFHkU6Hvsty03bqGKrF8H2xQ2fYMTDdZtBlv1Ygdd3k/j+W/3s/Rh3hlIfu9acJy
sPVAHFdeambShcQifGv0aDmFl9/tjKjG7N2cOCLn95EwgNXDzC0mIEozlyvqxj+bXUzaJrCZb6yk
7gqLGn1oQ0ZXfVZd0GyBVIl96oyw+GV85RPqb+sFhI31Kv7j1eijARvXxjGf0tjLfUxlipIXj+tX
gYG9NRojbfHAFI/B8lXU0o2nDtmvP7OuOUShqk/yuNYoEYGqBwMIO3MbccCaVt3aWXIk5nhZl9iO
9ZesHl1fJc2yX97i7IYu0RBHyOCm+n+4bvyA/vtpqfGzs6VtIinCVahq//m07JEtd1NrQvlbUVbO
WPbQohm2JCVivjAd3nMDhRbRKoiQ07o65w7F7kq3CB2GEW2qPBkBYo6iRzQky1PXlP4fbmt8MBSc
9wAMv0ea/u0kfeerJE5vJYEN0fgI6654X/bZLsubB5r+8T6Ip1/rD7XM5VtYG/5zJ3sYKTYxlSQG
wCHt+18F9qgFUZQd1npCW7ZrToAzdC02FAoALE4DggtGDPZ+WgQtGaqVK7jnu8TmNsB1kxKeKHrM
rsws4zC4J4zWmxo7v07LZ57JRN+QdKMzN+Rl2IyGlzIM89aXoxq2p5mmYxPkoBh/KnQlnJA7DhV5
a9Gfdba+TtmruTik4UAlbBKJUTkLnaQNNeDZmY1dSGBNaRXWb/B3kkOV2wMYE2QvNSgqb33JI+CY
GyU+2tj5ykEvfv37i5xGV/kfws5jOW5k26JfhAh4My3v6SmKE4QsvPf4+rcyoSd180aoB40AqiQ1
WQWkOWfvteOJVYWpmmzhBLS+JgIDG0nylGD9Wjl0Br/O2XDPeFy9sADQD6lNJucYtfNbxfirZeg5
CFhKLjZUjS04w+hkRr73ovst7R2eVZw3iJws77EJLVR/FlutMoQva2L9fOkHSAasa9ofEfdC0Bug
oFq2vIVVjw+YfdNDVxfRsSFCYfsfQ4778b5lnmcZrFo28nwdSOW/79u2rhtDUdViP8ajeigF04zy
O3UlNXRoj3HZpDrZM45Cmkeld8zz1IOQvXR3dVGkJxZm3i4Zku9GXYVbCTkAi4qcVztknloQqZTQ
pFXG5qGZaH55E0XNOU3yq60ISVpHuuPs9duqIQLMme2AhmF4DV3DwoWAWT/0G/0BbKS3icVZETUP
MHZxhKjwWOPxB74o+13rXPJc9Dm3n50pW8myZWeCGEVQfgnSbHjWRrPZjMYwHnH5mZ/CdLypNrVF
paAUa0z+Fz2oKQMMpCfE1Dr3YREFlPTCfKkm0h7FWp6reyiwa9TW9tIiUBR1FOJrmxRXqzpP2Mk3
g6MTcuy5D02bPUSTUV/kwe2UDgc6gm15SZCD8h/fpCsmh3+t1wBA6bqja47Kx+N9nDzqcDRUH+v5
fuHzF24wryR9IFFn5VRQu8AL4jbXoITtHiRDey3c6P/PioFN3cuf9/+cyT8ZjNaj4ab6az/SeVGo
aZKiUa9LkoavLB96ZE6htfD2UnIuNQwOG+SD9aUJorMWJNHX0mS0Vvx+vGlxr1yLwgEDi5MCd476
2Ksm2Z96EF60Mi4uY9y53EoKlfXMyDagOcerzA3VAtfdL7k0AAqmVTs5CD3SGN0u5IW278DbtNqX
Mad4n1Ojv6YA348qcvaDm/v1fe6hjYa0N5BcVr1FAtmQJDEx8nOVHvDWMLLI/WA4q3xR4u0iy44k
5AXApzXQFXphHxSIwehPSu2BfmN+HsYk2DaiSmVSIavdYaWY+fTC8HXMC/oMf39erf+ZZxwTEbjO
npXNCYTKD89rlqW+rWDTALmKAzWpM4ACotwbRN1jY6KayXszQykzOtdWbXFGtXF11EZ9frQ9eAA2
S0Evjwlxk9mN6BjMmzMEMJ0iQlzNABkirspHnMP6U6EcBjFsy8G6HtMXpyzi2zKwByeQ1vSskOjc
hYbzk6KP85hP9nNuN9YpD3qIK0JLBNvwlLuwST6c0bVUj6TNsmh0a1yXmHlemkpTV8SWGPgHspuc
6AngjXhs8morC702/q0DxiMa9bDt7PzOt/rm9PdP2PjfjY/D6ovRkKou5HRV/zCV15ValvROnT18
peA2qtDIECi6r7rocZNWYm3IZXPXdacCbzP2BUqZVaeKlDpd7zREAmN51AwCuVsRlBuw8hpfkkFV
Do2juM9zAWRNjDa1Sfc5H8Jd6GFek+g8E33WfhoQ7BVuh1AZSIPgkdHDIdTHDMDHIXck30VFrep0
Iqe6rA66WnZnWUgNGmGZxF4BaKg0diUeUz43PtmRYWNH0JtGEMBUbPtpLDapPwMmEwd59ufQuPSv
ehM19mAPaCECOk66rH7lohD2j9MMVD6PKk1ymCkPEIaSbWCpW791mZ2dyaTtCD6qgXrsJixRxtIJ
tlA8PTJmC9S1Bex0KhDOQ9MROSFHCTP3fwDQtB5jGqqnCG3PNinKbAUxE5bG1MTFoR/9mRYRPIVK
xHbJSyXmMtYawljdoDpURp/fd+lkr5Ou87ax2FH7FnGUC2CPDV6690Usu2+nj7LgmDb2dFd6OUGe
/QS4DBnLlHnoWGy95idIvc9+xMBH8RNeAbkPWpXRysKueI0Qb91H+YQ8XGSmwDikahK3+w9vynX8
n781oC+wkSQ9pGP9yhrNv8GWIHB6UGuUnLF+KJLeOf/zDDfgPAtM1fI7pHOp8cxG2oUfR70wkLP1
AzNN7ZZIEPOgdSl/Nu5tQVUDDa/DFDuabRM8zXX8+quhqFZPcm1SDvEXOlMswnvPvJAAqIKP9aq7
5YtEkM0MHk7jleVeAxzTJR7Sbpp9EBa/zgo1PYZY9Gi9kIgTxOAydb/ZG+JsFK81xnCZ6BPt5O0I
45GsmLEaz82IrdnSqluQoHwOQqOECE5GRgDvyBlFPGmjBt5ZMR1ceV1rqrQurOEQBaKAaz1P/aw+
Zr5KzMw45OcAJOFtQAi78bPS2UPk8/aXMPGG98qt9K1RA637XeyNHfu97NoWNkCEACCHMFvMr5K7
hy4Cx4Vr3WVgAh4oIR7kxqb411VsV91DnTjghsdVFgzBi+m4pLf6rrqW81LTq8NaeUeZnx+yvKem
G7NBwJbD9STgF0OWPY0GzbSOsjwa2104hOjo3biAIEIKFNOWQZtmmI8J7qbt8qVhZlLXLC+1SyMO
Ne2DXV4Lqq64LBhxhPAbzisZcr1FmmqImP4Shj873TKWoB3E0BP7XkEKVcN+49UjVizRBPNjwjOB
R7waiW8e5eutjh2zU5VhJ5vsqgcEow70m7wKOhfZiofpLefRQMTgxtecLYojm1UW0IprARGD6Mi7
ePI9EuXGbqWXhavt6ESMp7gb1x1e7XVTEWOnz/OWcEJElFLWwx00nqYW0eakpMFJbsMzbE1ROfSH
pRWqZ4ik8QU/qXieNkS9xzv5wcFnfF62m8gdQEsENXJztalEkA416CK/K9qxWrsVkbay3CYPo6ZA
JGqzXWPb04W1f7WSd4NspbdmhP7G7e4sAc2TO4pKDdxtX+vmavC7EkDrADDud3oA6z3ysPPm0g9e
wG67IqRz0jN4050JBgD4n8RsSX0DrT0QRSW6RcbLl76w3g09c76zJWQyGPzPnf95lIKfkA/8KOdK
KyWRwgCQdHRdRhw1MtirzSIrBn3hS1Dh1YCRPl0y9+kPakzF4bCJzN7aNHGp3dFAkj+S/BnkISGC
4e+zqS5Tc/65LPWoK1HOYMlrumA8P86m46wPNbaSCG2UCMmKkBTyHajFtWv1hY4F5pQqmuNSYRtx
LpZK9L20tkHXOd/70MVhXlX4VNkKHSWKkuFCOVhjTNqhsUAsJdhS1YyMHbd6X6XN1QiDZ2Stzk1P
WU9qXg0CNw5d8FWz1eysqsrWgTH791EbrQOxzivdslov8SjAYYCKsPO+ZGWd0O9TkwtCelwFvk/R
IbSBsI1l83nJipyoEaJNwxr053OmTgCSJcy6rdVYqF7AtrgqS96GaOu2OtZt4jU7hKbWuS1i+9wV
2MtmKgafLR+hcjQQAg0/7HVJNTPmrjm3LF7ZRGomREG31V+cVh+vWYVHTXEbEsJNpJRyrY8vvYak
ZUc7uXKQB/d9+ej5N3nCGCytKYreMMWmeyhbzYH0PBsrZHybUW9jGh3ZWSNpzewJV3pRAsd1TMdD
Q++RB2ko/qXTUkx0Haw0NrsjXFG223g/ufm6ltKKA8MrCcJyw6CqXuTBFWfaaAS7XuILzb7YJENN
cbRXuprdg1duq4xcus59aiGd0UoWGkVwT2iMqpDKZTr6NNgkrNLUU2Un/yd2cpb/sgOtjvjxaF/x
8r2u1D9qjUgIKFds6g0LZbRhE6MoOk3pqFKpd1iqAP56L5Ms2rJGrQmtk4lDCaJ/xMPdeiY6GAeO
UByVCG8QLYrM0KiqoSD9XjRNU0WhrPR+raGsaKxWWU2gFXZxTBIjPi2ZmChTHORradV2x7Z13lHz
+KzLNfPOd7T6ZE3zsyGuVCSed/Js1i0K5hYiUXnp+/QNFhCqHuJx/PPR42Jq9xH8oNpNxdJfH+47
onL2AGcB5pFPp6zaKCARSaiQDDumuomleSNFSWoTAGZw2nJP+aeguqlnRxZrzzHhaImRX4xhUi8T
IJwL0CHtEigDVMCakvgY6vVqJHXmHu2SdstA5yE6oiCwPBbgfp5Ks1s1qo79UZmPfx9WLLEG//eo
QtPOcEhQ8FRXRaP377KFw3CjFWotOsfGOQmpLKBk0V/kmauYzW3unBh9lWY9t5XFziZV4Ftrof2c
tuGEByOaNpq4rOI2P08DzUa16GxW56F+l7bZVf5VJyYQbaG0L8ragijlvYqBfEDE9VZ1E7pz0rJT
caAXTdWpqtP94GEQLNE54V83XkrMbme6pP5aFr6piRWsZyG9x0Ot3dckstJApECeRkGN9y7Uf8kH
fbfqPw3Y4AuJFaUAvjKqqHkyinz6j36oZotss399nqZuI1XQNdMxTf77sOcxhtBsxsw3T4o7DUdE
CeY5DfCRia03Cz5QGggodr0Q7c6KnWxc4lWXS5xdygkBDnke3cqJW5y0IgCMCxYKzUv2qjdKc43H
if06OC+rj98cash7cJq+tnOBd4xmWz0aSXHvAst70I06QxQaHpVkTJ61qjgp7IYPBqGg1Gzosvt9
OLwwm5NhlPvDN2/wNh5o8ydZ4Qh1dz7MgrlcmGwdZ7rqd5ZFr2HIG+3JEGejAhmltum6VIP9KpUV
0BVOOBlz4AyZ2HNNa7mq1hzXO5KdsWvEylMuP0FCfpp8hfCroqG2O83BfT9/Ty3LvhsiegSg6mCK
6zxkK9IegqsH5q60KuEpGpo7zCqndA76s8xDGlqHZayfNncdHHvd6LNNVlRF8xlczlXH4L3JA6Te
HV6cCZU038SfSkjik+xgDVBG7SwlQx7I5J+41SASv3DoPGh5ykj6u3yy/PXB55/DBEwSXxqGu0EJ
0VYk9XUUWZBguYOdrxF9meg+rS6r7ShJp9l87JV0zwA+PDkwlam7T+nF0tz0DVm7DhT6PI/kI06B
yg4Fi/A1y1v1sTaLZ9srzc/BCFG5jAbjWASop5xoHNfQzsgxFQcca6BILJyRf14DoEJJWDatakhX
WOVJw5m8CZgpMqS12YEFqHX6oLI/MA7WdRg1fakaNLgOQV7Sd9YGYkMyTFcKKmyWf5uiSdNdNZbJ
iza1P+STldfOVq6+/j5Eycrph0fKo5BABYHVj+V8rNRMEXMQ75inqs8uWk/nzjIGwIYa64JFGkgx
ZgdY59dlkOBkJHZlMFrnXHjuYdCUPtz+vqwq4xDYukqAIqDI2GmdaygO8mzSYwccojZCg1nJl2ka
/hTz6upXqrxvXAwzXijmEmWOD8rYWSHyB3mplLFy/ftHoKn/rkk6rsvChvqyiUiU3BssOB+GabT4
09CF1T40AVhJGdRo5PbFzNDGCFFUXPtCCYqdfQn0qFpVXfmDPh3kbN0JK1LtzsOO8se6kvMb7Zfh
YNnzeLXEiNtgCgTzioxmdMN5Q5JE+1gUONaJRmWwEq8FI/aOvMUP5FCmug1RiAmREoHhFvUdMK1p
K7X3RvUNK/abDJ1TTAqbc4+WP8J7pQnVswmzaBM3KSgikVO7+Ce8YsD/WY1rFfIOZB0WcYZhlbgY
uonHF6l/PbPvolKA2q1UTLCI3m3oeloM1ljTBQvgcM2ed3VtDAVzS+t6Hr1pV+LauOXiAO8Rh86X
uKoQ5zflJY0r9byUKceoI0hNVIiQcAjQmh3s1KYLt5aWalBtCfmomH6XZa2hFN3a8v11Y8SQ7Qvg
1zE7ORhQo0mKmL+eXfK7cDVRVZTOh3AwtZuHIFoL3acYYNVzwNy1qQhkvPlx7ZzmjAJOLMKfdebT
jQxNk4+pNTbZf1S3NUPIDf48TvJWMpnWyebUXRtRgmhk/CM3KdYBtRNnXez1NET5VunBrh4dPkEa
yI/yULfzT4VS7howSEQ7SP0uSzJRkHdrDOEZBDnHeJgzjFZBeArOTmQlt1JU8RDPp1vYsySxN33L
cN9+mauwvCU4WtFBAUYQozRKyxTAEqm+bQlzfqlPFO3U78aBWinb/xhgDOr3LokpWckFZQ1GhwAn
6k+5lt/LM70Q8C43MldFF5FtQ+2L6gGJ6uIsnjrjc1jNO5Oa2hLdPeLJOox19CankNBrzWsFfF3P
h/oq6xIZql32AeoKfRZr1HkMfRi+yZt8M6maaMva1YbMkrxpg2rsKNOmO1lPl1NDoIH3c9JonetB
fjP7KNr4RgQ2QC4X8zy7jD4ySJ8Zfy37qkIBeYPht3RZ5UvqeNGUaiQvx24Yn8CMs1AsNnlTpE/5
0OGoTmrD3lO5fGgYmE6+PXoMzL6z0Sw3+US20hu9T/c0s73YzvD2vc5x33D3YMWkWHmHuq4hxCGo
NqBOvkZunV2DlolEnuX6oO6H4hAZfXrAm4m5J1Sf1dlw753ZV54mJF30c7IVq9XiZswDtmIqHCsZ
getji9hhIuh28jJWm4OTe1evmpyvjeJvYsxQl78Pi/+zeHUdAycYS1f6NfRsPqrPbFquuoERHyhv
E1JqzV5pLJg/Tf2UknkIrdJld6zqyZcSWxJXfvXsOk5GP7Iab76Vk3/hxwDFUd6MpQsljHsuQy2G
Fqp0r1PsZSQ4FhuZZgIO5j1Ps/Agd2mmpqTHhbiu18RlT9yFLa2cN4Qi6iEgU2rn6Nb4Ll730fyu
GByNQ1v7P6RFxndyA41/+BNts/7y+0rxE2dt50NzAm/rnucePocs38sD4Uc7bvz+/PdPUTPFGv/P
iICIz3FM1VEJXXcpMHgf16x1rKk1St0cG2Mr0jyyxrK/aQVzoFy2liNClD5J6m04xyLxKUyeF9J/
YUJZKAbnyYpmhZxSJEpaq+XU0XrtzqDfvJIy4AEX7nZMWlIC5+A1G7Tq0HXW1yLCbLUJpxAjjHjN
i9yvTqn81GTZamnp5whAeeCK4ZJl+1SIveRBppxTeFs1AKoeSWJ8MxnCbkaPQ7oNW+ByApUOW/3Z
UJQJKjhrvrQFKWPREd12uUvidkhls9Uzd085tYPNqT5IxZEakayaK9lbqKEhDWCRbJSGElZtROFT
luCAJVCu3SI/KR89Z5dLC0/X3AE2aa9QDV89pYRxmmEU0sGnSIGanOKmsssPS1G5sw/00/ko2Yt+
tZ2hxhI0XXJbHVYVJXBgHSk0oBClxUUeQFJRkZPdgNDHNYl4C5tUKqoq+e9DiOqZj5FBqhRhyXOl
fGG/i4lBLJjJL1cu6Rhs5HAVyU0ES1dwQRYLIXouVv9YFap3n/dfcarDmxWF09qnMNK2LjARJbsx
Anq7sLSnVWR56jlHq1Y75CIpadOc1AZ/eykua5qTG+BoAValMHpo3AHogaidWnP8stQbl1kXXeQr
8hZSTjHcLgYlWTyT9TzEguegaZ6w8M37P9W1Ufx5ONXeShv64Mou7x9vhmN3jvswvsh/xuo8d/0f
j4r6P4JGF+mCi33Us1mKqjKj8h+TJxlRMPOo/B+cDOJm69TNhXUZ/DbWjwYUwqsmDvJMvjaaXghR
dCW7Uopvfe4zo7/JVgn12s91UcXn1IsPeHXtpzmmmuAiXNqrwoxQ5VpzBlsDE9Gs1M3Sugldt9jM
rQtvICCobeQs7oacXsnobYsm+P8zN4MCW/egluDnsYDpPoMtnLYOSmShwnuYLZiNcJfm65DjqQeS
dzeoPtsocQbIcl4lbvaQq363LdvM2it2U3zqZvCGeudPVxk5hoFyZbdhRqUVTKCT8s10IPsmH48X
EpHwqjt4vOa07Q8m1KRt4GYvat9bX8UJ7QXvMPslAmkMng3a6MdyDsr7uJy/CRHPhdCkeA3yOD3Y
ENt2ssHiqW/FNESf49RIYdF2uwZRwpYqqPnEsrlA+kG5d7RQ3sSW+7zUej32VI2CMR5fAPSpsTTO
NXq6XthgrcmAyaXZhHyK+93CwD8Vkf7Jn81jNDvjS6jH1QndTbBNjdH9j5qu+e+lmEujmBnMU3E0
icFX08Xd9o+7qSuhlBm2X53GfPw0TYGoOhumiQox26UpqX3ytrBjnXgywToSd8WSFlapXyLnQY9H
Z6cmyNgUkgWoHYnwv6AC0yj3zIkW4bIVu2c8bdZ2NmFVDXaN0TOJ8s+VGt90imc/bCs+sNj13gd1
INAjiKFzoLfyQtc7Jd74Lq/C7n3pm1hoORyvDhcZvMY8N2CQ//tzhl7mw5TkWZbF1G6Z4EUtW/M+
LFKrmlEcyXhFIhuaXypx7VnJND07qwNGdqfW6gfPj6jXFzWFuZhwBDs/VbOmvdjcsUP9DVlV+zNI
vT0Yu83iRcLufd8Gjf04sN3GVI/hDmSJDF0bL7Xw93ZFP724J/l4okd/RdNKdGSiOVtyXUDQoFC4
IOyi0+x7zU3tSO7F86rXxUOk2sS69eh/9+bgUp4uYKge0a6x3cEqACaX/hz5FhvPJ/7HRqH9KUKg
ZVix/VlvCjJf2viVbjYsOjdx7lp413aRqDsI6OZj04AgL2PtMLkqkD+DVJ2q2I0hVp3UxPjlKHp1
SMmd2OLl7c9oqdwrtehh0zf0aUoTd44Oh/qsj+O0BHprin+N7YLUe7kTjIhqqrAY3pxqqA9BMXzF
aSdcmBzk6ymJb4s4KHK2H+4tnwicw7JiNhCprwy3DTadl3vvAP+3snONB+tnuMv90j3L4BdZxq0j
+6ExybmCnWFf6IH2Wyw46r08i8UZyO03yKLhkcXkUYYhydgnz7HSmw6ciWIh8TYDzfmR6ne4NXXr
J419SscDFBrFzXBltSn9XAfH7raVuZe0e6fFqULASbP3osRaR4HJblHESYBRwkSZWOZTolJiGCcf
tm+b4u3AlbftjKhF02fTgKRQ842ZkN9z7s6l0vntEepNQHlUDKSamh8UxcehJMM1sSCXa3fwi0cn
4AtR4nC8VAY/56Ta/TXWyQcLpuxbBtBklabhOziCkT2qicUmzn46WLX2cRwhjq5zEdHVa/ZuGCmM
OVkJ88btniPRocplPcovbda9dkB3Bh22TUnAGK5VhJ2w8EKbqKqUTHW9P/z5giOsGtvaB1GbOr5x
k0qWUVErRg4BhOMlzS7Ntee29rJ6EIKVdVV5qPXqKoJ3Bu8tmWh09tS4T2Gm/zprCG/aNSbgA7Wv
H8oRVMUIDYV8KMy6QxneKThSjrNlD9feJuwVt85nmooXCm7dfT3U2ZlIurflc5CXYziIuf8oiwyR
BemaQhAtgykrn6p+eHb6+ikYg+kQKlMTkmCkfu4tbmjy9xi+3eAJeVv5WKefct99ioTYp0c6CCwn
Lp6aZl01mk8knd/c03D2VnNUeqQS9nQCfGX6/mc9bISxcrHwwOffExFNZJJKs23dCtx25fDAaBE/
YpiAS9Vfk6bZJYrTvnRPsrY9kjG4woupbWW928r6NzcdxhvJsNqG9YZ6LIO4QB3GACVcaNJ+K3vt
MQX1vVfB6HW1EG2pB0EIT67WbGVfOAEBv4vi5uzIJqAPpEy2/Qdbiy5STSgPSH6OWQfNFDathsyX
tKG0jv2NNWfGpfPMeGOP0UEOgKRwdKdlMPOx+dAygci/zD5isTJgnKTToT9YiLOEpaM6ONzuu3jq
3TPm/faiRo7AKFjK4yDQy4Rk1c9KHFFRHJph5+owdFq805vQNuBKivG3F5e0GTQoiriEFHaZPlVZ
2m3m2ZuscIdYXttHecmGaiojqnz1dJGKHau0bqHSUCXCBQCQekrUdWY0TKNdh5WAAfKawI4lsygM
L1jh9Hst7cZFj9r7vbDzrxQFwyt163d5opCQkau98aDhNUHqRd/N1urNjDnyNDi24LilsXIOorhf
yaIkC/f0kqvU60lGrlcpSN6XGfZWirEAQNYqJhcLsQ7vyJPfb5FhYqXNM9XM7rmiVLQNwT4dyUoK
PhXwJMF0qxtPAxJLqUbZQ1RzF3Nl3lc7q/ReDDJ1TlJjl40tFot6V5v3rcL+VRTb5PaKeRHiojnG
MD7QEDR1kQF2cC+i/h6HrC0Dp4ETAOTv1msh3MW2uiOgMNwvBbZBu5UNm7ivsZu7t9b3eJrjwbpP
ge0POQglxPF73CHGLdXZ8EEuYmxjbYJYILMel8V+N+ERkNqzLnUhwPkNuTPCNTfCHFzZFfFP1uxB
idfInAX2HFzlwfTOyy1opfq+Qqy8jsVvIIdZ5N5U/BOj3Lr1+FLrIJEwFN7Jg1nm7oGoBkhdv1+L
nSa9LpVwpc9feRRnyA5WtFXFByU/rQXI8Oedkl/oRqNVPwcFlHGIFfscyfyvs0i9h3Rin2TDir5W
cC18UjkpSUodBmlpNa5xLz4tyocWBqy87Cwv36REFu60MUPd0L96szXe+2Yy3cszI+Q2sYdKWBGa
FyTm8HiYi2kDbBKtgBM2W/WA+X/EzjIEEdeEnvpK39/kn03SdNihuBI+qGojLRq2Gz6Umu0+Nfbc
n/+8HnpUsn+/DnKnpDDUrI24HsGn4RzylSoBowAEAZcPSHTclzspnPBVbdy2w4Pviu+51Yr3+If8
X+mZkdMEtcZ9keXi1bTUlHXbK8YljTx1m2DZPJl0nf6+ZjQ+LhkpkdMFMBBUmog6LfVDJ5PabmIb
o9oePcXs17ZTkl8jc+v7OM9PDUjXm9+ke138LqM3ew+wk/asTOaX+WC0Mxl3hII8B6EoOYpGoU/U
yNCk80NHMQVSSGoeRU6sYF6l9wjZg40fVM0bv8lLlpvGTzV+6fz5Lir8o3zo5F0lz+xh3hIUzuI+
0eGSak752U8eKtj+f/8InI/7CdfVaLajW4baSUfXFG7Nf+wnwFSEJkrP8VhqCAl6zXotHG081RTp
1xWullcmcmcX1HW4c8S75GJFzM5df5TvqiPrYuzaNmK8kEhWy0yP1qS/yzWcbYRAIhHw9SOZoD1B
GtBmNW8tl2RyceZWcK/TUfG28jKt7F81i0BkTYCX/ZTMGuVZAInioul78sA4MUqLz5hMdHIXANwZ
bnZXhTOsVgoLXyyrYZhvaN+AU4cRy5rO6Cf2wPQGoRrE80EdjgYd6AezILGBTrJwYgsjM47OcB8n
DiGFNYjXPoCDGYrLxIvsS5Wp3xqjy57LcKSfSg1POHlYxVU+dDWGMnlQ7dlczizXPfz92zI+mpQQ
FFmO7iGZUA1+K/3DDQuRSk9zkG8nulmILjyoH75ivqtZFK47A02bGpbBDoW7B8JFKU9qCBNTzfcI
sv0HKmnzTqYLS2+BPKRd8yPzlf2yHtW6wdlTpmZJA2d6URMozFh5lrrfo1k7oj2hVJyAdyBqoFKJ
A1/VLYujBJ5LlBnDhtKB8R87O5oMHxUH9LJ0hME6v7FGUfrjTZo4ZsVzqkE0GPvoRAhU8zjO8dYG
MoNPuS53hdGEEI854FVsVotgwAc4tR26fKK0ndEtEWaynOLvmvw8fW824Kldi2UFdpL6czGCOxVi
eVjTMKI8p7/4nZ7c80EAyEkD+83V7sgdG8/DTGZJlaPA8F2OOuDxszzwg9MhMfzvctmk0kMtAR/c
SQMGHdrkgA8RdM5SYvhVmrEnhMSjd4mFjZxMjiPrgvnd8Bvmmdqd7gtEA7vUL/FYJfF66Up28C13
8lqkHO78poGFP+QFAWYVrPeujcuQMG5FIT4NDYrSWk9NPAZsE6m+y0vWacF+Vgg5KEtUhWVtVqc6
KaGK+iNpR2FApqUKYGZWy892Bkl8bn3rkvtzfFxKiq5fEAGgddEXYo9QuCRgp4KpA87HzCVFsDzy
MyF/qJMyZyx2SQdq+o9sZlEs+cQkz7Y23cuVNuMQ/O++jo+TUVBIDNX2CpnsAfQQ7jlWeP96F2jR
1cptDPxK7d5jIp1OhmK72ybWyrMbAR666h4RPpkZ5seZbfbeaBvvsUqJkSirVn9dfpF4Ht/Dsc2o
vmogoBItQ/5rmtu5bmBbJgNdy7k+D7/VArIZJV8vUIrJK3nwURsu5efUhTJPVByLbMMBhw4kGbME
+ckbx5yivTs7P+sy9Z8jjShOrSXvhggb79Yb4/VXzaGt9qBMATk5sbPLON3JW1dXpifTnNzjUoqV
uzQ6D79udhXknsp4/eh6SOJlWdoy76Y4Hb911OlBNyGfWQEeOrUpriDF1boHc/C6a8EqjdAFIt7l
G8gUw5OByu4eSoeDJ3aYIC2IWAVfRykol1K9i9MnQ8BZi9VY3NnuzlQyyo1ycZbAwYpMa1/HJLUt
N0NmIZEcbGjcWt8E22j0HUzJ1mDdKQ5wnuB5qSaHtGMrWsYJsOxV0UzApTLAP0F3qMvDWGrRk8z9
bTH8rJsydA/yZs4iKO9hVJ77hPQqcPfGARVr99Q7JBda/mQzS7fBCC7bB/M05TsEdf4nAy4Otcns
W6ia+6CvryXT0HcPIKB4EnuI+kQ0oeNV0XFt1RITaJGZb7IUUQOVOPl6+S6v1CTSDzFGNLCstUJS
WYu0L7Ti10mpHoJS4datsvmsdol3BElNHxiIC05Ba+lsR6KXQTJTcFW9H6UGBUD+sEZNfp3f8/8e
R7v93OHCSEYFHoB0NOgqoEupbpM/gqwkdRrrGD2plTX5DOgsm7JZSkxGxxwlyydMVtjf+zndW+U0
EVGXTzcyQ9pNFo31xuu88dbOfWZvVKe9ItCqQe0FAP+dmVBMAklWftSbC8KvrV8rnrxXe7DtW2f9
KAt8PUKqJg/k5/46kxo2uLjABupbzO+/iYeANBcHCACW8TI/8+SsBd5W7uZ0FuiP4qoWrEN5BXNs
I+3SKNxU+d7AWLCOotDfSwGjPOhtT/sj8VoXXwWSkmnV23n5SYtS65BjjqDnum/02DpPnvkuy2G1
Sdy0RsIfreBNkcXt86wgbhkNvXkudHDcszgbxWvy3aAsfybIaO76Sa+eBHNeOsL9rqqedGAzVoDi
HOHLvRy9OhUuNP6WYm+XvbGqpIcimBzQybJRo9pdvdfy6G1Reg5qisZ+TKq9L4TKlEesM3pLMA8g
2Kjpd1cTuYAcTuWBQC+AUZWvbCn5RMek8x7/jEXqlJJBOzn/GJ4eSSHOb51QJaRegE/A0VCte/UX
nd7+8jEun6D8MCe8eBeH72pWPEgHK26t6iiffGqF8XmZXVshRZLNnNrjwYz8+KG1VONJtRLCLmnq
OJQAVkns00QyAuWCApdm+4xBdiKcfqsJoZqTqj/0VjGuXjlf4zROr1oZ9ttmKICpahR3MI1/Sgn+
E7EB1WVo9eqT44CZZ3Q05gaCvk/ORhORggKCbnqzWzCrhK9XF48GKjMc9pmM2tHWT8P0qCtJeG30
5isGIWbvyC6e64ENCqAiA2hfPV4mJ9S3LjjehyV5mILcfeNFym1og25n9a1yc6kxr/JcvZOh5xEC
8HMQ4tseNWsghQeI6izO0AEMy5l8LSBAZHkXe0uwFbDZzZ8/LM/GKHMBZ/ci4RxXj6uGb+2Ymoco
Zishy1dQjtds/pzdUpbMCJu5q8utHALkYGBkY3DXE7LhkyukV+pVamf+j7DzWI5b67L0u/QcEfBm
0JP0PpNGdBME5eC9PXj6/nBS9fOWKrruJAUgKUpMAsfsvda3JrmnzxyMIyziETbTwu7mUKr/HI1T
rYHd6UFlViN9SvXoVmK4/20NCeGfNXmK1HMnK7lNyHhFwiExfBaoXkxzFICy6Jd0XkXOGDwUys8c
KUW6NMrc3jYCzvdU02Md2JqvikTZtkqwkmPf1/8xYA4d8ECsOrtXdpBv0fUFkOUc25ve63G8L5Kq
gIq4TX0SA1JX5srVcOyr7/k4rG3FBnMUAJ8r+oL6J1SrL2EexkYiDRzRnMnyGSYjfYtp2h39hpzP
xle7bTJNLuE2lBFkE6QtIRzajIHyEjgfWmozYLSYiCoIathq9C/1a6JoCvV8HItx9I/qd1R3uyBr
gBwnZN8OonxiwkGuXIq3ubu5ATUz3tTEeGptxEFrCuUvKo/5oYzBddxvvrveuI8HIPXzMCBfMEYd
An0sT/eRwbeOrm0ND+zet7IgzCdNnUupsACWyqf8gCN3INREadyFBS7tYn3XzUI/liOaELvkN0TO
lXpUe/Epf3sUWNrHGqznSvDEMq937VmNCQWaf85BT/WrOUXBpskrMAyWSMOVYkTpWf5Lblafw8qN
D2ikE8jb6rgzY8c5ZUhb5TLIbcItm8JyFU1R/8YkvQjb0dszFBgU5UX9kPspM5Rdv/e1hnfcz/cq
GRgbsx3ESxrE1wr25C4dAg15MRVhH7ivWhEJWoB+ueSq9Sar7FnRfI5KGh0q5NEb2Kd3+GpctNpT
zVkzFw6jMNSeCrh7IR6EfeJlGutdx3wScfPohw3Q/7l1FmDSZDxCkhPo5qPR6cBIIl+x0DFG1rCy
W+WJJx+qQhw8lxnJBAUAfO4n4tfvd2Jln2PVo2sgoo/MIy2YOeGD9SlG9VybjgoZZjBBifkq5xe3
A4t6P4Vr/4qoDFIr6h/Gvxn9F4zJsDLKTBAPVuvvuZZdZR2hSSlFi9H4EZaUFvtJFA+aGlfo7iho
uG3kbqfWQYiVZ3j6eqDedU7Nr1Wm9ORr9bTDc+lQRHUgXP3HYoOTEcWvidOBArVdpEsoVe3pC+TH
kgpBDzGhq7udqUXGsnbJtoENFGqbQgm8YuXYZr2Gb40rrlLK70gGrBPhmfi7581YUVM7cpWYUguw
xKkMteMYzZEUbPiCs2n45ySDrRIYpnXuc/VWz888nYjgkOFZrjpW5nhvEBTOU7k197hYOV7uvK6Y
TdsiyDwqa4aPBuROVBMWQUwJzMI/0NHM6JQNPloiKjX1NVPg5RWKQ0DSfIdYjYEZMJo+ujLpliSE
eztpLlMagy22h2mAu3EZtBGJNOBOtvQmnbM5mMR/zEfgCAnpkZ7mMaAKacqNWKXU59rA5jXMRg7P
EOcqXNzlK6QmmbcOKOeauGXzaJKGd/WU+uH+Luja7uCGDZgKX0zqSZaX4441swlZZWNGnTj2bkIL
3+j7Lf/Rmzz7uv516gog5emkButWm9vztXyV+t/ANYh5zXHRUVOtG1Y5qCf5EvkmpWOCsWbfhTwl
rSPbRD3DeiMMcXHxpTBAXuQLNUMmRSALVIs1vYVgM5/Hbbr3U1SVbVE9Va1iHaVwUZaH0Yc92YGw
j4rI7FtS7NSsNPcCtyO3rCc+wsjflKXfvMjrZujky7KycBdaykGkinh2Mh12ufWIFLHZf93HkmPW
JiOrOGwSeekmVxH1/V5UZkBs+5Q9uDXoZM0Z2s96QIopCXNTHtxCAet0jTgggXHyVWkNqO5DVdjb
XY8Zdl6+y5LvVwHPjkERyXe7CqOJWjah/VZoULF12MmTUQ3EzBXuE5GRd0NpAy9MNQTCvtw/AWBl
u6to3HphYlffC7JSaG2pO2l8E9KFkwUZy3xA96tx5Fe++Pst6O7lSl5U64npsvS6Ze84xVlp0pjI
wh5nhKCtyCLMv/cB0sTam/RtL9KJHzRzlW5+CHv5PE6VaQBPGKd1GMPEL4ceYKhjtlur29seYZqV
J5xzplgPSh2XDxGb2pGm6rdoQJIin4B4NMC0j5Sgm9aNlkg0GqCbQ3OVR19vfF2jHv7YFSUkqMhD
I+N1h8l284OT9nRnmvnfs8zCOeuuMyzwAj0GEJ1W//gtuYEKPQ188lwnT/1egMVQgpMRt1dUwrB6
huoqxww/oBqELYIV/0hq31KEzrYfnerKBBgtVcgdoIqFtpvm9aiCGwGbbKI9igEYXRFb2kFe08lU
vKjgPuWbVpR5x0RYP3TTwb9kxM1eiEJ7HvKaR0bT1bU8dZ06JnE9D5byVFed+Eqx+kqjTWNtipQv
G9hrok753WO2wbSp+w/yBVWgYfGDhfMVd7DQNUXjxRhcOyarlzInMQLqZmVJlJ+8E9LSp+FBoja5
lbM1zCaxG7gT3Yd54Ew7BNZQI+kPyXG0dPuHgpi6P58QEeX35yLLAPabUwAmV60u9yL/4HyUjf2M
viechoWf+dVL42SLqNPVtwZW2/1v9mHrrWUbwK1QyVnkD2/l35enTOfdloCm7ggbMdgFZn8MRaCc
6cO2j0at5yd7FC+yZGm73rARMZbNf9z8WvhSi4mk+Goc4NsxH1SoRM5RXl8VCFqnLKqv93v5q1Gk
UGJ2a+VN04we3tS8HdSr6TiJ7reKFWcLEXVmIuaV6FYoxON96VvhNoq96qViRChAgSz+zH2pYx9l
1yggwW0/qsp75qQgfOS1mkLQshsmfc3+HudIWIf79IS+oHmQ7km86PlDevrjpORqmfWwhA5i/orc
aNe+kUZE7bnf5Odla6jrimYgRyvQlZdoTJ+pxNk/PRKP4lqdvpEkt5pKFmm96vg7Y4qM17YylgV6
9I9ELYLNVOUBDcF5dCHy2Sb6i6WXORcM5FEVggup22DbjH6DOR67vS7q7AfxZ+ARu/rQ9zjx5AhL
hJq7jiZh3oeg0IO26LA+OapO0209p603cqafJ//SyhA/NDS4KGwyLeNLjQ92kL1CldWxYr2i5cJF
Gnqkp8+rA7/u1+R2l4d+ild/DbFysA0bNNx5k64IxqzXpQldYZx3gXg2sWZPhG+NMIEK9+Lb7cPd
0EniHsltAyo/PGQEzLFFWYSDErH3Zxae2zwB7l4ovrNBOyfP9uC640NN8Obp/g0osbGmDbxnasbm
uWwJ+jETH/1LRoKpO1kPxBvIW2mk/rpTAoiS/JkTkUE0NBfMhgTTfNgpRW3/CoPqDkSV3frOmpiQ
kcMjKM+tdidvVLkSSkyf4JeExA8devz2XkBmw50fEOXH/9IUA7bxl5CKajvlFx3fCKwT29D/bgl5
VulGg2ns8XJ535PHngzwRnTtZYx4DnuPQCPDIWjGFuo2I5GD8J6+WGNwcc44HaVPGH3sstTbmIIU
zsaorhlIc1vsCo/bNnHSbK8G5Vnv4ZbJS9QCy41mVe+N8MRBGVL31vfEnNkwDr8bCPTkdyUCNgB9
TAvZKroDWcBoh2dvj2332iZXzTX0hI6qRwurcaBbqPHMID1qXaDxIHLMBKQcWEJcIw59KeoPrTbH
b5cqQYW5Nd0Sv/zsK5SsWmTES1hqmBjsWUoEmoVFdXYrcnOndl38m0mFAyIhqUq7a/5ye8iRAGyV
nN2aLC+Fhfmu5Db8l3n7bRQIB1w6E0lJupRFf2dBgBUZPCrZ3nmYiWe/bp/dGXWl+AWlHTO3ecwy
7B0ZPGvTCcrXpEz6TVqSFjsOU/FaxIW/gOyyKOjE7+Tezcz78ibITFdqoSDuyZ6NUNW/gU187BRP
XL154K0SOgrAGmb6C1MKFUrzqW1hmhVC/HJF8iH/w4NSOhulqoZlWTgfgqDTY0uGtdwZ4w0lwDJO
ampeZHnmRGcoeCrWQ6aua8I21pbUITllyqoq2dy7A6n6qUSjs3XtnDEUkt16ygosyLGb3TIaDctc
3kkj2W2PLtCXuNCKc6nUb1JcVInGY8NEG9uV1By6k0ByQzre86lUHJl+TtSlkp70GNdQr2ggeech
bUJCt/FDEk4bc3i3O2YJdpjkZ7aD56wL8Ed3wZO2DWP9l3Q+FSyVH1Qr2qLbQg5Um1SVKXjU5L6Q
K+X/iIbiZOSJcsFkxndLrXzmqYPRL3K81Pw3iQ9W632lpcOrEw+kLxcAPtoWzhPQDIiTKG0XSt22
jy6ev4U+t51SbESLOFGdA/khJJbF8KxKcmQ+0lhsMmrCJ01FwlMGCY1MRVXItHbbqzqjbsrBVaml
jvEGfbMORoHE9n7uWCSarZ18RHJykWVikfRH1mheUk0HO4GWJNUUtOe3GmTZnd2QP6TYav6chG2z
oJCu39xJzFnw5H3FJGIFbkJeSAyJmHrBdAt0b4nQlAwpy5ieawgtayyY0WUSU7U37YKnrBL+hsUM
WYoWUzi8lqWWg+uO1egp8AhyUgoTBDfqjmIgLGnpBOgW792gsnYX0DQWgaU737xcPEKrobGagIzs
amfvKMK5BIODVsrJAdPPnab7MphKUFP/m+HB/asFidtZg+vlGOi3Tcf5H53XJgrzqOoUnRtglncF
KtVPuyOHA5tG2F5MSHo5eS7FOmtpxJkDiUttNOL5ztktJhmL9D7I0w0tMzbIlcfE1FbJySGNl3DE
P+6hbuzEBeT/sLddbJe60xQPbRCxgBSWilh67GBPUt5qq5oXOmCrbiizdY5m5VyC1ZdF/m5YMh1O
ayt1gnNedDeJq6zx2a/cbGiOFtyotaCQQT0z7Yl1s4K9FMe6smZlZUDwwuKBT1v/UQTJ10HROPWm
AY6zCWMEKrgRANX3SALiskV7SHD25i4YyHCkBEHu7oUe2S+AOMCgCh5dQs7xgbeadSDNpMX+qGXf
EH7/ZDtq0e6pMlQ1absN4ACdi8pGGakUJ9uKorWbGu1WnafnNvagdNd+u5WijMowPmunKHZtVv3S
xhhfdOYxrIQOSrNySI6mXuN4/M8LioyIiIZWWX1dk0etJq5NQmiaoTsUL1w2R1KioyueD0wVw3Lu
EslrT2r7Whnui8R++6FYGhERLdyH2s4y4UDozFUxwcBzSqP6lGbNe6k4jP1ku70ZHTPPMEbfu5yw
s6EBxlS4CGptr7fBD2X4KZFQQFctF8M4NYjVyeab5p+6aUwbOQqn9zVKY+qrLJ/sa+N3vyAeA6tM
vmnUp392IZl3Vdu+szIw79kecmTy5+EpN8nadYSmbCyNImgt0Btrqhs/FnWRPLLdW5ZlHd/kJQRH
c9O1qZK1X2qfKfl8L0guf0MiSH+n9pJp1Pw9dNHH5HQYnELKjtIygxF7PFNhQfvXCHw/LH6oaYek
cvHT67ZLXF5Y7hGLh+s6jTE4zj9fpJAyoRsFlIn5lLjh6t88jOZfWh8eYMPRPdW2+NlY3hh/2WGr
0WpbGgDOsctoCRaMwy6F0h4xC5zrtSLiXW53UUiL0+6TW2g5wc7DmMEqsKqfB8lP8YzxV6ya0Q5I
dbCz7Up9jirjOYE44rNqE83YsM1uxs2XwCWqtHjlJdFHnSrj4l7CJVTk5sAUvsx/KZy6+g9mg3Di
cp/MchNsNXiH3W44trPeJIbishFhM61rJChFHzho/SyY4UTerl0p3sS+U66NEZFYzYR9IzrUuZF0
X5J/dZNX7HFybpqoXnWfTIOvS3GkvlJwGZcBZDNSt4VdXu7PRq2fjBJv/pDvYfcVqy/nrTxSVIvq
8AzziEW7ujuGxrS41ugbnbku6+jf742Kygrfsxll8uVOYtdabKbRTsjiDogsm2982cAidIEuM3z/
p9jWgz2PG5zppiTBvCYqobWgg1S1/aBHXfIWpv4vUdfKpxgjivOE8eQjLtSAIWQ+EFyBGdpeMuEI
Ag7pq1mspbJGKy/SLwRbrFrdqTS0465feQOpohlENg2Lr0twYB8iwzYe+gKWI+bJ7lLrWnjJbX1Y
ypwMH9V+9ZhTqDhJT3dlRu5VNAMVhHDgpwMJtHOdCpWj9nnfS3QTaZ92pnoLWQVzvKo+9VExxMtA
0611HR9NwfA6Tv1wKeyUDMxJN17tlkiA/11WZP1lUcILScmDR0PFKTJblP4CGwZ1ZeaUz7oD4Dqn
fYoVjSSaxrWO1DEKCI2QrpE7rYm1BDonDcrynGYhDHXDRrxg83VB56z1eHCvJGpsaq1xj7QI541e
0KxQ/H8Pi7B4zkccjiw3fgmeh7FUxx8ENxHnNotdYLiucfVgelTL/mkgXZt1EJLrpp8nkOyDkna+
sgn6Aflt6PC7kkc298o3u29WkoXvQ11pVoNb9EvU6OlWZvgQ8zfXyxVtb2HHGWqsDXLdE+Km25hw
pVfyNC1T5Vq9/u+frPzkilQEOB9//t//g2SJIU0zNU0jA5YP+O9Rx5qMkgVFrx9cybBJapIzSINL
XwO/f/OKQPnVEE3fx3r34UqbboIGMSgdh1BkYaMf+K8jE8UbRr7X0lfntmhqwAEhQJ6t0G+3r9OD
NWMoOhM3UphlyjqutGVh921Iy039cxRyLQhVSAdqAZGhG2mWhlbB9DoV6oc1ktUzG1yI26yWAdS2
a9sTBqeZaK4xXi0UG4/CciomkiE7QEeWsbND0zjJl9AMzZOvB86SzxfLIEjfbTDM3mg7fc7sHPfC
zLM1CJ86Q+g4a4PbPGKgofMepbdKwf2uUZc8jrCLTuheysWEWmlZCyd5KKfB3ek6IFE2z+2uyDT7
ztORLumyT39bptvvB4WAmRAB2k5up8fW8Zf88C+1UgSnMEV8WZZtRzZj32+KNiG80GoVorvLF3Us
hjVieOMlS+BuEv7+OCjesLCdhDSMmrvG0kr1quga/CWUkKs2Db3P//1O0Zz//hBiqYX/bbuWZvIH
yATzLwxM7cHPRaNp7xWepqUaF1W2UtsSLnulOmyfoQzUnhWerDY3AVXV8CvGlHR19uOXdEiSi66d
Q6McbkGavlqpYrwaWjzuGruI11GQNhcWt7O5ZvLXFi2pp3wiSI4wHf87gO8Vmb7mbwQWXjlY8D0x
FU64QAgyzW/yRVWHmq5l+xIYKVDm0Rt+kJEYJr79czD0ceFSK18y/vsw0mrv2rc7l4XMtTR07yqv
BB4ugWzAR9CXzq0KpsswF2sCCLFw5fLg6rhg3xFkqktUJgaUlIEcu7lELL33CuB/FnIGYCkvfSuQ
6S6wRf85Kl3UNFo73TQa65spaGETJVF6TS2CuH3v6sdRcDUSYAumnu9bYgfibvqWeW37gGKgenCD
4kXYo3awi0pbFDDTKDE7XrZogb5vO1gHZxtNyxk4Ow00mULRZHVJoH3mn/IoPkngf+ISaswIG4Fi
sed9FyK2TjevTgYlTvGPqj3eoQEeEDKAX+JFal4Ik9v7zoAhJm+6l6lojuFMZh4Vm+TT0psuUd+R
LDJZJ2sOObT1NDnB6RR/Qg+ttnr2hEuOLtLO6qIUItvkOk+v8J5FVVGwIMOKXX9dvYde870z0b3a
qhLdgpblh07hawWyAbMiMn7obG1/KhFKHKHxBNs+NYPHwooJZwPHug0h6e0izHLJ2PNrV7Tfyuj7
zw4eQL/LfWQHRc6YoDavfpJvpqFtPs1GGVaeZ01HVMXlo2WOv0zFrz9NytzgblM831PwI5qys9p6
/WkM8uGUatW4ZyxBxjVg4o7ToMO4bPIqv6Zrto5lNO9V5B9yERXfnNrEzZBwE/sm4Jm7bPVfns6/
XbxoTx0DgbSlYThQ5w3gf9dJg7pG1yEi7VCMYXhNSrvbpPRVcMc65K4qqpGcC0P51pJfdUlJI7mX
W1HjUsqoO/UmkmEbKlGxKYesu3UGBOdMacMffv0jUzEGqa3m7kQWCZhGHuju2vvQ6lbcjPkFBpK2
u5tzAKou/aY9xSjlX4O+nUDNlkxtWXdOut5El9ayA6hdbVXb9c+4KDCClOUhIlH4oXHJdoDtphDG
pQ3beY4Y7cK7+CWkl0IYT6ZFfOBIB/TijEY3t0/L90QQP8nzOewBlFKIrapuO6qCFX2WvpptmW/Q
Fv/OtdrCeMy9oVLC2WnwHZel68IOFEq2a3ITgJAQ5XlKu2sYNvtyslXCcOZAkySgdBRQRJqvo4m0
asX8UUMAwUnS/mQAupCw5j25Dh9lU+MVAb2nb+MJSsViKDtvZWjeNYowwspYUhc4E3JC5d0xtWyT
sJTcuxCPl0EaTce2BgWGyds9R+U07f+EwoVIX1na0Hh22X0BIABEqao/WhnbUOn9TxpB47+omv/e
jzDSu2juVZMkedMkt+CvKmtXEc+JTq3fW71pX/Q4IwOzdrdGZoQ3U+oMTE3MboMk0haREZVrZYzf
5DSvWB1iS8XEaAjgEo3UnKOE23NWeMwZh1kwxse7mPSucrVGvP+dVv3QeJZ31uzRpHVQnmJrTrOg
olBj7zgIRgyrJzP8LnSxOq1YD+Vzk8TTo3Q0jk7GchasECJJDI45tuBkcLLNmBo0aTO7eC3xwcwI
mOIQzafakD46zeDe7LGyn/7lkfwfn6BHfdq2MW5giEaz+bd7wwjUXodZ0hw02vr7pDfEo+iStSwJ
o1MDVGQhL5TPAyS8l7i1ml2VkAljZ9V7UEbvQdK8j6IIvs8HAZ51tqTgnaSyNm+zfKVk1Fiy0SDA
a+zCu5iowBR1UrzqUfGz5jiyNLrqVB6WZTgp656pGtIKqFSVvdmj5RvlDrL2tGu7cWQnA0My1fJ1
YBriI9LxduXjQMYD/9aWPmP5WnbEXfaOa4MacovX0CKXIyAVagJVLWBN7/A7eS+F8ksqgifXuhVU
lJe0F4InVJ/93YbSWK/Y8QfIukC/mLIoOw1kuQRqFb0lwGZKMkNP1lw070XYXbox/tCzZNwbQDcI
4MraZVdUzlau2ORCzRs/WbdY+4LEMSSRxyAgsnaBiqjAphAuOuUxKbJFGGnqGzNPu1ORO3jiWwwZ
XvBlQl/EFvnrY909KmRoPRqlMq465JEnELQ+Dti5pDa5hClPtj+R0hR8Bqoi3kLkbguYK4+FXgUv
TgnZf16hkjSpxukvANrqLbJsNE1KzsOT9uJDQHRZ6IW29MouurIg+a/w1yaPIT3YzZ+gOhl9Wqsh
dbLCnhYKruqbIqx3mZbYe26x88O2ZDCb8u1oE11vVy0z7heaVK2+k+Ju7SV2SpmDrv1M2TCMJZcI
2cM/joapT5fCYWEh7T3CoR8AKlP9l74NffW/+jae7rCL86CxuKbn8lz89ymKiAJW9G7KXOgY0WEs
KNRV4hJEw0Mg4uiHZR+CED01jvNoabf5dLNZXuyzko287nUENSHLQ6jIhBVHE9g4jopIFfej8D/X
5LtjU//z68gy+wHdVTs6XiFOo45Au55XHN0wj2pWXpwpiLpHgF6MQ2QTZ4GvzFaiEe4FoBR52hfe
tLM1n9LW/G5nABcEcPgTt4a3RMRFptmQ4OyJ9Xp3x4/L096pthoYQJu1J5SvGQBRxfk2Ukl5ky9J
4yRLasr+YjCmkFo8kW7+HOLWz0eoxxryviNCG+dTj+i4RQ4AgOQBvNlxbgU7Ix6zZ8BnwR5REZHt
82lumu8aAsjxIa+aRxkw9RU1JVOmkKIQf6JEgwIGejzoTd6dlfEiBVRD68drz+46+k5AXIls0JE/
ZdMqzvpkf/cbUmOitpzZ/VMVxt1GZysEpLvrn9hOtzRqIYyr8P2WvjE82R4GqakJ4vv3k3VwoELk
d7czc1dzcVzmlZluhAm2NZwMJOcD2ivHS7ttnyN6bbLGX3e0te+BzrIZHHrpn2sRBrQF2XnNxgFP
cMYT98+XNjS2rd8WB3k9rlm85+hX9+HUONsuyNo1FLDyNdVpYIJDKA/D3L+q2uhRzbptE6XEQNNJ
sMlTPiq5Yb14hHXKtUeKRpeynKKsO6V0F1k1gMYC8HQj7i8+Ump4VhRy79fxfA+1Q3pV3chd6XVF
PcA2/GPXd/5RHulZqBz1qZ2OQGYCqzD/IMRMIhWuWpESYKFaB4Y3ogFnT6VGY3zt2nhgi4nNkM6Q
spbvTl3pnNjszBnCub8gjUA/cQvfyLCNp2n8DB0CT7vEbQ+onI1Hx69/J6S4nKI2V1djgwvLHpq3
As//qsILcslURUeZPEBKEs0bQr5009D8+WbUOJEN9lobp0lG4hBmkjvl4oXVevmFFIrklUBAmfVq
DnQXG08hn6iIjDOlgWllGnH13pfRofc7dZNnmbmaZlU3gUDNSR7JF1XDFzTnovpRw2hOhwq8ToxD
lCTU0W6CHV2WbBM2jXZQlVJdpQTTOHnQvtbJ6G/Bo9fbVBPDm9nM0oBY/ew6dVoNVaQeBV6DhhIN
vZAQ2Gg6IA24c9kE8PWTHhqUxfts4rPQ/NVY9d7SSPOXxCtRuKkz8BZUGlR1P1/5jaI9RUODMYFB
YQe7yXjVi+kJr4HLXmvOfryTJlCFBAc3bvJ9lHQHVs1/yKFZTgi0HnvuWq5E/THRVk3djGtbajFy
DVjuvESVb4y00uhlOuY1Ru5LAm1ydVUkcNINFYk4Wzld6R66sh5etTJeJKTwUL+Ceey7WGPNJD2o
c1daWLW9QXvbLVqUwgtt1misSxSQP3u2TgyDS3vepLs1BojQV5sjc7DxWmJ+aHu/OuFAKZYsD+YC
dWp8qIaNbJzddmNppyRuNuwsd4AZ66Mzt0BbQqr1BRHPA9mv1e4+o5JfOB1dw/GP90JsoUwZJvPO
PjqGru8Cx7CPQzVmFLrX0mJBCWJLhp1FOCT2C1+MsxmSnaw1HfAdImxVp6cKU9jKgHZJF92mgoDV
/ZZ22PYnEF5rXUtVmvgOKlWmeKtqSN6RLcu8pdvaCT1fSuMFCKDyGlbcYCXDFIuV9pkAEmmibWs6
F1TQ1bPX2OtERkKFgxfTlsISb4aQJN2eJsf8X2R34B4Ni2JABhyAvA+ahpVRoCehux94mnL0Vf2l
wXVzX2CzRc7QdcErg+hrpkX5JCEuRt3TyHGLJ72kPlFbHd1/uZIOG1Es9C786BudZ9Js3wabR6xQ
npTaUF6qvtyo+gBConSnJ6ix647tzKtn5P256jwIYCwDn+yBVuFcPvDLYjwGjs7z5SDHl2WGIse0
SHwTmG23SF7Z+2qnFO75KSkCHgShuAA28VTiKTSBRUDRJva3PY1iPJEIQl1Y637GVXY/KOxi03r+
Kk309CZ7/1FjX5Bvp7c8J1m9lRhxGTFNsTb8btgJ8Zea/ton/p+IaRIr4q3jmeMyZS22Sio8piIA
sZHirFpTv0k2SqR3u9GeNe8sYxseuo2aWhMCRb6McbOlJaqPBGin52GGdIAea4+2YkKEm7v98qWw
HUqL7nQCAaks80mwxykbbF3zIi7MNIiWuvqrqIEYOTxjjnLDgqksLNSoT1MmHueb7b3IiENFJR49
KtW8EW5cWDuqiI+DeNXpNc98TeQ4daYs0tYE3zmfzg+7MqM4+t6or0D5SKXO2vpdHmmp8+dIXhv0
MmCa/WBO6x/6SWupXTrVkqqn+FAd87cTjNmiSoN6b8eVe41wHfLN9PK9b7n7M4MYLH0Ixksnq/p5
hga7SkncJRKWcrnrXMFw3crMKO4sKZzW2dkA7qAbjZWczaiwrxPPHaqgQbsN0PDWdEfyRe4qkEVn
Qkqv+/rN0rd9LXyYAsFPnCWI1lVtWMds46mmo2g3gTxt7wGuVQzIPOooG1ayjtz2TbSF94nXu4Cp
TMT7DzK79CVcr2ml4IymNUWvWe46q6wn7MR2tP09/DXQW/VY1tOinyFgxkyxCZx8o7s6lglyOKti
F0SB98MtWZNRTexWKVvilQjZtYjafO/n8t80xdWSGXErJqPdlYEl7ir8JJ3TzwLuUMfZx345rVyf
mQg0WnUdrRKu+V1YPWUfoe+86DPm8x+LfTUDPkJjZbRvKrPpiTAbcUp9J18rDZOHkje3qkNThXKa
OHjCbrvUMC9awHLBLOMN4iyCcgb8IpEweeSRjc6N3SGpn62qr3Z3RTZ0WaI+nem7L8zkXpz7qtDJ
a64xbscQYR7Sm+mH72MIl+Msm9oG7OG8Nis64zZkHkCy/8/3qCNt2QkLu17c4DaehXgBLjy63o8y
7Cpv4k+RZPrnfBCoOjUd7uy9bCk1KPD1wLtVNjh7JShHiuRHRYHJyMByVAq9eXDufQnLz4gaZSgW
aKDfSz6fUaaKt911MvPwdyvc77pSDQe9pr6CkMi7qkGobFzRBEt5mmYuy+f5jcGke57MC26DIunF
8cftlGbeWYoLKQ8pCwYfbc068VMuDPsxyPaBS2yZIXVOtgF+K0E9YsYWIWUWnVIQTW/sZqubRn34
uUu1lUzf1X1mJEildFiN6hiUdAztcNp8Kd3l0ddLXuX6Ci7y738pRUhJ3FebB4uNa7LpQhlCOUeF
5PIXlc0PzNpso1rZplnkL4VWfnbN0IFk9b19Cy+fAlepf0zj0xQUJq7fmQlhC3ujI1fdln2gkcmq
Lh2IPC8IwczDZFEPtodOe48Fw4yI0sXgszz2hdWd6SIuPF31L2Myjt6KQjnCrGwqdmL0L4pQ293X
knewOigJwky3udERKj6rXAunSm/CVVZSqCZfor5MVmOhEhyr1LdoUJ1LKlwbaSdF8ZEwq+291WuU
dObtJJjWejmaO2soq/ck+JW7qfbqlo11yHLHXgBh2MiwIc0q1G3VW6zJ574+qit0mDTJg4g1SlVV
2u0+LMUxyt0+AO1ZtmF4SBrlLEk+nRG2pFEo1oVufcxAk0dP2JLnHk1EfvBoJS+anz/IoBG6Vtm6
sxB/NKBvrxZ94H3DTL4rRjd6EFn2ce+t6ik7V23q3mQ3tdAQWrgYY4hH1o1Xy1YrUno7foVp+NqR
84S9t/2WprZ5rs/jEurAQOhevm7/M5MNFVrE/0fYeW03rmRb9oswBrx5pbcS5c0LRioNEPDefX1P
BFTnVOcd3feFRVCsk5QIIHbsvdZcC8ts+WUmJiirKsgIH2HhO6ZZ/MkNOF3aKbWqtw8Dymk5/4qU
+jTV8XSgHbFC7uzcpKCLQt3G+ITCGdy+/b8wJDTnLykTwyUD2KY2hxXSJ1CtGTLxX8gPDHmIZNI4
PAR2SeABnfZ7erYvsm/2zxFTVgPSv1efiFDb9mbUbHsHnknpmePzmN86kYarCsgbLnzeWaawtBGe
9evF0qB0+i8nH+1rZuX3oYnfAekK6RYjE8EaHZegj/OcUHrKOLbIRz6yNCwN1o4V1EFOCBb8R/ks
DugwyWduqjETTdRDP1qsW8MD9rqfYo56DeYHNSs26DCdOwaIxYGxA/TKIvuEv9fcLXohu/iUWBdZ
HJUcWTU8xKwV3UZxRgQWRF69Asl5Nucb/tB75wQsAbVtUuxsmfGMfELFfZc8tGFXHPqe5AAttaNN
KytwqUdsyLRYVaUWHqQyMZuQmhjoAFHOk8azlZ+3Q7S/FtGLC1npzLjEWIKrLFpJa85u/ayXZbyi
pdL6uzxsFbrSPNRE+ryird6lbXOuVJLPzCQ1dw7CzqvU+ciHGNMyRUJtbpeEjAEqY9nYW6loYosU
rJo4/hmXSYozU6Wj0eIQX7xt0HJma2zyFo9l+JJ0prkvsqk80C0It7oMNmOH7u8l+9I0gwhDRoPu
yeyiQyfMnCVVVCsGEaQ1JyPLpanuSdyJnmopbCZ+8k5OZ5sBUhnRCyy3Y7jK2mYH5qsnsZSO1PKM
vdhuHLCpMrHcGe047uWuVA/8Lcrn6cUw1OxSqBaj/o7dahUrW0uE6a5J3BjJAeY0qRk2cq/5PrUW
bXXtZv1TmKhHEPMM3bNYAzUrulvaKv3BznP/0CT9jUUyPxLi4u9AdKV3Sg+FIXD6/dIa//8vHzpl
zl+tO0bnKuIL3ULY4ZFL8Nf6QaNEMQ2GqXsdfeCRaAO0oCSw7bwu8M7ywR1cpKb/HpsY74TT/MCc
9CW7YUrsJncp6jIR2s49pB9GN64ZH0i7/cp0QrozZYJBZzTD2qxNmHMS4+iW2nki9nhD1oR1NkO3
e2rV8klqBtG5cWPgrM0VweA7CzTiPLCnyrRAQ/g3GSCYCgUcNmZM2sv+Nk/3YkyZQDmWCcsnhpHm
BeoLSuhX00A7r8+C5EzgqNDnw0XOZrP0u7WPlzbVjwYs4q1Ze+ELwfFY+GILrchXyuhzg0NWf6g0
Z6cZevXDAsyJrMZLHiwbCZrloQbO2HnKMkOWP6ZuulxMBvP+2eFAu6Jd94ppHhD0A6votUcpN/vn
SH6a+chWMfhIr8o/P/v+4LS2AMzTRbQYX0JQvc9H7OUy6YBQ0OZxIHh9HbqmD1arDq4Tuaor8uXD
9rhMaZYdmAycMgvdfqclRYsmtRHuma82+8ZTqzvWRs/wacmEjLlMTayq+8H/871nwLaC6eHv7NlM
iLIuIRZo+JNbvvtgj8GFqMB4LeVH8iFVyYCbtC7bTzWdqrWamhc7CNm5aSH+KSuipW83yUoW/w5B
cHCH51Y87WC0jklfn0Za5itrtgSlOrmRyxLa+tqWtp6HxXc2ZCKGOwMW3QrHQoM7b8sxPN25JDww
4a37I/j/8plMNiSp9Dussc7xKLIlJ/P63exn8qmSPiD/7C+Ka94t+qLBNj/KcNBuo4KuuzXw26Fr
Ea9OEh5a4iWJZJ//j4FAZzIbiK7upCjHgaGxNysdg+JrWU5YgiAQek23HzpnfNGc7JmgdzCdEdlO
VAJkdOAf7844jICQB3i+uRLmrC13n6/UejCJAMJnRFoB/5u52Z/aTrxNOuYKcr+A5rY3IhAlMFNZ
CLO6/bb8w1afTeCX4o5OZsF6NfMPIVJEtAUNY1XBnKiZwZLY5PQ7J8z+KFlGCTamLtW+1lLS6nk7
YGxLhltc0A2fe16h6w8HXXRiS61Q7UPyVLZO50OC5UrcWPMpMfpt9KBE5Qazs7dSky7eLx0ULHmY
M4O7yI1n3F7pvyplUB6zhG3HIIK9/ICuo3X0ZwYIWbP5eTJM7Iv2KtTVilqeLRYs+e8HlrdnwBoM
W8K8Onauiudniqvd5IXiOfO46SojiJlvoiR7dQCCD4T6lCcrNsWuxxRJ6kNuQwfHlklVmL7lLbUj
JB8PU75OxBsbSiVsgp1l9PrKknxSLVLCdYdOhuhDZC9S+yL1MPKh0OF6peu+hWlJ16m5r+dVRj64
Vnfuigwgckf+u1eG6k5tXO0uo2CNV42DWTj0gt+yb5QAiCdVPZ3ZmUr2phi+vbX8rNx0cwSTfFCT
6dfYluWZpRMplC+avW1ShvN6fWnTrnsuKfg3xGOme3noFJZzyHJnXDdWgUiqNbO9LFnKz+VP5A7U
AqWaXuIESpOdWwr5Y7nxXDoZcZxT7h4WRFfeBtVL9SbL63Rynry2D7YFUqs3RoAh87Z3bVTDtbz/
V5Rj8nLQaouAAjHYW3lYDDDQl14sJjUD7Cuy323UtAW3rtZ4YWJXIEJTVn7ch+j6o3prs3HYy3UG
gpsxT7Lac+LmLoOZwUCDWoXXwnERg/FdqkZAwGBxXn6xcTTuZXN1jmFkoJktR2HcbCASTa85eVQM
BcxTLZtgBhyFtayx5IOMmGtSTT118qqYkUqyNIue/GQYf5mINlY2+oBtCPOIYECKVPCFYXXBmjmD
0Py945RAaSVzP45tqFaKPgdOEM87r0UQvaBEBjYKak57i1OS9gYnBuhb+m2Ill+7xv9TIkajDTZ3
mjvaoPLvnAuxI8nZeQ7GID4XaMGHmkENvSwgPuRZvycegoW5n2VXze+Fr8uu1mZvwM09mT3NrKRP
KALvkyA07+3I685OG+NRiqkNu0RlvxeQ2jQ3U2iTvql5WcGXvidiiKC8OfHWV7JXgLovJs3xNSOp
8R0N0VvnlQCGIht0KQsmbCeOt12bMvWbVPugInLad47mvIgyWumZrz7TWbDuKrt7A6bw0WNnwsVK
pzEW4884nvJjqJt7OYFzCkddT8pAI4GPWLdddmvU0D6LIvjsGsHVMT+U2kR0Vk7394MbNEMsLV9L
cpNeiuJptJZblVpV4P/ztt06bPquhlPF/aqKrWs9DuFRnqjKfC9vlaC+DOlDA7/5GuaURnJAUtqC
IBIu8xUa4AAIskEUkTZDKhjCfnqxuVYSW3vrY84DQ7dJENb+gzaXRA9EWF9mm9WnRo9C1sxmWExU
0knlFiuMWuE+qWwSX2d6qZU5xT04y4VTIZ1FunCnzXLadT2OntYtFwyNqejdMUf7wWR7rnQg8R0m
JQYCYVDpeH2WPTMTEXeN0MhAR++dd1zkqWuOJ4/lIJynZZWdF5fUEYD256aI6ruwTUarwLrlwCkT
3k3mLuVBYr7JZ0Hfpzi9ucH6daZtkoJ9jQRyqSE2CkPpfhMUi3KrTV81s+43GOHsS5xiF6mS0sMU
yZ/ajjoiJEO92sk1FSzEJtDacp0TmvSgViXBhP88UytDOyxLFb09YjZj+zma/8TStygfAq96Z1Bf
EagyHiAVZD9dbVKRfLc/iiRi3jTS/RBRKk4Ol/Adw89pA7RvuIMugk2DFVoDowNMjJBQsx0Jsc0J
dcqmkN1kgPgE8Fd/08xAPA1j5e2ckSuq17SbhIqoWVls5eXnp8ZemciichRsYwQDmHeYIrkE5x3/
UNvMj1ufMLZQ71bzHuEUBmmOGmai1qpb4yEIYZBV5bPdfshNpDwQ1ac1qb9yJj3kyxFyDUvNBvfr
7u2k1K9LtTdpf7j+C3xdJQXqrNAt2ccsd95ycv21htN1K8srr1FK5Jvaz1Krh5/ldN+PDR3HWVoJ
bRK4GDQWtC1aXZyx7K5c5OUPchyQkpq9czSDfvN8zbZY1w/Lnao3V4rDVIVZFmrfuYCw++McX/Jq
0LO4qy2CWFxjbQ5JeVHsykadVyIcmVUULY7lKnSLS2dEziOWpuV1jzh5PvPwrmvtuJN/v1Ip171u
Zy95Hlr3ZZV9Iepi5XDy+tYG3adaR/arC51u69eqBqChjU+iPw6DQ46o7ziPVY5aJkjh1M2KcIUb
wrMt7HQ1WrC2io4hGL5h95Px/iqMpm3vpvmzCk7wZuTxa+V0xpsfkp/T2+aLTxW3q2jFY7OhChVe
2h6a+RBnVsfnVsRhQQuyPVEa/bEY9Q2iieQqNVBZYM8VLVGL8lB4EdCPZqyo0Wg4iSB6C1Wh7cnG
dPZDEhivTABPQ8d0Qh3YjS8SUKTK2zyHprZ4ICs0yOjP/WM7xIibMVSvKLtqBsEOufFBw32mAbzF
Tzg2R+UapO2bN7j9mTsMkuj53Janf6CLHH51b52GGY4IxXI4G/Nb5E+LIGlv3EUppKsXhGH1rUHa
8VIMbzVp9FgGtORuzGOGf2GYMqawfrf40/d2ak+7MjTGd8cNPvww825h4NkPcZo9WQWoItagv99l
jio5AJOoCD8Ht8j2zKFD/J9nea9+v/bvsyAMWZ2z9vt9uR8XZATzpRhAf5mW16eOKKa7SWPfU0DY
f7O07q3FVrVSWTTIoSDyU7GxeQdNnb0vgQmZUjxgo7mYNPrfVKg5u6Fj7ziMP3m1vcoAgsoa3zBm
2QeM4YjiEn6Z2YIW7KRNTiTUOHVm13t5WMwbRDqQ2kotXqLSc89uXFTcV9JneUWUPnGHvm+D9S4K
k65/Bpth6sfPwGqzdVwU8yUPbnRI9Vm/j5QsUtPkYejoLMpn8rVwfm2aX5PPIjfYBQzHVxAk2Bih
jYAF6qYnedjo5amLYgO6Otmkkr4GHK++t9kG7fwkpIsaD4QVm+HJHwar36ipu3HHruJynHKUvB43
g4S703KPHr0MX2DYPaWzpMQoh89KJWo7DNvuSTVbe18ONq6u+YejkUJ/UkZjXfZUV1I0ZE/vxHZ1
X7jsHTwAun7X1F177tqORn7umWuIzdq+Nad6Y1RqfUsT7Bd+NpqcyKNJfxRtkekPyX3nxAHwB9B6
qCPxziakNau6eDCcHihVHxmbDsffl5K8m4knPuzsvp+zCps2HnfBpPMrxpb5pDPcOduJ+qqa3ZYU
zfH0rztJDzvGA61WHUBeI8NVZ9EPzyIRGw/48P5Us1d0rDoD2VOAHwd+zmXC4hoK0/5BHNq6nzfk
FZzEVVuq5l6tfbYpUR1tSRDuN/JuLx9aq7jvE59W0tjsln1rgRn3ewOXqx0xn474dFnsTsiJstuy
UECO20ymWACOYUccT+6ArliAd9F8HIUoxnOXNUoFpvSli5F/33IxavVcMnHGgN8V5QlcKWbNIBhW
U5RX72GPpTewXOcFqOMqKdsAaeyQnntwC299Z65MYZUfFhujwxQJd6vkarD+TuFADXislBrPGMJO
qe6sJv9RRWN6qbQfUoFPK6NcCS8IDv+q8hOzItrN0DNik1GJx2bdzLcXe/fdCs9y7AuMFTZRklhn
wgy7p4b2Ul84HTyv4Z6r6lHCHiwtJwY5gsZrxUT5DXizTvhTN9agOO+e7Rm7PjOdgzq64UuWmg9+
w7czyYjShsldHikUUXNpw1175+t5jZbHVe6pzFmeFFRv5ZWirGDJJBrPjcttPRsxJ1NBWqbAHdRH
t74vXGZTRmURwcUgEnKMUq1UNY3vuTIFbpX2xZkHHnQ9NPLgBAHgRKaspY0BUexeC73qubAxl6oC
sc/sv5f1Qj85+f181Fh6cKprgOYo3/jSYGz8QHjzELm9/qcVZH+0tg3OKgYaoY9whLXio0n09oM/
ob8SvZ3fepUTcL4NJKHt0ms3qu0CZtXM7qvLCD1iXssebFZuK4LtJsLDkCiZyHlRSHWiRySOLbOB
ndax20urTnmoEHYxoDOis+K29GBguu0SI8y3LibyPRufCzqi8dMxbRNhQa2fBCjmE+cZJCCNJTsn
zOEdjQeFitG1b133Vfv0DVAGE38wtRjyqWdXxjy4LAF5aTkFSGWMJjoCpT3CRmL/VdImS4beuNTp
cAjgd+eBd8Sfo//+v5+EIXIUuDhANebdpJY2Vy+j90L0gTgllvi0+SegK7XNo48k7a7IsqPhlh3m
UqpBctDqU0GG5Q51Sv1OqvaB0iL5mXqetgoVbmphEGKdalC4h20LzQIs4DQ/C+fX5DP5WhAgmEcQ
xUXbedrGh4D5Acn55NS6/cuyrqXi8ysWza2tk+qRWfYtrDViW3LEqXK50Qx1hgX1l9Fwp1tqvdng
F0HMBdaTWyLts6a8/8RVd+962LhXuAYTd2i5RSXxEy0Hf+MmnnL0EmhCXcToVoJ4+xjWCZ1TWgjW
bmi5sY+kxZ+rCpQ7Ig00U4wouCVgJo0649EzUnGRLQe+cW/bhsRf9TbgHl8XxTEzNMjsbj3RyOz/
a2dU50q+s80CwUxFmm/R1j/NxlxJS5/Vmh9Na3uvYeH8bi1tXLsZ8UFywqhlKfg+jW4d9iH5btFl
XwP6EJIMmnjLdQPkFFPYMmgckaHHqTMdRQ65QV5GDfaaY2VrE0zJ7tlCPQBCgEk2Yo70kc2vfUpd
EDA1UZqfuvVmGC99oMcfSTnEB2ck2ltumXm58KLkozSLGLfROKyF74uj/UsSDJNETy6GM52UkND6
qs+7eyMFe5NUSvLhKXgSiri91sC7N72q/umE1j/EQtWx0dOf5mYzC2NimrLzs0k+w7+/X3oX8+AE
qkKjJmtmM3+yoRHEqQVE/HS2cpSNU3+qizVLHZyrmNAsiwiv/RDkEBC9bFq2nm6jF/s0hgUqy1Qs
ve5xWeJDzTUObBbQXNNd01n6WuqNFdhbttjc1p480dPaZRCbezUXYlz8tqZGf6nx0xNyijBSn3Vr
fvRZu5VG7mplHfLSfZTR1aHO2AjLZLHORR8eEb60Z/ks1+3m0FjTVmLF1PBQcPU/w31xx5m4Qvc0
q+Ahr77bO0nUnII6GNalPhL6o9bBru5JC09V8nMiG3Z034SkwQjhEK1UJF8iX/sYcr+QAHQsmUZ/
8WpSSb2enPflB6rDCWmW57ButU1sjAA81ZmLKho4HPO2NsqY6SUhIjamU1cqtvdgqA/Ip/I/uV38
9WRIqkPkKf7FbFNv1aTKcDOrUt+mLtHrHm41H09LEF+7Cn4m5C5Nz6arJDJUs1RG843iXAEaDkwX
WgnI/b3cc0xO2O/0zpo28lAyLgIXE5uVVGcZe5whXa+geYMLCHQEu/KbMiKTUMP5kL2ydtJ6tNvy
taitzJXsYGGMbM6lGYYrMv3i4UEdsQsG0ac8PQorwU/tdmZ2rinS2QAvIqxC+t8dpOqb1OoeIxOr
DnoW404++CI27+qidc9s+neBShy6MSd/Ozi9lzKl46Q5fWsCYpSeLhof2Vb5t8ti+QPAEVNrj07E
ZNXuTYX2I72PSpj9WdigsJbmB+UeEgPngkFA8b0nNdMCCCRELGDepu83huEzSqh8P83dE/lTBtji
PomVi2O43X0Q1g+NrxEOU0/ZATm/uA2Qmjcq1JX3MYtewyBX7kQZj+s0S971GvMjmTzTcQyVeIf6
Kv60NJzoTVHsc6yk+4Bd/amkD7uSzSD5UDLvhgIWkxngw8nM3Lh/M5ziXLNSvi7q01Ij1U4U+Vne
3oBrI5qMk096IiZLVTge2RYs7I5CS62toSfjcg3LCHkniC5lZ+mXHrvBnlJ5woIQa4clbq1QjDtd
IWHYn0dtQh8AL6Ygiefrt8trdRXplrN2FRRbQ9PQS4HGhq+vKj4bssJSHWju8m0teh+vo9eBhiRl
wU37t6m/Chwfd0tBBYfT+Y6SKopoi+MgXBVVe4yc8BDNex4307PtQPLEkTIlfJ1f7yYEtijO3grh
Zlura7ih6crys5aR8JqiUOwtbhb8YdOdb8XDNbNje5Pi6NhkwrzZBkAJv7VXPgGKv8YEAo3BR36u
ahwBy6emV72eGDfdU1ZaT9qo00lMwHV4BalPUaI8C5eyItfpxiuY8z7Mwd6JXhQvWqm0l4KZwxot
6xsWFO9RgQivRJb5RXTu30/KHGMLkaWT7fzOLGtllpDLaU0SQU7980sZsi8MqMa7bkU547WxeTJ1
dDG4lNpz5kO8SEmexVNEKApWQKR3un1VolmDMz8L5tfE/NO/35cibmaxfImovHa+E/m3AsPEJin7
8MXOGJMY4D8/YEN8hGpp/EoRUUHbACjj12fLT4Dmw6m4RKnS7SybQmrwkNtidUgeHFE1UCss6xAy
l7r1PpNQu/fMH1lksueM2t9U4Z9lNepsXiM4Vnrn3/eIrqQiC4nrcASLly0CrajsYMkW5Zru5PCI
OY+A6nKIfgpk+01d+L8B673PB4abFNcG9Ptz6TMWra3CPuize6LO2/Rgx2yVwnAWemj6D12hCRLW
gIbC+EHgu/goc3zoSBeqxya2i13CrqYInkutfWmBcP+YACevRJ6F9yML+p3j4UmvOnf6Ufvjfdfm
Yu1ghG+O7PsXyGSmJACUjPCn4tvxXZ9ml8UdUZLksKfSC8+WUUWbbiRrRxlMYvvczCf/xy0fFrFh
F5CvMgOXmAp410JoZ3lEk7V5pAy8JqVyxgEL7IEG60uH7OwiUSp5y9YvSPGEAda45EH4x2c4jh9Z
fIP1Miva6G6tfEBpKLfMb5qz4efPsGoYrHp4Np0ZDJZp2ovaJtWz00blscsQitPSuSv7rmDzzvJe
iUw/u/OYVh4amB6d2jKR1TNJ+1ekGdU625os97ZjXO6ypp7/KvNb5A9gQ7nMSpN3iZ1QavRHOMjd
RW+nNsMIjrcMzloHDbH3nq2ebYDTuspFDs8BUCZcN490Kooz2vH0ucPHsyXRT+zkYeJC53NAIBL8
kV0r6oNbZPrT2R7BzQQtbRADc8gWSNi4t5KzGI0Kq2uCFb5zw4hoofbIxs0+a41qbDM4icSsocKU
D2h37eUZXz/ZbBk8MsX3jXI1dYZ2Lrv6P0+JAB1w9/f8on52SlO9uzqsaFsYs8rzGKKznBI/J79v
Qvzd/UKtbb46bfAIH376AOkNbTlqUmw/6rDDNx1dECF2yEXKbjvM3YrUSLFCFaiBu/mwhbS2Gksy
k+QJQycbogK0CXnmhBmopwI/UKQgqZYyA5GyQOq5waHV0Md0kv48ZCS5B8yeqGOaJ1tE/hGFobuN
RWt8Gvljjxj7rTGUD0jWR9lRlg+245Mko2fefukyW2lwX3XJsUpA8AdZ/lhAhHis4cjIf7majwpP
WbA8iuqnuyqFWOYp3YPcpxtDWOH76Jlz2VQcWY1MPxMak2piz9AnsK3NsJW9KwHTa6UXxkFLPGvr
0Qk2lLD7E437BsgXEapa+ijsZPzQB6ZZpOhqR73DQenmRyp2+v1z/yr27PsmGI5SviEfVCXv12kR
iH1TGYfvGeaEzKWjWYjXMZjvoIN3jTtV345p7D9aNhlqVttY76EoP0f02L8bDTlVW4yfAz2CrVa1
99zIjKVpbBk2qBvdaDAl0XLqNAvV+bzKku3FjrPIHzK+lMsY0RWQAoB/DtlA+Yek1UcwDaSThl0G
iVQflJfc76/uAARrCKNnmeU+H/VeEz27SXZc1rYscT46OpXHXFTepnGH8b2aqIHc0tZWBb0wbKns
al2QNIQ0T7/bedBmxZF9hRJ4VnukADkrwFb09MzXDqlySc5GIzFGsZPvlQ98Gce+ioo7q6KpmCF1
oBOJUQ5TydGk2YiwjaPYysZbXdvVJg1tEJVxeVfNd3GVsIq7sOxvhTbhmuszlNIuxlLW05+mdFRK
+VnV0uAiMMHZDPHyqeW/PTpTM2/EIjY4VX9d7qlBYmg32GspjEOvZsfFPwNpXd17rK0bNBHiKUDh
mLK+eZ+dGd7Ls0Cqe7ymbC/lcEkcREP/8IQF5lwdR7NOm/4uRqnTSqVmo6bnzrEhrVVUhnpgZB8M
+Ghislwhkjh0Tl1ejYL6lq8t2gZOBbZgBBkkSUEi1Ng5If9GDs9ARd7qaC3QsNSH70Omkfqx6POV
FrOTj6jJ6FyTTRbE/DIJa/IN1Ju+bmu0cJ4LwsBzoq3uKgUxcYr5JFRVENCgvdMOdo7L3wZirLLU
YYzwwhMb6HGV5WZ3U6J+2P77bKyjGfqhD9uxIILNL/w7MXcbST+7Q52knqMkH+mW4myk4nFRbc4z
aVGVK9tsc6xuaXdHS47c4bIM7ZUj1HxX9s20zxw/xtfdaJtSbdPPAEikF9BLw0UDbcLtnMcJ2C8V
qorFf6qfOgHlwqXqXJvd2NAaLy9JClbED7AuNq7ynvTGTyunGLbSm/yIhcEEGRP7xKkCF1X0/qHP
vOCc6VpzHOdnismKgr202MhD+QP5FnJrmiMVVHju52f//nRuay7/geV97fQKOBR+zZxQ7RtDsRqi
MDzmNPXWluCriPpudvK5Y3uwoHYQZ5UzC84Lb1XPrlMTnbYqpuARQ2X/9N3YHBg5e87NGqb27r+W
UF5Sike9ipvfIiipY2q8cZ1dMvDxkITNHn8Fs/YuTfIneUOWzFjVAE4Zljt51QOXDI6aB36/6/L+
AKgzWsIOkk59WkAfaUPvow/qP8MMUjLbm5V00y/NA0BH7f/de23G/C3ux/o+n/tpHcOTN6uJfkjO
SwHdbgycKwkt4FghXuB3c9u9YYrirTc51wX9WvjaHNIJYFuRTts6cqa93ao1sDdadp3RJS+62742
0xyiNLk/+94er51RX+Q3yzC32rXoCNeVPseryhfVLNtqtdZfCV7Mbh79aC77VFwJgD2TzZ3+DtLh
zBWe/q795hzzpS16NDSuuM1CE1sfQpeyKl9BT2U3k/bPa5k+yM89FMMrab4pQpHgUX5xLhbY+57g
O6a4+sZmOniKCitDi84C0Yx0JkNBDoPlxc671iBimvvECZcahVp6JnK5eFJAgqyyecaexYm+gueL
gegaiyDb1A4QefkvqxEtapc5mOKJ4dUYqZ7j6JEu62+1x1Fhzz1jP5lNMHoeXQM3awlt1Y7aVGgg
nbTnoejD0+Tm7KBmRUpRhuKEbxCHyNyrEYn90HcKkz55Z9f0LuUK7vWjPSea9yb256jjt3ryW09/
C0EuXl3EX1De+axpi5qxCsXWM2P1EKBmeMqt4Y90kcwlZtoQWI+GptuPTGhIy9IRX88rb6i00Xmq
ERgzbtE2lhiyPVHi1UNoJke5hskjm/Wr1Sf9iimNLDdnDDYWbrW32I2/VKLE/rgJk2e0ZStYejdS
g907s0xrFHlevbE8yka3UQXccubN4WClP2G1FpVefwn6RMsbhhSiqCgZPP/PN1SGYKA9mMe/3qRo
OwJNm//3f+U/b5CfozZS8iHccI5tjy49nWLyQirlYzD1HklJOMu9MT6aLWrP+fUIKNCWxFLjGBWx
+dbG2vJ+UK+ETJVJvmco3KyHXNe2o6N5DwOJW/KMFGKqvxc+4FyEUlsDW8d5nzjkNn1/HPMT3IO1
i1jiEjuQprzR1s6mEJTdvptcaMzKr12xOphoSoDfZT4LJpWJmeWCKcfNeR8nCMCqeb4x6NVdmDkG
LQKTprfRXUYt8JfiznG1cZ8V6fdhmnjjHiTtj1H4zgqnhkCj4gZr3R66D9X13kQbwu4xgEL6tEpx
V8WYAymmiAX4JEXDOJOGU6xHi0Wy1HKihF3hsxtGF5pZqfeGvfpKXkP1S2udNxWw9IvXaPjJMwYt
OhfjPTFq0zrGgAG0QYhTSSjRumzd7NHyrH6XDU58CREqnkO/rvf8MaxbG8eXKsPMKU/nsuJv70yf
WtgdfK+5yJJg2fM5NtezQ7qQ2pAIV5jNq9EOxYkM7xyTjVeTesYmS46UjNLwH9i9BGf0hvFWkv1c
ZxWUJJhMplZsO3CL19bgPxR7Ldt9IaINUvsULX8SvspnbPWD72fsuKn+AZpX7N6VCRlviMR3khvd
qQerpJv1L71DguuVefY69el6GotPVaY8oLjurrDuIgKCkrnvMjKMLGvytNrSxXPLQ+25G1k/uEaf
36fadAqGrMEmQHdOri+OguML2caXOmozom/+qc1mAUtNbDcTwQ2xsZwrE21UpVHMNwEgbFQ4Tdgg
1Sfhpsm9OQBAjaO2+JE2w8aepxw+Bd/KwfL9HBixubPREZHal28XtKE58JskJGSTfziqu7SM6V7P
YuHGJq9cHlpMA9dKS453OhRPEhKtegTRqxQcm9EN2H9Xozj5FgEK8kZo29jZoQN+H1pOibxqVisL
VfmhRPGMbOYDKyMpV0k+J7SS2Y2FILQRxOYkCbB0TLnin6IoA7wwL255zYw0tsTyD4Se/tNlfHeV
uy6/nD7yCdygi9Uj9bWrOYJClrVTgSlohYoVq3A2WceCTdZRTGq1Uwe6tcuHgu15iAc6o/Kzq2nY
nWEw/fdhktNgVHJyIotQfGYBggcFdOz3s9y7sgp1DwAGyw1AjO7e8kju6q0CgFmm06id+2ImCoII
ktAt1guFXsH07k16/Sjrbbhd9porDbEwXgGjc/4XpCoNxP8RHuy5huug3rF18JGO9Rc3su6Qgw2Z
8I+LOinOyXz3QcM8NF3anBBIhjuzdiJGAImxD9I0vuHn/JXOQkUV7sNOnQJ9Lw/TRL3rzSa+8xCO
bGXlHcyhV70TFdtgZqQW6vCVmkV/kjuAgryWPdjQjPACuhM6nuZN3zYhE0cQkTPgqNPEw0Cj+BqD
HH+YDGUtt+Zm66VPVb2tg5CQlrTsmEGg6m26sHqw60Xdi72A2CVuSKfa4DymxducGtO1th1s9k1M
Ru8hGxjgi0BvuaeQLeupFe7mcMDyaqEsX+ddZ6/GBodDW7fxRvFxXWROHh4h4nxrIQs1ZRDOBqlL
5tn/LPmGeT5392mQQbiywW36c/YUOyK99siXSAJUdi7ndK6lJrN2C1WLqM0fgInxEUT6oZ93jVru
7IsGXnZH4I5mQLnStb44VNxNZpJftCEZL0ErMP0fvs5rR25ly7ZfRIAm6F7T+/JGeiFUMvTe8+vv
iEh16+CgcR82QTJrl6oqk2HWmnPMdzRqznOgRZ8KX6IO/xgmmhm027vIHiKp2HZTMrIQdMetS76B
i6QqwEXfzUcFtVnSOl75YWzvw6YqtpUI/uArZwtSG/Gqr/L8OGeQeJy4araOgaOV7IzyOrhjfWyx
iS9aB1CEJ7ffUKqlFoFOFFP4ANOrievhYpqfPTnalGQ7du73thaORZAc0m8qoj4Ax5A+qat/B8dC
DINauS4fIFyek97wV2w38eV1Qrza2rLATfSuhoOBfLEX69k0tJPyKLTmvuzs7mFkOY1Ctk8PCmGo
YIZFneQPnnWaHZE83AsQQzLVAI5pqaZB9mRli/GCX25v+qwbfeB/u2oxXSp8A2leSrIOybzetBUM
BXr0fAyLAv+TYdO4CykdbvXeo9JfoCB90Ph0rGLbRTeR6RBAxmY5EmEVamwiWP1EL4UmEyIDh72y
uCRwXB/zirKbTeyrrQV/nU+elxMD3Va44Ir6u1LyFmK5XylRt3otE2+GdSk0/3WgRPrLQaFpdoX3
GfoWUmhXj1atmxu32CAzpkIdVviNd3DZ3MGy729KOj/TICPmZ7C26jLAvHy/nGLrM096+1nzGF/d
0n3jbWkPWY3AzOiK6HN0sMNVNwWUDOz+Nzk/6VsCAm7HQkVboSTy1/4gU956LWbcA4mBF51npNO3
VdaGe5WW4qAqKHD0W/M8HohpnR7VobOahny/KCKEsJ4fmfzh0FOz45GLWPH60tKnDq48y728ZRwh
3GeNpi74CC3DOkcuXR9hz8WVGYIdqRyc6hI3xzQ8qBpBNnjBRreNZm2RF7XNURKe8wEHP3j6t7lP
HkMy174MjYxsCezGpEotO/M+gmx4xE5CQcRl89INTrkCzUDAXWtMWzXWodNqH++zCt482JLjxrC7
b2XLUvWrNVcuSpp9tkz1FSUGyA555st7Ja0qsMqETumBGPfh5NbXf19MNynd+8Z/fP2/L7CdkiBs
WT6f+o2Wg2PVKr9+6EC7P7HmeC/lUrUhVUumHbgHIpmGdVe6/snybXJzkHqIBB4JoD3tMbTs4dQl
obbtolq7mBBVVtikqrXOPACHKAuuWQiiV621srg4sJ9w9mmVN4eya1GWSAMYsv++6bKfaMPgAAXk
WJCDMOzV4BNP1S+ymnJkryvKnd1vU//qgyX9haKRnDOaJi8zCsN1PQVPom6Tb3n7odZTVtMZuyYs
s0M/R8iNqn7XGQ7Dt44/ItcJdFJ//y4hxWzAbnCohPnTRTh2/DdB1Qn6Dx31dzJp+oOZlskR/FB7
SHTczX7M79X1NK5HS0QbKyUMBRjHE3qm+diWOfiU2u7nCx1GcpNqm7C9YdVI08pUL2grncs0NdZt
SbOEx0hAe9PL6gY/d6fiD22JgGAdpF3TDtbLviErsxIf6hsINi/2as5b85hjSkJ+tr2/od5M2yVB
dFiwPjvfsYemRqpTEQ/OnhCOCv0ztTdV7qWpRDFxFOYlNUBRZxGq6d5KXgrhUw6xAhwGBZ5ueVbk
i/4kC1AaNVDSxBeKDA1+KqIlq/l8v87zItm6NroZ9d3/TKU9kvNTzmsqGKzkItnECWBu3WtUw4CW
BfTltZFwHr0FbWa5xq8wG4s1VV1qIFnQ/PZtzMPJnDW3+3Q1hmRgsbYqj7nn+hskM9gixlpOHuJp
Vh6OJdcOLN2QYFma/tJVwbSj0VSCRpijq2ZQG/dNUhrrLMavHl0HR5TPNnGWz9linfFXjhgae9Hu
RoLkGCMzRL2+9eHyXl4S9CIr1mzio5spKTsu3X2VoVaYwqdA2Hw1uoguIkS9GgjL2+aL8F8pg6K7
wWR8MAcy5xa8HxvXytLTJCEZNUGZC5yclSby6nXM8g/YKt2XNpb0MnUgq9bBMrQ/KZ/Wl7lujIND
zvQeTtTb0hA/WtczhZQqzY9kMhY3Q8fsbHQi/uxwWs5OMb6GizY/+HH0R92eCxIClsmddpb8Kmq9
x17rgYIs+SsIdxIz5U596L19ZRPjGfk09ucSenhEKPcTcIk/0EhXHoaAcSOq4qGvCN+yJgI2EwpG
j+RMTIe6IjWJnJfwfH9HMsulFeyJrZ9Axrt7QTyjsAi80ft1rpPwO+kJICNkAy/Jgj+76qcPRw9O
nWlS7KVQ0tSIRxaPqHM1st/b3T6Ep/WYhxuXjfQb4bnQ1rLcostoAclyMEWjVClvYi5I4GRTvQtH
Y7uE/p+cFeaj48flQUmBYuH3D17GZg8Onrvx3cE9hdbCWGSI5ErftHyf+CtjFMSObOnO3prQEhO4
PTx6hjUeAMAEB61HBO3AbFiDiwjWMcZI1kCkIpul/lkbtGjBD/S7piu1A3WHdG3p/bwv5R79LgaR
l4nfMM/IX9iz1028VLvWiJy7GL8RhDGGudCuKHGXBzTgJ/rUP/V59p6qxIxpuZNSrcy9eUrLvV4g
uFhpQ3dt6OvT/fnRA8YBAPfTW4zDSSkJ4V1T1WoCjNhBpT+6CUFdqnk16wnpNl5sHP61QtvDQPPs
Wd0o09I5uDEEbW1x/CvcFaZcWftTclhPc/xt0XUOIUK9vaqxy106MBcnQnDxKOIqeW3SunqOB/1+
pQ39X+OnQ36pWs87uj7scrvWNqmUrjbxSKLePO3mphRQHOCXEGGendySGFlkx95lRtyBCK2jO0H/
6Qej8Coe0Jgt8URHriHZ3q8D/9UEDLU16rEgYYyP9uKxHlBt/ZACmzqLZAtfnSUGCrumYH9dldG3
rNLmm8JKdVn+LRwseJkT9E0EE+uEndzLBIJ7TfKk/6LuhRNN37sMVx8sAAp/YfpkdYQjBCQOA6T8
ZP5MYgJbMBFUG0wNMQhXSjqa811rCLFeRFWi0NDzN6zTD61shDsStSF8d9pGw1Qz1csFZpw3+obg
NHI4JGWxcggAHoVM76nZNxZszuVtR5+HCzg/c4Whq92ZrcHsmobhmtEfdkg9p2evECPrE2/8ZkXJ
Vsk7/+srhOxmF94q0of8e5y5qxp+8hcsI3sNKtS9qkMX2DbZtbxAcsdqdPz8u8gygqSc0jj1fTU+
WaUHUarsL3cVnSi9hly4pWXNngbX2JnOSqBDYilVPHhuQCB59GI7cvb/RNf8GtQmxvYwJk5yQAvU
Hkd9qogCnTNCrOfgM2ubh75OfkyTmF4Mjc19pVXGa9X389ZYluLaMgie6L9POAbeM+1W62TEDh0Q
9NrwmLCDq/QhZ7OWvhoruCKyQxb7mcqEYWs+1vyc8GxqP9OuxC0ggJN1cdM3M76/XIta2jLtdHuK
tr4FE0QBSTJtfM9dFyo0bzUNVQd8RC+JiqiUH+m+dttYnoXynjpT98JmGR8IC8ZP3MtKMP61e8ts
AS+p7qmFDa083jkCQeCPlEzc9Tw8+kMdnuCSWDv8xPpbHzefqdElv/oqexxtIRCYd+bZlyqkToN5
iBv+IW6MbNOCUD1NwnsWhEG9s64udoTQ6ierGeEGTPi9GZ3cn8Vr1xsutaJgOdL+xT+YLx2JAq67
Upx5abPJ/ODNNZgu9HS5JxYidA8O6DQTQORS7lc5Yb/yURxejIdugmtI6Wm8BPLgJgWvJZ2B6Ip6
885N41NSVIjZQ8t7anL/pqCJlFoYcXQjW7s1cfSKteOn+nNKJN5zOObOVYwM6IrNoxVsxwYiL660
DlpcsQa0EMl/u6pjYxjlo5UZr6OEv9GVF6cZ39+6IhVyj8gmP3hZtE/YdP4xAm0H8MP+s3ACk0xQ
II/2qQc1ufOX8ZJIjHXksECoA5BftYb9qzS86Csvpqdce7FGF3p70HvPvT+fUyiYn2WT0c7XFxtY
qRZ/Lv1CLRI/DznLY024qAkNPCrb1dIX5Sud1mIX5aV1hps8X0xSCLa69jhXMVJgzbCemnB8W6bw
hU0Xydk4/q4ta86rOvt3aKjLIqwRIMoQG9yLcDQB34nqenA1GWohQBSQz/YDJUq7TqoHV7YSTcIe
LizeyytQa3ejk5vxWJXVCQ8L0n5cpX97HFWAihSp5sodIu17kpDvXRmAa/ForoZ0LJArRuLgstDb
L9jfblrFpqkIvE+tzLN7Tq7tOM7ZjBbQ+PBkVG6oOlidhn+lauDe8Qm8aXq0WzJPv7MmZwmcxIjN
qBnUWGDa/jlfwArm5KgBd5woumQpGP3MM/iw1sVtHFmxsbLRyA8SDlkC3rvyWLRyZ6TLnRHPtf0S
58NhsYi9S9MWYJEtjnitKUHJPiwl9P+4b4A1HjPnVXdyHD2LKgOb8MyzpLpWZf27gH22z/NA7MFE
fP7zvHixvrJLv/6gvLWBqp9+0BmtjgZrj20+YQN3KaMggM6Ni99lGBs7a/hN9AENQ9c4h5p4j/ES
PGrF/PcwVT+pSPUPjVmK++1wtPGGWib5hn3X3yUmLSFTJCoG5fYendslm4bK6zMVouglgX59f1Hr
in4Thv64vluxAHdTyJ7IE3Rlpa5yE+MaOAfFVGIKSq9TPqJrhxXoZlpwhKz9LiQn15EHDZnYNXW3
6o6y8qjbjp7/pPUe7jVhAmrO0X5citQFUmosj1NkpbtSy/NVG7hi1dlJve0lHdSJB+ny7FfsF81z
Uw7BuZIHdaYOFmFoZ2NeRcGLwm/ORTVS9878ZxZi1h5jZ/63ScmKydzaFCLXGo6h741Dghs239+x
X99Q5g97TFsgUaSoIHTJ/mb3ttyToliuPziZpx0mzSgP9mTkR8Sd48PoYHKty5mOhO6TbpTAuZcH
n8XNTrhWv17S/u+9xqm6833Nu8zaryiq35Xmnw/rcjA6NszqshMo/8xopqESaZdJNv2zticBXuuD
7sgulX81NF4REflfU2HdT4b/OZEvkRiz0jLb+f5/f10UV8E3uqkbXU9uVIKcX0tjP02IiT9E3Tfb
pkjbi5bp/qXtA1Jonbz4NPrsRrPJWIkpTh+GTpJDk6Q85bi7PrPskMmnzvBT75AjHWXVuIkQLnzQ
Yq42Xet0x66vaFyn+bdK821qZnqz7Rq32o/iXUFVEYHaFzGkNnGaMFYTlnVoqXSW1qRSDWk4nB3j
JZcXfyOq/Gx/F1OHfDifgXVMEQ7QlWeaq8Jumyd16KFDnoLOYU6X+1P8wt65IJgDAQFNWT+c5pcB
BsKdalqJw+DlK0+03mMuBU6kopk73QwfWXjNG8yJuP21NqQXFcMG6UfxrMXD3nEaNANuEbzX4dTQ
Es/bJ/rFbIR1zF4u0PtvaHlXKjl0Ggg28fqiuPh9XR4h01Ox01Nko7Ig01nGLooHLCd1SfxdFL7G
chvXuN4fK+28HR3nYmPoQUYAcjtsuqF3V+DUdDI2IhB/qMnJNfbzZ5o4JSu7B6oT/va/zqB1gACS
rybqjJLnBq1Qe+BhO6vPnxhaDTLowtIkoU9shMmhmwtsO371g39iH8lqT+uIh9ihKw+H8VCAZlwX
GOIOiezgjE1frlh2+telM8oP9GiY9Kzwtehf0PJPQG0opS1TBsxZ74iC8YjygS8cViMqA/aVqzxb
gjOyxeCM9Uc7dxGZGc6E6Vu6qlIR7vWOCCLlsbLKbt7khZ9sIZugzPI99PlK9PXvOrHbci00QZj1
8tINcf2o3qPI0Kv9fWvbTubaC4ZT6Njjb3nSxvakTsbQDS61mYCY9Xz73OQFc5Y8U4dl8SkHVOFF
3U/pVNBLoH0sc5TSwHa2mW15GxWQnQMI3JLonW0GTY9hjbX976BF0j6Z7c+c8Jt1rFfu0wA2Zi9s
JgaratD3Fq21nlMd+Mtg6Hi+xJ8FStV3iGh/Rqik95O4sPgkNo/hInMVS/o6qvjrFL9HuwveB6jX
ly4sIObKmjBMfOg2Beg0LyPAce5BE4OdsdCbcOpND6Gvg5yrWYZmAe1bS08vopZo/UgTwybRqnBb
RC3b+mAI7r0zrK5/L4M5G57mPtiqsp89e8u5WPRtGRuQA/PeKlZdvzRHDaurauGR996+qCupq0gL
nxFOBfmNKCJfAoJT1kthTI96ZdXHiur+VsQYtBcRnH15UGedGPjUJFCuj2jSqbJ5/vCnc/snqG4x
YbNS02PuUyuETE9WWeyALhAoRB7dYjqjpEe7FhN3uh6HtmW2tYrdPYdcA6oOahjdY4XXdj2bvncF
7b/cfCuiNgri4cvMu/OQVyxOwvJUy3lJy6JiQwpDtUZcD8FT/pTqBb98suuAhZoEnyn6GaoTY+2E
SbSNHD/T9wmwZ+JT5v53k+jlJtQGUghMdy9SgcLgfw8LitN6VVcCdMyw0PUNeFzYbgVndaYOhikS
euzZrTGmdF2kBUHd5ggDVqrwQnlmdv1bUbHzvP/JnDIYSL/Q7C01eCJocBRdM+GHV98aqnVsknN7
zBoLoFVqb3MMjHzUYa2CrHxRWm82XQkNFsO6BSbteoSyBSFR6M67ocaoYqdfDnqV5yV0vUu5OMS9
ebSi6N3hipYzJEzXM0A07zzLKxXK3lmhe0LeSNZzCLZDQVprM1woYyfO2XaFvTXQ+K4ocvvtrvq8
f3CMTBPs9BntgbWk26bWo+2/IPfWMNJtiZJ8q5oRDTWGTmvEsZPm/97E59/KgzpT9ybX5F7sUXsO
80Ptdg99E4iT6llMslMBTWlE52G2B9W44C/IalGYNZl8/DFZ1fQb9dMYQHavTDioYlmy6+lQrcQS
zPcV/L91u1rLQ5dLz/nUns3Agfon2ut9ksHNsMf1oDgdehX8WhLPZUQzPu7DWLd0zpdFzkC4WP7P
foSrZfWx9Ur1Yd526ZIdCms8+kvADqZ3yi1hcds5Es1r4OCzNPzF34emY7/ajfWpnhRavj9EOwfU
7DM47bVcTZGjtI7nikpKoyeHhsLYQxSPYp8Yotj6QfACWEp/C/oKh6YfGIc4owqM5zfEtNin35G+
7maip9T37/LQw15VT4+VTrXODxJrq1VW/E1+hT4vvyA/Zc/8mfxNacz9yYzi9s2apxMgPmvrVC3t
ddZvJIsbbbSKw/GlKkPjkAu9+MS5svKjfPle6l5ByFB47PXR2M3ssp8t4v1WbmKPD3+L2rSpIax1
B/VTRSnwqmjq5ktj1sS6yeI4Kj3M2H51xDSxgYV66JqIfKtwJpqQ7sTJqSmTJ/SSiVVJp1r7Wurx
99CiN5ljv9m2jYiu/QLKw8466IFyb55M2H66WZ/XGSDXLZkdjEMiNZoNANsaw21Axp9EZpo9Ycl1
Xlc7FCTFWiGyiSSotzTr2LjiJP/Qsg18lZ3yrUWSxeLx7K690H7XtGDaTizuXplaf7Rw1p6yXv+0
5aoeY9sXim8ZTe75a8J463OV+z8U1C7BodPP4fQBBXU11BZMWpTSx6VyrdXiZ87BYol7X6EriL8N
4sQ2g+CYjWG0F0kz7oc5yFYK81HXnVgb9vik/lmFfsDax4NhgLOtxdi8xj0RlcJ86F3SkiItI2By
dqfPqjT27FbJ68oWQnFs4nhaWdMhEy+9qsu5zuOzsi8xQ4AtCPT6tBAyv1YAvwg5374LLXMz5kmw
zl2tuDnZ5e8iPEqbK652/6EGwvpQ4K/aW0WAmUiM2KssEnJbPcCgGMEjXtfAI7ZuS9GgWKydgngz
1bZPVkNhUqLY/CQJ//rtJqEP0h/9HQ+/+UOetH13P9FHO/mElEK6d4nZ0DHflj7Pn+WV0rAnDVCN
MooeA6ZuHJkEPCg0l1rOqntND9I+GQBUyDd67MoAoW60Jo462N/3CJTE3Vs5vDoLAdyGHE/VJiQw
2gbBS1GDAwiMhwz9cP9b+DVv1zATWV5qQ7PNHQ1al1E8hXCQj3Hsk6snSvfasUu/nxmlIFDWg4J3
t1SGhnXIbQzKG7vf1YjCnxdD87eN1Robd8nSZ3WP9ENkTWlvHkMxx4/UXZ5za3CQqsmwTLda5l0u
wB9m9rQlXb1/GP2IYHovHu5njTxL8SqunW4Q71Mz3SBp0lKgjHOYqznZJ0XKJlRzibulX/ADLTdR
k2CaHGhuEgiMqBjfykc+Yeag0lJvTWGmpwAd1Vq3C+9Gf2OlkkvMOBGP6ixZtOeoWOgPyUQTaxHl
wZ1ys0aqVVM9oUfBnvRZNfkTgdGwHoqtrsFvVynCAI2KR7tErdQYKF6wRWdr1pz+OmMBsncdu33u
sgJqobD155LcVP4bf949po1h7xpWesDo+wlOQYCwHJjanv+/P4cJ3s+AXhJB8qnLb1mxevu4vwcW
Dna8Kkt4VQdGanczzx0qLxhiOFxXSVRQ8jK0gVVHtaDzbOgWyWJkkpbmNsoSGBjyrMyR705ed0jG
ZMFki8yatsa8tyqBOVoFoQ7oKq93ryw9i86PjYs+o32SZQFVG+jcGI0CxoV08Jd9CxQc5i4OXCGE
fQIU+NOVOjUPaG6D7JDlvbaqSNVcB1qKwB9Kzotl0BzynAHSuG3ZL7Nt4e1VHzZKKTRXimWPRdK7
aMPiejhGNCCPtT+z9yq7V2vu9moYaUx9c/9k3LXhcM2hJdIsuW82oU9VOy9aYqrRE+rhCBqdzCD4
q/HX6OIoN2ToYIm0hDce7t9sMvg2OsPGFQucuy5kFTB1IPh5MfIdpyAcc4wPTRvjh2e14oK91oqj
HdcffkrkqxNEE1gAWsmtSHj8Y9AD/0omrWuEF/KPqJOyasYM5BHXWNIe8CPvhoDOPio7PDqy5jgh
P/Rz8xPiVP5Ypdr8HLbBrSS0EM6OCNm7SF0Lj9aqYPd4VQIXhzySLfMrSM2kgHiVYdZW4APTpleE
mon8FQDx2zKZrAd1NuLOO5q6cFeFX/8ZxGC+gTc2r+yO/tAsjS/3v1db46BJh0NCz+VpDjRXdu3s
X1uv7f7c/256+W2RUSuI59gO6CNlDEoyPi4bIIZ+flBCdHYj+WFCwX3XpWtpvLu30HVcVlPlxBv1
1mI64anqzZYAgU6eSV3OuMwYokxirNaE7qz1dvmT1np1FU7RXEb2/utSeosYdSA5ubjYm6SHZYBN
k5HbPd21eWk9PZR4dgBLmLd7x9ApxJZPPmrjMCLixSAIpBy06ZxUX0lgPxeBNaBCZ/erhSVIkIF+
cIGPc3UPl+gA/pzuJpyAcNgTmhHIzS3m75zn8t5eghSyTlpyGWBItRd1FlZze4nkPUKh2gtgi/95
NfWD9b3jYiwOijb5O/mpsSuHhFYpatKVKEV16EmSuY20LLdZVYOjRPtKPqXmfMus6VUUk/7H9F87
spVfMoZ6YCs0T3sz+0BzzfijQhyicLoQQcGHCKnssG5Th31D4Fk3oKLBPiJtYiVk5q1dgq+lZkmA
o4O4pM5ahhS1dzgVhN9dlFmw+t+zcjD1I+JzRM7PSnu6RM70Ghp3cwASWXWhXvEGCKPOUtYHMKz5
XlhcKktkLIsCURmSqqNaNLYY0ycn04p9NNfTVuCLIQRGS7eoWa19AhL8PdbrYR0R5n1Sr3b+VKyq
EN33UhT9eyK6GygC7zHoGhspoW+ubTr+60RjuaAB+cDJnv7Rw9h+v/vCSHrdGR3uWG0Ylq0+khBQ
1f1rkc3ORWcuJ8F655nkiVGF3I36oBFIZG9JYPJpEnYkcUrQ/GhSpnW7+kFdtUBkDmXo7c0p//on
JNECGhdxE32BZW+fqipFgaKbFRXL+KMVWfsRpj5UYMOOb00A+oz8jhE9VfDDTIb2OYWSuMp0y/uq
Yjwf0xj8jlJ/P5lIF6T0LzdSul1LXl+QoWc7KxS/ysAut/Dfh3Uv65D4cZa1hgB7WyULdrQq/6X+
TxXrMZvtj7t+JZ4xN5DT4xk7LRviTeiw/NMWmKPq4EmW5Fwn2cqZguQ0NLH5CHZ7d7esefny4IyR
uGm188Z6YT4pEHmFs7kZgpsaL+O8djY2sVlrKw/MM9rfZKWgU4qNlLUUtRcqYn0q8odymjSAjmwS
cIbkpOCm88mlbbjqSMJ4Ja1uxkX46ATDgvnD6XZpk0qrkYH8R+SAXXqH4cIMqvH+gb9/sI1tqi/G
bWaQXyUqWdZLc0BxRTddOxftamwm8Zvolxp9Z9T+QiGx8oowvIxa7W7cql42Awg3EuyYb9pUe6zj
bnjyu7HcNB08PaYLzLk4gjYKlVnP7kOeN+mrup/J+7lGLim8b3cLg2th5T9ER9voxCvM7hdFTiK8
SMCec8+dQQqZXDXHQUkPtTTufdG80F7uySf3TVDJg3MxDKsnWLh4J+loPv87ZEP3n5fqhbm0wN/n
6CQL+H4bpQ8n37KMUBLP1YIq8q6Ic0ai44YkodaHbPAwF368jlFHMjOWFEJNPtJSb6AO2gRWdUQs
qgZXNcyOL669DEyFEWkloo12/3zSUpN7oNJUwD+OvEOWBC3tg8F6M4oYqLeDaVgNHv8u1avoVP++
as4FUT5DRH/X6KhyxOFHH1T5ralEsjKCIfyIgyQ9DlXebtSrQ1aQ8jqe72pqreyNAx5HJbYNxd61
Zn4UP+TR7eyLXdrARqryz2IhmOkTDVMZPvi1qnf8K3PYTBYrqzXHA0ZSG3io46+RnehPkIHYlKMi
UVcjV8p8pK4o5x18GhdG0l9UDgfsyehIjlIJyXK2zqYPmUtNCMKmvgqB/EXdp9WWbapSd8+mDUlA
D4v6id3/g9Lax+00n8Zo1tfKV5a0NPkTt92IDp+pW5i6C++DBMaZH3ixYDepLJk47PvNYAThPvP9
uw8epW+LfomRhIDS5tETODKnTGgrr9Eah5iKORsZFVhNpVaq7eoaOGmNMGdkC8EEUhUvBA0Px8kN
4U7WDWRzyAbHkmIqj3nwGpPAdmF8i14MGY8rrOJZEDt08lCIn9RZGOBxruYHCOQ0mqUxQ8sIFAwY
AW8G2fUPXdWRWM0v9iqcGisij+HUed/aMkseKzP3UFFB+uPzCTVYhq0mbnOxjNxZpQmhrwBQvV1c
smhTXQ6tHHIY4gNdTLMwDkUSt3svsvjtkBusDFrTK7VXQ3o80EWraXELZhZVquy9GACCLHibOKzP
jqx6q0t1CHzMnu9giyqQVcqRp54STBTZrplZaLBv/lFWms6aHT6zXzKxaN1kre4zUyADBwrPrs8A
6WyeTJSLOYtj24+vetydHFv8BHXHJhZWGvTpttqIZPqE95H/ZKP/w9ao0d0/6n+XMA0Fw0Dua5S6
FmdbcdDSaCBhz/75/49c+D+cC76wbQqc+IBttkAyI+U/MlBQWGnU7aittMULXNBy/69FHLdyGnKT
R1VaFxrJYgLt8DrQG4owbGhV30B1EP6rl2ABadolLjAyWu4ea0sR0F4bW3JAmvJPRdTZTanN1P27
7mxKLg3Nm1O1lDznC76jdmIhN8g4qjFlVZ2nr6DTCcRzs+kUWTHKt7n0tpXL4NxL0HgVh/PJTnz2
hfLVrqsfGedIEHLGa20u04lt1l7tMLzC8mi7FtEyIvZstM2E6nCt5oBW0DaowHrQYTDAHzG4N2bM
Ctcqp7cCuqHbeuCLJ8mZROx7m4JhDHZ1AIQP/nx5qG38a8pgq/xobjiM+///Oyb0/zabEIuhm8Jw
LUN3fFuY/xVvqzdl6liO1Zw0aiR79IaYI4JEnAO/XK7kyZB4XizLKgmH+BLWMvxr8WECSTKGl1Oh
a2awwblzqlvjqZZ8WDHE2S2t+i91NRQivWne+FUkwSsKx/Jbqx8XMk3gTevHFDbKTwD1H3itq8cQ
1YZkXrMgK0QEEcOId06CfjUzvRcbqc9pqacfWisZxV2onxRjtZmob2vmDgGUB66UvOU4bAioGZLn
OSBUVLfGvRqRW8Nlq9q29gEQORKlfEF4jj6m9Uz7qERvXUfGOtkF9TqoLPc02TYFjiWQgoHyycCG
+ErQSrw2sfEdhZkUr0Zqp2AgrO5p0Jxw2wxwxZIe1XKKHeJq+263QnDV3vLO01/BXmxs8SOwHP35
DvVKcNiMs/EsVUc0TtH9MNY1T8xtPy0vr17QS+soId3mBcm9uWuaPj5XhGEeHDxzl8EOnFNhmC+G
TA9oZ8u6LkKsPSmXClTsuihKDVIPjTA1rTVu4pNFEqFZXGgHkXoBYtlpLnRVZKG01U6msMx1LG3k
Sk2YT7gAUzGl1JSiGCxiJzcsUXll/cAw5vvzZ26n/mqRQNnMDhs6oam567VFeyo6yNGWPh1NxMTb
GEgA+RcyLbb/3/DY0QlI6tb5KxALk18Lc9T39zPyoWkh4dHa+0mZHvzab/Y5rLbV2KXztcm97+AJ
mytBJi3AEXSwElfItd8V59zMNuqWOpj3L0HfUDXiorqYAPv3Uz1MpySf/8iG1tldSv3JgWen3pai
7O1d6ej0solZJhzYMl9KnGabybO/7pWePPbZQrc9lpJpiFZlSKGnF9rvoIKK5dXi25Ji+03TMDo6
NC+ui9G9u0h8f2kVyqke9fDKLFdV70zxqh2jbWY6w+/AZNL35hpxT4sxwE+GjwYe47ogtfUA9+37
nCbx2U7amH4LZ2YMfAxX6QHgonGxxhm5jdTceKUbYoaQXOu68mE0Zs43O3ZIw4L0Y22i3hZ71qAU
rgsbEcwg6hBT7ZRv6W9BsgsNG1Tr0oX7gcHxgJ8M3obS5MlLMTgDLIclvMW2+KY8zWUPb220Zv8I
1HPcCkS026kc9WvcJ1dVMVMHsyDepNJjn/Z3/paESf5z7k5VM2Vf7sK6CFAme+3oBVgEgje/H1et
GirNVv/uZo61WQLdPusu5eSqyL/Zlt7R3aDGPTed2BhDf+gBDaHtIpJbtkwxkpMt5S83XavLxzZM
1/OkgXf37PzSzSEL3Qrt0+DWbwEe9p2dLN6pd5P6AMYWZ/b/4+y8kuRIsiy7lZL8t2rjpKWrP5zT
4ATAj0kEiHHObUezjtnYHFVHFoDIzsBIi6R4mns4ItyNqKm+d++51DWRqw3nUc3K7Qj7F7lV7C2V
OiC6SziQsqYjuD2I74eaKdcljMbViz2y2Bilbf0gkzY0+xrWtr2TIGT5kCnhxzpyPQLYevBF5LSr
bYvYX2wFXZAvOqV1rkK7vTNhd11rNZGrvtvfDYXaY3NCTp9hrSObJPEOIaknJ0qw7pq/HD6Ujk5s
pIm47VJuU5KxPjVUw/NygvhXM+JRXrZI6EY1oc3JnWZTLfAnJCoXF+nA5S+fDkOsry5rc5icJRw6
ln+XfMp0pptApW0ZNDiZBkqOO3Ms0xOQ0z0BJTi4xElYEot0uiKdVT1pjh38GYATpPOFB2MXTF60
dqrO8txyaLUvOjNF4pflayyp3H/C4GsqFB1q0yhbV+YpKlMjdmUKXzz2yF3npO3SwrsiZpVuRDR9
KHHvbUfLJCNZpEi6zfCJrKIGO/MXCJPBMhs7lL9wD3YxY89lfmSQcP2RSUm4nIRCg8OCdUy0WuQD
qkHqMvCn0GcNw6IrUvW6jdvkmhYfZg/ZtcK3LYkboRg5S/pyhyCoPgZq1+5DxX0FMFBcybX4JX3P
I+mDrnizIYATY38ARSjOaL0qZoRfTaHUkAcogd+/0Rvumywsz9NdlZs9yASLaETP+HVqVrp2M2NN
9o6j2uRrqerGF2wcjIzzSt7+5GtOq0Hg2Ddpl1wiXhpR7GyZNe4S1UR2KxZIzGwfMDZyCBwqhMdI
VNZoNKun0Xp0S1e/vFK2zofOb7qDLYKOKgiqwdzmV+xujA0jkCwXhC9nntouZAGFdUd7N5UN5Q8F
A2ufmfkOo79m2Yv394Vn/XVfeJbmAdGxbYed8WaaSuCD1XGH94+sjG6nvCcBm07vvjBx0GrOvIoq
rX30M8U8FzAKKPbz+qiX9gq5ONGDBTJjr3V7DHtQQmVIr4zrla3LEdxUrZjlB6cm+cQJ/Gmh2lyS
tM7H6xjH1UbDY3Hd+KGwG/FakDHNSVxyqx2necwNfTs1eXbv+pl3JzL5mg4Vluam9nFW6RnRMgGx
T9fY3CVZ0R4VwfwLZx0eeqscclQtFHeJ3Rndb6HQDJhCPVDHTCnhrhJYiw2IlEE7vrImlvTkFd7I
l+SD2RblmrgpgQjibfJBviWNtH0cz+QQi9fVEi/J4HVneUloiTN+ShJ0ZvK6kFcISHcs5wMvRUn2
2YfPlhRZ/qw2zKhaSipqbdlLmVgnH0xxUsV6Bu9jVPeAVdM9zz4lhumoxLF97RtWmP7s6WBbE9Vd
lAN1cKuqlbMCr/v9k0N3hb3659RRAgw1VbMMTWTGaZr7ZkbcR8wi6ympToGfm0s5ySSy/JtlFS7Y
WuTfOSjNNTbNt9Ykbo545w3Wv1HR3Ls6wiG5NaQx1ilTXSV2X98TfPj99R/v+LEFPLW0oabLy64g
T+dUJNg3yNlZ02Ebbut/b5mz+f21wCpfSiOeiRRlpJnbwcBvK4xfakvV3pxLbIy9RsCpXWJLZMuq
HmSr1U5viQTxP2J7OraC2RSnDWsmzALzZE4IntSFLsCrY4h0B0KDwM3SCqqNgtFaequxEaIGEIrb
3vdX1tAlz7iXy71v01a7lMcLiPQrYDnFlqgS5qjMtraF7+rnQk9gGKiEiTf+naJr1NtaoR5NjLI6
ClfMUObjuiH/+2M3JevBKoorWu+M02Cmt0hyo7VcYszw0bcp7Gk8gSJjbLamcF3XyX0nJxBTxhw/
mZ6VoRyvK8udb/Wo+iANOMCKujWLKgVkcaGtLn6BYOb2kGXaJiUX9a5vSChPA3Xjx0GKoF5RiMZu
DkDJnTsdndBtMfWEYDIhsN05WV/CmVwmoVD+WQxZOvHehHkomyIqjLtCRx05+PYNO6BeB0Hxfato
NA4ZwIdaSHztGFRNoCpMgQYdNSkjol4jjv9pMT1aLwnjyzGF70wbSS2QL2vVwjdoAAJRna4sGx1P
3fGVm4IUrjai0dcCLSlWoluhoFiepH9OMwxr5zVKvDOpRDDyYrKVy9qZb79yWZpuuG/kh3DslKWU
eQqHEgxhFVUKUvxFEo31Phzt+EDmY7iQ5kmdK4ReYOkuNWEDa6yGQ9VG6nLItI8ku6kbR4+BcBlY
kWYK8LdMLzByd3g7tJjcr6r8yOq9PKtKynGvgngVqtZL2miPsppmg9tYGi19aZuq8MdINfuNJIYo
fTLdv9nKYTUb2qie2P83UhTRcQAOjZ6/yMp2bNrUuLQoX8tJTuJO9Wp2HXPpS2MPq81pNzv6k2H4
d0lbWI9OmdZbfqu1q0J25hjcavn8MQ8hXcrlWw4+jhxohd4Py7RDXPj7fhqac9Rb3Fnbz3JILHXn
yYrt/u4yB8lBEe1sZ0HxH7HfmGfHpKxwWuTFMYjyM4W65lFMm/Vgyj57NT0zIhvkxy/sNjjLT15R
dtzoE0FOsgQrH2JxZ5Zb9rBhoa+cLt9KljHkA1jXeWs45Vc78+pVbar2cpp1sg9UAQ+4bAalf8ht
bgEh5sPVpTeUQukCz0BJvAVdJRgkRsGaKAmRoXLXkXI1O75VKmiccnIZZpG1g7kdL8rMvImz0r17
f+C231YyXAdXj2URaKI6JuuqN9gMrW+cUoGEfLD9oThBxYkewEksXKNtbi4Zq72X0ScoRs05YkEP
zyxoxcK1y/a+g0U/Dar1BCwGf3+Kcc4m9Bm3gogjzMJyoj/R4vEqULBlnnOSk5oxMUT0etJvxswg
kqqtxm3datq+r0F6XvyT4mkrnoYmfXFVseq1WrksxOCw3MmtQMuiuybKOfu18KYkduYSBOuiA7wh
Z2MNo2gikEAUh1CSmMsuKpsTCG4SGmxcvnpieRgH8X6Tk/fFNxTvPnXKbpdVGVKcgaJAAKsHPIMe
XoUi/1AS0eh1K3y9afgNwMT4y/1Tt0zVtHQVQyZ+6LcVpSGEQ8r+Kg64QW/icEJHbWn6c1B3hHtW
RnxdzPjOnUzMUjKr2clbnXyQk8shDbhigz5e1053Jac38mEAan+2y67dGh1BzvVgWotSs5VN3PXT
wc7Mu0IZZwAu0RqWhoiTc7J6zzwPxlDlzvMNusdhG86KAv2C8/XH00YIJSDtFcv3z0hNfxtASzXU
8MA4cWKSQ6tabybdAwlBAw067/v9eET0dGJ598VxTeesha23UhLN3ITTpADLgaYQCX1QqGmn2mqI
l7PnYNV7ZbKtqWWtLRkJ7UXfn17QEEYOfTFP6aCrAW7K0XSmhTzxUtXWED3QbnbG6LaKseJKqZzd
R6SGnW21LF7yFGVA6tv6daMoLixnUVqjnHGXjS215zRI9sTHqQ8NunaZmTLbPj3crhivZ/9hUsgU
kSqTwhkYE6lQ+3ZWfVSMKDmiTVfRWFN+xboQLUezAwah1CCwOSMTYEDpxYvSRSPOjTHoN5MfY70Y
rHRH1We+OAIIqK0OWdJ+CwK9ukZ7Ds/A6e4p7jJ/FEwW+bTHb3jqM/vT5ZmfE8UTTk8dAK9FOoTF
1pwzKrxZCe6QRNitLZ6idSh2tZX5S/lTwjj9pQyILQeEwxomZiCphrOvyjHdhnXg71D9I4s37P6U
O6B2ZVWxowF4wktC01C0fcrW2EHLmw4yqa0comZRWmOxycJK5xxVSN1kLeRWnXmG63cdUZdB4S5s
irjd7gYNfLbjuXvJQ2KJD7PFIHrOUfT9+6em+ZclkEXTWBdwIQ0ghPGWMYQZVo1ixxiImF2MRe4f
u3BywRJuZPFEdVAYJhPXoYwPlINlQd4Q/eqT4/XeMhAZOVgSRDK1m9zP6oQWjU4M3luSYORWgcyp
cHNwxBbd6mHuvA2lzOIq17g/DhR8L9D1ttLDg9M10WXqUA9utoZ1pODQaZpbpIhkljXJvV6Zyk71
/OC21+BG6ELIPcbOx8qZ8JgYtrkPGkIPysff7Ke/XMGIfHTmniwFVPRx3pubSoinyi7A4R9V13H2
mTMhCxAalQzc/dLAhtKzQNrJFSIglk2ZuMaDFavDSS1G5aqzXGDuHiRjoeiTLqOkIgejG7r7KrK+
vxQFxQ3QbPcQxn1+nkwWvDo17A9aD9aEwiwQCTB/Pu7ZNetM+9Q7yXCqBiItyWhUn3vfuXErF9CT
P31QMOMyAcy/TcjAcjuPHt7fITLG/pfVkWPpLk0euAoW58/b1RGrcXxykzkeSxzRjDQ16wQxK/Gd
cT/mo/Jcey4WhwELHvPf1o131BXupHI7tmrt4JTeN0fQ9cjDjPYjOMtESNZ/yN/kFkSLfKlqLZm8
tmNXoO+NYGdMjG31AJLEn63xRjGT6cbVe3VLWcNZyNdIj52Pda5S0a9K/XEpe8dycxfkNY1WrwhP
BPD8qarvpn3URNAndCYtfknAE9lw82GwuMELnZs6N/f0dePnzBmHNYXyb+/vTtd8u9jkCqQ0Y2uG
Y6u6+vYOgS1fMcgnVA6XDGizVf2VgQxonSeAfCQAQ4uND1GqFDdzRYP4IuOzTYbJiSDPVTO7iEnc
tBS3DeU6RJQaBhM0B/EA2xhzlP0MEaBE6pUciro2iRpHx7dCaEkYjOgk+mQqpwjLzwEohQPAwZbi
KCVU3u/Po/qc5FGw6fTxIFUtdW9Zq+hjqSjch0pv/BCFzR0wDv/WaqioVkWyIUfTwulFg4GAMZSL
YqsWW1AZy51FJY5QDZYrEiJSWwrH13RowvrmTHxkXq99zXvyvDE9dYIiZsK2vuImBmvcD87DyL2d
dlYPOo++rpNDmwAZTodAPK3MYkILS0g4bNAcEbw7AU0itULUUYMgDe7FM3nr5JAEV6Ct7TVTAcJo
pH2s09zjZU7+/oHWDFE2+PXCsZkgCG+ooRsONW9+/lNvdJzIHyQjNzzypmJfQ6i668kWVJ3E2wxG
12zwsclxv/aGRzWe82dsM+sg7yfMz+3nsphOmYFEUNbqqGdnay/Fdqy4YDCngfweOeeudDUkYFcX
OeeiBWBq3h5IRItQVZ8+2ZZ2HQ5a9kC3oDiKHlmp+vfSMyIfpIXEr1N3dfnXbasXWw+uIbLnmNVh
kqMvFQ+s+48XrgV1hngRIO5eSj9c6YFD9sgxrEMKp/JC71w9WLTIVmH/JWg2yxdqyulB+kB9YbUx
Ax3fUsM0bTS1/SWZQ82H6FbqVEktuDH8AcHZaL2SSuavI7f1l4qlMJePDBv0SJ5u5NXfmcZNZxOu
Nkb+l1Qtw+NoKnzHbppuyQ5MdL9LloVmHy7FC92dm0OKv+I8F5FynA1olRZezRXy5mCTKKTe5ukh
pTN3h2wcZT/e5KJFpO2EHrEGukoUcGn4z0VJHoQIDq5VcogDHcSmPs0RswQWI/RRabKI01g++Hlk
LD3LPuaIh/PKKLdKYWy1Nlg3uVqSejRdTYDUn+YMJ7qNRGYJezZ41hQ13gad565p7YWYZMuXAqxB
aBrTp5Y16qqlJDNB+nhikU/Pb8DrAxwlXirYO0jAYnTLa1B7suwT5NgmGcWfZzFlmZFB/mbia75d
inG3tCkxew4UUc1x3uoA9CxyofPXmO9GL32IoH9EXQmuNtaqM9V3/dPY8s20rkruixh3STUy4LoN
YMNhdB0qXQLC1/aNWFfNHzPSJ2/IcjJKYmmk01dqtdFgMdVVEbEPZnGQptM2ZL5D1we8p1wt5cBA
8yR4UJgufJYbSIx7YLJ39IEINi60+MbQQ2tnJrW+kyUww+4+9HFYb82mbG7DiV7C+yOB/Zch38PJ
ZXg2gwD/t98O+cwJnGquHeVYaLSby/ZDPrSkW4wzrnltIGrm8jxvkNoqHS3UKHCHE/bwJ/zG3TGJ
IlKM5HAWmdTtKqyB8mktfiqfai6ic1v7ZEQkzPu2592oRtmexk7cP4CLvlhMxpLYrJ/9IVe2SuxX
NJTQPWPtY7WkuLm9YF5XrDwtZskpalKuFfQ35g2xkGTj2VaAjilHAY8g7kNWpB3EN8e4oh1l7WPm
e8uOyN1eN9Vbpc8yErZi5SXF/VIKAWPCPwxL3zt6k5ZsULRJRZ1bl/apcgk9QwhqPBugIzdzmNVb
D8rC+0dA18W665ex2GNKZxhM6XSPu67+pgEQl1petLUSnCaTj5fGA2oox01PyaQODHApegdUBq/s
3yfFZdVA/FKwlg4gZi3toTLVr/KZvH0GaYntvFSP8ihQQdkjtctva9u1DzExaIuB1h5ocrLJvORU
6tXR8s3ipVToLnRCrTgZJwVm+At1KRydEDEeeqZwa9ZJyilyiVfVStSblR59bD2h8WS2NXtotF2l
ZBakdIKZBHEDAjQLeg1cm2z3/1hRi+LHOhLaIR3BfdwCyFv6Y6Tgwhu0XWgwrLmluo+EcUkZAndD
zK26lGP3TA8jM6rwFvoHpBBjvMUCoS8uKMU/jVhL9ma6KemIPTpF8yJhg/Gsc9/HTKS7Omox0ADm
urT19Oj32Spl6ntH2kW/1nB1LcNuSPcUspQLv0yxAFI4iYkQotzI+it31C3UV/MiMMlYwaUZBse6
Iz3AKO8clSxU1ozVWhq295oRkbcuU7um2HF3tShal5aI7FIGVssOZB3I3YR5JuNV30C3TUG+XKgJ
FayGbVDhPlfyClS9CHGTPdja7fYj4DYxTwDwN2lETEydvo11zb+zawdZPP3rxQUlr+gYCQjMcLdu
7gb7ivCAm8kRXhlRXcKCrN+443EQPMhxgJgq35C4d7EGVg0Yhz8uidkyV13k3aUcqaNMHZOBVl6I
/WRuvHZXamqwmh0LykMGzxHd+DfLNvaoPpIXr2mSZcg896628100zuUa0LC5S0OrvS8h9dNtFfmC
3iiyMIeb2qJ6NKpKfdvlobclbgogJvyyKyOvq1XXRzd2bifLAYh96XGP+jEK5xNTDzqs6lk1uoRU
swg21L+3XLe+88BlNzkBAb2jomge/G7fd7W5gemxgMWw7qYc0bQgCARG8MWek4nAa61/dG17YRnp
g1WbB7m4VhqGZW3ICewm/bvM8o2wRhyku0zvLey9WQ6oXpgccgsXMpnVBNmE1gbkEiBU8YCR217X
Nv6ZH6/JLbPuqqPZx3uNyu05didMnzk9t0sT/P3xx3i7qHSBQmE2ZwxmkmA65pvhBxZUx+7srX3u
WB8Jlw+EIiq67+YQMDxiK1m81xHpnQs4oisvdrVdkgYHDrh9lRa2vy7RS8ywf1N9gw16Pnum8014
OiDbvMoSQz8l7kE8K8kSRXeVfVbc8VXRIbyYTgoDzbWp99hkiqdVHt2//wU17+0EgC/nWYbObEkX
5a+3A6wLODeZNN3bZ6APfTSW9r0L/hAZmTZ89JqQVUk6+Vd2rEEdUHoNcYaIcdSwjKDIPY0Mebel
nsznYsxPxH5E26alJ4ykG9f/aHRXfV3ZCySVMyVm7Z7BLXpWcwHOxGtb0gvaGlMzaGC/0+g4NEa1
sTIjuQ7c0lwU4seRlRA0GyjaAak8y2ZO/LGqmYAr8e0c0gPw0ia9AvVlo4DuP0bE764COduyDNCD
SfTYAVWcgMLXCwft36mejjQ1hwc1fS4Q5Fy7FJsXEmyje1W3clqnO1iEt607+ltrKQ4Z0/ousIYI
rCIO63hUHZpDbIX/3iqKSjjBjTs54ZEXXRNjrE7KuFpWmk7niRnc4NTNbrKiLaz6LzUcywHLwEgs
oAm12VAid5v0NS4Y7xtrEOFGqmHdlaSQLuXkNyxq9FGxfyKg2tmqiVUir7b1x3F055PqvWBz/6qK
F3InNTaqMl+rnWKvgxDYgdzi5uVfjznsBEMvn0si9A5k5trrEETENU1LkrsidzPl4XiWf5AM7mBV
zCxegmHcSCmQnsF/qegSCTWntHzGtX7ULGeukauXzMJDhbm0SpwV6YYrY86rk9RVuEnw6vHhbhT4
sauK5ISzzxkJfSegiRF2nvcY11W+DBmhjiP3v1et0wooVE6wR8UVrV1EqetcnqWxmRlnQ6FKz+kb
fZ7izzo4tsVQzYLgSEmh7Rzkfh7tjYw+hqFP6e3lIyZWpUEpzNnzFUgJVIuT96oM9XgCMaIMcUYn
QseTmzPKYtDtdqDTp2u0/0J09V1pYpE9PriJe0zqjXyViu0LOe7JEV8RptGI0dtIzQWl7K0UkqSz
VVy5GhaVoNv2HNjjjwcz6qZjoTuwEppeOwAhZ0eOcHOPygS6/v3L3TLfrm1FhdvTbMYyzTRYe7+p
kuGgDhSET9BeJ4fqoGUni0tVUyVeae0iX1wH6CxuGne2l3HXLMMpLEAyBOUChHu5ZeVfbkDlM+8i
1/F82ZMEoiTL1EralZEVfrEgVic/yuc9F/NlMRoEoJAdGsbLlCbIxrTmkZi4ILqv0thdgrFyl1lX
EpPw5/rLsl9LIiipVXQkIcaDdmzcalza0Pb3o44yzJsfJisjWaMAuGVVZyhLxknrU3MpE0TqNPie
IGI4bYG03HMfkx4XqhJSHLb6tSwbOaHx2cnU5tGe9E/I7OaDBHUoIgC0jMx6Z3Gz9nxvOXGBi8a8
AUwN0zYtfpaZRTu+xDn8RUE09gAZ57aSOzto9TWaBM9CQhBRPNGG9JjNg0gDZaXbYq/fNnOBYlG8
BT+vI/w83ULW4eKJopnWuku7j7XLpIrQzh3E3L0LmfKZSNCvBWfuByiV+k3pAN8R5buprfWTncQl
YXSjuUXqEa0R6Y9n01KGc5k9Tb4V3siykKtixJkt6CQ98EOp9HfrpCHDtT/Hcj2XH1Ru1Vd5FiGt
FPjYQTM/yiuF26S1tCcbuZTWMBT1zW1Vt4+l2Y3Hf798YYIkqrJt0kUF0fspJP1yo3rTuLaGfB+J
YSwQD+jmDdYc4rZiWoW/tATgqhLx9IbVQLJScL8kmPuV2DC2w+v3Ww+KPDzJlIcoFElVQ14PO9mi
j1F/jTVN9dhMEmSgzBxdZYqv/KrhnjX2qNirXheXPX25RTBHK9mrkl2rYngtfNvBSR+7B1dCwjBu
a6vLFRn6XNCyMhN7EwwdOnehbppnHUh1wOptZVZWv5Eyy7kh0sAvHrM2fdDEaOxWenmd5jGoiLbH
DRZ7r30haAWDUpxsOjL00mNUA+powveMqastcB6/GnUutOduscG6Gx2yWOu2ElZedU28mqMKOQCq
aBwIS9QRxR2ZyArKXdV4pbGHQXNS4Rj2As2Gyn3qlHKPItX+zg2z1OqsqZX3qnmbeW4A5Qlnj/h9
phY0r0XQ710GsvXl5pwlgMVtey6JcF0MrqNtmdpjZCz8+ORPlvfqelmxlyLPtgivuxBMBuXPfer4
xpUNTOUKQfrGbRjVPLWCUINQvxaHWTpy87TxFqAOq02VJ1fdbEFtFYXfGLk4Q6N9nzI/POEW7Xdw
I2FLKF2IOdtDzziX2r5Q3LUjnv14G5pcd2HpRX9Q7BgxgRecLHiIBF2FX4smX2C1I3titjNoohSa
5N3GK3L3XJHid2U79Q051+0pB4Ku0+i/kYDNZFag9CV2sJJaWDSxJl2zNedLvPcCaMCNXzBpMBvo
ZfXgrLQ8/ly6SvxQ97hgNWVCWeHmV524j3RBtlTghB+dbhZS3okxJAyK5aWJDQLjawn+UQglA65f
+ip+dIV8/ZFi4rSLNbvaFCTd7IfY39W+XmYrQiCMbYlcbtkgxD41Cp/aQbaJg1oNX0HqbO1u4s7S
Y0Xeyc+RDiBusn7MSDL0q6up8dbSoYzLcOG0E5ekamTGSmtS5+nyb+PYJ3WU+p5kJri1A5Snqz4m
pdeem5QuH3CWi+YgFx8uV8kgVWKrfcrN5hU31z7Is+4JJ+OfL8s3DMZOKYCMXd4+jNU9/YqTHWdX
cnosH0jrzJY1yA63MYqtW7cWLOHQXThw753OaNdpX3/pYurLKbYd3KD9nRp8lNYHmQ7D+KQtuCqM
Vd8WyNvRkj+OGHeXhVPk20tBv0MSvx5SqKsxJd/1OOvlXUqMYF14CHrKAJmRqDsHWaVuCfa8RO4V
YWOT1+N068a4nrWhfalj6xOJuP2DrlTc8G2PwGSop27f0uI0TYhkfWxthmSoWVLTZDOUnFOhibS1
YJ5eHNbQM08yHVkLZ2stV5Th00jOyWMcZVuioUAquZB3Bj9rSLpu6xsWw+QTjyO11xDRjxTmBOEX
iUlulapaABmbTkAsjja5Ps2GKvy4NbUcTrBK0kaQGyP0ePAqFm17vGCYOsCfWvf4Baz7dNOYIquG
Rd3Jas3imIbFfQAzvMIrSUQpE4QUJfBKjXvzq6cXxlkTgUX9tRN39h7cQHEVOs14pJj21JFfvUh7
D384tiNmCsFEYPqfQAW76f3TZR98dzfaXb3wZAHZR2ocmIj9kkQvgOYUwc7u4m+dBmdCTq4tFCcM
TuHKRIu6/aHjNg2g7PI1qfpxuuiKOhDCnTlorh1iri+La/rG035A7LCkb1HtpePVnpR6X7O0Wza9
tUtsCjtmHFJmqOtvYsPQmLvQLTCIGAQxBanX5QybyYyeIUN0PbnJXNt5uC3ix9QLiXEQtX0tEzEx
CvUaL1GfENRv3Siwv5RO+TIhQkLE5+XFtUJZY4GlIFvJJDa5lVfBhyJT7xjX56NpiuaT4RaflHBY
WvpDOVeUlGqvXKSjvSWgod+5FGsOWm9Y24tnbTKrE+mz3sb1Q+b+httc24VnMtnwtaOCgndVGsay
aB3rEQRudyY33Vw4M/FOlzZDb7p4GYDIJr8pRANWfVvpsz1btW2VlB10ndbbdmWcGzQrCzJvg6ar
HlVLySinJcGT3CpMTv4fW0DUlrMbvsjba1eFzdGpXXMhnxKv0DDbgtRLn/x7xDFqLY5JQEkppr2/
/ZGW2Y1tcsiM6F6fwLPJWZ+c/3lo/yhducnC6OnawJDkiE0zmCa6z5wvxbiWURmeyMvoBKK2u6JV
QWN4cuoNJJD6sZ7czwFwc7cIFjmo549jNNEutpyQTOVwutPK5kG+rgZKvo77qNtDFHQfadUj1fPQ
Fo/jPfrW6hYD3Z1k9pIgGtMt0AhFgicm+/9MUYnqaaLxLNxt6wul69I0MaIH7o+7YGYZEYu+wjgM
FNZipdoNTn5VO1pxIh2re8pr8nQJcqsZChDf9eaCXuPmu4FG4kAG16q3dqJ5h6qKr2R1S149U1o0
W61qklWma0ujDlmzqhkjg5YA9hN3Owk47fPeWVUzpTqvIRXBF2EBhSpXmuSbUJEzns3AYC0MSSSv
whqErVnfyrtM707P1mzmy4sYJVWdT45DaGfhjs2poTW5knbsKI6W2UR5RInaG0PB0wLaneHdaMJX
tY62hREZz6VVVNu+htwZeeVVbeNZx+XaxWp3vrRgxgj5L+RvbQk9p72ZjWrc6b7j7fS8dK9NGz6O
bkBbO7+/KjP+h1PfYTWmaqrLysz8Sw3GrCOihjn128wdP88lDAiQjJhb2TLpAt7qNokPUASfXM1N
HvMQD7g9ox+ouVMtL0d7KDTrVCJddieRIobfYVU27fety2vip7l87df3BbQtFkAc8nWWYzGXIqsY
/sEpafpr+VX/4/P4n8FX9nqKOzlv/vu/eP65KKcaQ0H75ul/PxQZ//2X+Df/fs+v/+K/z9HnGunJ
t/bdd22/FlcvRGG+fdMvv5m//v3TrV7al1+egNaP2ukW4N909xU+Tis/Bd9DvPP/94f/+Cp/y8NU
fv3XHzgg81b8NtTi+R/ff7T/8q8/NHHM/+Pn3//9h+IL/OuPZVH/3//z9R9fun9cFfWXv/zDry9N
K36H+k+bGbjN+h1NEI27P/4xfJU/0c1/ao6OPA2PhOnoNj/JC1gG//rDNP6p8hpDqqHZdDR0mtlN
QRDYv/4wnH/ajo1qHuWfjRBT1//48wP+ciB/HNh/5F12U0R52/CLfxm+EX1THXV1VRUV1J+a5QPl
0HJAFXbHOmvYtaNrgofvm6ufdsf3v/bzb+cL/NQG+v7bNc97o/B3bF+FJVwpt0VZY953oVP326wF
KDel8+b9v/Gr0OrH3xB+nJ++QcOwrergWO4StXx07AkghTpmMGej1/f/wP+4i/gSb2ouBnb4KtN7
/7YpeoojPgSgPCAk+X/328Wu++njG3DwrMjn47t6xHLXnc4RRevf3J7/bt+I13/65R5Db0m5Lrgz
qRCuOxasL1nX5eue0u7u/c//qxj1x+4Xe+2nPzHwF0gi40/0TdhtE2tgUaabu4nOE2ui/pYc7N98
mb/7S8avf8ktvWQMYte/RY/IQqXcJWD7wS6/evp4EyhJ95vu5d+dtKLk/tM3QskUzxNwt1unL9QF
vbRFQAd3id0Ytleo/i9P2zetiRb0ypzbpnsbQFo6882s+9GK2mvR9nt6/9D83Rd5c22nrmGMZHi4
t3HXXeElgqWY7gd6zCnCst/srL+5ON5O+yzPyLEq2c4tHRM4En3KWGk9v//5NXFkf3SR/31uuW8u
7YRWNVaFrr9tKm1NqN4aRt3C9fd6++TOjyl666SK1wlFEodFqe3cmen0m5NNDLD/499+c9VXhdaY
Mwua2w7J6Ty0eyW7G+KzHSQry3ilNkUlEhOovu/dDw6og5yWclpVlM5PTK/J1JL/q/Ai8J6M4rFf
jKtxiFktfzNgDf1mF/3d/hfH/qeTVXVrPxvDvr+lnL43jNcq+kTaKf6UEXUeKgeKXSKYs4a0jAcR
CMPSNEnuNaLV+x/gjQL7xzF6M8SkXhZDyZuyWxEi1g4U99hfbtZuNZtdM1PG3w/uB7+89YMNOeaL
rC7XcU1MlskisPRJjWLib++TZBMOzW8O3htMxo8P9WZQyiZSM6iYRbdhP3wJrRwtm/oBvzhh4ZRY
iSJcDnWBTHtCEQYviI66tuiHsQcsGT85wEYWgYnpvHGvu3j+XMKA0SdCibzow9gEj06ifNI6ezNp
42Fo9GUdgv/RlDOG82Axhs1e9bv70Yu/Jpm6AoHbkObShoztjI0dkmekCoTOx4eQBEe7He+Fbl1V
/W3XOUcFNFM4UcMhTeWq6bttYA9HlEgHBvBjlFdYAYtnylVbQ692Xl/DF0tvI9uj/Ky4GyuNVrle
MRUfoftacbhsh2qjg96weoYWQw3wAvuse/O7NC03Yxd7i7wtnqbK/s2wpv3aev2x69+M0hphVRUo
0uomnm2So0mBaojbAcubEYkUFNaqS/XszPCaYwMWgVWoan9zMfzdtfB24B5ny7GmGAVAXeLfyFiM
ZNv3T/O/Gw3ejNbxoJOglenljTlkHzrbelb+H2dnths30nTbJyLAMUnekqxRU2mwZPmGkDxwnpPj
059FfziAu36XBPiq0W43WSQzIyMjd6wti4Ne168fX/5CpHbOIrVZFbi81kZzaqg1Q02pDzP4f73C
KEfGnx0i/T2g2We52KB0RVrbVnNiGwPKu7EV477tcvMubQQnqB8/yIX3ZJ9FbEzFUV9E+D3OEry2
Ul/NqnLXiPjfPoN9FpQ5ftXcrrGbE41+K5itegg1DZ+p+TPZ/qXffxZOFWui4mtEHTVnZ0T6mCme
1mVUDKWqb/7tFa23/iNiT5RO6kZo7UkqALIVVAP4OF5D4s4/+QYXpoF9FvyAsFnlEC3tqcwnzEEA
f2zHNvvsE1y6+tn8nlZ/GYf2hJO5JI+iAAsiop8fv5n1K/5luf8dzf94M4Ubz1S7+/bkpvjv6gMH
bvNyCuPwNMTWj9FRP9mVXHqEs8lsO0oOxIYQlYecKjDvaFVzh5ePH+LSxc+mckpBuDJdKEbZ5H6X
touJZbV8Eia09Rf+5Q2Jszmc6+2cmhU1EqnC4QF0Z29TORzC4aaMZYDn8XuUVWupJsMOPnv/pycS
/2dOz3RIQeI66W64rTsIHSPmS8G/XfxsRnP2Bh+jdVguGm069Kgb/ZFOkE+mwvpe/va+zqZzMRRs
SJJOntze7D1rqbZDnj02WXpFPfYFTrhXFc58S93E+l+l5D+Fkj93vBc+/7n4vBOCMmPGyyIrvV20
7nE0zeaTp7mwSvzWu/4xP1x4Mxkm4+2pc80fPSbwGJL9aHsNyxLzk93cpXROnE1vqSdOlOAcRybU
pl8zR2m+lypn2lXfhei6W4DsFMFvcSZtAUHOITIRS3tQQyW/lsNcEYqxUAFI0LzgjLMcaj3VNgPe
r3420jUL5Vm/F4MmPhk9l96I/t9YKjO6RSZFlacR3nOtNFehsdwldXnTMzk+HqDrKP/bEDoLFiH8
zNaVBaOftG8focJGhqTse8N+Vs1hI0NIWWLVfH58u0vj5yx8wBQo3FJp5GnKVU9rYcdq9M5+MoAu
XNw6Cx+opMOy7ZUOwnhaBF3WNUC5sM79+KdfWDutszjBIWuz5P0sT5YTJ0FlVSnvzEZVl03J9uNb
XHqAs2jRp1ZnOiLDzQVoq+eGs/AdBw7Vx1e/9ABn0SKkSUAmk9OdOD/VPc1AcR1CVcxt/frjG1wY
rtbZ0u9MygxHuWXhGdrh6LSm+z67vbp3nDi76cyufvj4PpceZH19fwSKygYqY4iWc8XFeMqnFlsN
yuF2ef9vlz+LEZVCOaQtJJX6jPqOEtOQOkEh6YYfn1z/0ns6m9ZjiPAwxGf3lFZTf9AaDl5So3Qx
WAenb5ql8TpEbR3YDVbctCyVG6lnq5YOA2mIso0P87D30axgJmu6lOUHGFwUUivUIxgc0DMRbkcU
D+yQaAdWwrAAk9mxFuAguRs7S9+UNYZlSHifaIQqwFWMTaAUDuiXvrVv0cLq7CG7LnCn0dhmttVi
M1sAPqhD1mM8Q7ysVqnm05zn1YObBzILsxtDm+1NG4doH6rUvTWa7L6paDbRjSrahtk4HweJ7Qy+
jOkh5Zxu7fiPNvWgQWwAl+hRhZTRJ1P1wgs2z0Z6t9LK56lqTn1FO36BtNJJiveRc/N1X/PxV7yQ
zf1ujP1jEIq4drAsG+pTa3coLArHhINmzD+RZbkQpVu4X41pfDJ1Lz3Q2Yh3TSzYcTuowakat0s9
faUcc9vOtF7xrT5+nguTyjwb9Ql+AFLPWRlNWiqOsq/xh48i+6qV5Hj/dAvrbK0ZaOXqIlXUp8Jx
u52kYOCxqEXB2Hf/eouz9YUOhTwTjlqfEq27jU2HRcbJnyDuffn4ES59iLMlRkqtAwZm8iFWR4fY
bfFubBBZtEmIhmWCQPfxfS59jbPFZlpASqu21p04kbxzQ1yUpvRmFuEng/fS5c8WGnTH5IXN2Jws
LK6+xZOSnVI8KDdRnpT/OGTPglxv6Bn9FFKc9AQ3Qd0w3uxlIM7YDpKBxRz/bc05l8Bj+mvP+HuL
E2nbgSPWhyrsNpM5f0ndf73F2Zha6BtOhppboCfeTUv70KcrDD6ENDn4//S5f/d8/hFMsnnsI8HJ
2SnNffS9cYrO+JNJt4aIvyR4v3luf1zaJsedoRCKU7IMV6lMf0aGe/q3X302ivRpEk3bqeIU2ghN
RrD7c1/TnDfibffxHS4EWeMskLeugk0WlnsnJadJBwzpadTUp0JWW8XN9rMWf5KWXsiCjXWe/PGS
DGqjjZUX4mRHCs7bdEc6y88w1o4uFB4ohXoAbejfJoZxFsvbCU+Jvqv51lktb+g4n/3IbZN9lSdO
0HdG+o9j6iygg21gZUJbQ5YKhGYpp3cQydr1OOvt7uOvcyGKGGdTXHHdDISLZp3GOkGQ1d2UpbMF
U/Dz48tfGrlny0WU8FNxfLdOHR0gXpTFxWaykFR8fPVLP/58VqepOUZzb53wBb3OG+u6auSjU6mf
vJtLheJzek0WIyU1EkGZinYV5LfbCAeIZdyCLfPLDtKzvFGoZNfRZ7uf33qMv8x0/WzNEJbtxKnl
iBPU6lJ8iSo0bw7K92mrl0+UmYKuvilbBbfL26n4qRvvufGimsuVIQ6kMN76b80xobV6CT8Jzpe2
2/pZhDDjqYIxW8CVCEccHybfHX8t7pMJwFq21V5FTicOGD7ZTYpP0G1Ztn4VAvkwOz/Dw2lqtmmz
np00eC18/Nm1Cyu4fhZSRpxrF4EJF41z1GLip9UOAl8VEEKHUlSATSMf8G7ZtDTTvVJ92NH96aMi
9+viaNJP9/HPWPOFv32rs4BTmjKp2a1WJzHcL/1AXr/4dsXxmljt8aJA779adbH9+Ga/J+Tf7nYW
cuIwEyOCpuIkhzTctB1HZdZUCtDZrfm1XozJ0xtrPkxJ/R6Hw9PoOnhMgl66k23U0vEPR1Czql96
3j0UkQJxOG9hyqla6KOZizZNsTxN4GPRfGE0mqVsubFUFEEzxD9EIxs4ljotiy7cjDzBMsLBKt6b
rBameYxX5scPeSFa/G7V/SOET+gYcHduyxOm4b90PW4814HA+vHFLw2as0i3FJVoQDwWJx23XW+2
DFLYBmaN4dLjE42fZGWX7nIW8Ca9jlV26PnJsJpbt+9/imYvxmexOJ8MhEvv6Dzm2V1lNHRSwwue
8FpVriHHflaWR5fz1yGtnaXGiYyXJsba99TrJsDaadEeBf3pBxvvHL/Ok4hNUlfX/qA4eZDPC++w
zo3r1CowbpiUZBfXfY3+L2/vF4oFV3PX6pBN6SLNk2K5Gug39ocOHIBPNQx83Igo+OOve+G1aGeB
E5gwMIRyyEHj4A6FJJo9RPBvlz4LgMmylEbeRtkpokPaLOWTJfOvH196/XV/mdS/A9wfA9520KKM
ucxOee2AUY18LMg8w5IPdmNeD+kNhNHXf7vTWbBSR0B3ak+9a+lxaqtKwMLzvJ0ccZMgvQ3z+msM
SPPje136Fuuf//FURp6XwCjG5FSh7A+0CN+ApFE+K5j/Tuj+9tLOkiIDi9Z60aaEXH47WE2gT4o3
Wvdlf6DrqLBUT7GnY5T8dNFoh1N9AE8VxLkVSIxeDfHsmDENoJMXgSwK4flV2iOOzv4SP2UhWtr6
xZZbcnkvg/UeDrh0humO/nTPktv/3UKL7H+Ld9pZSBqp7qeamecneA/vWWX4HZTLT8LdpY9wFohS
XpEeJhXWSAVo7m7a2pP8JARdyot+//kfHzhxs0gg5syIoKdCvTO1zlfDU5PSKbacUiF2obir+08i
6oUHUc9ikhGNaZwtRU5eb9Islia7ejI/OQq5kECqZ1EjL5IsnqFYnSxxiKiJNYfmM4nWpZ99FjWq
Ii+1ESOBU+pm2cbl7e9rSnOffIJLV1+Xnz++AMU6Gl2UPjsZuBeWWoKfS/T9n2avehYpyqopsqI1
i1MW53Vg6IO7ETN2mx9f/ULEU9cH+uOHx4CTxTToRDyn+EIlpvUUM3ruMduxU+M6E9n3Ou0+udel
l3QWKGoauxTR9OnJjqunZHAVL4kpwn78IJcufjZ3w2V0jHGZYCC147wZ4jfHsKt//LpnczczVdR9
WpOdtNTtNpiZxF7hhvr+419+adCfZxBUpSKhJcXJbMyXIi3f4Yfh8ldWn7wZFpC/LmvOuaY2jOos
g2qQnFRd2TX2eE0wsMTzqB/+B0lvvaQ4dNOB/xRMi9zE8kXwEnUcreZoCWZU5G6h3NNNBnvx2uiN
XYvcaOx+GNkTF8mxZTNy61rHokzQ7wimZy9F75nFfBjGl1lh52FYfqbUPv3hglTWyFR40rT0Lyfi
vBizLXAa2sUGdbuG9s5mE0edmz9ZeqRoowrdb4uhBNuJb4OwrkLbvG4K89jKG/6OntGxosO7rfMc
lzGNpqs7NunXLBxO2L8n2oMtcNMF4M+Hoz/Gb7CIZ+2oesiQAEv4CY0tH60II0z9ACHyymrf0gKC
8YMNoDoEaDE31bbV8YGSW8CvgYKrMekAf8dRzQ0/wdKgyPN3eY9qA/rKfVEx967TGkl+B5V6K8Lb
NPwpLDyPtWdWvUGtjzSYQhFROZLHBqKlIVPdAlFcT+jXtZCWJg8PrLtK60E1NS+hG/t9dpNpD1o+
B3rDv2FNA54WhJR44TdEWHM6NKr3rePp2teW4wlRWq+VhvWhOe5womFrEW+WSAOdckPjR0cNo2Qn
2NPKF6na2gCH7K/fr68QKrPPPrFXtz3t3YuVwsnaJsa39SHVceYwvIO88zDNg98U1bq3cjJxQ/nC
Uxc8vMt/mnmOe7YgxCPH15Cs0hNoBUwpQutbRGX443m3xub/m7egpP9v6Mtov3Snkg3IYLrPlM9n
XntuBNVc8milUD+5zd8jLMYL/72NU4E0QTydUj4XO4NWVJonvUVd/KZTd0Nfb1Vc3T9+or/HQGp4
/70VeIM6K/uOHAOSKqQjZHLmRLPxx1f/e5yiieC/V6/7iTaTdX+NSPAxhnSh9BhPyOKT3pgL0t3/
44LRcCxvWchMTyXzIZ5gkLXjkQmHK86GObHmTF12P6rbSBjbylBPOPd8/GTrF//bSDhbO/IJnMxE
XnmC/SpeQ1qWnmqzGAlPmJcYyNJvnR5O2sc3u/icZ6tJ6+aK1k4iOdElql6NdMbdq1rrgLfuq51d
CWqXaYNSI+zh9WEu5h4WPCI2Re5iXjdr9SapXOeTEXPpyc/WHuAGed7mRXnCJrq+oWEkv1WiRX2c
M5q9sdaINn2af6axvTDhzoXfTqaYeNysyEAn+1F07TN4h12rWvCU4k/G6IXnOZd/59JYihaxzkmD
gujB3R48FcKBD0hKPemg9wJd06tPSnFrxvuXYfPbrOKP3MmetDl0IJKdelW+V2Z3O7oTAPLhrnXp
+sgk2NwMe+1w3H48ci5Mb+c8kkB/Lax8zk/ZWL2WZf1WqPq3jy99YW47Z5HDiNtOccw+P9WavHJx
49HE8M0R8pNhdiEG/iat/vGmQBFkMsWW7SQ18yYqzHUBPcg8uoPNsjMWHc+wWX42vy5kO47x3zhV
gYeTaqXlnM7sq+VYNIcYgS//qOcbffyuruSS5tO916URdxY7tNCp+tw1k1OqxPajtXTiO2gr9ZdS
OsW0AZUL1UghqtHZouMa0GmWl0SEMxQF9Y7fol87Y0u5dKiW7TBWQxCOhpR+J83kkw3bGfz9/+ur
ISX/94W03TyMWu3Gpx5jZmzxtn0U7cvM8aYSnhJ9bstmzcLaNxOTzjU1s6xDZJe7dC3kr0CzeF38
u+VUs6NM2d3nabbjT9ipSwG60y42UfUSgzFa84sqSsihCq/IHno8m9YTdjn8UCE39p+sFJcG61nQ
EoWt1lbK83CyJylvpb72GYbQFL/FzX+Z1eei59at2jESXXqKnaK5wTYgC5zKmX0Q+XthKPa9KUZn
r4vsNTO6fku23W4yrVA3MF9gE5TWA6hRVeBbC59Bc9TRd+TUQSBSEGSolXtImcSV1+Be9pzpsbuR
yhA9YX6agrXryQQ7rQiWGMtxO53BiKqzczQ1zGPmBke91Mqanazg0bqa9r2arezKgGvrNbUl9+AY
3+ORnM3Rp/KYjkLf0bduXM2kBVDeleUotcW4HSzGmr50X7uVZBOjzzwit1O+mN2U7+HItsjJYwss
LN1LNo3zVBHilpyi6neK6qYBzbScc8h641iK4aVDqwJ7S6OtqtO9OkOkpFaDm6CAwRdkQ4a7mw4X
LtPS9n2G9vNQqWZxY7t6CgYuHqJ7NdfTB6GGL4DkC78shPGcFgp7IE2CXVrEsp0UNBldnEPib6du
Y4aSQbqM9xAyc3xRFnpCTOMgiyrZVIZxb8URu4Y+BLgSm32gdqO979yoPCJTtBs/wy+Tg0/jSEtB
tMua5o369o8MIvxBT3K0kXADn5pqyu/UURrXLsf6x6zIo4NapEPtAaUd7kqoRbsRK+0952ePk3C6
IJ7D8DZW2nlrwuA6ZuFSXqVKnQacazfP7MFsiHfA8d/SWGo7cAHDNincZGdKfD1nB3u5mHOUTTb3
2l0qOeCHxoKISbScLkkZYHe9bKB1vihO826rsCXsjN6sLqno3839PCpvVBv8cqO0AU2wB+xY9/pg
P9LYsuuT9Ns41cVmzghK0LckCIvm0TbSY9+k+yWGjdvpA9HBSF6iYdi4NSt/3lypsUHlza02TVgG
Ih9+dHaGE2vrTy77pgT+YmFvnASK3HyTlhaMlvBhQBIVDS4cQnmlTVLxs3j5gfrL3M0kbUu4jYw3
OrQ9zEImzzS2hpHjt51wmIfPlrENuXU70mlSzkHa3GKLs+864bU0IBjl4ifl4sX8zTqrdqqbe2r/
MoXCL6dX2VNTVAm0Q7sBjY+O6rVf7J3CVtpz1YqGdfNmAb5rVl1AHoVFfHNrMopFI/aNMaLPLMIr
Ix8edKrgwi2HIBmS+RANdZZ7M+dnHnvT6zAWip9YGJRO+p6ndjT8NgsjPpqR5ffVm5nmrzpTvanF
ZuE9Lyi6rPJJ7bQgViRZneILy30bhsRvc9rj52oDcnR9f4PGl0zm/fpXGZC7HHN47NkD3klHChNl
d0QmL3cb7Ek6yC/A91OBoHeCGZ4dmhQWb30oWk5ErQ6r5MM4tKcZP74u12GVGPua/3tpjiVbDxfG
hkKBbYqVQNqPUuNrGLj3Tts6LHE2GnzR4fzDehY/yu7dbXV/oimT55DFS+vEV2rxc1ImuaK1fMvY
1vrPLErxUBWHsnN3g+iuS8c+DHK21p9vtWi0Fy2NvBjOn/Gm6/ammTHZQHjH/633uEAtybKJinDf
K5heM6AmEd7JpNE9ECd0yR1U+g9BW5ys9YsJ/cZRcPc0TGXDuOYjZEdgLp6JldoCNVZdpEcKR+eY
/W3oAV6Xs7qnDB7UGu6F0LLTeqDpNHFuYpPRwskW57mLz7HCNiktfxT5ne0Y/TZmsFWhsZ+dceWf
3kwhtkktdsEZ8reeIBqZ2zRpg7zKf8ksO/I7azxFWwxBppbZP23LSD/EIg934ToMeeiqu3L1MTAa
ec83yqrwyK5W95mwk+6uf2Qr3S3/CFPMcIe6fgiTekPr97Wm1ut4yyncJ5j9ybHr1w/mmNEY2On4
Q0bhLyqyAbhxbMB/NJOkB8K+cqP2akwICwy2qGf+JMohLqBUDs9LPoSeM9VBLiG/i7XFjy0wOw91
fsX6YQdbFTMjnOiyuzg5rGNmnMaOYoCdefFi/xR4e+kYa1WgjSDfAlVS1hEwtuZ9Le/H5WRj7g4K
7VhPRO/5oIsEQq65jez0i0IaoeIgNYePCbb3Lvr92BqCdWYztrrVBJcWsKH8HjX9YUxyL6KKxImX
JytMELs4KCfNcwoos+uyOr1OhXU1qeOXkqVEGoiUY/VtHfDN8mWwpsfQpSxFhM3VH1zeXF4y/Qst
X0EFx43k5pbX3zBe1um2/pT1JllDcqQEZV6wlCv7jM30ZFtI06x9V7wYjv1VMk/4xHIR76YdBn0x
HFK6AkX2A+aDt7AHSJdv63sHrAHZIX3o86dYLPdIhPd5qR8qx/6yfiJH2viyLG+6ho2zhXvKCKE8
6GIXH3EtSF0Vqrpds5nQE7D8074X6aMSUlTjUCox5Lwx4xJQtRKManpn6+Vdq6VblDfPHPVQ+ncm
P9XxXh5nowk0E4jVPBxkaToI4DrloZkYomVW7u1sJLJYSzCEQr3RhsFX5hCjeZqNN47WYkoeD8/4
TbtYhbkmMEWr9/qCQKtpDSTYiIpQzPjTF3evFJEIkqTXt5hc7UZtuFpyETiDc6WbOMSo08tQdQ+L
oaDUbbf1orLNZPpiynuCWMJcT9jjmF8oSL3m7vwFi5tjzp/38zBxXtn217Vwvs/FfAvCZ1uU2it9
kriMNlj5ocwdzBrQqJpvrMnAxDwO7dumJEoLgUuHimTaqrtn1s3yiYrrvsfZcxrd6zTHUAYoeYQB
pki3uEeNV3noLjvypui7aWjmbqKr3/CqWgPwOcJtblwbbZnocVFK2s7rm1nfDiJK/cQgfeEcUUCC
qlmkjLbGJw5aWNC61rBDii43mlx04Lyj7dM3YR1rCC0Rtj71tKUXyDyOdgVUbGDY9rgmGDAspf7V
agDU6/GhbXE/LiYx7hu8Ch416m73cx6Xx9JdjNdOTQAyocEpPG12kyPyDAsVxqiVj1FbRDt1dDrO
0aRdPGsDBEVLMdtdlQwmmpB8tnFCyw2UWmb8Yudx8nWkY+JoVZwmZ4WcQr8uqfEinS1u49jNQuxq
S7G+7ymDZpIqzGt7Wg6gxKy7PKylsYHq973E0QIzZtBNXkHj6heJyA1jcPhwj4zrae9q2F2C20s0
1VsqGpOXWKfi12CM+wj3EeRWMy4/OhiSFFrzehaBtCZ13pI309bnOIUGnNwBWOXprO/3hqgjID3J
JL+nio00ommt/rl3s+KkZu34q8baY0abrU0R7cZGf4/dAKC8KHJxEmnMHKhbMyoeW7Np71gldeV0
VAsmcNIe5qqaUV1kbbVtHMaiaXcIvqtS3oSWXa5Ohav4By9E3o6yc+sF3tiM0QqOO6rcpAC9sHgd
s8Atx/5e5RAqMKbVqddcqi8oSsovUYtSMbOrn85UUqItoNAmxpuUoMSUqrS+T2CmDx0M3DcMsOV1
2vV6YCssA7NAsG5WjhmEYa3l3gqMLFngi/6H1Si4BeqR/hDK1f3HwGGOcvC6j+hpByp0qLEgFvWg
MJ0pyPtR3UexjX5+yJVgEmoRAFJweSQVp9WYh3ESN24DM+2kuNW6Svdxv5bf5Cj7l7FfxusC+d9W
MRrjLmmTLN3SsKU8AmAzf+hmG92A9VquilaHF4mtVgRNH36dD9Ao85Wc5UJxc6xnE6G9sW/Sv/W5
FfqdNWnXRaT2Qdg6zqa3dG0l91nokU0EsLWKye1kEL5nLCneB1GGW9VIIVe2Q7nrs0o/zq3hXClt
NBF3jPkRKH/zQHsOvdU6pVOPRzB8WrSxopKKcRuGeFPAv3L9vBsTbDWTXsWDVpGbrlOgJeayexYT
jolqXCV3Uap+05L0u1rYdyWGYQB39e4atPziEXBJdLR+5G/SmbMYMvMLcGee05WEW9dKA2vVa4uO
JcRYvVGizr2jlfQhdYbAJDuxoFllzvKk6nC/jJIellhZAnwlT1Er3CB0WOmYRbObgZuutv1Cfp2L
8j61XHJI4MwNW6lObx8Bjd/EQKoN13jC+8az8o6saBG0+JJ2TO6+I7lXjWyTNu5DlE83bQlfr47G
exKYb6VZDb7BX/NigMg6jpmx3d475uyCVyXf0zQU+svtYHe7VFF3GMxtw7lxvNGN17IPxzyOTH1D
xSWx0tSfUW1+s1Wl4pAEeKGuRJROhpecQOBm6sPgJFvTXrVBhUsn/RDKdRA9FPkCNzYzgry2nK0q
HZ7a2LoOrjRNTrbebUbsDGmFsDdDSVyXEufXWEMxZaY33VLfKUsM1rW8knX21I3VNtNxKIK/qwV4
EpQ7x8Tjey6NaJeWYrqrItWBLtxwdmWGuJAYKixX3cJK15MhiOoSa5Cn1cSy2BZLf5fbbBlmtx6/
D45h3vYG4LcCb786g6hdxQ+0IgF/11lf4vFqoLiKl5pyI6Zl9maZXKEwfXWM1Q8Dt18r0VpEpsWP
prfu5im5yToLjinlfT2cvErHbl01q/uxqGlstvt9vaoQpfBd3Okm1kI5988zF2yH/vvoDvbGquzW
SwtKCxGWv97SF7/wcIu8vJywfgxJ/cvU+DU0gkE03ljqvF+FWD12sWaR/NRBuHtJ214lannojZhR
2ti79bs7eZN5th2SKtWq89S5Teinix1UqTGgKra/ji3PJ1hSvMG1d6aAep30W6reD2le2tuwMuWG
ROkX1MGtXkFDXVvxXWG/uZmzXZ9a1ev7opxfF1EdZcH4jUu1faCxKz2adi1+2aqe7tW4SJ9qwrkn
ovKANcx4ELOzKjblEzTSawvMqCLbvZKNbzIfds6A/zWggzleBujW7PLI6ZOtDHMt6E188bToR973
MMBLYw/pk4CgQHPslDdHR5cgIZFX6BVAIQzZtx5nnitBZ08QujUe5wKL1zHH4HxJ/LJeE9gpvVL4
XhyLTg1HlEDi7AUzQRVT8UgWr0MhD5nTXDnxcpva8R5P0vepoFPKLHcGloNeF+W3PNPW7dN0o7Et
tsSyGWT0HcxJ76EugQU7Kd9ANV6pqC8xKIzN7VKX+AngBM4Gby3nmIjJM9cyNzJzsFwQ01PNWQMM
aX6MvVuwz5WgSDCzusrc5S2iPgIDEnFSFd05kl2VVVeDZ0f2PT552M2VeIvPtwYscafqyBUZfaY+
3RW6dow0/NJE+Da5yb5YJs4uBvc1pY+d9ZvT0t5i61lgmYJ2YrVuv58p7ExCC4bWuR46816PrCO0
8MqTinOAvvvVXpa7elSvzWj6BRD1abR1SgFZfzRXJgWNIteAyr9UUXNtDNYNGrEaiAalodzOMT6d
7k3pQlBvfuEA4nhqJE/Ua76hPaS1wb7r8v7VcsnFeRPJ7D4VtgUI2jpkZJneNGuYjxXR0xSpd9FQ
7JMs2w9JW6PJdFZjSKTIQDA39jQ3lFCA67X2nSSJ95JUu3GG7t0as2lvAX33S2l2+4JS1Z7zZtVH
zUui0DSQQeKjlCTGU7hjRCecG3SbsjNLGEykKgKGtS8m691gHhdCVxhLFFs7vo7vlGF03VVuf0h6
q7zWQSf6hWzaB8WdrI1SzR3CqXnKPVfU9Unv0/Ixcax4M5vpjzkbnvspyW+sEhJvNun6Vbkq0HhK
xroCMvVa7V3a23pNY47M5W1uTMYrBrQzjOgEPaU750cKde5zM2r6IdLnPOiwAv1mF2Y6+4uwBPjE
XsTvYwttHlz44NVmPmI2qboZHkKhRRnMHI5Nx3IpmqnKvEgb+hNftXkrUQlwlKLaMyf3OBRtoZpm
d1ZLHpN15J5poascnEVAU3D6BRvR4UKJEBjwrlgb65wFDxe8pG4lsJv7UJig7IvejHCAt4ZHBzd3
Kpk9VkWEK99InDfSC/uhx+Lvq9ov8HlGR8sbb2z1MD3UqdUA9rGMEB8tWeRH9insfnN73OSwmVg2
23708SRMd4lWImUD2xxfGbVQj00718daps7ht9ASI834djZ0bVOOuAVH3ZDdNoXbb7Wh5nw9sdug
SBf1dulr21e1QfVZvPIHdymc78monuJwmWe/ctLJn5UEs+3MkoNBdqa3W7dVTUnGosU7hx2bS+G3
3uirb7muqPN17KjZXtNCThlLl0A7jepG0WzwwpFAK2qlAzTzrE++tDS17FBDzl7TJcq+XdJp42Qp
+j7+Nahs0N4rB5Kahq5dZ9qkBKY084OR5DnkItrcXuIu0l5FY43X/Vjoz6kxNtJT0im7V2zQ31Va
ACFup3egixSxeIL6elGNCL5jnbwCW+gCZRj7XVGH3bW0pLWfYNLdtm1U3CK6to5plrfP/WCYX9pK
1tdTl7heG+WhZ5l9BdS+AMIbs7KosskDMysNisOosBfHxKVkpIeNwiUBugmpntr05uGFqT87Y43R
HdTG63LsMJ6OsjKYEwQpYm5jP8JH80ql2+RubEs09GYnNyZTOChbsvOiqYZ9ZrWNn862SpnSZmsi
BuMQuw2MT/K89icSJdBPswylJzuVTQe0UOdZyS2Uhl05J4hiwnG5M/ELQwTTtZnu6RgkTF6baG7i
u0ZVf0+jsULe3jo+suk2mDFA23VZ1B3TfHVVVU1YpZUxbDp11hu/HYfsDV/e0VdLjBrSFlWXZxTt
MgWQvIvHEurPV1VgzsVSpN21tcJ5lA1YdtOja3aZvMuwaxb3xxjGyabQYkYJRwABvonVJmwH3JPd
6P9xdF7LjSJRGH4iqqCbeCuQULAs53RD2TNjcmgyPP1+7M1O7XgkS9B0n/OfP9SPAO/rbu2tBTyA
WCY754pWWT/4wB1bbZQSMkOkEl3GXPueTQ/A1KT9XISW+kmWzPy2KQ0WruOhSxsXus0qDm3kWNzT
uLs6ozMGHgT3e49ooJOGseae/Iz2rEhx3LV15gLhSfvLwvH01Gd6vpeKSlEyxHloupqgZgSsh7Kb
yFiWy0K6QdZFbRB1KVfI4LR3EUQceoPI3zFaWvbkiohCrXHee6GN/tDUoLNjzDdOkuGrJCkiNMxl
pcW1BgyUKKDwGd2iueN1pwN0JUvVBvmKZrUs7H9amXVnuWiUolF0nbrmN6aFTavyWpXtk+MZ106J
l5Rx4L5c88cmm8+0cJiUlr/YZvZ+qYxPmVNJF/lUBUrFlBGNSVZrkVWBZglisCaFXT1Wpdvl4tAz
9RcaqWfCzi9dkqRIVvKfwlXofZLuZY0Ex4ZLkFs0139y6ufaw8R2ivaWLY56NuBEWlgh6+cPqWOk
k5DxZKQ3cu9uGPiDnEZYh3MEl1NynBuTmQi8I3NcCalV5zZrjkzGT5EO4tludbmTvrQF0ggvT99Q
rWz1TvHcUOPoBZ19Ohp86D65i9Z+8bcBPg0cmXhG8VY28auGTS8xXm+F5f5OSp4sN38vJlwO8kjT
/dhmcNyuSnFCze9ZRUGtRmKXBzu/DtseDIDQ7LDGb7HHqlKaRud5HFQf6BLQ1W7eVsO4x6fvZ8mn
rzqeP/BMJ79aHvsVWFItztNYZfdoyX7jWXsSI1kIXXpo2tp+dbaDg8p58TM3/aeMqt/JlKgMqlrQ
SCYmLlDFSlnQueKVhAT4aNpHzxiVUSARf+pAgNubh2dvRv7oLvLEkVXFgFU2ym8wFAzg8sdXPRMf
s+a8yy57N514Qknj2ruGcx5c/yxbeReNIC/pquI7aH5l4NTlwamcn6XCC76gNAnmtkWzi5vnflGQ
yCpt81DLKDGWrr8Q8cfGVVr+aNmfXaLd67qe+V5iDKc5G/sD55zAgsx6IgczYgrAjIcwDLxjrrzP
S7wmt5L9w5+7qttbmRNKZ8tSA59vRDDX+v3cABZ4jX0ja7sGNnZf+yZ9Ve6i71XuDaQazF86xMEk
nW7jKEO6DtgnFpFu/M1uG0O3MQWTGJ41IhYOw+I+pi7ZUfYEw7Cv9YatrLqagBo7W5L4zvN07iuy
8HKGLZp2X2TcIEaRoauJwK6rr1UAo9pTC+7ebJnxNmllOQNkc0rY7pV3tnC63HtL/JTa/ceq9AJA
lLC0fkqn0MOoG+xrcIKx1rcTOHnpqubkOcNVpZSXTXlxWO2xgm9XOb92k5zJnHxlWnevQ/T34IDt
ciMqMDjxHs3CeOrQSPqiGL6ilLhvu0gf+WnrZ0V2bgz3O0HL5uNAQAHWlk/taN7sHBi7Evp94RJe
6cT9X5AydOWr/bnqsXOSpDdCWSz6g5WQ7d04jfQ3Aj5p3bqf1oITe6Q/vcyZ4bEK4jetXd9Kc872
0Yw7YlIr0lq3iVfhQkK08z6/N/PSPsyOlhzKhosO8u7sk4jhhXLwn07zX70UH9RNHYmWebHHkzz9
M9VZdayTpL/HatUOiAzsDo3ekSk4kFkRW94f7J/bo0ix5U9gHfcLdtWxATejzjSGXfMmErDTNRji
ZH3tLboFQlRW7K5V9yKM4S8KYu8uchyxa8e020Oik+fB0aqgsC2IxbAd712tutXctYTeVlq7uAW7
skFFwoQI+z2VqMch04oz031ikHrhAHHXVnVYc+UFnE0Fy4Q8Vt1aSCtq1b8siTmXscyPJ9meqdzn
G0e487dfOuvZKTUIP21ExhWOY3nQpm5zsZXi73KtOHaIqvduwTWKBWCQznjwRJeF/T7Q/oMstU81
MUgq4yR/SfE82Ne6A+LVeEsA6DFd3KioSQQW8aGbW+daT4TeREL9HWe032UXl/QjCdGQfcY2JKbi
U9Ob+d4YjN9qKglNo4EL8wlPf5f4YLgZatyLUeqAOfllGQErye15aplosLrZumVv7RKZUKNYtGTZ
aLZHSC6gOR6c2Smbip2F1aE/9Ibls6FXe71mcA7EleyThJQrzKWJxtZLUtV7O5r3qnZGP3YxNzSo
mZ70fumDljEeo21T3zmznIN2dXVORlZAPvZWwqPfTATSGKg9LLhcZj9/1B0ElsaIvUflabTwAmy5
ZdYIX2M9SVbg0W1H2x8dRpzUcQZDwMR7iMz8eS4Kc0+GfbcrGlmfRGy4AUMadUv5D1QB6wz1ZmZv
rah6FvzhRJZ8qk1il5JffGaCZ9OlEIoYa5y6+B2ZPu0b26isMGgktehJ5fHW0oDumLaV7Stc2oLG
nHBWd41f1Wol1Foh/ayHHrM61In9qjPv9vT7FPtln8OMvLFR7nRJWqwO88Ofbe0+k2R4A8VBVC6t
aeeljX4o+Y6c4sMbXeZ3NsGMMMkiPMDWfnDjJcVGPj3LtH5TyfQdx8CPjZ40fpk2dMpeVzMQSQAi
x45oQFph3zCcOYzn6a8hKB68Crwdw2uaylHuEzcbmYZiaTc2jFvbUp9vzky33Y/cY0NOxm6RXJBF
I1Egq6KZfnno9rKtJ7+L45JbR+qQcuZvAnOsvUO2zA57vyjsO2KnzEJ/zT3XOkPxqIK4HNZAdXyB
KNcebSWAHfAzqQ+k8yT+oqs/aeWOIU4aE9X2wunlpVC5Ke0C4JJPKuUPECLqprkAL4/FH0MD3U7i
zU1Kzxneg0juhGRP7FOzOvat8z4ufeKLbriDJZP5rZU3flfzdeh6gNBXIrhHg7fpLpVYsl3vplcS
3581azulm+lo1gmw1coopgHkpzcYB9we9Le8qJd95epV4Kn44mRCP+uLVpzoWerHtpQEuFb2ExkX
2V72WbFHI3VravtP30sKpmzR/V6AeyQ2hIzIxDZ2reeS1OeRL2HEEjgiYxq0kDcqLECcqCTSTuhY
TTjZBiGKTO7TtUjw9FfxZ+ppDWi6BNRpln+ZRc2SFMt74jUl4G/NRAqacAA8UQeVtJqLGRXAbaMh
ODU0M6jNmeNEgxoPvjC/WWb7pZW68VhHUbw3+6h8LEeT0z4Sw9Vwki60oZQGjm33oZoSmJCTu+5y
GCSkB6/jM0B1e0sx7Qu1rhKvDtAtg492CWwTrwkt9ryPKbNdPCyhzg9gndcWL5B9b5Ty1BTkak91
Qw5GzENrJKIExcqWIK51HtiJGjCuh+dJpeW5n6rsMOR65Is5YTGbWrcHacsZ3sXeLi7XNnAazuKu
68w7+sP5picipwxVY+v3XK2XubHVYzXp/VnzRs03cxFD3nDUKY5670P0+JBaeWcGRZxUYb2O+eva
l/ohj938MNaJfIx0gzhLJIU3rxHy5Glga1q0eEGCMfh9OfI5sr7Pf4nqIyRiGdTXyBjhkMRd89yC
ueJB1AzZDi9haBzkw5yUHAT7bjm1B6XymVnQ2IV6uQGJmub+6F5iww6pjJe6w6MomnozmNS85cqI
7NuJMkhrSiTBXBH2luf6BU7EfZSQbTU786OSVIaWNnJJSMu+o3tZ/sS95d2WkgF2HS3dqQVRpRQa
ih9m4m58tjsxue9La+Rsaw54agPJcDhVdWZ9tkS3X8BGJUnwwNDtTm9tGei1LR/jHms3I1NtYHvw
4NK5jk82TdTeqFO6pdFV6toZET5NVNNM6CPXoYqZvHt7Fn/XmGfMMrAr9pj1BXkvcUmoM7zD2hz8
zUgxFNY5oWUL2aTQUrDbeTJOZJ2YwTK5424mvNyPZNsGxA+rwDHwfe0amJmTNk97km0JQ2yZUcxJ
FLHD5ZV1t47VGtq9zabu9S4Jvis5Zp2AkZfpifXQzWsXEmjbv2Wtt8FUkRyOVT2tL3aSVXcNTd5f
Y9XrF4+O6QO5p/vYp2uyp4p8KybucC7yMhyq1ghFYa1EMJje+5K1QBaLqcLZaeeAbds+ubOCJ2Mu
6X7R85rgVDU8jik+GpTRIPNVMjTPGRO3p1J5bkDGCLzIwZSQYSwjNGxTfi9mJQhuRv0SG3Pm25pG
71thhtYxePq2dHayERf2IIvL5MdVVXeka7OCQibNa+1l7X4CgsOkOhufszmd9tOiJZ86YR63eCjt
jyXthvuaIBVoLG1Nay1ZJCVJ7XNZWA/OMDqPsqr1l6ZLnB+zlO13tDrOnYR88Eiinfm5eEZ+W1Ib
qlmpM58oY+8lqvvu07TiNYTUWB89V1BsWEl/gD02vqimmvYWqS0+blqLG8yCbHe96NpjX5hG0A51
91Gj8Tm0g4ULd5QRXmJZxduk6x15TmCtSHrFfclMd4/X3fDPJJrs5NlgL5Gtyg8y/FJfH9Qc6OMk
n9q8ByhLrNhv5GTC0aknkkcTtsmcmD/YEjnypgHwo5XxR+ZYEfvVJIk/6jvr3upyphKoCS54H/Zn
17FjPy286WXSnTpcXJtQTNJZ9DfG7+sdcvvqtpHNcIIRnHbEoRK2rdwOAXcE/ykzHetQ4W/CmLc3
ln3eOPnR7pAITn3RMq+vtes4Wg1ZmHzPT1G5KI2iCjxHZGr8U2Xu4CdTO54w/GaUI7EUOmFnp+6Z
RSADo36W7zieJXe6VU+0jxLzSIb4muMv7EOBTJbpYZnkeopMYyFMpJ6mAw4v3XUk/famNzE9Ql5p
13WJPni8R5CAdeXBb6LhuI4p9MAGnYVfpXaDx2Mz/nYrCmi/WNTwOvdzdpJW7f1z5SKDOEuSy2AD
f4HcMOHHyHe8LlaShKR92NBg8mwP+MIjnmheySbbGw9Jb3qvVkSt41tLzUUiLBh5U5bF3XdVQqeb
qHKuJvm6d0lTNZcoqh2Kr24Y/k4Jdb4SeWMSUjnDGxE2EU0ykeN7puX6w+CxvRKR6p4RcTQ/pjvJ
n5gOcd/ImPxHUq3/rnLq91afGWdCqzBj254TI8amEYCsJPC0GRU5OXjTaJYRhZ2bFk8Fm9JXtYxu
WFqufJ+Hqbsmidkcl24QF71JbQyScZIu3XX8ikdBaEXXWM2hkfZy8MxufcVosgpcPV4fHY8t2GWm
eDFWS+99rzRmwsU9Ee0zKC0Vg7m8CGyM8oN1AE9q0m4+a6TL4sCZxIfCTJlZi6W/gTHqgdWu0DHq
lVh6sJ+bqrQytDBMC7A2q+HkmUm4CA7UepYQTBv3X29D6Kmpiq+qb7yfpCDaiE1zVyy6uKWynnaa
zC1fDEN9zyBVD5yWArcotQFOC+PIhhEW3YkObWeeia2OGM13oslDF192GJqsg7zrfqLCkV+dYhiO
PxUk+9F2sEMo4VlY+XrIKgPAmEZnH2fUTLVWLntvHBXT78l+TOt0erTJuxpoH1E+gkn066laR+c5
y6GTkhNBiqmc5yBeV/Hae/O7ymBz0sFABan4JTBbKczKsQ5N7hAQVA0DtXCekrV+S8tUPGm67C+a
dGU4x0kSpPVUBsPcnjIAc+IkQcHoXf5KonMSOM5YOGSW5nsVODWgHE42tSvEl22Dn+AnPUx/NJcG
3okiI1hGowj11LOPo+ZMJzpLZP1DtQ4Q1mBOeulKIW+4cvzBWRXuwJIUt3kpxdkgJuZcRexJO1d2
9pncySPRLbXfxlaxS4V0doaHwQctN7Wm8jpjNxSyDFJ3RqmIS/FjFtnDPy7O+pW5pAibmj36jYX1
jFdUBBEp+CeAxuMpN9UP5oOMw2Zr/J5Wz0IMGb0Pi/U3qtY/HjeNzsStdsTR2k/D6J3R+b0sNRJ/
u/z1KHR8ouoPyyqu2Lhku2Rk9iimUlHBS3x1Fke7LxvTfcpLo4Menxc/8VAzG9YtM/SctezpZCIw
an3F2xF7e39Sre5DddfBsLBb5Jm7xj1eINY2Zqh/ClGFzZZerlK5G/Sh8BtPP/aOOHGyaVTAkLcp
KsNoyXyh2PoT+dYlK0esMf9jEz+1GZwqt1r/zqsK8DAJ88q7M9SACGiT80IVlE60T/nTydpzBd8B
z8rzqEfPtRhuWme3BJ9aSdAqSJgx0wc0Dmcnm6Xf9pgOu7J0cCBK4AF2OrupB+fv5PWIhK3CuaKE
27YyfjT1fjZ2095ceZE90KN7NP0To/PRjJK9l+l8iMo9l2Vyk71zw2Mh1CPzdbWXq2MkLHDvbHbG
MU26YGjS+7zi71a5iwX0g1rVPoht4c9DGgo+8VyIW471fFWnx6ZqT7QB0Dg12OzqUGYS1Dzei22Y
uSIjXmuBrnRo7+FAHCYetzWabsYcBa4HA18QnNdCKeLpnQZgdC++dxe6slqal4Q5JHDB9ArdCmXX
dHVsNA4jF13rCE4tdSL3NpJcLZbQWbJPpYu3lu0I4t2KOcIO2fZhktEISWFcMgIYTGocgE9yyZjR
Oov61Gr2YW9OLrZMuOWYur82EXGTQxTdJVF8W61W7GTiPspSMeAo7feubzQa72Z+6jPbYkXG586x
oPiq9cAx+2QtMVBeo3ZwNzVCRBHxpv2+NRaYAKs6ySWlVEzWxypO96tmv2ZWx7hPfWVy+S5EchNp
V+91NSHZgIIrKJN3rd5fmnq9G2QR72ur3wv2q52gUjQ6PZCDGTh0b+Dw8bOdJW9FxSdpifqGZlqW
Q8msrx58ggQv2gyA2pdi9l3hnLGRfyfji6jCROmw03O9TwLKPZ2YuOSawtVGoE6SOnMgMnSWOwLJ
AESI0lyFdl6wnrLc9GfJxJM7jl/MP744RA+N0b7OWLPT5FcVOykzmlJjgxvbublJGT/1a3MYVfqZ
az8mlrBcx2p1AybM+4aSHKrr1QA/Xw0tEHHy3tF3tqsA0FGf1bo8SE9j4pvzoP0q83NtlmDKWki9
S0io7C6fyN9sLet7MvM/pPz8RPkKR9D8bJU8pBmOd0kTztzaPluflrX+KrlPVgTU0S2/SmLrinV/
XhfPNq8BD38aYnbhlbl3OiR3Y57RA1h7t7foKfQnC4e2zTe06yOGSq1xWLvx3ooToPVx2jmGYnq0
VN818AaUrgONyp1wdEwcbL9ZSfOt2i+rLJ62UZ0zWH4DiSppp8Csh4daQviR1t621n8kn6aIDmif
aVHnRX5p1YcrBl+gKad2fOqd7BlRfzpnoaPD2tEMH1XroUzHs1kthwwWD8S3p3WNnjXoenmWPA5j
elGgzaU9I+YVt2oWKDheSKPcDw7zLpUuQeSQmNQXp35eA4q6wDJQbUgrg/KNla8RzXcljEWYT3OZ
vhWMurOc9LwEoXrWPmaOc9huVbosIXO+i0vmTpsMlNproCtQpVbulDle+tw6lUV0KoFQU2s4LVbM
sUbpqtVfjE4vKyr3bTkU2bi3XFwG8ItJdRQLyxwz6iQ6m+zIUq4wUp9bnCQ3rTzch6BhOdV86O32
CNk9JlUcWInxjm9AjCLf45/FW1C7BUy3RRZzv1a5/Iydw9BsJTgZTXinQhGV91hsxztlq8CuODRZ
At2k/ds+Y17YYazF4RITOFk5rw5bSm6mGeYxYLfJ9ECg51mW3V8EQBcx9qHnFmTZ8gbFCFi1vG3b
LTjxgf3G9+ImwAz+jjHVbhG01G0d5hjeeHZ2rLoFru3gD3oDPbU4A+D/WSPzOE8lCUGmtatr/QHD
er9gN87nObQySpRMQL/DSmDhkF70JFCzuhBKVLKytqtdD9Rsw3hqUqZ6EOWJY71ycrZ8+jYwmJEV
cfuWN9ZjM0e3FVc1aUoGuQ1oavOIALwHHnxJHPNpsfpXVDSkdEJuG3vxNmXqSLziCsayXaVavyPw
khQCU8d8ygkXyG87amILMl/xB6JTvItSVDoLCeDWqnlMOjuI7EQ6OpUMwMrIuUXDUnnHyVtM9vq6
8+2sDVYneZSxe8zS6I2a7BbFTK/5Aj+QCO7jrCDDN01pmciYtHrP8Cd4UmGTUxXYEKyHbKNWZjus
bdN9V6fuXiutp6odL6XeX8kqf2skOUjT1OzbRfxbiuG1WiuumLorxvRVlsVlVMs34923tqlfjbiQ
u2gd3sg+OLKB39U9sgENF/jVjM70Jb+JEf2Sy/Oia9PjTO+nzP5eW/uwyOxDUYgrsCQoXzuqC/qz
qzBcwbxuDXUSWXFHQm84wbvYPjYgNSzQ0by3NQXtLqHQiLZFlbZIVuYt3nGZkBcNRgtTun6BWPPc
WOuD8mIY3DMavXQewizV7pmaaUcqq/uZDQ6tnMX0MV/7yzjXp7kAX/FI1PBw8VI8b0nbPqnJ45TD
UYNTmdjKGg6s4knUbKbOIg7bMjnMC7Mjt0DMEQmjhKXIu7jdwZ2Kcz5EN6DlF3ifx5XjTQfaQizD
TC5WxgI5gymuPpBox+J0Bw+yaD6ebX1+UsbAJBnolc6C0xu6LNnhkm8oL6am348rQGXWam8eetBi
KM5e3r4y2MF3pIZIZ7CBgwk9K70NrU58KzRGbElEkKZFIpB3pd+dpjF64YwSHfAiTeNdVPCcD7F+
1VvxJM2Kc3gyD2lX/IsoiSR7TuJag78uzhJU0arvhnw6aPh1DPG0Ah7bkhe0FTSuluNj7T6jsj+W
pfhiBmPsEx2tzfYc1iR+NVF5zBvYNb0jN2g7fk3RXmDU+iBN9VsyS4q6mKqMyl4Z05UiDLWKMZ6n
QWH51D9GZf6maQXqi+FPxistq75gaxBg63YdmwSblmmhz2oJh0/H39ZgCGZn3snIurdt6KbIfoZD
Xmw+cP/qxIVP2GqXclrPYjE2svQ/SMNhnjQbeTgUvXmsrOoRqOuI2nRbd0bV+Q4H4pBOZ4bjzxa7
vsmJul3vklwc3YXXBHe/0Z7t/MMbOe7iQ915vsc64OpTbEKdGie/IH0KA5K7zYxkKyfJsTzIJXr0
SvOKRuEs6uHFmJO95XiBBZcMVgziESfQ2sbXqimY0FvNW8V7llr0EcEzhUlnlkdn7J91616fKkxP
yk8YAful3TIH7GtNbwrK+sFLR63aHG027X5XYuuLDrGazgkUlchOzxsRBi5S1ANLF9FzQ2uN/jHw
ohOOLjn+KkXdvi25cZJD9oWjwjGC11TBrKj68q4Cr1HOY0Tictr/9Nk1sQj3qlDQdowBZ8V0uosv
+eL5OMvYyJLm1b1NlFKUrAfMa7xUho7TX/nptszqbfFz8dlyjyNIZqk48OFo4aR8F8vup6UmRxtX
vYwckclYX/m3sS7Qz22c0DtA8k3nEQgDMFA71WO9LWjd2cHrLIM4Jfx7JlbcKHusJVnLTQejJw69
qhl3RVTB4auanckTYHGU89aZU37GArUf54+ZDMdkWK4xHh6Qq9+9RH+IzYmfAeBMzgViX+D06mX7
09TLsGRjhx8SzAwi2iz/xU7/kncQ6PlqUGi1yww22jtFOLr6RZnm0V7MoHMgqdfacyG4n1tknv0+
bJxQ9Fdbe2G/bL/NosaqRkLrYYZ5qO5EK+/T0T1HDap8K9I/m6o8yMELmso6utEcrnOJh7B2THiE
HEpmG6qtHmXPBRvL7NJlY9HDXKCL+01IR6LyY21+luM9pBB4VmK3incRR1ctj8LJhqYy+lH1bveA
ZnTZWnRS8ur0v8xO/Aowl4+/ouoDB/dhggdV8osJaIAA/dVmerxbsw4c2tu3PQ1kVPmSzsuT6rSm
/f/+KHb/2ze37VCfmiigMk4MqCNAqqTH8aQuy4fACc5Yq1Pn9pcoN/AWYNdImh7aVu7tmzhn39qg
OLkw9GbwZeeucQd6AlzsfPJdZ/tli0ZBTE64GBQ4xaxhe6Js7vDMQ9uzjUUthW1vyTCCfRagvaoJ
kIK5y/wJOmiX+RHpi0UR8n/CkWpf6NPvuPGZuRyZbj6bLCvTQ1RG3RDz5ILjQZF4srDQhf1H589A
hmLNXzRH7qMxhmGi7wvo1RHE6YKHDqWRj9NgusDahs7vwT4N21xNzI9qfUco94CglFEgSimsCzyY
BynUNKqsMM1qPGixm6M1fOtKG7YQOoFtK/OwESZSInSEjWLHCq04e5uFvJWVuPFFZgohO2keNpea
pMgP6aCdtw2Ih8tiit0N6UFndkFqDUpqBDN0NIOg/beH4THWrRccagsSbVzxtwAEhs1/jhn552yt
2yo14hmgRWfx0edjhbhsspdpeortETAOnKCuQR3bf6W5MbMptxUz0G3Di+65pkbjrL7d9uXmeOXI
tgqiXMImg3Tu6f13UZTrUUwZm0LpoHZRqNf0KP5q2j5i5u4+eCVMWP29LnCAwprsusSKt5jTD50d
m+yRGfIiHLdslBKNY3WxYuup1FFn285TLmEfeNrw6+Tlk9hY3qn+vqzmqaheW/fDEn/zsWSx5PtR
Bp0cs5NJmQYOrY8vI9DvXmP+8JKS/g2zRQx/3AUkstRWWH5Lw/x4gXlb2Hb3EqkqC9sJjbZI+jdj
gS83m+S7khT4h5GWCTGyH0OCd4vvVTXraw0jFMl9s1BvxOC+9mx+2auDtsTI+29DxepLMzuIVSLX
oZLFgw6w4o3qwTYnYISmHZi69FQqsMDUXl+W4UK0xrRbtsqEBTgwaiOZIluK+LjyycM5b1IYt8rN
bjEj7mNfzhHduDEw7K7pwiysbiNmq3vXWwUGDav5GQOPZmEX1/LPumXQB201g+9mDqmNg+jvzGyw
XjaWB2fQAsfFiKlCV6dLfLNoUT1K93tM2Tpb8hSJUIBFBwU1rjKiToYvMnX/uFGMz0JLXbobhhhL
aLuZfnVB4OKuyWwZJhpJgqaVVrvS8RCDsGJlWNZWdircmEGzHHDJ2ok4lsqvvNx5Vo5pXIqi5gS3
4vwI8Q8GZaKgqa6Lq7OvpTXRKYsRos9D/gvTAK//0bpP3WG+cU4CPDopse/Naj2reUyZZFUU7Liw
nlyvtY4yJ9Fye0UXEIQTX/hJEkCgKA7mNAEGzFGdXBfNqsOBXSqeiw/6pnLX1fMDLjDnGbCiAjP3
rbxF8yl4NBoAvvWit/WbaUaXTfk2R82logJeQWhESyXswD/1jFvlGgkJrUhrRqd5BOIAVnDdN2dG
ojoWp+35NCrrQypUutp4QPoXktwWWLobbi7YLSI9LDq6C/34cRqtu8iOL5rtfritvvfiLLSwAdXy
+MGu7Z2BUiVR4rm1nTfUN0dpGveyL47S1k42Jds6at/butsgAg8y804IwHiIa23V34qElN4k/kKM
g1rI42DzMnJAVUJ1Stu462Zn4FBqget16yrGob+JSdyTSHNGHlGEfawOXdFeWOIoNC31OabawYDK
ug4xqF7inRBuQCxy4jroEvO5cBPc8wTgqIXVAPEZdqHdeiOjJzVupYkFuoLrkPLa0Sr6s06gwYmz
kl7EHP5mC3YoY/VCrNETtr240JiPeQaW786Xeexfy2LGyZxyBmb0/eihgcLcxDf1LkyK7hG+CsRU
xLlll4WrOx5wyfF8tVjtDiHh/v8KTMprbHBWobM4Ycr98D+kwMle9ugqipapTHrxqvLV05vPsS64
YTzvaUm0TLbc3O2cmNVwqFL3KcqH+60Qagdz8a25D7LJqPezo39v3zpXxqtcsNIrrE9tLg66Wb05
3bb9Jf1dGaGs7x0N9ydDP3uq/htZ6mFS8XnKnAdAYYgphQOFjPWxmDfVQCwzgBXo+qlMMDC3/i1c
ocJp3xOm2bSbD+DU17Ef4eGLY7coOB2mhroi/eBqVdjCCBS8fRhNIujX7DXjRMeJ4FiyODYjQYmz
TwmrgP5qRNgpv9x8ec7c4jT06WuUVr+w8mq2++JUYAi40A3CZjvlDt22UzwYPdx/9CgIQz1kI3RG
wmv+KDUbgdXx+ZNsBdPJKp+B6Ak3R3/zdneSHCItIRa2AecGU47zpBfAMnSSXtrdOf9RdyZJcjNp
er5KW60bf2NwTGZdtciY58iRydzAkmQSjhlwzFj1NXQP3UA30Un6QbCKrJ8tmUkLLbQJiwgEYkQ4
3L/vfZ8XuUbrcUbmjPCl9Fo68MPshMIDfmf0jJr1+NqN7hH98bZrgRGG/crytIveNJ8M/qshK0zm
47SDtK9zCcZJYNdoaNWafKdG8p2awEPY1b72TfiQBeAJkN/clxocHWv0WPC01pbSEKL7qnjPkR9A
pkkOMSLmfW4W16bEmTokBg3chITeTF4temSG27yiumPaXBX3fPlrhC5ypRIvuc745pp2Db+4Vt6V
k8RmXaKqxQ6EfTJCbihZmE/yo7G9ayMpPk+Q3VSe7+ve+IRifFOo7Fo570wx5oM0WQwIyoYxoo/i
7ntD+4ZL7nn+PXGJPmiMbUjc2q2yUfZkiXsvVHb2+OrbmSw4/9IkqdgPtVucIjV8chXLcM2R5r2t
tc+ZBQY0d5bzOBRGZD5T5zEw5WfK+yzlhLvej7eGjgC+Uure7MPPjUrOCGme0qp49Ri55tslXxMa
tqMFinIG+pdtQd8hH47B4C8xlxyCSeAAFq+FFcEomSvgtOMXXql9hIW/cROHhTEUg6w8aFXDgZAb
F+gun7EfZCu/wBelpNpH5HMHk+TvlDXiLsw1GEha7WHHaM/oXen9qZXmj/fSGjdlWR/LcFj4Uz3H
vQflIhiMr7pw/FkGBLIjQFvuYOabFy6j573DyXnLMOk1UbtrGm+fGvZDYfCnRm19Z8cM/qJGBqf5
05Uq/9o38oT3L7eNzxcsJrFRTYQeWmCEZkZMVxvhqr1OdAnSTt+W2EnmZ3XK/IGC7VoLKbtkOope
F3JDgVkBrCydacPEQCoAqvb1Awg5xLx2e6mk/LB7dXXhlbplshyMfpHL4DgHFjWsNHLlbPQx3nXJ
9C0Uzmd/Xtq31r4qek48Q/zFYAae5fz9TMmUjVPW5Hc7VH/0QhEHm1a+iINo6yUuJeSUjqf0D+7Y
7ELK9fxw97mMKVW4HhOJwvtueXn7lqi8e5rqAL2I3eKkjHau2XZrpwoppBV7Y6zSRW2iKyyM4RJN
/d2AWmXjjVPy4Rn10azCNaPch5Wx1mkr81KiV79DwF+hYGg3PagFVVgPU+ehP8est8+BOTzmdeHe
I9ekBeyO942BcSjL52CFPHifmjhcZG7IPKcPWF+2BsYSZka2WzyIqPsyvwewNJtIc4/SQGVDx/qr
xAnHzLvnOFJjuIxIvJ5q82x6tYH3G5N8LYflGMqd40xPNeMFbfUKLw9aMoQrmIT8t8jWHtKs30E8
ussKl26ndQ65T9eGByVpICqbabfMn904wo7HemfMgLg0c1AI3RhIHqFE/R6JFZpVl2qq+Q1byiqM
olOn2n0dfSnRU9YFptkSDK4ltPM8ok4MRxYyi4Rx2+3bdWP4W6dH2ezm2n1qBhsIAlSjzPhZaOln
zNXPeZcxrGL8NdSWFdEFZ8RezygyOeoVGsipj5rPTkajaUbqb7yU46oXA/Dq/K0KkD3GDrL29rOe
Bs0qktW1rYActhQ4mjDee6FlsQpO3U1cJ/rarCmQx44gNTA5VC7i9L7jbBq0zEiCcT6PRv5jYIXP
LUpjOso4GfLppEqLADavJCNAgSKbtLWWj69ylC+a9OBvdMuh9w+I9J+SdnruTY/CzMRp2BJltQ3y
oKUJZi4cyHV3BfG8/MVmAfnRy6Hd6VTvlEJTixQvf9Q6Va07Gu/Lzgbn09rasOkKgFlT05GXrkrQ
XoFfOOtQq8j2CcppH+Cwnb0jkLWQneLX1e1g7eoZyCKtozw1EkTvuHw3tMFTHMKc3ibW1Au8iBjd
uumLqyh7dOgMHgBhTJ/Dxkc+JGwgw0PvcsIO7L1C9vZR2Fb/7rd5tBSO6l8UK5V7MAXj1imSet+p
ngqaG7vTXBjct0RxbmU92Vv8fNQDA7qga8fOgqUhq2Rv2pQK7KRF8toFfbmNdEhkxLE03RJXDlyw
kWZF3sa441ipVZ+ThlkgK2TBfLKGKLUv8QCxZuxw6xtRtPL7UN94rdQPPsID5gNZh2BHhbuSOtgr
beZvndPVB3cqm0URacEhTgDJFAZFj8kIo8cmb/vj0OLDLrMG7V1GM56KMbqOHjEV85D+GDHY7PWc
Ojzt/M9Ei/tnlk/NanJd7UJX0tqHXpjCozaMnVOpJ2UPBMf4SfMZUUG5mArEgjrzjQsGRAIUlH4/
WiVN5xY9YUVr5K7ogXPxzln0Bk6x4jBDeK873iIwqJrJEOhN1ZfxuU8tUMiFlX7SNS9mJt1YXwrD
1fnpvVpCdFDRaqjj7zr/2zs6YsMTKyPwyJJKnucD9NdtNAQFdoMFVYgawYykkpp5MUZdD3rb3N4x
+yJctF5Lc1qnDzeUgMQlkiy04FR+g9ICR2N4zjuSPP76VdxvQzgei2EKor0N3GNTRX2yy+d6ejT5
w3eznKhW6gyTTDaktxxnF1XpkwqCJw6nXaFwSGl1h4ChjuEqRXKqtwiWu31hh+Mn5tTuQrODV8MQ
atVVibULPK/BjzkA7TJi4a+EU73ZFOyWiPLiFQSjTN4J30HbPmaui5kZ2mGsdIk6GQ6HKZERxn2E
c92GVY+itr2rYjPbpon5oHe2uPcNkF7axGrAjc5C+ISDGOE7KKwnFhnYw0P7pR4pxCDoQ6NSevFa
cPMx1eKnJEk/d4YutrGa06ub6iHpxbvdZS0jI3Yz7IMw5cLyxRrMGK6Fnj8kZk66xhTpryMhxXde
6eYc7gNqscIWpAyKylv8q2JFqtWibK9madzLyVh6trWbazhUBbdhVp7SCN/JJK8TFgkR4Nyma8a6
WVYhUPNk8a+lVZcyTDAuG4Z1mgtD1WB/tBRflZ+9eZRapyahd86sdJzrrxwB+OH61ZDhfms1VV2a
GHEe3tSXZCaPWe6LhaX5rhGqXuLJSJehSf3cLstnWcJPmGtFfn0eswwCYb7Jo/LJ9gvwnYiU0nQB
8H2F7vc5adqZDoYHDGlJGC8TxNfgEZo3V9IcBMlwfwPI/tufUqzrv/07t78WJRXyUDa/3fzbE5ql
Ivv3eZ+fj/nzHn/bfBTndzhevz/oT/vwvH9/3eV78/6nG5wsmZvdtx9qfPio27S5PX/4UcyP/D/d
+C8ft2cBcPrx1798LVpOwDxbCPjpL3/ftPv2178YJpzdf/vn5//7xvkD/PUv+0J9e8+jj/+yy8d7
3fz1L5b/h9AFzQjDMeEHODZP1n/ctog/fIexw2Oc8cSPLXDcGslO1h/CtHXLtTyhW5apg7Ct0Wax
yfT/MDw8QZ5LAdQxDeI3/vHWrj/opT9+Db6Kv9/+58hxw3RnaPAvzKlrujRcDZJsDZuigen9ng+f
eI3MLattFiqhUskaZDg0ZeMvaz+pvrAGkqMevBdBl62KrI0OKYjuezJoUVDNDxBSvTbjGD8VRZrv
jDQY1ilVh1dF871JTNSROIkWwvOmk88s/Vw4Nq3leU+7zra60Y6f0q7PZg1dt/WnHJ1xYtz/eGob
d4mhue1VxIF/qFk9opBCMTbQMp2Qx1xGieU17aPsvXY4O1Myd+8Vf5rj7ElZ1lqfvY96d1BmYTyH
A1LX1g/c1W2HwXnwQsP9bDttvPHiLNwmIk9eK2pQt/0o2cUrgSplb/hO9FT4wQP25Ozdae1+EfdT
e9JT5lYjPto7lOPwr/LENE85tr6NMKKvQRZaVKbmDT+uyprersZUZaxZpMKhcv+xy22/+QLD17my
AfmP84N/PN98/+0JaqqNB1DcfAXc9WP/X4/rgY6t285jWfDz6W7XbvverjWePWHakvhpCqSUlktz
hVLgg9dW7vPAUXDJ0/6lrC1uZQm2PTd5v20zhG+fprj4ftsGYTDD7YGT4rZxnlscU4E86HaztjsJ
tpS59e0mKpnuUJgDvxIFzQUwImM/VYa3Qf2I7MvIi5fCl/laH1iR5JwOXzoKs8hM0mR728qpBCgU
qN+9Mz9YtubsuNXz421rkAXv1FD1821XzxgPoSjK+9s2TdJFAJSCl2fg5Omn/XlAUbkGNzGcBzEZ
cGki/Swb4LUSK8kZdgxyqdC0zkPsIpsJDfs8pIQL0rF3z4E2dHRDCv+cVZSHAjFqBP5xCkYOJi9F
7ao1D4kvQaxX6yHN00sWNjBM4zy/DH1Ntmaal5ci07J1EI/qEnQkFw6EV10GBRYp630ENKza2Ioo
TtYCjCk+jIvsUsmrafplaDUN8EdoXQpPC3CzS5tXc/zV0AjnkvU6AZsi8S+hBBCiNW5wKVDe4Xkr
5NzesFdDqEXXYcIHl4VmcgVuQzslFhmcY5cuTtfTzuCL5Fm86kp5AeJ8pdVXqmHj/GrdVabmsBoM
u79mIQrDQORYmWXUrTKvMq5FxhkHh53Fq4XNaigy+5oFnoKuUrpXMLAU9+vGvxa8LV7NQ9ceT5TT
YkPeD4GR89ma+H6IpoxXG9J7JFApz9cU99KW43I0beus9aq5oFLsaGilb7dbJhiky+1a51Zy10fT
t9/un/jbbRMDINZvG3oty7dWRyLDrye5PaSxKupJEBZ/30DVpt1gJYUXMr+s+PnaBe2uTWfE9u97
2DGSqrIxcKROmQFwZ/4EYxerdSJgHd9u/roItJwlcgcm9td9t2tWGBgrV2N9+2vD7S0U2USftEQn
8dsGP0V7x4waLtr8kreL2x4I9MRymoAW/LbBSJJuWUnT+rHh13cSJAW9JBuEwq9nuV2rHNBoRicp
wMyv8WuPDAb5Qo44Qn/bkIsavKjZaqvbg399gRay30XRmHBYf36pt33dmpggTofG7xs6sBV3odXK
zW97JLJAc5SPzHdaOh0EpOwtOg/PDCrIiNzxU2ZMM2ZWynUPa/uNpuZC05GIQ2rSziUW52UkPHkC
V6MfXYTuyy4rWEKa9Wfla4AsXAjvFbjHzAiX/MEFVt/CXmYImbd6U0yb0K37p0z4X1kaCnBw7cUX
lPoMq2ZNr2hjq0rvtl0sq2c37O6tURRflEfZx3PBbPexQ2dIWp+yMDePhe0fMy3M728XykMx3xbE
Ycx3OVbEf8rWkqXpVumFjMhm01Vpjz49RPCNqR3q6FR42KIzDMDcd7u4PbgBqTnXQJ1jAjngvk6v
AqXGVRWwBxchnSt8bP7ltu124RZMxzMVoReukh8XUBn7c6q2LvhPPN9FeELSiTpUwyVZwXgxTS+5
16kxXaqJI/3nXa2WJveUVzSJHOx2t1Q8vELT3jC7+LHz7UHWIJ9VCaPg9qjbXVmLAJqoTCy889Pf
7uuRNi6sEoblr/sqO6iXuJGp3c0vfHuFxuydFfmZBJfM9932Naew34QGIPlf9/UVJC40WowLP1/D
kcV44BT6mICEJh1B64C2+d1a5cEnt1XW0vIQlERlCKy0tZ11Na4juDKgL7Pp2e1tapMiQEyprceu
TiHV+cZa1L6HMBw3kt1oatXEdblJOy156RGjL2udRWlXOG/1GOYviTtmC/RReNznm5w/EUqryAN4
OGUvtac+Kc7CjKZMfKhSFi96MGFxVeHD7VY2POpxKZ/7qYF/kAXHkDqygD20pOBdb3u0qRfghug3
JXpEUYsDrUH3rg/a8UWWqt+mM24QIPUnXcFpyPJCAF/J4s1Qm9OLkdEg8QNZ7NsB1XAW4GDGjomz
xiXmNRPGi9YXGw0T6oMdtdlzitdMpeZLZdjxNRycxylQ2UEkVK9lG5gHVJs+kLLaeunKXNtEDatu
ZWjPQT8bZUPYqUjcOdbxoK10Sbyd1VTTwvDKZB/S+iTcU8vvjK6uYQ5y09SyU2XqCX3G4b1nbnvu
42Ps8cN0aA0eStte3z43jfHxPDXFN9of6glPAtUI2PtMTorF7XP2Rmls8rn6JPJyeglq3perK3/j
Fao4jII2x+3CHLryoLu+/kLN8TWsLEYAVIkvVgOGxTDVUzPYDh7mrl+r1luWlma+WCoYzlE7fNw+
twc8c4/NjoX8vBEn3sVpJHPTtJAwonTxUqWA5UUt293tphdAZYFMaJ5cVqH37oBPp4rAnZXBQ+9o
3RMdBbQjsUttSTCdGY2vtIqIAOszb0OtYO0kML5Fo7wXfjkES9owgv4I3Bc5A1w7JIY4zrVjJCrn
sVMT0Vf2PWwRTOtDdXL1msZVWspT3hNp0wpJDylw6LNFLKKzS5NP6tz4ITpYvX8MfbJx7VicQtfJ
LvY9nqzm5DnA+mp37ahcPDoaWhE6J/uSM08kWrWh17LVaECCKnN2jN/2AWahg72Ja7cLfMr2ziOq
LtQ1exO1ysaTSiRBK/ZDEg8bJfWvAYjR5ZBRdOnHKjiMfRgePNTEpKXizxGP4CLp05ItsHfzZONg
tFqRG+xd+yYgoyamrAL1uT2TPeCCS33za/ekC09n/LeLtZHm3UOswzkp/dcWM8ZTPhTpTsnksfST
eEE9v8SRKq+inCaml4CR/DE6qGl6Eia21aHP1wptMS7x2FgoE6BODt9+aTXKgpww3qs5vbmrfBo7
kzf36t/CuZJUufq4omf0uQ9La1OMnbNxp+YsfZSIhZN9ZiDcVeVDRMECPITXNv4BPMtdmHpilsBC
Mp7UDpMxlMTwPGokQ8S1970MCgakZthUqtoQ5lCiMXDMFS659ficSCE29uAgAsuqL4Bz13nSnHw3
f6Sa997kjQ23CVgPzPnCcWlnmCvmL+kqFP5bHxjf7PHUuOIe1XW1Cir3vTehyyYDULXcEcvK9t7V
XMcc/WwdVsOGfF39EKjqYMx2a7OkP2FReC0yHU++uWqzcGGrB1nB64CXRWOofrGyCdQ1U10jlMfc
tomEA1KBVBm3+FD5lzSue8TnzpLTHEgIVYJAHKF1RN26Avh4N2CB25g6ePo2GjnHchgWeuLvfIzc
psL+R/xIuTiWY71CM1cdqMJ22dBvCt+pAXab8Sntpm8xZbEqfywry1kV+ABWsmhod5rX0swuUU1b
1qT2BdHbOpRq2pcJnrCAxXOmfLW0K2PdxNE3O9byBXCn5wpeV+Rbc6XT5AuKUdvyNaH7gVwnqnJj
AfilkVR4HgDDnj5bpc5URvGUrgh7haKJDqFPNlWR7HxDR2remg+MtNt07CrI8HQuQ1utjDk5AYDv
u98pkO/MMIq69u/AYZ7PQcXhlNoG80rdWVi1gZC7ZRTXP3ltPC1M4dK+ah7RakO3ra6dn3wayDFZ
QaQ9i5YOH7iZRYoQ46BjLgAVtk9SZBSdCazNzQv+i2HHmxjQNk/1OubjLU0OUCeCwNeCxtmU50Ll
iBR0Hjcx1HIU5yAwQwkPI92WOk0AqsL67pFycXsan2izlRstMzMYkIiRSNGEWZrnK81qUETEb4af
U3uL0ovo6ANAjWvIkZjl/GWoLfpkrDHMWtqKkdy9kyzx8BgvDFrJDxMeSvqH+sYRtkNN7kN2OsF7
tQ6RIBbpoZBOiPACSZY0QR2M4t4McIT5GuK9bkJ1NU0GvMRhaUcqPDoOc59opgINlfFWmWJYNK7T
I+2khExkDOABENR3sjCss60x1MaTEaHZsJlw6sMxhFd0biaEHGN/nrCz7Kqke6ZTinQUSzqDVUx3
PEjebAPiRMhnAEprI6aqctBDOYuzsWBG4PjPrGw4FBlZ73OwgZ4e39usAmvIOomeR4eshvsI2ttI
y2pXw2W0i5quPhRFsASYUnvLPBTuQx5UiA9959GUnnVE/vEdAkF6FmHh3TV6TqjgaD/B1KEthO/j
Dq3/V0yp5saVRrpM6gndi5tD3a4OaSfqo1+dqwQZvKcBE3DrzrhDeYJUMpZUscOQ79mznqkQIpsn
4WFPbZhBmQqsOtI0FysFBPwug2ZyoMd1QsoB1Lay7ivX/jyle6lfdNEb71lv0ruhK1DZujjxXDpG
zCO98IVRNRQoTL4qDKb9moB54Mcj/kAfQcCJ2IPLmK61rNBeggmdV+1qJ+xmwVrrIPORVd28BAoz
/EAXHsiFj4/EdHbon5t0wh5gfRs86uj8kZER9xyNUGW8fdc3x6br8pNGSHeSevk+idwY54v53KX+
1db98Akz+Z1tSJcQb81alHrunOxSRHd9M+hb6ilbBwAEkDgknhkCDIIFvkeJ3r+2SaM2+BONBRbP
usy+YnjQ8Sq0isKCQkjr5PqmDQf+GCKqNh1ggKnvp4fY3JzHsnHWtgV8sPQK1NsB3nsM2lsSNeLt
EETuiiTit0pzcQQOTG7SFPV95El+8eJSDWm5sWn5brq8esrzVO0C4g0gAxu7woD1BYOxPQWh9SYt
pV+8avL3fj1cHA/oqkv5C0baoH0hpk8+uB6UAjk09QmZmHcYNGGsQoR0L4Ywn3s3yU/IAzQEqKa9
4f/6AYgTnktUIb3pvFPQwiHVAxoi+BW0fcjJDku2yDaG1NwVY9u4GZsyv05CXt1uIGulphYQDvSZ
68GU65ZvLdbbBYz5btMroV28NuJC99EHM+/ml52w4wFdw3gersqMHD/ivpgDpMOA/wwlZz6em7CR
Vz//KBOy/4YEh1NadumaZspbbQzvAdzQYzEiUGkFgJDMN16DOj7Ude4uKzU4S81hWI7oShuF1mPL
Sq+6NyE3T0xWqx79crvS33t/Z5bkgtYuraW5TEft553CQxGUZCk5yIb1iMBPAqQQaz/7CoBBWNjP
Xmc8tVfQzAUaO/i8I6gymtoOkYioxkMW3gUgodrnuSz3W9xCZeJLoWk6vYvMX3e182zhSe1msYJN
REw+WeNhlE15IsiJwWG+NqsNf1wLLAArel6nyx8bKMygWJgfc7tIwNQcfBUgE/254Z+umiN2XlWZ
7frHLl5Y/djvdvP2egNc5I3onNdfr/m/eh9x4R9VPdUUYP/0/n49lu6eWkE4D1GP8DIlrJt/vNOf
L4vDOLZDhBq3D/DzblZrzur/Sa/lFH2FEVl8b35vtvypP/P/U0fGIIHxf9+RWfyP/958/Mu3//kf
/23XgYz5c2dm3vVHZ0Yz/xA+8H7fpxrlCmF55Mv9aM1o3h828HvfF5buCddwyDH8e2vG0P9wabxY
/tzL0Q1YXj9bM+IPXKws60CQgBy18Yb+37RmBLPQP7VmbEzMLoxzy/U917cc0/ktt89NexvwEXhJ
Zetg7YbmqDw57vsO94Mc43tIDG8ty9M7K0ZM58rIv48tDd1Y3mwn1yOQxwAEHBTVi2PpO9vV3Ds+
G2kUdbPL2qF58NCsdQ5DBXpoGv1uDN3UzIeH0KxXQduMl5IqOjCD6Ohn3TV3KEL6TJVgy7jxOtb7
T46ApOljdDxMcXjCQ9fvyF4Ai2B3J0h53Sm0AjLgjLAgKCeODlHoBuwIO9+Pa9CI2mTA311U4dR8
Diy4DmZrx+9O8gmN3dmJwvpLXoFmpFBw6aKm3A9prF4qHS/LCE+qn8OMEUXI8Aqwy9k1pih9OF9O
uwBsGy07XHBJqZJjijbgx0XRiPh4u69muRDqUbIJNATv7axNSkhA0TvQnUZhDJge5HByaa9q+An8
fMwe9YkFSO11p8gS1T51M/1oNsY2mIzyLhlt5yR0rZruepkZh0ZAtJMt5f4eK6hG+RClnWqXhiZ3
Iy3nlaN57Tb3bAVnGFUaEePpbgijZ+m31bmB1HdMGc3x/EZXWXXWWaTMdOZbFmS9axJR5BSBaHax
3Rya2I+OsdtuRk7xnzyk3AWH6SH3qq9GH1bPilUDYF5IPoiFV20X6vfMgdYe5J07oZR5xNasEcrd
ZSfEkiSjXOPBwQRDN2Xp4uNfTfOzTB3ApS47UhRzjy0eoMc8poI0Rtmr2ZUgcdIiuN4upJ06q9c+
jNAHFVV3BhzQwVAN0MuVTIw1lWG0NS6NFmnHikRxM3G6XWX7Wb+scpfempe+er35AjKoYfaCoVe1
Olaqjo4LyxTpfgfaTS28VQ8EgeBDgbscHGwvZVE/WqiBPTEdNSAWWzwi2TEMkwwvHxXPUhHw3KaT
Sc3UGtHeBAFlJKyZmZTaPtJdJyfX++dteCAsH+Kzaeka/mEu7DjQDkVmHQMjhF4539Wmmdrp0lvT
2OtoO3qaZPJmyiOsaX+dNfFHi3Rji//2qwudycBcBfwbAqA8hy8Uk7uN3U9vaTOix55Uh5EAsAB8
Ex93gV92q2JsKA07pX/wYYb90wVnXG1DQeTy637sp95B5fGbYgq10QdLnW4XZKXVJzNxtRVOeITr
3thsaj//inANpdKgtHIOb0e0UvqY1Zte3+eji9UaHu2qKT/7RnyakHfvMpDeK1mBFLXs/rnpLcqA
BaQmOCTZBC1Z2SeW1ivi2CyQxUjU4JAOa8WSfll3vU8rUxxVklFRKgqkd6UFwZ8X8ummhsEynaCS
d6J/6Cz8U6KxgdzbUXi8XfNqB3dZoVhFjpN+9HNfPzbAzxZ6yMQBZwDS14oPQ+T5oyac5Hy7KGSa
nk0nrNdhCZnTLM30hDGZpCGrxCdvlgHr/NhnwRrWFrZeUrV0PRGrPK+IkaDpdCW7zt5ZhWueEM06
sHnPme+CkAuiw2ijw5DTuCyNIl50E4f2lk6bf8HxkHvtJhnoJ+AEhj8h2kNGha60CX1pUcSAQR1f
vTDeQuej6jk6TG6ZSVIvkNVdLGnrNUoD44d1lwg5AguL4pNlA4wkkfpZdYO29gC5OlVQrbIRs3JM
dmDgV49tOx1zAXKrAreohAqRPFJftodkoftGS9M++ApE+yMMT5OeIm/Nk3obsL7O4tzn4CCVTTRW
dlcFwSInc8Zrii+Ic/N9Oc6e8OLFwJMYxq9Z+xI7klRTM0GWanrvowxOdKc9qM3LstCBqdfxA8t8
c1FmqMlUYzCSqEPndXN8mH4sa/5qLsq6Ji23RdHsIUUCxJ0oxPV45OYUNz8H+Rc8KgnorRL0QuDp
UNgDKwd+hykW0m3PfwCBZ9TWEkbQJ1u29256gqC3Qehfd422att0Zyb2S+CjXbcDnGAW9nUZ+kvU
YJd2FNcwLoalZWunKao3rj2XENqllCir8/HRgTtBUKKFO2AQVxd5IMo66+Ckdo/4yFmOVnIsVL0q
bZq4qsU0JoERG0Pe7TXoFE5dHMC483d2kme/ZQob2TGBA3duUEw7EyWOi10lCuYMvVkXygoIsX+M
1g/KyioP3ozegOEGdsbvkhNQEjhDNkUDZZ8nj+rSMBsxORfhAwi+A4bzV6Mlk43MzVcczHEoOAZc
kOuSpRLRw021aWvSU2EYLcLRQ2/pdu2pdeyWQnl/tA2/3xu4CXbkRL2ChT5qHqq9OBm+kDnw3lV2
vXXTgTnC4FlYXXfksb6PfrVSCjW021dAx1Czlils1aJzl2mGICsxAVFWlZCLrJ8hpCT10RPomoDR
u5xPQVjDxyQZ9jpda8pqgpmOj3TRKzO8bbJbDWP4yfPsT0o76nk27bFo4C2AtDGVMCLicEv96TMC
kXbFVGEVtjnAHGgagh8CV2CLsThhREwePbfv1qNmaXc0C5beCO0rgb7RANY99aGRntLeD3fIpxxM
MJhPa2bud60dUUseqwV+B+Zh8bb0rBeFoBkBn/kg5vKH7hn4cMxs/oDN1vWGAZtSFMG+nhkU9Slr
tergu9+TcSJ/tujdtVD6W5F0xRPam3cGGsZWMaC+dcrvToAxp4MG18Dp5KM7a1M0Ou1JuuxJ7xZX
t67XqkFoK4OEJX4RGSf6JCTs9ma4cmDsBgNAB7eZjLsBD/qpAHWMC7adUxQi5k/EuARG4rxonIPQ
m4ONBaHI33g02ue0Me8BBOIaMjEegBVbGeZswu97DPV5tS8oAi1czSGOUCcbRK9GZ2/rLXWvMZ/B
gTE8rC751nR2QdBCQDQzuk1HKHDJDl5X6j1dAzPInPIAl8aUXdL5QmdiZXkeKXXzrUgUdC6iILv4
qmW8nkg2IJfPA6cKNQs9bniYRCwpsAUX6WE9DpwgWTWFc08AE7PN4jpa8RdA8sdiUNMiVKCxc8Vw
aZDofIeyfOtD37lLXrI+9w5JZJJ/nEVikxC0EySfnNIiPIaw5MbyX5QotuEI7ofJ1kukd+0ivB/Q
PS5TzP15a+uPkOUeVeUctLHYougtd3HdJjt6XByHwVfDNexjLY3uKU30jSgj61W0LTFN1sBXyzD3
GgVMeTkfRgeYmdcOlu0hqNhRfC8U8wkTa4YmlNy6wgu3+FrValJW+6liaoOalcAYGXsERBkDiLGV
11nDxSiVv0aoBGtfV/uu7MWxxyfdOXazjzQR7d0qv1ZuZj8aJbU3KBS0P2zYPQrictOk6Xvf6x/9
gIk3r+NuJwxKn3o/q2LIwnSZyK1wQgEcal1w0tMZqWG11dK4OvZmXR07bfpPks5rSVIkC6JfhBmB
5jWT1Fla1wtWXQKtgwjg6/cw+7BjY7PdbdWZEOK6+/HsINuZBmjdv9OsGJwCSVFi6KqZ7V1wIEOf
AmREP7LNO1HJ8BDHT1SX4utRjKxT41QM7T+hs5hLfaMoLzAd4/Lfv9k9woA1Homt4xVTgf08hY2z
Hyf4WlXf2+egM9hddVtFc4k7NO+XB9OcmT6EqtrjZTm7hnIfqNeAMMHaaww52gZ5gsK00zuPqbVm
O9zE6c1Q0xjouDbSv2meW49K1yXEBMw2/1znw29uswpXpBOPbWawXVP6SUVUsxtE1V47JI4tNeAh
sWUzAv9gHipvwHouiNDDxt76mqVJsAhAz0KQBirdQUg45nbdX0xCOyvdhuDvbI2PjKGWY2yTBa/H
ugDb1170ZOlbLgQ7hX+7DozIyCEmGKsuGDv5PV6pP2taCrKmUP7Lxnxp5k8Vq2aPULoZQ8ZMhbgz
c5+WlKkPI1oacd86hypjdWlkvdHenNznayFYkf/YIy0VKxBqk/XGr+mCkonnb5lY5ZltZ96uL4XZ
MwGf1dYa4B60CDK+pe64xGS7LJdsNGC87mwPbxddPOjkwzJvM6d9XCAI0bcC1j0hzBVbiqn2SFov
aS52Hjz6iJk8MeODZyQJ8BCSPnluhucUwBXK+nLGrv6nMLTKkjk3M3J1TXoSZb5R7MDhcVeA2UAc
HPDNtKADEsEklj2dLOIFEHYC1hYZhvTBnUXnyxufFmzyyAH+2BqeOuyLIEn1rukeyXy8Ni1Sn8sM
9v//aEAmjZytdoyUcBZ7oLloN+k5Yla7dnDT06oMOOAeoyzJDeI2F+6SJChF3e6Txae7za1zBbGh
MTbjBHXKTO/UEP7LAKEdvLn89tOR8Iw9uZvcsZ6Q7oa2M6NsdewuxbDFLfA7hjZ07faW/AcQiVrT
S0zgZ0tq+wXkcrhRCWpkhf7uLcX9YsVH9GOkQ5gvEo8+aIHaOdNafKqoF+XymcMa4SujcZGdNVAy
v9ie/zkZ7aXICXsLMbw7C2tS5sToEnkLRmDwv+Mx+BBTdvY689MR+8xQD33Hj57gciX+KMlfwUxg
vEJCQpk//PW2g6HuK9VOnEtVeh6sYIs1DPlg8C02UPfRjJH2gpSnjiq6vev3uNat4DC56W83EH/M
SbKSJdM71VAPY/MwVWu3L/0eAXeSeOd31n2N3YeTn1Wgi17IIozkqm9mMR8FkeOo1YENuBC6CXov
uXINWLjhRXAwPDRNP205DVAnVeXbYg6mgy856+EagcfxLiqu5EEBLaoF07610nafi+4VJcZhh8x6
EH8DXz6q/WK8BwQp1eAQNdQLZZ9qLKKCLt/IwjaC9vfSZx2Mbe6HmyQgd51hNt+YjQnhBBnC+rNk
wodUF8mpD9uDNfkOGE98NEtNN2gnV5i/va295YL+bwArcWNeldcEK95uqepfOZEUoaOCSS9wHmRf
4GI5hiVabl3cUQxpis7DMjDjjYVQo+FEk79XUT4IqgCFINZVUShnKiptGUlDncr9b7LHb6QZQJel
31Sdzuyq3dtsQBYrxUj6vbI1x0WiCrQS0lInuDsuZPYwe+yNieWKUrV9CCkVuFZynqRuD0Ii1w1k
Qu5rejDKuKBdYKyp+ZrE6lHFNGjCA9y0BcSGHgn1xaIwgDj+Y0YyJTdJWVYcmcK44sBav8fzIZsH
/Sj18tJV6IxqdN/0krlbaFEGJU9jSzBP60sfBs+dHL5nECvS5pYGruTkeOpFwKNHScVIm1bFh63F
O13CoOuoXd2TBWccnvCTDGNSHDigHhdd/PgWxrLOsam4xWevQgKKjQxvCBhsa568XWq47sFHNaIs
JzhKQbU503fm7dTl1VLBblseRxGeG8jAeyteHssG16o9tkeF+XUgnEoMDIOziJxSPoI64c/3mUO5
6XRoaWi1OHNuhqLqyMe0L31f8LGr5hXM81Pj6cvcc7nreWm8ALDL3H9QWLrWOZnPjZl+pbX4rHwK
7WUBZsN13zm4xCwecmtPRsxoz6ZFZWnuHAl6c2ioC0iUPNWlSCPAl8k2hjToWjtt/yaGDTnFfTPU
nwtxi9316EB99kJfHvysIX2aXFQFlbvrIHrYtt4PXbWXnpOf2dpoBfbie3xM38lE0IYDAulbbyw2
WT1Shdio24oF58AfXG7mAjY+m/4Rzj6J98D7rTvpn1zRx5EbkCgF30aTbNvDBnIAnHDbUZlnknB0
baKJCVQXu2Ku0gETUGiX+LmZsOBrDyK61LD6uE2EcvnNlJO1UBDncwvnVQ3zdID2U2+dKiBAiANW
58wuKb38xZJFhCO5c2b/zsGny4ee/CxVSx7Fs50tQTjtHgrhPbWOyQMID7NIWGxLn9wbWCD/tDNa
QM04MPwTuTNgNpqeJpMa4soorrbXpSAwcQsNYnxwBctqQZxjF2MTA+U1YWch7xo5xvIXDxRSE6vk
dO7l3OBdYW8pb4JNAxqqJEkCzMQ3NprxMUTPhBMxM7eNJRKubdjHEunvJx7puMl3ljvArlTeufb1
dRk/h2U5DonLpwubD1PxjdmdDRKrFCPv8kKdmik4Gqyx8xrVrB1YAr5uXufFzTc5X0XeDDpCoJfb
ORFn5UifSBreC9UaI7dWTkVNe2KbC/dhdwULlHNZnvL0vjTkcwClq7e/+GAjV7lwUjpYs46PSFTY
K80B9ABefMNJsotB1lTkb4bhfNEH4m1NdC90ZToC2olFGPvgngZLujat6tQKiXOs+WAJvs/YOy6M
o/EgugspHGaImu2RQi35Z7nyKaBdfS6zt7CU7K/tP10CCCnkXSCwuyUX0/kGgrt33eW5z+VRKGY+
vZzPLQi/vqIOFO163yVUYXBvHTV7opMDP09/F90d01S/Qw2FYTDpt2wsGIF03XZqbDrWYd0RVKMw
x3cKqmIQ4Wr115AZwf8wfJC0uDGMEYBLG6tzMIf7wVFmFDLlPfcKvKVnPBYDcSxcCN6HmfzW08To
LSrbqiSr775qWuidLvvrnP4fRUyR5RRArrheFtUn3ozthBiZ1ymOEJNxA9DmBID+ps4oBGlwG2xw
5y7H0U3uGR1Y17BId6wlYl0CEdz7zWhbb3zJIDRkBzb+KxS0m5drcYymNmFDfIPWjE78S5WEw7M+
M62j75d0uASq5ZDKm9vU4C66viDiC9RBpOJnrHxAb1YheHjTbY5rcD86S86cFBdOlcbfXivM3ZLv
a8f+W6bsMTMqFc1V/Wf0hT7r1LzQqIP83cBUc92nzIrrSKV8ny2kdqtXd15KO5zCUoh9gaqD5Dhn
KOGax0mU8mNqX5PRod01KZ4G4xf0D2Oc0KDXac2VxdzKc667ddJdYqN59qvu1y7FkxiqG2PmtufD
xaipgBtZIzEw7qGe4mAjJ2LY6a1Dn5qaiHnx8gq1UrhT9Ue8EgALWHtTPlXC2y7BsKuK5FZOxMMa
qQAGQXJdrTy+nbwW0xjN8UuecvPlj72kjr4KS1CExAXGC2ooJfysvQr+DJioff1qBNRaOYxEa7uv
ruzTz242rOAhgLpWCb6pLiqGh8lNXqRfXpoV9BGqz2qxvxKhrrPLRhVX9pESko9Q0c0CMOYDe+yX
OxMrLWqma1iUd/akjwRUc64yuhzPun0ckErGaaCsd5JvbVOcdW8yXxfHPl33JewlQecYQO466EHd
U96sePt+OfY+uEad7QwR7Iy631U5dHu3ibEIvWF4D6M8Y5eRIrylt5IRIw+a0y3/gjx5aCyuvJjG
4EtQSUZudyha6nqdk6Pco4d0VmXVtk7+S/rGu7KAvGo2dHXXnb6QxVu9U7f+UjMOipPf2dPbQjo3
FejCkSipD386mny73M0TIjH78zqpfse8Sr69p5LPKSnyc8p/3WSDLcC7gqO6PPvu+EVEgurG9mWh
tJMXW77MkBQ8P7l1quShNnI4xx4IMILIa7Dzx6fdmFm7dWxEsTO721HjZqM7Y9NLV2xHm9tjBhyl
7ssQ9iT1d7WhHsuJk0djEHJm69ymDsaemWIu0pFsFhnJUzuZnrwVllMtr46Rm/uOHXWTRkvSMssj
HAZk2X1omHZAi+X+rKk+5KNprduhHM5ZPr0UM3SY1OAaCcC3qw4lRrgNE6hvO+k+PF9+8D1uSjCN
yrDGqOwFgI7WvKGUDi2A1laGWlTYaxbk8rvpj/iJIv+mv4Q0F3K54UYUV5esiP8hbpCkcLtTCKIr
qhSrhF3kUV/gWx/qq9kM+MG78csPu3fXwP3lcTkw3eRutFIOXctyI1vzK0dLU2F43xuchbk2UF5m
fIE4iUvnjQFleajobicgzFVDenfc3nfOXP6QmgF/JoMNLZY3rl++W/aj5JxmzPPJDuix6zu8d8ip
t6L2MaNSFdFZa09fxjk/8S7UiV/d9ELaj9poTuZVBaWJ8lmOL+1DVnnkiDTmK13UP2k/8vdhlDWQ
xyYvdlOWXDoW5THaHRsIDnm4AX8fBd17LKr4DNl3b3XsE0qFb7Y1vqyk2rlf/jEfx9bikmklk75B
RlAbwwkAr5b0PHZ2vqVthvfWbd4bKlPgjSKUGcF8pkU72RVDeLMUK/qS6PSWwrX4OCigzDRVBkVp
ANAqr1TnpBvDtEYmjwxtUU56c3m016tKlr73VY37xmq+RRU6dwXWqWRk+hqCJYsSEHmbPINwOJT5
VwaHYWHADNrbiHLPtE+o8xRgh0dC62C8Tf+zy74Jw/MBqeI4iX+2PW3oMXgpKzznbX6GUboLMye/
aRxDM2SpESrz4ljSIJAT/d+4Tppu4XyN7GPOsU3VM7blUw+MMKQhGuXNPJCVD7NXSzbvSRy++k1C
Gapsr00yPNpQRT3EYkDMUwKiMjdvwy74MCmy46928BMaRgNwcn4MeQBgYbGNzYk7Oy46brt7bRL5
ZdyclO7VxzsVrPtMr0QcMWJ9bKT9ZWZLs6fieBM3HNqqWNKvwHK56TjVxqFEVvL5z6TIeZMTYHYx
n7tgL/O95l4hRACDXwhkgM3reKCXMX7KE5Z94mXXepHndGDfh5cBX6MXT+iQdJWlxwbGY235X+uj
njr1Ix1cC9xQ7gPk1uJsue10tdeV+wFZ9cdoK5vyclQVc/lhqFJHfpI8JXTXHZi1nkNL8vRD7gdm
pjdwjX7qmI2VOkc39n8cBA5Opt0rpQDsQUs0+xRr5O5bq3FgN1lZYf1ssq1dvS/uyquDp4sUCiqN
XNmuQFIzi5STgv/fSEJ9CUszImlNEXns/fZc0UbaVQy8C5ZwmbEwtKqiHDYwbpkiXezAvG+n8I4A
3rCjrzMma4W3P+vrxxicwpWCWe3/K02PPucBVWVKn03tEHxl5Ilylt/PCaitwiOv3gEMl9qY90Zu
PwcDJ+nUiW+z3PHRJdLnsTah7VS8kpa12hDeJDVesFVpz0w8COYdkzBDL186s1hfxVNR95RZWi77
Qt+cw8B4ASljifRki+GjWp6y1cNVWsZmKQcj6n0kpSm49/B67blSCAAu869n3ZuePI1Zgq97sTB1
Uc1nhM/+mOyweh7qnKogJDK0W5vS8KbG5sGnVNWcTIPlqDuqg50ZCQuK0XfToR3RhbgzVWrj0CXi
IP0jhVkZbJrdbNrBxmHB2Jj9zKKRW1jw7DxynenUW44DaA2t2C4LDO8urSqde2sV5Xi0gvoroS55
N9VonanZQ2uUzoBmTvnCUhWHxQdjnTvtKTYE7/NMeWpSWBFJ+iBCm63PgTiVzBQiuP0n9E4mxtNr
NqrDKMpxn1OPZS/JF/C5XUGzMxGWGkUHKK2VYJFcC57k6FEyUhy7heoj5q/0HuqnZUVcZx6TCrMa
NnatboBEH103OdLay9FbHnAgC/Bv2MBnkTOD4L0MuwGDbvDSEyabg/mGX/6TzMMNJXicbEs+jAHu
WWsOF+akBV5aWs3hc1nolzZvtOci5WJlp0foMKolQXJMX1uV3VvrrtBzxC3maTiOcTqBp/Fe53J5
lIIolFf/ZQnhENu4G32+QBJo1NolyBR1UlEJsI7IOFnlrn9VkpqpekHQ8jjC+93KcC4FlktZoATL
x5R06WZM8WLrpf5nL91jLKdneiuy/cyAG3fUwQ+Cj0nk08a3KNAtmfstqffdczB3HIhSI5m31jfe
01Je3LD8NAuDFsig/nCwGXVDyFqMWUcMFjTq9IQsw3oikO30eEv39o5OsDuyE7A4fVAXIbxKPMLw
cHJEMg/Sc6JrsC6D/zWK5a1s4desc3uM4dfSy3YjuQ1GKL9yUac8lwSKseDUgiEKBw8Y2nuCWVdr
iauoHJvP0UnOLjoE80b3lT4/BgfVhZpbqs6yO6xNt3bMacVMmmVrAknYdGN5aV19WPIWRqNxShk0
bOwWerZKxav2TB3RUUf9gj0Xl2BeN0JyLUnFgB3bzMVu2avt6VU27lumTplVYxRGK6N85Vk247VI
2YNgra3Up9rZ17PBzFF+La7/QZ3R1pBMyEQuP9zMlxxAwu+0Te+H3Mii1gyCg+Gwds0F5E7nl6RT
uBEY88mYKHgagK58xRiuH+S5LAyyGFbwUICkBM7Ex9flFPZUCE+yoYMDC8xy9kYHBHZY3rquRByz
vTwaF0TAMbjBIfwipAOTXSxsw2HMFC3YMMjTz3js4431bfhMyxANsj1+re20ljxMFGLuEf1Ir2TQ
fyZqedNuwdZzsJMGUD+uvH3oZvkRyvfK2Vxp0+aNnvl4qGqMOPjIjetJGa2XDZX/+fbyzJGtPnvN
fBObTXFVccBTn9HdohR7u1mHp2UdttEM1e4amnw3cl47YEibRzNGgoXRDCONnHq9tWeF8TITy81k
TP96LT5DpvOe0T/XVns1OXauk2gSZF7+oVeuugUNLVOgVSpCSlXcnvyw/y6s4TPrzA2DSMp1G/s8
N5QTxOPwlgtcN21ZghXU54T+ni13GJQrf4ufnc1YqQev5vZXVCTymaX/wzOf0bdxqHLrPrYcWMj9
aSGExYgVC4FPAfqCQFeXl4pc27yoJ5fdH5WPHD0Rqk3Dw0f76ue4eu9782+pq3Pu0YwyiO6MBscl
KExPDQX0buWcw0xfwQFve5N+WbtG753m+Bom78VSE/fh9gHVwP3w2uJUeI+d738hqXT0ITPnoWEK
tHDNqtk6JKLUGEcx90/2vgAcJXdiel+qM5flTx91Sixm/zQ6oY/Vl32ztvdl7P2FfjsxIMFoohtg
n0zi1A1I0e8MpB3Q18Q6xN6rqn02UqnKHaCo/Nbu9iVzAowmMo9sno6dudQJWoKzG1PxiN+BAjNh
dw8omNsGq0Wn6IOVUh6WIfjgTknkJSn+WU4N/UZbe2DLahNby65ricW58zPOLY/sLH0oovD3BKWM
iMPqqQm8eFf7C0OW+Mu2xRiRMqX6id6TArXSs/2DWXrhB/+trwgEzdw68azQZNAlJSmLgINwXAH9
khPvXZYUUWnM9R7vwU+a2tM2WZoaF1+VRr75mCS9S6KPqVa/BP0Nl34Ph/0Zm/pL4lW3LcG0SE9I
jf5cMEAr3WgQjR3JTvxh6ioP86I/uMfxzaYDQ4KqPSzhRx7Siy10Wuww8PzzbcgMcYor0RCgkWxh
vIfAPy5m3ZDUxR2KWO/jkzsXlvPCPs02O4y32JG+6s78mTvafDvTONVd96YCRjajv5wSRaw95Ecy
k4dqyo5e0AxPlA/yPSwdsWO4mRAPyRbOlGYz7c92VpebW1SaEHMhbkuOmWvmeGF+tGQxvQscGxrb
3xcl6XyDgZmrKr23Eve3lAGJ4/Uf/jhyoE03hFDexMxtrK5MpnZZ8ew5ksufdNXGtdyfIe81ZQSD
3OShu+w9hbQyLMlPUBpv3pLDEWFSuBn22jf+dTGte/ZSvghj/uDSa+8sv3+egoZ1WjNynhP5TfWh
T/GFfCNA+OSAP1N9+paiqEVgbt/naFwDLTrEEqX0glF8MlBPmdoZjjOgKNB52ze81B2jpLn37zBm
OLepRhqxa+qd8exeaPO8Sf3ltuKo2drGeVim4dT7tBDZ1tW0l18Tf3nlfNHR8Wt4yTuukjdQtk+5
s3zRsnWDGHFQlrkrVtQpkMasY2OcyvCpZr6KeHhaUnkEFHShDC6OwJszkhIHxSLoNlYXcfXAEfMe
5u3Jm/kkJ+08oV/9VbQvD3QU4/3BcRPrAzXazFJSjD94cLiNp269mpuwaHZ3GP6H2WIKXBq/wubA
sTREcfMX2UnJKy7Ca8DM0Qv7R5AcNXZQ/7mtUUkZscdc8k4Nct3AKOZo9qmF4Ur1DKC/3KniGOEa
h5QBz11tJZTFOZq+n+Y9XbjIwtL5MlOQ/L3C4jXnTFz6Of2v5J5tCnpBAyC8BRdm1xmZffz463fw
baMFnSxgX1sEdzQ9qvQ4px5jPdGQbTt/lEnCnJ4hiYC4yS7Cjh+xN7u3NHS+2rOgdHTdSXRl9yj8
bOJIhXsOdl9DahffLFUfTQtcWGEfHOVrRaPC1lmbigP6aWWBXqNBPYrmKYkf7MCbtvTCfpWDZq4D
6Nsnpc3i9hbwXK9vQqmo0fI6+92cao4UQLpYYdIkg6+SgS22xvHim5I1oRz/VXF5DEBhH0QRRInP
Lh5zgBnbZyqEfvAPpNx+jVcKbjf2WJ+a9sdbjhmgy43OcGgAXIeCWTg34WT+0s7rmVRDy2pfxy3g
AzxOractXqXqn9H3cCmx3PYhnht05C5rj62e6N1TyZ2uRpNzPGQdStQwlSw4J7Vnb7LRenXS5cVU
3h6v8a2euSZOzT85vNJywsRUX+dl2suA50PX8pL2HIHRI9spfk6TlFtTdjQbLLKp0H8A0KJ6Xsbt
vAIaJ788aaukAMU37wQV4YSZhp3GhLrVLHrUMfACVO0p9Tt6ZQr3XtrNo3LyN+GUzzNhTOQUV27d
tIqcwvl0+qA9mZ13Rnw5W4t50dZ4PwXJNsWAts/iZ6/VX4UZfrb50m4FQWnZ/o3Mzht7vIcwgzYS
GZwGN8FACqf9qP3yts3Hx8xmMBkjx818JipoTbKoTbDB98vLQEt6sgnTd8O5bVZySjFC+GPSz+GN
OjOsi8u2GPVdQ1+GwMi+7fsQL/l/k/LgnbXnOnbutQjNb2Jje1z+EFG3LqktsO+H0ljvrhkU4Py2
VEwNc4Uht9L9v0QAumCaqn1fb4ELHVnAoA6E+pAOwzeZMWzI4gt/GhdKzWyqxQ0Uj94P6bVbhz1H
JsaL53CKDrwMWjhzfwtD0B296fe+G9wp7MeEEh1KU2Kin1OIAu9cJ2Osd+BmHrxSxWc1IW96VWcC
kIFqXOFoE3r48fy8YtTNrGgwzOZYlirY5CJ/zw0YI6aTzVc5FZ9FKOeD5UucmChGBju5Egj7pfvX
et5T76W0izDbJqb06yMpbLopSKPKrIglZvMJFCKQRGg939zm6zp80sJ7AK3yD8vKNdD9i03oM01L
kJatYCwx0iXlpfWvDoeNwBN18FFYCV3xaSVtT2QXdmRte4eer3IqX7WR0HRLjSJhteNc+2eIACFd
jfG0zTv7hkjwzoKMwlkh+YnLhkteG3BJp0JGIzdwX8z3/kSZSj3TmuonlbdnSHs7FqzYuBd/l0rP
ezvLz8vYn6RTPPqSchTa3K9SOv5dn86HFQ8EKNWvtnKZ0ESt+TPIA32qB0WwTac3aMAlmof+5fwO
JC70VimpPSOIudvSW5+UOeWI/ROr5UELXtjax/vt8/Hz0vuRTWUfynh4BrtId5R6iNeSUj8YfjFK
R3hK9bZJ850XBvNBzaSaGQ0fuU7iN4FrYc8mv4djX+iilZXyPp4rVlMv/HWd/s9kcm9nxk3awGs0
qcZllqkLaoCEjLyw/MAB0xwQTDIYrbhERrZbD2vX4xwzVa4N3JBmLY6mJdd8OFWB9doKAeB1Dee6
W+xH9WWwrYOb4e90iBvM/WfIp3AhkJ7e5Xa2n9IpvxdL9dliMqDYuttjk5Q3M29ThCgttl5w7ide
K1rsq12+OOd84G/k+wuepxYFJXbC+7wigpOAdURwxmfOM+OBYooyv9p1RkBdvEsLn+nV74Aa6C9L
DsJfqIe1umvLuGL4l/TO1dO0cActpBw1cTdpcX/svOErm8NvUI5UpHHmaL36FnrNxiDN4eGD3qTF
9LEU/laW5t+QZ5yprB+nVq9Neu2nPjhI8jkjIwRDUp0SSjR2URCKmDLcpgXDNlvQDjneVYlv4I6g
Otqk4HJ2dfswhi6I4SQ79Ev4FZjBi9uV5nHwypdMdg/15CMYt+QjipGLmBhdgJ9ltoU6gpc+eA0N
0qPz0DylE5Lu7Ft3rYl40k3gZplf4bEu3zxWTJT8/irn4pVjGVdD1vEdvdbNTLePzf+rMfdslBPc
MdFJ1ri5te8PYyj0xhyVPlZMtFHcq2MfDN+F9H+LmSmYmzn0kMJJLjGpNzJ/73wcpxqMFXMg90+N
X4EKroERonE4p04UyX6MzceOoOLBsT25lUAgtmRZ6r0dqNNEjee1tetPs2utlwL9xSq69zadh3Oa
qdc2owgsMXBGuo23s6m34ZyI98daRvxbzkyDNvVRCJBxfHScCRsCxv2N3etu0xl3saY4JR4pTJB4
HW6XJdh0pX1Po+d87HrzxQidr6VY8PZVJYUoRZZjHrYe6irNdjV7h5O4V6Hm58Zw8mPDzJM3CP6z
uu+oMw1taE2GWF7b2sm3eVlehd0eatFQa0ZsrDDJRaysSvnUhK08pCYmHaQxHASq2lRFf5Bmhmkl
sQ8qDt+UpWnQcrv7ZkY9mAhSmn15osPs15VDvBlUfuyUWmva52M4M6ihRP63s6cf/jdtGYCay32s
6WtMZM+RJikvHvgzptwLk0krfyA1ekqm0d8F4/CS0nJCf8GLZK1lhpQwoHltC/pg6tD/ABv4OQo0
rPVf6HO+M4270qQ8YiAQstGoSRTAsGXHD1ybaKg3jXuEiE/wWJO27qoRta60wns1MVdnenRnVVxK
OPnVefdSLxD5R/cKGZTi5PmuL10u0nDU8TmXh8GbLl0bfyid3fYjgOlasp3jLgRaUDAYNsIztO7c
CPh2lL23VXJyjOkW7+aNWTmKs8d2GMO9my0YJIQkJ1/te895XmyseGUIjVr2W8jzcAG6k163YtsL
79KY5M2SXnPqQemm6OztS1GS4pkCfoM5/sQLsQcok6CWjeRBokJHQjYU3LW/ImPA0jXitj+XFYHC
aZzaY4rVAKteQBBk+oBycfYTxu2UWo+RS6HDppudXWHjiMvHLOWyVJzFUOptB0DaJDDNdaBnh7Sc
Lwf4fpeAryvLoDhYg/8r/QDrNuDpvZHww3LD409JKnzjYJ3PuZiORvdZMvQ+uYm+L/z2Z0wwSAQ+
n2VBd7DpWmgrHqeIrqR3tc2Rn7xv264AbTQcTImSzSfaVyUGtgQIE+dYU78Moc2Vh7NBVLchebkQ
LzrbwChLgGvyTOnwY9PaL954q1pxoQLpyZcz+nTDucwq+Urta1EM2anW0PuzxPxw027YpjZFll3g
fsyeVIgC5bvPrRPOOwswFNy1u1hgQONbJ29RfYtp2C6lS7tP0HWI/rgzpFlVKKrWwbRjeZJBTucf
v4RLYaR6pqQlk5qRrZfbT/1kt/pGiv5iibUMWZnPE6m0AWNbkbRwZULzuVvH2vwe6AP8HJ6pXj1m
V9hJIpHlPQlPULpwgbbkYvZsP6e2gzjmOVO7DRQ7+CpFuMCi6S8T27KkT7oBPGO62mUgBQCUVZzJ
w7KcUnIeier0fR6YgEPIiCNxVzwpKfXC2uVSlAyUsQ08rzVXCs5IxRHeNoZm4f/EBU2RARZ2uFWH
rOrYo3RVAUz8bgf4AitO9ZszS5np+xqizjkY8d2F5b3VcLskToJgEWbJvr7llurtejn+NNSJHYZZ
K2oN+BFZ1Dib+Ni7WgbLOHrcksIdyiHMKmHi3pfXDjhqFKQYcHvTvmVP37mu9YoXM30OsIltytA1
9knfmacAi0fKo+3HpnkQg9tGJbnGs+d6Z1VjM7V9bpVZBaOiSJ6zaWsMY3rjhDn7qDP+ibllhJB6
zqkdyxc0JHlvJBqDLBk4AMLrKCrLCNAI+92aOLQJyk2CsKSMrAfW7wltPTVmd+ohbYLHjCEnU4rb
mv6xMUfODDP2a7LKB63dz7lsXg1YjZFRHloNGa7XcRKtGVw6sRcaWzXzhtH7ZF5q8m375k1cGmTJ
sPfhbJTqJqBhV3Z8Iv74juSeE7ulC4OD3RgHxnunPRbPbwMmtOAXj0OFYtipL5tys5ljJGESomR2
AYJI8PnAqT8WAQTMupteMIWm+ARzpq46obCeplvF+xNZk/NqsqEdnAEwOIU1mO+q5dZrq/hm9lii
oTNsYGnEJ+RvONwxmoXHAZHsoz1wNLGq8dMcF+6t8lk78SHnwozBAGJTEq6oINe9/x97Z5YcR5Ze
6a3I+rk92+fBTK0Hnz0GIIAAQBIvYSAI+DzPvojeRi9EG+vPmSVVsiylKr30kyqNViQQEe5x/d5/
PP85qfR9UtM6rLURVdWRyZc+gUBGG69mLF9MUJIUxaTrIG+9C4k3N6E62wK8KYOzxE5z1c+05Wm3
TL3FONw7ODRl6B/l480yXimdwFsQV71NgtHYVN5/CAkSlM2I9aNRd4AY91kf2i6oGwncknw7U4/M
6f7MrxuVOUZ3xLOMjXag25hRoWEphKFG3yUBlNFny9WAm7DMrW+bAqufmDxa8vgVUlNqvrvFIIvs
oSp0ti4BMANKK1Y/KdR5PMXGLuVYDLdsC6tYPNP9+CCYkuzGtN6H6vuqj+DqNvEKtQ6YMzB/6NsQ
Xam0q9Plk0e4ekbcXfuUCmRqvAvlRVIpCzCOcGhv7Gnd5JrCEqNHUXzSlnCBugZmziPOxlE7Z5Rj
24CSn2PJ+GfZ2k6oUTH+m+Nh6tVU4C5KK1fW5VC2mFjpmyY5mMZBrkTEZpSvzB7MCDUwrq1QzaX4
0xb5V60oH8t6GzwLgQJblNevZWmdSYYv4jr5sYSX/2bssjHJcqHx+mI17JGBxrugdaZtKAusfiLl
YJi8MNHwrTbicwelabyjIftb/j3Wmme1e7J26l6e6nOvjl8rPQ9vcfWcb8DRFXNB50ARS79ftBfQ
4fZWK+ThRva92tD2SOvuslM0jvXXhtzSNdYQNG8gocWI5Et5b3RN6afokhpacxgWWAvn7lxs75be
R/uFoMkDM7h9kWrpqwHpPwmL9iKhwVXGX0Bd5XhgNOpusMQnFjA12MCcXIIL3txRL5r+3CbPyZY8
9qS+00hck+zgctBTjjgYrjjW0TwmDwg7ox19TG7bRwcLq4EE8TqQwGQ/iF1KGjhQ+nQlkSsj7kJy
r23bsd6bZl1+XRm5VQywBPEemoLoWSbrmywDzFWUNtSrwaL0Yd+KSUNoHl0l6rwOnCTagWHJiKla
mvnDJUEZw8nx2YYOwpgCDgJaCWVEymx9RjCh3ZBF7XTY5jdCRJPDvyM9Jmnl3XijmKE4HW6CTYB9
eNfby6yzKkiB2salozKushUGzvVmnok1DbeUIXjpjC8GOGjKh8d4oNk7TzCftGv/Ojbtd3nSgHjh
AvNeVk49HSnTQFNdHvMFBD13NhTJcVJORMDwy4vc5q7fpMzUuYU8uSqblblmSQ0Rp7OM8+KkGbo1
QEMf2e3HRkwPZddVYd+Vbr/muPVMg7K9GKKJtrkJbbscd89atMnKzYYMN2CA6ZsmKEGMCDK0DLHf
Ilapi8mzsR9gY2VqB5Y91WFGoqt06kXyMdv08qiw75kklj/mG01T5VivZHgqDxl5ZOAUCKAaExIa
KpYxt6wA+dcfsCZ9YbTEsAUD00oPr7cH9GyE9TCZ1TOzqcDGzDaUFM7w0KBSOxthCiLqpirQo3Xw
m1U0kFXFzgZ1tZuZviZ17a/EiuSpXfk48kCJj+ghM8hPwZxOeNJY50yuompVvt7UBfHWEbUcnDgq
nsX9kIovK2C0kTKj1PbHbDS/1IDCmeBCma4U3heRX2w3PBgzFbddh2CbKEQ0hfhyo9MgJLP62Frr
vQ75WSEqF62tvqSV8kSwd4zxp3SQy1CijLrPUKMTgIHS6cFM4Cmom7fML39vpB7ytjp/HPSRWbuS
4RySV+Z2UqRsC+uoYC9w7u1XPeE0GhNFFZaHqJYTybgxomOZb+nLj5r+H/XSFoFcCRjLJIOXrgEI
9AO+zKwYrhvKGnym7k2i0jtdLDBJ0sPPPSfMCLRzh1ay+YCLkpjC65mg5JGItMvtQq2etxHoYSkQ
LRpAlTVqwiSpZPK1HtH+YzxalV9Go/dgpgVb3N5sWMm+E7qDTSIAQquFisAuQziKPwYDPiBxWV+Y
7X3psox5bzSEa1oEkJCFdF6rvhORLRqu+xNagRiG8vpiLCsCjBW69vRR6OOyiIDnhlrkmun2iHUQ
4X9ShbCLPyGios9RxKuNukRo1utlUaGG1Up3akqRQnZ3+GmD22qdSV4BGdXAJFbg0Du65VrpGhzK
+2DjBmMIGzXZto++Xj/STW6PbV71qDaW95NAoitobqVP0CeKfAgpbexMKAs1TwtALFfSkKqqmvhu
uS1XGfYEiXHGudOuFtGvs+rdZNdycV76+WWa1LPZbYEir2/pxJS4GpshJuYuaQvak7F1FWaSUQNo
Imp7ElABxDcwlFP6qkxIaqXLVoGtRFitTau7HKVZuac3KFLAUaDR9YiKX4VauuiQdzKwsDGOP5tP
zNVKjORVHzdUeBAVgKN1qX6gbM3uGyNTMZKraExvnRZPThzTsmk4oXOCoOYNKadZia0AgVDZ7Xsj
SoQGoEOv0sDkPGlYtrp+AFsmE/jPr91AqF8kyoVYOUOpS7YzQQPUgU+KhR0UzVCLUh7aUkf9rVLP
m6RcRJUycLkaYYI6SF2JZPTrAi1o/DpDA2OrCKsvdQHxMDNVdJYZr2XPUX41SPLub+Bo2+JBlZ+k
Fsy9Go9OS/2ALjTGupru4ppm9bDUvT/2ikJxnfrhaNUQhYhvYtOxvAIbXWcsetEMvx4ZYmwpJWu3
T4QHOvCZHPgRKrKfC1oQQqAndSEYf73NFFjA4fba9t4j8hU2y/p2u2E8JaxhLsrXgXFqhQkHDRuz
Nxzi2SKZwJN0t/UKAwBCAKUV1pP6RFjN9Hu5EY8Iuu6Od/2mAg4qiwdFs76ZxYBhn6mnD/Dia2E2
yB8SxF2EP/Ol1jfGxHGjSyefyp6mXl5cW4hxHYXkzZGn/trKxikfV79TGEqs9a8jXQZ7sIbHelxA
xiT5t04uyxMdbeE2HTEQu0nURGiFaW9CWLMiZbprCKqBsOmU6Iz7GCY0V4eJncHT6RV+FCjZM/ML
MFXR0wrhOOQvkCIwrq2C+GFUUqa2D9Zp80jSJ6chN/B6yqYWgaapkrGvt+bbLC6AD5KOOi0UcSYx
e7VlmtsCk2eTvI9VWQdYT+AfxonJJWIWSaHKhR68quf31UCI1U+mp5XTVe6J8vQUIV5UkWGWBIkK
//R9zMThWtxemJE/0sdkZKUkmWjTZ2mLHyeoz5j7xCBJ5jtDfZdJL6/7LzWFaMES8ufdb4y+3Juo
CUyYS64Gxdl2pEY0ApWWaTkU01VNM3Zgc8vcumpCs68PptA9S2USNetMAVe7FgOM+I0hvwB7A55Q
XKCppr/B1NyhFMaXLm6hD+0XBE9l8JgQ7umUPtwW/liAcD1MDQXYGKMI2eb0PwY40ErXpF9sj1m/
MEmU/RBjxldnaDyoaa6y16j6U9JNAKCU5BngIczaAPmHmSZeCvBwEkArU2jnGcO/MzaUGUtrQGQH
eMseXwGYmVsTDoste6V0YzkpswtkJsDu4dG1HHUUvjBm+owkwalJ5c8CHDkgrfyHBfOsBXqEBKQa
SV6KD6nTXuo5vd9VFqjdi3TPpCPgaDcVzPNoAPugwTw+NRMtJsVaLBuWl9dlet7SqXGhp4qqprxj
zrjwtS0DiF7D/S/29/thMWcOdiGTNRfI1UAa8FHBseEJSg5Y0zi2fPbY0natN3IJ6hV76BA/QJwZ
SgmNAGsnidg7g7LVhaqkRgPM7lX9UcTp6NNqkNIYqu0FRsEyZahJcRfaDdFalA1I8AfLWDq/zq1X
EXizu0eCqrpC4ESHgDgZHe18m/aRf+jxxNM84PATpXjqyjkoFWt2GoDGwi0vaPHXjHET9juacTT7
9FBV0leQWm9ljiTv7m8YfOskEKeLSDYGG6SSy8fGImoC+gnOCOh22zGdly1jgzNmUN0QpivitUcU
7W7h/lHCjFYdNBq+1I2yV2PawOEdG4k13EHcomkvrwKIxraEXTC3ABxDQH+FZ/qeQ1GtLeX0cSUg
bhhjpf0Sm1A3jK9CWUbMZCC+Ck01jISDwsArM+qMgNTrDPFnEUBCf5xbZAG7tKC9NWY/hnU7UYbQ
PJDh8CrML3Ut8v12haKkgHCSaaWezZVAIMJAGfGK0KOuCpASgbbJ3eswSiq+DcJe4jbr11ygnlUx
ND3N4lXdGg3YskYhpO4CqZKeZ6V4nm80YNu9oRdlEHFTdHq36maOZD1hqggNQUNuaU1zK1W5UkgS
0khLjAQovn6qbtPdJBN4DhswkUS/Y2KN1rMJqJgM5L7Sbo5FmFdL5gfO7IHYM5SHhDpysutyqq8r
2s40OiGFWS3wUL6ERh+8j/DH4jSJ/PKlPQAndrqsOQKk8CCN+LJ2Kwnu7QVYGvBKBdAb7VtQyK/m
xjiZyMytY4rppYsp9uBfU2caTszgv64yMaJrXIQMst3MCG5NKyIGOlNenIrAum301NflkBnqlTEZ
Bu0t6Y3p84+ibk5CBi5TzrrJH+gOktOgCH7Ts8eUIpqHROQaVAoba0hBRk6vI71q+J5p1YqyNHoQ
yzCUq+mWM4nmewaXvfPfBIX/iGSUbCDY9J8QFI7d27/+37f6j5JRP9/yF2JC3fxNVyzRQllH0uEh
3DkL/0JMqCP/pFP7lERLMaAe/DdWQvk3xVJExTJEhVI/5//fWQkl6TfLQB/DUlXZUC1RVv4rrIRw
IP5KSqjBfajIos4fbkMVd2rE5v3tMa3iHq2s/wnr+pLpN0N2rWT4WrAd0YN7FBKCXBhr0gH9xez2
qMQz7HqV8aSoSBrD4ZKD8ssozNAnbIavtHwA3yyxb2Rq+si+LdC5Q82XYjqdtV3ToGMCBi9ixm/N
eAMMx5A11d/dGxQoXA56zxHkZN7UGU5gUiQ3NinrZSguMXLLXJapg9Egls70u0HfX7PkP+R+RofN
pUxZjOJn3X1RteVlyYjRFwpBndRYvqHkjTd8mfpjAXewn+p9GoKuUTPL8s3l9lx0M7qwirjgbMcO
BvHtSEkGXR4EptOlgywJbmRn3PLXLamvVMIQhF11fC9Uq07b3ij8LIdRbMJsnJAharCB0J+RdpC+
1Jk1+CkUf06KmQuoLVMgaADg32QX8fmm/xYnrGS5dxVbAYquskjtqTBbSicxca9FjV1VgFrnFYJ/
0pHgYYLDHG5WlFV1csnsU0uR3YA1l0lxIUPxMGk9ICmvjZBd4+EnZUPWu4vYDowpyU8aNOPSGXsH
EhHaR5/cwV0LKowdtGtuNs2vq0qHgAYX3abb+7ZtrPPauX0GG9omJBRTEvFFz5SHcm9G43bNIKMY
pW4MUNChppu3AaGH801QtXPZJ/C36+NZnbeXXqboOmg8dLpp4xLfN3oNSX32ozXUEFKqawNWpAQ4
SShGwtbsu042D4SzmtNUVC4y7bXOixMYFHhSmBdUNP/skEGwUawFKAmoiyJJjoKBezflB0GtTsBP
UqfXpAvods0GWvyV8pkBiQnJCayGl3FmWEF+smhwUyNt6BIOo+zEwGpSIz6ZaGhblp47AlVNg1Cw
Fp4MSb67TUrsysMtrCxaw1CsSdYb9DqQL1WYaijHz6sBGKM23pGTOTZT97XtxRTyMS3jMKg7jQYb
bTD0A0S937P+9rRA48cIJt0WdvoL8yKXVrSeIKH5CqfaE4JTuHFZu4N35/umkniQq+5j1iQwdRli
PXyJ+orcTucVuQUAJuBqhgelB1qs5OZTSekrQ4HInnqAyDu9AaV0aoicLtMA/dtXbKNVj2KtOGWd
Sdx/HlJrp6IuT3BSPlgLcRdg8Cdr2HUFhvQ1vckM1anbwYpNBhklNN2H1kSPfac0WYS3GpZIPc0H
V7I4Mh2TTqj6HrO+fN1U5QH26OsKTRNDx2B6mBwGRTpBErEYwB/rV9gjV6qV8jtEfz6I3mMK41GS
Tw8T1ZqNMl3FlM+aG181hsgQMUWbM39dG8AGJSot6V4vr1t0hxPADwpYmHrUARW1V9pyoGzS9poO
zDs1GVx6FXWgL2uRS/YfbP+fafCJf2JRVQntM7jidVWTjF8tqjKp6lwOFcLttGxFKT4wv5K7VMo/
FuACqXF76qX8VDU1M1TScvxvF/2PuGgLWoW/46b/9f8UH/0/XT+q/C0f/+ir//29v/trSVZ/03aX
rMiGpJqqgkv83V2DLvwNB8ehUpndMiX5rx5b1n6DYFhEOkDjN7qk/EHiUfvNkGARxlVbpm5K+n+N
R1j91WMLsqQyNbXHEb/uK22bVSOdMuWcRemR3tWdcC+EbGYXqgnzLB/2f6p35p3uMZWHeXeMcD1I
106xpXswEXeTD/j9vH5Zw5uHIJ6X3c9BepAdLPwBEt03UB01uSjcO3YTqcF4RFzAXXym5H04tVzZ
1T36oxHsY6HqjPwdfoGgcfPH20H22mA50vty2rA9MlnrCN50VFzcU4h8siuFmMBo9RDUDdQD4UNA
7ccT/DrUD801Piiu5OZ3PT7XHs+geqPGb3zNL+/iuwnJLx8IbKi6wnmuQabZ5ik/G2F7Jx+Mez1o
79Zz4uoRKmiH4i6NprDxyxDKSF/1hHA8mAdKZBfhrrjmB+uuPpdhexjCzksdOmcRSHVPOEPo4twi
6n7g1cpzcg/aFEYdyKDy59tlVBlV/l4ehgh8hId4raf4vf0ReUzB+k9E3I4UoDHmIafyqTusq9+E
+s/bQK8k5BNcaMncLUTiJOp9T7zcTsshDeqADNnp+WZjABDRn33EJDx6RUdYhYMu1L91x96lyOjo
LoINJ8ObfUjaIimghR6CiQvmx/Ih8bfAegA4BlGRnzzMruHkQXkAYQhu3NEcWg/u5KTOzc4OyQGR
b1/5lA75hfDp3Xodwpr76F2oHZ4oqzICZaM67GmH/jT7+n0dqT7sMV4eUDP2SzcJx5PxcLtfT6uL
wIwvulAW2a2r38MNeip/bC8tgBmyIZIaymm0ne9Q0/G0O+UOaq4I5Zznymuj5VP0AeRGNHL4kPRC
JyaQwyzQoswbPMnL/eysnmE3RpsvSvYhDTu9GhcjApnMaqcBJCg+NFjwL7qamwWpK35h+PcgH+cv
QsRMn4supGt6w3vK31dXDNVHWikRVHMZSDjHvFMfpQs7Mbh5qV94LedE5Gc/xiPTApf0O+eHV2YP
RgQBEcjDA9U3nxz8mp2zk3woTvoZdZPH7GxwArpTFiWH6qAe+99tOTTt8Z+quSrG7ir+Kub616P+
N0zhcz3KNVo+0nl1GFdPOIWDC7OBwwChDbUL99C5n5/MMfoGp7KIGAVwVQ9gl4OI8pMSIX7nlW/J
BYCsA2zQHfzZA6Ho5PZL6qY+UA5HdmTPMu00ZH4w4oT5eSiFjHtn76lneOwiB5ZWR3IVH5SUZ/K8
FXb5cGTsrgzghOI/WOQchqiCJawftKMUAlx04yAO4Nj8AMxCQ00DI/2xfS+fp3A45kH+bGb2EqYB
TOShxe7Pa2c6PgrAxIQXMPz8bAhv3xJfj4qjGgEJcutn81t8liPpLk5PJnvpzOy+l0dxJD9tj9qj
4fX+dDDOpRHG0XSIT8Vxu7v5QOTutUCpL8CUPXRlHGLa8xJoDjwhHt085+Yz8GNL/PyTmrnz9q2w
3yuswsxZWG1mcTzxMLiK/eMz4/1wjrn7a2+O6WTOaqOf6EheH2mH+ZSFU5BhWM27NqSJ62o+9B6N
LbmzN/JiGEHQ1Q4t9qNwjL+w49zGedNtMaLI6EATzM39wIaf1ICHchaO1WnzJ3f0QNd649G6FA4D
r15+t/mDb3rmo0qzKLDYDnIAwNU13NRlDsljPM3R7CoS7tfDft3ivH6P7wHGwWUUc0kIVfzE4whE
bYjgWRCHYLJdFK8d2UXMy0ndwgF4486O6khH5hUcUP0+8FEbUIG/BiOuBnUkm36C/RnjEegUeTSL
3SrSXMulmmxFGa9qQzCVYeYYT8a32O3YfunXjk/XXCUS8EAC2zjjq0Gw4d4ejWi0FVsOYF7kQ5JD
8xy74+9Vi//wGKmkxH9+jPZI7Q+5rQn5SbkC0zjDaniAG29zKhxb7enej3X3YDisA3VsxeEGOEkG
Nznzvdj02GO4Ax1AHI5lQ9lj8wn4sTgsLpQ+7SVCyhgLC8zCwz/iyyaX+PT+9nw7387dybrvItmb
ojmQsLCWl7i9g4/zJ38+aPis/oXRBC8Oh+gW7E9aDxRf9IrdUYTloT8XPjLHYcUf3eUweul5OOoR
2ANn9M0r0vL2jTucvixfFvuCSotXBv0z8PT7/pxd+4/C58JPOrdPG9PNPS2U7DoAcfxgHBf7ffJU
G0yAzQ9sy6YLajOWwnFHCN0Gt+VqoLjtjV/DO+JoQcGLM5ei076pGU3kzHdHwcl8CCgO+qfk6g7+
ywWcVwaw9LB4ODaCBDgg7I2NPXuMs/I2LLez+gWXgFWdRZR8ekv24oj+7DL3yWs2l8ziYfFnYhIN
Q8fMsi2/bC6MWN4ePlBO9/tgfzRAnz0jgMDbZ8zq59ehTmjLTqvbK0+kJ/6gU+DV0XaolAcIN2wo
FnClE5ZtYETXzrE5IPWrYMRBMYxx5at7G24S/akX4QGqWUfxFk85pJgakA/BFObnOFh9fuYNQXZY
w9TPHBCawUJQw3Cne/MsFzoeztTqmMHKd1CwLNpwb10AzX7JHsomTJmc9bIz0s/OfihlWNQcBzCo
0zgp5Wq2YOfuexL+F/hPbPGIBrL/nNmKM0ZAP+zcXe3iAQVk6qO8Owv3o8Xhtimw8BwNfg3s5x7k
iD16iD7wGgXucJ/EszkUHpUZp3R3S6j7YwR7Gge0cSxuXcOg9LsnwfpAmgvBkoNeJCeV7roNtvl0
ey/u4gvC8zjo3eSVLkbPgeb475xWSRXVPz+u5h74/uG4zkaaywpV2HPr6WfaXw6SNAGpt9sC+caL
mZinze9ctM5csFgYCuOUYDcrtsbCybVcwb0yHumPfB0BPzfbL62t+atX2j8qp3JGG6Y5B4kAnpHh
os7JUxyPI05z4GjuDhbWBvbgqxkwPuoTSLNNMz/2gHiyOrTH6Axj5PeQll+4sccdYkgm3q0Hkt9F
5gGie3YDIFuCiwKHK76OmJ79A/tQxyMw7Xe3+DCbOgkhDgUb/hu9bjmaWAKmipz9R9j7t9379KHm
QkOLMe6i/BGGz4iSckjf0pO5TBZR3OfL7h/eelKUYdoH9/cvkrH9sEm47sQ13cLd8CFZxLvOkHXx
aNsXyF04MKrDbClfOb9j0Qi5FZ9Yg2+OJ/Prt+yJz2ddIWt0bphNMRj8jfWU3NKDD5aTRg5w4PNY
bjyAcCmeb57ptdzS+sljcaigOet3Gvfx9QbJ9XN/bLH0asDYGytXuIKjR6gXOUBYOOOLX/E4rf3c
+wke1lUJU5hm4NnS9eDfInZ2t8aUmHgy++/2NQPMzsOM/ZhID1VCwliGmTlC9M7wnbjICHSMvzue
GlOE4XGxyXbFdyhLG3yBDZLUvUX719kTm8Efj/vp5k1c6BawQLwCrg62Xh3ui8f8+VfzPB9WlqPn
rk2ePdF/cAuaUxL1ByjUWXA9EO73J82hDGF8Z8OaXux3QeF1zrXk7uEYYMNVzicYcgxxbsPuwDXL
n2sBbwY3XbAq+yIP3DzYGHaPTJin+IBnOaf77YTycQj0UA8HYuh0N0IhAGJ3PAqXOezDlX28X0sl
J9vPCIyhXvJzY0oEdphVHlATdAw+RMwKcTX4fjl5+5aoTkQSIY2xgMFyW2SLJbh68MvBwBKTJWA6
Cizg9nX7yjy6p69uEhBchIAiIGsgMDfY3yoEtTb0MoGIj22/W5EWdb7MmZWDJJhDgVO879T0zgzk
w+SDLfHDmzMfragPE6xL6w28pHIYCCVemjzkzzChMdGC6SBpEg3voCGO1mmPLKgtsqQyW3r/qjSG
3YoVxZpyid2byKzl6rGiAUfqwXyeH9Q7IhCe9W4US3dfbzii2XZ5SLLq8mlYXLDfxCi7KW0x1FTj
AnpfuEw0QAi4KfRiEcxg5rnMdxLv3sM0EJ4klyMnYTetKE84E4aVc0HSKwbmWXvXOb7iwxrQwsMI
r27zJgQ1Zq3mPaNXv8wcR0bI+CYMO2KHYbziEO5XtmzD3z1iEZFtOiRZELFVbuMjlePEXFuKTDxR
7ZJ6YZ8T9igL64p4ld22iT93+OJLWKw9TtxP6+rAhrVbmSrgpDoKbpCJW75Cd+o1NomA1dyjCZDN
LpR6nuQPYH95288YlVuZTglRwWTT2LXzx+RHfbcvNQIC3GjBMmA9+X1DoEIqEWRPNxLi5r4MWtKK
hIBhj3y240ZT6758WD+WcA/r8fD43SWEOYzrm5wuiZehuFfaICXIngvOMU75UDBZ6Esh/zxUfnlA
NfhQB8V62mn174H5n/tz/wEs3159K4DXzyFlEW10iwmT0pB78feoRrVFnw1G/DMTKi12eiaIsSFU
Iaepg8ZPQ1TfeBW5g7uHNkC1HJTSWRaiIqoJ7R5DOYnPjMIPwYnJ8C2n8fYso/F4QP56Hu+WE4Vt
33QJNTwrGEirlrBhSJSPlz2FYPIWgdyw7ppQCWAz8BkidcSoOWp3tye4GoFO3IlX47nVn9fO00+k
TV7iM2tRBntIpAU6Lj3iFlkW07U8/WnCmETD8RbVz6wvG0V15fuRmkF1lC8zSuz0Mp7VSCbfUl7V
H+aTekkDlofX0kPgdvRv6Yd11x31SxnEXuGXULiC1/Qg8Y4fBOI8qLKI+vakcM8apc3WvDhAr4Tv
WRJjxfx4j1VLp7CRonFv9vsQ5gSwe1w5/QxBL2SSbwxY13B8ePkJacOaKsToK8HsNx5JWdgXb2ob
7uxjkfWqUb4mcv0qX2+iq7FP+Ev9xIvJ0PbHyyCOrxJ3QSvNTjZZwzraqybWz+dm8YFokb6py1F4
JZlkAwr9CQ4017TjJ0B8cpTC1kGQWRPVZt8k9sM7PBL27X12Z6K/t+SnUWB4xTY5idyj4RhEoDCO
sLt6t2Hvolpjr+6eNE5Em+hicqhoCnEJiP5L+FSpkFAMYhwzkH1JCvjpSol++CQMBlrgrAAwU25H
fi+jNOq85G7T/OUTFJF343J7Lgqh/UKxpOUKBZ+PADD3+PMubCsA1iY8yL7ut/5+GwNZbQbx0Y/i
sbhb40D1EaH5mYQRBGHWbuzpJqRsdIZm24UsDjOSeaWrcx4QB/PhoyJNrAJ8Dg9uD5Pf4BPG0XLz
RO+bA/sxf/YHQGvG31PjfXNvh815/syCPdDdl2svGMC7xe3AaImLhrv5C+RXfOR0AAW2R5n4PJLe
nzFnw3cimMUgkXaQthPs8v8zSzbgF1HXJNSF+RT7DhaccBqnRmRaYexcugS4Ufiifi46RaOg8gZu
dnQ3bgQSc4z8Hg5apLwp/tD026ca429FRYCyNLe/eUKwvxL36yz3xMaOGsLoHOVPbcR64ZRmr3/Z
fEQ1McqwQFMBmAIzhDLExpEGe7WUybrdDHugsXFMFkaZsOAEj0r92RMxCj6jah7BOr6FwMXmDdww
gZSfROIhvcuiPSMG1Z76sv2m26q7sIPgsfaaDwpjeJi9uIOGg/t32hfaf5Atm3/TCS7zRssLZGvO
tw/pHmIZxjTwvHiQZ/Fxu+pQ95wnf3N312iy2LuzkvzqItzPVJlhNorSq3apj1TVHrb34sTPP6HX
9JUQq+GZBxMjl9zfqB/v9uh2iQ/VdTo2RylQDttnTX0zxopunkyVc/XTSMfVDCdCcgwjwXY04WQJ
C/0uXO8LrJd+6Y7G83agvuf2EcfQyw81KVp6Kk89Qev5G8eNzeSKdzlLuHke4M1IvsjfhkN5Yl/j
ImVOx80fKXLSdfX0sI+sBzN253cGGtuo9dUjWi/3RcSOYV9QPqfyptzDkHk0IoJ5b08ZssAK///2
cP4XpZH3ulm7NE6G/l9+ykRScXTfhrdf/sFpSIf1Yfzo1sePHkndf/nn34sq+yv/0V/+08c/0p5R
aVb8xwCKa5f+0+mNvswfuzL7W35vyJjSb6ZhWiLg2H/rxBjWb7rKZLkoQwKmIt1BhfQv2AnrNxMt
A0MUmZKCqkqWKapCvzkk//t/7D0aWdMsAwAs/TnDMv5L2IlfDwoiLSADGJqHoUVVZJXWzq/5Kjpx
mibCOeVZtXhk4L4L5SlRo16DrXCcUsm2TIaPbz3zZzfwTtMSu4UxQyOfT7qXC2j1tLkVLH3+WVuj
dlSb+7ZOvu3/HuuOvkwid7BUFLYsNJc/LO+f9CjVXwvLP2+d4VVDZ+gf4BIUfr/eeq4Lq9whU+SV
1iTvFN5RPo3MLM90jXeqyaqMVTsB6LejjY9ZO1IAluKXRus2yCsa2JNlMHQ52GTZQrNK1+sxFBux
sRsIA5CA+YCKc7mkQloFMwNQP7+/vE+kI3ME1LFs3bqPqSPlIKVNFeJKZZszf9JlGAnzuvH1wmBJ
r7cNRFOpDZzTsqHULCyvZRlf5QHY7JhkEAyw3goRQVXOF6kHlWwB0P07FQlZ/6Ue8ZfF0tmAkNuw
C/W/qcYj0cs4iDwuXj/2kCfmxlVBtTiaOybUdGYXrGE+ChpCA4idoI9mpXezvJJR7rcy1wzPwAHI
kiYGxE/rp7WMMDbA8g1RFS+QBuGzpsYtqWo4b+P7kOu6M5USaesCbuE/f+7yr73D37+Kxa3wPwmp
VO1vetN5tpa5MChQvGebdtyMg9Fpw+MkllawlQIPSjbhsB0R89ugcxNvPXStTTk9dAVoDpSlL0rl
6QLSNVuR6m7XwrakthXs5U3/ACE7A+r4rWKVw5KRWnRBfTHpaf8JDNsv0AfCBzEdE0gQ/873kv7k
ESmyhq6xatFg5a+/7mc5hwN2QAnI0xtAAuhO5h0zovupSxquDxcEIy3ySWrXnLSAXb6mTR0Iuhh2
qrh64/44himjkg8C9z9fc7rC+9X/2sZh1XVdNsADYLIwWFAO/Xp3UpYtlCB3NdYKrLtWjoe+GtYo
rSgXdSSjc1y8LMYWIhkmEallr0l+o6dblG0UQzb+vZokKC7T9KwmdHONqrCCrksNp4NYCTbdQ992
/X2facdlrc17fdRhVk+1l64fTFdrxs2FZvWxzCbO1UykjqpnHE93I3U+TZ37hwLGSU2O7xVNIGMH
G+MOCNq58gQBfWLq8cGYvzTl/L36f8yd127tyrZdv4gGQxXDywU8c07KeiFWkJhzKvKP/B3+MTdq
G9fnXtgG/OaNg3WwsSUtzTnJYtUYo7dmg8XO6ljsSZKYzNYPbNmMUYPsHLFlx5J2IUxHRaPOvjDG
QtyzenDyU//e2JW3TThRVk5xsQvMIEb2GwNsvEhTzzhMxncNQpjoxXhsg3pchhLEz2RHhGfQ1jOw
K4ZVKGrqHrMPTjDxE7dlu85as1k7oEwXdlqOOzuCHlJpEwUaM/gddDY5EP7eghzXUAdwzmoBXsAg
VzepnEHsqrx1RvcrdcxbAyh5Bwv3ixEvDb+Fm236+h4T5kWBmGfnnE7C0iZkm+ujPPYBJxBmdLFr
GOYu0LIncIjjTgm2uZ0jWRDYGUu+mungo92V3tXCEP/zAYiyfjL1plwPzUNqDNz06XAdXH7XWHaz
UR6QnkbQccWlFB74IZS5EuBdpTKX1vz1vm2fmBx/FG5BaWXUcJ1N3jVX/jbsXH83tZjcq5mpnpRN
v+xhLew828Moler1wrdUdDbK4VFIuR4dIU7AI13cSyn1MhVQDO7fB1lj52hnruh8/QTVZQjeu86L
7gYGezm4/lHtf24t1rx8WZEhW83jymryjQMMEW+tZj+XD94AUtDK6ftoY1f8ZFPdhqjztkL3aSmU
LBDtoLJtaHUfaZT9AkAGDTuHAfLzvmjV+eerdZhLHVYRRs8DIp0RTUpoVEvBxO0d8e/WFLZzyhBH
/HO7OxHHgb6jiDG15a4pa15GbVMMHrXpqGlU37IRmioBp3XtOF9mmU1bcK/WGRfCVit8/XdjGTuZ
VsVJd+v64IghfY1Dt10x1tsfNe+PXxcDnIKG+mzWJ5x4h+FkK+blvSBut3pQk7CV+rdIto4GhghM
nrf3M3IDou3qTQTqw1AdPRk7zS+ZQUWeiTmqCRpHRzg+56ys4C4Cctr0PUUI3dbOHbqqzVgTWI/K
ttl2XVZs4GXHTGHOZHbG3Rd8uqh3XRSjZBBoUxT2iQ9W3cws+CwzA6uQj4FldMZfIhPyOBTJM0Nd
H3hNxF7reM+mIOkOhdnKRSGY/IB7dYpyg24nrPxlY3WMtYcjl7+k6RRrw8blCiAZ6ebXSf0V7bhq
XYujM8bdpRmPf36uV37cM8HwdvVztUTjvP7M13EzX1eYkZi9Jlzqw7HqeW6yRnBXGIwPdK4qKWv3
oW3sC49HbuHMF+I0UFqpm2d0AGIfDEw4D/78/wWJSkSebU0kUeUG676O8mxw15NFzdjT/X3fZnej
dCemsMtnvbfQOSuOc3rdnQiDHqeyfpZYQLZDT1YCwjbHlfnRMQWdtukLKglJ1x+g8mM1DYtXchfV
NfLKqxEGpHkzyCljq150W4YMtt5SrqQ9O6M//Gb20paFsSJB6pIey8XeMYcKxmb2RAZ6IAXgUbXR
4x4IWbPMZisZGNlNm2vllj+oc1FoGmN5Fe5AhyKr9XWhM0yPmdGqBvMTwu0mkXp1NKRp7ZM8+azx
cPBsHtyVOZTlZpgf7PEwboes0g4/73ta2c068jwuN4l2lYzgIQToi3iDbVegRRIcun3++QjKClut
nvmXtqvKjfIibws2n7qOwTOod1e671+AH4Nyjr23xC+MXeAYGXRSX6wz06+xfBH7s7v30WebBtjs
rpUWorbBo3CkW/efN9kNrT9+RRx0stgLpopt3jiFzomnKBw1jgVwRQO2oE6/B0bg3MzGQITWWnxE
hbcNS5uRTY8skCraS1EAGYMdSDWEic7zGM89NU0pJqSSaTkZyH6QYpg7gURrqUVBvS6HVTZ1tLOb
Kd9NhU7YBM5vkKTqEqj8d5u64aIzs/yXH/2VhjFsx9zIdhGoyaVTFzZIvVTf+AwIP8IgIXooovfC
ouJpy2odN4G2ITo7XWAasOb4xtpsiD5OQc/Otko2oe7sjSEfHxlZ91MKUWGRAJ3gM+seKQnOg6z6
B8GKXcsG/mrEPeQYcxZoegRSgklClAiqvyQtmcqZLMpLIUn2vlz93GRRntBEdCOYgOZwdmICTLB9
ntMWuqYxE3y7iU29MfCvkxt2J2vs30IZ2R/Aks86M7ZSVPVfWPKEx1Jtq5m2emvCbG2l0/A8tMyD
e1r1iwG66JXP0VqTo3kO3DzaSh+VRFPDA8PY6V56aQOLtT/nEeU/OZiNJQjT5YDi6JI3gJjwPjA2
UPN+OQqBrNWKj0jJ7E+cZee4apeq67NnkUzGzqz9fOsG3i9zSuSxriIad7rtvc7jx4p7H4dK8mrL
WltORXYuA804mnkU7MySeJYxk47yPNl6PCEYaTYYAu4EKuqSol3dlQvwb+KYEa4SLtdwN/vXAoAW
i6ypaToD3tn7kWlwu9fFMeT527aZhipebrugiC5tVfX7QLTcnzYug6y8aNNH4HUkrBpQEnxO8Vbl
JUdFpEBLe/ZCCNHfOtQpjMumNULzn3tVmd2vNk6yte21FpGhmAVOWxVJPu1VBOonmkYS6jJnOazz
u4n3G6gtIRg+yzsPLnJQFf9pgAZTC+fYthHHUSe/jnHPShWylPMUlkcslzfQD5SQtAbILattapZM
8oXlaz1J9i8YhOuA+lPLWURoobfVXVQNlq0tvSS8DHOYNCh9KPiDtdfAMy+1uMH3wmYrz+SDGeZ8
X3Ui466sykfX42ILeU61zj2vB7JKvJucKec9ecIQbGJ1T4NsfmseGTZPxg8QudDeiPBSSAvto1M4
zCGbqMEzrSLsOA2U4N1hM7C2g8QyjHVVpd/FWEWXeTUPSrkBEZk/FaG8ul1Kn0/vKeXO65scdUmK
tXTOnUo+7HwyNmnI74aKIb+7Fens+YfHY0nMoDKqi2bzt/Ywf0ZZuC8yJoabSBcR12w19Jyxv3bN
tPXb0iHx2Rlb36ivdj/lm2JGOlaDw1BIa8L9a+a59Fw4eKEzAX4NYDf73dyo5dEu1MH2o2HHwDoE
BlW3jzSW9UrzVnVJNstyqluAF2sDCBPEAk2Hpr+lxYQNwPFfO33Ir0krDmNrXwKdioGdhqisHBzj
I0i4dTc2f9l+VFtnYm2ZjOptIu34nBTt16B7j1oqcSj7JF1LB+pb6QGI8IwPFKLW3mHvvUhNTM7c
Qv5ad+Xea3AOBnbPZWMmxr7FlnRn4Jt58ODVryuWEPAaOsA2jIquduOpcwLYn29SqQUHFULLaooy
38psFDuT/IEuRs4Q85PFh2eGwdlXm1AJNIcVqnrVTmdP09MXYCFa4MOm0YOzMmticRyTd2LS0G81
0iazzjenPkhgxx56ho8sS3IhQJIokWjmYpYQcO3WpPGnPJw9aMa+QlizSObXSTliDTjVZU8OiYrT
7M9NEER2sKvdHi/VfGGnmoFpISJHiMmYwSog5MJPajxG6S6flLMNygzYn5WoVZZb2dpocYUJV7vn
eLqPwv1d9Nmux1tInA8STqJnt9Y8p1HJoM189hGev9C9IT5IkQa7xrYOcELU2sm735GZRhc1BKvG
HehlD0wAJuVl0JHl1hBVt1r03NYNPaD5oQyu4EUA7tv5/GYHsyD0YqXbVNrMuhqwVlrnTW+aFwXD
4OKH9apMoy/2C3JtZv1zlPr6PZuY2JpCKO1JeibYPS18Db3Qz4+Q6PEASEXTMXDCHI6PtHCIS9RX
tv8HGw0sedFca2gsp8H7hl9okJxUKdluy0X7lHxMQu8OZAVWrhf6W3ApapkMQIt/qj4/R0iMAYDB
Y33XS6CESQFRujNz98y9te3sQxHAU6zS2DpOmPw0faLVY3jl7x4loa+7NGpj334awugeiFTgaWGz
3AsvPHWJQRRH/1MbQn30EcbrGtMyEkuPtqCUsEwzgxSJlzP7OM1weMB/m6FQ5dKuzXqZZeXnTx0n
isV6Em5z9lJGM8IyvPZkcuywZafCADmwvXQ6/RRFmoAjj6HsXdRM7sngIuaRU7FqF0t/cvNdrtwP
tASUrwHP+BFRm7oS+i6xGhrWqVQbDqNkhanIJJPNpFML0D1uvbueiofMcufaMbCn4mSlQe9e95VB
awMAyjpM2ujSCe4DJYL0JHqT+rZhRWuRRDOLJGesVrTW3Rwr8rY1emwgmCvD9fvbaMZrkhFi5SbM
c7lRFgHCnM/1FduLtEuWuD1B53Ks5EEpHGPtN/4d73eyNqYI95xiVz8M3kbgbNgO0mGqywU5albh
Bz9sU1Be2piKPYds2ULJKrmNqBI3sDHFHgDM2Rdxu5r0ZueCilw5wqQXM+9mizhiEDEomp3yq/ID
arXYp62xJ3rOrMwU3PCemHuC/8ZCuu1TXdc3N+u8w89WyPSHcqPDzvQr0S0tPWKKye70RSHjl5+N
rpN8mGSODv9sSIuU9k5wD/28XCeFL4+tze7Rh5pKFBMYnU49Z2HYrOjs65mf6+Jv3JrHn9NqaRtv
NuXJK+vIa5YYGWFT9r757AzkwmPuZITqx0GWDy3W5ZOeYzVvkoS2B1AK4gV4YKYcHFlL46eVp1Lv
mGYP202GA3RP9YdRBIHRlddv7FoVn4zASw6TKX6XuNo2ng7oNXf7Iy8H3EhA+LoP+6/K+2f/zhBY
Svo0QfI3hLG1zpX3B14Kao/uCZQlrdAMZrhBVXvxzzpqz8/+zNXyJ62p7WNTld0lBfdO2gdCUVq/
TQB1Ho5ohkeSOZBWYMgty0Y7mq3N3t+qW8YPIg5Iaeh1wACiful1w3ix87rndJBRHVdBfLMKI9sa
YUgfE7olTk8gJ9Ew0tuf/4AUUODNEjpyABkfh0aMPM1bpiBNjc1rEJcbV1dBSWYfKWxSW/oJpLRx
cnjqJ7alE0Ur65suGW0UbbGFLMtQWFL5F9fU/UsYF9Nq4AQJf3RKN9R3mBNwzXpX+/ZzpgDRL8yy
QgdqWzBBte7YNtO6mB3G0Xxs+vmAoJFl68aX6VmmDmNEhX3rm+lrABt9Y2vREZMLmPCpMo+1ot8Z
jmxPw7DxtTC6OAaL9mhOBOirLNr83LsQgOK1Bmr1Z8FRCqnDcp8o9+orHua++0Ut8dsy+caGevui
KENGBYRHJd1FAz6/NDHc/EBm32CW8NP3+U1HuDCXpu2Ny1lY9Gm6VF6DaTLwxTLTqe7mmA9uHdXe
ZUAY7RSrZRW0jJAJFjDVROUTQtudWxrOtohtInO+p8FaK4M758tVxfyzTkFDC5R1pwYfbtmgXJIZ
ZQnfWIc7T4E10Oi+6UItfx74+Si7HcScAxUcjaVgzPc/b6ZogNIGY/pVTMMx7Rxjw7lowPD4LDon
pkwGri01rR1bTn8Ti2RcjomYmXla+ZFCHif3f07C+lH0TQbo3e14FMN+62VrbH7+gtl/s7YwDZ0s
rb//8+DxO9hY7PvTubpZdt6pygDNsl4oiOQUWVIt/m7KNNwIrbzLEk1WSXJ2FzQo6opM2Rzx2y/C
ojTOfY3+c2MlBwCKMDMxALo+vY2GAsQKhYIHmhXnbOdcWOJpGSjRbd1mJ2SKfLot9rGRj2/UIGUP
+n7e4WykMll/w/JISB7ZcIJAt6kasa0oz2MSJ48IE61fh2PI2I3z8XNO59ByM2toFAMF49hL6RcD
o1zqXeOusEVBmY+oJdYOM72d79RXqizHAHD4muBedEl850PPgWnrMQ8G3+99MBJWjc6JbOtk0PP0
qBP8lMnnXuT/SjvQjPxPvcl//dd/ey4y/vfTr/z3/uV//I5/O0d/6qIpvtv/61dtv4rLr+yr+c9f
9P9hZ5QOzP+5Mfpf6+y//7c8+vrXvijf8E9bVNjEyuk+OjQ7iaLqc1vhn5yaIKaGh8XxpMFt7+pz
++9/dkeF8V8s3YAqRAzd+Emx/Xt31HLpnEJapc9Kg8gk3vb/1B2du5//0vSwpGHSX7JNSxc0nGiS
/semh6vsprNCdGtJRQoqa1Av58Uri+zfsg3JFYRNuSwzO7zLcJuzhTwGNApbHdSh44r+MGko00q7
vUucvQt6udQGqcV0M+OvT8ZVrTP8xUq6KGU2nH/+SJuBzXTNbec35vVf3vf/TcfUNN3/1GOypOAf
+HU2lTxige5/6jHh9Whso+zidVTId/al73aZxxz+SKHW711MBrjRajozivQHz5gd8dtdaOopZdV6
owbtmqO82midx6xd1hyVCpilNux1JKKnMej/6lCi24rbUlMdY7kQdsAGNk8qLMGnZJqx8jzjnMxS
iJ5AujeOXzjj1YqXH66wB1pHjsi3NgnOTeHhooHlBBeXXpJpA5dt713lZrsCyPogUnvFJsEC3J+q
pT+GDKK2EeE6xtfa9kvWCqpdWkGBwW4BHuMv6tq3OqB/QGubiv5Uvbitzm7rYE/qHg3NTdTFCyb7
zyj81hooMTMMFUDR2GDWbqqMDSalrgEWR9XFr7I2kBbCsayDq6z1q5rmHUCzDIxPxJJ6x1M0qP+Y
YXs3o+HdKqN9ObTLkM18G0f35iVG1J7YzQ4k4UoP4mNuiYeVQNhvJbLjajfpFiM1mQU6oA8/OxNG
fxE/CYOGvFmbD73ort0YPix92GuMDuJcXJbjtB06geebLGGhTtxvzOBpY3kqAf0UFjWlTOup1xIU
FPGmCs9NPmzj3Ie2RNyF0LRLl9+iOhDuTSvYehou4sC4Kiv5yFwAYw3+vBTaVzoibBLPtvmUFi7e
iOrOAQYviNwR918VMJF0RnvN6VdncRZtLFhl0TlqvYcdt2/VlF7RWnci2tOiPSb4qaoKbnt4Dkpk
2zB4PEmLRJ8Ph7wY09H2RXCwW7q8XrotfMTHmnYq3eLuNu6pnMozx6+Vb5S4Catq7+rZR+2ReigZ
nYuHRW5w5kfck7ObjeolJ4Y/WpR+IMX+8AE9dTS260KsKWDuW8EUVa9dOqNntyzOZdxvYnC1gdXv
es564XRWs82vrLAMSziYbagtW6n++hY+o0JPNnV5T1ztWIV0YibtIM0IUHx5g+inLXvlnkKm5tKA
6z/xT43l3cxE+51Yiuc0GfDQ+WVGUPjMlpr5BP4pivyPSnM+saJk1BGzKN1plOvKUh0Da9yVRnii
7D5DZ/dtVS7axN2roL/1jOdn44vmO7/iHHPqkAO/YRdHeL7+nbv6czuEJ1e1fxIXahqtHMi0OuNr
GDyXTeTd8Xec8J4/Gear02HjgGnT1C/xkEHFxZ3H4UO5Edja8EO4zh8/jS9hEazDjmitpS5R1rwG
7Jg5G1nfFIOhfBvOeeOF6p/rqZXn+UtccxZQAGL0enjAiX7WA+NhOjBkc3GPfevFK3ZVJj9pde/c
WsdpMf1q0JOHnnzqzlVjPou+33HYgz5jnL3au0xdfp5UuI+oo5dBTZcc8zVFEfzFqAOseLpSkt6F
bXAcnBL0rFg3KFaCwqcNkQ1f5Vgey2k4VQPTLkNHBlHQuep69dWz6vtB/TvqgBnYB09sRdf8ZbOO
kiNkGtTTJwhY6gbWjXq0L7+pUlxQ/hxQGZMTygCNGQYgvkq+QcZ75zT81iLJ4ch7hQT21VX6rVEu
i635nHoItIaoendLirYuNNx0PBpdvUtVtkNS96nK+DnN7bfcb5+woq59QHyuZlOJKS8whM+RYvK7
JSLICd1Q5g1o4J398jPzRRA8A5yzEYhIdFGdUQNXDsdTl3n3UJt281vol9mnOX32aRIsKvpHPnqn
XSmBMCAGIvT/y2vbJ4pS+Av7fWVNBysIz5pKLnac3Vsth6R8tWv3tWrd59B33zELPEo/2kKZoHA3
PjVBd9XUtJs/CJkkTybfzhrw1mgP+NqUhHlxMr6GZRmgOlpQ3miWMTTiRUCBRbFHjrF4OkOzGavx
6kOkzTzzrDfOc0ovVpd0UcKCkQM7fgsbqPoqPEF03QWcFgrgZjmwdE5h50BoRxq3xxzof1Gw+nTZ
UdX4vYxyPM0LWDuwmR32o56c88j7FoiqVgLjbF1t5TwMEnhnr82vsmKq3TIvYJto27JOur62qxjQ
7JNHF4t3TU5vvTv+Bsa5bACZLD297FZhflH1SDgzYr6qKrR7WrkH+hp2Gpxdz7wpGuIOdcjO156K
SWNeONpxWaxM1BeOig/KeG6i6GRcxtE/5H33oRX23ZDZ0fdfo356kl13s4zoRW60fnziVzvXdiuW
luWsiukl8mmkc6g2fOtVk8bdrMTaY+EqB3byhv9u4je3nV8Fapni3df8fRxjhKIOhhBvfiBKCFh4
VNYIvc5695w25Him9pKk3l45w27IO0CvKEJqK7zbQTuPTLy6Mate4whWqHHcti2SkKyo5+wbPqZi
NbgxuYHQuA/FtB9ALuM7d7IlHYY3m7KqOURE3TS+e/Cr16Aly6ZtzLq+WNTh/Dj60u3wd693DxEB
12Vg45rz2SJu2lkBi1rSXesqfMzgDumUb5XNIyNPv70+fJaqoG3/OYT6arCST47F0YJJkn2RBCc9
wldBiMeOz1mhrr1wHn0qXovUPU4GmVpJAT++BcZ4CJLxj18WwTLthqNjtfCGwalr3Gj8OLfIf2dh
DwtGOuwmdJrIg/8SVhYD9T5AYW26hflIs1H1jCp198nsXvrc+fKcGiXMlL9WOUzYdEVB5CQM8wYS
++FlzZMYi0dtzsL06u0rZo3r//nlsbaUBOi5na1eriIdZ56O/Nkothk/BZbxzojEmk9h1tp2br4t
JAnLLie0GGdnlQdHSkoPW2gfWjq9wArk2SN3z5aOVZK9ioCkXWz92FW0sK2nuo1uXdPsnCL6jHsG
+4MAhhkbJksn6kZkLKVzqRyaZZrJ/mNua/rSwYmhD8FNB5RyFdExsdOD73XjuZWVf88NVGq5Z38V
TrgGlaFdAtfO17TBGNpO+kPoDU8addNFXB/Y5dX7rB3uo4GFVDW5D7Ca6QJLHPAPiW3I+pr4GFFy
w9hDIvRR+u0cLbgJzTOpNAyvFlxQir2EYuyk5Q5k66r7ERF+zcbl1v8d1CB2YBNvrdF2R+o7+5ie
Ij8DcYYeopY3mAOcGvqjCvWWlA1AZ1k+JcP4wnGH3d6ECV4wVTI20DyCVN+OHoPErsbMtRZ+Nq33
po3AnwODufykqQhZ8xRyEJPJhtykO4GwMWso6tSEFuzowGTQROMQzDnXC9jodpG9Rl4w+92APVS0
8Dz46pVpvtY+REBXh5JjhLhsVfgQk1GsNSpOqMvXYc496dtQ9OpIPvQhu3qU06Ye42WJ16ePVz4E
0DPQvWStOgabQ+cZQtuhiEyCbj2/V2wDdspGJIHt+B4Cw1LYjSZKk+tpdH4hEGVuPCJwYDK55ons
lUr5Wetaa74a1xg5ikWAm2CdNVTN26hZ2XgDl2b+1KhOrnqTgZfSZ+hd+d9Rql+yMPnWoFeth4wH
XkhVTqexzfbV2vDST5PCBFcAa6XJnMBycAJvsYmYCmBcJUEMS0u11CAJGrPZOtb8XTqheHWJA3AK
W2Zx/AT4CBtP3JQrHXhgo5T1S4Yokmv67vpATZWR90GLbsIrZ23IxDhXZRMIyfuPnsQmDiT417R+
ap+gBOYdekneoxgmUPPIPMzKzlZRHZ3sEAoxdR08y60TXy1lbBo0SIdw5JLSeJRdXWU5V9+FseMm
7u+maiN43xXpdbes16MtonXoGPm6TzODPGy6REBdna2hWSSSU6qXtkQPbDSkcW2WlK48HE95RjzB
T/Jd2OnsDauSIGhtfYMZhFjpZ/vW1cmP5xONnXDaZ5LkiiwiY41SaSGYDHoZBJm6fKxvpc38jSb1
v02JmCtG4i4nC3yCG1PHTA9h9mmY4BlLJ7bXpt5vu9LnLu4OmBYS1zfvdP390rmko7PXBMNOk54z
SAtvDlqVIpAz1vq2iwuCnWOfr4vJfoa5fghTms9OVdGF5xDpyuQCiApSdAO73mN1p2pGOo95zAc0
3GRhR+ndbQPjbRTjpioveWnr1zrIQoa71Dm1JLuphnk52R/TQAIrN/5IbXpQz38ETWsfcdDQJhoU
2LOe+cUBdkvOXmFZmlI/1aZfri2Ln5xxDJZ1ZL1h/Lvb1QQiMmK8DjJa/EylGj3OYxzqaBsoRCZt
bxOlM3ufxx1Pg8Gghw2rNy1zZ+vIYddr9WowyJK27FUHVTwSqd7MjE5fJdBrt8x8uJFH8s2APSFu
YWUQEbH5oFwdEa+EEmxxtlGhvbNC8w5SinmBioOzQ9LWgwjqdW2OHz7DvMm1URS/wqqEGT4famv1
hRaYyUfIuYuhBtPauundd1Mal9/MDG8huDKwIOWhb/Rsb3j5k+Qzt/zyBpYY0Gf/W8gPq++Nkw3x
jGehgOzI6KGsGhpTFg/sfDiVg/Yemaa+GFWeb3SH/mSObWXRpa7FqupljwjhZT6YK+RbiNHwERZW
hdtsDty6A1G2xieUnjPxwBgpWR/G45BlASpNxfAeB+cS8zA7t8me+W5yERSfKqkO3lhskfICRfff
0Nk3O+qPPEOoXlop74f2a+QwMUDZqNW7XaEoQC1QqZGBOIdMqe9QbDYhw3st2Rm9nmafJFBXSDEJ
lpS+ZWufp4yGSb6os+3uKOWu69SrPb7LAjtr2VpIv3qmHykPL0xQtGnd3gSRjkbbYiTGOpgyg8Jq
eIzscm7eSaZnIrD9k54eC+M7DjWmBA3jOfCmh6fcYx4ikI4NYyYei+fWDpJFrTVECmEDM6nKbyWU
wNvZWQy2N29ZSq6NE06WRGc14RQMS61bMtrwMcTjwyqcv0ZtbsGscRL03W5lcyudbD8AUxSi60p5
KNQhcaUphraUNF+iK9+0wNzAjP6ywuE1aoC99/Izzfq/rtK+h3LeNQnZLErN/U6lhbWa0Q72jWBW
DM38BLpHjCkgqFIh1jJF9bdxulsTwWlNUnHxa/yq8xZZK4mbYShY8LbQM7PKjgNzeuiVbu0Ay9+U
lznMFpsrf6BJUMubwK63cRsWnHCWt9eoUtZZRTmrsuNXy2XWzo6+lNnORhkGFdlMbIqM154P3zHM
+TWlSQZ7aqL1eWchzo1OY1yfI7x4S8cbMUGM4nsw9I/aS+51gjQUTxrLD8VrZ3646j4xRMtYpQHb
sragGNXjz3MijgZOR/m7iueRDB7QYdo4C704D35+4F6JlqngpBHSFTY1WkPJrYvjh1ZZs2eyvoa9
kNuxYzYlL7HgtLicl56wXgKzOwUxqW/RThtjqJdNOCJLcelqn/CEYfCpobA4DDTr701inJ2mp5HD
elHqTbUENa3W//RFjMhhMJE7J6BvUFats2QwnmXdd4aVa1QP4clDhcadz4GdYmCyL05TBtXca+yp
nKIGnOc4E1QQ3ebZMMerU241iocM/b2Ndkyz0YA9hMB02VtFexrra0JhnBN/M2CvYmLbqbGucYyr
9YDcYCP2Waj2kzeQUx4TPBXTa29CzYuMefnOCfzF/Rsd6b9Cy7eKTtNE7yJleWN4SPurbKDXvQEI
HlLtyrYxAGHymXfe4aUscNyE2bGIcjJ83I1lAHzB7T1IyRLFl3YNbEAzo25dS2e4u+m0n2dZVlN4
yRzwhYVt3nFsqBVL5DMH0m2hp38T3zY50pEuSl7iQjuMinmCUgwlPBaL0Van/2N84kOPF0Oq0f/z
MmvpYNNeNzmn6qFFMOEX2y6hXjIZ884FOdsS096sb9Ey0OU8uq2GOGiIbD4duk2FuGqJ+LvfTwpY
rtt13xW/mFfQTWW6L5MWCJtQ/lYOv8wAettRXzRwXwxOPHhuV4XynHNtRqtxUG8oT2m3jf7NCHq4
DwmP0tANXpzSerQSxo8vz4aTx6suE+g20BJCEut0zi5ZdOLYtHPc9Mhg2KyOnq4pwyt5mfz2Sq75
HJfoKkDCOITacZDVK2eFXZyYNN09xuvlQzVMNIBn5FHAMcbvoqeCLnRhtAisv7rMB4tssr3ofo6N
FaNSNrcmw2Uow3PHPBRl8Wh16oE1449OZsF4webCJ+kvVTb5u3ZiM5Y54T4eKtLh8/h90uiHU86D
do2UXW00sxxXVH8+eCLS1ZTOUlRasSGMwLbavEyNYDieSeVl3w76QWebGI8WnK5w3m+wOwA86YGL
yLwTo1wCe5FuLSG21pvA56jfGtmBbVrxSvhqr/rBXIsyAZbxoOPs1+08smOG23DMMiY45cFPzL2b
S/gLRfzCoYOSmJkXK6o3p7zzme1jIjeYJ6IsZjgiQ2fn1PACIytj+dFIAwOP5LBJw20w+ZhtiTyk
C4lQQ05FfOZvg//B3nnsyJFka/pVLu66vWBurhd3EzpDpVbcOJJM0rXW/lLzEPNi81mQ3UWyakj0
YhYDdBc6USGyMoS52Tn/+UWAL0JW8C0OWM/Rm9b7Iscri9KbjaxCvW7re0JvVdByiCmAn721Xmat
y1YjsU0623LuPgdzjhK4N57j7km0/t6zy5u5Lk86fK6Dr3nEEvTYOOkzFi1DRjWvYVdveS91KiQV
pYeL+cB8e7DPY1DAS+SwqlV0+bLSugxmdPp5grG/DEZz23TtXi/nFxu2+aqfaYZM6g0nbT4F7ALk
YXUvTS5q4tj799mENCM6Sm7X4brJqcc9Q36kQWMdhsGL5mEx13MjEDM7f92/m3XXrJjH1AlJWPgx
MpTIMA6IqxsNDidpFWEJZUfiN9YlVJ8ozFsfO4i+InWdiel1LdkscwneMAUJjMKaxM8RfpwD03No
5hs4ggyLS7OG32ri6meLQzaItfSSimKt5u3HeydE5zVVvJBZk3LpZO1D5UAyFaVpLMtg2TZZds4N
aE2Rnj45Dn2F1BPcsgpaSi8iHKb8bGvOdSoVO+rdTqKJhKOpXQeD9aylT8jz7vV4/kz7ozfFoWfw
34T6g5/PH/IqBamR71jtj/jeDu+JGPcNy2tVFB+crMYpzBs+JhLmiDPmmL94OvFnUN7RVn0g+uSz
0/jvY1sp5YZuLzJ3XLXle4UL/tJpNdq9jiASo8+O9ZDeWXAvApuKIdUP4Uw8WgGaOo5bvSb0vBcV
cbkzsoLZsQDgUuwBPAMWLIkn8BzMiNceHwfm/BskOsegFpC2p2vL3neGv0+z9L5sO2geME/X9VR9
0SvvFlLjvhFdtEGNuEa7CN20a8pdiwYvgjO0sPTiZJQt/AgTF1ZqkhOk6/1YLAs7OmsyvZkDnDSE
BnNeMj4KtU+ZzSkvWb52Cj95NPkEtx7c2yUzwRx36eykW0gL8iHDkZ3vKXPRy5DSWmoYmEGJMA3Y
8OQ2wSwLVnkuKOCM6RAOUH5t80uua81C9r23MG2aZudJSpQhqiliv6NT1+TGpRQr9TZ6FhoryOgI
ZpyaqN2mw6nWUbnlvnc3TTmyc9NpF0FzsFv9zTJfbad9cQvxPA71q50YX6Zk+ECUFK/bPVQW1ABQ
G7ypxCKMyc2DHViUV3HwYgfjnvBtKoySGdTUieehY+eo0Yy39Sua/kggPupd2kS0Ik7rbLTwAPVh
0UoQxE53roQm15ECO7P+KiOGE9qN2vK0ekGGn/sxI+ECDA9lfpHGa0uwsTGpg7KQrGyheys2dvQx
pE9kw5PgakTyMZ5h9aAT0wtMilvhbKhWt10YveW988Wps2JVkkTCNAchNcwYYesJiSfRYpKK1dr4
58zUQXdq6ip8oPUR31yduDM4MJhDKUDUHd8TeD9ckk66bpL+XU7h1ko5pESEV4uerQp/JkswooIx
kYBkZbQaixz/M83eEjb22bF9QeZuuBaJR0iVxixMR/okrVUWVI9dnLwFJoUDVePeUee9433xDVjc
UhOYG2nNoTRBAeux7Je+8ULmHZyS26yp9GXYAd6ajnjrIOWu7Dv71qtCpE6IA7F91hdNr6kw9OEh
lNq0tWfScwcTx0nIGnQrQZqucs3mOhvigYQKqElmCiXW9QrOnCwn48Mi/KLNN3kMOSyYxDn0cuww
E0ZR+oBWkmxQAwbLwh4+ty3x0eY42dvE6+8lks/Wzm6DLNgAFmw0YMslMWZXkiwyXnELN7rpiOTT
Ywu9jHYXtgPhDXPoowHyruMgigm2wCeCdNenfBuSke0O8w6h144Q7HgpI20mY/yWYM/u6Ed0uq5R
veIUTXKzYzJAnkEowlG1vn21d3M5cuzp6cErxRcxxPHOIJCBRbFnfUIMjFd9Zb50lmUtbQzOj32S
f4JaW67rlotbiwSDkPrWlgUjSODHrLL7h6nRl1FTE05lBku777KtlU+7RKTF1u1DjOFa8kgtXOHT
yXwh55PTtywTOLj8V2X8NE0zo0b3qguyU9RE/b6f22sYvmhj7xH2YE/mx+uKftuGybpNXDbZSEvW
AXFc1wzBX/IYE7s69kCWLA6FQaL3Fw8ydJ5G9lg/Dp+aucaoqwV/xNn32PjmISBIZ8EJfmXV5fXA
4BYNduStC20JFHnN5wAv2TXWdcRX2ZspGkG60aXnPY0hlHVia/GRaTC/iwZ6S+r7U9hANatnLB0p
LwGWdJMaRGJ/5WY3SabZB3tKbnUwrg3vv9+b/VTu/BY9RMObi5IQyq8l3Q3dPbadPXig36AUpMK6
w659fEUDhNe6P51cSdtUeOfGCEg9RWmxmKZsS6g35h8CV3gGONPCacTM2CZsFwkMkE1ZNjmTbJJG
NQJvncu3VMbG7cD2bl+zv8xbt7UCwED9zTOsdMv7xy4yyYe9QgrRFxD7ZfpfQgeUxILguOXPJhFD
yTSBc1RPOqQm7YmD572u6kfCtaNVpiQ7BB6vNPh0K+kKdMZp9jR4/RkGib8LsRoOvf66dSvomd68
IDMuJh8uwJAIXm7Z218yj6Kj6woUkg2eoMhUjVQcwHup/nNDbI3ZnPZ1RruZO3hCOZJQl/Ddt9vd
MGrtvZSPBUh4SBRcHRNRPprFVRti4zeYETwsA4wwuo2b9sXqgvi5sqaDCelznSA0X/WhBohjdyRd
laikUWrOORcd5/J0zAv3ro6q4hAUN402+XB+24UHUQyrF+L+KI7Kw5hbW0B7UIsgy/Z20G3NUiMw
T/h7gqvJx+pDBEoob41WDkeC4O8bIUnineeGLeiqtv1HLYL0F8y+c2Zka5gtqYGDtWqcELhLW5nM
1w+dOgSJDSOCTNoAqD7zEzHjbuHBt2+MGcG9RsFgOF96cP1TmMkDXtP9Ubq5C//tCawWq+QRb63Y
cZZ9E0CK1soPfMPJrjcorKwvpRCMJoMuOhpQZhe0X9NWF3z9oUHfYmfFIePCDIeKBPXyMfF7RBfC
8q4Cf/ZJ/o70w6gfKBhw4UNkSTZXHWyy2QJS6cObqqDZNkZsbN2OQGiz+mhlNVPy0XbQ5BJJZ0Xy
YYxhabtoFbOD49SnILaxIpWnUmCjn/XaLgmPUJY3IUO7CgBlks09bhLYi8zutcFAEiODsx/gYDj2
i6aSO0/gugjyM7bTHZFfV3Gd7kxzWQz1rhxhiibRra6l164bvQyBuww6PGuTT+bcr6oiu8mjHjpA
M37JjOCJQLeNXTinJNXf7Jo5XJ2CDA6JxWkzwogo8SfLhoVWWgM5AMmDw9yagXaPUjPX5xcZZc+E
07+yFphsPISJRsVEJVky4By9d9f3v8S9flO9anJ6zJGHc+74nN+ddnTgTWdwia9IvDo1WvqY9vl7
HxhrWI1MQTz/cchjeJNcqqBaMD+y2zxqP9YmiggpRLhUwXSC4Y8qRMaZiebI0cznc216Mju4hXYz
JXq3QZ5yVwRDctThSa3+MeepltSFjnvVzGGOnNeENO9V+lGG/qcsBUkas+xJN7t7VPpvjmafUyXo
6AdQduv1H7FIUWEljGdGO31OItifwkWaaLW3DnRMopEl8Bqh1Wuba9BGUghqvpah+5zY/jvMlHQM
0PlRlw4+gVOE1GG5lZm4/9D+z7AdF4HjfyRZJ1YA5Jecii0gL7Meh3CvT0RCJLa3jUhH6CzSw1Im
uE52WzTVa+wHL/+Yunp0ZAM10ghGuAeElGspyIlOPhk9uRbf9JCDFM20s+xwFRvuzkZ5vZ6d+s4x
IInnxpHJ0D7QkpKgKMUNmKKUSPrAXhV1VV5J5vZBMxzga/l0y3ZLhmMyLjTXdci/jSjwIfNmrr1J
3Lj/avbzH9Llw1R+/p///lR0eVtjbsM5kH/PoYS69wvSJfGpH9/+9/96j99+/qWvxEtL/AF/0sE3
Bez5W3DPN+Kl+YfjmEJ3DAOvf/P7SB+Il8J2JFcKZEhAEYGbzDdbmgvxkqAIAdIhpSRm/N8hXho/
5k842E9gVCJM5FgYYji8wh+Jl38uWDQctPaRuzGM6casuOZqM3Y3tVpeulpohVpylL8HgzVYqsU4
qWWpqQWaijGjhWLRxqzeuT0ahd9TbZR3FdzodV45u1Yt+AvDmu0QrD6+Eeqi8NXlMXCdSHXBfPdN
/A0NU1dWGd+xSnlzEFOFSw4bXYcNS/PHN/fnXuNqzqtTTefQgcTuOeeWrUWyxXhu/OQXJMnI2vnk
sgkZSsHDpuSxOf36xRiK8fndi4HiKjAUAsg1BfYwSBB/fDF/blxaFb8UTvPawK2LnBL/KbaS2NxB
qd9KtcU0arMJ2XUKdh+bXShI2I5C9iWhNqiQncojbJYQPVKthzhE/WEzCQBJQnG6FJH7rrPfGWrj
69gBLXNlqQ2xuGyNapOM2C21WW2b7J8D++iv3+pfyLySMCrMlEzBeyXB+ydr3qwHjdPcQKz1Hgai
HAKoXGQBTVqzziJAOS3xjQOo46//6l8+X/VXPdjDpknStS5+Mt6JSScyG9r+daO7mHH4RNnY2Waa
q/o3Fj/woX/8IpEdCB00CTa1axvip1VF3K6MLKvFQB9qnNajB6QKGvc9XS3suvgwExa1/vV7+5s/
aXGtk7yFRlnnHf64dmxSPlGGFIhX57g5aMxvlxkCWS8jA6PxrGFLiVP85vPUf9oaDMjduF+5lkk+
CQFihqI4f+ewrJdQeuHrIn8wTWuf+lCT7cd+yg9DiW++MV4znYJTYdCyd7b+9bCBwf8nwf+/8i67
YQ7QEh72N2sI8rTt8pbhmf+FEO6kgY9jQz6uRcZgnxjF3YS6P85J4Ilj47GwtdvAyX/jvvN3f5SU
NLZEk2GftH9auJo/+pJpCl1R2lwHhGBZvNl+WOW9+TqSrrecTfu3H7P863LCJQqvC9j0fNbmT8vJ
86fWSJpkomCpPuAzcK4DeS4iX6Vbe8mqyYZPZgeTVE+TVUhGtgbpJ4l+s6b/5uJxhC1czilOHK6f
H7/rUjq+08DMWRvRuMtjFXOasr4KpTb41+H4N1vyT5ZSak0hQLAxXYOED0n+p+PGlbAZ5qka1i7B
8Hg/rRMnPJj9Tq1mslqhEstVJbF++9UftZQb3I+XrGLjK5EBGwOBPD8v5aCLnQkSF22y6WCKX4S3
gQaYnujXre3TZViMMnvqWJ16NqGuZUWGy0aVugU1r0bpq0rgIKEYHqmKI6pjrI0aRIbGOqNubqmf
JXV0rgpql8q6p8IOValdqKJ71sSj/dZ3xk1jhcy+KM11SnSfUj2iZB+Th4ECvqaQNyjoCwp7cP0P
irnqYs5M2R9U1P8OjUCoOoKW1mBULYLqFRjs1Rgj6W8o308m7UROWwFn40uh+oyahsOi8XCTTyHn
7kg7QmfzImlPPNqUinalpG0ZlNAo20FrwWNC3Dm69eDT5LQ0OwVNj0bzU9EEKXamoClyLt0RbVKt
5s20TSbtU4pq1g2udOmkCz04mzV0aJd2q6TtgjU10YTZNGOD6sqk72EcrTq1lJbNVL0bXkYPUxsD
drbxzViF7nuoOj3EyfR8Bt3fhEOD6gZD1RcizceAU/WKVfkYqd4xp4kcVTcZ0VZK1V8CPEyIquk5
C9V9VqoPLWhIB+MMrJjsMhrVQXWsLeUBWtXgqiBz8740n3yTg9UaguHY2sYh9ozmxJf5JWHe6noG
TrWqO4YzsTZUv8y22C1G1UP7ShRcTLNxqIlRUX12rzpuoXrv4hSqThzdFEI8mvOELFPVq7eqax9o
303Vxxc09LHq7GPV42uq27do+x3af6v10r3A/m7hQcn1i6E8DEkUbMJU0tBABUiC2t8FqAaDsDjM
iX3niAhfY0Jhd5LOLKISY6TWdzfziMGo5hhArWJYV/B123SOnoklf/Hs4DapsA0fxwjcF18thXk0
gB8RIEgJGGJI5OBgIxogiQzfAxfMhDxL0BM5vpoKT0EUL4CTwFjgaIpDCOxiNedeoTC5wmMqgJkK
gGZSSE2vMJtSgTcKxUFB2l9HOtJU8B0z6s6aEz91WFytENTaWMMZFfZRzlYyIV/lEQlB3vSOxc5T
ohAkjJ2YuYEpwdbgGza2KGPzZTNzyTUKgEIZThPdA0kpcMpXMFWs8CoFXAkFYbG9X48LRwFbroK4
glpb1Ar0gsuFLcEFCFOQmHsBxxRM1inATFfQ2QyGRokDgqlgNXM6uwYiffbb6YQVCMhuNL7mpcSv
osBHGIuZlV/UERh8j6Ns7mqsWXQRXcYadSqyH2yz25duDNg3RagddPsAkedmKntz2wt8IY2BSWjr
ljmNNWPwaW5PddTCZgS0XgSB/loyanGaK9lHL6JBF18zWdiik3qd8naZFuZt2hOiLaxZbtvT0NbR
vu/7zyH00JXdNB/0YYB9i4Rp18iQDjXGFmzk+oDeqt95yRhAAHPfvbF4Q794nWE9wSsGQ22Jh0qD
1zOkkXlNy3uag5bMYCvAeKViFp+ITyE4cYQ1I5yp/K5p0U4I2Z67GFJ+6mFvnHQ4ufvjF+lP2bpv
rLvUrsOtJBEHfHIp2tRj4poj/VUE0TgotvgqrrK2BPwWEp5Br31wyvTGHSAwyXhkoJ1kJ/av9sqz
ATzNlxF6+pSjWfdf8rAccdtxiALUO1qW6aUo8dnK5tbFAsmbHqboum1Ad3pNx5e971A3ypLkh3HM
NqWphL3Vx3yMv/Qgujd1OB3k3HwIP5hS3gbBmXXXL7ykfGhjPNQYPPjeQWYYk7SunLbCrrdOMQTw
L3lVoRkzbZgyH+q869/Zmcg3AXt+kKeMn0U5XlXahClx2X7gBeVXScTw3xqxS7OF0y3gNo4LWTGA
hZyAPy5twjJ1Yf9OIUi85s/jpsezoppxWIiItNtFvr5NkhDkfpq1O09q2i7G1S3oSrHt2yg4IPmP
9pNgINuEmwEihW/UBTr7qFy5z3mFKCMv9WDdSeZI8Tgg3BbwKRPDfZIBQ11Xf/Z1FxoF2x20NzEv
mVsQxySdz52XYTKWP05o25hEBuE6qlO4jXn+QTeYGZFu4GH+5KdDvBoSJkVsVBDyvAjdGnO7lVZg
qTLDdP/URQ0mH+9GZLTnfC42srQ+OUY5b5hynBkH3AQRhqB+Nt+1cfk89PjCa+E9JkXvJaJlPdfS
cz7cVzCZ18zYsSyAGWy2sbNxQ6YSYRbuytR5blKTQPLYPmAn+VZNaIy9pHiu88RTijVMJZCo4RGC
uzuGDzcSfH82SI8Mx+NY4XMaGfTIjeNPG6dk/+4FhJl64FCI++sQy51FYDYfzMY76G3zaOg6TsH8
h007vB9i+7bPk5OsYXCiGH4vcfCY5HaqNHGX+fLVGfIlAGIM6uakt5bPKVvF2L2nKakinJI4sbnq
gh72VZt8iZx+R0zsgS7jY5LO6/mYaRkm/1H8kWnQgNDEu2Kct4Q9WaHqs1kyYvocDlm37DrMURqL
0X6eyAdNBtbu11WaSkr8sUizBA2jjtBUtRuAuT/WoJ7jRewcYcvh0ymyjneb2i0m0r1nrgIfJBxj
tWxf19QXI9LxvVZSB2FmyegU3v4wibcCytoiZc0tLM7eOO3bHZYP0xU8WVWm5EdX87ulbF4QMTX3
XRZ+zES69vzyrsX5pwrT9ByjlLTHMtl3uX8MHOdt7jJjk6ZTsHQKDRi0rSD71Nq5erm8/f+ga79D
11Qx/q9qXplJfzOJVprs//lviCL/9fA2ROkPiJz6na/wmmH+gdEFKZdk/SCZ0ZUR+Vd4zTD+0C18
lh0c3QCCHIOm+ZuuWco/BP9DtasDy+ENR7/wDV6T+h8KdwMVVvJmIln1fwde08HpfljTuo3lNI7P
BgibJA1UNfbf9dBxkmbmLCYk9L1Tuh9ry8qibqEPs/nK5dWyN8y4OBteNbHARqx9sGUZMjGiKugQ
ASBcBtUmbtKAaLaui2hy7/6fLLvnKInKz+/R2/8HInmpcMD/+4q6fwNx0E5vdfQDYHv5ra9rSpd/
KHdgF4YnMaw2tdU/1xSPmCjU1eJBrO4ZHn30P7Xyxh8eK4kFKA2J1YxaiN/WlGn8QVvAcpOWhwAf
uOTfWVOO6sW/AxJ5ocqMmSB402LZgy3/uKaoJJjVDdhUwTgnqnwKD3FCPqb9cba8/eA0+jqDd5DR
aGPA1h/j6bPGUYMJIykQCCNwh4FG0FtbhjJkd6crXHTKzUMdGNd9hOgbn5is/uxUOKh4KLk871NF
evcOV5vCzHdGBj/AseAdCDjaY158yoK3wa4+hV5Fgl9yj4wbCpVUIte5PuK85SOAQW7rknE46mR9
WPD2yDNeZl1qrCTaFEdz4DHNu9LWy8Uo4JmUcF96D0lWGR2KyuVlT1hXwvr3a4eotKz/EGn6zoMo
i5oqaL/YVc2ctCF1yIs2U3P2hu6geC9UOZBbjB6+dXlrE6XuROIrTvWfbfs32zbe2b+6yE5v72/B
W/Pprf5+37780r/GImoZ08gZXycf/zKj4OJh6gH6hkzhMvj4doFpuv4H8C7pyLDjXaoB9Qq+XWGa
tP5gmxeCk0CA3tmgaP/MJ7j5eu18dRP5e/BR/xGm4go2dCYGkhcHJgfI+xNMNfS0dLDnU4iFA9AA
Mp/kCHCOv537eca8a1l1Oapl3/s8W9HySgOV77KZ7rLxmiVuaS/mWN3UXUyYVp18tMeP332W317v
9+DoTw7m6vWZtm7Zypgd3wzDVnDed8eKgV1bMyOLWw6OwMA649LWPcJtSgN24mS82xEBOaVIz7Yp
3+d2hqgyPTvd9FSMGPdifO2WM9dYzD7x61dm/fWTMzG80B3+YcZhuT+h8FYFTcManUR5wMzbevIE
jHFAAINQvjESO/wn21U6z+RD6f2DFYTjRlKZrtwKFmIbN+EO3S/UWY8UqG7IF6ZIIZbl4iFL5FOU
4qjvVp+rXH9MKxhPFJO3QStvtTzEZR7wfGkC2QahRhrRwPbGhP9Trp8woqBlsTBBb0ujWhqUg4VA
NzpWDi5v9kddDzCCrjAMMoaa7EdfpTEIubZ049FnErCELEmCPEz2pT3C1/JGZ9MNbbsSmoP3UZIy
kylS2GXGCbNHEujG+cmI3Ju5kdNvgFrvx4pCffWWMDEPZ2V6pgNE/+NX78EXgufO0iyR521mA8vu
FvnI1PTdMeZLbauJVNcOEU1jujRb7kd20f6hHkjG7CZ7R/BBhPW7/ur5jGKMbkqX5hD4u2E4Sa+7
N0rMNoze5e3iW+RlATyJ/Has8Vw2XJv441GDNiM0nA1nc97rSkGQNJ2+cSvLW9sWHQf2IthBpbBZ
XEvbYKlRn7s5v/KwpNsYKWlQwk0OtUvElYHqAx9+SDezD26a54dk7uP15AQG+gcr2aF8fA5NOW4c
Zz66RkbepWZN5xzX6aHHgbDPq93gKxPzYjpP/VVvgAjgq5eTnVT4S2fyx+VspGermdCUJaWODQcL
UQqg4NoW6dKJQrDoyUaKMpsxDEY8u+ygOY6ZfoftQHHLUXujDSlyobAiYmZKP+bMs3iPbrINOMlK
EWtb17QBEtxmFTkwQ2TfrvR+CI406XiEpuPNr68x+XdLAOBItykqbIP58Y9LIPVw6HTdEYPPPsCK
04T/ytmJ7dNDnacoOjUc0TR9WWADc1VM+mOQaAdMZdFaoLv0ahwx4zrDeF3DPa+wYIVVRrOyBuuD
pDQ+px2An9tDosGV9zevXLVwf5Yul8WLnZCt5rKurgJFfnzluFu6GkJArK709hgE0r7KvYLoQ5nm
G6y6FiKdYb4VTnGFVxEu4j3OBDTZhzmulsWIyWefjVhsQmuN1EM4UxOQKtnmesxgKhRmq6QIcV2d
H2AmB4vIBKZqnYEYhMSDYzPXyzqJit2v35WuLrkf3xXlneMKQY0n7b8MykwNnqtkvrs0i7PxVRWV
9PB0Cm9pdoNyQD1GonrNizNeArbWGQudqeQC1969ibnakjn/bw6In8b66oPmNIRR4LioPChlf9qG
DVDACpdeYggQR24MzSTjEDrTqo4WHL7zEfXkhm3yXWuFvR7xrR46WKt1aR5HZO1LrcwJ5hIdaFsM
cjCj1dVk0W6C2D/gH0isZWy6G6whFiCL+TYOG6w/Kko9l+uwDcsHPg8sBwgu6yOv+d3n/ZdVZEpH
cPypxgp2hPhpFdnw/OrZ9ziddeYdblQ9JNDa0j7cxZGy5jOQuGCBw//Rulq5t8zGFqu7evoE1x0q
GJs50O59oCHrNmG1Bjpey79eE9T28qdV4TqOxUno8lJ1w3IvZfx3Z3QgBk/zg5AjAxMGDagyPRVW
h1Kr9WEj1wlGOznkYwQ1zh7byzcNDt/6cn8aRJiEpnP41BZsarOWSw8VdX3fwN07dA4CL5lgd5MA
iQ41/rdNMbWvWWTiyNI4JURHad41pXd7ud8PAtKnAnvcGbDwXt38c9ub5nNIvMveiAdOY70h82Ia
tKtgQjKFg5y+iaqgeXRFQ444prPrQN20y8zaYtopVuM441QzOdHVbBXW8vKoKEW/90Nishu9KG/x
ZduGemXd2DAfp9Cz77I0te9K123WVd2RB6nuq+MRnnVOOEDeBLeXZ9RzABAvYMBeHrz88KL8huyh
/uTjMstXN04b05XxWU/C5FxowXYAI2Xkwa3LXZcHLzfTsYsWuFFhZizmD046k6zAq18X6WD6Gytt
Me/zIfQGRQ8QlLGTMnU2TkU3a+TJqX8VdnNT+3BxTasJ1lYujEe9d/otOqxgDTFGfndzHn0ivGtB
7dK2gNn+2F1ZZTm9JN6wytysf4RGOh2azOPzxjOgmWfnlbOW+jI1iBT0vfnk+Mk2TsTwkpAKRBeG
NLPR9WMXRfrRnQnk6wykfAUuATdzle20OWk2AbD5ZojZuRfWWMcqsCCGMll/gtKYL+VspzsXfc0p
zTEGiDBMuaZg6khE0XBiMgY42LO6gvsymhZ9ULS7+N0PWv3Jz/C36csAeZomnvox1Y6Zj5zCUDej
PEfG4DtQeOPw3umj6pjPZXyLCzYWXrWGCJ1dD78GLYeJF4lyDb86AtOLEC60qrTrRn/ZahVO2GY0
3I+FtI5p677os+zvp67q75NYf7HdzDlebrkosrZhFGjEdfAMkZlkUFO7r+d2ffFHvfwIJ3w+6TSN
q8tNxOTaDvCkWCKGtu6ZqRb3PH+EKZ8Mpn5HJVM/6hwqGBjXeP3oNY5ONf5FRXF7eQwLrzsfKcL1
5dbYGp81WunT5RbAztqqBdnOEuDcSULtdPmBd6V/wiFcO7U1B13XspYg9qBrBh+YOYx4ouWFiJuy
uNpenv3nL2Oarp0Mr2H5NW926OnnpuDjiVDo9MAOL8DDzdbPg3mjRdJ4xIB5GTszBW8ZesvJsUIY
P21ungdvNM+teA7rVJ4u99TF/KFEvbabQsc59zXSdUfHURg3BXUmTal7xnP/bkxm1NSzd+4J8MA9
hWN6z3F7FqGFe92/buIg0VxffmjToe7N5JjMmfn1R1+yxMOBr2osB/NYTpZGMoB62I9mk0xni82J
dn+HYVxItEesudB2YiSECIUgcmKMFBshVudxZEdA5fJKNIZx+nrTQtCPt+nt5bmBN5VnQPCtffnN
WDB2cazgwKzggOx+Uw2l8dgljnXWi+a5b/jEGnULHvbz5TFL4AOqHmvUMy+PdaL7+tjf/J56zJ/R
3sswZJyGl9FtKEciY3SMgC83Lz+qhC+jrfN5ExvBfHu5j0kcyZeoJXd/3ud4NGpeqd0LAqU2Hpfq
HUqN8MyM+3i5dfkh4wb1Ee3kthq94crsm2lR685wa4zeORXhfLzcatVdVVlvLdHHZ7cK4miJ0/Gi
Qu9wHdclwP589NRHN6TDcIsqWrtWCujLLRtI/4Td7THo7fGaFLlFq5eMpqjFk9uh/0jN6VyPsTHi
a+B7V3grpqdMr5Pbir9QW2I+JaLrNg5e2ZhuxNl1GsOyWRipll+FlflhirrsGjtiibc2HNh09g+T
m2oHo7Pmq3xiSfuF2IQG2r5idtsbox/bm0z9W4CFVFPe/HnvTM+wxLCp31yedHlAA/PbF6l3f/mV
P++HivaYRb25v9x/eaql92LTVVm7xAsIikQd1Xs3rFw8a1HvFwkMbnVrQrW7qpJ52gBrOPdp5hZH
4VdfioEoK7IVjDUSbnlT1tK9b9IxgqAn5ZY24c0PLfc0acwNMB1hyBK706Ne8O15TgWjt+inRy8q
5DYjWIkpMDcxpcl21RR0K0Ql06NpTTvcp7QrIzPyYxS1pD5gILcMyt6Z6ZedYxqY5p5Ur+m6c92D
afgAXsUwXY+yqLC3pYwrXfN8uQsiqbU2ZmYlnkC75sWDRW5w0T+0IkcwRxjS2vHC4cHE+OnQjWG3
uDxaBK5164fZ6vJg1tGty4Jw4Wq24H/w/Mt/bSzmmyyrPZxOSkZ5em2HR9PH+G5W/9bpzYHNZT6l
RbiLIBlc15lHpFUqESRjgLKuGKzft7Vl3k5ztrjcujzDlUylfNpDiDR6c2+po0HXipfLMy53jeH4
blvYB1zuCiYc1OwE/unlwbJtPvsZrxav9Fu7m4xjVgT5XR9hv8VwGV8sbl1+JEM5b2G8U9Fq9bf7
UMmy7NHU7f68z4DlEFtpjOAgpXWqPGTbNSUwgAUSizCvHjpbnVN9/H655eEt+YBpXBwJ6/5yzxii
kUqDdCsQw8fLvuJNE8mk35tNgeIq0V3oJ7q4L5EAX0WtrS340PT7WP3I4zdBEwMfb9hHdj0cMzfk
exKdjzdKj+VI047RWU6IhJ0AvnwenS/3uIUdHEqjvbIq6dzWY73vY4vDQN2y2lneRM3T5QYuaFu8
wbQTioHy1Jl4KlZpyu4BIX9l2dO4DbywXCYWEpewgqtjmaQ+THBK6pFAtiHaJ4rLISzrpDUpcnYs
jYEAxg6F8v9h7zy2HEe6q/sqegFowZspvWcapqsJVmdVdcCbQMAEnv7fZPenljTQvzTXBAtkVVdn
kgAi7r3n7DN4Z/t+eJzJIDNPiv8yrh13Uc3ccZ2wrA/AXqHfpp9B1P4eMo2MxsJTfMqnsoMG0BKt
LZTY+/zuCYSQf732snza2ciyoLZUwSGzErXszVx8GDzlNiIS/QZ8gviQzYSbPqrsAzKHYE+aJUEC
DQwQG/7ToRw71DdOG2/T+47ED+b41YRK9ATLaNNabnJFFYMLzB0HeCe1uvkssi+FRaqPbfLKgnLQ
xuQhRkFW3uE31npsjOmMRFqfGey/Re7orDCx2nxPxvSiYBdMdNGZ9ownC4rCUvYkpojKeimdRu/x
aWToA7Cg2uX4nPFTXEYdyXVpQnYB4tCf5BDVR9tv3Q/DAhKXHwqkFU+6TDVIV5Xs3UhtrC4x1wU/
/uaxSU3QIdUt5oHU0kxMayQW/I5kwmPiQ72ENWkZaZlQMxkRW5fmD2mLO0csT/ed7PxVn8vyIDCm
sVpl2dktZ0bsk2Je4EfG7a+vrIPod6pbIIGjSpNrULrXOLn/7+hSkrxErsIq7Jpnatdwl8WdOscj
uiiqkmUJ+/PDR7SFxzb09wEmfNxmBW2M0Xeu3virGCL9g3q2wwlSp088lseDOYttNjdqw1Q53ONz
9p6NoiCTHVVFZCs+bsciFAPAwGPZlyX2Il74d5rWMEf14fGB0RyZL7SHuIQsDzKkXby4TDIer0bl
WDdnF4zTqu+U/xzfX8cdwSRpVLan1EEVpMgAVHuAB0sK1ezal8O5iprqJhx6fzJK2Qb3wn2Kppy4
NaOip8aOHUy9+JhTUDR+FY0/tE84YJB8z1VJrrsb20er77JFXCUw+1yP6ysGM7Cag3nc+2bLnjN3
DsJlvmK4LYtplJ4DCzKiGP3nJkUem+gbnL3+CE0lP1WZkWyngqUX/zO0qtKu2rWZBgBU4zq7BDzo
ctVZPmFM7UrVGea/KSxviZi8dU8o8NYsh5fHP8sOYmUYQrxmhyzjK15oGV7ifpw3vuGkL7YJejeN
kLAqv/7IjDS5REW2Lcc5WAbW6OweP3JUl/VaFgpr2TDDMchRHqmGiBeezNA1Zn6ZJm7SM2WOjf+6
3wzdvpsaUsiRw+8BwGQ3sxMfXm2N6wjt1m7QVrbRRZyAM2iaD3IfaEu47YwAk/UON9Gwi7KMh2pN
i5m5mnsOWbwfmx5tsIL42Lj8x2Ypn2fzUGXTr4jP/+Q36tkUqJ2sKq0wr6JneryEAdxvRAeWMqNL
re0xe3rs0krNIp4PPk0m6iagLZX35ltltbUs/0M6dnS1PRldDfDWmzTt8LrfXz7+IAYzvxdR97Op
Gk8RLRiyIOWDsUo6UW7LwvKw1fUGV5bTA7Cqra9R+rumdvxfZdl9YUyfjmYNtMmnrDixRIcI66zs
g51KBgqA/MIySPMPq1OIcLp+YqdUv9mtN/Osn8x1bopxPTFD54avumtgqovZJc3raNZ7MSfNwYTd
uzDSPrtZQxG8RN2H2fvZzXPr6LU9qDYyjtIRyIfabN/G8/3K4lC7ybwmCFAse6Ngozjwj7jmAGoF
q/4iJA/2mcm392w1Jjj7VlRMAXivsUgzsyOZ9HtkY/GB9TG5ekGWXq0uhSQIImDtGFG+pzX0M0wq
YNH2cUD5T6WciN9QmsGAdR9J0e8KSb5DI+UH3MYRIK2nXi3FWjAaAY8WO1mpuKSzAlXZrHPgMSlE
qjaUpxgEBmRbznIW2qUQtb0RefdV1+7wRMoje+omNoEZ0YRsB3HzG6fecYuQSQ8+cK3SAUHKXZXC
HflbaBrfY5EDK3MqK1rbs8NOqW8YT5gFmbJKIPyrLH8z6XmXOsQRNpbVnwy/i5YRMXIL03HbfZGB
z4llxKPp/iEBMOvuVxgJKvRONvkwx4cmgARG6VusfIViS6EdI9sxWeHvb98zbX6n6u6NxQO8TiLg
CQRKvtYxDzIF/VjbGkSdHhXZMw1X8H2fltsK1qN36kCqkTtGeTbSqfCMQyZZTnJJl54UIlornbtC
O9ytnIKwB8SR2VWJJrvmpag2UvZPLX3/hTtaBc22vN56DmEsGTuBDnDeLZTQI/E10GNXuVxQsYid
lMlrWenp5PnBRPnPR/nPy2iuT6Qc4dnLUU/PqXGuiX/4Nf3rRDTRX+/c/0h4KYthgeEwNcm47Ho1
s5KS9kHGy03arvOkzc5iG1WOwJUmPjuw7uBBgGotcB9Shif1uHViytDIq28DmGVwwMokGdetVoas
/d1AjCQa1foWiv5PIfIXKmnzhC833TStLbdVG5FFCld8EdlW8doZbfLsUjVVbeNuctkAj4Eqwq4G
dKJpcoOTKHhHId7beXCUPeFa+xTUQxlId9PmPztZpCtBqxVp8kTcSGa3736bJDuCicbz41CTZXM2
opIkSdPsVoVRbpU32idiR+onELKw35vyD8dODnBh2S1a9cxk3pmXbtAW16wS6MMpNkBRC9rztWGs
qV3UMUn8+MzsoUe2XOoFqXnuyk8r9/xIRZ2N0GGowwCNBsJQpP1Gwz/3MFQuJ2XWBxr457oUBbRU
Ypu0chVgn7Y/2BlUjnGSb0gwmRo1QT/8zrmATmjRu13Gxbx0Oz/fStmFh5CU21Xl08LrrfDoRH6K
4j0S66x3/5Ro8tdZTdsXCZjLU+DUBM6fVFOaPBUajHjg3jK067skmVLsa3cCgWUay6oVFmj3duYG
jT6TpvgiL7I9FvaElCC2TnU//m7pMX4yUjkXYXFtBhs0NzkYCxSR5nOXR/klracXHciN13Uf1aSG
w+S67RMdaowEQCoTc1rDh2+/3IbsN/5bYlFLyzqXBQ+dMYlXSdFGnxq9z8aYp2mfK91fWpWsgNAm
FkL+Kt+UlPtt6U7nzJrP1hh2L+WvuZfFC/a7JyKI8rOliORKKGgtr/7lBmRABY4ttnU/1cSJFjkY
NMBL3CB31wFgtYTH+17LFstf8Nak5bUfHWLcqaSOnibMmQT27ulxGOBfijwKfsSJ/UnD5TtufXns
c2SfNhPlrTFC7ZHE0x77tCoPHeHRJK9MzkeeMJvRU6n3bOb3Iuvy/ai99FZX007pYPo0RuKYB6Cl
ayEZ5aFwnncBoyG+turD4Drd2lGi8f9Ag3TxptD9CZ2Le+9xgYM8TN6XjsAwZBhk2LrEGj9H2aEh
tVJY91FIqtIknpxJimMLVYjir69vfoyRp/LyEomqzxdDPsaSISZZieGzPY/hvYvpH9F07RNVLIdU
Mj5Q5Z+ydm4tqqyZ3EOmY2mf6k8VkryeWBWbOiL0Tjovqa0asSrHgU0aP9Nn1EPgJQ3AK4ZSLgy/
RBM7O+IsiQlYjn0frcaIqBWrLrylk7f1pdX1CetmD0Rt2rArTm72/YAQ+8PH1A/EPbe4IfN+rfIg
240ORNwwVvOuTEnEQBuEI7jtu594A1fDBMExNdDL2MTEV34kbs39wCf8Y5oG45QOY7X7a3sYubLb
IDul2B76cItBMzrFTe9tscER6OS+t+gzATmyraL0Kb+mOxwAqOHTCGBqiy5aP9tybPfaC777GiXt
4wBk1N1h+NjF7pxeH4e2ABrssjGra6SwBDpHm6IhNcws5LhFdXl1pxIzZBeZrP6Dtw56V6zhEpgQ
Zxzxm54+zbr0CLOmWtmWFZ1ROL1Qy7G+mF78VFpg+G3adKsk1gMIrnY4hGYwHArTYvpLAbmsMux6
TmCSydc2W7pU8Gk7Xe8GOfrrIQIZ2ZiqRw+QfIHyyTeFLLqtq6HC0QUHQtR5yL9r8Gm1lx6kMq9u
nYeHOuxL4kesAYCcvUl8BaHeN7OLWWebxIVEZQP/WFQRYdtZi9cFoBhPQx9vgc6ZHQZAf3Kv84Gt
lznXiKpP5FMUnxCdayRcDfs1RIbpbhqyBmMCk3qvgVXZyPykHSpSq7+gyXC2GUJEZtVDvW0MB1FD
gkiElYgQuTRL95lhMP8Seti4KJ3XsFxfSy2cg1v63cqd/eEwlt6isOaAhAxyOYnGdMBgCkSMyJwX
2RRjsJiJc9ULvycKSZTUiJq7CGMZUI8uco9yFPBc4txA3pkBxb2jcy1jJ50+PHVAXda+EsTZD8xq
TQmkvmMuWXutdYiMxDoMUu9QqUNGCPgZED3Gq7C2XgI2SgctR4fxwbT0m1Seo5Cbk0rnMPTzS1al
z0FhidMw6PBk+t4CJlJxjrzmNRGVf/CSztoapLoOo8cXPUG+tBIuvKLO95YHYgrZ+KoNkvo98Nh1
NeC6MR7Y7Bj5PQQMJlAondxkYjJeuqwen8vYb5apqL6qlkiCSkQf48xEZkjzFwHi0I6y6NwSYnI1
fQpd2p+CbivtXvj/C1cgiNNdXJzi1gM7Pd5PIxPBBCJ9Pow0OMwCgn6mlHGdYBCd5jrbWrnlshpJ
94SRZuL6ncTOEuxEQ4Wwwp275qV376HWshsK/pFmDdA0JtjKZP8K8PMp1QWfgTGpRWXOn9oN8u/7
yXgPcXCyHM14TVtkFo35gjzyPUr6WxDmo7+o/PGpNJ032WN4YRK0teOBbBlo7EvbTnPuNrjaU0u6
pOxcfQyE+qjU9MXTtUafwrXWov5ZiHkujjAeoEV4go6JDuvPIiYyFLXQzVSjd4FkUC16a0ouZmzy
kNVdy5DAkiZsbWPh68Ey+cZn9xXgIBHSikBXg+v77OXYRBE+NOuKymSpW+qmFov9ssSiBnkMAF85
oV1PNa0fraKNqWp5dHniZoPJPz7Vcj8QfvhmWfD3BRHsm8xuJgAYmpuc2OdNX1XuJo5nZxXBVco7
42fnduWStqT55HZoQuo+zp5pGuMb0vgI4wBLViKD1RQ6+mmw/Us3O1CuwwSm/3QctVbvThb/RCnD
siyLfI92wXotSM086NQAaWMEW7I4kEGSxhZwOZ6xKfy2c2FCBcbYpBjALQa7WPU6A62nCHNuipFJ
fQc0Q3uA2LoBUxo2O6i5KTlDc123m0ZlwDYVTKt8ZOvY5vXObvYY3poVSLpk3eftMYCreKI/58nJ
InaYRc1Mq/cISvfFDMdvEONINIZvruNvogXcm+Tz3eYN7j+yPId9MaaCeJry5xhTpeV+1l0fBxW0
4uRZPskkG3wHwZeoYBDWdXDfoDT6x9xtAlHZ7xJfksGCDYufGRmsk+jmpQwC+g6IBlXRrYxIM60Q
BOJKCJ7t3ij/gKAEyMbNunM1B8wMBu64Qpj+TeRZsax1PV4Fo9FNJufxmqRfvii8Z3hd1aFRlcS4
fa/zJxs6Vzg2SF/E9JpDxzT1fRWOSeUtsvmp1n3wRyrvKRh1bnykJlxJbFXylhtkg3sB+VS9yVVq
+ur4KCElaPKlhlGMSiWHb2/zWMdMzC5AOS6Z3ob3U6o2eCrtOTt3pKFkiZV8TikBh7Hbf7N0t8ui
ZcxPmty2ES04yTwUO+7UmdbaoFfFkIt3db+f/DiYfuYW1OwsTw6awuArCSdr5ZkTn9ocv8DBM05m
pr4Sdm40z5gTFvcpzOPgVOQRTbQR8Tn18lRIX8Al2HbW+MsxRPQKh6nfcQebW29SbwWezu3QKbx5
3m9+J+dDBEqffJ4nbIjjeWELIz6PmKz56aFh2xEuHXdOUsLfJ/fbUi+R73d/DKPP6NnnW3e4iNxo
W/Gzfg6DV574vhE1DQQPpiKcic2WzckgPL50Yr1DB/9zbIb64vcK1NrgEL5HyHk7zRZOP4O8ZHaO
mwpnFv3e1kGnGcuz+QGRa3wmX1YS0FzKr3sbz1TRwEh7+GWlRrgMMNLlQemf9JSxEhTLbBXAWDhN
xqT5YaT7FRcEPqJnlVAPJ73vo4BwSWs1T2897LX3dvajTe7T1kuqrL90o5MvIItRreo425owAneY
9Zujj7gPaZBcNnYvnue4aV860lOCoXtyMnuHvoUoLaJ4vtLIvBoiN/cg/9y1H+QwlrxIHMdw0p9k
EPMbdVxKeqJbZgXnWtJZcNm9ErQQb2s9Wqe8gzxstHxxHeCChZm2/pc15IyelbS/Ek0NUHQoU4zC
+4xg/zqz8XPK7ijzIRqeaNKbe4EsfBvLqr51PnKElo34woff+jzE9nkml/A9TLgfh87v96rIupfY
16Qj5FZ3UFNSrP0hYddghUwI86Z9VzRxJ7dpPsmJ9A940xDYKqf5jIe7SiOfvwkkcLZMi5JTjcBt
kzuDdbN98HUFY+NX4JzNoouvoWxRlbuzvSUqoP8ZGmwKZ6ttT0mC8D2U6Z9yDNXv2IOcScDodxm4
+TIxGneRJCH7HzhehyxpNkQ8x4vSioLn1JwV+44hWCt3JC/OmKbnaczfWujyZZ/J99anAinufzXI
J417loRFIfOIQXzuXhLggvuqhbQ5W1L9tfMvCFU0QOiVni7Y60zilxsOb6KU5WeVz2zE7ZU5y+jU
dFZ1AVxHEwnw5zs4ABYenv59gSCE1e/ZH0xmekZ6ZmPRPcPWe+FrBoAX1i+9Hc7Ptu3+tiMynClE
mJyRWs6sAkfgys3tcRlHd1VlRVSGLz8Z3KqXTHfRgfhibzHgluzH2nsLq/pEXCi97dYpb5QU5MWG
TbZok+lDj/bVqcrpTJtBLls6JjvQDRFt1jk8zHdhRRdXoOWts5pJGSgMHa2xTRf0xTHOuV7mgpjv
3xhcG3vPzp3Vo0mRmaTi1uF6zvvomoJFvHpGyf34+LBKW8proQrvtZV76rPwmNwb3oQrdUujctTK
oHw+6cAe136jin2Rj+jvEgysZfkSVLgg2qoDUD0I64sNVWZMVw/HI0kKU8FAWtw8X9XPdSI/yho9
mK5CvoveOk+Da508zPFPUfLJHRcjDgj0tuknuQjUEF/I3ijxaGfhc0wl91WzS1sQF1JfRQJrudYG
w+Uoamidu+YJMfS86k2ggPwHJYodl+GL65P/AvtdV8l0Dmr6xWHBkgAF1N51dQDXdhZXPcU0MuvZ
Os3abzZ57JarMjCqS9KrHboyFAD3YRKmT/u5KM4oBIZbJj1Mi5F+TZuOlCJWIQgBPdFR6MPV0Bpr
mm9LIMd3ee54YvvAgsODNKECm4p1qWsDySW/2NBM1SFzEzrqde0cmyFMjkBZkV8mxY4aUH2UfbtC
QFLuCmVm+84p39mSzN/3kzoz9OPEu7/jqPz9cXL/ozDCTo95HlbvhHzVq1Ty1Du5e1B+aqwZ47gf
gQ6PkGqtnzFBx4vAwjIZRcYax/V08NZ0o6Zf3ZTQPx3VeKPjHq3DjPU7qWV8svKxPBqG/WdYECfS
UERtgRNZrzaPo3ou+zenrOq36ALtvQaUlziwaOmr7PLQqQ4ecvEEEuY+yYfy+DjkWtAlMDP/gjcS
0rCnWRntSR5l+ycm3uopRnVwGNp7TxXb/X33yOdtrR30+KukjfITBUx+ql33ZAddciE/h7CIO0RC
2MFwG0v/SXZJtOtMAeoSLScWfuVcmjtfMyHoE6iyayrrYyiIsKsjrC+I10NCBy5Qk9xLhgJqmaoM
SEIayGcmLCOhWHeUQR5Fu7mxu1XSBAG5KqX/TG9urJdGnzt7H0MtrX3j2lPmfKHR9tdWiDwQ/uD4
ZTi3u+IPeVthr3ukbKfZwT6g6zL8YN89QdBgA2K3SfTRO+ozd0b1lA9perM8no25Feza3io2OQFH
K1gf1aUaJu8QMXjYWJEjbxiQ2NKlxfADMx9+ntylEVhMkF/v3Ruls1PWhoz8TP/sM3L72Rj979IQ
zc21K3sbBopM61T3rNWz+vKInowd0vtEme8mVarNTAPky5jTDbUiyjmRDhdEbnBOWyW2OUPtrxAY
MwlAtcAFnasf4QDB3TQcbjb/fpr0OcvrBO+KGKeUHKlQnFFtJOeMxvz58dJM/GCH/OSq0/Y84k79
A6bcluCTEisVSJx2kh7b+AQfcfDiPno+iWhI4Mbbuhv75DsZKYMRqeryzvtPvM08Eqg3OPkTm1h1
NrEQ/HUoQLlDkbu/2RzmDl6BETQJE52i95iby2ZvhBYdGyudv2K6C7Oj02+tc+QsCctWrqFt5Kwu
grAnQBeLlA3CzneU/4KtrL02DOdM+MIVaSIumXp9LTfkfcoFCR79qUB1Seu3ctZW3RI53xZyZYzV
tPK9+BlY53h+HJSdESMOtypZNb48JxG1u22//NOju88tVGCBE02LsNmbQWJfCRl5cZpyOjxePQ5h
QBPLmEI6Yh15H3M7JrfAdMRNT3/mvTu+wAePDxYX3j3H4JKnTvAqhafYptq0rXNlEPQuq4UHK/wp
cikhRJWLFdgRIPSG4V6q3vz7bLy/R2OCQBE1ozli739if07oVhC+PV4VTmCvyRNIme4Yz03jzL90
He5F4/p/di1zjr4rUnr1T6L1rb1FC43xtuMdHhRKocFQLf46vb8Zjf4JRr+1c+4d6b7T7cIMkaY9
Xhaj/aWRsL9YvvXuMNz/qErDWVlOSNyf4wYUZ7pamJY4ZkTNk26kHXlK0Uwtpr6UZFY04gKQbft4
BMT35wAKgHyl8vknChu96ecS1HYHj6SlBnw1TOTCPiPA95D5NELBwvgaffUjwhJjGqN1a+zC33nK
hbradt1726CVygMr2fS1Id8l7A4gbrRY7Uq1YF6omoa+cq6NTaZ5bpkv0GdSquxAbUvATvskSZNN
4drY/tuOojvhWS3SIPn6b2dAZtO/3sP7QvZ60gybqg+t6+PQ+gOZg2yfKe55b276Yp1NPKDakAwX
kJbVvrft6b1CF7ioBmc4tX04vofSItybitZuvqXv/qqgVb8mfgOvkmn7xvJQ344ExmSM5d+6gWiR
yu4XGinr04jC5Tmz/ODikcD7eNXkVIwBgeROqVrExm23Zwh4iA32b56SyIlDKu2jAhQke66cpI6G
XWXr8cUgG+C5Jbj4/mIMyvFFEu6yzVsPAPn9vYbBJEQtGPA9A8FuM81FzIUy/H2oAic7JDId6x3R
zrvZCccNwfJySzHjfcrBP1u1guBQd91VB9/8AuWmLey7JMFCJsoG2l/isEDNH7D/WLu0WpePh503
aePwOHs8Bh9nj4NWSzsgi0bittmNjdl+NljFHkU6D71m88/7LmPXxHX0D+I0GxqKyczmxMIsxKK1
DnMTV5ph0m3gadcx+Ywaxvxk2NG7zj6Y/P8Zu536bbq/s74B/d+CzCjG5K6IML+y2hYrT6PNVXIK
zsP98DiLy+rvM/qMGy4nj9lrHhzauAsOk2/9ffbPe61jZIcqfRWjzs8Otfv5cTbIMKc9mLqItP39
P3/4eP+fv5be/yvyAyVBnfgI/vmDyizvaFFqUNV10ynqocpwuxo3kbjFk+3Ox5LY4jcxBPWt9Leo
yf1FRw9hQ7pQzGAxs8XR8MNlA/9rb9kAQRwcra9sRfEuSNf7FY+/aVvH336V74G+JEu+U1IqHE2O
nASFT4bOXtBm/GY2q4A7tfICDPF3VJkuCWAJFg6VWN8yiAgtyYofDuXkWlXhfGBsAAhxnJkwous6
PQ4TuZl/nbWKavuvP+C3WxPZRlMp9C+Uu83BKZrumkZzd428Xlw8xub0GLurqgeq4mb0jrMq2i1J
qeuZgAJoV0RbUGsnP8JoPjCl38fKJdtClfKgmeXDG+GlE1XDymYzPkVtvQym/jvng2JigoGrHEYA
ViphDcbLsxgKp9wG/SQu9lh/mmjxblPcypcxdpdeFIXktzDTj+tm2dMePeKk/vsgILOD+SpCTA2D
/pgSuzyZo1GSQKSMrcF88PHW4+Cx8GGF4W8IpPKkAjhM1nvLOfT/cYiyjgDhDGHyIRgb21nayBsS
pZ09TegI6Ix0qiMxh/86jZoemlxdVHDTOWN7DqK9QkDS05J+TBcH6ZHz1XRPjdPUr64/Hspiqk6N
aaUAP1CnMW1iom4cYsjyy6EY9ScBehITaM8YphbRbmzpE6VIJy5G3d0fOMm/ztziWtRD9WRV4gdw
zuos76P3usbEjdmc6t0q9GuT78HkyA83CY6dDlayrYeV5l9aBRVmXartX1WVcF/bBQN8c4ifqpbI
msEos19z+xYY5fxtmJPPQDWzjl7kLL17l/6fw1Trnz5+1O3jrRTpd4W25s1owa8TMz1+izHgJxPe
n1yhCyyhSLWk+elJLlyn9TCHSt2vHRN2VRO1xkE44Z/IfXAvCt9YzpFw3gwem7siig2+fjhZiIZI
dgrto7Bk8buqQUmTk/rPiVHrg3/MXKhGi/7eU4oMJjEJ8+MK6JUdki9ByR5SW5R/n9GkD5GF1O7e
MXrUG0ix2t5dRlVknjzHnfvF4/RxCO5vPs5I4HMOHX/v8RaMAP4eY1Msi7O8lGPYvgbxyxR0w+1x
mL3ktS+j7sLccLjxtLCW09hQMo4lSGMYV4dUV+JJdYQMpsFg/lTheqpc92fv7OKg/YPgrRA4t9cc
GuPeMU90+N4lRK0UCYNnAonD93LOgAkxbjpUTexSUPFBRSNXDb1durb3OOn/2RMV/VegZGjfPXKO
g8bbxbWFN/i/uapzRFXlGAzEzWfZVTJcJa2QSRjDmWcwVNFJKXvcGNU4LlxL6w3CBU2kwNRu+g4Z
IobIhNmm90z3sTszyhWvfLdyr/ue4CansJ6D8sfDE2B5OTcFxo51akQ7murmK4aa4CyS9mUOI83q
Z/Uf0k9RtlhW+V4KCYIKjc+BpxaBelB0Nik8hamPqlPi3nsgrT+v5n5kk0Mow9qt5EGY0degXbKB
+QpcjZJDgDBbEgCMcM/u8Zs4BTov0ZtIBAn0i5xDbDb+VbIUzR6NcIuddFWblypxbnXrjtvev8Pk
0wxJiAHDoYW1H9bd6+ExK+4C4xnv6nH2NPh57a88A8mcMU73Z0716pa0PgkAGp8ynxaD7/cXW9ls
vUJyw0ONvlkVdrZtK7fbhnlyVA6t19BBDuXJYE8E7tY262qVBe3m8aX/Hx/h/8NHsO9+v/8BQlL3
v/6o/u1X/2+v/a//jEh4/Hd/o228f8fhjY/eC5wocIFH/wtDYrugbYIA2gjUUAa6EfbOvykJEEps
qAVhBCEB7A2Ukv+AJDj/7oYuNBrTgoocOCE45P8FI4F79r8YHAHuRJbnwhrEY+qZ/Cx3A+R/NjjS
oqCG6N8n24wdYjbYtF6bieSWRT4FilGwFlFU7DussT7qYvJtHTSvHWl06ZgOxXuqZPgF7JDxbpm0
2v/ZYXlP1zqUQ7drHEasG3ickmU/rXIUejERc0sG5oJ4rAHRhXGPp/Ra9WdXsIB/VdJNRQsPs+id
bhkxX8oaOrl0Pb0fs4Fpe826Uk8524y5brszWQdVywNwGDAJR5nr83OHBHwdq8oZCU7s0RaDvmfW
mkZwXW4SL337pbDrVbugb2dYbSohU6NnzaWT1Ln36YIvs1rRImcexEDCHj0Tc7MmIMcQKpaoppIA
nW1Nn+mbsEQiHtSEFs6N6nBLs6Iu965tIDj0sAQlf0yDVeaLAd4w8HsvHtOZJNOgpgeP2rxJX1xJ
DxP9u4bw3GRWA7axNqtu3bUUiBtTIxa8FJ2NxRO5bZW1C8ROXnmgCh9KxOW2a/yShBUaW8sfmJ7Z
mYrtd6YsJipur+/mE8jGXhyQqYas+T3ohJc+dKQ4OTne+EUzjIUPrdG0i3M+udH3VMXYa0kLFkTE
+o1uV21ceuZ33s30gyntfbELAjtSOwI4EYhHdlWAxUxBjwGBQwa0HHRwy32VMhAuc5zTdq3ftA0t
jlCKIcgOJGtk5WqIm0gt87jI3+pwQNTUJZLw9ySzh3bh5BoOodn6tVrHQTKz5LUd0UIBnYBxk9oV
DhqGic7rMIhmXmSh4fZntx2j5qmI7ZI8GMzHzcm2EvaanZHJmi3zSOhJPZJFtBap599GQKRyBVhN
eZQseEjorgYFVJCoBOLmh/XgXgRcN3gTBgs4apFa+udehO6AyQj/HpnRQBfqlyirLP1EZI52vo3c
SPVWkpRc7c22GsynUPpe8Uz2oRuUCwzPTJbxk8cEqMRhgwZVVQqNEQ6iMKj25FTnHhVC0lXWKSrt
CCtvOSb0JlaDJckpseIYwu+aOWSQbUr6QhWNJJGVL4JvvPxuKoOInfT/sXdmy5EyW5Z+l77nGDjg
wEXfEBCjFKFZSt1gGlLM4MzDG9Rz9Yv1F/l3nf9YmVV3133dpKUyQ1IM4O5777W+VXfN0u8XnoyV
bmWaz7TngRDReLR6I+vIeB6E9tOWcypWorjWBnlUn4wRAB6s/YYcNoZc8Jr6w4TA9hlEo2qjXZMA
1riJLWQfHrnWvOotPUqR3HQxPVd6+a01puQoJyWvkbQ8COEcXtcpoYdn4IHducVg0SXUgDOep7LH
MVy5OHTYiSN7OiCMcTQTUOLqaTf9IJXjJzj4M7lfTH1QbNpqmTVywh1e1U0fkShxSmaij/ogk5rK
vzWT1YWY0TyWXGuZvEatt2JKy3uDDX38GkmoxA/aV0n9gUE3sQ5ayZwvwDczEGmCEwOVvKnhjZOm
iU1EWyNA8n0bkVyhvNkvbF0/2midwACa00S6UE4Y9yHukQz4HglpiEGz61i0G65EB3JN66DhPIxJ
BKUgwAsvlwu60NRFcNIt88cwMhoLE3SdX0YpzQd7sGxMvlZCbOBa5Jl4E8YwGZekIln+NLhzqe36
WnT9r05ieM59fCmKf5quCs5e71zE+VAY1MmVY6fvpTXO8qXqZnS+vsN5kDvKBpcLySnrP1oECZK+
O6e8ba7ou27xJDvGnT7MlnkWGPcdGA1NyxrEgNJvKQq9LQ3YZDl6Rev+hlfAkDanDFmfSUzMJC2c
ljSxIRJjScNLOHM4d4iQdshIWuN7GVCCnekyR/M5WuLuHaegrA5udk0gzTpoMIdkrJh1R1rtlBuu
8BnKVbR4dahHYNcOa2XJLEQ87or3eJnJJFcVLxF5aoyXdqZtgA9FZ52gQcVFvul7FDdk2w5ZGnQr
jFkEBDhUjpzSSKSMi95amH64E4JoUgU06iRvJXsZZUbil1Kh9nWjtO0uTeaNA85iIqq2TGOkZJir
Iu00r5LQP8Obl2kzEMSsNpQ09biPp5acMYQ1VsvEFzTygcZ5aR2dQTfCdE6TBt7CCtbZclo0mNb4
piLTIGxREHvqU2Ik6Iwn2oRhscZRvS1lznM0c6aS+1myN4dQ1Rny2KPQCcgs5vy7iOzeuCin4cbL
yhlJ7mCQMXZw4VTkeNZx4qO+08X4KTl7+4bWfPYolIZvhxXgakmpqIzx4Eb5bR7lWfqU82pxsGv6
koW1GjhvkhhoWdtJz4wHL61TYJZ2Ur7ms02eIwBOZRwWTitOYEYJ4eluWieIHkSFS6pVsbEcMLPW
3VkiM1BEn1lJ7k+mI/tdzUSNtKpclDUVXgaJWWO6XQe8TVq6G+uFNnqryUWcdGvNo/d21gh3s4zI
iQ8zFN6eROU5kv5cNG0TZPbQC5K1tFWFsq2G6WK3XdSEbTetHngysqECyLx1sZV5Udo0Q5ZyvaSF
BRtTrUnSHtqCds8+A50Cg0LTgbxWiTbom2p16XRPda6TUh/De90vK7vLhuYp8l6dmUZPkFnXaUE3
e9JiOmJlJOpVtRn9Jj0YjUG1LjpOCjzZ5kky25yRBBHpTESaM+/Ae1dFOMAlcrYL27+1WxJ2mO0Y
x5X9/8Ba/DnT/Y06oSzFSiXYAF0XzbJtXk+X/3rm067OBrdyPj3Q/IZ6zagvCDpF+MFGRY5tXTza
Gs3Mw1hG1JS4VTsOV1CyOWlpjVijaFfOk3ZNSm1tqzr+d61RYbACMvx/Dai5klT/81LDH9qh+k7/
tci4fsP/qTH0f7jUGMLl2CUsV7eACf5FYhMuPENhWuSmWGxaENf+WWNo4h+mYRi253LqJ6MBwsk/
iwzN+ocFn033pCuFQ34NjJ//QpXBXOOKqvn7kqNfeeV08kT4UY4DzfOKQ/yXMoMn0GbVoF4q98PN
s0/dbDy/Mq1bGlUEL3lgmOz4jZ4jY9482l/FwnH3YBrxAiJM+XokHzBYmFpkBywz+AexuCNl2OC/
yQk3Gytw/PWnV08BEIXbNa9ZztP2s3bLQ0kedzPOaLzK/H4pFUcSThl2iUYCw4num8lIDKRcfHpl
LzjULnGvUORV02WluWkw1tlk5ix81dHzI8J8W6SccT0bmIjD4T+kkftkeOtFJ5PYJ3o9P8V7vWMF
Q1u5U1VJUEvWn/pyGfxGRwiTr7tuzCCMKyasw2iYG80bdpo5NDS3jRfE9oiPnCcbgkhu6rQhitTb
ZNV6V8luuoobwtGVpz5Z70fdeEQ6dLISk7n2NO8LtCHzda7u9M13npsvxjTse5tSw7KwLXUoNjwW
q6mKKD4SNrUeovgkcSl3uUvQOuj6IhmmYwe8eSKExhs64xXIHvIGiFQO88/bLh+tLUg3m0l5i+VM
PZgLk4AB5grDCe8BV62AS854uJCLeVSlfVgM5webkNpxifyqI/fktpRxsiieF6qQNYt5wQI5ECsV
Kc+IXDYGtnD13arI3s0CzpV0HxJe9H7QMZ+yDxpomHN3a9OzcYZO+UXWLqTQxgdpoYJUwjyuCLYD
i2EpgLj42DWILXqsGwV0lQAfSaKWMwz9OdRG8v3c1E8mYAQp2qGNXibop219k1TVriq7JyB534Yj
7vAXp2FhLj/dUhFhXM1vBmJy2B/MALxwnaLfstCOHp5YmoJm1t2ksiC8j0FxnJ0ngi79CNBIJImi
ZF+vAmRB71xJHQrhGmLxOh/zAX2wdO6TORvQQ408eU73HsNnv0emE0X9c1vWF9M7RqKmQUwuqtIC
/afMSU9I8l9UOEG1xAmP9GLo8TgUXNSW0Aun3ZRYI9Ai92jTfl4Y4Wzj8cEDJXfIp3y7OgzLMmPG
9hI/rmBnqgWRlK31tymZBAdnPdNhV4eYjhvyXO9sjdT8aIUSHbO5QEJOBwMay5eXY5c1rOllbgk6
r1bU2DNnuU6a1T6as08vAxOSZncp5SEC5oTaLARloodzBAGvA5oOyfy+pYxnfrwaG1d5XxSF/Rn1
hR/pWvcddettkusPDVwpbCLVT9GPWB8Vge/u1KBX7XIEr917jieBbOFuwGcCq7eWE4VUec25WK6T
Cewr3mhhVG2iFpR0i+EIKWhZchmObW8BOr9GJjqh0xDnpsk4385R+aoc1oEZpgKW2XM3MPgXY/tO
Buh9/uPOVhfkxQBXxxaI7FspLqVpMtslZZJgO6KSzF/Y+1rXHp69ODklaYm9hRgB21sOy9qlt5lG
Nmv2M2s2tycpB7DSXjucuGGtPTIV7wOmuhV2OWtXXdW4/YieGNYPXQ9z64r21Cs7ejSmc1qajIQG
Ti6NzjAUDkJjvvWUjX4EPMSW3rBVqROHLg5iuAUnplPt8yxvnbQ9QX68k0sjia7g+BLNdQh1kfUD
0c+mmXLjKK/5rXVXAp4U9GZzpZ5HYizCdkSEmwHft4Zr+i3GFX9dezJty3HdxGOIjjP2bSOpCMak
h15EuyiZT41uk6eoO6nvxEZQouLeW0V+u0Ax0Wc1bA3L/ckY6XpxhbNtri5FRdPcNM7emtJrrUdv
MwA5h7n04s3akQrwLsdQ7jElkFn9O6pGNJJR8TpY+Xu6dDey7e4Q13E/CukDBaL6neHqi9xlFE+i
DLeE+mUtGeJsOxn2cetcCRHJrblUb52rHRbPDBzeAl/btbK82MYqnxSAgl5vfhKiSB4N2WInOyYl
zpv6yn3qUGLNutFvibD+VVkfWRnDSxKZu7MGif8pRQpzipJ6Q08DYwyafMr0m8rMbuKufhooOPYJ
enhj9n7yDsCC1tS4GmyLBZ9+VESkk6afs5YNZSzTt3J0WzT2aCpN850h6j0rDUVInPlE164TH2lj
W9oZaLrcjGVxwWoPNc6IPszhKBv9zdTbF2R1NGCy9kiuzEe6JLGvFOJ2o4QGkdPf8k2aaeP4Pifp
FGQL+mXU45ukHcTeEz+iRUlFrlcM71ftiG2o3IpifHVsgDL0xxZ0fQlsy0bk4dLTi0/bF0FACKt8
6h6aAVn2XHSvdEueIIzEuCG9jVAKo2bOxWQEeqaDQuSuXQQTKvR0e7ABjEe8Z90jrxfLjGzWaU8g
xqkZUS9Ntr1bJ4P5NfcOXqLKQdqojQShFyvhJrW4VFH2vl4TaoXQCGCDcsl02Lom3I+PjV4JbGzj
iqWmWLZrlM8HWBIYLANTVsVdSaiGMVUSfqm7HZGGBlSzfVAZ1eu6mO6NsHNATVqKJBm3w4gGfdP0
XXVT1+BCRByFuuUWb7L4mJI8rJxOHtrGiTeC5BHGcBbVYLEDzAWLYR3uaQsunHOW0MvVzkBchnmA
j8+Yor2OwMPE/BssefzkrSWJfvpzP1taYK8Vuv2l4EPauLp7gUW3sR1kVexnL5PrYsHMEaS465sN
uaOy0297YfewtOUHsh4p8JbpA7Eok3Xc5Em6dc3Y3aM7/xmFOfoIOYZNzm2/I0tW7Ob4jaTMlYzn
30xUA8FqezsP9tvCQHKH/HSftxwv1tjdFqizdrw7Jw9XOXZkQNX1OkBsrcwCMRDcNqOJ7jm03nqF
OtSEsORe+trPRrWLqxh26fBEuRwu2hAFGciCgOZMoOyr4lfKCKciH6cxQTfkOvMHkdC9i+o7j67Z
hjykZwPfduk229XIHmcu06Xqbohhe7FFjNBmD38mCWaEBY+GxROXLudKTXfw8OMRLiXQ05JNE9za
VvT1IREgmmbmNqfkM67NJFw51ZJivdCgacsgSjQUmjO9VirCQ+4l7LkkzKSz/hylCP3MlGxlhQ+4
NesD0+MytPLyw12GuwydLE6tpmf7HjgWrTNSOZgE7ppbfDK6FkIpX7eembwPSXtKYwOVxSonH0fU
rwTwC5NaPLN8nLNR7+hoOYsxBJB5oYLnbrubyWmtsAMgvJyIZllFS1ouLpO5OfVd+likDeHo15aM
nZrJseEAZVt4bJ0xIQPe1n/rDPTqooXh1fqc22DI8Z4EMoY1Nepstj3bANMoSMV2G2m3uL1JUncZ
bNXmvZ0BhGgtGonKNTh6kkVUe59IyLmhhLbTrfahn4Fxte5JXws2H8U+gp+42wyZycZEDD2163X8
2n2NZhTGMR4BQzxLt/sdI8fZG9nwpEwG2BDhChuHYFc/G2aEPdRiDYMM/1jWiF3wyR+MWeIAkA79
d+iA7PnmBr8qLch6Ixkes0HB/hSEOEVo7KbilzDYIDDtWRutHU+1iTqG9QxGu4cHRcTNTpPDN8sQ
NrCm/0rG9MRPCRPc8efYygHIFaTc6BUH9TUu9rk3Q9ONfwGmR9o9iBthwY3DkNfuU1pym8Ft76LE
qrYctDPOUsm2060y1DyF5rh+JQ0VqgN2vEOO5pkwm0cSP2/BW02BQa2RO4PcwLupQsXsFe3oJ0vE
eZFY20rEaARpWl9VrgXGNL+Vnu3uOmdRG2HTyNNAc1ksfa707pE8vMciP0eG2e/Sa29QRsklKj4H
O92K1ls3BlOkW8FEdYNw+jJiQOKk8UsbG+Ataf8gXHSuaIhHKFZkG1EmpRynNj3mKt8ahwtdNwg2
WkLYF0pV9FePldt8uAMxKlKcE0hXscNSpGHoYCW/M1s8jdHQORywum/v6gxbZAJ9QYy/sad8aPVk
nibdOdWjEHctnhB9TOgq9jWe3tIJZYfryy6Ix5FMdIwJagadN9ImV/cp1wGK6dKb/PXHMIdoG6/9
qS5p3wtH29daOQUd3c+A/SPoi0FsO7Pxi+GhnFoBl/R3jbIdmVWRINRPn0XNXUmkyY4A+ks+8NGM
jkXgqg3XP2CwY4QFLJswyaa9Dn9g20T9UVcs+WP9kCJe8TlAkvi8VmdjpktnCjPMuz504CqAT1vD
Qq6TX8VoLKw1O2NkwqtEOzfAMm3MHXLStck381hiENfucRQdC4NdWqUC3fSD285dqJjXNDb32GRz
QCDPlQivfCClsIIAnjjW7zbFRubRAXfTZLhxBoSW2fNEaM+msq0XzWxww+JL9z1nOK2qTc8ai5g9
FPfwMblN+zryG9EiE7FZ94ZuU+Z0KK2sOcDscIIV6RYJOYIEmGHmAjVORTY+2lnzjtPgcZ7WS2Im
B1qkVZgveg9emNg2O4KyMEaHtZfi1GftwTUsXHKJAo9jpG9udzJHnZpURjBRavcOX0cJnkK/0x0X
Xq8UzAytOvDQjQx2v4n4YMLWqc2gW7y7JD07zQTQgbCctGN3XEXDVVcgshlOV8F0LPMgBV3bKOIs
ZQpxSYzpsF90aLnTIQEWnU8gRhIoKegjMEFcZWI/pCQsQ/2IlW/fg+nQsNAQx177dcUV0krzMDeo
wBcuxcruLzaCd1TVvoIbFC3vcLz+/HbFWW7Q02eVpd9aPMAqKZlcgfurfYKnUG/cx5gEa208qGa8
1XQVOHlp70nRwSSiQ1NaHSucHfGVC2a7mX7MVc1JUca8O3XC8bB8YiQXb7oGi4un+mugJU5m9yMF
GUDa3xvAKTKvnxvTUeF4xbkU8Lls2jkC4AX3pxnf4eFCnt2OG/LWr9nzdPkb+cW5Z28Y1S9mIeO2
toE1rVDt0JcZgMFWTOIrSOxgjVIMnqwMCQNAgeDOSCB8DSlN/Q1XyYPhGDeGxfY95oQPGu2pmAgr
M3H3tJNZIWpqqOpUW21J637rnew+KwnVzspbE4lOI5B7Jtk56/P7DqXManXf7UjvN4Gp7tXGpWuz
eyvLYZmnxTsKum9i7Cf9Q+rd7KtYPsSrDFU0P5VEfMfLNwzi76FU0PHnmPlU8xkhQtaERJC9/qDs
guV0ZeQzkbHc6eK4nP7a/AkS0M3Ud1vP6p4xvbxNsjmNMBiLVv9p++4begylrb4fdcSxf35C8t7l
4s011x8zlaQ5m6Wvtd1LlmFE1KftOiB6BZQWQGq9GpBABaxffenO0O6Sc6XbcDzUSdO9cMozgKDF
Ozyv3LeqJto0kEyyd4chEP5T2g8zxgNaVWAlw05mdzHBZCWYN980yje75BczVdk62tnR5idmvhw/
hfVYjfb9aBdnZSfvI4aLTZ0RYxYpmkZG92zE6sSU+T6z+aWII3uU1wgpx13ejcAhmwDTwJPG4pu0
P5aH0mVi7VFIdEc6KWp8t0XE0rTGm8SzH0QzPl1fhQZXi1Ul9ztl+Gs73jJjuYeejAJtPsLvDzrp
YuX7sii3+7l79nq39MuCWxXh7UXk+YW0+wPN9RIfWv1uxWATkaBJF/dnwVzdiD+iHIgAcrRA6+yH
6+ttO823ovRc5vk7JbDpsy5weFLeR5EyZ40RiM+KjVHwGelEU+L3vOYQYhYasyPdLG44QKiJpl+G
Xntt7JelaE4WXljucLYzAP7XG/CDYQ5xblV8zkbyY2OvvszcWQkqwOSaGm1Zw6btjJdYaJggddFt
ltLyu9m8tyawkf2kXgrUlWgo4qDr5ClnLoyEMGTae8bObGxkPOa+BwdTzDfdMn52M/Jfd+qNzbq0
J6IagqHoccY5NhJ0zMSxdrLK8tx4xf3odd+AygZiBJSJA7PYrDOruzOz9LicTJMrbBQO9zw1na+r
fN5BJgrsnDvCnH8oz/CUjE8Wxi4f4sL6sZDpwt29Xhio34y6/jPX1Vde43VeXWLJJ1ED/55SsgJ4
oxsze+yz9dxkpOZ4vBPjFZaLSzJoGOhB9cSvyG5RJxOW4iU5WrW2ZV/78GT1+/rxOV71CWXD85nx
HdHE7NqOk4AzN+89PcgojRc4qf0LJkHlc1O/mhnlKt2BVc0XLkUmZKN4mMi0XMf1plersZdF/h5N
y6a37VusXG+sTfOMD7wnf7xeyuOil6fmigX0gijObwbkN2A37YxWCs9zGHal3l4BgfzCxhxgPkq/
mKcfVZBRqs8gt7Tq0bWXtwZ8cWNUMEGbWu1EN2HO01QAOrhGrmBJOkMcgJSSL81o1sBJMPvZCGf+
ezLz/zOZcYhm+M8nM//r33rCT9U1Q/n3n592+P6f/+P6LX/NZiznH56LWt0zbYMcbEkU2b9Hmwlm
MySs68xZhHDtaz7Mv+u/LLKmDI6Y4PwEDXbL/udoBv2XLiyD5BLbFhL91n8phork5uvk5e/JDMNA
sqcIe4GxhKPddf5jmDM2p3GiU574CT7VreliOUru7LRBVVWbsMdSlW4LahpkOSBIZXa2ODTeNWP7
lg/NiMxiGnacN9/oaDhoYCGFpFX8bNvfDE3yL6N39zKptZ8Gb1JuJJLfY/0McuT0YR2BaFxpgfRu
pp6OIinOG40wS44wnHQz0Q+hMPCDVcVsPK0jGAJDSRighOY8UaRSUZJt9eerXpnj2aO8jgeFq7vy
PsEQtj4eg21STuRqRc+jnQ+o0Idku/bLenYgDvXZ6D4XNIVkaxunanJp4afu80ixc6sJ6DPW9Uuz
7cYblKmMVfieP9/sDTlcobrT/3pEm2PktCwn2hpNdWp+YqKMg6ouo0MpCswMotd8VDAGyxOYnSQd
7/UCWL879DtRlsGE5uRWL4wwMkR/qcfBgSte3qaFMB7mujEenLR6RTfxU4G/2rl1PD3qlsIG1dWo
HNoiSLF/+d5Qlsex7n8EPzec7AbNfUfpW/XwTfo4/Sm1VDv1tjM8UpZDh19R4NUQGlh7+317/fey
+o0kKn7460GebgSCkdTWyeujQ+F7pr0PYs2cON54l6iVrKRipBzx1t8mw/DNGnvWXnj8emVrNHVW
wnunzD0zX78Z2wh/EgeAdJrTS+GKMO/xhZaS+AbDoC7IgMqGpgsNAxKAk5jzsVQxCgAzeVSGTdXU
JqRvrnSKO3ENTelDoZUPtVuke6HbjDqU9lXOEhaavhwopsgRvXoUz2WxpKfcnt7adaXNn1V6oBFY
sMHOTJIxErR+0s0gq8ZjPOlfTpwD1TCSxwinE3bfk4HC6Ohd47LdqTjQ+pf2xPjHit+H2rkt8rLa
VL9dalNapi+W0xWn1gMPA4ebDCnh3bDz0mZarUsZNRo9lvQWogr+mVHczynclVimD7bJscQzgZsU
2gcogtVXRvUNf+TQw5miRb1d8uXOYg5BTRZyU855iVIDayMFxF2eAtJp0cCEg9cYNJmS1xJRCXc6
JtZhCU3wQEiohS+Tfth2dlvS7+FtduWKCIO6IXKYnyJUweMtddc3qIwVPpmeQm9Dzzhm2qr9iCaU
DREj0SouGQU4Ki39WHc/koBnFoHuqWbc1dnT4xzXR4ui3tGbhpELMQppSTfE9ejIOHdipKm6loHn
ckAsULEAEso3i/OYodKmpfoDX6Lc0kWHTYqTptS0DVkFMGv59B1Te0SP46HbhlmFvlw1R9K8Ge82
xP8q0z3Yaf5Uu3bvQ/nj1UQmY5uGcph5UFn/agd4TT6K2qfrd1arfqKFu4+Map/RsZT4KCYvtIX4
HTd1kLPfL6YdQFV8yZVvR1+O7e4N+0v1DtTdiJYy0QBcBNBDEEhSeYzeo5cGhnRtamjCIzSTRGe3
IEahahhKlfpzp1OSaKrw+0J/kTGUxCaDSeJCQ1tL2PpAAPy4M95j4ENB3VaXsqU2rcYaC7XSIehG
d4nnHDjFgsuzS4NykjrWGUMBIJOGsL5paZxC9iVzIp3gOo4eaU4xs1/O46Gmx7djw9ke+cfb5ERk
LK35pR3jB9ivWLumu6XAkTVn30Rnb8mynpZx3A9pvlPIvRr611dp2ZL3J6Nqdu7ifcb6rewHog8A
GRZVRpAXFLxscr/KJn1oq/S5d5ZHoY0nbPBfjBv8Ec52OdNg59oLV8Vv7mlOpvZ8NyXtrog5iq6f
MvbuRklPIWYZTzW6zH30rEhtrVWBY3t5mboR0Ly57FaZ5FsNmW+FO0jr8lvlJKc8wZ7qTuFijce2
RqhbAazdlLp8T+wftdpPhN4Mj8s8vacEK5UNwz7dirHWVhurRLUrW1zOXRNHF6GuD3vkUgsNXafI
rAGXxjbnPY1x28YtkKV6LkTjqxdOgzP0252eEcbAG+H+8zDjr87yXnXYCKaakI4scsnQsPsQxAB6
f5ib0F7STUGXJbVZY7MIdCgNt42yepOW/8LdPDH1DXrmp6fCavGBNG+rvpYnwOTlyS05JicDQDBF
gFJkNg2FhqF8Ykic0JT5fOPMrMqRcNwAcTPzHXsns+hNrW13U08QiPuep7YCwMhQ1o3ZSAIZkHa/
vaoW9Mw9dkbXBPiUyNiWzVvmwhZJ2aM2ejq8mmhUNyRMv8YKb4WZpOKhnwidz+YOf3nzBVnYfVDJ
g9Zdk+ija66k3m/AfbAXWrnu53r6OMv5PNRfjctJfZzP2PJRGzs0PbjXoMcWujpqJVzVPm8Y/kRh
FKHEyqoJ0SUqazumjTpJG45/qnebtlBaOPRDv8k6sIUTeUBBVEAGAN1KRpjKonNVV2fAJGkoMobj
nnLzsJsQAbeo0zbGsJIe03LoiPERHSxOEk5afnvl1J9UVAbKTZd9k86UwMJ7niBVEBcHKodeGXrB
Tm2aB9mBoQZd1YIeKHY5VajntqG9mm+5m6z0vXl8BNMLlPXKr8pIXcsBLoqi3eHjHaJ6/UnTKMzK
1QQdqvQAnybyx8TOjlqPAMKOnDaQgxvYJC+/MXEuD1iBDwQPpBthmu2rUkYaXEVkh9amB1at6DK6
ev12oyI5F3TYn6NqeBVJqp3R5nc3JI119K6cJ3TsTCOtVT3XDduCu8yS5DO+dKPpvlTO2ZOqDCeZ
fhl2497LBWcX4nK1t6AWzeaIeVhf1f06oLjxEpa2ZWnCtFPlmZtGuys6Q7tL7Pi3tN3iyJqS3/Hb
h9hzLqVGHE5/lT7WnjnxU6//KHVUGrM9WrvZq9yLsph0iOgsrHa42AvEkGHkjkgpUX1nEsNlEjY5
QFp38+crq2YdmPPlxpubs1K1DJve2BZZWUnuWicGg8Eff/725w+FaoLH46hhK8zIy8OU0KeClKZr
yP2Q9Vhtrl/ancudu1jGfVvS3P/rIdf//fO4v7+stAVf4H/8vj//315/zt+P/Osn/v31n78ZvWMi
1KaI/PtH/PnbX0+nyLkYOHBiSnIvxKHNYOajDOFe5QWMe/sH+q0qwBNlPkIHAoFYiuyZcyhp5aMz
vRTuTA9hkPHbmEJVk0k2/xo9JtUVU+SPuk7eFXKcT1joRDnF/fcc0fwmWOxnnme0T+guITQXm4rT
ASVnfjM6LVLZGVmRaQPHnYHtDrQorhDcOpyi2viJaW1OThN9p55xSYVWfY1t9UoTQv9IRfOTolZ5
H3K25nQtprdJK3G1iix+vV4mm4SX+sxpFmUOCX5Pivo6QMSPHgxqTIC4a77H2deENbLhu1nRQC/J
D7ugFTa3EszGbTU3087yCuemYUqzl62yT6PqS1gz0j5aI/dWhwXjUCywKJsc9ZkFGvOmc6Z0nxP8
d9vxInZl6tV0T8ZpmxnpcHE74rgQj+t3UXcdZGejdx/ZLDi6iMrH6RqOksh2eRpMtPScTrXnq7cR
07waXqdiJXOhj7w3IO808uJ1fAfF+JXOdvrJjg2+fjY5bSC74nL/rdvV3lMW6OXVoFLBMYeip//E
RiZRnft/vf2SdlJHKp4/4qAscruNUY/InQvF73eRV7dUmu5XvRZPrtdVn31kfFZGpL9z6KPTpNXp
r0zR4YTSubzi1oj8Ye6ylzYnxoVGoPmEPAKLL6K9x4TExiDSs+QhZ44Y9oNh3VUIz4HS2POF9jy4
4Cbvzpo1lbspE/UtTaJ4P/ZjCXUFlI+zzMUJ4a91yLOxPHrZJI4rCpJDRnPkNA8VlUnqmDdsrMvO
hlNOkWfaW2fqtTPGhHSbrC4j2hlDfzJV/T3WTyswS0c81DIqMNTVyRO3v7HxmmR4bmaWfkiJzkvC
GoXweWjfpEVlaE6p+0vOuNWdPB8/aDmyYbO6gaG5W2Vsf4MGPRqZHCFFGKFNT52Z1ULqU5EgtSjs
8K/3PcXSrQkHMYxDOquYEhp+UbHVh67+8TTvSADo/D0kirO+cj8zrfiFT6z6sA0TjXk7Gr+4i7Bj
dGnx5sZIAtbKNl6SkZ1VQ0PwbEJl2FhqchDkcia1UjU/NCkNOmOo6nsLNXvY2Ul8Z1y1hA1Yh7M1
FB4TzkzccsWInWmu602J4XofZfZ8WsukZzxhLEcDN8zRAXt84IwJJjiNzL0OTuRmmlCugFfrb7N5
yHZrpFH3xS3xg70jLhM5HyzrkXdHQlAcjuVaPqQWHd0YJNqjhoFgY6AtfmqBJFOTNM0LnXDGeQhW
XvUYCRrSQZB2Mwfida2c977tPhSm88+2LB6jYsi+SyCZnKzk76yrdjOpJdQ847KpXLwWLMoPOZrV
zK8/TDyUmX/t9rMqMt9fKeISUhd+rh0HZ17K3yLRz5Dnp6/c0Z7jCejfjJQvm1pFflZ6jGm7OeNj
Ysst4rByO01p9lCNjtiu/5uwM9uJXdm27RdZch32azrrikzKCS8WMCcuw7XDxdffZrbu2brSlc4L
WkAuZoLtiBFj9N46aO/1oi3aD4PklKL85FYi4+x9d4dlDIxmvbP+hzHMJkexRLMGMALQNqXX5tFr
2q9WLcoJD+W8GWrIy3Q6I6G5CNJSrz2ko+neMaF0F7/hQmT2e8cRY+wKAOHTNHDrAQCtiGoLpUVo
KsAthjcQq8ti56mipOOIPKIUxBJgj+KJH/84dpcxw3GNvVZzQnWyC+NI56HNvnQtjO+d1nsHZvHx
qqvr5B5PpP1Ms9jZKfA5XPfkB3m+3JgqUrcs/MdplKxOvb6qrHTusWv4QGUULnFOWiyS3VmU6Smq
ykWaEMJn0w6Zpxf3BJVIImXygJG9vE+xjf6A1sm2pfhy9a2d8NY9wkI32thQBxYyXjd29s/xsTaA
ZDzD57oikSzObZdpt98PoiF4LRnMYd95/XRiv3qtjQnlTAEYLed8SsXAPNXIkn0CzuTRNYzq0WjN
lWEvDuoZ+aJGECC6vvG8ILT41+1T4pXGPVo+eM2wkbZuXacqRZgRNt+aLPc4iP1LOi9puu54GZX7
IOq+higm8rszEaJeeeEV36B+1dsQeVszbKsOphlmXJQdqNy4dkO6pnmwJKa48L6H+p5BRFi7B8VV
QPXkVHfDzuo7lkB3jSqr3vx+WuIQf6gpR8VMmOGQzqSSLa/Fqk4nYOqZEi9Vl99gAe4Hlnmht/fa
A8I7MjDcjsT/HacSOT8U1fb+m+Jr1t2AqgzdE7XyHaYKUci/fxJsavlRt8e/k6mZV6Dx62bI4AO1
y0PQ6cOurlx8eVYF2zytx13e99ldt5LmEFe0mY08z+/kECIIE97FIMJnn02cfhUgaj2+oyrYNm5Y
BTPN+61tPsFQ9LddN9uBPnr2/feD23IVGRbF2waRm4qtGwTU4m5YJtmrGh2M309zy2pPYrRehE9X
e17+Yk7vPoxRrJ89qg0sSqjD9CE/F8MCNB5cpgpkD0HTiNN7bFnpvWjGmnVo/KipXUmA/L+IcNP1
UfMxD9bMTOwiIDc3hBhwLz1/PWJc2RbLamBomXefBLkxmlccF39IC5rRGt+gLV1a4hl8BhbkWoPf
w27KiDbNcnXnEKDuRqS8gymGx5KQPtqTPK4Na+RxDCmq7Utj8DATK3BLa2QRNQyTa1ko5rXupwPp
6U+MdqwciWEBT3ctY6Soq+gORIgJKHEfiUwgd1ide85ZmZDhLskBxPC67FjkrdDLUpQ1f5iROSti
I+bXuBJQIXtGz8Ka47OGhyvIBxE/91kvgjxcdzEsd4mNr+uzcNUSJfjaDm0dGAiXXizpH4fFx5jU
wnviD4O6yUGaPhIPhBPzhKhnS71CuyRrPgczUbtOcj2W7uyxi5pwXStGXAAEAvfmlb31FGbIdGNR
mftYsRhNpjqHnvbEltoExaSGA3kmETgv+1141V8GM/ODsDW5ZpPDuKS9GdK8mSj4A7JhOSOpW42F
5kk2qCoayzbWnBCoJU3M+lnNZsBUq86BX8V9eABLPsIvrtprHA4IFcdFko9ekSMz8+2xIDYhM8yt
n8K+TNLPYtByFAraTyZ8srNVyhNu0OtGkoCyh6yVqa3MdbeENUywOHETkd/MemdffqMVfv+r0BNO
cxkn7D5K/NXkkQdVOsTCcKt+VtLG0cZ6dYkNiVbeSfeyz4zXTggSedGInNKxTBFk10Ce8X6tpsFO
CMDyOyh1tEV9o73Dd/vb1vBbh8neZJHxQq7M3mZiu6Km/Zdh6165VsdxPB5R7KEQwmX4ZOnfiwv9
MSN76TGJsp+R+XRtQKbRR97b75fjaU5JKSUoRUWhDQuJ11dWDGOE94pJlUp0KAE4xKJgmb6TD4AT
wTNp4s3yOFJwevZZpv2wc4suukbHXowZ2rw2eYySTifPoAbEO1ocNpJ8p8ai3jdj8ZHN1l9gdM3W
rHtGcnz51HfZFMzKqq4sUsgUEz9EwY4jxI9cnJfLh86dDk1ppoGWpGqtM/dH5mrPSDPsHkMh1hDV
V9We4Zn5SEduRyCVCrCdf8QdmgStqboHN69oGfVzuAFuc8YYC/QbRkVbWDvVRnvXtvJd2SCqnNwr
zGzW7wnYehlbV4sb8d4XFURQzaR1QkJ0FEEEdKc9AhksAfqu8UfSX/Li0IA1XE/IoIlqEClqv2Wa
7kj5rumJj6Y5R7YhvjH5Rs8DYUmrAWZxMPU1fRkOLbjn0DyleoTwYSYWrCJnj3uQpKpwZFDT0Ecq
MTxiYtRAZYzWdF74x507rnpOO/AOvQ3dsYG4HMTprFHaxujs/kHl8Vefmyfu1eI9S0FxVajsQVwD
rGnj7sLRswvwTzOUoFnI2YI/f0hgSDgjotGcfa/VxbGMb3pG2Aqs079x6HzC03lNlzKIKMWb6h3r
UtU8Tg7nVOgmVyIlgNEW80yPpWNazqXdRBKZOU3/la9jC8jrzNxVErjcpNFfS9hbw0qgRhVf1Jdz
YE5OhA7U3juec0rbNDqEaXRL5FeSuvHO8HDONDUjp36i10rW3gdkq9duXkqoeliVCPrWmY3uCTMs
KgHP2wxlQ0POpNaPJqnwo4PowD+MaM4BAzp603Abab5a7dmfjfyhtn3vIdbUhywYhyVhcudarb1I
ht9WRedH6yyPI0MMtjx3DsqsiEBpDujzrFVdUQyP+Zzs67mEbG1xOkfWl2F3oCuNxJTDpEZ/+Dfj
qPwQcZYC0te5ZEyMWPW+i5jCI1m6bJDcdnaJsQkdQMIES42rsmN0B0K2O9bLfMFWA7K/uds1pC9b
cZdSMb4rrSzXnlbC+E8QaaWVD/UfopXBfGpWEqkf7fSg7O9WLmuCB5J6VTXbHgRwgMabrDgi3kJt
O/SR3KOujgEDy4e6QzOuhNbuyLpgbODPDNKdODwS7LqOY7KJJySt0qp2FUvEgFY+gPQKcLU8DyYJ
ctHAsqhhPK5oAQegfV/A4BnIKBGWRsHgFy+9QtFFltZKoYsNOHm6LMnjxcxqFHuQvLv2h+OFd2za
HyJXkqsuZuOh9svpkEXRoz9Ib5/E4ZYwqHMFxoWcjD0Oux7bEIK5Bg/LQDgTpPwHrI4rzcYtQt/s
0uTeH2hjJsdh5iiSIYhAVXsC7wjzcASW5A5TeSpHxkmM4vfOyKqFREyMpySVMbs++YGqx0NthNmh
6pl9aCQV+YPOecm0+2PESeWITWs965WCGtMKYi/ddRaH7skjj4LEF1CCYhyvXGl241TrH6blg+xG
CGjDIkmeUHyTGkC1S3hdBAwjzeS7oAPKjQN+ogq9s60Rt8gR8zahXD9IK3rLRJEcm6Q7uH3KBh/l
EfGwvbPG4N1uXF2BLwbAUCa2tgMV9Wq2GlNDdvgM8NB6IsKKJybawryoEL81W9IKaC3QOg6qg+hs
/1K52p18OU5Pzje+tvlZhPLiqs4JJndyt6WrxnMT63tuVntVG661qyZcvL2hk3lalOFJmjuWXHNL
3Ia7drvhavhkfsyeycae0671rGNm+njlmpDeXuI/gWNn2pzXzO6q90HYNSGXdCCkJbD/psJCgq1F
63hI+pOPmIZOorcn4eapRAB1y3L3H7ZARka53M9Z+mgXw49jSl4WmyIo6GVsbCrAlcn0buUS8QVK
mqTmWTxkZf5TKfeNejR9p3v87ngyYQqkOTze9nzoWmJcHTwYq7lf0PULTHUWXXHgqGMgZSsy9qrW
36WeB3aQVArWRhw5KJ/SFdEnHMpZrNhYnBBkommQJVyn0WfRCFxAsqHXg+tHUQRwK4kLSIvkmuvS
CCZmfWh55/LomqgCcU/q7QAguySpvYMNWSsfdgfAFWBhrrc2p7m5MfHGSUa85HsPCWCN1dk/GL4e
v1tvvzFIPnyVg4IDvW6ypoZErv7ahrBvMevnf/7n368Xbu6sXVH5B5LeyGL5MMvefy1k/15X/jkW
3Xj9/SBLGzhAl45XPUf+kwvoh//9hs4A4VDJjsopSU6GSK0bvXz14jb6vQ1nxUiaz6j7CHshs0Xl
Sr2kTFxXYSOyy++npat1RHoQryc1odCwpjScY7icv9+1dVEFQnXWZqJNjea27K4gIdNtYWv6rTZS
b+2nXvzEL+ygT4yNF1H4HnMht/uTW/hM3dStP4kSfIknZp7NGO4zpPoM2iC1iMZlN0lLRK8LEaOK
7U3kdeY/i9Wdce8Wj3v7IzywMTy2NPL6a2I3aNy8Oedszey5HByPsaSKDzBEGEeMXv2KfCLcDlUD
Fgfh7SvYqAx9tW6gyOC7OsKUALWld3AMs3mV0FnIikDC+/vdBJVQ0cjqoR9TRIrFNGxiejfIiwzJ
2C+qn2Pd/exnV37D3PqjNbN4Zkzn7Syg3f/7CxzOqc+xq31aU/P//QnkS9TPofT/+wLTluL5v++B
xew/7+H//Qn/6wt+32Q4gSH4n98CglB5alMXLW/vkTU6NmimrKh9inU9f7SMl99Pfj8IRyHOx8O/
+/3U0VV26Z3hP6+wRNs+DQWVp0xa6/T7Ci0vtL0I6b4Aum2f/vN/eUSBYQ7gcMKXDEVbJ2m1Rfuu
N8gvfPfW5tH696f9viIBCxowcrb2v6/ALRGdPcv7+/vN3w+z4b8VlclUpufWbJTXnzoXvwEaEJpA
vcgYqHHt8IHePLMLn7wZTEk8iXnnLp9a8zgde2ukHxO54ZPfxuGT3a8dMTM+j7zhFEWYhy1pc7zO
SyDDRm/sy1S2aAFxEqLsZlI2PANo0bZGSt9Ry+rn2u+ejIhtM9a+dBW+DnLu0Ew0rPv/EB1PcNSx
x4h7h13UGIeS4waukAidcmbLT80j5oN4BGgKiCjbCAoPT+KKZPmefARqfn/aMBW/TUKHKerX+Azr
FeHgHdav9rEtwfbISLDpR3I4FZCLnZrQj0yjZTcbIRwVg79plzmrKaQT12uLDL9vOdNmr4Aq/S2Q
73mFz+XWz/26Mcd7IkPSAi31WSvnkUENzPTZASiY64eEXSZLGFjyRfDphMmArtx7jSeA2pSbttdp
Qudewm45+IfZkYcRd24MjW1XlRyMCls+a7M7bcYeHTMKme7Ak3xNNYxSNj5kZZCZWI47NVOkcjJp
A501wuvgT4lmtg5lNRhXQFUFIcHi+vuZwL908iZqE8HAxOqqf5GWpR8KwDsIJLyQ3lrHEOxw9pPd
8D46Bu2kluusfcVLZdigbmBawy2Ej4G+dibPbRObzINB/5cmkpiGK6vrSLJExwUSzbA2U1Hjk1Sf
cSn1O1yrwInS8HHO7j3Jrnr9j0IaJUu+dYbkR5+zV2AS7/CWpFuroB0Og4xi4HqEGVXJ+ENxuJej
enF8Xa1Tm7EDHcQmw/hc1fQrCpriJsKFlT1ODcZm09pzpvHDks1SW5FFGnReZKIEhS6aTvlnlmYE
Jw/Q+xBmrHprVei4BdrGZMiVt9BcmikYwxnTAvbQVTj018rFmjS7/oFmpg99ULzqGdPZkftrnUSo
jjWHP72JZ9D/5rEBEaDFK0frBSeGyT50NRDokP2r938oUADtvueZRwp43X8RvkTaq0gLfu3yhKLb
ZuvjWNPNCTq4uloXSecB15w34JcgTBFjsBl9aSyOoYvGfGw1xOO7Poz1XaURMUSYhcyyFUHVM2uR
+B8x/fMcwbFEtaO2qA2aVd7jqK7JJMOkFkMXGd5xNOgkEE9HmWi7waBJHUUb6B+0imqhbToOjBuG
JyRgkE6GOg/3cmNEjBEXS+v8DMF5U8UWefZZvC09l2mLJNM2thgyLbTFQi/XSHRoe9gDf/b6gZHx
rvUrxB1G+o0/afZ9fe3NzQuyFlgpDhkizhFhenrGAfGnSzPnblBJo95KOAsOdZzBNNYVpHoudZ+P
z6VOv93t9R1GVTyGZABEAJT4JfVHeMpY5MuQVGIEYdUAtmekLf9U+dh7s2xTFhEPliShrDDIcyOb
CcSYuNvUDxZSmiM0CQxYaeOh6zU2MKgfS7i+S7BXAwVr0U/zS0Hmx9OjkboAPu2zV95HYVVRwIqG
GDcxtF0tyrM7inRjiS5dI0f7mkaGO6LQsl3hONsxZXrRpqLa14ojGpylcwcdbjWa7U03cDPVLe0Z
zSFK16Vn1hNYCeJmlZPBm7bTdFdTeuzM1lkrUE8cJOA5Fzyrm5R7YXawpBjmsZX1RI+BulkvcV+4
/SVpXUQJVv2OIR+DSVrsbFKk9vDdbg0hgo5F1rRO33OKOPOKkpsf5Dd3LoL1tpfkgPRYIOSQMOcw
/9mSbSMeTcneYYLbKTByxx4GOU8dwLyCBNCtXQ+5YRVnjU1lw/rY518y6VCSkz2AfYDWR7woejpM
etA70mZEMoEvfdZ/aLAhFotxpydlz/TDFNtSJ+ZKIbYn4NHDI+XeKOBMYsLVm6qOjTfSFUDcYCTX
ZCaMYWyEto31JTeSHqY9cbXTJ1VBHkb1/RHiIVYl9FSDADjPKkYmAfYihuPqD4pGuSYysL+uNWDg
O2d2eIKPU20HK3yNBUsLKYeYFONb7tl/geb/6GfVs9PJmVnsuJXzxCE7fnRm8jBM07g0wKVLEwOf
NzrjFb7jjf5EcvVp8/pkA7rZyRsW49eEOgsDZxzRkRZExrKzeHuWCNbf/CHqMxkUMWU1MYVvbd78
WBFuL5ctNUmijTTImmssn6jOTjvj33jTwk6D3J+aa7DgQO6ItNaT6A6m5z3Bb7Sa83lnCf2LIvPP
7BycojgYho/bP59BD6qPcK5WMUTdsGi8gAwAmq1F2CDer77C/HuSqPl95XiA0Uby//BnTGP718qb
jepv0khS9EX6hOZjxJdj2M6BGJaxNPGbLZz0X4b6L029CEnChtsKHNYE53vwI6EeNRRbJGNgY5hB
xwWL/BlXJrLW/3yuZ/NHpdHW+X2xORt0VD3v/J8fNZomMeRmoza/3/3956YaHQehwowt+ekjJLcT
Q4fvX2T775f8wdbQXZIl8Z9/gVSDFRNA4/b7ElGhc0YlikH89922QobkEdBb+v3pVmKQj6lWbBve
ZUq5iRxCI7YRgpLJI+KtSd2/hVB/q9B/SvLslqKm8ad1X01/QcGRCOWAuIowiNK2F0efKTUEQGiT
JXDOnUgwHWbSZHwXRU7QieKR/IO3sEjeI3BWwai7mE70AGbHB3y7MzF35rqS2lff0QOfJdAZv8rI
CunSE7FI2EqS/KHDIOEUZGbMKA6i8ZEzxjp0D0xAMN1jemRW4SeBGqHX6etOoN/A3l2+VgLXEii+
F/Lu0xU4uLtnbcnb+2uhk14CztdQXv5UJcqTtHskVP7Zz7yXfpL62oqi97GtiOEkygiWRzT7xrZK
m8fKnx67OEdu2QyfXftWjhCReTuNpUAoO86qNRa9lIYUVc+AuVvJwR+GDhZLSMGMySNMbAx3aU/S
Tyc3y3+ILku3vs6M0NUYPNStgk7J7mhk7+T/wVPz+btZLebEsOvgoZA2AqaVGRcUSGfelkmJoLzy
HmnGf5it+UYEVROQw71pR1On4V9/20SpeVGD247TvlM0H3NIwppdeHSHhxBEwxzufPrObo5i0nRf
3Xzb4ZUO2jm9tbjtngQTCHAvJuf7JN+UY1Lv+kK9VI73pTmUifxfYqO7BNalTkPmdvZFtidqDL/5
TIoh3KE7JNwKc29mWf0+1DlVONFTiJvy0BTGB1nePHWKehGgJMbTNiZh151o2HUYWqxEoStPCYKY
36tRg0Y/UuTqusXiikXUWYRcpeYxmQc2TlwKw1oR2+9oCEk35ZkuMxMdI701308FmKL6LJZhVO4Y
D40sCKSiO0r+cLcVkiYB2zKNHLWq8UHp4EE3Uw6SDvkQ+Yay0FbjnA34gsk0r5kwBK1tXGe3UqAD
jWFrYXtFS0sEKbPuQE0J6dW8O36CvlYni7bgJmENSuTS6x0g0XNyzuLsuTcaPNVm8WxbcYASnn2Z
APAcL+vUNMVa6uFb2rQ4NjXnzTWLOx0hnVkPoWYdWEXnQtDvo9NWB1P2KIrS5E6zkiCH7AWiQVuh
mawktl4j3xE6hRXSz8+92X5iT6hv2pLWYznFJYSuL0XW3kI1VY9UMKnjJjdvYe67aXNTSQSwag7P
tHa3ytLEg3AK+YTII+fm73Y5xtygt+0fLP/1XdAQ0rP8oSBLQp/5V2LR70Fe/fNcjLPTABiCXTp7
9ljlW2LOm4aKun4yi3Q+RTOWBg4aPmFM2JlQFxJGZ65JNl6BSs1IRsSb4E/eE4FRsY70OcpIfEhk
u8k5mhzs5p51o0aKPYinQfNfh0p8p1X6TY5DeXI8rB8tCfArvCvZIcI3crMNICy+W6qtSrFjZYx1
txIz2IUd9VC22Z9yLjAERNpWOrQik0ndyWRDr+zkz4w9sqvjafUzA2k2EVf4uzGZ7EDVtY098GJk
+QtwJ5zw2ARlewkTz793VhHeU28sTo0Vfmoc4XZRJYy1ZjLEYCVkr0LlCHkFSVPuGta+DMenvvDI
EwqdgDXIWnrW0zrLDHddKZ3tPa9R5YI9mbMIRAaGgF2J+IkjQVji9vtsejIH6sFKiVcKzZsxOZ94
9IA5DEW/rwb5AZggaH1EOETnjTTj02QrYONxypDNNWOBgBq6DJl0bT8Uefuc5AVrGfuOOxV5EFJ4
AlpIZy5E5e6rbDolePwRLiX2enBemZ/SGEiz96q30QD/fsBrtDX69i5oGwVNPpZroBP6WkKcCPi3
wC7YzWHwOdF2tRHt5aSSwPU5iabAwrhBOIVCHgwyOtPokScycgg/dZrShCBGjDKER45hTs3GBuA2
YaCFQHukaXnVk/xkFqjrOTkmiqGBN7J1WG75Muc0KImKwwoscNDTROR2gpQwAn5mQpMdus7INrXf
I7qKeSlapx/KYE4gDjq6AfZPHPv3mdRIgp0Zn6AEpi5Ns5NbjxdM1PJA0NcDcuMCMxwSZzPicDOY
/rEn4uAyzB6HLVWk28lVJJcObotaBw+13tgNyln/Aio2C2rL9xZn6QnQmhvYocEa4mS73oTLQOcx
ZneIrzqGFukO575p3hJJ9BGej7cusS5zNBC4ZzBCzOFPyZY5iBOOD34rXmpWoDWxP/4f3JrGCqID
IpCWOFepkAYtUVs4+k4DIY4BUZbmfnTQh42Sco4DG/dtUhIm47ozdig62ZH+FtFeXtWhTYKiX34s
g4s7iVYRcXrYroysunoh6ivXAe6rCgv1Uz49tBg0n2vy2cLqXaFdeStzZgDMkRsGm4NYg3wekG6S
sus0GvDj2UYoH0Yg7nxfsfmXf4lzxn9tOw/Z7Hsb+9nSYCdLWzJObQgnLtxum01q/BMOQGGSZn7l
MOue5w2neos/iCVe2gxoje1Tk0MIvyVWoQWJhUN5LDmOcxZsTwbikXJ8mrQR5IOZEQyXTZcwZ1mZ
iZTYNkSVrN0s0gLUjpzEc3dYM056zWIPWk9KnCglPmy7Dk2RcL+isTt0AxGYQ0XHQSWLx2Mu/ySG
T8tvrC9jzMM7erqOxJx8+FQh/EFbaBNSDEkn2hq+kpuoFjrnS5FtABrHu6EdvmlR3MLMGB+plA1U
52G6h93zT6Zo/526DneEFD7UpuMuq0Z4HKKXVOUjPMCQ3ypabmKw0BzWREyKUvigLP2nHbJ27Vpz
u3O97K8bwzsARffWRjxBRw9TD6dMOD2G6N9ENlnbVgr3aI7eELDRj6DvNO1YzumzUYwJdZlxJruG
JpAdkhzVa0cra2LOmtBaOyNnwj2w8IdonwJ9iuuzXcx3qWX6a5E5TBVbp4RDywmm634GM15bjmNs
ihFvTk/7/BLa/ou9tWk5vs0Uloe2F/hWZPpg1tW+0QYG1G4TjBY9ca2a4ldkiLQgQ+eLF1L3I9eS
Iym6cWjbG60DMSyYPLfo7pohvNBcox9jaZBS+ok5MIetB9ax8MGn/jsKbLCdkA86vRAYFmxa+MYW
DDn0R3PQ5aPO2CkeZ/045PmBKuMF0AIe/CJWUHHIo/ObL3ec735Hu8i5TkV9n2NvPhBk1BNW1zzW
3uJu1LSThBN76RyGVCKZXpxeAWWKy5BalccylrZAKq/duKD/YGiFRNCj9Ypp3tR9iogJ/eXKKYfd
PGtqLUg+oZAk670mrU9ob8QCR/ewTEjiUI8ZJZljcaPLTjEx6tXa0lS1nSzEZTMISEc02s3oeZxz
8PApxL+kAIMe08P1MYCf0/DejT0h0jKc1wVICrbQHymL774RzUtjjz/QldyLpVvhOslOVpjaf/yS
2Y0GLKNrlH1L4/plmsrHefRE0FDYkS1s7zM7NjfeTO7QUHfPtelD9+kc91kVxpMnwbMspxXpzBVh
8VO7dfMofYub/Oq5bYyc9aZxFVbtOMWw4w1+vRyyLmy4o1WX74jPnVtuxNeGrFASO4n6o4gNMqnu
LdFnt9yi3cSAyd1EhkaiZR+b55AifpUOwxUy/quNDvrBIp301ZTeqtVjia7IN5/0KvnJe8/5KL3i
B/VGcpQF8yuaBacm0q8RWNM/gTtNEBi7g9f4amdNvnPiXLfGMCTvusm4Cn/9KjY8puBLXQrU42ZF
1Y/tVpdGTpSnlVcfSEQ8+TZCmAq2d6Di4U9r1JdyRgLdhYxbDc+BotKW1Yas3a1WpSDkI3wPixM+
d5glOWJygPUV0SPIx4VfESUgP6OHEVkCgsHxUbdzBkgJsOtb1+n0gLqm3Otlh3QCEgGVIgikcjD8
lVNFRyvRYHA12t5qao1mub/405djopn+TWZQHanm3fzlcKJ0gkGybLTWQyrVKdEhoSkdB2Y06kff
DB8N1UynTu/YCo2L6mlXm44gU4CcEXRp/VavUWTIhmiptp4YW7Raf0pNusdEUuzL9wVWu+PScm5u
FcHUQ/FmiwHdteWtccrXa8uftqjP1DWRA8kEtVEFv4UxEOUI0zt74BQhqRUWGnKWD29NOxJxTtRc
AUx15yhkZ8+6WNvh3n2aHbLgHG7wR1mhoXXcwMpLeaFD1G4SsHprG9fLKtfcZNc9tpbMz3YXVmdM
DdVZ+HOEh48aqSg8SSrE8iEC9UddTpby0merN3WdY+tYQp1+v48Es93OU/4WVkglBwaAgemZ8wmQ
1XyyUixIY6IEIPqIeHJgPifOu2LnInYgRpS+oI3UHCK0B8etsL11iYmHn+I2awWL8azaOQtkZLGU
jKoxgoqT1nGgXQB7v+YAQw+UKhph9cnW8mpD4gEIHVX2m6ahjcZD4BwnaDnrmSy21dD36ojCVh1/
f4yVde16akaxkvNYM9sVu3nCPhjxjIwNqX8IJtG3EAjCk03Gc9cke/T5750Vaxv41Gh821XZ1xdn
VMX7NONoqy8U1FAM4vg9LYgVHeiUj76B2AGtYtCyowVVJg+t/e0lZJ8RvfGcSuMDz+UOdiUYt0T/
tsLaBgnChWhOZsy2bEDmB/l5LabsLhUUCduqJS1lrrA+upsRjlLU25se2ip3a0fV7QC+DDyX9Nm6
3/c171CU35HLL2J0/udU9/eM649jc5hWtVYcwwUZV2J3sRPg/GS6nQfL/iEbNwyS2LwSa1zsyfu9
EHRyL5z+AEAwWiryAKrnNxkTzOHjcIMuqaUpF2O2weNCju8G8QmARRU/0idwt4Nf0r6Sd5M37TSP
CAOeK+u5AvC/8mIA9X7i3IfU+8JQfC9KUkAxioKRKOB7DHXNnoHsfFI7qp5vn/gQctwYxcwuGZ2w
Q9gDZxrUtfEU9sPGNYg9Jpb4wZ6Kr8oB4WZJ2kbmwDzNs+hsR7eyaa6jlXS7lGz1jdA7ElGsh7ZE
uauQ22UOOuoGM6KrIxFSqU2WpdnecxUdscwKzj/eNXWhnwzA9lp6VpbDDKWGkTl4Bi6Y7gOvBSuR
WS5AKHe1inDjc32X6ZG56D/6dDtE477CRrnREC7ZaLhWdE/KtdW8mj2RESKDIA/EMG3dx0VZFKD4
z3ZIbU9eWNBBMIZVR5ZpUIOQRXC6M3zzdaLY2yzJvNlcEzuYvBTMFVCnPcRZ8tyShwlfObs0U3XX
ewZ6pYWI0eKNFSLnVjf7pwhYPClkM6lx0j7r8PIBCsTWBkH0H43a2ENQkdrIUGzj25vNXR1pd3zT
WyGABdnhiwexY9N6ilD20L0hW0qOca11AZHua1nQmK/Kl8yezm0KL5e+uLEbjc90np81Xe3LUnxH
NqVW1mc7x6nttSvFd6mnw8q144MVmvVal9Q5lIf7LB8+czC8a9ZhCjDvGmU5upd+Re2Anp17dJXa
iIRtm8VZA9DnUG6oflOb9gGoHf15LgZF/czEi2lVWQyHpOVSsBqVvmSWMZ4yOtMYStTTRAlEhcFC
GBZWGYzAr0PccplmkeWLEg6cJ6oUZ3xMRPfkYoQmLu6l0YpLPjiPngMHiV0u5UYhmoA4sqBxqL7G
xn7IKx4M00at3qtFEWoSRuMfEh3pN8vGtmy9P4OTQWeW8BgsU+/XiH2ekGgfPcN9qwcblX2M/6A/
9Tr7oN+G27jTXgGmXRx4KyBQ9IM70UFuJDFZybtm6942Fe0LQ8sAnf1rTuhAAOGJJrWfGUwHnAkP
TfNl0M/TRgTsPodTpinoI61vLe1rqvn/w96ZLDfOrEn2XWrduBaYgUVtSIIzRUnUvIFJKQnzjAgM
T18HecvqVm/aqva9kWX+f0qZosAY/HM/rsD2pMMLqIiM6Sy0e8pospMKnbua/q+QwLAm72QGUJp7
d7VqNbdgZDzfUgV9KOnrIBmYB2ncNjUdP6eUA6adnljKwkHO9bJcQvAcp2qK5LyOmZ/2Y2Dj78aQ
GrER4AJGTAFtek09bkCKmgu4C6lJJEHoE+ELR0AWXbqNx+h5nmUC9MqFxcrd1R25KCOWV+tafy9S
kkg2Dm/Sxf0TBXfSHE6tcJZyvzulOF0n9rqk65EkvXPXNumtm5hvey5LWqTfOx72I6Fzsq8gbC8j
27iZvtBAhmtWNOaWqYAeGFa+TyatuOSdufMN95X9/rAUavhMmVei4SesPxNqpVI9O5hllYFMrPZp
7rIkht2+mrl843O1LFyEmub+6T2a3OzxoUqYPdUR1RFp8+uH8bchyp0dQm3zI2ZAUbipZ/+pETql
mTYckO7JttX9oGkvssWxjkNjsxmd+W1qBZIa53reKvk3OzwOeYQsqIpYk82yP8BxsPei1cjb4bt0
vUuEMYxH9ELqmTHMREIn9MxL6NcHmWiXvEqfozj/ouL0hIP4RfrescouPDLOup8J7ftMAsB6EQeN
k4bRbEpcLJdHPRkPEv4xvP6U+hty/BGpvaQiLuGNhPQ1svwDGVacIbrBs57QNhw72aOZBXLmVcZU
lmicy9ruIekU577lCtAgaSThhavSB/RH8ldzfxVT8phMWDaU511m+NuxkX0Ay/gqtPath9hQO+Yb
OAqSVea5Ve2F/CIaqcyvQsP+ZteGtWo9FEssQquRFJXfi2eFh6ms/QvRtbuuBOgb5Uvf3z5s1bkd
q4O1DFVimnFNbe9k+r1vdB9F/0HKbd/H7TPNeI+J4fyohXHlx9Ymq1iaWewfXRcD7mCi6Yfe9Goz
6cKiNlI/Sb2whfc++tam8jfTtRe7ofS8BNU6aemOsihzHQbD0pBU3Rqbu7ZnXfC+f3h5fwK7vYps
eewhCqDYX3X5HmLAmWN+oFGsIfyURwOK4oYpDtcLmd2ZU37Aq452WjLNd6rm2jgjLLI/VZSC/Wj0
l8aY/oJWGeqJc1/yRxcFTbXJ09BnlKXjZjEt/lETzSXbhRRFRehaWcVzhAC/ntrQ32j4R6HHYYPk
CZ2GmIFUuMl7/7K8jSNoa244nFKwwhFNSzw432ZVUYS4uHZpI2NftzdI3BubU7qIrdcIlz2kmG3f
IRKxr1xMSNboX2Q5RDi/9iBByKt1RMqR5Guad1V3SnXs69BTysouV4lIHh0BcBEbSFjxnMLef3Sj
TY2IojnxF7p4GhBx+lXJpdAYD1OWthyItHfRAiVsiTmtjFkd6JPYS3ZgyClkEWq/qzZDdR9PJiO6
/nGa7RdMwN8qlsfEsXgRtfFh5JEbuwYUNSChqHxkPQOpa8cY4iL3PXKHHYkcc41oWW4mXXtw4vFG
Qc+P7suPcijxkICEI1WAVJDJS9OaG0vMjwybBQVdyIakYIw+vpOy+PUVSfy2habmp2tsmWdNlGtq
dyyc3MZH7pqfHd8agm29wyBJ64Md3rOdrLVa7b1Q7mbM4owV1IosE9Nw5SgC9Zy9MhAKbHIEEual
MIim+YqM/xQ++Ko6YIUpN5GGT2aGZbMrOLByPLLWGG3Qe8ixgAm1VvmS/PH37tDjoZpwMEY6+NJ5
o1SXb/25xOuP4dX98RbctpE5x7piseb2bG2fSVSXF205jvrZd5XVDAFzG57H/YQEm9rMTRP/rlpa
JrAcJlskw40WYRVkuaCr7day5dIExmTew2fTDXgCEdzOc68+TEAGy1lJ70aGLjrOoBZ4+/J+kLb3
a/LVFv+iC0iYsXxaYRTBXxTYZjieVZaJde1EFGikGRYB/y27em7urYinfvdUTVWYiXlo93mcA3Cw
tLdpxujijLz/bf11TLI7vBvfka9TwWyQIi15o0wEPTWfBZwDK4ql+VmE7kBuX+znFtiAZTQ4xZhP
rYtaBN7omZvoe+gtBEq7OphjzjZw72Xd7wzcHJtLxGzH3wxkP4ZeR+I2Cc2D5GnSBG5EQdxNEP4q
qG/ifE+J4ahVT6Ni2m7QsLka0okTH8+ZJ9OTMryPPq+BYYBzi90fYI83w49+UROZlJb0KRe/VRs/
t2EEw5B5aYuQ3mBK200W9MKonnlS09VQCPsoSH6LLpqPFcvJWnYE4OypHB4sw5g3rlXpAaOTDEys
NgGczBmF4TCxBhHUSb3xlO8cqgb+taUKLuxNcrJzMHx4dK9K8QJInj50kVWVkEbr1FWD2bVS/vzW
Yx3lNpQjHnrMhKa3sBq2xHeuqfDfpJ4d544OjHJhY5o15H37iqzXHkIuIQhj2yEWz7lkiJ29UPvw
GKOCspPN93KcTkNi0bHnf1qQTGQ0nqKEE7e03KvdEAYyErxPVUTlh7GMyM5FfKaerqMsaTpPLAx5
N97Hc32t6eEmKPcqI7WpK7zFg8FU/LfV0xeZmXaQZ2in1hKZ8X/ZprdmwsrQmEsHYKpr0MPST2bq
X0BHeDA1cSoYtNdqcpmm1gem1hfpa4wvsBlmfbgPGeS3lheIvoU6W7OKhDXqLc46JH/NabdVSHy/
9CaA02ANXHjqo0sasjIKP2jJaoFXN9ZGFiJsJ6MHTjIkqY26ZCbpWTrOT2yhGnpUtlSPKHfNb2WT
eZ6nixp0jfCK4Hu3ebYL98JRFQcWJd+9BdOiKL91YcDOID+C7DUpepudGL0lMp60NOmONKjlQW2U
8HY85h5RLLuNigHqFN1tUANTPxtQgyX1m+6XG1c/zI6aMfHJtzLlEJgOwCXmJCaz3BxxUr7kzVnp
xTbrM1hSgokk3s5soyAP11BDVpW1XBudMIh9Iu5tqm62FB8mA8A1Gohfn0qKujYZXmu7n45e/+nk
3O4qf7zHvVjvcgRABMR8Cw71yLWw5x4Nx8jDeMYV2lgVZfwiyD2v53zEs2VcmsZ+NltWZY8b0jo1
CpjBFdhdZhMDShrTUfvc686Bm0zNVdp6HIZu5u/mlJnn4R/fACniZ+5DveaF8Q7VIkkn7XmY551u
odYSwPk0pfHkZOZVT8xsSRM9uCPKrgP6JioqVM1Qbo262Va02SlsJ4eoK/sdfVdfANtXc+390fHz
mT7BLymkxlsVz2JHsH9PGzbENc28RZNPkQRMExENgCox7JGwcYbd4JpQmJjttqxyYMHVLsJfp6cW
xIPWv3BK3aJLfJhESqCIn/rcOesu1MjU5vA0iv5nxKI8u+V329cHB1R9X1Txnarte25XF81X21r2
fiCjZlOCqoxaHcI1axiD94MxaHstpO1njF2soW+hnV1ji+Oj+VImztuc6POO0rFu13hc4ayv2VnM
c3GKg7ZemoxufmQ+l+i767CYP6A+Hwyhe5xAku49sznmmn7eY5FyksDrlk50h553TbTvkWaWO7rs
QsK6/Fk3ig7TmBpPXpc5Z2zFy/DOdN4a0PKlxv4tmHmHs2Zviqh5z5NjMlBZwrfxlqvGuqvj6q4D
GP1hjBZD+0GaR8fkcwEdxic7Eh8p1niQV0Z7HMamXYvK8s+0Q7QHHtLHuKOPo+Ub66WRPHiV8+17
sJZKa9sUz2WpPcaRWXJs69dJHrrLuHwFguQ4mv3r7NWgThp6SiILmh5lKLrmxzuYAaybo8Hct27t
U+MmMLGsxSihiltvJP427mpzY7fZvk3vS89wNrGGZTT0nI3AjjoZ1R0g6WEBDLFgYZW1x2GnTeGC
B4cDOuNLi+DP0/xebUJy+l077cKW63BdUdsrHLy8pdvQLgFjVQrn0fHzxzaNT0Pe7/FVlFsrtb6w
P3WbONWQQgaWcWxm6KCa+2B2iOXW8ghVV68OO6L/5INoEASJBXab5NCjcgxmxLgIIEF1TO0SqjL8
7IMgKRx2uGeesp6MjoXHiASVXL16y+bHMm4xrNHMUNo3QCkPIuEPMLWEo6/5ASflS1ILZz8AqHKW
6k5n/EIsLzbxKK5OdCk65AnF0SDnkO4KJ9mayI06ncK00ijuqKay1n1L5V4YMQOfb61TARNJORiy
+BU6e7pyD3NfYs9Ln3u9/GM3zsFPuYsUwh+CbN74OVfzrLw2RfzocpI7xeFjqNylwDLaG0V7NXPn
ZVQ4LZJRd1dezZLUVXut52swqKYbAK7rIIajrXgXt4O1GTuNBXzupiWXxlQfKlvvtd2GBOUzDQ3G
2jaxOji6gen2nYLRcNsCZPbzASRyHK3dmiuYEM0xEZANUWPkel9EXFsLhvrENIv1iL2269FsZqNg
x83MQ5dJ7AdMaYLWMg+eQEstCvMhJSxLIJ78SdzQ+jhm5nMPgnGV6VUG9yG9w9VmHPVCvGFBd4KE
iem0lj0JyDYpyBA5xVthl/S0VT3KcQmn2WB9Nc0QdAQr41FpTnMsYA/wzklpG3Bt8zj1WsnhqGa8
kfoG8JdpDgSNDbfBB7w7YW7VjI90bC+gdeYIb8KzHMz413GjT25F2RsDbGsN04dM/Qlg/p+prj/A
mZQYUkgRij7P946OAkEZ2mpMcGgo/NkOdCGistqPHZO8JoH6iBWfVhGbqsth4M2Fd+UtjWnPieFE
PAtorkQQfwTngAckc+gS9OsO+XTfFv7b3MpfBFcCqZrbHTHQcIFjUjVRJQMRdPT8dR4b/fHvB4dr
nJ+f8vEN2lhzqlg/LBrPwMYTmPTqrA6IGrmohO246XjjgvziDKib3XHSJB8ohjz+/e2/PgCM/W6J
bAT/+k9i+WN//yxD4H3XGYLkQWljgB3s099f4YjN9rHBpaUoM3AgdDcHzA//IPvOx0L0XcFh2p2O
UdPPRwhK87Ec2ld+Nun27++SGZAN0JSFbQ6kIDUe/ImEjMmMaes1nJFlaocXqaaDBpN6jxSLUpJY
90mYMwhIUmauifqOjdPQj7zXHf9o5oAgXPmQ293j2KuIYKjOmzGb9sqSb/hyIcH8cEIM970RZtvE
ojIT2wYJzpYrTuV8atUzaVOTiywHW/J34StjGAxvTeXv6KJBfqP4eDEK267tH0bORSwg6khDHPe1
pE23kZmyKEQmzQXqIgrlPgM7DVK8Dx+JZvErEuaHUnryVZAdYa/BcIBpIG/3paU7QVfAFG1ViYjm
1nda6mu3DsHmPC1u4bDI4o+ULRmVeZjuqb5xtlNKzkOziVj57RR/hGaYrV1seI4DwYBod1DzxQ4W
oiyiqXvw3XGvCSzCTZT/wPSD/pg1L4arAVrqUNcbiwBXRvWVW+nmm9XE08Eo1XdlkwNuI4aJ9J1S
GGqMgSsFLUsZINkwEs7dYCG7ymQwPqiGxS6fRvKeMpD8Lhs6LPsaWA/4GM2O+ibkW8fLH1Aj1aWY
2CX/fppmxt8UwmKxmmpvZTtTFeA9A6m9fM3eqd9UXJGP8R3YXwl8Tqc26rt8lnADPtGPMGLmoFOB
Qu3cmKxDN9NnneH5VFkutjF1UpTRF1Aq/X5rxbLZGkZ3y+tz5jM2IBFvgYtV19QY41dnsDiSZpTd
lKFDNjFMyWW74ZXyxogsD+1TC14zaWHF9cA5Vj0quRGxxYwjtW0EFn/czrxK3hLYTdBe3LPCaXJy
Ejgy1sCdU/TyM0Yij7sqBpYogpxTA9apRUYlXEgv9MlNa3X6+6t/fTAq+Uzeo97ate1SGaLOwraP
sWiDlNaRxkM/rnlNz2arXds07zcCPwaBQZfyMDOml23Cemh5P0UY0SY/O6wvjGVmaxnmGHQzioJV
InFBvXLZ2HCPJRA8JBy7TRIb5C5aGu+2yThu0Mx2cBrr65BWtylW3xll9StdIgcvRTzmaOGH9DZh
yEwi4gbD4szRusexMuhnZy7UkTk+8KqSGupC6HuWVxaqBVXYKPnExgkTFWxKEtFZ1nF09ww18VN1
xKut7akqibGxeRg5jxzF2k3udT6Dkno4mn4ErwGmQrkuvPBSFQyyZJE8Cp9CSyrrqAf+ZpfaZMko
92bj67ehG63jZFPhXEbtVuB+Owg4/IdIe2WwsbN94z7OnJajK+C+iAs5ZuuAgKcMLOn/aQqUnZnR
CA8UuEwB7mVeohxk11YVN0k7/RCm/63Vs7eV5dGT8cXTDPeoTwSexGT/tGF7pTdh50Tk4RQnZE/q
qzTWKE0bE/tAIBN3WKmCwY+f0tIdL84wT89zhdqS0nPlDLcoobqtlQjCOXJamU/lHveX2NEq9ZGE
c3hCbmn2NIC/VtNgH4s4opxssXioiZW8Y3ZpOPVJp6BvsGFcFzLImiloQ3ebxPZ7FYv3Icc4l+Lx
q7ow3IZlKki28AHijQWlQ3rrbmlMnKlGC9MDQma0sRhzHE1YByuhzdlWuc393LAwa5IcF66bcg3I
Wq3KOWMYWhDbMpNpG9sV/4i5/uPWPHRIc8AjLv+fJP8/IckbjvX/Qsl/AKT4/Br+L5L830/5J0re
NP8hbMcUnmv9s8v3v1Dyhv0Pml0EF0gKgAGgufDi/xMlr+n2PxjoegYDZD7oQgcA3+H9jv/93zTD
+Ielu7gsPIfhmoXS9b+p+TVNj7/nv8HkPd00TUN3HcMRlu0Jvir//8/nI8T37t//Tf8/qI4Ww36G
XxbZCapjanmgRQ32Ams/wcv9VIbFCT/otEGKyHEOgTWZQglbJiTaZZBcC/0MA03byyvc2nybia65
GlVdEaQyi2vI+IO9rnvtFelET+FtUBQfDS4HmXi6dc5IAXqIcSlK89eCAjwaeQlE2ikJQtydh9Qe
1FrMVxWHyaOnCO1TxZ5f8tp8EGTVmP116SFio1unFltIgeXJ7JyAlqeFTc5/Ufb3NNRcJjI6N0A7
4IvvLO3MMZ+bjxvX2CaLswU7EE4Kmxxev4PUczeYjPq1zEV3G7P2jzSN5zrTGDBR97VjYrS17ZSo
N3ctDHOFcYebmRlQj78Ok/Msc9zzchSXodiM7BnE+xrqetgA3tMueXbDT6/49YrwE8Bl+uHjea5H
dguTyL9x7Nts2tVdp44WIMlIH9u9jKXc48R5BtgCVbnMLADN7u/gRNWHoTfLP1tR0jSFPuBP6H1C
YXMy1STJDSFojJs2nOwb/Wct7mk9feSkkgU9+QFWE9qBx4qRqTG2FICVAtCZELhrh+SCdYsAkRQ/
4Gyn46wXP1GVQiyrCgk0Pi+YVhII7an33QmRPTeVZe2a3u13EMtI47lk5Ieu/qmwAML3gdULsD9F
muTJKtrFgRdN0Y0RMzx8vbBJPMfnrvFBWTjSfBpgr63DvnafXeyipmy/miptXqeFxalRlxCIBsqn
R7iSdjD2KKykJOriD2FNr67j43lpOpdIbEl6LHtKuvItBiAF+j6Gd6Z1r7ZgccbNv+B2sQ6Q16k0
/Taxd2F970BYW3MDXI9QC7MvQvn5Q2RhhrFygTaIVl81blAMER4umXxUrbB2XVmgo6buhmTnXSJG
BiOC3aGP0w+HIQOnIRhQ/iKhNWN+sPNp3Bk5k8VZVlDhJmKf1VSdC7ozV24iUX+GocaYv+vrBCuA
yY9sZJJKpNX+gRxnr2m7q15APE9oOdZ3SR/9fhwl77YcQQGKJpFf797idzinEBBa1oDNjPtj0/cQ
NiiWYfoQPzjMy+94/8RPYdU/xIPFTJD5kCwG0LAznG1yn5vWkVRbTXoXEJl4wiqR7ukkPPItFHct
sQcVvjah7gUNOANY6QCgswqCTRFiSHGtEO3KqM6TI5p9VZNgQENgYISbOYnToND6nS/aY9P39lkS
vudNh9xAYeDayoB4qtI++xIxxeFpJO7CXbbGAIthbtWfRy7DZyrgGKwgYjjEc1ep2eJ/pyM8RUPf
DY13SgwoOUL49/R6ehQlqQbnSv854gatreRFEwUMVFqgVzb0OcxI3bG0fQI4M6wPWhI4/eDFAHqJ
22yO01eLHln4NAVUI9fc6jkrldBC7hhDQXCUnyVILutdWc2pARPNqdB6cvr8LmSNmQeqLlXtUXzd
z9jI2zvA419RE35Fs0UrUoLDKw2fRJHIuyFM4PbrpJkUmPhCNOcGUWUU3nn2ITU1GeQoMdW80Uw6
2yK/ANqa6GqlJIaQ0DJeayTg2cmqHc4g9PKUWoj2cSzDp37uubL3NEe6Q0o3Iadx3zSznese0lSe
+Ix48rmFRk9Vz4EqJ0a3s+vs2vmcM/vYS+/11ObSV+aXjIV8jcuCWtnxGCvjT+NQe5i2P2GS3WgP
ULagUr3EHzcxwxs1QqO41X4nwaHY4CEHuCinFb0ZybrTaAzyCs6bkFO3SVM/a5WCT0kEwmiQo4fC
Jnbt56Q1Uuw0WWRRTlbvqARZMLHRjdaWaAOpbVnHd4uUHOvjLq2NQJvLg7+knqDcMByGw4KZr9r7
bhbeVSm4Q7eiZ5Ax2QbBm/onlZ2oSLupSB/2Jia1o/TDrWtZJBlYohhypHRV3Xlp9DI79h1U5Goz
0kwnGuJF1TBthh66kqCbOxXw5uLkHXubFxTMMQ5FjbgRjW29mWrr1NXZ3eyFHsfKrNu3k2vttCJ1
ArchHVsdZMu7xwqzT501B6fmDoFgOw6e81w3ZPgwbJIdqUGsh+B3DDxgbYt/OBsGqC7ZJyZZJ3Bi
/ZIQSNxU/nUQIt5muq34NkcGF425IWKjwa53zl6NP7GIxpelKps5lH70eftPDaDUuR5+9ALfP+7x
W6wEBJ9BcnMldhD8/RXGny20CWS+RL3A1o3WIe8lrLPeryrbu7Q0mnPd13salP311PVXYqvcUGxy
gTIew5XJ3RZTWkgitHIcGjXqb7UUaovU1CiMxF6chMi6haLKmq4qzgr6mkySsw31k7EMHaGkB9ng
sQsKH+uyRprJZ+ZJkUWxjWys6ZmXfmHSOmKRRv3HOFpUP7bEuKnIPpuM1b3E8wjUD79ZWj8LdD1e
M1qlQch43Nsdvat3sp1lIIfiDIvs5ErkvUaZb7FOsNlq1l3YmFjF43BFjcUcWFSj4RqOoAzR906b
0IpHHX0zwlmSEO/dp51sr3VTodOMMdE3wSh1Mgm5epQC4BNSpzlktZ6q6Uodd8MgzrhvR73d9l9z
GPUEEBPG+6P747oGRyfP9lYliw9xkFs9xsOh6bOtq9UXgwVn7zrtm+XulCL/g2HVh7OVHsVAwxlO
aVrNW+8Qk/kzFMbzprvjrq5vw+EIxxIbtu5s/bDl//YZROJvBamUUVC+lAehmUl4CuRF3nU/Y0fo
Btw339Y4vWs0E/G2Mj7DWjcDvcIEGXN1siM/vxO9+166c79PIOHF6s4eyuxx6uOL68ekant/3HWS
xT1ECMq6rL+3teY7cTel2RorFh9sCF5/SjLOb7izpz1XKvxRw7yo2lYOuYLa3FKOWy816Bnzw2k7
7RjeDnCjq+UFQMlK7CYNSlwuEXT0lTLLH346VRobNOzRc6MlzwXK7qU0NkJPOmoHsN41y26s+xoX
Nwo925jgJmeFjR6bePw0/Jku6MYgkXi3eq8Mwfw/OTMG8cjlCAFWIjmXiCbkGYp5mD7cUv1hKwZK
VN+gksPyTQBK9iz/A5HGIavPGNu4548wvKwHrXW+564vd2HzU95rbTisDZp7N7OFwlzPd2lkkpCz
byQB/I0hcCINNlsC/ANqvNXKNzApzPW3F6nv8HlKLY7d2MqE32xtLXyIqUih1nZN6bJ5KT6nnJcN
I4LD2DQCtYUDTL8vuBzAYslO5Fhy2GpY7KCqBIoGdVJd9JyhOZEXZnA5mpQ41AajBSEDWMfXSk/b
6wVI3RpnvxH4OSJwqOlLzWigeU0RKALGjH7Lq5YSlhQ9bSS2FtgkU+pCVWsKh/pt450zTdKHzABz
a1GZehR8EqCNta88eyOiVhGQAoEwIDryQNA+6W0sn5wt+3O4G+ycuZZND4/jOQHY6jWQ17XOnWIX
0p1CSBh3pyG/4EYobJ7mu+BnrGZq88JEb4BHMECclIu2MBUgHRJeW5c6+lj3UX1hGlQ+zAwbuaZ0
SFL48a2Bqby1NKatVc0k1CNvJ8qUH2xy8xW1Nsy/rYDeRnozxPOIVrvHfylReaTE5npvxVkf9O3w
B1zeUkKVXJgHwK9P9HWvMwbPK/O+dnB66+JFq7R3I8fpM2k1Kdkue0cXgR9FQMd+5S4xb8OiuEYJ
WNpQHyHm0nbp0EKCIEMizPbMR7Ix+ckxqOT2BYkOI/+wq+67azusfxkBK8RT6AXOcHCzfmvolbbz
bdJuTQ6f0NN6hFuajOArCrsif5S+jPvJmA2WVr4kqgkB+KbbNnn0ia/jJ8HZWEIu0mzt1sTM2wjj
g5hmM8YQ093pHREGxEP+oqjW95EzfysGkftetvc2jHDTmfmG8o6Ox0jeaYPkttPOy0Enf7bbRgbD
mEQ4ligq0moeXnJ83wkYls2gUyQ8L7tJwjgszovPssSTI2uNIV8IHmzsmAXlsbfPe23RzKpHlGzG
wjz1B+ZLL4PUBuYBxdeY2YdUkQiaNZ4G+Zdbav9CFlR0/BCbK2d5lIp838D6gLCm36DD3EEySdZ6
yv4aZXh+rehNao57cBMf03Km7SZ7DDfkvPoHJaPPXH9uW/oSQ1uxB+J8nQv/0eIquhrd3MKWz7Oe
9qojNTnfILlPZNtccfITlsEaDsWWGS8nOEqMnYpFiBNOsk9sF3RLpFkYh3LtoEF4q+dQPZjO0BOK
71+bhjrcSvKv96j3ivIm8BMiTBEm2YJmOaYULv3sENL3kOH2ow5EDfI9SXdPvgnPGPfsj1RbqmMJ
K5QerhfSj93asJs6sCYGEGnqfvZu8oBkjm1cmtDR8eHmFo7sBRFpjtE7ShnuWK2F5WDCLmwrXkHD
hbJifVme9WWO3n42qbXAcTxwTB5mOrSJ5PmPoLuWYgQugfSPzKc6D1+60TsRWik3tufcqmTYj405
HWj1NFZ5hIsuTE3Sdmyl+Bknj+Fmz83QoV4I5gjQxppanZARnjvyinlV90cwsi5bjsC03t33JUII
TKEO8Z/iJlq/E/ufmRbFBK8hmeNZARNA5jhk3dZ9tW8moiM6BlPuHd7acg2+k7ZaI2Jzfo3ELW9b
3G8llCLmTtK3EIt942BZPRM8p7ROoWP8oVVT36caFm7SKRShEWhZtzGjkPiIQwCSkQD9CPfwMi0i
6uCB2S3651CGMVkYmCXQfVdJ2r1z+tP3yCDvUNEjnJyWvRNkOJ+9zmTskeQdDoCaw6ApIca2BQ7h
/GxAnyPBcysR+oOOI8t24pB4dUIAKZEBEShz7d92tP/QGc5GaN56rKIPKYaXfEq5kU7y1BbWyBY+
0utj00lrKY10qCBZ3iEc2Ol4rHVEzCrI9aHCdOuXO/HOob2D3i3QmVUH/6yz7vxGshwX5j7JIaiV
DjPRlB6DwmruI6xKRDIj59g7BWbvQuCQ8fRjuJ164R+RwNjnnJakNq/w8Z8fhIkxxyUjAS1fc0uw
pn3YBIQ119gcmYh7WPB6ImetOc7B0FEjFI96v9VI2q1T6OBXz2lsfAc4FTyoUY4HUSvs0htpgj/+
wDg2m6yfcGgRjUVHZUrB2WM7ena1L9oBHoP/oizDDnSZ0PXM7KWpq/s2l/duVPxyqgOE03kJ5h8W
M5k+xQYO8EJa99JRd3OrLxcjwqgI6yvgpHQv5GyTSBcT1mTdfxgIXWxqLoyrTvjnpKG6iozTRhkO
pag0NvFQFWOU3nwuizQlYR8IK6zvi6BMozLbH3c3jUrt1dTbHTGKYg5qaLyJxuSAdpV8pVdNehaT
8afLm3xbFONTX0CimOhAWqNf5TWZ8DDFo0P+RwdDa08Bd3Z1yXTuqsmQNTvinM4G75W/+YvM101a
IFwTT1pHwN1IBM9OMa/Kvi43FfSIdZE/Si07cprRN4BEoV6rr4rR7ZpdC3xIxylP6FtS81z7Wrbw
ulffTeJsZqZYu6yfy33SPJMSfFm00YOk0isYarbDmftnWmVQ80mwsuo6+HcmBnsDFsA6Tr2dpwvM
yDg71sYAULArGN9O8PcD8nC/PoW7Qq+nQ0E2SWvtLQfkk2nNvx50Dy08+Yr8OUepNZl8GGIFRe85
75/taFz9AWpR0ZdfXZVta3P8SKXz7eiS7QBaLdn0N0pX5m07pj9cxaeHqaqGIM9PXlXw6zLcYuN4
UpzrToPp4mCwm5UlSIjCfWfOW5PN6oAmQtHkLGAP0XGy/pJPuAENxLQQyuY/tMHh1aks7hB5jQtQ
Zf2uHl5ooWwJZcYF1qBpU8b8iBzF8ZCrHBQbuvZ0i7h3Z37XJH9POoqANQeynU4dZTUBHgMY2EVZ
H/9+KKm979RYbFRmeStD1S8RShulTHFz/PsBsn5FiGr5vbHYFfLl8yOCnUGV/fR46ANpd9QeaZI3
dNucNXvKd76v90fJlWRL7hG6Ii42u3a+kZ2jNQecS0f/M2NZa92IIT/ViVHiiyUVRQNdFkAr7m1Q
HDieYcNoKTWqMt6VLT3YtafvoP4zA+duA5DU2avWHbd6jJvdy/mGpfGMI55DFXr7lqWB4aSPoVeP
uZugymAcaNlosWHrUtOImxCksJuCx9q2d1ZcBcnk6f/B2XnuRq5k2fpVDuY/5waDfjBo4KY3SpmU
1x9Clt4G/dPfj3Uac+uoD6pmBo0udLVUSmUyyNix91rf2vddhYtNN+u1XdxNEd5fZgJYjkIQ00GP
xqPypYDC90x+QLG2AuaDZI0lixh0zzK3posafdGGueCMdyhoK2hYjdncjmQ0vbRRVxxKR+RHGesI
PYqzteYWQ3xYm/AEegfF44XFkMz2QGf4qV1shdbOdsMCmtys5zL2DYtVWZC5UL5dlGPj7wfVEuZp
Gcc8y/ZoL8wNE9e9T993KVrxYCIcPQXMrLY54wZk7+zshUl+Q+XOHrPwuqIs32g1M82qxIxVxiht
6xL5iubb7da/riwtOLSj2CoUKNzOavZtgt+lB8GVNS5K5T6mcROsKy4mfUKTqWue6AegTO+KzjaC
YBpegS8zbKYkppZoiHlSrcrKGbZWIJHi+xEJhOPVEIrugTSUJfZutN1Yqtid62rikLJ0XH3nxKj2
jKZdeoJ0LAPsDXyRHjaXOeMPpXY/5S3DRZ9mMY3PZaku8GKjdMU4H5D8gM65a32yJSVpsp3L++hd
7ZQNtAsyHFeMYm91CDZra067i1CgYqzF3xHodr2NHeMxRFOcZrJ6ME3oZ2Xh4sicbhKs8LvE69a5
5ssjq+UBDD9Cm9D2X0TrbYyUwLVqtK8aA5VaPuBVjzhxLKRGvhbYenaSrFwahWtcNl3xTDVlLlua
l8A94Z1TLVW6tpP0+Bf1CK/Ms9W1MchqmQZFtML++Zko7TkkO2YxBskGZCyldYzIq23EgxP3T1Jj
5gI1nx1Jt3e2EW+IAyX/PAMSmuH7WCZVfYPGVF1ETX4ddQqaLaCBwlQuQptxpxV5vqY0+1QRztAs
DR9in76VSQLPfKhow+w1G50bcNHRGnzDwqyuysxQqwCQ83KIjywNZuGGgJccTuvIHT57BztbSG4G
2CSceoMl+FGFtbif5iasjcsc12ENor+qd10vLgqdbRRyuL8y9eYy7hn7uka7TPUZ9o5ywzBmawww
3GX2MWShsRqT8Bk5Ivu5TQ++tco11lFCHtSDLVW1K/3xle70XWSQW/gjAycqTLboOZaych0Ga+od
v8p7wIFgMfQW4bP01trUuaJothdxU2abUhJaMlVLSWGwijwMElyhraXTNIb7wly+T7bZqMu1rbAC
Xk6GQcfaSpxdPvqc5Ny9HRALVQr/nKh82IJDsDZZcgHcElNXKPRlRzAP9DEghmA9n2tyQgmbfepz
wz56g0CVSwPyqs6ZztQ2txCNu5y8ioTLKbP4JjNr/QAv+4VDG/d7iUoftIG3+/HFaP6OFoXotXT2
f37Dj/+/qaLVOKTy8sff6nCMbzSzuJkjL4o220QlaZlhjSH3xx9e8UDBuMOZHj75irgdqkHrTGpE
tRkTmuPku/kHyy8wUQPsIrpHmcu8JbTBx2G8Rib0IQalLtLQwStVTDvgzM/eCD23U5G2Tj3gLLHH
Q0QJ7IGkEQ9hYi3nwGqR3eWTDK8SYZKwVWR3oc3YRYj+Eqk4YoBomXh+tQcSyPnLxvGNKf5adtYO
bXh2TPSmvQuHhP6V3BIx0W6t1FOEzatP64sF2N9lKr9OLVyJfd3X+8xhWjh03B7arDp0Yqt5rZJo
75bGZ1VDqAlGVOuxla+ngToz0Nni+xJAmYtvtatsUupjsQ0hiVxhRuRs1uHjzRyNWD03Cq9mEjKw
tLE9ePgq1ohUN+EQ7zOwSBdViRLaJJfTqTkYJYxQ51QSlhQo35PTO+0yKHwTF6WxodNpzwktGq7W
scJ+SK6VFcIcq6cm3Q5zIGBGUtcYSNKiyNutEwa0YprIQtqkhXB2kxOoezv3kAUD3+DwfqbZvQ5r
mvPArGGbZcYT5zEHA433RhzstMlbXT8gdGAAMQaXjWQ36GjxvUMq0WuvJxmvwC8FQNR8YgrWLO0U
hQ5vwiUcK4VtVvDiUHXCnUknSmd6rEvYY2nnXNaFAic5RBEDjik8ZjQ29bLP1sYI2YZQ5LORj/fS
9MdLyiFUVSL4SLWGncuqo60wye9MRu1KWPxbXA9vKZrZja110zbjqH7ZCKWvBw1Yp5v03QrMS7Tk
dECsdmfzjiMb5lf1qUzKuJLExVFhVxcS/6qtzakPQPlp3pM2zRSTuSf3O5OabJ0HDamcsr6g44ej
fqrHdVuhxiv8GnOQa1xN/mU1GTc64TlrD1cmmaZS7hudAZljTK8ctoyjNowbTy/ZwtgpwjQcVtdd
m2YngDArcks/3ZYrIfBgr4KmwEvuBIye+nWFOmjBIGumbbEv2kY3Z+TgsCzwEdmJ0xwQ5XyJTVOX
e4bya/yBrIAUgqNsvuIAP0uZosIOGdOM7F5lrIFSD9uVMolcGumoaxojlUii0SpB8JW0M31IBktX
cmtAzOn2NDGu60oXG2cmPZQakhm2UMtgLDSgcNzkVX7RK04uuDmQxGvOsKp6zsz5qzs2+o4MnRTK
L7bywv/kN5wYP4BcRH279HN6sdUUMLcptSX6+ptYzNYnC/BJboX7yaFTiP+knLTXwlHn3CrJCK9q
Z+sgKFMpQEOtCbx9UuNpK8tyLbpeLWIpX8bw3U0I5xKdfJdCXnPS3nUpSrCg1L44aLpASd2VhaNp
gzDkehzDDy8ErSf06jJz70vXgEyXF/am85kYSWC/i7qJZrPwRVITcN0ERC6N7cMwEYTjZY9aA9NA
FcOd7CFNNtIDYjXqHIKADMgYggN0xTnaDecaRMZ1MOVfDiseJmllbYtgr1Mp+PT1F5ZefQZ5WvK7
Zah8zWEdR+Z7MsrsCovkCmsZqR6+R8vAQXOm2gq6iL5yfAOqb6a2sFDYarSXpkXiEBgXIgwdZi20
sAP6Tssusi8ar1q5prfFz3Lh4hZbpybZp1Uce6u0V+nKHDmJUoJRmwQjP32GTrVraYyXbZASCNxp
qwIIhNUAUTCj6KJl+uP3utwWGlop3R5X8YRUoIbQkJvTCU5mtxJW18AwbzeO+vKzYFo7hr6tOxan
oZxzlQ3jinjOljMPs1TgBCY7WtCVX6JoB0LCyweaQMHezNxP2T06SHVWnO8kuAZGZ2Ar2w5P9zzT
12W/c6r+bDDqXkArI/ZZA2XIQAtbGCyzEEoNDzX0sUhC8fWzRxjLaeKx1h+UYN6FqpUjhNYCYNUC
SpiUpRjEw17WwfVo+yQ65xamHME7rQqaqMq7CKIOkSXtziKKJSw9OkidHp0c1/0SCAqX2EpjoM/5
GvZNeK18/dS6yRNBbGdeDDqD15DoowilMVsI8IG7DBrjTR8Tbv32BowhzVzUb735OXgcWNzYBugy
atZ+GtcuBGbXqOtt3kAjMKyDNafU17o8yd4hJr5yLlszqzYxNNlFTtsSRBjDYzcFcuCEexnLTSVt
lmlryUMtb+pIXGSlvLUVuEktdO8RG1HPIuOXZiv3sHZFpDEerxgljzQ53FDRCxkYvXmJDydUxjtJ
PAyjTCxtyE0+ec4DKww1weObo403zEzewTmJBmeCq1N8DC5x5JDASOou94Md0Bkwz5ZnvbgJGdXx
1pdEIuIcRynZhcNx4MzguMgeMhuLSKvtCqE++imiL2P0tEKn9iH1cBEzl/fem6LPNwIUES7gmHzx
jOFfiXFFK01345BZunKBSy4s4geYK6Y4EozmoowLsdI7wnO8MSUVw3vz8IyQgjXw67lLvx2dp5I8
EzwMZOiYo8lbvmefkRsCI9j5SI/flWxYi8ybW75Bf1G4dYKZTZfn1nEu0sFfFgZQEJqwLiczxsmO
N5JjEd0NIlfXLRliIcJuWp8CrJvOb2U1GDJ0/508THPZa4FJ76j74Cm+i8pkesitxFoPRfCS547C
HEAo2VSHGLj1xtlyJDkMCiHGUA/AvRi6yb5A7FTG7Bi1fcywUwcAYRlpR8/QtWLyydBJ+M5RKfOB
jMgxxn5pPvQIhGlNpWBoiNZdVZj6uFKCNtbEM7pOBvWkaYi7x0oLYe9wtKhcvA3jpIZVk82j9UAN
N1M2Juiv2F18J12nc0OuNnGbWYTmVNxvehasVFStPIOEn8FkLjZWDYG6KZ5W27oSHuPEvArtrdNa
5kZmNgV5YQE5M2IMV1OL1jRtL/KkzRfGkDBQRKST+DhqkXwtjGz8sIbkkoW9akgGu2v96pVUZ55w
nJ8bEdL6VXrNw5kVMybTsG1C43EwWPFVzVk509ZdyLog8IdxafY2Jbm7qpLmtkWJOytPc5bCEn2L
jcPI9eHO46Nw4rrdIHReCFdkN5knj0YndQbX+oOe8uhqTFI9BRkJkF5AQJBxsbMSaLy2anlCoWMi
j31OF7QfEqdXB9Z+jxKekMJs4lr2rdUxp8KCVDGAIFsN1YLC2ekWX4RdMcBD9kr3cdNH9pticLBt
LR05mD18FSMzikZ5p8DVXqsy6zce/lPon/Fs7SsIrHK2yrnlbITmarJwkzGnnu7xU8cDx0869Kg9
6heEuUDgfcTlVTRjDclFoE9nkRMEFTHrznRVeBKwPy/Kqr+RRJKvlVPHa5OA95p05e3UkHEqBzCt
tAUuIU/NGHw6h61I3oss3rVp067KsqVOsLPzDx+c0/b5WnkdnBxJUc6J7S5zpukACuis8UzbTd7Z
H+TRjRKdgWBC97m4YbNhpyuDu0wv7O0IuG9FjuwR+kl40tOi4BFhNyenYA8YpkM/DdMmxeTi1EOy
l0lYLxCylfjtjmN7G/poJUKXKNOsidqVMNye2XG7NQTkC87RyYnuJqg8ET569E7h9V4Do5JXRVXd
YL0gMKF2b+zqEcfki9NQsfRNzS0Vgz0yK4ILnWJY2zS0lob5iOkOHg/N1GXVAnFm0EUDpcaxzaP1
SicP8FDXWrZDf/JheQYDquiJYrW6TdvZPtCpDZG2xb7Tzm5uXAXmGxNldHaheFI5ui8KrFXLoYvT
a3eJNm0z6nSi/Fo+CJ6iWlpDuhLmBjlgjjhqJfzshbwrnJl6dO0UBd7+DPg0BUAnx/QKJNvWaJS/
t0EfTuQfU3dQc/h+fYkSjoxzAV7IvjHDlNm+42krg0AgUkAMZ6ONNU6JxGJUo0fDFqIDnrc+YGDZ
2pAy+0T70GO2C+in1SEglqI3q8cWMe2qM3R0Tc1gH3jyRHR+1ti7qwu7YLDuqvQzbZgEZU27LdIf
LQt7D1nwyYuQ9AEDmfqUxqUh7/JR4ArzYwyybvjWxzhTwpYxRMWmvyEZc2vLjFhc0kmsFKS7ijZa
V9Urrpd/yNg6JsG0YWhb2oPiM0bVjjEIdnmiixqZXXRN78pxRgZZNnBA7zE10otgKFDSh5+xhssV
LhtLzD7Torqx8IYkk05Su88QdZgNAVSgCws85JIz7GnMxodyODowTlB1kn4m6ZPE+CeXRN1VyNud
y7yGzYQ8ayT9Y0GzCdl98jZQjITi3XQwF4u63xHKYaxhXePFmtvqhQaurXMGhP3D52jAcyhLjacz
eb6uEeABGrFIDNq0AxxwcGaQeU7W2MJUaE0yQyTbrnHRIgc2fNGMEECEyn5MY89u8AVq9PoSY6Rt
UncbPfjKpfbclPWpFY2xUmn52njzRK6hP6jKqFnranwNIc3T2KVyc01jFcHOLoHK99b0DCss2Tk4
ycnlpra22SyA669MHwc69TByrHhNdxvxUYdoA77QzjWL/h6NDHLMNOYxyLzR0JjfNPV09CwAVg6B
etwYEEmG/shh6tC1tN0NDEkL3Xf5kk8MpAslIfbdheuqaGXJ3tyYfX0zar61Q4+7lprVbUUDCs6h
rR+YhbeujO4dH6azGaITflJ/XSbSWJLsLi2LcJxBP8Vlm8IZps9rR/SIqmBrBAaaKHtdz4w5EiRh
pXIKnfYjMjbEE3Z7KAMSThgV7mzpv8sWS0+c5x+OnJCTehUuJrjZsdUG29T1LltdQk4EncwpPXuq
8sBaCEM7+lagCEo3N6rtgN6yGa8/+php4+xGLoLmJLpxvMrTqYIiQFWswGYhK5Z7l4R6IyU3w55E
eMiK5MHKyRNpje6zFiEjyqw4lUq9M1nHaWoAAqX3lqc5Z0Oi+eIuX2umVFeZ4yxjNdyxuZcwU+68
NKEnVoTRtov1DLlIeDkyYNmgwEU6rMpD5GyJb2Iw4L/lU4AuwejfFVGSaEVPej5b22P65eFA9x+t
decPELxjZwcK+SEDiLhA11cFdb43FIY1FCmrlt7HMqLxJziWxRK/V5vf9Ba1mZT5Ji8zJJ9y4PbK
KsZSCF8qO/kYR0CvTm8stAAagYGxi4ZK8QiNhXQBlLll2eD4t5I5s87fdCRwENQSvgaqhjneoXeZ
qr0yAE7SNXwuXGqR1LSdJSG8d0mh6o1tIOKZgneCEjCXTcE2moOR7T4d0LtoZ0Fq4VaV0K9tX3sK
6+DBncHcmgBnnSflm66NJ8Ap9O45OamoM6m1j4bnHOl5DQuzTDsY2HTyqQ3vO4jLa30snkn8QZTa
Rxb3uCDatJN7JafnVDDf8lwgFk7sbeua4O8i7u+92thzA7LBddTowEc8BPQ2fbSW7Fkyfw46Rl90
Pcjvqthg6Y0Dc2gDwU0x2jdhMxgMVDgvkasJL6IbTzzm13xOLPC2XxZZvaZptFYV8hLPcm5pEINP
k/lNC3pzw+OAGNd+2GVVdBd111gI5U7Lp+jgDArxRN+egUdQKODj13mYMcBhuBop7yxVcqtxUPjx
3zIAbDASpAmvcglkPeRMsDLpL+xMGR4kVt+tCMFv6JgMIXzt1FxbBnLdZ6H3MPXJtRY/JNNsa6Ri
YnEUZ1/dcDbMl2WVPpVk5+w4wp28cNwVFWS7itNqKvNbFeh3i4SEoQUE8+MQqj1z/DuyuDmx9PEX
Rf/TVLa3BGdx9XD/YhhFaTXeJxZ3PZkeS6+C1sxQYBe5jUGJ0aHL8tEatHbqkh8m95RQc3TkhR2X
5Ob49jkWa+kH3qFvqRpxNiGyGSmgcp2lFaEB1EMJmbSq5qHJ1wQPclVVJjtHBHhihDkCzzrZGBxp
j47T0UhLmDdXbvsxpDDSOsc+mnIPcJOhE44qzCpvyYTyvlEBItQeqBTU82lFvcOYblebyuRcTivX
ZFTTl9qnFjBxrzMIE2wZNCsr4KGgH3vdyS7A1z3UTLOXZHnhiNGLc5MR7talOVbXEX8MmAYT9yxM
qezajOvdaBN4PhXqzRwk1yzIrku4QHu9eXYARsyGhYewGgTIILuC99jsfPJjAHyPV7GXd8gRL4fS
q6AwxMuefGEaKKEGJ603Lru5Np47zSKJlyIxaSo126yLn9F2Z8TokR4p782aL2K1BSzjRzuL2QeE
tvyzpVeErzJahb6m1lbCp8nMb8sUcFPa2jW6NTp640dLPM6+S4vrnJIiZQq4j+EB+kuA691tbdD9
MoLm6Fj9Qzd0w7rRpQlZY5pTIrz+1GgE9aqhcefuBUJcnk0Zmz3Z1wYy2Qr5SmIAAAyt9qkGvIC8
I/5KA6WtJwKe8il710Ot2NicUY1yA/rCX9lNex/b/VmbiMViNJKteofnhmddACD30B6Ye6w375WH
FnjIGSUnSY+r3YAb0Ds0f5NDqoUbJ/U3TCPXLdybxcB13BSJtyJmgmC63HMgbxEjER5bA2KMRym/
ga+AQ97CbBvMdelUkiEfBPTn7xCmqa0fxze9Qe4eGFsJd2cbpbYk/m6Pho+mBGHDjA65dEZb7imy
wj0QpQPvsdkNvEAfX9SlIN9eo9YhZdVBxdpMc5r8DuoQHS4SHYsiwVUcBuFuTECVwfbfOkNQHkwX
UkyoK87UwXTpgBFbdjSIM+xmF7ZD30IKB8IzacsejbUEUQupoWSY8ozN0uqzciLEHG517emef/Ju
lZkaZ87IBw3VTFVCR0uixselQBuLpYk71fR33qQ3PJ485vRtVG8tmV5Q1YAoitprw6Tl6uPPwsou
GNYDVqTVAKsia7dpQ0ZvThby0g81Qtg0HKHdCOGdIJLJDjkmoOnx6RMNorn1IBmOJkJj5hD8F6p9
gUbQsSDEZsUU7R118Gp9OOmVxuHOfsEWhYLfce4hx4/LeMJjnLHeY2v4GFyt2PWU3YuionPYa4q9
cMqJVNNAwaU71FdAEFXnrMyM9rGKHl2X+y11qeltJJppd/RSdzl1TY/BI/noen9Z9z2JCV1FVE5D
TGgGhMET11KvGd4aDHJcpRfrnvb+4scfCYmynGtm43M63ccBCKPCnAPF8uwBAQX9zUGm6OypaHqv
jGmccEJktoJZlFAMk3p0lelw4g20jniVyG3DuXXh1cO0TD0tYbRJaxE82YH4qVsg6ZJYBLLn6Zmv
EkFVmaQ6iwp9BpTby6CJNnbZX8i4hVjVTa+RW1QY9MZmFXfPHYJYKmjG7mRrXzZacbBdi6Zj5d+M
AkQP4upN0xbR0faOhvJAJU3qyYOY6czPbi3od4WkdZOk9HDCUb9kvd5mKTeb0pyliDay4Pykawki
OAwVmyFv90j42ZCJEnZHhaRSF9uigyorfRLDI4hkOJ8AmgDQq9B5gQJ0/B0J1vQjCKPYh2P/QFZO
zVGVT5uiHbGSZvNpq+dMNSCsGxq/CQV5h4dGU4I89YwzVqenGcHyqHt9uFGjBylyNLFDe7g7Wg4Y
JuT9mVh0Iwya1m7cXuHETNcIRKslmGIM/xIkPiEUZAO74ILWMIVQ68Bkg3icD4fBYb5IxMeRce8F
xq0Ok3UfrUMzgfo6wgwoCTYTfc3ZqUYdGyCVojm95TTPqR85OioWvP0qra9IQtCXuX/uNbS6bax9
GB79d/TxsNTSS6pFxkqi6FfCTYEmFsbKtSDxFFZzozk4mFG7uSnjiN7LNlrgXSImAXD2iqSVbI9C
4kepCXdTLJAsy0ZCzWGfgghdmhh/OIabKNRqDq2tA8S7vBj9uYM7dvum0d9qP2kvuHl49iU3KqTt
oUwCBabi1AXGU98qb48+5zqEkLcLwk2Jd3nTB9EL45ZN31fU6sTOt9LSlh4NRAi23G1JmeJ/QmCX
tuMrbVLQUY3ibNZzAA2uk9SJDgEwFXB2yKj0uD1nEGsY6gYNDw+nyzxUWwVQF2dpyA6O8rSVYyG2
wibxrs7cfQKmgnqnoRbgoNpWzosFgAYAFd2ToMRGMKpUXv/4w4/keawbbdkgTFwAi3bwpoCC1PYI
T3PkZLipsmznuuD2UW+jPU9Xmk04H5yjTVXkLXyGmm3Xm3G7MMDXoV8vzEJt3MHA8JGUzs6faVkU
xCQY0RkoHRJbpc2qd4vVD0/y/3kf/iP4LK4xO6JiVf/4T/7+XpT82CBsvv31H3cMpovsP+d/81/f
89d/8Y9T9M6os/hqfvld28/i8jX7VN+/6S8/mVf/52+3em1e//KX9Q/b9U37WY/nT0Wz7MdvwfuY
v/O/+8U/Pv875m1d/NK8ff6/t3/syJT848gf//bPH7n/wPY8/7s/Hdy6bv67adqWQ+4fYzepe//2
R/+pGr5JN/7dNZkS23SDYGzauLT/6eDGpG2hzDM9AGuGNKQp/8vAzZd0SycVyfOk7fBj9f+Jf1v/
q3ub1qo0dd0iJMLgfwnMPn91b3cOFI0koW4PXhm+dx8MmNuX9r5+s04ignSwKCF28+R9DP/kAfxl
Rf2Rt9l1EeUNTvC/fWFHSN2QnsFAZv76T7bxvI8JlJxicUwmxvj35GTV0cOPVfs/egnHFBaTP0vo
jvjmTFcdQSOh3glg/cScRUTmhIwMd79+ES7ST/b3Pz9AdhohBVRmIexv78OITaa0Wi+ORdTwSU13
0RTs8JcwyKuWv34p1tC/vpStE8DreAYBNOKvH9mQ9Qk1WCuOmvXQtnccsRe/fgHnNy8AbODna5Ii
c9erhhdwB5zLHEZ07W7032OjPISN+ZsX043fvNq3pTfFI5K/iVfrb7IH7cm8Z/jfTFh/FvbVLBlb
0lCoHn/9Dn/3Ec6/00+rTk87zC/wnY5h+GJOjwh8/zc/H1YDKUQsbufbzw/A2KkUBsjRp14Mu69B
/WZN//0l+v8vML/Bn94A/dWhsVFJHtvWwB5aLOHTFZSCGG+2YXz89bvh0fSvC87RLcEkz+TtfFtw
GBSqtqx5sQ6bhdfRF8O7xDAlD1Bk1k8ToIDE/O0i/Ns7yjE9npquaxnetzsKpYh0aGyLo2V8olk4
NcxHCXuk+XqiTp2ZnM4BvcyamQk7v7HUi/RQCGsT6O09TN71SJhGgBaxHzkq6vkymdS+zcuN5kxX
DvSGuGcy1XbbLEBUa+an2O9XLqNZJv411TwsaOIPPXG2MVlIzuZDyQnLpbcKZiCsH4aRwMgIPkQP
FPxeqZeSEGCro7Mn8ivq6kU8MEQFIcjc6xKJyDIhSMaAMjD43VbH7o+Jels0c08btbW2VVzEVi9O
qX6EnIpjjNxGmsGC6Wa0jaP3LIZZiMjPwZ3RyLfJe4wnEt6M+ubXF/tvV9ZPH/t8WX5aWUVpuag3
BR0cK34afYxgbAgamhFmftsxcP83z02HQHth24BMrG9ri9zfCZ2vKY7Yo1a9hgvWuvEB/JHl/rt7
8m+XsauDO+G+lGy7f31n3JIELgFqPhqu/ziC3phzgLX4xcc3Q9rpfkw/9dghdMG6Guv+skNuNoB0
C2znSLQGiK25px5QUopHtKXEsn20wMgDzpOGvcX/tDHa8RkYC1IUAgZgDMQxAS2c68xns7Ao0Vt8
HcSPw/rX02BR05rWbToU0R02f/Ljiq3kJNYwicfE0+sPPujBWCHn0WfzTb/89XWWf3t/EVNksesK
YVJA/OVCxzG9qTblQttIxAmdAZYWfqEzB5T2iaaFoRxdjcoDpYTXxKTVKym+c2sdiGYfJdZWZq8W
yK8YMVdD8rBlmbs8kcfWiY9uZsxjypdAr1dQzde/+c3nNfFnbToXVX/utchgdWHo+g8izl9/cyi4
/ijKUj/abXaRTPa2i+gBOgXj5e6qTWgrDsNsAtuxtp4D4IMeZw5J6E2OiUO65j5WWHpCQvoYPVVB
9Tb05W+WtZx3rZ9/R08YFkYyajRqG8v2vj2gIUEZtarlcERou9Q4xTJuXhfMlBpOyZXOVCYAt+E6
a0M8ShxNDK1gxQZrmDUMAMEjls7CkhLDVHRZ5KRB0zOPNXtvIhP+9cf5o1741a/67UHreBgZx0DA
bTazg+3cBrAoaaZt0va98CskminPtZfAy3+z839/0vz4iChfJNwiiibj2wIEEYTjqp6Go86lMCuc
QbVY9vVdqn+R2fibF/t+839/se9VhowqXJ+8GJ6ReXS5oHexycpTQRtmrMNVWGaH3o1+89nOH92/
fLQ/vcVvjxzfSGiz+ONAuhQRHSeLo7HTP//6+s0r6ftrUAgarmvb7JTi2+Wj9VnaImh5Z012wkS+
dp3pNx+enH/P76/hCoci3aI5QgOMr/+0KSCHbTSIf/0RBN8AY7QtdAi1zEVoJoCe2hroxCac2Mj9
GbYi2W/CvbCqdS9xSge0zKyz1yc4MKMrM8Cui4tGIZww8vLCzO5//XnY4vvzYb7WLoJD/mOwrOaj
1s+/bRgMOm0uvT+GjG507R0VnF9+4mtYhOSK0ReBzcncbQY9QCxhorAwp4zuTbNBwnbIQe1k4jCP
ayXmaYWMKicEIOvxA8lhNXg3GrRhne24mF5047qGXFfJYot3Br8CXR512dSHmAFqD6ib6A0UzGcz
BhZeOEs7KI+VeZygOKlhy1Rr1xj2QQvcReilhwwUZkIsdJs7y7Ftl6ZSTP5Col5m1MAuRUecZt1m
8vdkw6B7JbywfXYKc2cKpq/jPUlpOGBfC/kGNJFGxC7uThL33nBrSurQ6rrvJVwPuUxgwAedRs1E
PKPKr6bSQuxXIUQj1S5HNqVT/uQQDUAICTNZ1ah17J5YHYjWNCJI73qCN30sDX+fQv7Ab70YS2sT
9vYV2Yk7UY3LPjFuEeL37pOO0KsdANEVxsYOu08xkSMQPRTTsC7qo2Nv4uqlC8sdYc6YKoiG8168
Cb1Ha6/60l15sP/Svr4g+UBH4WWcXHCw7QhiYbzqsrcRoruaZ2bvA2Sg+iGkN1ehLC9cMiGOUU/I
qk0MeK8/Cui8Lm9ejdoZ/euDjJB7QsEJRPSlNd0WNuwdd+g2C9UZFtNaaPeGpc5jB1IDGJPZu8ue
lu4QXcfiElXwqkQwADkAe3a3jzXyP7MCgToqE2+fFddeXa07NyR97ZSZlyYBpH0PM1HXtvD7l/ao
LfT6Lsrw7NY56sVkOaJbm1UmLb9VdtB9tbHsl1Lclq23ajGHAi8QYpe2tICcZtdiFJoQoxjONJsA
oBJ8NZ2/yUCtDR5tUZbtYFZneL8kcwG4qBcSUrTICKG2IjpFL5aerOz6y6cXB+f9MpUfVXlG4X7s
0RYp3EdFCJBi7kQ67R7j/Woag6Ve3eDYWnTquUkhNolPZzzPERnkVK807cSY41Qi0qsGgmOfbEF6
a/eq3CuykkVpX2Z5t+9gSBRkpNsoS8pol04bb7iZlV2F4SBw5TIkuKebd9H3h6T/6oCJtX6/zhP4
0KcO9XuIrlUk103xrlWnvjypKCAqG09bnK+Fn94JnjlJ+DhOqIE05nmj2mXhnRe8CoWefB91ZJ0m
d3oAA6QrdjWBf/HcF06+HBq2s/rRLR7IT7FEvShd+3livwBYyWOiWpkKPt0mN2hxD8eIbRL+SVpx
VvUPSXcuiivRXtndfdiLjbQepwjzs7azNHOH7m7X1ndM39ZG7KxT5sdFYuxbeejcdllhDi/ILvFG
9n11bt1m3cd4waCMihtOLAFG8yL47AyXLRKuFDcj9otl1XgkHJcwKNt9y2do35FK4uafxKLUmHgF
peeUvkkNIG6hFgZd7CmrkKKDOSXzg3mEVIQk5puJ9RXb3oy9v8OwctWjryxKhubEQvbuTWB5tx2a
Sf2URR6X7NBHO6Mc/h9p57XkOLJs2S+CGbR4JQRlap0vsMysKmgNQn39LOTM3MNC0ZJjZ7rbWrx0
EIFAhIf79rU9vdavZryKgTwScy4FyxQr3+A54Mo9PRWBHh2mIEAWH3v68Tke4H4lL1ILXoJSdNbw
OL9HXJmzvL0tR7ZN+VeGWwxeSCocdDQfdp9tOulhCPZJkGFKsLMA04hRvml1iWZ3aVuOD536IVav
M8NmCj8tXd2Us8I60yl1t3YBgkMoCjc4kvE2bn1rI/N6srua4FsBSWG2jS2O+JJLwBxkQsOuferM
jMicznEahH+nkrKtqTsEryoqztav3Xl/lNoX+hCAmSBBKaYvTeVeIOPcIlkwgFuvBVrcN9ybKFEA
idKBu77HIvE9tAVK7IAE6q/MorpO0he0m0kyPvwM+iOFIGWMHYkjMkWYobeDXWjMaatCoanT27rT
t5p1F9O/r0hfsabSLos/do6CZd92n7V4LaNhlt6MY3gfxtlNKuaHQv8qTPRRFH7r4K3iFyjVs5Wo
1IXzK4u7jEr/Qt89HctHNBTOmBtuj70bokaP6vh+ANNWy1dd/Sl3OzNEnS8j9Fc4EuLEo1BIjwjK
iKeo+NTpesDa8LqeHmvhLS8mR+FU7LXBmbpfbX5llMQKBF0q9/eUpsrKeuTI3Yhjs9LpjJV1fYe5
HqVAgEWVSs+1MdrA1ta++FsNx3VBRr1H6TOBO2106xEu9Weoll6PpFVnP8mgFec1PL+4NHfZ9AdI
lyeTRsog8+mYMRYMK6k7lbpdVmJCkL8W2rs8DDDoqyv0X4+gZMAWdxvR7D6Vzj8E5Z2PAFfXFNqX
oKwXuCZdEedfGREVWQo/Em5Fpt++1kTyA7XWKnmbTD5fX/o0mmbT13j1xtXOp0dT64atT5lk0F/G
QvAkWhwLTYJv0szobHSxoSfgTBJoaG/Cr59joX/jT1VFjW/A+KR1QJYXsaEo4XNENnrcwxSD1IXB
81hRvfN+HkWeM6h/h4cqdx0DYaMh6yb/+nfA1beZdJwqa9g/7wHXub39/Ex0tHrPXFwQvNBDcO7C
L1wB1nDenkgm2+nduBovRKnfcd0/PwOozhz4kUz/vvGeRKldEaklJp7jHoW6tBOid6W1EEB/tA5f
7Yrlu9bpfyYjN1J1zqWdsqZ7fHUp5pfOzgaad0XSVMUQ9cVVw4pxv00qn4CccZu1PJtR8DFkeA0D
Bpe7O+qCq9HJvONej0FCy4UnA6e6cPU4cwPlpZDzNvgVlohN5N8vJUrLQRribNyjUHDVXbnFzGdt
7srbZBO5qLsP+qv5au04211/9RE58YUEw9lp4AdQ+ZBk01qm3aUkVcZwXhRiVF5LqrppI9yuqZr7
MOpChUodKIGfF+K/N0oe2ZJYioqpG7KxyF3lZUkXex1QsyZ9NoMVdYyfZ/VrPtzHqMIvDCfNN9Tl
grPm6xC1E0nWzMW1qEohnKlVMe6Prr8GjGEbrrb2V9fl2nR/frJlsoYiEEWj/4w0T/bJ0q7FuLGa
npfJ4cm94zHPfmXoJ1RJufRM5+bwdKTF5SnVtDKMcGrdcx56ijccIEy7oTPYtIc6tftywAttfbyQ
YT63T3GFpaAhzq9tuYEUegKeL2bQLKf/YXIatfCg0F5IbUr/XpWZRcWiA4EktgqM5u9ZPMZlpIX9
wCyuB29wFMd3aJZ0O3f3kTiQ9i7N5b8X0b/HW6zHwW8DQSrm8WxazmzscOx6hYXtxeXxnbv8ZyWe
PNliJXZjaYAVZaT5rd2g7HIStjuuGwxHl8ulBzv3bZ9O5GI50k+b1WbXz8ONa2CCjmiTo3SLte+w
szjJ1lzxrdsIeS9sKme/AwoCc86IDKC+eE5TAs+LI/a49wkSA9qZzOJxpMJGufvSM579EE6GWjwj
J2WRq2Ez7okb15zXdup1G+0auPsmOChr2Ytd/zp5UR5//tKVs4v0ZNzFB8gNjPJRyyMa8QdNJQdd
3c2iMH98NHW486pnZdBHa3TRVmuPrX5VmUgxNH0bIckqNKxXUUllYbKHE0WX6+i1Q8S9BqtqirpZ
/RXijVfkvwe6cfJrfKwkKm1TrjtdK6IioAMvvlSwPPt1/+eJjEWOHxSpNKbzasnpyYW+AjSC+0hy
qWJ0Zm1oIruwJirfGf7F112Gfprh3zHtUeys+h7ofQeNo/ykMePCKjzzQJqILwklC9FSzO9XeLIb
90MIWt3HF15vSo/WNEdODIjOTz+vhDMLYS656RaaAY2OhsVaJ0F/rBpFxC2Sq+jQfgj9hdr7ufNL
EzHCJHlIBlZffk3sTenIaTqHCJMjvDR35J/dyZ2epifL+flhLo61+JysThUaPdXmsQZHfJKfqCa4
otM8SBfHOvt6Th5r8QX1ohCVtcpj5eHtoMnvlf7hd83rzw+knXs9kskyIOCwRMShfx8mfpMLJsLz
YQ8iE+j8fJWR4g9TAlGiW8/qkcTEnU+nkFmg/C6haTejLZODNE2ku6K0aqDkkCAL40fBpIKZoah+
H8aPoXKyCqcSSgXaAEJ8pNG+NwS3lCBCqt1Oy6AEFxNOmVKEljHp6bgrHixd35CU3egx8uZkwi2r
venoefKNTVCP882JtkvyBOQft0HGvoAgcJyUdZjI4PO1R8IqrDVpWt8UiNx+nqlzAbEmmXMQyh3E
1LTFqw/zEOGSpmJBjmCzDg0cWOgJN3BTCwaajc3fBggSgUva6ki3uzZnTJPUMWJkJ7VQ3LYlau1A
eD82M8OQJOHPP29eDYujU5NVzaAOhj5VFheH9Hw/mgCNc0eyq1Ww+v12/XRxBs4EAn+NsfiUo6NW
i5POGM/vwupmWB2wU139+fk5zkU3fw2ymGYJK9EsxrZ0//r++Ri4v18Ou3D1EBDYXBhIuTBji++r
wMtFCWkz2z+/vker+/V6fXj68+vnQeQLr+W7anWyx2Y+KltyVeO+dDpPXodb/m6HhBlA0+zeFVZU
4QlyQFjuahft6vXo4SK8+gB8thYc/9IaPhPqn07u9/Z28nNGoxwbxeDncMFdPQYrwc0JrZ7oWP3/
nF1J/ntfiYji1CFmpD0l2VWzmphhklWrXW5fmON5Qfyw8r+DypNnUhs6Ao5dSKQxWc5o3Rjpa9WH
bph+qvkv/DJ/fqNn4ilmkM2SOhVfm7pYnloLkRrXaHblslmXU+4VAhUhIEs0cqTj68+DaWeXj4Zu
TtQlNG3Lq2Bdxw1qTJOUBB6ctrFKVs/J6hXDTpeGOm/w0m17ICvgNMxwY3/eiKyoT2P1S3MED4jy
6vMRX3vbsunpWIEXtDsbIZKbPx8dUA6rGd70R9sJaxArqz+C8/Rw4WM++2r0WRKn6RS6v7fUk1dj
0P0L8EEb9mX+ptPcglMeiMAgeZOP8mdUajTt0v3485wp585NogAFKbbCPclcvKE6HobMKlkPZe4D
OCPClJ5DJb5W8lfR+j0UIxichjtnaOeq5pboAlKQd0N6I5CgNtXdFMK1bckuAkFXpGfVHMjDbIX+
K4/vk6F7A0OySizc/aTus+8+kuaBTIA4bUGquu3Uock2b35+pHP3Ivb1/zzSYqtS9KLH+4ytqnVe
P28e72/fzNXTw4XvSDm7IRroM5FRoKb4ntiTtyVFsmBoo8EBp5orFUv4iAUCT85BWo90tzveVGqx
1RLhAHNgcwzML43ilmoAPPXv4B5PAgWgT9ROdpDlW5m7TCPph7kPcebFZf1wHVgYgIq0l7bvk0Vu
Pu9vg1p2KygbxwDhcSbdX5g59czmwNMQ3P7vD3axDYWWWucBbZJ7OngwfgE652T2F60tq+vW3lwK
D+VzuwNrTlJlU0ShYyzEAJWZHZtGJGajqy7dct3aKd5IpEhq1Q236WFwRhf/yvW83zev7R8ayq07
8waOhJd4uvvfPPzJr1k8fA8v2Kgnfs1z55C2W0/swsHqFvWGXXil/V987Bq9mugqtVnRslikGd24
FnyhcZ+MtZfG6L8GW6ye+uLJEGuI5a1z4fHOfegnA5qLC1kjyHmTDqRbktWeNO2nxMPRg7n6egOU
5gbez8Odu9FqGgloS9VlbmjLnR8OnNEA3x33gf8iwofv8SijK7AH/4b9mWcBhsDGwFNNynBj73UA
PI4V6pyGzqetVW7oR9NTH9JFRRmMKopYXVP/eFH68t4SBUwH9TszDx1L+G0CrZKazNYN4dWqwY/6
8cGAh+i3F3NJ5xYsws7/+eb1v4/pAIfKoc2EYQ8bCNpZjBdQ50qUpo5UkCAWbyQcdIJU9jLrt+kP
D5AUweKNdLPQ5MjWmeBPMtH0/PNc/6PqIlGonf6s+WefbEUGxVtVsPRhz4utVuX2XbZvSi9ahd7v
bvX1gtXmKif5vLuG9PhpOb+MC2vr3NLCjMyQTX6FIi4vrYksjqEp5QMWrg969duaqSz6hV393NZE
rhDhh8z921xut42PB0fbmj2yvPu5yjnSSfrzNCrz21uGRqdDLN5uSKYQl0er38fKsyKgYiNJ4uM7
mJm/OqANar+pUYpKA4h5apdWrNN5OuDbhbe6tSsTbDizj1jGRruL4VRk/U4qZXr4401cHOFnXc+m
JVU+YWOC4q8cMLY3wNyzsfsP1ogDgbBOe4EioIQZSnvh4c7FFqhiyJLwRbLXLrfaJO5iRfJ5NvIK
ERfJgiCsxA7ChEgeTKvEmHY/T+e3Qvif6TwZcrGfhjEai6RAPzTuok210zbdrfKi3irX0511l95X
t+OWVudtsZ9u5PviQnL57HI5GXw+vU8+CaLcXMb3qd+r9XMahk6DUODn5zu76ClhGDKCTV1TF/tp
TrOZMRp6TzcbGiiNcjM6oHAoLry4sx83R+T/jLN4c7Hf1mqiKYyTBB6AcRecwM7AJDxVggcJp/Fu
Rmtk6vqo97eSgklJna6P/Vz0V9BA06lUHh1e/jbDGyER5N9wojctDkqmTj8RXnOj9mHgMZyPxwvb
wtnv6eSXLxaAbikAq+YZwiSP7t2ZL0iflw7GIBcvDHX+df9nkhav2wikSFUyAwBOc5V1UDHrC6/h
bCrr9DXMv+BkQcEjMKxG1Pq9SKEeZY2tiyDK6h0+647eYEMILlOvEdsAflHFCzfRSzM5r8WTwVG1
A0UYmUnQPl5E/b6rSm+Ub9Pw98+L+lw5VZuNHmVMIjm/v/MNJyMlOj3UCHM44Vx0L2v4IdyEuAUR
KsQOiZKXmnAo8f4fLtvzavhnuzgZefGMgFZUDFgRz2IkvaqJwOaRVedtvm39+vkpz66Wk6EWG32n
4/CjRVy0RrNDS9WGeCHQ/PnzIP+0V82n8ulULk5lvW/gBR2ZyudnjcL4DSmg+68XQpwVUrZLy/PS
7C2ucSLKiozWkGHfer2tErfPJZl89fH/kqw4FwUpPNsstVQIXZcPphYYfYkIXJ8tEjMG1Gjxq4es
gQdeMd8W6lX3JBgKAN18BQjhwrya87f8z0I5GX7xqGrba1Zi9dSYG7xvJfiMOEwNwSGmgVSOfqcG
xUuxWymEZxgcO3F+dOPgFn61XALHCx6mtLgeknero3Wj0TALtlwNn6YaqnbevA2G74S9sJvk2pYQ
zCR/Gq24l6TBnf3d1Nh3fYm++KZAx4+CC7IEHajEnLgHSdcJrGolp4UTqneWwBdv8j3adDvtLDRo
PfxFrD3DQ6gA2NKHVTLhJmd8wOJYBeKtkCEHTLAExXUyaCQbxPcakwyvE0JsMq/bHKdzAQZxMG5R
s2yPJixxwTHbJ1zDoPP9Kgq8TsVDXqIvj198/3HsaJiZGhewha/CRZY+f17h507AuceOLj4Ziri4
WAeJVEt+VxtURLR9Nm794VbK/5shKIio/IXp8/daONmO2gbd/zFUp32rYEbQ0ned3keCfGFJndsP
6EL5n1EWezuajqmuj9K0J/a0YxN+lHwp/lLP5aZOx1hsbzXWsP97DJ+lU5lvQpUcouBO6htednBX
VLS8VrD1ry0lWR2t2A3N3z3kvFgcXN8UVxZUvAC6kv8Ypwgc86tIfiwhEFpPRooPgfQ4xojYuGMY
YrQf4sEVwEFlZr4t/An/JoxFNigPUwAuTSBcwWn0RsNYReY3oZTeux1oKZrcnzLiQ99oMX24q8XX
nxeMdO4cM2mWJCcoIp9YdpwmI1BgPfFZMXeIqg/Vzvgsb7rNFwm2bXM7PgxXIF28nwc9N/Emjbam
qdDhRCry77OTlLKp9bLAmP4tthYpxrywxozVOHq45Mbx7c/DnT9BT7anxcWeqErPgHcNe4VLtrJR
NqlX2Pdw/W3UtCSr8fpx+r1/f0ktcnZyT7bl5QU/TtVeH8A8coCKdpo+mcodZiihDddj9VJBMoc1
mb2gebuUUj73+ZwOvIhQFW2s6LLlieMUEyOCKAcV5qVpPXvAkZai+VWc2xEX06rGQmH2qTLsqXPE
TmGTlxlXuY3954XN4Py5Da0MzqFGoW+ZuShH+OjBKMFfcCZPWAEPfwxtwVW3tSt6OH2tcRi4NOY8
Rf+caSdjLp5OrlQalhvGfEbuasMFXHX2ZH889Kv/ZnWSkSHvhAsdcoq/v4Ze6vRelathbx7bJz2g
zyiTHQnv02IiLpEAbra5bSJbS83flW+hHehxHX7T+wSib2XcEtPfY2Fqx1Zwbfl/Lvy67w3gn3mw
aKVGz6egolvskhPU0iOU8BEWurySSeYE9X3Sv2fSDYZ9SgLCeyo+89o7BhvJv03L9ztt5Ys7xXwa
4UFE12n5LAXvCq0IR5zVYmvV8Q9jEtckFfBpAeL7J4Uul2cf6XxDagJ8Hd9Aeop5bUPkaKp1HMBa
tYpVC8EmMo+OpNvH2g7+FN0+qh/1gDIqZqMCbNMmvRrG375wMK1dWN9JGjotRypp+CGXfiVOV6m2
b8ffbb0pVU8S3vTkIZpuhQbWYt2/Vma0DZLi2ZKqWyFIbno1dDUiAJyMSPgesm5jGMmdRiECvflY
efJjrb+N/U0cv4xHl2ZcK37QzPe2PtQ6bR0v4mNq9G5c1zapXQ9rGbezSEz4WzNUXav+MNr7iKSx
QhpiuJrIN2IqOHgh4mjYQzreBGQzFBNAIOWnjsvlzC10xeCzxOMnpGUuah/7dg8gqK/cqLxlEsfy
AJp6OrJ5B7di/jDlhwrnSuE6wXg8O5TVzVg9RNU2TQ96KDj9jFQz8XXfymiiwBfj/m71N4kcrKb6
CVPyUvmVo2ZJ48OUP2Bt41Ql2RP6c5tfoekm2AmqWDgPxrURS6+jlL+H+kuIv3sj3PH86vHXz4vx
XHRDU79CD7REpVhdBAXVsa8HEZTIPvEfzIEUv0bpg8bPn0c5F0vDXqATjjwpflmLGCrscJBtJQUR
HB9YWnGGj0h1jAD3TnUWgocXnurs7qZKBnc7NCwGTYp/bwDBsZiweycNLCs7GY+UFPsXQ3gSQOxM
Adf0rF5VBJ4aiJM4GtyyFcGkdrhiYoPk/Pzs81DLj52wEdNyhf3IUhbPLozFkAg+KWLf9PkyRSdS
7oYhgOUNmK4e+RTwlybT9vOo83v7Z1RlLjcw34axlHAYZFOwxMRlSh3hQ6XZBn3KhZcqK+fGQHaE
Hpm9TFoWIsdEy/S0YozO0TwA2BuE0PvYadbRnbltd/KNfzM6eAZcVY1d7AXPOlzKf81RzT9POeuz
Wbw046nzLzwJnCcxsTJB9se9icV2ZZB2e5GmbXDku8NvKXn4eU4vjbb4VkYzLYWjwGjK16gBOLM1
s18Hj1KlwSW/JPk++8loMDAkCYQc4cTfj8a5jRUkZmNcdefOjHwF/x//6EvpYOnSOIuzKJF8/Ohn
RVGhiXZAx5QebTunQoMguFK80ei2E1mlA/oWUORkKTgVLy2ks4sVjbHJYWgROS9eY9ArI51B4bTP
v8x3XUPZSQE7cTP7/kVZVyopZ094jvMN3exfnFu2zI8Agyxgv3bhs/mWIPyzonRN12aeisqH8/e0
I+eTB8zIUClJa6jAxNDFTfgQPcrTtT56fzILBcbPq+psiRV8zv8dchnRgtzSdFVkyOcj9cgo3VXP
4WN0rd+1r/SXTg/517i2Ns+tIxEQwh6bexftxvtKDgM+jhSbcEUQ3PA+Xj3kF97M97Xh3+mwkL1w
p1DYxP6eDnMacrUVk2kfbsuD9jocJCd3Yg/RgCt7zZYcCNEi8ApeyM+zcvZc0v8z8OI9yMY00uwa
TPvYeB/yCU6dtB4H+ll/HubsPUZDGUU9xyJk+D5ITnYQKNp+kWVIUoS9uNbX9da6IRTmEROAvqty
j7ui12+1Hb5Wu3T98+Dn+hi008EXGbpAw0zhaP4fIVB+KJ1q32wAJ6+B6q2LJ8vVt7037aQ7BZkM
2/jNpdsUDc68wOUL1uhiQPKpol9RFvl9Q8+btjnSV6DXXwrw2bS+mwGpg5HdHzNs09OK3qLI6WiQ
rARMSdQasUap0+MfPZI6Iz7EPJJcj3FnpHDlqQmqGY1iLaYr4docIzdV8hs1+0pKDoa+9ciUu3OE
k2sboGSJ+Y7MhR6GXzoGwlm/pWUOMR8Qo+YgiaAiX4ziUGV/OnWyS+V60LdV9VJTaoQkDaKQPR9u
+VHRcHX/wkRopQvJJiXlNByLTWMF+yHD6S/4I+kW8Al4cjVWEDW+hoboqOmHHLwPCsEisV8/NHYW
JZ4V9NetPmxT7dDItwWMDDX01AnbteoaIns+qG9domwoMkHxp3/0iPzy2iRMpFV7xOezecxBVyO6
8zqj9/z8zVBc2s3k7gWRnlO0GFCUe2v06fI1vIiA8HgYqnArUNA4JrML6lbJd7haYLEXYzM5ebHw
WFjCbQZKH3MYOxzxLZfi7ThBT5Fpj1Uc1S1pnPBppcSJoSfhQF/w0XwfdNx16tQ1W5C/FaogYKx5
F61GJd6kDf4qVfWQ9MPKH7VNVtIMDogcM2gHpicJ/48uob36Kpv2RfHkx541fioZHk1heKfi4xl+
Adx1yh5+llwCy5kQahI35grXlMo+4ldqYNOhGb9LhSuMiUNPrAIvFbctTtJ+rripgTlXoq3aDhvB
OfzXs1sTNUAX0EfQDV5f+PfxJHP09as8VTComDtzhWermmx1KDaWeFMF91UQOwNl2EF4CMfUESkR
pe1ToN632I/XY/B0VP/k2I1OeJKCcbYLAgMlzr3siDGbFW/gzdr8CmCB+uPRUEk88mLENwE+v0/H
m3gs3FobiFX/xMVVI9359a9eHNdiI9/Fhnih9HsuukARZRIg09pECfPvrfYoxqEiSO2476l6JOor
aEWskx1qYPTuUWAf/O3P28/ZIFkDdIqIDDEWDSp/j9iqaZ9PiTRrJbTVa4VYjO77reF+0Yy7AvCy
vVRB/w5a/tltTkZc3MuzOuJXFChv6OVwrFVoY9y1HlZfgz062Kl5zebCI56LLE4fcd7+Trb3rqEM
CC+Bs3Xu2vuEWH0XOl9vAcUdNBsXTvJzZxYh/qzLI+1AcenvwXQfvrs064qiZJPgwOLrzxI47J8f
iaXA/+afSbRYJlhgKbIhLiK2og2PSYmp3r4iMAzliVLZY634D6OKY5FQOZGU0TIqeJgjVuV0aKov
I/kI6IKW8RA2io7+6McwQuNpYkFVC04waXaKBfNRuQ+Lu5nF20/XYAFWQfuG1amjaJE95HtLyNaW
mLtH/aXkMqrAetSwOmylimZU36lpyTC7I2T2B6sDeVRvjZAUmYg9gPUh+lhFVd2fNO/3ZrPVpZc6
fhs4Z4ppq0VbOFbcvG+x7VnFFedL9OxPaBSL/FYL8XGtnrWy2ym4eUUFuQ5wBJUQbyFuXsWJY2Cj
p+IlMWCOWlz7/psswacyEJUPduPj1YNzMKca3iTjdWy8zDctCLJOLWLzSp6lfp84dGFrFSII4IJ7
me4/+QEkezYzKtK4FR0icVzpZrZt0Q4KsnQYOyKDGbZr/hmHX6ly0KlVCuNDUO+xk7Q1aLoKFoL6
iBkGRl7RAPnK4NdBZinucWWldz3w+vQziF6LDD9t/5Dz1GJFm1ZA41uVb/r0Jdbf1eN9b/1WJrTb
GB3HGpanNA2zsISSvazm/5wgFDHXgl7YsiIeovQ6PcINztA8mL2jQHcou/sR6xJBA8Zz1fqeWFz1
+BMbKzPgZJTXOPP090ZzVQ0IJKbMqxzY7QqvVU9x0YjBcUKwH9VbsX8q2rXR7Ro4XQ1ZqsF6FweI
GdEnW7ijTmSa4ztThkvylcLL9/tnUbwLg09Fvar7F79KvDTFj5LL/pG+exzv2uy+AP6pDViF5xuu
cU444McztZzDLUI5Q0hXKV0CWAsjAgQbbJBJEeIArRQZrH4Hh9IzdX+uk2CkfmU2V9hheFy/sU0R
Dy2NQlNn7XF09VoIvnlgEcOAGCufi+bd0u8F60HKrF1tll6LYUta5u+qmu4ijS7a50kf7kQikezI
5ScnWGHZNQGOi8Wj2uZYKOLSFhY7vz1ulEje+9QgAPs+5Dm+Wyn2X4p+G4mY/1oSFn0dFnH3nVys
aiJ3C/+3Vn1SOhKgWJVGYnLwlQegCg1U1yp3uYeNQkudL9v3uGIIknKVYBuHm0ZWPivlQxl+YPyG
voY81IaVWsVXObn3/ME4esfwThBe5Pyg9dfN9FD7+D1gR/oQDDupcWrrRUeUybW8wtaAPj18Muiq
KKNDLAHJGu6PgUwq8M4XUPYI98d2UzU3gWWtgq64N9TgKeeKHaWuHGHGca1pDs29qxLMiOJMxbOf
uC20kgxovuaM5R1+FnTvQ6gI15n0BWvZNfEMALBCGsa6hraohmvAvytdt8nl6XWFsyANTVi5JSxP
SlPNCwYC+x5mFzT+rVbG665rnkyh2UtHHdmcfteMfwhZ0rDBRhqbuoqe0aZu7FYjp2wkOP34O7nQ
bcjPjm4dcVsJ1yDXIfgDZojx5GlVr8patzNGiqjXCf5cU9xt9KO1Levkuo12HSYDVu8IqlsMqZPB
P6e1o8FrPoZjJkQArWsXB3SaUvjeqGaq+m3S3mIZgYD5GjB63UceG1A70Kk9+x+zn5hbM9l1WEMe
dZJQU+ixG/nhR4NzY19Fdgz64vhw1Euv6xPCqsExRaC9zS5Ib6LuKZ0xRNFWDl3JFLayJOJhMb6i
27kvEb0MrKfkSKaTCivRzmjX8ujm+QsFObss9FUWU0sow6cm5w0C+hXj422cftXTNsLP2m92Uvxc
5fLBNDs3iJTdEDwKLXlWo/J82dEzCdfldS8yTWp9Byr/SiEH2mrXIEhd8tkuRof2AAE66sPbiSdV
xWCbSRsMKlZTcxdD/5dKf91rb4KONkvqnKj/iof2MUIBq9DZ99IZD5FQE7fnL22rbiCmb0O/O8iA
jC4coWcPUAupvmUZkmgu7pagzdnwWY57LVwjGIMfYl4Y4fy1yvqfIZahlahDHfNLmlY1ucbXG+xL
9Yjr1HYEeXGc7vvyNRjateIHb2LbbuoAdxAI4Olg4RSXroQegF4dR1jsgD0pYluHoHBs/0zdJb7B
HFQuYwniFU1GhgtO4VuWdRIfQWgIs+nIVASaiEv7Ppwo3UFaJnd6YUrOphJoKkQ7SQWatvlF7Fe1
00SqLhH38pW6brfGBlcq9ueVdp/uBzvbyisZQyxsTO0jt+Cf3/g5jAN4r/8MvogDdVpc6ijKYDE6
5horqHvLm7bJPqNwiT3hPnADbtyxFzqd3XuyJx/6m9AACbTK7+ASrS9Va8+FpTMTkoSKpABvWaxA
jMSPXB/BjspHg3MXgXJyIbdwLhbVFSbaIO1MfnSRuCn7II6sHkxrK9xE0S/Vv9EvUu4ujbF4Cj2F
KyI1PEU7vKiYghzvAST+/OLOZSdPHkNfXFFKzuW4lBgiwc8vFppVhyurLrIDNgjX+7ufRzt7Izod
brFGMTvpkmZkOFBI227LRf+GnPJ95Uxu7ObryBtfmgtPeHYpULPX5tWgSPJiSBWMvBbFiAXS4As2
Uz1lFzJp3yWcf75xVZ37bSiEmN/9RCffuKJpdaNEjFA6uNCQFiBWoyXI8HQ72fs7cnpe9GE8cI/G
R9NL3GiHFfHmVl1l5L24grvBNn3Wv4xd7lIXdpVddbDujF31SGhFF/ylbPDZVfWfn7t85UFCRo68
/gRgGIlIBZ3V91caSc6f3/V3kfWfaeHTA2Qp8seyLaOQ0mnIBEncI321kWzYmAphKPpLiN8KqFFl
aXf9g1rdt+N1EL9Kza4/Bq5FhkA+crYCEIvMrymhdaRlx6r6bRzdxVltFxMpUhnS3c8/92y7D6BR
i8yAYhDNL259eqRrbXykZlyRcRO49Si4/saZ6EYNdwLBJdLqwyc8YdYlXm6qMDhWEF7qqj53XNDk
qsr6rLLWzcUNN+4CXYxMfkTpHO3XdwRZV3A7t3wf9oO4Mpzwyrywes+thtMR58/nZPFKQhb5RcmI
/ZxoBPXXkrGT+gvnw9kP/3SYxexGTX+sK2meXbf6KLeah7/JFbn2Te/hFneI7/B4ubBDn93amEKD
MgNH4ndZ4OTJrCg++mUuA6nNdmZxdHPjKkG/Vpg7RY8uqNRnmv6/57wBIBh/byAkSxEb7vSmIXYD
W7UMFkgV1rnf0pGSOjU5CmhRNapGJXmvi1fK5R1ptSi1rvzkOUq4jES+HQm4zqkpns2k93zIP5Xs
pp2213TfTmfUK9gsP8dIebJWvW/grKzsgvaW1ieSv49iPNt1fDQiNSw8riYQCYLhRnxOIv0GNF5R
yLjwuZyd3ZMHXpx/hd7rU0G1lbx+v5u8ySm9aY/P5zqyS7f3cGKyM49kxPXP456tiSLCsmbNKIJ5
dbGdC5iXQXcxxH18wC/Ii3bxAw+f0WtZc0b+0bKVeKs+9Ad9A1guNQ+GgAfhpgEuQpSXrZLPn3/P
2YU9I2gRL86KoqWgqIzrspczyNCl07jJdbDR7dgR7MppXWst2STCnEtNUeemHjaUhBu4qf9LXz5m
Ucy5DX05gSimcK/XXnFNWsmQAafiEr/1bMGO/VDR2BJJuS1DKXz26uN4BI1RO9zatserilfc7dJ7
k9d76bA+m8A8GU1bxCPh1GWtmTFaS4l0Rm9Z1/fzigJsyTwKh0vtet/qgOUpdTrgYj0NVh0MdcqA
R1ax4uQeF+Kb4rl6FjaNO3j1ds6gmo7qBLdHB2tGp18PG76/g3rDf6/VQ+Yp22pTr9NN9Zi7l0pY
Fydk3nhOdrGyhRRfIc3lK9Pv0ttqZ3nDBp8jQoTJbW7ap0vb5tkWBUNBo8qxLVMen5ffyYhJ5lup
GEAood3S/vykqYf+5YqM2Nzg919lrE9HW+wjQTZZQVvyfPK6PXSPOKi5pEFt0Wuv8T/bYhH+Xxx4
pwMuguqs6uEdlWiBY6oqE1av8txWrnk/7wvnjtWTUb67mk4msVaOWUx+lop7uE9pxBXwZq4uaQu+
Y9d/Fu9/XtUyto0xZSlzQ5mFsNWzan8mbrWeNu3Li4/wz7LNB9ETnXad8qfwqF/Yir8xCj+Nvlia
5v8i7bx2I0mSbftFAYQWryEyUidFUdVLoIpkhdY6vv6srIs7w87OywTORQ9mMNVFeig3NzfftnZU
lGZdMvpi/RIMCPflsuroopwyNtbhqxD7qkgVorv7/tFenxJf7voiSZKhCAvJOUbI97ovHlpf2w07
Dpe26Q+BHLp4mt6+H/HWy7zIkQS5qrT+HCPC8EQ/Xtgeqvzh/2+Ii/yowQdesVKepTl1tkxb1hDf
l+mtQ/+rYpSvn+XFGVgWRkuQcdi7g2SIHeD4EDxbu/rJ3OAI/6c4UhrB8vDQHJJDd+MZ3nxrF2Gl
F6qkr1XucNxOq/mQPDacRO/SvbSlB/bJfMic/OX7Z3pt5/f1Zi9CS1qzQW9aQkse3k/Kz3r8/P73
X81Fvg5wEUpQ9cUUkhhA93Wn9ks/OmUrZJKrYNPsJD854h7iZQd8PFadn66iA9133vfXcFVf8eUa
LvUFsM7apq65hmllrMaD7szesGr2gd/7sV9BN1H89G54WJ6i7c2xzxPtmwBwSeHPozjlP7xScN0I
aTbllozTM7z2VX8dHqon+VbEufpG/9MqIl2qZRBAjiG0Id5ogOZeo/hscTCUr3sONKRUwhj3yQot
CrqdHQLmbeNy08YVhq7h/2YR+XIhF2++S+nx1S320GO2Be5ti9WJhhr7xru9+nz/MwoawH+uxOI0
1mpG4wXMwdFb9tVj+xQeVDffq6vivsLeeP/9gOer/tf7/DLeRS4U93GJUILH21t3ffknoM5dRfJ6
RtA5AlUuxZdOuSUIu1rJ/dr+c7GKKAsGmkpKcK09vJrvlP2Jfo414Oc77aEliza2lp94jR8/JoBf
q6f+xtb0+29KFi9WE6zn6yKYzGWngh5pOIyMfn7/VG8NcP73X1KBEDeAOCn5VnTxNEzPaXSr0nLr
tV2sHVE8Ql/uGKCsMwQsiScuHIC0ud1orTPhjpzRKT7hC/D9fV0t8Hx9cxeLyazAMyFbZ836qVNy
zo/a6jddfC4iAGiVpB4rle5LKGL34ia8647hq/ky7vIb9b3z3f3rowV0o4K7M4DmXny009BoUZXx
0cb5NuDMFydf4eP7O71WlTF0lbqMgZILx7x/vkF1KYO2T7nRcj7p848EMwC9WmvQob8f5/oa+WWg
ixUrmvCbLGrmAr1WD8NjjruDLb8Fa/Ox35jrAveXF/VGTL36dX4Z8iKSLbpEo9HIvUUiRjzJZoIx
8f1dXeWzfHl8lwVHTrnnQj9/JyNZR6ziowmGrlknnKoLJsfzUevTrfYbiqs9SIuXa38K44c0riTs
eGKOBbvxlzmomzQ8xumBDlVYCZ2bcsBZ692mFo1DBMNcvZE8XF9Y//tgLlEH02LUmdicX7pXuZ1b
HlWveTTW7SH1M9uP1uJeIjblbnWIb+wdqPRd+6YN+gXOrixn58GLD26QBpMt+RlHqbtLOHqGlrpx
JbpD9jPBd7St8cUOfXnOHGPOVjIw9ShDXWTt53mx577clOjYLOV3ynFmdHZPqZpVWYJPlH61zTFM
e2fqPBlFRm5oHuB+G+VfL2BHUSR+1HQOZ45OPfyoxTsrzTytfhT1ASLJh4LArRnFh2mWsESt7kNO
TLH2XYm5YUch0wI5QB3InFXSRBrXd0ra2BkE+zZ9G+OdHPZebNJd8pFOCNeLkrLzqQpehAxpSoaz
O7h1fOP1TrfN4k0SJqfq9kWxPXvDyqgUhmFPv7UXdg9ZViGnQa5nhI4lw1OPqRZkT4t2Z2DnLZnh
8XzuWGHGWkSnYDadPMTZVeQw1XyOwyO9g7a0pF7bdp7Sb9S2oNMN6xb8sE14HJOOATin9VWdoOeB
QC49D5F5RxHIQWhyI37JV2fgl5d9sQCOitxrik5OzkuBVBTu6od4jULTfjcceYN0zwF7HjgAWl30
PC6wi5u87Zsf3MUi2Aj9oDLHOMLoXkfOTOu7YAS5T/+zWmt2Ixk8n+e4//N9ZLh654iCFaTZVE4v
Kw3xDG7WmBpqZ8PriCwC34cba9Q5Mv9rcfgywkVAxbsMQS3eUDsNbLuR/pjEOy0ebQWVozzeWCX+
ojr+NZiFsB2MLH1x2sWLrAYUWEtbceBh45Ztf9CozT/AWuzfkg07xP7E7JAKEh3bTmG/oFjgH9PV
SXIq2vkh2/uR167b9UfmYIph30q1rq2UXBY9K0DtFOlfR5ZaFXZNh1/qQPAV3oai88xmuZFOXe0f
/TrKxYKSxqNYqBaNsohKHYW2FWUHAGuL86LL4YKj7nKqIZv777+kq4ffX1qCL/uRrKxTcEojVa69
Gemj6pwTkXTdOqGHpb1fbzBP9JNd5fxvyklfBjYucvQl0qW4Pq+fZrsfjEPcvbbqrUd6/nAuP6yv
Y1wsB7HeVYmcM4Zim+edppOdcNtwRTfxcHXy/zeP8kun88ULNKwpDQONF1h654cpO5QAS994EN+C
1X7P8Zw9rqND/fvGsNey2C8N1pcVsyGNlFyGIwQQv9u0DsL2U+ql29L/VEFBdH77+IQOZk1Pmfv9
yNei0NeBL56uEuL7UIV8OiLpcyeqdhze2FddnXj/faJ/t0BfdgC1IbZDo/JEpeXO4HBGrBXHQsT3
/X1crQZ+vZGLIA4fD/1vxo2MTrIJDsFBB7wi2YFb7bRjs0a2tS03IWT1M3gl8W/NhKvZ69fxzw/6
y21qEYLF5TwVGle/P1PdC075YMk7ybHeoB51bwW067Hmy4O92PlItThpAY71jDhxBKW4IJM3qV86
OqYDMqfn0TY83dolX12wv97nxb6nNfp0nCP2WwjOnHorufoZ0e+HXuqNPmfGLjZeq/ksabDxktnR
heyrL7dOVK9m1V+v4mJTYpR1Gejn4kCifQCttjGPtgXzcSCrHg3NLbOPpP9TWO9ig4eF8EuIXxJE
clZduNrcbPTursSdWUeOpAz+iNNP12Btt9XClRrcNelDnt8qF92aZxdr8ajiaGvGPLYKC7TxXixf
v//+lfMv+FeY/PI1XASuXC+XWD7v5JXpUbJQStfP6fKgdPeYoNs5AiTxhBmGXVm/B2tbtvRWKOtZ
oK0hPiZlCSm7tlOITANmHxIOYOJoebKZulbfuTpmTDMHqWSR07LVtZ/JRI7GCaMwoKmlyJ3xtdeI
omlSVhqna56+v7erVZIvb/uyzKfkS8hRNyGkcUdP4RurD9i6bdS7nHN0waPJww8dxctX2cF8iD5V
KFk3VqHrQQzvcHqMTYRsF9nNIpVpOFcovIwBs8LhI+qeg366EYv/RvmLd6ifUTBI5jDjQUH4zxgS
10raN2237DA/o2kCExz799kCiCRpF5M1NSw/+EU5o/1xM35duUOkegqtrnQLioZ5EU0SOYMIWI0U
x7eth1DUz7fZaXpJHcVHleN1vrrWblpFXFnb/zHoRTAJxyBVNYlBG6q2yqo7NafYxxVyo6/6U36j
BebKFPzHYBdPt15iml6xMkYDjR3bjCr1pvbz2oH4P8a4mOalkuu1UHJDtdftjdX5vHhYpxzpqbbk
yGucKtEget9Pj2vinX8MejH1Q1OOK6Vh0GJPSWB7TvuAEJD2sWNaCZvoRo50Lfh+He9SflpjAx2F
EQ8Sap5rpfsxTuxCXdwatz+lpwNi/jHSU1k/Sot9UJa9YLwJ2ru0kO+LOOQ9h5jUimJzjAoEcMbP
TEITL9SO0Jh2XfoqIeT7B3QlueJ6dUoJqoLL0SUfAP2bCdcBNFFV/SjN/SR6ZuzEy2qS1mW6CcrN
98NdC1f/GO/iIxhCZaxLkfGi/QR7vYX6FrDRsZzPZmc9QMry4DDQcQkEzjW9+AWB9I0ruD6Z/3vH
F19EkDVxMwrnO3ZFH5MZgma67XbScXqocns5DluKH250pr/46lHgrymnZmV61o1HcY1g+/VRXEbu
kCaM/3MhhvBTB6BBpxxW5Y31Mys3Rnkvn51joX8Z72bwPMvI/NEql8mwLfD+nuL8WAztMZKA/RjR
WRiP9r1/VYVfQYs9YNZ6SRA4lpmdynylBQjUCyaavI2S50TDE4H16vvneuOxXh75QLwLxbGdiZEm
cBNsfJfiZcCJ4ftRrhXf/vHQLhYbqyxbQ+7QILDC2ooL/2hXs++JmdXVul0V1EIeYzem2QVV9Y1b
vFbX/sfgF3k0HpBWXk5njpcf7a1T9MHJes1x+ny3HLVDuscDZx+CX6o9/ZDte/uXhNjpZtf6lRrg
P67iIpvuIDkHsyCelTB0ChHQgk1HweD3BAmqdVAG+t06d+iMYFOdeBXXc4zWkne2iIKv82NR7Fv2
QlffvSFi+PK3Ci5erB5aUIzCogwoadVnSaUVNTglmnbr1Z9/y78ygC+jXISORWgaq5b7c0c80Avf
gphExXU3YGMQ2X+oHh4Cz7ypQ7l1bxfhQhpUaQkt7i2dfvV8z3HaU4y+Veq7+k7/e29/y3Bfdkhz
0OazaLFMSavRN16i9+4OR173bBEgrjjzP6gv+QqSNSW+cX1T93ueNN882b/Cny+jG4EQyNHI6K03
ewtHMw1ntc1uWNfOTwUAVs2Of+T8WKVGFduDK62qje7je7Ce/d4JfEjuNn37B3ETrOJ9vLEO44ou
OIdT7uN5Y/mrPB93+9HBuJMfbgSE81v/7tovAoJomnhrn7896fQ3A151G9nLPQBUruRHx+hhej4j
yZCI3SjGX9tV6wj7/u9X/zf1+PLUYiFvB4DR5131hMhRW6uesSrva1/wjHPW/db+UBCvG27lCpv+
5lu7mrKhX5VlrgCDqotJV4SxkCwJmUa6tE5Sl05rxDcC3rXiGbf43zEuphzMoAVRNLcYbVQ/8Gk4
47HmjnHsV+lGXTXOuA5X9xYr9Y23en2uGxhvKQgZcb38Z7bfggWbNTk8h3kgBUAhlrV53tH4729P
kSds2Lzf3QrvV2e6CQcFRTA668tDdSvs46pQzsQN7SFRnpLpSa/97+/r+i4G+0r0VyKFu8uzozSQ
yyEJLLqi/xYjt2f/gdhLVoATUIQuzp3gvIRO50fbW2YI14owOgjK/wx9MVGKCZvZygR2ci4CLbQg
5NvWjyhJ4GC/Mzk/uFHDv1aD+ceAF6slqDUtS84D4rXrdavXEzR9wLEWos3WPYr2/S2y3jV7H0ak
DxxHKMn6lyJVKdS+kNT4nNpN1F5wyzrE25p9xrRmtXA/h3Xuq9gXdo7+0iFmmncZZV84bsjgLPeW
gvH/8bL/czmXklWk33Kx9NG5XpqTrYznjfkb6oVjtw03yVF2RZLMfmds0pfh7dbp9/WdjyWdefaA
/4xLq9QZY4gOq5LzFKII5i725+c7FlFPj7cq7Of3+K8I/GWgixUyyZW5ULSG6op0p8mPSf0mB3S9
0p85zsmhiT4FzOrhzTaD3yub+OYKcP7934x/uXaW4RIbwfj3Rs8+Sthdc7SysCAxsVycCbzMPjZO
5NFqd2MJuD6nsNIzwIyh77/sJDAX3RriPEcichD9HplK7aDm4BNvV60r+IOf3egDweP26mL9ZcyL
9E8d1SLPymLZWdwn9PXcp/zUp56wl0obOMv0Bp6jW9XaUQ2cYrArMmWM4Sa7HW198Mp2FZp3SuLK
eBRFayFyqGipvZspv8raz/bxuhwPdbrVTdfggMTye8gtEFFCP41XFqu/yh9CirHhGErvWugE5TpJ
vD5yDN0Roo9G2nXBB8ZCwm8z2bWJ2wPyeUpkO5Jhmexz6wde9e2fGjCygcLWY2sCaQCsx0ejPkH9
GL3pNEqvVeuJnE5j0vGnzo4c/2m0O2gbJTkl8UqlZJebdivEdgejuT+O3T4znUHg7mwa+um3pUV6
uEs0n55705NQmUz9XRHYVX80Fruptpnu9UrjL2XvC8uqTmRE2krjWvehIq7VCUW7VO6H5/mPoQwr
40+hefJrByxZeGcTX837TH/Qw2JTy4DlHG2ZN1LzblhQocs9aCz+2/gz0NFCZEm2yd0Ivz13WtNd
NsYD8sq6vtP0d5Efy2Wv6fDhdJofdWhn9AcID2ah+IX2q7qT73s/waqGDvYfSbk+IxLg/hRYpttQ
aCrYM+1PhcQLZhguD7VHk06tP/bthzmcAEPwcwk8SEyLbZCJ+QMXNh4Ro0Vsr0G8/6Cxb+Lkv/Ks
dlcUGwqhMF9yCAP55zharmW8TqNip/I+BH62aL70J62IXAHgnnqlfUglWlRH/t2uxL2aOgZkFgee
wJ7eTavwRro65cNiOOFwP9Y/0xGZ836O7ofWb7o13cY0JGSyS9U5XrxGWI+0ldv5Q7gautcl9DLa
12klfws5fIdDHdHq7o4PsDBeavOUSM75Cmq/yD31dfo5RE4jeOOd1h1pzwZfGcs13/o6G12j2EiE
dvVk8TOaV6uu9hJEhZPWR5VcN18Zll3+jpGfLB4N5mG6Hh+syJYl1MNYHMrDxpxWXUCDOGBKVzhm
nLbTKsx5ULnRp/VkrcP2ueALSrctN/2ABVPbvAeYotMKnjnWvgvssvxIyy2kjX4b7zBDnYvnFIAS
sHDhOQgO0+SWxcFUT1W9WYIQ+MN9i2+iSWO+I+d2kvpFuY/oDJbswXzG/FF7QQsRveo0PtT+nLvJ
e8vHHzoCzpeLJ0fOCJUCegju7MEpvG96J2pdTOnnGt6jC66j0h4siAidDwST/yuED9oKemYEeyPx
K9rNw1U/ePqv7DWl79PYjKA1grX859zUf5cPEf7yPA07fLF+UyqkMm5oDs6rgfWoL940MJ14CXut
/dFCQSocmUPuj3LcBLxrHJZeF/oiahg/h+Z8wQ4DRK+D9FG162Xyg+cmXgkzj7+VtvlntjFiXzQc
infpx5llPdPQjqnkJ7NF6/yOcxZlV4aPYKqIF4H1Z+QXwOxZm9EnGhqnjD4muntaGqU0G4jCEK/k
sgef4ND1j2eQHK0E8ai2PwsWYyK4doDNgd4I1brZ+nXu1GhRLHiDx3pwUEDxAY39qWodAfULf0fi
UNAJVrTIWR5U116AE4C4Ld0sy6YdbGNwIY05bbKf5Hv0BRp+JPm9YiIPPbXjrkxw29ik9+F7YoK0
OrQcHCmEAF/bG8OKy6j6bRK6SrPRiPTZZqDOvTMVx6zAVEEesYsCFY2tzes5Oaqpn+gfQTUDuNwN
FIIQy7Afrl8a2k+JAu1rprj905QTfhwo9P2MtmKtGE4pr0SElKat/zI1mygjfuqzI+2AkJx/7mX4
6J9zdCcLcBGP67JO4sHKDrXkwQwp5meD0xLW29/GLvQh1Q2rToGeaxPxhOJJpNf1j2q4zakvHBUe
/VoV7OF9NLyITnsc4stt+is6lXzW6doKnWhyxs4r0q1q+HniS8ajrthdue6sFfxyGCCL7C7rQHbm
pxou/vhoNA/5tI0FO1U/9RSbG1y8zPmutp4G9CrKLn0Q9t1L+QMNq8NfTLkeaUXpbCJZmF8D5a5V
3Spy9GQnRttWncBieNqDeT+8RB+zvKundfOx9A6THSWlO6a6K4TwHGbNKTrsVCs+dBhiapSie6IF
p+lddlTOqJX2QgDoLEr2sDxKUfPi8/oApEJSaPkLC8gjvFSuNusJhTqNQjBo+5igIU+2LO+aJrWH
9NOo46NKc19s0Yyr3y94nahD4GBQxUL8K5t8tQMr0WN/M0mnfHZb7MvIdr1Efax1aBrvcfo8JHuM
CYLwMez2cXAfwORB1WQE3twfwYxV6VE2/RwaAAfBtNqQyiz1ahBBl3hOrx0H4ZDPvRMCRcyIE621
V5fOXaxjnaE8ZGHkzUwUT6fijym/LdJvOXgzTX8I3ubgTer/ZPw7Q/LPVK+4HLZzdpcGXm7ArntX
sb6utqVM8TP8IDGJxN4NuDbZpFva8vLwVNI9P8XIZZhe8MYDLJKyMncl8wlC4ioU6nXKKmwEn20V
2xN93D10YfPHEhwgpB2iGVFNSqk5LTZLj7OTypWO/jKVvkUTERkaZvSF31WZU6rjRlVZTH7PJRQu
OCpLXz02TJCiIK2cfo9CuwFT6XU8Z1Z9AXBHLa5FcBKcgG2ge8A3yp3R1PwJ+NKc6Zum/wy4d87n
bCM+ZYq1k4axs6lggtnB1YsipaBqjoKurRF/KEFqg2mzA0HfW/Gdpp4M8S6nP9qoO8cQTASQuRPF
6oFt3ClqhbXZGXYy/wgACGcJC1G31/gOxkxyhWnTCFg8JNwIzdx59dFMKblA5oOUdMzFdDXYBzNG
ghnLbhjQxYaItABFoQujLYFJbrJiJfWnYeQ8CC8pbBLWVfqeSaqjJvq2bnBNrU17xOdHDnKnVH7G
6OqVrLSNHm8KuYdzxFqr1Y7S7FPu2cp/qcWfohzdoZd9w+SLWQD1xH8hwUYmey1+GTLZid7/UNp4
bfU/o+5kFbsEHJCaS04yPYaJ+avOK/SGZ5pf4mZm4smNuarS51Qu3bi/F9X6JTaGX7NFCcYSDlMV
ylCgTRRkxDkWgqChEiNmThxKb3KBLkAIn0PFAHjE7fcHBYFfFII3zYMVxL1lSe0wTFcpxqIlO5iF
/iXuHCM5p56ibckPypBa1Dry9SbwhPClzOv9kHhpelwo/wg/i+h+BC8YI4Ns8hzoEountK3F5tRa
m0k2T/gje0hWeY/PFR9w1jzJ0UvEPQ/jk94a/hxQ2w5bV9NfIyapHBWehUpEHwQ7UCp3KSRQ4qkf
8csDlVVV9EWYle1RFmZnPv+B9GT83YpJ69Q0nQrJY2hhjRmWT7Hys2jogI7tVkTHKvxBPmuX9b0k
nIzpZ199dNo26tZ93lBgvq/C90qnWpA8lka40qUNBC9B+pwMYxedA+BwqDCoaocCg+hnI9pJxqHB
OFpTngWZ4qEy2mrzYQVbc3lAl5lAoFaFfWVss+Fe4FCjSp2yVW0xgZI2j++Lij5lpFMDPJagS+5I
P2+6Vaq3OblTZXYTEjYS+e++J0bUqi1Mf6blKCfPg3Q34Nw2CqMb06WYhdOmUkgPI0KXdTC0xM0T
Ghbn9mkYMlsh5gXDRxYeG+Sj2oy7OwZs5qFNqTuVSPIkbLWpcpVnGGqCB0ubPnal6tUaKfc5D+QN
zFO87/rnKXnIcYfP9hKMpmkXTTFT/vwueuJXAEteeK5owpZ+LS2Z9r5YYF3dqdNTKryVzXsk/C5j
Xwp3WfOiS2+1LpEIHBpJWjX120ib4Nm6e64xhwGgIn+KDQccvfrZhtE6j8JNzVOTO0oMGsk6KbOe
CLum+xUOUKIa1W4zFPCitTZ5KlpELUI3NlhN7XPcuxbYV/VSnywTmQjc182cRZtOQSujbaz8ZCm9
LfIJhvHEnGF5hokljJojA9mMCZMpoWMkUV6Mh3rmAA1GWfOzjDZWMnu9NKzOkX3OmMFjcyxBSvRy
tC4NyujRnzTYRf2unn/O4msS77T5OYOAKZDbtmHih9VnntyP02Fio5JAl5oUR8HSIyGejzwPtBX9
vB3JgeQuxcKxcg0i1xx8JCpbR4iclfq7Sg99iKCzLLcdvAhLRb88HmCbTuopxqyk3CQjp535Se0l
e5ZkWoVOGWc7+ryVQNrNSn/AjHFdYtknj5E7I0M2ksiVygWdwUxxvquxW8TsvGwfKpKqvu3w5aNY
uaS/u6leT71nSD15MXCKoN7n42jL6rtVkr9IFMEAXDbGW4S9WxzHGO3AvlAETw5+zdMfscCsXH6X
pY0lkWaqB5phjgobFxVpBR7x265F7VCRrVSlY6r+aCWrseswCZqcJNuhkEekPLOUcHypv9RKtBpq
qFXBh04lICNdLVVmVPWs19uifO6NaL2wIRFr1Wna8jSeldodbMjgWAWRP7CPGDrs4mXLiSvK63r3
aBqRbVEMiCTZqdnSLt24lrN6pWedJ5I9Hlrwp40ieSZFh6TDcppcYYl8KkRWxNo+x0/RsLiCtU37
gzYzaUCiTumhm56s8Wjl666lfxNjpQzzM0l6pmkWBgKb/URZsd9LlWEfL4GrJohGW2HPXjq0ERJv
hIlif216Eyh9vTDZdSqrVJjdWlVfe3ZUObUOQQV+Fs+4RyVnpTiwJ+NOmEFtJaugvVPrdKMb3as6
lm6ZKLuQBD4YW8fq98qMeix/nyuf5KiaOzoQDCcaT9MA2YXlsGejbBQ1m63hri3znXFGwFqKJyQY
RugYsKLHX6aHKY98wHoML20H1Vir9bJd5uZUandRI92pWuELtWKLXb9NC5U9D5tdjmPIQjj7Q5pB
lSma3BqU2KTT9ZWTHC0IsmHslnLiqsNWINom53NYRaSSILpKsM5iyemE9q43yXxq/RBjAJ2b0dpa
eE695JiD6bT9RFnHZMtJvzDJSCIVblpn9CkXW1UqvKkTtmMcPE9j9GqMo9sOmaOm8P54/xorulQa
kPrkTTiA25qJRgoWkLqbYc/a0suRVsOpVDAOJf1JyO+WnvgBI1JRJrpnxGdLqF9HkoPBKCnKLHaX
E4xeW4U0Nc5tSRo9fW7XxlmT3z9HZYNx5q5KBQh0sHeFl4w/UYaOD/dNJkLVmR90z10Zb7NseFOs
7TRvMulFEBRPE7YWKEsZb0JdIbI8tUG6tXrDGaP3hJoGkDaPlQV6v7Uu51VnnAyF7eFC75lqenKq
sActHCut7CUU1wOb6jxE/mpBb45pPR7r40yoUcZ23WuDG8mqzWHGelHw3QJeWc/A6Xqn5lvR8k8z
JCleDP8cBjSRUliZJuxf0+mlh/cZtvQV00UYPGq15BhZd8jV6G6MGtfUX4vaN6tzKIQyMBd+3yp+
WTbkNto9BmMBlOesJYvLZXlVLcNBCU+8PDtciCc8HJB99qCEq4A9lVQdm3ZyRfFniUBMSKaSvfLZ
ifvDiAEwTjS0YPpRyvFqKAbqDNl2NEfuHmM0cRj3jUyaJ5vrISCEzKlX8BKr5akoSdXaZaWNj5kp
e2H53hXLI6nZo0hLZgtybUpp6hB4qqvk3JWWGqItDtKqmDYB4MAhmxxt3ORGa0vGfggGIqLlyPJb
baVeb9HIboxOIUV/bcvN6Y8RoSmioiUM4XsrK/uB+loULqgXh20nC9saBubSLIeui1etEHl6of9I
SBZi0ToF4+JI1iHJ91Kg7USIoVr3WbMZCwTYyHrmLB37m0klA4hdyVB2hvCmIpgvRKdLh311bm+h
+GgF9w111pQNa6ZkbpAqeBWNzjjN67iT7V7TTkb0HFmzrUnCoV1Up6qOdXnXKVhvHkNaninmWqSm
8bOm3i/ZW8x5zfxQVrrNaYq8TypcHSRtO47q4zwoUFfB9ZfZHQ1+GJt0dnpO9hfpZxOkf/cCXRoe
lFTe6PrwqmEBLvd9C+QOZ2Y+UKkibavu6gRP+hxkJMuy2jCD+2qVqMJK04b7AecFRqaEqkJ7Jd01
gkMZsaFLPIDJe3lsHFHKHK0Wt6pMCagc9J+iUKwmrGXU/aCbno7xYTzNdrMYrjSy/08DZ550loLx
pDUlsG8W1XnbLicxmSGIok6wBNwWakfstPuMCoOVkUwWbWVPVbkXAUfXpbQ1lfooqjpsgUUgaTKO
DY9oDD8tdmFSmjo9a0wV3YcmzarLZqJwopDIRUV2aAPqjJQnhHRrqEBhip62IPYQQW0rxc+xeipY
GOaZbYOseWn5Oykie6x2orTPCI9LBoV0YL9OF6PgaUrqqkbk5dFDFb3AyXWSznREYFQYZJyt95Ty
2A1Ua/VfrdRA4oxtAaxrqsF8td6jTNi306ZsBbc3lY2OnSHEaJqU/0xsxMhTUcQ1tn5mfS+l31f7
DAFqJbzJcupUYun06eBo1bEn4ZMokgLd8QmHjpJjfCPEq0X9xCnZMYV9liEd0DgKkOF6VdB2VXrB
8tbttdIXS+rW92oQE5LZwA7vKY29PR5DU3+IgsoPdbbT5Pe9lK6aJnHkOPsDsddWpx9Vso1zlvL2
Qao6BxnvI2X0rDnVOgX98NM0KEojq4VOBN21WEfDpyxRmIlyz8j+CIufWGg5q3yjlPU2Eo017Wkn
3dj3I1lOZtCB9tc+yWRxKyAAI/YUcFai+liivS3q/pRSjyskKhgiNTrWmn5ImYzKD4V82VJ/jSZy
zRwGkiW4Yr0PgvC+kiNKKm9JjoWj9JzJxlpJiQkKi/vIwQffeMN2CStAswlso07temQzG5EoUA/s
aI4rmKi1+CcqjjgHnv2N88UXqYYqCf6HRbvK4uEkCPPvRI/dcwlDbwsycAKtlZ36RPIGKru8H5z2
DMp81EBOCv115NiFJDgtjWflUq5KhZ2H+VjHnR+ETD0pXDXgiWUVsSnkftbBgVIilq17cWS5L0bW
CAGDInEXqdW2ACNtDqNXEz3jPNtEpIGZhSwI9Gx3Rv4Pk5tLCkmSxv9i7VeL+xyXqRLEZda+9Evm
WdPPvOt3YnCqwLmXxaksMPCKHy1Tp3iFyTe11LpL9uYAeow9YSiC2xCHTaemJ4Et/0TRwOpSZ5D4
FP+HuvNajltL7/2rTO17bGMhLrg8c9E5M4uSblCMyDnjjfwc58XOD9zybKrNET3HdarsKlWLzW4C
3cAKX/gHNyyX+CBtoyilJvXsju7GkWtZAzXv+YR2vI/ycq0PAeFjsMtUyg+UO+Ro7ivL3RX+sKsp
jgYS1L4R78OCRhO2WUlkrvK+oRjPDPGrZZb1aLOJjYl+p05+2QOdM3Cw7EKWbaQ/GdybPjE2jXVn
VsmiHL1FrbC+5DWy/cZJLWjTGA/KyFqmNAu0jdYE3KtKnfpW3aHDACalulfpxczXtTutim8s70lS
6m2dYJVF1UZh/y6xbJEeOPqUsFK+lvb3uvoa+lOWFH9LsYxPM/2ALe7M5zx1ZYOlDxdqhctF3e2i
Sh4TEgq1VBmNcl9gvRilHYlaeMxV/zS4/bp27GMcgI+kjGzoe12hh9zpk7HSwu4hyZIlo3dM+4Kq
e+K1xzEFmeL567quv2Goqs2s6M5XnaXukMoYmEmYdfm9tvHbUJp8IaiLJGH/hTlGKjllnHYbbBJj
JIGFRJpowFhVhAc1VLzC23b0DlXeeusu+d5p6brTqtVgvogwWnoKs0ooPj5kmA8YV7oSMJobijAA
1PuXRnmw2qMZb+KYWSVQldxqjKqmdi8yeZd5l4bVEcRsPHSPhXugHIilAKZreDNQVypbm+ujH5RB
XXisb5FBGI6vlRQrS98J+3ZS4dbRJzbXaXnJ1h4od22pLWx5k/j3SPXW2mPpr+rwLlBD0qcLOe6Q
g13Z1rMCSgjfVXGVIt+sxwQSuG6r33L1WxDk89KIF1EdA8ItKAM/KcM2oHkCEWCOa7zb7xxwvcam
0hAWVrCtbfOXJu6WGeJbcfPUGNdOtG8pWI4Yjt1GxpeW8r5wvhotavwtKE4/fci8HtdsQVnV3wwx
vTe1F/da4y/borwJVPW2h9mqBcqlWV0KVpfUglFfFwuvPymiO5gIhafWlTseRCJXbqQ9+90hbo84
xR6Kojk6qqzmHdLMC8MsLz2pj3R272xE6Dt/fE0SFNMr8SXv3ecobZjVrTZvy2HhspU51FAwdeuT
7JRTlXcibZdWA5ehWOFiAoES4av4JkGzPqTwbaoUZ8p7z6pPmd+jo6yrC4eFO2T/6txbX4n3SX9p
sVv4erVU6o70oaSbUtLkq2ImLn0Zs6SUb3Qrr8w2mnY10g118pUk62gdtZgZqeMvvfba9KJD2KYP
Emu7PmpWvqNtB/6fnpdtt9LdcVvwf+0Hb89VxVgYuT99g0tdSY69Ze1GFf8OVSGetcY1JOW5sB+T
pEVXGy4yLYsop/KuBA99bi8slVJcCofEqQuI5wcZ7e0UtKtptSvNsm5gFm8anU2DLiipFp7Aw3WP
jLRotzj8TY1URw70kvqD6zdYkZXpvEm+Y4Bm9a+B/OoNjyld3KoSq9rM18mIIRQ5o+E9ZOKqgFXu
tMuBa1Z2R5AHK5gzCx3haamsbN6ejy86/UFnHODQ2yuT9U8psxnCXbOUn4eyoVK16dVjYtpzXYyL
lAAZb126jEl6SOrnNn4ImmKjozVY4+JFw1pSGWxJ8QP7So9Pqf/gsfUg7TJDbr40B3KFhmZZciM8
d6F0BNO9G9y2Nq3EPFU2CG2ffHvb5Ftq7hk9pw4GX/ISet1FqRBbq/JeCRDX8LZjvgk1e92wxbte
zfZuLy1apyJ86hLa8v1Nz+js8fKLjPvBuDLi5kJq7UY45iJO8DAA8eviRpMG4ReNnXE2Bcd22CxF
FGozJTdmI91o4emrZtyqRCtKvGu7fYv+u9qXO7Ru1yy1SoPdVtS+WqylWZVvRnHrkWqxHYYmS9UQ
NLekOga1hOBJRuiShcaT3k5ZroFnQaI6+xFx+LSVLMdw2/vxCnddgVp5uOwRWmQHOGR1dIXY7aGr
ooO0xo0fMF7bdlN3e6UkozaDY2LpW9GgvMSaG/bUHsZi3RjmekTzQa23hv6s0HzT76KBiPOxEo9h
9+DRNhH6IYoONTiOriFDvijMk2Vdmc2pICbWvP5Coa+k0LeMxqewuneG+9h9IUKYpcPJaDeNv1K9
C8g3GG1vreiQ4uKLUV4pyPHEJXgHgdJ6WVxKBb8Y9FrVrVLv+u4qKo9efjLio/CPgTiqwxO3aaGW
N1UTLDLHQ2k9xN7iO56nh5EVN3YH8qQh/NblKsKLTwipF3o8i/r2MjOp7xTJMqbXSq2SuqV1XZQs
99ZNILe5v1MLGtbk56tOIifk31glppb0WIvoOu+V2dTbGHtjFieS2P62owDV6DvGresgWONdG+F1
TqndKe5y27pqGu3aE8mFZ2zUbpPzlrrVuYrWwk1eMxGQ5x4a9alQjAeruPftI767FIcZGohNIE/f
64T4gbH2U5OIutoq+TGW083dN7Z+UrA+BfjR3EXRc47k5+hRjt13EVloWW6FrTCRATkUSbvzBVCc
0d6N3tW06SL4PplgYJMROg9N1lz0RklUX33vyyen+Jrb5kpY48pzaPsVXyx5kzopgelj5SdXQJU3
btPtfWRN9U6cErNekPNtfONOYIIw+U8UXk+pYFvKLROOCOcknVMbDuvIxlmp9ZZqAnGtb26xYZjb
qbnq3GLjhfcOenVeuDHyB7sCgWnquwhXRSVLHgkrBC6Zcm4E2yCaq+sinQFCIM3S3Uf6qa5PD2XV
YLL6jRR04bjMwdcgx88AX4yLRB0Wvr4YOloCG0uh+Rst8GHoxJoZeKk724YtJsP6R2waex8f7Ogp
M48qLCwMyK1Xt7h37yOder0bH0w1mWsXar7xvgBGarWVoT7qIDhUyhK6t7e08aDlLo0hNvN79unw
bnSANLHzeOG12c3K6qmwEbuNN5qziYcHYS+UV99YJcpFHW3qq5Ceu5y14Xx8FWB5kBat5tYFO4pC
bTQGijEP8xVcYd6kXchNpc7I+XvIGnOcRKb97G5YS4Z5NU/HuWcf8ZNgFYxxH+m2fbgIaem8ji61
4qXSbSJTXxtpyMKOd+esMZbWY6FrWMPM3ZuWMlLufEmgDuUx4otEc2N+qDJ+ZOulrHhQoClmexq9
xM/EuhGCo/glFPdKtBrjCVlAmbb6Xj240V6Ld1hvmtGB2mFDA1Nz98OX6K46YfDcAP3qtF2GwHCw
b7q72NkBNYtB34fzXFwr6mVfEURiOH7lZbuGm1pRDZ6LCP/YHJmt+1bZ2tEjGzqnLhYVym67Pn/2
Liy6S+kIhIvhgR7tnYSWr34lHYlw3+uuTEoI7VI0mybj+2p3PXkIWYFKfOCsWIojAAH5gcjDBQwS
zX13Flz037N2Pd7JfGnYt7E5D0jjXyvEOrzNr1G8HyJbhYrmj4V3q9DUMwietNLUsPNJ3gw9B+er
wHVlBz4CiGmzKg72Tq6qi3QXLD457UdAy/ennQDM7wDno+F6WWEiApQttd0fZyz3waFZQEGc5/NP
BYA+gta/P98ZAzGKqZ+/yTh6FGNhtS2z7ntprgMHLlqCLVz6mBuXwZT3RBfwM1FVKRaZe5khR2PR
ykz8V1c9DsR/Kj3weqR5NDzlw6kPV4nfkTj6s7y6yfOjUp0cFoyB1DfQgOjggjDE42Esk62K2Zkt
T1GvzA1VW3fGY6M++hU2FysklW32K/3kBzghF7NfX2zjIzQ4DhVCahBb0e44g74XRmmo1iSfZ9hM
rh7/Tfukmbc+JRzduKa+j7H1LJKYj3THLKnnphksEhAwmJpJokjydPVr5ZU4wKWLOvcXeVef7Pi7
133JolNrbwLHOAizWualsvableof0pBafnmVj1ie0OU1zUcbdNXYn1r9thb7igaIE57K9s6a2qo0
vH79jT8E+7//xmc43r7tssTz+cbYYcCwaW+Kq1xS45j5q4nPoOzq6+SJivudvTVvPzn3Rxjed+e2
zsQykiq3LG8STEQZZNGs0wuKbtn3/tFBpCPaFlvQKHfaY3df3IfHz4gc02w9xw+/P/c51wDbldrs
bAC11qZscDhlrfnk600z5VenOMPeKxRBc8RooGyt6FkuxYLa2gWuvaihxbiHct75sBHbX5/1kxFs
neHvfbwFHW8SB+kcwrN97dwU6Sdw5Dcexq++2HRt3y1JDmrkI/TSiQNjrvy5uUHu8CZFbwFrw6vi
aONg0O6MhXVrXPRLUnx2vmJGQjAvF8FFevR3dBL2n7FHPruhZ+uk6ek9fj588SDdDeQoPnaa/71L
e7Yy+rnVeTrZIsp9uzr4FrnHLvyEkf0he+D9sDzj94gWQUuVQG8/7Eif0HY2r/XrDIDu13bHdrfg
6h2ta1DBK9ipp88Gzxvx91d39mz9C+zBi7xJ2hZczILoZTFA+AL1sCIiOeVUB17a+2ztLp68eX4M
r+JjcFGuy7Vy2Wz+H3RYrPdX4mxhqv2+VIqK+xnSZ0zMYV5Qx/71Df2QLfHuHPbZAuRXpiLMga9b
LiaBEjKvBf4KC8zfZurMW5mXvz7fR/wmoUPd0nHBkMI4u7mhbyIINZG3Eh+IAiFovSvzm9jZT4Ib
vz7Vh7z79+c6u5NlEJe1GbUoJwQK2hWk7sxBXf1Sgg8faeeVtDV06lt2YKykeHbAACRpttPa5piJ
8ZOZ8+HcfPfFz+5lKD1RhxYkTlV+VbIvSXXz62/74aKHPgQaqwLzZuds0StU3caDEBpyQFFJTR/6
/i77TN73s3OcLXplMpR5KzhHjTdieFvH0ADu/ntf42wJq/JIDTGhRVhaXGhjs5D2dUkN/tcn+Qcj
A+qOiZigIa2zkaEGgZqZAyOj2wUnuWsvQYi3j/n9cEmK8dBeUUku1Jl4/uS0H4+BP097NgYM36vK
puO0w669jfbkbnRX4r1141/LvfpIU886OZ8oLX1yzvP53UadJaOMc6rJyTfWlf2ZrsDH4ZP+9291
LjeKNaFwKPNNIiH6DRjor82y+jJpToyPJJjqNn/FMVx+BYSwc759ckU/Xk7+PPdZfBFSl6XQOX27
q/zg7Ykur/LH8FG/ptC6pfG9Cq/CO4/m+icaoR/GNe++89lsC/RSQmlElKVtAb6gFqnLU+CGsyL/
bE//eDt8d6rpBr+LNOIWKqrvsXCEgPJF7SxzcFGaa+8xqgGsW5PDHgf3ym8uW/OmAy+NkiR1cwCN
QzCTOeSLEKCbcS2cpSrqxa9vgPbh8DIdDIts3J7QqPn504FlyJSOdQfmIdpal85FvTBn8RbsxCyb
l3tE1HcVVhHpxph1+O0mq2FD7vLJp/hwXXr3Ic6ikrJBuTJJ+BAgGOzx2ZXuxir7TyaS/eFZcCGa
OIU4dr2JJLy7EWZUV0I3/XFv4t/Ya9eQU1TjtgGHVYQUQQ1aYuHlGH4Ds5JiQ5E++v4jyA7uAcX/
CUHY0Iju710QsUb1KK2TxN+9cMijgB9YNM8Ua45qC63Sm0jQC7AuFftJR47GahfZ1PHN7kyXALIB
R1A/GmALfdr4cfa1DoB6Hhz1MQivAsnifKmMVzjswRA5WePOEZuCfo7qXwZluXPDB908KuHJ8q8r
acxNXCUt97sUxV6pTIShil1uy1kU0LCON2Lwn+PsXsYN2PpNooMkGLa/HkIfX1bLdHRMgnAxPstC
NCuSHvXkYa9aX0eq4Powgdqvf32SD+er9edJztYJRXaFJqLpJNo3S1LnSy9HCtWK4XwSdHw4HxwV
lVzDmSjyZ0t84ZVpp+qcKAQgkMBCTPJPrteHX+XPM5wL7bQZCCEJUnNfONVyFNeFe51TmBDJp3nx
h4vruzOd3RkzsdKkA8+2d2S0bmsy4cABK0xlz7N2KUVu28CUy3JoKDfw1iZcBhQbF3PaC8vcZxNg
pKg/WXjNjwQjhGNQoDCg9tr6WQBZ+DIXjYF9JHJzm6bXD1WZLZ2624LL20pM0DoTwwvjJhiCJ9OX
QGxuzMb44qT2WjrxHvR3YsHt0XHYaoCqryKYhYX2inch1Zwb34dtM1pAD9KZ7HAXDeiklyARQeGo
NdgoV12VermyYmoU3yMzpzQEP2CIvhgachDOMPdgdwrVA/l8a3XxMqSHm4/9I85N95F596kQ90dm
RLhMqo6pE0+bhjzbiYSJZx0rxzQcQHy3zkl0IDBBnRrRogEm5lrHPtP2bAiHwK6BBdz+emZ9KEzz
/gNMM+LdskiFyPBcyQeg2RLC+Ts5M7rPR3QLFjVrf6XNgNeYc3eP9t/iczWIj6aDgSK0bWqaKvXz
6aCZXql0mkZLS282TsCYKC76ifUGOOjtm/7LU/+v3kt2+UcOWP3t33j+lOVDGXh+ffb0b8fgqcyq
7LX+t+nP/v62n//ob6eHNkhfs/P3/PQnHPnHmRcP9cNPT5ZpHdTDVfNSDtcvVRPXb4fnM07v/K++
+JeXt6PcDvnLX397ypq0no7mBVn624+Xts9//U1M1oz/8v74P148PST83fGhzJ7+0/tfHqr6r78p
6u+OI1XsAW3DMISpSZ1VtXt5e03Yv1NAdUyCa5t8RNU5TZqVtf/X33Tzd4f8z8CvXjMsDCgJvqus
mV7S1N9tW3BEC8NBknxL++0/PtpPt+fP2/WXtEkusyCtKw5s/bwYm5akQs1RdIQ0LLjq54sxShoG
ds7eQ6iQNxsJfvH7pIw772AKaF0PWINVBWzBCORKwhgysmhl+h7A4EvXSioaRYh6R/ZjI93Jwrnp
ACFuQASl2nMl6wz8TTNqiT7j44EbpWqANfNWU3rBttyrvYTzWQx6oU+9fyVEYW9R5mpfdPugD6QN
rNLH77ns4eolraeuk7yjy42EoGaPWIfHtqKWtFYyE7A5mBb0Uhd61RTRMMeErhKnscjhwalqbQ9b
a3BcbdcoLa3JqPH66q7xdK//EnesAZtkyKuJUKu1orjq9DDOnvGzqrUVKhU0QUzfBwsYmHaKlrkT
yyY7RWrTRevBCRv8qY0wXhVelfWrqsyhiPcx/e4VKh8yWDoAviQYqGBiUmmZrFaKFXdRsnTNznks
sjpTN2MWDdiA1lFS2YA8u14HGeVkkXSQ9gmgjZIE5YlQL+KhqAJjMd3Rjg5bGEIWdir9S67oSYf1
etSkW8lm9LXrPdPaJEpeqUsAncB4em3MbiI7NP2N7Wn6VZeP9FYt1npEpVMTbHM3qeEt3dZWoMc3
SQs7LsVfazTTWw3uwkPU5fFjwZWArJQIUa610Jx8rHM1Bjvc5O7Bz5XsTopa0NU2QiQ21AwS49DH
lrduwPXzJLFbrXeo7btFutF7kcYnervA26IhDryN7MCXsldrvRuuQk8PwN4VJn8/j1pTEzexktYw
wuDDKVi3tFqA7lJtVmI8paPoGT9jFwdbBoihg3uqwEUYrpP5+1oOdI0yxwmVZxl3hXwK65oi/iKw
nB6cDZQ01O2EGgYWPeK+ypelrvj9skcGzzrZue2KC/xObUrdVWNnX9shCRCP1cumOBRWY7m4e/e1
MTN9rfaXfYFFHEBTsyl3vl3G4LxcLy2Na7tT23I5lkGjXALT8uzbUta1vSx0IwyOY+URpySGGcK+
Uw0jcq/Trg0tWnNdC+6q7WJ3MTQo9l3atP+mRR3LdB2AmtHWGMZLGWP36EDRGS6VOhhRLkgjBrGu
x5FxYEwOEx4RCzfr6HaedRhsVwWngZLkvZk02ONINWWelp1HSy70PVDofrAcqmgZMjac+9HRA6jS
fuXBa8w1DxZiMwKFxM0817fmkDOFzLREy3umhZ7V3+uxDrzWA+ldLWSqtAI8h+KNQIAKExaX6SMO
9hSFvgWt07IS3bzNgCtoT60bAbUqxnigjIrArGsPVTUb0PjMwUd2eY7ze5g1KysKG0ixIs6jPUkC
/eI2lRFE/bQUxSpXUkXdj8MQBEtN9LEL5EZzQE1YZYNkaxNo9qJ2iMBgUI7o+KOfoJXqhFPJWri5
0ShLSJL5qPSAYlldOhIYTyYJmQrNzwTemNPrQKbiVq3LEZNZQwEbFal20U5mmrELN0z2fbmutSS6
M5W+vVc07I+QoIhH4e4tz7Eb0L+mAhlbqv3YXaSmkZhLV5PxcGnlGt1+VhkvhD6bVNEGSejC9+n3
Z7bF+dSyzEC520MESbTPmzwCSTnA5al6H2qLWXY+Gadi+eGmBK05XtiRpWI4FTbGOC4CF8P6Zy9N
i3btOH5sl3Mv9Vq5UQbDpH2q94rx2tCbaiZWoV/fgpKm9dLqdQr1Xzc8K91LOagU641GD691K4dx
EBR5CQ84TTnkccQ+AlRd6HljI5YarVHNmxttBcwI5xCf1V8oQxo5EInT3hJr2YRVfxvnOYwCVVp2
tgx938CEAT3E4dYjitKBL8eQCREd6VIwwIGl15CR8Gb34ZcOaZkLsEm5FFAL1EbN0gXcEK09ZXk8
+pu6ETBPs97Xw6tiEGD+S2k23cquUL+fUOo6sC7TcYFdSdA4DyW+O49xqBbKwui1DKpqpqRqeVB0
ARFiFnpVX+El1QYZOOCwK+EZqVaveNugyFofWQfP4NKH0WhsYuoTeJaxvBd7cIB5g0C5h5HivEzG
uHzUApkN/CobQxtX+VFGzbNg04ugClq+6e3aVh/aa6trh29x4ULgVDo6my+ZnzvttUxkml4FChAp
Asmei+DOIdbm2Uvk5pXyWrjotiYAfbpOWQQ6jCp1xObsnsTAjUNkPIzwrpokdjHxbRJzLn3FnG5l
Sue2cjqrx3bZCCLtphtc0vXYV6J8K1McVY9Va6nerZ1nIn+II9sK5wGOW/lyTN3cOTpdLRA6dMwO
lIGajJp623VN32/DbPD8y1FrJlEUHx7yMi/SUfnS2YNLRxlrp2DdgqXLgPMVdZw6UDaHidDV1WHp
PQ5Sk/KrUzvZs9IpRrP85+PY2yzh33mA+lNIu37JpiCwOn/T/8Aolm7Cr6LYm4fsL3zb//Pvykut
XJZB+hTkL++j2re//yOqtX83LN3RHcvCOonodrJN+COmtXhFE9J5s1Qi5BVEmz9CWvG7rarEuI7U
bDIRYfJxfoS0RMkqPh5U5R2HoJewVifg/SeiWjFl3X/2pyTjy9YdG4MQw3T4OPIsK9db2cae/NYn
6dFjl59Jxb7XLfuo1qiCDjCPjFi5oaoCfbX1X1sJEOTdxfsRZ7+Pq+kO/fQRAK3qDpkmntxoqkn2
U67R+5QPWb4RzD/YfRv2jFnGO91ERIKwuYBSJiHF1m3Qbo2+oOXZstRrzDcr9W+HEJ7T8AZ6E+qV
bnQIxLOIa6Bj+mllyMuUHRCQCVSz9snI0PGOAQSUY8EOEJpzxFv1XZPK6zyvTnD3Ua6ZAJkCshqZ
AMU1IAidc2XtzMpNt0rpUQkYEc9xtgorf9R235NAJIvE2tVtNyzSEXyr59MF8qmozMMsR6nBhXs5
DgCuCzGzPPs+TuN8lRmY+nQmHzNn9feUEBwYk9fWVG8l/fIu9hIFWEg2LPIWZXRxkw9uPNdVFlzd
OSWOddn7YLuifKAoFxZPgCwkuiTRawPIS7f6alamYpkrw6TgES5y1tQZNkOIltv1ojQhzDd9u/ZK
UPJGKW5kUdy1kFDcLqd4p0HeHCGQAF9zNHWddRmWOFb0YBZgMwWyzDNZ8vVGVxIKBEM3Kyrvwk19
lHqKbRw1LjyBYBaw7LPKQzpQNfHHivNT4vzTiLH/04hBH9XEd5wpIClXyLMiwRBVaW7Z36wk+jJk
6NjUSRsvAgUb7yTWV6VNqOd6w2sGK23hDxhGlyjrSGyKFn2EZE2UwPCVA0xyRYbodVgzNe54bbqo
JQs8MMSoXb6NddNXLmNDHupCFytFK+CJt/VdPCIr1FcBLlBw6Ps0mEjaTb2El1XAKhmenTy5j+z8
YJqdsvJctoa+bzYZFd85EeJrqqbKPC4A5qYw36AlDqCsekyQbbtelr74hoD6cYhLjPlGMGWa/JoZ
iKB0/cLuhnJRNEDKtdpb1VUNRapG8ttH9jgOGKBJzrYf2kDWKLcWcFjcDmCXqPehcRhS0iFT9w+D
iqxS49loQfXgivQu12B7tAu3d1+SNr/IBMyTLK3QK1O1bVEN7VoRDMGm5+gtk8k1+6cmyffpmOJr
Vm+tsvjegB0eIoYNjGO0EIvpwFA+/VgepRuBh5OeMvd17yEHIDPPUU0g9H7NvbBf20Sno6bv/IY5
3hQVIixGvlISjRjVb665JflMNAM5G5Isev7cV66zT4BMk/eZD65hOPN6cqiSegMKcvCGRRIEr0YH
R0wfxPe2arNFjjw0IFx0Vi1GrgYNN8uRduqj7sRnbSDulpAgtPZJVZkGXRvLZR748UIPxFdhMbWD
iPBMxVPrbZw0RZktbBRqQsvw53WA5Jgd99cG1muurIqtUg17Ce9s4ykVUuRpch8KKyGJgw/al/WL
ZtTeIk6ned3AbzItcJlJ067R03yu1JyCvV8iGmbm6K9WzTW0cYTqYndOWAKhWGlhkgEGdrQJKamY
gBddtOJSssWl9LSvVpfu/r9s8/+1itb/pmBg6qD945IW/dv48aF8/mn/n/7kj/1fV39nnaKOOLnM
afhwUV/+Y/8X6u/UuXSbmpdlUmo1aWT82P/l9BIeV5aj6/Qxps7Rj+3fNn7nqY4up6DSxQv/xM7/
trP/ufNzcIOT8sl0adDx1N/ctt5VWlXXFJmbFS16B/h0J6a6e3sQZo80kuol6XKQPlJrYiMqELnG
YnAc85QkXXYRJZHYWg7dpiEzjHWsNxX0yfie1G2Tm5k4Nq786vt5Ro8H7GI7DKTOcWOZ22ZQr8ZK
7+dtCmFYL9ydUEd357W+vsJ/Et9Cq4PVYwNjhhF2yfLpLOMRBHoiJRA6KyiVbaF8tzUYNCIdbND+
+kqlLnnlNhCNaJ8tReLZqzay0ts0Mnd1dpnasoaUWB+9JsWrNmnFzvciHa27qoDSH0aXumoD6nbw
5Uv83tm6BM/zKEDQfhQabgJFus8SUr5SM5FZ8yN9Z9nVj4fMQyUobfytcJ1wr7lquG805ngZjiwZ
eg402WalLuy6ZAmOStw9IhxRQt1dOKyInzWmGBvvwjkLJVwqoDrla2HTMjLts84UNRmwtklkrEVc
XqJvabwqF2NkGTcs7d5GtSLzEA+Juymd+Pj27O3BGRs92SWxgRZHr7mLtm/Mw9sreVvEAK5bZDE0
BUJ9yHXd5DIfEUtTxWVX5eLSSTNYxyQ80xOylPzYZdyGJoNGNj1UqqLtvLz/xdOus5AO1FMbCsJt
L634xdcl9tkackIDSczKrx3rVMnhx0PuT5tL0R7ffhX+/UW96uNFPfrwo3PrwgqaYd/KaNhHoaEh
xhRKif4m3aTYo8UKZgMicmVVR6eI+RFyXv/HqvkPQxX9g/vBXNYspE11StTO2f1AvyDUUbIC7asV
7YlBrF15XeWeogptxgIxu7df+cNIw8Ms7//8VZi5YhP00x4w/VGl2t0WjSN8woIsP7ZwdY9UErOj
i9rPth+rnZYmUY9FPC8UidGDuAqILiujxMbyz5fIKqpV2Br92ky6EHUKo1xENqaLoJlC58JBqezd
cvhBeG/8XDV/G5GWsDWCe+rw5BdnV8CJjNhXZWms0wFVjvhZbXP6ptMD3svQrBUx/Hj+9ks78pN1
lYlwJiPbX5mUC1ZDp8Z35qAjBi5RL/jjaZApW2kY6Tw0jTvVDfdWWtu7zAugfydvj/LtF1bfbWBz
rXRj5BWdFvru7YV373n75bvX3QSNOKGielLrabAuDBe2YlJ332KkifTM1+9i+vl7+xMwmzFdivcr
MpPX1ixhCIx2VboZZzgi1xwi4bSWubb6MdyGiRnf9Hbi7kc1foZAhVComnBhGjM/DGGKvF6cJs2s
aJr+4NUWP6a2MmxMW08mgY0HO+hh9KZQ2J0YIifoWaKZ3lv0fTYemBvmSU4P+hDCcMoRUu5dxGD7
SSXSzGI4a9Or4soP5PjundMRnDFcoIscXaRxeOf7obX1E5QY33719iAGBFZ+PZDkz605awKFqAYA
PNtRdU2ASvs5TcxrS29az7VWVp2GFFld/fj24E8/Dfw4pxJTw75NJ4XFSv2Pl32fvsDYflND84oV
xq2Rmv3e+314U4Rje0vJBm52EFZoIvHUjDptYfh5sn57mouSVI9WP4kWr4p8GE/TgZxBwb11+lXt
PbwdzByTjw8Wh937g43M9T8Opk8HS2P76u04fZTG5GyNi/C+gZq5DKrbQLqTJFEJD5sy6a2qNuLo
FuI+KqwOp8eBboAFo3V6a1NRro7KIji8vdULzfD/8nUeS5LjWBb9IpqRoMTWtRahUmxgmV1V1ArU
/Po59JyxtulFb2ARmVURGR504OG9e8/dTiI0d6+/zUtLHoNZGqvX3zq9OT7qQez/fKECm44nZPF4
/bdBZSfrKBut4+vTeZy8neImS1eJ72NRekJRRWv5+ko23rZ3w/nzXcwKb/x//63L/9w+2DkY4lGd
0CcwHdP+j9/68u38cQTQmnQAgYygs86vJfFzB/pI/KP1Sii1sRYWCbWpY53r1Hur4sy5lYAA8NfZ
6tZ6bfnZR2odhDr5HijlnKI6I1XOmDHRo6sWQ0gchen2l65Ihsvro95rhgu74lkkgbnFev7utWN/
fy2EFtB/DioHbko2Y7HkL6Dd9He9LG1T/Sv2602MeJJqpfPfNI/VbaidE8NKCF/LH1WihIBSOMne
X/4sAT1zjQ15bgt/wPQwDhfHS8fLvz+tc5hZXVJV69oNQUEsdYzFNfv0+vT1kdn8aHE58ool607X
1dfUM9gi/IiA5Wp+t+sGGHNZO7ewq6MVrlf9LZWmPphTSRzkaGMTdPpvXenva1q9P7TE/9zFOQxZ
HTMEKCJ37ZemushlCYrI60HgoG2Nh7bZxBMeX/Lh8u0sC8aRtQCD6ULp+rMUMfKJ//5wkFr2Hzsm
92AKZUcQZWZbFq2A/78nBDp3595tTVKPsZYA2CmPgW9u/S6wPmEwtc6JDL/g+wwiYe/KAqSCpKmv
RixdkJ7qsY8+m2oeKCNEs3pLytx8lu5oPt0U49fU9sU2iKyzqp3wPZaMEbwCXGFPg249RQq3pzu+
BUljHAEEUJw2stm0YU9XNxgf5rjObbv/rdpqp00Qb2XqnOAMDYikAJcmOdZUQIzQpxFx+rvWtL+Q
2vlYseA1HCsf2hVNApvK62L5urwxC4SjYihzPRSd/VTNPek650FS4lYwj3r0YyG2Mp8AONMdYfQQ
Fw/X6j4DT0NtHnGwVX50n2WqD8WUhRWMK+dn3cDTWJ74EaoGTnVbvONLsyyAJUWA99F0ppyGmisB
KtoEck8OP6YXus1u8DOgc2Y+7rzhs4387qQ4LA+VbW1Gv3M2mdP6T6vOKlynbvFeh/HvKuNhN9mK
1t6ExZ4qn/bbHEQbzx7UWWhcbG18a60StNWAhVXmXHWnYTRPdhHV6wZ30caqbGf9eqEjMyoezCzz
leekCTDRgN+orRCo9OMYPXR5ssqwu3SL1d2zq+92HgwrXPQ/7GAIGeh0yWYwJ/p07hDdrhjNEwKH
8qnc1drrIJA20E2X131MJuDbiQR24dc/jMoaj7IBFMEgNThFUZzijhWEqKMS6c7c26dsam5+hwnR
A6uwHfHQ+cq+1YZoL5OY1qZM63PrxP4uc/tfuuv72+jAw2gMGHN67K9xBgrSxxPbBwQ3i/6fOTeC
fQcfdTWMqt8pi1hEV8Zqx7GU7802+HtOM/tGVXGwKoJaVF39mCVZlENblM+ljOGqR4JRJkoI77Cq
M2NutmkwTfeI+HDBBO8j0+rKtA23ay5nMEzboE3yTWqI8C2su/EgBiqIuIun734JkoxB77NOJZks
yxcVptWse7hd+9Rqu6MZo7njX/oMK1pgA7Csh7Kt77W0v+gjj5jNQ/vTF2W4IVpr8urg7FDKXkcr
n6HOq20/lub9tXjdABPVItF1nBVpuZ2b/IwVRuY2hT9fNR9VlOU7ZUTdIS1oSoY6s/Z9JeNbP8/G
LlK+XtFQBaQVDD+a1oC6J88V7Zc3Nx+TvRfE8S3yzD1WFwWEafjbUzb4I193+zFxiotbgHgK+zo+
peOMwZsAmW+2Hb0nyX6w5+ipDcPiOqvMvd87NqKHJCEk0oiyc1B5wNHL7tOt8PthVDciZ7zIZUnL
hIacMt2NLKR58Xo/PPMGhkh07B23e5q20bzpnldTuGKdLyhz1WTl1a/68gqPhWyq0U+20RSVN3N5
Qg3ZncacbHnH9u66dkBbGsPbnPWHIRXdOz+SdRCxyzTLibMN0z0LnEOGtbLyx63045b21dk1NNFb
QeRe/eWj+tCHGPvHAS5qPw7eO7NgkDtxyrWjPbba+MeIfK7lQJcWhhEvO6/1vGHmQbuym5NHX87i
FOTtrU1xnOhlUdqcdk6T/Ypqyz0HXb0QPdJwlzYl3ci6qXevF2TM8lWX28O5tYd+999PDNrD/1+G
SCqN6yFukyadF9fluvMfBYWdF0E40arfOgpEjmH7VwoD5gREvK5dH6/kMBrkLADNtBuJ3ttT32gM
5Kt4gh6bIVrmtlhN1+gIcYvtN5vdbaG40sd2+k9dJMGhEkLdXDeBsDEHhJEX0XhVrbPxuR4xFSiq
9VQEBoEek3H1KgHDuvPM7eC13a5q0ubUue73RdixY8Lbn0hsHvecvmLrRhZYd6e6IJ0WV1VB+Un7
yFtXduCup05/D5oFola6T6rxTDNF5R2h7Th65/2U7kk5WnQS+mSkKjilpRWcxsw/CmWIe9JG5sUw
Y6gwdFV3tEQ8AhMKvbH/ZVRpcZ0K+q08/GuPy9rOQWG7sUPuAG3OxCZs/fDDC73mLR4QELv/6iou
uLVhxw+OnU9NHuhxSOwfTCDj76MJ29CUTF90CAsQUGa25VBJd8Lvsw8x3Zs0Su4qITy2mbCMR7OX
PEJDrREA/eO3UXS1mpEiP3DMoy+bYtUVAohnMECPiSD8cKv9Mto6OdfKBsdeM30n5qM7NMr7FEHT
3pwaxICb8RUTL/zNv0FtZ/CVZyPsbqmIknNhFOOldDTedjB8RhmLs+cFD6EL+zPuQJaRvemv+imN
dtnSouo9rluZwHLtxdMyEe++aMoeO792LyqOLRDk08iR6jQHtBLZzqCDVSD+ooDj7T07ZXaF0cLs
uAgCkOdxujdPqLDsjzDAvB853QCkyVOXvh/+gt0X3TKjv+cFsNbBwTfs5HlA7gWg2pjos1MY2tdZ
tvkGgVXx6Rnpsw4MTpM6/q1s+zimkKnF6F4LGQZvlh8rpETQOpgTbv20IBBqLBWihxTmcppeZctN
YJoYHkDxTsUwHeu8CS/8b9A2vJTyILDO/jBTk+cBl/OoPswtGpQpBJFhtQU/rWvF99AyrY1j8f4J
8hmugQQmxXU7vbrLMtfHpJ3lPkyALrduhEu32zu1B5V+9iHSdyglendotmhy5vtUVemJvYbRVvbO
SH58b6qccY9jgOPSrbV1G2RnmeHjp8PXf5tGwOOp640PETCemQGZn8JZabIRrG9RmcmjPydsBnmB
pi8b4gVN5L6bc/UW6aQ5JZm80XGbP3QJYiaJ6aZ4aiQ9PZLhPY9lS2dPrlAul8ds1sEHfv4cEd7N
t5Jz7jvlzQON2s/9N28Sw8+ORtsqK1KHQX2TPeq+3cW1u/N18hiRIvyV+clKXwa/BZKRGJIR0Dys
MEkyYKE5slO96rZEbuarokihopYZpEq3CG6TNQdbwzEppcYK/F6Q3GJRcLzHBRwLNRJl4dRi41q1
oKWRNZswHUs0GV39I89dMN193lzTJoP1U6DRqWwzvVDvpRfiCrSJBtsu+AaNl1SMK7v4Es5pfIF4
XK8Q8HnbeRDRxXStJXkE9cTWs4KcpsUM/E5C1hm8KeCpo2MrAPQYlgFiIfA+R6SJp1yE4TPr66Oc
fCDLcbmAEJPmyQVVPhCQzW2Ovd3W/u8UybNRQox0UwtvhK74d5bzfC2zcZuOefMUiMJqFBFgjzvj
o0cwX3qSnamdwnXdEVNhzFFzN3L91UqU1e7AGGgy9birCyTFhUhrlFZm86ni+db01T+iIitGS2kS
dzDp3WgUqKEkDadOMWnNM1JOBrjXtFOfpeqiZ9Uy7LWq5hzOR63bcO3VCd52N4vlPs0zoMpU3BfJ
c7Cq5wlJ3TLyrn56juef5CRLKjKMH6YxybUeVLlhLO4evJneC8EHvBC8r4bii1ujdRERb2ExBR6D
vYEgBiNm38qa3xF6kt1oa+vSsfMAUO9XPVjLldlUOC4CdPZmGA27NGl+hqJ6jlNnoHoLhiuDUh40
Gj7buvHb82vh9jtykDyUQpbWMo7YW4sYfrai9oJZ6MsKh2AVj8K+qnBJcyiV+Zs9hMm2E91b+bv0
u6X8Mbd1a+3drAetWLujRPDOg9XuqshxTxa/hdM0MIH982JVWX5QdmieIZPha8u9a6Icdcq7rj/X
vXtHuOVfStm/t4Ulz00zGojUYcdlmHuXS7Fell4x16tdu9w6U1FdvDBuD3ZQXFQnuYBj1DjlugZ1
1zkBvBVJjIk1o1klskdFm9Gh47ZKIt5zTHMk+J4EVX/PqKPWvbh3OfBBT8OHyttDMk4p1P9Sjzx4
JMcWVmwzvo1Rm9YRmluzq85cPzcebVH0is6w6iZkuxxpqLTm8RIvC+K7VWeD/ilAK+/yxBcbmQw/
44GDAY2gvPa5/C431izN/RAZ0bkjrKXn4sVFAQWdSBEUjCDNzw39eG2YwTobIutaBv4bcod5m+Vt
8ygN09mlI8Am4G+VxxYupvgSjEWxE9LJQDuROXuMMhJVXstE893zQIsWYwzdqU6vSRGcKnSQgBrm
jiQ4L+TmmobimIElj8G55gesluSotF5DnRB0gLOTQFxey1DIYOd49cNgxjp0i0IBg4mEQOpV62yc
kEKasS7Y1+E5T7IHTpTdKr+39gWNNqzh/tfElO0QahcZCig2EyTivZimvepd7o2zi9IYPS0JL1LT
aKalL7ovrx2aa8VZhhZyPESQZQxUKEfbkCbOurjd9gV82iJyjK1FBlTfzBxIpX81AuNb1UQlADLH
ZkKwwPqqpmEonLbbuhzGa+tMDWK5PmLY/H9VuJoiAoZK8nPm0jvYaIzfi6q5YLneoaspbqWfNMBW
GmBJI0dsVCefeQm/S6fGudYDUXvLjWNy2S9TTuq5nwKg7tVtRkxyCBhLp3l3i/bEDHg/6ugH+CdF
zlQ4bvswCT+96eaiDkZ7WzxB4NVXuyx/ZIa5y5bjzO5k/t5OyEGhUBk5CTLzcgeLUGvA8J9+pWKh
4CEkLJIp4pFNeQyEty0tJ/jC1vDwgsl+mPtXKWuV1ngVRUmChnZPXjV3+NZAFVmUDgdtWfGTjkma
98NxsCHlVkNfvJeGVR9Mpong0kPwWOF09O22QRJpOwfHTw+OHplHJVl+Naf2dwpyfQ/Iql65Yna2
kVGZZ1sXzrbWkqlh6RqwqWrw3W0S0dwW+luQtmr32uB0VcfHnu1Tmm4Ays/wDuhyL3PIYAhdgrdy
3NI/tcCXVklMf0FzLQSPprtbluCI7Io+23qJ71zGuIbhOyLCeX3d11IWYIbsiHOuElSC+INAcA1U
6fFkmaQkaODSM9LAG3JXGCCkawrvQmvIIUeYajeNw/TaSnD6lOV/2Q1qyla0PbVnSxKRYIMfwwDb
Sf270TV3vS4srwUVHa215cs3iH5BkXrWwzTFApa3803VZvYhS2W4Ks1FQ5Xk9PaV6TfnBXIL16s/
GgnvXDWHV2BwwA0T2J6Uha/FqTiywmDG00MUDOBcvaPSqzf8B+0FAwES8cJr9k4Vv/XeYJyZZtHn
G1P3z5YmBIDJtk31Vnn8iDabwC6aYGw2IPk6yzFRoDOIaicd7fPE+tUzp2JXdfsbd7T+Zij4niHb
a2XNXDXQLS9gTWHeFpEonU4sRwx2fyKQn/f8IOFVT6grPEMhBC1ttpZleX3US7JCYgTn/HaVs8s6
OiSJFUfXAvX+tmv4i9dYwjBTHy0muQe5FV8ZpObvQT/Gd9+nhIDzrcvEv2GJGG8gIe/m9yzJ6u/t
bJrnsJcDLY6PkEiJR4u/4sm9idSZdpKbKfa+TYyF3lUl4jvS+8PsgPGqzLo/dvlcXemeLiFD5S2h
KrubjS7ulKXnRo8n7djDtXAb/bR7NWzayNu5k28+ZJBY+2YimSMq4P1yQz0hfvlXXOcH9M5ybzTR
Bz4R6xFa6mHkOOcMYaRADk15dSrqRW6wp6zgi+usDfY6E595SL1VL7PYgsHjMXR/T73iBlW67N92
xrs0L2uaXL39LUuhv7mcSqs+RhrjLuWGVWXedTbIq6iyYuJaoAemUP6exEj97LWVPvIBsydzg2dn
xJATafSRLAPzawQprNP2ijyCDlcpOaEkwMCg5OvX/FPE2kw96Pm+C8gObh04hTSNziBreyJ1KrFB
1sbxXOGzX9lzX++EOYX70OlR+Nj+xR5w4NG+A200dc5NLAty6GCHSYKcFdKPYgOoFgUPFzI4kucK
VeOYJB6tPZZMJf1h9KN/6tKowarQLsoHhZado90recdEU4N0aqnd5qy7xXluHWZRmAY8/I6xwKzO
mfjWTTbnFIi+vTmUX5mqyvNrMfAZE++Hepujbz8Pjr68FqXShx9pQB9NRxycbXaXNCuaYz2Xzp+x
Fu+JgynmGzRIhjhWA6dkdpYWpph3g+HPlHgETSZW6K/q0gZcGXGJDMyejAavVNMmLIu02rimgeuw
/T62Mt8rKfLLUvAjpjKjnVRx8ihnM9+laDbQVhqgvqIGVdpkT/XW0sBYzCEgCs4yT10j9DazZ5Ru
/hS8Ndo/6mpeFGDJeFKzOHeV/9aOU/ikaYY5Is9cSsIo/hHYv5bfdprmwZc0u58e76mNHyrQ+02K
ySEXzqHADjPXln0lAPVv0XviE3W6fRXzI6ib0V1bxCNVIbd3z4zaW1YHsLeLGth4qa01BzclaIIu
Lk6yfv/6TUWe+L4UfwcrGMtdVKFwEZXIrqqnzS2W8aXKXKj4xiyOozF9TKZA688F6t3V9sVvoZ12
xA84sRRLlRcds3z64Y9d+rMjdNaNg52ZdQ6Evjo9l9U3ldX5tXaupWqMqzNKuUcG+g1Lgn0qlgVf
lrUTjvgwgI+djQkLQ5G0/XJFLk5ciK5xZPQ3kw7y1bLfwLRUFy5T9QWhe33BZ5GeTeK62jLxzog5
NCDYnlxB5SJkoMSPNMeKXTnxTRW31HDTh0o1bwnDyxkY8CkyQf8Wy29cxvoL8DNoti0BVMViRerL
Yl+1XfoZZ1H4HHfunFyjVg9/GfG41HWkchlUtKvSSuuPNg6GN6FJXGT78jPHOMbxJC+J6ujaRhgO
QrP1bvGyGBQCtZyjk6XrHUFg0fF1W8I+xA8zas1dryp3NHSjrSgTQki0fMoEAvAwh6CMjPLYGFZ0
F0D1Bx7tE56HjKOUhSCp/FKP+LHwbJS71w+FVp8hZd39nUr5y4JjuBdWNF1cVREXOlb1TiNEeQrS
c9bzDL0zy/PTJCP9CPJa0V4t5k8XmKofZu8tDd6HLdJmp8Q8gEZO5KEX9b+cNkzutV/6xzkxPweM
LQ9Xh/O+9IATUnczsrXZlmi7wHsp+E1i0+ius3VBteGeo8ggQkU39zSKmD7owd9z/xCEJvIs9VFr
fxkdoE7MC4wvx7/sLP6VYjd7myqLIC0n5zbo2V9IXni/mEdqlvHNjSuafBbPMifW3Yzr5M2n9MeL
EkumDNR35I4kx8a2f2HYEZ9mXyxEQYdHexLuyuOK5sd5fQWSsioGugwrw8aVbyJQXY/gnK1G7oMp
kxvhOqTnjcXFlAgyCq65PjDs7yi13lMDoZRnVfvAJUsiqTWwytIm3s1td7rskS6UBILWAQ9a45IC
VS9L5k+nLO++la0fH3mIy3dSqtSWd3C/LovE3k9u/ai5bJ5fS9FxtfJi4W0iZ9aXuHLQoNJZ3NbS
IwrHY0zVJHZ9fg1W/izDvs9V/uewex17hSe4FwKZKqruXFQ6vYxFzwywMw+YKX8bTWnvBmyTpNKM
5oa5EWN0h6zVVI2EMeC2IpomK+5DnYQXR4770Co+Ocz9X0ePUdoloNmyDyOA0GVnfHd8Uv8SW87o
VblfV6X7RY7Qjble+pzINztLmf3zGjE7mL3JFtnYPOJrGWEop6tLkANA+Hhfav+9BBF7Geyqu7hO
hLFGcGPFxNHc4hierofBzOtSSFEFox5SSsPveThEpxnRzJujiFvFfK53LlhvtBk+xGWRGZuebso6
yKv5Ohn2IXBqSWgqSwZVO45JHMudRF978MFvjjlVa1tGw4Z4JMJ0Qne45R2vUESkPbO41D/XhuSZ
CIJnguz11rX9nndN8JR5G6+itiOB13fCa7OUb77K/knKEvamS4Tw6wWNsiG/0+zszgxsTnVCsalL
j+r+JUkakS6uG/pFGxE5NcmePD4wnc15GxZcrS2uvueGPRJ0tL3Nlucur/qWIXTIziTIJ2P0yIge
1+A3d8rNnQzZWvxlUWUb1itr3A4E7JnaOUe+yda47I+vj+SySaYxGVED/qCVuTRf+kHLU9BhyJvx
4m17o9OXyRsZp00146/lU+HpX2GASOt16zXRtHRo52jTqJrpom4TSQYw1xJoG//7URR7UPm89Bwn
m4nhzFKnZ44Mr7x0P1vbVedCB9mxMzKQyk61n9PaODDfhSE8OLRRE9pIAEeLYY04Q16j2P7bbGiF
0v+R74ZV3kOjT3/a5XhWDUfFOHrmvRt1dmhVF8Nrltm1MNqznuy3yCBJ0tDjGfuxohDj2qAnelNx
ahJJ5FbvllbZEXvRR5K5HjcqKg8OcG+LcCV885gMNpVLiy8lTChr37UTe7QdO28fMi9+J49gDKJo
k82l+3sQu6CZ6PM7AVzddETtyVtr+xrpFp4httAeSIANS/rypfSPGZzLbJlNzYV0thkmcQg5c3x1
xZGazzzzA5nn10cRZt+zY5UAS22CF2cQLvOyxMvISffJ3YrKfB8vYsQxgXOvonk6jW9l0BokGHlJ
uplDej2k/jH1RYZU750Rl0lnaedBAsHGnSUtFcsvCSyxKC3AaRuHzqEmREcETjKK5ZMaeTrUUi2+
RsZLZe/+nUWtu3995tNzbaKE2OCqbY9xRqK0FNP88Ir5In0Sf9PAyRnEsUi/ig5OHH3ntG6uxbK0
DYHMsqKXOfkV8WyT+0GcBs5rdOdbTufkWmnXvNDufncx1F4QbnIetOkPMR+8lMtMmUpmNHn2heM5
vWVw8O0Ik55Ca3J7/REF+Qc6CtdDH6DIyVuUHrlfGJeCgAbfa/DoxkpdHKdKDlj23mxaVwyvq3A6
vxZcvIAbOkvu2CiIHiuS+OGRinCAJpyM1cVJ0vry+qiN9L2K5vjA/C+6BJkfXV4fYT6EAeyJ36Ph
6WPnWB/MoiHzL5sPfehmFUWj2pWCHEJQ35Lj2Lm8PrPoRaz9FoBotmz3LbJMTPGa06MMnWKjmU2f
zWTxErTLh06KIKVe9vtpaZ9lr0p+WbxKqnNudVfHUV/DRObbgAwpwt1BGCLBJqKZw7Olc/kuxl6T
/AKRN/cJXuzifsntbPMLIB40XArmyVFMTC68NjgXy+LOLrk1cfI7ycn57DBknG1FBMVADBN9NvsY
GQ3/QB/2wTpru36TtCGdy6VwNzIg7apisPEak74WNc3mJZ1+T5rO3WvfeC2VHAhl7fR7JDtqvWJ6
jpgvvyx6KVNfn6ak1TuJwXVYNN23RTmFT7Xcv14Cwkmqrc10ez17VuABLrW67RSBzjasEAA0Trd9
Iobm7laVf0nDcLR2sRma26AP5Z/u4auFyI7pN70AokQ2DXOJGgNqQJGgIDT7VlWdXwvVHnt4lalt
1Kf/lE1Yn/+9NOiQV8rr32r4AZsyT4e312IHxgdJP/7K8gfr6Ro4bpz+mTUk/LSMkYm1kNXvQo2H
uI4tkhAq/L28Jz98mIcZfcC3AKFzAO/KiTBKwDVJ+i35VA2uMiSkLzUooaf2Lh+r7ybf8RY4Y/Jn
0SOZv5bxk+TIn46h9K9WMwb1w/GzcEmpEILQwEBkpOOKwEM/MRN/UAHar30uPF7UG8+e4yzE/r6a
O9f84eYLn4j8yUtGoBrq7YnY8IKYNiQhLnQlqg7CDfMthmX3OL06hMuCDr68GIzIGts9skOaTK0R
TbSZXgoaQMr8uPk2NpGLNJ2qPiblNCcndp5x6+9eUrFsrsQf+djr06EGfGxwOVHyFI/sNKHVAMkV
zAZlP7Uo7Zh5zxMxBNEwvGHjU9AemOJWfivwiDHtkLUfP8m1jfdjiWoZ//z/Nn8LFZKgmwPzl/ie
jlOVEdH0f4dLjZ+AfHk4g5+vQinMCu9Rp+UDEEt17jp3PLxGRE7+NxBlDxuSLfbhNJA6ZrXhia+j
z07UHemFKHDA8Hl6C4VUoM1bvAiaU20kR5UQeFAQYUuqpFeAQGfAVLplfgC1xjS6r427RWURL/c/
SPSMQ6OCoVih1aE2dLObk2yDh0H/FXe/WzdTJ5kx8C/oxy3pMOTHLCEyZZ1+i2sUY1M/xY/XaBhu
wzEsftmhKt5zb6a/7r77QQZa3Fy6u6IL/nLrGSxzjnZ35ir1FBIJWWfKZ9cM8ylxw0VVRtU02tce
JslZjwsQAKmguU4oyzd/pnxe8m55fXOiZ8xFQGlBM3COSPvr6hMK8uREvjFC+chaBWq5QfBGXfk+
Pdt46V6/VE5p6jFBb6tq+6rXXost6eFTLdEBJ+g4iARBjdpSdGsn9R7nJgluaiChwosic4tH2T/2
ov3dJ0H+cPplbE161slg4ukaNWF5nVUf86bJnjpXv72mta/WwCyqJCAwAeJxruql6cQk+1fS13S5
Cu/etfzfYulDQCHxroH17d9PDi/8dDJLtHUrd0jy73QdqEhH7GhA4q1sQseYSxr0Hg9Gxjxvj3Lm
zaeRRpSuyjkIPbEt/npNDkntUkBVMBJ6YZOfi9xltBGVzXEcmaS3YuqP2iMix8HZdvVrusbQVNQ+
psuz5aY9fJiEh9az5/Be56UYYWu8N1P5G78/4dKM3PZRapC6vVQDRHepg8XQZZOb5Q89ANpwjYrR
cuQ3FzvLGwIWyvGOpPiGvi99Wk73rzFOuxO9pfQpsZ1t8wKfeIprjC8fvI0wBj5lhVhJIOxJJzLF
kEOEdyl845abMWnk6NkaSH8pBSnm9PEVBG3+Y1mINnGShw7DeBEeC9n/PXTimx0H4blbGvluViNN
8piAI7E+mXTgT6+PkO4AkggN8u7EUS0iptcSUgedkxiRXigzHAtQrx3mXd9odWyJch3OpJFlG43n
EqwVQR1l5/dnQiq7rdPDPIwNUV3nIKyv1rL4XbGLgqI41mk4ni0lBjzB6kv2g0cmAXv9Vi0n7Wvx
NBJpx6Aq2+J3UvuSbIiHCWliGztVvQ6F89Y6asImWZDh8NLs1ZidTopm4yVJh13fzt4NfXn03nRw
G0wnrfetNqtnZaCvtLKyOdRpz5uuUIs4Kc4IGvK4QSg35TqTGiYxmV32CbykP89sfauZPM4eEcPx
VUK/ntoqw3QqYeNui5TnYu6wLq1DMthKWgwk26RH11XqmA3calrCDv+oQanjoV6lzFsQb63Yy4El
L7cHrYS8EEB6R5Mn91ObEwKeZS5KVISKi0jDs0ymE6WuQR1PJYpeQ7K/GEi/rHST1UZ8CFu7+Sq+
enaHIramZ2ONTLWqNP4jD5tBge2TCcdnJ7iHxW0bbDOFARvJk7ULa5RyQpcHVOwd1WREX8y3x63u
GSVFvkU8ds4s3NRiIr4uQXtXpsawriDLXlrRG2TiVtzo0lSfRMVFaRsolMJtPjh/HrRkZnLcKLJa
EsEWK5YiqR5iweAneut8tyN1z+/e0UJWb938MMrJO02LkCcJadw2YRBcbbbpu40oKsuN1STH6kdS
kuKHYPnUKV29FyKfoQ8Ru56R0/SmSL0FNUUNoR2Q0Klj7vVUUV8iVblNPIUbUnRk58iHAyCKdFVp
HM2Z4rudOV4SCx1L2yXuPuuCDsF3TKiB9g6mUbbsY3H7NgT5ColNdkCk6qw8ckHeq75BRWQD629m
bSFtot0rtHkvSjchQov8GVSV4Bxfw/O8ZlLhKuO9C93gnpUR25zg9HyNIH0cqNg2MvuPLlB2H8M0
WN+VQ/tCsDsG7f8Qdh5LciPblv2XnsMMWgx6ElqLFGSRExjJJKGFAw759W85srpo9iY9cYvIujeZ
mQHA/Zyz99pWTwZn8JVZnXwUqZatM5S2r0ByKmJK1nnfRB8he+K6cXX9MRf2sK1R+Zixbr5HTXQA
n2c8B9F3L8wj9w5y8E7qw1s8+3vXbDCv9tKnmxW6j6Yrio0zcg6rSzz1sypSMsYGNsXw529CCS5u
jrrbUEU+nbiX10DDSmsJ2KKdNAWXcFf+dkz5QXtktYxH2sTzH0TWciTILnU0oE2Zin9ftSpEcGS2
sx9y68PqqpKdCAbRsmQu3xl0IkmxevwxT5XxltQo3WtDqk9aJSq0zqtr2oTpjrX/nric1PTGOGGP
Nw8IzNuvhhjZveb2XVY8hAj6umlWfdZE1SJz67yXXNKZFuNIyG/nbyiozPcEfeladu33ydVx/YIe
edeN4GUI8/nnEMAz0v2PsZh48qgftLE6vokBARQK7D6buWYjPpgXGqMHK6DviBLU3FJiiK07pOW1
z5o7pqT23uloQkVEOIfGTGYu8K4sQjWkSyVjh6lBXGG+96UZ7zLd7m6eIw/jhBowVVLe0OhekYkC
AhtRtFf0GKhgy5zz9MEy7Grb5v30XWPG48V2gi6a/b9uCvQ6Gtp1EE4PFzasOxXyq1U75dEIYiKE
LNxAowY0gHqYOJfRBOiYZy45ig4xMMPgPU09y4Gbip3uo9YTfnnNB3N4kczQTr5GUpPV7WZum0ep
/rEKEpUmvB2PC3KSZIo2NYpjdCqjIIey/uhpTje2G79aHiEwpOww3TCt4owHgUMLkrSjoBN77Nzi
m4Gyd+0UWrhDIuU/EZAX51xqP+rEdk9hQfkQDGX5phXFH7O1Bp5TdkwOZJitXQ1vaNK7NsGybfCF
HsGXHOLUHdcG6aUZS9r2X72QufFklNVrSAmyTj2ku4lOXnU/xfHbaIjkqfkKSuVV9xKO6pjzhwcC
iTmuHghEyjw92nqmojQlCdPvyjeRQy01AVclgvYupysRG8M/cYnTAcF193BEy0xIkPs1dfJVt6S2
X56Vjos2w9fio52hBtANkxMK0bffrRCffJKl5NJGHhs0YumXKZ6ftErq11brdn9HzwGn6BUOr4Ye
Fmry5TasTIeMygmJHSK6YV34ztcJ6Vq/Ii7Rv5RTRpfQTD4gIhSbMnSRLGV5uuNOPSbd0G4+v0et
3dPR8Y6xErrFcfdV3TwHZwoTDvvTn1KSmCkaLbwzlsphT8F0WL5WMyBEuGFeTaBH99rWIUz0JeOE
PHjzmD1xqK2KdwZA8xo/qfctFV988Zy6B5vS/CO2unKjJ3V9qcfsxZi070EXEGA+FOYXtMibRM75
CTxVRj6Tdvf9MjuYECwuulr6uC0OU2K98o9NUEcysjOzgtovSmf8ijgqV8vxwc080tfYe9fj6DkP
7C+rIcYwvCyOcg0LZ7L3dtNcSroqDKhZmHRq1zzOwIpW62okFj1Vf5mxqDUlPYpWXo5GPFCLHhCQ
iO7pZNFn30Wm7qzoEunkA1rZWxFVxc5iJLDlFFgfhnlu17ZuOI9ez78xONJPOJ6dx7Kkk30tc707
uM3FkH0P+UUlQcs8+dpZBSFtWZec3a4296C/4nPgTeUmnQkIKnkMcDxWVuauGPfkODfHpamTwm8B
Itx55FE2LvbwURxjX15spSSVjOAFiWVHTx0loecyFMuA2tl8izwPzDNCS/O8vNIGsvKILHMQM+yd
Rm+A+Ab6dFkWds1oDTGQlE1lfWJg8m8Va0Fl2ES+pBJvcZueew4tV/KK5yvtPJ08Lzra9tOixbJf
+lSzcqDSBiZHW5rHFifFpZuSo8SgeY/BZuCVAjaaG1clBV8NvvUrD+R4XpYstf59VahXpfDoi1r9
1tOYEpPKvLU7FFN5Zu46cgwfkhvtIQ0LCdvsvwYZN4tketSj5Hh6KjKsAXCGwQZ7m4icC/8xvS/T
JppdNucr/ZvtTgxyKu3U4wy9ZErjsSzLW5KH22FqzzW2IwnAuekvlj099ZHynLb5h9tM4ExHbzgb
XTweCNQ8iDyauRYooKbWJDF8eV8br0gM2lPt61DXxqiHCIPpIYYDAk5OErrnQlZTAw+2EG9eRckI
4ZI4V2Mlc+mde7WgcvLOqUUJWsxDs6stoZ0sc74HaWbeQxSf94jm8cZ1ESTOkWHu80BQnajJmG5l
1s1yD9Ii2RHTmYlAg3yraSKZCLNhaX+ZMXozVDblgUztL2AVHGyLnvPUbLo8BNg6pAXLWmb/FJ4e
7ou2+pE3Rrq2vaj+WgZMfmXt25fSxqOSDBHSZmeq9jagvNUyh1jmPBimn9Sf1t6FReKv42Hkj5gN
mNh1kzzUOeyYXBaKRcxYU43zdbUs3f8khAo8jQkoAlyDEcGkn0vTh4joIDZilNApatSoYXAQQRKR
ubwxX9GEaOdpEca5ZfVPVsYhQYpKhSDNiCCuOgK+Uo4ngT1nj2NFPy1LhSjw1BEai1KaqaIst3k0
MISxSdxTy2h3+kUqKag50syxmquQfnmzDSNem27qI83kbV7D6pMDwtDAkrZJSqaD54vLNeiFf/RT
+sT/tUWXV1hGkEdIO93+r1u3Q7W5ZkaLilrNMBbV0bKkU/YnqiMbsXWevQRMyA6mxQ02w5kxQIT+
AET5DTc3h/Ke3rRGozgpi1WdNe6L1mr9ARQxn6+QZB7GOlWSGVib5QD49zwYp/OBqt04LltRbgF3
CJN63jaN/TOMneS2CAtMzf0JqOvaD0EG/MmbN01QmptBWST8jqnWci7tqcJWVhPXR2do6g2Yp2Ir
Cyfej3oan6IhsA5Z6FnIoyQAF1eSRzuQia7j1yWl3dE3dmPOR1oiT3pK8qZ1brpDhBCtw27ybq5D
UIPm48Tbo+zqPiAyrmtMFS9aWrmQLhrMX/wBH+3YBZcp/FPZgBaR3sTvZuSM3CN0+NmBlw0Hk3+6
R+8RbWLPep/1zvy5vMgSXeFlSg5ZKX80Zq0kLfaRvTY1s6LKI2d0HIYRuv54oeXsjszowJcvp0qb
kSTQroxsdzfainKK8O54zWF0pxPT4mwrJwdSB3mACHym7FMRgrU23kwtVvkZxN6LLLwtbdjqMIEy
3bhZHe0/S3fLIEZwafSX4VwSiTeZKIy64ZIq2cCy4IWkmz1OO4tpilG6/bEIBz4kyfEWSofS5QQU
vzk7lAa5KM7Q0GGjoqZU/0w+EraR+6l2NUpteLPiZjeRsqdcX4u1ypYYJWtawRLD+dp3NIaRbWF5
52cKbem43DjLPVM2zK7dJiGXt6qjs6OW5dUgougc5SLftTMaeOiAZHsWXnKYRaDj30rrq5F6uPGs
eDpV1a9FwDjycE5JTKAzCOqbRsF6Qle+CmywlEnsBmhAWEY4uxu7zgLIi+SgV35fUb5O/m0wQv/N
H7P361EETvqyLECn0Rp7JAmGTb8xK2bO9LRncbKgKDZKyb0sUYWFI/OCWx1Saayz1i7Pg673t+m/
JTfyMx7ojSbjX+grCBWo+HnuYdvOa98fNR5BjXOHoaadCMzVDhmd1EtmF/oRc84hllm+JjwiRGtE
l2pZzJiIyA7a6C7P4ajrOtnSXYzvvBNGcBVV9kH/2j20jgif+PC0Z2Xbh6cQNepM/DDXoXOsaxbZ
xbFAg3Zc+tHJJTSC8GqKgMvSzxC9Y6JZjYmdrdy59WnUCoxvoW3uLcBWSkZP/3tpXqiBRSZ84iJ0
UUL7lAgOwrgMTq21yjkyoQWg+Z0YPP460fLX1wNj62EA/mw/YDSgiuH3tpVgfVl0epTjBwc1/RWi
XL1FBmnfprrPDxVhiv7gexe+rl8bSX9MK9+Vo/oYQsBlmBBfUjXzWpZQvU2ohLAXJj0SYkdfDZU2
HIaSCHnOdeox4PyyIudR2wElSpuLt1qrbgJs14vnpcFqQL6AfNfyGea5xrahKwfCHRgG1dAqXbp+
mh2zLcfWodatHwPEqKeP8PyaBelleZfxk511I/pTGo276fLewn0orXeRFbz1AmvvWdhlGD0Uap6/
iCtlNq8aMvcmZJn8Eafx51jfJv6JmmDWIPZfGfcYR6/jWRFB8bCnig50MrCdQaIeGQ69lXp4Iq7P
uy/vBLhmvDIN5jnX2y6fpUSZ9pBzT7fbmPZWiUthTKrWWzdplJzwEyOhUmfXYW6nI4/QQ4x8fB82
1c85a8m6GPG77vwa1bA1xJOxmtycRzP6IYCb42qaTH+3nDCWM0eVNIwK0ZsDTxjPPvvMIfcCnjZQ
hElR1LydZvcuSYI+cXNeQFt9cAQlUOIRFU071qaTsepyO3xSBWBsneR9NAZrbVQWXA1o2B9+hIFT
3QcFgfCAmjO+Yw2ZA5pCSc2QrNSrqYvR4xuR8woV8MXrwvCbhfqCP7VckWbWP5aFtmyAFSl67/zk
0CzNfS2ALODbGEXt5paqpof4o1VacVjUZVL7XphSe0FREq/aJixercD8p/SQUI09xgC7wXKNR37Y
zv7MZBBKNhG9/WhtdF9EJ9pnilFbdtu4+j2nnXuupBW9DFVP+nbWNz/g7D77PPvixLl9yKZ5fCkp
ZymS1DappECmZTa7oeaUm3PNOtT9T2pp52BoyV06ZXmI0zDYOLU1/aO7xaay/uCfcL/1eB8JSOiN
QwqjyIZe/cTW/MuOJEzGVhDH1enZQ1cuvKJwp3WFePmxfM3zs/PIoeNQlaSMr2LHyk9ji/Zfi3Ro
hVO1yesmfM2rsLlUifdbnyXzUNqEHUNvpkp5T0eNitxshHs1mbdcpaLl+dIcd55oofupZZ4nVJNB
P+7g/vJj+1FEhd+018J/zQTei06phROLXlY9WZyuwUg6YaKv/5rnhAkxsarYWrdcv+I4i+ka2hm8
HBVibvVclkhes5PwTFIQplk7mJnB7O+/obsfA7GQRj+Ad27xvSfTZXnUGm6YXbDnXRCdd5uklc12
+XoGBc8GzNVlljKiQpsMJ84HHI/DdZFMGv6NPDwjy86xtZsCuTWfn1HgP3QcpmlqKFlmcB/8bvqN
nvf6KYjIgeMfyxJ4Ad1XudFcGhlZRcu/YqiQuci58UIZ25bmNqQaniLZp0SbV7oNkCDwcrRsqjRc
isRCH16YYYNdHIIH48dq7/YVKakGCMT1J8LAJ0Fst4wGEjVQiFvF3NIKZa0Ps33MFYxHrJUkaWje
AVQZSlcKod2clPmhcNl4ISmiu7T0YmNPzajAiv2t6xuxH7qmWcWpnPDWJRPO0JwRLkSwMqXtKpm2
xUjs+DlMwWQpFnmxL2KCPXAU+RfKH/fSrU3PpP+tlsXrUEmmPLOZPqOC/yF9YJptVoL0Jcd0jrlX
glYBaDUls7HzZApgZ6DttU60LN+XtfxSdHReAg3NTzPjMOgH3eHAyuOpHJys4g9SxRstNe0jzppj
UdEjW7XBe9QmBa17q1q5npu/Z0jmV3ZRoVqly7VF6JBuFkCWnXTT2YvlsLYs6GyT0sbESiWTh4l9
atr8W5ARVrLUeGGYI7Kq7JmymChZzPmQ6V+Tvi5f0Yxra7PIOatJ03yFp9pv/FRPtiQN/Na63n7p
9VQ/jAnd0QnDy4siUT5N63timMkx7sNTZclkHwXdB+YoN9kbbC2ixvUkdCku6RT8NgwuCUepSJal
cJ859Dho7CbqZWxBxmbwNDj36oyWd512Movy7iwddGD80T7NyURuJv1LkwYPlC35seKCenp28LtB
x7zTFY/O5yY7lrBOs4gYJaxriA/VrNQzqOnRyWlT0t7MZUtBKIAga2CLqnNcCzNe8LWmXZreMDcW
5oKd0PL8S9GGCFXk9Cx45j2isT8CgvzS+Uxt4YMhOFWLndv9SeCaq01O1aEBkXNEUUs2MM1Q1xQ/
eHClp7IN3zUbF/GkJIlUriyeeZQ9APghnN7RLAMpT2v0jaHWnTluE2ue4upYvDq9EhMWYfrLjbvX
iurj3JfexeF4vTat+larsyXCJh7cNVgfFLa/iilhSCZFczZwTeN2s/9h4I2usR83VonfbGjhs8eC
Pc9r22pvzMgfq5gMcjAF7dGEp3Ft8OhI0bneBoDX2jT7YAtSAzl/AYIQgEdXkopdWdtRTn/Cagqd
rZ0U4ZoNn/J7TlLAELaxd20P7o3SgeUZGeJYqhV9F6lPo+NqqNVSipoKiiY0hI/WQh+nTA/YiHMG
UyqZPnbskyMUM9bQewTHgbPD9uOcaHU7J+osa1vUWbwinp6iyUsdZH/+b+S85ilH0HBaXhkUyMdp
YfyN7kvfEuDDsFPfyCYDTqYnOt0WFPdz4D4xjf82GiysQgunY+WG8zqWUP9qVAFOaz1MECGrECbN
bpH4LAuzUbF2Uj3e0mpbp/k0X9qk7k0Ef5pPlpVjbLABmle5K2ZPXizn52Kj5sSaXXu8eSdTsx9U
OuhYUfpxPbfRLXRT6h2ryw9UeofUlt4zJM/kSBe54ZSx62sY+IQHvwdQ35nDJCCS40YvzgJ1ZeOs
29b5aRpRvR+iQvRkOE/vetEx11Y6TAxl9fnzVbiTlrAuuhrgTmohQwKLGZLQNeSP2t1a+bivI4Of
g5+UYzIKnlXAYGaXoM9ANVLxONF6/wt9goMhGTmBRTGeNPeyres6f5iyEq2ohneBPWR34TtHv44e
Qhu6W6E2cz3GgWc3OndoEWyZwvH46/x27zV0zj9b6VbdjEcapAVQx3HvwUh8D7xVXa2K2kkvWlf9
43ne8BKopU2dUzLDdYncszC95N4Ps433hTkk6SN4pP5bYrfDDdv0SLS8wj7/XXIUUysRIcfRghkE
tVp6TPuXOBHjHQroWzRoEc7A1HqSx/QA+ODu2hFZGhxj997TDD+hgQL5jEAcIrP2gnKQLkjIrA4X
ylWqRs9i921Vo0dr8w8NUfsR/VH50rg9c2jPHbcRLqyzxdGcibs9HTs04ssPX4dZxzCZBU71vAMw
9zsmuuLcMqg9Q/93iIbHEkcSvX8RiBloWuDIf5E9SQRDWxDKraxqAaaq7SDahlG11z47aV0ywlJX
IwGjh8+jtz5yFpFCX7NnEfmpgCBxzDhqyuMTYy92b7WFOyXOn8p0uVkSqR2rwnI3FbNSylHe4jiW
p9noPB4cQIIrk5yGhQpg2P0LBhxtIEcltewv7jQbp7+LbH3jVKRqlOiVVw35P5oHY3gHzhpt077/
sqAHK6H/gxSXYEHHzy8JWIBbY7Q9s9H6N6Mg/4yKqmGW54e7nuHft4liUQ8674TfkqzxuqE/m6Ek
ydD0vhvfQ2VhXha3m/wjlu71GCcznGagqHtk+VCnbbpvfS++CFFeYpR3uzypmLLbXbJ1EbW/DtSo
HFLS6R96kCtzhjuUS5TwThtk/kpL6+Q21ORFG84+Tjz3nEHboZGaI5hRr5gdrhhnhh6PU0PbZ8pM
m2u1djKK0Ud+GHVkQKbMZRbVoFEFzNKyqYyvtgtB2W9RCnIO6OL4xUJhuKsjDEuE7j0cKxg4cFYY
ELm8SWSEabcJmP5ixnHim6+W5ZVRvbVthJkgCK48PykaJkc+Kn6OA4dF2DolvIrO7BGt0WNd3pWZ
aV6ZIeFqirWTu/iU1YIbHxUTB/u1yMKPAUfYm7KFvUE8ciOUQ1ocWydLk+VbL6f15HfOlzxpHqLu
uLPL6ja5SYT1yyHMQzfqu7lfms6AIptbVT7IoAjPdKKOTECyg2sJulrlgPWxYqa5SC29BdaT0Z6w
Gcs0zIJIauq7J+buZEPLB06ti8Az69P6QB1085X7eFnGTLxmPVQbs9KHrSfsDm3lgEaOD4Gc9ny2
AA8E1tegRUnrJ7N2/XdQ5sZNzJPKhvFY0pZu4wFEjlWMWD+D90qzqxfdLuqbSIDda9g9A12nlxUB
eu1brsMmQuPvtKU4SQWRCU2blkjpTIciLX+4aVj8sJvjNNTZfiCcaEXBl7AhecGhAWmN8zoF+m/y
SR8aSIP5pDmHrrNuVdZ6ICjxruKx4JENKD4/EPhRUOKSmbViUvmzn3BLc3ZAUqY6O2lngotiTsYN
j+IrQgyG3AAJ+6R58pgbnHWVGEAYwIgnVz58Uf/6LGmZxPTH2TAfiyC6t5MSPFFXXGUzmiuStdng
NWfGNRqVd18tla5b17b4mCX607Iq0OrVWN9BLhXPxjOqMygCNVIoYgdSAaTIPXXodGMSON7GBihr
lOIrRrzAPgSHK94IDye73450H6bsazlGMMmzJCZTxCZBqy5mC9VHcp5VxZfylNEyfzwOmfi3++1E
hn2egg8Iqe3ZUouvjM9jIBQDpI62UhtqcGM8CS7/T90wfKs1ZMh/RQ6LvuGzUdoC6jzIampHjECh
uGpQX3Chzm9Qv7gHpGOfNbX/LAvDKknLg/p26yeSNjGt+Qvo4+KSaPM7tPFub9VwLCqHgc3dlE6v
BErtazebyZnHdMl+Y2hnZ6zfABv9K+dcrA1zjwERjDJSLtuIkrc5oTuZ9j+gFIyA4/mAczAKt0Kp
MuXMYZZgJuS6xczRSsbGz06W3/8Q/H4pFFBpWdICJ5kXnKOQDfLv0rTmvHGpjTKka4s0JB4opPwY
b0aBjPbS2CW4Bz8wXmkMoLrhii5ciEaji0YGu4gxNqekL1/A3fuPZeE6zcl5TG8cU9yHowakWuxm
j9HeWXk88sS0g10OGftWTk1o0Kz22OVy0g3UcHi0tS8W50SYYsa947R+6xGy+4vK2UtLmtZR9fHp
H8BgbhwjqndbIcEazc7OrlbOFayC/IsbcfqIlSm10jT74qYuclbP3dGd5rSLtnqjM37G8F0NX4cy
1T/rXD6fbs9F90hMUnGCqRoxuo/vAgTLjlCn/AxsND+jU0nwLpUNk9MwqVYKZh+Nrn8AFPevb2ag
o3AERAXnGvegrUA8UZPAGJ459mMSo02cN9Er1fRx8m10ddaI0bzvp2shSELK0vJkuFAtak5eblSi
QYitmqSMXW/3eI1BSQVxcas00p0m1OicjYwhemR76RnQ4HJ6z0jQEE6O2FX7oIXVCP2tY4L66jij
hHYYXe1EbDHKpddM0Tb5AYb7jEF7JzX8H8vXRnQwn3I+GkFo/f/jVyxadBQ0YhUpnyVXf7NaaraM
jjbRyizNfM3p7540K+cgSqb1N6N1Olg8TEsF3vfzgApg7I17ZsAeIn+JLa3JyPQoEnEln+hOJEP2
xq5PT3NOGGmkHPNngh9undWEa04i0U5LoTaskq6QW84AhEsIU7z2xfxh612+opuE1E4NJ/0xueFc
1J/AszsyHIx8O3u43k1S1FZZMGoXo8YgusgarTrlYOsPW7+2+MySPjsbUb4zEzSZZA0zX0C/zbmk
gPwzBF9BaM/bjrJ09bf8A1uEdSfFoNYHGOdqNvh1jpaMqgPoUKDMYBBSdqIS7mbWZX/DsW5teEb5
6zkZIS4utZDoMa0VfkrqigIc2kW+a2LcbRZ9wXVnFmIbKb/esuR10FxcPfwFe8raC5mkNwfa+C0U
CdLQCLClA6QowPj/XJY8dY5p343nTZEBE+NR1V89P1qhcEYEzdTxTC3pEwrb19vUxHuZjkj/xNCi
/1OvloUgBMZm1jBvDCWmt9QScJ3A8808hGllvsdezp7rIEInDUx9sbfGz8PQcgxKonw896pdpabq
kxHjEYPE9PmKgU+81fj4XQ+rT6oGnn8dGHPQ2iufFJr5i18yyl5+Db3t1hBZw8uCiMOBFa18lAeH
ZefK/RyA7RBiDM3GlA/FAgUbDrdlseteP6IgeEmCsllPKplrROR7WRZ9pPndZ1w4alKHXiQ6u2pW
Zaul8ZvulJmHSA2Ng6jVT74HsmjlIR3Z0D/C/9ZH83mUjsdMuyFhhikrP0g/oZpAq+nWfgqWoeHB
xpMP9xFgJgw0NOKOqfA2wTTGZ08toMlw7rda68FdTN4sCb3S7FrE2I56iZLHUANlc+2ib1sT8WWe
kGADho8YPFeN/5q4ukkGcIWG4b//uLzypAvQejnGxqN54P8lkehg5BwxbZyDNrtnspF7Oh60uYbR
zs90NEnFHsJiYymngaOWocpgcwla0naNWkLW45ULcj72cEtuGSFEq6KJweFEAsyrFcN2EBhhXfpn
74wdvLWLpOiVECBzMzfM/mcv6LafY/8i1M4G1aUSAsSW/QM5UrMzsTbz+7MYXYK9r4+yHaFFv9LB
GENMyMihUzB3GAgE+TpKPOWSCXGRcYGYah6zr0OfUCUrD3HJgdhJgQPIxVucRvH5c1Mfk/gxKbP4
suQYai6xcowLeGd78tqf8x55H5YxrSbwvUrzGVpV9PS0OtkvbkZPkaWWV4vDURvc7IBpCV665Z5I
6f53sbEsY5kK0QLwq1qW/u+CNgGY7my8KZPh5/62bHLLdqfNzRprvXsyvASaStq0p4q7dXmXKKTC
HJnwWjkAZqqzsih5iFAyTy7KIqcWw2FRZ+uOq+4uzf0zAtw49Jrp7AyTnvTE+fwBCqCnSy6nexTc
EYqJtQm9ZmsbaXzpnY4ejQMv6wTRY/W/BBFEqXKJMNja/J2TigpoaBC733ugh8fAmb7GS1eCZMNg
h9vY3pukP2yFSxjG4FnWw0pS+wEJOGaEUtHR9MjKYAJ4lEgT6LkTrFfzkdvK7VSNVvW59MryhBag
PnPB8gTlLLuBbzxdlqVp5vkwyubGcyulpyXZAivvXFQJMxO6M5vl7SA6batTea98Gx+kdcwMNomq
KxrU3iKvThpKMAX+JL8rreUZdSh3CqClk5mC1IoALiEvVyGuQfGT87xmOShhhiGjqcliKNNTZcSq
W9lGL23SKkjacI38ZISDNdW7eULgKAKR7VJGwW+93bick+Li1Ds0/BHRW6tJ3Z05ZUpNI527lWd1
t/Fnji1/e/zLK71BUDZPeIq+kcXEKMzKxjOb23gelGrJdUrjiDka+4Wes++39xTYATKLAps/ZsRn
i0FkD0JlZJImFDsKvFADRxC3DPYz/l6H5V3kWc8xqi3Gtql97dSMOa6t9gyhcLPY0Cp7+teVlpbl
nactEVvS+h5FL1FSA2YO6AceMhGj3INbtmky39wTLYT72D+hvXdfREo/MM+rX2zZYiPq9HtW8Yff
VIIZmOXzcOUg172IClHG9AozoL/miTW+Vn2qr0kIBKFFROhOI7Rzg5VfPAzDk0xa5hZ6VVhcC/qn
y6BjGXnMqmkSpBglcL2YSViBm0Q3M3lfyo4BiD0bG1j3SFiH1VAYQ7UHV2gfgT8dK9XTn1Vpr4qY
E9YdfR10PEGLkKAVRbbO1a4betGEgyMhHFTZkqUNUcFvtpFHxTWbot1FrSlvrYQHBXtQ25XdZFzQ
wcSH6WsnR7n1KHrvgVoMOnWYtmHSt174YL9Mv5aNGA+VD1WHmKVdHDjzfQjbBnwiwzfIwfGdDg1L
DYqsNgsdsmZ7r5Twu4GHzeYGIsJji7oFDHY3c9G+145m8L07J1zN+biuoIDmbo2JHoLxtq7t+ZLY
0jkb5tchYxZsqMtgURkseoOx7f7ESSKOmu4aKHZnwIASnjNMSPeaDQhzPGPXY7tlEiLf2skrX4I4
AfQZ63gzWnlqU4O0HM6CAPuIxw08zfmcrSwDlr7S0E66+IaZAsA9VE+6hVa3HKvIx8WioBSNscK6
L4u0iCAffXrpswsPpGZ4FZY2B3TeCaP1jqVG7iAkYQotCmzj7mhMNPX0veob+xtaem81qFgHdK3y
IHu0JklOlktVWe5Hl3wDjv42G8qHjg764RmQ2LIKuc+k7NJcbhomG0TPscA4nU7mL7Sf+r4WUQWf
btZJCrErSIhtS3gmnSZkf8lnzyl3onqVeI6/i0hzTWM7P81zkKCIcXk42fhZwT4rRNwi5vJ0p0Sp
N7/p6pdf/iC10nSSSZudpunYzmQWru0MWltlGpjeF+4cuFJx7rJ6l3ny/nlwA2CR7uCi0J32IiRK
zOSQxio06bLYHYmhdjSWDLSEODjImHeMHp7gN8YjLgRgfFFeH5ETfo+Zm99p5IotJzf9YNi0tZps
5pwI4cRYj0ze18ucL6oEShvh7w2p/UkS1Ot9GDRPZ4q9TV/o48aBqhu5Rvc15DiykOxy1YFbXhWq
DSc8EJc1M1Gq1f6wQCrMmJCGIRyAJKnTETfHThAjcF4Kl6WEYfTpHBsze+aDRycy1gwOub5mrWKN
BnGmU3LSbSLqxAGUVUvGKGRJIwwae3tA8uihijdoSLfRs4Ct8PBcDv70WT1OlLFziufZOdHI9ZQ0
DejYHOJphrViFc70xrPt7INAWVMv+69TbKdPrR02QAz814j2Ad5Hz1s7yj+9gJGWJfG+JVHCZC/r
v8IB9g9QrgcmoFyMN7c4VpVq5Gf2N+HjKlgG9xEVPuFTbb6K3BTwbRNvO21Otglgui+1635z8nbe
pp7B71ESrLDQxJhc+Rc1TbIapGKtPyNmo3t8GDmvu3av3ZfFrkljCxqR7nBvepvBsrnEbWh+cBeR
1g8mVAxmbtflVZUJmH+Ds9Y1g91k9uYj1ifob51eDjTTWzzR8Pj2HflrfsuYS5dFfdf14CFT8txp
Remf+2ZTlxhko3neubZvbnUPCxapocPjyzCEaHSqoT6NC3iytppvauRxmwfDuPWyDzb1sHKgk609
1YDEh93yXEW8uuCZlsUfu+FA/RSvtC7+qPXI3X3u97Fb/H/yjJYImopDIZaZj//7fz7p2Y5pY/9w
TIOS4X8lL6YWet9hMoLtVFIQJ2WU33HpvxXhPHXYmpH2LUjyZVhKhhj6E/QlFC3+ieO0sw1M8VHA
wjkFei7Z7eIXEzHIbTRgZg62yzXsopgPeIRf29a8TZ3voAb7H87ObEduJMu2v1LI58u6HIzTRVc/
OH0eY5RCeiEUIYnzPPOP+jv6x+4yhjojMwuobjQgGHwID3m4k0azc/ZeOy+PXYcBLwWp7g6E49Y4
ESc50B2haWRDhEaIWZyWQQHCvraLOvSWiIy5ybRfYRnXIff7yxJJRneoYQ1HntfCImhYttCMmpR1
TlLK1ijUl0a2E2ewQUcb9uRunFH9p7V9p4pDaynqEaozTssxUmj/M0XqQ/VNZ9dLRc2yzhX+2yNf
VevB81rzpaebXO2zw3JCaNrjv6aam//ENEfbZRvs7oVmCpvv588xGLPTC0UHEr0xSsTqqU14JZ8v
vXaGvBpMIijpiAJk+PWYBhmUU2fwj8uPuE3Y3eSr0hRQXUa4i9c2ivmUtg08035Mt7282zLN7ONe
0d6fNezBOQdZSo6ztHiJSVEvsO0fIoP+63pRFgd+jNIGvRJ0dPmgLSHAy4NI5n9/EGvaSjdBMxp+
zQnHXnsnmrK5X/ryH48tk2srZ9jlMaPua5zntO6XH/74ueWx5YeXx0LVKv+b3BGdE/IvwSOmS1yu
oVGddDXV0fW/RDUJPepYHxrBTgHYu0tMkEbL4FQsqkNTCTbLNTweRwQzALNCB0+wgVVnsWep/ueo
GYYH+QCJmPAVHJ2sD1+vwV9FCO6iJlmjFprvNCRDMIWBWHZE0rZ2Wl0s0qB3eRa+zfIMqFEpHAZn
/FWZYZ36Y55ZNHzwwwbqFKvaokDYsK0cawBLFmFFh1ykb9SipwddjRrPwW145vsOoRn0D27gt0Aq
hfIQ4g6BJrnsmQMF4H+lF8dljZDLxqYRZcBbQhVyUZ0gqIYlpdO+H1dluchVjJciE2zDmg74Z2fq
NKUlIw3GhbtWJwpKg9+O16w4UoIBVjPR4EIo45DpMH2OgjC91Z0NMRTc5oZVAkkzRVGB3KLRmQDX
Xlh/apBjP8crtVLl2cqSNj9Elu4tSzHgNjYpvhHRIJE+HzU5ECLWQkczmSGID8n3zlB0u9qFB2Fl
s3WMLVgpQWJ1a2ypJUy3TT+TiUWmN0w8xRI3zdGSa89ihnit/kbRIUKznep7/tP+NmM3PDiq9nPG
obnD86YgWY6mm861dfE/RBBkoFap4y6rqE9RThx2JYYsGq1RCQ4PrVlpcnK4GZzbSoLE7DxStvCs
iLyTROJuTqHldap7AH+8Q4oXnNo2XMeyqGlItXmUkA4PwmU3Vv64nfO+vmhuvdE1bbpWdpXt8vA1
VypCRAqzuYEfiVc+pYRbE15I2fGMuOl+QDF8M/KSIF/opQfDjLobewBavug9G6FBojW06s63fPxK
xuepVOOdI+uGQLQoQZZa5Xp9on8riqKF6kKnvKwg25YJMRVdTevREIV6LMrWfAgKUproE/tQFZVL
yPeFJrwqbqDJbiZU6INlNMq5Q9F1jt0hZYPPcjccEbLH2UDkxxCC9x4QhU9tQxUWgT19EJ8tyqDm
827QauBkCTX4Johob5ndoQ3a4bELpSLBtz/R/99Wdh6cKcTMAN45AVw2EEtEg+KKac0aSVurEhlR
N36368ri+5xRQ3T+C9OT/Hy/dIM0BCcdTgRH5CMhvbBAHTaCK8cidIQe+LifxuZYS17VMiyyCVzo
X9xZEGo2pvG5MlzOaN1a+dICZ9w0vpu7gWmdYKNPdeX/pF16Z9XWTL+hpBph8TGEY/RkubhtldzR
PbMNjJ3Dn75i3s8gZKdfEqlvyRAE7WbNrd4o7QzeAlNqLQI8IjyWG0SJBRkk0KCRN5O8V5XiarFx
35KYqaDVo1XcGNV5uXIug23146GgnwEKyz9+DBV4kbAopv1S+UrtpN9piIJ1qTsgogTLWEzBWbG+
SJJdx7a9TfXqBnBhXAdRPe00Cqaej+TeQ5EfbntZ5PU7OMt2KA2uZkPQjJ5FcOgFTpdjOHwfkkJ/
EP1T0SM4BiymX7RQexSE9qzQLFUcPXQWQUGma3cg/QSxxNUu/P6h16DXIMW7cBVjKPCnDZnREtQQ
CwIwlJ9tTb7Px1CF2nOhGtPW6jWMcb8PyL4N8H9Ojp3JL43N7DhfYhVj994Virt2dIAf+KuIaEnq
wdirdFlnmpyI0EcnRbkMv/VTHDbdVkdNdlyG2eRiMMQyrK3EZxxJjU3k2CE7TJWmboPZuGZaYQ8L
20ze7WfCrwR2yzWufAKKxTjiQC0mBHWRcyMhfY9XojoXTeGuGvbY+87ynYcZ4P0UZy68i/jErES9
WWo+aDobJ8n1y6HZHhr4H2xCjP7YyVuVg3AI//peRSzBFAwTG7/6NYzDz5lwu10vgUZCevU7upDs
x/QvQ+d+EhmopTKkPIsSMTvHlB13YDrUpy4q74142piT8go5uNr401PgBt0uIMKKBnp0Ms3JOOjM
37VUaCkS4W6Fq4Hj/ORqxAzEYSmoRsz+WsOtBi5obCMudGmxIikioh46R9taBsxotkb+A1oSC3te
Cm65rKezzRwBI7S5fEDCUlWgSdHy3RzuSn94qiOBS6Xhst6rSn1wal07kxGCkDDBz5MP2kuq+W8T
nSyk8eQNKTnxebWsBCky+TrJJs9vB2gLtWhPRQGPT2UC3+RK46xauJnzPACcZ+IlCKwGVZrbt7aO
2zur6+iEk94WhbC2YRBvI7o1dxCR0cajuFqDMhxoyxHUqFSRed8JPKQW+XeiAk3fath8g/wLorAp
8YgV+bR0imsxxNulcWx21ecyRAczJ3l9bvmw1hQbf7Vg9DZiEqZxWBY3MXTal6DQvlY5NHwK8uc2
o8DmJvMOt+8aYn94WHaOY9nCwQ44YdXAvfNn6oAQpKC61bhJWi3DhjMwiRA35S3zzTL0SfvJN9zS
XxfF0+KnU2zL3haF9oYSyz5YhM9h+Z1uVZ4Z5ygVrE+1BDbcgLXAiXDoT/4I8W8g+6ICvuZhnCUl
nXK7R0PMOrKmitamYqW7odEnkBxmehIQ3F0SjG9DJMC10znbBpJ2NGiyJKxiNGgbMGOxbsTv9MJS
RkgFcXowpVBxpqfvDfISvfCVqXeNtEGdz1GOdHvxT6W23q0wUAnWWK2zm5lOvD6oamjKRXrwad6Y
QZPdTRPmM1UHUjbM6WvV4sdb2FMuleJqRIFnTKF55wz296alBVXp01dXNa4xxmSwNf2RPA5OhD65
g6vt7/M+AKWazltKNOWeAFWizSBn3xdZOB+TNr9l4zweZl0PTqMcQvadujrn58VrrFbOg8xy3WnE
Px/wu60/uJlNX71BhMaea2MfqBOw2qNM2+sIz2Dt769sRecclfnHBcSCbTE4Xy2L7EJf1lUqPafb
rq1t7KRuS34lUpbrjGp+XaTo5RcxcwaIbk89X4Lbd0JGBpZdEgM3RKPc5awrjXhQMIHCzVi2hE4K
8SqJi9XS0zDU6HtNFXQbtHTNuwq3YG3GpPyZ5n3fsTQygUxvUbeGnqJgy3PmIjg76rTLwPF/Vgwb
DXVUJM9NmH+HUUkoECEfNUmhmGWafIP/jJq/FMeUFo5J5FKfM+qjK6cLjoo5DQedFj8GAhzvLNvt
tTUa6v3ka8qaMvIuakJJ6SLPauVgTMjsNrtXUiBBWTCiJCqS/cKpQoQAG1HXV5gRI6Tlg3oV6heM
BzQC9MJEIXeNQSpI8W6DlgWrwwjpdaa9ovQGOHaapV7pa/TwKIPvyTCdtybcT0L2op6yFP2PxiRa
CMaDhCLQS07L4E1BtuPVrMxZIaGdSSwI4qJSscgQ+5HGjvkp0vyHMPMPjWy5Rvk813RajYubB8ne
DfIXNLXGNib+elca8yNEELj3cWh6I+2btKIu3Uh4T24Z28lls7Jg+tSCOE0wPURIs6aF7MJxI8Al
45c3t6Ws29O0A+KeK98M+DaIHaf34OrMqu/MzNT3qqwnDmirjzamO6Fr/bgalReDM3br1ubrkmio
tigJI5iXiswTSWSGAIrWgF1HE69UrU8hWtX3M9WlcxtnMXo/kszGajR3/aTuXHN0LnFhgICl7rBB
r72k1jVwTAY9AYVGuNE6JV6m6/Of4M8S2LD3od1HL03VHWmYRRslEf2+a5TRy7MZ1shoqVzS8gjA
u74u7E5jy4ye0Gy6jV9q2i7rshMzmH0RRfWDBgNbFgQHXlbj/Mh68TPODXGu+oRtut4/4lOmEEW1
eVMNpfHsoMea2B2eReaqm9jo3qJRCTwN7BpXKziZekHVEJ/YtilIiA5MLpi6Am4lCtx9IdlFhRog
dB+Bk7rAmBDARV5Gq+qUT0O8NtIuPxtw4xFDooFZBgx46y7UBCcBDc40ITxI4kJh82Dz6btmhRFv
Bn1T3AwLkZFvEkZIT23X0q94gAW/7Y2621aIVjaK01SbruQ/cmdt8jI4PfSms/5cSv5tbKDUVv3g
QHxSBMriGccuqC4qxvxnsMhnWFxa3M/7Ws3VI0XR+UheVtp/M5AS7gcLFFlVjPEjUq7+B707QinI
Jdpj3yCvSNryTXd87pG5PmYDOn58a1luvoTiCV/gHQgOArLRNxDzh2XHiNFd0IXr8/KbiQICNXI0
XxRKoWvRO6DG/X4+6XaHzjswniJQKxeyhyZgOUm/bzOrownspxsKmIhMMChkVv9oTtSiCiBqQJ67
1xqki+fUwBqGKEwf4wpnlDrlvefRVYsvnRyShrC8OG4a1PBqsOLipexTtwdDNFbmazwL3hdF+nPf
6N1uKSvbPchtSwEHKqR1opWJHWFsRFvfmVFyqsW8SWZhXnuJxLdHi1gNsq627B/WdWk158ZkxpWH
ydKXImktPqEMuBn2l6rXQ44n+KGmNBJhwMAwQb7sqZVDgOdsZ6jmKy1t6vMj1tu5TxoimKPEXpES
vUFBotMwSIKEqxTF+4RW99pBSw+1M6PpEpv5UW1IqzKzqnoUdvSmk323z/reOJtd/5wopAfxHlte
5Lp0oa3XoXD1+yjIt3WKmlcFOXvv4zzQfPfONEmyHwyatapJmAQzdPFkzIGzjkr9QZHYqrglAa1p
xQUTinZqw9iWuW27LoTikcnWDWv3T3zA7raRjVkaC/F6bufRe7fE2tIXG6KkG9OqXXe84Eydoz4T
NiVw+K0LrWJ61PeKxUJYcbLm3CMolG7QZSB6ZNpWYYCUSCoKlyEwiNcKDI9DWOlbOkizPtwFLQbj
Ze3B1Sqg9YfKa64yOMoMJaV/rp5kUzjucYmJd6OivFQOAo7ejtwNZSVyc6JE9w+ZTAiQ+wy88CyL
LVF/G61WEg8VjQhdAAhHVW5Nllupe8cfWN4peYbRGStBoCSDR4a1QsMW813Ggn6FL8XYdjo9eoLi
KEc6ERq3PL1XoeTv2dzBHqjJdAM78L2SRdZlpaFI/m41zychwurYZerJhDJwSzsXML+rP802pizZ
Dl4aw5og9SsuDTgMUjXeR3jMFcN5Uh3EpBVSmnVPJvPeTmL1ACAbpSne5NmShmo7+ZLY5dewGJNz
YdTRZ+FExx8IsNtr6VRsFmpw145goWWQnD5nPtQFs/m8XFNyBbowKyvnQdAYnJ3mBM0yOcJTKB+Q
NNn4Wwl0zE99nbQXx/6EvcQ8hPVcZ5yO493khOQ0pLicuMD5R03vc2/QMHl9IE/1ImnR91l3oTDZ
HJrz8C5mSGI0ZYrMBlsWndAkaast23kR+6tONrP9WIwHqI63ZYPWFuWXZA6BRdZjtyM06dKysMik
DkuVu0+H9N8J7OQCkzM7WJJTg1cg0fqeBWvwvLCY6wQxYA/3mXguUl6Ghh0CZal8U5PUu9W6xLkr
ChIcLXI810gU0jXKJkplLsb+iAuCL6MmTc3qADqzxdhBn2w2s6wnQi9z+fOa8eA6z0Rf0o9JKe8v
iwHwjKhJ6vLSIfDBPeAUkJlrda27AapcZPwY15rcjDYlUmBSATn8I8OS0g8wd70h6ouvUE5ry4EP
ux3vHJCNm5A3xrf1NRrG10prJzaF2ONx03xrGxJ2OIRjUvV4bWPp6nV0MPgFTqJswrbBWwcJuVTG
FyvKDmU42ofoJ0Ub/2TC64SOCScTitZb7BKi4zgUtrpB5Q8CVoLEYr7Ybv9WGd0hlKqXXLNWWPtL
8DdGug3ET6gH9Xks8lzZVJkS3rdq8loPTKIDV6TVbGvB1cTYUwGPShwrOok5Zm4zetD/0y036APj
9dEA9uQT51oNekM1w/smlx48GsHbJE0Olq+QGwIytirJ7G2zvli3Fh9bRS5jnc/1jp1/v56V+NhN
JgGU0fjKW9G37E03riCKPBzC5qLWhUNgc7YjQbQA19ViclZbcimiVqzCgyXPV6G6zY4cC5ZYSzGW
6uAxAfaF9Kgh+/EUV1QpomSCO60CzIibmwMOjdVRl55H1jxntaYsEflZxFaY1w4h5MBB0FVkt92f
8kKwpdsvNg7BdvjA4nn2KhOCHdaKfuO8axFpU11gKz+bTTBdDH148d2QKk016xtHptsWXfeo6G26
1+cuOlSBf1o2QaQyf3eLQTlotaqu6Xn4a6ooq3RKlC8hEjCQ8nxSAmWkyq+bQwRlUUO9rGlxZ5EG
PyNNbZwdyVx3ld/7uypBLwqb7LnRqY3g5vw5OUrz2Sy6z1RUKYaY5rydZWnRN+ZbgWjkoCesBQwJ
78VoNR/dQsOvHNK7pyXq7iK0A9dlyPkGZ+gepEZkXhhXxm1sVB1cDkiqVKWjPGjTDxg38VFJK+PK
vtzDGVRcwNhom2LkVMsQD6yCcugpfbOkUCt1O0ly7aDgiXHpCnt1KLXlFhxGU8qTEj24OIo67gF0
F+c0FMZmmAT6VImCqlEB7BzV/ZQY7XBR5nwf6aysCIBp92gnM/gKWvKQZYKNYhASWaPicU5x0Gyp
tFrspB/sBliZYkxkQIy1+bgn4e8h8DFL8vETx5RR4Z7AJ+N5If7S0qRVPkYrxK1cP412N1yX3GE6
3Qe8/xpiuV7dsVGg96DzRSd99oTlj04+Nsk4zi3PDkvpSEYBUWnlgWjjJyhvwabeUk4Lke5J1V5+
9d0M/VmelXepVVwc8mikpIj4Ud2G76RqxtpPdHZ4RTzcB0727GCI3+YzX+wopZ11231blGfooHa+
SmNGhu4ATSdJSIFXTMmjPeooJz03hooghf0bR3ef1D4UuwhKBSYRRPvIbnEk+ZjnCnDnBIkj3Dwu
EOF2KZESj7VTJ3YgJnqeCcwqErTCs10hhBcoNmpRC8AEamSuWAPqmWVAEVPvE5AnH+WY5ZZq1UQw
+Wjca5vYxIEm1j6tZ5IO44fUVc2XiSMnZnu57odfejSA2sRcZzTykJSKY+w4NB4I+1EJyzi6wjx0
uCy8oWAZ67YwuZahiokjLXvEx4uuQXdT8mYCm56pGrNGr5UEH1A9bNPxuFQyzFkb9xjV2xX+6BGc
T88m18pxGdClWbiiiKGJgGji3ZTTgmJivYxR1tyoSpo7IbQ7nIDwgR3nWhqje7WdSOEb/aI64I1N
SkjI8YW4mIr+qiQYVfIs88FNKeKReDEvB/C8RnaB16CSgEq5sU3kFrcf/SejVyfTE6lTbid1CK4u
MQPbPIcw3QWP6IpZWJnKfWIircmC+ZMkCe6MIOEPkULBOH7GcgCtwlWSc8P6f+tOfn52/AEYg+jv
kxhMZZ9xaswu4fF8i9U2zYqvpfS3gNT0j8utsT+pizxBtkigf43M7diGYE8eGlYkN8JTUzCZc3Ui
waZ/pCjPp5zTpkMKNJDzSmL16EdozTu8fU0KC8Bo9eE8cO4dy9jemAhge+Gqu87W/ZrcS9+mM6e+
1FOYndrfhxmPJ+dwWuLCSvBGvVtGjRwJhDIpLgU74xMpU8Yd4avWQx2nqwZt42wU9dVp/Oq63Go1
c9UVuKNd+IsVIiwRrhBDmFvfEiXkjjGxN7VLAVyAtWIn7zc7omZ8TioaKL9bGmfs40S4ZncuGOC9
ToDZqAvoLNDTu0NhkD3paBZCoonaXBQOyW6MhqcB+99xGZqBxI9EjJ9yQCXbQLoLliG0qNtWaYo+
RT7mSvB9zNI0jGPq2nLiWGYPTap/XTO7Ojk1ZTQVJvonEcRb4UPcx6XORoAFnrdIoxeR9ASfiR0t
plz84iaKj95B/SMeFaiCfMJqRwmxy5J1wnaceBs/jvaLT7OShXskaeT8Gkmxhtn7y5DbtqmzY4l6
ZcEp+N/DKruEafutTocG01FlgtjN3evkoofrzOHYqobJAY2VCLVK6HEgDN6CmQxEoW2tAU7Icrfj
CKybuT/mpUMA67L16T1c9uYx0c6iT7JjVPqGQB9Dr7WNUHboctn3MWhjApNoSsHH0KMa5WfeL+5I
DbfhYOr2ThH21PGlU3kXLqtIM90Pbhs+CCwhNPFmh+1d+02QsbAbGxI/AQ7aa9orEPikMZ4SVXat
uy981RuN6OdbnLfVA83zn3mTiF3NdeRIw2BTBC02pJG/NiXBZh27aQ7epXUIS2GTs8apMR3dBlRe
Vw0Q/SOFJsIS0lNrEc7yFN9WEo7rkYrmhqtXf9TCJt0tNpIQRzuL7eQwsiKiykDHuIhUIh569zgu
jbM0VjgFtYYIJyc6F3KwunJjQXI8mFK4G0h0U6cRc8vyHr8OtWY1Fui6DIhEobRQ+gG6vIL4wxJt
SwPt/0KV2lPjbji9O8QyQ6MCnnBdlTEebPL5v5vuMKoohrvccbEUippEuHG+s4fIOEW6emucyFmD
LyVGTgWiXEuN1gwTY41Y1vEWVtKCCCFnm05KiiYp1DPTIXDHLk8AKJXDqA99tpdtnGVH2snpgc0t
1+2QX0O9bzguQ5xZw9Gah4cKzNMfmmAsHF0PSxgqHrm+UKTiLzaozGlF+DJkdUu2hW56qEBmrLyK
uPZuNm595N6b0gRkBuuQbgpH3jYoMSM1EpeN1IImshxS3e7XAlsIp325s+WacM4hzFsGtbpVaQyf
MN36WwiaR0tLgztHDnDqgG8Es7rPZ0p4Kf7XNSk6zi1OrMajt407czTsWwfN17ApF4BPDzdRi/Jh
sTs7IGbpei7258Aedok1PVh6Ls5xNptb3lG4skfMm5miPwTsyE5uMjDYo01P+PMS9bE4UU2A1CR9
Vu7GRMi6Z++wCu0gPhM+ZezS0Hic4Mv3q0l+wYMc/BFxDSyGbEMyAxVjOmaLK0eTVZZ60AfaReDe
EQkckzlWDn4K5lgycXsaD7em8l066na+zQ3ORbof+QNiv3CfZ0Pu+aH1udfre2j2NRkFZ51+2Wlx
lpPgDj+jI9XSKfyXSHG07VwhhLQDXOlYFX0HwCeoPFP2UpdBE7zXvHBor8zoR3Vpl1wAKpGBhOT9
klLrZIiUFa4/ZlCn3UxBRXhwH+F1G2Zf2/nacLfw1j5ipIUzfU9ld4WCWQfwDay2GXAaLAOCGeav
ccCZ23Gl2NBawDmTEoWe2GjO8VSQhKwYBsYFwz0NdDNPBilT9LA3S+ryh9gxcGJKbP4cef4ivGeN
Za39gjpuyAnCBdyawRyI9AWIEB0ZE8kQeyCps2yhZ/vIqhK//upzbdiW0n8GSGigKFPsx8Yg8o1Z
g+qYg+ORoBClS62NriOjtKuyvQTYbkjnICHX6gXRFA5TDWQaqoC2QzQjVeVnEiPtbVZC3fBEhxC/
hVeUk6yYhm8pMhbQG5F1HYpIf5ezhRWatqTBtFwNRrDXpNFBUXaRET2k9tzfBmFSkBr0Z50t5bm3
ODAKXw9uHLbPrV+91IHQHixTzyHmqBboYbzyLdoIzwkiY2fO+fdp4mjtSdpFiV2hJZ4q6eWqg52m
MDcsxum0U0nhUzlLl4VIFAbjOQgdjNODLtaz22HtpjW9mUvcSDO4MiS6dolBvB8hIak55SFR1PPe
t6NtKRD3L4Ml5yizzj9pHQqHrAnlH5nxY3PUbOjCuecGgM3Bj8LDco8v6T4W4MYMH+J2pEuSHJWS
dsby0Kac9KnSlXea0vk3h8gnVIpIqimXl0QveiygRsq6WFL0mLqALN6CQ832JGneL6SZVp/I1FaL
jQ264lp1CGWDMgYuDmW87gHcQ1MMgbHQuZjlekKgmjjZlXEKqP/vFwSOISu6ozae/rWqUJj/pHEz
dEsYBqQIFZ6mZv1ZVYgEjLdbV+muxAw40AvY20QQeR1ZC91UNnepUL/nQf3EOrsn5zng75gBJa1D
JyWxuqpOqJ+mY1MQ/N71VJSrHuBZqiac2LgpwkR4w0i9nR2Mv2WHyUcq2Jb5IXYVDnVLGw/GwLrL
5hRdWWiYMaODIkeQtFYcGMzUbvCnB316TOJ9Ie0iiavSdw0tkr3J1z2ONnsA6bMBY9FsXHo+oBqZ
lv+bj8n9y8dkQTyggm26AMwczf2r+DJuVVDVJlszlQSiFSzQdS9lesuQmf2vW8tdlpkTuXxHplWy
CGW3YhmsQm+Zkvr7uJX16iYsb2YvxJ7CDrO7GuF1oifABaKU3b48hcctSg5HRCf07clniBHVVBmU
8wbMT5AjHMuUoYYsxcWaRmZ3mVREai6JHJtlh9hIA8g51pT4S8uaqVeOTROf6FWZT3Cecd9S5ubw
dSngsUBpl9K3Yvvev/7kdPWvKkpLNTTVlB+ebjGb/1VNLNhf6mac9TuBHhWJ4XS15FCyWbzOFlMG
tgJ1uzxR2PYXt2G5aCl2c1yGVkva91vLXfH7E6kzU9+gRr3WsHq/54qjKtWOLeksy0Pi97zxj7vL
LcRm5nosssZb7i7DLH9JE+9VWuNHk7wUy4uCMTotQyronwB55ZIqPfGjBDR/DB+PabdGxz66PKXF
KcYADemJoTYPnBXKDZKFvdYk9WW5G8GgtBFDp8fMANG4PLYMbps5h1Erv0LfWVkx9fK0UTjq6dJp
565BDUPdCucDaQXVRnGjgLbC2W+AIpg15iED5+MSMbw8FMPifg8brmtI4Haiff7L4+HvP6FrhBxC
8kTP8ftjy+uXV8xxzTqSCvJmQRKHKMePwk0R4XVo60cpwV4eW579uIsdC9v2cv/95l+eX+4uQzZD
Ol5uvf+eaigOqZp67APji0MGqKxu1PNaxQ/g0WCkUSaHSacAtV5uBrpUB6X0znv5mo+f0SWf/OMu
rsxDb1JWDWqZViP5CB0trjNgL3q6vgogVN61me4alr4p6kMfK21azOOZWsx41pDBe/DsSFmRj308
8XE3lk+Ept7DjNTTY6w44VVP66te5Fx06/CWIwri2p6yuNVa9qWm6GWXQK3es0kDudxTonlPfGZ0
mCWb+z2zVN5a7rJ5yAEXOqTuWd+Z5Ku7iYIZOkZ2j7kLNQDxcIPadIrBn8hhalO2In4bbgFVnkDK
i30AAOO0NLlMl0W7JBSKcO3vrWuFmnDjB7GxTsk/vMtkTgMpkRBmpIx7eYxaWH9b5ov/+zb+v+BH
cfduM2j+/d+4/1aUE/Baiut/vvvvl+itRqf2s/03+bLff+x/9VNPRca/v/6iP/1e/vtfb2/9rf32
pzubnLr2dN/9qKeHH02Xtst74A+RP/k/ffJvP5bf8jSVP/7x21vR5a38bUFU5L/9ekraLnRN/cPM
Kn//ryev3zJe9/if/5H/538E39J/es2Pb037j98UTfu7YZqO4xq6auATMLjSDz/en7L/zvyr2o7j
4HWlEmf89jemwjb8x2+a9XfL1SzdpWZvg44xuPA1BXoZntL/brDwtrHUoDjWXFf/7b/++j99jR9f
699g690VUd42vFqK5T9MJaZtWMIyDZqrOl1k1bHkFfbt2wPuEfnT/6fRqllTqO2aWlFe2Yk8j5WS
4XulDDlYOgHI/WCwDhX7VpT+PtGY7yqNySWPTcjmzipwzfSC8WE0BOQtNgOruMGs94fP9Ne7/uO7
NFyDz+LP79Pm83EMlicujgDhyuf/8D4VcLrJoITncCSxW2/uWgyX26SKv8wUti5kSLy6KbxCVw8J
8VIcbrglm58AuTHZqBu2zv4mQxagdQQDhW36HYd1sK1S/bkW2XPUVvFKd8DE09UikdgBLun8tOr0
DnyH6bnuBHk4nEjONeOXeEIuFCfNk0jbL1kd7Sdq3psBV8FKR845BMkuEmhalQk5jZpqHi05sfHT
eN7mz4C4oYfr9a1o3ImKMutkDSwm4hR6N2xlLZ8SFvURUmCAkrD/nkBPySSOVO0hNTmPhX8XDEZ7
UilVJWbKuyFfU3ClX5NNY4BgZiNBKVdEhzjsEHLSDwOAUX5Xp1Y/ZzVoTSfI8k1bWGyjnfk+NPJ7
A6TIPs+H76mkuhjRlG4is4IGlxSAllAEq0S4XLRR4AXzg/UwlNM6CtkwucP9PJnBrgUXaQjKiU6B
/x4Wj3XS1J91+i2I0XvBOaMbR9WwLwH8+ArRJuglEkK+xxuVv2xnN+pIYiWDFWLGHBSEAlnReg1M
DxqXHdpu37Wvbei+JDZlLgczhJGTupSZIGIt3mTWVWuK+lg4ptHDzgA+N7BeIrsL5UHyVindhk46
PXWRbIsguhJmX6xMXGQrGHarTChHJ+MQEArs+biovleIFgKTcNfG2MLt5nqfQ1MJRfkTSOhXIy32
iZdGbF97raWaRzgMx334apWkIVMhyNekVnhDeqehRVvFhIVXUfQlarufmtn/CES3c2f/BdLQKElH
V6Umzy1GJ3iAJ7G3rMrawB17xTp4HnJFeGUsPGcwv2INX7VVREji5NgrU3POqMgwBQBp1Wd61z4K
Hz2qj/VYPZMu3FeFs1dpyEK/qtjxxyQdmvpOsZCKsbrKPLsusHA1bebN4EOuLV4MmjkElev0uonC
o2QqPoXdvFKj4CnMCHPy9fjVKtq1n0/PIsvb7Th2+z7U2R679We0jRt4tQgS4EvGdf4ZGorGdu+Q
l1To9dr1WofkAjMMZCGv3TWOCiXEpo1WaTVK42NLwQppXcrTpfstzzplXSvDI/PBNpqIq4d8K4H1
n6vBpeuXEIBlszUSrAe8RAtfEt3wxMTFdJ4U5C/xVSj5tbaHH8U0PuisG71Sa4DTtQ8XeRBo6nCa
Et2jiEgbbKpebQX6P3CcVUlIGcbiAueGUf0M03FrsS7eOBEiP83G7YINX4vgbqXduIV1QqmcBY/W
Q2700x9Zq2NwoOJt2K+gU/eBpn0dXfUVCUuyiqeU2Dl3gsPVovRWiMzZNEl/1NNXK5q2QKRbr+j6
FXl5V8evH8znyKA/zdblp9UF6ErLz7o2fjar6Ald05vZWasutDft/2fpPJYbR9ol+kSIgEfVFgAJ
kjKkDGV6g5DULaDgvXv6ezj/3WiiJ9qKQNVnMk/GLlZoqT8j5T/hwGt3umRn6yRESOoLmRf9dSDJ
BDNB9tkmQ86SSb0XpsHOBM4xMDUiypaORTK/Tc5E4Ybd8sdGF/tpyNxgrNpdObjASpHMdOXC9+Gg
xRwP07jN+86WL21r/5schSs2N1hhIJyet8kEUY/bLcOotkKIQaGRnriI2KkX7t+0eKInLHYs7N8q
snWjbmKrmCcDBo5+FcRAxn6cV592w7xpGn91s2qiuuhvMBvGdZk9kUg0RHKUDI3dsQy9kjrYyiHn
D/d1K0EW0hUPbKZ1VTO/JuN74WrqPVIGCYuwGKwFjURobHLXhilFbZEbiKBEDeSzfV5mWOc9Y54S
AzKKAASwtu29VzZWqzZ/kmSRUZZJXvPbjo2bIA3JzXBhdCMDKbPltMQwCJdjOfBAxR6Am7LUP+wE
1QXIJrhiNKzan/9N+JVAkiO9YxvjD8bKCDoQi+uOFck/Zg6McNa9nXsuCiFZ7nWvd/xKx3+CEvoH
mxyLr8W5b5OL6uHFiLr6cmwnO6Eq/DvbfcuwMIbhOJ+bkrNpyw/rzGZdlYDr2aMH2/ol0FTBH+8J
BeT39aXwRviWCxy5MvlXVuh52cIEScoOi1L+2Ji7kWf6AQt7OLu6HebduOva+W6QnhNCalTB1pOl
oJnHvJPPZFVxXb4Uoi72rmJQpC1sjBbq2W5deH2YSSuBvymdKuK65vVCKXG/TIp0zjQemX4gKkks
BlbSMU6eeZVYbe/MVkfOkg8GHQK+FFdWUbHhRGVb17pYdLekQ4GLG1ntBC0f0aqjd5TbGu9xwt3z
cqWha+ARHWWsQaUhdcepGBQ6icz8FHJqAIo4pUeceVYIqiLU8EhQan5pCLMMe1C2QZYsL1Pjwmte
syjDgARdr059rGD9uZFTvRvr+C96oCS0PLHrchlfrWo56HNo3BbSLblV++7GuE+WEsXZ1jCaW0AU
9JuDba1AUIAvz9/KP7KdLuDw3uOMnWTlVO/jLJddI9n/sqgPdPxIO2tMrH3O0sQfLScLa2a4vmdr
H6uH70SZcKM8xWHn8OLohVMHW+ZwQgtSAWdEDq6WvW11+8ay82KTun3IzXnc9e3yXIi5OIjaQTc2
m0aIziRh46R6XDiqeKTw/O7awWZe68a+bmdv+bBN+6qo/mmrsd2TcHRHvGdGqGUaKa1y7tmtPc6d
swc0gRDXsgD96tbzys3+vLVtcgDxPQd9hbjEzEDZC3HoAMrsjOFCFdc//fclq3G7jxLKh1qAwi4Z
M5nkFuzc/oV9DnBtvLTinpXP92B70eoQn0aiobaOh7iySShQeAZv7+QoAdIj8aUaGezjhucHpWY0
aHUkhuW7g5TAW6bO3fK7VvLgIK/NlnsLOZc/528mAXtrbkUg2PGUybsV2xLmtYUp0coCZHtFR/Ol
Ne7ZXaZortopsDCmzrZewrcwPzqdeWW64L1EjHEQnVgYGvNKrcJ6sc3Iw3JKzRq/gCImYQTTXt8a
FJMowOFpxOvE9K1xLmNWqAtsGiYquDBn7uvBggiunxIrfUxsmE5tKU6JQXrAxi92PcdBUJteMnJa
9o2cZ4afm8cwuzwXKO+sWpACXC5f2lIiVh2Li9PBbXFLLUTCcEBkxjx97D/yJEiF+PW8pDxl47+6
ZNN0YwWBYCtsKui0D13Le4VgRJouPkJibb23AQPezHt3jDf3R6r4fllwCw4WTICty0neIs/K3Wg4
5v6308JpYtBdTYdJcKkaG3CMpnT/WmI+bbX2UAu0AAtmkmDWKX/XMrnMCZfMYnH0OPiSrbF/USoz
D8JyESnl8qB3gmS5xTX2KI1DJkDM4WdgQu5s4XkBGOTfdMHIfVijiO+hrahjtbIhSRlz/xzbzUvT
5Fh2UAYmA9buNPkWVuODDh7vG4CF0Lqyk+K3BfmQ1DgwFY/hQ6u7eCBWRwudyt0VfS+ZX8kvpS+Y
4lABFpjmIGrM1NTTspskq1CHSWU7aStg0oILrXXro65iC18OWBjtNqVdKknCa5vsNsXfKAWScSrj
tD6kCDI50CrSEq3Yz2b8BhBB8V3ZD9CSXrQxgUbei09DlxG8daD+womYBjSoSDfF9BbtZmEOZoj/
YoimOLTM5qdeFlIclFj3QuV+ozRYJVXFNwj4RNGc0pVfaQF0oDSMKcKS7WjFbhGkfYW2tZi/oDZp
fs4pwLP7w6FvkyKLzWGZkp0VTx9Li0nrv//tOfrfFHYS27xzOXGm0m94GITFN/ytvVMjIiJX/jfp
R7+zjGPHue+r4lRLR/P1Bu3rlnkynLJaY4wrh51jP1dJhU6+qTn+e3AZRUyZqG31biheSSRI6dkq
3NqCUGbqGjuMCTHYZXOi8ANAPtFU/mMMUNpQ19sIIQUjQay04r28aZb1JrDqjXG3aaggy2MU6ilz
Q7MB+rz1LraOow25cGdWiG6bbrzDoML1Wat/newPWD1HX5OxCN0iiybCq/xuGiBQtlA9We+GGsfi
5LCE14jXAZzjtie6vyDr+j+eq6k70aQ7BEH1rtiS0MmMP0XDz6JJOJHi0lCvsajPYu9qlDrWq9iL
I2+5hxU8XzvqPQMkfq8lLcbMsQ8yCJdDo5+XrAcxSduXkhSCg49t/oBgIyU8lo/8YMbgjVJiByrG
7Iv+kABp1rMU9MZalde0gsmABdo4AiwPVlu5byXy5A0BK5qVjMe6/pSodx4xyVTsDoAMS/y/8BMp
CPIhA2ny2y8PqZvaqJb6s67pfg1VyF8Mkytn+iPYEwKCFffNpN65pt2wQRPsr3Cv0uq14YULlrol
ehUP3i52q+WBCzA/uUXsRuVabZcEf6I/D9YPkmFSW6l/YVi/YnXJW6rxsm5/GzXfQNHak+vUiAB9
SAKeyB66EgMUDjfhl8qwYRSCzxVZXRNvNkhgOr9D01Yn4FtXe6PIXUYB9mnKH4amqUIDMldIME9R
rX5tWB0EHoE6t+2WgGV1HMhlsiI7OZFAtH4kTv6s2dXZ01zW+lgpI4fDlm+oOHUWuVcesiGqIP7V
mXmth3gvjYwoRR0LX8Kyc6g7xJ9IMgOXjIodh9y6S66cqstTp90qOG+CxtS/2Nn0p8u0sF9cWMxG
9mvO/EW0Gtvi5DMq+VQY+dbGmc+0LPcEIpAjP1R7XpnPceHxwYJVBy5YOpRL5pG9AYPYHqOzcrx7
wZFfO1ABiJAA7+Ic4mIKY3wppL5TctXvC0CsCK/luTZBGCsnXh9M07T8ag553NjiJdqfXMP7VarE
70yx3pI3aDRimv5sBcGYW91BIBLZrW2PYy1f+ZS0ARyiCRqwR+ZvI3UYxuGnsghgx9CjuSQDbxyt
M7FyPnDvXazzR8fcH/vOuXFTDAqkdbLvxo6FfpWp4Sm7PZfSLmj15h2DmbeMWkcDbJ23Jd9IAZJE
ORLehNmYfpdjA1P5UxKvVsDhFMGPe8Iib+wVmlDqs20nOmUGZQxwkDOR+kIELtISH9BpCoFotuk0
ao1zmI26S8lDh+/9ZRhycYT91yu8YUe22HhsHPOcj/ZpmWY7pISDCM1FCLjwYXNi7sG4emPuRfyQ
N5NXTtFRe+no196U+ZPGoMMr8z/DIH9LbN+MP9wAe9gbGtGrqLRzTiFLKVSeNw3m7Nb89I3phGWB
EK9KWvQl86FXOsl0tvpTW9UbMKQ1KEpeBkPmYFyR87JUYu+dtfzGk1fuFClANdoBkjFZ5XulwpCR
jN+xR2BTpU2wNsBKme76b9ChfbGfcfeZl0O0dv/WWb9EKO4S3wGpN+5aiem6ues7kKpFFt9J5mWT
nR00FQdA6042nsXK5To02M5vuHj9dJh+BodmbmMD6lsTi1IaentvT0nkWWAuOId9NSGFIIYBUi4L
P5Oz89LnGiHUdnF2N3M5mHJ9pI/qypKcYW5iMedHoyUbtmYUZDdNsFG1RJOBv1rO1m/TQkG6cacz
gNPkrAMcnmaHCWIuSbwmhGa7jZwUIq/KvFEg2ulctd/DMPy1BfZ7k4oyQc1B+zf7CMeLenDOMV7q
zARrlnYv3E7TK+lLaTISW5SL13RCMYmYzLfLWkaONb8I4sYYl+YBo2akhcJ4rrGU6hav2CLkd43d
h2GNhXQ5JS5JgC2N4YYqzXxsuw5FORjUkNude5qMowBdviDgs8H1v9ZEE7pM3TpjuVxW1Bf3BkpU
4r14DrIRLaCRYXfAv7npaGdTpD8TUs/ZQ96ftku+07TpFQx1e7A98z6DnWCnh5TxDPrOzEAC5n3O
1UBqYQFCYQQrGmAzdYIEzOsK/gf3gwGe0esImIMY5r41WDh3uYG1WPOS0zLaLevvMuBQ/62ANrCX
s9/dGk6Haqt3YzAOpBdAtnXubJcWgDSFuxheI//gYaAcgUiyCfPOzMbjmIWxRs5UvMnd3DDII9vq
V3PuRpU9DYg4AbaULqL3Mt0xTt53NyCkuqVWjlgel8nFbQBNBAQqPFvXAAADW5mBNFd7Y9oZK7mb
7u7sQPDbay2ZukOCScYzzi0ewm7I4H0676m5ky61scP3PxDZ8jUkGra+0kxoE+nfTNc66zYT5aJ4
hS7/RxI75Bup847U3Xfn5BsQGQsjM/1KbJsyFPXisEiWZjP3s43r1lh5Gt2jtATqTldeXTd/RjtM
XpwTdg6xs2lrR3zm+81OH7Rh3nOTFx9KUF3h50l47/66ExmOXDsj93ZDzhrHOK4+k0+6XG08bdaF
QBYKNcj08P5UVE3E8mhlQcKsZoVExdNaqy9hze+tweSHIDKyMmKbgkRbT1oVtqL7WbXqCaMSrP7B
+rVH6wz88IuL3Lhv1/bT7uWzI+2QLm4BWzGZu1m0OUeVxod0w+6VA9jzf6ZHdpiZL9etxBJKoguO
UYaJZQaku2cWlrgO3vY+vQPb75xT4KlS+4P8qL4kN7mEyxFQdNcupfg3NVpui1HpFq65cceKeH2x
62dWBUB1Ot1CjMhRNkH1Z5hsHynt78gSpI83ye5VXv3hbhL3sMNUEdsdsij7q52BscIOjCf6CUgi
P3Xh/SlX4x9eHOZRTvVNyqS1vYLNYCrxLjXsEHPl1H688fCMFsbgOkbWBcNBhF1C2jQPtNmsJ9Fh
Q50IVEaRKMJ1QwwCZhuNVNe9EbPBEDcuo6TYiBIkj+5pKH8FQLDVc4hLYA/PsmO8OQHl4SbusvtK
D1eaCi7okfbTIaLOICslkua5cwvQejawtm264v3WnhnELpnAJI6OYmcv6XlkpcG4naGYjRNsUe8D
Jogg01tzb2lFxBt5Uo7FgMpDQ0hMczK0pF9Phg+qPQ2RPt8R4MuuXZfuseySj9g1H5fWGkPPZHxC
JozGOjo0lPXQrfYPIgraysENmdJNJ3e04LNZNaHb4/M0z3UoW9UErql/L4Jiac6q42QV0Vqvj4a5
YAdweVOTXSVwDIPQfzXt9mkz8wSgXcUJ2QiSNTIVloJepO4hgZdWRK3FXWDJg0eJ8p/WdpNT5HkL
77fpRvZSfo91S0SqBTbRA1WWPjHs3oJpgpw7UBwqeKB3YJfUQynbN6PQSEZgQDNJDnC3wMhTloQB
194jU9vd4kCSWQmfCJex/SLAG7OLesVPVNHQ9mXQmeY5071m57mrHSwIdiWePz41RAQgMoNxs+5w
A6ZRNgF9xh31O7Gz91fiHoFM7XsNjeY42mQyemaHohytYD1bZ2sorMd4TDLuTP0yjam6R5T5s3q2
2sG0+jJnyEFUQqwF4wNC919OW4EQJ8Cg44B4stWhJvtjj56X0WAcqYR4UmT8ufYzOUA/PJwOxko6
INdbc5y76tvu9O1ga07UEogHM/bOmMhNy5r4HapKkjkWAbH2PYpk6KnV+tCYt2BcR+tDdiDQMuX2
sm3DT1YbQPjTW+CFeR1GibqmOxgjlmDCtc8ETpHnKIqXVIPdLMmr21qgxXn/k27zQzHh8qOkAcw2
JEdVTHtL8JFlQ/+YwzDI2T1A62OuxtZMMMbznXF5ym0U7ouO0V72f1ljpTSF2hx1A868vGeyXwpA
qYgWUSIUkLXMkYohDj2dIwlZOUNnK9trCAvCDdWej9q+8FezuCmyms5f1vEvB0SNt3pmjEHnR97A
/VpVz7YR447KQAX39jidYbFENW7b0Fp4jTVv+WnFwlLQddaDtdg/7qAZWEzBIo5WIEjefZFwwn0j
Mfay/qsXVEg3esLCcD8gRfAthpiAuS1mgMkzPv8kF6ZOBojjevQ9jbtNlsS2jnGBjlpA9XDn15YU
n6nDlDZoU8duVs8CrbDeei9H4jprJ+vmCdp8cMzP4DTJs9m2ZwuyWhAbfyH44oaZREg6FBPyfGb9
Zz2ZPVUuPNUQL4C3n95adzp7b7k20jxsdqbuVYvr0UQUQee5JHcl90og+1knbwfCQe9Z5p3StenU
GdiZEnzzCZ52WhjLlOeSSfQ5SaoQTXP34GI/Pkzmg6sYNvT4SF/rTJeXXJd7zt71VdoqucRpcT8z
r+kxhF1vMttzndl/Mryn75gmuWX5fvhMfPCfkov+uRTEiZGB/NWWeRyWmD3v8GcYz4YYfqAUY4Rm
z1c3N8m4/kAazLR3BrUE8UxAEHOR7rsav+XantMJe0q99OtFj4sftMDeh1VN9g6RTnMAog3t3dYR
J+oHOy69T2dy14ghXR3NVpteM688FWZkoDL41gQDGa+pygfHKNtH1hR60HhlfQC64+JIfM4rr/8F
E/g5D179Hhv5Fpqwy47uRBhYQVar0Vbt0Z4VCQZ8Djs7b9LXNvUwgrbOzEBjTe7ZpODWWzbzbcir
vZfY74xO7fNcNzqVrpeT9mL6kyfnfTaOTjCQGHkg2xRKlmoKhkskJYlJq96tbmDHkEuG3Gbx15yT
9gpMYQ01kKyRVQ/tVV8GMAwZnrgmK0PcRPLZyPLm2SqjwRaSf02ndhyO2s6z42xXsnraC8epX0ou
xqgbIZCMXfFTJWl3sEvtLMF3EOowwS3xzrO4Bc2lCremmADo0zPn8YM3bIqY5JaE2skAr2RZR6Ms
fArhhb5X/Blz/svG+jhT5j/BSkOJn/sgM6tD/+KIX+OmV62GFDCDkz2RWTvgbjS+BNUPIyFdRU7J
hgZQM4s5PlR/AiDpl+67taW8mFr+y0xf+m59W5zSd+8GyGsbKYAu4vmgFeLFmOkfsDsfR10BCtDn
AQytkQc86Ary8qVnTlyamo6gicMnH5S702xDnBpP3KrZ8WXEVuU3OLx1yp5jTn74TnPKr8Sl7xrs
uniumvxRTz+7wbVfkcq7+xFPeJ7QNqVJ5p2BGPidjrHGWQY8Wml95amto3xymG/zkGPn6TGljMMU
5qP+sEBL2qXgbpCcy3vM1Gs4wpbIBqt5WycmIcMQrGlnH82GPl30TnVZrP5v2yd3PXGl4ZynWEVb
jdFR5R09jLv3I5T3cXZgQOO7dDhUCWZRiAsecOJvOzgy1070z3OmSPaxp3uVganLmuVqor/Ye4YH
7tm1P5w8xovjOFFpb1cZW3DTtvWKu2MKZqlkRBo34q9CFoFHhovvyi77pM+uu/Kxz4T2s4o/8Lpv
ScNNdsT8dLVGrGoiztNgQv+JG+BuXmKSIUAa+flcyZcZqo+jQ3Cy+tgXRT+Fnbe+bIy0IS+kUdol
c2TY7mvTLXrUmfEfazb6R44D1laFW4W4vfP7Ar43qQrkJpDYCWiszfo9omg6jk+ircaj3ZqwoDMo
fXN7r9R/kFmJURiigoeR++IBDZDpTCs4DkbYe9uJTcXNlSQS3KxdtpsZitIiYBBdCftiXGSBbDCY
ihVVjHOnTg9mrw2BNVUWAxyNvQyVDu2TX25dS/LzIugtdbnb3Lrf3Zb0RprMO5Pv225ceiYAdUzB
lu1qd0hIZVDQ3Nj+a/1yrgwqWXfUn7NSVceVwkdVaX6ospkVX3FbMk4oKKiwWPE+O3nJSHAZPwu4
C2FR6heOZHPH0vdssWY5jQwcnX4Uh9aAVuBTOT6UFVe/1YCSm+KCWZziZ92+pN4gcp8Iq8U37P6Z
HSIfYcKB1eD/D/spqU+0Ttp+lj3oGH6UCav63xeD7S/uD423TzPnq55sD65ATe0PcNJOePu2oNdo
e2RO+V4p7LKpyds7tMfupshJ9H+WUSqmGKwW8/hoS9WctqVrToD8LL/WultZCL5XbQClvYwpxWDx
NI+t050clkcs/Nf0zczdFAF9P3BQ3f7c//7wOam7ky6mSLDf5jWZysiwSGR2au/EnvxLtnUDKeh7
cC1Kf7BR9ibJk+vKw7JmyB8gAO9mQhAD4KQYcGbPALTi3QEp5h/MHXOS29AccELDCW5i2pepeGwN
sz6CIgqSkaBrLJtd1Ojtwzg0Y1Ros3oyrRmPw7rTMIjs+xX2Wjfqbzqi6pMxkP7mEGzd0wa1jBXx
Ve+Mco1vcII06DwcNqMo9WvpPLQUL0z3oPSlrH055dZX/qp7uzXso0K1STQXC1xiVQi9NozfIeYo
ZFptP0kZvzelCc2+085YEaY3yYp+wuRuaOWhd+VXVwoWO4W6zyHSd1p3Sutse9AdADsstJ49QwdY
nBjMystbOZtct4pjvPJAJ/Sl9+YJaJfaOl+VQxsR10yLyDhBWYKmrNsKktJd9jddbj8waV4j1Laf
9QT5Wjfa9sh6ZGCHR2R2kZnNznSwFpJFnChmOLMxqWi0nTwcsPkdVSaeFd+yOyZ8rPC+nTrfT0SO
Pg5xFcXCXEK3Mj2ul24iylz/JW6GGk7cW5o49BIfm0UXwN/vcS2zYZfDvzhkEASKrSLszaMLc3SZ
MOqfX0cL6rGd5/ZxTknX7fCLDczVC4+g88HWfZnH3LqoiMttTSOzZUa2MdSJnLW0dqNHYLVpb6dq
spJ7TVPstyzOjY3ButH13d3E1oOYsNgIh9XQ9lnS27usEROyGwL4HGDhbmmNvhEj2DEsbWIsUIlD
ZbtL4MLVOrkWPdpIwV2trHxjQ0ZrLDn8nu245tGvnX+N5hK96pEFzVYovbSJ7YQkglthlkjGzKND
6CIocL8djHKvRmXvbBd+Y/NvtUowVt3AjUYJUrHyeNLq9T4pihafHDAwC2CQTHXGnK56yhbtYoA5
3ydmZpwLcj6z7LAaRnIijgKKHN72cMzyq0JDdhoY9N1kVQR68WIh8kN2aCKLZu4mtKCObaZPPSZI
i9spx9+rmDMGK4xAwXd8bw5u/TC3ThmUzCVWbtRmGnECI3JyWmIbndRbLmWDTZHO7GhMAo1B4y3B
sPBQebd1IzGivlQOOzLIY96CpKwd82CZmuvkCPKbkvgwJ058dB0C/oRwwazQizPFesRiWTOVjeni
bY0MJQMWgGjezHF+FUWNwl9d4+ZpMtwSv6j+GF8qTL6182guJFwST3GjMqGTLtKb1DFjfplQBIra
TCO89iUlkvfWF5Aw+tQAHriSUzMkAhrOkFU4w7M/C6wcfygBOlDas7RNzwOYMNIsHIVjhGst1TYP
K1vKJWm7R8/oBtYeQu1JXAo1ZQnylNl938SPkLgkxyfoccO8s3XikdL+EbVCd6rS7aDieDuwrrWJ
gXryCv3bLkEGqCWJpI55CgmivmcJvUMW7ER4Kp8Ljc6uzPRinxl99VCBMYWY+F7zrQ/1+K9Nht5B
WgxE2MDXDzW2IHaIw3miC96Tc5ZGxOyuMIXGvRSm+diMFAm9NPeVNH9J4OgCVQFyyUlKMBuSThpd
P5p5YQPPBL3nls14KFlLSq/fgjqr2cNrhzjdYDJ0zBOhJxGmwSdPwYiOpk9V2IMtAeQ8MgAntaI3
5C1SJimRdg6PBq5hP0MYEiWW512ZcDMA8qprP03aYTb1W7/vyt04E0s/JlD1M10DT+g81yWtoVHS
lViCaFWnfpraGa2am7EAZ0FHcDVqFb4Nx5aIZFNWD/mypG/P0iE9PusdHimd2ZGabrkTGM8xMv3k
E57LLR75pBnzgAnZ2WvDMnFJzrG3fE/mVUhiQRyhO9z6uGjpM+g+zfQnNWX2jdOEiX5b9/dda7/O
rBA4JnQyatLuVXUcsGKWXA59jNOgJRmEvc08rHHIS6iCSksJhkhK94GynVUSXijljG9WNZC8NEau
03EZ29kfT2tkIGf0Uwkz2lb9Esnn7ShiA81VbPYpTU5xU11LGf/WWzugOeIiVOzymPLQIwh9O+qs
yaNJ2e/KYrdkGs4hqxULslx8QNIyXhbwZ8z31igzQfX1MUGka0dbBzHnCdj/GUq0E+myAla7Dg1H
RfbhDEO21wF4+RPXvy0r65XcY8S2/fNoQxjEeW35yYpp8uYd0lM+WKjrIXDg+uAqrtd5fFIWHJCp
177sre5Dz+1UkNhNVC31SA1Fa5fwtpC2fegydmVbXL+109YQ45k+ViXrKnfxHKBL9RQqpaOyYB7N
paH3zl2iJn715j0m/fbheWYN7sh6KfoSt9KArCoznjqh14dhVX8x4OrptjxqLicLXjkVcARvd0aF
tUoY5tErcMf892VDCQO06vZj10p3cYujrqQ9ZNxZaMFINXMoEv4sl7/qqVKd4qVp2/TWhHaBoX1M
Fd0E4oa1SH5i0caB3Wkt1Z4bo7D0LoRQNnQT71OHktT9Vkv3SUb6enJ0LO7/fUF1AoofXC3nvehK
FiDZnqjB7BDnTbHzTBzK6c0l/N+Xui37UzzD5CYx02S0XfoNkeWY+YSVnpnav8otS6O2bQJREB4b
a3p3+u/Lf7+cKcBt9YU98r//RzxEdwIv8/8/5b8f1jVOyUYlewhtNRsU+YzqjD0WsyZNvhsx2sw6
KRCjYJCF6Vf+GTWEVh4ShYbQdKefvryMuPk6Lq+yXHu2D0Vg39DgVtayWjYpKdSPxfwTbi6VkRaY
ICWJfn0TIy2FGO7w2k2nEs0jhBZfM9OP1cKG6KpxOJI7ZtmgnIti7ihGmhZ5x41zX3XFPUQ2X2PQ
ddAt8WCNLPaShmBePvVvdifGYRVoKhhXDHtv5r4UgHl2sXULe+/bV01CvcNO6PGi4WrX5glARTvv
rbEGmVp76GysBXET53nYETAi5wrG3/gZW6RG9W4eeqRa8npYFu+nRuUTOw9sSS894bpu+dtYC7vi
vt4vKF2jZDa4C6bsmJZj929iAyFv7Bd6hqgypqdUh8LBE3Wq7WUkh7uKUPbIyDDjgrbGyh8bz/iV
XpkcYtHdE6ZlhasjtVPXXCZJoxLj7os43ajgNo4KctsMOoMVuGdMZygS59HpaF5nCupllGEGG4Uo
ZXSAvUQOztZgR3hNADz6s23c+poZAGOohFRoOPnNgdVe49pCPtXm5AmJBaui0cTPw4JWwO1I3Bnu
4LFLSJzNB2Bq3Se2ZYEa3ESragC9NE/OkpURQp1rhYEcwhEDvgnvdJroFpNP7xoX5sc6XURlsCdt
svEJOGa8j0s0TnT+X8AO++ccFBKWsxMhLkkEB+k5tYZ4R7oMVZ85+4UGPKrIoLuYHI4m4vxjWZa/
t4EJy7vbJUhySsXbQMeZj8SRVBjW5u0yGuA8Mo+DJ6+m9r6qNVQRN7LDTUeTeVXmE+OpIbNqLh1/
n8dWu0VkHRoX22a/6RxwdhcMRl/ukw4V/UpOjmZynzoA9Fid6YeE9w/Z8EfSGHz/7Zkgy3l9G0aw
mmoElpDZ+XGddk1112CeZ/yrzi0MitazyT2GhkOmLwPkoSdtJRPgqJHoBU7db+Q+0dzl6SpClmHE
MDB5XPMEt4Tihp1r7PW6h8Elvq1APBx2mKmzCTE7mkQ+q5uhtR61qFjFFsHovpSzk6IfQ8/+3z+4
AnbvV3ar+w6vii/yZ7uje88m9Kg6UZGXJSk/N7QUfb6+41Woc3LXiGbNBmZSSFGz0+RWqH2Rg5By
qREXjy5UWgtUf1QlTvxX1/s1pBJvQ3GDV5HTVRiLs2eez+9jnscZFyheqyekxN9uu+VnK/dwEujI
lVPtYjbiE1HhhkOg/CIlE3Zri7md0QJZcOahngoka+74Trx6TpOafBejBxB7NfCE2GyaGzfHGA4T
GtFh9eClmwy0+c804R8iLgdiDJtVTda7npsiZcoRoh0u+Cm3DlYgobJKoKnKPsLgeCmRP2hThg5m
aVk+Se9i6Qxw86JvCWKH3KFGPaTW/MQ7zzZFLaycDMdjRF1+WDMzOmlAjQY4WYoWuyKWi1XTwPXI
ITuxf7t3Fx6scVsPqxcvqGGLZs94GmfRMjypVnuQjKDoLwcRzsUtCMGeidfpCgAoAw8vCrFBafq+
Mqf9zCZwkl+xXfFCjIhQFKkHRVegGNusL+lhXbqhBLtJ/rNH3uhJX+4MKhdmUbP9KKjNMGsUvws8
3IgtgxUmGvoPp6TxVA4zkTobz/9H3ZksyY1kWfZXWmqPagCqmBa1aJvNnPTZSSc3EE6BeZ7x9X3g
WZnpRBBmXbbrFEkGhRGEOhQ6vnffudNVyE/DhJoKmW3KcBfYodixlLHPuSbskEhLbx198/a3dJ83
isscgALYxFjjKmUFFvFERnWldZz4wvEOptFXZaSaKdM5j3NiwXlCECium0Qh0NAMG6IKONiOzq6p
mQCorTVCsT0BJhcdrvlKEVQBCaLS1labeZtqBBVCOdbRLJJmS5WFWEVJ8hlDV3cdK8lXTdbtGoEM
tlMUwyq4Ru8pc68K9PpayjVWrRUyO9xNVyWBp5U3lShEbu99yPxHoy3pGnp+3et1jlefACbqPaZd
8MskWbZDuwhG/CN4fP/QIBvYZg1BDash65tn1PHqkx1ByBaUjLARyLytBk0GO6uGoJOJB6yCvU2k
De7elukNUqhsQqMM2w6kuja8+hCMjgVZ3q2RoXV2A5Q0Hv861NMJjZCx8+XOqitOpaKIY9dhjFsP
3mPuPQ11s9Y89nd3bOJHYlx52EU31odWK0oML91jqemfhUi5haPCJZT0K4sVf9cP1FY5FjlXiHc+
zt0a+fDIAewqCNGUVHW6LoA+M/hhlxAJkLGFu4Z6VDJE4UM+wgKTlY/hCv5iG5tYue+Lp2AQH4Wq
39OWmPDmeVOiNuyG16Aa0xVKtWyyJHhAuVQeG08hSVt7j3pBOYJNlGhtZRGM+kmJGXiedvSDAelj
CBdobHOCIuFPiQsX91J39xaJ9P265lonHtRkulPHpHfBRHPGC9KtPaQ/RGneN6kTQIkJt83QZJu0
MZ463SdfWsJoNKL+Y6VXH/VEfpaIkw+Zqq+VXMfBItDupmIv04RR3lNDqLqkre0hevH8BrSQylZT
KEhnPR2uecc9WgMwQAmKmm+TYFNIUtMxZOMNj733kODsFMcHeKujTS1ACAggvRtInpjHIZ1SMRu6
97XA36P/xuGEPY6f0TsVfiy5Vt/GKmOyFmq57XzCjKdKKejHPIAUm4p7qaqcd/RvGDGbiHrRqPWO
gycPlFLDDXY6RRcbxiyM2LK80yznydYH4zBChmMKWZsqYmwNiv9SUspxIohLTAAM5do7QgwHL4JJ
BDoUFkxxg+a8h3bIkhmFRGwsLuIMIFIrlllxCVEHTEil9RcCxXFlozdD/cYzMtHu/fYvLIGyD3UT
GCvbD55QlXxx86w5aBmOeMmwYWUmxGda4R6Jx7qgAgABQ7kVHmey2MWbm7p0gqvTxgMG5RbwEgtk
kBOMDCPvA+Vb1IRy2iLzTVwxZ18Oc4W1CNSVPfjhStjVGmoaMo2cM4DaOVztTaYQBfjrMSd81yNo
5W5b2Fu1AimoYu3KTGBmGS6iSzlFKEY22BWAwq9a2bUfc/NhYAfYyYCFT/ZazekdV++4G7/UcLlW
rhbf62Gnb7ogk1txaxhW8sEpP3CvCI8pEqe09qp9Dld7oNxy43giOIVl9MkcyNxWpiUAwJf5c61+
zKNDDizvo4q0guC2iHbYLt8CcME71yDexukW31wkDFvAh9hPZ56LgkDvHxSFlGwfrPJCsbn6yVVW
Q+LO0lGnXDQNd73S7jE0/qraRbKuk+JLiSTlJqVexUXfxiniaHRQVr3iq1XhVTpaxq/YqYGzJnGz
odRTHkggUZyQZh/QGBGRp4watWeUbIoiKyDu55ijT+kEBK34kioEjfTy2UQS0TZk48qbKO47oEWY
BzjUmDplFB4LVcdDyjzFguqRPK8xXx44v0ZieKWsr3xoFeNuhDa+bvRx0jCGN/V02kCURE7PY1Y2
I/oSdlWQtD4EEM+wYE83iO0zDtW+FOi/BRRJgfwnEA3Lb7kPMLbaakYK31W1p7S9IXeGFDV9LLfe
mEAQ09tq75NkRlH6lJAU2lciOSakp4+q8MYTjmwHAjcesRK4oSks3NGrX0EQIQuv00lSQT/Vfkqp
iduA69pHE95AQlnbWql2g8H3K1Xp4cobYcO2NdY1LQcctvgkvtG6Nr55+52QiLTZedaiZ1wVFYea
AB4Ia/8m9YhU5rj5fUSyvMYN5DYwAkBwvnMf1qcC88C9O1EuyPKHZn2D3Mp8oTLSXvs5gWBROodu
dMJDnEYqdJRfUUxRwmgii3Q867PnWtWRK+9BqmO0M7T0ufurInW974f2ZWAP3ZQ6qV2zcX5kWIqQ
iYfimwf3Zmt8NxJCg9jnkpUdYe4a2j1Ra/cGIL3/YNSleoQc9SXHkWkstG5n+hZxBchOkG9VjsqT
u+rk9hpbBHNrWzm+8cnUKP5UiPyh6yhhHKWy6YiLbBDDfQfVuKtyUgu4kzHZ6yr+OKCgRm9A3Ily
H4JVE+2CFO4mdVXno4AIEpFXpXr3EydY3JFj+zUgpoLcEHVv6Cn3mDmUO0cVd+bE6keDT6DMBSpH
cC1Zc9N/9MeBq07tvpbRNBEqAMwkQ18ifaDAwcc9xYJ8xkHgVqnLT2xjDL/jaKnPhgcNzzPlbddN
MVC0kFCDfV5Yw2GwKlhziwBafi9xkQ7Hz2ocax+J6KKRpozI0nyONVGd47zmgw3low9upO4BJ6mP
5GhvOoInJ9tzP04haIVd4Utaa9amKNnc9YILvV/rylOv6wERcZZwdPw7/soGe9LnFl3UVgcaiHVP
cqJ+IDnVkXFLJg/Zee8fUKF8Vg0qOSb7IIuJVBv8hRifrkr01BrbxqcktbgUgHY/tQlxEa6MOJiN
oj8CHl+9mdonZvJk5uK2Mh+8ofwLR5Qnak1qZn2b+vph7BVcSEMPZ9uBrWM9lvlr2+CPqVbf3lKA
gRFlpxZP53HddZQ7QBcksYnr6frt37z94uqUTYV1/zmaYkJ9VWfcu21iQm+/DaM42Uifwgu9g+a+
imMKD/qKRTa0cC5IXt58EpqQAzfST2/99pfenvT2SzA9M1UogR9ssvtB/aVMfWqMAI72+vDQE+pC
yR4SzFTK8pCP+sEJ5WPR9Q4xDb7haiAswDFJOJR8F0/CVDtK7dOGJPfU47ZT3qArSPaISfLDUH0b
DKyz6tig0le+pGiR1S3FoYzR1jykU6Dp7ZfOanj0228jPBVaLD8ThiTJ99Ybb95+GfG89hhA3Mgk
kTCzfPVNhE2VVjc3Q0kFDSsRawwKphtV5FS8hfURSvGeaYcNHhYOZFOqW2mBclOJ/3e4YtSAwtai
wexGokleS2usiGiXm8TKT0VuvTTtcJBp7++KsT24I8wCDL/1naf6+wjHii06tA95RJU7fhvUdGYp
BTVUDTKKXlEI3PfceNeKUz262IJt8kruKhULq5jzR9vZh4g9daVNC6ZpT/CZurXXFoWFBJ1+aZId
R5VYARnNaiipi7Sp/iEHBnIzPQwBYj0j2fQ6gdOh0dlENAoDOYxy5/I5Aq4oFaG0tMyDrV6QiIpy
ShPaIqdQobNunGLVF4+B4yK7Jt9dtcox7ON4DbJHXQda0+77xnspY3I3IfVv3OdeRstGQxc9JwG2
czmhvSCFWxGEm671KQ+ZyGWB/sziQwVa/JrVVLUOPkfKeLo1OjH/ncZl1kHraqHv9TVXJX092kCC
uRGIMd82BvAJoKl3ENBepUYlSh20Hwy22l2hGuoBH/JPgPIEDJo63RaEmHOf+jLyRA9GbKG2la+9
XX4rrdLcdBZHpjFW7/H+eunJPUaJyA/cyErOOQDIkhDhF1KHV1LgLdk2HL86MieBBS1YRbQnoQC7
IzkJHLJWTpZ8CluP8Jadv+AL/oMijp/SqKmsZccvqSPA4KdY1eALgCEB0K+IYnhoJ3a6DeqzT5+N
zsy2me2ZJ80Onj2M3XZk+JHI5HGNHBWWLvmzLM+8Y4I0Q6NGAvEL8e0Gi6WWpJIyVh80UsG7Sdaz
Lz3v5JojYel2AvL47DcrgtxUeZrVS+1U3kHRsSUpHaoWhPIJO3JvPcT8t60nfio+mF7ZRtSpuPUH
tSnLY+/iw6WXHE+6VTH66dqMzYcUJ82jmhT3pkVNIaX28cEoEWugul7nWFiUWJl6XngLC5Te7chK
vyFZ/kdAoD9DfH5jA/2/MYP2v7IJp1P9f8ADMlRQfP/7n8Sdv/GA/k8KwPdHHRTNr/dEoLe/9Q8i
EPeN//gXAWj6/X8jf6Bu/KdBvQQF/0I3TFsY/2b+KLbznw7/U1Vbs2zEAo78n0B/frcsVnTycNJC
+kXj7xk6ndRN0moCq0D9U0aoFV5kBkNLw2pUHT68e+0/IHt+J/P9qw11xhPquY3gUk4bWr/zQiL8
D6j4gWo8ZcOjjbdg/Hq+nbcf+t8Ao383NHcBDissUjtIKgKmjNVysO0skoxcxfUdpf7R5EIq0PyN
FwyIJz/nP7U3deo7AFFJ5pTaN9pL1ScQR1T5qReevPBZpgH2/slhpg8FB/5m77boUdvbvvlFklBr
tiL6eb6zfqdK/ruvpj9/97P7Q2u2Ye1hCAryNChXkUMhg3sB0rTUMTMD7K6sS0vNefhANoaRSwhT
/8diw0rxZ0rV0qNn0Cfc1CuMfemZrnH8b2wF8jPi6ObC039HYP2zVyxn1u9t4RXRoAfVng3IMo+p
2+hThbOwSE+tbSuAyr4JWzNXn1E2FeOm6kzPjS4gLPXfOYz/bJ3jw+/fxEBthjsf3db4r75+o5YH
bnFUDJTN0SWtEBqblsjWqN/q1A2G3+3yAKnEVhCP3gjzSymfqKXkVLM/P0KWxuD0U74bIRUUaF2Y
/DQVVxShFevG+hSw4Y5HfDI317UxW36cRo6iavKCGQRewAvYRfuqtB/90lReK0Umx7pqWnlhVv15
7FjObCFqMdWgJKsr9lY7vAqtAy0dAMU4/yp/nlCWM1t8QkoIpNtQoqJSUb1R++bOkAon3SxOr5pV
ljNbbmzFbQ3himJfkZzdyMb4Cvnb2p7/8acR/ve1DJTc719bJhFQJ6OaPC+K/AEUx7jnnm89azpx
v4OwOlAD51ta+grTn78bV4GNKW7omvVeKQHwrUOuOnKHEyKGiucb+PPApW7x9wYiLp+V3gXN3uCY
izuCyiG8yvOt56HD4DakbdU07y/021Jj8znbygAv5rzcp0EXrQIlbG4pHlRvnSQSx8iz3C1xd3t/
/s2WlqfZlJyyKJpIlRJUjvW9I6/1odHNcK2LHlPqGkmS7JE9Zdi6XHi7pQZn87MdIj+vEuanUCcX
NKAullc9emZXu4h3Me4ilE+SiOx56GgvAiPh4dv5V10YJfZslIy+19Z628pDkWW+duxGL/afKELB
Hf66CWvPVgMnBfaLq3u1TxQUvrA2WpLw4w9vhIJx3TvMlgTiwFkexOZwoMwlOxaIDpBIm+Lp/NMX
vo09jch38yjmMq3reqkfsMAaPoWh4urK0cDKnpjvoAX4WHq20RYvhJJLkwtdnSbF4XzTC4uFPdsm
a7/GBozU0UGgfOzvNLvvtIOWUMjwCd1n572OfCn9/nxjSyNhtjJN9WBGrYfmgeAft2JP2pj1GABU
LoyDpefPlgstqDMvqlTzYBFS/hF0AtBAEuXiv69H/8MTCwnK379TxcgKKtUwD2EeRAddN4yTHorq
Ah586oU/rNv2bEnAP9NykPOZ5JMSb+dIxb8psL2A42A5389/gIUlbrqgvB9oSGd9XLaq+IjUSl9D
+CJC5mXxZx+oNdHA9rsfD4N/4WtoC61Zs2k5VhIrEg2CPJ2GrGHVi5oCoDqrR4J3ZpGROnGbhvge
siH4/1Sj9VEZfs1cw5UQy9DyZB9am5xvMpXv2gk+0rBkiCmbKIjNvc8SkqxCLxujb1pH9OG6Xc2a
fQfN6QAn4th1lDamX2vTqNAZTAV+xYWOWfjQ1mwxGRWQzBVhiCNSldAMEKX6XfxL1s1gIBUhjYLq
4vz3XmpptrBokno23W/6Y4LnIzZSfb9B1gxuQpIPP9/EwpyzZguIhFKHlha7wcpwPJIpOIFldhJf
ePrSC0x//m5lJHBJBDcr+2MqxmGtSezmSRyrm9yviiubmG1PWQ1G1My9/mh16VckCt6alE+Be41S
XWhhqYvE7y+hghw30Lf1x8xuirXtIuAtnTa/sIIvdZH++9MD2PmOF4APSYIih0qGJBMioBbht7GO
ek7eD9d96Nnawd3PEIEt2qO0osDD04FkI2dXr4COsT3fxMKrzHHFtsQfbcQV7ZiB1rjhU+TffWJf
jwnivMfzTSx8C3M29wq/5dzDlgDXprb1rWLZ+KjBtY3DCx9bW3qJ2Zwb0xZhK/nEo2slpYAPmluB
98t2CKIXpFL7CSNQZkZUf0esMpbf4qKgpnOqbhGUlFJwUR2s0S2CrxgZJXny0bE1rXzM0zrK73q8
p8fd+Z5Y+jln35PaIuxWa9M92vj1IfnNKsMkZxSFAjhAYWWevLDrLxwxjNl6Ss2onbgZZpmJho1b
ty4I80PEoqycsluXS6NTrjEr0uP6widYaNCcLUkWjha+kzvyiFtinu2JNJeuh/7S94pHZIIOhCpi
v15xYb9Yam7q4HdrlHRg4ul1oB8Rcsft1sGmrD+UoJ26U1r3hfriup5x5SHBnK1W0E37yM+mlGbj
un24JqdIAm+FatH0mI0BJOyv58fHwkyRs3GMe7SGVthi6W0N+SA99JdeREHL+acvddpsTfSVpomb
UZC51zX0EBv+n9j3CYAQgJ9wuQbxgiktuqfN+faWRvtslSzbqnUCCn+PPHraP5qo1BHGqbK+YZZS
PX5dM7OxLqoSdahpNUf4LFQ8g0DmnGV1poR9Il1l2J5vRlvovima/H7MUZU6sKLkziFRcYkLfR/T
co0UvIPfRbPLC2cqJ/roSW960xP/OYmRGtRHUn/xzHLTD8lDI/UL0a6lg54xW1Rl4yv20KpgGKvs
pzC5KOMLZBrKNlebhzjpD/BG/qI2+SGHg7YuMxNkTN0f+6hfa8jIpUeZ6aC8OkH97Xz/LIxdYzZ2
ez1kmujgOlpdfaliF3kVdX8XvvHSCm/M1hduGUaNeUwMbyIgQkBSUsajsqkrNQJKEyro6VtMZHUt
vHXGrhme1YAa/10o0Dg/5Gxxzi6UiWu8qjBllOZk+YFVTFhkFVqalnEZvBCu16bR/YcrhTFbmkBJ
WkbCpDroyjCigCMYGVqItIbscfDb28waD02p76QWf/e07E4RZOd0Gy3kdZ9htlilMd4EgLiS46iW
3U81VyD2FoZayQuTemkWzBYRorcUWQ0FuteIepPCc8Yb3++CA94Lk2ivdi5Mt6XhNF88msKKYj2l
pNsR9TdFb3BRlXGlXdhAlh4/24kjTTQa1YcaVoQ6aHX0wxqlLq6alBf6aWHxk7PVAlBiUaMRTKhZ
SFQksUVpj7sG0iNVqm6hZNrH8997qZ3ZOmAooY83cVgcTaik4yqJPd/Y5kFPXYERabjYn29mob/k
bP614JhMQpzlsQz98YMLoSNfob6jeO66589mjZfpwdBDxziiBk33GnD4YoWFO9rq654/vde7A0OQ
U7SF+xdaVvCDOKu6jWY+9jFo+wsL8lIHzeYFCJC6TKy6PDolGKyVj8So2qX1aIxXDqjZhOCGmoWY
i5VHlDv+mjACVcIUva6NSFRXdtJ8Jw3qUqlDzT12ua89F4aMf4xIf3fXfYLZlCt8CJAwIOojWRHj
UwgB7yfrnvp4/ukL6Uv8C3//wjia1W4VOQ22YQRWjMIM7xNOhbgCA5H8niJ6RwmRwTR1isRHJ9i3
ODM2/ZUDWMzmYa5QiBo6tUukxGh+2RgFRvcKUIzqunmuz3sP0w2vSKuAUjnTlgcKgmX0IdNSij7V
PPlyvhMXBrGY7eEIOr3BN1rU7YGn9Cu1SupvlmaEF0bAwt4hZotIpJC5NtD8HNsmBPUfNc2uF1p8
R5kIVuOo086/xfTF/7ADTwZB7+d6RBEpCSSmolslEvMHtxiT5qetSiy1KtuY6isaQ8PPoQNVscuz
DgQXOOOWI9F1P8BssYmRbMVdk1jHzDSnIsQgCpJo30a6OvnhBMirEihWipLfIVKxx5eB8LP6VHtJ
nR3P/wRLH3K2GmWG0cVU8TpHytVQhKZdq6aPAzYVl67cf27AnCe8hFuGoezN7GS3nKhQjzWJd4fr
AzTE828wDbk/fcTZclclUR+gFqRu3vXLrVVpUL8dikVatGvUQEObSATV0Ocb+/PbWGK28IEmUIYY
i5KjmgkooKFWroxI35x/+LQC/OlNZjO3bttMBVkBVSRRw6MTlDAwMipJhqGqPtQozQjoyB9x7FwS
ViwcCfRpXrzb64ahq/OxD31gNGFv/yC+m6YbMqlhdI9RBS68599rodP02Ypn9hyhCnBap7yEUrse
coXa4xh62YV+W3qN2WKUJnZeCchaJy1v2h0/v42zYg4DQ0vL/XWvMFuQCHXaEQBR76QlVgTLjmMN
pBRuqOqFBpbeYbYU4b2USq2OneNYTOWKTl3pD72RU8knlUL9fN1bTB/o3fcO7RYS3ND2Rxe/rVPD
R380fDO77qSsz5YSX1BjQtijOGKf6T2PpTR+6V2nPp//2Zc6aDbNjS7FhTXJURvrvtDxH+m7Qw46
qQcnHpbfzzeysO+8KUbedZDuVjm3RoCYIwrB1DPWOB3i4Gtn3wvFuT/fxsKLaLNJ53C5xly8S07A
8agMDSkyfuL0h+7UgUD25XwjC1PuzXvu3YsodY9O3kjKY+ybCrQPaAfx5zQ1wHJd2LqWXmM26WhB
Ro2mJyfMEVSMrZWs/G74cviJkltceIu3M8vfV0QT7d1vAxbCdphxJUcH7SoKWAq3qNX4FdkTzhBU
3TgYzgIXLXKKS3FsIDMTQXDQUfQbXn5nichVt6Sr+vGpNMoAZlaJWfRf5RgZ9U8npa6vXHk2Ca9f
tZbXsX+CO5nFnxxZhKW21wJF8687879Fit59Dl0pw4I1A2MgGGXBWvFERRmqEyZXPn+2eiQNmVvU
Ut6pRKvswmzMDeXGqol7bs6Pp6WvPfsQmqUXiUCNTVkv1+shSTO42tZLN3nJn29hacTOVg/4sOB9
fMZTHtllS8mx1XdbmavA065rYLaA9AX6kQqgz0lR4dx0UFrQLhrx9vzTF1YObXYwiAcrzMQ0HVJ7
fNRbCmMFFtYrqPSwosWFr6BPk+vv8wE16u/zIcQEcirm7zCyCkaLQkgjjLudR9V5+tHN1F7gZQfZ
LnkCq2lU5iZRlaSF79USgV4Vg9+BLFASqX8kwVnHx7CEffADXJBPRSd3aAtkmqWbzaOmZIH5TSly
VXlmnpt4fvtmP6h3qUee+HPrBb28y0M3woDWlo5MPmDWMD7oKgjNF80kJ3vhMrMwKuaa1kQhLVBX
QUuxQoMcXR3aQhyQjwyXcphLUTh1djhJwyGP2pCZ6HSF5jpr6p0TRd/YhR7qzwCOffFLGbvWFhSx
jjFYXUVT23tQDZaC8Qo0bB+zj7aDKRnbdaFfWPkW5ps6W12HvEwdb2gp99GwBgMtRDF3NFV0DXlz
YcQude3sSEMlkkNUf6CmPewOke/FhAoQPJ6fDksPn97r3YKnGA0GSX4RndS07CCC9ZhWZFR9nH/6
Uu9Mrb57uiXLWFXbHLkmcfbU3hmUPEVbq8/cQh78zKph0Z1v6c/vwY7ye0tJ75AfgC1xLBOMEKVN
JXsxKMnr+acvvcdszRshihiJboLAE0Dk8OKCyvtqWnkV3vdEtIboqrew5oJXB4Sy4yl5fLIiimfT
hoSbn4Gyvu4tZkufxb3YGPI4Oo1q4z0z+e0A7yBFM25hfrafzjfy5w9hqbOVj0K+SsSpF0NCzMeP
LcbYXxHEAXo9//g/fwlzLlmlxBhbjsKPTthvGQXy/Lb9S4mN/KvbxtTmnG/kz+9gzqWrrY6xGlZa
0ckJ/KQG04adLxVqXfd83fNniway2BLOT5afODWht42zyHjWg/ZSfcFSH80WDJEB1szNLgUkzz/2
pehTWN8detkPtExZ7XVvMZsU+uhoWogz1oniUkgvGDskxamOLfXSnrL0HvODgKI1OORRXFdhLtOe
/DQ1ZYUJKRVkFD7TdcD6r3uV2cyAEUO228zcIwn08Hudh87jINXhHwbhi4K3pfeYTQkMzQyq0gNg
rzJIn2OK96bApRXda4YYtevGrD3bHktsIN0i1+2jqo/xNxPnZiwaxtQYr3z+bMw6LlgXH8XVyTYB
h2F8NTRUhzog2K76BHMJpcy6spWDdI4ORLZkbRh1BPcm8GzvuuFqT1/n3V6k4FpSl37WUhnroYvp
nVxvdj4sY+/KN5hWk3cNCIF43klc+0jYhErCQvrYkGnx5+v6ZzbbWj+EbmQCXgwx2uy5k8B4A/UF
RHNzXQOz2abkSdKqI8h3XH6pINX6Lv+saij4Ljx/YRbMhZluYmpGb6XdKaDq/nscee2ngQvhT10x
rF/nX2GpidlECxD22GksUIwUeYa7ZKZ+0tQmuANMc0lkPH3Mvx/szbkaMzQFTK7OH2Dyw99dIz2C
Xq/jCPBw/hWWnj+bxmEvu6pLx/FU6toIR6EZ6tPgq15+YZAudJE1m8aeLvNeGyvrmEawb4GUOQJg
qGK4dXtIs6AH5XDdi8w2IU7FIV5CYX+SIIXvUClNrJXKo1r3uudPL/hutmHrxzG+brAQji3qccH3
3ym+BXHrusdP3+fd432qFVJrTPtTp6Z4YstoxKrJUTz/eN3zZ9NZVCAl1TKQFPdr+gO4aqpvMwvy
2pU/v/77zx84iP1GxxEnx0wnG0Z8TFTYMp64lD6eBsyfJsJsy1Q13CYVbFQeur5Ny9sywlEk25Xm
0IOULow2Kh7UkoB+t48KzAMvvddSs7MpjtBDk7mTIBmnFm2L43y31fxKX8uqwmgtFOVzrGIJev4j
LUyWuZLSGAXKs7CSELSJDayMMCp+gUuO71NI5hfUJUttzCY8p5kiDNIQBjluuED0QY4Fa70CnPAS
un4vrhsP5mzeB/XQFAP+ePCLYhFsEhEozl5RjPS6YixzLhecjMfV2C3Vk193kYJhc4GeACcYPEjO
f4yFldGcTXgXrUKoqrU4RTgURickK1DMPB2QyuG6BmZTXgjVymN4u6cMbTluvbCQX0qrFpcEldMX
/cOMMWdT3qmD3KojAF0ONMnJTKuTKcbwTkBNO252mW5its593M+zQ9uHgX832Lh2XCokWBposxXB
Trq+zswCconIlV++HWjByu58eStErVgXhtlSI7NVwbSCgKqRCSFkeNmdsErke2oq8l2NbPDH+e+0
1MZsCUjqXjHsusrubDFY5pNIiHHh/1YlfnYcOt8CAH6+oYUR9zd5oBN3NTQN89TYeeJtHQ+EJGBG
atuue/5s6muW5epZrYj7sY+L7M4f+jA/5Trh7gvr14KCwpwr+MohAR02xs6J+o+mVNex1SbK50ya
cBpWZRKO6XaAXNrv0t4O+g+24qCMJY0ZxVG+4c4lmwtx74VvNhf7odaPscM15Kkycx92LTxkZS9S
N7B3aiCi6LopPFfqRZlVOGGsWyeRuBVUOrMwH9GQpp+u+2CzFcLL8zDyAcueulF0gAO7JCs3OgTs
X+efv9RLsxWCVUd3ao29QAvdaktFCNqWJMZEYqyG+FIueWlUz9aBJo9LtNbSPmF8UeMN3Tfha1vF
kX9//iWWnj9bAvyosQuzKDnZVH34lNmTO/SQavaV1yxjNv3dhItPgv8H7JAgriB2OoDEyLV75uaq
F5jr/Lq+QWVUAKT2lEylcCy0PRwqmsq6MO0XvrKcTfu878wqKUPnnhLODN884OBrTVds2DseoogL
i9fCQWkuPO9U08Y0UcOIq0lNDWkFoKwxsif8upcaza5LxTZWMvf7dZ02O+7rvip8/HYQn5eUslC5
7mOB1FckW7bnG1jqtenP3x3Iq67zXFyx7JPSB1yxk0b7C1hmA8UyJnRzodOmn/YPW7ScTfAUThH2
JtIBRBvzJYDfY6HpVJwpSxXLqmi4KltiytlEL3OlBYjY2fctRbewQ7PEUADMD0FwYQwvff3ZJPcg
vAVAGvz7sc1AmITSVcd6XVDl171SM+CVEA4hXFQAQPLRi66LX5tyNvfJhuBfGfs4Gie+H8FQHfzb
tjJxRj4/CBbWFjmb+3aktOS+shC/0Myr93gsGe1XTp6ktM43sDAA5pLDVqtEAHymeUXLmG+6VH+O
wtD6ObqhwE84Sy/NzoXRPNcWCpNYmtao4wkVV5WteneAwOSMFpX5qqU/X/cy0+B4N2XcLh2MMQfB
2rmah99R7MmyuLU5/5PwHFojs7exj8jyQips4ePMtYBU3pZjlWfGIzYB1o0a5mO1ipM2Cy9MzqU+
m60ASTIkppJJ95RZKnrQSCr2Nx8Hg3DdxDK89GWWRsD0du86zUtLrNSbieErLInBJZZ8Hzu7B/wf
dHGfHdwWTfb577PUYbNVQIsp1O0bLbwJUyanpLrxRtGD8vW6p8+WAJkQ+1UHJbpxMXKKVo3dY68g
zHC4tBEv9dRssttFY8D+MuVjkAwAwIo+M6k2NBBE6hBFIYR3adpszr/MUluziT/JupMQ0cd9kvXW
kxsDUDpkpqHVz64hSx3DdbB9zaWb2kJrc7mdHjmupo3CABgo/BevM4ODIWQNPjLwN1gRONfd/ed6
u8gh30puyfjZ4Y01fMpgvU8YPswKzFf4ZrK+ThVivskU3g1qeEZ1ZEONPpUd4sVVpAcGwP/aStq1
JSvz0gydkq1/2D71qT/fNQMIU6NGcbB+khJ39kDb3G1Yp5lc9Z2sfzlAtvGIFPUXnKEF0PeqvhBM
W1gZ9NnK0GItr6R1E92ajPX22R4wvfiSqYrZ3owAJy5FyN92gT+932xtiKuuJ1rqhS96gNZBW9Wt
amCHqhjOcGcIo3F/oNtKg0PoKLG5KX0f5i7CpcgQm4DILnYRlWdqcP96XV13bhljkMUK4O2xQDSq
Pb6CkYm9V6VVion7eJeqO9/I7XEVJr02bKXaaiQiHaeBvQ3CxS+7U1ZK7H5QRZkZxkpVqB4DhR8O
M4xWrU95GJA/6dCnDE8Sj+EJnJUrzVPiZIC6V7Ca2uBDYQ1WEG45TOnUGPl+kG2bBNxhs8HLMpgg
bv9ivd3/o5f+V9ok9xn0v+q//mM63f6h7+ZCCaMxB45vMjohN+w+VUn2q+iVyoP2X1ff3dH6ocdD
de8PhXvloJitrmrU9XnmlNVtmuFoDmcUvyQ8YlWsOoLnSot6/cf5N1taLWYLLa5XWHi21XhIKIoe
V4GWueLO71tE65MDpoTzOdYF7jbXbRtz7aNvDH2PM1J8k2ud9hwzPj7VQxr9df5tFjaleVVCXhZt
5lJ3e2MQOcZYzHKbdp2WjbigMV7orb+pKgmlUOEbBb/ciqzDsbaNKIcVLp3qR9+gWnpG92S1n696
mbm6csQyAuK1G99UaZT8yON+tNZDUeXfzz9+Kb7yVsr5bsGTHZT8RAWs7w96xeGt8ShDo+5bFty2
klET1h5sFeA9GKvQ0sdYSb+lqZDaXe6K/io5rznXLHppL7JQKYubqPBltcV90/L+L2dXsiSnrm2/
iAgBamAKmVl9694Twi7bohGdQALx9W/lGfnyTBJRw+u4p5So2draezV3TMKXeOfy3Ti6/zE4//pK
Ho1Qv9JR/wiR9QBvbYt88uNZvxtqy7knhpGfYs8bw+dKNFU7XivCzbIzxRvb0V+F3LHEI5k2oXej
eyfjB8+UCxo9oB3v9am2Pm4VJipXuApO9/F1yKIpDV12N5cSLo62Y1kyjQq3JRfVR73ExTvXaxUv
ghHyQ+iximsKpOnPYLIwEtY+JFquL+/KrSlb5WW466Hqbpm8xQ3DYGnSw6oiIf0EQcP3DbBKxqAh
U0Ogd+zv+szO0RN8DcX8VEAloNkJ3RtfsAYTChpBfcNn+s4wBqJ+EqCZ9RhlXhn8uPwFG2BCvgYT
erW/xAELq1t0jM6GCbOFPQ56lPEN1PeWVy+P52uoXAwsaYKwOmYw+FOw1TTZE5R0SZ+GENl/Zzxf
a1sOEnXFbMiCazhll0B90axvDy3K3KfLH7s1m6vsSDfgqQoo/tzVZtDdZ5Sdm+rOz4YpT983wOqM
+nQik6jdeBcHCxonreWwAwtAiX7ffiOrIzpESIttl83X0DTXYMdVGqVs+DrmOwdy40pao+5IXXjQ
ULDjHacgXSSN5j2cIBmFhqmeTyKEY+L7Jmp1Mm1lFkjxFf0dhFL8cIC0fGV4k0Ym1+b5fUOszuZY
IkV0iCl3qoVNgUHOd2gH8q6yFVuD74RXQWOphENALzN0j6a4nN4g5hXtpAb/3qhsDbubvTA3qEdY
uC4o+DZY7KM0sj48ny/Pzb+fJ2ytF6lKAv0mKMf/7quxflkWR+KXADiXNvUNjtuPqlaxd4/bbq6f
0KGr6eOMl8X09fLo/y7JIXv638cRhU2SlXEBW6wxVEF5yqgffY5gl4tGhdAGu6LDs2wskgLmHvHO
J//7ZcTWpD6WQfELxye7JXD31t+g5aZguzksZQwxchjPqJ3sfmucVQgoGfzhOx36d1BfC1/h60w+
EXiiv5bQx/h8ef62dscqChSqAchjqfVdjGZ89zNa5FDfKwmhscPlAba+IfjfBWpZZlQk6/kupOUA
7gcoONd5GcKIl/Kq3Lmcg/Nf+//vIBavYgAqcq0rh3G5y+CpBos7VvdI45PehuXybWhyEnzKx46N
D0XE+/6L7bqGwqUvwmu5v6oZ6fhdPDREyzQfRn+GTwIEgXRC5nHqeYIanKJfvAlXf3htuRm65oSe
WDCytJLt1MKgWdiCwLez8g27UXKSNjpenr+NbJjFq9ijp6rr2kKNd0Gklj8y7/x2PjK/dOYW+oR6
ggd82DAILGdU38hgrMdTfWbYw/IMvo0Q3rn8OzY2yhoKDlgWlEOKsL+re7A00VGv4v5Qj/U72Zhs
DbWMZkhN5MS6O78eEQZb2Zs3MqsYpq5eoPdoMBvbcS1nSQV06vlslzumte1guTnZr03GoGhcIZS8
rwbJ1rBLpZsCGs9dfmdhT1MgWcwWmIxZ2Aq+Kzlga9glRLlqATG+/i5DMTK75mXPlu96KMywc6K2
5um8Df56ncxwHIatDBnuukpxFB/zShXuYSGcy6NVfmB3Wthb22oVf1xTkKq32N2xzOA9C7fsABLQ
Y69/vW/brsIPhV0gZHAqH+vduq/zwmAKmTfznuTV1s9fxR1JZKyimox32RLJ8aZu7dTdzTojfGeh
t9ZhdfpzkRF406JO0As//shRFG6TcfHMy6TDYucO+HemxtboS1DysgiyD/nPRtVBcaimfqRPFeyI
YBRuStjTGXA+9t7VGx+0FphsKxEZVAzcHaTd4LYM/0okt+Ok6ldUniuzc0NvrMsakDn4fUeXAeZF
UyRz/wp3Mj4mpn716V3baq0sCRsonjFpyV0T93jWwlGDv9UBOv87y761JOfZ++v4TUXP61pI+wTX
6tz/plRZqMOMf4h+R0VB6w8GcjzjTj1nI4MT50n8azAFI5UiK4LgyhNQ4UYPO8g/VR6M3Wpxlsfx
QZt5XepcPbk8ogjPOT9dnsWtvbA6/JGxlV6iab5bcuE/oxLBlqQq4DFT2LO/9/sGWUUADcFCGnFJ
0HryyGdS5gymOoE/3ALpBv+9y4Ns7bdVHMjGIRd4sNG7pYWxDjTs4T92GCBG+b7qABOrOAA3XNAp
FsnubOfDHl1B77lMvbr2+6vLX7CRSK9RmWJiMIPIC6wvse0xHEoTphDzi49BhkaQzILxZdFt8Ovy
aBsrv5a6nDiOzVAQH4SBKvwNVLBsE2468ZqZOZp2Vn5jUdbozBr2ImMGOep7fwr1B/hFawbzI2HE
zqJvfcT58P51biCFPVZ17A33XR0pOOSaxqRd58kfQuTj8fJERfhb/0hs1/jMeoJ8eGTn8d4zbOru
OxfVY5VyE/LoIXJtPj8KNmdlnrqwV+TrYmFAL3e2xIaSH1sLOkYOIosLlO2vkGZ+HrJO/O4UzROj
4ECaBH5LfhbKR7u7nfh9OcOHLJlgePhlnjOfw2mzCG9IKRgSOBLVV11QL8WBj2Ed7oSPjbi1hn7m
dURi0wCzJDIYmL/Ayi+DGM/IhwneuDLshl5BfNIfXJxq0FZVfwDV4+ymHYbwcNnbZVu7YBVfZIdc
rO4icbdYOGIlOYpYjxGL8f6ctUc/XN4GW4Os4ktEXYXuhKC3fQRCMoVRKbFlmIAsHkxzAgc/G+1d
nRtVPMZXoYZyNs/jQqN7mObBJPIgJt+W4gDVQkeLQzZDRylIfCknesWKAY+dxzgsGjyTVDcG+mnh
blERbKAkJG9OACpkxZ5PwMYsrKGj5TgVAlxge88lFEbLFI1REt9wGGC0PPFM3Wc7JZmtgc6n8a+T
zZY4Fx1i1L0IqJUJNln7ExSS4kcFNdp3XkxrGKloIjM0DobG8JqN3gaI3BenPPTrbzAqy4KdM7wR
A9cQ0UqY1viGL/ctBY4oCWdchBWc7fc+Yuvvn2fwr5laOtF5YcmW32WnamSKZaeHUxWLqDle3vlb
A5z//a8BeF1Q6JuX0z2cb/PokchM0iDJY1ZRcbg8xNZqr9IQaDJlqF/x6b7ozjpok6LDL5ZlbIY1
YPNO7gjstv73QwRe6SoIo/xPaMrMPOmiaIqf2g/tngbD1mesYgQH4gwyBEUlk4L06Jd5xi32mhCI
e4/LPPCdNsLWMKvwAPR2UCqoK4AOpscIL0Pwj2Kd5D704yAJAO3XSe4szNYFtAaN5q1nhhnu0Q8Z
khCiPne+b01/7Y2eBwdoEwG0euzDKY9RehktFEVSWUXZbz6PjnxeYkOmx6xr7Pgno6BknZS2YGcn
7VDBvDSNokgMj2Et5S5UY2Nu1iBUiBvGA4GP061kzvA8HfFy8yF1XlLGLCrSc0/fxxxlayTqEsLP
KKhmfh+VIKCnZoBUwqN1XO6t88bBWytZ1rFSHqO99+wNhl7rTtc51GRgTX9816mj5zn862BHgxkB
n3MZ0DO9LJ9hqprnzxraXyM84SUmanpfmraGn8phqIE11vCpbjJA9Px5ZM/Q1IPddzXnezJsW7O1
iiFTIDsVxxyDCCkLbEMto0M+FPAMvzxd/xXa/pEJ0lX8mByTTRbX+mV2fUTJFwsjU7g3L2WXwQi4
gav4dSaDpv3RTGXUX4FtnVX9oYVeQGmTgQ4LPIRJJTN4uhPNg/4qIs4U3T2mxhV50uFl5OXwKIWn
wRePVoRXSd04YLbuHZ+CKELyBDfw4t5XBWm7g3ZlPN0YAZ+ICaFGRjCkln4Hw4wu03wxCYrwAYTn
mq6LeAC91Ro+32kUj3au0GZC0+MYQIFNtAk05KWlsIWbQUAL556VD3zsOH6oV1R6+l7EkNu8DbK+
F0fghnMPzbAMKKs8nZQsmvtqZC7LsWcIBeizPqdKtyXXs5cOUYGYiJy/oDDXVNC3MFcdDRS89CLV
tsRcOQAL9DUNBuLdxnPsuW/QI2jcfVwMw3MbTXidpuKsoP7LzNqNfUoyXD2/cmv7+ZGHQKDAea4d
AV9MwgFCb3kyQ61EfTKNn8GVtaJNM9y3vGD5dWvrIL+2QvvoQxQZXBLnNMtIyG81NHubhwBeecOk
ErAGGF+gn6Oz7g2CTzkf4Ie+GIcmGoeRRdekACT19Tev5kDOpYa2c2kOHOJ5ckiwlh6cdqE4a9/4
ALjykBTODjmDrUrpxcWHCu2JbA8Q7f8H3vvHrgzP5+GvUxwXMQPzofXvFZ/q8OdZCgZQVVpHeMr7
GVzmvARU5Fq4ZMltF6J6QSPviPy4cd/B04rwnNA5SvWw7q1oD+fB0i4QuAxzV8DQb8YeEt/DENIE
nwNoA9IvY6SiKMmg1xJiU2HvQya1Q2ZQAMAFgoGfqKqw849ed10I9etp9IPPoAUs863pWFn/cISD
5H1wIcs7uHbpmcFNHqx7QOsPo0+hPp10nRAOBrp2gpRQAmNpWXhJORALYwbwyOqvcJ9F6pbEGVzG
q6P21MThe53BNiG7rutlKMJk9ofB8w+RyUBuTd3cW96mJlyg1Qh2XdhMf3CKy/mDpqYmCuBEN/TT
dTDoQudwnMnm/FHBmAaKjhUeEZQcXP3f89ILpF++aBda+qv0unnOE4cOGK8fJpUFkOqwKHawICl7
CJ7Qs5m6RQVnqnhlQOuLfbgApPGU4z84tDkr3Q8ZxnCiuoErezG7NCsJUA6Y0aCdPpZy5H2dQtiu
6+JDNMPpQt0MA8gO2c3Mc/DxD4BAQsbtOJkGW+wEY4wiP6vxy6y5redAlq+8n0l8X/so9YhH1Tcz
3OpDeNhMQRowD8fuvDtr/qntM15Np7oqbXuf5aQ3n6DmpHEcpb8wlspggGQ5+Pk9CeC4wxHR0XDD
10j/BN/wsIDImxEaKrV6LtDiPJZRtSyf6wjv/znluRL+dNTokBiY/OB5Ln9TEPcmcoj0NHT3C1lE
G6QdLM3A4QiWhvzOoEzbfAi6nIlnGI7NCFRdxSGdcF31hlKb6D6egy+cEr96hsV2UzFsQQ8UwxSi
lXlEjvlgcPMcgtEHAzWDmxW82qWGc3Oew1EDmU129L1goWgzQf80ZqDCsTnOj2CSq2LCj0GNP/x6
+fbYSEzW6DY8d03YEGOfm5kPJoUdqzKJKuPh12zstNPx37gD1yC3GG1slHAX/zlTZxto02uLWFWN
e35gGx+x5kHENfTQJDiezyiPCiyNJp8CKb17J90eMGqjCramQoA/EJB4sfzZq0P+rBABD5zU5lOv
GnrKIlb/imFauDNfG9+zpkUsbmwcolF1B8Ye1ae6zYUHfJuL/J9FjK2xUybZGmb1mA1mWLZPrCLg
LMnmo8/hS33tKUH9KRGMLurt8hbbqFStNZHtAgglSCnihY6VGT92YcnN0UWlxa2Hu7eE7P1SxzQ6
6Y6rSh87CcyGPl4efOsbV6W43viy9UsiX2I6jW3xuIRe4Oqk4Pa8vcuRk3xnNjc2+Vo0eQ6dJq5Z
3MsYizK4CRXkPZbEwg5k2ENUbH3MKpeM0Wrzg2Fiz0AXEPjKj4ocaRsMn7Uq3tnfC9fZJJ3aWgyW
PdssLqJfIaUc0GsU4L3qOFfATu1xDLY+ZvUqdb7JollQ9YKr3KOnogoDBUQnqKQ3NXScd9qIG+c2
XD1Kq7mrbdeLAE0ElaFWKsQvIFDoJ5739LQgVcU0BnO1Iz20VSJbUxkatPlR58/JUxwJ7zYKoDeE
wETAwF3YtyxuS5uiCFm3Bz2wrkrH1u+gTdnWT5C47b6aAeF3J4ZsfPia7GCB/iey7cNn1/T+9yIk
xQmghfoIAUP17Fob3LIOV/PlU7ax99eEB4OrWiF3cF+k8ucoCSDjWeE6l/zP5b+/sVfWTAcFl8fK
C7Pm5UzU/+ih4AyEqmwmnpogIP27+CFszWvI4DsQloqbZ17j1XIADsD/6Txj82OhofK08147R55/
JMbBKjHGhW4ZpCfsMw8oiPSTa+xN7hz7NEcdGiqlyN9HeGdr4WFR81mKOZi/kNmjBsBaNfaHc3Hg
farfUBP83xzfZnOoIaOwPLciF/mhiSsHWkWAl8nOXG3sqzV6vayEGprYhs+9XsR0KDF545UJKrbn
crexsdaIddQamBeyhjxTYJE+DyXObjJk1HwC1TX4fnnzbtx/a9S6qINOGb9yzyrmxR/kpxa1MWEB
QAP84z6HfOUXQFziRxP2wfXlIbfi0BqkTqfJ9qQS5XNRMD7/gG+aG2UC796JyQQQQgCajjGDdc9N
OFkUaBNIA5fmkxOkHO4oLmCq0jzzMvYBqZv+dPlXba3meRH+ehJaXs4A/bb+s6fx7PYBkQjTOKhR
fb789zdO1hq8zoss7JDyuecM0mAv0vZVDNcgA0H6urfeE4wkUUG6PNTWp6xuYtRRvGJyZf3co7Aa
ph5F+R/lEMf20F1bG3N1tIYm08VSDfSZlcBloKtSoGrQkNI0R5pzqt7XBVjL80KCbFbDwsizKc3w
ERQq/g002XcW2P5Drv214DyLuxrusM1LC/yIPVcu4hHqCnFopgcoY4qcHS4vx3+/9x9BdQ1hJ2M1
LA5yec9LBkpTfAQ4Lg8gjHTOcX+DmV0D86dCqnx16MIe/cBraPHORXmyTnqw6OBATqJiEvpopu9s
EX9jCdegd4REAuxhUT7CRGzOq/uucaiDzyWr7MFacM7EEcZrWkxJUZAouJEDOkvuDunqVEBLWtWd
feqnVnXBsbAV0v6EmsrAAxV9uIrXaQEvlnZvQ2/92HMa8ddSwXM1smxu+y9D2IYShq6y+xJ6nL05
T3Y7KcnWGOdz+9cYccm7IeKDfOg6SK/IpPNDHf5gHmye4F4y+8FOFrZxOMl5/L/GmRZRUxYsxePM
HMV7mTkZXDEjQZG/vN02Ag05D/zXAH4U6jowJnslLfqgN6BfEiYSVDW9QR1MM4/A9zUxOjg7SO2t
8VbRJjBe1vYoQj7YoOrb8hjoiU0irXUDD95UMu309yCvgATY2bv/Xim6RmEMJUqWY03qny6uKkAg
QZ8a3M+qxTl6HljFm52V2rga11SAPpPKlu2iH1SU5+oPidlM/EO5hFw/RQzJMEvyqELVCcp/RVA+
qCHuvZ121dYuWb0/ghlw3RbORq8kttH3gBTuBwlb7+vlLfLvGWRrXV7UaFFojNvl1YAHfqtUJcZE
CL+9wUvN7DFB/r0v6JogAOvcjA5jTl5r2tOXrGnbDzx33TH3TX5yg+PPlz/m38tE10wBIMEHOGwv
BBXIsHDNG10ioT5EQB6wb0U0uvExqG2k4hQvbcq/U9q5cOf99l+N6P9HdrpmEfijF9VgDtgHSIP5
6qtnTaheOluHADs1EN+fvqMcO4wsMXkvmEozG9URHPtsGaEVif8zBMmTvowd61Jwoxtx6sOiysbE
1MoLT5CbKSaT+gq5H66IeuTlz7JpXbQcC1mAlf4lVhz1iJ3IsQHahqvm/4aOQWrRS91BSGUq2A+N
LibaHObjCD6CofrW9N4LQOXywHv7qjPvw+UF/PdupGu1OC+EsGjPF6SA4FBSi2ZsXjZPUzhN0HZp
wmHPnvffZ4quSRcwXdWcLz08tcEcqtpb8DQL72NEW6Z29sPWll/FdngmWtE3qvrSgXL5szeKvaBg
OmjwuLw4SkE58cTx8qRtfcz53/+K8uSsDm7HJXzNxymC73mesT8sD6k5Xf77G4sSr6I63Nz0pMa8
+eCIyT5FS1n94VpPH3L4c+wlIVtjrNLIOsOTLJczfe2KAoVdQIX611bOwYtfATP0vu9YBVIwXFiL
cmX3gcT94h+s0W2TdCqnE3TBrH2fbyZd0x2c6YCkzNvwFWz45QZOhMMX2IfE137U+cduMuW77gW6
5jNQLdgyoIn+oaQeGnJDkOVdYjOudi7z/wqC/4hoaz4DlEGHpgto/SXAbZ7dgdvV4kU4gQCT96kP
uyN5QCpWd9WhdhEhd3L2eJeAEtz4xQHlLEqvUM2hfgmfDhjBhOnozVH+LZ6GvOKp1UhDvi3lAMXz
FDhaaT4W5mwTeMrg8S1+4dCrmR1yQkxA0VuM89Ek+mw/rRNjgatgydzYOPydOdArHgXEWNhjF9gx
W9KSTmgdp06HxEaHhoBhlX/v5izQXWoLsEfHBH+W9f2JezxDy/LyBvt3KQsws/89iMGg+hrlH/oT
xGFSPcKKI1/yFCC+MSsP2SJ1PyZFPQ9ReahB31n2XhUb464pIWCe8sjoPHwl/jR+m/reHZzKs/sy
mvhTVLXymNX1XqFyI9qsmSHGhSQoYLTxmhfT/DrEM4nSuuNyT497I3CuiSHlpHU+5lX8im7TMide
RPznYKDI9V0bTKd8iJtfl5dr60tWcZNz1/px7KpvU+sX42HqAVP9wwpClncOsAqc/ZBx05dL9hrO
UA5KegKX6gQCq26nYLN1SUerqAlv8hia0BP7FBctE9EVWBtICJJO1EV4KlFENvl17NNKoZFfzaDg
vVCncFyuZlOYjKSB1weTt1PL2QjhayFvkNMakmnPe4WCWfC1YWho3IQh1Dae+DK3O4n4f9XHfwWl
VZ3ctH7W5aoPPzeU9wF5Rg+qHukRLS+mw+cOCi/BeAtqOwRNhRnbM0Gjk9qMdyJoxm/o6ETdnAZ9
jzbtwS2zEwqGRY6V3T1cnIum+yBUTXKdmsxQz11BtVS4Wwb+n27SmItleiQcoCiZwFKJT1+A2AiG
Q2bD3plEDGbyoKB5eXv+GxxMxeq6AgyOBAzB42vD8RtSZbWddVoMgD+80hiOLP4NJXW70IMcRhd9
QIili76eIqRPL5d/wtYGW4P2c69mrIIjxQ/g1ca3JWb6qsk9qsAMiLzvxMubPzFiHLhn0nd34D5J
lgxjvFsv2Tiia0w/sNZCV4OnMd15w9uvzON5dS1MbN4HLwUN9X9jtmvCdob5lnhVQw5hMoHrwyaL
tXsKpxvhbM0WiiMpAACM+SedgcVF0masuvZWCwWT0AMsstBAAlal2nOL37gK1rQhEw3BrACXfdU5
AN1t3qBCo3UYPTXwV3sAE84bktB1dOc4bqzPmkXkIDBSzlawV0phJ3yKfBZRgFqgup5e3oFbA6yu
VN+TpAWThr0Czqy6wxwRwBBFrYeP7/v753H/yp2Bu1GlcBN71VVBf4UtZGdSX07G7hzireVfXQGh
JlC7d5n+1iBmAM8CDS4JENYZtQOyQQdcc3fyHSjLPy9/z+aJXV0JuoGDXOuo/IYSthdViVjisvmE
0gQVnxeo/Ltbq8IuKl8CWU8dOJ3RBGOkbhxHcQ/hNuF3r5d/ycbKrakX4ETycsqANkt8SN00d7wK
6viz80mov10eYWOvr9kTbMpkPPtt9zbNVcG/BFbT8haYYQ+83qhSEvArkhddeKtEBRDx+14RfDXB
pF7aAGDY6S0mS9w+uKVYpt+Vk8UBfQh0JHY2/sbG4avoL/kUw5OZuDcoDdrqWHVYpt8Gpk8kToiH
2+sOmnAoKBwuz+XWcKtrFd2WBQYrjr9J1tflFThm0vMTUlMpnjiK1OJeAfq0vL1rtDUNAsCyfPDn
ZXxD4ZP0Hwu7VFQevABFm7OqywxVD2iQx7BySi4PuLFV2Llg9Ncxz5WrQUPU+tcgQurlaV4X9Rlr
NoE3WB6hBzYFDvIHdVX9CDLfo3usuq1xz//+17gx7CJ8Vrj4rQmzyvZXTQMFtdcRBmHRfF1XjZFx
aiW+/szUn+cwe+f3npf5r3Gz0S35smggKCHpEA8n3bQh8LJgIvjsaH3sImgHVP1Y/ZoJ/u3qfbO8
CtYzL6D2Y7T81YGxNHsHeGMU4pF6hQ9ToCmMzkQsTPhQn8CCYeUesX8j8WSrGB4AzMBJsYRvpULr
7MZCJlFWoGEOiz3MHrqLe8LvWwOtgrmjITI8AqIsBOpQ3aZwOaInXQA7lzSauT0i40YVc82zAPka
dJGlUL8WPgTAJo91I9AQD2KA7+OTJCG4zvd9VlTqIQwEBSzpTGxy3qfLq7gRCtgq8qjRZhNq6vp3
FXs8/gADPVPwJCIRI5/Q1ra4tso6LqOdrbpxT6x1u8UQdaOI5uJXOcuxSaiYgXSC9wEcwC9/z8aq
rSkYUV57NETp8E0UTssTi8NgTAaWj8GpGiOv2PmOjWlbMyeqoVazD9GON/BHihZIJJ+y9kYipeBf
qxpYhqtCjBDC3RluY9rW7Anc7hKiH031eykAon2IWe7DFKQRinZ7qs1bE7cKInGpvSYopfrNJfrw
X6rJW/KkinNjHnjXj9nx8vpsxMg1jaIqh97arlS/6jhsIgLR4wiuqykhMN2YDq6J1HfaKgJ3Eg3I
6x71cmvUVdAgitYg8Ar7q7QaxgYJb3Crx3fWd17pnQrYN9IeoLhhlN4JHpi+//Xy126t2yqG6MnX
aIZw9RtJ2jS96Ja3Azj4Xb0X+rcywDXNws4OkNyhz96iuNG5umqzrACp0UfHozpAT4UO7EFyaQXo
ESUQm196sZDxHm93RtiB5l4m7M7R2/rYVSiRLmjirBiqX+dMsH6mpIJIWpKVfJQ7HZ+tEVZ5i+dr
zwW1GH+JTjhzlU8kmPBWDpWWZOekbZUc1ihXVBtK0U6wsk1EXhFvOcs59pw8jLmT1de5DgLGHoo4
jMv5EZQtXHnw/hTlLRWGG++oe4Du3QmmZuWooap6zjaO+YxHTZ5YBbLVZ3AFajomE4gfQh5QnTTg
onZ8HPyjjqRsTLJ0SFXmNJ+cr4DiaEdT8kMMJkR/1caImDsFpf9wav+orqz1x33Ir/SsGuD8WUmq
qjcnFhBv7iwbuvjJh4J/6B3DMYL21m0g4BdxE3aSeyNs1rlo7UFIdCplUs9Ny55amPKU+h72g1BI
uVao5i7lnxIVWTselqqomiFBUuYtr1M76g7Wh6TVWlyB477ML1xFjWmfOxnL2V3FxpPKpLrC//5S
wVO6518ZGwTrd2LQRvBeQ38n6gFlx5oOTIpMoqUM7g9udxhUOPBnuyPtu7jy0zKP2qXbSZY2bvm1
LPoAg6IxDw12FaDSDVFXtB8ngSLTjAZ6fYSXEZImw5jjj7A3GMYnNZdBvOeX9R9w7F8rfQ76f2WI
YMA3yDgH9wBxYFN8HcYz6erbQuDmqD94QV3RU8/QXRAvPS15HBTJULRdfyXg5i5AAwhsQ+eHCeX5
LL8F+Qj2dClw0/NQHGaWZ1zYpBaQqjKp8ogW7T3QNExXz8JzU1nvKUtvdV3X7B1raNye500mEbTS
pulzgYdFnh2iJXTFt5rCfiJKQCPt8btA9a3V8tg6AhbJDWTwdSNPQ9ssTXPdTXYoltcQcgh+cS9F
F5PhMAB/VuTXeiBj/RMAtYD6h4YyWNk/gmhBITOSQO9Zzs3nAeQ0Znc2Y0A3Q87qlkBhuvUQvE2X
SJC8gqqCwX1aopWkgulDCD5Sh89ypOsrcQjQEymCLimXBd2UK+o3kKe7gqG1bUnSsYnOV6JgVnsH
GneCdWUCSyTmyiNAkeHk35yZYHZKCwgLUX2wxPjWT9q2lHmbZkWr1REk/WK6U3FYA+BQ9BGbr8tc
AhidDjRG+p2ismGcPrlpnM1PGvlLD3pd1mYFSYSJWKaTEbJmBgVn5aJBpKiJ+dS/USPEwqB47Z2x
AKaozPDic7gV+be59nMbJlPNRjalWIRozJOxQfJ5ZWs2ZN+o4IGk6RT7U/BtxtMOlEXGjM2OEqyT
2R3AlEGlsKurCJ4AfGmVxtkG664ursMGe6NOBnjrOfhdxMTNIEt5cxmV13JalExJFJbxnzkfJrKc
wlmL6lSLqdTH1oNqXpcONQ9FfQyx0x3gyqZgGej7cZ6Xw4lBQnR+6nMf2mYPdaQt6R/GGYQ3d8uZ
ain0HVpAge/ApG7a73YGPecJ/NeyZ0kNZh4ISjSQ5lmRMmpuQ28WEW6GFvw3/yaARrf3MnML87ED
Bmh8P3G+sMq9qGkZO/8GbQYXvTmSIbakhfVG+Zmi8gf4oqcsZL7bAddICGORQrovQZ3DzPjQQvyv
+wC8SiRvQiaAlbgeSnDts2RecsdAjRzL6UfmQHcok7DluG4wu7Cyp2k1+1H+4MkAvVsQkbhwz+B3
VVC2ljXgo346oQwj7sG0MurOxND7+gy9gLpQKVNkLK5pTkrQoCKaOUaTcW5MBH3zphefFEcL+L4d
RtPxE9yJ/f444o3X1v/H0XktWYorUfSLiADhX+HY8ra7q1+IdoNHOAmkr7/r3JeJmIiZcgekzJ07
1859cDj7YVtTr2xzLuWFryM9zJnFQZsCkgXbV+225jJtx8jJ0s5nccqCFml7hPJNCX1lh6q1LFNV
YmgynO1ucmxloMTvYOmK7uLEY13+bFj7TD+Kqbm5hIOW/L1nmHpExzupj0EmixqZMNpIFtm+BX3a
6+fC45N9S8Jxj39xKGzA2kvIfcUfDUK4mE921dg+YUVB9IpEpgIu1Dbz1yoJX/fJ1K45c0fWAYrt
buahOS/9goLLXbRENrk2rkrj4D4tKqf5pXpjhv2yp7LtpytTh9Q9aMbMXcDOaejAq61mKJylDZdy
+dPX4QSkKqmmWp8oPLBsHvq4s05WIQLaMevVBnqd1c9lTFi5FU5dP+6rGN306Hv/X3brvXh0o8Ok
bIIDBENfN586shab1w1UpusfOl87CVRBuM/enOmVPKxvKVkCJN9HPa/9egohGjIq6G5oK5CFpqew
IXac8UKGOQfs/YGOMxlPRlBVDPkWF/V24rhglzdnmLXsThbZdjCIexxZ8XHZmgEeaL3Z1D6unXTl
09KKgac0SYtt/miDLiig2dOZlS9Bv5NDOdbInfPBbYKgTrLIsL/7NDYlc7qsZz9RNETnuoH5dJZC
M2AuykWZ87iXfvu+zitiCukVIaya1jFq+Axg2ZhT5O+bOjaK01Pk2lF1uebxDrj5wzNLh6A1kE+z
Zs3KSzyehCIF429cbW1Z8QP4seJwHGPyMaa8j8bd/69cXTXpvOwmEWfrihymmGFtIbu+IzPr5TCK
KgAxhfTOJtddyZ8pya2XsFC5GriQX1FYQkzPBn9T05Q3/t7ZF+CiYxzlhn0tqnsRN9581xYBwIGs
LwWjidybFt+9APJ22EGqRDA9h+QRdKzMd6Ic/o47iuA5JcgPOtQUjaqZs8IFvPvGG1rMNhsqE63M
6zfQ7d+Z1nfx08b25XhtwIpq1opjL3R/LMxX61fR9E4c4tYbguFQDrEzv6Y1W7hQ+KXiITN1OPK4
WjO1f7oRGMQnGLdWFqz3EH35NyIZE2y+TCYx/GrgRlbTifMVJnfUjf5wgS0lvINbd338Oc1FaE6h
S/LEaV4rOaDBF2gaaMP1PNfpkXH8Wl246LzgqY1lXCdnx3eL5KdFKuzZyp071/m1CvZ93HO0yaQZ
bl1UXBUZRAzXrfjouUBP6ToJ789ikwXYYKlxJmYcWIQOFvA8lc0Kwxzm0ica5vx9uFZR+9gSr+t/
1waCTXxkyYiPij33YGIRE1FuK6GdxDT395Ez++Z+VNTQ3/lQlfwncQFyLyemnx79cdxqVjYx534b
nUoX5ihZWNquVkbp2B1Ksbbrma5j9tzMjR1uNizFZfijjsZye9AMGoPXppFB+k6Z649d5kNvqRgd
BJHPogenOv6ibNeT3qZs9FVb3TtShsPFlbxM72jStflc16VdSAQATtXOB3wIaJxZGK1V0+Q16nUo
DqFIZkJy+o148KOX8O4uPN9N3JWZo4WNoY6BO71a1Tv+MV4Ws3yW5d5AQt5gYd/WV8M1KD+5Q8X8
xByQgyfjw4VVelcMNty8U1BEIjpPoIjDOyuldOIDJvHu1Y4uv9YAJ3DJRKU0hUjBNtW3gQXedqEg
gJWK8GDNEPrHNeydesy4IrAvH3Rg5io+SQXvO713whscfFg7xcPat52tYzakYm/4W4tCrd+4Wda6
O3q3r34vrdc3v52y6Yoma/y+n7rT0IpV1Wfbjj3vpvClF6en2rp+/Gbb2edPgd2ua/8rJUtPdyZQ
qPAOgQsre6hdCkLk0PeqFV8ejzXPezAvs7pfvWkmum3vuJ2P8cR9/3evrRNgP0xuIKumS8Pw6k06
TZND1DPzPA6oiOk9+J46+Oim0Jn+mThUzWVtmNJEp351muAzDRc1nbc9ndJMdMw4HhQfy3CKOKeX
r2kMp/JFWwVpL4vLBn4Xxv8oMFtG1S3nR1LVk+Wet+2/bZmd8KXwQDpMJxuEbfN7WDzzAKvXbJdo
m73yKNexFI8L6C1z9EImy/c1KXEjLp7C7+V6MMos6tRDP/DG14K3iAdC8RmPT2kAC8te1iJczJD5
5Ip6wBhi43QstRVs0b/dbEjwZGhRg+Wr98pm+jGrxFv0Mak80xUZAfOD7HK/6gvvr9B770VHeIFk
MWfTYLA25O5mdBkRlOSwRH1Eb/Yluqu3pGjsu4jlv7HlGIrOTdM2rbmHLmv1mIvWIXfl2AeajchH
0tw6U56HdA/Kx66qQoqNkTtM24y4t8ZOZ89bql1cZm/WzvQcqMRE04E1djkOWTPujvnWGnaSfzGv
AJVzUGzaxlu+zQbn1bFfigbnpPJ2d6t4zTie6S7LIByaMQ9cQjC5Tvmn/w+3RNCouy1NAvuwWyd2
P2ywzg0yr9+I5a0hBWbd3hqPe7nKQ4yq6XJxqsJzv1W7nRQ5bhQb3VFN7eZ712JpU08e60QKMgsg
YvSOPW24r/a/m8tCj8xBce7d+s5swCvXS8C92xTANox07ctKbxYF12TtunB8S6cA8v6JZZ9ez9Tv
vufeKafBp5I5ODOW5EKujgTLxYYGj2vdmP2gF5yyOrelOyhqNV2FQXHs+a2775UVs//T2+W6+lkw
SeldKhkJxh+KZc7N4IxaZy/OUltP+6dshl64d6Ddh74+rUE0+D6ROfQ/LI2NlV67bGtM6Je5UhpX
6TGJyH4d8zU2SUhY7qhXFu0PQdL7ZA9iv3ITwOGbJWMnC5eBKdRhc/tBAwBIh8U3px7vnjNktsC1
Ul4V+seQxf249SR1NH7jL4fVmLq0+XazkR7IM9uH8dwVFG0ia4vwBm6lWuuW8gElEXvxMxAKNX+Z
xrK4wWmNn3vmN2ctA2vGvaF33S4Fcmr0s/ThvT4lgpWjEEyF2yVpRvcLxPYHbaQKqw+ON0Ft6M4q
1q8ERRMmdJAyDtbuuea9jWiyOtE58VUuCFcRHpzYDdVXk2pdnJwZPe7bDv0juMPDm26vUdy5+zGZ
Sir/rAoCL0ZLKu04TpR/EXC2c8iNU/wcI8+iTe7YGQk6ArQOZwycBqMy+57OatTRoYAi0rUXuaje
A6LhUW3UrB41jvg9rV1U/nGooKNfzNdax80pS8jqxvLJhwwJe9fVC3SPKrzso+jST7pmnpSsKcJt
epqWcAo+qGT69MxvzxGUy4BHmLO6rPZQ3lJAnO0uckpvOygAkM1hHdPV+P8WokEp7uu2qtaTb+Uk
XkJVyTJ5Yt+Cj/l+1GJc5rd5DzwpsinqYBrk5aIn0T9CyV3gQbleMtW5q8b/OyhTZEP5aBmPOP+N
yjXmGDrb7B6CyIplymboI9Y9b7rQ8rXnJFK85WNEoscBgXL2oxzWYRAvOdpM0NFv4qlFAvBK++zP
i1bfpzBu+ePjSg43P1dUY/F3qqAW8wPfogvCU+GIabiTYqzVQ8JWLsL/YHX1sIjEHfZM8UjE7mVg
XurxPo09C/nW8X2A0Vtcj9NfGab7/DgG+w2mnzasvE2Zu+xr8a9T6U50BmzpCa+36fzIe0SPmc0f
HlFAPrBJEm6uyBQDGXUgd6buKKYEAkSOXCUTcxjdsJ/vYo4wvR7L1qWEZdZf7YSm9NEgK/ATMXPB
y+hZLMs5Rhs7/i5HEy8nMdhJPyE9bAj//pJQfdMIUR7lkTt7y/4wb1Vj6py7o+zD58b1t2H62ARi
hJebhSjT9pl7viSRnepbRsNReR7E0ztyfwdHnTwBoSfM2kSTTehkWhqLctSlla7SzIRsICz5HvXK
0H0ydffrM8btyk+PjmVZpz0owYolFfVMWIZ/UTPRgk3O74ReAzlHhuZv6q04pj/JVnfGOCAsqwh8
8cyhVBbNYyqqPZBZ2dD33Ds8BALXYbX3oDzkakZPHKzo9/hdug0qcg2g3PlrXZVwkCnBBtxRN71v
PyRMlwgRQGy8pVmo3GDv8n2WOn1iU8kpGOn2U7DdY5aJty9n9uy3EM9Jf3RKrk64SVSR6oxfDSu0
YQdaoQosCZZ7dIvU/ZoEGyZfoWuiW9/p1MOWt2vkA7QtzWqH6WGSRTO+obiH61WvcTR/E7FDbuXL
QsW4fnmNwMly6IphseMhiTmCjgM4xb4712K1SNPKGaEWWcWymmV5PmL58TCPIZ6lXHorbexGT+Pu
B7Kb7eDfkbtKyp5eYuhweV1HSlwGJYrgupPpMt2VOAsFLdu8Nmt7Xk0RT91dh+VXTi+RcXT8XjcJ
oI2ZYQrFs1ZxMX2FSu6ByRgfeXGQhxyay1PS9rtWh8TnVTw57hSa3/4wcZXmcvXWkra1GVVw2AMy
t/bDMnPmoeM17l5QeSabo08x1Dj0rlE4xvxLYp46kdt5g9iWIzFGt3oaY0wfX+zowbXKrGWM/Lui
f48MT6Pnxt7B95zE0mDMBauE1zAtg6E4ar11cqAZ4KVZEeSHgvdWgKMo3aOJgi26FnG8gj8Y7Uwq
HF7vJh76CzEIfhVm295U45dbjTEnEW/bHP7eoAt05haYi1y4Z6wQi/5hFaJxyp/KS+XQXMu+nTr7
a2sKz/bfUhmx53lx67H0dZ5yH3DSRXE/+esJPrGfVmcmOwnRO+AqSsILdLOJjG7ceYa7tXTeeSpD
vXyry943Sy67rovlITXxENyZZNsMdoRIhL8c0Raa2sjX430/1oP+kfCe2PNuKlf2GUzQTlj+P6wS
x7bsqnk50LGo/T31CRj9QofVPRFQXpDMxHRunVZHR/c2eIyY90p5EkkMczQrBth8OU3B1Ew5yJJk
/eHvfbRCx9rkJN/qxCm6f0vRm+UrgRfUfsDJFjXBarJZliyJdGM/KvTnFDJlidf+G9tzUvXZiFu5
OuCyYHaXTU54i9UdZlyq1zUVQTvcaYebejka6uQ0PDlestr1VIZ8de8sKwsVkiTOvQy87nMaNYnP
F85d0fhnkicbbz8uulEy+IARhJ/0OO+4SH6zmsSBfHI51uNPQZ3rt7m1q9/eT27IftKJa86r/5Pd
7pevBaXkns+h3xFmkcq0fy27UgRrPtSxJ36Z3Z11lk512eD1URDcaczbdvFJ1qZT5ovpiUVUPiNT
jYF+9DXou59BcjMD0h+IxH8YNP99dZ5atYXnMlD7GN9W15pUneN0rLcFodukza2D1Rz0OuBDQK3l
/tHmeHvc0qfJLeruLqi9FS1KDrCrxqMAidF/qkXTGBx2uqHCgv6iKUDg85L+g5Q9z3kcJaVsf7Rr
OJaPpVS1EzLpoN9KTzb0Bj70RLejOm8lpUp83FAFuQI9W01lTtVXKR/FycNVcbeuhRpPDZ3e/D0s
4bM+FF2yqu7oRx1S2AH8Uirid56Iofi9gYYabN66EF37LCkidPqTCRISyTPqXxNE2SZ8p8w7Un2r
g+poqzAmq6hLzyA1U57JalB1Qe8k6q56NqnPykUmg9KmOYlnt7lN1HpYlcZNyeRqVy7LH3JZUtx0
fTUY84ifMKK/cNq9DZ9ZIi2Ga8phZgizHPnTkI4WFqn+4sqMoZmFxpvD4Lgks123LNUyHe4C0yDl
ZwoKn/nrTdXi9LmtwLfYi7XIWetpLorJ3XIVAUPZcyYtYR+d0Cq3eb3gt6ORy83Yq6k/J5HvJdDN
GDrsM4t22zzos7+ngnBpv11MUOTRsg+2uc6Jnjz7EvL3lsNhXic2WL70XBNHEjLvGD13vNSYNW9S
gMEQWba/Wj8M3qoJPOx+XkHwtOM1bWw091fS55bVeanj1NPtW81jNwf3pd4LlVx5/MWOwBpGYarJ
dPJMrJvcp9rwhcwMu1O2fAhJNNqaIJvZ+0ttz9+WYI/10E/ObGUud6JSHM61MupEbrQQpTiSpJuu
7QlelzdGPxrOSAf5bm0lTi+k9F6n9q7YrHDWs8t8tU3Owogw7h70xCIP7MR66yuRbcS9IMAilRB8
+VAWiY2rR7NsQeUdoH+tEYF+YnPX4sc8JGapifRLRqBuBKgUfnNQkZ7Yn4krS0FxdCsk3v86cGxF
kFVF6XV/6Z55jLOB8gOq6qwX6Wx5pJ2Gr9GWsCWfvcKRQh3IVYrJm3V3QoLu9TwufXku9Rwtj/Gc
qKC4N84+O8tR1Ddl486EqyvOsfUpozIWfItbQbElXUnPHweyjFCCS8zxeZGQjwKub4fKCGLZNkHH
nmUaM2U+JI0xa3jd46FTHUbivpjAqjHt5F1mhjdr/dAWnhhMrsE58maUm6eRb+ZyXuj+igqZjvjn
EGr6RzGvoXjzU0DOBsZRVTpXdKRmI6w76MspebSNqwuClqc1XYgiZvVnbvNxGMb+D/MXFX1fg4Wl
6FMTTTJ6Xpkqcd7F67YtGJRM5K3LaYqWaJsOrUUW2JHOETVu2exDOFxH0y3xzB3UTiH/BYcE/FQS
Avg4M4zzS/s9RLWU45k7wtKy1gE29P0QsvTSvrFD4fsrItmsw3/W6VhrP3jsQ1DVBzfq4XjXNs5i
P1xJmqt/rpKmWR4cHUh6VqsIz802jDIquWhf76482trb6vd0kUr9kvizu4IWGaZeeQy0M0QQztdq
KcwfePPcFz9c1VebuFsqIOfe4wqNZy7e+o1hkDU8ObVw25+zW4yzfBFOtOrtUZQ4gbaXNaV+bZ+x
r/gLAvoOWDM+JBWjUjaWDdg+lFB6OB3kS9VQqnHwDq1rH7qFUVzxMhdbvKh/TVTPSp+SErNUcaQT
BXQEWmyIXuxeNuOj8YM2LN8kzg4Ae2lS1c0nx6GnHugYUM5ytQ+OHDk9tzCo3t0Z4Sn4lCQsdjL3
g1HJ9biNAntntk/4iuYj1zCLUlmvy724m5p5XnuL01W4zvSZuIEUw/3M6Cf1s6oq8VQ8DDfGYHXw
o8Xxn9DbaBoOzC8BMN7XUZXYH8vQz/VnyayAEUPJ0mzaXQDtt251t60Le3tvDj3JSN5CMkt/cY59
WEwDAXBOiIQ+6slOd94U8Ss+qjiq5budpr3uEckX379APVv7gEahjOoXX011IzOP/VjhXyrRdtyS
82DQZ4EVIi65lReO2/vk2El8RUqr7jfYbtyfGVJ7PX9um8/depRpE8A2zOM0aHd8Iit1rNC3DGTK
7Dftr2s3/OQpNHv9b2jToHdAIKdqY5rXMURJJi405pB7O8EljdRgr7ETLnY91AtIs+IVDXn2qE6d
0PAIWohWzSLNJYlxOW0fhct2rHPFwxFhSOcu7vYbv4KyeRvTI5bHcnUOS9cMbcmkdhwDBmKxbMnU
eibo9Natjmq2+3V3+qousyXRQxfzg83AME+bIoI0ffFKj7fHPVI1lXXHqmO9bIPHjE9FTRNTb044
8HPNLAsuah7wkvpA3qqKnVpzru3KVCq/mYbbJAeL33aCJKyW5JR/NWBFZcZDieu7mR4kJtE9J4Cm
svJcSWIO2lPKt3aCg4BmXlQbLSnuh+glYqRbyDebjniSLgz3RVR8jrK12yuqaTDql0rFrPeeglX7
crnsvG0jPTnr1zEjFUo3kFzyrrRsZZOn0U9KIOHDIlKnBhd3oN60RqCJH2OtbTNd/Aiq5PDmIcOQ
YO+hHW7Jn9nlljMflYN44D9VVNBB2tK0k/ScXGItFqc5davj9uZY9YTGoY9t7Bn1B9cVVSkhdGs3
/qfx5iw1K65QJZm6xHXF3ic2BzLe0Z83u/8qGOXxs1PKU6FtPDgpu6kTBqTrsuolYnmKmivKpr7b
Yvepq1ezxjmuZczDlzDuo3L+jLnqZv/AVlPLxVJsofSvjLfBsPFkOr6d8oVJKY11HaHYDjmKYowO
UA2MkX+REBc51VXTI5GlVuJxKOVFOPs4tnfVNslgOtHKD6P9U3qrYprY79arX6zyqaCyZJn1vDLt
joYOzW6N9rHd3sMYBRcfCG+9fd4ab22/uYZRMntrvBvMc2EmB4mfy8prne046WGS20+cYpU/fIkZ
nlt5wJws2x3BlT6NI+b2b5v9XpcS2bjPfGFXIhXD3qtd4olR8PsC41mNzevsl0BWy2M0h5F0fpZj
wYjyc1y2ckgoWZdIYa7uEC96c63dvsJ5s24jl8th1uXgfgO7xTzssGkmLekzey4TazCZB1y42/8A
1ovYI7skwpkH8eAjMzJ2OLI/JgKFuK4LduTbHP7zPIu/Xcz4qP0MIDvgr2hRScv7IVxTwnkx1kAk
rY2fJMTIFRo0L64G7QrzMXkqXaY7LTb0pGwO67TIrNG4lhgdxVxejy6DfOG/sZGVBPFlCajgMAw5
rkrhKfekPX1rfNO0ZR53hJ8XOetu1DyQt2uq0zNjKAYm1yVKWiFyKLWl/mBEuJr44JeLkKdhwMXT
Iv60W/pAh2W6LkcxAZjJldgM/nB0OXbN3cr1xKA3MB5cgnybem5iP+3D5Hs4JCKNMId4qfdEbTPV
/cGzul/eXTqssf7W7G6T3leFPzHgq32mEY+M8V0nPEiKKZpAqskUYqZQyVhialoIdkNeSHS1nzQT
fP0mtCzjJAubAWNQRjCBI5Iy62xQuFe8IpStZ8BIjq8yh+RA/ScOKOv8Yxt71XTdqeOqEbWAdJ0L
99NkentcCE2cpuXIrM32Y74j/SavbTHjsMjKtXL2/n5iFtGxr1iy/eY+ETQUFvq9oG2mHMgXEiod
/er7YkzUE0+Gnvl+AqF7vGxWMnK7VGhKIsnH1IEdzmOL+PysV2RcKIaqW2bEjUBG3kdfzy44Jdvx
Qck7/CBB3B2GImI6h5rf+zp5chY5lk+cBr3n+Hmz1r1fAR5nkDb8xBNBQuhD4Xs+Fzj8XJj8MYo9
AxDxCiKpTR5QnWL9bGuf0/wnw4ybsaHyXewd+UxT45ZfdefXSZJrlKj2vcOWk0h+uhFo3yGykeel
Gce8MJ8N3qWpw+rP6rPA/0Fxf9c0SbL8EkPQ+L9VR97134l8je4a7UHRdvdECcxOkNWg2crg1LVO
wKlUuVBZh8xDXqrfXSpnmmGikMruWxyRzP3AHM5ZrryV5fKzqnXYfpv3SUVxBiLBWxteEaf2HzfU
j/EsReFSz4f1NpGeMnJdLMdxkM34VNnZc1rgv1hffwQeYUWojn4nmwc5pYC08w7ra3EJ2nU0D8uu
3PlOT51DR1575Ap8tTyfgXOM1ebuada09Rg4563e+ftuDT/Png/YDMH6OMgP/tFZm0b90/VeTv+a
fufBPLeBYDqN26TouxMuKUDdOQzsvvkEe9ZSS3ajHKPnKfQmuubGjMJVh72em/7eE3sz3NlBV8kP
b0y74B3gJcPec4keasWxtb3vv9FG11uCXZftW+xwC/X6Z7dHrf+215312OHpguQ5DQNnXxghLPH4
S7uBS61epXCc+LOpgvciDyyQwwwyxF6+kEIJaDqfwG5vB6ZBDtk0EwCy8KZga7c8Mohw/OTcO9Ro
Z+sNov5haxSlP8jLqJN5ClK7BWHAEndw3zIVS9WxbOoZbHpczOlJ0hKbB8ata/pKLRH0HpNWD/cD
PcCYeEcw+YHbXEfmH9V/O0u7XYKTz47VP8zftj5L5nPDnjt0jb6GuBeb8J2lrAZafui48Gk4zMfh
run81oXUXWq2uVjcIDriITJTSkVCtltJa0or2Ok8ANJfxAfIHr1/CNplVWRy4dgzV0oduPFLr3f7
0XXKV+eFsmdfr3gMF0MGRRMR3tfE41rbPNV7lP6IO38q33Zp2eK468nE1vrccviSl+SVy/qE9cXU
R4dZDZXqrdhRGdirbn1oY2HZKjDeyscx9vOqsWZoa4I/ZcXsOz4Q6Bm1v7fObuML1YvDc7V1lWxf
XfiC0Q4PlSL2HnaF3Jbjsm8pOG81Bt3wjxjyTf/sBEX1gW4sTvpT4KcI39yCs+iRusVU8d1CBm+3
MX4f4h2Mymr9XP0a64jDmb32WWt3dz8tBBiAa0dRwSmdkalTksyF+oX4kZGZtQTP0IN0Px9qKIGY
TDrlju29TgmPhRW3tnceEPMAMnLbAKZ6QER33JfUmRhy9pMrIgpMtN/tM21tkH4u8MWLKueDXtCJ
mOZCJM884l3Mq765mzBvTT5KXMbrUqo0Y5CBFLpyVMpcmxiT3FVWUPkbJstIOypbPdN2G9/KCfXz
gPnxdpEkc52Uh9GjXrkK4m/8/VQ1+7p7RwbI3gCKvO64tTMLH9g7DWuIe5czCALIc8VNttCB6DD+
vcmByzzz2n3WLyijk/uXvL+FP1OUTAEFtYy2sRdHzpMtPU0M4MHYJlSn7Sf/h17ujR9RBmeORS05
0UwhLvhcbDVGPQeiUnjoEsfZq6M2yhsoO+GzOU9BhUgGxgO9cHhMHbei+Gx7JPv4pCZl9u9ehOAT
Z9VKzkuRD2knkb/JagBHjPlDqp+onEm10yoEdXNxg5ChowA/v15lm9CqHR03UfZKFbTL6jC2bWfC
i/RDsX4IwbDp6DgAURMKX1h8b1x6tYEAhYnCW4kmYCvzcU+DrvgoeqAnnytd7XI1K2/9SjQ9XPrL
ervq3ayYFYbCUxm73VoeIMsv2GXh7vAiyVsPprKiiPvmaOLJG767KTPS92qqZHdKhVPy8hgELuqz
UG0Yk02CCeCSbohSeVXdiLBhGXnze1yR7cDd63ZDO12nVM3B93KsouQ4LDX8fWpVt77i+y+hUgAn
ad3ywkEJrZypwtLHj3MtHQYtQjeiZM7SDtVvz7+ZTfJpiP3l2AyhUKfBCAXn6zbaHKu8a9uWpzOx
BbPxDLWP6UO230ZldG2oYOYR11GpTv7cme5ZaP6s90zclul7mCymekqgGJpLiHvWeSohh7WAwpZI
fJd1Mfi/btWWfWnaJF7vgwIH9WNH9Iv/uxvjzb3oSGv3QzujrG5dcRh83xTE39+E2kl+KebFRXQa
tiQyMasvU8Kgx42WZifcedt19J/wTBie/GhI0xcCFqr2p1M0HBtZRAVf+kwKuh4Hq077zc+gFlf6
DgUxTD/CKoqb9FAXrelztBZjG+wFcqw/Nkv4xOsGxrL5MLHfjM7R+nETu9kgunn7t2+rar/S3W/V
e9FDy7jUbP2Gw2HyYSsSRaQQDjT7DnZzb9eE45vcDo2UV1H71fSntvMtsCSKatGHGATbFkvVxvps
GJ18uTvzC9aONBnyKNg3j8kHDmqtcuM4Yn+CpLdjhJAUVwtq5Dy3JB11jvKe1ykUR9oP8T3E9CA/
o7GmHcSXJSShR6sjQmZIo5/0CHKaOUBPanUx/Whj9sXKTHbEDvwjpGSwf6IqjphPGsN8ex96x2Xj
FOX8MOAT3n+NqtgOsl7V2V3H9b3BIi9+zI7Z1+f/MXZey3EkaZZ+lba6j55QHmJsui9CpIbWvAkD
QDK0Vh7+9PtlTe/0dO/NmpXRyCIJAokM919855x5de71lVjtE/75sm5Iokq0X9fWZt0pa9iMyGFZ
5NchXeuyOtFqFqykRELGxL7o7NagunBHASjl99lCijdtx8++VZ5fBkkF6koz5NAw2ywS1ZYcOeTb
RsTSsxzz1E2WGJ9wTE+3g8ZcW41Ro1ImyiwTPefOvy5xPtyVPEA7AqIw0zb0RsOSUzjzkjT3g0UQ
SRXi0TypNIAwhLoBiezrt5RD9rWbPetryGqR3SxMItfhkC6Trm7HamZIG1HsaaMZZfZYZM9DvuW4
uxU80wlbEIvUvvtBl4xed/pCMy3OxTwwJIkmkbr1o91QtM0BGx7kAdGkcjQSZL5Aew4haLpav9uR
JWlooh25h4TNKYybvet51YBz+xXvqkVB9x5mFjOZK3SV6g6b7xR7/z2BKEn909syTX+ZijFz3vGs
rGqI+6WGWmRLWxrwwhU2xUfm8XP7QcVcjVvECB88bWdlDG/vRyPV9OTVY8F99S2Cwp3bC3yiMXS7
Tge6I/UtJ5m0i6dGttbroudsZOLE2tbyl7vmdKFBludsVKhrmKNMYVkZCZdOAwWdQjKatWMcpnSi
kzkZplc53YNdKYZvoQHrUd0YqHz0O75KXxn8G2LR75c2H7czCZN1rg5rpXHxBqgRfHDktGza3g6T
qW/H6g461jF/o2PNYAYgNnPwWKzL3SK7KamHLbaDZp0sxV3iQNkPgcKmvbn3h4JddYgIb81uESvg
jD/ZcAtd7JU6SGkgmT9VXcA6xy32olPCudV5XHSW96Bk2qvpM7I7C22c9E9cFIsx/0gdJXBjNh2e
M+1xm20ANTetOnnjIOnOxhfCUEALXxeTpQCigIp1FDtkHcYvZINO+RrNXpnMD0oldTEzs1+tjhyW
TcN55QjJ1OfjGZHQVP7yVxLT5K438m6Ka4KOEnXoYMLtjh0W3RyW8b1Yp2iydW3RIl9gXs1vlZbq
XumMJ20J9GnInJOneiCsCD8fv/7ZsToco3qQUu8DlDWD+567eaOeXNsWqRmKqVyX/jNvk4q1nPAK
rVaIWUijuV2ZM1S3eIagRYXema45JF1Tv42ZZ4mPLXeT7lJpnS9/0UpM45EVfJu2kQv1n13qHnTy
O/e43dxgEU663hus9HgUHDDjIQnSGamfFg1Dldb8U56Z6T83KmdLp55OZDPwftcFX8dVscItVvrM
I9ipkGxrSXuv92MJZJvmvqPqpwSCghrHS+Dv3ytDI+EoUMKETrooFLfrC4nCdl1GuucjFiidpHTa
yEG0UPaXibFVMX03sD8GrltzkZKCJbe8tX6bzQCrHPlFJ6zsopESs7yO24T/ECFTKA7gJBtWqfm3
xiR28aNuGvKfVt41hCGjR7AlECgDqgfwqFlvTvNSGM4WirHxOGqtuhzXEUEjipWPqluySoBQw950
l95UYJ3QJ1CPP6yWJre/LQaLkN/9mlU+jMMIXsTcmvV8hRJeGrJ88Yqsyh5Jq3KtN22d6MAo2It1
We3Azpjf9w8FSYaoWeBd2L2HHkzBghDA6usppSHyBo40uyMw/rdPAYP8YKWrtNMLSyyCEGMdgtm6
sUmZG+czJ+9iWkf4I5exuKVL9cDgKpn9nelX2heWgyL/8oYMJ3UpjM37UQ4MOPRwsXlFPzT2kGZs
jIzwABgzur8xkJlpTlpgoCGVP4ToLBHVBgyGFyVze33kB8fYuvPkjardAnv02+UsG5CtMsonxlki
VEg5HZPJ5lzPbwVhRDoO43xqWFTZS81+JJCWM+mHMVsF0m4HwKC9QwXZurheq8p4NgyZ9w9lAepi
hCwc6KHpjNiEhUQRzytSGX/O0jIitwTzDoz7i7UORS/lbZ9eKwPig4ayZgeiTcZHvYphummHtGXK
my2mfOGcaOHdzJQ138taXwUe7QxRdVUE5TJHQDtOSRlsGs/HHZ+LvrJ34Ph0fkibKqFHI9HWU3HR
TRbJa6TDNuWwPQPT05aFH0FmfdiUnZ//wgm441DNug1L2MCh427xidAtSTisM5fFwXY55Xg98EGp
th2qohxmiLeAN+0XJXIR966kC7bZ24ieNrtDPXYzT2OaU/M5mEBeMRmPh5lhFuvc/QZ7a0/7okK/
UuDdtY2yZGvpMF1do9FIkuEKhywjX6vTuUXxrBELlp5M1FeFftcTJEYG45zWdYpVIuFyhZm9+zxm
qtmpHPEAAJnOMoKVesNStlMhU7aMKQw5ca3pnwkJE1fd7lZ54DcUTl62HrA8ubZ/8yxNz4kAJhon
iRGkKXA0TQml/2IyWpTlfnNgML90LA26OtQ0Bu2vepuxV+boQXxFITcwnjwoJq7zE4Q5AaBL1tbj
rw6PiqHioCE661m3Bw25T6FNbKhYL+Rupod6USnpBHo1CnU1F5frQbnC0UiNMyQ1Z8B1Oziw+r1W
TEdvHVI3RqtvcQ+ghPbSdcc2raXyMweZrM95QvTpc2L3lf2sJ3CD7Fh4Pesjti6bkYWp03bs5dfW
0WUozHXkCchqCXRHNGDtFmOMEjlnb9skW8XtspkJE2dm/kN9h4Cr7y5iIH29v66s8hbyrG1QPxXI
PzZUJr4wvsoRdHbnYOqXv+FUJqC9rbaCy3ni2rKyw9TPTfuW1iycf9eWEPb2pLuV9Nkq2FnOZjxL
i5TBr94Cc1MjagKDvnge8G9EOj5YZh25zWK6STBmLFcrXEUl45+f0ujXsjjS0Hg6930HBVwHU82M
rQiMxhBy3Q+eU2lswVippz8nyDx54oWaVfOW15vVqn05+Qx3HnlFE6XHhU8YKkLIzm6UvEFT68+n
NIWtMSlGe+W0DxrDFvM027qrf04oQHXrwgC4sS7+OmhkCOWmYHRL3glnit1iCL9PBG5JL1i7Qs8H
phi04YdfQZuyGKx9HXb3OnLFthTGcHRZXrQcTwQvzu2oH9EOGY0b6JqvLApkhXQAEXY77fMZhwMa
q80zzc+kK2tPnf0JGQi5P5Q9oYezK+tKjQRLy9vNOQoiJKB96TgS73py7NZg4xznGy1rVzKQbhFP
ldV3VTGwB1DF798vw7zSpPYxsE2rbjtldBXNVWpowCFGm9f9kyXacWiDFl1ow7yqUEPPLzAhZR3r
eXrnLyfUsdj/7HwW9co/rI2WwUw7aDObM2uBNhGhUKhMdl1B/NMRTeWEvlGbZJ05UYYAaJhhgadi
+xhMf2rf89o3fSIWNp5ElxU/Cv32jowFz72g2nQt7ic4Q+CwsmdSxZLbtmYJ0IiacWIStWHqxBJY
yGkMgaBnLvV87IfW3SNiJY3yiNbdS/Y+SSbpRDA2Ost9oReb5gMTOdlUxcmaVON0EdRyggxy1jW8
zLKceLwZbNapf64YFVK+OwN0wKEYq0Zvw2xuJjl941kwNPI5G1xzGGMuIW2zAR/NBo3FvPKaitsJ
n6Yiibp2QZdzmyiKNhTWnZck4crIYTMA2FlRLKHIIOS70JjWWsnbGd7NXH/bTEfq9gbLbRCKuJ+6
XNO2ADiMUn/nXNmZBAYsGU2sLjbdnqNtXdIl1e6pyC0MrhH1Mci3XstOq/z1xnIrt5dnhJ1idkNs
HpfVj1gH0zae16vZQx7yxlPWg7S0hM9p3bqyqU7EtBPit6sZTGv5fhmG2TLDehC9qoOWo6/uOOK8
DkKUm5D2/R4Wcuvtl1Tpnrc2oUYlRhx4nCFDvAZFTnNaeN2jpK222KfDx7IjvCp4GdsjzrXMzE0F
IkhNJ5Y0XleUB7+Llf0R1PMBFaM+CKj0ctWL/MOFZHenkAFOY//wKSZTLAIVYEMZKFJCGDlg4Vs1
Z6PosnSJDLGyXiw0zy61eML2VWt2QKne0DlhwZwza9yYtS4rxAbZZJOMdMtqZnu8L+FYqQkCgHZt
GwCpaSC3Z4bW2SmBW16zk8lZkdxrm+GqBolmwSLx1+D33vhrxjWbBufpT7uV//iW/5n+au//29Fg
/Pt/8etvLnuy2bPp337595v8e2jH9vf0X9e/9j9/7F//0t+f25r//v2P/Mvf4AP/4x+OPqfPf/lF
3ExsjR/mX8P2+Gucq+nPj86neP2T/7+/+Zdff36U56379bc/vluej+tHS/O2+eMfv3X8+bc/zGvk
2X/874//j9+8/az5e8+0Fv/PH//1OU5/+8P4q6c7ZMX6ruvYwnMxU1l/XX9D0/96rYZNnb26BZFs
EmP6x18awJWMv2X81aAic31AAk+3scb94y/wPNffcv5qGGBngJG6K7BgxLf9/35e//Kt+ee36i+Y
X9+3OfAQH9j/06Pmn64Urum7lmCrKfBQBuDX/z0ZYxxKo7Pq3xvUe549ovXJHlVW4xQwAG6UrRZy
31yRHdydh9QHQFStFhuma0UzWrhHWpE5WLJyObhaChlxTaM0NMe+ayZyy6aSMmNdrDtEOiLovbLZ
U3hbd+wU3q6rgH3eZ0OEariNUlbFR4NFC+UJ1iQJHHhdDdVpLcXJtjoa26LjWjLUbrAxD+Fphzcw
8xNeDFG9VBNFvD9GM1NL9kzlzqStxdxfHJctu/jtiBdbXzzCpfchHA3VTL6EdXI/D7XYo1HXA78q
fjiAJoFHDHIgcZMMXC4d2SX+YUmyo9e5v+vXwoOQQbBNvFnA4UDd3ZZ4QfX53rLFq4kj6LGeqr3y
zJB8Mhn3ehMVNpO1okQAn7dxV+fLoQYxQr8cVu2B3YQXgsqJWKXrY49gpGX3W2a4JI9O/lODnf/B
NOGrQHB4aHoxBFXmvrOuZtokm5jlIC4HXn8aV/c1vzX0hPYo20gc8T+xNbhpIffa1D9ep6pE1B7m
7HfGIBMQYyd9/Wk2nNfF2943fDm8bTp7OqQXpqWnrSlYY8IYlNnMGt/yXhHEUHbU5UPTHYqheVFa
/ZJv+j3vsKifmiEc83qFa7WuJhLJN03w5qt3Z1N3mfQPc2m3EXThdQvQwjXFiMl4F8H5IWWTASbJ
e6tEBlcOJoYn3V3iq3uToF9h+SQAXsWYndu9yp4gQFwugBuTKfJM8HvTbF7wAXpAaxd7efG7kna+
q632KGXzqS6Z1NJgaL0hLH2xb0V7LXm+M2Y6lZu8wRi/+BjAHT3P+plt+s1Se+NuRK3BKNv/4Hbr
gynPjviafU/1FiSuh+yo6O9y+H/uT0mhJUKvru6JdLz3mUGH9SR+bsgeXMRqAVEs6Gab34BESLgV
mpKhz38Pk0Z+p/NC0ObrbGd2hCs6C4QJGZUu+z7qB2/PVPaxlESiajVuL4XSERX1FTuI7clf2Nyq
5VGfUj74OH9lJlFlbEAAKmC4DTox0ykfW5c8oDeTWcEVQjn5pPdE5tpfVbn52SOAmYGE82rnMOPb
MD9Xku98mk8P9Jegsg4ey5oUweIVO2PYyAyDQ1VefalEw66jY07TbPdjnkSZVV09agqSizrj0kts
CpCW8OX4QyQ6NEIjCi+OkyJqmn45YfVwSQbjycqd18Ipq2iqx70gn+lQGt68w2d/iFP0Nyd31MxT
fv3ZP3/ZJnLYG5tz1tulOZFY2JwMo/7Hz4S4EGqhTpO+bDxWxtHVI1Ni0k/DziDfvP4ASm4jW1CH
uVfilHvmFLmljWyj7YbLnz/0qV/tvBqFdNLd9u1tpfcfHZuEHSDgS1kb9wypxqCZZsZHZuxSxKKu
Otsz7cWYSHHYzIqCjslsZksApp4JiAUSF41qzc+tNK2w7CBUTRZs+Cba4sybuwo2adj7uSZeGiFS
cUqMwyAZB46yLs9//mwFPPnHz4ZmNwvLZnDb6pEyxnf8DcbImpZLbSE4DlanutXdPgvhBhKsCQK6
0JYC1Eiyc+E7GEp7bRqaSLDGvDIP2LYSynH9QUoH6J2CDofz4ZTihxD4NQb61MzLSRqK/hkYIqIb
iVJM4g5aVahIazGXMr28O+WsQQECcVljmtBNKHZ9psuDm8eNPcoIljEoG+cy+s52slr4CUxRwr5y
3ZDkOczn/SXuO6boBtYQOt4msd+izqftv+WtFveYnUSVlNpu0NZ67660VrP3gQz0jBlGEiDaiSng
tF1XPY+8iRDRbV9Ui0ks5uFtLRt5yqZk5U6JTHPxj9vaFyfzJc9HESESaRnlG3vfEeOh1m24KfjB
2EePecJC5Mko2m7H8Gjd5Z7/IORQnO3KuSsWD1MwKjjGapAgZgPqkC4iTlCXw/Ya62kurIvVbtT4
LBHC1nXfeqMG4zDc8WSPc9CgJIHxuOIY4aIYAeoQIUPeH1MW2Vih9I/p5PdXX7M6HCbni2+Ytith
jxwXyU1BnkJsSn+ImfY+4CZxkpV8shtzfi4gMRxx43XCRfmqWZGgzd3jH0Ta8ifGDjKSQ9+9ejU9
YGLy8g5knfVKjpcZKAsXwm1Ho7ge2rLcqGIHm4ZxY9cO5wwjn3IlVFxTFKBfbCXflD76tPK0ZXDu
XqA3QqH2TXZSsBzRde8Lk3iODm0uoxVUFj7B7VH5Vtst2e64bU03m5b58ZxWSP82FQI9DaGS9xaz
qaipegKtZLqTihGG00B/aJqm4hQpzo1nsBPF0o9v4tj/UB3ns2PpYONaejacRMbOuOx1xJKYPLHo
VC9FjmbUTVFHqqa0nnIE9STQwQZla7MbOld7xDovlnNv7CDieMt6TbRtthZ6ZlFGiAaXk+V3MRsw
PZ5cQZuA5f5N3Wze9SZbmJB73QnRDldJW+1R5zlUMPgqLNmSwqlhGrM0BX4ctX7qMx1wKDXG+1yv
mK5Ogobb9G8ALH8SGLxxn03Amm3x3iEYPJvC7M6od+KaFdIFacVxMemahpWq3rqqDUzMr2/n7Gdh
t15Uz6riHhCczcruz+No22QQaE8KpPzBYFT1qI/lzeLI4l2Hoz+QTJbGfEuSGwY3jDey7AWToDyQ
GF+c1tGb33KoWqPYMCtbpuFgekYVj+31TlquAmnHPQOMn53FKcOlZXo4ZMWhZI2PzJtIBEyrdqLw
PYIm0zurgcRVlr/Hz64ISgFKu6CivSUwZgyXUcgvnM52ql+nvSbmEXIOJannd0M0axbhDlCt9ziJ
H8iofsym+ret58sTOcRAZnwXH0kvQmHUbXOkdfBxU+8Xtw1wcbBY66mcpx04v0dKgz2x7meHTdDS
ClPTIhpqqwsOH9Mlt9yXuh7mvY8Zw8XeupcWHhNk68GoYElbtl4UA3qJ2h6IoyNHml+OZYiHjRYI
XS4xdmgWd4tQYTa1djQ++rUuT0NH4apNZ3TuelD767RjUPxhZaxb4PZYJHZzs7ew/T9oWvuj6Z01
wu0B76Dr/q9tYkYfwxvzoI/EKcZHVFSoftzySMaCivWpgsdo+s9ydo0b2ejhjGh1Ny5Mw8qUtwcK
7XNRm80Oa44MznvCEslFrx/MTT0dsW34NpKdYOLxABN1lMBhoHXNGZdH3IA01467vNdY2jTwJZu5
hCzk6FpPbHStoGf+EYIl+Rx5hDQQSY2BkH2VrS9IDMWDvWh4qNQTqcfzEEoshk6WmbcsZBZuRBdx
Da+BG6uM7wx78yYSti15ckwK5lLAYtvPTtvvGEv2d0zG5PVF1k+FxJuo5crh6S9CSPxLs6HTFrN4
91vbvfXEdC4cUCXgzUevMHcsSAOMV9YbAdUa63U5YaWAx143peaBCfAra657/A8zuvSPbAGkwD4h
nDMKwua5AOi6t62SFfrLYrs4rKUNzi9Wc4twrr2l71YnViOcO5MVLY1VoS0EzNsSL9IXxwg9q1kO
hdV9gS/ot3/+oDnFxTe7/oiRWaiFpSHRFGtEfSGcuviD+Hb1pTxMVZ/dDiRpBKvV27EJXywHDB2C
FOc80bfpwR3qRxP3lHgy5QcGTnclbljBWBYcgI1zi6JuZdC/LrupHBlrsUeJdSZYt3heNBixrogo
6y9kb8QDdfKbTW+An+gYJ5BsIaAGD2nJNLCTOuOLlLLQRVqCW8G6XQyhAk+CeQoGIqetrHdF3v1k
R0+Imea8yxScS5ccDPWMNRpm+LV+RZHG33aFEZJjcZxc01jLsXpEIIPBBs9X2JVFuPTzevLS8tXW
+yLUEP5H2A0cxnl1capCNWnkKgCdPqmEhiBz+HobKHo49iXyDLsJtIa/p7tNETHeDJib2if3+kMH
4IZeBgYlXy9N44bDVWdEPMlr7dX3K3Wv4T3pqs12o8KEA2FTgIf4tXjJCIkno/TqQ72GMvNkWKwQ
HL1PAYBZUzw43tlyE/j67yXRm9skaR7H2lwOiFB1v71rrulyCH6AgJkjjSuY9AJ7FGb2c1NXh6LK
m11L+QkPUUYY7keuO/8q+/XN7iwshAjTY5rw0kjjnTzQ01Ax0U7QYNhpsoaeQJw7tBmzNRNPFq+R
T8NMyw7qz93fPKVqx6Y+7Kb2RRdqCJE1zNjquPaxqZwjvB5FV4HAZ9Oa92RjbVUX5i9VzXlkaPKL
OmaOmsnDGAR3AHhL/C5E8lxl8mgMhbZPfHpm5oRcbrW3w4kZ40FOBVcVABfY5EYWvRKw3Q+cl/rH
oUmmUCzdHW4PeCsaK2JxxYqYgAQnXOUl8xIduGV8mUX3ZZlLfixuBNP0wJ+vLXWpIflhI7Pf1us4
rnHf9cx/JblEIrq/UTAeYME8mKt3wGkYgmE7TFvxDVjAxmo2skhbn60JKQ2jM94zaXbYiv4LNeRT
tfJVJN6Ho9V3At42tDsT6H4c90xLb+Vo3SGS22MLFw/ab9Z6pOZNHFhJrX2SCfWTVSDigNV88WoV
/nk9ZNlnIYYDBkRzKOdoWV0zcJEZ1hhJRvliX6gwKdDtMpItdnqOm73JQl3IGndD9GXIuGt152Z0
bamfvQ0dGEp/nX4r1R2gzn5Ya3cw1qvlGTi+V2pUGP1BbcN7nboYu7htDJ39Q9X2vaWGhzwdWKER
nAkBac/6EiLruNRvyOlRfaJztiIgaLQuhUdtick6s/vhLsPOLfD965eMHL6urYMx8z7t1iRKWv1R
tCtE+EYT6XYvCW+YaMVs12zTbz+dzaBq/X1TVQ+wylukDZ15mqjsssyIt47Sa6vnqKAWRQqba0gz
pQP2PzkzT3GxIqLgckowbdFUfrEqz42lnw7QT+NbUmXOcbg1ma7HKUpW5DL4isx3nmPeTS040LQh
MxQy9yLFRCXSNncHUtzuLH38uTgDHQ+HfCLbKsYG3duht31c036fkfHDCuWxHqxzlvVfAxCIo3t8
bOGYu9U2AlPWsPyO/uTN+Ztn1QdIKZSVB1DT2EpaLXAXEHjKySTCfUkL8ENl81dyszpI/dqsjzTk
VjGT1yWgELlBxr3ToT4TyxkCjym/Y1l+tC0r70gd1p+qAwUJhoJf7mbml5kJz9Kq5tgwLzgsbnqv
Nw9AxrfFjE2Khc4zoAFgn0U+BnTzS5E4oGwqjzsxFGE/GHmonBWLMXWxs+rIkbtLVfKkNfqT3jn3
07r9LLWKMjvtMRvSjkzluig3szdtVu8mnH1AeXWgseIskM+UVkasZ9XIk5e9pjNPJkLWJ3jPnQWN
UOs/WnxZAvZAfMM91F28reXG4dKOv2yxED9eOe/Egtm1xcCw+ZjM5AXvoSKu8/47NcUTblKMutfl
Pu/cb1dgTFZ352LtsKUEdItTEwU3xbas9S9b2UPsI85PO97fZl+mWIBVO7bH2X0z8/w15gskpr63
ZnVSzMevj8aQuywupuSZbcEhTYGW1HBvAWUGpe/n2INw2aVJ8lUly4M5r94+p85wlTispnHPGDla
tPkHiMAaKWHd++Xyo6zKH3CAsEP+dnLyF8V5gN5vgZbJ7qU0KbwG+2mlgGDKQsOPErdWpFH4YCFY
p6T3qIqNkI3TVyb09yUV3wIJHEZNOiqgPo1hnXOWD+Up9cQTjllP9tgipmaMM7XWV13hZ+p77MsV
Vlu5AvliolpM/q7IjALdpMFw0UVjAAHjh0mZXDvJZ0SPL0oMw25mtY1miMfExLMqBzm3tOmk87Lt
isE7VIxNgcP1OoRm4xTK/ttD6bAORQmxb5SxsWQRrm8jO5oDXlZvE6u7SCS4SrocNVNHmbDQvVK5
BuLYlGMHB3mH1lESScIIxauLc4sVIymY3Mhw+eag4W5S3syz8aQcm6spf+k20BE9KXKsVpKfGDTx
kDXzYcR6M/BgB3A87S4F3dUeX2yiYsr3HHlIJeck9LPO2lNd7FtXlDu5zXfMF9TFMuwIlh3Xbzmx
GC4tRrpz+uJwYTaWadJ5dr9nX0XVn1u4Yqhol/SVrQ3H0yY/XTwmOQ6K+23D1iRNb3uAVPwMTtey
HVbXxd1ac0bUF2wbO3JeDoOt72zmHIR4DJecyo5YRjnv0ZXfYjyMqnk+AZfUx1lPn0C72kE/Y0rS
xaizX9nihEmV27dAMJApRq+icibNs3/tFposY55CrTzSKKp9Mt4Mpr1dwPI+zXaRoLwWdqB+Em6G
lkX56vD55/LSXC1RytWeQDn4zqSJBvnSDJ+Tv6X3mHJ9XPdIy2b9vBbTcaPGi17fpNlG+z0se2aq
hU4W3tZXxW7NgZf96lXDJrniNUwO4ExPPJ9P9M8/cpyWA/LVY4u9mxilsddm5rZl9WQlUIZ45j4C
KOT7Yi2OmuZcUmwEYvRh7TnNrt8mqjMFERIVpn7Jx/xtbMSrgTUlivmHXCHBpLfqVTFFM/lfbo8b
Mva6X7y+RE0pKYMaL4RhdS9cDghbM8cPC48Xkz5/1bw4z4xnC2/RwHAR8RiJg6+Tr9/5RcQC4VRA
tTMo9NhX99mX39TvRd2/2x5Pp9XjCctik2BxpEd4AKrIbBrzmJV17MnBPORtO4V8coeeXRzq97kM
t7r+lK2Lt195dG1t4OlQxuvSqWBBb8tMLP+Bc9AaXoOOgk4ztmDtGJc7VfbptZOP0XL5c+EtnazO
XYMVfIiyqEGSEYBKXbzcwlL1AUPAh9TrPqZeHgGP8hC2/Mlk1xt4pHBRyQ1Vi70jqr3StpfduC6R
rVF7YwgWAEt8ap47380YeszNuDLqw+NuM5JjquEAnPj0wBURW3ECBUmB9SoQle+ncbnpeMwuNEe8
L+iNNz3S2YTH0sYrY7C694091AU1ISF2MjRE8sqg/7iJ/Lnr4batfBphqxWKYDz3A8SU79f7Ws3y
HgoUKwvoJaBLEU641gXQSQ9ZXvVHx8uw0N7qvXIskPiHCee3njd5jOARkR8udC3AYyBYyAHD5Dgo
+JYdlYyJFI1L0FxF0r5Tl7tuWc4DOtAww3wWDoYlbq8d6PxJeuSfwPgvMpgcYQbQHG1nTfa2l7lh
6+dvgz4/r80ajNryhhSUmy4zH4py703cYZPTzKEajXsDv2t0nONy6NikY9C8XxbAIYkkEvNNC1cd
O8VJaxTh5iw/cad5sf2eKr3uHyfTOyEU0y9F7UTGJtN9bnBaXhV0EjuIGx7WAveQm3U0vFuMdDkX
c2TX2JSO2DdzBXcWzew6fLpmYt4QegjoPb9rKPEOCpUShnHQMSuSihGk2MEdM7at/otkElAJHeOO
fHkG3CObwbK+y5yorGJbzg2QeKBQjgE7toHucT7owg6qrcQA01N0VkULJDg9q0Z9AjIQKau8G5fh
Mlt7zHkcBhUCaSQFYHkqcVk+lRi57Be03YHTT86J+27n23RD2H52Yddte8yE78cVtmmtbR+KE+uD
sQ7xifp0mdrOOkNwE2JkXxfYKLsIoSEnau77xgncYvVuVcJRX2Xzi9C87w7Lv8btr//XJbIWe0t2
5BzIjgm76zmnpeMk4xL5UVx1GZh3IdD5lZYH1RDppqXtA+DUuUCQEmq5+cog/bPLkHKRs/XYC96q
TqprAYXvhnVhexmwo7LnxYjp1pNoLsioZgACde9wZLXfy1brN+3ZpdKPK7lBgfUIvXR2jnVLo31V
GcR0wAVul/NvzI3aHQfG5woZdQCiYIre5fTdTrlFddYJos5JEcYIIG7KTJzgs2we9H63iI2HdLRB
gyCoj5jZYNibjmPsMfl2xaKOOFb7MMT4eJNFlnD84KTQktZotZq8OP4uQbgM0XjliLLaQL2zZHt/
4dvO8OxpmMrkYkB+E0U88gHmL6vTbks6kioZvdAtGt5qBY8mfjY6i3xlYUHnUJe6JfF4c/l5deZh
bNn+sNCg4/ei7zerUKF0ceieOJpGx5/+D3lnsty4kmXbL0KYA+5wB6bsKZLqFWomMEkRgb7v8Uf1
HfVjtZiZVplZVjnIybP37E3uvYOQQpci4X722XvtPelynP1DeHAwWm8Ku13DO2eWwlhEV3K394wX
YHgbz04rf8vZ/kAjY4J0OR754ZmQAeXtspqJChQsQ787vZmCuUBUH7Mv7lkrbaDSOwiWhX8qPXGG
YTIPRCyr7Au812WqDQd2Dr3HSV+A3hNXrsY9HaGPzGyPU7s8BT6Gy7p9XAKegOVbGuR727e2ZcrC
rHIxJ4qofZNN+phxHYbVqodVMYvnaOpPKofl7RImQpdEp2KzsppTHp7hvdXn7oG3/I3iENkSQW43
zrVHkdgI6fF5mzv61Z/Kl6Rg1ZTzUETCGVchwL81zuennA+9KUhnUBOzaiT/MKaSNBIcWI09jOPE
/oiHANctCN4LB6AVJ3utMgyxRfQntzZelKXb5U/0IgzPdHpZWIdfo7UYHLZxwVNPkJcbNNw2hS+H
zMnWkWDziHtyZyvA41XqymAdUC79oMr3CuCtSgUvCxSW1QKBkrOcD5NJTpzLx2opT9zcjk1t1L0q
9E0c9fk+tOoIiT/7LCEqY0JLvwz6/nrkV77u+slfW1UDpHW5ysy1i5zU/TYx5QxKoRFMDXPmgiyV
shkiIgLvxs8tPp6zIRbSF/cE05bVZkry4gtl64JT+veUBOKgsXGe8pCnTUTcb2VaBN2ABPqqInBx
kk6n4TxEG0xDy1YSTlo3k4q2WtbF1lnmI2jF50ltKt3Oa1BK6Y5A83dax8+NaH9yL292yJG8nXCU
rauWG6mPYLIa2i7aFoYZfGi5ckO/Z3gj9LHBrnhBlSVP1M5kv+JfuOM42lxwQK7/2/Hteavm9iEr
5FFiHHrKse/9ta78/5jT55+sQf/SMvR/oR/Ivhbf/Ws/0KUswjKLf/+jJ+gvX/I3T5Dt//AdyH8u
mXohbYdCmL+agjzzw2g2r8YDDsq/ff6av1mCXAe/EP4c7XswFmzP8EV/swQp+4erjZbkVI1ja+Ob
f8cSpNT/VvDkkXH+H00oDURfZt4gh8njplN58Elq2wqsQsxwcieZFLzwEUdwKDdh7UJgW6HfyZwR
GF/vdUsIfgHSCpht6H4QhJBFsFmGw++et6giSw10CcqlCwqDKxmuoisvUDBZ93CFpAqB5bPTm9gf
LdzpgdWwdm8U0tYS2J8ygPBOr4oAI/VJlETUoJMntEGkztGFlqjAmAJF9+e5+cXlr6cOPldoY5Rd
YFQKAmaqfLbc1Rz1fnVVtZNynng8dOk87EkfcwbEyyTYmuEg9lIJD6jpsd9hjpDFcQJ6k93lTUK5
7AEsRkMNg16CEIYmZCqJXtBRb9+xjsGaIHckLl3uEHESAaBAeZgtReYSNyJY91YIekq8wcjwBZZv
wdqSYQlwBeGSDLk7VLP6CM0QIDAsgVvcebODKrypHdrgcWEErms/2BVc+WefBGx0HxNqnG95XM08
aUBjY3HCxhJZ36mXW79EAJ/kOBVJN2APsjwcdSal6ImoA/cRWKZZvKud0k5PGHBgdBPwZaH3yCp1
iR4IyzYkAEOqHJLLMnnEWdfgu4sAyxXtRTh4vcbCfUYIMqO2J2yDbUXKMN76Q85GA4gMSJmmLQr7
eVlchRHEweppP/CbkCGGkTibD/3g98O9FXYJxqJ0wIgxZMS2zRo8UEOckJqBxPFZreHgTdbBwLDa
kcuIShuQCgiGMNosIgoAkfS9NRP+tS3yGbiXaNWavtQcwddd2S2WIWIGTZxazra2K1fuKkE85EMk
lEXsdAULCc7nKGd5cPXSlhei3cFyyzfxl3oj8GvEF6VV1Tq3s52pgWWfGXMygOXI5wbJuR7NU4I3
Gx+uLVQmzn3cCes7nPo2qDfcTax8xPnE3TLesM2Ap3YqSUDp14ryo5r2+JK55DkxQz8+2fEQx9GG
Ycoaig2/pGu+AvCqxCuFRpgSgggnzwZwiPON+h/8akTavnLbnoufbU/2wj1Il7qHP7SfGeQwQTuc
ezJQzdIj8DPbekLZtGSJrphPeNVAGnwIXXtLC3W3V8RDWrudQvxuqdudF1jsZc1UFsCoU7mY21u7
VBUbB9/1K3TLbpjK6sj3IlO+VEhNj0xFbnD0BHUsxxTHRqRAF8LyP7V4/+JPf6nS5ieO94rPaTXx
qQUt2rQIGXxcJX43PHna2ri8XgZPbZWUeY1FMInQL6QOmLIKdmfmibwVZvVU+m56G7YirM6xAtj4
Hjm9TJ6DPnfS3/TRVN57D00BFyFOxXn+KBoVt3JFHnYWJ2BdI72tFUuyW/5Uq/UKAhR6zMpzqKnA
6h1j7rYAKQHeIzIeM+6BzRGbEvNj82w6NKJtUheVeQAJp6IvkfMEOc1GSf8yGXept4lqcnVibdxd
xZLGB1zLN4yyAYNe2JnTxDLB+praoWw/h8BN5lNtQPwcotrFawFoJc73RBa5ziONsBEaj05bIBi1
pnX0Cw0ibvMrmYsovC3KKhrZCwzxeLHl3Ai9Av6Lmt1aHW507jCe2XTsfJpb0Fqhw1t27Ilul0kO
WH3VzC1QJl4Yy+pvwzGN0ltaoPr51iMCOaLSO33bMJjhvZ5OM1bV4hP60UjZHot4kAuJKIY+Xiep
jtwLT6xEHKyO3Q3TfDyACAhsj53F2q+1is9dSMXLGk001k8qJxGOn80CCLCj1G4hrFYxyMaYGwSR
mFts78CHW1VB2FnRIdTN92psouo2QIxfHsbW8tnehO6ox58On0Z/07M6rjeYDVSxdb3GH3dZgoR7
7gYDgTNb/ABLpmoDOW19iInDQy3rfmB7qFLCL2NOcbFah1GT+n+E5CF1jtnSwVQC9D7hM6kVb47+
Ou2jGYpgmcVtrTwEOsebPe+35OaMN7Mgff5x7btP90sDvuq54fIY3hOZ6sJbnJojDVwAcpKzFLB9
T8TsBu/GFz3b7TYVVc22HwT0Ks2bsd7GFvCgPQ0FtvpDCKPjfpt0szs9QCRX86XuPPtP2BRp8Kfm
4Ogulaa2+tQUcAKe5hB9qsNhMOPujXxDgAv5BtIe+xm7F6Teszi819DLuhcYpCp6S/RUM1aZqiyD
DY7W9zgXxPOm7Cuj35KuPiQFuyBj7Dj1th6oxV2neRgKYgUk8HBcAsxObqLSdMPOHVRMRlEuAhsY
KEZdfeVxW7R3QdYNqYZlPjYxYKVOL89L7GNRbDM3yu/9HnXjLFotZg4S8tJw02c5ZycMhW5PEcWM
EU87ySBPfUAFxFuSqD6DQV7Vkf8WkNtJD4ILQLKls6Wjyyv1x7p7HZIM25Wi3wH0SBSyLWPYT8jA
HIaGdM+G5IMsHyVvr/IGOaEI7ji0W/OI0XvCR5noCEHT6MWxz6A6RhK9S8lqr6brg5q/BTgIgVhp
M+nIBccV0cI5SmNWiexgFcSusRmWD1O5Wr23ude5H9kYL/ZJqWWJdhOjMm04lDIG6TO+k248+UXi
MRk6qVMf0yRndbbmmZBl7wlUwvg4lYFxbrTNrvnbNUXlX6qa5u99kUOZ3o50NZTHtIntAnex7YCL
YYGr7fc2GGXznmHnktiZOSerZVdMOnQRoOcuKlrs3K1VqR0R3365b0vWy/j/WhhPZ0K5QrsATsJq
iLcpu6nlRNBA1j+LTgXdw9QtSQ/yAk56tvJVnResjBPe6hSjYq72u5VMPB8Zz20F1CP0L595axna
tgh2EP0dbiIQFqas/+Iyhsn0dgBTOORbqO1NgMOaJwjextLOrHEXxEUyUxxHOUbIosnWFH0cWyeH
q8YUSGlKx37KKPyGlAhKAT44AQdTb3gJWXIcACKQLzuJAtjnn4QrBCF5q0wW++HfT0b875mHf5qE
9r/La66g/X8gGGEbOjb/9SB0+5//UX1m/zQGXb/gr2OQ5/3gxiqNkbYvpQv9+L/HIPFDaKmFdrTD
nMQH5b/HICl+gJ0jG6H5A752vL8nIxz9Q16JJp6rJYEN5Tj/zhhEqpBazr8HIyxcEkYZuAjXGuN/
qOvE3zuHHQ2EB3K9zUMLhvEO2F5+HJuqLlYCbD9NVUwYvD9Z9f6ceuFhbW9aCxRwgZWlFmWNBTQP
DjFpL+6alt7VVVefOVD0JnVnyEdAdg4eTDdkriQZfmcRWqvo8r9cJp3NiBFzEwhjvgsWC4c6SNrb
qByY7PPOeVVAHC7Kvkb9+3G6gOgIn5aswBBJ8fDvdCx9EgczTLZGpOYgkUgefJHHN43rpbcJ5K56
FVZ4VlZEpbJ7Xxv7u3C5zSR5ln2RJ03e2dQ0mCiws29gdXony7YTeCYxnJ0V9/3ixi2kuikgU93o
tHZONBv1r2N05Zs7JbfsbvSRZRT1mNC2MNEGK2y+oO+WSWVkYiPrHSgMN1kY8vwwTbnEh8XtsSi1
cWrfwgPiQbuAR1nlpBxfesTIfK3KJpmpTJbLx1B23SnPLeIBWZbHb+RI62krlIbCTMHNYzyY/BXO
UwMpyw7nM/mL/le6dOJs6xynb2jBD+TuM2+zwbHuwVraR8RB77VUdv0xT1XIZhF+KhKPLch2s+DX
MJllDPZmwi2wG8gFUovJTEstUksQoS/FR+jjbUF3Js7h08L1OJBPv6d0eGg2czelxBoGJ52ZE3A8
X5N8WBuYhHx8edC0KH1ocvuz9ihaWM2h39HwOhCqHZ0xe1Vj1j+mRCweGP1azOq2i9VQpBJYfMyS
modYnQKnnp190gzNuWLRYtagMOGkD7QkX9uYwIM7UTBT4lGG+4xsO84QyWGwi2hOqdZhDHafCzjT
BAO8I0hL+P5bbgQgz642v+sQPCO3rrmsMW0NS0gtJcwTyKylAm7P3PynbHndYdL5eh/YUt4lMBs2
k1e4jNwZo9s6h968N6RmTzqtVAxVfDRfdVWqt5ivuiTEd77SMcAu4FOQejFBl5p1N8IxwSai4pNU
DcBREwxOs04cYB4wbTEV2jC6VwyHGdB0+DlH1UhzbJhC8U7MzAm5mwWnKQLou7YLItHreJRYV+n8
5T4o6+GVdkDqCmtJjg4ETcguEN0z/BVLu97RAya2NqnLcpc4pia8zT4V6CGhxlfTLHgHXA5xn3IE
ag7XPVQYlxa7Pq12OYVEFM0N/bvHb+Ja3DLgOuA/H0qVgDuN6qY6jY7HMGz5RCpMPNV3DYYmaglK
BkSr9uJT1+T+7RQo7lqpaqg+BK+exjvjhXawz4qx+2MapyC7DClw5SAuL2yWHKPYqvoOuif4xpL9
swMIGH2UPykoQv1Ff+lAvHBiVuNUnJ79IdK//HZx3CP1E168jgvtv2YMpe1N2nhJT72p6z9wSW3G
Xc+jGYMewdgJZxfVPKR3sWAHYelDRuDadBU3y/wOai0fSu5JuO3gp3PzHKao/133Gc7XhQ37Z1yk
40uR9s17qfP8aPlucVtr482renI0xqIqeaKBzWXUo/z1uQKN8RvO37BbrgCoc5tP+sZ2ReMBSHeu
jzO3TO8Et3LiCeyM7qzZorxigfUcHRuetcBqA6bQPsUWsXabEYBQ7ZbNMwjyEuxQ17x10vNwKoWS
nonQ+1ZZnv+koq74lsYuB4I8vSbjzRyPLJ4Py6mOyeJv6Fpypl1co1qtaKpgP+Iaq0BrHpkaKeZd
7E1s6cheU4MG2T8h3comB9PSt50PgwWXyKhXTyX2acjrCiuRdswdJ4e4WI1M35pW1gfMpKG74lZa
0OdKzuYTc3+VbyJa31idGmv6DOGncWsJYHavkRYBZ9tAd8eNa3D/4Q60w1OQ+ggGSelhz+B1XBa2
Fe1Axn5oQbrST8ENKgzY9oJNSRBV6G5D+skC95iWJDNgliTJY+xlxXva4c85BJNvnV2doE0NxcB6
SouaUnXWaEG2DRXvJcYxO8ZvoaW1l71bw0yN8t5aAzMo+qvbSQ1kv7D6Yqle3Pqtd9vyw5VVsR2M
3W6WvLkuZKz0lSy9RdYKMn/XReZLYEH4DEn2v2viJpBh5WjzrUfSOG7ZeZ+Z7w9Ptt2wUo0GzohN
YtqKVJM/+2oXpwuKhUPw471QZfEVk5au1myVCWzNdRx8MUgr55acOWvZRTQTa3Yafdk3z+xjaE/8
bVcqKNYk6KcdVaZ6R/stAUptict1qfRcy0luBbWRh8zKARZT30ZmARuw/4F+O1+aoCg/XSiQA5us
uHlaoPCKjd+SBFt4STakByS7VZQfDopK62/bb4zHWk/Z2FMTqLalCIZuly19+ViHg3kN/R43nMBM
CU4GMGio5xcI0dUXKE62lDlz057ktdpa/ZyOa6ABhNsT7OFIK2RY+BNNVBDs8AJvWxsqSUq7WG4o
DsXyT/mE2WSVrvdDqKI7i7avp4ja252uZ7ErFgqBQY/r/BN0SXA040IkoUvQtiTADiha9tPkJPHG
4n99u1DIeAYELy45YNo7ZwSBtIqGPgGVb1W/ZtXEmxTi1KbQDS101OSFFxfy2c2YhemtMbF4NMkA
TWD03OUIeAfX6sCEFK+p2XKa1bzIelvWy7irrSZ/C3WdHe1YVvvWq5xjN/gppl8m69hovY98wFZr
0PckhyxTwmHAmos50mlw/Iaca9NuGgvCgqxRbllcQwhAhrlj71a8ALUZPK5RdvNndNj143v17DUT
7bKXrVsEFPmF1geRbPPaJ9QeTLXKbvLCwYK3pAApkCeGEweMPrgCCXPThpNCERqj6eJGRQyesVX2
uefNvIssgSYXhBl9tl78MUed9XspiIagi0zWnm7O5IBMteyjKYjlBoWdHtk0WW4pLl8o1pNs1Iou
pbo7t6eH0qbtROEquC1dHdyRi3dpqp6zfRDGPdZhUplGMQZmAJ4utm2Ve+mP7ZnXRJzTXHjHuMU4
RKCVSpQEe8qG+kl3hx6K8wh29q4ve/eDOjr/7DFN7tHax7sK7V6sqwrm9sl2eb+tPC4zGbe7wa0f
BxnLd8Ii5lZDSD4qrnBEiSz/sfQWuiFk37v3Je9jGPYpcgm5wqi5qMjL7iAZqJM9+s277wfNfJO2
rkgOMQgbcmfltVypEaJ4ZXES/bzWw7a7UlT5n9DCAwb+yzkI6KsD7d40E+wH0hBiTXEdbbc2wsBP
x+3VNvApU8cmDdGI3WTP3sDFEXg/wplaTrIChrZyoERHhwxvG48+rvnoQ4Geiy2Q1/wAxio/01Q4
r9NSJxhZPQuKobDbE5xU71lHA40mUWvfQv3p11ySwyN+oOnilxNkMBtXQbuqK8hPFfTV40RX0i6M
XQ9hlFjqQ5sOZAL8sgPT5bMLvP4U2X0wRvJ+7mIejNdSjPCshpFDAdgvdjVvHDXp5oIEXAbk61TL
CDdo3zc45LTXDcsuak2/6UH0PyaC2BmHr1MfOJlwdMcEXiThjO6r4YYW/6L70ThbfrktmGw/7KYV
bxMme+HMA0ppfM23Vq37yqk+NjwBZgJxqueADFp6xoRF2Ew3ATn6Tt0MzUwxXmHXiutX0/4uEUzP
S992u6lBBworrV5y1aePZoCatFKNQwicrKZ686gaPxLenS61qdXBhJ51N/IOPQHGli8gc8OdDWCP
5XJSm3fJbjreYAOHg6PihX0+LT+s+wurFY+sm/pHH47oUSFa7YOuR4vTM5lkVw31akhIHcONxFpJ
Mj58SiddBfc2vpLnRUbLS9RiWBpjVOpVzcUWQ4Luoe1Y/OKHBkOPFVOMzT04bV8cjrF81U5V9uYT
5nwE8mq9woZhpV9gHqcAvtvWyqWdBLsQSXep51dIQPl5VBQNox1TdlKaOt/kmYRsxUfjPLcLqale
KUkxmOe/0t8d7G3ZXo/kJtWPYemY7uhHeq5WCwLTHsvVXANSL9OZmpUFV4KvkmdoE8GRa0R8ZM8U
sCzoknplGdzrpsYPwjAar1sY+nfQkPwV/l/mG0rxHsAJt8+U0xMZz7qcQ462OQzROn2bWOIfc8l7
A5YFCPAKuDiWHKK9KWbiBR962rf9BWDyeAltEV7qpYQ9XtY27yj8eMNpuT7VSFhV6sIjPrhW4rjJ
M3sKh+s8MLiLg1oAFNqZ1Jl+0upUzARp0qpfMAQTwXKFaZ7wK6Z/iO/PR9PU41dg2dzdoE3fWQxF
ny5h4rXFtJJh5AMatontyjwP8IXGjU9ph2DWDKtPPS6Y6qVawDnlLecn3hyWMQjzJOqdrExfsTn7
BLmYKi9zMwyfbmrjAsvsCcMhtR47jfXiLfHIgq4BM4Tb0Esx2QdlkN+hpPXXXvPBsjBGs6OjTNld
OZYf3Rq6STYelaQ3vhPm4BOX9jDE+AzH0pCUd0V7VlSBHckTqK10r8Pz/+/alaNQdv61dnXXL1//
+R9p3Haf/8wCuX7ZXxUsI8F0OI4Rnk1TGStzdKq/LvJd94d/laiYsuikoLbm74t85f7QwrV94RjD
NUuLvytY0vzgHSAhC3nMCI7z77E9tCv4+/9BwjJSayONdm0HnYy/ysMz8I9Sls64xYDPz/dRM5L6
ok019bx7OGRmK4eU/C5cG5QQQ6rEq+Weskh4TYqrBpeO+aiGgvzvFIK16vtVBmBwxUgIJir0k0PC
GcdmyQvpXCVqhZX/Ojs+TNqnhXOKX8ElFlvujjeZILsMOr7ahXb9GrnYcCCks3kPrvY2T1SrQnm0
PLLyWQOZIlzKJQZRbF1wUwlG4H9uDnEEwuB9dq0yGy2itkUsH2QIAbone4rcm6wY0QSRRtKnPhV/
e2BuwV1ub332l+dmMjP3ykPXvTtXNcpLYvY/PBn3BangdedPwaaQcK6yMviNwSYEY+GjL5TEnMru
O26m7DGsobWN7EEJgUbVhbH0w+tsHJgRkCIolyEH60lN7XRwxuEGsKo6aYuGOvSg18JPhhOXVLEI
AZUH4m1w47j5uZA+XvGyEo9062gM/SyShvCrkEK+sL/Agqy55gm2mDBcZbRvKRpb5Z5Tf9gNDtcu
OCUgZs5NEwc/DcWqIC5X2i2i34tt7txJJd9IF2+GNy9FEDZsLcyAkyI8OFjwAHIRHPTUVVtaWxkP
2Bvuh4Lgj+eXb96gxptOYD2Hr1y+OWws14aq9VNVSg/zNxZ12TxotyFQ7FfOqnSpvZWMHg3N3v3i
noPcSfA4OO0W8XdZ69mpzkJ1j75FBXiGF+mYAGxOYYaexo8xg6qfNTl80WEBGJFb3homVrirKn6g
eI7ug7rOn0erzE59Z40bR3Am6Lq6xwQabwrL+8C/UB3yhXHShVa4bR9hNvDycFNofM86oGcqmJ5z
9VgpYg413rFN61LzjOX4yZPZH1lNX9DljknYRrdlEmPBtdYSIPohpC5iDzX/njUa6AR2pLWCT4bi
88S1iY1nP2wn/MUP7uLBQU5LAhzxwsKL/CdLTfux45TGomHvRIiIEFVpi5eByFZLreF6qftT7NOK
14dxw93uauFcHpMstx/bEvp0Gbo72Pwe1AX9C3TkvG21px6CgvJqyH5Ez1qxH1rwIvMS6C2v7CEY
m/dGWDYMF2L6hFudanJvHIJfiFIodObqj565C7IchAPhRXcwK4+TX7m31IXQ9hexcS+byv2JAZFM
fvixFEX5TVHBJU6/i5Hhtpuir2Hyh30XBi+Ab3fJQMqxT4IjNjazSVPxa9bxrgFAekCwAnZFu4Kc
C/vV0daW0o+Gtng6JTyTpTt05uJgYUatpTz6NJqcxjom6AOMf+/m4idFus9A0bsNkJznGIr5bY+M
ixpT5Z+hm90t5RCdQIu0O5HjC/GrHdA7vXHIlhCsVnvITLu5ks6NP6idjX54ztKX3PWPsQyT0zzQ
fN1fzYV7p6y9LRtNIuNp/gJt1z+2cdOud2lH8MoJX0GNw75Nl+VGIIo0JZkJ4/VXPbreeSN+X+N8
C6eYIKvwxtDeeaIh9W0J2mUTv5QUHPxkkfkcBFQ+4XzYj2VImMilKyLU0afs22VHVRHF3xpQcDPY
KCz1/Ak8bzkA6Twa2qR5gpDqKnHeQxR7l5DtLkFZXwji8ojHb68qXFTsSOZ9AIoP14fo9g4sbbKf
GB/rnhWZxrThdUT5q+VE5Jz76VJWN0Il7dEmCU/uM1tOxEEdwgEDLPImektTSVGPGzwl5S81ceeB
d7QKbGLkwrEumnbF1bSG8vQx2/lDEoIX0y4A6rJ7tVwfp5HPU5lEKAUl+sT2u9lQ6KE2tSe2bqHE
JoqITY5FgAy9xNhZLfUkW3GnRoea3MU6gkf96VOdvKYGfk0BrHWjIgfcRlkM2yR9WEKMs3HfBC/5
R6dntZKt9A4LuUWkWGvaWzFtSnGeUH/jPlalpyCwQKNZYnyzfIzNYcqJV8X2FnyL4U1YTfvWRxMh
6dszV1yrsRJc9CWcaczcqB++dVK6JRPGNgguNI8dWoyFu3HZKq/GOXt2O3EydPqdWS9cKq9Q21FO
xzpKeFRbwV3YYXaW5E23LZLyqq+JR7Fo/SVSsqQW58g6i5ePtqvuu8j7ALm0yibBKYxr6TSiSdIZ
mR27XN8HnbSfQ8nDiqkVW3RVfDvw4d84z/odFttqX5hqeRoX/zyEzn72Q73vJ+OvKI/017DwJzrA
rKeoOeDsagiQ4Nbty2E70qeygWQPzim7Uo9q/YbfD84BvmusH5RoQTDAfpY4HnWgS46tg7GKHZik
cluwMdDgQoKWj0APppH8VtdsgeZS1JK06KJq4hKrSAiNLaFSVDcs9v6x7H1/a6qWk0nSHl1I7fAz
RLvGjYmRUh0LhJszNd/agQcJ/Fpl0QPNRnMeM+g0gCSCxUF2tbv7XiMGpJm5idvsOY3phLWDHFYO
GWQYTMlT9OLFZp9xyD2mCLgi5nWndbLaLEPwPA6W2U0ebqfrBiiZkj9z2rAc7oT9cBVHUbncI3CG
FH/Hiba6X1PEbEl8nCbr0Xv2Z08c2SF+c3Zg2SKasmG0P7uJgsHMJKW1v2wHQU64528lZK33gyW7
FVux6ISlmKHTRYQT1BJqt9uMgGXIz037eDT29X+9RgvK/vigCA+VmR8iQNM04/CGwmI1AOaOw3NZ
TOe5CoYjyOcbg1NyneSNxRUv3F57ZG6qHGpHTNt8zPO8xLB4aLAkFwNO9Bb+ojNT9+UKZzkP1Cue
9UejO/vSW7gk07g889M+lPiRt+A8rQ1en9rpXyt+0buhxLtp+uIiMA9tR03dxpKUZ9dnymvme3uK
Nlnr58cG+sgRAalH0eIsSs01BSCieo2aDSOAKBLSY/WWR57ZL6DUb2wLwC4VjBTbgKSBql5sWO99
tvCqiSqRjSkB2zgxk4+Zyk35hyZqD3iKM+yieYGSUpl90PfPkdt8ZUlzi53VkO0vyKcGr81YBWDt
n2Q92ZulKv+IUTobSqZPhWvRdtGH/nYI4yPFJGrvwreYibJvTGeptZQ8t+qSRZ6d2/m6iuhsqoGN
H9O0/vbq4txWARlkm/tPZPXntG4vKT11K7OzEcMPo68UeRSMf7gKVzg72m3vusgsfX6MjKW3HUxN
J+Mu5MMV3c4ZOV6qi55jc98SyblgBiZ0iXntMJXsaPxIEe28fv9xDmbM46gEhd1QoxXE9xLRLsvk
0RGd8+bRSU3QxbxzszFbjcmLAyi1iQzjGcegU22sieNCApguA2/eT3wescKxhM3LgDMxk8/557DE
PL47HhteQFkhaNHdktbFxiOV5Hjl+FDxiKEmboF94aV3rcndHVwWZ9dfR/lWBuIskqTcKDSvdWTX
L8mMR3dmMtgYr02QncmtUtF2oih9bWFa41hDmHCy5Xayv3CnNnQVw0giScUidSREEFMS5LcslKOE
Hsigtt4gf/bhaP3sJ1i7abAZC1ShRjgaDPmmcFjppnd13fgrhPBDjftrNTbqm0KcjijZBDyhBdzX
udF0oOfP3vep+za0bGWLBJpHUWbwsue436GkjjeC25CA2sT6Y4q38RXnwIZ4jRkApEGiK/ab/QEi
9nArUmczKOvRWAPpkoa8qhy6R4v45ZXpp6vDglrvOzNXDmOs9QTSd2PzeLdgQ+2A1V03aX5+i1SF
42ZSuzJJ8ANH416PpJZaL7oZpUf5emR7Z7e6LguW6kH7w93MutIfmuEQj1F78TVnTxHm7FriPFiX
KgL+UPGcaIssP3BUd88UGZ3QBEHvW9SNWc5sOCPmdpsLV+774pczJ+7tX/6BX2JnF9PJCwP8aeV3
PDTTJRFRuHOL8blM/IcCtfvOpE1z95f/amw72gM5VCvM5jium/IuLH/hLypvUWLnPeG2n2VBCm0m
tGXxAtFYQ3R0mWlY7wPAHnxUsoPXOdYGC5C7nxznd2+yBHQCA2GgJGYkPGELnsSrLKS3dpu/1JFb
7/Ct1jfC4uHAE+jdx2t8VzcFi8Oi3jMK31pz5exR40ACgQjY9iRRnGuvUhAePf3QysW+acnu+CLT
W135d1OsD1eJn6rX+mRL6+hBBsFTB9IZNOIqpx+d1ixwE/TlPMylXnYsPZYNH+VX23PsYyGCh7Ly
f2VpQHc3THSG5V6cEgscE8Xza0uTY88slP76up2IywdqVd2NVdfvAVayrgeLVF7d7i0mKZJkYbxx
F/Pmddq+E/NqxoKzSXrTbE1arfO+o2GS3jwO6+EtzYP+TDGkWNdD+l80ndeO3Mi2RL+IAD2Tr1Us
lq+u9uaFaKnV9DZp8+vv4hxcYCC0BhqNVE2zM3bEiltDVx6jOwuoSnR7DxPXrm2/Ud5Qm6vyJxs0
b1vFTseM7VKroEGbRMnkxiJGit8tSCZ1SKrSCHNpzNsmMoJSy71gntGTde2A4SEHVhUhK2rjMWKw
YoaYs22uG08REbt4mdmHrflrv3mJW1veIDrk2ozubwxxaHfK2BIWyC9Wbv+WBYVFrm6eigw/YekQ
IqKM7FApAxVQjzvOu/LMzOdi8aLGway44e0l1/ZdzPgZeUrbY5JPl78gZSg1Sy2wutzUEL0i0lVV
dBrxjLbUDwZipNUPIOu2wA7Qw18PkE7Th7KxyGxLMsBN7JxLjJiGh+ZmU+LjLzOgPdcNlZ9nO83O
Hnm3vGT6MN0i7Kk3QHzw5RarAmb6nhUZbH3Q/SHp6TC6yWVAjs8t8yaZLcN4RHG1QdgUkl2mRlUy
z68PO21fI4Jw79BLA9YdICgH64mO9SwQanjCFEIoyzbcLV45utB88SIqJrV2zaEuHeloIPrfcaEC
12D+b4yGXmzDPTux9HdpNu0xYc43w2nNDX1jPXYMYWyIsyxXlbigGdgzopmwC+ki855Z0NZE9dbr
NtsFlqChwEYSrDG6funehXgfgaRxkSWfpUu7vW3s6mp4ATjOkwn8ACkREMspiUh/fPQAjb5gPtjg
qbiRSKweNLEfhok/VgunFXbqq8Z0f+gpZ7zgSTqDwn6DGnfIsklD4eExsGifsniuCVfsCE53AQx3
XqC9F596lm47m7qTMPf7J52ancfqmNaAEolH48YyxEHT73hEO9ayRQtVTmeuxOc/WLi12an+ODOE
WUhvBiUl61XlteTh2PO8fkwjtbNubRzovAELoV9Kd0jPvq4Xm0Jb7llWbgefjKxhtH9tnu3oUsl3
h3Kyi6nXZM2ArtUXFuBJgBCNvgTpLU4GhzJybQwyYT6T26duSxztAa92MrF3ijvvN46TrUUT+x6R
JvTM0Uf+IXJODVG7sc3PKcOkEU0t4oDJYOdImYbKHSfSwmxwaDefwYEERs9clTT+xdabi9mWD7HV
ZKACGUd4hwSR4LTZ+2og9ktSUPe96EnwTt/2Y7yHq0X4rE6Ovht512Ldz7HK3GvtsCupfz8ihRDJ
LJgwSt/onoUDJtalHRh9un1kKvTCRU0+U71GeqTE8twuj/hwkbut8Z7Zgj0qhzwrJXuJOvCgkvE5
ra6a16cHNByyvlrU7+0ZV4cXI5JZ5QN14ecZQGznragWjpixd3GV9azlSj7kjk19PD2p62Nx77n+
QYzVLZ/FygtWvGsRDbbKkuchtUdQ7DGP0ZsX+x9D7GrnWBchxAxxyqDYn/77CpMet7JdsRsZueG7
6k+h/evWb4uqDCLqVfQn7z2ArBkU3Xle3nA1qbBlo65TYB4q1Aaeee5flyDrNu+JZ8dLtElqC5hU
p+0FXiwy6PLN9ObNNEagkg2cekXOzcPmbF7bM66jXF5GhWyDoZvYkBmUkXowEhWfqix2t8ov9nlM
MneazGCeiunqnSB0DB9FSs0NdGOUEmM+lvghITtytSvHCIBCnGe20YidTsimLtl7SXmETU/9smJG
1bDCbLr5Vdllj0dCLvBybRlO2HE4kIGcxZzbcDKY3nMF4suD/O/2zoizUVaUNsAXGqTe74zlQcPb
HyxW3uz1pdt4S+Wc83Fk1Qfii6cp6xAgPutJrzmicELAea8c0MT+MuzImd18HcWqZ1zd1WLDe1mF
1L7Pu4PuvcAs+kN+hqS367RnjF0PNl6L3I62ecpbDIjii+3w7KYd8NKyd2Ev81O6qgvxJwS+DXyp
0SyNPW65XEyQ1bMJ8aMz3J2AafcIxXq6KLf5WCG0TBhjuPhQM6ZZ/ZpY/5kaEnHw0Ulz3I7Sjtmj
a6TDhHuEZSe3hemxhUxS0vta/KAnE1gS7DhrqRLz3GnMa0A7dvUn0bxnWmGxPYMKCdnRlUxDzlWX
Gbt9nEA47OZ9nGuUfpTnuV++Ys1Aj0woJLJm1Pwa8MQlovnF59lJEsLH8KeSXRFB+WydaThV2nQg
d4hNf3F3tHQ0G88d58dBT/N9s+Q8fVKkwjhuyxtNuYifY/zr2pgdMhfc9+TDD+UBxODZ2lyqba+A
RcZy3zrWBXEFPWTtke0dGbBG7aFtYdRyQNgA3xCfESakc65XB6wozjV107++HrnMF+Zbk4v0QiL/
yK9trul35RDo8kbrPfHZfEIsJZ8b/20UhwQG+GRNazz1ZjIeE9fAhZDh9omb1N+kWqwHucwMzFO4
/Ghdq7bsW3GwifhAC3wWpv7wk2DqaZ2ex6fWHDHQIp0SMK50IXBJcvyQcnzokui3MSm0SBOkqLjx
OFqtPBLcWZ0GnM5awEDoC63PNjrk+g4OaHF1xqvD4Ssm4DBv3KZ7AMc4hU6HjJzYzi+G+b8NsyZn
yeHKzDDt6Y3iT13jQnCz8Q3Mb0OV+9UzjgPjSmB3rBETI1OP4KKwIC1qV1CZs2eU3U+Lx58Z//yu
cm04ixqyzphfa9PSb6WeB17k/fH9V3JVm741QxtA+9YCDhrUXoJVppBHq+7e0x4KjqVj6ozPuot6
HBeTcXSAMqfZH57738pf7zRnQKAFEmtIMJ7jRPhaJ6aUWVyHPvRVuCGXxHnURfpRIf3adsoQSdbg
7PrztIOPGbhckJfclEc4CJCaGfCLgpATGmzBPjnJwgXlCQIBbkBChxvLMOJt5XjyxVrqKcw8+zVq
y5JnNLATM3K3zmRoBKNZGHdaio9qelFT8mo34VKg33cEtsN4dg9C6dvOgDQWuyaA92y1+36rhqNc
NpUgJmqbmUByVXrzY7LU87FvJzpho3Qv7Q45IMY8EOuvc5OPByNLzmaLWdjDrUi2/RZzoE91KOuu
WZpottMXNrcQpyRU02LBl+cSn1gdpiFU/g6oGkH7VP3L4GY7/vQjaVAOdXUgBvgOc0wSZEyy3Vj1
9UHAdEQrg5BMwGrfRowK8HU3BqZhOHG0nBULphCqS/6kPCo6tVyNOXQs7g6t4SU6z3lgJnTrrBs+
OMUxs6DMgQBk6Hk9k6VpNr9ppau951cvCjzvsSSxsjci+I+pLIk3QgtkmPytUt4ilLB5G7+CMpH4
EC4rTjgRrpAzaJEvb+xO7WiyjELjxVDUgYjGbpdF+Yk+zVfHKXHgGe1lmfpTWujvkV4/S75vhyzG
dKQ/lzkNJ9DSwMNdqCWBSkgCkOYoiOFmIhjuO16rM69x/Kv4xfsMbcWa9gJYkvDx5/uNJ0n8TFuf
ufBoNE6LCaGosF21XYAncSAJwt7zQGthuu070Qdx/Fn7dheoBNkBO9hnBZILVuAHt1hg+Y91DZs7
A92TdHMoOLwEQ0TMmZTRJ4H7qJqt0FzPUNSTJ5ve5MglPG4xn/qdatoR+dqUdChDJ83e2cjgI6Ac
pWEzxIGeoFLWO8bW5pvNIfynHPnjkM0LNEqVMIxnx9wmlTrXGl2v07sgmzrk5IUH70gQ78xhOL/M
XXvCgvk9KAJItZhgqiLybGdS2jWQ/QdnCTxbPicsIUxNTRvkuHgkvsYybNnI0aIBjL8w6Hcfngo8
E9rlsGNOmgRISnKW6Tf3L7RUtKCjYUUPSXGv/isJmKxQ95LlmPrx2yLNGQ8eQCDd2XuRXx2Inj3Z
uPA2WiqbWxHbnOtGDii2TjKBKuEdfAXON93waggo+3PkmGfVz8sFC03ny3+U+yF5JU+6znvF0mmk
I/RR74lIgu9NzUsaEzzX6weDjtNt1xkMnTKj7SrNT5pBE6A2AKXwhXFt142vnYGOSfz5wP+drvac
76zScVKrsaJfsfgYWjx/RtKn+FaLa6u1+YEltnuWyn0dRbI+iQYTETH7Y+cnrxRfni9+K/IhG723
IZTxWq4r82HsoSvW+tFWbNNHbEGutTy4+pSE8WAHWeSNO52s1VbYuLMpoe9XCpTLq8n6N6UeT1Be
qnsNxyfQEQv0WHvr0TUSEpmcTJ0bUHTegg5rYSTFzEm1UPHnCI2Sb1iawXl0y/GlQC5qSqJOFUXP
O1IOXD+d1lxm3bzrWjOcxw8c9BWGtMaAljLywofhcvBZCbKWeu0H/C2O4KohCv9CZPvD0TlNzKa+
bIllK35ggwuQ4oUHxyNP3SNRBhw2oxexVjC/kX2zPQnhL70Y67CPtDf2VtTOrHlJEgx97x3chrbB
pfWNTZmAws/BEkciWh4ct/n0SDxS7LS3M3ghrHC1E4kwi86bDo04ATZVuuapGh5M3z6Ytsbb31cd
imeDVrFkXPFDtosNZOi2/iFFEW1FN00g8ZMj8Em4IBRBcc2rrR0ISbWx4fjvY2XD7mGggVgVsBQY
nmh5qph0jWqRD4VbUF4F3LUqPBODWlg5M0+Tqbn5Eo6n2+l7CN7ZLTFX2H660qongLGDqM919anF
Ql17ZrXGqY3rUceMsTNs8pyU+rzjHqlPCsXsWJbiT+WwuqLPvAtdM8EWqnaeNziXwo7+UA6Q7zp6
kLb8Q7C8xYQfJFR/bK0+ee5B1W30Vhesu+E49TC7rfKMRGfe2Sv4WmccYtVdhTfOGJcEm8qq3uKb
AxNCTNB87ewo7DtL7e3aD6c4oIUX3u+4EmaSp2LsXt11zS8lb8EcFTlH/LLjBs+n7PgOqS5oZu0D
qaRGQj1ygC0Og9/d6fYeGTmSx0zazkZjYtd3QynwxNWI3Qn9zCmfUJ3124lA3w6Tmb7zTcSnPvcf
LK99Hxgvwddfl0TY/PVaL8DstzVoWb34bOD89QXpLUb1xF7jUCSsbs0audbX/UOZlP0jjv9kHy9k
hgsoTGPMsJATCA7aIoZtlffHaK3x4jc/FGvsnt5c+sm3gEZbFuzXtuqel5k0F8+7AkO9WQW5tRz0
N0Ly0WbgM6NQm2h+y8Z+NG37IaIgwC/x340cq+xuYdbtuBNwh1Ir3fgnU1Sr79J0t8lDNE3ZDshu
2PcFqHU6soJBdz+zzmlOcdaBdYEiF8HH3pHxxZXbZ09aXFoMMDG9Ej10qcTCmp/iE99S5Zoe3K7y
t8M0+gdvaE/eNLRnvI5fVODY9NKojVauu2GhRSxDy2WLfvDLBYkiMP7MOCuYzVkAlfRiUROlPU0Z
lh54HBfFcTKY0pRWP5aScnjpjYippMu3KvbDdCqdG9ZAmuLZlfJYykaDnnYSKhtjmp2wRQPvNWSi
BvsUSgE9QQQLyh2NHj2JiTegtxMxjWzGQL84r+6g2DxaMG7aqJ33g2CU1h1aswDpoy237C6iG9YB
Dlqt/Cx7b9dTAhmUEjQz2W4cosaVhBHQI8qxAzviZeyYFK/xCL56vDCIKS+n0QFvSKa1YMNdb7Ol
d8K8y++yLemJELUJOIhVy4Qkdo4khl58/nTT6xkUEtnS92DcEwbcs+e8JM0/c+z+9InKudvhCw7N
pZSYISkRWzbpSPpIelwEBeCGaKG2a1Ya8qBUG7zsD0lRHSbd6RkaAJfn7vi25A5dXuhLVm1rcF2r
j5TqjWrBEEL4jFMPl3atmxct1wZsT5IzY6nv6frey6l5nbOGAqd5JhnvRF/K5FdrehttoaS41hxh
8wXGkv9jEISmih6Da3k31rUItSHCbSJORi4+Me7Up0Ybr63d5vRasERribkE41pWQWKP05HUd9wF
i0uGm4ImSFLLJ5LotUrnguQF2MLGHO9WMdnH1neDzM/PCIEW5EIV8WnDVxOsQV3NfXA6/e57knZU
WZihydM9xsB2agyIX3m+TeCVvBtzSazG2WOE4tgzBux/7Ovsewy4zjHxJ5qBU78KW5zeWJvvdGMY
m3jAZIqbiw/dqZm1wAjwASWcCHQSZJU8J7HFHno0kTeW87hIi5RJ/o9ivQ8SvzjDujc/076pDl5Z
BwRWJEWNlIkOv61sBQxn9VKNUNDbCWmv5vpCIAbn1zTxVvPGL7LT0LHJtvccNpWLuuNMbKF0vb1q
kfU+IhFc6ONkT5DwBi8xwiPakEfDWhZ7J6AG60aeziw1dMfFUJ+gXEkskDryYNkBjgDH7a7C+3yl
6n2lE6xmrcaDkIcPkCZDurm1SLbnXuOqqrT0Y8m9u5HG31o0nmJnhFg+kF9TE8qoZGfAZobpZYna
TTWJV/oGtsr1cX6Naz2AXMt7qW3qG2Rmaov9ICrHg6O5jPy4R7Zr1Y7t7ojYJ6uRdmNiEDsQPflg
fKKYvB2OcmEuU6DiYzGvw6lWBX5lfvU+/TZTRfXog00Bw4USkvywjPNbMi8lbef6u0y9T72Ramd+
kiCjNKoy/nF5vZj2cNH0FHtMy/5OMLdQ4f45VimzvDXfsVVtfadmq9hjmvbi+deY8m+991+dmW+D
MljqZRyMiXc4NOVBlqaF0Lw6dQqg1bznFJnu5OSUGwfKIZNneVtE+dONv7EowVfPRRLmEDPN1Zbv
GVsax4qDM7ylNfIPgFKTow7fvIRVbhCX5nM8RulbNwiYammZXhuleNFJv0e23PCbZSFHf7VzV/GI
kuYIUSi91kZHyX2OhAlJw2S4yu99OtwhI7DpMu0v4Zpc1vICTRERY3LMrQ+GgfUxznLZiTKUWObm
KJInQY3sZi78vVtmQa+Du04nIP6sOfaE9nd958CXJbQWjJF8rgji7e2dITv32bJNfkXN0kC/OUKx
ISC+pCE2nXkxHIDOiLCiSwzpnoabavjwOS6tfsEkhZyy2HnCvdywdBKDf+/FVxYhX5VNlAclB5IN
ZGP9JokIg/Nf6U7l1FJshPBVdD2Vw01y9yx57MUU0hp7jfpsvlGLGjfVr15oNDjEyyunp2EnRsHj
RktDJuOTaCnQZHkDCxO3SINX4AF70Hkom4b8QMEqiZ6P9QvdGNtja5JVHBXBB0RL9sgcB86CTULJ
fonkyMAKPcmtE2vv+0QtCoaWxT4vOR0fhBGbHL9ji4+L8l+D86FBJLCwH/uDAhexTZylP0SfbN9I
ouDZERV9IOuWJdGHv6Jb+66m4q3s9I5TGWcSllLzbtEZg+zo19ciKIdtdm6ott+lAJX3ZkaXculO
OgK18WOZVL51BeesKZVbEzhFhIsHdc44wx/5nbuz1ip11rA36boqz2BUQ9P0Uahmw+JEnl0tsm4b
jFUUcVTRX0XfSmIFJncBFqCrSQMflIZupl+JyjtSVpBROdWSrYsn88Y+FxMoe4FkhMNq6SNHY9ok
lIEPr5luDLI4G9KqPxT0Cu858fzY/vI60IrRGNijYDt/RkkK8lfA4R7XJ2fa/Rl00Fm84Xmzpw+x
l2hsqEKOJfXGokDqlMRL87zWRPeJz+aNWmNNInT0FJAVBhqM5nIWA82D3mqxGqyHcUPxJwD6vsVd
A7gQY8/8N236Q89zlIQzsQ4/ja9d7/24Ooalmk6Kg/OsvH54WeDrxpZ/iFM3eVpPX+M4j1vbq9Be
UvAlvZ4/ZEYpESCKv9SpYO7gTTRoXbrPJ8/fT54FKWpYJ01Ih7sll1R05JwAStnvabjAZNPDoqe4
E27TAO0G9MaPAJLMsBPm7mpWjXitQGtuTjg19QaH0Ny0UYhfA8k/OWh1tE8bzJ5DY+zTolvOZDD+
dvQq7qR9SumCvcQZmklf+1Q2QtIJYEI+KAFefi6j56W15xCgETvJK1UCBdqYCbJVX03N5XCOGp/v
Pv8i9Vnijr2+MT1rrQJCARv1mYAQyKFD6j02S9OQZm3e/GoE0Rg4ENL4BjLk6B7YzC7rTsQ4PlVa
1kiNnsTWm8kT9KStzMt14TT9DBxTtxEk7a9RWUEi9WK/pFrHKQttYaFy/UBFBgUEcRT/mXXrzO+w
E07u3Jax3pPNd7dkJLVAVm/tUFIWkXnv0l88nJAwQfNXq4RiaznJdhx5R+jljtEcM4DQ+H+yZk61
4iVOoM8WEM82RoNvj9l6BzvhU/h43SWNrtTcv9HnGjPtLNym2bLF3kQVHzmAk0soeteMtsWyd6h5
buh7H67cpayoJSeuPe9ztoecHZCFip5hxBl+tJmyJ8HtegR/4+9oL9FIzzxXLmmjnggcRsOr6tz8
BGEgkPVDE+G8dcboYzRwR89rU0M7WkfXUZx47AtVnHIDtHnedjlQOT1V90wNzpOMeeoji+MtxHGO
+m4ePD/ezhJKOlkonHNg6W0i8ZPQ5LtR/WuUM4GIQZBu3OZc5mLYqTbmzBz9epNzN18KKGG51/37
r0mgGZiw67Z7bSJn2Ws+90Jv6OeFe2A34N7KIkByFBOCKvDAtirqEyohMIAbxt9WE3JHvRLMead6
sXVKq8shTYM+vepxT6VyX7Htlc7byMuY37L+QnOtnpOB42oi5Kt51lOuhFqBmK/8x2bKTrSRtFul
8Hx4vfp0qxJrdKGY/GH+FmCPD2OjARWwvyulAITHlN3M/7KUzg3anUJy+GzWVZnAXith2eQfmlu8
LjbyXooJNI+t2xjnz0mdsvEdTP3kx414FRHrDTF2e9ZwGUdQJyRp+zRKrhsAssuuU8O2bZbnmNY6
TbfbPcw1wTvCxSSac4wdom9RGFebM+1uqume6Pr2N6dXS+DOesnVnGx4liHjTnczYsFgzjCwIqO/
wql4nqiXZwr1OTESWoSu5qIuWh/5XMjdbDcvlC/j+xLwXy01nsxuODRj1oIdxy45ZopjVQXsTiyA
iWQuOYt4yysVE7FR/nOa1IVQ0P+xNfzHE1x7to50Vyjp7n3d+OqpBlBtX5wSw39g/oMBhEbDihX/
dK7z29viHkH0eVyxPo+RO9IjqNhWKJzWIo12wmKmWlCXTCfRw0k5L3GmZNgDc2T67AL2+QZ6GAIq
IZH3wdIOa63SxoFFnXgeqUytj2g510BvX0bGmX00eVCflXebYfjTWlJ0bybS8N41rXSHLwNrWm7Q
Jz1rw8Zo63avtPpfLsorDgNMtCW7tpIVUatVd8u1ZWCkToDuBvB6kLtR4ub3WbJutBb+tbAj5jC7
PNTSE1sNABSZ+vHN5xkdkPVZLnTeAb4n1oxgXX6byYALnDmDHjIgLyPvn8rjbaPPrHh1jZZt1PFs
M+u4sRjaKuqj2z8Zi8pzsXauufJRiwFyuKSVD9PcxVfDAUc8YLwQZM4w2STPg2uQ7CTBUONEgcNv
XR3Mazl3llGVdDuOZXrukgk04NBQWknBC2Xo+nGsMGmxBMBpTluUP79hK9M5LC54DRkulEjtT8tY
XtyRK6qXRXkEBYc7h3mmS8szBTGI3HA0MIyVT+VQmxtcjgXZHjAoip+ppL91GF8CY32DdcY1WdgX
c/jvghJB5Exmdit17EiAIH8m2LZZVL+WGJj27UDsMfkaCFDvNRqTALT9sbhysMfoWEtEF51iw/mV
0njT/X+CygjTIGJY4ubY2HSqsNMvv+lfuyaRph9j072bfZ3Ca3ZeapKhGI3QMZfEz/bK07h/kuJh
IJfs2om+g4kf7ZkZ1rghIGWJ1zNzaXIqSYrvyxHXMgTdupwCGp2bk4aFB8ZEdtUb/pKOyfOtUDQ4
dlX6kgr6OeeRN27Hwgx6yRoFfTYk63h+db2bkiy/8QjsrNSmzyjNacSgWLjMvww9NRi5euASC6cr
sqTxphngJNur1VmgBtFzY51WDMB2pDTGHD7wTeJEMhjxIam2Y/pKuPUnheQX2Fb9m/W+PDmuvqnp
5wn15nNqhMQZMeW7korK45hyYupt8Ocy1Gwzec3JvG9dYBrHMuqfi9I+0G5RbDXWqkLQZl7E9KVm
g6r47/GxxBVWtDbfIfe1jy4ABwa0oDd99x2n5GuhyBy7CUarlqGMJJgBYxD3rzBxzLNHw2rSf61x
h6Jo5jvfVTY63RPev79WuyQHFlTJAxZUxM6URJQgOtx6h9JbPgfPcCGt2c9N5Vf3rnc+KXWh04h9
sojd4B57yjgX+F1wp83HaiCp7uuQQy3fKahEW1600QLeSRJkO+uI1kP/rrqUB5Un6NVVRB7y/jPS
fJO9GRJ5oeE5J6D6RO/yGv7yvQ0mrRMwVOaEeHqjedE8d65od8BwP8yazaih8vRoJwMVeIoovS/u
FYc8NgTFuOEddfEQSkHsmg+6kxP6HbgjoOXwadF2xb5oP7sOEnqOb8ICOJ65YggsyAO6kz0ZOUGZ
wsUkYgO43JhsaftUaw8OYMlggNHR931Ygi9ll4DyZDjsdyxMoGzj3q0srvf0ANBnh3MCpiybjPkJ
H0t3taT8y9oaMkuW76zmIqX/j/QyBm4zI2rEIufTyQVIXuRF0NT689x2VzkQZcqLhvVhij90dtTa
A+g0PBHcn5Y5fetCo4E9TlCERkt8+PfaueR4B1DMAVUl4EGBgyKJaiAnhUdgpaOX0Bjwlth17Vzz
qnjGkRGAuzNWYbEIrTJfwj4FauestZI2qeKt7JmZW1sdMh2XpdGSK9PAhFRhtFj3FJxMTlCXqJlN
UZd/GjziiFLEWCVVc4Zt8U4ijI21Tucd7hMucj950WofS89MuoBe5WeHiHWwRPwZHS/H6zwkYCSa
Odli/m1Pvpru3STEVfhJANpBG4vxcYKV8TKvkS0IkZT/uCenz6pnDBjl0aAibjPhVaKpdeEEGJmK
4dn9Trwl+qI6pSIMgjbCPrDjEBUUTrFcY9BiQQR18rtpqXfpluJHjTaXFC53Dp7Rn4G65ZvujHdP
s+1jp023hZDdgd3cyGcTM2lUQDg4N7PiGFYlUjnMLnruwICsfmeDt67paa+YPMVDZrOIt5Lx4gIw
p4YVforyPVozav+IkOFuBs+Rry4sPslKZ+en01qf+h+rofGwE9LfAtEFAcpoJ4pySHmUFlMjWI6g
nJHDkT6MpyMUjyh1/qUVKlYeQUeT98kfXkjqo6/b+Udfm/ptSn9SySz+xSaBKZpB1/GT+gHTsixp
dUwIudHcda4SGEx0Y7+LmZbCpTb3XTkySpb71hiItzESdclR5v3Np7IQxNQrLJBzcc41C1Ypb2nK
P6GY6MVDI7sYy4u/HVOJEbNsAhz2Hys6SSvUvtBYXhQj8qc+oTckv8acQsQGfe/rJatI1FqgG6St
OHhfvGh+wlgmjBg2k+v+Aa7xC3vnjbUOsM3ou+56goHQolljI+tS0+WtlnvKAJqAvlztzMf0h915
vh9tFCtAR4T1PEb9ufpJh6g70wr569FGwKm33OtZeWosh7CPeeEG+Sbo7gVWnsVbaeVP5kK7rjYd
R6wNokatbobxKa11unMnQvFeN2/aTOqPDTjVZCKYJNzxqr1WztheozJ9l9L1HnEk0nfkEKBRM/aY
zGyNg9+rM0niCZsThbUd7b8Hg0gt2UrzhKhqAjdNcQ3yejRPKlGHhQl6r2RpnNJyNBg3rf//av13
//0UQGwJdFy81conLuskPFV6bEE8KMoQZgC+rKIxLzUL3tnplz0RJ1yWs9WsJfM4nnpadjdqtt91
1RkhlCj3PBS9dwZG6p2BIbmHvJIHCyF+ysSp68kbyxZ/nRPR1Ip3nKJtEXXZGcnIDuMqehWNH50N
o9Tw3soBRpa3MyPauf/7gd6i/H9f/fdToYwXYOiENmGW4EEvWcEySm04ZPDTtOeR8t+XYyRwLhRk
JHTbXo6uhtcWBE7YT3yMc6LsHZMcQvVgdue8uzjGdJ4sZR38STAMUpAW21lK6GAgkNPb9aXx2rTf
dJrXhqmFkO0nun3yF04HUcW9tf5QxWzUiAc0HBvro5N4JSI9RT2ksxqcbOkdj3BxkJrbXtrIO1Xx
glioyqAhv0j8u88WHiLAuwzKUNyww1l35qk1CkXbwZDvjdJ1jtOAIyGKKxeTiXWoUuzHQCcw9lFz
yaQY+RqlF5MG+oZP87/P9b+vxojocGJMBOXW79R/P1BSfVUt8QoHOzGLoI5LL513caQb/LsSs6Zn
xgfyT9t5GvyzFcuvpiAOsQzHrEqicwNXlWGD5nXaoo9t9VeQgyA+yMiHyR5lO9NPwPnIooWNm6uQ
2sxHMxLe0R3+2hmWMlSBvzb+371op6vZGwbhB5rPABw9+hJBjiNDTA4JCEalpgc74n3nD9mjnw7a
aaDPBgwssl+MrXKqwflR4LPLVxhqhoao1zFrOjaZU5vsgVJG26Gvym0VSVyiNIUvpnGaIkZ9v1io
nm+6aSe4HB/9lcORm5G2m3OkBhJN8oDBHLx9SlRysEKK5Hd23vcHvcqnkyljO3AnuMg2fTgn7Dyw
65o1PSHo4Qa3z5GkGEgRSCNa6XTWr6fBxcXA/VYkHBSBxbanqdbrIyB3QHKDz9q3vf5XpJ6IcT79
76u1V90s74luqKPTaO3JWn8o1/+4M5MJZk7DCUpF/QnchzwxDdB8fcYy+wasm/YsWrJ3nkF7HCGh
Md3apKWhYNAkqdjrL7LHXJHnPg441+CjZ5IyUx7nnj4Yj/Bcd4sr/VvtQ+LGEnH2YoczA5AUqCgD
f9tL0432SzfDFcR96J0K7xpHw1kUEb5LabSsuR2qoRXd1JWGnFf7mXiO8Iy15YwU2CwhSnHou/Hc
EnNK3mCrvzA09wdtzK1nSNDYsOr2R7eRvBuc4jz2EKGSwbXuqspCTInvwN5WpI/Ny3zOh9C3CHIw
w3l4D20yZl5uwrU30izA0cCVYonukGmeRlHW238BY2G3RBLdWewhOoAD5wa/abeE8/pnL+LxoHDX
IIHFc4gk+H+EnceS68qSZX+l7Y0bZtABDGpCEtQq9Tk5gR11AQS0CoivrwVm2bu3Xg96QksmmVRJ
IDzc915b7gscI3pSDO/kZZlbOABXOvrjBuFu/eyk83MR9oTc5Xb+ohb1eUQZsktMM3qbxvlbF4L/
amSdHDXZ0k9vaHLzygvGRSHCEIcTf6UV8taGAKugcZ6ULS4MYptdnoNf01FL4d0kcJ10E1wFjN5D
NsyKAKL1DHQJANTNSTvtO5phZ5fpnrlNnzr6IQcdEtmGER7ZQwApF+B7wOkJ0SfdGW/UbkspOYuG
8Qo6uOfUXfP98o6urIOqq34Zph2yRCM10JvCPrbzfC9E3+6MsvwZd8W8c42k3oajAkEXObScYxkd
rEwTT06DmDriFaw7vjOWH14T67fA48aHnp3bQqhdk0yA4/HZaENNwk6EflcnSCpaO/EcU8DSiavs
Mn0CKReeItkiNO7DTcJXYh1H/o74BuIR8zqe9lZB7953pNjPwLtWXuLR5sYpiOpyG5ZTvUHrhsl0
Ckz3J30z80mYVk5anf5czqCEiGaQRyfUrYsXmVtXqF88aoBzNFpNvfkD2N5GGFV1EtQeHNhxT1Pl
osEqOiYMT78uaihvxyoe//JwnBNyVpwtJkWb2uqnlQVAfN1UoD5NO97iZCM7bLhmiaW2Kh+AND0u
vNg5JiaDywSF71bIbxOz9YOFFmkVDYVJEfwZMqRY6zn+9srcd9I2jmyjPMrpocv2fNWPhYHdmxEE
yHAXJVuHbZICM4Z2E5UJ8nszhtmJI7b1xC8Wf74lYaUz+uO8bDqsp2jcWazZDhCHrZy/vtZuM6ZB
W5EKsm6oGk5uDPb+8ZP975/gEz3F7jzs/Dz9zoDQ3krXwm21XHT6D23I3GMT08co9UnDzakJhsQb
I4qtM7Q45HMpCICMSAoGu1ADfavbeuJmuZlxavp+JKIwns6Pn8Y2xPbPt3GtD0zyUa8teDGq6nzK
SoyDOnJuLNZ0z3MjDHJDYZ0wGeaE0fijnCnIqjjFugD/7+tCmaN50DJjnxSTgwrEBy8hEQMpNXgb
I15EAhCD8s5oLzKntYeIs9h20/A/f24vD5SrOmLlzy4le56TgxggpCfDzqX29sxgmZnF3vnviyZU
5XmqDwXJApcOuVOSC7kLrf6pqykBKsvLFwVZeP77osucEBIRUBiDeaVrfpt0ItiTyT/DFS93mTP9
9CtCJohH52PyZ865HZrq1C96oskyGBkzqqx5+oW/aOVbrcYnal5oc4b7bAy9c7w8VIRVty5G76iU
Ck8JZhhSPFOyTJ6rcI4uKadH1HvxIR6ZeHnLO2RymlweV8N9atMwiePxm5vZMP1MOGkJzXlkPAz4
fNCw2VjnZ1y7LU2nMX5nX1dtdKs27phYNcK9ES7rdtcf/bIu9wXSqauRd2Wg0sx9CfOSKQjNRE1k
0/e5m99925Gf9KpPNjOtOsZwhl3VPpRQBn/SrYR/WZrJmz7C+KgbzQrcmiwdM070XRomIOFpYw6h
iuGlhP5O5pQaMclaGzrukH6RkZGBzphokQEiQ/+RyxLJqb8uZ6P/LesOxLEEI61xSNdapd/Guv3m
N2RgZ3UinwxyeZYD4C0Jyy1reR7IGRZYO7CmOYvcTDn2vjHH9OZ1Hi0zp9qjuMpPlvdcCfEJrUqt
EKjIVvvu9em11jTnr7niFCKV/ktbTtatM06v+YgeORpJjZ19/jV16dFLTPVD2kbIOpt22iANgOVA
ffiq1RlxIhnEZotKlUw/GuFx2V7gXH4CahFMXCq0JDpb8rb0YGYZPapOfBrKyZEBz5ZYCxPpsuZb
7yWqpHeeLmWRYmclEmG/pxade8XnGADvdt51dIZM7Qtv/7gVOQYt7dCJLo+/1cPyqKYyfiboyHjL
5f1xJyAryd2y5lcYb8SPhhl+IR2g8eMBjTyaUH3BZv66r2bO5K8Lff94QNciyMvpDev8+NvZNk8l
CoSnRPJFM8fd47ekzLV3plPPj0cAL2jgaJIESy+vXxCEtiujgn/z8vqTWbc5GTB0ftyKEJYeDt3x
8+PpxFxd7CFssAc33TsTqced5GBbd8cz7v/zGtgKU9yIrxsjFUf7ptOSr9cvoSxtItrA+8fTzcpD
zYOY7vx4pEHEN9cvYwysfBJfr8+vkycYs9fHtbKb8zOyeLZwyz3sUc/3cjAY5S7vxRG1DOph0naP
q9QhgsRK3zs9ngty7b0Wpvn1oYPmyLyhfY+9qHsSEj708gigDtR5Uuh0HlfhdDOgXD6Sx1WG42Xg
z6399bmaNsP4xFPYBpe/DRumZVXZfj2+VuDWqaP3KpfWk8H/5XEfc5zs82RhBn68/jyXxj4rkFL3
ZY8AQrTW2TAJx6sQ3LBJS38nDSJF5tH1sy75lOaxf39cs3RxrjyNXbjXc4dY3Zx2FPCXacNA1DXf
3Dq6J1Dyb7ofWW8QXg5R/DvtEnF73Gy58RM0XPvrGpmSTwldz5sV6+Ybk+hnK5unr9ta3tYwe/3X
NaHaF6gs7dc981m8mKw5X7fVw/iKUSL/uian7M1Qufx6ARoIKkcfo6/b3Kp9T4bJv7o5uqjcKqtt
HC2Jj9Z4w4wQQQWsagycXLXpxoN46XZkN/zRCIC8y9R/Qot/zKwKrcns7+fO1K6GljClj5W+b5yo
uzF17dh3LNYy3UOlZJCmPkZNfetx/J/cSDvo9sJR4TS0buqmvRGz5MGB0Q6m8U4rwLglYZ9tGHiF
G3dhd0j3Kgom5Z0bJsToYIoGlXYuc/9NixjLe3pKhO5QIxmvHFkdQ39+tktVBh6bY07T3gGz0Xhj
Hm8frEK8O1NvX7MidfZzLn8+rj0u5ODKrVOjFs50azzZ5Uhl4bNXgje+i6pSP2qRc8R1oRNPJPSr
JVVyyYtbPiDysDC5svUNfKBWbAh8nDsDbz4xkaFUlaCL6TrLkCYB5vyw2ieOfTWQfw4A6M9+meFR
j9xipxi+zjh4GUWw6sZ+RyuQBs4KFmCyi2RqX+d4cncWvlDyBrjazI51tb0bU6PhEqeAh8BZknmN
QYkCBzsFADb3aqa2e21SY+ejzTwNYe3vtdj9tJaX4ia9c3389Lhw+IhyuqGHjiqW/lkJiUnh4CLB
ZPP4nBrgrseYwlFf3sPjV1HHzLfVm24rEl5dSrDAqiXthV7OTKqnndhr3fMzHNRY2FeljamgnHC0
+KYbbxPySdBQJB2GZX1Yq6YdbqnIw22rS3Ts0XNLt+fiLa/y8V14/JR6tNYI95o3j6tmNPxibmXu
RyMRV+bh53LQ+/1MUevbETJdTOY3sknwtZIYL520PAxdyRxU4krzIX/4NmZ2RLgUbmZ4HUeyx3JA
vF1mknJaVA7VDICDsWq880SlbzxpadkdSMT4rqkaYtOMriqeG+Sgj4vFfEFhkW51fFNUM/2O+Ssk
NFXlSFK9P64PiaLv2ezKGGNW5qP3JgHpnHcpiPFY21f4JaaOYFXTKDXEvaNzYW/LVvpcUMHuOh/t
h9Bhz1D1sZ/xfEhwGaQiODZRo63YjL1kXf1D5fY1nmS29fN36BOrvHehvfQ+jGD9KPPoSFckW8Gd
Oon5CcsGIZXSvkb0W5jIjdcZNjgc6szjJBzmR93IiyNA0okl5N/XYXYVx7+vRlBhZybNhQ8RVI7j
P+9qLn//9cvHQ7WwBtFDLg+FNgwDnOpMJMBf9/iPx338weMBWHMpq/7j5n8+7dfPdpHxWH/f7Z/P
YPINaU7/fLa/H/7xE7RkurL/fBePp37c9rj4eo3/+Xr++cz643P6+y8eb/PrKR+//Meb/3qe/+dz
+Hq0/7zz1yPq4EQmZSAG0kBeQYE4gC+LdlAYnnq62ZDg/30x+vdEJzIhyf4QzETYrY5Bf85/04ru
j4SVplirMLtVtXGiGgrZvHrv0BHFcTJvriuqU2VP1amvduxrMCvliKxEmW+7OapOxEdUp3K0ylNe
RX/R2lTE7y1bzEz7K1k2Ym0eii15BR+hIDVNpIN98rEFGqqnTJus7IjgyuqrzyFmlahaULZxbZ7Z
15ISWGOLHKIeT+Iyc0c/fYJahAg1W4jUgrTvNI1PPnGLa1q4iGB1oqFKn1xIEPnZ+XFRWOT1VWOd
rTNUECc5WIx6qIE27rLd1IsYO0uBK6Tykvd0bCFOoMS/6A3SETQnWxPONSF6dhZI8LreLHfT1Ets
gLxqGgFHUPo2NogGnaJGGqZbnwDbfuAyRl48puMBRjTNHuNn5mjiOHBev81y3OOvbbepk5ITrBfr
lkUqkQqZvNW9tok8mGOJPiufsCInaBWz7ltrW/phqi5IAKw9BsYg7eoXLJZESpknBxXoihZf9h6n
t4ZW6dqevV/enNCjbHRiTQSu3JjN3MVPUE/J5dV6U6oFsWm/Fw5ahaLXd6ZpPtvCK5YO3FsNnXjn
aAx9SeRbC4jrAbG+uNprcfYikIIhdQdBDruadtW5N913zGPt0ez93x3jNaqDZaaTMvyu5aZqICbY
muWtS+uilv28pyFNq9WZWbwn6ZIMBRRm2tO/nSSxAtPs4XjBTsMgkt0kgKlg8lDm0wXDz8ZUg4kf
MRZegj5f9a/2XKZbn0b5QhS5ND2aM9/5pQ9q2AqcpR4boGPHAl4v62RmxjRpqu5yIn0wvrcKKYUw
/PKQIH8Zav9pcI30pRXIuwfsMyE7o41ClIOrzzpkmBBDvw30yNH3bTux4rVDgan2z9TYJJBJesQW
gdtUpRZxn0TAE1IdW6EGst57iaJCkFTqR2+4uDGyamvQO8YJXQ4N7Kj7bi+/GvKKPO72aucbiqMy
mdU7QE0fbWzt7nT6o8TzNUgrlboY4XAqsia6m9glxRD3O5PKyfPSOwKbcVeU/IWtsZFrCP2WsfOc
LeAhHKgEJkqGXMjt90SkbP8+wsPcpT86E/PGqfKoYcSN7Bu97P5VLMkMzJSWxNV5b1ULiTF1DnYB
ZZM0Bwnah39sRds2dHtOzWYOG18mHku7ZnCoIRDNxuIwQ8w54NjAZz5y5Kck3eFfZGjIxMCSecmR
5o2rtvD3acRYRCNIcueNyR/SUNnOh/PS3ce/N6Wlv0mN5KS59tmNjSBp8UZLP0qObda+VD1OF5dP
DFG9jgoTVMEi+V7jvF8LrWfy06TfioZ4W+kz2/Y6AsMtgKmdbT8nrtfu4Fzf41o4q7aLWvBtdBTR
GZL1ZO7cfqN6OnnAww+FPWZbD7X6IBoXK7CDnt7uDkbsJLd06VrjTA49902vqYQ7TOE06Nwz8yDc
gB2O8qEhqK0qiwt+eHScmfHaNOV8KqoeQxhJcOvMireWyvhilvof1chP2RkfoLeyrPTWEmbI2oBG
p+O833XaUzj496ZFy7t44RRG9RUFx8+u4JkakEOHAZaHt/QOHD6s2ZiQ7RtsFGOXvnp6TuMMlqxe
viIeRAZsRj/9KKRIc6dfdWJDJauNZ1AB9Xls7UsSVXymLvBwA2fYLnPLv7DgNNc2mZtrIYhHbIqK
U2lnAoBfnok47i1f70VcJl1QMe6JDrkDommAwGCEt1jW31ILnbxwXE4qVbPv4MMvanBwJbQTA+W5
736bvKQuZnqbQDlc1/ZzIeIOzpVJF3JEjChbzBsIJaccNElU+M4ZkJnZ4+DntGKtvbgxsPbVq64l
bI48EVhV1fzTrH7PJVbjrto7U9mti5RQqBbnHaZscSEisVjVUyfWbaKOOoaCQHIwIDvDODIK8urG
nux65u3nFKAk+gQBodAwu6AxmntDv2HPWCCAOrlmtCl2fjeaJ8thTjSQXOple5OsdlRRwjy1fK3p
LEcxHV1tEznhG6EW+nHq53Mc+9siq7QTwQacfFONrTCJMLvEKS6ufVeuGFlo7dMIF9mzECgwGiai
p754B/rTxfPszji6YhV4Jeg/+lZM/+yZuZODfiI0D6MrY9wkg8/mffyt9yiF/VBofG4fhAY3m4RM
qS0htrS7zKzbKMlZEHng8NRIYpR8WIWz1G8AfndmnKs7rIUcLQLxh17rH9Immg6zy6rTWMoJ+lSA
c0cT7FKNhw3iDA0CNP/U4aV0+2Gf0rIj3Ue4h9ayLkLhsE8H4qdYAs9AXeXe5TRn14a5H2aatKIE
yVQ2+ywq79FYVQcSTm+QWZjq6/pmcF1S28Pwm9v0I1hK/YefDmhHxiFZleDn0rht95WnnyGuBGWE
6qMd7XYVxewSyTYhvUi0nJBxmvj5T0SLJXlKkmyD/BeeZNavvuUW5HAR+Vll0jLTS55VVLx6ZG7v
PGW9jgW01Sh1NrUAJFzVWb6V7WfRDeWJLn9MKdCt41o2f0WCYsvS9UNOxnCg28hxklJU94nt3sGZ
25ZJu8GgVLMypKI5UrWKCDgOXb5YcAKKPx2pcsFgjyNdovGzFwLZFkklW2l3kuJNRDBRSyB2Y49G
O+MfUPSVG8hEP5gpRA09Nd6xLHyCyCNULOYo6odjY4VyJ0g1Bzje49XK0FE2mksomvuGwjs7RTPd
82iOm3Xj9xzsPS2xznTRODt5j4jwCVXMYhOZMdFL7IMyNbc0fWpQJ+xzwA/BPbWdTSfjZJt53UVa
iz5WIzgCDOPREkCsIm1OAt254HYNx0kLxFD4uLpBkFuRu8z6CLeoom+kg0RPnSp/6CX2iNR6qzEJ
0FQlM9xD6OOFpNj1JMHtbOQF63rAZ2u5ZbWrmHSMQPheq16+dcyY105WpSjjcXNinn0xnDahbQqu
J3eyIcj5BGqVFVviAba+dAKtAABX4cXdpVQssPxRakxyXYJg3iPooTtOxsVKlpbY2rP6EQ1Wux0h
9eGi9vOAiNi1I5NdOFVPSQ3zQ9j1vXOt4jQVI1JfeoGtYsI/0jIkpZCpgzbviQjhJJj/nppJ25u5
u5shMYDZ9CKQ3XhgZCqZDeZ72n10uMIqsHu9P7pVVO3gwTwxMiOjdc6+z0vN61rvaIieZ5PIvkEJ
yLENZ4jOd69u2n4S3VSinMVY5jIVnDAPzPDCX8ZzN41TkBjeq26UzY6kXwcienvAtm/sHWxFMNwp
JLA+/vHLloB4o7mmJEW9qMTbAJ4n9CCfvrdw0A3orOakcD8MGDzLRWw5+amxrZo2OzuvnkMqinBT
UjsajZBP+1pE/bAb7ZL8eBrmSeZam0RLC1RxyHgXoaqtMAppnfZmDj6Cd1Ql5H1TsXIOdwgW2pRJ
vvbtStuC1rsSwPArVDM6Otd7zeridzfbf+SiWxJOrDG+ZkVI8jgoO+a6aW4ORMfgrEXVtRmMPtpo
Hiph2jXXoRqR/8IWzszCO4yDrm041LuW5YLBp2kxQofBNuLJCry+SU/61J0I/bmVbcWYMFtqAi3Z
O7VzDOX0suyht7oc6s1EHoub1zCyTcegwl6iSIobCrAFw9ynG/Cj5xipzGQP+CTBLVH/kDyi5eUU
6BaUyCnkWIFhWW80Hb0O+GEmu0a7zAaLxVc37VAN5EE1hsUuLejqFYDZTUNHavVtsEsRxFn+YvgM
VXSKonNplmsLMCkpfLTdMVWs68IbLpat7vUi6Y8bvL52bx/6at4TdjUEsRF7p8EdXka4VCv6je6p
0plEg798STqmuSaqat1Tz1oebessCwMU2eOCyocK6OZH6vaL6nrUsnGPd02RKeQ6Uck4ExdW7wdm
UdRvnJUBuQI3sW10Hbo738OiucATtTYImS6+pABoqsVPb2MAThoE5KL4VXc0kTDg4/cc6htLEeHa
P9xIJquOKGZ2d5huOjFvUZR971J9cRD8CZFL7qsoAvwtqxWvHTXqwBLY9/aZuJ4PlTrahbgIpoq5
r29UNTXwpt7nwuTMpkg2Ca1QXEtbfFaTTAInhH/OaG+hK80mSYlAP9QbkdJomhSEgd4lECdz/4w1
W40pLNSa7ir23YX25qd5dahTI976Y34mSvgundk8VDPrt7vslGoMBk0bhShnB32t6xiLZ9f6ORiC
HN85BOhhdluO4G6V2B3f0A7tmVAMI0mlw4TqAxzz0Uy3/mnocM5Aoc6eC8AfWaXLY5LKEfOSp546
5EptGA4vCFX4DrLysEkMnzu5GwfJZLPHOpXzzmk16DCOzC0trAboDb8qo/6OwA5rWfOixFgemFq6
ARYg69NlvWhzz7nT1n72wj6/ku99q3FgRtqUvBbIBFa2iAm4ASaHytiErIlNwXun36UHyqUvgs5i
PlMpfUgdtkNijW9pW7hbG8eeJb3iQIJ6caqIyvPERLfDRIAbptnOLPIbir7uGI/5k2roaRhCVcfC
guPpeM+mUnBNwrQ/D/RTVomwrADiljhiccn3TCP3WmgTPd4WbO4LMZw3NbTHk4U2zQF/FGHaKUPM
WpGlXbtGy3AH94FS0bQ3Z2/bGePeEmN9GCzYPqDYHOIU5LcxHEe2L4qph92xPTaPRMjDPaAii5Nj
moS0IJLmkgmv3kL5YKCWYo1GWqHKCtROgg5YsvkdUwSDZkiwj0kxWDO7Fc2W0f3SyR+RcwqinQsB
rYfHmyl8ON4A9klQAhQ6hcZWfeCEaBrxXjfebKLDtiPwu1V70rz5U9ONihwA8Zaq8ue4KM2aEGmm
B49yANO2JpTqmYibD0LVdtLhheImupY5QbeQ4jRIbBstiTCMT6Cf9Lm+0cjE3zVYr+icQKgtHcU5
SxlSJvCKaZkTIcuaQaEXBrASgfDAbWVTZ184OPxNOdlgH0AthDLdVIYFXhPt7hK5s0KwB5SqwHVR
16yF3aYAJbNN02ogMo48q3pCPo3Kio5Ha6L+QPV2Mklg45DoLgZs5bWZ0jQqCmqUGWKgOUP+ZWIf
+TPB7k130cDSbzQn+VN3aRWAvioxemCAKSoTvlIEnRq+3bbUnB+5V+9LZ+wCaTY2zRfl7/IQpacx
wm5uQ/cbUb75Fj3OZppdidNBWqdWIWqgXxroNWdc0X3HHXwnPaN7JbIMrIoTSiqfhCVlMJ4Lr9hN
aX7NC689Y4OfV3lrQY/13Nvcm0CXEUulrcKXgzY2jT5HBygz0tQCA9sGtYexolq8djrW+axcZuY5
eRfGEmsEmyIJhgFrC9lXuJPDP2gzyj0HxVOehG8Qd60gnOfXsnIUIkaY6paFcFBfVPWiJjyrLC3U
8qSIW312QnveEudr/GjM5jDP/kjQBtkSoQn+oEujEyu6DRrLGDbs+qH+cAgORr4Dd5g08glLSbJd
IzKaNl7fhk8I1Tky+47heV5vCoXlhcDQAFVJfoQ2p59YhPdJGIWBINBK9m6+mZrwSSPLtO4BHMwI
vfEhwAmN/7B1CU86FKW1PBLGZyBA7g9902tbE6F0pDlqC/i0RSo/34YxRDPfNAtPgZSnTpAMZrQk
CqPb3s6y/e6X5yZCblTM1oxUf8gOSLGNDSUswAMEFDsVlW9UQKjxp/aTBbC6dyZHPaSOi0NuzbZl
hLXXIvjklkOXsWFNtVl47y2i3VUDR3HTdrJcd+7ZhwAd9IpEgsRekoKF+56l1cWSrrxW/Nd1dzRO
OlYTuNjdDmqEy2RmYCIAebEDgLqOXeBujcD4WDDb2YjePnYz+CvhpyGy4AV5EZrb2EU5oGIt42xt
3XFba9t4JJoZKiEhBfY2XCBZtgmRr53YaUx6CNlrTMw7JhNGomiE7AUntm+XzBGXvOqVGdrhRjk0
XVLTJpQOGRCcMtTvqnSRBHgCUH1zC232PmUfQcbLIeHYEK0Gga2srOq3NGHMZDjVdMx1nA7oggNf
UmvnE0g2qUx0FQJdOI1TJO3vERXjOzXWXnnjTyAslMSuvZdqmef2tXdiNjV/iJzUgTQfXlFHO/fG
gjjpqfmDYRVJMxmKise9qiqPN2ZYJUcSYaYP3UBuChXzuSKj7iUz9P3jj0YTuZvPSHv9uFf7MWdk
gQy1W7P+zsN7KXCi+5zrjuZyVSEwWvVADS+zFo3vluacO9vqzjmjeapU+T4ykPaj9COaPe1q6vpv
nTbeRyXQ+8QZ55HHjYweZdCFVrp/3OoSd7pq666/dOiZ3yyS5Hqf9W3QaBX2yn8Lk4HRp6e9gGXx
31jMs0g/wLcpn6fIHRiR8dWeyYRK3fkt75R3CPFiskElHSfCbhk0LTxZXBigfaB4AfvFDWEjkkSC
oP/0B8FJRUpoY524EeP6NoWN+S4NRJOtrAuaX9QZFE/p2otSeFsZ65alOC8luiI+KK+6besAMfeK
nrtUHHqZBw9yMtPqlx1i1GcF+6TdZ4AvHY4aE5J3XccWoDUrwOQ/kgzxptMPwORpZcs4tp5zXfvB
Cu8T5wxuSevda+s6nBvo9lIs1eauYv3aOuLcq3ZJWC9PZJI2wVja+ofls+UpC8EpoQEO+aiBVErt
AZ6drBaCjr2urV6gMh+JvNIPbo4N1Zr8eF94oMvatNY+Rnkl0fMdDaZ2b+EaPs8t63no/9GpL5kz
UxHytahxc2PiddhzfEzOJ2VZGRTFIPaRl2ZblZT+jkYkerMW2W/P7pMMVxhFL2PCOuWMSPlEpXZR
wiS9sOIDogP0SksbuNI4MXb+1V+cq2541/2auUMSMjqASRjXgHZVTHvWHMJbgWnpmxXGsCh8Go2u
BW2q60z8jb2gcAGH2rRAwMpqiFeNNMdj4y7oXyOFaltiRxuTaaeGGDmuUv7Wphb4IJB5Z5hDtLcn
uFvxkOLQ0CVprog4PlrPIFg8+yNxuuyHyXZfWzR42wbkW5BqzbjBx4YYzEEZ6xf5ykTav8P2NL32
Dmzx0J09cl9ijMWFSAjvGv0Dh2m1hsXBfL0/14mL3nuDePpHZqvwBu+WUQMnxgMJRu/wG4j6YD8P
08qdn3pP/agE05mibk4IPvUzyiedFhm7xEbN9i4HCIlzAckVEk+1r7EfSDvKLy3HM19heEiG2luJ
E5DWLn/NqUEYtEKRZmV0O7UR0ZOukWfu0hR5S7r8L7cyxO+qoUT0C//T9CC7C48jv3Dh0qQVgJUh
9kD5qPn7gFpMyzTjJ5KFrdew2nbDojiKbe/VTG4TmbIDPs/3lnzpu9RtTr4djF6yvYAC5MmtqOVb
RKLbWzOP3a1BfTI60x8KkOhCIlX3mq2buT9phVZfJr+jZWFVJycfjTM8jbqojJsPxQ2jWH1/XKiU
1AsMshFCi/LDzfXiNJh0c4YKC5I0S2J6Fv8SpOLNaFv2BRM+tK4uJNDcFYTcpbkHGdyHLeXqUKPH
u2lRUhueoiRLwkvZdT8LuMlj9Q0zzyeSIpj3TlYcxvZoAFlftyz3m4jkZzsuxcFJdlNPry5e2tJj
aN0bp2fMJ50PFdFKHRvrRuIiW6Fu6Lc9qqGhZ5DutEskPB0GatnkzkwwIybOflVxthzw3nBUvo1P
uAoip11ShIOKgmZNrOmhHocLnVAUQhNBThNSCpNTscLqQM1FO6SimdVxjhjtKT/7MTvAmm/lHkE7
71XNHpB/KG/hPDh0a0Bk+b75u5KUAo4HXSUNzRumH4JmmUEF2CZIQqbwNGLfofdSjBdtVITzlU8K
CDoxFM54sIxtu9eRcuzcAehulbOX8GlNkphlBTZybnd4G9SQ7TJwCDTIEZ542ZNduJRzFCeO33FQ
0Z/JfQRJOZneaSr+cpgyXGyDT1TYqD+wdHG6Jw0br47BRh49sCd0ZN+NczGZUq9x4iIxr5u1YpvY
5RQ0up7+jOpoXzZze6/xC8YhC+Ao8SFLkHEWuwvvqfTK9rcg9H2h4IQbv52KQ5SoFQtKyHw3X4Y9
WIJDRDMByeA/k0YxstZZ1Eh3t6/Ipt4HySTuCtLMe2N6bc3ldwyB1tNcOT9GOu/eVFTQgDpGB8hj
tpbbsb+Zwer61Zp1KLmIXpkXVx3jCguISkSENPIP7QpY1BVC46F0Dsgm1rYz8KUoX/TahcjqCB+s
mpXdjbEPtBYSNDSsiJipkv246+/mhCCDEPYpsdhVfqB3XJzzMTd2qaPyqxNyiGdTzvEkoi0TR8o0
l/+NHborq9fUusnZIel+xZ6oJVfBFeLk2jMWnQ5NSljYzRUNKxJyUYPjQeoukM2s8i7sLnaqHfLU
jNaCXt/Kz/sqGNX0mxY9VGpFEhbK9b/mJa8Jdl0Y1MWiKJf4GaGpbl3SpVY1wjt2f/KDOh7+Ms7M
VZ5CgmGTy0KVMs2vpk1j0BFm73DhQDd3Wgj+oTXbPZnut6kGa7pEw2ylB6bJn02Q2yw6s6MCpnfv
RunngBtodMnKiTdUL8k+odLJ5wy0cqn9hh5bVRgaW50RKsLbW90ZJbXH2NPEHKYgBGtDk6wub429
KLKRaANHgErjEeKwzqTvBbFUq5K++DGnx53xFWcbpoDltLpJOHh7YLTtoINqCccDjpR27lafgFMD
tL5hg2OSxOoB9DsgUqRjENLDFBHVX2yZ8dE6OS5A8r4lmqF7lzeHtJhdFDUEHlnQQsj0SaDSBnBT
gqZLnz2/Gsgo2Fo6CMUU+hxzB6KV6hxQopVCWknHW7zMLXCbm3ssJd/BlSr+50CY7Rx7B9p5bfeP
lNQ7XqSoLP5P0ef3EpRP+1//Mqx//e/QUU/4lmEYCEgNR7cNy+T2Xz+ekyJa7v1/23j50MKC3X5N
8tYoaJ129hlmS7ZhY+Vt4bVM6155e3vA28see8t5dGnN4flvPHX+/7wcewk5/XqZh9//9S9h8XoQ
7dmmYZJAbpiu979fT+WaqZ8bBQsKaFIgJcs/GA33BvrHhe/Uc+ibzr3S05Rl58ZAkW2prDgjLHDk
Hsa92/83Y+e13LqWZdlf6ch3ZMNtmI6qehC9FymvF4SOjg682djwX98DzOxK81DREfcyDkCKokhw
m7XmHFMjfttP9sGgverx3pYl00RhXBrYvA9oxyhwaGIb1MOvLKBGQA9tqRJ1dYPkBNWSuPUA02sX
EOHma+qzpgwsmz9cHF9NCeU1E/mL2/aXfGB3YbTFpfD4xucJnLhAvwV1P6wTjbzUoP1AzN+CjNOK
faHbz5ko9EMW1m9WY42gNtXBtqggG/JCSZtY8ITCswvlYCHyEIArwt5TKp40gz1pTOVtWYfiQ89f
u1AZWB9YdVnF+OgXCaXFWlgrw6QiZFb2zaFf12eoC/w+h/yWF+9Sa/cI3QhYwNWxwqZyG8ti5bLa
kcmos3qhaJFlj/k02Zj2JsoQMzFdAVtxCcEBSiPOaVFQ8h1gCKZYRmnP6Ftgr4uyj1+JJS9XMe43
FCelw/pLrbyk5atZsYoRTr4Vs5sj1KLPAAkhGY/qGyLWJXPdAb5Qra87q18FgjjrQjK9OqN1RVO/
s0PFJiRHxVMJf2nl/qM5Om8dAsx1RnByZKWCNo6RrtlTPBWpvbP1BlRwkH66NI/gqsKum826mHEo
oAmI2o4j/1BR6nDsFMumEGdRDrSE7P5YDxmBsORTpLlId8M8M0KUf6CtEy7+58vb1v/96vaQchq2
4wtDN3X2Vv96daNRDIzCixh7PWyftP94FfV4Awe2GQJV7dpUuDvJIJxhPtzUpG4CfWnXtRstqrz+
wL9763T/oGm4rfWqO7t6eGxRRtFTNJqF2wcAaGDfsILKH2x6uguDiitOSAiBdogom+Y09jxKauOU
xef0eQgNY1l1wlm2s/Pb0WyMp57LqgFSKkuyBH1Q8EtimFnf34n//T38n/Cn/PvAo/7rPzj+LimA
x2HU/Nvhfz2XOf/9x/wz//2Yf/2J/9r8lOev/Ef9jw86xd91qco/zb8/6l+emd/+91e3/Gq+/uVg
VVC/Hq/tD2/1j8JefH8V/B3zI/9/7/xfP/dneR6rn//8yzd4w2Z+tjAu/zWP2nD+6ZKZn//vPzf/
mf/5F6gkX1n8Q2T1/cnmIdGcf+JvCdbC+CsjtGO6DjVhw0C29Je/J1jb+l+JtHZMj/HzfhfDOE3b
JmIMN7jLNC0f8xmXnHB4OlW2812a8VcHAKHQkai6DL10i/7y//70f/kI//GR/vNcQi2P5/qn0Zs5
BOqR7gjfNjyudMskSPufZxMr4I4WOQTQCzddjgLqITzf6hPrYs10Aa5A7xp1EXhQH+538KoJgwvK
8tzgk7z6LTS4+x0Ml+Mipfp0rG3Hu7ld/dI2TvVJ6vpGyphmqQI3Pbm990LE49qMc+3DMaRcA9hC
I0EL5qPGnk+p64PkYHNbScufayPBR4pYwXK66cmwSQpro2bHK043dt/HL0rXPplpgm/K4ReGg+gt
HmgDd3UlCBeEv+BOaUA4bLHu2KR+FNA1VmYFm1/i7JtypP16OwzHtC4/aofElHQsPiF7G2RyRR3L
u0DQZ3QhT/gjrUc6oNB1RueSGla/TygxrAEmqddCC55So0l+C5k829i9Vhl/+n7qqbRMitwS5ROX
iUuTnIM2ijZOPOUfXa/v3TYzZ8hherKId9MxR3wnMDUfSitsnsIhrgF5NuE2scHLGfQjoAyn5ncV
hTBuyuoNzWO+9qTR7asgUY+dlZN8yu66ddxfXv1dj7L/KUQIeDW2ohe3K8nj8Arj4BJodrJ9aMGd
ydLeKyiazY9lo8PEFPRf7Gd6pjG9B9ppONQ2rWaLYD++1mN7JhDOpF85hntLIqjsKJLxuppslfeF
2FAyHGmtGVSW4jDYa17+6vHNO/g1Sq20CMwrsA0QDXZuE+42sFkkSORUDJq9ib0sP5rIS3aBQ0fG
Ye++vx/e7xgz295MuumfGjsZYGR69kUWbrMqRGVd+8QgeyDRxJPSgb8OKLdfS4s49X7w6nfRQ0oD
a+Hoon+rY10HsuaqG3OVAxOvDk5dpRlsiad0H2t2flTSpm4kWvXYVAQ6sTnOX/hsyfZNbPMT9PC1
r0rvT6C98RUHiOZ01jo1HPe7Hd0//eiE711SdsA9RudGXsG04neXVpSde9exNlObYEzCdLSfGpXs
tMJzcK/03tqW0r9ATwpXtC/rJ5prHTm8SfbW9CF4FG9EPe7Xt2RMnJ+ejO0EBwjycMyTZoySsLVD
gs/77tsdwt895OaPdg4NaNo4f4FJzwxbl+PV6AjqKlUuz0NLtpWVayuFKWFfDk27jgFsXiUVpEWi
JvP1Hv8oRWr98utppwRA9AffRWssGqabtGH3HfqfEknhQ4Wq/iXNpL5Ee4zZBtz8RvaK2IEpolHs
thCurNY9N4LsNzZ/0Vkf0heBQYy2jpDfrBkpXJrBW1S7JHiUhdwTDckVl5Ys76TkEbq9hq8TfuA5
NAj+RMfTtBqBzl7l7VOjyrcOa4Zzm5oWTg9R3qKMUcBKS/vVqUjpSjNhfZUWfkKif7CrI+JNM7av
DbjwqHHETUjqq4HwiTGV7lsfUtmWvZVdTS0LsToH+oEQI6g2KgCSKEvrkW5ctLTqXr5pzbzmtKKf
HPjdlDDNP0yIDpLR8r9ye5ohUVJ/NtKJbwlyjrMzpe7W8gAcSxsMuo3C8tGxydmrhXS/KdPS9/P7
r35GXiZCjicjoZnNN8VeBqScffosA7AbOd+CZSDVvsG5jiIDJBBE5aYzKzJ4K+NTl71+ZGHS4H3E
0hCMUXhVKvHmZhiIMWmOn1MNKC3yVXgNk8495RDo/v0OoxDu334i0dPpbz+BRu6j6UWxLxNeeVfV
v2JDSz4MN2wJRUi9rUXU4IdTkgfmxeGbsCJGAJ0CUNu66YdWIwqxyFE9aQZUPauadvfzKdKLDVr3
OcOEZxtGfP3hV0Gbk8KHsp8KQnGWJp7HNQBM+6nJKmLVQuvjfqc5P6IqxyPgU/98f4D02GUbcA/J
aWn+EODjvzcWiSFq8MSFyZi6udvwP+dBqOlrw+7k5n5oDfWxCdP2iXBg0tuFD4tu5hkzh72JyOz5
oljaugrqkBhUpsCqNcsL67f0pSqTpbI9vHAKdcXi/hMVLeClExTO7n7YW/5WDHr3lNSD+WgP1dv9
dEtW7gaQkrG6H+ZJS1kq69mou9J+K9kl8dvg9yNgISfmIYNTt5ChZn+2sn1T2H1uvhb5B1uG2fJ+
Ps+qR+C7xbOLfpV4MxcqvvKJNJ+ataMX+aOw4gR5hqbfatcIaELr1csQtZRRzIQYvzD9CHVC0dvk
t547aCLDSDzaeQEefFD+OhnKCn1W89kOlvqQ4Xh7j8aheW1LB5wXwPXErvHn+SiERl9dy1GQexzX
+1QbjEfXjlMY9z7Jjzp5VUlLImkYacMSdhRFy7zTNjFjAw/2+qNt1ArgvVnc2OpA7LfK+CNJ4lfE
AnPGzzA9N/qjpenJT9Uh3HVLGKXs84hC0sbs1IeetS/HKt+wGNKunqnluHeC/At9JnQn0f2JEW3A
gYy+NIGWppXgB9m+6btAYyBEkyeeYXtVizToxGtbIbWh/OG+C5c2e9fp4Ze0xHtDIPM3wLZzpMDB
UYcUh5h8L+k5wyc1dRRp8zQfIms+EdpKu9nx1ac3OsBBdO076vlErX6obt6k7Zt5ClBu7R+CvBnI
cBqoDHl2c5C0GuHnkjLX+0C7AM7al9Hq5aokfPdW0mpZZiTEP1u2TcWzQ5yc3WcOPt5PlTEP2pX3
HcfTHugIxI6ycx8aixikhwh1rCTSCwYEmGiT5OcQ1PRNONQ1ytj7kcjZNNmoH1mTkdn57m+znU4m
CNbfQ9ZfCpPnHVMiH8us+aZV/zTh0/sVONpL67vNL0fr3scuD766JP4ajbH76oTxnYd5+JUk0x+o
x8Mnm1TyRgYz/iwS5Ede1U8HinwgYQZCgeJBNkffE+MlqMmUTAF5/pK+vhNOXb8xECW0KlixOe3s
4LeKiymiatWlMnoypT4sdL8p39LZI25OvAzUCmcrs1HPzqVig0YNUU61NfsAnZ9KmU9u3orPpGLV
OyJIebUL6S9Ct0puFCVsmENNc6aYGG2JiF+4Aaug1FVqj4eAnsdQBMcoS7x1XvniouNdXeH3027j
xNXO3BXeIHPudeXnSOxV+zPQnA9BcbUpldagUvWNERcCcIrmMupFu+KT6N6CCbNFaiXa3srG7g3B
6T7gUrwh/vRutS1390fVaZselG4RfTP/UKsTUam3LMvuh1wfVPXkIM/3QyJVJO8TES2tdgZRjkSw
9jDfVd1T7/TGmgso3BROV78PUf3hitF8DMlRuVlmQquD03Sj821VIf2wWZe8+0ZEEEmWjnu9zc6N
ZF0la5IF8L7qHxQ2dyGj/O/RCN4NluWvutNpK1QozeEfD2WxA0ytoq1JTReK6RD9bjTF3l7FGoOU
gzKD9tNW0id4qhXRefeHeNKjCmhNH20fMNKFMx5MJsNpGPtmmeVu8GlFYkYLRb9D1P4PmdFFNyQg
wTZsSWbpcpU+U+w9MBGsBPWIVyxHyU52Vo3V1fBfjbFpV76bghy0mB+DJCs+9ejE/I1kMx/Hreax
Zrmf9qGL5MIfX8OwTvdBESPynR9OwufZaPk9RiDdQ1vYMyuZ884QfIHidq94ZswT5WjSP+RUfLoh
9TFkaeZlKnPzolkAGxRZWAR3ObcQBiupyCP5qwxYrzwba0fTtVe111evUVxWq9ywsZ84SfU6sPGC
F1WpnW+Fv4GD5icIQNmKdOhh7UtVP8edx7rXncBhF5l6lpTDSbSGeUM7fA+Aiyw1rEuPo+6xaKuB
ms1HAbJDsiSdYxu4xdHvTH1Xl/qmT9P2XPdtiyfIbs8J8bC90iRphZz3AaJ7eKYfq4ygEeSRE6kT
dXC735TxwCSlFQSTwrWN637i7TMBYkhWusVQp09eh/rXyqEQkhLzeD8yhE2ij7TtpR9iQQjhMayH
fBq2ehVnK0NG/lvbETGTSosYJObBt5kTraspfi2j/omwg3FLPTUGIa15H6b0ibeucFkGdT5cS638
ldeD95GMHvI0UQYsSekUtrQYQculS70npSwPtYaOLBvLqJmSD9dsyP7Umity2uxxhA6NHGoOM+vJ
TkoIiN7Q4dvastVu2uAioMDV89uTr1MGZ6flA1vEUaoD3mzLnacRi1UGQcZ2tAUXqneH++txk1bA
8srcLfq27mMyH+6nu9ZWW0/GgByLxCPdgjgBzyhepKLjgXQKtZRBTAxdl/EVHGq7q00HvWzQj69m
iqZS2AbidFGV+Pk8k78QwWWXuvGDKUa6fbrQgPfZAFsCxzqXQ4RZ17cu5DX7Tz5aJVw8XGmp4aNG
DwO0fjYo3C1QIMYcW/Ynz87qlfLqboXs1bnw8gv4Me25H3Tn4uKSOJZNdkJL166rJnMOgzSQqqGf
XsuC7o2DJOgBiEYNlZ13RDr+r6rIxTvuQsBChDI+tb4Xr7Dx1hfYfdOGXHhAO1q/IRG5/RD2qgul
/e6Egb8buW+pnMYhUS2zz05jbAOEyBEBJzfQ396fUgRUZu1615Niv+qD3iFYOlz5ZENzwXPk+V63
a5w5Eikx2d/Z7NWtsB5J59B2JY3BJ4NYzTSMYAtDxqeFKz46kzA1HDYaD5fTIgdNu3EcluNt4vdr
q6m8S2c1TyQfVUu8kORAzIOsORifg1H1jyYr/cqc0G9SHfrjx259lVr61WmTtw9d1W9bLrE1KNyd
ZenG98CW46HWWjDGPsGdY5QdkqZ/IfKUWNLQqE5T0R1domEic0z2NkJZjmDJmpQy97TgDIZ+IPal
bY/vaoxXnqQFFnvmF8Tnz/s/GiZz0u2sS8Wmk9oP0tk+GH9ppugWEsj5uRjYqNPh/1VGTEE2i/q9
G/bDITSyemPoTvJICH2/lH2yGwlzPsGJmi40H51l5zjdEgsi0GRvD9MuAU5efSWF5Z8AHpCRV8KX
vtedRlx8i5pfdBoqfaWzClvFts60H5rVDkf7gmRSb10Hmpp7ZOOb4QUWduYOn9p82KOYBSs/vig3
DKDCl5/300h7pi3uXWKvnebVzsCXGp5T3IKwDffAxfp0W5rO0hU9qi0zyTQq94YDD4pqrW53eMq6
7ghsuj/eD/9xI+/35sOvKcRYC8Tlt1N24y6oHf2aolg9suk/GU6rX735VOgLifzcIF3EE8lZ0s6x
GpN9WqXcU+R/VmVtH+8HlIO7tTYG4SLz6Q/r6C9N63r/dzimcgs3FXroaEZXs6ijK3D1OeRYMsnW
iM8UwvUzXiB3UwkSvHJNXenbqqcuhSTkQz5d9OwHAO2wVq9Un2+SceILrhviUaAvY7wMlszTAO3n
U2Vf0yKmD7tJ8xLJTY5zMmnqgo8V9e/fzjFnL60eZTjS++akc/EfKlDZtPtd0tV6MuIs6V5x8GZ8
dZFaaIp9BWIiFMH1GLwFtlBnc4jUVmYJaGSvtV5h3CLyC9wMOqvXndmOw0dEDtdBcnrVvBjUfHaC
22rfqISuDUtTt3wGilgTEZv3Qz/WSKiWAHw6f6LrkKj+Pd64aHncXi/2bed/gjiNT8hRPvX6o4AR
CRGUIE+FBDcNzYuJ6dUkffylnBB0Ex26GiVBCkQ8k9CgS0VN0ECDaGvvWTYrEpXp/G777gGR4AL2
PCV+0LyXLg7IZkdpvyM47QvN4Mmr1GEIR3PNjgRzQlj2R4X8eDVY7TbwAV6XQ2vs3EkzTt0gXzQt
PAI4G4/9aDmnMC358kXJDgsn0uqhTtZ5J8Jj12qnugry7f3oHze2BFUeZrysoEKNDfOemxoHjGfW
NFZhi9BKrf1LM6n+7PvEelqmf4mH6Jltj3Mabdff1JAOlwZX2gvpVPqejYL3IISnr0sr1slsmTFq
800/u9V10yLUq4Hq2FH4vzlTV7MUb4MNwWrNLZXyM84xjdC3mA4x8eSIf6TXr0BPAFqg0LXUYfxt
Bt2wn5OgjrYUAFa2KRnL5pdZza9OwH/826ykR769zowKKa0rHVq24duAqeSGJzSiuxMizZ7PI1fF
nmQwBWSDdjWmrD4HqggWfIXMXxCG4splrxdpfzJho5ZMwOKVQQcVtAmRmyaGt4VpfLbbBuH6JBHq
lAmpqZmBm6lWTI7Au0kKcNKLzjuDUkKdDFRpazuI3GWpJ8k+7EZjqWcwnCoyPuHitUQzOqbJ8MPN
JHLU5CJ39iJBHEp4qLmWtT+9lcx4D9MwqJPVzRZLvnfrqVXTKY07Yn3YaC7uh/ebJKDRRGhAujXm
B+uNJGB6llZ6oJnyzGm2oYHTSLg2L3toxp3S8+alg0y2hLXcbAcXVLHWRiE9RG2nMlLJtchmEglF
4x41O3ZQN8UEgYYuQHIVfTqePSwkvPxtYVgf9ByC8/1mqlAXydr8pVhAL3MCFV4GgknWpH6xM+Vd
O8hBCxaG3ryqbjK/UcYfM9lFf8B9rFBjECNh1taDIPbaGmwXKeSUv7awYymiyOv9SJIkNlZdSHKx
45ySsr1YXneqy5JaYGn/jDTO+A43YgPbXz+PrqZ2DSVQmps4p4PImFHD6DLGGtl6pHd002U3AuAz
1LdG7F5bEpM9fzmF18JnEWgkCWJULniChHVGo+lfyIq1E+2j5s38jn09fZOwpc9tFvwJg0keSDz6
I4U09rDJjRx382Ts6xBdVNk8tr5dProohNDHHALClGpr0Li8lX2IW/gMnsbHbbDFKIzxGLN9dxBa
ngEFJRsMG926zrM/tdOPkAWmb19i/cEH8O0P0D7r2dJuEmiL4yeNjvfDzjZfEUngoC/5tuxQoIi3
AscXq6z+5CChIM3Es09Ij7Eex+FvzBP8oZ1N5otjjn+/ww/y7KCUvbqfMiOJs9X3wbYUmsZ2p1Zc
G26+7sZJu1aERmxG+vkPeqs73ip2EDfqlXqtsqZ+KcJuQL+GvBOSyovvoCDshQ4AvSI/kM893ZKX
p4DEckNfXl3qFHn//Y4gzuW6hC+wqBpJdmafIRYvRmgAfess+t6Dvxm28ZGgwRgSIImOIFjInA5U
8jbF/R9ROcHRo5wb1nl51KUoj8KB23e/uZ+rikdjrEh7LiknzDtvr0zpjn/kTmptQoXqhdYtRrMp
A97WUnryE2MP77bAZNLYyEai5BJqYlqq3O1frZQckMxg3e/CEtEXdKa0BUHoLeM99haIAcj5EIut
EWq9JPhPN3B5nCMUPLTQIa0mvdf+wBxGdFD82DmVicDxyKuo2D/GXhWs2yzzQRxYPrjlJt4Uc5Vg
PpX19UZS0VqMpQEUDsEahlOiYrDaN3TC9JDVRYzs1yMsejGNbbczZ5TW/XDwnsMuBkndF/GTNNr3
3tTjL9pr1cLUxzn5qkoe+0BbeolOlNbwBC822Nw5jvcbm1pmi30ifcsmkR3snsJabyb+HtaTd+vw
pRyNUX+fKqdDbOjChhd8RVZOrJ6JEFKfZfBlqk5fDoSObTO4Gk9m8ikjo715qbCfpkFc2ApvLavy
v5Cf7tLWC7DWau7G9esRB7jrYV0ABsTOcTrfb4AYeMepJo2gxyyOlnU8yJG+lwt69tGz8voBQjzy
KqItDl3WT88BZlEEGDIm5aByD6PJBBPJc5VU2cHQdbHtxgcqbP5LLpL2SfPYwVh6+WrWQf9Ie+OC
z9ZnQRN8EI/hnaw8gQwxNcWrN1A6t6yUuA/dKV4dQT3aMdlWo99PQL9bJL31GBQJGQEjVWBJygqr
P+EDTNbgBPDF9KF80dt26zIXXe9HXPa32gGPFDSWu6zNjJHT7XtWE0MrkTURkmLmcbgFfpmtnMEv
TpR3yKdDKAL+YB1BU0OiWtWvKqA1qtrqzenesJTIU2YQsJpbQp7kaBYntb7/+362ToyN08fJvnDt
kMyuEG5tjF3SpznK1jwlnCPlL8WbvogRKG8tgXHVd8nzm/TAfq98MlmVwFdpNeT1dggzLqBXQXPx
Dq0rv3jovGb6ioIhWtm+3iz0ALf4nVhJBA2iC23cliHpDYYdH3I9WiFkL3YKQd5VRxOwrkf7l11n
iIQmL3wu66BeQBGr85rcNOi2lwD866W2rE1kac7BJjoAFBT1aeHql64Bi1YTpBt2buusLYO8Sjos
pGgph3J17pRv/gDwXul+vh79eNgXCg/nQ/a322lOjFc4rFyv6w6yrvo17If2aUa6PbhpqX/zxXvI
LT/7o8mRgXl0wQdSqiNXAh04n/te+L733KHqX8qybzeFu6xcuG+UZZ0L/jkWibq7qfP8XUTK/ygm
OhNZTaOTwnT5XEVwTrPpF8iqbhuhDuzRtxx8oyhfSc9de77qbiiF5qW3BgMQMj5LQ6nwDSO5zUJY
RVNxULVXHKhW/8rpRW6pEwr7QYpY7eFH4Z+W+aX77xtjk7BfPdq6OWG9af75hmy+iaFuPMpGNzco
N739YApvP6Fvc0DQPHi1i/t7qMUTJQNzX7LRQuOr2U9JC6VE71piwKzxS1lG/SNQ0DSxAIU3eN5a
VX1NCrHKH3LWya9xgJ2B+pm+r0zrlLZmcM1SAqHCwex2uePHZz9C/EEqIq3CKP0aKkZ1aejjSlEy
3wEBemYEsJB/+3B0JlseOwrnN9LiPtsGp4Mn+C4mQFFO3gDJa6z1PyzwqLb16sUpi9+p242fboxj
Oo9U8xHSD4BrjXKauiCA3MTK3hjbwkWkjclrgFpx4USkh0EzzzC75l92lwS/DeAcrSrVp5YJnMdh
Y5wh4Zp7WtzDGmOQ+0zA8IzfSeJf0goXlh+uzWmsMSoEcjshn19HY1l+UjVusrH8glvvrXQVRXSs
4yfCe/KnCULIVk7puPCx1j4Rc0VXjhjfblLjLvORlg4uAqSo8d78WjMOosTLpk8QVnUd/9i9PJj6
Q0j9kiDiFboB72HM4/GR7VB7ENDpjrVbaqdUQ3JqlTQzMIQ2W4I6F5UruteE2trSxMu29KXhbAgv
Wxl5nTxgx7dvrR0Yu5LAI3jyZvtu+uzrIlUdDGprC1Xa4qg7qThKE+BRK9zxxYn7ZT2a0L9n7FNF
yXJFO0l7V1P9yxuUeNRZxD1ak/N5P81qH2Ysn/MWclz4wZ+xSmSsI22JxTEj4WNBCoP2HuNsWAwd
PZ+66YLXOZzm/uP0XfJdVNTki88PowJC81Hq7sWHKX8N7D86xE6VVQRPsfDbEPQbL4teWRvfw/45
S2QU8pmJ/uyCxrI6TWy+9n6a/aFUwHCBhvAjH/R5Q/yFnqy92KmprdiGNAcSUHo8praHsE/sKo+F
HiEhmCXHIyVguQgb1CSGoAw1UFrexVUsN6DKk62mNQJeFHXK2qczneKbigkJ39tzwlov0DWboa09
IQvsowBLFkBR0BF29qFZQJKttE8e2bn1D4WhwZAt/Hw3l3jiIZg22K2h/jAM/za7ggkU/THCvooP
twmuRWSdqzEXaAKVsxycM2Fv1D1t4BqtwlGmCmujVfWO1NfLMJlHclYIlc6IcgrqqrmEzagvpB1/
llWOCFuXmyA2zVvbVhXABdAERMa0GN/saYnND6safC/GShACyhl3JBs1t/sNODKi2GM/2NUEIGCE
sKpz03DxQ0uSB0O2kCMMLrdksn6zTab3WchtH8TZhkSF36mNa0iLGn1BYT2+Ne6QrrWdKJrwnCVA
ElRAtmD/K4aste8ZvbSYwoHyrmz6iq3Xo8f08iEhJgsbJXoRCG2GuLVhYKM4RFgactFuEz7Q2zQY
SK2NmZKaGccoTP/cT3vz4039m0bUk9H3yynCciCoGK1YXMU0GIsfqwErQeVsm2Aq6Q2BiBL9oO0H
v4XZXkM5xXQ3IRQNPcxdKnkkZ8QSYfRQJic3y8eDcgnYQVtlvE4m3p9wfqnOpE5lDjUNfNtXIXht
g+eTxhsSADelpnjImWNXVlzYJzHf3P/F6ESqXqZwKVIhmjMUzWU46c05Skd9VbJoWFAwZTfu65uh
1f7kSF4eRJx8kUWHUgv4fjww0fVGBCOmGugFlbx3YdBv7LBSxKTpA/XcYFdlxbCE5zUuqYOdJ9ME
p1W6ZCnZxjLDrLmq2iF9CrrHvgmSPdnR3ULPzUdYbNpb6q8dWwNXVGNnc7zqN7mrHz1ryH0+dv2O
bU+98DHkMWccw25yNzQJzS3rEko6ZWs9icdG5UDTkZmokBqZqqxuz0KfgFwz7jZ2Wn9NAhoJpDKy
7cNDP9JBEwWsBBmxzZSu94T7DP9U7rMt9KMXlqlyTkLDMUREIUSkGPoatO00WDZp6y5ISo2eA4/4
CceaoqPX4gEIKxfbO3vM17rC2tSOVvxeDxiEhAiznY0/Z82WgikQJ7JmYlMluA+Lb4c0SrKG0h4J
AGI3W6RzQRc7UUhCNBWT+p32z1dR4G1jl3SOkdQ9qLgtHyWEEnaHPVAFtGnjXmsq9LBFpi8Nt7+x
k4C+m2bdNZ5vMuRp8GyqzeixDK1LJ/IJWK1PhTW8xZ6CErf1Na/YD67xrGupd801GS370MCq5vlL
D7fJSbPM7jGgh4GxDC0tvStCwnoPo4znXStnJL+1Gj7pkUgc/lZy7cMIOvecpCNIBXvIez6Pqc+O
U8AeF0+tveYR+tFunctIsX/p+EnFOth6SS1L4fWuimuHs36l83uX90O9iyyAzzTVWIwKNSKcRo7A
4NJM9oKcRX9tmU+jLfW1dEDz5zhy+0yPru2W3hKpCmaYbk3b9U4Iuh/0LMuuYYWncLJiTAptm167
RA6b2gKsWFW4mcaGiKRAuRR9+pTelAu/x9TM82QPv2XQZXtaR/i4yHl2FkLUV8cynIUhG34o1Eih
U5W6DqVErdwxwPfmWK3BRkTLgr39Fb08rWC/VhtCvLb5CAIqLO2caAhR8UImbUmFLltVdDOK2asJ
GkleK2FLtPi8W/fD+2PbxEWotUtcYlWqvJeYuaHY6MO0ALaVLMGQFA8uHha8ebirtbbu1xMtpJDt
47movOBsj9MCnWKGxLylh9g5F7pLwyme+lNS5UhZ8pLxsP4esHjtMlu3zi54E80tjWuEzv/qlY59
6LFT4zQ4Ove3hHgCBe1YfumKz7or2fESqhpvCc5epjRX0G3x6VXGyOwSJa/Ka8dD1Jv9lmIKbu4m
1ejNceM7WXFshpoQrRomPynQ0k5/OpgCJInhUnP9EmpGXKDm1td1Epw9C1E2vr8RtismsCjH3RdN
3SLx9OLqC23XRcGPVpIh7pRzkGPaHNuKiAjsj+RDGj6ktlJcC2AxPBW5WsGP0YXdo+MBLeoC3nwr
wfg/jvMgNM6oTkjhsUvnQGmtt5v+L3PntRw5lmTbL0IP1IF4DS2pmSTzBUYmK6G1xtffhaieKRKM
YVhV2zWbtrY0JslKiDjCj/v2tSXHQ0v31hSqIEw4OjmhLmoHZaMT2aCn6J5lZ5ylZrJGjufcmg23
DrI5WesNrTemtLVjbTikkXSQA6Wi779vd3jKqktsOX4ZoY4sL9/hY18d/U41bsPAouKslvWsCTE1
Pn0vH611+P66oK9wZhblWy3nYDPGuToIoS4J3fTF6a8ge5jq+ZqMJO1nNcyThM+nsf2bph2JVmlj
b/pxJYgbJkHDufJOtF28coWxcvOMyup9hBwSqznaEB393TUl49Xq6JqmJeiXGveQYwJcWV1zU/mp
8xsfhIUDfcEbfZAYlCmCUf3ZcjL8noV6C5uw5NtKNyeLjw9ZEtII1SAWiZXioNqO/574wb3di/qN
xfC1SYTxU8HPicVWpC/sZxhnYyD6FIJ4p1kFc2cglDjeYC7wEEgxYEqtau/ppYJexhi688noLZAJ
2zfAeeTl0LfqddeExQqtQIv9wqh3ib3q6AaJtbZyOafIgiZATdEn4lciQ5xBQGmDxKTWJ0ogmQ1N
x/LQbjCfGQ66qSvrCnzRUe8dawWqw7gSiJFXSNala5eogcFvJbdGi75ST+z2DhOZlE00NO8L4Wt0
LqTJo52kyRz7QQUFMVJrVZex+A3YwdAfKi82VbgZfnrJa9OiDAzRJGNddSsXeffeVVT1ZCv5jdkb
bbWuR30LmwXmNNVmOlbAQPLePayv6JZFuev0MxpmwDZZibwUSd78ttJop0GGe2/S7GbsZ/gVhtJT
Mij1q6ESpBaVbL4YDbLZLPeQpkhkh009NH+QS6dnp5PpJURxxMfJaV9nD1zQhK3eFWRUFxV2yLfY
geHQikHnjahTf9U4Pn38QSdWFTKUo5DJG0nFmIXWpXIjsZjsk0JNt16eqBSFYuRSdaTj7ZFG+47r
bgYHcbOf0/DYxmV6HDT0aL0kiqvcS2qUv3V3HSQcNrwk12/CDI/dWtLcu4iHXcDvyO9Lr7Hnlaqo
D5oWVXO1k3wICbUzKyFwPmmw0West95LPaqnTJSfP7N8eIPAGr+lVfCQa0i0sjI6Arft/2ipx2Ze
RnrZxC23NyFHzvL+6c/3ns0a4gT0ogilGA9E9TSqd6yU5DfrmEqiVf2hudrR03306qr54OOi8NYy
rwI9bH72EqXBvG/tZ/BqCEAVs3rSXVWahabtPNaZWs+VTOoecCaAWUH33r3ahB0Gq4F9q8on+9Ra
vikxPFsmOMBc1/R+0/3bp1cyPQfrssiio5xn/iYNHP+QRxyVIJ77+5LNZ0upHg8fxNU7Ut7xtseO
aJ+jQtqk4FUORR6065x60LGQBo2IS/OvbZbjVWvJ6Q2K53wZZ0Z7S01fhVaDJthuyxBzpjB6QGE3
UJWSu8caCt2chIH0Q+fUOcstrXlWLWx8c9G4P3uGtWspw2vgRk8+i8AvQxqAipn2u56r0JSE/FvG
5NWh6QPtGe5GLu0UAfXlkX7KsLcN0k7OKIZT2O3NykSlxs7YQhn+zbFiD3+qfC8q+9ZOEvUt1Z0X
E+31ayF1PjBYpX0p1KGatVbpku1BM9EUdfsjtlE2Vm0WPOI7APq9yghO0XosWHzKO7+AzgMiJLhl
2+mWOjz0a9Oy2X0AXgAS8fbNCV49GgedvhIVZqBqZQJe/J/vnb4ySgtb+r9+uxx//OEnf/16KvUN
LKS//t3PlylJ0qwGXbn981/867873c7pr04M4ZkKUUBgD3aahlh3T6PFv/8w/+erOIixzCsqBJMZ
mzJo7KuoJv2U9d5eo7Z8HUFfO7j4EZ7+hr7YEJQj4wRQ0nBQXa++HpDkXoE9rlzbvI7qlGaFgLFd
Bz24lMBHzoxjqTRmctz16Zsg5mtfcBYGyLurPOfdI4qVsIGUoqu8y5YeSe1ZUsgx22qa3cJF19iW
MYDUimxjaC40ydE+S4/cXx0K46VaCTQnHNC8JHuUzcQ4tBmNIqe/IiI0rupUPJxyunYUlAAxqCzF
VvGUeZb1GOqme1V27XtBGzHuxkO5rzTd2FZ56y/UIi+erIzWERkddkWL/1Zxa/k5b8yFokPnA69n
bErsHHdGEqZLkDEyovdc27F1gO8R/e8YB2VK6KWGQi5TaQYI8nZYqk44MyrPRMrJ+k3p87lDjl16
1NUtGJZ5V+wBjg5X+U2MkngeDGRNyvH3UwjfWWXCs6xiIJVmt1E4DHFwrPZNGby7iBb0GnmuBwiZ
PgA6T6S2AAyT20TBnRrSnoidKU46+JQjRJQ03QZUxrKv9i4A3YLFhljTXaguqM/G9GGUqU1JsKNQ
ds5oVEyNcItdANtmkdMqooPnj2GlNn2wVLsiQ4EpZ7u8abBo60oE+smVL3nSqhZvitRcha1770ae
zBpoO7OGHJjsxRAiEPgtFeUWToh555tvCXHMMiv5Jvk+5c7N0RLRlvc0GEkyp9L+hP4K9i0eFUy0
9JmMExm0NqH7tTN2bA36wm96Gpww/duERrBk9uIrFEEjBJ6ztD2/PPSK+Ww4GH5XPUcOmrmTltpJ
MQLQGrs1lzmq6FnSRQAdoR0taUtONiFZmrr3YjjyebxXrKcsxMBDjFg2XRXkBXrAX7leAQEQzYAm
Gn7PaN5Ay2pIig13xcimWhzBxzHZQZNa0xd6K9C+hQCmtLz9mXXhErxG86y0QM/CR9M32j+iAQtE
r2x/hkNZrVxbLbBfbJGNSDT7e+R7ZySnl0PX3mvZPcaC9jU9JMOqFfT3xyX1Tll312kd66CvtoZb
/8Q1kgx6qT1E2W/H13+a1TDMQWAa6xwzLLSny3BItlldp0+61jSLWE71lZL3d0holHtLzZaSUSJX
q8OXqiispUT0UciYPlv0585j042Zjzi9u0KkbxB0V/S8rmMxxHdMEJgyYLoW8YM8ONoTgINFiy7U
pDjyphseLpF96l5lHooeTaaIjAKoeFNde+kYefkctSDOnSpZt75ab1ofDSP22/OmGqyfbq60tGhJ
w6KKQQo6iSwDgdZ2mWFvYZ9Wr6k8hjwoiW90DrIHKyFoqJ3e3JJsUZadLO3kTJcetUKWEEpDVWhL
5LGZAT3SKsmsDBRO6hLb86DZ+vTYPLq+e3X6mQ//dZ4UeXZMU1SadUWCMS8e0kCWXmjTZbsyG3Gr
FaG0l2x4smqfV69JXKxDTf6BvQwBl4h+IWAbfkYa8I46jKmwONbLINVbTLeoKYe+/tgbv1xU/JzD
BKBcjX+3GXFuJGt+M/r3nqI4v+AO/CjdqCLAA+VgxpRPxg238rIfVgMfewxOylpKSQ1WxY1p+9eD
QXRiD+FjV4xsiyR+s0tL/HQ7wnwRkQCzdKtbxa0S71DTgG4dv2pHiKtl+SYp+vHvf/0x+Z3Jf/fh
Pzn9E3/9GGSYC3LBOFZmDnCsc90FyRT8A8c/Wh0fnzG58u+/n77Sajfdnb5SZ34PxDrEsAg4hIej
MqF8v1M1d2/0SUVYE/W7RrK6XaiZ8kKC/T7zUlHsqjrHmLRqKmNRyC6+LncFltt72QER0osMM4aI
pFR/r0cDMbUxgLJ1e7iSiK6jHG+Q6hcYn2rZQc6OYJAw1UVdFMP89GUiKenu9NX0J7UQZ37/w3f/
/FLtpftMVXCPNHE8pae929HQvM1lHolub9ZZA9Dj6ava97ifM9/761cIe5cc//JNNr6bsvD63dDn
5ayOEE/IDXsFgVGPK4CAJbjTxj/+/Ltsy8XOlYNiJ0UhvxX0KXGQ275R6cOkFVl6NFNO7+b0DVCX
HK80KHOgPKEfgOrstXJnBWAx4BrFTOlwq7dBsfTamq4V/vHTxYbeLnbekLM4OpU4noZHVvrJn2Mt
JWYDcTqrWZf3fAJQ8kJtVaKTtXXmiSmCP9/S6VUp46uqblsSeWxIKQg4xd126dILu3jn6unoOCv1
KK9MDDjNvseRQ6l2VokxMdWHGbQRe1aTm19Ch7/FTpFGhogIsiqptqkNdTcDGRREKpdTUB7t01Jt
lzCY6YIPZHuXmmvL7MiUenI+96U8oVOHP05fVV3CodHtN+gz6p3ntvVOSLo+2vXy5emblds7mzy9
NdNhpqPyfqd1k6bSunmrBeZoigQHP8jxPbbTON6ouYkm38o2nW4Pr6BIXwZZecxFgQILpsGhl8Jo
KdOQ/9IAdRYo537hgFhS0w+6O2UUDnTGxqXTf6ng+nhbaCS+inSe4bZNQRBEiCGshDXCRlvcwkLw
9aB/1pRoO3QxDs29BOecvDmAiYyAVwhtUeexcww5U8x7WXN/1QgMKkd/FUpnzMlmzELJcI917HcH
Aie09jjTbrLQpFsp8sidlMlMwsUQyErxkluNNQ8lNT/atAtcK5g/zgf6Ddw2716izF1YhezMequx
r2kdxC01gTrm+0sEfeUS3P2PMKAjpdOxcOyLY4UQH/uDIP9ViCsZpsmbDRyIeEelKQUxz1KOm3gB
x7TanYYtdX5r8f8FFfC/UgA+4QX+N6DA/0FUgGLARvmv/+7H/4IKOL5G737zR/mRFXD6T/5kBZja
v0xDVjTFwoZOM/mn2j/KCsKK+i/Dhk9GlUOopqZrICj+TQow/4VGeqzsyyZ6HVWY/Oi/SQHyv0wZ
QAx6KnXkshiGrP4dVIAyAWHoXF/n8tyKahm2OUIJPoICStasSIp9In8LC670NoH/X6f3ZGwgTtZL
mdJPiF0D7IsP7+jfzIKPjIIRnvCBUGCeLoxcXbGoFpuGebqxD7ybJDRx8G3wsKn1ZxttBxXTg8DJ
FjkyFCO8tktpQYfevMKWmtPXTAqoa+IU0ncypGh3Hdq7C3d07lVosm4ohkwlSx7f+sdXQcilDgVV
3AWfzmxQidHpeBibnBMHsn0rLdRYzMvO28U3319ZPXtlXSV0pE3cBLbz+cq2n5EfHXgXgNrWobqr
Y3PTVdJSpXIfAVZwpN+WIjAD1Y+uSflG1XeGgegtq/aZ6j6ben/so55z3qLqFgrVk+/vD5rFl4+K
bLysycIyNMSrn2+P5H6TeBwd0YhB+bmHpb6IfZVcDSr6HgkOC/tAUPL9Rc+OTIgYumEIBrksxrv6
MEBYVVtzcLhqaHXQt3D0axrgzzeR/sxBkt5m1GtibTvd/j+7sDF+Wh8uDILf9hsZ2VnWDOtBBXZq
RBWgnGdDcAjy6zkA+isZzl9ne8vvr/1lUljK+JIVA+qSagIY+XxpNSDglj1OAexUnGqDeQUUH89m
JA/S6j+71GS0G1WuoiHmUkUlYIP7SxWBrlNIuI+3Fz5K1rjP44enYs6ohg4aZZz4n5+qyeShk30P
HZ+fjgbnm4rdN9KiS8wq5fvrWJMPzmpqzfaFi2ASoEhmU0sREb6m9R7B58xFKZFEtI24xbzGrlfX
7fvv3+iXaTI+JgcWXTdHuosyeaPIxSlPFAnTRFlbtpgjapylPX1hRgeXBHNLrk637+b7qyojGOwD
qIvi4efLTt6u1ziRrQQpi8cuAnglmcMindUYSBWRmFUyjjlZOtMVHbm5Oa8vTZbxob5cXZMpM7I+
aJqYvHMjwOUVCoC8cMxn1wvnYwcj2fWrFsGKCyEQXh+9f69W/DP4AzHGpi+HtaWVW5Ppq5vRRlJq
bBQvLeVnPwqKHbYhTKod9vSuGI6ZXzESypLKWIozskdIpW/KvES9PezybqvgegAuENX8EG5spP61
NjLP03Uq4hsUP8dgLQH0jLXHC5/X2XtjB9fYwA1NTNc1uNkuUDF23PGT0l7AdZIxWhgZ/se1mPsZ
bgbAEkxglhbpN71CpF4i3m1nUNdWUExmPQYzw3uhqhcWH/XcSFIt3eamVMKP6ZZcS1FnWtpoKweN
vsMRQTaBxw4/3Eydp1Y9CtkPQrMeGNT0pPdHEjtqMkvg/Nq03bmx2KANpQZlPar7vmqucT45xH93
L2K0I3QDkqfB7jKn483KoXQic5RHpy1OONUcpOqqgqZcUBwa35JJu62mXxpQIy9pOsx1gjFFpwdv
DMD4+cc9AZ4JZ2dejVvY2xJiK27W9ygylzWo6yJNqBU2S7f0drVZbpV8uGpabsN2fgSXxva54WOY
GngnAb0M6ObkTlrhiPTEHXCKTYevn2+5d4ZT7X1LAQHwinhE4roXBu34fNPnN2yNnUlnazIJOj89
fyyj37WHCvAgFq6I8zGme4C4PIvZGR23xU2AkoeEhLisri9c+tyoNGWTIECTOeuakwemv01SaNYe
FvrgPTd1ty/7hyHwlhZQ18y0tw2dfmNuME84XrKoUOD/J3egmJYBvmuMlicLe26EmGR5Dv63SbM3
SUymMUVC1b/TMdmjuUnt9oXSnJ4/vO5t6fnC9c8NPhOVCG13JoGyMnkDkQ/wJra4/oAbbLWlq7eI
NlWKmxIN4WbcXdlWd+0k7aJLwFCn2cGXaiDBxaVP4twgMIXN4cOm/9qYDj0sIBolSGhI0B13rdXe
ePrf0Jt2sBTvDhfXQxlF4HXjQwfQ5MI7mOAxT7sci4/CnIc3rZqTCZiZMsQEjKEXEo58eU+KFNEr
1h+qXu9D6Ke2U2yFWS9V01nC2leNbBt00oWRcG7ugenUBfuKZmnToWjFWSEnKR9E0HpLGqCW6C93
0LIXmtGvacynkY6sR7f4/tnHoG869zgKqrLGdFesE6nzw9ojJ6JrbYlILU8cxDnoLWVpSRV0M55F
Wsm/EBgq4tz1mOocCxVOI2Iy3D26UiFUagShLt2PZFt0jIWrfZo4pGBQo+M1J4t1osCfzBAh2VTS
7Ac8mm+07NKtnIvoLGFBRVYEi970dAo2HRaErQyLTkd0D1jDj2+QEx7Jp93RHXsttx1cqIewTg69
E2y/f+9TJOtpzFkM+FFZzZ+y8XnRU6JB6iI0kIu4QxKPYFcz9K0V/4LccJur3S9XDw9O0Xvozg+y
Jb32QfMm1Rc+/a/nIEth6luc9AEDgtgbZ8aHj39szugGoVPboiKFeYawa/AO8SKEs1mq6BsINeUe
G1I5nl14AeMDTkbep0tPFh4aePuyjwlfK0SDY0hLL9TSM3CLcuAFaUd1ACSQuEfkzzs4rllVP1R2
v8587VgE9r2uXMwanJmBvApVJsRWqH6fQpgPLyPEeMBFSvDvA1IX7Ogr3BSFjkvkAEHLukdecDRs
d2eGlAD9kvJICExBWjnYGziiXuvUwhOFe6NGPbQXg/EzS6Ru0dTL3OE2DWOyTwZS0AwUzGj6ytvV
qACsKxyYo2GBxvO34SI5v/GhTDn1xU3i7JUtLqlppJvYKz8PE7fXaJgvcMiLC+/OQBQcVs6KVu89
kvKdObpImtX8d1eUv74fJOeiRp0dgY9FN2W6PyaPjCeS4dNI36M44HSn+vMCXg9FbCRbwbwLoAyK
4FawfwPaQ62K1W1zXfbt0tUDXHHHQ/zvLG+vEKi+DY10N2L0erTYF08qZ+IIQR6OyayRXOOrzy9I
sltOvJTMeEEzjTrHbDQ5knPlJx2bL+GAQKkwubjSP7TUHamyIcW5NH7PDF8B3FO1VMVSx6308z0M
ZYbiRCeMqtCrC3oEUG/fNhgqOH29sfp44Tg0A1v+pfD17LMzZ3hsWVe/7NxKpBroX4BV5b6HcShs
7VeImTtIIiSS9Dkk5DVpSjrkpZndO/MuuRjFndm/SamN4SPdJGwtkyeno6mlep8xSQus5+po08bh
rZ1Lh6iNNn27V3VEu7QWFYa2SThn9J1/J7n1hSVdPXsbNpGzZmoj4HqypKvpALbfoimzy+m0o/PM
QCkfKNBTGk90c2voH02aVdEjzsLApdsI7IJpzpSs2VtK8LN2AQaW9dL3qa55u0i236UEuoGqUpTs
exqR8wshx7ndeEz3KqSKSZaq0+BPkJxNqLQyXDT3PrfhAwixFFWOIqM13o2wP0rDYxDSatZ5qPIV
GhZcyvd6vA8w4cZB9Pvp/jVvS6ZRUfBHtclTcQiZ7AlIAvxWsRlKCgZ5bdHPLCO+jkIE1o2SI+CU
8ldwUHsl0Y4xvjozi2YKD0sGI+L0GtFCDMG6o33swm2dG+GMrhGcznb5Za9ug5wjo+sSmoF6R7II
mtHXw81Af1gvEbHkzPqKmwRLcJtE3Yw2bipH8e8Lt3EmdiLdIFiD6WAk8zCJnejpa/u8Z5jTFb2B
6nGwtOwG8hQ2L80qug8G5NYDWpLGhnoSWvfQOA92qG2jxn3uxKU1b7zaZP8WuMlbnB0MVujpbhTV
eNXRVTQs6Cq8MYJmGQ/Wu4c75+jMNi43OT2I37+Bc5fUOCOPyWyyxdNLVqVltiGdaItWJ1lOvXrM
2tLhwSRb6703544uffRngkSBqon3bqnEycr48w8xQZHZGdX0jg0IWYznyUulExu38tYl/UOQ3q8h
Td26ihPMWt4+lvaXpug45KevGa2RPXIuyDWZk6xtjreeUhXcQJlY2SwMAU9gaaaMp+VQOpiCNnbD
v00h0vU6sMm0XtfIdWRDue1evn/75/YXykKWjO5fpowxmZxpqqhN30n9IonmWWYvcrnZJ8jsB+vK
7jedbC1IKq2+v+bp/U4fn4SngmiMyfflvKD6lPojk43VJ/6yh5JSp74FnDMD9PLbQnUtxk4ILPki
p7vkmnAmQiUxYJ6OY7ZhfDma26inEP7j+GLhP/Mb2dB9WjX7sqJ72xQbD4cBk0oJFRMiMW/ZVPm1
R3M+GsVZp0GmkW7+wcsw6D8VVLg0zoiTfQ6SRJFAvySV3gQ7ukfuBhWAAWCDLiqu8QS4TjIb1gjd
cypwDn+4+v76XwcAx0QqSWPREAsSaxKMBUErd3SX9os0r2krWyRIP4Tr3EOBenkNqTf72eb7K57J
P3NJS1ZZd+le/PLEEd2riOpxuanSknb9FLGfuwVVRPeixkFtR2vhChXtPDQ1PIkkjBEvxr5fF39O
BMw+NkmVxvhp/cwiBVQ7UdSTmNA248pLj1Eb457ONhWlJJx574i1VwMJal38CNpoceElfI0rxjOJ
oatwEYhxtMnEG1ytiKyMPATZuPUY7Jpttf0zrxtuxhOaDt1w2CXZOy2rs9jQZp7Xz76/ia95AlUm
qhGUjUwWommOLsHPbpDtFNoe0gra7anqhLe+jbowo7eZZfj7y32deiriGc7FZCXGAvc4FD8su3XY
KgApORyOj2th3ZCXHWRoYwb39D+71MnN4cOlGjl1vSLjUlgWzvWBzQSrRjgWsmgvLWbnPkhbJ+th
EmxxnJnM31TTY1GqXEpxaoZtcWv15qop6NlCv0/+waUHVC7xOqIhcIaxlrtIAYoWxpXkOj+/f8Hn
5rIteMMkP4RF5ufzCyabEBMXmhSP/PSQ2OW2GKwHz1KPeBw2gCTdJf41l3J8Z6YSwZNMlpfDHDnP
yQJSomfvhijDBdJvV1XDQEIopJXSIdeRadbOqqj8TSOhP+7huNAm0juP3z/21wiCpYTiiEGgyToq
T8ZVyildqWKB0xyteek6IGb0QsgjTxXbl9VffOIzn7jKrk28Rm4VBYT4/Jr1Mkd6kwOpdBAjJ6a3
M1PnXg/ItP3hUdKQdOCcJpa1gBgKw6LZNrlToY5//9BnPmuemvMID0wpbVp6McsGVHtKQ7WZS7Qf
0h/StHs9ChYK2JgS4pXo/Rdqa8fvL3tmyWDBVKyxEkXwNI0XkrwGuISoeyFIh2jUCXPI6uDclwlK
Jvp3/sFTkhdhj+CNG+Y0VQAnaQRVd+2CntCFz4HTBEhQG2IRYiuQxPuUmq2Sh5d2qK8BojpGwIhy
KBqRSpzM6SHJSFEEcbtoqBnV3YPRQX4KwjXBWjLiV8BDynf0ec2Azfz9lUvl3CtbNmkHAEaT6YS/
gF6BK8BJ1yfaVqND62CPVHtz3QsvlL/PDSHBMjxqBzifTeuKiVra2Ns5LbL1YJ5q0UJi5siyv4VA
sgpSB8Wisam97kLEcSZLqiJWwGREU2yecloVKPA+wj/MbBe2/ocDi1Atw1We50sPjqhPMSA1XzW/
WdC1sfZi+75V0LMo1sP3A/ncooFiYlyzKEx8CUIGuvKRRqotHoTeGnXsrBHa0beqmUPPwWBj/2dc
Sqqcfd86koZxxo5z9vO6gckbnADQTgvYmAuX2mwmcBKub3GgXAiT4qSGALe+MJ7OBNuqygav6ZZm
WQytyYCCLgdcUdPahWLHC+wZ6dpWyo2j4sEBMmrMzYcZQHf7EDVEAL5abv/+izaIMIn5GGLqqFr7
tOs3oG9CeCiL3mk28jxjW+oTbwUJYQHZtdUuzN1zCxR5RZvICm3Fl3Vx0ERZFVbNAoWvS47Lahio
R1N+9GKSMhRcvn+4M7l23q7g3RpsfRT9x5jnQ6BBT4Yl04HCdMVi3MrNTf6HMhiv5HDrvlv1IUGO
fdsa6oWd/svotcf5iu0bp3QZWf/0pfopZasUxVGhgP7HuhE/Cs6K1d5wRwlQu6Tu9Xef9HRJ1O8q
71bnwPj5SUXr+rWW9/ICWUQGhqBYS2m3x5frKqbGAF7o4ORDscg7J0Zyd0kqo3z5XLk8qyHn9lG+
wt7z+fK4qcue0Y5ydjmfgwR7yQFOVjgdshnPMyP+3XflG05LN5YFa1R6cuSQLjukzBoMHdpx9yhv
n1Q6qL9/Lafj2aez7HhfhB422koUb9P0RSlBiWUdQcOj2u9eJN1LNVam1UZ4jjzXpQKchQpwQvHp
rLCtdA7LApXzdWIa1uzJi9Z29CNqooPVgmO15V+m7MTzXKmOgaltfEp4jsxON9haAzRH32nBsPYc
c5fEIIgNcBDfP825l2zTbjsWjziY25MVqnYDvY0qRAsliMo6RDUSD4ukbFedDIElay+tTeevZ47Z
tzGcmh7DKr0welkucGyuMJeltdEfXlPvfqyWj0XSRCkhDnZXSfQQ4U8BSWTZIh0oAIVEnftgGNaP
yFAuRDhf86d8osTOMtEN5UxshD6PNNfvS7PueAmh/JDPPNlewQw6cPfYOMwitV1XLm26qUaLu3ZM
YKXleCWhsZx//1l83SbH+9Ao4HM4R9I4XbilBgceOCSoCn3loLTqLCvjo+OUbyymSyfvMY5o9rbw
X8raemxKlDZwNfL4wvKtjtHsdICjYZDxGNNRc0znvVbVTauIUcupRXsLh/k8DQ6iX2Wym8xUzMNh
RNz5NDNUGOzGGQRHg32bRLzTN0sQM1cSB5A6kxeGad81nPo72bhr3f74GgzOYwH2CV7bhcjm5FY2
uelR+8Aey+v7qj4RXZzBcufdkUfYu4whcDHikTblp6IsSbWG2FqYEBobirRzg8q4H9jZTOjl1iOm
ryRkAZ11oDP7p+CHRVq/RTVEJhoxlwX92zMngvvQsHmSVb/wsY8L2eTWyUuQmWBSIO2cJgZcLcuA
KFEQ1C3aonLrBXKGBKRbwA7VsNJJE3Wbtenc7uI57hUPhX5Ru/P1FkwZ+e4oHSA9wQHj8wwAVGxj
aWKN+TnpUa3YsAEtODVehW37VtKeX4eHVjt0ib+n9BFW3qUE7XiBz++AuIw0AcupQhZ6GiEajSpp
sUaF0O91KOgbEMwH4bQ0VD5ZGH2WKbEqJJ/AeP/+5X/dVrkuk58ATRkH+2SPo+W01OWGB/dU/VhW
VCI96RAab5Wg+YLst9ZflKCefVREWaRgNeOrTKVqw7xJ9IACnwfMVu0OMBxudSe5gcb2ktFzOrTX
rdA3vQHA4/un/br6mirXBP/N/8hfTFJQeicS3HB7Gu45vzl4f1f1sMbXeZfRz+ojS/v+cl/zfuyP
42MyutljxHQLd1y6f5EiDrTbOu8VW6WOA2+ah/k8MhCJoZOua3UbeOGt1rJpV9U7Z+/XCzdx9n0T
CrMwmIys6djOg7BurdgGoAsDyHBofXWiQ1/Zd+LoePWyDKttuhdZePf9dceRMx3R7KlocRR8ERHP
TqaUpEgCE49+URcs2lQxK9VcxuYryoPV91f6GpKOYQhKHDEerbjeJDbsOyeP5LFs3TpoV80SuYlp
Z2+Jfp0aPcLWmd/AX029Fz79l++vfWZEyYZNoE+MyMiaCoFcmC8dnCNON2A0sCNauhVRjPJbRgKn
0EP2/dXGjfjLO8VmkrVKYaOerhJYNNmSbrOj6Iipxu6HnAx5DErQ7pzDWDkkkjzWl/Jd59YIlkdK
CAzhrwdHDDW6ATIoBYTRMNtUfiWS+mpFwBoExlzKosxWQVs+e120MTpp4XbOEtO+tdY1xHOw9Esg
ofIwr2X7709nyr4GqWTevKJMkxahVGINgpPBIqae0bbVdduqmyi/EoTrdX0pC3bu5SPiYG81yFUQ
lH8e0F6j9UDXKNuZabtFaMSp4Jg52Qqy9QZt1CyUvW2OzOb7j/zcGkINmQOIOirmqSB8vmzHaJZl
iRFm6Jgm+tWWbmw60cG9+WLsNbGeusDZ6H5FZmrIb+QqpHzgX5jM56YYghmiM2KicaZNHj6mJJg7
lUwFo/DusX3+o3B/Kr13G/fBytTgWnvLMDCaWWWovy68gDPvnaSjYPWicKB9SbcCavLjMggY9D6g
3MaFA9StQd7JpXnl2tomMro3zAyfRmk92O2faV79AeNmYVQ2n9Fw8PCZdFtxMLqbsRvowt19SZyN
mgNySaglFFvjbPr540mROQ1AglBXUlMpMqBikLDYUGF0Vtedme1i/F9VA3ScSHrENLa/+P4OzqxA
iEU0zuTU9pBATnZwuVDL3khrKqug22PTem9DyvnDim2dNn/pwkA4s6oTKJBXQeEgI9CfjMa8cTpd
Y4VduLrxKES1jcLuSgqUn2qgXMqaqV9XO6pV5I7G5ZVGhcm18M2G+KdwrUq5yTTvMOo6XdXfZTS9
w8qDc4eNBt72XoFz3w6A+4Wg7NzAo/3OZl2n1xCt2uePNsj8FFQzR9ky1zceWfWuwIU1YpT1+SIs
u6sqXWmUNb7/PM9cFVoUMl6O7mSQpjMNWq8PT4f+sS7GfFhZtOJek9yV7bb7Tn1x6nDeDfaF08O5
6X1qraOIwv+/DCLJLZExwmFaeAG9u4pzcD3pQWraYxHDa986yp0RjbAPP5n9g6elW4BMN+u3bU3O
30bSNk3hUUvSuh5zhucO6+BEWXSuvskSb+bRNPHPQlCy3XTj0MdBuD8NGBwd6zNJ45MFOiCFw9Yp
vYembpYKlhfhtnCeAAjO6WXYfv+wZzZSlTwSIjMGNJvIZKq2SlFpYPtZygHKeJoGxatZZoN1rwz1
zA7BTeriwvs9/8kiuMDWBQ8rdDefB7FiwNorOoyrsAnZObK75noP2ATONaSHRUXjXgD7x38PNe/2
HzzthytPnrbT5FjK8F1YBBxAA3w1qNCl+byMxLrrcYV1LolMzqyEZHsZRfSIUuGdrheda8aO0VLi
Fk1LFoXO+7RciQFgrcFOoV2Iq8+shOT0LUQEiCqQTE52RL8vFF82R0WLgJrTodhD09lJN05Zr79/
kafhOAn7SANadAZaFh/ktCaEu4xIVLqJFpXsr2UPMCQtdsNSDzB+KYA6A2TbOQrIXhF1B2HCuJTU
XS4EHaBFs1Hq7HeXDTPMzaxl2GfWIh3+dpGMoBTFIGq30VqJ9PDnUYajZYg7Ii8jULUdAfEa9Tm4
zWRGb/CKXtELK/PZUT0qiSjLoSI2p4skIE4fEyGu5wYufrTxYZCTn0Gb/ARJ2GFv5nuYgf0YOg5V
338W56Yw1WY2A45SONVPtnvVijGK8HxCTlOc0tAdy4Y/IGYw8qUvtauSPqvvL3luQxC8X6SYOukR
ezLQmsH6f5yd127cSLSun4gAc7hls6NkyZblpBtibM8w58ynP19pcPZWs3nE47kYYwADriZZtWqF
P+hYO8I81frBVScgMeXRypnDTi/jiJ5qNZ8yyJrvL7r2nCa0c6iaCq3eZV8gqEIsHwCteFpQIM+W
nhK9fEQ6xctVf2d344PFB35/ydWPKoBKdIFM/baFVVdt7VcG57dNQEUn0BHps0gdzZjxmxI07hhD
tbMwAy/tjaXXXjHgLHC/9NkpdBZfdc67ONBnZyRMJUezBadqiPEYHqT6jKDb9xl5X9/YmGisBRBm
KPDlkBWg2biMj2WDIlnEokKGVjR+SXdcHL+9/zBiZftQOkA9fSUtLvseIzbGXaqx1FCAbQZRlSO1
G9BrURt/I+qvvkoWouKHIgni8DoSpDViaePEARFQARneaNkNd6I0nPCl4OXz9YLvk7aVl66VSSpV
4P+sq16vG5SZPKcocHpafJ8WPySzdTHtdLX4ccI3Q82AluZ3E3Tf7FHwD9/fuqunRaN7LpOw3rLP
2liTkbKlQV312b0TD/umde6TuLgPuyd1ZrDApPX9FdcPC+APwTRbgSX0feLPfcft2k+wOksFQ70k
QJMCA8ghOIeWdoahv2/8/EXDKfy/LA4YBAI3dQBR6fplz0mjoj1Y0zUc4FDHhyI0j2ixHZNzZqe7
rkR+/wNE041a65ZGIbYx0xqAw/CcbhrFmpT2HRqAdLI01bV7qtFptua9r+WeVn0Qpjau2qkfjEz9
hRPDBfHC85hmnphcTF1eu83kH/sBV+wx9OwBnS2KlxqZSfS3NMVHWG+Libu2L+Al0VhlW8B5Wbyn
sMIJJoV45FnWfMTZ94hGmtfPwzGq84+G5anqFhFzdUWmhgJXjSvJsmYJQLM7TqeOntwFBwWbgBw2
fUsmYPQvOovn0RZtYS3romPu8GEYtnNhXO+FRkM/KTQbYifMS72WH5Qm86zJeg4jnEU3N8HqAyLI
IoP6AkW4nBHZujYPgz7QC4+MS9d2Z6fOcXCpHo2jkSfYU1cbed7q83HCWIvRGPyd6+er29mxopTn
q1FO9Z2dmnU7Ic6Qz4+Ihnnvn6y16ElCib6JUL25gejTTY6hArFhcNfb10p7roljsflX06hAcR7l
DIknZeviXVtUbE4x6GaAtLwdfL/FOL2r+YIGtHQ1eArrCFtBGTsKvAhyx81q9ZMEDenPnxWZQIEF
ZexBELt+sYbP2LFB3tDLcFiNquSTBOQlHKajYMnnSfoCscTM/I1QvXpRAGUjlDBrYci3uHbnKQ6M
RGHZqFN3ZbOPg5/p/FlRYQzCUoe8yNSjTy3XN+tdO/6HtMohodJ1mifU94tnzqs8iXOZi7j8NSDy
NyDcGNUOTWOwk8mAKt4WK3/t2zqAQhjVM9q9mTeXWaqrre7ztIBua6xAyvhEc+dDJWuXTPoyJhbi
3P8pPac3JFMVsa/MZfYIfAMedAAsE/fwMx7B6OlBusMOVQ5Tb5a7c5ymL4r9dzanfz5DJlN+s7Q4
zm/gKUnWtIjr8oZn+EDJ5DYc1Wk6hkTa1Er42uZeRyeHPEjDDE3C0wbq3fsb+xaAJLJ1knVQg7B/
bgSjbJxDEBvUeHx5ZhntYvjZmXLbekkEw4LMtv7SzsFHaZN9vZoW0BEX9CMhVbVMKie9bqGJgQwt
rIek6FA3Gb/WnfwNGegzgIxLDiTYKZweEwvj28Zji0i/LFMdMPVME7U1ZFCpkBjMAdCPyf+cT/lH
wS4SqV8g+1+U8hvz3Mc43Pna73HGX0U2f09RAx+h3tgDK1cEkVpgr157aMvsZGpCI/HbESi0wVig
YVKS5fd5gOiek+4iZvRltYXBWsnlWZJ5vhh2QZ0UP+nNrpMdFcsBaSbBJt8YE//ewYurfYjz5rTx
ksV1s3jJdCOhkIgRkHwjtJAGneNkNZ06GTnjBjNwGZqm3kjujORJIJVHdaw87B6wqYk33usKPsNi
bXAiYhBE025x1UeOBDmrVHhK3d9VmXEBeuaO7WUo5b9HjBCd6XcRBefUDp9AS31q+/Lg2z/ffwGr
b5omiEBFCY2Txfl2zFiZ6XIBvlbC7wjqOOkH9CYfdEn75/2FVneRGJqiq6FzNy7uiTazMdIyiWGo
jPc4DPLGewchzAlN9DamxWL1rmYCIHx/2WXAFjAIkd7wp8BaL2/FtFZU25/wVpFwERPdDd8E95L2
ex2N4VKJjxPCTTIp1vvL3lyL/65rMZW3kHW6ESnKZKOz9VhGLaKN9oHgy0fhLkAsUq8AQpnI61TP
0rFpSubkLWpzxtbmWkYP8QNsWivcyojIOMsspJYHeJG91ntmBpy7eCgChJqwW05QizLiZ/OcV1jb
VCC0EiI61nE21iigCN5/D8uv/vor+AWgN9lgN622OpJV3LIRzahMzFRACadcEbXcnJtmOCuVcajo
vLy/5E3Mfl0TYoxtUkpRUYk38yZ4DFrcOEVt916cRBeBWZ2MnZIEdwx20JI+2fEXvotrKX+agP27
rkMbi2Mkw+W4XhcrPKaGKm98RMgCx6T93FIxavgu+li2IOZnI0JFrXR8/3mXJ/h1WZhXbHKTJpoi
TsDbx/WrILdAbKK+blyEnGGXN49t8zPs1K06VTzB22AplqIRAbOTlW5bLGocFVqVTqi+qJnnKL4b
d+UR2YVnQTkt1N/FIN9lCapNev2Iifx9Um32bpfx+t+fAPFfYW8TSRYvWWqTutamYfDy30EynMTC
NW5NMICe1e6zWpqNW2AKFn59/yXfxOrXdWlRAnLRyOmNRfhim+pRXoMKDpLAjRNMt4WgcZbey+2P
OXaOjAt2MgKOBgNts+4xI1N31Acbp3otmlEZ/s+vWERrdNf7MFab4ZVU/8pmqOZjkQxnXB883HVf
RfsEdG7j6VffOu0JUkFy7ZvgncD5LrWxHjwRPROAqEI3rMb8AV/vQ4E3NjMuN5TGo4yT0ftrrzyy
xsSSzh5TiNveiFxKzZAYgDYxm8CKBWXMaIc3nHZyzGcDZ1sSl41ekHiJi13OigLHBYQLENsi+UDd
PCEjDAcvnQBVzbiPddRU0n62nL0VbYWr1dVQGDIVlsRNdrGhO5I/yS+FlSSiiCNuWaGOZkd+X8lf
S2eLvLr6MkGDomdGYISAcx0rsLoowyAgNHZqdxYlTNUG+9HCnhnRjBHyjeJX3+30T9UYOTykcyTu
1KeoiC2zaKWwmeFVErcACN1EMc5NofDhuo3TsRb5AVSIxjNYGcSSFsO5WFJaa5bN3tOT4PBKy0BB
p7KiS4K+cWwA1TLaXS1JPLK0ceusvllkmnSG+Cs8I3+K56JMnH+Dv9+9CIGotMju4axlPGxiwyOI
tgQ1V25XJhjc8gh70L9bzl0lJ5AwP0CFS7De4SVf2ujZMrszvCaBnXX+U1YhJNGo81Hrg9u0aEdn
ZLOFXyeD12r4OhWFK/BZVVR8jMf7VscHSDkKUc+Im95KOhIsRCiLU15ZGxOr1Sd/8zsWp2a0wyih
F/gvayLPv2vj11AJDnH7FcHwId4c+2prMeF1rGAg9XDTB4zzmkRdGL4a8Xgn+oA9wAEB5U52kmJ8
LKRw14bZMcZaWMhS+XX6JcE/8P1QuJZUAudm7ixkDm6RY305BAZckd5rY+zWjX7v28YuzM29Wkge
5o+uH2NAQnaNcHEFEan7D9k0PwD+EcBe2aYcXMQPzrGDhW3vWbBEAiyUe4XiG1cS5VuEZGxKDp/b
W9Fj7WgJKD1wHNFQW0YPuwz0Kp+73tOUdicKQjw6W/s4aayeAR7+kAzzRk51MyIWEQuBbDBSBuqU
ZJLXD4p7UyPHPbcO48mPU0EtVp8qDJqkaHD9/nmsP9PO36Vo4aXWGQ1AVzbHI5oQ+xD/96D+YNez
B0lpY9ffdEJefxYMVbJpYLDgx65/lp1l4CIjo/dy7FpD+1ypj118p+NbXQpXSSoa+UUwGoUm0vt7
b+3Aaf+78pIPLRdYgZkRya2YmgqSexX87Uc/Q/UloMEn1Zv1y0rKwQdg9O0wozdubuEwVyJkX0bq
l0g/acOd0B3rBsqnYe+04ZM/fUPrxe2yLfrk2n1Mr0kXckmmYAtdv2JckqKhznBxCTsQ3EhqCZBH
REpV++2TkviH99/r6nImdpLcjoTxZT7rd/GoDmPb01A0dhp2MAWya476ychTt+y2+uGrq0H5NcB3
ksovsctJUGdqh5Snl8XhUWrRIzPUC/pToHlJPhTn6f2HWzu5Yq+CoRV/LMOFNeGKPGVsmrxn+gzx
VswypvYHhAE8YSMMb1AXLLf676unBPC/CFMESeLG9SeMu6aWjEHB7M44BNqzj/BJ+NsJ8aJGHZhb
CYW9o6wfx8bZgBasJiD4SIPaAEANQ3VRJXS+U6NAx/kcZPruCp7WPnpwdBswVLrXXsam9vRW31X2
lojAyvEkLadfBqgT0Wt5kfmQ3+hajjunF6i5mxjSXkIYtpErAA6K2zY6piBbwnMre4lvShOckkBI
bIsr803daVdtZKsVNFtDqXYdzCG1jvdhe49fhefrW3ffylYClczNC74M0OoyIOeBPjZtbnReLjGE
CwGGi/QixokWnSztyLBs1ynp6Y/3L1rwQAcFXIiLb/GIFr5CmKwQgz5YVrtXI5olKBsFlPL1iDKh
VB1+v7/g2gZiJPY6y2AgRyfh+qXWVj+PZDY9mKJzb/4UGNyQq0QLC8S4nmP5ubOGI2iv/7IsYC/G
KAD/b4KtH+i9NgacGLknAjEFF6AGHxvjMf4mpXcMq3CaHe7wdvzT3j43GnqPDJAUG67Qjb6pE9ut
1NpEJEWdPaGbjbO1OvRH2gfnKb63HUysf7Q97q3JFvp/LU5QdwjZe255+Sb2ohxtz7nM5xXKNSKZ
7YX1qPbNkbI9DHu4aSOV5nMMihB10j8P/DqNFNqhlgrYa4nUlFptVPE5IhTXyV7R8gs37B1iyr0K
RCbZEulZ3Vh0X214DoIpubzW7CRw4jEsqU9gFJcBbtcBEGoYUcr8GCe/YVoo0XTE6GwDZLD6kpnY
W+LGMQTf+HpHG3ibB3B8YeMX0t4JcNuYhZNGdAHa4DKzF3reQghQBCkLFbf/sLPB4IKDAnzF8y/u
AnoWoynVNTtbM3bixosGEF8k8Eb4DYwJknsYzMfBHrLkRhthrWWkv116kSyruckLB5LqCaHQsG5x
d/8xdIVrNMgqt9VllM8mKDu7wJH0pGndnQ5nb+PxRbay6GXwG5hF4zKyIiI+OV1V6XrGLkOOykQi
AL+1Yx8ddES09SgC1+OF2UUgTMzYvJiV/aUr/LONAez7P2QtfAshbVQ/aMXTqbzeBQp8rL7Ui85L
4/5TYfUHm7pxnE62M++EfHOEfaIvlVuPv5JEgnOnEwC9nq7dskAeNS1Jc6ftkALESncXyR2833+K
BlMpB7MVjr0ctuc52QrjovxcvHa2Os1/QwgX0Pq4flygTQk4ta7z4s44tRpMBgiklfk5CMxThDEW
e/6vzGx3Y5OeMnmrI7x22K+WX+w8rS2UKjax1ZkSA5M+wNHwOhwgeHJ9cIbHqeMS6xq3ArX2/md+
7a3fPriYJIn+sLZE6CSlY5VDQ8MsAnhQ5pA9uShnyBvVXoiiRQk6rZJ0ALS2j8rn4XMmfZLmLVa4
2EzLHyFmPTTDYZEgnX/99tOoj2Zs0jtvjP+y7X/C1NxlGQ2JzeiyknUR1YREOl0YhoiL92xHg5w4
Eo70Ep9ZiMP7fnRpEGhSrdAVh8rgmG284bWtpcBeUsEuc5qWqGwJo1cykrj3nDLcG6PhCmkZGOCn
frKfh+/jzqpDN9fdIY5P5G+fN5ZfOVFIrmjU4dQseAgvDrKdoO2bphzkBLs39N6DyXkqigaGM2Zz
MfrQds3/SNq0G8zNxVeiCAAXsgUIDpTly3qiRlgtTXoWr/rwe9j0h06Kf4xR/smqnCchYtEm+b6f
fVfGVdJ32rssc+6V2nKDWaFdbeBp0d6Fjl7vtO4J0b6tcHObEtODg2QCGUFUdDf7oQr0oa/9xjP5
DLa+s9ArTZrw6OOX0GFMPuvG577NX3wfsotpf8bKiL/7VabzQxtIX0X4ZcSyUZTcblLSZiG2xIgI
bt+y5pOhemejpjZeXfzoCAJDOBxQJAqyF9VKLnGWbMWA1QXBjoJTEU3JJUUCL+68dpSxEfIHkfLD
+tw3hiuQjUb+qVd3QqKO5MObsailleCg0kDbSKSYcXTqAqAU3I8bu1a/iQiidPjfn7TYtQrj7Mgf
hsYrGx2Wrunqakfti/xAZbg2/lZZU50p/Z8CjCbM73GIIgightTMThu/5Pb8ABoWzXDuAEZ2N4DC
ZFZKs1VqxDAMN0a+uim7XZzzKxo0VyIkfYry3PjRniB62FhbFA/XcVGsrYFxFcUM/13HxTafTalt
sWFO80dD/tj19ygSKPahjhRyA8TVwvs8+ltytmjit8cWBWp6OSSe0NRvGngB6G8MQdvac5zYtZAj
rQu6YzXP3z9WwjEooJQbtiqL223IqozrwBowdrjxVgMDZiqNntWeHf3rrdZmIF2BhQ/aIdFOho/3
oY4XD7vg/5IOBgQdNKfZ2T3hvIKIEIR7rd26nlbauLQHBI0d4BaoyyUEUpcl+Gp+UHsSySfuj/s+
HF5tk8Y+uIjCxySsi3XxeT69TmmsHxtb4fZAUMCApoJmTZi6mctPrWRMaoTJtQWsK2rhWVxiZEqK
F/FTMmQveiVBcsbAFhi5GfIkAe2S8k2dNFFBL7ckCtOqCEwk58YiUXKSuh2aSqu9WGas2jzX6V8I
XjNgrdxWiIIHbkvI+hwne935we55/zXcxmuDNw0hkiKQALFENqlyl/plYtdeaAIso7GJmuhYP1ha
7kZAJd5fbCU3YjVkwLnAgHQBN7o+fqmcBOUURQ1bv37lYxQ6kyjQa3YwHVtcsxzlIn2oA9oaNWra
6Umx0nt01LeC4W16ZEBOFCAFmnLMOBe/wzYmvSgm+IcvYTJ/lODZFkgq1BbAZhQ7hdOQQBE48KNE
CmOh4dz70r5PGWZ13j8bL0XkYosNwK+gfyQQq7jdLDaAnRtZ4idB5Wl0tIEiu82DAkw0S7/awd9W
mbgFjuIp1WJ5DjpE9DtXxWB8KzLeJlW8kje/QsSSN72soZe4fyfqj6a7n1I8muuXfnpiZ36ukdTN
P9U2UE/J8CQ99rK+2diGK/FRUN8AcGC3giKFOKxvVp9yX5l7xSqhWNc70fLRQ5y5GKNlkbFT0XQm
4Tv46pf3X/3qqjpDPBPZKTpq4p28WTWbgjgvWqP0wuiYjijt8PGFCJhw9KkhOEpI1tbmxjR/pSim
3UJjiwXFHGsJS7LLXgKfQOyzre/VKfgZJV4UXpx+cqO6RHjs91SekvkpwXSsU6yNF712BEGD0Yrg
PoKJvCxPuH+MQNJKbl8bBBh1yfhs6C/iChD1IGbOeF1jc5K+DAziJxO5V6FkTtH2/qtffQvsdUB/
ROHbGwBXdj3S4rR+BdKIIV7b73JuYXgnO6EeLEBi4oIUgzx05L0Sjcy43mqUv3YTl4cPfg2DJJ0b
6UYgKnbS3HTGqPYK/Lsl51ICYAHInH8s40cLdr3pn6zhV5FILjhN1Gi/Jkmzy6aH9sWUdoNmuVX0
XKYjwJetL7VyeZNKC38PUL8EKZFGvdmco56lEubalecwmGjmF/U42wpjzhfS1hoFtI3vsXIRiARR
EALJU7iKrpdjhC4NpVJU3tBXj4kzM56QgRantfVTnfRf82xg5vjvHS1yhIybqFFzyo1xLyXWfVZM
JFU+XZNB2fppKwnjK7mZd0hpQVVx/dNyuy3lbFQrr9bm4zDgJskZFY1vKaJhWgSu3kLC6d3B3OKS
3+iYQUYSQ1C0w4DHChO666WVrrLmUZ0rOvutOz/HBQS+kpuALu2EnJsoPEddyMrFO4eOhtiscYO+
Xhic8/Jp4xOtvAfRphV5AmAH6t/rHzM6E0jLyiy9KRj3Q/p5bkY3VdSLrU8PXUBvD/RRVOX3prFF
GL3hSfEexMQBfWahmnBDO6qLCUuolvisWqkHHxlFyEuKE1KIAQZQA2GaKmNMi8WIJ8A7NLp3VgGu
ZnzSzGRvkmRaaFV3P6XA9LK0v6urwaV7tBVUVu51IorgRZFSCl306zdEetuoEOVKz4HswozL1ZoB
n3QQAfbHtpP2k47zjVR4cvTQm/V5miDMRzRC8QiNmRhNurbVAV3JMq9+kbiC3pxiMxrRBZ9srhgY
vQ69HyxL7PSSOy8m1U8LjUoEPPGuONaT+dKQfCrFf9nHkIDAC4Lnouxe7uNajjPNj7jd2xr/9k9S
6yX9i9DAa4gkY9/uxE4WX01AcSspxRqHPCikjaFsJRpr34iuFBIn7GOgSosjJQ9+lsRyWHmtnnDr
Ol9qkt44zR+K7hEPmrM8Rt/EL5l6Y9dFLwJHY/v5q5WB4FwGm/1xcWwWVwCUWe5iAi3Z6dJIYjKi
IZyLhDOOQHAb7TIbFkuq+sxBjgjDIfuNnK75T286kVviTLNRpa3EeVrkVGeEXsqQZTerI/1WhpRT
LRSEe11nJGy4FVQPpG73eqJ54SZPau3y5WJBno62sA4BUtQkb3Zlw8hPmjWtfHU8dqy/rKDZCcju
gFFUWZs7u0zRWLgfwuJgK9WZt7mr6w2y8grABA46LQCQwpiu38TWPptrNEidwitlkwHEMexir3Kn
mVAK/K4xn2sYNgwFdolJWqZ3ewEgFhoPfozpZPS7zLqz4rdbt83KieVnCcYJria3WrsNs02IpwEn
Nm/PrfWFbuMFgX18TrgNHbp7dCnaMvLG7kuvq6+0J+Y57nbQXftKAnfDphQIghvGfI1SzCgldelh
grrT2nYnWdmxOU51cir0dl92TyVQmxxXrwRLqYhZ+5YH+Vqdzk9gPMlmweNMW2wUdS5Gkv209HS1
d+s8O4lMbcakdqwQh4JjZkYSdal0iOruQdgtlxAZ3r/2VuIFbU5YmOTpYp4g/v7NXnUK2p1lHpWe
XAgkSvfqSz9KzU6dtjBuK0fxaqlFoqEVveVbKUs53bc6CD4IwI2QP3aGYJ8HBMT5258+Gx4OTD45
BkAK6YldP1uidtYEdbPwRBtM0EBVRTqgIo653sZpu32LYiUR/6EOC6DN9UpRr8tZbxnFq00F4Ewx
/4PtvZPirQO0utKr6jrFHJST5ZaRyiQp2q7wcoJIqKqXaQb3T3deH7aaFytTHp5KdJCYbyGatTTp
TPVST5t8KrwBbU3ysWYMjraRXkrgaD6XhhjoMst3C0ty3/9ym0svtqU5RkjOdEPhNU39yuCdC5rv
Nfg4+S9j1N1GS91CcXYBIWNjabENry8snhpGi/Alw33LWLzhqjRipa/KAsfxqjm0E+0qq3KzETjz
nRU7e8V+GNpjUvcPBmboAtdkR9kpy+g24iS5cX2thAjmmQK2zR0GRH3p5CBL4JsGDFo9wBrtiK50
m91L0bFDlVxUlHopeamBrIqAV1UYV2+Og0SzZvk6aCYLpBp0Ao7T9dZOirS1/c7nEI2fHZrX1cSJ
5QaJk2c9SoHCMhyCnlgSrYZuS71lbbfjfyWuUrENl6AcI9SLMkOT2qsTTrBOSkydSjfRlTlgG99d
fNflg4JaJ3ESYHnG+YsHTUJnUEFjomdNucyul5qL4DM1GH/TlRGJpI/ic60QreydQkU0xhtggpvH
VTXwgNRhggFDeboIIxNXAKQqoDhJH+xDXrJoHDDCVygA3n/am66YWAkBAOwxYMlryxadmVpdocVm
7jWGfMSa5KMe4O2jbkEUblpALCPUUkCFKOgMLdsh8siwbsxYZhyZVYb5OTLtXYpyVS879wIUU6Ed
psVbmMfbwlKsSx8IlU9cxW/u9qEJyrBqrNzLJP1i7ouyYULc7SJT2oek3hJtdxVHnyqNd8gwXYaw
uyOD34dqhxP31rT85t4TPwbWPHKc4C/R57neWFIIjcyUpNzLg48OLLGcYB3kqIi7Wfbp/yPFWvu2
b9dbXHt9RqESOD4P3zyhgOnaHE8QE17lT0c54ak5qlbTuk62f61rxWAsjPZOsteKjW12m2Tx7LS/
QUfAH2AXLO78SisKBFeJ40asu8KMJc9ZXWvjT8o0F/iXpSdrSk9zCjWk7JWPUx/epTJ6+UW8JT66
drgMYjqNWPY9O+P6M9RxndOO4uaMqVibPNoLG9uQs94X+sZjbyy1bPuDfZl0VHQLtjYuHU286xhA
iV53vJkP3HhX2uINg9bmkehv34zrqxxxp7ipC3oH6MNlmMGwsdo8/0ueEETQ889RUj0RWLCy1b6m
Vmvv/O/JNH3PQPfPobSzzHCj/39zgYpfhCsrnQKBTrIXN0ao+I4x51xZsmTsBDSp6+IfU2f9ngus
1bF4ej+Ure8xph6i0yl0RhbrdWGTx10fc0moHPMu2pctCsk4tKFpsK+4OIaCLjd7z3E+512w7030
hbbgo7cXNU+NABfdG5B+pJuL6yOCgGP6JmmDJL0IppVfH5pxdkUUtxEaMlFT8rPcDYx7Y0ReQfm8
8RZu2lfIuDF8hZqE5u+th2mTRIWBTWUBBrk7lyiRjI3lu3MRA8LzH3T/sWMIVvuaF4Tz1/fXvm3z
gqtEwgatKha/pV6rjFGkovczr6l/4RpD65LMHrTEFAwHVeoPseAKyd0hhaQkGFI0Y4De7wWVMe87
0GBMgziIdL9OffWSBaZbDH+//xtvYYKvvxHNO+DTYmMuZiAJDeoxxxDAEy1OISUuOzANwZNIDZ14
Sd8JM1fB29WNBMubrZCwtj/QMkd0T8Bfxfm4Dj/pXFR20/KOxugL1lCuaHIK67d47g4J7AYV8T3U
x4+BHx5l+5NUZ4f334A4Blf5DS+AIRBZJJUKEUO7/gFtmExJaVj8AK3aMZP8pGOdqGHf9P4yqw/6
dp3Fi1anKJBbsQ49hnIeUGqCVDMwXhh8mobJrnHwyI5cJyXIi3aDsnXfrn5q0fpgBGriS70kIWog
HsKw1JmzMN6r9kW677RDi85fa5PO0UwOs9+DObtmtuUkvBL4mXRBkYZIymteohCr1tB7A0896lrl
IA/hKU0MryUPyetko/e5klUwX0dfWShoMlUQP+VN4Y769GQSkojrkfwoWvYBnRMqNI471z3tjCjf
WPH1sl7uIJtukoC+oQGkLr7s7M+TFVZY6ahVsUNYmK5rsrN6hGnQVoyBvqq0VsWcWVfwLA58GifR
RUDKQT2LEX+kIzSub9RrKykm7+F/f9Qi+s96WFAAsd18ukjN2O2a6TnkSI/4wrzCTpGvd6qNRW/r
Uw7T21UXb19LysyYxaso5Nw1bABHlOPzNyX7nviTCwfWjefStdsNreH1dckk0eihY3SD7knyRMEW
GMmBSn7JFeNkUoIKuoA+YArLYMLXv/Z2COdlC1OyGuPhuyC5SPMfRMfiPZu13pmBxMozM/SAF5xj
kY0hgk8u7Siwigni7dDurAm1HpliolZ2bXw2oVS9lk3wgPtQPxlAH5qoR4CVrjiDi/eDz40XOtkQ
J/9/f+Xiu6h6Gye6JgnTw7+Y6hXySR1VugToqUXgIBgi+YbqtWd1KtwskZl5ft0FY4jMkL/3LUmA
V0fpnyK7E3tW8JTneCM7WkvY+Ik6ahX0iJkRi4P95uCWE7THzohyrxQ2brzMGbSsnagfTExARTkd
gVTp0tQTQCHh9SIQTNPIydI4eQyI8kjaqDv/H69NSFvSY2BevHhtmZ7hbGcnuWd/wWD7qJuMLYBe
DmSUIKnEDxRHW9b6A2Zesl95Kfy/Wea6NsMjjUVXcPSCytzVxkNlJD9am2blIPt7td04eeKXXMcg
C/Mndj+GP6ItsIhBcqlVVmJqEanGPe1lT9eLg6791p0tas5tfGUhRK6hOylCqX3xmSopH0dcYCPP
SmVkeTtPxnEvjNHFrBkazLvBtzY278rOENL0jI9otfB0S/KlEZt2x6QEEx8z+xAB24tU0+vD6hhU
U+T6lv81LvUHO+o+J3X+yaEd0ubDSa7CnfQ85Qq+P1t0vpWQLxp/WNzQFEFlZkkiUfMmHMMk4ydZ
DPMmeZ+U4XGay692r39KR+lkyskpDZFrQmhHUd1Gqf/yw+BzoMq/AtX1J1p09lauvfJpaCegzsG1
B85oOamtkNwpBm2I4OtGbohdYCdnO2V8aqvWM7K9Lm0tuPplBMaVIpbPA/b8+sx2vTV2cR9HHsEF
xt/sZjYOm/T9sPwyY9BEsU+LIzz24Jxay9jroj1qGv1vEOQ0PgLtoAQfrKHfyrVuczqUBw0U4IUo
AWXgIih3lBKSakghshnlRW70b7Ei/+qrb22Q74u4fY6q6iBnxQXn02Aa/gaP+8NBGQnTg19IBb8f
e9dekjBvFCaOAlGxRMWDBGpQ/KSclGd2Zlg/ZFJzZEO3bobBcVju9NLmXkySnal8+1LFxXlWY9lt
YqYNoZ0fKRy3gKErgQ3qE+LaNGCQuqQXtPhwTFgG9IORDy36cyqjMSvU+yr1W50g5NImAWc7qwGN
tqobTvd6P3/XHexoCiXfS3F3Hmr/sdHPjWZ/NSmnaxkwtaRRV8N+oOeZqKCdtwD4K9sbfDclvfBq
Bhiw+Kh9L49yH9j85lK77/C476v5y6T4l0EFkB5pv6rJuiiZ9o+jh5/SKj1pn5DuvGvrnGH89Ltt
6nRXTEMI0804bnzjlQ3HbwPgBJGPYuY1S3hzeUVd22YJ4ghe7yv3RaR+eKpk9SEJxi+QVL5pDtQn
1KDwWvPUEe+FOPqR6edBrv5GOnmrNX7Tmaa/JySJENRldAa67frbpshgRlKDbNycOl+iJnxCofOr
MEhrmker1u7lOEVEHzE/2X8SUKuNVyH++cVN9LqvwNQBcb1JwFUjdeS8jHFCkDMPUSIkkZgwq9he
MDxMon8slHOikFtTiQ9TFVD3JPe13f7sjHCLtX9b+/Mm6CJaBnUHBcii40dzFQZJGyBbi2oCOs73
vd2eGzN8iuf8o6zTAnDCBzuk85ZP0teN9yD+8Zv34DAjEhhXEohFXRkApZKZUKDehzyUhUW8QJw2
Ku4QSXcgEwsx45jq58g45pq28RFWjgqobx18oXB1uZnuY7kZm1Jm9fCBqeqC9H4uBtfJMVKJp/0A
EbHZtIhfqS6p4OkjwKanp6sv+4h0uUu5QDneG2kaCF2UJMcLEgNoNZjcyoHHah1EN4NdecqkjQde
qa5ZHYCSSHIt7HUWaUmnZ+a/bq4ODiuu7Zc1LAerd/sOMd9uwqisM5HaxZtCkau/5EyIReTM/6eN
SHBbdok+Bp7m9JoE2mQRWPsmHiUjMwfP9ouPQF0+DWHryX6+D+z6otJ9A+YJ4N+oN26ZW6wUp57B
BeMEAXGhxL0+9XRwtFqW7OEV6DTbpJhJsS+zDwld3QCLDhAt/zRh9FntyEpN56mdUTM1GN6E7d95
qe6kIN3ljRpxFHr8YeOvVdr/NLTxQYhqvX801nangz2hkJkUckGLQK5IVTfbkoOvcU1NRHQYovjS
IyiRYrSKrqcRJxsx8bb1yst5s+IiTwGOotXALpDR0gH40nnrWDUwf9mAwkU6/sfPx90JkIN2GiTj
JXbAbE1pjDKEFmPcDgtVvxQ6/pmZC8f7qJjOvU4sfn/Fte3/iixnok2xcuMq3MbZPCgtup1B81ND
DKlPFK72CHpnf8lelIC0K1UfrbK46/XiibnZP+//APECF8EOGDejYVRbcFmQxQd4c//ZEnxuNUdR
cy6iC7nZXWAA3rHKU2oVh/eXWtk9FIkgp2B8gSleTvqzKm/mdEIZ3CrinVBcwDNq35mSl9TVR5wH
6mgLNbxS40OgxS2N3I0uIbnu9dPJ6jiH/cjbdWAspYyErOqcJ3a+6wM0HVFlVwLjVBQ/gyRpSTGk
ryPSbDucW1x2uDvS7Z1LHDwiU6O12rl+phv7ughaN7D//vOXg2APiYhoqd4M+MJ86kqUXQbPwtqC
jXJSeu1DReshaJKLRa89c/7YjFJM70j/KcxQFFBvBsRB72SSZBJ5Sn0+UjLfV61+KcfETfz0EOpb
StArQ0zWA5ojCi+WXDLLQ7nF4jfvSTC0r3lsHXK1PQ9qe9BQhiqm/iE6G8MXM9sVubxL8bVWJNmd
IgpvGOgbUXft0nslVtM5F6KfS/+WtrRl9K7TEWnmGB3q4iHVvjZB+mm0z1hSgE5V95VuHR2p/Ymx
zJ/X/GQ3ZJvma7NzSSTAcMoICosMo1Dii5DlmCX8euuz3mwRJV61LJfn+1WPGlwW2be1GBKWYx8V
jZAitpL8o1ONd7Wp72u7/iKaHZLdH1QnfoqV6KSN4Vkt+g9lGzwa3LB6cijS4tlq/IcGAlob/y7l
9P9wdp67cSNbu74iAszhL5sdpFa2JNv6Q9ijMXPOvPrvKR3gbDe70cTeGMwAAw+mmmTVqhXesIIy
uhDd2XiIZf+/H2cv7lygnWGe+wNSukO0De1u50cRqFoJxDwK/nm8klaK62n5LmzhIIhsMQn2ktdZ
FgV9qgqtmUyKv/CivqVvIJ2vNJ8uhVTaHWAuEJGFMrTIaOI6LatmRDKQrttk6cxiWualQDAYz14P
GmsrLT4u8g1hFrdki4IrKlhgjomLsoG0tbHy6i7F7r+eaTkATgJqgqFkpb6Aj46i2KAgyqv1gDno
rMHJn1Buvf5wF8agOFeIRpUov+HdLYK3npVMJhO02wR+RXTwCjXeGEq3i1VnX8EhsP+M05e+ZD4B
ouFurtZkXi7uGPojQoqX9uZSF2mIyNmcGDkmEYEDIOmj0m3X3aQunQMArf9/mcWO6boib/FehqFO
37kL/+2Sd/BQ9FB30eow6UKeK7RFoJaiTgqgenHm6iwI+9ZCL0fMOAQY32JolFbSTtLu23Zinusj
OvLf66Fy15A0ol2jwKc94045HRoDY49qTZT1Rx3zWPE2u6k7alH+IUWt5wT5Rur1W7W3X1c20oXX
C3Sc+AdQgr+WWQAUeL/2I5NHFqIScAkYUgqKa59il9m9oZP0Epd/6iR9bpzhe2bpHTQdd4jGfyVp
OtKReg/15Eeo2iu1z4VPQZpJd0lA4ZDrF8f7r9wLnWurykcK7pQBW+5Mz7Z0lyK7UMXGK7bbVuy7
TdWv3D3nW1qAp0mpFeQmqK8XCV/id3RhYkSoVKff6da7Sqyf8v9+bsgwCbYadSGMNXRMTh/NiOXR
l3S9A+740g0vTovsoPw90VcmeOdflmVAwrKfRP26bPNPkgbaV1U6D0SC20i1Wxb/MIotx/uqXHuk
C6Mq0QYk5piiTAXUdvpMha2Ugz1XqGRP8YOc1uSH3d3o+IgafnYWjbPCcdvoXQW4cX0Dn4d5FqZz
jzgArVoUy04XzjWrGv0eQaCu9F1TAmY1O66e7tLV9uKFtAj5N3FIhbSVQOCcLqWngAYl9KU8lc0n
M3wcSxnQ9p90oF9fIlGR9rSKI9SdLPy11vKi81tGrC4qERFvz6bNapM2MQUmq5exa6bvufIWOt8B
wLTpQ6ytzTwvbB5hwe6Qh/FOlSWAoZdzNehVlFcK5SYefdCPP5rimSlgnWUrh+7Cg9HVpq2HYBcz
ziXwuC5ygPCzQ0MhcaA2fWoZruCD5NrdIcoqPMLWZGUuLYj1OWoStJHA0SxCC9MEtZkTFhyTDzt4
HM2fQejByhRmPvH79e156WCoKDHzWF9cM3mBB9ScWcflym4RZP7xUfvPTveZtbdJsquwikV/rvt5
fcHzuMnpo0XD9QUDBs3R000aSil1BsgvT68+o/GlQ5dLxhjBP/g5JPjwT+OvZHQXdopgVYhTr4kq
UvygvwJ1bPRtmpkBulRxAwwBFfdRALP8vTbfQL29/nQX8h6EJjAhoCVt6VQIizNYTZJTljU6Zwom
zrmT7HMzQje+PpgZFWy880fGC4axnQ37mEXdw3jf60//y2+AXU4KK6C7y8DaZrKdqQGaOWH0MrR3
/ejvw0zeW5G/N9TMnZ1kJ5fWTp6SY+0ysFLX0CAXYh78UoaioiWH7MJiA+sSTdc6jjuvznO3Sn+3
5XtYvcwMcK8/6aVPKzYTlyKlIIPB00+b67WmVP6MzFZtb4Imu6m1N8VMdlle7Irm2/XFLlRj4DT5
qMB4aLaeYer8MY9GI9OQ46mtjQovMlCeR3905+bZrJ6yWUNO/Gdh04EJfkKzzudsO+TDVrX/UfkC
w2FwfupqtHK9XAz6KlcM+kiCUL9MCZPByLsEZztvND6VYniBY7LLgk87sY6+MyKq2hxnKM+S/T7R
drz+Si4EKr7vf9ZevP8hmJpSmQjCaS5mr+3e6huG8W9KW+5GaC1Buhb2L6+IwCq9KKbhSzKbb81l
1fnMv7GLdWtGYzQr3KhAJLe/MxoM5At55QVfXhHIMBomCH0tqwit1u3egQXr6eGw5wPP3RsWuvse
NegMDRF//Pf6O70QH3mn/1lvEUCmOK4bs0ZLbU6JFL22wTkPPOKM6HS8LT5Dxhhj/uv6mpcuAXrn
uImiYaSQjy1iZEuGP8P7JdyrmKdpv7NSu5H9ZGPU/0iathtMBCJnkDLqYWXhCwkt3SQUIQWSRwNF
sTjBdW9buZp3Xl8+OmiBDBT3jfIRatu0uMnGvZ+TspjhRu1/1HTx91ryMGk3Kz/i0ivn8dGVR5CT
BHHxyodEi2WYHZ1njU+1qmyiJsJ5GL7be6L6WGHpnly+mCZi172b+rL4QTBwFGTHStc82F3tBjDk
smllJ1yKokiPMdLgtzF5XbybFD/SwC+5mSPlVVQWSdwxq1bAq65Jjl8MIlDfEQ8mFSfzX9SVSigF
ec8IE4fXf6I/AqaP1HacwMykm87Armi9TH4Zh5Xi7kKLl5yRaxK8Ln1M9ItPP78TqU00BlwUYb/p
CvwtOU8wiA7qcJObt93P7h8D/Fqxl+QPWoxFtOPqdl4dJvjybWh6azWdevGVk6fjRSnyk+UMoY4S
w8z1iMonvs17xVWCJyh2GAm9Dv57o94BcnRTDQeUQ9++zcNHIO266odf3GPQ2cnPZff83heZO447
M9vLZetq0YM+rfYFL8UkQj2ILRJfUmD99LVJkIYkdEY7T82OY+AhL90VM+4D4V2ay4fIelKhRjXO
b9OZdz0s59Q+Nkiz+VgEIkpa7uxVtIVY8bQ7x4ekR6lAYaUiXqbjLfWVjrgQN76YLQ/anTlWdyMR
DFe3xs3j7EaWHwLlrQYnExuZG0vZbZqmrjk7K3fSxQyMLSzqViRP0E8+fTlNqJopWTwvJ0BxMmg8
ORiYw70kYebmReNi1ewZUrKxuT06pXa12zJYOblneQldSvSMuZ6E4C1V5+lPwG+dwVA2tZ6t6+Ae
WDcnYujJRmZCsFJFnz+vWAwxJ3oRBAvcTk4Xm4K2CSr0xrw89CSaaMp3p/m38m+dyVXSbQM2LXQt
rKF1RmHyysv+uv1Ovvtice10cRVz+QATEp5Uue2i51crcQXBu/aG8Nts3c/hhpbtpuZtSzsUCCL5
frC3Zepq6bNsb+bDpMZ4zf5s42FjBa6lUnP46NYWm/y3moSbyI5hOCoHyB07NXwq58eqfU2c505O
3U5Hu7lS3b54lbXMxaljg4nzJg/TjTaXG2V6VrJtYG1T+6feyW5F9mmggThoboDVHHYClWuGOwjf
Qf+JkZVrJBbKT6jxuF3M7PDQZo8N6KDrd83ZVcP7IsYKwjlMpLM2BK4CmRTlbYulxZtgQgmV4Hzy
wBIwKkcbgjiXmdvra56PKSEb0xBgUE9aAeNgsUNSSeriWEIOUHQoBdpfiC6B0HBL8Jv0y4rkI0bM
ZAp+hsZKLXLheZlN8cTMxtHQdBZL51niTE5hf4kjKlogmP6680fSdNfaMLPokjW4kripFhvyZMHF
hpTzmlo2chqvIJOIYJCbLXZoUIRz/j2QcLTgWGDpLUT4Vl7zWQwUrxmNUNHvIYuQF5eokwY59yjP
WhqRawXHrDBdhGk3ApAttOVk9U/KyzfM1FMGVPiE8NQ4bKu1fObiO//rdyyy8loeS6fQ+B3+DKwX
E08Nqbdy6LeTjLiQNOJrOnvlSsj7wq4tXzwgEJGTO1yey5g3NZpc5ZHZen31s22+1c6hTV79dDPp
3yR7b3f/9jShKEjiNvKMfeO7frVVxl1S7YFpC4KYtda3Ob/N+SD0GQQwlzYKN+UiODnl7KC2QR9l
3Cn1wbIOznQ0a2QufpQHaeaSd5PAhQpJxzxrPc1+qGWviFz7e6HdGXtrQJxqU30aw8bxX7T05vp+
+arMzt7Yf37eV1L+V2OiqPEw6CM6IXHoVfPWyHb4rNVPcbqpH+sJXY7dWG1jm3N5l93JYGganRN7
nIvDnN/c5Y2baC5q7q28DRUQAJsDAABneFaslfjxBas9+6HEKnQDgVXBnzx9j1kcp/6s8B6VSd/a
vLUQsSgYM+94KX7GAZx7e8xuHBkLQEvxmE9ux0G9SZ2ugGpT/0DuzsXexO38P3Wc7OfyO7pa26on
0zekx8T8Y8gQFaxDyhjVvC+jihm+F8n2wR6Kg5GiSo9iHpUAlgeqs8v9/ACA6MYynskBNpL60fYz
s5AfaCk25VtS6U+RLO+AuyVYm0Zdemgl5Remp0LbXhUuhe9x4lWTeQy7tzh/Nc2bOCSNM+71bI92
u5tId6FUbTtw7778FMh/Ou0pYiOD70iw0k7Fg1S3BYVJYc1vYZHsUq2+0VKAPAgvcyFd3ybmpbCi
fCXJQC8o8hch1HD8YBwLlStD/Mpd8ys4Vs/GsCvRhuJ2PMbdYQbrC5VOPSgmsDYmM9th3OgBEi8b
GBmVeqs0G6d7usH9RI4TN1TQt8o/2eBbw9hFJN31DadPe1bu249sN7XEpq3D9fzHvPPvJOkBDk88
bmodHRSP/odq7Mv4WLaPvr1DGS19UR6qnfMUlqCMu3e46n28X3kJZxmvOMoAvslsBb5xeVb0ShoC
rdJbb+qKbf6jy59stBJ/B4/Sz4ZT0llYqv7yabaMbKrnzD4q9Y2ib/X0UIEF6R6s9sYw38PiR+rs
qqiF27ZpGk8fS7dkeF3tpXw7BeqmzqnsWyAcN074qELVnhWPfGbWdzCmMUh4D42d1WgugrnBN7Al
xqMVfw7DMe8eAmeTvWXlT9UZNolS7argwfCxq0oIgYyCQKw8av5+RPVPDQKv6D4BMN5Fwdq44dKL
Ap0BEBUpYppCi9bbJKuFb6sD2SBkLJpUHMlgK0wI3Lz5AEO8culdWo4xGLk28yiKpkUlkmSaEktW
Tjc3HLdc7kVnHoTFQWL90WLmYska+N24cL8zY4DWxviLoeQiu3f6JJQGOW29EjLfVH4IuRahdHt9
v62tsoh4I/4dFZNHZhkh0Ud37ubxY1LqtWTlrNxkV5MZwVNlXHLeeMjQ6AvKVEAVu7cS9r8D92cm
jI50a5VkPGbzqxM89oKAzjWuTJCWxuEBkMdWrynk2rWJ+aVMkRYnGSIiF7BaloreDhTZ2MgRz6YK
J7gMqn0roYKa27/T+EfYqx5FZeArXuUoG799vv7Sz7tQaD9wzdCrF6wTYt3pPeOTNJthrNFzGCpX
5G4CpSiI+ar/xwckkYbIqgEnKOpv11e+kDHR/wFKjvEmAj3LTdUNTtbHMb1LOyINRmRQRV8m0fKN
CTm1+HQ8o1ub5F58WOYunBy+Mr23xRZLpi4jj4obqEPYuYZvghUm/EJEriq0DkW7iyOA/Vq7srkv
fWU6B/SxCaiywaj39D1HdjHLOATwuMn30vhMJXdq3sR7tuJXuX20Q1hdEhhKnNWkZK2feqE2/gLp
AgxBIeDMAcecDHOkZ40IseO7Sf+Yii4TCoFG/2FY1dqjXigHoN3SYcIh80v8+fRRS5Sf7SSGABAD
vbfq7KBWO0OZsYV+FAS7pkFF0YKdiv7q9S116fsKkx9ST1wLbHpbpyunieUMnWPVHkpTG7P/EKrw
lsCAh+8Eky+lHOVDCOWsrCvSgUWydrLuIl3Ai1jtYExSgSM1P9SfrX6nDHvH+MB61fVnPHN571G2
ETy+AKuI68tfCJxC2oqRDPGMefuiBmoHpR4KOqKMZc2bdtIP5fDTH6O1hxQ7dPmQaCFRTOuCZ7Qk
guVJlBNFWiKF/j51LwYd0YQKNoxzr9e7Hd4/OxP5ZLV9FNrieRDs2tF2Tfnl+tNe6L0AxOAMMc6k
6qRzuvjIEsQUZULPz6StECPPo6MuadTfC7J1u3kWTbfecGtHd0ebOsyQvGFNOvY8dvETcIkQnA8y
o+V02vCLwkptvfQEk0pDNFGQAKoMMmRE3ofmRVdGt3O6Qv09P8Wnqy7SDByD6yQS8qRpmR0wMECu
AF11/QA64K4q86eV93x+jAXLGzAKbXAuh6/+9V+lkmInWRYmMD19bOUxJXbrWtn0DQy/1MZHYVM3
uEjhjhySXq0srZ1tNbJNgVOB5syoYqmCZHRjQ7RigjY7tyaqWjHAK3QTOjW7y0vUkoX5NbgynS0Y
g8gUOuLmvOaafJ5mnfyI5bFKyqgMYyOsPVkOsKJECTcyDjJ0HhXfdX8G/7XmZXiO94VHgTQN9gmI
ptDHFCf9r1de9VWba8pUeZVSbJMA0KApe7HW3liVtBXiV6UQ5pWwuTB0t1AlrxvypzZNDyEGktoa
T/lCLS+Yn6i8stPF5G8R1sh7hqQOx8rrjZB5ROG2fez9TkH35midBQ0gQ8rjABlto98J5ydxjwq9
YBMrO5x/vCx7HIAVdegG2yPaD6YG0PKx6LB5K12QrB59outb50vM/TRK8VPBSiO1j6oj/b7TV5gN
tj0pU4v66Rhv4eihsAFhncaDEKB3bMiZeuDWSNKodrcN5s5N5SfhFxHd5N0vfX7ouDLs9nXssVDs
buMAJRCoDaJ7U4fhrZngCqhWN5Jdr4VXEbbOfjjDOAEgoI5YqpZXOEqqvYVKap58+GTzJhp3A0LQ
SLQK4Qqz2c8odw78rrRby4kvHHV657ZMtSekspb3Jmr4nSlpFfuOOCaSQCHfkszGpiz3aoayg4Yt
Yd7tzGYlpF0K5icrL7YYXoQdE8668qIJCx00BYQgihCOEatb+q2d8fRkofxbhBmPCoXf+ry+Zc4H
cWJ6IgCzAPsvqBV1plZLbd2XnjZAHRPlACDP3Bl2RZccZJqJOr30Npn2CeoVxuvK6ufvntXxDwM5
IqDWS5JHnxR5YcUqUV0yd818MJ6kWfhpxps4ue/8A7Z6+6bsd9eXPQ9up6uKy/6vSJM2EDPNSSmZ
IfCVu/vmX46IYjQ3aZF4nbUCW7+Q/Z4utwhswIJHrdR4yFkNXRAk7hQijoInPHq4PZK87DOh/xkk
fGb/TUB5rj/u5W/8lbbAYzcBC50+bxXnMybaMlKv1K5N/KoGOznJvDS1N/C5QyP9sqftFf9Opmu8
srh4madHm6f/a/FFjdVGUww7cWaDMW1RABigr5Bp947PbDuT6JIQzcVnxjfgNm30Q5ihOY4lZ16t
hccLGTI/BYSUBUkUouayPWsFOB737STkspMN6PBufivmHmm8/DBEwmr9NcwaQuEaaui86gbhoKLz
DmeKGe/SPJZZCzi/GUWwOaj29fzvHDpuBSgTntBKi/fCzqa0E+U0moYiXz390qFVII4at2iBYTek
RvVmqnRsypl6lXsam7fJ/Hvl855Hbi5IZIaYC5OsIEN2uqJZWkGFRUEBqWDcGeQhEDT3Y/8w4odr
TrVrjPTBGKSHu6K3364vfuFpBbaWnhPp8LlkfVb7SgZoIfcw+zmUaXcf+i4KSyG+1UMR/Rnrf6+v
d2ErM1LiQzKuhwm1nC1lupoGWmbnnkz2K09IGwX1yhX+9YUWxwUEHTQXZHQB1J1BQ7gSYjtHz07S
x92koQYdG/dhbtxD6ttN6XdUUA5IekNvtd+EOKuZ2d+isaE3Wfx29P6zSoKZ0ZOpe35ieoGDO5j9
ENjJz8RAiKCbd1PovPpD/7vDGGbTVPHBMPratZFk9EDT7qJYChDeUJ/78J/rb+/cHERDOh8UGzxt
+nZnEmShFOedNWQ5hiQmokH9VnXuypI2Prc6fVORPzV6u2nliL576o7GE+A3d1B/rfyOC8cR6jA9
MBJOBCmXJEYNw2yobEjFSUCU5zY7hH7wra6iW3Poj3X6OA29ayuoF4/ZnWDiiOAMXWbfmO2xpM6x
1Gblq198NYJCSnxAY5bW5ukpitEEBzOHet4UcGxooacjGf+Uu9pANoBKG+QzdCWYpsU5VIPCFcKN
2aTuA3nVXu7Cnczg9j+/ZVFi+nqohgrsJ7REyLdHEsci/NmgrmCG6Z3pt8eA6BzhUG8Hq7CgSydM
MGeIJPwTzN3peyB9RvIgjQqvRaZsyoKdng+7AUOgUjqIybVwdNJ/FoFBtq19XRX5WO5mOVj7ICL1
Wh5DBotsU4Wel2ks7uxihEs8T1MOQgsypXFk1EoLP0Fhy/hScyvN3p1Nmb4GViaIJ43jYWWXXvoF
xFQdVUWB6VjieoM5VeaxKRDskx8tegoK2lNCxH9CExeZkY2P3YMxBtvUCvbqwcB34voPuHRKHFqz
dBkUUrOl0pCS6ZGhJQZRIWSIrcHtx4MzpmZp4/K/XooWDvAVHZ3nL5rl6VcfaqlsUVXKPV+Vbyw7
3DuIsWtNwC228l3PexcI4tI5EZoV0EqXPdC5lGOrjeHP+LrsppP9AKXs3rE+U//YoE4pa/HT0Gf/
PWCGVbn+DQUbH7QHF3ck1zXjtlZBq86GW6yP+zmsjgyRMum2y6JbJ683udPv4zzb+m10r0nGTdQN
K49+rk8jviKodCEFA51rWV8XSWDl/QxVUhoVr8s/48a4oRzC+1za5UbNJJFTNr3YSnqjzckWuSdJ
kfedPSMENh+KKPt+fYNdSMfgL7Oz4eoxQAI/cPrZczS/pVxGPcRpuluSDA9NHDiJ+ldHuqlxTEIs
zTJQCJvk/fW1zzc3SwuLRiEcwg2wiHHRVBdWOavAJLhwBoUsxXmyqhCptujp+kqXdhzXHfxO1Hfw
QBPH/K9aoym1AKdLRmNR2Nygh/A9t6Y/WCZ7XdNLbmvZ0XaYi7UZ7uV3+9ey2umyTOpCOREakOBh
KroU5W2mJg+DXSfAD2qvd5o7Xw6Og62z3cbd9Wc+l81iqzFOIQMVsPWzcj421Fg1avTayvamasub
bCp+g2XfSX7+T9hPB4NNHt8navhTwZGNxt6xLuq72VTcyU3Lj67IXq7/ovNMUVDlbXHlI5TD3Xb6
OuK0qZUpIoKGY32rTEenQx4oxQ2F1nQvF4R2YyWmXfzuf60o/vyv714MjWFWJUActXpAHfZVstJ3
qf5n8CFKpfF9UJNxWP/TifrPosuuXTeB9ipmHrMxvQg6fJRN+ylh+DsFe8kqN30U7do4vLedYOVx
L39yNjp3FcNSro3T5+2TxLD8PgT/k457s4CJ0LR3VQbKJLLx+TFvkyzfpWq9acoCU1LbtazJ08p3
MBufuNc/ULV80wpjJfR+aXKe3uNCGZljznCRELw86LYxJr7kw7EbDekuiPrQTUCn+uZTUDrlpsyb
fD9HQEUK1O1Ju6LKuan8uxr6k6MG3lwH36PAxN7cL1rK1+KtmTsTN6f0BrWvzzmWNpPaPMKqub5d
L+SDX4LOjOoEPh4XhtO3aVeJjpE8s3oHiPRov5Wd29r7ANytlTHcGX6XY/tgKWg2HhPMLWMGtGno
/F75Fee13emvWNxbYdIWUFGpryAzbfle7o/m2TfAKicwjdCWtaJ5G+vpgxzEaxHkUoAWnQp4uEw0
0HM+fQGJNdppVWAFULlNUe/TwPjTyRMDyqB4DLr0ZtCc3SDbWzloaFqM333Z2YXKQWreFA1WV74S
Py7GU3F1YjwtJL2X3eBRyRtA+ijZ1ilwOxZLE2DOahbuq4Do5ZSvae08DZ0dMnQJ/1tCmWiNoUKA
FIqNleuyJpz0yDHDjlQskKd9bcuSq5fN7Wy0OydpHjS7CFdyhUvhEi0ChTaysM1cysap8mBpta0x
2xq1R4y6doXZffMN4x7PwIM0TS9NkN9c32wis18e1L+XXNzI4EU0a6LLj74qZy8Od52SbYLc2qJk
skP1aOWVXmjKiXYjfGph0OtQapxuMAbfY9k4Cl34wLhB1NudEfCVe+UYklCDHqu9pClc3GH+1Fgc
J1MKCC0c1sp9/bzYQrKdCQOMUnb62Vyx1aYhU3Eu8Qw0L1Ot21tSfN8XgKgHMzqkGsVXl5GXpe9d
Gx3iMvw5ad132qn4RzL9CyXln0qmWR4xDvNrvfKSKgX+bs/vVlrtLK218RWIfsTGj1EFSVR2u34a
fuTaCB85s8GC6tNdaQFEs5rwNU1jDZRSzsRnrO/iWN+n2bDRyvRglMYTqsaje/2jn6tZwcARDX9u
Zm6NMxE5HzfAYRhT0RIIP+6j2Xq342xvNg4S6LLduZYPvM2efsZ9e1SC4ZB06rZXg5smTGdw33qz
iV/KNkMEhqzKV6rNIRuCgzwOK/miCDcnuxP0AiIgxCMQDAJCcbpbehSNq6hCDFdT3/U5wE2sdaWi
2V5/HedRRixDJxxhJ2FJ9fXnfyUNjTEoBg5RiTdZzW3StgD+QMZA59DS/iXHgitWYa7MyX2jKN9W
1j6LuKzN4IgH5MBTqSxSpDps5SqbQCqGGga58XSM1eR2TK0fUa48GkZ2b8NwIGk+ToW9kQSkWEvu
q7F/pJg5hJbPICzsVl77+T3Ij5IFE4nzweFYZhV+NJeqlCixN2nTvpEbxLySlznUHtO8hggtNz/y
35JSbcMs+RNM1W9TC35NOFzN0ZqnyllIFL8EQQpuY0oVaofTHRClXavbJb/EGhyvqrubVlMfkaN2
5a7aVHNy2/j+SvIi/pfLTSd4pmRTFI+kAqdLqr4f9n1uxZ4P5YYyzC/qXda3u8SOD6aztsUvPSDA
IEFrRU0SjsPparFqz3nUy7GXKB8Zc+exahn2vjvtY/9raP/9X3Yb8z7aqJhkkJ2drqb2WVBLTZh4
aZzeRs3DBJhC7lEj7ext7MPHmrub3K/uJt1xHWlwU4dO6DQ+pfIMuWQqQa5ZK6I152MScQJA+PGu
Kda4b09/k9VkaWhKEg7UcrONzfpOUse9rTEVCM2nGTKm5csb6nh0++cjClRrnbfzIENfGcUzxBRo
aHMZnq6fl4pBqVjG3siAuZjLreQ/GYO8EmTOzzmcAUFMJ5lBNUFbrDJOjlGqI7NsuXzvypfSpgqd
7zHE2a184rOrjbYGOAaiMKAZoDmLgCLXkh6iShhhdVi4NVPmTHqvB9+1sSKBBd5urafWD1dWPd/F
LCrEkQ3udOFkdfoOC6WPjUK2Ii83AYk3jVDBdGUpO6AMdsx0y5X9lVzp/JSyIswakKHwzs+62lOu
RXIRRASGar4Rw1tJLZ9Vf95lZnSf9f7KlXnhjgDsRN5BQUOgPiOFN2gZFkbqx8DeRUmC0rwpH/FI
e6oGaztxhFqn2jp6HYCRMN5Xvqk4AqchSfAbgIRzRIT856LKm1Gf7JLajNEf9L0M0Lruy49ywvS6
mu9CWwXC3Ox0bT5GauLOVQeSsktWzulZZc2+EgR8+D3srTPRETnq8yCX+Q3hVLk1kXeyu292aj5Y
kb3F7ed34ozPSb2SMF5aFfIclYjAz7L46cZKa/5ArgnGUI/g28xuNarfMYP71oa2V4byU5bN773/
5/oLv7iqQYKEm619btJZdKoWEjNir8n/GH69jfLxXVHH5ziz8fsdX7BDfghX6RcXPjKYWEIDicg5
ZSwEg2rYPi+4q+2dkjre2M/vNoVoJvFh9e7Nin9ff8xzJASZh1CxBXRlwuVZXgehk5B2V4B46N3e
Jp1zj65zLBIKxA70G63tXye52Q9QfILkTy9zGSrh8JzX/8MdgJ66wsObjGn5RYuyACnLLGxjOIIZ
mk66PD7Xs/lpFsm9pA3PYS9jZaw/sNnfRiX+NTprJl0X7iDWNwWSnjYtvdFFdFbthgt6IM2Yk3Jj
GPPGKA6owex6t/L9fVniOIm8sIk7GEjXtdAiHm5xuklyhV8og6jzAV3mOHENfZYUgPRzSMbnMrlz
MIGMzPReCbRHJbJ3mRp6bWdtOZf3st+4SFPspHBVZELE6bOfQqnNtqf0PbMLMiSjtMJiIvGTpwOa
g3kZHmg7PaiIDddac5N0MrA8exvm1V1QOO8zYOKSavH6vjyni7MvLcCWnAJ0trnHTk99E6IeH4RC
73uut1o6PWGT55VoIgqv3iSaDk02f0t886dW2aCK+2pXm8fS3mhV4OkFNhvyP0Yqf+hqjlK/oW0S
/hfdPK/Epos/EzQ5UmlUkiJdPv2ZqhSm9YidiNdEw61U+n8QCAaelv3oM7PeGsP00Wmzq47mbW1n
u9YfN21objM06YO2O4i/tQSj+bRSTQG9YirLRKvAIUjyrr/QLzjA8ruSz8KWFqYS3NOnv3SqogyV
OT/0zMp5rCLjOcqGp0Y1H/pgfAjBVyaDGoC7Dz0jV2QsRY3A1RnZuIVT/2M3MviZ4kj9giNp2Tz2
UvkwROVLnOX3udPs8P/ZTiP78tFp/RdJKf7VO99ypyk7Kib6KTYY3SzUX02yg63UJQ+5WtFSY8hm
R86a+d+FVIRJLsr7DDcAni8fVaEDXJotpgkCsVoMAKCDim8BB7NGdCByW+DR19/uhVSEhAB2DLp1
DhyZRcYV4G2Q5za9g674dyqSZ5MYWtXxCwXt0zBbKx2b84GSOBwQwHFhguaL3tjpt0z1IUkg92IR
EmjPfdr8spzRa+fuUGg9lgJw5eJO37eQSQLM9oopfx1bFZ5FpcClRsQ14QzVuHpcfwkXrkz6+/wa
wdchR1q8hKjwi9i2MC5JFIn985Fk5a2U1duuQrqrr7c+NMd6jS6miRO23Nc0S2nhcAjPdRyGvG1C
GoeR108PsjU82cyEndivN/6kyEct/aCD+WZXbXPfVj4sytp5mywEMWsD9k3nQFMNJHRkk9KznNdx
7sJt2Ek+wJaI/0aGeVRY8MQjDZ6VhM58bguhSzwYEl/Lbp05hh7Zzp9WNu2mXD0U1ffrL/XSXnag
FQi5YYD2S6ZxFSW1gjYyO4tnC7kaPCOZv+tZ9p50xRGmN5flYO6uL3op1WU2+J9VFyUp9u2V1hRj
5EFtx1zrCeH5W5B6/lhuBgddDpwdrXIlll66A/9ecxFKY2mOEWRCNGKS0/sokWglBCsJrDgXZ3vF
oJ4XaSwZz+JSQU++qeyAx1LQWAlU5aNos43t5y9+W69dYBdCgpixogGAnBwCs4u18qbuEmmippyn
+m4Kx+fJl471kCeweFN7O5fzk61W9q6q5V964DxqqL5ohpukya4rxoOjlS8a5iT4SanaFuON59Cq
ok1VOP1WLtR93RTv9W2PlkLs4Ral6eHKA5xuPMFi0ZAbR2mLbpgY2S9Oc5FP01S1FJER4ftbJH3D
GQqOu7IhddjYsbVyPxmnecf5eiK6/NWB63PfKEfbp/2aNVBQ5zcQ1HdDUNIuBVWmShUgzvkoz1Hu
Oj5g77zoX8wSYrkPqTzCrSqQg5deDp81Knmkbvdx8DZ0kzeiNyPU+mM807oQ2FYYAmaZPNzarLnf
+lp/tEv8I2Jw47MKxMj+FozfJ6v+bo7hz/ihbWWvk4Z9FKQ/B719yMxW8YoG9QtT7l/7QfexI6fm
a/L6VwdUv6uxn8zM24yyt2/4tX23JuSnn30bpLDJijAaBIDHJbeI/zMyIHC3nchzcmdXVuHOigYP
QD4CRpvceuRFbce5h/lcH8tQuQs1/eG1BdfQDeXjIGMqnlvdmyFPOPFmz2OAqTrFeRVTTIYa1Ffz
WxlMjzFmoVHt6jscmzedQiuUucA0/pm4SzPpGEr5fdjWR8XP/4+5L9uOE1nXfJW96p46EMxnndoX
mUmmMpWTZtk3LFmWmYIICCAgeKl+iH6x/lB5V0lYmXSpb3qvXavKlk1AjH/8/zfsTJiIKeVfwntn
YZT6oircVcnXEtL0YPldtMpYKnLRmWoiA/B+PWPODA7PA38Q93EgOcZ5G6tLrcbXMGeiHmDLCKps
6irXv3vN9/P74Shb/mdDqK++VgUHnabRfmjCdEpmBKmGvgIJY2MZ7jyGz43LqmWhJ9e+2iriHWp4
fgjPv3G07KsP8vHXzttrckFzCgMGc1OGnjnjJsRLWgPQtikLhlHK9j8viRAE2yTkGcZZyzKrLafv
MlzPgdvW0/rBqcqbnCJt10Ev2ApBRnDozGr2CpqIgPmybBnqxT7Uyglg/ygq/vkmgx8rhHGALBrv
s4KTHKB6NlyeQwQc7S5n4qbXxEOZtruW91vSuJsu8jeaVxxlW17bBjmYhM+VeQOUwoy0ZAlLj3Xu
FbvUIlvSxRvDABfo/LCOjrmf7+m/2kggoQGUyPs9x7Gp5qLei2uX2iXWxvC+CbEp3XVjvzQAJSFY
juXt+TZfnbH+PoN+bXMUh5tFpHXN0KbOECMmxZ5xe+U/U86XuiZ3wCfDUasg7JJiS09oCSxQsY/7
697YdQATEAqPm9BYZhy84WQnoF5TWT/sjED6rzuCrnH+dV/zSqPXRXYNwRU0mZEeGOedgAWLGA8x
lGXZHTWrXFao9drFTWsVL7luXxa+tbdYtHbBHlDKnA0UDpC7VmbrrfPG3DX1V9rf81ZAa8Ddm8p4
gFVMo8jckM1GWjUUtcglImrE5jXI9w20gTJUIr/q3P5CzOaoZ9HcifK52fkgZ0QrL1IXRDh7K6Gz
HsFuqS2490W080oDqdXQAruBN0JWbGxFF8OvgWoPjPxe8zS4ThsBaZEvjJamKCDn1SwMyJ0BKLQy
q+xKF+K6bMqrgV3Wt+4X0stj1MZfIkVveArRBLP96supWP6Xcw/k56HADNetwZpxXGL2rCwUysF8
KNseduhbX5v3gJu2TWCW2wRUaN4f0xwCFbc6h4gO+3ML/a/n7r+jF378cyirf/8Pfv3MCyWSKK5H
v/z3LnkWvOI/6v8Z/tpff+z9X/r36oXvn/KX6uwfuuU5/j/+I+8ei9Z/vt3iqX5694uA1UmtrpoX
oa5fqobWr6+A7xj+5P/tD//18vqUW1W8/PHbM29YPTwtSjj77eeP1t//+G04K/7r7eN//mz4xD9+
mz3F4uV//69f/sbLU1X/8Zut/451jNGCdhxSVYA2/fav9uXnT1DZxp6HVMDAYRwOEsZFHf/xG3F+
h2YykG9A9oEKAnX13/5V8eb1R/bvr7dykDVwN0dVmvz2nzd7N4B/D+i/WJMfOdSjKrzNsGv9vWRR
WofWLvLUgzozssVgV73f1fRK6mbWeCWkh2rYj+bsSP0nTLF9FIICI21n7oSFnGUEV2EzkcvuEeaf
z6mwgahgD5RderhnzHKdrVOaP+m6wBVDkpljyF3VehtX3XSyXJNKM2ZW5+7Lkl1QGGtTxVfCshZ5
m6wttjQyekwj+4rhjKzzakdIeMyrdq5p5qpxc5jGNgGz5KNpQUO6h347A9iauukPiyqQEGFjFeZB
U1UPjpEXM2BYJ3Y2+6NeQoCOuqsLaeJxgdNPKBBhuVMuLCx91rGt2QPLDzH0iUNmrP3zOhxIYiE/
NBAEcRN4Pxyys6kXqkGXNf0iIhK09BiDylnOeNTOiZEsSqdbuuJH7YQg54t5UrZ7Lvx8Vqp66Zj0
SxR+CzEYWt8HoYTCmvYQV1AaMTP4HH3jSL7wOuARh9xXiB1QXsli4hPGudHXTwCAEjMbheCh4vL+
E0Qpk7ziZgmvJb7LvLky/Oumj/ZWZr3kjrbMfO8285xF46TbkqdTF8MhuhpPaKQYDfgR4H/A47xv
vk1dRIFs4KfyaAlK0w/X/5YQ/uyoZl0aoMYW3DVxgFiAAIGpV/g4u/FX4P7TG5dVFnlzkZLNzDCh
Otob6ZfKKQIOcfQKeaKZYYTXYcNmVpU8FFgjxOrnFA5PM7EqUAWYM3lwxM4LxUVsoUAYKxiclYpC
ZK5FzTTVoTrTHEzNWqu4BFnZqPKJixiq3L9+/2uwj20D9mu/nMFNzRswyZISFxSMsmki+SBZF6QI
5+eljK+91F8hLWMAFbVONWbM/cKG7jyMQokRQR3GPEQWdH1kUj1Ru9yVenbfK+NGRGzl+HSd82Ln
p4dQwb4x1NMrIR0PbJ5wnnXGXT/QbkESo0VxcO38goH5UiXZPOz8Q028+5TQC1L4Sw9ECnBZQjEz
6rXU5QFenHC2dHJt1lnpURcUjpIxEpsSjEdlrGtD3NuRveMa3RYa1AqbuJznAIoGdWLtLOlfDWG1
V81oAiWnzOUrXeMMDAAOyYxmBp3egGnGA8jQbRFexFr92HXkIEELB0naugJT63pgs9j9TdMOIkcK
8PJorSWwC8KEsWv/MDgxuy0krirwETUWX0DX7jKszQUxtSAvtzK7Sv1wh40T/EigDtCqyOOAwVxV
mSs9p/msNfxDE6JzXHAyvLl3ayFV1FviUAsEHxbbI+pEtNGurTLHpUEDl12D8F69VVF54yOYwgly
JTxvnzR8b8XNRjH5xYB/pa7Fu0SVEENkt3GpFkp2PwZVCQsJb+IVt6yMVqU5zNBymTZaEPoFVLYM
aCBGSMwjtq60Zaz5D4zmexv3Y0vSy5jplzgvlkKHiUeN95LFCnjCg0qqbA4wwFcLrsMzKyIbkbmP
ot8i2WP5m9hw131DAyiJoLBYlWsv8fYp8o4qTr/4lXlppTmkJ3HNAZuyhi6TCI8E5OwOHJ48sbcd
nLsSS+76EIXoPmfzTusoFHTbh6yVZgAb34NVynkaE0ASTPwoC4sLl4bHnseXPrVXHtTNhZYF5qDd
VGNOE21TtDB1xH8nVrnK7RsJJSy3dpatdt2Rb6W4Rhx0KU39HvjvdQgUKa3CwAV9A8/eiObRCLGg
YVcFaVCkP5CgZOWilbEdmGRTxzGSC6F/pKi/RFp8KVty1Qj6tXNf3Ng79HkKUUOIUqYtLBcJ/5ZR
fqOBnI2dZdEmOltloT+zMbi2Neea3DTlvYtkELD1dTzPC+C6uLKOpnAuVOXAId4/dsgQI7u5Mpu0
mkH3jGj+0eix0QhWbcB8AwrP2xZWtTNFdSSluqogmkuz6m7ITEZOD7hx0e+L3ryuEDPMPOlFM5uI
izJNt1TLv1Dl3rZdSoFExiuEPiheOQ7sVIeLuu6LS/h4PdY+tRZ2pMMgsEY0rpV4leEU1sCvL3m7
9jWPzngL5SKT6Slyjib8HzWu5pXkIEuJapm7jAdi8NuIEgiocTfc6LCpJTY3YMNm7zzV7Ay3AZUG
4wcNPpYWK4rjL9R0sUHra80ns8LEPwV0vBCYzKUHQeJC99a0tS+yylnrTb10SZHMcpbFM1S/1yiQ
BeksJziabHsbtyaU2axro09w5TDvqioKyq4F4N7LsW3kX9zIzhZZTbfSToK0cA520Nb2FZQrg6rk
K2pBLSVTXjezWPVcA7QAb9973U+DBMouooC7RVJvVFqufUDZU0POQ9vZZqqdJy3cZ4ngF7Cafw1v
PCHWdcdXzHfWud/sQrcwcYMo17XkqPkgpEF9ZAk3hjVxH6MU22bnL2CzBW8ouw+0utn4MW4sMr11
+npJW7OdRcDcQq4U/Yx7o3UVsx75Xx3S1DfEJUh9eJs2aXapQOYfTNvUb540mtxKz94kBK59mbvM
4vjKRZxXFM0Dgzsq07OgznEpsq5da5lXugDzo0sCNsAVKa+e3Z4XKzOyVh7gSabrrCPswdJz1hy1
ImYXOG6wWpxCQmDxm5s+mqm9b8BsSb0K+x1ZSUcLFPYn2JHMtQT7GhgfkDq4gP/VwvG6wATech4V
ChtSu80t7egnlZg5wt3mGp3bCsIyMb8pHqwovUdGMqjicu2iMGtE66TGH4Q/XY7V/2Do7KKIkeSz
5Dw31aFIg0pDkQOVsBlBAh8VQ+uud/NHSthFGfILP9QCr+u/KGvtoFTihYh4ndhGkFVvHD9deDXQ
XpJfhoNMpA1fXefR9264WQeVbcyk/q2GzC+HD6tpQMuhrJeqLVY5C4ca4KzHTtPo9roiD6yClGL5
zbf5F9R/9yIsbsyu+JJo/EJvtRsrYauVieUehxRqcQLjZFOO7c9dNhiCoYd1iHLVOl+1hrNE3LE1
G36RQpcjbcOAy9vYpQ82w16RIFJ0hL3PmvQ2QtoZSCvM+32SJHMDOzeUVmBBbUM2GBp5GCHQab8M
v7Z7tu2UA2gb5PQbkrzQilw5ETsS2wcIVx7Al106gn2xeAx1AngsljNcsdeG2QXEdnBYYrHa/S6t
vCHVCYNRSjlMU5oGLtdh/D12+DrlJlKx0eWwjcHKZdOb3lFLnGszxO0W0ng10GiRET+1mvYN6mdz
xBnQLMLWEFPIzJAOopfNzI9db6an7bUGCUT2gIh73lfsRlk0oN2aU+M77ewlF8ZNhNSn53WHNKqv
zdRZFh2WYEm33N1hHJ5gnj4vmXXHQSPWYnuRoDNJjQRCKTasfha9cYHDAVt/A68yoAB+ZIl+yCK+
rlIMs9dhb6wC/QLpKzmvunueIk/VkCvAJJZ2VV5Q5zJqraCq8wctviZhs7Z5vCRdFySFd2H3yTfl
+wHM9ApkWzV0Jg+XVVjPmha7WT0vW4rgNVKot9YgSWXILJeaToICVflZ7AKe7bEIuQhfv6gNRFgk
E09AJv3InO/QJ6LL1HLvESjB5YiWC+KpfAauJzQdrxuOk85pvF0ofazhpn+uci3IFDx0NFavwij0
Zq2V6AtLwtcPDlApRymskN7CGIokRodFIKzHSGlPrDS/1Tlyw6oztLVrIofc6Bdcv/NIP+eO+zVx
8R+gRthAj/pzA6SODSmyahHD+amMe4bYBGdMZGEKpdAHjQV23EbJ7xEQ554mVlnT1xegsfyZ63iX
6nh7M36fLsbFGHx/wLYAFQMfZZAwf3+PgIwpFEVEJRZNkr3krF6SyF5ZdXRpdVMVtOFS9+7KgqYG
KCc0wVBqgjv2+6ZCBZBlFoLvVYlvOALmXuwAUF6sE53OI/gNvElO/EwBvP0w85cvswek36CvD6YC
bv2jYk2Vu2bsD1GMXhvOjDXW0su/40awxBKBrw//ClHie1Ulu9bOt1zwtUjKld9ZS6C3L3Dv1iCY
G0fdjQ5inkbzpRd3F7H04fpJlrD+uHCoHrh1e2ODQqaEcUcNcm+DuSM1yEsn0BwOE3aV0/DBVXzQ
8oDcbzlxX//wEyFVAnAhDMfBZH/fo0UiarcwMKk5QPfYwHi1NhUKQ2xqlgyFuXdDN/Tlm4aGF3lT
iPLMSGtbBw25YIK3qPQmWIjnx+uXCx2agDCHgxkyAH5fUwZvmgglMAIJ9SCHgfAl7MQ+jDNo/0Yb
3BlmYB8/5uadotHEPfp91QjT39bBgwSezYZmKOwfRomIGMyevqhluRgG3qsy4GScWa2jXANyc0pW
VhT+8zF71+JoWgKaqpMkassFLe296sgmrfKtyvQlansTS2BUc/jP1yHdhRSbbvhj8a4YlCUPfvSY
H4ZxUC68hFFOD4g4mjzEfubcc10FBjeXmajmLfN2TeLOZLkyvO5O3hWRs9ISPVAqg9NCs4pIGojW
XJ4f9w+mFlK92BNea0m/1EVcvzJgkYtl6jcPmlXPQnhMnG/hl31nGGNwjJFIxD9AwLyfvA1y2FkR
c/R40h+RP58pw7tOzdu2f05uPtEU8lpDagKydOYoKaRFBmsI8uWLji45W7VQwM2MeyqyAE5JF+fb
+iVZN3zW3229knneLJih+le3LeS1vFSsYgupf4DTZGpO9N5HzcDCARhAkEGgnDjatZUVuqJOdchC
RfUcm8ayauq5DRzz+a/5YBogP+ujaonpOpDa3g9Spscx9Wzkc6SkAS9xNQTr+3wTY1znsNgHGRqQ
SoDH9n8hlRgSaBRs/OUCPIAnEcpAsxOgZ3ewhYfHCb3IoGsMvsmSFDQQgJakYfE1bo0JwMWJ1wBe
GXJ+mJWv1bA3A6eDZBpFDl5DGfEOUoXLvof0UnilwUVTN+unHGdRo/RNSr9D9/rSV9Vl000tig82
vnen42jjIxqE4UidY9nFxm2vzH2rdRcZ82b+j+ZCZuEEh/Sj4QVbEXPSwlebYz4Pd+xI8g7iYqT+
bnUPUMr5xPx528Bo5dmG0M3O/rOBotpCSWyigTF593X2vGnBGWVcPXwUcqdoAfpllxJKdEB+xzNP
AxrDJnzrRP1tZEa7ONNQmOqMwHG3VoictvatDG3UA60U2Cl1Wyn12PWgmUO9o3qsbf1ggCqauSuP
q6uJCf8KtRyf2y4YAeh0+NcCGPF+VZHCrhwQH/DOZjwzRBXPedFv26xuZhw7haJVHbDeQjbKwDVN
N+80yGkGWguAKBTRNQMympazBFtw67j5HO5Y+7AQK9b4SzO+rjN5DcjN1krS596BcYDTJpd57O4E
gdx31t0A6RMov1gNUVPht0f4uBwq09xHJpmDNZqUAummGIXFmCOqUhBN0q9rgT9vsXXjc6Q22NfO
svd+pW17hTSUQKKwhOiet2OmvwpbDlZOH+D2txJYRrZXzx2gJ4fH2V0fkMhtZlp3Hxru3tb8lfL1
o23yrST67bDWerxandn7mPk7kDF2hpXuRGnf25p1nyNeqwG2nZWZuohgmeHC0keHI0oMhQK2Nmix
KmFnGOExjUWWpZEvLc041BwTAWLnpVtsMR+vw9japxaMXAyCCjBuMlx8pbl+6zF/5SlvZdgpjIvT
QMfPhf7dhLCJLbMVH+669VWH2nGTVSj/GgtpZkHpiicBEnvj0KWPj+8tf21lHaxa1LHW8qVvXzI4
EksKSH5o7rU2fARb9yGM+A+/Cx8BjMxnuUT+uIFEJ0Qf2ycv91YdzCjyyJqrgsGYJoD+yZHkyCfZ
lT8vNADP+xheKXEKaQpavZgCZawS2z+Wgja3K77PUm+LJNn33ise6ppdsIzvaJ4siBYeGiu5a536
q14NiXg8tOZ4NyjMFfllhbQTvAlmLMHFLtNKEKVV/Ow3kDayvypAC9vGWbi60yEZAuKoU2WbuOHy
Im8iM1DtPYgBL16mrjgFaeh14fwssf68PIwqvqNf/vvjqu27WvD/W414eJu/6sr/fxSAB2b/6QLw
PE7Yy9t68fDH/6z+QjHm94G4jDoYjm7EWNh+/6z+uubvYEui+AtGCtY3yrB/VX9t/Ah+WbBthBgJ
jHvxtJ/FX8P+HdZeA+wfMQ64PdAp+QfF3/dnj4YjBxJ7EGUebdh1L3NApfzoWIpKW9TC0pa8Bern
TR98cM/EW765Gv319LF8H4SaQtHVWnQMfcXnlDVItwvdQFlN0H8UIv/dxOiqkEm7y0NpeAdYecCx
qEmREQitYiKOfH+J/PvpowgggtuUYwOqcihCw58B1bjjZgr1MedHZBnr8510qo3h99+EOnHeAPam
d/YBFno/gBC+CzUnqCW576l6ON/EiVEeJzAQ/DpJCUmfg69F0AVSON2MxflHn3r7ock3b98Ls83s
1LQOqMXd2iFcX3RZ3EQxcqthOBEVnnr9ETCh5cisulKzDlDlzAGBq6HOO+PM86e04E/NU/L+I0QW
OUYJWAaIcWpmMgVgY2pf9JI8n++kUx8wCjFylNmqsEP/Q9KpgdKhBoEVHcI+n3v6aA3rmaYVjt2a
h7YqIXVSefeMZmzi4e9j4f+sALjlve8aVyNIXRqUHJBUf46RKMwrbW02DMBXuqg7BC31FK/5417C
3va+KVR2oXIXMnLgg2xDEpePxZBHOt9JHw8xLtLvH84BO1BJGOPhGozcXAQdc6n3fNN3bEqK7qMm
AN4e50ka5tiycZpi7wv4YvTmF8fKrypD2/7zLxgeP9onEqhZW5DOL/aKho9aXN65Ib8qiDmR7Dz1
9sPvv1nIVQYYB7Bvxd6jzX3bkydEQnNTtyaSSR8N7vD2w++/ebwpQctGArHYN0V8Dcw+MM7llGHG
qWeP9gezyFoUxnJAIsPI/wbtXu2utdPq5XP9PtocbNnnSeV6fF+wTmlrjxshdFNTqIPPnAyJqeP5
Zk58xJi41qe0tdpQp/sqhumDln9j+ZQiwqlHj/pHWaT0w6aj+9ZxmqVpJdkK8MF4Yoc49fRR/8Ab
wwhl5Ub7DCifdQ7c29Ic0O3nu2VYn3/f0v7cfzBvXiFGb+YNZNpli8pQvheNMJDgt7JVmXfpKnMt
bdDXxFp2zCnozOtTP2pttJWiAJLFsoUVQsLc7Gg5RbhNqGIBSpneomnMaA6+pzu3GXCpIKFBK8zJ
my1oj85EwHGiM1+zlW8+17ObyAInrNh3iqNE60tYCbR8yiL7RGeOVYL8IolE4mARphoqSEUHa8fe
RLUwfE6IsYURSnB+0E58xdizV/o85XqUgerHgLtJiw72MXaWLc4//aOQY5gSo3OCpiwioZuxvWqc
u1C5S9suAw6V2tB3p/byU22MjwsuISacYMkQjwASIGZtKzdd7u6dHs6N57/jxGi8svXejLWbGi2y
XHYO09vyMWbGDgfS3g+TeeeAJ14WE+fGqcEYbexSD204DKh837mwHMm01pk104MxPOWDFTMO8ZvY
zQu9YGzf13QjY5gjFba7ob7/j5Jjf63/sbGgUq5Th7nN9mFP5arQISxpeYBUnR+CE30zFhZWYcGI
gMHs3tIBcQWu81tktxNx/ameGZ3XfU9JqJMYbuRa78485NQBsX6CtOVEBuvUu4/GFUUSUYMiwvcu
MtyzyuR0noduPdEzJxaAPrT6ZnJWSQ9ERxzh1CthDgzlgidovq5pCEAMI/Lr57p/dDBVaZ8TEkds
70qQUBZ2VycQzYmb/PFzzyfvPyJxswZ1fiPfW21yE0EPoVCTSflTHTSK6VFqhrsGssP7uFBBzdKj
8vuj38H3XVdTYpin2hgdR0ahMZW7JN/DIXcZ+zAZS70VLnO7xOgnDpyPZ6k3ju8dN3WFS618T538
mMSctKsqdnp1yxNPhQ+fGQc4tLwfB0u2RqO3hAGvOHCo49wz+FXrOrT+VHSJpMj7BihDaRRVyWyf
1563EHW+kQoAlvNvP7zlr1sckMTvH67BgN7JOpnDVc+rAg0FkRmnrNtFNUoBEpHBnEYanwOK9jPH
dhJ48PHSBnT5fYtJYuIoA3Vkn1eO/aWNLbWJtH6KQnLie8ZXIchkJrkstXxfQ/izIeGjLOhaKtjz
FOk+rWHbiWTBxDZy4kv80SZY671jpRbOOKrbZkALwAR7fwo0cerhox2wkLUDH3CkV0tPxitUlFFv
oEBPnh/2U08ffv/NDlgKyDc0rGD7zs/aheGnKaji0Ds4//RT62609YGGYdZ2GvN9hYx7HNGDE5XO
rIR+4PnnDzP/g0k7dj5g2EUVEOGImwlfZCGmpyFRV6mWZQFMH2WrLouQfi8mDqNTnzPaDdE7dVRA
NHgvcvse2edFMtRyCJzlzn/OqeePdkLklISGugXfJy6qDg0xxCYvGMD7jc6fzzdxYlmMybEZi0Su
1w7dxxA4E4Q91KW+03UAq83uEimJuzxOg881NXzlm6nV9rHqGGvzvab4Y9Tn6ypyZxA53zpGd2NV
gKtrfHW+qROz2BvN4rizpPDCXNsB1t3BOaVhwoaul+gm5tmpXhvNY5ojbcAENkeYQwZVBsmfUj+G
UG2IqXZp2naAC9OEyt6pTxmd5qoQyKCHGKAsCh/9yN/6rKYTi/3E/BpX8JGhI8jYeHTf5+I5TbM1
OE/XKT7hc6Mwmr5SwuPXZiUez2DXMeujChhwL4aN8qee747OPwe9UraAYkPJgigfbAeI5aPjRfm5
7hmTDTU9BYLSQfeIsnwuvQpg8eGekqV359//RPe7owMPPvcJeEkQJrZclOiUM+tD1NOYsJ7OP//j
QMpzR8eQr0jJeY/nO0TeFMzakqK7L2uyTrhIPzkGo0VdQmw1iZMEEjWNH819nWYLr4Xd3/kvODH5
f5GFcGwuVZ0g3ESleK4B5QtXEeFMvPup/h+tYk/pEqK5XvqafMLms9QdWQNL/7k7KEQM3294jZHG
GQAd2T71OKjkDIwz7oipcOnU248On1J6RDNq7EEmlIhjHx5GTopLS+fQz6TYoSU3ZjPbcVy2Toex
hVsUUISMP1aRPXHDPfH2Q1nw7WEgJW8LWqpsX2RGvEysLJ9rLWBoUpFk4hA41cQ4goWLsOmmSKJp
tdEda5wHQUEded108CU6Pz9PNTFawUVnQLMJ+kJ7mDMDnttzD86DbQXws84mjpoTS2CsXkR61pLK
YLhQZyXw+pQUQHYrmodT2YDhXT+ImZzh294cyxS2OSUisHQvW7hBwpBMBZ3N7CsYS+LqRYD/YxSh
+PkOO9XY8JVvGgMdGHhzF4pWeRHuHB3WoGCrl4xe2h29tmU6sfOd6rTRyi5s1lReJ5N9aRS3yET8
EPUUWOvUo0eLmsV+gby7yPZxAzYwtG/J3ImreHG+f05NqNGiBryGa47EnK0L/0USKCmCVEb15pPb
9RiqpJjlU5XjZkIsfmn2GgFJzZvykTsxuPZoTetIiJOiRfRtJ8hQC9NYIzN22WThqjf5roHl8z/v
JGACx9cr3WloZEH98OC3BEDs5DYjbA5Y/MSi/miEh8ePFkShOG4KsMQ4Rn0N1irg8RunY1PF9VNP
H37/zQqwTerotanRo0ZtA6gbXSzsMrenkt2nHj+a+bZZSulKER+jBupDEBlzcP/Up+5vp54+mvxa
EzLbFTQ6MjNOXZT7HGoEZWsbU1bsH4UsQ9+P5j9YzRbttLo8hEYKCclo45UATehdCdUPWEGenz+n
GhnFpbBt6UvHjstD1fAn2nTLJCNLK4JrBfezKYjGR4sBXzJOzkQk6nlaF94hYf3GzxBwCVMto8jc
SEctu9j4RJA9tDM65aDnUJe88IpDAh3aOwu2IQm8RO7O99RH29Hw8OHj3kzWBp4jtpZ3xUF3aDXc
oMUX2WYmPMWzemrGmqcaGYWpJepmvp3nxaHW4aMmFiL39zroHxAM0gPR7KSlvrL8i22ARw3dd468
cte9OCnwClCoyjq4lObNnrNl59ya2sqwNmahEAfdNk28tKS5KNkyZ3duvfTS8BL/ap34Ce5C0M26
ddzrlqzPd9aHdbSht0Ybhw9V5aLpQn5oy/hal/GjJDQoe22VdDrk4KCHBwGmRRSBZQJmoA8h0GQq
43SqD0e7itlC+9bzK/cQgfE4d5Vvzno4OV3aIGFPrJoTa98b7SxmCPJ8qDrv4DndmkWACIbe7fme
O/Xo0baCADYURWk5h8bx4xXghf4KGY50YlxO9c1oT+HKJKVpgO9eumTnhHRrcHWPYlrwuZcf7SYM
zlKk11N+cNxYGNDCqf0HMBenGD0n+mZ8yfVQBy5FabiHFtTTNGmOxAg/1zHj+20IPmWpg+58KCFt
F+RR3N3HqWYHGXwCvn+qc8ZXXAeSVSHozt4hqvs4XMsk7dR33WCW94kUGdbc+I6ruzISJfy6IK/Q
KzBXSA36jGTLEuSOiXjgxPwZc6lg0SqLkvTkIGJ3mUZiLdt2m0lydb6LTpxG4zuubE0aRxpkZhmp
H5VQT76nbbK22MB2deILTs2h0dKljOUMmSrIL4CyNuOGXswsHYoc5z/gVP+MVm+OoDJOOzxd6uIC
RXAIGIQ3muV+7oAbW2OFDSYnyJHugRUV3K1gGAcpASsxxM351z/V/6P1a9Z+k6Nq7x5gNBhe2kXC
5qHV+lBuTJJjW/RTImEnuml84/UsQ9qlnvoHqyoeUtNd6El26Ur6iTwhFsKY1AjjJxvi5MI/IO7W
vrKkNn6w3JwStT8xg5xRIJCTEPG2ifPFy8pNSfjXgky5R53ql9HxbyqRW1BE8g5CqGjrdapHBJDK
BwOaZ8H5IT719kPTb8KYLC4ajyHReUg9XfmB33ihvjYQzU6ZSZxqYPj9Nw3YuqnlUaHbwGrGUIOm
ICjG8jPomGFkR6tXUFsVxEq9Q9geWOW1M4+FU0DHUy8+WrvMBLczdCvnUFCo+8TIaePF/cfPdfvo
4LWyIjOTWjcOlQctm86s3dmQefzkoI7WbW+0sWp1aRwoLbydFvdLVkXJxKZ8YlKOr7KmRBWahAk5
OK2Aq4tby3lhQjei8rufmnL/qNyJYR0Tn1jcERde9s4hymgNy02uzalTseP5vj/1AaMFm0bAjAkb
TzdDKL/mEKCoQdU3hJjYbk7smvZo1cIkN4W8CRCyZVGDNOrtOY+3uvLmqPF9Jlkx9NBo2UoJWVeO
AuGhgT6wswz72nsOeeFOjcCpPhqtWi9rus7MbXqoItFc2hV0NEOHsWMCatPnwpNXHd83G4MeQb4g
5zQ/UNe8TM0uh0OQN/dl8+P8MJ9Yv6/qdm+eD77NKz+THmBBly5jNuj3h5Wcn3/6iC78Fw76F2K+
H8aa5rn0UKp1YUKoA5cu0N0Cw0qQukvbBS5PTt7N8C/d3vNmLZm+7/CLTm1r+KSrTlsgIXThZoPO
TbLOqylk84nr9ViQzkiNyoEJNz1kpj4PqyzI9P/D2ZUsN45r2S9CBCdw2FKDZVuU7HRm5bBhVGVl
gSQ4AyRBfH0fZke/cOGZYrSW0gIggDsAdzjnOqDMpaXpbiz14fYGrEiIZ0S0iI+yrlRilqaKeRM8
AdcXvSwbsdC1wY2Xux06VcWoXV4D2T2XLlCuc33Uld7Q0BXRMDnKK11VQgazXnzSl0GLBX8QZCm3
N2ZtcEP9edgXFkrIyqvyajdGJ8T8ECjb3rhRro2+7Ng7qRZlyEsAwKTXVLXp3rFIegoqFZ1uf/uK
6Cx9R+9HDwbfnu0819cqCAW4Ftp614/RD+Ct9buh7XOg3YHH/PZcy1mawXWYMM/w3VbmW04HQKUr
YOLKHZIsFA1q04A+Pmc6hYSjURAVBKcMqfCN1a3tneHRp9YegTMZhFd/7oDlxLX3JRJ0ad/6T3/X
y/9++XsMjbXRDZcehUCgK2nF8ViJ5pik8rNViI0vX9MHw6EPzKKAiEaAwZqk/9xwOj8HYYdC0Qmd
jrc/36DV/I9BM9vws3HgXE8pB+ZRdqgm8UWW3d8knY4wWoP/tQfYaqObIzCrmhSRzeG+bTM5xrQA
HlHRDumVwqK0+7AClubB8qp2C4d+MUgfyJnJlmZRPQ1uOvOrM0zOpQXgzTPKReS+AcTZngQImRXA
TzvUgEfj9dxvWLCVS8BvoJV3ehrNXdoCCbO4ygHQ9y1Q3Go+fWPZkO0QTt1QoRWR+x02fDcJsUM+
eaDzus5gKI+pzObdKOkWZsLa6Mv/70a3Mk8UbkMAAy/C6rumDXqhADuUTYfbErc2vmEA+jR1eOrZ
xbWSeRwO/ORG/UYKdW1oQ9N511ngVJX8ysISYP3eL5WKr/d9taHmFRpt2GQLffXKjsRD7uyGodqK
Vf5us/xIWA1FzzRRnl2JAtrwB24OoLJ40bAiKn2RvAU0vvVcDj83w7Ir22TCsTqysZ3JTdOLtoCC
HQrHi5uObgWH1kZfDP87+VGBGlv4QHW1AeGJ4gQU5VdByzZM4opam81Vuda1QiC0uMLL0pfIXgAz
CXLxvBiPdtC/1WXpH8e+S9EhTacNI7niH82Wq5A5AtDYfn5Fl35sOSSeeBHDPrZ+FwMPYkMx1qLl
JthFq0vesdDLr0Oo87NDh+mVgkv7r2G0q0NHaTy3E6B+/IfFw/RIINo5ebhHvMFB9O9Ds62BD6OY
yUWxLlGDWko077uQmx1fIMkokWBlzjVX4I9sbQAzdmE3bBzNisF1DGti9wXPmLbUVbfzN8bAUok+
XeANRAdXyc+3N2fFDf9md3gn0W1GwEpLGOYQKPx13NndAbrD2ekBj8jbUyzK8YEBMPt9UDtOJ20D
eail2fDYjiAh0n0+HOai0kekMYpd76Rqz4bG2ggiri3KMDkRobPXCUtfdZ09O377zXa6K2pm7jPF
ZuuPg9qe0UJl7rV3ZvlHmjZ7oMSIjQNZ2S2z8ycqgUPnBZ28NuAVObgtATgaQ0vbNBb2QzWBzK2g
gLBDCqL5cvt8VoyayRTSK1BSzDQQ1yxs8lPOhDrbZMo23sRroxtvh4yNggRWJ9BezoZsr7rQ/z60
LQBq7/l6MDX+W7uZ48q5iSS50DZku1CTc19ukcp8JEd+5JsH3aHrL+Og2EmKui4BhOg7O1d35Qnw
osP+///5yxSGR6nbVLZCpDqpCzCnT8QF33te/ro9uAE19H+dRb55tPUYRTNeajrJqTclIi1QJADK
s70CdtsptCy100DNA1gtEPGntC1j2XP/eRgcQCsyHsz7gboAMb39NR9JwrJU46QsgIswpK11EjJ0
D8dyysanoqrqjfzW2vDLIb63ZHrs8rDIdcLtsLBPeEZ43s73puKevArov0xJ8wafoZtaKdCujBwt
i1P1rFBPcrhvd5Zlvft85vSZGFG8kQCG/Ng53o+uRfD39tgfPoSWrTc8CQNCZdNyhlpvJBfRyqFA
6RKAQWXcWWW2yyxPxC1wVaYgfWOcJKwAlTWxN9zY2sE4/17ZROygDUZXJ6B3HMd9GzFlXQq/dcaN
rVtO2HQwy+qM+ytB2TcXM3SI2Pws0+IErGJw/AJP+/b2rY1vupNZywxMjDopuf6n8p1Drrx/REhf
7hrebNADeXjZUifD57Oow9MUhOqFk+s3R0ZbtVorK7AM1RvSsQZ7ZqsBHi/00WsFGF5KhxxGOf+6
vYiVQzbhN7hEmqjrMEPayfLACUCcOQMO8O3R177fUA6r4m3UeQiWDQGRxyLqPVBu1sAzHvgWQeay
FR8IkWWoyDRWjSNKrhLiDGqvdHnMAofuhmZI8si+4yoKSTVJlWY3y6smq1TCFYDlhZvbJ+lRsfFA
XzsDQw8s0leppUqV4CySDiq/V94mUOza4IYSlA4jkdDhlIDXlb3KKWoeZIZg2u0D/nh0arbokdpK
56z056TrFflLu3X61Rdiq3h6bXTDyTZg4qocEs6Jy0CGgUPud1HX8Tu/3XhfkKL0mtruxsRDAdWR
VKW/b3J7Sy4/Fn1q1icydK87dSZxqKgMCQ/gQwpeXSdTYOoIabO/b/uXjXvnfEC+NrWjB4T00gtE
3HAb5eVddUdoevGbhmYxmYEuU7AhaQqnfWmoyhIo8z0hl2V0w7u43lT6ad7JJJzAgIJ2dnWyK2Ud
bm/M2u4bKoX46pwjtyuSzncfea3PLAQK8Mw3tuZjo/NfhNICQJhSN2AvEDz9G5zBn2kNYnFPXCJQ
qt9ewcoUZmWiV6lgTHG7TwbwvPiZ9zr1c9wBA0tO1j/3TWGoFxl1J7EQkeBR9AzU5EvuFLtW+o8o
LdoCEvjoWYRjNmsT57ovqIMXUTKM5XwUHa8Pjp85j4DF8s4oU6B4EeX298Kq1PH2qlaMhpnMI8Aj
AwCKLhO3aLNjJmX4oNt8i8x77ViW/99pXDnaYCMDHVni6tCOeVtAq7Op3XelDA+8J9WG51yM0H+7
NVDkGPNEslVaun3igID4VABNJEY/W/cwu34fL86tZlsImSu6YrbhzX4DojH0liXAF/kFmJekxNCN
Lzfu92s7ZpgRt+a2aAKvS2blvSHQyuJGiBZsN/xHE9Qb+r5y6CZnOaAsoxH1aiIB2E4b5yPhAHpp
77uoUrMDr6HETQkZcRjRAB4L9lwyDaRVlW+B0a19vuGkbXcug7DC54Oqtb2AvRb3eIZs3W2N+Cg+
CR00ixPBA0gUk1OfdEHzhZcTyFGKKwA3HnK/OIJdE+S8DVo75Ovt6VYWYxYsBm7Z6AjwFUkd8p9t
PzZxFLR3Om2zVHFhnfHF6CMgWATkhJsqe/Aq9IPd9+mGdrvEZsCvzrvEKaw/xcxQoAxDf+fghkqr
lgEytei6pJVpfgaQgQ9ec+51f97+9hU1NisUQccMkPRJdYkrnAxVQszngEKOkKSNUeyR6o1b05ow
GeoMJAlvRhFzmzQhBLQHKCsKmWW7z4msE657UP2Uod5bLBAHBRK1/X2rM64LQ+o2HFWqbaImQNfP
3PtH2fTqotfq9vgrVsqsX7SmAbUKpWwTXbcxcGiOwdz+7aIMGSXIG5eGNb0wlDxoKLCuaq/BFN7B
Ud0lrbKvt79+5ezNqsVZAf2L20jLWFP4lnvOp1BMf+XdPcWdMCBm1WKPZrYZGGBtAu7q7yoEXYpH
vK3czNq3G9fw1gWrDfVVm4CR2gE7B1cxGnlA44AU74bwrOw84Ej/5bRlbo1dNLkVeP6Q8KRA6487
cMlsiM7aAgyjwcF28vstkWjiW8AgLF84KkYOqpu/33e6y8Tv7hy8UOVQErtJxhIw0JFogfkPIryw
u9N7+su+vZugbWeQguZI3jQ0j05SutUjo1ttA2vbYxgMXFpEFua0SqKIHJXQezKUnyqL3RGnXmTT
OFsH+GtFGug6KfzwR+VxcMtM+afbG79iFEz4be4v8K1ibhIQ3X6mYMHJvRwZ+1kuLS4bznnlgmz2
+jWpdqxcKFxXLTQpArfN+tqoEFR2QV/HYE8EEVkXDH+UM6jYbq9q5UDMqskIVM1W6fhl4rM5ha3L
nJhI0BYpa97y0iuLMqsmkZCYAZYZ1QnC5CcGIO1A6++UsM9z3h1ll+/x+vtyezUruk0N8+EUTpZn
oVsmIhf2AQgSNlYDLsvbo6/tlaHbLHVUIcq5TEjHzxYw//uAPbo223AJa/u0TPtO8XShQcI5YHiF
eMEuSJVOhKico7YW0lQfrI6hT/1L2t8XbAfS878n5F44I8neIMzkkc994BRgXSIbYay1vTI00ar8
wWY2q5OppjxG0uIpqLonja7oOw/DeNSjqASOgTRwQ74vXokQ4hFVWxSI7YW/YcvXpMnw0UVYaJBG
5U2CApB8L6LBfVzawjbymyujm4WKLRv1FMqiTio9vjFp/yEBZ3BbUNeGXiTsnSRljYU2WItXiXKq
PJmbEcRxylUbO/9hGQCsrFmmiEZC1Pgp0SZ5UX4Fwtd5ENnPVDcoeeB/8iVhM3iHomsOEafPhE5/
3F7Vikh5hvqFuRuQmTQV4ix58zRLEf012r13FShX3Vja2sYZKjg1EbNGmlZJkTfh18gfIbslrlLO
hkQtduiDh7xZx2iBHhn8XGGTTE3IQRiYvbGqB3shP3jSPpdjl21MtOzJRxMZfpaU6Bl3Kkw0KrCS
BiXY6S1n7/blH2Af2VLBj3YLlZK2sVtgiKCp7Jv+6qHaC2gZQV0Pe3dC697GcXx04ssEy8Tv5DiK
3JZ1swgvTkePlCGeiVAUydn+tkCtfb+xSaDO83WGRuUrMCGsHQ9GcD3Qcavx+qOzXj7e+ffHF3wK
gZRgh5eIfMn1I6WgwrHfyPhpytXGdeGjU16mMGyg33j2xDovvOhiGMAn/hK1cg9kvwEMaRsBm4+c
0jKFYQNzgJePOqtxBFZ1DkrnFfxsC/hKBfaH6HFcSD9V6l3vOhATo9OrU7S0uC65EApyEyFwA9qC
f185axOeExQjClyiDrlko/ukgvlT2W9FAdeGNi4dOQiSVYN2ostSVg9yrjhixcYBryiAmfIjoRNM
Q68J8PXyg+Xnx2asfrX2PX4Ch2vm+6zCH0ErZmFTCHV3WRaQWFZ3gfguoy/79U57S8fN/Z5TcgFG
J2IozUlraw/DuvMm9j0f1Madf0UJzJwfHSKwM4mBXOzWmUABKo8qIA9IHM+xU95zFVjWYijzOEY5
A6sxuTRk+kJAvM34FnvdmvgYSuywApiQKLAEOGCDAmP6WFT1HW/F5asN5fUHYft1iK8Wc7Vjw2db
/iHAz3hbWT+2b5aZ7RvtIaJjuFTkReXRJTyugjRGqz5aSlqAGt2e5OPNsUxAzjGk/axT6BYQ+l7H
3t+HAfC2bo/9sXJZZlKORt1cjTWKjhqPhmgCVy81TA5wbzdM59oGmfKPMEw5CRws2AI+6UE/AZT2
savZixTTAxs3EXDX9shwYz51GfctRS6guNjB6ewX+b9viwyx91Ow7TkFMJIVQJ7ikBbWQZT29452
+fH2DGsfb0g/r9yuG/IJUtSok0/JHu+GDQFdG9qQfsF7NyeelV4kMgt9TXZg990oHlw5WjMf5wCF
R9AIX72Y/Ln+u0T9I5x7Wz1pWm7s/crnmyghE5/YAF47cpmLBjTCi2iGm1e3lYJuy0zFITRC5TgF
ETyLegXD2Z6kcQb256EaT5SqV9BtXWY6gKJ92ngRru3ZYr/fuYOOoUMb4Znu6tbic1OP3+zB/eIF
YbbrZw/Mdc3htkR97A8sM1mGdNwkA6r7qy3AwVK42bxX4J3fswqvUSk3TOvH9yKAqf17NaLH86NV
VX/NAv8ZhPO/hO3uPGk9VUo8hDL/BKzrjQWtTWXoN4W/x9XYb69TTS756Oz9vN+VrXtmQoJoPAMp
Wb/xJl3bO0PfaT7ZesyD9sq598Lq8jWqwgvwRkvAl00bc6zJgaHxDU9TxZ25vUaUNXsdVl9sHwTz
rJyaI8P1ZrD8rbaFNRUyLEBpOe6kK6AGAUtkeJWcdQX4bBqyFTxbGd8MN3UjGJC6LuqvpO9+6hk9
jHap79QXM1HXNoFCp07XXj021d/6+dKXjQvETOo9kSHSZx9xj60mqxURM7N0KdovgayIM3GbvDqV
fLD2OKUhKdxK7efCl0cqWxlXGmHI21q6snVm6q5qwayIstX2KqpJiUNO+iKMSzeI2vusv4kyAlDw
MSA9gXen7GtOSyBdimnr6rD29cuV4p0ty4Oim8K0q682behTEVD73NZj+nJ7b363bZiv98CyzOxd
UCDHrHUKbY++qvo14s5pRstDoNS+8v9C01tnvwEhiRGKVt7uB+7s4PTND4P3RnkaeyOyldVOiTzm
4DBz6GOZkc/+nMWBRSxA3/lPm8/DtY0wbFPbcooYAGPXXNsRDFI4fdJ2sdUPu2IqTDROx2cpSSM9
XiWDcFjpFZzjD2Ko/5jdIKF98eX2fq9YPTPdxwDtVqFORFyFkz9Pwv5E9PSGkoRn4ec/bk+xtk+G
JZpqsO7WVS+u1OqcWEY0g7DXf901uJnwk70zeV1RiavFhp+gcnixy/K+7zaTfcOAAAwgscTVq8L8
NYzm+YDjDva3P3zlfE2IkkaM2AgSjmgrEH3sWpWHcg2w2hyctApBbdaAZHMava+3Z1s5AxOWswG5
+twvfV8teF7jykPBRph6W1HRRfU/0FkTk9O2iSOduZuvQGL63Hv8deiKHVi2/r798SsyamblSBb1
FMlugDbUxUMgq+dF4RUgq+0MmJ+35/gdV/toDYY2067LfHvMs2uZXqOo3MFuHDJw7lSPRe3uNbcR
svRjRb7l0t2l9bSXAJbzNx/Za2s0bh+ycqJxnACZUnjDC2qED23uvzhZ+A10ofe9ycwknuqGgBWK
RJfOmY9Trz4VU/UAztsnWQJ5Lbwz3GSZiTzQgwz50AIVL8sha7MERl4elffFRS0zaafcuRCyr+VV
++HZBja+N4o9YuEbr5sVRTETdjUbHVW7pLlmvSp3LG+jeKzSrWfZiqKYMCSuR3HJ9HUNmJPuZfDr
PyLtPuKl/HpbiFeEyEQgabDz3C7gmq3J/9XWNgO4IvwmqszEQxNsRnfX9mj5/90NgEaK+ulM6muV
utZpmli2qwi7J4+NC4BZtljb/gSQyLS4+vWIO76d70b02Dzc3qG1TzfUrChHAYyTtrhyMJI95CQE
zn5GtyAB1kY3rveVAMzoNGbF1fKa8NhHY/ngtOOGp16THcONVk0TZnUjc3i67kpkC+rLMQktvWEd
Vr79v1JyFNV+ITLwgFYqH1Xufdek22zfWfl2b7l7v5MYoGWWvR7D/Cpnf1dFNM79k+N5exLme5oV
e92qvS7dQ9T8ISs/9oHKVnWPyv6GuO/h9sn/vs9/YODNzJ3DbcC6BCP6hIGMX3aPhTq66Qvgqn//
GC919zh3Rzd/kU0ys+mC/MKpBjLWSHRcp9FOVz8HrXdOniCtvrP5EA8BcpdvtcyOThcAiP1XyccY
tWZDLx9k8V1736bpe5++qup7Xr+FAWiiwSiNaexvGs9zzEZ8sctsfVDS30144UTomJr559nJDoD3
OPZ9+snl3Q7BiSedlnvqHouyixVKBxSPmWivWMQcyTh0nlLyjxqvs3OW7rDrnGw/esDTyPpHro7D
/DiTNkFDXAJSiQe0mH/J1e+P7tkW+tHvlryP9ncxSu/OOKryilgeBMjL+ocUC6kCsS/dGfR1X6UF
jvbmT4IKC3wxDl+XQK6f29ixf06oK2wAD+6yreLFNWlb/n/3JYHIOXHzJr82XUtiMVgyTgHJtBtA
ubrxhFu5vZnJTOG2QCpFoQpAFtUzS9HeXigdo/zinBYgYAex922pXVuKcSsZfBmA+bljVz53SDu5
ZR/TQD32QbuV9l2bwbCIIDT3AvRUsevoQRb4mL+FCnTxfhP9cXsJa4bFMIrAI3KKmmIJeeSWJ4bK
z30Ztd7+9uhrn29Yxa7JBqLRWX4ZI4iTXjjzRpqxPediK/+x4lVNEJagIs1MKoH7TAMqJp5fJkrO
JZ+SAJ10t1exNoVhHwkTugQdY3TxU+tUA4/BDsanrAIDwCg+3Z5iZaNMyJURMM5jK/LwgrqX/uBm
z7A59omkzhbB69oEhv57Xl5xe27AvujBBIrp1eHzG6glN/zT2vDL/++UukWdRYea+eDCK9BVdmoE
rcBiZ5tgI2iyEgdyF/l9NwFQBCKvUSS9EHB47Filf6Jd5jTawd4Ph6daeH8xmacbk60ohWvodevV
gJ8R3AeXigp/DLkA02sIOYs27NNajNs11LppLbudssK7yC4C7H/zJ+/CZ4s7/1S6eayRWgKIVJp4
c38YePTPbRFbk2JT0zNRkEkq94L8/5c8J4+BJDukyU6i3aKYinAYHzgZ11B3B2nUwp985+KUIFhx
/T9loeNWz48dq4+CaDDNBuHXcOr7w11rMuFYBmEV0BE+XSYR/bSi+SH0myyew/4179wt9V+RbcdQ
f615ajXhcueYwudeAUjM998sZG1ur2Ft+MWJvZPsLipqb2T2dKGzFV2DuahLUH+BGSIumQzsjZ1a
EzkTiGXuwhABbk9eRpfvGq6P7Zw+pLJ5zJrhuUqnZ67aN5kBrzaY3m6vbEWNTFAWIOFape5ceXEJ
LnWuq39F8z1NYXiHmNAoHU8lWgYceSnz7CQKlAYULn2tQD/R30UYtMxhmIGuGN3Rcm15mSp50gP5
NKTDhr1fuaGYuCiUdKxVtZKXuWl2VEY/YNweitA5lo73AtSUz7dPYE22DJ3P3NBTfVTKC6vro19F
30BX8OrnWwXrK0bZJEPOxShVGkTiMvLp01iUf6Nc9xjx+ZS15clx8JCItng8V1ZiYmVEtjtojmaN
i3S9L0PTPy7IAsFYbUQTVyyXiZPBYZLaqknFpaptdfQ4X5zYQgNWpv5hyoZfcAnps/IDuqvthm8U
iHy0KNAwmzUEXcnGyEJF5KXW5RPVg7tn/tTtRF5+//+f/zKBYVtmi8ipdOyFC5s8kigagBjqAIZD
l3euwLhWkKmYe7xL20ubOvV3Rw/TJS/7/Cmgeb3ht1asiAkyApR6H7BVobgsWItxQN08tvkcbLji
tYM3FqABTDaNORWXPsAj1+73rNO73qc6Bjn5OQLZ7W4cxKEDkv3tI1lbziIL78y9HY68qALeXOws
jWLVqiIOJd/iVVhbzjLru9HR7K9hdgvwec6nFGHkeSj3Ec/xKD25dhK6TdzPG0XhHwkvrKMJ+lGE
mUQVew4+ycbZt8OfAU5nDu7Mwpk1ikNUVVRKjA5SSRanBEAMva/Y8fYhrBguszwxoo7XyULVl0y6
9G9PlMPfTjjNSTUy/dMOaoBouqT9Jjqttp69a+du3I2GaMiGUYPAF7cIB3iNrJHtgdWju8W3/tEE
i64bgtWi05fn3tRfgloXQdw0tTMk/kT88NvtTft4AuoZzgSUbqFd06hJekB6xWjwzeNR1Kfbgy/6
Zl4dl8ptY3t4j+ePgxb1hM9pH4PieAbHMZIuKNxt92IY6YbBWlmE+VyUTuCKnHRlosF4C6RcPnjt
EfkdvN9vL2RtgkXk3mlgz5AXmtu6TMrSQjoEXInjFoHOyh6Zj8RJoMrGbaY66VhRQ5HppaQaLJg8
u8pwi+hu7fsNg9hMoyXaBo0q1KknsSO2DSgR2PktRLi18Q0xrYaSp7aNth4Fw7sb+IwYWyb5/r7d
X2Z9t/sQm9G2ACWccNBsPIAzqTkFAjCK941uXAi9nNCokqJOsrTL1R5VZ9VxbMCOfsdTAEpgPgup
aKxJg3AkiUIZxb4UHhDaXCCtl/mv+1Zg6DCAVO1SZqpK7Kb8ywe5Q+xQtlVXvna0hg5Lb2EXTDF4
PTfkkc6U7z1bFhsl2IuAfGAhzLcehDFS0mrrROV1e0CTE8L3oOI9s7SeN/Z/RcHMl14VBS5gfO0q
oa18tFHbprz0L6Givaeqz7cPYG0Vxo1MRtOcI1xVJqPPflXDvEdZ00mQ7o4SJkiQ+coTRQvG2jGo
kpQM+77l5wYxbIsO+7yffqbSf71vFcvq3quZZD5jqq2SXgM5potOSz+NIuXGUa8Ikvm4GzqCkOc8
VckwWy1Akqp55nFUNs6GE/jo9YVdMt0/ALJLn3KNXIGYhwdgsaM8anDBV6ms7HMzEP4U0Xor/f7x
YjyTFDsbp5zUUc2APYTUCrg9ntI82orrfzw4NZ+oYzWmPbCT6oS5LX0eyiZ7iFLvzl4d85U6gufE
B7wHbHUhfuWOOEW9/SMsOnAOVI+3JWltAYZB6kY0Rg5zC4MdTfWeLi1ydU3Z4b7RDYuk6jIfc44F
lECs2Ed+Gxy44PfQRS1itFzC32nBkEddCagNuEpVXNxRHbiT/Rn18s+7Pt58kzLWZZLVU5k01XM1
t2xXAcFlw9KtaYBhhkAjaAVN2vKkyb0dydw9GBiP2YjQdgnMDS/cmGbldE1MxmEeClwb7SKpu0wg
k9eo2BZbPDkr1tps8iJO5A08mIqkad1qR0V3Lku1pzP5wmy9URq8Yq7NPq8Atfdy0HaeDGWLRinv
wSbhgwSQ2H1H7P5bgtDPnLcimPKkyoMB+TY/H8t9EXr1PRSYi4gageYoiPw6nYc8YWW1R5mXG9cN
ekT06NV7PQf3VB0u0xh6RtNiZrmSeWKniPyWdu7vwelQPdy1S2bzlUzLsJ8qlic1nR+BydcfLB54
dw5u3NdnMalWVD5LaIpqLzqcUqG32ChXxN+EXrR9JVOvdBkAXsE4Xnfa27Vzd09yDZtutmChKxA1
GMHMktQtHxSxT8pp0fidvd2364aPD4ZyCBygegKWkn5BFdylcuuNl+SKVpn9V6nHWjxYSgw9hSfU
2D8G7vjklOTn7S//MNa97IyhVr2vwR7MOpaM9vyD1yLWPoup+LOdv5DOjYGCthuydjfj39szri3I
ULPWVV2bNoSgD1Hsp0o8urTdsbneuNWtyZHhJB30ByKjhuEbBRR1Af76uCDWPaGWZbcM5e2KVo9+
kUMDstp6q+epP6V9vnWn/vjbPbMZC3hUQ5M7ETlTC2RInkrAwXe4vesfOzHPDJ8yUHQ1TDnkTCiK
qdpQRMeKF58pyVTsRBMaK4Z048K7tgrDX4IIg1WyzVhSoW3nKoOqeYqcvN64737syTwT+ncmwYTc
LGVJHgC0xq7VN68N/i66cW8P/kbp3MciChLcf7uaLIfKVUBbTtB4VzQAjAq9NxlYIAHItO7u8mde
tGzfuxsRYHLH0B4mcmYTQsH7DJ4g3YeeDDY2au0YDMW2yVhH2CMIEwsQxg6rMrYH9vm2OK3tkKHE
thptptCueeYFOy5KLDL2Egxb/cpr0moocZY2FKBvOGTRNENsuQiVRqT8Nuj0YAUpMLbCO/FsvcjQ
aM8VvgQEBfxOMPTXMhqzhynX5EjHwbvrcuqZfWZ+OkS1lIKcawUeq7AQCiiDen/XSZgNZpkXjTlY
Q8hZ8wzE8vKp5P1DY3V3Xeo8s8MsjaRbVGMRnXXkg+c5vVZTgUb1+S5r7ZltXtY0K3+s4Tg9a35y
A/+fKuq34FpXLIXZ3OU46J3wu4ycZ8CsA4/6KbezLEYw+1mG9YatW9EDk5t58NCtSVG0c+a8euTM
f6CgQ0Q1x53bY6iZyAJXjuhsODd6QFkFy9mJuM0WBuKKhTAxECnKcjoEJaJz17N+r9KojzuabY3+
++3130EoLzQ1q4RUOmnPAHcaHkVa7/2RH8rolA5W3CMJPaavoBgC24iOo/FH6A5Pkcf2aXB1wteZ
/+mnx3y8M7BgtmG5UdshqlNH5zCdv8osfXFdfyMduiICZteVh8xLqiyanouskU9hFcm9nWfyJOts
62m4Islmm1XZUc9nHDpu08nC47B1W6A1EL8u7Tdde5Qe0X2+VSeytp7lI975pdbLhN25bnouVf1I
JvIIiqAkVFvgWGvDL/+/G551blroKkrPOiiPIit3Ia2+Ay/7n9vm8KOknh95ZtMVOCozPixfX/uy
/VVU+XAa4GrjeaLRMQAc6gEBxWJX1aG1A/zNVmjmd7jtA2E3WxLAmCnCmor0rLw8rrpP/fwtHfN9
6k5HMpJ9O5FdRjOAIreA9mBxVQY79BijorVCYS7yjFb2w/UTpNRQgzkctfwkwmQAScfkjRuOYkXb
A+M+IFTbU1C9p2e7s1DVWr5NuIlv3OnXBNSwU7lfOjwf+/Ds6/mzGwHjRREANXvT12IJR94+2jXJ
MS4FZRUCOCbV6ZmOHioo0NIqrTOftlAwl0fsBycYGOYqHREjKSMRniXvP1XN+FwocWUOTUZUy6Cr
2j2oIfzr9lJWzsLs9QqboLFAgxyhxjZNH7NC62/TyO7B0oAOmO1efjWKoeoyqNjQ7AFVgIccP+eV
+y1VasMxrRy42fM1aWDzcqRLz004PE5h9tzlFT2y2n+aaEoOt3dp5cDNVi9qIWDIMx2eiyY7gINu
3peoktrb6PfaEKm1czCNUZNL8Be30Xm0Oh4XfZTHUtFPtz9/5Wntmd1eVKM8nVsyPYfM+mZnVn3O
SPoP7+x+Z7VRigIW3p3yzquB9e71T5JFWxh3K7JsMleXiNGooLXS8+iMX2znhU5vU5uDzqZ+IYDU
6/6HsyvpjlPntr+ItSTRiSnV2VUu4sSJ00xYyU2CEK3o4de/XXfkq88q1mNoD1RIp9HRafZuyMYD
ZP/15pIRpxEp3O3cBe1uQpf+braROb5/giYF0EwSUPhMeeCbeBqAf7IfOWFntnjoYavoWqvBv/Wq
d8xen8Jyi8kr/A5BUFfKne034bhMOzZeM3JKHBDL+dkhENfJv/nqNHix7V+3oYnYBi918cFRImyW
YIcwM2SKnDGLQBUEWyjMC3y0RnDC831Vfm/pGvj6u8MJMG59rKut/V6MvouAvPqMuYuhim6fCZLT
Q6+Awz3mD9T1kPf4Os/tJ7/xTsir4bmRRDJxwtv3BWvqfZPxeyenvfMTSdN5jq3gyebZbeDEB/uW
s3zM4ZEd5ysgwo+40Wiy7N3CD32rXVG5fysq7/2uFqD0YmqyGay0eHvmACqO0DtAF7XPsL98OvqC
3nq2jqqPwyU9BIm9p00G1A3v2FbXVE1RWrq7ArcS/gxm65DRTyRbSda9O3t5k47mUOpkGql1G6Ie
85d5rnbg/Q57WF61LPvcq0Lc+TI7liU93SIDTMGopgvnYOU1YnBnOhQkJuXL3hlvAX1pF2FvB1ko
fLlm60bV0yIIntGlVHIJgM74s5p/Coyl0+xn3J48+9i59ZOqP2F8PhzKPx2/5iLb1zNi/xKje8cE
M6/3fYJ9u+7fE7/mciyqEjsunVsoj/ICoSE+IAgw2TTe0n1fK4qOuiwqCoLD7w7F0u2gFY377dba
heOf4ye8NiB7mn0DvHa4xL8xhQTWij3Guk63cOKmROWCjmLnpiLrimuSjha/pLPdTkCa958sv3oI
anDroi9sDXLZtLjmKlsuRZ6lifcUuyB2nIcjS/ptXlifp5tE6lWeK7ynqavHMCj8iPbtFZDtK+sb
Pl0fqaupoNOySO8pa1/RF/Ehq4YVF2VaWfNQRVvFxJep95Sn/RAGzHskTvl8Xw8NV6yOY1kEC6N8
rr0nuztN3A894e8USHPiH8oekNe2jtt+R/MoU0yLklCc/q3zmfSq33vcj/I8v6ILOw4xQnAGTVK9
4lxNJ3b7/5vXWV5kYm7mwnvyUmnBgPwOXHvgJru/F9PqmgPpi3yqbcBQP0knr/NDmi1lf0yzpq83
qBL6LPXq18JbMtvKLqOuFRf0okZ45m1Ip96WvunBm5OBb20H13PLqMGU2d/eGUokJlPSff3/H81t
eU1V2ZTYueWCdHuos6Xa2c1U/qXEtzdYwm157c6kC9D2eTxWkZsP1atVxx6mQQu28hp4zxZuq2s6
aheqDQRNigj9UcfUIccZnAVJwHe8YScBHGrOu5V2FNNPaQoKyke/Bj1uj6bdH6NLX2XwjCbhMF4+
cqRbSrmG8Xr7dP2WuW1JU9WlxTMmz/A76Aae2vaY+iIs57Wr9D1DuK2u3WFTSZA5HNM+GsACGJYO
2cmkWWvTNn26ds9Iz09GVsYY97Ay/x/p5dPz3NAIM2Gf7+uq6Qe0u4YnXeIyAlNIOStCZql9T62r
t7grfS7vrX/rztV6RbwOiU688cqobdIAaObtEHYeoY+lIP5KWvv992ugF1/iYrBZ2yxNNInYDgPZ
85B04HsOgdBlHRre1FuwD2+b0RRptkH4NCZjHblN9dd12+9TgbD1/y+I29qaGlW9mLkvlzZymTzO
bfslUfVDGssVW3tPS2/La4rEC7fokavD8oP8HAzNyXW3QJTdltZUyAWfDPBoMjhoafm7YRq+JRZH
CnosQhDLPGw6Hr3uImQ3qBLUL9HckKfUyz7dqFQaytdiLsMDP9BrL0ufLMKyE4XrJmnDjJIa89/j
69hWuzKhP3nM8BSa1B/XT3Ylk+OmSzrQazKAxesY76w6Sp0EfDYZHiLJLp8x9LPt4HQopcIPLDn6
ncKEKonKqnoBOOtLbY0r9m3QKz3TZttDsYg5byLHDQ69l13yqvy9SeR6Ys233DhGa7DCgKDgT20L
HDcac3FFRnjNoN+7gaC6eo/i0k4KJHeFigpfJXtiTfYuC0D/l9l1+m1wMP+UyGA8S2Tq6YrAb0GA
fhndfvLmKN/EHo0cOHFubSWsAM3tVyLsMdsNXacIUkeCjfS1qhpm5YfZtf1qLfI0uGG9ftYzv5pr
9MlEsRs8yi4/ugV9aKb29b6oDFqgl87wehtsYdUqwqtyqh+7IZ3LDsjFTVqv1U0MP6FXfRioNlzg
3KsoqbzihTAxPjL0b6xIxbC6TlAmeTnGDV9UJGVCg4PiE/rd+gpTJCsdAoZLSq/PkaqioAK2VcTA
B59PxYm2JAYuNYeTLNLv28SgeWKU6IqeZ0xFJLWsr/1UOREgHdemnA1npBfHPB84YEhDtJE9x1VI
kvbgWXKtwGtQUF+LmUfOnbTrqYoGWZ3JxD6xUp1y31op7Jm+XYuZl8GaF9bNKspnGex9goDfztv8
uOncfc2mief2QpWgjPKk24YscR99q1p5TJgO5rajN/6ijzv0Og+xwriZYKioMnHhUo77OWbktO3z
tbCG5blD2EJUJBQQmE9TwssA5CC821aGDHTUQA/oaBkaP7IIg3hR7RWXnOcz6NGRYNq0g/+pkiy0
whQrzHcmIGUfgierb7fZlF4dySaviqs+UJGFmbWz78QgsPHl/LLtwzW9bEaQP9hjgmFCe0KtsevE
Tlb+iuoYlF4HwIt7QSoJZg7QnlYZ0qSB2KXWqss0KKZeERFgJGyAr9VEQFeYv+dli1sZLQj2P924
lJ/vH8/tlfDOZanXPsoAU0BtfXNoefIEINRyRzr+w1LtF6RcL72a9l5cfczJxnvMY/81tjbJJrsF
An+Uxc2ResmPSgy/7m/FJAwtAE8qwYfWg4NbsnbPg+oImMBtIZ4ObZckTtZUblNHSqWAPAbD6s5l
yxwV07LRwPTKivI59ZuproE/ZZ3bfDo1zbLyMjHEYHoRxBZFWQcEZz4tGNqldKwPY+HnJ9cv+Z4x
1u/Ajggce9U3K+dluIt1kGDHrYTIcthFggxWCBiSjx1aCsKkknvVbcGIRpyng+rlTZZOo4XoNZjy
I3WcBM1i6ctIkMIGS21IafnIrfHbfeUy2KJeqsCIrZOKuMBwdeP/BjqxDJfKQrHGIytHZtBevRoB
Duh4JkBrjoRdj6Bwr/4IiRHx+19vWly/f2RgKZb1VdRSlCHKgalj1dbl/v7qprPRbHohRd6PLQbP
7Xg64DH0UJfyV5sPG3KJNzlrdh0jbgmyacijYkjbJ0Tu3s4fnbWmMdPHaxFdgraWEQQRFeIWd986
+VPtVh+tcg2n1mAJejlgEZUrHX5bvq2OvZf/kCn5kHNOd73Mth2QXhJQY6fiPquriLXpvgy6p2Ja
a2g0KI4OnmdXxLfGFI6v6toM0H3WM4+rcVtQpxcF2maMg8ImZVTRsjn49QK86gEIzve10vTpN4G/
CetQcEVPbIa828TLvwgCHkrlb7NVHQWucOWQg3G0jvxgoUcS24AH5PVats2gkY5mrCnIV4Nuus3z
9xZmE5NbyrN+Su3my/2DuQX871z5OhnorLLRlsBXjyqvQYJHRAErjzN4NPKKfprqbW3hgT7UDyRM
3nIPtw4Zyn+arjqVgJ7ltrMiA9MpaXbbisahyBzUkbTncJh+ZO5rk6wlhQ1Wq8/yi3RYPMuFt+9b
/3UYpgt4cL7UI32ot17KNv+vemYplIiWwy0t1Z1InX8OnO7sFWMWpvbwCCrBk1uudYYYJK6P98f1
mJR1muaR6oG9yfyHhrUyDFL5D5innuxebrtm7NtxvjE53rEME6NeGdUD+KBCmQ4SkCp9vPb6Nu1D
M+lg8onrN34e8YqDGVL2vywuPwDj8U+g7Kgbh5V8t0G3dEg4AF4EI7LgeVTm7cly4sexF0+BsFf8
nmkbmoE3YilnRm5ALaQ+dEn1XMruCOzn72i8PQcJW7mWTUqsXcsNOqS6pJ5RxZpb+TjEogcCVyMe
HZK9xPXWwPXfzoM3QpcV6Sc1xhVeKenylI51A+oB2f2576xMWWMd+a1CNrpAariKGvS9u2xQ+xaC
mHL52KjiZbCX0zR5D6qyj0E3rHRNGASkAwLQ2aJ4SyR1lJf8IXHoKyBOH3wyfarpfKgDsbI3g5rp
oAA9kP0TK0tFNPrz19aVJzzxXjoATd4/uvcvQK6H/SQBCaaanCJCDv8POIJ7kKnIdCXbZlr8dnRv
pK5opnzluxmySf4ZBCDfZLCasX//XLge2M/CAZFj7WR4srcHhznn2E6+D9maFzF9+u1n33y6j+HD
TtVBhpeWz8MRuAz7ISfNitWZVr/9/83qros8WJB0GfKCyHVbQUkOQYGRwPsyNR2N5jriovUFG1gW
WZZ65U354mfxtzb3n+8vb/p4zWXMlbgRwC5ZhHnhdpcBi2TfucDp3ba6Fsgjg1R6sxyzaGR29zIv
DvlKGabQt62uBQTAVSiF1VUFnHY9XL2C9x+TsermbR+vB/I0dyyMcCHDRkmALFt3Vf24ViQxSFUP
4EtklJHGx8GonnxD9v3RK93PpCOH+ydjWl6z1ZEykRXgAIhUmRWhbIH96YmfXiZW7jOD1uhxfANK
hm5gjYzqxsrnS42yDr8E9Tj2K1pv+oHbxt7YFLetCQHLVEQCkx37AvhEOzAarCFdmI5Hs9ipQktz
nt9cmRN7+xIpi4chiH+DgfrvtvPXjLZQQV7M7pRFHV8w2rN4oT2R51aRFc03bUCz2p5XaZ0uBFY7
NfTgUDTfZ6xy9kPpzKf7WzBJQDNdL2lc1/VEHmF2YVnCJEjdP+VcyG6jhDXjBYyJ7SHqzqJmpk6I
10kVLsHavMX71znXo/mydZ3GadIi8rLkI13qF1X1h6qYHjDm9FIE+cf7Z2QIVbge0g9j0qRp02bA
fuO7JW8OQ+P/Gpr8CEIfEVKruRRi+uUnmBwDXeGmdxDXY/uh4gvw0voiamNC946o7X0D7Dy8IkZ3
RTjvB5JcD+vHYalZWjRZRIR7SFh7kW1xsFjyrACUfP/sTD+hWbjfDzn4JGzIH7WdT+DcAWMqSZPT
KIT7acZo+YqrMpiKHtlXzpw2jlR5RPMKE75T0+9arw+qUDI/WRufM/2IZu+uN4OGz6mLqGbNqyDN
32QuAB4efL1/VgZb1LG8fMRHqUpLRBjt2O9V26e7HmisK/ec6eM1S5c5R9fkCGFPxFoeYtKTc9fX
9iGPK7YiBJOwNWO3O+bKOe/wHKXpAw+87zyzPqSl91y5dO1KNRySHsInzBcJTiaLEukIiLdY/O/c
4msQFrdX+v/mULgeugsS52pwmyJSSf8acAK8a8bkpW1zZJ/LZQgRYo6n3B2DFQMxiIVpd7g7j7KX
NpKgoHNKnsH3kn5Evizbs2CVEM8gFh3hC9gWZY6xMRk1Ctjnrbi6fr8HtPdzlw0bd3Hb3ZuLfFgy
S3ijKyOEsONeuk7xCPAjsffq1WS0SfC3/7/5CbsBSn+OBFcUd36188u+2M2Sr0FhmsSgmXaAPkSF
7Goegco23RXu/BNAlSUQyftvm4xbB8YqizkPeLxACHyQO8sDkjrqAWuTTiYRa8ZNUHzJCq+TkUj8
bpeOoOdw4vhVxCneudReiUcM960O3twgdeaUcsyjJogPyq/31G6eymzJwr4IDr5aowYwiFpHyZpn
ykfmEyBkSQXbSx0ArxAxrXgpw0Q2WHD+q0kSbOl+4yLbVAGkfxHkMLJml9JPpfdJoFXNqn9JTFz7
dXCZ7PGB9J8X6ew68bWusodiGndSdafZ2dRegVrgfz/Gb8jScIJHa9vl/hlQFfmHVgTtyl4NeqGj
ac0g465b4qF9IOHHDA1MnE0XN+se0FWz36TYOqZWP1YekbZEFSeuGnenPEXc3QJEgG1gM1xv2k6a
QWLSu4bhO/Xe98pjahcrz2KDQutYXekyLcTypjwSUgAjB8SwhKXy5HqcTpgmY0N3tNiwzId8sbsk
3nhimq8Ri1fNBSDmooR6j1LQJxoUmyrCXAfvGtFl61m0yaM+Jhlw7dNur2yQkbKcqkPQeclubASA
bzAUddomfs3zMLttpiyF+McZY6NxSabLtPB4U48k/zcif+P0Ld+RfifrLKoBsglK7aQ8OEOVrojf
4Gf0OYlCoflO4QEazW3xWKDzF0a/2n9uWlzzMgNf0Js69zDsbLYfeOIv4QRy08OmY9cHJcRcI1Ve
IQyS1fjo0OmhJ2vPZtOHa3e5a/m+tBU+vLGz3y2zdwVdDUIN/kiH8aIsR+qyqPDZXgJ+hOZceenJ
m+RVbuwG5/rIAgGxAHhcswwdZanYJaUYdmhA7h6DIXE+bzt87V1OusK16xLJOnASJa9L02FiGX30
3RqYjUkCmk15FHO1ThqnUWFZSbkb5qYlIbA1yBpKp8Hv6fhdHJi1XutmMuIYj69cgXHo4qlmmMrs
gbowbvPcvj7BAHoo3Kxg/ovwCCuOWdwXoRiWNeD690M2X8fyKnuSETw3bgFhhcyFk54DP/ubltNK
mt20vnYzi3rqgRnlp5GIuz2zq99jkpThXDgrd/O/sPf/+9YAruJ/r/5UgFY992HDfE53jjuNYVwj
rmqHaAniHy4wqHsr/0omaz8v/lNN2c7p6d+C5V/uq/H7xujr+F4+aJmDvFEZyFZc/pNmJRjpeOra
H+TS8++xV/Vykxv39TmTEYS7CdYEZBJrehDHdRierTdCfPn6bMkgi9EKhJtGCeOi2PUYUvux5HO3
9uQ0nJPeYOuyoFnklKdR7ANSVbntb+nQD7wSvxLPX7m43zd5X2f49sEbMyV9kEaA+JYPrsfok2UX
v+8L2qTJmr9KJhpPixvIaGq7l6pMznPmgnTDXmlTMZyPPiBTenU1dYylGFTyweFlXajnPBfS3nXO
WibatAMts8DqJHcdjkz3OGfHaUDWbZLOPzxe62szrK/PyLh9Cpi4nsnIApklZhjop2pCjaQd/JXn
379A0e8Yuz4kIxcPuLDo+o7qgDoH5hIatUm//PZjbzjUvQUUZj8BiVeseL3zAPmw65hCoXLO0+N9
LTComD4vw/ohLTCEjzfi4n0FJNWnhuXb7FsfBintmXeeh7d5PllVWA12f+R4aRzuf/j7ray+PveR
K4WGOQXhlC1qAxVTv5My/ZWn46kV7tdx8Z6amvyY8/z1/u+ZlOF2gG+CTgE2BgA64MHhNG5s7zGs
O8jXGJk/76CGdvRWfsYkD+0ZMDJkEa1+xqHF1bcla6ywtpJtMx++PpVRJDZwzYYkRWto8KVu5zl0
XbaGPWE6IC0+8efAGWWBbEOgiDyOZKh3Qen9MypvbajE4FJ00DROAUSvHFTMby6F9s1H0gRhxoNP
AAsONiVEfX0sBkEWkIxcK42qiWMoo2yOHk8+dIR83KRG+tBHPzrLlFaI4qrUPZMg+AMywgfXz3bb
lr8J542WYrIBtTOQtEb9Mvon1wIYPetjekiGNlvxGAYp6ChixKWAWIlxQjztj1M9HGxpfy89DLnG
dNPz0dfhuPwFvNP1vCSR2ztHu3JO1rLicU0fr116dgxGJoHiU7SgA27EbF2Y5u5pRJSF9ruNv6EZ
Qj3lRZcDTzHClMayb7vO33n9lISplahdnLnjhslyL/D1UUHejsry89i6zg5me6bs1g5qu+roemBL
g8PsQMhe8nBZnLWYx+Cc9AnCpRzdFhZoXXPXe8Go1XMVqE/3Fde0tPYwzrKSlZ4zWddhkGKvVNnv
q7RaSacZpK7PnPCmDzyWQEXhSr8VrahDTKE8g1P2taz5imGbNnD77TeWB9oEJpXdWFdQmcVh3DAa
Fi1dm3I0ra7ZtQDA7tTMpXX1lUOPedm1B8Qm7UqsZnDd+uiJ2/R27A6TiOySHQs1DGHLh8+LGg/3
hfv+yxKc6/89m2yxgeYlGhG5ojk3Nqiqs+pUONbLFNDXnq3lcE2HpBm3Uyg7GdgoIjYScLq2pAe1
Dp9WDsm0umbWVaGWglBsoqvqfNeTpt4n61VX0+paLOssTY6nNgTMlzn9mnVDsQe9V7ypxREIWP8V
gGwUJXKQFsjBU3cPRXqus3regxZlxXwNFqZ3nyU+9zuwjMbXLKmfrbK/WG56QPuGDAeyVo0xaJE+
ZiKWSSSBENa1p9lXsFc/8bF+qGok/zr+yaqbTfUMX+9Hm/qFedNQicjy2ENt51+ddr4kZTGFpYjb
veDp632rMIhcHzLhdSLLWy9HNI7jcgAwZ/tQBpSsRAKm07r96ht/FNgFdx0A20WJ+tW5v+f0F6NX
2vF9F//d9v2aVVu0T0VDEU0iCn5y0EeTumrl400PI1cz5XrwC+pRS0SKx/4Bz8jgQEk6HAuk7s6Z
BWCwJCDquQEmNYDpSnnwfNhjP6hmWwiid3cgp6w8YHkkESAJ88dYcveBisbd3z86g8PV2ziAEpJx
kgfWdSpSD2haBToTs2Lco/Oierj/Eybt0txVZye2EHMiorkWLU5GDkd7WmUwM9m75q5mD/SmM/Kc
6BDi56Hs+r2Y2JXK6pLwNc4Rww70HjyLQn2Vw0XESYpa31A0u7jG+Nr98zGIQO/C88okHxPLgYBz
gcfpp9rpd86ybRzF1ydpgn70gXZHk0ikZREmHftqC7WSFbqFRO8kDfQGPIJ+psDKsPbkyofRHb+j
nI5kAbqApD++dq518XlXrhyTQdDO7fjeuJF+9ETm8D6J0MeUhz3c7B7ZVbW35NBcRuTAttmbPmQj
AQo2ZU6TRP5M+52bMgpYQvLlvqxNmqR5qizz8gQcb0kEHAgvtOp22fUdW4uKTZqk+SpqsbopJhxR
15Wfydx/ZbiPBsddeU6YltcMOamCQjl5bl0BEy5PDq2LS5CI4CkduFrJ1Jh+QrNm0HGCF4cMSVQG
wW6x02hIuyfOrJXgwKCwekdehciS1YQjti+Wv6VVPduS/s6BzF0s4wdBm4/2Mm50rDc1fqOuRV4F
Y0aZde2apg6HLAE9eXWZxPR6X5NMW7md4Jv1uVUFXpfnSWS7014S5zFeBgyH2umLr8qHTJWnZBQr
QZtBa/XuNdbTWcYgBrsKDxjdcnjgNFixatPSukHYSS0rVLmvVjN9W8rYP3YYslx5l5oW1+yhSPkw
AiovuPolLXc1iuj7ociT8L4EDLqqD6CgEcdRqKBa1xvwB8/8r4DrPkqybCt0+voESsEyzKAAkvyK
Eov/JcXr+dnyWmutsdzgT/VOtTkdfb5QK75WQbLsQNqNgQEOKGoyq3k3VvJw/5QMMtA71jgA5gqr
Rjw+e0XzaMsqxXvRsrepj96e1i9+kuY9rKxogJ23w2trOlZBztcmywwy/p86dkFJs+RtcC3Y8OLH
6U71oIdcrJXPNxix3jsyeDZrHJSbEH3xhzodwqlKH2pr2idAc0xbjoZwtuJZDVG4jv7nSdbaLcVP
tWw+3xqIBkGuXd3uCis+9Zb1+764TTu6qcEbt6RIK5t2tvnVIyhGNT4/qzn44JVsDlsKGElBTgtZ
k75JhTUfO05zgsraEl8FNCBL05c4FUVIWXWOp7VUr+HcmOZnPeAUYGra4lcHXVawSS/sHHay5/Io
YvGM5pw1nDLTZrSTW2ReplM/x1e/V8cykftKLd94yq/l4G1MyurkmlWpukASO7jGtf9EZXtkY3xC
N/WX+8I3WIveRNiVlrAKTwYg6c5oE0q0JbU7FYhUhP1gOysqdjuQd6JOpoUhQTDKRjAaXDEM3e0q
v/nDq3HtPWRaXAtAbCTzae8P/Boz4Xl7KuwpDuuyrl43HZHeO0gbpxUVepGuWYZyGnhX4oelUO6R
0DZfufUMGqv3DzK8f9Km84JrnQdRkKSHXJVlqJz4+RYZpK398f5WDEeltwbObrrMQ97H11ZRYGMC
7TmZD2XbVMnKRgzqpHcHyqC2ANEzBdel8xQQaDJynFD6Cqdk8LYF+3p3oM/iPneEFVyTfvrUWOTb
7LgrQZPBnvXmvXEZsllixOeKouZD7Du/KrSdLaSNAAG4zd7+7dx442yB0VXEydAE17QsjzZVbVii
ZXSEv1gJcUwi1gKoZcEArF1XkIBoil1Tg+CwdulaYd4kX82Q0X5TZoOUcN/Ez7KQkKGSYZ4WaNi1
fdWOGy9ZLcQUqWqrAdAXV05rD62f/mNgz7iF2BkgR8claB+8fu1GMm1Jcx+xR/3eq21kH22Z2ZdB
Ee4h9VvH4uxkPnVXMsCGn9E7A8FLDXybnsPRZvXzzaOEVkGfVb582mTaOowyYja0NvpQrARxbUhT
QEu1Q7Ot74rpKVqwwdb9AIaLc1mNbC96xAN1NaxUWN73fkzPzTYDQGamZaBn5kdzQPa5b3+4ET/Y
g/cD2a7j/QN6XwBMT82OcBoec/ErQzeFsZ/9AOFN5fK/91c3JB2ZnpD1GhtKRLF87dyoPtFOUrin
dOxDxQfA23VPyn1Sw4NIhsd2W1c704GAynkZhspnwyVYxrSDBabWRWX+Gt3N+66EuZoVzmnqJb7j
qYtT1kWxUw0aMMAGEPcrcn/f3TI9T5sh90Gmwh4uVZEcASL/uycsdJl6yMtq04XHdEAgUTQUd1zb
XFgRWMsxmOQEaIMEfCqb3C2abP4bPPtZXvS4N4bLKNgHmXevXqx+3lcpw/HoKcyMTVNXzu1wseh0
zTB7uiuX5pudTJc4S17u/4bBKPREplQLpridbrjwkR7cuX4q3GA3OPnKhWrQID2TObpNmZaBGi6Y
df/YpdPHfFoDOjY4DT2RWaCeklfo5L94LP5di+6a5mpP3ekxmYqLzNPD/QMy7eB2cG/u64Gi9OuC
jPlSBtVLO30Estf3bSvffvHNyjmu0r7jgp6LoPiQAA7LLoKVh6PpozXDjak95eWc0DM4JXJUkt2H
xVubBzCMrjIdEygL2kU4MRZHfmkC6JD4DNzEfVcD7ZuPYd+mR8uqd+jhP2b5Wlhp2pAWdni0wbTO
kGSXnkx52CoeHCUge/f3JWEyNM2GlwTd6RSd71idHDBfvG9J8GdJyTNn8VrmybADPY1p9wTcAH5A
zqKfXwLH+uKjHf7+5wfvPq6YXm1KK28sy84CSZKsY2DClR5Y+NTPskzVflZFuh/zcoJ/lf4p7/t5
5VdNG7rZ5Rv1tTtSVosfk3PeSuBleQALir/c35Bp6Zuc3iwN9HJP0g4aFlPvc2fnlx4drCv+2uDw
bM2epTXNrgfCq7Mtp18euoaBNHGdm3gtUDIJ47anN99uxbWXlAmOpejox6qpP4D4IyIFJgbyaQ9o
hUOWTadEVP7+/lmZ4g5bs3W4kL4sGTbUjfIKfL3nuG6S0CLBCY0TJ6dEOyMwP5wi26EGfmIIpe//
sElI2jujAVKjVLFLzpNj/RTdfOrnbQNATM/SBujIK3iGpZG/aUIno9c8n/+5/9km+Wu2XjXOgADN
Ieesyq+La39iqfXVi+tN9X+mZ2gBVX6jWLDJeXDksZkaOPbkoRXpCbi1V4wGPW/ahZ6hTUc2lG6D
XdT1GLoiAQpxHzatu7ILg2z1FG0z2BY4wLF8gNEKR5DHKqOb6o9MnxwmRcmGnOKASvLqxkcQLYTV
/EXiFRnXYt/IFTGbdqCZOahQLYVwHyrUZK8W5X/VOK6EZQYNYreffGPhbAZFVgMuljOwUg8q8XeC
tLsx8w73RWv6cs2ek7kXroOa4KUbLGdnAWr9sIhW7retrlktXtLe2GeSnYuaiBD4EmKX06RfWd10
NNo1LYCYb5MmZeegj797LPtkT92p8qeVaNLgW/Vh4Z6rcbIH6E5XXX0Q+nQvFmaeRfwVLzmR/oPX
+kqKyRBb6hm/osK47DBCezzlPdaBe56D7tznwU9C6Avn+TYr1rN+gVVnJPD66sJcdKKkqMsfAAUQ
HIhFixWJvJ/bZ3rCL08mhyDPgJ3kJy8mB5qoC46uAtgeaKCnup+23at64o/zJZUV5rYvAZgZw6bk
34Gw/FCP07brRs/6yRT9bFZS4Hkdj/Vu4MFPW0p748ffbPGNSZdywlT7YMkL+tlp/A1c8tMaYrkh
ttTzfT6rQMk8Yemxbs82CKhcMuyUNZ7qdEVZbx/5v7l1pg/outwrYq765dyC72tP20o+ZgtfG9A3
mPS/Ycebo5kslsXAXZAg/ZKoQ+V/F9DKgZ9rWkkYm75eu487Z8l8EOuUl4YVxW1cOsnbMFny/nWT
w9PTbjkZUU8mSNTXeWs9ZLYLmrcBnDL3VzdIV0+6TUnWBuhqri5S1j+YnL7Y0n2ugfw1+dPD/Z8w
HJBezsytuMiLqVzOICv3wpkNJGSps+2y0YuZi6oGPAuK5ezHy0FN8iPgSdYAJAxOVK9eKl6Q5v84
u44duXEt+kNPALOkrSp2q8ptt7M3gqOyqJy+/p2aVZtulQCtZtAwqOIl72U6YVJW4Ts0+JhJ4uet
BbIjc97UESTLsjXG/cIMNQnApHEcrXXHHvEoY/8oRNo8yjqxmQfQ6tod8dIgGIsyDMdR1UCC9+tC
Fh5cgcZjCUHf/bYhNhblMbMIoJA2ciDXF830nzxvvmxr2liRIVcNzL10tS/h2XnEvYC9Y82wcqW9
FBUjd50SEr3OzAtfM/FLFBB9hmD1lt9NTZ5vDc/fgI5d4Q9zOcA4PBtOqazWjDdfT1tq8nztVibj
iFOxX4yN/ubqnPiNBcJe7GWusvLMg7OKuynFqHtLjxcFlIMo0LoI02MH/G+mYSwRiEiu1J/X5z41
+b4TjyfgdCVcSDr4tLZ0p2FKm+K/90dhqfnb31/89mQWcJ+mWvudQPWEI8YoEkhhVXaWxV6FKr3G
ZVz60G2GvfiQjTe3rigb7dtunJ2dGjo/cDecviasXTv4v74ToialN2jiNKkahErlv9wJ7tL2sSdH
PSa7sOlB4NkGPqCmdVzc9n3rhvgOz4sHfKQujmr4ogDBi8Jf94fl9byjJjvWhS34PFlD4quhfCtl
9M6x5FrVXhoJI6d1KukUSCv1SRGfWUR3sWJfZnfbck9NVmxqWywLHNjmtLLod5aVgAAZBfp4PzAL
eW0yYnM22kUJA1Q/S+Lm2ox9u1eQ+/DA2/rTBPHafeFCjEzaK3eIdIPIjX2WtF9tGIPbrTqVc7OS
dQvDa1JfAzLyPJvt2E/L4c+AtXKm29B11OS9ltC9ma04jn2Mw1vbIin8rkAu2xZ9I4nzJNYiAJTY
p9P4W/c1lIG6E9aIN+AqrJwAl0JjrMORSKhtgZv/WCYxLj66mO5pOW6zvaImwzVsc2sKobHyWMr8
Y3nzGeDdQWTdyk5uaXYaa3GcRSKFrQl7jFgYPvVlcoxl4LVlG134VK6kwFKEjPwF1jBTEKSO/LDn
n7qiYl5dt2vLzULjJr+1C0YpbFGGfgHEyt4qoisLq3nb9DHJrbwIRYhXffpo2fUzG1gOeyG7gf5P
vIsGp1v5ykLumsoLBR+UtnBH64NJm+GaNLjRvwPIGc3Z+/tpsBSk2/C/WMvmtnTmEWn2WLexfppk
QM95zdbQjUut3/r1ovVJO0PWRdSB+2KbX5M56M4W02usiYUpatJz82gSYMbPzmMtxh6bCcm9pCxn
z4alh1dnzeF+iJYGwUjjQtc0HSZ8hg71p3KWnxs678dq1dZxqX1mBCm0G2qrycGReKy9DjrbnovT
sVeldOX14/WrKGoaeTb1BDhbODqPJHOOTq/1bmL1l4xb824Mpg9pIvpdrjD8gZ5WloWlThmZ7bQ0
qxwy2Y9M1A/QmPo42TLfZ3LeZhdPTYKuE2XwkQLJ+bFtCD+12Uw/Ss7tlR39ws83XeGqklrpGBH1
mMy9g0t9qG6URZ99ALp7zZ1vITdMpi7EZypOImjeaSlD+amnYzS8VWlO80+b5q3pSKYJaYMCBvWP
FZ1xOZvVUfCzxQsb39WkKNd2kAuR+udNXkAxP4zxMNzo+Re8sQQYRgOMS0r9c1M3zFd5q9ITNIdq
9oiUO0CZ5zFWzUnrbOWK//WDv216cAse5KMGqROAqnyXjPYXNofvb4DsORneRHmzMhivj7ZNjOXU
qWPaRXUF2PINI+vBKl0xD8an9of7UXr9wAAz8b+LSC7gSqYGwKJ7kv0KarW70Zk8h2aXtBp+SJ2c
qrJYucNbeMWDddXfHwsgOkuyOneubIyfKp4f+rY8WHgRgcb1Rxzd93OCag9FsxgocyhMrHz39Xqv
zINwM84Q8WlSxLDXP5KAKTwmAXw61UdI+r69H8fXxwlaA393DX1tm9Jx7KtTN+oQZfMJGtvN/n7j
Sx24/f3FcujCAJwTKNdd00o9zx17D4ktnFBVU+1rKVZW9KWP3BL1xUdEDyQO5E+cqw1NqGMLfTyP
T/F4HPHUcWoKwlYSZylSt7+/+A6eZBhrRHebBB0ISFVV9b9QZ6qv92O11Lyx6vYukUyEpX1VkEHx
iuLT6JYrSK7XS5YyD72OXdQssmr7WiR56Q28ejuF7FKl5cZ5auQ6Ji4U8qB0esVx6BHOQb4FOGih
7Wc3bzYdLZRpnK7sCFqWCXOu3Vh037ju6Ns4mNbUpl4vJso89yom3HlM0YHYbd7h1edU5sEfVurn
W04TDe2sYe2VbGGYzUPwnPSsDAJ8SsVA5QZR7odJvu1GSJlH34GLiEWJsq+VFFkJUjvMYz3Iksj3
TSWzdmWTvtQFI6uzGKymKejsaypj+W4OKN1lFngpm/LAPAQ7c1a5M+9vBcnJ91D387qwjA73G79V
tX9fY5Tp7T2nVYfnmERdXQCk9zKip4TpX3nRHgdWHJo+f77/nYWMM02+Ex3VtbJLdXVIGHqZgpY4
gROCC7rA/Q8sdcTYQ8s46tPIzvGBhLy326KHWFL4Y5qi3WDzk5awdrj/oaXBNnI77ZpqxvWbvKYC
JdZN2+SZVIVegTIsxclYxSXpGGtTbV+bPElaT8gm/xq7RP+C8HSrt3Xhn3OxQ5pxmLm8iswK9ze9
nmOWZ2ueLAuIO2WejNOgjUZnqOxrH9q+iJM/UefsWDK801Q92yO/zin/qLr+VzWWv+4PyuvnG2Ue
k7tesxASkfJaVnDHDTotvChuuv1si3lXElxI4QQH8YxQZIciG6KVSbdQJk3NwoxFNRGBjewZE/t9
V/Npn05z03qj05EHEqS/yoaOB2hBQzfzfk8Xpp8pX6MDSH5mKpdXlRVJgzsHvAGrQMg1f8CFCWja
kUP+fwacnshrwefuOWqZ9cOVUeqFhbP2fL0UtVvXXuwb4pASTG6hrqArtwdoOZ3dNn+ahH3kFYTt
RdA+ZJm96Riq/pHXAi5v6udWXvuifsxHuQOf4SnstgnhKtOdPIOTR0Xh+nAlzdQdJJv4QyOHcn9/
sBd2cuaxPU3nFqrGEwb7YzjBtmqwIoh3Ofk76Q4P9z+xNN5Gwektrqo0F/IKHdbWk47dHOeporvU
gfjI/U8sTVnjsBDWRVn3FFNqGPP2CEQAPbpdKFYSYqED5kEdr2CCWYmLemxZH+DkcQ0nBvga2fjj
jeNA585ZmEYo941KiVdGWeVZGVHbZqcydg511UZlr2d5DRuL7CMm+IM7DPm+5UG/8oml6N/i9iLb
ZDXqKVajhB4OKG5WU427MpzIygxdWHZNtauMUZjBkUxeKyi/3VxXSYFX85Z31xvjCWpsK7iL/4A5
r2xUzLuMqehrDYFefIiTHY2y9Dw3xccwjEKUpuSDFWanuJx2dYeXMYH7AQn9OahuHand+30dPeeN
C7NZa+OkMzYB4SxBmy8ku0ZjZJ0sS+cPmdNLr8qBub+fNUvz2khMm6VxywLGrlNb/mZCPAW9fhqr
NaDPwrT4RyWraVVJnZldiYiHr4OdNZ/HvO9/3P/xS63fSv+LSQftyqGC4KO4jmFp7XLoAHr9UK0B
EBYmnUnAgssnoTK3xFW1cwtxTPu51dFvp84LLyD1T3taU+Fa6oaRnryegQoZKnHl8dB67sQeVTFv
u2cwCVgWbvAbS0by2lp5dEwGlZ3dOu2P9wdgYfaYVCuIVQVUJmi9wCBkPWih6fAHyOtv95tfCoxx
Nu+kxPRRWl4DYv2uk+RryuT7+00v/XL299QJIri11Bl+OXP0RzbBEZf2rdfTbfdwyqRYtXMQFWUU
s+tYCLqLoigGV6bgh/u/fikwRtZmQTTYiSjZtdV156W1aL2UZb/vN/4fRu6VImhSrNhYQBM9DugV
+o793tFgj8fpHjC3B9FCprdiMLZUx7nXn6fePk5jBtvlbG3nubAZMe95wXqc8TyhBWQQsnd12x5c
Fv/ShfBciG9tq6vmVW/Z4WgOj0Woawl38FK4z+yUjGNvAFdx23poErGk05bwUerF1W7a4sRruJhy
VI6V1hdmrykhNVeQsG7cQUDHhv7icXax7PknuLnP92fAUvO3afeyrsbacUGVpdeB5MNXwjAKzI6d
b4Vw1hyCF2aw6dFeM0fV2PGwa0zIXhUp2WXIkZXwLM0hI7l1O8QkCAt+refioVCdl9QU98RQH7ZI
tunlRpnu7FD/1RQKffRKIGeDu2g/ItbH2d2GrVPCyHDWD0kQVgP0BXFyObRdMZzCrt2mI65M3lVR
ubE7CQTFIaBcA0j5HVDNlcAsjKxJvNJQEoGue0VxcyF/Q1brOddrTg5LTRu75IINdgnRU4aLeTg5
0Nj6XXZrAskLc970aHTquofj48SufCiqfRw3zR6el/wUR9U2EQJlsqwgeR8mVRryq8uLt0mlvvVJ
+/l+xi5F5vb3FxlbcniG9e3ArroBFZCQyvGmkXQry/xCPplsqgnC3bXrZOwqnRAYkDy0D5Mlu4uQ
rD5C7ODPtk4YaTtXmT0lwKxClq12HoqGU6+ETdVKUVgKkbGZhsV6k+UzRVFrMweCrTdv6TZZidBS
40a6Cj7xKqkqLMi4Vju4XV8eR1WsLMgLjZv0qYnUug8JGm9CLb1IdA/9OH3aFHOTMxWVcW63tEW2
usBPBy5pPBm6G28xTcoUzsmwi+lup+WeS8+Z5J+i12uno4VZaZKmACjM1Zwwcp3synlouf4mHbc7
FFMV70i89pa2UBdM2aSwCeMwoiW5ygLSSTE/ik4ciihdOfgvNW8kbgQjsZIVGbl2tZPuRgvIDCsm
b+pE7LcNMP+7MgwADVejDGZcg0W58gY9jX7bjcGHbc0bOZu3InDEQBCerhTJoaka3nkQfnK31QRT
Iwnigz3sQEOCqwvQj/alncjpHJdqXAP3LCWXkbkalwe8c4PpKuCF0OxaUsXZKdRFkJ82RcjkWhRC
OUNIi/nay+xnx6Pv1biNbapMokULZcbamZv5mjcVf3RZ2MPJiK8BOl+PjDAp7QFrcswebl+SFqI2
ViCcnetA0vV+WF7PXmHun4aywIUvndSFlsPPMcBebSw/83Del2FwvP+JpQ4YQ1tASl9R5sqLBcfi
YyeEs28ixff3W389c4W5h0qjRDc0DG/6JeJ95hTvCbYMsSVXrqKWmjfuNiDjrqMU0iyXOHcBCW7P
NBCP7rjm2rAQG1Mu2epmAKUsgV8P8P0+Aq1156TOmiTjUuu3QX+xHXHdUOVOE+PH9+o3aGmhJ/g2
GWlh7qLmLKXV1PdoW5SW57hVcm5B9D/cH9WFaWkqhGaM1zrrMWdu1hLNA671nXCP4wOw8a6E5dlQ
EnsbO1CY2ypuwyl8cDN5GakX1t5cezih3O/G0gAYZVmFnZZJhqaJUoNH+haO6VO2ceYbO6mgqXpi
uQG7ZKW+zHH/RLP8FMo1MealmW+kbRwDuVlPnbg0ndpPbvc+x2doEK68fS6ExtxNOfHUKXhU8AsB
W9yziuLK20RtC425nUK0Y9IVnF3KuNuzpjsEsziKeo24uvTbjQNQW8qykeXELv2sDnMtHiI8Nd2f
MQtRN3dTjYCzSetG/CJLBcVDaN3v8rnMDzMullZya+nX3z79oipULC6yVljsklflw0ybx/WisPTr
b5980bROhoRgL8IwT1q/LLJnl82eGKKVNfwW339vxIQpN0mnXLljP9ELDJ4+paCxFEIcYPV6Hpzw
YGViBT+7FCAja4mMy7KkdIL0/yR2YwwfypQRurIcLnXCSFuLl8wSKiIXwG/fFWV6CabkGlnBXs7d
Q6HXaGRLQ2Gkb1NVPBPdPCN9+9m3wD+Eknod7kuYsq1UtwVgoDCp6DIb56gr2Xyh07QDKHTvRPbD
fyC3uk13oFe+LVn5XAftSYngPZxW395PkoUBMrnpdQ3lptCp5ktEk/gDAC0T88BEFds8noVJTJ9j
lQlXTuNlStz342SdKtWuzK2F0Tep6AHLw2mAtP1FN9Wh0OIhDYpPLglizwoB1La7rcuaSUonbhXX
VONLLrf3rdNg61WqXxUe8baVKlOQsrWnOcX9G6LU5YMHIuGTW05PRUGf74/ywgw22emgWaeAfKP9
uGzKXUh0eunSsjnziGXn+59YmkhGpls86Fw8fY8XWrXCm4O6349ZtI0OIUx6ugW6MisnMlyUttOP
dBSg5ypAxbatoKZZdBCBPAtwDxiortU8EOUKX1V8Dei9EBrzvOTOnYiELBEa6MGrxDrdIGP3o74w
sOZ5CQBbncGFd7xwSwPrWamdnugPbnfb9uwmK73KdAJIbDZeVOg+TdR628IWAfzQtQ3jUmiMbXXC
uqoGkm684JUkOMY93vEmlWUrw7oUndvfX6yhOXGpU6ZOf1FOsa/j+qlIg/0QbPOmFSYjva+4G5R5
118iAsq+HgrLY2G3Rg9c2LebbtSq6JpWlKS+jLI5RpRcaTdeEj09RVG18hq5FB8jZ5mQqs/msbkk
XRvuxpKcQztmXhisqQAtDa+xQPeVaEc2WfVFWDrcidB5ZyXRfLg/95caN5blyoY3cEJ0c0m77geM
YELPUela9F9vnJtAfcvtiQglGq+K/rtmbe5ZUb/phoybaPwshUMlSmNzKVL3MiQVFqx2Rukv1oxl
Xkf1cROKn4mp6osgbJBVNtmBGbtTjXimgfs2Jvoi4KidyKj3Mmub3jT/h58+FjkkGtEjF3xWyA/k
1rkOWbsCtVoaCyONxxRPwgowtAtUDt7i3eondfp39+fQ65A6btpLz5UoppGF9SXI+707ludOij2p
mhNHsnGSXWVdrqzxr+czN4npXdVhlXfy+kLq5FKE8thRCNwU3VcgPD/f781SoIx8LqqkTocWn2B2
dIX5zlOVjptKKTe56J0MohLv1vj10eie2xHPMbUlgDtPBVnZzS/9eiOfM+h7VyXkky8Jldl7VkIh
oAzHNanphdZNZP6YKJ3J0Cov3USfw2I8t9bwdVPYTSS+IBD7hkZpeeFu2B3iqGGehTxYmTevF2lu
QvHnuazSJJPlpamjbzDJiTxKxg+ujlZSYGFemjR0O3DdAnaC+gIX6UuaHutuPKgxOGPPtalQcxOI
j1qT4ml5LC5i4g3c6NPGJzSXKyeYpfjcBvzFIl8Oc9qJcigvkeMGnl1OENW3vvF+2ji6/O/20wiC
JNUoiktGxvTQRbM4hXafboy+kbIB7GX7cGTVZShbL+bFXsqLPcX+XG3LKsdYgotesETJqMCta5TW
B1i9NOosqQrLldH9T67x36sEqCL8HSA7dUGqoS2+EDEvc0IPen9TFu3a6UvvclBAH6X1iTQ/q4Lt
gqQ+UTzQ6xjCWHJH0txzSHHImsxrx4c6GnaYgZwTT3XhDv9I5NG+Hb/j/yyICzj5M+Ii0i/383Zh
5phwfibzOeHKzi52beHX2bmnkAIlAKsrqfv6CRW3n39HJpjmDARSN79UtD7qKjgKazwyWT1QCITF
Ll3px0JpM0H8KiRzFbc6B2am4+eukfssmN2V+bNQHkyovpxilwVtm6PwY4fVafWQDPa3SQVfHZKu
1bilQN1G6EUOozQ7pe4S9KDLf3OavJ0seDW5yINM8dTL4Gy7MiQLUDBuUt/7scSjod0UF2t8Q4h8
tEvmjcN/ky2Xn4Q7HobiHVf6iLcnD1fNG8NoVJGxrB03GdPiMoW5Prs0CdURKPWk/V2NdCh/gjW2
RiBfGDETWpy4AY1UmNqwV+0/2EXwztX2m5rWV5DTSu9+6ixMORNVbAMiVEYyVH7bumRXw2Zkl4QA
q95vfSExlVGz2jwmdaW6ya/5gLuWQYtDo9V5CMpNx1qujJJVSyvJGptyf5D211JBTymYLrJoV5ak
hej8gxEmXRkVEiYTlqUOYiRPqo/X1FeW2jZqCp1DR6nCYX5dV9VhdOb06GK6rkR+IRFNhHDPG1Qs
4HV9wJCuMqp+1LG1m3R/aDryCabMPzYNsOnRkBQqKLhWzI/LYNrX5eDbAlTehK/dWyzA3rnJLyEd
ULxVjGVvVrF3WzSyU2JHXlqlO145O5lfB/6J8eTUC3qKSeglUwI5S7bL9OSRNSzKwkQ2eSgRs5OJ
gnp0aSzrECTuF5nU+36Ofm4Ko2nunot5rGjiTn6aQzaQP9fjfOC9XrO9WpgMplBEzJ2eB6k1+U3t
PKYi14e4C9VJZRCMINzeFVDy2HSXy00yiguUdd/RZPZbckyn7AJ44LGdLG8iP2gofm8Kl6kb0Ymg
wltZOvuqhEsRhGjIFXjW7BgynW7LfJOXQvQoAoguzH7TBNVuzIbs1NgiWdksLuS+MpfJIbCwx20n
X4al8IcsDT3ok3Qr1xJLrd/+/mIRxmuT45S5lL6F6+5HNy0pHH/maX8/+Lf69Mou0YTtQxgAR5aq
Yb7TwuFOx/HVcvmJW9V31rBzApXuJFxDwCysgCaIfwazIQCxeIQ+mN1+tkECf9uA3P85Gkua75oJ
Oj2n+71aiJlpncKsecihpwKiujX8SMPsseHzp21Ns7+HIxxqncyZxXxdD7Wn6cCPcwJR2W2tG0us
208CWciZX/FIHDWpgBpn+dp7+tIAGOurM/BUT0E7+uEw7oLJ+cnm8Vdn1Sci3G0KT9zE9BfxrOYu
tJnfBsNjl1fXZqA7GH+ubKoXSreJ2s87bss5cJkPaeUz6eU1nvJrOK9hPhYiZAL23amyHWhZKD/r
3A9DGxwxAgfhJiF8hNYASQuT00Ts9zkUasNisH1Y5b2t1fxeQlXo/vRZio5RiUpeZHVSQC4QJtL2
0wwbVOwCEwabTDz2iWxlki59xahIik6U1rZAdsnqa5qMz5FsP1oOO27rhLEn12PqjE4cKH9u7Key
jTsv0HIvivB8v/2lMTYy2FJBTLnIuI9nw3c9d0/1HHyBYdU5yKttK4KJOYtsiJwJPTM/1ZR5LmN/
okxsq20mYB/MiExNRTn60FZGxY4ae19jnV4Z2wW2OzfRZiQrQhVDI9JPafq9dSrYnlb9h7izzjex
/VGV5xiY6Z7zM8Q3f94fkYUJZSL5E+Xk2Qjwty+Zio9Cw0wFKg7NIR7HNfW/pU/cNlMvVtGkZJwX
ekRhrYv30OX9RqT8amf2ttsoE9QfZnx2rKZjfjf2Pm2H8zSvuasvTFcThlbNUk3u1DO/QYSOENzR
b6I2twH6GaMdGTFvtw2CkdVuOzajRTEI5QSsT5CqBmwrcJsdm1srn1jqipHZFVgrTaoKOGjFZeFx
mVh7B7ubA6lLvS8aOLXd78pCheVGhtMmzhuaV5PfRlR4QFIMXkHSbRqt3PRHaZMCmiJRPPq5gggs
bC7qM0yau+vYDGIlC5dmq7FQt8JuoeqguU9I9KYb+sdyZHs3UM/347PQvIlMc2uiGbTBB1/2xH10
o6k/M1kkPm2CbXZ/3MSn5T2g0wB/D34y5/Ixq5to3/DYfbRFvWY8676+dTUx/9QVpXBVwn2YK+R9
vbsZLNjwsU7Jz9S1dnZzwqXl/YAtTKh/MGuDHYu4yXGiK/rOE70dny3urnmpLbV+G6YXtQnXKqpq
JnQkDsv5SuzK2qWWk6/89oWkMw1TOPTHk1BgJAhkRfaNXcOnLe5q39XuuNekXdu6Lk0qI7ntfoh4
hssm1A+YRmYqEZ9iXOU+86mrV+rHUqCMvCZtDR0iLamfdpNIvCqK2m8zU+PKafc/4NArhyGTA+BW
IDFXg019VrzJaXoegFdi2edJ60NWt7swZ4ecfOqL6lAP+LzDPCcpvTB2vdReOyQt9dFI/cyCz2cF
Kq8/4Qn0fcxSdydUvLZ5WOqiCWjrmYhqHqP5gL8j488ilx4Xz3lIdz3ES5zoCs1sTaZdCGEp9NWe
5LHRsLAdPt3PpIVZ8g+wLZalW7fD6Ec5z57JXLeHJo37B6gaBXRb+TfBbfbUERuUgsHPrXJ6D5u/
8HceRWsqlAsDZOLbJvB/JhChUTxl/2wl1neIpm/bvpuAtkpFgyzhae4Xg7PjvTjNRe+jJqytXM7r
FdPEsyUg8lYC2lu+4+q3EmZQXtsB3kvYEzZ83zvexV5D421P0ya4Tdp4mBuBePCBB2FeLpXeB5Zr
7VVZV9uWSdN7hQpRdkHn9H5bwzTGUdGPoS5OjcM/3p+sS/EyTuM8swPegpnsu1F26sRx1ja0+I+1
aiFEqbkXjitZsTSnjKSXLChHq6Jwku10dBrTOtgDcL0mrL3Qugl0S4gNCCAJO1+qIPVLvBF1ZFjT
9Vhq/Ba7F4tXPQ5jlWH740PzXT84ThJ/Flj41zAzCwhcbkLdxiYrW6fMBr9hVv6GjnZ/oTjl7rDB
S3bAPqiPZZVlHp6akx0JhyL0ZtrmvqWUu5KVSz28LawvegiTK0jyK8wCq3PO46xDKARMa1TdhXpo
2rQ0AE+mRaEg6hI30msbK/WaWD/QKls5Li4s/yYartQys6146P2YdQeekydixY92Jh/HbtxExOYm
JK5HBuYQSOl81x6zQ65JBtDauLboL0XIWPTzTmc56bvBL4gNGKKbJCfe0OzBjmAecT/Pl0bYyHNB
sgFKW9WAusiag5V34P85RbDS+kIVMZVsdQD2ddt2vZ+T7E1pt+8A9PVzHn9qLf4mid0HN4jblW+9
PtrMxMd1TefqDE5IfpbRYWcjWteuF/a1HZWzh6GxszLkrw8KM7FyQN1HQx+GjT+gD6Ch/CnT6ZxT
9/OWAWEmUq6gYQIZL2SFtu3oWNa62w21lW/aHzATFtfmbhu0Afgblpj0GwYd7HPaSvu87bffQvai
XLguYKd2NmMfXGhYkUMEez+3Y3LY1vptCr9oPRp1wO0atXziUkReXMzztaVVs1Zvb/ch/26BmQmH
u+0+VNAm8HUW+keej7lXK3rKg+SsAvor5OnPbf0wstoRKVOSsMHH8YTCrlgOexnIP9saN/KZaEAd
6YAhcBPBDmkNS14hYce6rXVjsaZpz6zKxXrQB03x4Fo3+6JqWIPbLWSWCYgbYMFgN306YIN+ZLaa
j/Hc1LvKab7f//VL7RvrNZyVUtwKx0itcLyICsKoefjGnsm22W/C4pBYXZEmCL1m8OdsWC92qQis
baE3QXGiiHPwr3jr2/Bh2PV96YFsskZMe30VYCYeLpddag2F2/kC71G+VnLaW4EeNgbGSFwpRBSH
bdz6CaBaxwaPAKc4k2tpexu9V9LW1KMtwoKM1ey0fjUWxSEO+nxXz/GTiIJ4VwCdCHdaW+1mi699
cOGemJluLXPPcRq3yejHvT3zE/aAHDdtOnkX1dQ6KXAr94lVtJfOtvp6H+Hxb18PfE2SYWkWGxlu
dxqC/4K2Nw+gc837h6qG24O9DXwJ++a/q2wHff5Mk7n1Na05vKqy85Q7z9Abf7JkuW1CmDC3GEqP
UASPsDHD9c8bvLaOX0fIeXzclOYmxg0MRVbOYC/7IuvJjqsaHvGCQTDR4cHKMrowBia+jQ1yolDF
qP0cb6CWaB9H6bzlSbHpSh2l7u8xiCFwzUiL6/RYzfyY0CE7CkCyDvfjs5Dspi4scfCuntl4RdFu
0f/pGpb/rAu33ti6keyO20KLpMVBHqTx7ufQlPMDy6s1gsvCJs/UgHVJ71hOXeJqgMa7pKx/JHbz
Pp6Sb3VYr+X3UnyM9TkC/NjC4wI2eEUFli4bnyJr2jjzjeTVcGcZohZLUAXgh/YUh7p119r0x/2h
XdjCmPCbVIGnWbr24LeFsL2STtKTmdRek7HPti2ms+z1JsAaM6E4RQK0LIwFG19Ox8AaPTjzNd/r
LCDbdkkm/saO3KjPO1w055b+XCj3WsVym5sUM2E3vJlxn+lMcBeMp8ZrQvlQpWzlJnVhOfobb8P+
x3PY8ZRKab8vU+rxMt4xGNp5/4vaG4G6ktoHmandwQTnNjZr0IOFOWvicIJCEZmKqPGL1J73RIMG
nDfBtLL3WJhWplK1S9w8S+XU4XmPcw/vuc6pmFJ6sPOanG3Hyp/HrYoNzASL8sntNS0wOFNDg6cs
tuoza0W0H6q0WinfS9EyMnwkoustl3a4PKu71JM87n7gNaVaycKl5o0kh9K7M+Q5aXyohTnAyVil
x4JpTZdwoQSaSFGlcqtP9Vz7OAJPyrN0Uvtp0Fkn7kR431BCraxCC6NuYkYtbRXd7ISDD2XKEhdO
YhhOUQ9n29kd9N5y9fy5uj2S3y9drweN/p039H/gdrDC+j9n37Eku41t+0WMIGgAckqTvrK8nSCq
zqkDgiAAepD8+ruqR6/1Wq2InmgiKSuThNl77WU4jU+R42+dZx+RJ/0/HVXkr5uDeAy+IAmY1YtI
BBZTv9/wvXNB0396J/+5HsAz/vcL2yTpwhgsoE6YXTXlysATz6ZZmBcnkTr83x/Q3/2N8N//BpzJ
5SKXKT6ZeFUn+GsgUNTrk8PKFf+HB/U37+Cv9JzQE6qmDXICZ7mFJ4SMGcRLpds/ADR/9wP+si2g
7yPR3Kn4BP+q5D4YxuZO2jEua9P39//9Gf3ND/jr3hgU/BDs1sUnlyZp0Q9zd9ttzP6Tp+l/PtvJ
X3eETzZkRDhDT2HiZvaIKVgyPVNQNuzIVfq7Z/DbhNt+2z/FHCDL0//0o+Kfb/P/4B5mVKaRHd9O
jixJEaRbgCh6vv3DO//XWPr/75/IXwnWYT/3EgIT/Kjam7KgTU6JkV9c9ac5pCaD99iYm/VTNJvI
fMWfcSB3CI6pP01DrqsTPEvCoYw0ohLwIQKG3UgheWbj+DLS9LUS/BOSIqQO6NCeWNWPh6Wb6gwJ
hQb5ePx/U7STv/K3q3WoO5O29DQsXLtjs8K34Bj1jP1vthHkr2xROsApFInx5ASmK8AtE0/Trk4C
8fG/veS/nCATNIBCTiTCq9UaNYOVrcwieHn/w530N5vvr7TQ3p9XOqsuOi3a1LmdB3Ou13Eo48iv
/uFP/M3mi4N/X6ek6tZqG3V0QtAuyfXq6MGDjuwfjr+/+/S/nB6rpYjbQirgyWzo87PebmkuXBI8
//fnjwjuf0Gs/2kn/KX13eBE0UgkiZ/8vhr2G2R2O2Tg/cILKX0VJTssrD++Px9typDdOXRQZynx
0tjwbSP6PlXqbWDxV0X4u9cvdUGr7rQZepQ8bfIYpMR0Hv1rlCaX3q/HPJ2IyNvQkdK21V3ky/cF
92qeOPJdMyrQdmNLwTakzSTgJFIv3z2JCzW0hTXmzS7rIyXtlnV+9MJaaNktX25cQ3+s8nFSJC9T
xe9N3wrUHu2zGcD1aywSU4ZnqN3ufZHI8udzWMj2LfcLJDYVFZnu27X99GLW5jpmnxrTcOW3pwSR
wBEne3QVh27on6oxOk0s7rIU9qe9BAxhOdKUq0LF7Z7RKjeYgwB2PEeRn2aayjD7+d4Vont2oUPh
O/WEZcIHEwpD2YuToHRJns2BuoXp/0miXVS8vsCJ/JZ3a5R5qdlLFV6mJs54vZ1mmpQ83kqY/h0r
2p+qfj3ZwD8CmX8BOTZr+un6k6tde9HzMtNPzYfrFMmri9o75N3zfBPbna/EQRpX5anUv9Km2v08
3tqQpoy65Jl5fZ1tgarLGEjVoJfbFLsnFzJ4j6CYWIdtt6jonMzRewspWJy4Bx3Mb53CwCFBhIsT
fp8jgWUurG4/f570XLs7GQ7IAm3k0xDZR8TulaCRHiKIIKGOmrPBKai9E76ztrvVvn+t+/V3miQ3
lYqmcu6D33PbHEOImhqWvsxdB6Ki3KEsLmMO3gzZfidS7Kzwwhx6/lJz70y2NiO84ZmY5irbVgXe
i+wfQwMgbtvI1avJM8ogpO+l5HdXuSCzSfA+s0rf+my8EDLAqiIMnv209krCkIorJogg6orSHbx8
7zsj78gqdRGIID7MOvBKTEfmom6JLJQO2ruWsygLrQ/4rW+Z2OMGkDlr3fgU1s1R96Z/qAYMFgHZ
3EZuueu6tjk1o1H7BOL6cuQbxzs274lkdO9BO5P/ZD9QpA1nvq4/EP2V7BAFVphl3C1TUFCiH0W9
rFndtUFu2/B3qusyXf27mvKHhtvvCJK+PAnckK1k2CncEAYkak/V456vXohMLnPwN0RarQrk9t76
53CeYUyj85R6Mo9Sz3yALfNc9VCbk5TvV4+9YMz1GkD2u2e13js3YVIKWxjfm16Gptu7JJJZsNYP
NXCKYuvTMce6vSAh6mP9meEzdQllnZN0KFWz+aUEAJF3qX/g0AxkrZL7TsMxuYnglbNSddFjjJBi
4cVZQMhSxElb3Q4VeUC225fA7s0mOp5AlFW5qIXOkBdywnd7Q0Cz7rLA+fiaeoar04/KqDZ3/jhe
A9i8Fgtrf7e+fASKzTNZhw7gqbxVU2gzOTqFj91oxtaAn7p6aYp68EEHaNXeRws9jt3X2m1rjtCh
NV+bVGXLsAZHjZMSIcfuz8/Cm5PlET3EAxfuZCeB86ymT8CevWKbIPDu2B/Dq7Hoaz8zQxwhxSY4
Ab99izt+XnT6whDbXnP77FlVYrhb4OhoYC7fDoXiP1wdA2MV9wBABWYAZv6N//xbxi7N/U60IJB2
/SsMWFiGpFydGQZboGZLUtj2TfeNX53bcUnK2MYHAtwKXDfZFVGtPyh0ysWISEELX6os9Oiu98Kd
gxVlyDhOC7T5Th/gZXhced9kYgBZdVsRGtB6Qudr5Vc4x2t16JEO4wjsrDxa16cqDIN8ZNMpHVMI
lxIoEUjet2bIkDpQeJu5N5v9YHp9hMnBwQ97REUvjphso0mQdwJVbTJSMBtGfjCJfpt4dWBsfEBs
cpPBWykPIxgeKrnFhzTovv1h3DI0pEspfo585k4zTG6EnorOiCVLxDzexND0J5XpbjeZnkP4idF4
Lj2TsjxIyQ1fwrTogmjKYCX/GYTbx5zAeqdxMotNqrGDyRvQ92WPQlIdMEAD/TupooIm8+1IWx8n
Q3rPFnkzpN0pmvzDUjcVrL2mUjTdg2zUvW3qdK8HluS02ppcy2TfAIDuvQakOldSAjL/ym5Djuxs
2gxzniTqk4WDzSfVQOkdTnHhtdtvpNjqbFyXU2K3Y1xT7H+DSCS4akx5b7ygmGg1HtXaiwfNoeSO
Ne4E2bpSdLwk83pMIPe8o0NYDHSNHiK1ZT3BfF9sc/06cehiJTEk43hxPguvImXPGDpf4ecndgMn
dRmKccvrpiNHy+NfzvPrrBoU281jPGdJPL7IdeOZ3y1p0YZQeVuqZdbM05vfTUFWVTjHVtX2ebhs
Elek+g48NRSxT9ZDFEXi2IQLzUk9lJ1I1CH0PV3CPIIUA7xkixWjm/0KA4U89NhtMkILhAIBW2/L
gyC8WQdRxNNAcwS8nuu06wrO0i+l2RE77+Qh71fNjP7ypyUqnd74nR7nak8QbnQIHGmuZg6715nO
3UWYzpZAY7Faa99DRIbfPnOftkVCmYRr6FpvmTKIs88gatvGgqo2zZ3PwH8OONhQtp6uUKaJbFYR
ziyNyMViwMerMmjdoDHkqsVt77Z5147Q4pM6HEzeKD2/OOyngveIxMUxoW2HcryuSpfW3XOVMFSg
MOErQhmMkN+Mtpy8Wp/iqNte3drUuwDNFOJCBu8gotqjGdKCcazZVlmduSWKvhELQLONmbhoLVsh
L/fVPa+H6V6nATHlFArzGG2wGTFtOt61zQyc2IPL2O9oIPUr4lTUmoWsWY+rnFxQ+BWi5Yq0Mr7D
9Snl/WKX/Riy8QCvF5PHxEGTVEeK4kKKFoTgVv0LkpDMOW5qd+BtwL89iCi/JQe/FEBrZa9bt0wW
wXgRK+CevYXwkupmninb0TUjHRv3Lg67S5p48ItO6zEbYF1fVpLGu6o1ZDeiYj1BVVuXbOP8RsHg
pCRoP/bQtJjPaI68W5dGwzVtm/rqV3FYAhPfyoqRB7htJlkrqvA9apLgDo0cXBNmjjIVu+2+WQOX
ZogMap4c6tOc8Kn6YYsHL02P4qO3I0GxFG4l5VuCkUzgLmtXy68prYa8meUnmdv7XtjPSBK89wpi
XzQVqNiW9cuZye2ahoZ74dRjgrFihpj15jUJlmbnb3LN26RXRa1nRElR15NbBy7LPvJ8leH4AzAT
rTQXAxePIetcLtewUucmMKHI14X52Tb7K+yF09taWFmEzYqaeJnoDs600dEjlc7mag1eZDPSi4FE
Jw/67jvcguMU8Oquh1U/Dn+kB67tF22X9Jx0LshRzK+o0hf6B+RMnQmUY/CocVXWYY6Y1Y5j0RnA
qnhX/k24wrq97WS3G/nQvIRk6U895jTnNg0DNOfdrRcgiMZG63TUGsPNjrvUFaHgMbavtieMvJo/
Fd866DCRIdtB8AmJsTzie/GsX2f9EvI1vWtmk+Q4GKMcEgG9BwUovAHtZH5t4FMvSslSsLEmmMQW
cEFjO4Z1n2+JpJmIRJ3Fg8EVk3BZIEVAYEKfYhM1wwQhc4pjNpjGj6EHZAgR7QIqbaULwaz+UCn7
lQxsyWGQPuP/CrH2tyg60nW5Xdc1foqwvsCjG2qMu2yzDx29b9X45FfjmPlbIF5AD8ClJNQXViQo
S0HcnALlXZnZeDnOrC8ioeCeEFQ6ApVwjA4KfKlDGA1r3vBengYEfRWpjcO8w5fMGzL4OfUXc27i
uUbHpcai6TpWrGPTF3GHyWFDIpYrmC2CmxbVeRCiTl+WhB4CPX9FmNLtCe/v1gF55qqxQdn60xMK
r/l1resY3iOM7UbWXKcYtX0r+7qIEeNTQlckjgkNnlUVnlGXIrl4aXlumOs+tYm//HpQIMIDXBVt
8o6f6F3nvl/33bA8oP8dssr3mwwK0nsbBeoaAUHbj6py3yOA7bKbog8EJW6ZmH33lCxdW9AWpHqA
JE0RVot7IBsPi4BBIaJ/Fr8KK5Zt7RhiaEDnfDDBkiOOAugP7n17SeCUygvty/TKMZbc+9XwwQ3i
85ohUvmo2witHWm7LK7BeUBhaHMPK/8UI5q5mHgXfTPet/tNoqZeapRmXY/0QOM5eSAer3ca4qRi
0Gm8i5Y6wUEZRCX832TG1+DLoxZsLuvGSyN7WSwI8MOTUd/Tgnukg02N2rBzWTA91hLlRN+O4uCU
ao5Oz66I2vgtNrrHbiM+vCY6tISmwL8ZLqTmzSEQzbPgFvOrgMyM7eN5i79GtPWXdp3t/UQXgRJf
0V1Qhd4xlgYUWK+qSlRx375GkMCUwk4dIaXVcXXkV+21pNQeHQtdz/HJLsObiVyMUT25zlgLZ91H
EK5pq3aYSNdYSazPXLx9tmtCCi5xKDVcyh1FA11QN87ngHjqvon7H8M0Hpe4b0SuuQ8AxM3eHtML
eonHIM345m13BldioYJ6/lMr1d3WWLLXwQN/P2t5Ry7QT+OojuNXPVgLFUeIHtws4Z4s7ds0DuNZ
NaK6NKSfPnToekB2Nn3wRnzmSPsv6myXT5YlmY9zODOJW94Tyvkb9RH12dlali6sHmwV6AId/4tt
lzZbLJABq9a1uZuGRryRKonC3SCgIjboNrgWMhvjcSaflQllBx4FimevL4NxxoHRpYumf7x06/WT
6AIO3AdBswQenlGnU/+yIRQY5j5znJbQz9NsFOH0tnptfzMZu90A+kVZamrFLkG9TbcEQ5ibsLFa
ID2EticCY51bRqH62zXpSHCEoZQdt85iwkFoPjPYWYT+7P1pZ6OuE3quxwUpnv0h9RbF9xvyPKfM
ERdlSyhRtLpxQ4eOjPmd7Cd+C7l0FGUJq9Ag4Fr1snToZ7+0PEje45h3/SX1m+DbKVi6ELkuX026
4LPcjx8h8TkYPqG2UwvP8nDcTco5lLRTcxzxU3k+BBN8CYiFcV6S0EIuDkgFG+N88JBxMaaDKqt1
swUaZYNDOxoyGIoAdQ8c5ubW9/dLlbSHba35yet7/UApSTscjRWcjuAz6nTGJe2fq5SuH7DBmcEt
bn2ACT6r+4wJttx00KPkIbE0bydPxYU/Sq/KxrZWV2xgggxJOYLQbfn27aMZPMDHX79X/mDrjCXw
iTh4zTgWyiRjGaFebIq5hUEcupGlueo5bU8iqP0kUzTyxrNIYW2JUOuo//al/eWHg9hF6fpnhSL6
KD27PiRVS+ddzwbv98T6AJXWWgvg2XJbfkWEJrcdUgrg/t5Z+bqtSZRN29S81Gi9ER3fc5U5iXtq
2dLqOHIh88HNcSYlqKQReGkFh7IHOWPO7rGhwAxUTJyawWcZXTS/WahdQJYJphRuOqh3BRCbQgn0
DcJf0TQxbwryBQ8zjwzs/Ebw3KqC4iWdNmhe7mYSgqHETFWYwJAcCulpjxpuwJcI7d6NABLrdpaF
c02N6jrtICtC29dcwAQCDuIpO+ejUOQj7avmWPvBT8nFccN7KI4f7JymD0lMzL4JnN1BvZyWOMvb
fWQpyfzErL8ixdQ5YkR+KNWnOcai6N4db+aHtVmTDNMNeUbrjlJiG9uSpAzuHmu7/IZHbfiQKj7f
rKvxrinQAsSGTiGgorU9U8Nt3sp2Pkw4BLNJ1va+8obm1PmJt5vWSpnCIaEsvAWZHZQFoa/hUK2/
/cAz5SiSYK87stynfpQcEhu8tUNlcunqeU8XOZxUOANiEACmekTsnJZAuouzvDmh/Bnuhx7dBA08
kfXVjPhBOzcPogvNcdhMWjROj/s+9cJbtAGu8FlvP3SLyqcdJhBW+ukuXoGKSRX1+TRo8kuHSZiT
DXc6XKlNZqcxuVINyj3vI6+EXd0EmLZKsx+2867bNreb4x73hIZ7ctMAnpNUegUh85ZLlNeAerYe
4AOTpSLMlbWcXuGQqW7DrR/2gRi8wtDw9zCnuC48hxFM5TXxboSh2cXEKeJfgcH+LI0xuFSB/OOW
0c90orbcW7zq2AZLArgP9cy15nCO0pVwpYn5u69hZRXNHskoXetbEjl7hoL6F9pUm4W0YqU/VSsQ
J3jrtFZ9EHisYMIo7CPOi+Feyqq6m8egPXG2ea8If4++E8LInYCGA75qOPqCYXBvjWxwJKOw2WEA
o9HU8fSK+F1bqKVD95l6Nvc3sCKmJnKPcZ3EZehGqAvF0n/4W1W9Crd6l2aN13OQAJSsVsQIdGmP
Mw7Af6an6Nv2ndn7Ezod+PRAOZ3oAAqFyN93mxdAHWHdF3o9IMvdyBFyxRD1cejGHvikjPgBWUne
fvDtXHBUlzuJpQ+4krxQuaQ36xTe67aC31cME+DbCT7PiGZB7vesmiZH3eJnfhBvOGUXWHPWfMk9
HNdHtN1dbgLyNowadnGdelVbjc6519U7qsox1+3UnTtoUs69DWyJtelA/omGs/Aq+EkhQhQbJdpQ
EDj/rk0p2SEYYNoZgdA+P7YdLn2g8Jdg3qYSd3v8vCItGRf8EhwF7M92xvkz/hM02Vugn8Jo6faC
dHURSW/IwdHxL741cEgDTXu5DuES465EBtISjfRnFcbAQVGFtGAQZ/Nk08wX3bJD0LbL6NhNcGPk
rgx4Le88aEFNVm9e9T7PEy4jOlXlFooUAJNpgdc3NNpBvofIRxsDO7FsKIjQVANADKqPtlXVL/Qd
sJZgcypytIiunGv04EGIVGxgvy4POiJRLMrqd8+96S6UGIYM6zLtQrlWtyGi+yCKaOgDpi/Jty+w
vFu8MdjDxPYEU535EwUA3RvWLCfJQjpg3GKWr8DX7eM69u6lc6GoQM/R/pHVBqMOB7i7bcTy1PYu
KuLesF3aafUQTPCzwimOSteiKj/gF1UlBwR10wpjv32M1bIVhcyriabuuU5IcueoAfLRLHNT8DkG
ib+qm8PEN/+dSYefNauVYISQggpW0lQaOL61+jaccHRkRGzu2eON+jPX4IYhMWJ8VKIaMh71MB4E
uJeNPgue5mGUNyFsSV/7SgzlkCz/uqKHmu+2kNOnNB6bi8Ts+GBEGqDQ62H8BWsuPIhNXZfOi03R
jk6oAgk16cmNuApGptnrXKt1L0La7f2Oh3etDunR1Ymq4XyUVOdUSUAW1US4efRAljeFDGPyhN3s
9ksSeqboaD2tu4gluOHXeDr8fCBmERrLhI/9A1EVTgqkNe0xW5B3Oq7sqZ+0LiY4Gkc1UUeZhuPZ
0W3ZResYf9dD519bAse1el3cHx2F5CStN7tMjxg1HCXxAJ5NnEaX1PZzzjrjjlHTN2huhqaneZhY
9mDZr5Us67XhcYIUHhyy3TBBZKpMXTAdgDgzRGfdpbehHgZMxIYau6EBbr3slzE6D7BOa7zmUU4V
YmCBagP9vYYRf9Jc7UbLTmyKLFDL/qlLV5sBDsOlFAEPxhU1qUXksRAfAapwFJlbTpL4XTF/V7Ho
Cbyq3Mzea4ptjspLHh31ENrhZwD2T+mEAdbAdmFCTls7+T/tYK5TNNo4P4SPenicedHI6dIP/Ibi
uoXj7lh0jUB0BmYAecSDLJ4I9mFfiK59aeA2Bk0Remh0H3U9/+rD8K1v6Il2EJL5fr6q8XWsu6Pt
+htGVO7meof1VkTNcpwS71Fagm1D1H5DKJypSbnWaFLlfEoNBmc0Of7gw4vqvrzWuCxU/TtSbA6D
UWXfLSdm9B1iJXZm7o7c1bdD5NE8MAOmxd6bjfhlZvTEdftQp/Vt4FQHzFCe1eK/AgX7w6W+TSLv
j+hXFFYVSqF+APYOAkZuyJgcJ+ZuWJ3UZ2qDsOzY9KkxSxgmDblLvN0mlh9RGB8jHP2T0w/p5l22
VJR60C9dmJymlD3qiaZYS81njRB3mYQv3EPWRdxcZ05FgXjcbQ/UOlub2ORqi1m+zVALVzhhM0K9
G8tbmOFquvdxufZx9Oy4OA5O/Ikik5l+Lv0Y06/Qw/Qm7pe9TOO969kF/tvV3jp5SZLkM5DjF8NO
PKBA7zMoyK9hV2Wo5XPdjceObivgZYr6NXEZCCHwiKtCV0wCymwIwn+jTzIYuaLNXHhVYzayPbeb
aA8o6Xgx1Pgfh9a7jNTcV221S/vkCyJh/d1v+pPhH3tvsV8sGYo5Dj96219+FsHQj7sE6UzjBvHh
bK9eh4FQKu0fE0YHnFq/vGVBtw5NqE39En+yHLGJkM5MsUeXBNOPZGdBO6jS5WBqV6CDe1intHSB
KRFDUEzEL34MSA18DwNFCrWhrSGomTCfgjatwTQ1irBPBUbM3sjPoRs+qrC+DkyEd9DfGcxlUfv5
ODkbtAlTCv9W8BNR0ie/hp4cEGXyLBW61606TlNbdDKExLsObUkSP93Bh2PdSVg9Z2zUL5aKO6ow
2HImSNCPOr63o31fvIDj0S1PuNZgftVBFO+zeMr9wTy27eDt48C1hZ+siDEXZDgiSBZG53HzACs3
WmJzH0kz8R2NBlmmIW4uEbePQJ9lrhiFy8UUBwBusI7wwMwJOwwRf50Ncy7XtZhm/w6Pl+WVn3yu
83LPhmW32OAipI9ynXqY2cPcTYSFD4JxZmd3rKvIL4eYQwwRPtok+gZt8MbzwCoBKQAaPwd6PD8w
zqojXpiPWR4wQyEB3IuA22weYAqeWRvvx1jc2To5BWH0OIjxLokDuL0tr/5GLpFE3BuKWuB41VRl
C4JEhU7iz6BaumLDbfCFX3SRwXKzuBX5xu1+2MbrygcAQSLwcq+X3xFDd4McTzJ0nxKPD8g80XuQ
qIYc6b9gMVd2n2JAKGn7BQ/5B58nFJOv4MbMwy3C7aqDdt2fdk2Dol4QORFoH4dp/+An/XHQFAkp
1Zi3ALsE0I60vaFqqi7JYu9rNQEomMx4JDOoxdvA94Bgu/3kTexfi7jV7gUZJedZkzPxIXoOE0C5
I+akK8r4vhu/zQIW/Uo+mzAofY1IB0mEyecBU7o2AXGOSP9cGVtqBed7ItSTW+ahcDinXKyLhnWP
FMuYi+ZrTPwos0FwowxFLeQeQD/ZkcC7j6LmnJrufWqbm8SII2wL6D7oE+DtXLUFbGrg9xG1p2oy
Fw5s43ZjMDoOk1xsTVvMXuBnc+0fkf53lrhyJJBDl3EMILMfI/kw1kMpWhRVQHvNWlD8tUXrFdNr
cVnXca8m8yYD/kUtcMAetkhxt5cOaPA6InFuMlFYSL2+VJhbAHwq44VMGBOhKXU9ziEfp8eZT+2z
2jZU8tYvEtPUmUvcXQtny2lYbrTPjy4c7jClxf2/JThW8cAQIcIzu7i5xIT3Fom4j2Pb3HW2eazc
VmVxMNJsCSo0qbX+tuO8Fqgfz2wYopJKTbKl04+b0l7mwIfeowBldw2LMMEbTLnA7DOLGgx+ajDT
MtlWfY6T7cxHWWLeFiwZDeb3Hpl9B0yAoeGqSj2Da4GuO3Nj3ORSbo9EbphjiHv4zL47f/VyWHvu
Ek1uROqOtKsOYDUWIGTvq5+v2qTkAxUNSgn5uEqUA9DRI97Ciy51GuxiNXcntwowGiTmfSrGzVlv
8X3SdkXP23cdMZCU8bY6EI9yEdcq7xtxp1k0Hvu0v2UbnHTBrcltQ2/qjftZOOPkxG/5edTDOWTr
fSeaVxjQTJkH2TgEPh42K8fk1YP1aAfND6Iwan0MZpXA/yihN6wy48FPwy1bkHkJzndt8kTEQIwg
3I3T79njOyRyxyUMcV/kND95rd0ZvpFMejNKi2b+7VXsjaXASHsrgQPrGPhSGE/lFK0pCv/ul79g
FoC38dLQJQE8gqmuW+hvzkQu1LgLGwxnorREl3Ujuv7ekxpVtbZPPMVtQ5j6xdicZGka2WybPLS7
EmkPqKJQGje50uYXSdeHTuCAMOtXm0b3E/E+1AzyQpg8JCssaqN6vVZa9pgEIL1PQQ6Ast0ewB7c
j0IsRZJYWnbN9ietxh947giy5J7O07WaV5anwXRk2BNxAxVB69cb8tXdb69xPxPy8CPSyKJn9bzc
0aX742lPQGZg04MLey+bUQLWRt8D4ekzQMEnxrf/4+i8lhtHkij6RYiAK5hXGDqRFCVR9gUhqTUA
Ct6br9+DfdqY7Z4eNQlUZd489+arNdZXkwc/cqcmlI6awrn07/PCnMjsjdch4xXJeYa8aNTUg8sl
H2iq/bSqCuN29YVJ+N6t5VsmC6CIJLnqtkrbbIlvQWGWtfozWUo/bqa95pxbxui8WvP4kqvtiaOU
y89BjxvNekee578+VS9JNT4bkUBJgx1qJ/tRb1DMiZ6gE6oocrOGwqpWytclV/XvpheEwSy6Hrpt
82q52tY0a/YL2x8qX7Ba2XeWIr6pQ7wEK8mIQa4yQllU2uFMjaHDypjpPMrwywoIFs6uox6LxJEn
MYudg0mDPYJG62uKpQdTkpHa0ucRy3DtmwG47BM7x3CtMd8LSMGLgfboWW3n0R2wEmKlgnKoxYdg
nPmDiswivIafWrsmhkmqKP1c4iXjZD+bGjls3AW6hpyqUZ474GqrbbVPdFCAsEK4QdaUxueagKK4
6VR/ztDAd2CWzECvI8PbheHIvKRe63/QZMU7wlYU2qxjCGOrumeR87ny0/mrak6PSBRZMHdNfcp0
TuouZX2waIbSW6oYNmBR4UcmLuJUm581xJ9bqfCXqCL5KorxOjaOcrNaKje2OfJTqp0PdR7tiEdz
DmOsJSGxF3kAUWSfMm4cczeaBCHloLw+PIvyrMbIjQQxuLwzbsUOy6neoavUfo44QfAw+V5UsNZL
XDTtaRhzbW+19nJqy2J6Jp649Cl8Fh+j+nQnCmg927Ja3yhxH+sYwcAoBo50lym8uWbKvqLLu1uK
Gd+aMru5ufpWNU3MOhs1ZrjUZ48tkuXq2YPNxG0iD7eI2UBA3szP1M/PVWESjWxT1WkNC3KVSWYk
m0UJQLT2n5G2JSOIEcVErbG+JNQBtlCBOsb8R50aNmiuEz3YiL6VK/WxomK/iAgvuaQvP5SWjXLT
5D3YDQm2jJCUvYaBlDNJeY4apl1oG+cmMp/0RPvXzsv81KZus0vGXn1S14H+A7ogLA1R7qTKgKoQ
1ER13sW3FnT7SOpz9OVMsrxraglGJqp4n5ddc6h6shHVPmE3aeGwqKOrqZhdxdw7K5H/idQG2C2G
QqWsmn2On9ETNhPWtJPgO1o/PpeluTLx6frOU00hb3Fp6ZlXTOuwi4SqIkq6DV+uVOePyFh7PhlG
/h21cIgDc/ziGjG5xvI3UeCNzFkEyn+0folIyvLkLBsfzUaemUNdWZWgPjQRg7Gy6/iSGiOaGbqk
ykUpouiUR+YUzHzhHotetJ1GMsquKxfjkLnJa5X3/+K+0YK0ZvrfrPoIOhO1O8RakvT7rKeXYeVQ
YlJ89i6Y2WjTLkWd/uvYmeHpwribao/qIHR56JxGBOD90THq4g55GVXRdfU8mEutDmDWsudsVFqv
LNfG15Yh85uB0STT6eWSkY10qw0mVXIBh8gTd8tR4WPpjDH1l4KhYDXnzxWLigJjrhf2AevyZOqD
yUWEjOfNwEOJ36U9+BSLChUcfFELctPzfxz1rnSf3Fg8TlG0PMrtWV6b4kqHDmE4a8yzzelNmdpX
VyN7vVlN62gl7kMm66Ms17I48qjMP44u+elrrDdfVdyILzXtazew7dlc/EYw//YY4IsurBoGdV45
IaJhXaq90mLri1/ptrADwBfQAGVRc4nouFT8+KUFdA9WacmgEMXsnGDhYF8nwpvzPaqZED7vlhSP
iq3ACKK8btimE9lPZsn9DynR/2YWKBIfGEEJAXdE14Opr13n5SaLwPyoHOI40OrUcrw1z5PEr1uL
z2Bp2/SrEUPTMaXNeuPIZEM/GVQ6c+ia6oBDui4ahGtdMm+X5mwbsFiWUtAmuvi+UjCqD2Md868h
N7oBgCLpbQawnTkfUoLc3ua52y79si7kAfVTV86OMIH8+Fdyhb9/Rb+m5bH9wzxT+GMrXAKT2P5Z
he5qLvGTrs3UfFmaQRn05ORTXSnGYB7szEbL4JRgHslXRnsoTCszjkhN8dOiqcqtdqqW4r5trTrs
8jE/sRpCWbyRwcKrzYc5nzFR547nODy/3kDzvS3tKgc1GMhWTC4gR85VlJisvWFQ4+c2cTUWAGSo
/2JZqpTlJCL/iPO8fFPBaixPq/uK3zuzwvSmd9r6I5SBW1NLAOGPkCRsNG0bMDE/KwdJTrPuKC6X
ogP/YDRKd1IGdGNfiZPWRURYmnzP6tDEwWgwWTVXVrY0vlFPcHaMO+gyTWtkJqU18aNq9i1I5GQV
r7mtdbcV0Z5ZZSrbdzmjdZ8SRQGi69SIPeZduSYGWiwfUiC6SfwtWbzWgdvqy7+yYgjllYnWvHRL
a8PwmSUhRmNJR0b7zUXN4hap+nViIPmm8+gkQVxohUkhQx6Ab6GGcLirBNmfKb5Rokxr6j5jO+eY
Zza0gpeQcD/vEl3hlpUGm2bw6+jRW7FqLVqVlItyUnQdMsioEyXxLS2bCr8aTKtAD7HyaDcXI6SE
6YLBGSZy/6W1EoOXpVGRsKGatS4YTGyeHnQ69a3ZL053yLG9xLuW4r3xJmswMfbm9uYUaXVGR46r
0AzIUQotcIsJkqGabE8V025yNXdAc2JOFg6Og4geCZoHXxCsN4WtHXfSF3IaP5uxML56+Hf3tDmR
Gt/k+f5ZmNMm1KRSdZ9NUehv5ZDLfyifEHXp4jKrSIGaKeqcDUat1InuyCinEqkkl+ahjHKzCOhh
wXXMtC/ui9VYBrO/URtofdpcZSI0Mw+xqrXfU4qKztuytMhfSdb1l6RRaYT2YNkfSLyiDwnv5ukx
J2ntbcY56UEHf50C5IRp3fGUpq+F4xi4Hxw5vrgVxjkwUARuhqeOss8Y3z1W5HFKf0lTewlybr7v
VZNm4icNX1Ho5ErmcuzV4lq387AcaWr5+Mp8I8OjeZCnjr/7ehpkO+SMgzWwDTiZ9d7pCPT7JVK2
2a7azIUv3e4gSnipg2Y3OuNbbeVgwhdcfkoSeJJAYwTbHJJ+5Vu3zGmwfWHU2kuhR6y8UpuRkT6n
teEEw9xZMDlmh1UAdYGhU2aOCMXusJS/ep6YAOtGZVCYTEb2g1ybfGfovmBhqP96UBRAlACcRhuf
om6YhI+63Zp+zo5frEBR2w9n8CA2mpTLIO5Dx2pZz91at10LztM+MoOs4Upt6g/PHWtHeG6uqCWD
HtMtaDpwZZgVu9E4KDp0XgFQgOw0q0Ubpr2hZ3CjqkFUuZLMG7NrqMha/AnPlTM4uremA8c7JUz0
GI0Nh4tuFfU9sozuqDkVE7GJz/bbbcvl2mRK/b267JTwl8Wc2V0xZAJveDwiLjnsE8R1uUZwtUpl
aqtXZUZTBkbNruGghkpPvNGoy/gWFapmXYXW6vAquaXET1HZQ7FUUjf3aIFgLLFq1O4D66JhG5ta
bKF+YxF50uiBP4eBD6B8mMz2Ugr71BOvD2q4rZeHWNrKqgR5sX1I1unbXvN/2cBt0W+oPnuGmcwa
1g2YHeJB5r+VsrwokppqTDnSHPZre/O4ftEZ37jm/Xl0z0NalgGTs11OsmxYFrA93XqhET0zeWIH
N4HtmbY3VctCK5P/7FK9TL12LOLpgA9oHzH+BTfU6EGzH0fpty/PPMydzuvSf0PPw0uwJdybmbzb
+jIxAu1hv7AXC5le6nS8N5Nkd0j5SXl7c9xJ37kTr0SWmfaugzkC84Rwzq4Mle9qZ4QKYogm+ms1
GFeLioMRXkPHA1k38yzFGHFUozkZKAY+Q7FuN07Wg8qx6TNkvLZpBKST9LDJRYTKlVYvEB7Xttfu
UzLsZTL1AQM1etrF6Q/4mBZP79aTkSSfvbQ/1TK/Ok15cJTqWiqL5fHdf6ISHSItp6OIkNei4ZUb
RQYwAbPvDBnLWIaApg6EeibANc2Lm54SAg1ae9K6ZTzq8OyZ7A69A6Hs1Mcpc+/o+6iXrrsze3lI
2upZI9rZt1XyTTmP8CfFz+toV17sZq2f6HTamURrbQYlNIy1oHBLKSm4dAzRPxnReOpi2wjbof4r
DO3IE/4Xi/F9tBqw5xRQBDiJYXR8piB40/lsh177T2etFoDTYaqzYwn+aS7q2/Y4wr70IZ/ly2Tz
QzbG3PsGI5cgbiGCYlDxNtNeNltKm7kfBn3lrpfVT8rjAX6R7ZaB37sOzTGHvo5bpnXTmu+mpBtB
fNJ/ibnszbW44K0E21Jek3T5zTXj5PAN0vK6nLTUYl5iWw/YLq4jLSnBm8VB2up/C4soPDlq+5mW
zl8apQ0mZYPB1LsAZYsNlXl3P1xX+NQ6dwxvNbsvaTN5IqluZ2dgz3RNJ3OeKIl5QC3EhHowfibN
Qiusi1fAlndY42rfKMpL32GW2MxSfidpF5icw+f14zlKQRL1Shl8K53eBylvae6g62qQTHo7HppJ
7NMKwcKxN/I2Dg1gzU3SmTVdMM8XVnFQMf84QHsaSqzMxuyP+ho4As67+yRwiwpEh4KZF0Gku3he
5/wUOfattMWbS5JQy33DiL9+zJWkoRhdX3KneHIM8WCOMDyRpQsg8unEt/aW9AzdtUU+dAVIOtj/
kvaf8SAWz7Y3c5mon7cHghrx3mv0R6zj3VuZMjDvjFDj6qGDjs/uVRlXu8jsHvqBFzAf2RSOKBtS
piZeoRl7Vle8WMwbjpwU91mYj3nmnOCSSy9Txv+2jwW+HE2X6z2kgSZGddwxqb6iYr2YavKsT+OH
HVmnisFPtVSf7dBcTCc/YZnxXVCDQBnX/5hZHDPDfJrqfgiTPDtNw6Tu03LEy4gitTAC67Tsq+z1
v16R/OB4JZM8PmiDcctM92cQSsDIFUIp/TRW7W0wp3OLRh7U9Xgpq/bDEGDKQu76vPtNwDa3jzVK
4+OcOyx1YogA4tx/jkbxbDNd8yDwPQbvIG8OrWtX/JcLxhX6FL+qmwiqJeNVZMnOsuYHa6DGisqd
nY6/+hhRlClxHDYFIvToIFbh/zjK3joO87LNWq7LJnBQf9zZcfuYyi5QabRDo64nb13jyzCXaaib
6zVGSO06jJNx+1niAiSZ+D0d16dMyIKbYFMFAIcz/aCk8pm4TLkRZuEwJ4eksB8olZHSO5Wk5Mn9
N0jlgcy0C8hYGyIxHXEEMNvF3v3j5hFN6jJ3f+R41geWseVHN5mLQGVhYWgaXGAUvq+wvL5Zy4fK
mV+dbXJQSWIgqodE777tRP7XJHpoNnq4/UAuSm0ulAOM7uqZekWFK655bvsFb/vcuBeFeRmrMUya
o/JTBd2pp+SlGK1L3VhhK+KXSivu0QyI56RHU5t2LPM+u9lWtkr3Nlfks0mBsTvPDjMWp7EaUXNx
NXi61XzKTILbyLPOr9g1rTPnxptT6SiBZuthSjotlfZnRrxIot51mcqysyoYqwRiqD8izVHNxfTp
Tfed5iPOABF7xVLvW/6GYkE816nZScA98kMSgqFVh8EYz4vrPtUN2KbrEgnUt/8xBHuuuQawU7/m
LePWrrdMhFsR2BWPJT0R3Vp5ThK7CHOEAQ/80PS7GAnMcqN3PF3BjI2SkE/6mT7CPMP70LcnjEfp
zlnLjJ62OdVqgqKbCx1kxsWho5FdUt0ieqdEST8wXbDFHcm6nJ2btSxagGC7a0sG1UWMEcIej5Il
f0o23eJsvqW1gDHqT9K1znCJaCVx/F9dMALgG3/VF/c3FvpubagTsD1UNXtg6pzjG+tkbUL+ICWW
mAgWp3qyWuNtWMRfabov0qGsL/j6t/dvKoy9yZtDcvmpaIha0ek3cuWSKPWejMiHaOrw+fUNMia7
z0P+nMIrRiBSPRGPqcbfVlRTEWD4aQ99Jj8Mcjc9kTAriztzCru52mukVewMYWKGGpsXmtmDprSc
VnaJdAosH01PeVTstXE4kGcLHDhc26W8YqP5zAfnOFfNi7twEw8G+rI7fHSW+5/CuvoQp+pzbkZH
R5QXzeGUiFwkUWVJnijKfMqsMK/HF5r0wGTHd0D+q3xpG6YkFQbLDevfTow63nd6vrebLNz+Oaqt
a6wV0VeSWNUh5oGzLOcBU9aeI+g8azWTkepVTlSffFKOYNaetI9VpR4Hw3kxdWz1trFfUjMwnOWW
i+FR1Jw5qGiT7J9ofT7cvvjpUvWWmt2labGr2kXmzz1LOKflWfKYKTwtrrP1VXyblFz/5iw5dAr2
IzMrnJ1jyfkEnPg3glHgQNvXk76dNY380vT5tUauDBo8EuDFVEqVHT8qc3SvKVbq3HL9KivZgu0W
AfJx/llCZhli+bPVwvXtNPmrEufM834e0ECucWk6DwtLWr9mUmU0e3zu2/EWJUSEWWr91uT12yyV
KCwTjM1jctGpngtWvqG/opXV58yqsT462RlWI5Q9npQeWTOR+OphFxSHysqxF97eQtmrRbEvcOEW
g0TELgNlqmnMRhdNaKYGKPZJCcfNN5UPxW424zMxR7whCqbQ9KmiLsL5lezd0cQwPdun2mwWX+lZ
fzCzuygFlqKluw6qta+tgnVe438qFRjN55R4ipJDfWX4LeZPs6iL0GjsLuyJMcBsY/+C5F2K3PnJ
I3ufuOtBazNy4huWcHLw0/dwFs+e2vZBv1HeKz1Nkahfq2iXXaIxky+Mm0EPEjna59qrp7FTdoXS
P7PfNZCDpCpRzWMZaU/S4kDKI/kvZaVNXChPbrHSo1TJIyPYw9gPJ71mXQvfrd8ZwjfteKekVrj9
7jpmylvJawJCBoYoGfRGwdQXMBZLaBVZOI1F7CmxHSaYF6eiDdBwIBOpEPNxvgyg+YNZnNZifG3M
ViIARrcFWavsP5w4/4qW/kYRLzfqYS8Yd0BSITGu0TmR05/TicPE4S6W6ayCE4G/9uVJzo4Luyf2
qqI+N1ymUP2PC9sO2XODfmZjjC/L506L31VwK3zCrYCE5lm0/TZJ99ubt7bKTql4uPEMBzLO9q6G
vNl39R6Dx1PkNr6YUx/gPTR6ByTaeULY/lpT5cWmQxvpdflJQnOJcLojNFQjC6QnMzRakgjUtzXR
/ZQhJvKFuq/YwoIn4DBtda/LuWv0OdiN+4z/wrdnyEYxGmYo0uyy5DVMRANRiDStZ/xDtX7IqAky
p9kvhEKsDZamVeCLqnk9MY38c3kOcyrgYtByGEeU5xL6H8dYlrTvDBAVn44dsLOmwwKRG5ONnHKV
mzs3D2NV+pOgQans9a1QMHuV5tWhMrfSbo9p/mVW412kN3zPq/sXKcpd6kATIEhmicxnzS99Vu0N
MbMrh7cq18NJU/et7YSNKoOuWv15gGqlAg/iMT0Q3HHudNVv4uisyOra1t0+jlBm0+pEhX1tjAJY
xz1tDy0kDiL8+GRSTdZtvzfSDtPUHHa9vjD1j/djN70ucjxA+jeQX4M/L/kDRuCNJcDgPAGJGuGc
pIdW1HcXI/eyWidu78C1aH6wHWFQSI6zbuJQdUpGwrzxYn5uNN2P+Y5EX3EKJKENSF4jP0422f0T
R0PKrd7UyI+i6ix/yjEaS4XsvnovZkf1ZqNmC3GxnwcjyLvupVXXvRPpd7HKOyqQ3Bmagf5MTgpa
VHpahBoAmLuY5sqrm48ECnT6++Z4jWb7TlDSgTwj9mcx10w5I7nAtBDSi5QDg1Zhc1X1bH9DtWFr
8DSfJPEG2hg9pO10j/r4gngw+WqSfZK39NkxB7et+lYJ663KuhlX36j5PNqjp0/DUbfjB5tBouAu
Yp53zuLhkXvpvc7dq2ytcErKnavZH0jUZzYanJBRf9QiO0yiXTeadr9SyEat8efICBVz6B7TZNxF
0KfdwKopMITGbwtc5GjDpIuCI8Knb4dn0/FITiNeMWTQEvdypG/VSO5vf+Csy5pXkVIWSe6VimLj
jnp/Kotz5I6A8C56woCCZwaSKtOvZ3nU+xz10YS5Ve1rutZh2QjYSN5nnddTp+HRrBya+t5ywnoU
VIPvzrdNMLBdPOCsVImJHnOSp+2jwE47ASYoj/oY73CFDAAj+A1E/1VF3euCuUConPO6Xf3rRHVM
GxIdG2tnGxal8Moag/EeOYw9jJpBhobH2uwPHZoOSQsQb3GIZ+iNw86W2n3pMTbp/dFpVJbHWLjQ
DCtQ9eiAHp4zkMRQ2CVWTw3IdbhEO0dZ4aOs80LP3lcX5uAZQUrTmRnDgbCKAUxr+rSM6LVxqz2+
B7Ic5J5ddd/QAnAtra9k8b7IKk9LrZ+KYHaz+N2qCSEF3hMnOTkcdTyYN1HckOcZFPctkEp/YGyM
psnhxa+DAZ+K7V/inyntFU/ByigATLYPnk3gt9p0HG+C56w3gZK9CIGdFf/VdhvO3QoAmFuBrryl
kPPndCx+x4KYldm1Q6XD59q/LyiphTnKUyyMjJLVOtA+xb6xPpl8KE6VtOw3meB/qgl3K5KgNIHs
K9fXOkX1Wpm9NgsuduWtAiNC97EBDBF/gAufoZl3WT1/F3ZCFw9e4sXCRbSQ9iUxeCTL6tQbzQM+
P68x4yeTvxQP/KlsQbhGt0UpysOMpxg+8K/n4xIoVyawytiaHy2Z/UyO61DE5cPK0cRn/aiyHV4Y
+TfF8Vs2wadIqX+rFERtHip4V+pYwQqsPnD97hNe5dqFuawLchwNFsST17B9WWalnaLUhKUfbkkr
d90qQkcxw+1tM9Se0Jj2XFrloxuXX2qLe2r7F2WvTDS5//hgfiJhn1deeMXtHon0YOqnhzHBEbFo
qQ/rEL+Fr4/OgwKnEk+sRC7zU7p+8yBsPdbndveViXVoS/VZzasXWze9lDn8lnih5igwjU6m1xik
zZp5bSt5NGb5NtfjsdmA9QTkF1TghG+7J1t14cRHG9uM9rkDq2b9/wrdTtB8rhvfRlgrCq5NXT3N
9Kx+O6WFl6r195w3DzkrbugoGNcZfG+VU/5kpf1f4eBGlgyAgJstb4wShsnQuvA+qxpVO6OexYMB
77wvqwV42ILKm/FGcK8aL2q1XNqcRRGxUxhh3qjlm2JNzxQxXYAfaTcJ9C2DoTVT0rXbd8AweF2X
g74qfVD1Ne20wo0yavT1igqpuYKQMIVEpLLMoxa73xuwLeRcH/J6LveoRG+t7D4h2PaQwRRAqucM
sa+mNDkF0YcjrhKjADgrmHv4pbtsiSGQZR1YVZqy/JPkVb8xyCiZZkJR8uHRpKCZpvGlTztEHTbN
Gat7X8rmNdPRvDuWsPfarxFNO1be7phhk9rEbpdxSH6KZN21OSVmrp5HvI1+pBJPP6bTRUDAOrry
XGB68ufSvM8c/AvNfJNXdG8MeTASlTzf1cFRUZoLTbBYmk7VVZr2lz+fDBsODgp2LBTkox9dXEIz
/YMnKWzwlzxH1fI9Y7CisDGuDNAVLx1JI1qSf6OB7qylP2Nevi92T4KD3h1SrX0qEpz+nX3XjETA
7sYHqGXKwhIdRtfzc7V0QNbt+iggDtfVetFN8TTjMfHU2gGj6KkLsX/B7/IA4i7lLevzB+nU71ml
iGOpDB9NgZ29n2h1MDqcNc4JDE3y3FLDOOuwn5Vqp/TOfc6H50YWV33QP0o7fo2wlzHAs8jgyfDQ
NqP8k9b8pfM0uiL5U0Yr3PoUrm/UgCSgV3+supWiD3u1bt+Qh1NsED2YEhUZgnFWdrbXmQ797KD/
FPgWcr1+mIwUwp071IA9KpPhDFm4Lxzrs7NyfJIVUOtg4s3XaWlkzf/yQ0/1oWEDgc/cligifTv5
1xeU0jFANHxX3aXb2R2z83bejY2uXaoVm7DRYs6z4ojZ5gIqU3XleRjlcIyq3PW2k6ku4ZKN7m5Z
yDJsXrU9gVE7gHaM+E9Gj/Qe0KUZpZZC2TUTJ6aOqhqgoMhwtZVLxM27xFpgrUkdSrHCnPGx9FZn
gtDM8sFUoNXUDDzMdFf50AwAaos1YRNVzU86BIQnJf2n5vkDhvOHWKZf6uzsGLWfNcKJuRqbQ+qY
oJXxuzlA3bqKg7050x/xPu+xibmMuewPApmPRr5Cy6QzDf7yWHZo3BhO3N66m3NBOJryq/KCMaY9
GOP4KjhRZo76eDYw6Gkri1nScGjVBhy9Ptp6caonzO4JoUIokntC0G92X71AbL/VJpo87pRLFPd/
TpqdlhlZld/xauTGWSfgpaSOoQ+KCW1xmeKw09lED1jsFfmW0J6RXAGZ5Eimrs32C8P0J7ZIbyqj
WJxb1KrU9H3VhqBh/6x2pGQtgVDhnm/2Wt5Zl/ItVjEC6uAkGFsEnmr4o+dkV7wV9lI7bGVIb0c/
PC1hIsTDrCi+Pk9kM27PlSvcb+lwPxXxS4Geobv5Mbeyo1tFp0nHa0fEGqTxSRusY5Yb16XB6Yvn
nbgTphSLEd8zmftyqO/tOpG7ZZ9JKot9K3MGKsmp8xW7uBVJA+Mr+zv+ZUTQqdzHtVSAZXvYIlhH
2nv5uzV/Vm0/90guST7frYk/n/MJQuDPliCSFlAmw306ZaJ5eMFPBAZB4rjWPa6ZSK7GRbBprFzM
x7m2nzQ9f+yc4T7F7kfUzSPNWHtOG0qn7ePVN5ZlpN5OnIKdLPVx++kJqYi9VCfVakuDQjc0hibo
mKLpFL0s/v7S+EareX3pk/qqDcTJkc8U0Y+wgnfHrKkI18k9Uuk9VWn1qbrOJdZgDJVW/X9xSe6D
n/bNY+k0h60/WqjSTWbfIqrvag1cKuriGhnLgbiv02RXbJxA6KQa71z9zDtfXnUDwa6t12SvtrDj
ncbbHBHhFprmUDPVabJAa9vy0YGNPrTpSFKP6PsQNFN/nOMh3leqTM5zJO1nnRgl2FxtfZMtFTKG
MfU4zni6d46mxL/EDmCsq4STBc08Oe8JzhMelngor+XMYTMv9VEMFRFK46KSz+Ru3U51FUDOY619
WJzwnjWK62DoxKltRKU+/yUVSE/NpbDJAIraQiBSm6wEo/DWM/3WOcHUeP5znQUZuftn9dEpchX7
gnmfiRjATCAjzErDPLyQa7sVesa3GUUvU0FiWNUkHFT5Yp7ytE//a1y2XliUDP42TrNUNQJlZzay
TnQPBGlb02GG+mBqk/wA4I4PBkGpXknzv5rFQ+MSPJR28V5ZiNEaaLK3X4m7/oO/MAPx3DnlWfSL
2PHBorhDhdJKxl2teNVEYVRE8cVVCTqo8k85pRjlnDrydMKVxqH+dm3zIe14hvGFAKUmy1sz92xr
Upavfs4PxN89MJR4tGHZE9P5G536M6+mR2L6/japW7jjG355KsWamIKxe4XviA9UdxSdPfPQZE7e
MeW/AQ4SZ2cWsMoZKWdT9xtx0RkdI5dYdL8YIpkMIteV2gs+/OPUWldsQpBp7Q7T/RlCaPj/lU4Y
0T1Jo8tUEcraptN8ZpnowZ4IqIOeeYrd+ayiyWb18KUO8zdHlbOzuvQGdHCOIKESYzMHLEHVLBcG
g6UPh/Sjj/JZ9DYAx6J3BPDYIVjBU6Sowx4h9XNajQfCRzAx4gBiGeqUBoQYhf3KRY+j8UsU8tKD
VfijkTLoG9wbJP1TLAUTe3aEEYw4nqxkgUogaSCQyvg5R5japOP+K1m0ymy/2RBwijbXbl/y3i15
F3INJJDGurY7EgT7Bg8tx7ZnwaCHZpUWwCE1iofVDM8UZtpecfonU1AJRBrhlEQe8I0aJHmMprgt
o8pAgIoX0PRU5/n7rMTEB66xe5R23p6rCuOOseibPb1fEL+0/6K6++pW3XmaZHHB5eqcrGVr6GB/
/W5bWlSIihEmI2XPXVkKKZ2po/20j21rkqRRFy9F1v6MYGsQrVdIxQvSfo7LFaTOXJkfJqDSQbwW
9VGZsuFXV1d1b62xsx9KVfv3P47OYzlyG4qiX8QqkGDcds5q5bBhSTMa5kyA4et96I3H9iSpmw28
cO+5KmqLYEWWAS+aNTLK8FtWDTmS2KoJinviFmIflNVHVYG0Y+BL1ZsB66mAuK4KmRUrbiOgPGG0
0Zlj7r3MejPpft/ExGNoYEGJXfNFmf1vwVCXM6+MblWHAaQqjVeppfjnRVPxh8A0XncuGgNI2lSt
WyrTA8kpFEC++xSPHJeDskF4xOZ01JCHVvwcTi6jA/iThY+ySKH5jNmLxS6MkrEkKolVF6m97Gwm
yXjY4L1Sc6EuCTOaF+X6484vXf8icozPkZwayl/nNJOogSGyhyXqs729Zo3/2GgTrEOKituqckzL
ThLCoyzNEDFVc00yCuVZ2eDx5iq88WHJWD4TqTlRq0ft+JcxD7uToQqe8Yezm2oDbA/ZULm/fT6/
9bq9Y3i814gfgDrl6CE0+CgxsuoI+uQ1bCIoIT21RtfbxTaARQ7hiAkCEOBh3yelR0cZPJOPAnzU
09G10tVX3sl/0vdhs6oaqb2wulXh1c2zTNXniEjDtaODMueC04OCnq78nOnZWg1V8jBUWO71gLkc
z2yx6+0IiJbbscvI3HY9jKNVgwjjd1Rmh5osco5Mhe9D5NhIqMsXmVvzOiho7bEf1cj54+zKGl6e
u8GSH4GH+ii26k/kKfY2Gse/bga0LaH+yCa2c+NUZp+Tml4tS909D3aU22b1R1uk1aWR6LWrIGLF
VrLHzJqzhVT+yCTtbvV+ug9redZx1YWc5fg0GoUuxyydDBUrog3HmnLAt3NzEmWPwNtoLspLHbZM
zvdIV3VzRHozfOTWRpTva+RsKyyc/3rV/Jq620P3qOGZ5XcrT2j/TOCx49+Zo4FeZKD1BC3GvbRy
2MpFKn2O8u6ha637mHOJOIqpBhbHah245ZeMaXPtvn+Mmx52W/nbR+IX8aa/ZYIDDM4x/hbt/Gjk
6bXOoYYs/1IkJbUg5Rz4oEfqHjTBnsQuwUHtOgvDwOr4ZLjlogMCqUa98RUUPcPFkDfDy/t5A+mm
Ocs4cTY+PqsmnQ59hJoLrCJelLCn+DtUUbUXY+sVSCuCpyRokyMzpniZyeZrL/DN78CfjccOBdvJ
m/zY24ClnPt1M3JS0U8juYMy024ESnCiODDyTHGQrH2UFeeyzNkOjLbbYzHVGl4j/qLONeRFkq+h
9/MQ1Y9Dk+ZfeStMNm4IONkGC09k/HkTlqvANPDDs/EqP4Th5ifSxcdfGFu4dXsm+h7NL4C0J9uo
mxdZoBWdG8TQbWBm96Gr9ZLpE8COtXqBsy1UbNPcxD210hNvWk8aUTxOet7mUZ0Qe5f7fgrFOZN+
8kCCHzyU3pmf+uRvyHeTo/nJrW9HG/0fZ2zZ5/hWVKILUKLp8CdYiIAdV1i0pyb/8DMifJsxQVqs
9QC+DyDPe74YQfErwRO8MQmhZzIH7RyZCmTbyGp4fAuwPdzrVVLe8LC/OrrDrp3pHP1ZaUQ7HYfV
vEUHP7xXjN5KFPlrnQecLwCn3H9jLfxbPPYYGtF8+f8EXKlqDbQyX6UcI6B/k6G7dnmvIIWEIoJ5
w1DEKBDMum1Qf+uG+ZwZ0VV7EJruPQoDFGKOeK8mY4yY69nkuYU6fxVpy6omdqaQnemA6g33ZQhO
IXG793pKxJEwPrmqZj3XuMNFcEhJDThCT9AHByI8I13LRJxkhsEGc6N/gv48Am1pxSXSE163PvZ+
1dBZixx6sj3uPcP653YNx3OSVTjbBpq6HvJ0ZiXjE3tXzAU15t9pwvBloIBirYWB4SnOGUdMRsCY
wHG8RzSO1Ka+GdtQOrGzEb0+U8qbFcJ0rwoshFHiF3QiHgw2fg4zq5qbSeIFONtMAFOadcydQ+f1
DxlL96rS9a4sEIfUwzydNPzTFa9q8DTPIcJWzuUD5nbva6jH8EEFQ3UsmH2tQ1Jx+OioejxZwxyd
BK66H3uImBTIcjzMovDW3qyxQyd++DSlbnLF8TqfLPxgZ1lOCYS5forXmRUzpUZW+YFtF9a2af3t
a3Sam7ZsrEMehAqDggdEOTUMBGNTFi48tO4DnyLzQEkXue49O90F9ZBdY56iK4bBkBbLr+ydV6C5
1NjSmZgHxXR1pAucyKNwP0kbM/njnE8Q+uNaNaB4pf2j5844VlMTPOW51jtejBA4U+86R19NiGTC
ykxOjsM+ch1iKYMDXgw5utMsT7+1UU5YkyABrsehjreTowVLKIMRQGDNCl0CkrRdjPbt5ngF90PC
QPI1oZcEiSngbJKZ2P/4uqGdL4RHjTNOHnNSXRrFWx3Ghr+i1CIcYUot/eArnYRHVaBGQlmGvqmF
aYQlHqnssS+TfLypJgkd0JTuGOMbtQOWTCVS08TwFwWSs0j92ylkpsnUIcWGNRvmqaJ9j2noU5+p
WG+stVunbP9Hie04x0HKNlxfnNlmUJZBPFwbc+BuwyaYx9vMbOMpRLa7tsQkkFRESbVTiTfWe8GR
uamjjoFzyNFU61o/OY523wrfKJ9K38heAslYBiFFuS9HbX+JJperOiUKtvX5sx34zttIM5MqHXa7
MhqpW3go3Y8Bvt5LMQOw03MIK0Y33neF/DlalaqrHZAcs+z3PRcjMAXTTzepbNqt49OhhnXahA+e
0xUXLWI4I11gw+RtvGmN5mHJPQhSPCs463ukYxxoIzkx68p36ndLusVLTuOD2b7EeqZNfCBYAy6j
EQhUinBj2mYqt5bCbYGDzwWRovuTQsYOC0yoPxBr/N9K2OUjBFtoHmSBX2WAmy9viOph3SW3teeL
tU6qZuU2ZrOXcSjeMKVMe17Mhf9Bgd8WCGTWIUj3Fb5Sxgmp13EoBb9tGEAvZZ66UkabXQnyG6uH
iu71XrmunrZpABpMg03fychx71btDh/UIPljYIJKx8GsnysUfuyDPbyucYWMY4dnJU+2HjLKPcws
8yvi7LlGJe5E16laJqnQi75sNEQbyRr/NNig0jvBDD9mPksRXft3w9Pp1ep8Ayu8WZxNJ3Ef20xD
TcIauZcDIg3mTRAvKAraY5YY9nM8yvIsOkE2HPultzrPElTviSr2VcJkxzaM9mJgqctWQYlrbsAb
/+t6RvBPqQqyCe6p4FI5Fdh9DNAb7RnzWvKFb03YancT/g1zwDEm7meCydll+aa3c/nXU8J4wssA
wz111SYRjEpdJh3ewY9qnNKOUzQ8j1ji7JnWxlEUGzsU19YGiB4C5qaRh3hEvNkIOCl2g0XTYqCw
s3D3LlGJ8ApErfeDF+V/Ei6lndNy2CdwrtauV4Er8zA+GBhJoYuWrRFsOovNFvYVuWl8VGRhnLFD
sWwGG8sKxh2J5y4oVVu8fHH3IUkZv4vOi9XBd+vpPsVTfcg0yoyDn0LUg0TPGtHUcBPmIcTG6Q5V
twejNmyrJEoewqS1fkFwYCRNE/vJF3P0CBqgwZJZ53tn8Awmx2rsD3pqgdeFdM+oOnptEJjgzv2P
lH1W7BqaYht1o/JO6BDLy+x1TH1rFxR62rCFa6b+1DsJrZtkGZc49s+UDf0RKhfluMOykZwZ52Db
PfvhGooqqaP53hhAnbosMe/5hO9tzcW++BXH4Lmpgq8UTe6iORHPKTMVUBjlzI5Bj84m6Qz31qQY
+XmTAb2o2drINPTQyepfWwX5SRumuKDHFR/p5MF/pAWl7itTuoJVgpl75+ZGs7GcItgk0bLvHyL3
dQpd9WIP8yvB29m1NYaeLZeXbzsn9ZkUQRzdxK3fvQSpz77Hr1S8gRI4PJSjgXXHPC+1CmPR4aMP
WNJaAxIGk24kbQHVER4wGQsAB3vWKJ7K5E0Kf9uCuw/KGgR4COLP/tNULR2Xj3KvCH0q6WXDncZv
tpEykJSI3FOeNS6uqBI7d1bY9z1FO1tumD9i7YnsZsNztUMqyeovkPxVzIztTn1YLPd5VOEzdtl3
Go1fioiHyRnMlTOLlUGVQAwfii0sm1o461mC31Ku2Oi4vcdRcnHYPCGP5o55xj8CNs1c83lbW553
CLLm5BndY9+GvFwwSCaDbrDdZV3zUwfRXbJlmmSHl8xf5331J5G4rer4K7R9khb0vInxZ3BU0TyF
ZBe4wFDwaG46etOiAh6dj9bz1LEaD0cTi1r0zKbtMGdByc1IAEUzHivCIpQZI3ift4K0ioiHMnfO
+Hx3OkrOYpzOc84VAF0dH+K99a9jQl6C/imBWhP5fDfNBhVOexHqXRXvtCjnPAk2acIOtPBOs0RU
mBaM4oH0IdllENyoaZESDy/GONFoVI21m9IOJwuo1tXcOu2xdXz7gaYgh34cKX89VbK+jDNpIBnb
Nk0RiSZWRbH/MJcNg5mIDNNdZBnmrjPFvGEWBayt88y/jmNX99SkqhXVUpZiHF3pCLJCX/bpOe9y
whyAtmIDhmcB/gqfdJs00x10XXrwHb/D3pOGT7UrGrqyBGlTVoOxkGpCKsone1V3dfdROMQ09FS7
JF/20zUfqv7btRkX5zKbH2fXqEBNOzbkf8FoZTJEc4ucor5oEpUeR9BVqNp6JjV9iUBbulX2ivQd
kJY7z6+xXSl0V2PzEGk33WOsC3eGYTSHHgjGKi8hErYLAaJ2pIUctkx/kyLvd8xdp7XfJXKd9oDc
QzlwhUmcpzPKBxs8rPJW7NS+hEf4HsCGPtsZpCQSNBx24pSR8LEF9CZ3ZFEtgQGyOvq16jFEtuYe
JqzB0A43UmzD0othvZ9dH7iQ6xXOqY3KSGAlh1GeOl5wiPO82JWSobcagvrJGdyRT0caOV+QDQgJ
sYrc/mLObm7AkUUsZEHczbb9Ww+OPgAq8dfMvzF7FC56m6AcuLf7ajPAoIR64rkMVUYsgWhVkWES
oN6lEYvJik3c3gG/uqKsglRil/3K8NSntpg7GTjetqRx4vwGZ0KJz5MFp9Mw1+x+450qUkCSBb7O
tGQGmhtqgDmBp60K2+zoyxZGRu5GFDZJMs6I1kfMDH00z1spvO6IUdq7kk3lfqSqyL9Lnv9d0bMF
TRB0vw0+wy2+4/kjBPONB7oaIFknU73Vs/FTtXnGydH9MaENbFJ82gDfLdRQeXcvSt/c1i2C2KAy
m21tsFOWyvxhStitUQl321l6xdHPXQQqbe1ufMSuN2C46cEeBVkiIhHYnYvyHcuVfOzrgdkop+yx
zyVsaIPtVRHE4VlwLX6rVDTrfEKygDIZMrqfOmQacn5vIjQ3q87pxDm0KfWMJEc+NdX1Y6Vz663t
uS7IPkSMkoi/oq7LJwfuGnkwuUeOh47XlWsLRu1Cv7BF6I6CRTGZATSf2smqnSVsg74BsJIX1Qgg
A0ft1DTojcBmd5H4GDeRwmSouUnOeP2R4/VYK00TVEsT28OVpzlnO5ORY4EFaTh1MibtNo6K+6Bl
s7bGyKVwccJ9FqvxaU4yQChDFG/GqkRKKdFPFX5drkebykzGbbkNKw/TrGjFczXWKfZ81RDTOxkI
zUqs4TDz9F51JAT1ypZbHbGztZQ58RPs1+fJne9Wlhl/gy7v9kPS9JeOMJgdO0pxC9Mc/TbdwRnA
AQodh+1BoAJ1o5+zXywEwNs4blE05rwZramjL6Moy7exj/QNkKP5VNXcCp6U2Gkt7BO3ftL2Br+t
8VSGjb+xZYxqLwCRh8cE14fTUt7UxnSUzHI3ZjOPpylPKlCuyHN01H9kQd84EH3ZvCQ+gkPeydDe
mlmmsdQZulplk8xuVt8X15w8+OWUrPZtnSwqFLNdByFpOYU/UOdha6qeJG/rdZhi9dsKh2cdGXjx
5grGv73uAcQgu1jjJLFAbM5tC7dKWK9suOUuUvJbUsSdesC+Z2z+OIMM4ARGCfkQBFq+LY0aM5KD
EydJfEqH4lA1IW0Kel/KSlwS21C3OyZKGIpfon7cuZF1zvzpe3L5tqRPIVvaf1Jfvdm8UGGl1jag
GkiC25ndNmle+yYs4P44++XfAz/hw+geEverar1N7tSfDF4Y8SI3mRrxit5jU4TBuquuY6W3NeAB
ZPxeloDFaXCVaSZ+09WYC+gFwQazDUMYeR6ZD4EJWE1cfa7PnD4f+WDoh+VHOaEJTtBJp5ZUe0Cl
KFNlcRJR8qqb/JpHCK4sS3xGZAOp0L4k3DAVZKCZUGTHQdlriG3ejZsMzu0qku2l5shWgX6G5LGT
QYnSOTrMcf488RuyTJ1Mm+q16oJh1WE4b5IEdYDDgMBo7+jZ5hE21eAgCgrPMErWDFjWlNO3xLA+
hcWZj9bXTVusKHhjqXQ5OEkfa/5kjWRMR2jRKLapme9CEJcbQ1TPrFVYWUNzUDY0omsj1dpKrk1P
zqxGJjsHz6FUyJuzo5UAxu/Q0cAK7zrS+CrcfMsjlGBsNYvkx4BQuQlQi0fh/CfRgPoDez1CO2Zi
gHhDZdjE5o3pQNmaQSf23dsw310YTew3342Cy6G4peawNe3wzdJsYubsYNji0IjoZCTBoRnxUfTA
fBhIP5PMo4/86HjqI+c9LvhqQ43UPksA4S3PXUTtlzoC1lGAK8g729O0owxAsPqnD39q672axw14
XPRUiz46/eeGdyRLFzSFpHkI4JFoUjzLWvEU5Q5Q33ZozrNgrraAVwEdYmuCBQYVYxXYfBNRinVC
b2cMmstjmAjveUzHXSafcridCU+4b3ZHf0q//ULA0qZmHTgQ36fq24ja1Wh+ZEwoBW8u0TIXl3QB
cIWIZyOGPZw9jhGde9a9ky6gwHJyo06TyV3zbIylvPA3efxsb8yroEHNPGj8uxb5CehCB0TZXrAF
Jb11wT24cXr18ZMzLYGE7ISCyaFabIn1LlCIJNKqe/VV/swVt62U3jY4dOaougW6QWPR8HAszns/
u+GooljP1mz++/QzNMzN1EwChCetxABvrL8PQ/IWD4o4BvkXo+IRqse7X6cW54zg6fc2Ag1RhQSc
D+zgy4OXq8dF/xYTuc42m09itUuNcW9GEo0AkTOjXJBJxnqI/c9saL6qxniR5tRvB+W+LU8kg0cc
nvzSSZoPEhgujPV94KYnoXzn2CCGavPpWXnPXfwuoEisYnzLZtO/m0vs5gjXLUI59qCbBcHSFa9k
4ZIMkJC1GS3MQUyIwWZ2kdkNHmz5qeasxSozCqSpODi83cjHGFv8dE4GPKzEqVCgBeEjVFPjbHcW
sTwyeOigCPl2yiOVppuxsV+7LLpNGvUOt8CuTAtEt8WtXp7Pxggv9GHmprQ5Y0c5YhrDhNSmzjFQ
I4kRDfJVh35leRCs2X3I5/GD3L+DvQh6cgmIweibRSqUL0APlD/YNpenIU2HPZnkL8QVgClS18bx
0NKMbEZrFO+bqorRX7YFa6NCVV+qDaxHyufpEFtuib0w6S4i0gXVG62ZGdBVRC7U8CB87qmT6pnx
/AIvhbOBAwaxuRxqbljbfIvJmyGEVBnTNrcioHnAzUkDRL5fueoVDM8FmvfJmiNYou1eTcBItDwh
36JE83smbvlIvB8uagbCjB3pcnjg9UOR5O/Q08DMJ125K1LOwSI2qJ+bx2DCc18AgdhIzDJrl73x
vo6ca9stdXuMNoFX/CVS+AXI5aJu6ddJVf2JzZHQCAaAPHt6CHa8NhiTtdp7PdpAq3AfCU2mr4OQ
TW4MIvs4Sk9Yf56JMViR8vdcRQRQkQaAGuPXNNDPJ0125V7BsGhdWhfoNqAQiwWFi7qSTpnwA2bP
fo8Eb3bZGNCgKic11i7OcvJ0xk828j+uR1ZiCAKDuLuqX/vL7VihWlyRS/Or+PRLhzFdYCx2KRMF
drA1xoaDQu/GaEBOpF3mJ/EbBAJjPRYpD3T7GTLzBwF0qibEmQqIXst5oDLvTODBPrPjSyTCByY7
TzSajM58q9qoLLpGo7vzm+59TnnF9NQjhRmqbcOJUYky3WJp/gND5MK+YjPzFrbkmzDfOeVjx+zT
OpuU0tCHPmRG2VGI8xCQvEdkGLMwrETkQKC0LZOrO+j3YBZEKPWSR4iUwLRAtW4wWkwV24MF9eKM
8Ac41UaTIIKx66J15wfPFjDkNiU8Mwi6aFtxasDxCLjR65HoJpPB9BQ9L98ESP5F0TT8maQ405rz
KOYQDShtxyPdIjiAyt9bWj2GerwUfPllS0oSaulN5A/PSW88gZZJNnY4wW0YqGONyFoVNmA8A19n
UKHPLx3mK5x5EVBnmmQc9yUTtCAkdaJFkEEsEbj5FBvtupttHPH6RXlMUUsOH62BaAXug5OxZwI6
yCe70kDmIrqOun2pCbvfzJHx4jcIyhyUEjoayGDJ9J/EZdMvzGBLeB55KS7E2rBorkxGQYtOCGqb
MNnbhvlILuBrvHCvuO72cY04uDCbNRTLnk2Uukpk7K6gIWraYTeC+pKG8WGrCel57+1zrtCY3qbV
zDEsiaa6iTBxdNldMIspOOHS3DsRublngkraaPXK6uhgq/KP76uzRx+uzWAp9TgC6N/l2um8DN2j
feapLQj4K+8Fao71MA/N1W8Ha6sbXO6dZbZMBuW09RetoR9EH9qYblPps5aaf2uLhnCc5+LWoBq0
qQ8zXJFEHd4zzK1+3mLu4vqo3fSbZIXuS6H2PkfV9NmSqHpnwu7hmjRvltvf06J1T7Zsgs8iGcIX
q7TBNAUR0s0I3Q6gcL6jkALJtmJoACHqXOX3aB3jeziB7VZs5nwb44uBNIjlsqkSBKqB/zRF5HDN
GHm2nq/MVUPiGPRkOvIYCnh7dQq32bFxqQC48ztIYj3ldgrKySZxUjZ8MOdzbi7BLCjVVkGMq6mw
WYeWmG18fyHeUb4xPG4sdIEgEpfbg20eghjAO9rq1+E8gEb2C+Aawrpp1mTbkHeEoM41gpotDWG8
Iv6U1YZbyp2dBf+QXHrryJYlK4HpwnziNZoFIUZzyXfk4AmBHPFR4R5oe/nWgkBIok6hMC/+hsnw
w4EU353YenKb4I381yfm0AfXteRuDoBj61g+x6EJGsDcNIF8zCGzsNI42E0ArhT17oSosI9CY5WT
ZLQHAW9cS0uN+LDQXJuYAng6dZPcmW6oTTuW6CRYNlgg8YlhYUQcRPuZl10GaOhT1Fprx/G/0M+/
+E73WEzu+zL8jYhlLKDEY82G4ZkW2bVgeN4k8ynha3Pk8KITLVaQQAhjEcnCnzDvk72gv4L+vcyC
iGEbUqp+4MJLmYvKLN2DHWIKX8JJ0HhpfITwZZWcZCipxeNXZgouvthJbHvhezCUyidrcoBRGPAp
eqFYcABe4o0tnuGOlzCtRlbTFZ/WNj6Eo32su4S2wZ+2orfLLTPvx8RsHtEj+8dAD8BeGrAlQFB4
j5I/yRx+lYHz1fioxZvmOtTl3R71JXJR+Nk6P0Sz+ez5lvqWif0CSW+76Egdv+6PTArpCvybLqan
oSXC1iTTTk7GTxt2+jGQfrQZjOxWZ+2jl3sg9w26JtJXUuMxzcWwStjBBllO/0mE5X4G+28bwy1z
RH3oLNZcyf+/aCKm04nS9sjRTUuQHFydIE1WCLTk3FWbovHTw6gWGHfOnrSOxi1RDgyPVMeCdMT+
RECwUm9enHQAEj2w6+WbOQTvCLG2UxW+Vg2SQc71N1cWd2QApy6Ojiodr+jWz9Mc3NgUfMuKD4fS
9m4upneELT+C8caO7fyNod4Ga7fDriqFhoMoz8/MbQbidradU0xX26GtTUqKGCbirHXXdiChrtGV
JmS7OMtow5TmS9tRbzUkogbzpsycYAm53mPDLzeTmxJ6Rs6R5UToxwS7mGj2XjAx/vMktbwM1zxx
Jy9HhA+F7m6kLq2wAS1wZJ3FFD4GOSDYrbpdxibe/iDa6SRGttuzn+2CmF46UFdmdNcgi4++NdPe
IwCO1AR9zCYCKtJ/mcpAWkiebTs7Iyz5irEubaq2/GhG+E90AUVRwUKxGrZ5ElwtVwQYjH+iIvRq
FeTutB4F2v3aASvvFp44RFNPQMLcO4feXmLsXRPqDQFSiK/ykoGCZnafB+yaqsrYWfgvdqwjERZR
wt4qoxQATkLIdG64zKWkmFA/sAtOBtGAiS0tWuWGl71ENnR0/29TU89nAcf66sPKAOBGIOdQZASD
ekQGVtzYskdYptqi3Xlu1B105qV4oWDwrYcwET+tU2EdU7Hh3rndy4+yzDzEF6jiFEnkiGkWQFNV
kX2c2k63HrPA3mGOBKRKjMvI+8K1UM82zPkwVGs02agmZcZ8y4HL7ZqeytcxKpdtFoj4FnejyeSv
t56apDX2sUpgirujd3Q0APlioj6Mte+dhrBHMVSJ/CLg/xw4buQ2dAO0Tnqu9mg7ii1CVucylwaM
EltSLA3LJsIA1E/Eq7ebyxgAu9223YY/viaz18fB6FjJmaicYUOGB+OJbnQwfcTVR903nH0gt6ml
lXFy0omE5Z40jSWfee+0Ebhnzwc05KrCZWc5673hsu4FYI7ikM30Li7j+V71fPKUEaEIDRzjsZec
SYxuWp4ns98GsNS2RcNmTJvM0NlCxFtLatI4JQe1HECLmGnuYi+zG1AvbfowNPqvBbaApyt1D25k
hPamg3D57C4EhQbqwcpgcrdVU67PtW35l8IYEF7kfvkwzuVyjNsMNeLZr4Gcg1pd0aakH6Pb+XvO
mn4/pcG8VUg2Yeez6TNT7lKvDfN9JIJfh/toceyWfCw92BzowSf4IfG3zW5iVbfyIkIJAI1dFp+m
iiXEGG6zZd3VBzTAzrFgYmZw3EGQvBZ+96enI0ITEPyTUQ1/1W0PbuB+9kN66ofslEjizBmK7iRz
tKBooXLG3R3VxNYZUOnCryDj0cRSE1rJR9H29qoMu60PojEzrLutmr+z1eJxxtGwGhZzYh0uJhmI
ezzGeEYA+wnhnDOwOch3EwLa1adEK7wYujZtMtsnoT1qOqVeJ6VGFMik1RjxpfKWjJuaVRevBZLV
TT7h6l8MGRXcXtT3J/jim9ax38cmXQ/m/JxYFcSBeG8RaNEotrVO+wLd+Vc5aKPihha0X6qSIrq4
U3DJCAg1a+M6pMsYsbhIMzx2dfUTd0ODdrI4TUl6H1Omoq37BKvpYVDmZzePT0q72PtpSjOClfrE
HVZOZ3wvxhRvSp4tpkGxrB6y2X7wagetTPbZ48zrDX9vd83NYmbXgJ0hKyq+TBCXuBuxCyYgwOPm
0XHlrdYm3nUr++gyFkcAoGAYXpgFvgi4wN5geSsrj/ezM5yGDIaAmCuWi0Z7jFr5ZJXWzpuz6/Lf
TkI/aYG+z4aISdJ0jXyCU1BX/+Sq20Xe8BAIcXXrlseg/mwWxklfjG9+oS9V0AVL/JEAsl4Ge7Yh
zMR6PJJqPqFzOyEqYdmsv3CK7Mq8OCKxuTWu2EvkxrtAFqyfiwdk3Q8W4y0XURFaMfg5VZQ+2ol7
75r5bv5vfBluJHa25y5VAY2ucaEcxVvcMIf7n+WRNMiIWmT8du6+zA65H3zw2D0RPsjOCT1d2PTP
0ZR5Xwxf2EXFWX4d0Gn5Cqxb2LifZmUerXICD2VSraxwSPkvLrYcvjgI23Ph3jrWcySORHDeUu49
s6z+f2kVgkHbyoGNwIwaSJ+ME2qcYpjYjHkzkIIebpuk7Ka07tm7MjI3c1axkR08WkzQSGclXNxL
CQqHAesYJRZSTLVuMSJ3MShRIlJ7EFyqM7oDBkD98AXJ5BlUJlHebshxvAhZaiF3JvUHlPjNkBAN
FuTFh668teXrfQ5RZKFn+XhvnfpnQC8H8xlibtSvl0lz1vnWRVsCqj8BuctgoY1Etnbsadz3I2gK
TLAJk01tT9sSKmVLXYN5k0gNRrlAyKG+nlgxfAajAacKJ3KdbblgdqkEfh0ipwnlySSonb36qTcI
H5lsuVIMeXJWX+cmMretjt/JkF5PYA64E7gSFF2fuUSJv6p69jFts5s1nex35GkOOYh7EwxZXjCa
qeRLYYKnLabysNghitFFuh8vuSdNAqdhIBmo0JQPVFE0AsZSbYry0yrSu8OqGAMm2ysHYWGbsSYL
veJaxXiD5v6k4dtQVc9Ac3OIGtLGZBTWlxbbzDwmf5yqOC8zknmyrphFHv9fJIPL3crOexABIdwR
tpRAt8ke0fVuDrk7G6aarTVvRIjWu0/o/BkNOTWIA4Ax69DEnGBb4XOQT1unnh/aQsPhzEdoiItI
eb5VMtqgKvya0b7IHK96gWFAUyjkxVup89PydcVhDP7njeH1lStk4+fZa4hYPxohd9k+VRwof/5/
6lAbCPueFUvKL5N+P9j7RX/LdHmLLJ+eF3CEkR5FtXSr05YbbdvY2FkZWP3PpfmPpfNYjhtZougX
IQLebNt7wybZpDYIipTgvcfXv5Oat9KMRHbDVGWluUZLVq3qkKljmAvAx1dPidaivqMECYYd9SqG
ClEZHua4zH7jMFrpsw8w0t0FibOzKJUCoOCYugoe3b67vXqoEvdeWtoGQhFoV92AFmG291LHrz7W
jg2uoXMb7lNfZ+aGlyHCy8MVTAtaEam7NDOqxNCbnnE80ua13KMDAmwxleZ7Du9nMWXQJo1pqUHf
lhUK32DZcf0DkoVqAdOGle0P8zoN3gsOul631jrblkIXQHD2nprQSRPQMFqdohjvbm3NNXduGyID
aNaAEiC+hKRfamnsEYW6hQjBDo372YMGor59xSBKfO4JyTjHj/YTCeOrnZU/qOBBLGa5y1bJdBvm
OrbYPjwbXJj6rJivaiRxzJ03Wa1kP7DaFH4WHlgcgYMtaczbI86S6HYmZA+Guapa2n74l9Caybyf
Wm2Yskd/chwl6eLZS/j4+0xF6pfZvr/QSiRsS4verGvcO7N50WrjWMM5pG0Ctr1OmODPJ68uzU3E
oqjb4pWW2cb0yJTmAnKHCVwIQbTl0EZP14SN5fTWAcQUMtwgKSg0SqqI4c03qVXJF01CD2Isbb1n
ErdRh/wJCAIBrxjn48GPv0YnYjm1+JwxkCS4g9Sv0uiBRsIuw9oVcTH3zQ+rk4aZSOJkNirx7ZfT
9ZCZUXVfG1rAXY75n8abLPx3hnCVGwnscIjpm8Eb7lVOh4X0SI5YdnH1hfreSc+mt0S1b65F25Z+
cIrmOc/c0oo3r/VPw5x9dpY6LoQDPAYhLiHm1aNB1braS9PYGMl79r5sc1FlGjFrB06m9DeEbF6K
uvkpaIwqnJ4LHKofhRhPKu4li51tMXOSlql+t6r26pXhx0gPdmcDm7/RobDA+KKu6RlQyB3aniMR
L6sYOGTTRRlmsBq+Y9BNBgmWF1+BE2/TikEj6reAweFP0hEucm3vVYipu7n31gLaXtiOeCM1annX
3ci/BAocSar+8dyXFFBtZq10AEQDsBdWXE5a6fgrkoglA+tdYQYgUYB09LQwEMOIRnPnSBo41HkA
2tJhxoYb04neuL5NhzB8YfYzk+67VnJFqsqim4zwUu4Y0weFLY4dYRsMD33QacP2GWonZRmj3oEO
LzNXZcBJ0GrOaj1/VjaI1XFMDFQGOMOwpNqzKBAxKj9I8nWmH7qyGQd6sAoTNtdLtqEzfXZVCQx2
GF6Zb7wpThgg/YIaak+5Vw4O5WKggAOyLymOqQulzX/rprPqVYMmRHPtvYhJKhwLg7KaNs4lKqtz
2eCUYHcXj+bKgjRwp3f9HQRuseygMDj1kK9qIBWkJD9JA2eVDA8k1EubZQcFqX/oRaH9aE2FR53p
k/Eygyk4At2aRG3KfCsDFMJr+i+7jnv9YxYWY60u9hi1g6YE728BuqLOjFGPzqwtbPX8l4slwtPO
yFhozcPeehZZD5GmCWlkplidQryxf6ogeMnRGkBy8reNElhmM+mNxhsAI1GUGs/4g75D733BdPSl
RiEg8HEb1Ar3ajeahidAR1mPmOuV3qR26yaciKJC0G1gcKuhd9lZE7ANPgxs/r6blR0WnbTwMNeu
4maj1aj9G6BqwGow5fIK+hPNzp2Hc0UCrlBlUQb21KwMdzEj5wjKe9QqjHZvkqo0ev0NLQNTm3IX
KMlpoNynwD+5oiBSgInKWvKboENVZgCEdRqqpGHaQq4ER2jcWb7mv/iQmagt8Paxi2Ohz852KuON
2wPISz0jXul4D4aldWizJvw2Z0zk9al66HF0j2pph9BPbileVgUzVgD1bvFNDHln4gG4SDPm41QD
9ZnytN8gGuxrZErlIWomRJdyBBLrdF9YngeRIS/BzNZK8i7CE8zBQEz2rAs1jtBJgbyGLjGoaRNR
bhK9qMd7hvwfPcW1MU2fplWcCG87D9NvNLn2zhzf+jTaxF13hTm1ckK9PyCbXaHuin5QlFrrGJP5
FaooyoKWRMhxz7yEql6n5CCL2Gkj415rnG5NQM8pTgFoM15hBtOYAazuHhzGORrPg1kkr2EeM7uy
++8ZkM+OfpR0jIur6rd7va1/giZ6uBVZCbCYTQrIP+GbPbPe9052Z6C7nzLQBEOfNL9cfPTIHVGl
Gxjt9voKRsO1McUaLqIr554KM/7olOJsDRHP0974qfFhZc1jEv0fn1CP5MEqGcarGSg75ByOyNJt
naY/NmOyo9n72gYg9VBzStFWE4XsoRHQaETCXBCnpU1XxG9U53C93OWcIc/R4n6nkZRnpfgOMEvr
O8SC2tNcFOvapkGX1G+4qqy02PmrGRbQ7/mkNHCtooRpWpzkYDEwsoDNiM0IbhlZiDFGw2lvqCwC
c9UDOy8M0d/JTfiuUDlByFp/Kq0dxH0WwyVgTguIewMFqysMx9LBpKq6RVyhboPvdcDqjiNN1bwe
Fg5CxLOOLG2EsKrnoRHvd8N3VZVXcFL2aoaAXDfDFqsHUiJpbZVxsLZdcthh4KkowxZ55afgZMap
uZRmmy0ru12PJpigEIb4whj1XY3dRqIkO3WmlVkJhGHe9ToMRks0TIIK3kSO4FzJOLeJFGYchnmq
WJSimb1yVdTAPHgSTPaXE5rfGeM8YwiOTNK2msjBp7CltjA48G4oEbhARBkDFokQdg1YlcwTFExz
RR0bTzRndNcxRoQwLBdG1+NTFLl/gfaQo08hzNpqPvUGLdjaqJhrp9ptpGaK52aAJoukSGIp+9Cp
5cEbH1WLCovG7YXdejBRMkI0PrZQLdBnkiX/Y9KHi2HBMZJrsrnVuYSXHyroJ+k3VnG3AKSFmFHm
QdzMGuQQ6J4rfv06Y8q51QMfLZygYU6V8diC8W8Fp7GurW3d4VAHRQ8l6h244nWoer/hED0J3ODo
ek7LEkBU6SLwEfRvhqNdnXp8K5lcWeP4USQcXbn3dCGeoRX/SGtqyMEkh9UrKFNNXM0v4YiUzTS0
wHrmqvtWEcH+zDLDO6S9Hmy0yfty8ua7APlHQURI67tkP5vFEQ8fHka8gU0LD9a5atxZos+3Cem8
WFHpyfbfcjcx09C8meGS5+e0CveFk3AUzcEtUusRjfruKK9yAq2Vz//MwVm9+rnM5q3HZvRUB5pQ
84JwIDMuZZOoMiwzfFzrgv3sizWSoppIrrZPFOs/EBQ70QbClyIbd0FnHWvsmPQsWlum8h4Y8VY2
xOAByCHqgUY42/n8gcovu6jTt97ogXfRLpOsLVZdCgrOJc/ImuI5SnVRFS5nBs6fSjTvGMSBrHVX
dYuO6qNCAjbKAG2eXYj/Q4GhQ278QlDtqPfmLe/2HVsn24PnBIiCRWwdLSHoLyvtMQ5carSXRWxq
gLPV6VIwwjD/xuWjiaNjQgc0pg5NkGRx/ZIVBaKL7/YN5DMsneQDsC0sRr6ca8ghwfWXyN8JsN0l
I4NfycjcuYDbX+agyBLaLhGbxm6JcMxgLQALpNKEueTOZdY5Q1poeO1GU7K92UzrsvpMAI4PAAwc
7X2wn435zfdpZbmZBlrDXCvblm41ig8gYei92CdcCNZmjHkwWAh+w0JS24lRk6E77RjRsrdUMBD9
MlIz9O0eXLDtXxqEJuCylHQiLRwEsUexgyW3w4XCyOuo3Nr+JyieCTJ8/FGg48MvzqMGCBJenI2i
rvMy5T9cegpQi9k1KjauYHCWljYuZm52ojB26YhW+aZzmj/IxuvwH/O9BgFKFniHFaARBOdQqj5n
n+fx1kA4Oarwz7RuoUfrPvo2YY7BICNYF90+J47JJyoKJK3a/gr8nQf9ddT3UeBQMYWAoChstQdP
YYRxHuKE1SdnhySR3w5YtRkRmn/giaKiCbv9Y8jHVd2VOJP+mRmXuJmzmJBas4dPjxnvOBGQ/nth
LBo1M7fyUjqOLJYkkNuXmayksr+w6XR5ENleghC/UJH7K6iByasP4rdcn//wt3qlXwymAZ2Z7GYw
a7rwtrBPd09D8yOqUzZCNhbnvU2NNqE17BoYSUordjrIk5HF5JVPDQAZAp7yPewGVm+GhDb4g0Xv
6IsxQWdhYrbGFIOngGfY1i0mmA6PYfwOcxRxc3vFGlT6lzqjdSILED8ddRMXEETaTQUFA6+RFbfr
6yaox4wW8pthvVng0uz6y0VpTSP96JWPOGBIqO+q+W1AmxIU3T5ESaQtEJfRTw7yxWZKeoUp3v8v
tB83cfibVT8RoNG/UDxPVFpoCFAx2chHoFln2O+MgeU3zM5gRgG6EyMUFCoPXPPsxK+m6+9gXCFe
sbeU6DjjqU5CIOdRFRpbDfgvXyqwVSg+eGRgrxSED76sbl1aT4iuMYrld9sGLCn5tx7CLNCKlVl/
xcyKWNNcn7x12lqwdbO9RqBg9n6qYZ/gPLZTnPGQV5gsNpQUgsvpEMDRp9+ejahwAAne+2FPtfn0
q6ERnsRPHm0yN7tKi1daN8kVBqO6T7SXkLXhuOWaochatmrbewczfcbNhdXJVaBuduYCZLvJ4h1e
cHk68heM25cl22skHLhqSBvvtUAilt+IUE3qhyfZLtWouw47e8HC4sHp5Ls5UgAFJhzzDbMWeNDl
tJjtVzA4/YwRsYMwG6js2dywy1PCJbGhMr/ly3sBH4mmBt875j8NCj2gBBDYVY8pqpa13lxTHgjj
4idvAwzN2oB4xiKPvlrQKIWDxJd29bIH1x5CycHAdD3b/t6J8uaCjsyWOXW14LlQqtPca+1rESdf
+OoxVgqoMPHxeAentp/A0Ek0htF3oP7kPJ4/J8Pe8SgTQz3lUl9mNKZ9NMmNwP9gYFJH3aUEwxsq
88rKrD3vgqc1RdohAO7oE6+jLl3RAoYO31E4v3PzE492cD/wpVmMFKeMsTZAq1eTf6/xYO37cBdw
kqg0FQd0baeRHJAtl5ffSO4t8A9eezonCO8N+rCJsGbLs+qSc2d8ylvo2+zg6tg8k7hFTXgLC3zm
coVZDTenlkcJ7m0NgAI8dFupqOwaW8XS9+aYX4PJkMCodO07o38gdBENa8hSQbLurGLFIkG2Yq1b
e2wfceLIvnjz/6TNuv0QtQ4IYzQO2UU9AT981VXr1eZvuFSnFEe97IObiLgefsarkTMFxerYDSpH
9nGkPgqB7w7URAWGm067SdApjsZkHXnPIMJ8usOIaKa7AZJgSyeaZpmP1iVCqwHyipLKyn4oEBNi
oVZ6cetdREMBU8mxAhN3abYbTpzEA6VoAwHUmd62m5LJVcnxMfYPxgGnqEkXSvPEkkjiRLa3XWvt
kEYY4aVHQaMGoZobnlgXHflXWTD4yy/QN2KHrkz7PSWBbwVeDKkzjYtvhTlPTQPa0botawP4jps9
JogiBLIw1Lao9q183yH1rVZYcq0MxfueAxP/Kho2OdlBlGY7rSrv8gNFVy2IuLaabBNg3P41gcnm
QnKlfNwzSd51NUKdWnE2qQw4OUfoy3JOcKUaxYOLXkcvgGt8pIaOyUJiz3/RZTpGaY4Moa1siNVZ
pL3pfvu0CvWIXPlroSfPyZheeFSary3H2v+UrdFNJNNstZEpV5BX106zX9FeWrbltavYUkxrJY/h
yWYq2BF+GxkWpljkrmpMlt8+0Ee/cLTPDhQUhTEkoqiVvqfhiOpstkxn8aD+g5UVFnnMWpUTdgi7
iAN6tKH/XXp3XvfxqZ8OVY90XK1tqm6vltpdFkmHuhVoSiT0OLWbBTYuOx6BnNEDlZZS3mXnzNUH
jSfkA9BP7sEgxIm103AuKugppom+V/x5pcO+MDv8p13iyzRNh26u/5pgoZdhXX9j6rWrU/dFa62L
3kzHwFNW6KdjtooKijM0X4yhLslY/i59BJELnE0rXb0hqddTTcBUIisd8VM3Y5jZ/jTwIyh+9dEE
yso66TpGpDgwHZQp+VC9YK/61qHo9bfE1q+h71gLI0Fixcz2gz0d0fvez22x97LoiWfiFg+fHYz/
W4RMR+4l33RseVea8ZHlzRGB8G3t+3uDCEDPbBsi9rGA9bQc3eSqmRk3RSvY8pB+yQVtx+JoTOT9
rGn8PajsHNPcBP2Mp0a4dcyZtezrG1TyVrXWHZwqGNFDQuGC4zAdK43qCfPKwVPGhROWP5mTHS2l
fh0zrIFcs/o98CjiSF0bLd7aUXOtqox2Q39Wx7hfKnq7pZG5V3FNtyttGwhbErbPS5KDS8wndzdn
2iNFpVmSywEMHIOeHRTmrcH6zToYtRTIdj5crPpLwSU60m/sbVU/++pbTdxky0o4DglakMpbn6n5
u1Z9qOyaQqVPvDHa6uwAIsKFCYwmUfWsFeDJzqTKktM0/Y+azGsOwZ6l5RLnGXgQfd6A0WxVzArM
b3o4ixzAY06To2rPrv8Ttk9OPs4/2TETgyQVGfg2uWNNyhhOHOggh3i/DCb24vXnjOELgTMjNSUC
05ljNnDJjK8S1Zi0DmFsXZvkLmcMC16ODqXofs3ha8IX86lEYllqId1TEEqbuf8IklmqHOkONhyV
4/AJdYahF0PJuFsGmr0dsAPQxg8uVJ4OodBxUNBHNU8yay5caV8bOjwVKJ3iw4SSHYMGT5HoBX69
nBvm+PqeHAOXAjJ7VU2PVk0qmb2PCMoYJrljOJ9tMouRrgLRudChuVUNExh1J9EWo7GV1r7nIGQm
64egXTlcJptUnkyEEzON0pPC0IH3RkeKjhLnLAkdn9xzosrUYwb5r8wgeFVYKcACSBxM/SDfP0Bc
7Eciq/fMKZN0A5QEn8Fl+Ax/9ObuJS3yDu9s1pUXzFueX47VRvsXaylAYFJe9e6HRXLvZ2i8YPYj
aWbaIOlNYM3s33KsUTCwePhRoMaLPAugAfFQKn8V6DfeCUcomGmoHpz8V4d6I4pDlHy+//tsydvk
92Yg08UIHp7SSLffeZr8tJd+dyHgJFKvjreEiO4y7r5ZGEbMRFLfZwlGtTYzxgtLACK77C2J/rq+
o71/5MW02lOGSRUFZBVxanEnLhJ5nfKRWMnGzW5a9tcjM+czw/AxM5MHErCgS4avq7bTWZUZyras
ArefCSannnPLJwmHfL7t4jNbgqq5UtEX0mkkhq9sk7hB1h9VYLC0O+ZXKxfV0wEzsCGBp5xDoUA7
o4eoEt8Uuthco6SFtDt3UdoeJCvN8vgyDvHa8X8KFRE0nCOAOgVDee6wk2UN7HCvvFStSPjjxQrO
gKOimF+SmMVmP3U1gFU3jSsJEwZcFRmXrcLQ2nGTms0MlA3QRc1BfOABNh+pef3kIvULEohLtKbW
iXV1bO9TisMxQ79ACcUZHBLB6+A8mT0hrpA9sZFMt1lhLFv33/kn+0pFg1d1lUXogPjNJ9DVXFs8
xe8SMUD/L2Pnt9m5F4pcxtdwV8prTBDIZKkTEMb0K0DFvg6yQyKHYp09EfsBj8csjpUYnyk9vFY/
e7a+iblbpfLhzJAyDf6SFe+1HrA+pCm0Ac5Jshj9XRT+HuRdu+9i6YxIPmsncJZSEoZuvs6jbuEl
Npyt7KHRZUOX5sZ4HTAXwSlZV9W/Z+Dx+H1EEjWXLGRfMwlYSMGvU8zAxZgz89519l2OCa0dz04a
7gARHELuhAaD5LOW4yA0wsCa3FEMu63xaCLJCSLvMsYg5iN9Qwts5XBVcbXnjbIPCVpSVBNZJLz7
vb+U/x3IaRIKCq87jMiuchX8NLpmK/m2ZLSX1B7cI8Trf+sQabxV65XriPQlovcggV+ibpc0+39i
wuqmML+1vFnOHGMhXgJEmUz9/0qWpceCYpF7tbomLPOmZUOP/qqizDX5k30aIu+rA4RomIL0hnXx
WmkZeTwF+aGSzvVMkOCv2BszCRtnOUoIQGPJXhs6gXbS7vz+RWoAl52IBMeNXInv4X0XETjC7CHB
N2eN1NozYXdFbB9Z7Il6JfbwoGSh8tO2oQOTEErIZ9v9seiqyOZVdQyOsOooIpE+2JS0uKTklEyd
5qg8QsKh7f+wFqf+afRvcrLViIWHJNEENh8+PBcUNcydSdT/tUXSz2kgyRAFeO0hnULMaVHzeC+C
AboIGnpp/TYzy2ppsYNAllaARm0sZ6CLbgaXLMs3ljE3oCcunWDGVfPmsE7gLY3rugbhHUVneUt1
6uzkzzRPVokFc+NDgwgozRV5v5z4VGi0OeovZJuXXonqIA0PG4hkt5cmR0qkU3ELkCBoWHujMDag
5Ndh/2u2HQTX4HtRRHAsRN0rasggQZzdOODOjeBsTANPzrySQx0EK5VCikTB3XbbbcqbkAfCjVTm
Z6dDlyBGe8klTD7kv6RCQZ+cFPcij8S3X0YOaTkwuFk5uidSXNbEv8Fdbi1ZeXb+oMY37PPo8E/d
H6ZEW61oLhqZkJKEsiw5Y2U1yOXW5OajHjEHjde8JyKpMtBMY7P2JMZxyweh2YXcrQQOum0BQH/j
bLKb2FQ0KB3UP/3p3iBUz32wHorwa0ZLZzDVlcZJSSrADAUY+IZCPUk2cvmswDxML6b1ljnegveY
06arYoDDcvbVyVo6NPL+ZI3KSSBNNhqB/KQ08WQRs7IhmaxpNv47kQSuy7uyKZ+7UDlKr5BLMShJ
+yJd0Y9iIkFOaix1xUAbn/3CWRDp2Dw8vfCdj/5/AtZ5uXSiGjyGLF4YCTpYr10EYtIBjE12I/kE
VbzJx/gozDTxUw4Dpg1gc251gcwTkUpPc8hU3y6uZgnHNGeqixqmJBlYW+14bhbFHbVLy7aRblNJ
y6zbmz1xO9iKqAIy/zdPtxn6wWEjtWZp4TgqDSo5WImzJ44bmqRJg/dKti5t8Fd8upyr8FQWDNah
diCNzPOX88nwtelVYiMvEA6xtsJhGu+e1Ph0UzId26/wO8/Ss6GPM8j+PH9t0JxA3sUDeNqvVUNf
ekF3Mwb96jaw+QVnbbmcGl5TuAi3kI9DAimwfVjEXQSLFNSVW4KPah2kJFzYKVaKopMfha89JYWT
5rfBS3rAlG78mGx7enf1Pscc0SkuuIk2O7uuriSHNIGi9t5lAaE3Il2opg0K1Os4yc5TTVtFyBLI
6zGVsh5ZGu0HEDuLPmcyIwmcLKjRag4zEo9EEntWPm2q4EZv35LS4UGIaZy+LekO9XVG5gMILhom
GhiIW/r6sHJMvNZwmSoCGoPh/JKqOZwF9H+soL1JY35gfqCNypbgduuQIbP75iy7TQpH8Pd/NYoQ
GTL+9/PTQYuTq6oMrxCYEDDq6nfP8z57F0aTTZc/rL+l0FI0/2jH0QFgPo0EYzu2ySmonLccXYyl
al3URjuhlL8f6WqONgYMY7W3aDqAPbwETvFZmsPTa8JDEPcrSf2laElJtFynudUTegjtqBwQmtjK
X06lhluQrT3CiGZQbTe3kNmLRCPS4aNNeLax235h+HxXVHoshAWgeAirhkUFdGWMF5qKfEWS1Nly
ShGJhw4DFTCMECemsuEbbETTZtC1uPVsR5cxYD6MaMUH1utQVdfWw7x2Tu/Irh3ktRbDDLbUFJXB
/lxq2YWxzQVPbmyE+r3Rj9HWD1RYEBXJrGUKG9KKzTNH0Lhq7Vq/J1l27YsGQYqMonlKeveeKFr5
HaCBDcteoctJTw7pw4RCNqTbniLlhsI3qlKppqyHEBErJS0gD5rvTRQ/BnIPFQAVVBn4m9GIySZN
CsgMl6whcZOm41jngB5otkwUcK2r78oUd86ENylnZeHo4JT88uVfmaaNslaWfoO0EznWixx6Xe/R
JOupcMBmQKceJoRbzTzQWGZTsy4SaC0VxaRuq/MaB6O7ofRPfFLBT6coxmkkYugpQWmvsxMX1++G
1qTjEYDn6CpchdMUEZoA3roCYk9LvTVS1YhJUZ3G028T4D6jMoy4kMq4t2YQPSZIMVOpnJoMVKFG
4/ZmeP7aU4rt1IX2rWRcuVSzygKFbnsYC7kMGTFp7Ac814vBnhnCqBfV7V/6oXuTcX6fW/eugVA9
oglMUssMD7sZJHMftd4J+aSbsS7SUcb0XZYHycpgtD9epGdQEcC3G08U2giieFijcykxs3MRQm6y
lQd2zYcWJIeStBuH/D5QZUfTgAOtEOW714KsGy1e6DLAMXtwFAapsN590Knm3OdB918RQFjm2VBR
mWHkMLCNJz+g6fWWmi6y8GJD3JxVo9DEBSW6Jn8j1msauqNiyGYg2FWs5YwmvyEZWYekhj1sGRIi
M5aBDyxX0EBzg3UEAbnOR3Dn+kq3yjeK+rxCDWpUlXe1G1eF9y0XpgbvJVkfJ+kQvko3ACERzCia
Pz11XJ5bkM5C7PjAMk1NzAox9gUHKN7PIE0aXBohYIIcbfG+IwVO3VsH7AfBWgq4YqGGNqtow6gZ
/BMSnShBJnP2kouUfM4ZIh/tsixbTHG4TRkBQQE6VMyj/ObpoDhiUiBLo1F6YvyE5EkmswL5AkzG
TyMvo0Q4Qf6ZPIQcu+3eCp6hg1ZT2oeQb0KsMZpllU90EngNPv5s9OMKbjmk+9bEZKT5z+DfdWQC
Kqa6y5pqnjMwEeIZyCCZFdtkq3WivJAI2KqC4t19gspbxyU2hjWOaN7Cov1DgtLbT/lkcoce8Chm
Wpyu2LoUAMEopeRP6c6XeCrKcJcUNsQuYQxfaUgqpFnyj0H3KgeKLD21xQfulexBzu1YzmTYfr0K
/y1PdpkPDt/RdjQMDhbqMY7dHsHGvnO4j1Vw5kNbZnGyNhJ32qBRyIweJ/d4ekdoeMUXyk3ZGbIq
ZKJSPoVdRoYv/YiHcLZH/zZY41dgAYZFPCpioTXWtGXqmJjqzVQ5J51qY4LNRi9p23FAp/Qo+IyR
DobRwl7IaL55osw9/sHB+DMttXNXJ2+K179TCY0pXjkY47GW+UwPbmiHZgaddPqd3Zq74HWDV1yi
dPius7SlTJBLVuN+C/4E5CBHbu+0WJBTg7VPB1X9gBO1RLkCcsnTZ6BB8i5bVhrPeTr+WwA0RzzA
BDxamuZmX7xJupM5H6PqnyG6nNKi3KMJspLnbynNOksQp+dB0klZy5PyynwfwNGUuqyBJJlB2bJ6
9OgV+NoPCLcLr/hrowa4aK30OpOc20xMLVqYSFBoCNInM4Dg8BUWEbgUt/9FwibfFSHUtywwMzD5
EgchAqkM2LIBi7SqnB08yp1MIAKOuRq2rt+BdoToKSlAgZQIrKulSuTFotBeiXZ87imwBvJTnR16
rzgBsb6MYfKvngQ0sW5YojXNzsA5gRUgtR3pi9XgXiden2wzWW8yYos4n2USKgGoQq+56xos52n8
WZW5dXX4r2n3nTjjQ56IhCyJdCrwGo08mTZZojlb0nn59b5sDo3fnmgsyZ60y4QNbW5k2F2WT8YU
npO/1T3KTXH4cPIZkAge4nXfyOfIQmmi3/WonImYczmxU+6J09BdpiObrp2C58aklzcb0Cco6VcE
LFD+VdHjKzNqz86AKSHL7GDSTBOE257zHzQTOL/ee9avT7NMhnOJhpgAHsdwW/KNyj9KXp26A7oq
dNRiA+oBWieMKzyiDkGz9hEADqGZN5lznTicowq5gLw6pCgC2lpKSwveMdmRbAY2HmUTQRc3JjI+
2kGh0zxAJosYONoQ0wL0G53lnxnvcrs4IC0Bvh8eEOGpUP09G0MeMJpF2BOjaFyW0S5G8C4jUheG
sxs063eeIpdbEZ1gWhM+4xrs1mz/VBWmAH24pYm1cdnhU1Eg5lc/Yt1eo/MOsMerrDUe4YzvjV9V
aOFFoexKt/6l2PVDG5DqAuNUTta7os9/RYYn1Pp3ZwjXGrErLvV7hfE7ChQ4a4RTgoiu0e0tHz/p
aiXt1NzuNlOqAt0tYa6lsGy0YqMm6l0zZwoN68SgBRf0cp8SoHVSrcaIPiiXHF9dK6q2i6sWmTMJ
NFOwlTMXrsy2QgaPgL5zevM7VKk0WIUF0YHx3L/jTQBaY6OYG5dnvC5Db++yk704GsG5Ie7FGRyJ
36VrbwazOig26shSxkiglKm0HM2yFSrSqqYYMGIxdtUEVn/gg3P7lyPSX6MX/8jKKXrUZIaicrCw
HBbuYD2AGURKbNyb4Bcd23WDBgpthZ2B4N8p8ofPzs1PfgCyvEK1pqm7c9a4S3lJTR7vCCiSjUhT
BnO3DesGo0sJChSFASQrOzWP+GRs5XwtMCsFvK58aWVOTzYvaQ97IN40OnoKneDGS97sHG4wh45U
rKwjMDUIhIMzMtyVGoAc5b9rs9o0bDG6mhDloqWcmeipfcpMXVJMGVjI3u1pR6A8scn579L7jk0d
QSR8Fvu7tPF46ZbjY8/HBJXFGlnGVW6ijc8OCqdlZVyU8mImfDxIA3oLcai3q9G27pGSIx9a3DWm
FrbWj6tBGuVgD2kZ+sDB5E41vT9mE9w33dirDpmiiRRm7DKQNzgQB6iGPAkgxOxHM/gV9ThFToax
IfBHUw6s4kMua0pgsVAgJK0K9KUUSFNOndaiIYZI8aKmry3Rg3ai5NASznzehG9X+HQQF635xNhl
ovksuYrVMRWmISPmEm701fcoLOZ+gvKK6r3aOkiDIHc3Zdf9xXgVYd0aJ1/NBm+MPUEGXRdNp5JO
LMP8da8665K1mBQR5TTkwF9jEZsvHeiWlp4SdF+g1DN2T6gG8vLSmOk9jpJhMB3MmOtFfsVUu/Ok
cwCV+KFsc0GvFp0mjOMA5zm/+UhKDKAtR9uGSXNxAPKMIDacZjqluDrOZOSc4IfBSqHQ2Ew/7ciE
ogaWkWiIh8CGo84+GFH6k7tet0ZBv0U6ArZlAxDE68yt3UXZI1QdlG/BgqfMg4/6pGggQMAfKt0D
aaOl2kM9aTsEzuuo/ak4djgfXlQz/VMlI7hgnBAaA0qtUT5qw3wqWXrxVYsHBdQcz2et28A/TXg9
eXQ3m2bXNVgjefXTiDAHqWsDA7dZXdnoPyI1jBGObwYgMDTvaiCLLkdqTcGxrfKuvZnEu8m3kuWM
PPSiGrFmhM1XBD3+pd5Vo3ZROcRNwWbohXfWWdc2cdwy+0PkQRhy9VcrL090rThBfFqVajxohOXZ
XqSl168KA9iwMjf7XGs+ED7fy0luqP2VJOUY2OOWHtKyMbP7P3Av8rZzYB8ZeSMyNpNid92KuIf/
VgdGe8LlwzS2vZERYdFeYTF2/YuidZ85zEZroNucRRuXvBmDqSOrdaM5zC4Rd/K9fGd13Sd4Qtgm
87F3o79mSLsQThO7h54zV1GY4hUxxaRhrf4LiDNwBJD81gDsQNZLobr0QqpPXBggGOag9+I/RTE8
DNIaeCwreQMhas/GGHxVGQBcq7rHoQnCanj2k+eAhoNlqnNJrsUiCDUIg8zT+jKYofFgGAtzGHL6
aW6cr8nRj12S3hKdp0evY0Ee8dN5ELDS8oEs8aeUAHWsUUHNKCmy9yPxn3Gcg2xOD39M08/fyZgQ
e6LujzFd6LERKJPx39LXUvPBslsXiv8IjPBm4E9U1f/j6Ly2I8WhKPpFrEUWvFZOtsvl7BdWO5Gj
BAi+fjbz1DM9HttFkK7uPWcfqOfLZEuR1U0OzbHkZ8dUDPHgfOcaiXLZsUQCNWZ21216j8S1dimY
C/sQujVQmG5em+24m6l2o2LcarPZo/wHN8YgY0abgm/7bTmyJBlHUS89xBitfB6kgNeqMzjqVfNL
0IoNPM1olQbFd4aeJmqinwpMWA3K1qKi1UP33Lbx1QDZTTOdeoe1R/1fzMyUFF7y6qVIf0x9FU1K
lb+TcqR1rLb40B9LWv42YfcdCe2R3NDkw0dOh6Xb2j7O6eIXNjnhP+YmD4HI5BVdAzmsIiSNUMi4
o4BwDPTWiwACfw2wvWxtW+/V0F5cRjlCmeiRw+lu1BV2KuuoUgEUIqmBPNbOvd2Ovzx83HmgaWLC
3EdfI94meXIVDCn7tmXKgriA0wz892jlGwPDHs4+cM63JrfYHZw/JNi8wS6Ol4nxX+07+9on8zLl
zsTjYrgKQLmEADSmNPqwcgNrhP0h2vEAbnkNZeHa4uPwB4gYYURl2SNelZS1XdDTd008DgDT+0yY
0yD6cN8uUy+aBPD6fznipoCJ2zeaxZuIoCEuezRMG6lpJ1H++2yZNrINXxwW4jUjMRhrPiITeY4A
VnR+sGo5bUXefmSWUqIjXn4un5fk6I1l+ivdfy4JZmvX7N5in2jEEPXR8rUiuk95jRxTPVADYBo+
a/62ZRuDk7rpuwQyTQurOShx8SMRLoKDdqNtLF4srWkO9j8lR/SoNW9F5t+GmHYlqaNJ62zbzoZW
F/8LocEQ2RCtmp62CW10Wr7ZAKIGzv56IrpQCFgwsbtyMXekbGYpLsvc8Ugu4Xhc+3CEJ4JV8nyb
TLDOazrrPJMczjq6ANGYE1ZMa5pTUMcJtusuea/2veG9E0OJUOPElTS0+4ePGc3xcMnifi+N7jQK
+v/LDIhNBxEFfyyHEf4YaNdTAwVOABEiWMNeARkYw42at/MiEvayDSg40Eb5JgQet9QprI8tjQJw
o1RV7GRcSLYaMDhERFFUJU3V05UDqcDhxGYOtLymA2H2S3FQyxQOWdGLu7wZaJQHsJC86oLRggtp
PTcKyiJHCdemzo1+LMDBRua9NxTgJqKkyh0Vi/m0syd9pr298/2MVE4Jy4HaW4/XsJHXoGNw3UXB
xmL/VYDzQZ9YD9aCIem1pBNdbB0mdg2tkKJUFwX2UxkcabupPbahPIwBLLrRovWHKJXJPL9z8JMi
77LM9JFLtUwUymb6mAfjIOGIsu1O65BU2CzrrgG29RUXjsiDj5nJQvvB1YkzWNUO3i9En1R4TGp3
Lnsdl44i9rnmoKs1pIrKbIt1Kwg6aMsXe0ovyxKFT/eWssZFmb/K5/iybAaBdi9ukZwy1zmhH9sX
nZPvByIWeiPArciLpnR4mGifgew8OH2BBostNVt0cmag2SM5kHTiUSEKAOd1tVCReYa+ZUzW8976
9uS8DeV4L9icVUBpmLbHiK5C3GXM1TlIBf1l4sL4cQf1ArNxlqpL5KOLQD9rAaXJqH50X28NPZa8
8GhE2yOcfQwsAGL6o9AjwDIq16o/e160GQpC8fqYSBnr1Lr2K7vpe8iOGwT+Rfbi2IqnxAYzVNCm
QKl0CjJ20Sah3IzMd8fGlRUWF27y3rdJDsAbtmmn7s7kXKssj7nZSFYWsn+aTFxO1s4MbQgvdVqF
n5qmDo/paFkXk4uuSkBhVAQQ79a0Bf6VTbtayu2liDB76+hg2gJDxQ5jfOkemQrmHaI9UJ0leoX2
4ETOwn5akLnxq9TTfpgxVzS8qOZQvkmYu/gnNgXP1YBiTFl4Aphq9kruSqLPRCs/mhrGko04ByE5
d620tnD6l8bcdwksVg7Dv7n4dPDLLquAFw0f+ew8xoHzHqvsmRfH4shQeQS+Tk3xgnc02/jNm+tz
0rNd+xnP3dq10t1IxcF9oBUAkIXWJp03EefnYQIrBaUMC4OI9Bs3jccd9sbW5FMs54KQ4wPe3DNf
QOPOY2mO6IhWkb81Owc+gXtXxdOjRd/kWvPBpilAhyXe83o6133TfyctkgNS1/Yu3cqlxWI4XkpZ
DCSerXAz+0l9CTnar8sR54f/Cr+FsgpVrmm9N6bR4WEBO8OUYDnwGF79ZFBdM7uPm69BTdXOdzxQ
J6IiDtOYnnDwsLPpL6u3anIW888WCWiCOKDncNgNP8trBbJ/l7PeIe2f3NBfiFkfbd4eWtaP3l36
C3apb4TqEfXcqIV5yxPmzv2vMVqbwBF7txXnjiWk5AVflUgcCPVgzbNVrf4vbEnGw+2v/Ye8NX6J
yflyRPUvG4tvzbHP7tx1jn5mduiQhAUERW6h6OE+xAYIEZp+HKZ0JOjZFS41WjIdSyq5W+PI6dYN
9laMlrub4uzBgEQFeVnjOLa34eBcloD0XHyRffjPBoS5KTh9b4gFNw+k7KnDEGASsVH7fw6plX7a
bp8d5zkzYET6jBoEkd88b6MxP+QuO676X6yLhCHAJRWMaAnjmaDEGBIZUrIRYkU/LqyvjORlj7V7
efbNPD6CrKQvTEirLe5iH/dddI0M8JZgVOqw+2g0ZPXWr4atjh4h9iHVZtgBI/MNKPa3KdtzJZpz
246POqCgsTilb7Fqf7sQvzvNbMxyRj4KOADDQHQauN64I5/pK0VODZn4kgxh8kDVtcdX9e11Xrbv
+wrMAJ3rSPTVGob1GWPREdAcPQYeBYlIdRcb1ZZlR9Mj645k0JAkpQKeWfAJK4XY0UbTFOuCPc66
jFNxJJDs0R7ZnryxE9Qv7gJN5RVeKh7hBlDkjOo+G3pSKYrisxVAvc351itICpWgw9BXWUMYnr7X
TXBqZntgUGU668KrnvMQHqKPnfTWluzIpvSfNUaUwlZPled9pUMz7KIoYpaQwq1Wt+Wa4/xYMi+7
nhgo4520PYqfCBg8CTLEz5gVgnCbuhn7ehx31saQUmz8omKvhpoL6QPdNQtY56hP7TdIElhz/RHZ
ccCUocD0q6p2V+JFQyIC9MJsvjq/BW/Nm6rbAn1/A/ucZtln5eprDp42GRn/yYEXPVLLxpEa+5l2
1b0HAx8VOFZf3j9ba0Ty00hXLXyJglCvoyQAcdMZ4TEGnb5thzEFkkP7aAr7q+0Fp7nI7yy3pwEJ
VzNlVIypKtyOAUBpYBbNdGl6lk8w6C9GwstqkrerFSYJ5ZGXEQTvTTE/pkW60X3+IersZo+oiKv2
Nw7UpinrS+XCvJu0f+AeZLT0wZ9Chj/Dztzkeqm/bBibeLyY8iUrSwzJazhl/Ioxsw7uXt1ySqx3
PvR4FEcoViIgVpzC41dT9Hv2AaTf2cVr/V2GEc+jkd7r6RTkId2N+eR35d508s9iBLtvesUBc+sW
RsSuzrw3aO1M1OfiOa8qktWqR9j6+zkN/kWmOsz19B0b1qn08m2jLTxQiPXc4CWdsO9QLrWNWa/H
IJa7aKqeZkErzWvj3yIVsBsNC+FELV8jG4Ni7Z+Z9dgH1+sx89c+G76itp5Tm0p4lN0dg7mnwtPY
r7z+OpFJgDCYh9Mi2q8NRhb5Jt/V3fwT6kVDxigGbqabbTj7njNDMheGmWlLh9VrghgoaRfnnn7o
7f4tiRocS8Vz0dbViYYlB1haNqOJlQ/N9bBxIo11p91FHnFtNByxFtIxXsfKPfbLFzFs3jQuxwPd
0MHKrRzOVV1/9DqrwPKahyUu62SiyP0UXJJQSFxv5H+QGsbLB7DXlcOTQSiCgK+1EnBrfXN6wVv/
YFvelWxujm9ckF3s9AyU4/FXTOAXnY6Lg4lw70QcgKTjfxazezdnPKNdzogU1NM5JjHvfkCFhNqZ
FVro+ZJOrGqpZZy70XmaRP4tKgvRd4y4THfAaAdMayCZsUMO+XDIIt/ahRg1vmOp0N+7liRefab/
Gmjxx4Tt2Sbp9sjxuuHgycI8RCEYn5pmFkE0G3IPzZWqxLhJBvDWnn6fVGXtu9plSM0biwcfEXfg
NIpHMzhKyGpp2lyRO2Y7r5qWOHWXgGXso9Y8YccisY0otVpgtTSYFsJUu1MDMZsdMTq5Er9FFv2J
3j4GrvwxC0aY7HoiSulf5PHwOAB1NMiUWZk4PdN4SLZkQN5UZe49tPcbVaK2zNF84plnV8TZ09Mm
HOswO5G7kV4ak2I5Jpxwk4jwLwfg5bVUoBNeetgqeEkJxL1aTXvvm96TK1MuXI2JsfB9muO1mxzk
xAvTOCQAcyhkBY1C86CSmpFFRA620nDfGt5lsllR8sdRdBZB+SpiMGedB0B3DG5Na//YgR9e5zB1
7mXRLzMPdd82ztXTc72jd3WtYTCv4pDuO6tP5NCW7EXsE/sVoOyGS4bTvyFDSPzoZHxeBAhYVar1
ELtU6xPk7lmL/52SfmNBEZ/N16ia8ZJQnHP2ZpJDrRvLplqgv2uppnA1G5CSC9O+NvVSraTluHKF
e9VO8pHpfh+FclrLSt0aQmXOXjGwcQfNuFLhBBFSBng62psRur+G6B4d33moPY5dNWCflaO0XFEn
XJzRP8wZQjzdxHvd1IjFnQlefxDCWRHeXrFZNEAm/1dFASE1lLFv1XSBMHfxFaCkSuEqdsc1ESfH
GSGkG0Br61iasZyupUwB1tSQhQjTY0DfjV9TMOySKGb8mZ4qDNmuB7PNytwNUYcPYWLuhqH4WKaM
BjVv4bmS9pfeBLV/FSZHJ0tI71skxnNemmwPALhMBi1uGPL8QP6tIrLEvV8z07+5QectJSwqEU9w
XG60VJqtIbLsHjEYXNSW06aLrVDmRIaUe/Q2R8djcYoUIdv1egrT4qRrjzcFY/wxGCj2nZoljUcj
eSeGpOaExGw7dAbrQOEYcbbPP1KXlp8Q2ZHR+Eo4w1NYNudoxtGeOyR7lup9jHwalzYh84WK/xVk
k/alQyJbfWOL4NcayvPIFGFVyfwBPiKnvcI6hwZZuWH4XaXgr1M6QMZS2kjQdGVp0HAP5w/TAR2J
F2LRSjJT7RYcBaIU334rg5rU5GGDIIydrzlbZXVWdXXtbA/DY2AooNihdSqa6s5idO2SgbsNCLuh
DJWXzmHg4zNHdrrsOttEZfOIYiFu/8pR35Gs+GyBqCwygyluTPEXFEb2bKU2DYqSt7Q+0zgJFE0G
hzAKicIDfRNlqTpH+WIKrR+ZRAJS05yJx0vXeH8iHgQ7S/uUOtVM0g+Lbg9vfeq8M4UL2xsy35qI
z5UIMEbmxFw1It8WFmcEyyRXoe1yYFYuZwugISZKTXjSSgHGM4v4k97DmY3qr3YUh+TylBjt4/Ld
CxIt/NG/j115ShPKL4cuk6tNhB/lMQdYHc0TfhBG0ZXRPbrN9NQun2f5X5WTG2qhRxPyYKOKNdgy
Wtt71ilEDyYuj6w8r5jK0PWMOE71oai9jReHJztnfVIIj5qM2ZGUf0sK5NYmXaeLvxtEPjl70EqL
9opTDy3XWOzTmKyxZRUhIXZVl8nLKMuHStj/6rwjzbzbauz4JPUUuLyGbwgF6CrC+Tjk02Wxliyf
XvrBSZTGm0cY5v+3NWNfrWPRr7HOsmFYlOletTHsiW6SvFOGd3Hq4G4eAXhV/rhxGq/5Yd5pv/ip
ArhRaG8PPK050bpCpZgpfAFtNuyywQkufTZA6JpKZpiR1GZBm5n4uU0aKXuf+6CswSWA47MERywL
8puko06wa0AUcZb/Vfj3yWlr3UtfkQFuuR3MJG18mjN9rNwK3U1odVAmsoGxoD0jvE5cQgMcALh9
ol7iIYxgPNKF7MzxtxyD/KRTF+dEpYytXeXD2pqtbgMKafiK8yqAn1SMxilAyBSsCowV+3IYSe60
3Zr2Ayovk1TjxzAT2S0VKZQSUMDDSYyVeGkkDdIx6rBnJ000od3vm/gAqrLeOT5ThsJN0hOHMozR
42BdjYmhNHhFzt+dP73YpWcfZMo6ihBAPduMZOqOStUsFS074tyT5sGLfgEkYaTqTsRN9C7vKtB8
x1oZQC21vBvto9bJ1sgygmkWjR8ODW9VG8Zz7X4oXb9X5cfyH6CXHpf/UiQJYCLDf6lDkHUIiphS
LjiFoioXFyR46n8NE/4UQHDOv9bja+u+ew2pb0P0FSyz/woRp7vR6FiqU5h1vzEB4xZ3Dyv5sook
zinszouHZvm3BjWGg+bORw0WRkgm/V1ZvShoHdIId8ihDLx2VXOHZ2akEp6TYw6lpYqsHa6paXzR
YJR89UdQLGeT9x7cjUA3PtIwcK2bZSMg9p90b+yL5M+3SCJ2Pj1UA7YlcZgdg7bd+jKiG4K2qbPx
rLT0LOj3j+J5+QX5cFbRfSVVd0Z0osgAyRD5JgX4sSBa1e47mnaLX76kGRYQLo46JVXQWiQVcE26
BD+FRLM1eZJPY0HirsTCbhYfJto67k7OXlImyXPZ04kO0AtEjxMfERYajzzvOB5DB0xR+RlCjsU8
BK4sRwe7SLAwlX84FkmC1cnmInLhRODe+J52BzB2AikbwBhz2j1fMIzWPp/CRQO3/FL80bvQmfsT
ixJuzaOd+8s3MJvFV+YxDulOQtZXm8qyyxEaghveypa/GL40MTrL5atIOGjLX5Tj9kT/khEYuVPs
jRAyGrreixhhfAsWpVWy9JC5odwi/h0DGqUhhfP8hSfywOFivfhhFq8Vdfl9Ut0yv7pxWjvCCGWn
aU5Dq46TGg4YDr50mhx05e64q9K42OFzrYEJVKdaVviCGLv6zyoB5XU/jxjTxY7fkA+77DiEeu0s
h2kPECubfgU4HaTXSqxh+a4bLjIGuMkp18uL4tk/weg+cUUqNl0aRevE7B9G5yeoDHQy7XY0IS1X
J3O8lgw++Dp2a+IUGk6IPSZEGu5ubqMODev9IEKT6fjRoYVW82PqVHFifwwN4FBU7yS6ZU+uAd+9
Thm4PEh2Kpu2JI8RL13aIcOPAEhx/jU/KsxOhvVbBlcvL9cRnZvBsoCrVO1hUKrEbYT3tfLbcR3E
ND7DJsWr92nzGZeX2+zdjUX0MemqKyBM6678XT6dRZRci5C8AOl5UrLcqfCzL5uNjSPfJZShLvN9
Q+ZWTz4ADwv3J+iM+9h8Wb7n8gfEBFf6ezKWwQ6jvmVMkPTcRGt5u2QFT8H6bSmplt9jWVxA+n2w
PqjlN24b+2VO4J224tHUTNznJ4yslkvfF4VA0ExHyf+Zd/V++THc52Vx4YvoaqdTt6dxSqZrtzzW
3A3CIGGPmYfMgSGj2AOXTyxrALjN29BEe+EkF77FXEV4BolS6V77JqLps1se2MCaEQaesBnRe/9d
3ofUSjTgq+i2xOMdZpj9MscIADezNrZp7nJGa+L3RXiW5ObehKln6hqnDs+WMzR7PTe/Vja/pmn/
NSVIgR3yZaAoe58GKZ3gTA+yn7dGVTykkwj3OIddcirtED8JXprEB+dNeqTZhueqaf0TQ7HtgqDx
iM8w6/mV0oO3uufbokkhrBd9fkRzs29f0tJEB0R6RuAwQ6jsdxnh6cpp+kUmalJnRCOuzik7PdoK
+APOz6TRGTbBMcl47Sf7K3P6aw70uswzHBBMH63+gcCMlWP3tLnhfE0WXMzmb/DQuxhjB1wNY7EW
PifMMjp3ltoQ9L4b0ZD4ov+HzCU5937GxpP7WBW4/ASfcoTYaydjVubVL1TITNvbmb4HeV6qLTnw
9hdPch5J52xrJQIiWqu8/TwEDJiLjYO5tWxN62TUUCoM/eWCiWdrek2IboxUhawJtlJIxhNxBsna
0liaoVaeSPQ+mYROzvRKTQdK0gStzACO3PAyNfOlV8Yz+zGsF8rMcTg2U3wYu3jbN3giW32xDAb1
hjw0A/nKodB7d27EeaSOkalrPlaMTqbMYH9CiRe1j9JIfnpF6bNspDUNZ0RopyJhOcp7ZiSMLjJ/
Ps91up91cRJqfnJmoFJedF1C1yvwvq2RQhKhkRegMTdm8Lus7i4XZqS3dLCkBU0LwB+e1erD45ee
4ZqEXrhOp/48z/l2MuEgBqp7clyP9kk//cNT8m0nAeMftYYIfNRe99B5+b2IrZdm6LYmk2JGCTYW
JnaKoHoOwuHZLYdzhoTdNBhVYGpaych8jK3xOHArQRKuq5TwXxPMkymzX8eqziJuCbBE9VhH1bhr
jQ8FURSdk/fWtqwCZmH2+Ht6/nFuqMloartk7wIipy8MnjbfjRx/fQKkw4k0yp45wxCxBYLue86A
/+rQe+SA9TeKbHHphR3Hr+zcJm9+FCFr7Ypb1HdHlff30koPXWdvzN45ctux4+BW0tHZGLqLEgjr
sH4eopyOwYgxgru2i5tFTp69Cis5z0YcYBtOq0vYNwWIOBKyuuVZNsqyPYS296Xc4C6OidFIJTLJ
jAmhM1EZKoXNx/A4u5TcRtsbH2uFIs+rD9yuF7j1IG91t5Gi2WMZWA1UrW2M8qodu3OVs4bHFd1h
nOQm6hVrS+GxdZ2M44byQIuoZ2vUxPqMf41jPhtQstzZ2qNjUeuE1J0OMuq6sCbs0FN5nvX4gBca
Op1RJO/hVANxUPtoWsQbLZQ7DCAj8jaHiF7vVTjy0SEW9tTAmBWD3x5y4oqw/0NEsWHRM9YLYOs5
5TsN651Km293jMCa8tJHDAZAVnbkjpQegp8SlS/ZwV5qI8RN7gKGXnlmN9iPcdi1SPYI+6ErgHUj
i8gocabg5qWy2yM149n1SZ9HHpbjrZyTByugcpw86E3Dtg31zW+aa8GTYvVvvazfcz0dYg9YJHUa
bJrgmI3js0Aqi2fiYcg8jih0tmZ/0zcabjngY9hCmr9XjncK7fHU5ell6Be5fkC2PdJUfwwOnjds
eovWrJMap8hySec06lMZ2vvJd74nrwdRmWVfnI1Rc/bDwxR7P6FPBNMwArgLbIfHxI6ufum+9YrB
PXDBLSOMg6y9W27rfZoET24ynnXEeMw0n5Mu2pGsfQd2kM4BvcQG1d9gM9RfnqG4bH9Hi8jottiY
CtaxHaFChUXXoU6NJxwu9VF17cXxp8fQF3ez2z+qJHwNaREXdXgaWLXHNHsxEJeYVDuE/VI3Wahi
E+x3M2BDv+1fUZ6dWrrbfh+vCeRg9uacZ5bItZs7wY77Y6wsMjrwrRAg5fVo3HX+V5YNHQsj+WLM
8Ckauz80HFMHB6gE3yogIJOFE/m0scli60LEL4OSnN5P33zjtlH3ImGuQzDXS7io/sEv1s8pAPuV
aYKscXIXgFDDATFqxmNnyHPdoTic0pZJhSck7vMlAUpF394UUQYyW8ehgwe5XZJLZlEMd5POmk3U
lX9WO/7otLlgHSVhRQ+wdf1gogj7P0Nh69rO+ON6rrfhZseYUmfvqRIGKle3Y/7sKEnaZkebr53m
Hc1OH7Dj0G6HFu1xOwqGOBkZraYh1LYnYH0Ll2B+iAuDiWLfJFT4/fBWFI1xjhv2ECnDo2qis5Tt
PmgkiWferopYXJFCvlcKzIyiS+bwopMtcSAY5oQX7NwUPoKDMdtnLmuC7bbtPoTZBxrHILyj9NBz
pv5zwYRBieoj7rBTVq71ODc5bkUbYrHrwqWhQWs54ObsCtbwFHDMT/Lw1uU1qqK6hjsq64fUrlzE
dzPOquJznnrerCCy95as222c+zeC0gB3mN3KqLN/NjQEEE49lKOpk7RGOmbZANEdW0EWXtrvWp3L
0n2wpflTwgyIg/IuzqAdMyQY140iI6hjXGF2FB/ldG6j7ozhEfkburVuP5Ljvu1Uj/k18i+82Wjp
CD2q1XsowluNpELl5QP6gbu5ypmOyzZBWBUYP7PU74KXELvu1i9qYkh7TC4tkaeiXHjk8t1tAo/h
uLxyDl/4D3d0Ch6NjkBvlkQ8HldlYIyf5w+a3/fShFhUk2a0nkcbK2Qidza/sZpAvJLQcDJ6zKUO
JDERCzJ78T6gAfkuBXtFgJyKh/1fk7j/koGJbtH0jx0ZeOkw/krLuK9V2/P4ujGNeNCKAcNKRgRV
gQuSaCQfwF+uuvuwpcPjQEjpzQ3+7+2Ca/fnch3jO42U+CQp/NTaDLySKOBRhMQOmnVPdPx5gvK2
HH/coHnNCgmfhEChYaC3XOQ7GkVyr8fGQPkApdE3nKMhW0IhKD4oJig+cKs1brAtGQClecnYi2am
lb84lJmkj91T8M5vJD9/jDL6EH5ZHvq5ZriqmWgXtMN8EbCxhK+Rrr4zhJVhNdDhyJ61ITlDi0Oh
oIXXBnFDdDcaxyNxmIwaJj7i1i30qr5wL9HYF3uHtRo+h/EJUrrfOSl9h8mmxQvQ+LnNnZ3waQt7
ZU44b7fvRyJXnfCYm9MmmPrnTmjGB9UtsYhxKCXZ7XOXvRQGy+UIVQPsPy+1ICNU1sjifYApLqLF
ISDt0rF9d8/o6GaYaudlQ7yPqPnQbU0bZZg32XZLP2A4xM58lyb1lSSDZ/IlrmkhH0SU32yCbPsa
o8lME9SYen6+CVko4N6RIwlXcDw5Hm7FJXIAcPsWYDd1cDnjsuzR6qIRpFM2ZPoCvvMz5BpIt/io
Z/lgm8W3CQUapDF8PSthZ4ZGajAuGxkwMuUw8Ht5ojuaxA1/CSy9vIgjinmru7f5Jc2EXNlFQyKS
W8zrLnlVHFacxpOHnBo1Mi2sGykeQDevD0sEaRpaN+HqUxqHO4MJ69HknI5/9EWxOPmE6ww5OWfa
I0TRCpE+u4fem/9cxMc8uvSlXR/Z34KYcIpzlSY/noefofbyCXmYQ0MP35WyWTWHgW62F+ChIc4C
QSjiIX4fc4rvSj8/mgktf1BJFo+5daAzTb9eMx0iz2MlZYRFaMSXIiLwoQURnJgfXrWB6ace91PN
K8ELNqUdFjT7qTAogeYe4JM1i3VZZjT5nIF8qHpk/okAoLXX7A2b0gK+G8TqIIze3bo+Um40YQTu
SH8xR4o3DgsMdUb/NOJmrMaCkU+Bn5KS92AM+iMwFaNXYSIwH+9UoraM/3eWS4L4IBnDInbKzde+
RGaTLvlzs/ehclWhlUMyZZAPPGXXGPZ3vNSRYWbojRukz0kZPGDPeCzdmk8UuFA+NSfjqaKzDrZQ
rUMqL3du0/UUm+yNRmtuRAsAvga3fUjKBeTrIBthN/Q9YmON1o8OpqWLL45L+MdI4WTVdQ3AHTGO
SdM6SunsSt5XkIbEToNk67FqJ+l0MZzuoazMp3aiUTJHR52IQyKKA0qBJzSenDgckoFJZt1JTlVI
6OXWA3Qc1MFOtagy5UgibzLc5fH8nPBBnT45N92iQ8GMlri0OCa0pbP1wtO4Trty0zuSjEQ9vpUz
LwkpEJl0DqHTby0qin6OHwCHt08DagasQjCQFy5XHONGkcAIsrY+N4s7y4mK7dQxIfNy51oY1jH1
ImRG4qizaOWE064xTYNJoYsZFI8KZT+jrCxN99OEuT+rHY2jJ7tfHs4690n9oRU1odjMCkSKyz9M
iMVNbiLisLMzMnop42DndDLYyGE+tP10jwpXkfrlDshGujMziZ9ApB9FifSm0sYho4rDYevQiael
F6e5JOQ2gPzRGek2jtGTxplkYA/ddGuNRcYhv3kyWRFd0hKyvNX09xf8cqMcdxvGgnlFRefELOeJ
66mfsnR6CtOYEfT40lXBszMPZw13kk3KOdvUwa3h/vqk0QNnotbLrHYlFecxmbAuhd6/wkK40tvm
feFaW0EbH/L6KkS7JUv8r4rtrBluTMxhv4aXIAzQAVm7dLD2OiIXza9bGJy+MSI5j4uzGA2GWB2T
k3L2OTSW8lVWJgDZAEm4jurPjDi8UWePAweaJZvnwXHJDSY/BNh/m4hfGnl/ydLoCfipeRX/GD2m
Rek8hLyLWTC/mEFt31cZHX4GG9UivSDRuUABmDNqbBLxl070VOvFuurVrwwdgD8KRQcIABu86t1s
ljtRdNfa95hAQZLgeITuxh9u8LHfIPsTXWO+upL3twVxXGoqvTm+OY0+uXVmb/Io9z4an7os7uY7
20XHWNvJWaviVZHYto4HloA2wBVvtVV4jETTnOc8pL3GFGQlBXFjll7CLIwVbQVA5bbAtlqXf5TC
N4fqDq8AHy6sGNTiTVvSyPDkV7FXnhuieXg9NaAKC1sVsawDeeKZ9MC7mSwMM2OxvmfS0NvEoCaQ
xw0qFhDIrAwcDh4KY/BPHME+fWe0AF9YdJl1y6KpGlS2MJH82XlpOaf4sd77yt3HKIZxS7FuzmHN
ad85Zg2dCeXl55z7WLTxO2NJuofNTOd2lLCD2A0clsytzLp3VxOtyzpUQCMt073fTR1ZuAqLtSWA
3M6YaYrwMPrZocnEq4ITHhV0522w/JthQU3bsX6x7ZkMFivuxlvBaslJf9hGSIS9YSCc0YLuXae/
3IobNiDnbLrmEWENkgcA0bemLqhMuvgYW1EE9o3E1abNzcOYB799aAlGZzO9cCKDUdv6x7iyHrpA
nlSDwjRqCFkNh+4cDih4s7yYyZ9BqGqPR4sGWNSmdHej8a8MxnCf857PYQ7lz79FNqMS5AlMVyT6
GWEsdl8OyAD9z2QUHT1TECqCHgcFEtQpQi2jXj0FHCpJJO1RupontvddH6N2M5JpnScwogc3/RYo
8lYSZ7FeiBVdHtLzNEDxgMkpyKhaFb68+v9xdGbNjSJrEP1FREBBAfWqXZYsyZa39gvhpZt9KXb4
9XOYpxtxp3vGlqCW/DJPZuYexYVknjT/1fRzikSS+HNf8XgdmZH7PF1c8NPYZgA0Zw+GohkomOOr
BWqDP4sXjZpYydKKRFEcu57Elsh5c1r/PYjy2xRkO/w/JxFGuzgtz7OHRzOfHTjDNRbMzu5fZISN
Pagtd8PkOgNixXLh8Zn8y42pYpvixhwvcek6b4+dpKC9t+l/Lq1LmMVU0ZvsPthnM04Re5eZ6LE2
KwLU9fhoOiEMrOXamETyhVLdfSnUVYfZpaMPAOYIAkDvghYrGIztDV6Ujc57n06qhs5Al27oJpbH
LNa3sXP+5ZjPI32xqWTEFoOo4XD3ZztU2Jn7LthQ5LFemrriqrpXpWLXXJKbfkxrsaX+yO6jzZnL
yoE5KNHw8NXgTFLXwAVGb09Z0Cme7XWejEjK4Suuyc3g1+9jkp/y0U/2Q015Y/c379k4lmVc/J04
ybkhg41K8LoU5blDL/UYWMx5sopjOBRa1V8yMA+1mW6Vyg/0swMDsTp6nHIbagEV4YWHwmtgzTKw
vYGu4oxMiQ/YEeuRcJBeZSX/d1ksjQvu9E+XuO2bPLnMqFQqNT59CeF0wX3zdGxFvgzagmsYhjdO
6vfCQG9ANiaPa2WvFgNNWpee6uU5sglD00mYpuWaRtNvTdT8Dan01Yp44T0XJouwfohanTriYLNc
pHsOLKEPSASLn9FiPsbd4mJJoJLEhdVVT8j/Nm5sWPqAAzswww6jBn9uNiBUnrTT7CsvP7vh/C8j
WsZU02AQ4XOepubMT+UbK7in0+3ARFhN0WX5LKNKncco3E7tqw7p3MJbCWTsKZvpaemiWzFP4FYs
6HvL+STLLSABA1MDvKSEJ/ubmqpx10TlvzTIeQup3e2YilIM1SU/zmLQZJUMaiAwyR+sqacydLYe
B/3lUm9Fxsa2GFNRuUKz+N5cvP8kNMMMQRvPnm5P3WS84xLZejWhY42tyKbh0phRbfrmgYrTHUHD
N7giB8sMcCaQbSSlWbaAPvG8QlN3LssDORUExTmT5Ya5Hwb1N60a5sAoCpH9nCtcDzEofj6aKFL7
phX4iUkUpcQFh8k7jcm44w37LfqQ7Z+bTU55sOuZlOdhuFuBesC3xIPS5xaRsCWhjVrZGA1zhMm5
R0b0bPgaPI9WPTd2iyFr6QE9CkwkE8W0IZo0HlXgUbjMNh0RNF7u/WQXn4XJ2uVWxhV3y1sHd2GT
T3V8htgdE9DX+9lTOHT8ed6EufU8VcVlAO860G0igV8KModrhFFoBQKeDwYsK4sB6noGCyIOvLVD
b/qGylZ56B3a3msLByHOyU9rCh5bM0L6LgvzKQKsgrWKzpAC+D8n9yvoWrokzCLYOF79WoDFMmEK
t689IrTHT0ski/TS8Nikah2UQ/wHCwOWVZwKEe6IlRQud38WbLksDS2ousq5jwW259GDCly8u5Q1
ULfM/Qa4BnYghuYbFHjGYTbDlDK8pubLGNBLMQ5bOt9uCboTrwlxjfQahVi5SsRDkX1XDX3vGdl6
M0sOSVJ+ZZP1HOKAwDLPHHwRwWtvkS2Ge5gzuGNxfHXqDrqnd67cCa0NIwNrUTKpHR/YPhV/a47y
rV18kE5AZ6ZpmH/9QStxnscfyICrwnxRRgsY6d8cN5vJCV41RS5ctC9WHHA4qREowzcWkT1ZBuL7
8tH2IciiQjH+iFblVNNC721zRrIpT2Rtc5UPzjZB/uXq5VdABvGLOP6whBnehlGeygJqY9gPu6C5
Q4uC0htGlyLSNxyRzP1LXMkEQcbeflG1YnrvHJZPBOfcQ8ZbJqF+ynneNWx9jB+4VPJ1DjG+mxGs
ToSNay3wY6+Tyl0o4agGqBm7zDPeSGleO3xQ3M/JNctzkBgLO4GVyfD4UZEUEKQ8Pm67wSFRfDZx
82v5RDwrAyQimOcHBeXj5Psl88vQ3euAvnZBIy5m9Nw3dmjjjzoyH4KGuoSeUuWyfiVSi4DgHwAj
QSWWT97onmUB2jGf43xvz/Vnarr6dda0fbsmmTNO0BlwFrRmEYNz0Y3YsOgdCsH8vq69fs1u/gPE
+LNmYk0i1r6mUlCbQoNek4QnTOhXp8jedOs2K5FMqO1tp7eVNB4TYosaOBRqLuL16AVro7XR/wKW
ybBJ9uynmzKrdq3rmnsRsMiSkrO7utrJoOLQyhfmlnYFtrz+44fWF5jU7Rgqio7UUxIMPpH0adVk
/V4Wwx6H+BrODQM7EnWif7XJtMRA9JqkutkdxhCDa3Jw9umm9SLroSjGYwPvkEeBSdXAZTadH5mq
rzUttw3/jgynaSP6D1TifVXRjCO88CXKxkfJLcBv6MVZ0u7BuQiCQ7dsVAbOP22cIm84agKMPJIJ
3DdHpV9ifjc1FrdecLMqdziJViHlFpFGbAw/Qyf9LcbkH4GHFWXPFMyW6bIQVu9+trx9dHSSjEqu
NWZYN25gyZgPac6AoXe+3HiBRUaaTFpGzBAyar4tq4AQdkNIgS13O2fZtTEnxvWUkDeo+V0KhQI6
jnWkuHGk66f3MNgBsTGTr0aAkjQ4809FdCJ7cGpk+BNKY9dpXOQpAax2oJK6aDlWT+e2Gq9VYB4l
OVgNgWCdMYdn8T1zx6JroJXblPPvmGc3iwUo6tK3gbdj5XvJJezFF+VYwaplOcxreGXJhIeedqGU
j6b+7gBtLfkKLjpcejPHzJdqlBfWe75kpSNYIeAKO7ZtrG2HHhCN5D9X9/K2PPpIsk+EaugBx5NB
odm6qKxXm3KdeQrRacEPMAu3YnPY2l5MbUndbDtbvFq5fZjnjjWLChGzoH2j0NNXJWba/PoniVdv
0YGR/qZ1z4OwcpdhJWLoc9Im/yq+tA3xYWvl+9lL2JDHA+yBBsDP4smG2jTmP6uOybKu7X9DzgNU
FphFEXVfEomlvV/ofb3m6opT0aUSJPJO+MvJtSOEc97xdYcrgWwHA5tsbTANnXrrKyUEu/BJw0z/
a31KWhlgydYGYE1xiteR4PV346weYqbOI5PlwI2Zpqjq1SIfCQXS8cyP1nC3XSj+2U70T1JveIRK
efZGkuulRpFdFngA88TLh432u8eEGhSjHg+EeWn+GZp9kdUPlNiLLYi6zlz6vOR37pHSKPA9e5GD
Js/7ZHUckQcN6gXj8vJlTNYT8z7mHqDvE3BPaubgwug3oSHAn+VvnEEqXK4T3NT2AK6O9N3xtoof
zxj+qMrf10vtfV4DpeNgp5M/fdJuU8YzbRhsReBcxmx6s6TaYN1+WFRTRarI7FquFAEfcGvSM8Xd
v3AU+2XKCaDhFTH2KlGwXgoW4dDBx66letR5+DQL9xVU2z5qUfZGp3gnlsKXJueMW2jxPpH/Q/49
MxU/BRwdfXjHZJhBqNASbubYUYeOg03cfniDk+1EV+BcY5cahgyXTWIaGxHJr0lPwKCCASZzevWn
4how7x1aWj5N3hU/N5uX0s84uAj3kHTDnrmlZCiKT8um/0ZP5oumdjfjC915DvE7vK1bGgQVED7+
XAffBGYsWlpQv8b8x1uIy7nXDvuoKee9g6RBQqThyxwGjkIw/CZ9ThyBuUTOP8uxEbnr4rNxqbEC
7Nw8YeW4UZP4Iw219uP8Rxj6ymXRbrIfijreHelvyyh/1boLdnocmqMRdbdER7dpYsKiB/oXCwjo
hnrwG1qSmxGoOLf0j16SakpARg314uYcryQqDh4xt5XsjG/KgbhsSTSRWeMG7Jn0Q+ZoC2cj2uYO
6Ye2FTEedBb+GVxwmXFFTYvxVyh9sLvqaNW5BP84B3AI412w0Ceaql/qz+l0hX0FM4eizraovmKd
Zqt2mtg1u28r8J8a5iGroKCHNoVfiuOJ9iiN+dnLwhc6Atr1SGTSaBGgrb7FjBoYzy5Dm+X4iJjq
/CFavA0szWLmwyYucKgXQ/hHLgSo1B9Jo0fgP42TZTaX0B7vy2sfOckfHchb4DvbwY3ZRUjTSQUo
JdUKWenbSIEexiR666D4Y7rT1xBzR7DjJ4tsFQ4lhskW9dIHzwKwOKFXCGV/wmb/Wdpgl9erjugN
G7g8WOl+uUgtF5iSK/GuCeQfg46Z0iaZGfm8otyn9oPitawDOjQwDFyCwQOhx94BGXt6DRuWHcpk
fSwz0GLr6mRjzCbRFd8I2ZwU+66dt8iFPGAY2HxQ9VRxWtj98dWtnB4TJv+bmghusk+5lFRHv/X/
BRNqTsfDIWmp66T1GMTFy2jWf4zc3TtdzmMt2TH9cW8GI9Vx7VtmZ0eG1fXatQv7PGL/gyJMjnyC
cMDVHn2/zkELVh3uSD81NqnbPFtF98r96LmGxGfmgEzixYDPa+IyyUj/F43jbV/kIG8cY4T7x4Ct
5hGmftrHKKWpZa+NB0P6JyrruoOp61vmhtnVRfiPbKySlFSuRUhwAhIggVhRr1LYWkvdcNSD82gi
+0z+2ANG1BE2pq91vSyTOcE0j27qOO0vyNAvZUbxpSp4Fyxf7bG+7oG4nirL+jJH72KaJWpdi45S
22SAR313+VRD0taLcceh8Kp959LPIt1Z8NcSPKXoezdBaQ8uFhC1UfkVeMXJbSPu72X53CIR+nMI
g75l68Q7FYm/nSf+LkfP2gkuwsANGNSQ3azwwSz7X6sB5V8i1g9OSJGZPoi89I5GWvP0ZL9eSz11
lBG5zAWvTL2BCfVja/uPik0PRsdwAy3zK5z8ywrA9fM2YrBBnTdsBoLcKofBxYKhVq3HRrMs6nis
/kEmJBEMcRRahnhdjlZj7j7KxUIE2oukjNyW2t14AVf5koRFZyePuVK7cKqOiPnDijIcmhpTkL3J
ZDFVF+IBnRA48lIvRpE39ryVa2O9HDUn+bZlQijS9qWXmBed/tUMmiu9vIflAe6UQBrlKCkHFilK
SG0h9SZRvCZNP4GPMP2N3zQfQ1f/hHb2O3QEEUwXSpXZndXiAzLGOD5ndnsGwEiyjN4YBFIMcNx7
o57zeinkr2VyPk50/A2Iih+t9t9zl6G2OWncKj44cD64Hh2FAX8I0BBlpGQpXdt0zK6caWaqou6W
m9+9zsfWHLpPnYkdt29G2EmYPBUW+LXDQlwMtCGX080DfhjJDDNf9GBP2Yn1GPa3HTw78O/W0mlL
VjB171DEcgpINoGR7N1mxnGSXFQ53OaIq3QgwvfOGahUYaYEwqR+w1H7QoTpmlfjKenx0rjOhHSN
F7l2WOCC6WjUOsSDi0UsizivOJHx1kANWsVu+4kvHwz+4GAgHfZiaVhp/XPFKSOAirCcGw2Gu2VC
DjZr//Cs4MKhIJBZwJzCgynMjkiafUM/f08VMcBJ1tRFB+l17D3q3bEbZsY9xQjrFCZACIsy0249
5fZTjwUqjKxxWzQeVA+Tv1b2pJtoRWfEV+HOG5gQLPFIe5tyo9/EnnjFBhJAX+NEG/SqO1E82R18
MZ0sJb8neJmDi8TbEbqqeTnHDudi0r7KlIHm0KaAUMPxCXH8veyp0rAyXGJj1jDgF86+CMoPDdgp
cpE2fDj/0HzW4MzX0xAxpmBOh6LxaA/el5rLK5YuwEWe/bL8Vg0O01UqNf7ngDYLm6Fa8tj6CvUw
W3wdDx6fw2rA/rlyhukwRdYRi0u1ijU4jbm6Ynv3aVBTm3hOb40VXRZrnPCiS9OgRHNQIGZzCk2L
4io5ZYcayAQOAk7txeIL5kc66bp+MQEMsXRSn0CdQ8H3Z5nih/fqmI3GbRlRNHAyNEYCNTG6NCCG
1gkH4zbxb2LZB/pPVYzPZjdf3WlSkPygICTFm0nIGJrF1arU4zhFVFCwOBQiXaixpLc5PzCGUnf2
+APRcBras08P65cZDzuE1xsRVMw/8dkcfXgwFHQxOBnpNVhkueViixhy6pr8ViA2FqzRy1od1IT3
xPA99OGDg+eMeNV2WpyNU/Zj+8m2V/MmSoub4ZHfy6HwIyV+qijDcBB6r2mCBK6Xr4QE313PRH68
FIEigECjtHEI5+poy2bncaTIPfM4tDnQvJzwJEulYOeqhGT1q25FJV9k6390lf63rJEdkuCisjLi
PbeYmOy6pZmCkZtng2iJuBGrUFx8FT2NWh6GClN+OOKNEt6zKYPvYCjvdRN+m8Jm+s7zZJfqkDuD
s/ZUngKPAO3Q1z39WL3P+AB+UKJzsEniwuOL4EQ63u7p2GoJWpDGuLnI/MxkwSoup4Sh0g2T6bbb
lXl+rEwOT0kHDEA3weNy7XTioNyG2jybHSPwpYNKWD4uJfKy5JrZZVJKnGI4AxAEnkxPP2UZF8XQ
OvGusaDE4Sa2YXQ2ttgRYyTGgk4QFe5fZ4QSuvwTP0l3geH/nWOu0TIcjkr714hvuBzZK7DL3N3W
f8iD6K0iXF90Nq4vaCGj+Yik8TA56VFkTOVIEJhMuNAyDss/c5hY9RO2ETfcq4HocTMfC/zDnt29
+o56G1kwOGO/9CUH4YwjYaC5ryrjrV80ib78DucvoyDy44UMYfS16pJrwnRjTt0ferH5e4+iVAGt
N8TCQ/N5cqddjEQGrIPfBvO9MkfKzshb4gQhNB2xtQO1K5i7hUN/njkopREjB8wwDY/HjBxpFSTe
kLBM5XKqrk9NXD7p2rtIdwbcax+XftjldUQI2aedfck6E1jmsilKfq30gjcIjGlunaHmnlNqvMCS
J9uKFwrvOMG7LrEv/ZDdS5KHK8Cj1H22+l6I4HG5Cfljv9MuBQWm3DDS+SzAhY2sDGxRb0XgrcyK
ieaQ6ptP024UB++wQ2jzCJ5br3/y+ReAJL+P9ZJ0g+W50suDFEUhSVJaAgIVXyKQLMttpKjHn7kY
v1vOvd7ymNfdK4I0LQoAYqq25GCdnCtOTogQP05ikbjy8r3rZh9xxVwmsk/NMNANJm99i1VOd7ca
SgzO3a1BeUJPtrHMuq2f6JPh8TtGqtxpimrwWrlbpkEEIk3/IZhqhRG3fk5t9kKTa4NrQQqQ1E/D
lu8x0c81peAIU19Na78hoiGzs9hPQ3u3iK2C4oifS6Qq1lQeigLgRVU949sDFWuAzkauMb3TcoAu
avNhasdz3dCSIDSwEuKxqwm6ftaML3E2fDUJtnFXWsWDjP3/jxV/J5KKnk23SMrbIsVw7khAck7g
syitR7PiJj50enqoMoubLT+XYusNHaBxljhPxnAy2+5N6WHvx9BM2QHoSuG7lqk8FvzQy4Nst+Fz
NifslfNvb2c7JULsPLp7X37YmNdPdmaOisuogIQuqQH74FfBl9ZEqwLshX6Rc9eAlrgi97X7P3cZ
thlxaCf8sOPwMob6p7PsbeY078Kix9qom/IxDtOIy0kxHHPlfk+NRhYYKCyW3WnAoqaN/pHz5kNT
c4CRc/mGoWLfLDi1or2yxpGKGEiro/FCWe6rRyXjizQ0lpsG+KxBaGkLmmLkoNYOnHfiH2xfbF/t
RUnvY44NMDl1uZ698G+XekzXWiBP3nRoBdep5fYbF8a6sP0H4YiDiJiK6nIn9HhvYsUiPXKnnBbX
hGWoc6P9rd2RP5srwYWX6m3mbvWtyAkNFvhtZFje5zF6aLryo9TdR1E3xmqMOiB/li0YRrfFpZ2j
FMS2w3ixC59iq7wzgENDGD5cad5SHxcgZPrHaMyvceu9dABYuKQLnBe8S73U96YIl6az5l+mnH3i
k48LcG8qx/P2BWDchN7MjUk2dhe05pNJIa2YcRxjuEHGN8pbIznfAJzDTl7m0O3bA8068WZ2HG7E
ufQ3wkUUrbJkJD0KQs4KYnLII50GsNuG2d53TXHgbErhIIeZurr2eKWocGkep5QuvdHcEGQC5Gd/
iik7RzaIFqfCZzC2KEce6sbsDy94HeWTXdmC0U/F+bedH2IcyUTfwpNwGZBqQ1wDXKEZ/M1OMS4O
ccTPVpytwQJ/e1g3uy74IB6Kb4SJTOkUj70pz5KtZ2RQ66uU73K+yoaxYVVSPNlzFsMzB28/eq5Z
EJrZe6HM9OjVmPcnVlrmh5QwOg+9KfZMnz8DfGPUZ+zNgW00HTimUqyH/cpuN/RMnru03fYzbmbF
GtIBzYJGAE4IyFqBX8UEuW6CD3AcorSD2eY7u2JdKub62s7cZPwx/qe18VL56VnbZoG6hRGA2UNg
jjRKZgAHBcwpkmFD4cA04og+8s5gu6utVeJF8FsMsTfRLIacGURIaQJ9hxEuxbSlSToiIsCiyVqc
z6T3pq/CwTtnJIuZgx9pZVkQmeB8GY24DbzN1Cy8+lYUPsZG7a080V1C+E5EmGS386AFyURAPaYH
nEFA5jjPkl0plAE5h+zNc73fQnE95kjbp0kF24Nvpxo9wPbDrUy6q5QFJoF6OtlC77puolwZr5+M
tkkb0tVWwuyw+4bUps2805ij6EzC+5JNCxirY3QZazxv6v9TyGCzYFWOuJd1eveGAa1forA5mkRI
l8+0VkJH/X8BtXPzPNjmux5w6Dkj61bfyOKEVvdopOGPaLkUxyHinTABtsdobJmydo2gqqceiJOm
ALfWbkRQK5z0uHgEohuLwbBx7YYrVvRuxsXVdaKHOre/8TJgpOgICDtmGD4Mum73REk3pvLQzKGn
XhIKyumPboEqQUokfZy37j4sqM1EcS+3Baiw22ja/sUhPIAAhgtrX2bNAsSI8l1fcL0ghHO3WfYa
KV6d1vxicEKQJLWqrW2zaDBHvceZ8ElxWgzpR3ipGJkObQlvfgbDoNDeShLutdpGgupaaP9bHVWv
ce1es7K+kYWUvH/4RKekfXBy97nhN+jNijV0Ori8KinlEJ2H94gmIn+CsRGKrT2KzaAyREPzuEwO
W0fscRw8KpLX4TBeodc9ARNeHK0l8QRiIjml5SHR48QCQkoJUYkzF0+FHRJCwk5IPgIeEsY4Ks+L
t44td1MiLLiGtzOV3BixvnNa+UEU/EZY5M0vlphchuA9jerdJES7dgFIA+0HB1l3/i434u/QLJbi
iJLhdPiF6f8UAWIhbOk+Domzrcjk5i3aRtTaJxs7ex4kZyfNCPmNb74uj5IbMRFW6kFMZgk17To2
L0Rvej+zVeWMLdS30uV7YItHd5g/cv4DuWOlW3pWqZ7zwflyWotG9eigG46MnZrUuUER21eBA+ba
wJ00nXGqMZvH/Fm2MLY9oWvi55xHoY2UvHpV5nPsd4Rk4jOeGJKt46x74fc55XP23GfNGz2uD149
UXzDWqys/AeKNzux+2DX4anq6xs0EUC2fn5MmLg8eQ5umXpSkiM63DvB7202lUL5Z1xIMCvnPUj3
WMwPtVucpm7mCttUiNRIngiEzo49+8PGWJnmxts8Ax8dx6UxqojHk5rTD9EG7dbuo3vkx8fGHZ8C
13nq7OkUdCSwDIUSWmoqEEeDqgtlYjjxh0sh02PV9ZSJDtRejyVZN1OIEL62wi20uAQnMEsErQ0K
HHEjLV96sckcHR2TxD3bTrer4uKp8cmji978DebxoCr5aSum0VXLPR7Dwz0ek3dBZW4tGKBVQ/si
B4UMmjtfg2keDarR7dH7a5XdxWi9n8HM96msz1PZUv3CNJ8BwU2Di1o7YN4e/co3OY7VV8m4nweX
RqA8jYgQh+ZxbLydKGqxK/uJKXk+ZucBP3Sv3XuYdOdZcwudyvxx4WeGsjrOZX5w0xjKrJ1sFnSp
kYi7a1BmYfUu5eKs32EgEX8xSeP+exF5+0OeqFpHlvtTKowMJVARwD07N5DXimYt5aE+RbYLuyf4
cbLhbym4dTRqeM05cqnc9PYwZpJtprgHx0n8W3kDS3z/7FbUsqQ4GDtIRDiu/UPbO+ci4rRcOAuG
MPwayojkMcOlsn9C2vut7MBYp7r6KkbslhY9QqEbpq/1UHFDY0JILSaflAzR1CqxHXIvhZ2CqC77
Rff0y/fYcY9SMnzynfCApTxYJpTPAx+iFv3BsbuHWgXGhqolrCM2oMmq/iAb9tqTSgH1V0G0M+eD
gLSwpCY32iRTuFYALoqWbVO1yXuROY9ZE9sgEiqoQkZxknzcBCFPbu2SSZv8bzW3e7uC6BROXFQj
QJu1VT9JDqt4clKs5A2LWajey9gP77GofrtAPnpD+9lWzlXkKE45gKZd2U3/fzAyxFnSTvHH3Oqf
llyT4fXHQfWflB0erWa6sBFsWE72KZ9gm2cAGvC5X0qoSQ7A5w+78G75kJFHzDvAYOIniOma84dT
GTNiyvXVyaGkVvIyS+fXMmDsBnF7cpea2Lz8xf5PyqkqD13OEZpGr5NleUzPyvottOnEpuhpJwiO
jIX344oZgJKWn8pEtIaJtBtKijuAkd7s5Y8onJZT+rchvEMeFnihHqJhm9XD26wW5389PuAnXVtj
/5p47XHGlB7lJX6ScV0nVJxg6eAElLOU9t48bMWU3EEa2qsapRXNFKk0wl3uKW8pAffXUw2CyeTl
7pHLq/JpHLrn5Q8A23rBy0UNAY5LxpGbgsU18PW2S9xD1Hf3WYUPnoq2zGSCTdRCLk0iizNUTIcf
tiuGNtp4t9MJ1CuEaSwDTrQMPMlV4Jvbhzi3nKKBxiQxgBOwRDPrwxf2CjCJTujh14pxWmMrtK2d
4xals9W+YaYU4k1VsDXkBKM/sahNk5kV70OSUMY7jQmJ/IMFKc8x6qZ5Co4GbrbhbFk84/LFar02
uBIV5N7aB5FXUB6XJWGFFGSq5Np55qIb4EOPoxNIx+XaS4Vt+JtinbH5PINEGjDkBre6N2Xs5GcP
CwsuyTCetckLRt8byfy6onuMkbpHnNtJGxWxsTkeE44+bccN2R1kLBZ+neKhmUW6MWmNy8iGh2X1
GAxClZu64SK7MYwc/4n2yOlugn5Mugcdu2b8pUWVeQuWQzI4SMOpVc9Bxof424UuFGXSHUtsOQgK
g8r4tAoX85AqEG02WTYk7SWcfPyrTsx9jdG7k3jnwB/1K6xdx/lxIiuVX9KMqukkAhmQ3a/6wqMF
KITxR82avVgZdZOOawurJnbeYRQpaJN0IEUzML98odpLsndYPQamcFCe9wAA3zMoxnNN/5CIsLdQ
8Os8nCbgtB2/XRKbI+YB+OHjobBKnmiu437zFATaDv74RQ3tCzWow1BbMaSu6dLF+oafh0kkTwhV
MRnyQ12xMhVpQTa1MHrNfgp6J13BqKCVPS0MuFRbz0UY/FtGhRo3rms71q4PK07Yisijc28JLBeI
240i7FdnYE73kxX79BmXYYFIicUh/elDI8fToESHARGohKfVJU0NPiI3i0wDFRm2GAyyRvpIn1nb
vnpmI4dLXRmjOjMhjXm0e51a81r6/JYLGrc1gj9N2PBkfE0+w1O91prm+p+YA8hq4E2M6tDTybaN
2wY2jc930VekLBqDJSTNsqVrN08Nss+TBLFwqzJSZD8VFHrGyeFkLV4oJc3ZIjznhgU7wogfpk0X
mGBu/hVBgI1jHabLw7b3fEBlcJEYU5JGGJsxBF1hSP6TMfj1mk6B9WQgMTJ2ywfX+BF2b8lzjQmk
Gu7wLr2pWibLNiFZR1Ds/jp3hRSEIibP7D/6jvX9vW0cl2BUkxqUrDYhHxBRt9EcDLHJLIcanrVu
ONsRYBHlbPKrJuTiDZ6ashIv7mS1zfPs96oesRS6Y3MhC2uEr2YJ5ObAOzwCQw4h0gQ4Jpk4jnKT
23zU4LhyiwM8R6jIm72VPdQzLk0yWgULtF8CRRnogtGV+owJIs+ErKMhuJIQL+q3Ni8tPAetVU/6
2QuV8L+ctqtbTpKUwWHzmU0rWehukVk2n0mN7PA9zl1D1YJg5xx2UhSdmBgtYz/7CYm0+W9WVOXJ
Bwd6a7hhXddB8MBBnUxpGHkNw7GhFZnBXxkxsDarTgahghbXOsw3xzitC7XzYmX290nagqszq9Xk
1NvAD/IRnwZ6eUTlA+6MFOE3pmn82A2QSzuuLJroPAoyf70Dnmg2KVy1OgxK5vxjofrXLhid9ikt
0M5sTlv0INLk147CUSRrSoemxdjoya6tkmjO0dvbHlkspfXRTAWda7YAKrLBuREtSUzWmhDCsMT/
128yDMtgznQa5cQBGya8b1gd7eFpEJNcuMqY6XwUc8uw0YahaxXGhz9aXbAPaLFfvvGhsMf0ITH4
XWg/qcoeUhVLyMKkAbHVGPLWeiqs8MPhroVUJ5qmeY9McG4kd8Fiej956JoDQYVQ2vRnhWbSxDvu
dKz8tOMWA1AXU08B8oXKwXlgCumteqCGJrFjyzg2mUVMZOt3GkY5JD1UowN6RdQ0yzS71YiNie9h
t5YTgdg2cpzmp02HoLi1Zu/hKBOmM2KhzSWpabVm0WmLlyqRU/FM3VU66WPZVBrxeVooU5NjNsgw
oSqKa4GCA1hw1J3nnlpCtIR8fd/yCT0FymG4urIad3ZryhZ8p4XrWZpQI/HvJQghhtPBP93VThot
91IrXnqpuSNW5BzsWrhBTpQapCVlMgziJ2vrWIjtHutBAioeyGHf7hnhMXt37T4ImAcbKMWLEp2M
3hN5KxOqyphFIW2Cuk2nft9wPWV7/I+k82qOFFm36C8iAp/wqjKUl3f9QkgtDTaBxMOvPyv7PNyY
GydmWq0qyPzM3muvZu323h28cIcaV3Gt6M1jLnCT31mtbXggL5u0C+S2TyzTROmlFvguh4ZoXG/Z
F0ssvOY2iaSkuR6l5yXNZh7MpVFbhbJhWiIjm8Lhd8bSIJjXYy/Ll2dznlHinJ3RB0b9YKR1W6pz
7IikbvddyQDoWrQm9pyoI5nK+w+2mOlZZzRkUwZoOjA8V16V5QUewTAzwKJ9b8sssHar5VcV4/kU
4oxOxrWTMlEPSsULHPB9iL2sGtGt+fD8UUhOAzM5ioO15+9MCdjQSw2BA1MIwmlufhsAjcUNY/oc
PM1Gg9IVfA4lBJsTYxpiJ7I8N6WjtpHXjtnjSFoO79yq7aOjhX1UjknsoK7LRWcUQ2RzticMAcM8
oHiHcIW09o6Vd5pjIEC4vNTb0e7a9L/UnZKUAUiXNYyzZILpijFapaQtNhhYE2NgAjNmHRu4tnZY
CrXdDJhvx/azSB66oaxQeta22Uzl1ldGXXnoHUse8cIgfQWy/TiRvoqKQsK2DSkI3EjWhPpkRIgq
s7kBncqyHdzyjiaBrFmg4XloOfPX3Kft8F3AEdVpKT71FzyAbO1B5IslzbsPKepk/cUNFevcpS6d
jSBCGMBaHWgUJsmGVTT+yP9MO+iqo5gWrMpbx4f6UXOCVY3xPtcVCTJMS8oaBn3YYLsKDbDV1r7s
8GGfxmT1WswXBlznVSWJ99cKCcnZgXEIAHa55IXMfpBAceD5bqrsITM9ab7jVlgwQbKxX+2n1K6c
RRy7OIeYgVHNGlqihWeM13Nk4Fdsonboa+LlKfh6jmJvrEV9j6wyjf9wkIDwIUix7MJvh/0gpiGx
ZL9tb4w9Bk9ecW89+2w/2uAHG0LMSgwiK1kzKI3LGMZVKcImfcuaYQCmVPl+MJGl6CfmhB7DcPMu
xa67dBjX1FC22aOK02z97n3lBmuE6chyBSYvCzf5FsZyyprCjhvHvUennpXjjgquRpIK0twmdjZN
p4EJQQeokXjwJsbKMHgdwuiWIVd/MBO2X8YxnmWNnCMdVR//lyEYEPbdyGEI/I0JmZMyEw/iad+o
oXeyY9I2nhgP1AOOYW5cyOX9tcrYomx7BQOpPGKO7cSDDY13/FSmEuTZFlkyvRkmTDqShO1pTOXO
6YRAMR+qMXiNKyCmf/LMTbiRcM8lxP82UoAWYixe11zcYHuG4G84WUmB0DBkpErtBQ2VnTHuIE4y
0lGVy3hZxv+sQH6dC3nvYbOs3/PW6i2X+YWe+26yxRKErgnKixQ81loMBqUHrpAk3PAPls9ICpeA
AwLFmEFMWDixJqS3GUxzfp7hhXL6N3EV588EPc2iYWm9DB0iXMtTot7VwpPjD+VWkn1IK6/W7wGr
EIK+WoQ8Z0zaEqe7gPBOY4fYztwQJuy2AF3UcSljAjrzgExNFscMukgetgkHWz4NfIW2D0ySZTnj
/zX3EgmuFO4PcmSvksODRTcnENCZqWt/UbLa8r+4BXIFk5wXfUZSnZgx9rUBIyOLSRazPYKtie+k
cCIKTnf8zUc0QSNDbT6pz9VR3d5BNAr6nJhH69NjZ9HSk6kwZIsy41h33wxL0PFtrNgrEFCnIFNg
/gxYDANOr7BosKqWcBkgwQ51I+Mb37Uqyw0J3zHLKn9eZPWbM20EPkEpwYxotE0H6e+azXbDUGUJ
LXrLGVkmb8XCZ4lmEkdwkJHz29qrPC1yDfpT4ADlenDhnOBDSiQioFtqLGBlJmc1saTndOlLT3dX
N546Wijr4T+6NsUZvlfDHu3T4KtGe9Rnl8E4OBhZQdpJ+0pqL5G/YJOwy57HZssnMflf3C8JocLm
It3hWq6+i90orgr9LeduvGQjAKccOhqqBbqRDrxcCQYvi5Pm1++MGHvtYOnUPVdWdcKGDI8cfqQs
WLQFMcvCWt01WVeVFgUZZYx/nkHrqPxsFzyRiNcdNqH4ryvUU99JAPuHLCQ39dU3H+804mVghlqc
0iRZQdq4+CrhIrA57+OBp9SmM9jz2/Aa8MoTguvv+KuZxa1UReMEh3rEYfoaYDvHwKn6wHL+LIVv
UpN1IrcgeM65nTJ3qSYOd6vBNrvJu3i5T2DqpB3otBZBN+GMKJVIvk+JhAuCkMHHQbagz9VdgBJC
55nbIJNfJxrNlb4dkl1Yw5xaEsMj1YFQM8YvHYLh5VLVZHPBiOhiRJGov6uqfwQUEpATYTHn5wln
TpqEZ9fP8zRaOjdYfptAaNoDb1oeHoqsyQPUx8mcF/XJj03fvPpdC+Rpw2xxyoGMsdmV8Z3s5Gj8
YLk2OQDrNHcJz6FbqUGvxERE4NjOczTKd2OdTg4ya4cfj8kB+uIN9DkloJ/Soz7kyRhXjymDqvkL
Z7xubeLJN4lKFFm9LpT2JI4G3wRKjP0j+49GEbcqF1lukzZDm3jHF1HkM7uqsgp/RlsOWKVYqtgS
bvHImOeh4SpxhJ6uDMlvM6nM/ZhH0BML1vRxWj7RncbBa+GtvUCR0Ji+9PnYE+Xfk/g7i8+lyroF
iAtVfut+cmLGcAboyRx/YPgkky4E4BiyFPGcETTtnSCwcf5b+AXt6ZVAnrVBzruIcPrl7CEkDYpg
nvwtpzijoAq8uBDNM2EPqfszxq4qSdAwRhryIAlM8z7sRDAakCGDhLz2ynSb1mSqjwQf/lHhjVqT
AvpF27fB/jPmWVEFCYqoAURBbzprR7FhdFyeKMVIwr4TXmnmDPQ8f5bpprcWyZ2dClMhVCvNZFLP
OT1rwce5Zz9GDkgQEoUeIy5OHAber609ZBPwdA9I/ofhsuCfMIOXvUqi2rDK+t6N87x5bNtyUVFq
ph00lnqER0WF5tagsBd2/1fZtB1Wkhn5M26+Am+i+qu4bPMbduzGpAqslbU8uLafszxgqte1pG2S
toFCpkS1Qtir3bjJI5sT3/vPSPohE+Q4BfRV6LuqaVK72nL9udkmPQ4QBludIckKZ13NuntrNtwU
OCCnEjG3HEozPfdJaqcYeFPcmmT+TS9+QUe7QUNZVBFkRfJX1lUM4WbOaupMJk5NdnFC4ThHr0rx
pxIoZAybnHQMigPGKBD+Z0Y1+ADK7KdsoVI2hDM4xClX5dWypXNaWAtfMcLDw/YL6nGn8MsL1aD/
oDK8+1bcpvpr9WqmnX3rX4Xbg6VeBfGyd87cVg+DhMHaJLQIeGVw5amgxEGCyw3gRe+W8z6zZrIE
lbfcu27l6IEgw8HOhdpi+nF37PS9vk0ZdNyrJiWhQtgzX0N/6mN8BHRM67aoayJwG7d3SFHmUDkm
pV3+l3pZundCWLFt3Pc3f4p522gD1N+OmX000th/lR1LbViyghWRjQW93JkqCG/lPwtXJf3H0bfm
k1TS/+4m+t46YatAe5JugdqgLx8y89ICDL0GVt1+2RgLmPyU4xjzMti4+dgFMzOemFqEaQ0Itc26
z4np1svKNG8HNqg80pQqiO5D3m+RFpaPLuI1mJr4dyKZl691u8R7z5v7owPmGtaSRMXKov0+7Wg8
iQRKD8iB2Pqa2NvIyTYvLocLA63S2VNYz7ssX/trk3cYbpeAvVaqujegVs6Dq1DvxKOVbxBQ4Uwa
jYYEWreFWQXrRc+Ef41VymhZxxmRqCQmQcyJ8cR/5jIv0CEIxTUtEB2Y7kcmUa2ICV4QKrtjF4LB
xB0eECZhj/lF9TW+7pBFEwcHka6rTuRMkDqB2Gd1jP3T+ee4HKhCa8/eglDdubWgt6yxnX2iJj6n
a4qdSsx/Ui94GltajdSljwUVLLJz5shDDA6RxSpOu/qlBnyg5daj2V4xDX/WJUFeZVAd9T50UCVB
wh48QkhvMyV4THxnFheHmLHhkIMewYMBtIKvlzVJUTX3ggjowfLpJYOehn65ZAkLSmOEJ96ShAgk
IF4eMw9HGCjWIOV3aLrIHVdd8jE6ilegf5b/Y6kVPx/LYUCDg+tjgTO2cliuLhaVNSOnmDsYSW9E
i/JkLrAe2tCIvMUF7DNt81j911aYA2NSN4j8wF1XrC9uFkY6ud3OCQpzScTzmNj06YRImE4kLS59
au/6ojlwqj9b7FfggRCj1LPdnnbCsHfksemo6+lqmfVD0c7bgpdkMX+z9SuVCMzAfpAvvU2tamer
4rVi/4WKeSHr2IZr6Ry8sIpivlkGdPva/kli9JiWubVrtu4l6MgGLeP6yXm8lVl7EwPKCAXUuyYx
RRu8TCs40JTS9ophwcGOj655n3QJTBA7phcEAHP74Jr4lpDibUVfHhaQ9MCfNCTOdp6hSBF/uObv
BuHBNGAbLt+IZIOotVjZKy0Oar5r+8+Ueru8DY4FGU2mTQzUvJq8lOH8MwohN33nXXkYr5k/EYhq
XyyT6KF1jTgHL84cnm3DummNZlJyk0CHOYse/4xN8nkf4JOqVv+dzNvPtiNZGaxEvODcd97rJTu4
cx/1cKPlkEeoXak0vBcHDH892W9WUr1y/oISVgSvLB8YvY9xaO5GR6B85FFmJIbKDHmzAQMK1sAE
98pKps3K7Gtw7Y96KF5kGLzof1HLcwMpoPk4GOGLbTq7BybKTH6+iN/YNvKLbM6DAfxYQhlJ2C2i
4wd9nO18x7xrQgQLYnhai6/csE9wKaNGzj8MFA8Q/B6H+nUNzF0vp3NaZceYlTPh2nHgbf14Oc9s
o2bf+Qi1WtOqxN2YEGgV+lT4o8Hovv00l/CKtfWcWc3ftpkQ+Xk63OLiN/wyPv/ynNok26VsptZD
tZLSSc50aUpyfmDcTXxn1vTjo/xviB0qJcUjqlWnwErdk2/hkfiJQRpne3aQnkT0OH/VS8mBN25a
NUcovh4yPKcOUAaexoYsHqv9GPWnzgEEIg50fs28wGIlXMSnPiMKscjfKmQHXjffM+R7Mk3vFspg
1ylj5y1EciNgZOay6fMm0kt/B1CH6Q/3yMi+CIchuU9EDe/ajLwvZapWVpxoUlwyXiqNYIBVjp41
vAZMiV3nW4OBXCfcon3ehm3O9rK9JZhvM6eGzI/Esfoxp3UfFt6jBQ3ezwJkr/125FPL629i3c/J
gL+CTQOTvYvflpsWlpASyynJsygl0UJLNaEyXplD3g2+ETkeyLsajjnatSYLIn1gzBzfqvjP6Toc
xS6HCtp0nhUGE2wkVPHS2urqkaFjmN6BQdZWH82KRG3mm0s/3C9wU53M35ujBTC62vKmnmpV/3u+
MhghbLM+9O8+IIfTQBMAlGRLczZyOtixv2nr7MUCVW7OnJOYCy3tfOUt1Z95PqsLtTg81/AoMu+J
vvvocCzQLyCRXK6V5Wsi4xadPb2StUPWssXvc2TOe2gT48+UhNu8wazE2Qfe/CX2cqwn5mYgj9ey
m5NFtxSycAJpNXyjGjwHmfW+YhflL6lJTXzZC315feS83JXkB2HNO/F574VREMgLSj3wIvZ4yOsF
OLeZvQMrVklvxFcFLvjJnx10BtYhEQloWzwN/Hk9hxyZfWfPtAEdEjbK7lB/JwvICP31KhawtkYY
5+wm3L9sdY9+8L1iYVFYXRpG/vwJL342PrpD+qzM4FIlMO5ZyVM+3I3BxGo5jlaD02Zm6wqEBefR
0ZzCrf7/gzE/mRwknd/scZ93TC3m1NkULu0/aopghkOEdw3hCNqEauMYb/AJbkIFkT7T9JlVNAGk
K5SsXOEUA/z08F2IadfSbRTBqgkwnzLutyVywZL30x7ATnJ86NvKqL91/VD00Lemqj0llnNQeC31
Z+04oBxzyIWTXT9ZosWAkpuRxWzzbnBxQisutUQhlrGzBrXm5L3IkkXN4F/HbtmLFWK0ygc8tZa7
HbOY229p0oPqh9ecXyYol50n+bYM4ykgQ311ZOSG9lWCx/aA29vixpBoW1FbZNCwvQCdK9rdAbyG
kcvIIhRY1x1SZhvGl4A87WhaqnPVeRv9wi3Ggr0xZUaXpwkNyeILJuzhzW2cSCsIqqK7BlOMuwrf
N7fyPC7HaaxP6DDfDPs7pm7uWosLFWtSzSAHu6A/LicNI6gn/L6qZNHJae3w0LSzJJMdKRU/mwqZ
Qxhh6FSGXx4BCHcjXyz5MFdWPqxmrj4Fa5iO+8Z3z/p26bNBr/fxOzHm79GlowesDP9xWVz0SNnR
XdyPuk0eS/ykK91ENsrTKqhRMAqcTaTueYvYXP/oJE4+WHYeLJSZjKPyz9IMI32rzJgF7Ly79LU+
ydXOS/8YZX61eck1jZup6Vb7jfTvpp97svKiIH9mw7P3eTgrb3jRnzC7lqvjrvfU+1FXGX/yngxb
CSO/C+qnNAmftGlYP7qskO46chCskFw+0ez1aVpzwsOmvgmgGfo3S9cg26iSBZSyjiWBG24x/0Ee
xOvSc6kxi5kAZknQphZHUmW+YSK7J/V3X3QYG9Gwm1AejQris7M89/2CY6i6qgZCYlxY+wK7ijlg
McBix5pj2JXAfZyOHHEi0rTvbvYQilJFeuBzJjHuOiRYogyPdTA+AvXZTwlRHAG8zsbbKlSIuqKN
Xf9gpvTkmJesVW21f8hLcTCazWXNCUmuy9PCx2/4TIQpFyYmcQgiSCPG6EQmQZClIby3/hJMDIr1
95L2I90hn7r+4yyUNcuIuddLw5NsxucuIJqDMsrwAFXG9XdDodt24jHLsmd9OuhL03PCh5ZPrUH0
wRTmoRudbT+Np5CKY2TtwQwQAUdwInqZAqp4Ba59JDIZmvq69QZnP9sxSD8YUIQYzLN9lpprgoSe
9f9+wRfv0dAhUeXoa3cZ33cTlye+hYdcQ/XtH30Fg4I4aAcicZj/au1FVRc1wlHgxGWTdVfOMBd1
uY3pLeZaX2X/6XI9tUN2HSTyJB4pKIOwJTUpooiEHEDd58dcFmcD+b2iYvOcb/LYIXr6txYRU17W
16b6HPoYU4Wg7yVhh1j0vUzXTxXE+4VzM5TdzmSUo8sdfW42ucZuAyPgWidvDkIGOvcxuI0FZXLo
bNS6RGFqPLdFfvXXjEAikrRakQPJI+AbC1TJuRTPznnhCpvxBWojhUjyE4lOJyeYTtmkBzkJ+0vG
v6gObqWu74gm1OWPG/Zn/SVrw2JWzBGEtE3CLFcflKVUj202fcRruEOpf+LKIXvS/hohGAzBeKtj
56jv5b4s3xEHaOoDW5JnXZdA/fivZYY6TBSaSwfdsXo1qftd460M+ExSiOueCwt4fNMHWQPCZezZ
PfAngqnSX7Dfhxd9srAqPTGa+TXRsqE92Ou7FLsQcSckWdPhING8yHT8Gn17igQYlKEsPw1NjOEp
Zbd61C1GIOv9XPTIjAViQWDHTjWzvUUWQ8NJ3P2+LTCqAHQi2pFAFJhsdQL2rmEZAg6IPj2Iq1NT
4381nWtPScA6ETZ39uOOFhVUxyRyjTgLEopIuE17MTindtDqeKTe4PMe9eE/1KSr8k/dWg7Jeq7R
UkIA/ve6ZIQ9g0w969ea7fCRnSaaIRtjYus+x1zvbb8QphPudMW+AEeyOGX0+85U6sHCBXzXhdxq
jsT8E3f7RPX7EQcks8vt0AWXMbi2dFPaJ5m0jLTJV/MVkvqi+A6gbLqijixon5YgQWK+lb73PK/+
UfH+SpPwkFXug9HZpb631w2fu8wbmy5N9sW5ZYsU0NuxMjzOI0YkTHtuhei5rJg/J/swU/cGcAJ9
o/XAiwd+YSFvugzMeU5zFHs+FWM50LUS1rrlWt40HPlWkf3HMnOvL179tIgckiHfao+uUT+jWffm
yX4nPVrMVMApd7b6z7PpI3y6JKVwZ/KOokS/FHN8RazN+10dQjEyJHMPPvZBFnAXQSZSWL4oqE/6
UWDR8a6Pi4K3X5iPtR62xf0e8rqufsZ23BuWhcuZ6BXEXoTM9MG1IZmlVt1fokkparwoA2KTDuuZ
NybqmIcqhN0iZnTC8UFNsK/S+abhBxUlV2mUB9Pz0JQ7O/3vEb67TdDzmz7qQXmvXwl+iNnbJ1sq
SnHgCLxceKfvi9SATp5vfJbOFdZYHRQLYoXEsNrgwfG5y9ZX6m+rnB4gIdPiVVunydkjpluf4Ddm
Z8QKa5CM5lGlWsjhzuJVn2syCw88yzwIQWz96arpQfbe1ctRvNRXXebqa5TFKHZc8JX6k6Y6XGHC
YXpiAHOui4XfQjg8k/HyjZ3lFKR4mCSfJQ+H/nW5x4/eFNwY1QHMtAk41N90+TsxeCktTuz2qa6m
nbFaFzN8tKosoiLk8SN0CIzjvyKlm31yav86lPxGe9Nn59D7T6uV73TVb3AkNjyBTTu9tXQRBIUd
SN2MUjt8IeyFv7XNu8lVyIesz2WbxoMAC93U+N3yqZtMQy7P+o/SL52ujGJKlorZmi6nqACLDMiZ
EjYLie5Gk7Jv84nlasxio0xOkpFPG8h71qWYpsTWLL4Qvp+4mDKaXkO4ZwQeV90ehTYxu77cOhr2
ipB4Xa1fly4ehfFf1+g2fCphWR308Wqt7ZW8HY7GsD1yQZ8y7lqo9yxh2yggG0h25oeLJTrkFAzB
taTsmO88xmkewKmmCtkfrfZfP1yfcnQ4omXxUV9T23hI4SNmnnqSXLYsh476e2Ad+qeIPZJ10tNs
558ChkaJRJAFchRTJWpnOE+df+UU2i2J/NAzB5rn1ArPZh5f9IGgj2BTeMwemwcvzslE4chTuuqI
1z2ThBK+oB4wsIyIcLocQDsd82T5cAhpY2V0zzr0STdgTUnPyvdCkbC3bcVgqrh3wwp5U0CvMN9N
cnnvbfTgjDRmud6ncvwmqTfqJ0R6qZBnN6ypw7xT5RhnxX0bKrVN1+xdV1MIVkDv9PJfd4wuVnfu
PnaFuzobo6GWj8QBP/G/+3xeTKPDcbxM/J0Gfh7anScnVPuAiQjPBGjBQ1FCNcQeACgPmMIa/821
FZwXtGspSim4W1kU7I89+SjYjyjPMi+pFx6Q2rDoSq9mllyHvvpmHnXw1f/HFDGHpDZv6Zlgtwa/
Ph1FY/ZU0eU9hfqvPccnK2AhnlHih1330DTKgmsuTkW7Pkh7tLb6vK2D4a+VZFeUKScHTkEcime/
Hk5djF4JfGqUM4Ngtrh1pHGvR4u6ACxHeWBrA0pjZqwWx/CfbZXcCOH+G8Ss7pHgcqh2bypll9N3
rCXN2bnXkxqr87a6nMIESyKKw1UoD6tVo7vDCOyEDmYCBY48P8fMMu8Yoe8WDo+ltokXK/6wADoF
wfDEaukuMJ1HFRrc6t2/gm2ALtyK5E2fhbbZvoc1vmwmTxNNYAp/RhcgqePdD3Hzo9vwifuSVc2D
3Q83KHckrfGey7LeEdSyRR966gqW/oFROayS+nddHjulfY9g8cLhcZ2n/Kcy0nuIGBd+XMSk6JPl
5dZnhABU6EfQfbn29KfyUkJvTfe/Je8eA97jyrH7A+ZPsgqJjMXfculN+V5N+DQ9cVDFcu+phduE
1O3Q4zmMy38fGuK8s9V4x5CcUjM7e0I8drl/NorxFTHmlY3s1wQq91/PPWEYI4SM60IXA/8uajie
xMk/mH1zBqC07El4eoUk+OajF9wM9vrElHFbGA7Wt+JstURiMpm36aF7pIV6/OE4KQmc5WGkodXo
1oKSe+iBuht6CMVNlebTX6snL07P8zj/wRwUIbO8xkM5vpjnMMFZI5DD3Dmeh/M2fsoa/Kw99U+u
ELkawGult7esZNc1SFYC/hskuA9dt7wQYMZTQ6Eq5jp/NEL8NxAvru2gcSWe+zcz3EM3xPgmQ+MO
y+ClrqpLPOcf0wixqGen4Ab8sXVKtpNzpsQ/YvH5d5j42OT1S+ir7FV3VOVkPyU8LVKRR8Ge+qEf
phdgvj7i/u6mZ0rYp5gR0Jrq3ggpK3sV8wkcHG+LXJmvcwV4PoS+gHu5GapfGohvoyUiqa7+jEt+
gIwHNVexvAwB6mFFP0++c2k5zAa7E3cNtk8gmk2U9OOv4XevWdhfYt+5eYyCpiDcL/R0onQecdJF
6D93+smpBZBmtxNXx1zEbqqtn9ovHvOs3fahtEk6Xe8dxohTmrCZU3vd20Bi/8y8kfhvGlfXLb6q
edgKRp3TGNITuqfUaRA/SiAmFlxrqhEXtaGlQ8ctG8cjVBAYVcSTL9n77NsWOdrVu8qRCiFA+Ea7
de46vt6gyMkHGuVHUBpnPDVvU0LSl29AZvK6KdJBChCInKcYjZDVZq8zWr67ZGJKQooILpyhzzcq
xQsp6y6mVwyJBrby3zUs38tq+pSer2caQGU7tsvAjzO6I/c3cAntM2aCc7L6p/LQtaNoePXJREEB
gycJfcddhmQAhxu2iKq7dAvLNvRtoBdV/bn4HVJp+Vb7LUKiiSVmZdpIRRU5bGtaEosZsJ3XZ7zw
w1ffa/ODylbM0qiDWHn4pu6cvfBXNDhD0gBjTbd8OfRUiJM9thvmTozr3l7cJ2F1H3oepotiFxEt
Ff14cUG8GtW4Re52WkgoE2ERzVxmrJwZFtEO6xHzrCqONh4LQaS05R4hWsN57vlTBWKb0gaIViXv
sHqjxDOXbebJj3Yo3/yRdFzSCbDBI1zxW8gonJ+EU0T830eehlHbAq4suBINdgoJsK8ASwsWGHbp
BdpDlsFBB9SbARF9GH93EjjlS2050SKCl3Bk8hzicbUkXBVhPzpwydFkHsjIYXIp+dg7+pYqxdZW
QgIUhMyVa48najihEYm3dqUQvBU9LUMaEWVOThAJN2z45QvimcjiqmCYwM9NtwHLt6GijKrzyyKa
B5u8nZ4AgWL0oCHhbl4ZsNPD1A6rvZi72C4v+rrPpumeKBJxhwL9OPIfhI5T7YwaPTnjYol1bK/v
1SSGYZT34bTXZZaeiOGlOKJfuCSGEc01E8U5lKBd0+MUjLwVxcEs54NDaa1/Ik8f0VZe8dBRTtfG
gpUvPA3MOOKk+ls6/jVx54PrjW/u4HzNEpJ+KBEIU4IMYXJNcDJrP2t6l6x4taVJj+0LTni9dALj
RRL4QZJcFk9I3TSHacTesuk8tq3aqM7T805yzMOSj+m29ptI/4eWtD9zcFnHygxOIeQJJvH5fULF
HQeUrYEPhYDhVO7T2jDKJgtRbcZG2ww5jaDbqE3QWe0FkvHb0IZDVAEqw+2dnomjKO/INPrIrFhy
AbKZ7fDwMUsAGK72eTdUiMHy5mItbXJARKmeaAzySGYpVdqQXgenOXVm9h/nkq8nyN1TkPm7brTG
Q1pKcbLc7q0H9gw9xDiJkiA2W2S3Ksl+rdF/Xk0D7APebk1SJO7ms4qbEmKhuoyGDf69E6Qt8iZf
mT7uU6FuRpc+akRIG5SfcP4PmZqeSpAZhALeKzf+qm06YkKpUDzH5lsROC9LSfDfMAvaMIsUEP0e
5nYNLGY9EI+JKEdADcK8v5lNCKfUMy/EqROCQHtr9uvj5IUPFBJMhF33Z1Xa6T9UT202/HbpFA0r
MOLMC5xtGa7Tg94ltwnzbI8pwsBXgmm/Hf0vvs/PcgA2WwD2ouElo934ojHeB35HKiKl/95d4ge1
ppc8U48cSker6R4GNl16fivYB6VmWUVEBtwMe2UlaJcEi+f33KmAZGcosz0TRMt+XPr+L04FQCXO
r6nSS5eDUXQyhy2vU25R6aG4CThq0tU+EHnO9cHqhmSNZ8ZuwBTJQSqwGs8BGEsGFAeD+OmlW07Y
Nza6JdNPyjgu+zhpKV9IrLVKHOsLjcKSms+NAWbAo9vTaxH0PdUdgUWPktU47orXJcGgzWWfT+wS
ZVGqQ6fB9UOFPs+ekr0c02thFzvZDp9VVf7lb/bc+pQhZJDcbM8E9dtvu179l+ckITE5sObiCO/6
vhgdEqca6ozCQqq3VMKJlIEm2aiP5jI/4eNHr8+v6pHbG6uTxz9nnVbU2hE2GVrR8TCvjNl4id0J
XFu6GOBFi4uoUsqT/m8zsc7tstTS2hlEBBDeWOZVffAQV+a1dfpXObCWQK7/YXjUwjNrcos7GzdF
NFY4Gd3+UIXIqpYBPwPCMOfe8q0UkHxyDChaJhtkWheERKIOx1zXGPqvlnYJ8zOdjwCj7RCTeLRR
SaEHfOETwY77tAbKIeguZE54VyEBu0w55x4OjF2Vuo+crawihY7jwiAAz6jLSDnoTJrYSnwhi8RX
E34XjIKW1I/v5ko/DROgVn+cidNwy+bo8zvbGzOQ6hgj2npDHkHQ/JSebLfAr21+ZEv+YxQuQ43C
+h3zEumZ4ZFrohb7LmuYMBuS20y/4YWdPji2c7AbxhRWMDOJMwvCK8C+pgzKLeepyf2vflbfLGA/
spEpOLrL+ywR/h32Xe8yWhUTRj1ZImCQzBv1Vrc4R6xg4DBw0RP0wMV81f9ZbSe9Qxp0Mog0rOz0
kSTeJ4YUMcaWzAPCYiia8PxXX6CEzUnWISVTtKaRUb+Ue6/zRnaq06sP5WRTeLnaxD48YEtg3UYN
9FO5wUdHJR0P8sqC8xPZHFZ7X90ogR9bGIdME4xeM4kQh+kadm2XP4nlr3pO/TjSaaYjxabnT9N2
HIZbbw/3dj1ChMN1iivthU/5aGfqdS4FE52RkLLQZFrMgLE0rXe3Q0Tcs84IBQxQNIaCcqh6z0X7
TKce+ThgR2bdcRazFzDKt9bOnlIjPw5Z+LSw1VpSY9cZ9H+t4XK2wzBlqwclpsEFlrve0SVDOeGE
qJT5XPZozeJRPJaDdwVx+1CF7ckw0iPL1OtKzJKWftwgNb/hXAL4E9fXGKwm2WH+xv6Xkpbt7IFJ
FOK7j7zzDuiub1UlYIXVXyvn/+Cbn5MXMPkzL1ykv54/vGRsFe4yDAaj7S/sK/xbXGbRnLNmFgoC
B+uyvAQYVnevbev+9+9ZC0q16+1agAU3H2bHOYUjqwVUsOPGH7v/cXZmy3Ej2Zb9lbJ8btTFDEfb
rXqIOcAIMjiK5AuMIinMk2PG1/eCMm+1FJ2k2vSQstRAIAKAO9zP2XttQg1jH+Nf/hy3sZelyqFw
NGQIE76ONs2oQITFGs56vmBre5URE4LyebjTSE1fqH3wVg1EuxpNusRyxldWlQc7yeNVOhovEVHO
R0GhEPbDLsC6P+QFehEM6VvptN2mw95dBChmbV0nXjHPL+pCfMtzCndZ0qlUfVUcW/AxCxQsbtzf
9aUxbFvNeMjS9K3UQTo3lpPzYAu6XzJc4wOzueoOWuNBgPTv2kdaAYfE0ffjGJ9Y9IQnZL0t7uD2
SfOHt2YoN1qtkv2c75lWPaUHu4RcBaBaOfCCymvymnoHxSaBpMNDCyFjEWaa+bV0hvQqDwPM0/3E
yBYK5EOBCuBETIDwQgvM4TSD3u0kpQQp+oT4olQS0jVV1oZ0BvnSl6PxLYYdcyGjKr1LIUscKvxc
ycoEUYcy2WearrWWW2oldD2Io4mnu5ysuXXTBoSRQBp6ldGcJllG1vgkkqJECoP+xiKAA9J9QP6N
sJCBOb5/y7zfz0kQyhUTYv9EtA4NbEbzo2mYhTdWU3CnOOAD9EoBsR/CxYSCE9MKrcBTo9R1i4em
kM1Cazvlcaxta0uCYLC1+CSL0LX33IzL2s1gltpoTdDp4zOE+UAvmxWeOY2vodvTz9dgsH6hkrq1
3OhZrfz3QQwgm9iSYaReh3guNa29CJilsTc+FDQX4r6+gjhaMZvHI29PCQcjov3Y7xq8uNAONnaV
XOWmqu4Cu37Byv4aUyLHkHoiCfiB2t+zUIZrlgm7TlNeFFe/azPsdGUtrAt9arKbDEPeJZ8uuu3q
7oYQL/CMKdEFKcAw18a3XmrdPQMk20lWDNgHWJpSMCIaz9fJsXAjEJdUYl3W5wvVhPUKZfLaNfCS
F6VhbPkfGnmJ+9IQU7xK+/YLyjMEUfZ0KUz5FPOkNF3yZaRahv/tQe/w+urZthL5NrXsZyGYE+0Z
TUU5HpARGs+URgMd625Cxc0LgYxeWycqgG6zsMaDE7PTNGx1PZTx5aDDyyp7/ENxJ64ai2hkUoOS
kO1sZWW2l+sqO2w7hyhj54cgkhVpqs5cvzMqmK2UZgNQ1BEJysh73rTW5Y3unPq0IrjAPKp+gM0O
XQpEFG1h1+oNzwmm+sRaOxObPkhSVEBj9l2O4WwjOhJ+PHmytm+jMj90arUSoLxCwXSkyu4W1OKW
WWmfWuVdZufP49DcuKH+1OCDgluieaKuj9Qqr4n33vtcq14ANOmydDhZZD+xis7NxUDNfCd6bWXR
8aJmYm0Bj9CrlPhK1Ew5Nm7xmKPaaDAQ+KQDTxXyqdLi4+CVbxRBlBr/HJ7+0gHkaaTGwSn8BzC3
uzKKmFPS8SpN7HsnCK9aLtICIMcEjYYAMgzdyJOVO7W17uwQ8CnbnHurU8XGVioCrfmB0r0rqhZo
TFnRJR83ojFoDFHiSNLjUKtXGLm3WiEONDSp/gv1W2wruwFlGCJJHmGUdxR/WRNThixb68JNfRez
RLjGKngllOI9V8zpEFt5u0oayiGi2QMa2FpOB8wNVza9kAoPni8fHcV8NMf+1W1otms54Gw5c98b
SvRCXcVQRzFWz4lrxZ2ahzt9nHaQgK41hOBL4pBOUwPVhJZTvkABzepQVCW8RwubYRZdjybKxTCo
qb2OR6Wy4Hoq8i21kTP22S61MRFSeUPhpPpPpuy31GwfmUqvQqVDuOZz4RT9VgGUPZJuV5CSCFD+
YjRpwc9dZlOLVTaD8Z7nhu5I49MWQnmY9/A4DEqp4BlT+h1IyWyqULlOh5GA7Di4jwY6vVErD6DA
j62YMFs32GHrgjZMJJ+hOE3LfBBPum7flkRbLjAPnGa8TzmqeHGzdS9wETglRd7RJv7D3VIpuI8y
OGAIuokOUOhnCS5slEA6LcQzTmgyMcr6CWDIRZJ0d3kUoSwNL0SlfxVD/Zirzh2P8Jcuo41l+g7K
WYWZYXSu/rygOrcgn/KZXXInx97ZYdZzVo4G93Uw5bNf50gB4l5FsFfSUMEqycSofBmloZAZAG5H
+MA4//jHf/37v1+H/x28F6ciHUEh/yNvs1MR5U39rz+sP/5BHNv8p/u3f/2h6NjvTNvVTJc/f325
wcPJP9L+VxP06pSRaO9Z8hja5dGl+Vo12svnRzc/OPp81h+OTkXaZpNd6V6N9ZpoOJZbGPcWv3fw
+aQ/HHxyqRH2Y6nTQoqfSru5aQv74vcObfx86Kg2Qa2kxFC62Gx2YWHkOwOL+vrzozsfXBX956Mr
WgYRO5GwrlOAIx37dDWp14Nto8j16SdicPr8RB9dfu3nEwWKr/qxTHQvqNurrDePsSx+8wqpPx8a
rGKrD2Woe2bK0rH2lb2SEqv0+ee2//4CGWcPpQ22KdZ1oXlF5n8t9XYdUjeg6rJzcIL84hwfXBtD
/PwFEoWh5hpO60GtTUH0EmXKdP755/9gUBnzjf/hyTQMYCo6tpkZ8v5OxIixmsYUjjkz2/bzM8xX
4m+GrTFfuR/O0Kl0LfK20Lw0FEdDm/al2R8Mx6eYXlCbCnfzrIcdcf/56T54Yo2zcUx3gb1xZM1l
L3DwI4RWtvFSqdCpZ8QWhbefn+aje3I2oqWGDVSNndIz1MJSV7Bhc8SM6eSsfu/4Z8PadCy6L4Us
PVtLvqU5aDtiB3/x2bV59P7dLZn//IdbMiStoI5BvLMVDxcia1B11aDw+0NepctKj1F3dVveHV6q
oOD16UdkCS+S3/tm5yO9MqhYO8nooYS5ArcNK7qsf/HNPrr5Z0PdTZrCNo1oREcLYkPmK9ngekqT
dUU+nXX6rS+gnw15tWOPbhjB6DmMd4IrZLRpBJHPnx/9gwGpnw12ByZYpdfK4DnBGG0by4iWnTEZ
+9Ft2l88Wx+d4nzMN5VDPa7tvZZJEZMySI1Rv8eKm/ziFn90grMhzx2eKqm6HYv7hvIjqaI1zGmn
ufz8En0w9vSzIS4MP6kbre4IR0PDOrgDmXUTISqfH/2jD382sqNOgytiVnz4RgmOTmMVm2gMq62s
WaD+3inOBnci4qayjLr14hKiZ9NpO5sWRlYm3ufH/+gCnY3v2B0y2Uut9WxrxNrXpQpENNiVnx9d
+2CU6WcjWALmImxlarwwo7Hpb2ZhT5yh/O1XRT6tcRyi/UKylGxKJ14qzbTkecCdBoM2Quqqr1RU
ip9/lo++6dmAF7gJyW+xMyhr6o2hAs02i99bEGpnw1wJapF0gaw8Oj3Dmu0UgV3G+Kth/sFbUTsb
5qCOLb+zMUs3vo9COaJ9FwSgxTDVQQtCk1f0z4pBprqeCPcXN+6Di/X9fv4w7ZONNelW0pYe0abO
orAguIoeEu1v3QrtbNALzUHr6vBOD/JJLMwGWV2WZ+7y86N/9NBpZ4M+r80u1iBneBpxtcX4Ilj9
t6y32ErtRXit182VHx6LcVpVEeAKZw8ZYpWhjK6Dclcb5t6k7/f5Z/lghtDm6/vDdWxBO2Ztx7s5
nqpjItJ952s35UyI/fz433c0f/N+1s7mB6GrqjHGVuHNBk4ViGfejs0SPJ8UV+5olYSAmDaIAUrM
QUJCMWZ56JVTiiF+D6UG/nTeJVQGyDF71wG9YDmpvtnImCjquUFq5f4mEb5Btytq3fiumXjr7Md+
Gup7UPsqtTugUhmYc5e2IW1HvXQ5y5h3Lkxva4qHLXZms9oiQLfQYg7GVxBLkX0qypKm8FAW5Rae
X0RLpAex2+HTUHWH6Dd4YqRkNuEw1yXTAKtYQj4ESuIvKN+iCNlvT4RhQBICjrFgOalt3jwPuR4j
cJ2m3vTxuIYgtogUHqvuJasATBBhlqND+sWV//uF0fcF0w93tkEKVFhmYnpNYSI5iPXKqtaUZ43y
Fy+Xj4bg2dQJTrup3WQ0PMNlaw5DcGQHpYykDvzeFzibD7m+JWWm0PBI7WuzTYuBfcO2amh+sTr5
4POrZ5OizajOwIBqXm3o03jKcjVWKQiOcCv3n3+DDwaXejYxpkUCwwWRlZdH0J4wxhgDzUfZQTsq
40B/+PwsH32PsyUQlbLRMMDGeaSI9dWqUYoeWaE0+/AX+6qPTnA2G+KCNQ0oFZMXQMBq9nVu44XV
Sx1wyeffYD7Q38wR6tl8WKVtW4ACQ/eukdOsElwBQ5ckhRojxMo3hLz6/Dzzdf+788xf8Ich4UAo
a2pbpcncadmdlBkxLZ1eOhQmixDnUCXIA8tJBQ0iffjFZP/RxTub/8o4NMAlFaPX+0a6M2OETsBO
7j//Qh89YPrPX8hXoS90ttS9eMxj8LKWoE1ANBZmik4b4JF8fpoPFknq2UgH3dkHPE66p1mEOAxt
TaDyvDnFhekGtH9c8+RmZvX0+dk+ehrOxn2YSELhcjF4KIKUfVxGJKT3ESq6onDW4re+kuqeDX4l
Q2NY1yT9taoCTIN+WHgs5TTgt7Q0wkNd68KClLP5/Cv9/X2iSvDzfUJu55dmJQcP2YzYRTndAwea
8YVGyNbz56f4++cMTP7PpwhoBE+jRooKUoKkR0njRN/COKsPv3f4sznANGqYXhVzQNj6kTclSYRO
JQmTL58f/qMLNP/5DyOzzgdT1bKi9/DNTu0iKHpUgfhVplONmcf5xWLko7Ocj/+0k2GrI7mliTJs
iqBxnvLGQEWfWOrN51/ko9twNtxxweEAR6/jzYjbL4luMSAFZYnpF9PJ/Hz+v1OY6p6NeF03pJtB
RKeLuxnMAYBV3KlelSnOI3Hb6k1EYp/XtXIO2ixWn3+nD2osqns2/tPKMOUoxsEr3eyYRJJISIhe
W0JukOLRBgWwb++Hqb6oOiS5Si/GVQGRcZP49vvnH+Gjy3o2J3SWDSu8NnoPSsbwyiX2e/TFqDX+
/Ir/9VNBvv5eoH8tylFGQdic/fbfdwVKxOy/55/5z7/5+Sf+vX0vLl+y9/r8H/30Mxz3r/OuXpqX
n36DYidqxuv2XY437xAWm/9pGcz/8v/3L//x/v0od2P5/q8/XgvWj/PRgqjI//jrr+Yegz6vuP/T
kpiP/9dfzl/gX3/cwhqUL/84vBc5t+LPI/7nx95f6oYuhab+kyqBDsvHRp+luQZ3pX//86+MfxrA
lgAxqa5pq+a87M/pXId0MbhHddHO/2v/kyxKlW60JUzXVl2qvv/zhU9/PtR/3oO/75l8333932ff
cky6ZqpBExLdLK0T82w2JWc2lLqGfYMW+W1XJDBLhvwOWETCxhw9StyUm8yfkMpTH0/abDc0Xx1Q
lauu1tSt6dxI4WTe7ofL9ten/LGT830jc/ap2MuofDyHvB3TPJvCLNgJicz6vYPZYc9uFwM5yB+h
NFfpgBuaH8V0Df121YB8W+haoSzHoELU64+Pjo+K8vPP871y8ePngVboWDjNdITyJv+dzdgaEC1/
QlkFpQ97YiBJpSMlg377rc0q1MzIe516Za+HKPOnWvM3in5oHMNdm0E8HIvOvDFxYC5Hq0KIWBEz
AvDyW+JCUg5UGnW69qsPPI/hnz8w9UxTZUp00A9yd39+BzB74SWaAIuoaJoy2zpGaVutfVQ3K2jN
xwoozwrV2UtD52BJXCuGwGZALNei15OTi+J3FuNMxyiDQB+h39iQhPYa5Vaz7Bzl9Pnl/Xn+5cqq
tulamrAsHnyNq/zzh23IhZKOr++I5cWJqIDuTlyxpMPoASknc3km6Q/D4+cnPZuA/zorMnl81JqF
z/DsGdOmnuFpaTvROlA50oIp2K9IZcEiE6pgDvFuvpBNOBAtFOfIH1lmAPFQU/dXbwKDSeTsZs03
ydVV13IFJL2zmzWNhq7IKSe+2nE2XTT1+9wNfIxDCYh89OF6bZ3y3FYO33/pTGul1mgj8rgNV7Al
AQqHkGMdB1PqQF6R5Q6w0mLSml2xFwOirlgLlmLmPtm2vVU1XJU1PmN05RkxPSa2PtHYl/04FJdZ
TUCgm++VUevXigGWqu0RNU4gGBJLP+AMEQ+uYjzUmvZQkFm3NUGkXkrlBE+cpnaR15uZviK0bBaX
RwdVhGD0NHmI6HrVZQfpr+sRyk92su178exbhtwVbXDZm7L1Wj1vtrWgP2043VZzYwUHYbNRUQxo
nMvp1NeOGO6tbIJ9qg7hMpnoSs9OF31S0YiMBSWzGk6PTlB7QZLW6MT52jJM1JA0cZcZmt+DgY1p
KVBLXheGCD123m+JA2os7W9sEMkEVtknTv0NXO6VoZU30MPZYhZtt8fyi22pX/RBf+MnhYF8KMiW
AamCK0pyj2A3xx3QyPBKRIYBvQckY8Hse2wpbmRB4l+lfssvoNLJczKLnV1O9SICR4keujVPYxIg
6dcF9GLyKE6ahefRL5CZDuZGmZpo1nb7UIXDGjp/Ml23iVzz9pazCsj2dMqvK7Zd4byb0A6lRtkp
JQKps32kQA0Q8IqB/YtCssbHPX94NVVlDMGJA09nu/bZMDJ92zTNBp/AaCTodHFe9ElLRkJGYUp3
5TJLiatJgmEbaPlCm+NgG/1NkUykvlXCNbJGY0co50UsuxtficqNjytsIUV561vTsQ8QZE0S8H8e
v9VA2rfCJl+W8mHRvfh1h9g8rvxtlU2ktYCqSiO6oaGxKx2MbukF07oHDKXfEFN9G5fTN4QMfY/F
uZt9Y5MOYr3Kd3rLNeeF45OW0D/2mAhm51FX5Dz86kEHFrZClf+Y5267BBmDFHIOmhzCK0Qa4CvI
01Obi1zJ4hn4WWFeFu/H2GY3B0JtMUNEl8KgqKNa8Drc+lVXRx/wwaxLKpVFakaXUeVORCCl936h
vGa2etsaz01UPUfybuC9vOiU6Kod+h0aTnIbmgu15Ahg3vFQkbcWt0O7Te/4IMDEe42YxOTeqkvY
abP9b1Lt20zRjwxf6E09GUzZoLwbyFMzx30rsHigzWqSpWHaFzraYziWxcEa+3arBqCj++klSNVb
oVY7U5jtUsFo2iNv9GFbo37BRd7hfh6Ia9OT/jFUu/uqUmehXxKhmEKyqyM3ncZyLaFfrJ2iv8ms
ADiPHR8AhabLSMAJWuh6rgJdKNSdxZJbk0cplWjpj9ojMZ392p72VuzWa5Hw2hog6cUTLBekfxDF
0nojSvOrNWkrCXMRYedT1ODAIvDiSH8sW/nOdNkoar/MQ7TjnXMI9R5VoFWvlTq+g7/33DnMXW4x
Piaan68NJ//mCxt4iwUTlonFWSRq6VVtsbNgvq8hpjU68W8x7UMtCt5i7GoNjOcoiSsWT06CK8lP
V1VHhmRkj/a27V7CnikA4Y6zGs3AgijKIzihT6wD8QB/KE/8dgkdOcKuira+rOJVjHthAfrfp6bN
9DAGW6i67/Wk3hrkoCmFypwdF3Av1Ac6RjHK13K8TM2WdlS1qcIQTrJd3bOE85RQPtUtUnE74ARC
AA6HMCJUTq5TCWyiwgOJao0tj5QDCFh36MZIMlqZQQdlETDr7qUKxVUzVG+wWHNZGretezRg/KL2
gQbez89Njy8K9zB+mCjFUZSSA5KCh6SVAUKS71pNchmZuQOBN89Wle3PHHRlo5naW92RUkS0x8lS
BBYQyHZZVOOOyHPrEbsIAWam/SCkrA4iGADU4dxtW1mj+DcxNdBDEkkaXBDCIQ5zdqVRfMOgph6I
5Q7JaY8LN9tmaaZs9WTEYebDYtCYObIWR3rWQSaLv4QFXBMrUsp12A8vmsqip8f4ZKYscttWvdWc
6smPxuE29CEPlcYBHr6+dYG5RCQ1rKUWPU/j27zC3tk1KxjCIlYR/oB9XSf4L3k1ul2/dqdbJDLT
wo7HK1j3EQZtOEdl0j8lTa/vY7/t1sOEwJ3Eo+FQB0p/gJqIFNcMthNe/Yy0w22i9FcG79bjYMyO
euE/pIhlQ1W468YZiOztmeUiC7adhcYLqZLlot0LgPQsEsxvgLOMoz1zX0MV2voAF0wWWrcytU5d
QZs4xu3ULKAC4BSpjWUrfbHWpvaLSgTmNjWMep2S+m3GxrXWg0JVTQVfUtU7qKzzi0hrbnuHP1Gy
hvVxTh98IrWIzatDoCqiupiCRIYV/pnEnn6Jgw5VLvV9WhCwrJKvboMiz8EtYRTDY4qNbquo0TGI
YFzw6l5osVIC+TJCL8UgllbSusIC0AxfsCLWS1gs+Ccz2gpSSVmnO3y/vlau/UK/bePYX9Zu7jJF
W0AQDGBLXDC3yG7MokTp7jA7JvgyA0j/BzTICwXaysloioObzYxnXtAkU+pvAhkPC3EUBAnqPNqM
JnrY4apEZWiAM1rIYDDw/xL+WzIG5PiooNXUo5hYTfHN5jWwsSOPDltES++bwbOUDvO8qBsGIcSi
XJLFdunoBGhWxBumtfRcO/2qqwV8qXZr9O3B1Mb7Gm5pV5VXWVDdt5V2Ih9EX5bWi622NjgdI9yi
lCNgohfN0tW72XL8dZTWY1lnO6Ax9+jEociYHamR0/MsJcVsUtnpjVNIYwP1uyUVw9JPgU12sM9y
buwS0jc7ek1mI3h5htPJj2dQDVXy+TW+ABK+kqN7n5okuZAT4G6z6nXAwbmcLMyy7lDgWoajBfYF
FnX5lbDV91iCwpyYk7PuQMThTqgBwNqZ2lSXFjX36ilHfB0FXBRT62NU8KC5ecuuRionS3NkVRa0
pg9P64sOvJznr8JDrTvHrrQKaGAVtxEXvNVdpqUFsHogwZ6UE9SgM76syw0UwhnGPkVVQFgS3GQy
8BLCCXHII5y223yfjNOjnOgPuhGi0nLQb/0AvoYuiXkFVZGXfbQlgJ4UvTDW19QU1nnizkAi/EaW
TFvk0wH22Gy8I4EPDH2B1wXE6r0bReO2i2CmBSo0p8BZEF2Sr7s0M7ZKOAOVx4vSHefvd5u56Y2C
WXNdyiunDL+COM/haID27F0swnnn2Xav3ZCvFg+UrZmpV67qQMCNgVJh6VgZLC420imv1TQr140U
FzY+2OPo2MirsStuMqxeiwCxzcKeeXK9mT0muUgvMpiPPI7KskkItMmjJF9qeIZztbG30jgF5dBf
BkmyZuW0kJiJ/GYgfMqBdqla1RJSCKyuPn2KAmPYNKjUOgSC0tfWWTFcV317Z7Jb3xi5vQaGJnb5
UAGv9fH0dUS/llBL7MisD7zpr6O6+xahEl9lAgKM9EG818xFvZkwgLH9tDbwbCaqo9JvUFSWy86O
xXYcSAjHyPTYyT5YK2BgiTJv0LPhEm+xZQfqSHCeyqtIAgjSaIjlc8ka6FTcBN9yNSLqz5RQg5hC
gaBlaLmSVd07J5eUkra90sDSLoIw+VZpCpYg0W7HMts7uXwz6cAsZClY5QX9i92bs13/3e2sYhfJ
+JtUJ4/qjr+0NCxRjYsNrpyytyZgpg2YVHRDvWXW7b2qecubcCdIDFvoJNfAt8g2OLPQMnM+mOeN
+djw2rbCKjsGJWEGVlBdkuGw1V2ikAp3CveGVj3AxTJ1nYWDuSHEgVDQpp2OBTGNrSIfqiwM1+Mx
1irtMJAwsCBCoFtZ02ueDUeQmxetA4PaVvUaQQqdYQNepcwAs6ZSEatRBS2MsWA0CyKAg7baMgOw
glHTepfUZGyO0tnkynTXIakmMtsob/jk5NlWTCNK+TY4XXdrOij/azcq9+40XWC/ND05OvgLlTJZ
sWQM0UAoJSjm5vJuEimiHse8iehdH2WevKbI5ZWa/CGE5QQkFsqFqScqtvCCHUjc7ljwRHuHhRg8
sihZ2pZSrPEYFisywLQ5JjD2a3NL+g4uj1y7BQ6mhLXXVZb0il6yiVZLUIzh6CkEAe8E9ZA4nPWW
ZinLlAeftATbImTSqt+b0ug8dWw7jyfwNdWA/c+xG62aq8gO+cVX1C+iAPdVq/Iu6/1TC1Fsg+qq
XfG1mYSpQHpJDROQdRWgf1vrPTn/AgrZhRwLCHbULBxFbQUJEzrfUIGDdQ0aVXWUe9jlMq+D1rfQ
Wz1cf/9tWmUxqXYttukIHNBIopjuB9PRlBF8uc6otpC5tw0mH6xJxbqbY8dTdXrxedgWqSiHXWXF
Gu8C37yo3e6qnn+X9aJimStM6g8V70rNGnZRDxkiq76RiEQ+ytzGIhgJd5d5YhLBe5/2bxlXW1H6
fl3ElLUF9IYFKM2Ce4+9ZogBm+Aq6i9AoINho6uIbRhDYp/z1u3X0lCjJcqby7oNuRZWLYhY5xeC
Mu+IOliV1bhQmmbAVl9kl99/mXScMyk5Tix3g0UQ39ux6RwJ9MaFQvRZZgCHVsZdl5Zgew2ebRAs
FMFuHJMpK0nlW6tpEPEjivXJDsqxcs3WPdEy4tHFU4c3vQFXUZbAZ2LzxJx+FM7ULCdlfMsn3qZm
QUB7FbG+Ry1BQFO9Act46Q9AfwdBII8y7H1wUeUUgD6Pw0vFyq5sNjqrLExXxKOQMgCjxwC4GY2J
tjBALG/lHFCqYlfODxoFijme0uBxaYb6WesJ2i2dEaId8MgkHTeT7e54Y80xOena9eFyERqoQ/5O
t4QirGus4oHt7E2WITQqvgQRaxe/I67LnrDwzfWPnEkMH+vBCbUTy8SN0mnXSaWfhiG7nYS4MvFN
QyqsvpZj+ByqNXDB5lUlkwniHLygTJmIk+ceIXBYugM2AQW4vcCcJAV5JVmhI0/Bs7u0ECAtxgxd
HRvMpiwPmdHCnxFXQ17dudWyLUPKIrL/mg65taaYufJbmCeaeu8AtWXFemkP6KGMomV0tORC8XpG
bchzwtS6igqzvmpG+97VH4WTY6rsm0VvLAfHPkoXJB/kPVwkvHhHhRVNX1b71ldwaFbDrWG6j27Y
P6qx9qCJgi239MTUbfpSUBrsh6WlDnuh8K+d2emDtRTYIW8KKi631D17BpO2YUveskHk6YkttV+F
QfkkjfDOtGPyYLKiIftWe/PV6mtoKO+KqT5qLuFFeWNWxH1SzCkdlnX1tVkxeuUIgkUjy3YC/zZN
ywhT5zhlYmFV6gGLbjpzHkMWzGIfwuFaiEI7dl15IxLRr4gBeC7tx0IhzNponJthhCnYtTixEmdL
9M64tFy8K1SNj0IhvU5bNxxj32YIfqXu3wDtvy7EsCE6YieE71/0o2QYRhM+Mpb2GgJVYqm6g08N
CAMvEL+YjoKZACfSiVuYQj07+JIQ4jYTLzoct3IIAM3ECXGPvWby7gvXSuzsezvvMNtRWsi00Vyx
qoIAw9ZsIfpWHOGgLdgxJbxG5FeKQGJBUXTEGG0+d4rkAcMywHow8sjceB7qSNuHXWmsgwa/oG9e
B6EhNy7Ef9YBRQB3B88ZaajPEzBNWFGFeV9U9xppAeis8PL7khFkFsbSNEnGqGTw6haOeV+3sA8S
c6naIfFAoWKSDuHcBr1+2dRAzw32xW3+FKchLGdduW8SJlaFoIplPIlk6Qdrh248yxZbXVVTfoMF
01ql9bz05609pw64pbUm/JN4WUNK4hvZ6acs+2rC8XDb46RPUpBxlJzQKrDyI/2oWE0u40SVaAoK
u7qRyK9OUEHvp5yHB5rXKqMquzYavT9kFxnhh1sLPwXe8CBfTIZD7SrP613dWu9SJSWsTizinOH1
uMSjbOMgI86a1MKl3pvFwvLHYGeUuRdKI9pQfnT4LBNM/Vxe1z40XAPUdBUR+F4EyVsNyie+h9zo
WlVHRhYMor5oh5VT4S7U/erGB9DN1zeg7SfuNowxhoUFU3oWFi0bbhDjtKiwZgs7Idy3HE7TnP+h
kWlOIB/IqxLQB5PaXJizXp0APFKn6AFxlxV8MrYOhjnwVo2mV7Rr61iriZ+eumK1hnper+Oewnmi
JsPG6NIlPlwCFgcIFbjsB1kegqpjM4DaRMe7foxqe90SjnUhQEewWr1U2C4M+NMPJPX1rbOFZ5IR
IgyZMUl9AhG7hnAiNpcbgiyHnYaqbkmw1S4mX2s9lbG568AqYVcL4qMbF++JS3qHVTQrvWfqwI+M
x7dKbtyGvULfd9tK2gWcBgZwYVz3U4AjtW2/5GDMAPy6vMBsfxUMHZZ//OZg7ru7QCOY2a31xyzt
rKObNscMUGLZ8F0DnwZfzoac0gz1dHJi59Bil42eaS7yarBwLEKjL7WbsVbT28bPviZdnayHEehr
qY6JN+np7aggMZH18CXsIkiCI+ocqQdbLR73yZDgkKMbMWVacdHa4llP5YPeC4WXkTmsE4mlNjIh
D+HSHDdON3xp+mJcqyLuPGxmUEBUcSI8FL6enz4FSVRsHaXyFx0vZ/zKJR+/Mgs41UQiUXf3YFFf
Bzox5TUDez2mfbZU2uQFaT4E9CRxdga5U3sy5vCEE+U1Cqe9tMz8QfcTooN8haohyJV+snZW75E0
0l2Sjb5RLc9qODqvm3HTsnbWjdS9sMlcXLQidI8UReqLMXcvZTI9deVwMHGaQ73e9rZVXBmSaE/W
axQSjKHY6zoNNeyuczIZi2sjNkLw/5VHsJLckR/jL2SrP1SmxHDTRSMu2nA1zv54AmODo/utqy6H
SPBbp5q8OFkTacbTosT2fPh80ymVxowYb4dR22WIZU5UnRWDkTLQQSUKqFnWdic2nSqBBFvOAyq3
EBs73DNCWPWdbTIwq0YCPpHY94PB9cpBNjdVR9VQpnBNQyz+Er4QzURIRSAQNnEIPjIX0zs+LX+b
lyMBbz1bUCgL03aAHkFZAPc8re05l5s24oBslX11WG0GYdrXGKxp9vjltYw7uZoyIs1Aw2oYZU0Q
FhsHS+W+iuG42E74lpAu+TyR0bSoh26D1tBfAEqHc0Kwz4iry6Om2BLMcvHuV7VYOSRAXyQdgTpT
a8iVzLSTWRl72/TdzSwlXQk6NYbk/SSwyG3+D3Vnthw3zmzrJ+IOziBvVVUqavAg2fLQNwy7u82Z
BOfh6ffH/nfsI6PFYpyKc3NuHCEpDBBDJoDMlWtNw0CkMkWnsci+rzUdd+WM67AGwWGsFSQF+uRs
ryrk0PMDdnJvY2TyprGntnxo4Gnrq0/JXEIi26AmVi9QCM+Q+f+T/Em692Xawd0wwrwIV6BOmrOZ
UR+YrLuggIjXbSTs7iRt24S8QTrlPOxQIE3jXt7KaIEfrLwfRo1/Euu9DqA/EJThYKjdi61BlVvZ
B+Jn8TPylAmMMAIoKWJBQoMDGAWMJvBt7V3dzby3fsCjZz329fBgzfH4oW3Bu4TPiG7/4bkwzzSw
tkQVx3IRQ82A5p9NuX/SZuRJ4S2Kino6moPhBhM1+1ZfgVKJdeusz9ysfO2UhZAzuVCrknscSNiX
tgENUzR96pHbOci4uPegwX9uZf53hHe407k0nOrK6m7dNpnQnYzdoI9ruGF0nYdED4+N/JWOS/fM
dZ4iXa3VD670SQNCINZ7E1VDnghkO93FvGIepC6m911ONT/OrjqOdv7DRZDnY4zg5ucIvkCKuilu
b9GGGylgJPa8IBRT6vJGX1iAfHr0IRG8E9b85+iSMkHSVIezWgOkp9V3kyuJNHUJhF3m6K8nlPYe
bQPCiq3/o7AS/dPwwqBjD+LirrC4qfnCOPceV+Ci/WijL/e9oyuPbANRWtTf3VH2hIAiEfSa333K
iujB0cLz5In2g91OjwgdEx1yYHhFtNW76YhSYYwvPI6q4fxDrwn4RdRMP+ow9DmwO0NSEh/7wf0r
pALxBi3A+lil43jnZBNp1ZV1hWwHUZTOemxNeLhgl8tckX/goH7Mc1hnNcrQc/BHvFyK6H0x/N2a
RfsSOQ3BrDR/XOrFuV01NKkO/gsOheRdNS33VG9gBq6TvHfPMGWFlIJWgut/Uz/1vv3X1KCy0BuI
aWmLIHID5/QhXzgYmlSHGUjAuZM+c+/RblprOY1mBNfbYH1q2vCua6f5MOQNdwo96oKh+Br51gP7
gwK1JkXiYElR75mpZskX7VTq5X3Xe/JEgEy7I1iJ8+wHAbALJqKQx59bgU2N2pYTPOT12peW+ZCi
ZiIYqemdp2aeUTzKiG7QKtLx6Al2R6F3p0jXIbZCcPa2IjuVzf1hLrzuMZud/KFluT/W0GHezxTP
5XmI/AIXkPO8GLdJsXRnMyq/WjzvbmRXZqTM9RMKTJxbSLYdrFr/ow0H66Uhdsg1qv6FEOJK4WNl
R3OVXpk6DrxSkv0aGsSlmhYNdHu4RemNG9WinW1oce9iL4Mh0kVQR0Ms7Gzao3YU9honNQdIKVsC
mQnUlB+7uDTh2u/Nd1pErpUrZv3odOPPNDT+ShzR3s4ru3Sbc+VuIA2bJPjEZLbutF5+yExZHtvK
CY9WTNKnziD9Gsle8nDS7hLUGmRauM91tTKXRNkH6Nz7glJ/ByGTpoKD0uwezYEL2BxWMLmO9QfK
CzzIRMzlGCJ6doP6oIdeaOZ8rODGfG+24wER5OVotNBWeVU4PE9oSj7PY3iS/th8kA2S0yVM9mgW
aNH9aIs1uJQZz/X6j5ZNFmRGCWfH+iNJMvMDW+YEsbCOFEg0Q+Ic415jbjvvIF9+n6DQ+KkN0Ccn
BudlxidjzQX5CbRj//yuN8V8gzwBoo6Vxde61vQZ/Gb5UR/nuxWV+tl2UmRdDVhpV3EZa/hqOe7w
nroFttwih6+G47vnaeGr//lrsUJqvKbikpRAVzCEiRlEvv8p1Iz0V8s7rq31r/ZYgAJZg6M1PLgF
JAOz7D81CMpbc24/gZ3g5WCneLYqsCot+ZS2NZ5WX/5TKf3/GtH3LvkTGp/qV6dC+n5DAf7/hPsD
kbMN+3s3Q7v1o/kN8cd/+A/gz9CN/0L2FsCfDlOnMDwAdv/B+/kmfwALCMWuRawO6oL/hfuZ3n85
tvBcj78DrXB9QBX/A//z/8vVXcP1ha67puk4nvt/A/97CwLqWaaK+luWcoIhpJdB4+bV41JlxTdp
lbzsXs3DGzi+Ffvxf1Bo/2FkWJtXAE1lKokK6qiZEVORjxoaZnDhzmgHH4fSB8R7uZe1tbd6UUB5
qHoJYBkC1RizJneQt173LS4qh9Rba5p90NfOguZ9okXZzri2pk3BupgTtVduvVRBjIKofRhNQz7E
eY/yz+URGSsI+K0hrR2/gm7XHWQwdj5XMKs0/hB0iNnBbWsvEhlirYNdOnLGvy3DhBIpH7tv1uJ2
UGnIOCVEbZvNl8ufsTXMFa/26iu03NbA9PR1MMi+iQ8O8pmkKNO56HdWbmt/KIC/eOjIjnUCZ4WD
/AQrt/ErzYkmkwfWyClfHsVWJwrQGo6hkshMLIMa2KINN1wOW38zwgBFHHG5vdzJ1lSt6KhXU9Vx
z5gc4hRB2BnDB7hmxo/OguTe5dY3hqCSSFQJT3QqUKrAQ532JYNUuDinpSfIAoiFY/5yLxtjUGkk
9AgmI2TSqyDXugHWIYDgsFYmz9e1rviCNNVIdpOZD+CA6Z9qQ0JXH4vG3aun+afQ8w2bsRQ3AF3B
ZM9aJQM3m9EOiGAcA7CiRaF16oqijilglNVD06QoeeCHEzjutDh278GzJbzRCgJapzDXQy5CSwEU
oNM6Dw5hHX620+Up+B3n+r/uUKWemJNqrIBnyiBcgDCjP6KjdZrZkV1QIq1BiT/HyK/zZioBlri8
56aTtEGPPF3ufp2ItyZIcSqOHY+Dl0V14FaNdz/OREAXL61uJMReCOj0/s/L/WztI8Vt9Pkis3RM
6yBCOPW50BA5vCELB0frde0rXiNK5JIZlS+D3MnJvIWQQ72QOfR2vN6WsSn+ohvdfrLSuA7Ghucm
lGnpJ6BT6Z/jXBc73mKrC8Vb9EbU5LrIagha5xb6Wo2W9WYZHSTIhLjOnFUaipw6P7+MPRmkiUnY
IQEeFt1kvNTynXXYGIXKRMFhu4RxyPFgo9HcnpYRwOmxL1ok6tHvTr9eXu2tXhS/QXmAPefCkUFc
k+W7GbXe8HhkjUP+fiLEtFezvdY5vGEcpuI9en/uRNjpZWCLET5Ih4By90kY0yTelbMPtXBoTmVz
q1WGqT8N+UwU97rxreN+dXIMsV4blkTzzh2S8rNIDNs6CIhUiSf4ETp8l3tZh/HW8BTbt5pp7MCJ
ocUAZARi2tnkfXAaNVHIYwGx4VzfGC7iaJd72/AApuIBBk9DHn2q66BvpQfnp2zt8LT0cflyXfuK
B5ik0OGENLm2Zlys0Ylsq79sdMa9ndna+n7FBSD4JLWyTmSQ+D6gH8+tj6Ob56fLX79xDJiK9VcT
QZRGT6sAAHJcxjcxeEyyZcAhxEu+2IsbIGbjEMTnOuc9ZLX0QH+G/rh3DmxYlEpcUZrRYKPqjveR
g/8tLCzzL5jTqKcHq6ftnDUbM6jSV7jkQUmQztzJSfJFpLpGm2JdIX5dNYWG4hRK0t2U6RY1Unlz
hihP39pIGhMDDClzTFCotNoEJF4YeqSE+mzOvguEHP683PmGLf1TSvXKYuMpyWYyDTLQed4XR9tt
Y5DImTFPT4mEn/iTiMnoPF/ubGsiFfcgCR2FoszZinax/Ex5Ub3ozbSEOz58nbA3/IJKVeHWsNIT
M66hKp01cFH61wJ0XxW31RE5gJfcTc6Xx7G16RSXUABGgWyLQ9tzhqw7WdPQC1gRazKBiaEv3fG6
bhTPANS1du1mYLp0pBN7Ub90ntfc+ARqr+tAcQ0WqtZtXbP4nQ/FEHgog3CM5Q9FfAaXlP283MvW
siguwiSuWiUV7/LRyYvyxYitgQL6qvBQxNGKELAEle8SdLGtazsD29hoKnND4SVmZRnczwE4lABZ
cqM/6oNVtDs7bWMDqLwNvuxS0YIICeQcQesxZFTynDxpkv1Z2sm+hnyLkIOueIYot6TZhYYMrKHy
qNJwEcLta3nlIFaX8Mr0q6IppL9aYxmiZlMKcuZyKbvPFdIw17311HK00O2SjGop7gMl6idaqqHC
2o2fIGTeK5zfWun1968GERsgs6h2kgEE0giFClu/BWVs3F7eulvrrBj6gEUX5LJYgNayHky8Celz
JNErmLov97D1/YqNx5oJQTeUqUGSxfWPQtcoGii0pPxyXfOKhXs1MqxlMnFvLubqQ+Vo8wlJpd2b
2IZp/1NH9Wr23UUzpMkDEyzX+GsJ04qSJkiXkwlpuC58twpbXR7HWiP8hm+nUvj3dZ7LLPdFVbLO
ZfoRCNw3D5ytSUVZm42PEnFgOC9/cYgiAIkQ8M3lXt9eHENlZUj1KSTe4hO5SpN7CvdW0ejny02/
vbP+Vcva2W0XTjkeJCaZgd5ytRwMqRkkARNtx75XO/73cWj46+9fLU4/DXloGlT4tP14dpJuOXZW
S5GQ6R+lu0vGsTVH6wBf9UKdKwThpN4CL0ZdZqGWBk6voj5enqatMay9vmpd+EAvLMlVv6qTh1RD
j3CmsuXIYsOh7CNJfrmbrdVQ7Lx0o2GYiLcEJE/qGPbJUX6A0wTccmnokF5f7mVrqhRb1wagj8YM
YNqAeMWktOTgcvu/crUVS68t6Ym4NVkHxNmN5aGcEVg25E1qtjtrsfX5yjkeg9wbfLK6QeE1hnVD
deI0PJQFCa+9Svn1W9/YsZ5i5J6Dus9YN1WgFWigNInZ3zcSaVlkjaqbKUew0TIFlajUTJ4Mubif
Gqvzj04PRueqFVrzGq+3mzPNK3y9wmSAXuH0q/a5n/V4hyLlbW9peMpxboipH6qczWxaiCBGad9R
KVuiO3zoBz+jLKSr7O9ymYZr2Ec9yyCt8ttw5rhH4g6UEWWMRo2g0NTCze11WOvt5fnasBtPMX6H
zPCCgkAV+G6nQdDvVKcq6YxHJ/XG8+UuNnadt/7+lQdAVQ2WhJD0hOW59nFuCjTRujLaMfytJVEM
H4b+rAG9inavu6Sfilnchl18zI2a+q+5/AmOq9kx/g1P5inGLyXYoFEjl2nGM+54XMZDIqzxsYvs
6IVyqeJ0eb7ejv0YnuIHKhvVOEqkmS8T9oGugYuFt8q30o7BevlPSz13QVZ3ztfL3W3tAMUpFO1g
xUMoOccSmYrDPAGPQ33YG1+0Gi3r6zaBUBzDolEhn66J4AmlkYMO6/GdR7Jxx+9sbDGhWH3XQkRZ
AGUMsH1xKymLv4PnPrvORsS69V5tYL0BAgHwmbOlz6tjXyKRzYsoDoQ37V0iNxZBKHZuapXTU6Nf
BbOdGI8u+QHYCX2dWvmyMo6XF3prkhRTNxGrN6zZz4O2RZ064pl7mgTMCJdbp86e6XjD9wvFzqVn
uq2VtRSu5375NDgRPaV9FhS6tzyaWd+ee4fSXH/pJZfMXFAR3oLBmkTyY9LiDi0Ir0S2sUazA0WD
xnKpGS8s+7mN6wy53dQT6ZHH1Ph5WBrjPvUy+6w5aXYvFtm/5MniIsI8TFQ02iP60q35J1j/5mWg
zMqhEMhC6GjpuJcfBj/VD14aInMvc214l5ixo1PgtQjnWETDDCkFF6L7sqce+iYj23XfW/lyb4Ze
9cGw2/yA0mX/bSkFukG60RXf6gJN2xjo3BGVVe1XPq6MHZ4s3KfZ1JzxZFP1cJ9HYvkyTHX3pV+m
yjw5kel+yNDCeaH45Y8mnfSfyHsDGBvy9I9ijr2vZgcPht46lAtXxCWcFbbGALkEOn549oZRDyBS
684kmPSHytWzO8/NPYcnObSv1rKYz9CpeH81hiupMDGpAkg0qvW9xIfbL3RJ5QJ+tahjtoUQnxM3
dW5cN1vaVWm9i+QBBmT3Vygbgbo46MVTThU0tQxp6H4EaO3d5ijDPkVh3Nc3c2J5XwoKLuY7mEHW
UvShCP+uuiTeiwdsGMiKSnhtg1Nr2xDHSPQjyTsftVLYqAbDZWBpbbdz/9pIcxuu4kVKP9OWEThx
gJKP5tyLzssAKi/wCkE6MBkkxzrbs1CMtZvwnHoh9ZbVoo1TEM8V5f83Vugt1s7HrON6y5iUYw3I
oJWZBQIwoCu7tZA/eU8A80c4NghWJTrqSHIs4BOgzst/HzbSzXdOuY2JFsopNxM6oCIrggYkRXZK
kKADVYYuNwC7dsdbb3WhHHBOOYJuBDAdLG1XC9RWzRmB89D+7rVxal85DuVYa6k4dSMrK4MEIeOT
mVvdX5FfIA3ia95elmbDo7rKwYDSp6MNpp0Hi9vr5qGzRK8fBBi/75d96lb7yqnQodc32NEMp6Tu
ZWcgaN2hi7u9t/HGFlMpUuZwGEcxmyguh87XENWyA6q6kIt6sMeYa+U6OYz+tl1/zFPID64bk3JK
hLaGJFub5YHUh+g2Hebm7JS+u3MKrTP/htm4itn046K5tdGDTikEZbNQKXR/JWNtPCFzZZ8bd7Td
m7ovqAG+PJqNrewq1oIA5JRDLdsG9pQhMkjlywCZdAIJNvn0Iv9yuZetfaAYjOEkY2YTBQ+yqnAe
wlzkUAF58ufl1tfd9NacKZYS5zZay37cBdKJXOtmMBpYa/KM+t+sT0V5qGTa9DurvxUFchQ/Xjqu
0/dprp1hgqpufJiKQyhBoLaJf0x5/NJC9zUlFZRm3HapUH66PMSNCXQUz77AOtTG1UQFwJxP52rV
7a0Tr9kZ1MYmcBQ3kDkUCYel2QS6DjHcDUxTkXNCj8KHMKQIAdNeHsTm3KnugHq7nHLkJoCBr38Y
h6KufwBujlFyp7Q+vB/XCDBaTj7VMnkS29bdhAhs+rGPJyS3Ln/EOmNvbBZb2fDSLYuexFwVlIDd
/0iWJddvRA0Jdr0Q5S6srj5lLsLBKXHdaceot1ZvnfdX92+Ne6uekNYKorq2PxsocqW5v2dbG7vf
Uf1RlVg85+o4qCdXHLIq7I6zZyWnnoR7ovlfL0/b1haxfh+CA4WdI+CbCTJkw+2DhRv/Tgn0CEl/
WNg79FdbnShr43W9YxIl8M82laWAt3PrkGcTBCGFvccTurUUqicai7moO9uH96OEwMOytHfh5Iud
825rLRRPNBWhKWwtC8+hMJxvQwXoiHu/2WVHxHfq4RbeM00er1qRf8jsX20qv3aHzNN071yXiXuc
W26/mrZAz+Vbw86+3TiMVDirYQFl6OQYBZNOGf/fYiB5fg/yqBzhjylld6qJ5Pd308jd5PKgtnpU
PFELnVta+0N4RnHJOJStY8O91Q6gBgbL5EzS84waA8t3hz0Q2caGsNelfDWNw+TB3w62/NxmAHoo
5hk62G6QtjBuLg9pqwPF+ONmCvUpw2E3qJVbvFW6LDsWE9RqOx1sWI29dvxqBKm5mI1MqWsBO9vd
Zn7mB1HcIzSUDlc6MFux/hpK7XSaYXpqa4qk22E2INIy9wAcWzOk2KRjJwJCVq0MKLL+OgzIHVTu
WO5EPLcaV0xyGaZkNO25DDQIJD5AwObftoW/x9a80bqKJM3I9rgZqnyBJlIUM33dD7rOME6Xt84G
BtNQIaRoRyAejvbLmUq74lsnNBtOe5C8PpUcB/j8XACrE9hGixo7VxrmQ7Xk/r1IhzTovAQ9+An9
ctsfvjbRvOMTNlycpVioVTu6FZVeERA+9DFOEY4/OzOJnjL4L/+mrjRzd07qjX2tAlC9fB6pTCYI
I23oXWNoXN4J3bDvdMScr0oOGyqCtIw0XwNGQ4jHpoqc5H/3mI+6+TmKlvbX5TXcGoVinQRlABvg
OQN7JBDTCbcECpzrwdz7/c6SbG1CxTpD6pk9Ch7SYCyBgdyW+USdNEX+EJ9cHsPWmivnMhL0Ti0n
OtBb0X9xBtcKNK5LB9lkzoe8qvZALVsDURxBmiwmTiaczl3WIMzjVCZaEZBvLWJnprYWQ3EGlRnO
vRu3aTAsrvsXpf/2Y58Lg0huUbo7k7XRh4oTJb4lXRflwyCc0/K2h5k6P2rjvPIoVK774/KKbHWi
vAdEEwlCeiErYlQxuAy3TCHEEnMCx10Ey+vxcjcbC2Iqxm7XQExMfUoDq5f2yR779DDqwrtuNVSM
aObaeVRNTRo4Xuo9dsNSfeCdaDzlae1+u24A6/y9OhvNwZ8yFKnTYGrMH3VM4ITKvCskR0htmeuk
vWo7j8bONUVBhWPbyo/e5A2w9lXtda5JxXyOE8jFtnETzvJaLIe4shtBfZoWooALqdRetGxrhRXT
TiN7qaXUksDVY+gUMs9DDKvULDSoL6/Ahu/4hwL81SwRsBVx6ngxhDn2D7+FmbfJ0kd7mt6Pw2Tu
HBUbkSAVAiopY/dmilIYhfV+Mca/x9KmRDvsj7VnfG01U8BS9MmGL+vyoDbMT4V8ymzg8RpbSUAx
MJD5uDesB92Ouj/0mfrny31srIwK+RS6A6GDRpZmWnwEqMJFnI3GW+6ua12x7MlMzQlioyQwkd8N
DFj7AhLP1s78bKyHCumMNGFEbh6RYVpqPz9VE5Rq90nc2z87A4jx+wJ666d6iv0/5sLQIcaZPYL1
weWhbS2OYvMdRJ5ycHm1DIY53UGGoz11w5A8lFEqXi53sRFEUGGeBny3Tga0COhMd4Kp/+9ygnQi
mrsfvj1HcCUQzbZniFEud7e1FZQD3nVh0HMIygRkQqAPN1CU9+dsF6u/1bziA6pcs3SRswM0O/Uf
0DgiQzOE1Q5uat1RbwRc/klWvHIAVHrDnierKCgyuK6m4qPTzsNNpFvf4kV8RWdup5+tZVfOdulO
nd3FxEEqDR6Xtms6yCuIg0xjXO+sw0YX/8J0ogqXwOTN874EoXHj+kX4Pq41m6KZqm+tK3tRzvbG
ts1BNi2hFh12aDFX0MKkMBy0EJDl7c4FYmPNVVwnjA9ysNxZOztWN4MYrR+tcb4ONWzo61nwaskF
6exElD216VCv3YR18iFHTfdIcfqO/W19/bpArzqoB/xu6tEBWu4xFLt6c9dOU32+ytz0tddXrTe5
HAcocWFLgmXu0ZoW/a7Wyj3g7ta3K8ZcTFG+ULzln/uucG+FM7sAPpr/EYmh0vttAZKt1hVbTtCk
IFNUwiDVVb+8Kq+g5Df2YqdbjSv3czMdKLDSWu1cunmMaHFS3gh9SHZe6lvWpRiwVTdG2cMODNU2
VEI3hein+qgVMW/bDrasvcTk24P4l6oWycEFjjl4HFoXWaVhgMS0asf+qkvhv1S0emp6Lcim/LNI
0xRhED86j4VZXhUg1VX5EVjougUBUxxQU3MpcAbotA7CqwfzBo7NcS/J8fZK6CpsM1pMc4g7/Jw7
i1/RgE6xKY130oAm/xoLQ5/jdwtjZVvyskkUNGmW3RjdSB106F1XSKf768q/st+kTIdakyRLVorP
b5ndp6fG8SUseVb38boBKEYMHaWXJ6kVnkcJdyv18l/budtTm9mafsWGK+lQGrfQeG1EL4YnH+wi
/GKD/b387VvNK1YMwSNAJj+PAgmW+K4F0/jAHWwJJoS2rzqLdV8xZX+u0DiF6v5s9ctTPMOgOtd3
uaz2yu82bFhFaXZek7lWkvhnf0yzx0oWMxRbjQYR1uUp2mpfOYJrKxooS+F0rLPJ+dJ2ifPc1e14
uq515e5d2vboT7HL+dIs0aMo5jpA8i09Xm797QcXIIHfd3/hzSjOTJyNWgmTIwAhkkJSTIdU3peR
Ue14oq0ZUizYLGHBMRLJHoXGAOS7TOsbhGIm/coVWPt9ZcNmBpdOUTSc8GWW3IVJ9m5ckuT2uilS
rDeZmG0z5AiA2G68KccWfFXoPg14pAPUGt8u97JhZyrc0pReCnUcJEJ1pnffK2nk7TtYv0zv0eHp
s1dxtrUQijWnOdzIEKeF5xxvcRid3iFUKqadZX778o6G2u/L4PrDbFPzw0w5nX3nlI31VCdaeagR
7CgLL3upDS/ccRpvP6p0FWHpFLbpzwJkUpzCqCy1DJJ+cEx3gij4yTXK8Q7Gl/kEPZ21Y4gbpqKi
LucSV2h3RXi2HfcZOSNgX3m0yiJ9THx7D3W7sUAq+BIWGh2KUnKCppfUp6Q3kmPu9Hvh+K3WFWu3
Eq5iqR1r56GbrWPa+uJo5fCPXd7CW60rVl6NYW0NgA7PqG+LM8oncMDnVn6FeLLHE3Pt9ZWNA3CB
zL0m9WaVkTOdiSiX44GycZHuBDk2AAeUsP7eQwQJRSxCtpQVDt/7yv/a+aia+NrykI9zYBclXJuj
+Xme03sUyX5dnrQNm1EBaPVYrwzxoXambqtqgKhStnPfRVnUHtMitmOU7oSlo0vjTObOQDdcjVCc
QOdrTlcmo3aOzaH76KOJEiAgUj8bRbNXn7JlK4onsLoEhnooEM7JnEuf2ioTwfIibN3vJsN5D1dc
szN/G1kvXYVK1l6If164PVR67cbP9Yxu+QmMfzF/lHpdfIRTGP30KivlAgmSWBXQTLeGwzih8P8c
FeTATnNW6sNz1Cd2d8xhqteP4Ex2UVMbdqHCccJuhktVOP65jCDpL4ypueEs3yso3FhNFY4zzV3j
kFTkIWT1j1oXP+iob81DdN0TRUWJNmjNeWgBsD8B/v/RdBkVa7roqi+Xt//bsT9dxRT6RhUZRjX5
5y6Cim+xf8KWTIIi/ZwuBZoKRvjUlbOE3He4KlKuu+uOfeVGbJnzWrFRK2ut8tMST+9dv34/1nBO
Xx7QxmKrMEOLPHohi84/Rz51Rqaz5GdN89ud1jcW21WcYA24vI1AtcNdByn54D25OdI6SbkX4N9q
X3GBMHY5iN4P/jms8+feKO60obx1wnrHWLeaN3+ffDSvgbgjMInQAxo53gCdsJ73Dayb8jqEBixt
v3fhjkMydRUj8AzoGU02ktvsXG+2vl5xat1gOXrf42m00LNOoq7CYLDL8pTMfrSzO9dd+O/wp67i
BRFz9NxQL3mMjrH47Ix6ElhC8z+KZvrpZtZesnzj0FGVVK0qzNtSggaK9Mg4oT4F11E9VAfLTBDW
SanoNKN+71zdsAhnnc5XFufFcQiJsiR4KGPju2mJ4medhGLn0rGxKCqgDdkQ8nQmFQLI2OpHHQrU
A7HE6ry4+d7Fb2sAilH4IirBcEMlKm1XfkZr0fygExU6X3YYW2uh2ITp2uVYauyqZqkh65B96UPn
u9Kh+9FwRDAwgxl3FtqOB9kajGIfiBD2WTFggpHrzudmknjA3K5OlwfzT77prQ2s2EgykAQeoxx/
rlft38445c6drSfT30tGzuA2jeaPpi5PLjJ7H32rFtGdGcMZe5j82YT92l3+FD0KK4+prJxHX6Nq
4aaACbs7LkvjfE7a1rN3PnVj46iIOHR3nV5OhXcmTZp8HevU/wSUtSVQ305lcHk6tvpQIgPTpPVF
liD8ViR2f+vb6GJMiEWdam0XU7TVxbqtXllXbtURjMwDpjwmyLD50ftmFL/MKN25dm94JBXxlnm2
XJzZ4NXTRGhjxeMNARRU2obhqYeQ4Xh5ojZ2pb2O7tUossFYQg+1zrMwUDDIHDRw9AT9qutaX3t9
1frQidQwCidEjWriLlFE+qdQF/Xz5dY3DFiFu5FfL0Uoe/+c2ekBDTUKjyIXMTGBfEvCQ6g1oi+X
e9qaJcVVCC+ykmLCbSNf7P3Qk6i7NWUcfrqudcUz9HY1apChMg70MB1HTh/60Is/X258axspfkEO
dqYXBseyG5sw9I+PFnTPCMXCSwSj+eU+NqZHhde1rlZp3szVS6PO41ZAf/VuWnrn5brWFVuGAwba
/JSrl4+SyrlIY3kjZeifLre+YcYqUG5aBs2xJaT9STh0Xy34Jn+YS6891I2GmPB1faxr88oMtKRa
3Hb04dbOm/wOrU2kaJ2qR0vVuY6iRVchclkBk3pVOqsIRH6PngOqIPl3UdQ7s7S1wuvvX41gtA1H
jp30z/niCuTCu/wulJm+8y7e2KOWcs57lILULoq1ZGMy+36CEfXdCEPTHeI3gF0IJPk7R/7WYit2
PKakUYUGm3QctT+Ksfim6fojxS57IOKNR5WlWnIODMs1EHARUpYV6o/A15FRckSJJkSG6DDldolz
x/rozW1IlUF7U0NrvrfPNlZJzeG74WI7xhQjwWJyu/TRG3ssZNh8vLyLt1pXPEkd+laWxrY4ryjM
Yx1p1nHRMmPnxN7aA0rrvhsSTmhGjlMN0ZOiFTxT4P2/cdzp80R48aoxqKg/rXcbI9QW70xMq/kx
dvMS6Msw77xTNsagUkMWkzElwsMIbS2/i1IU2l2B9FNOBVJkI1dweQxbvSgXjxlhn8LOyKpAqf+h
Gf0Xv6jfy9D83OcA/y73sbHWKuYP/YnBNxvC1TYySaeqDtG89Jtm52qz1fpqnq+8yVK5i9GELc6q
jiZS4IV5it3ky3Wfvnb6qnEKeEa3MDsEFcYCuam5SPIU4AcEnTvzv/X1ireKxmEuBrv3zvEwhac4
aetzXGTd5+s+X3FRUsubYTERoOjn1nx0sqU8uYNxHTuqrsL8iG5OUSZANYwxAilpMuSnsZ2KK3eN
YsNL2KAK5rKuTtNkZ7eV5nnld91JPGzsexXN15awjzfI95wr4X20cmNACNJ/Z4sMHQrX/37V9Ktw
vsJGc9HMa3Guwzb9asgYjaleyh0nt3H+qASODRpjVDm6LrX02vQkTLQZNXCQD1BHNTtH3MbuVDF9
pt7ro9RjPFzrWS0SJVP8xS0S4I/XTZBiu2gc8tC0LffsjVMfIWnbJMjKOXGzs/+3pmgd1yvztcLY
EHZEmLD0euf7Yld2MGdedCenJXq6PIStLhQDRvmutqmF4Kjh7P3Uo0NyouwrPcaD3EOebq2CYsUI
5PkoVPFgCE1EkNKxRWJ4kHuR543WVYDbUOLZ2vUEsCJx4uHwh+no8876bliZSlhoW/OUpxMv57Ho
eqSGfDO+SxAxOldTdzAmP3d2nMXGKqjQtiHqs0WXDIIgd4Ba8WmW9Xe/sH5eXuStOVrH92ofZeFU
5F228PSEOPRLUXppett5ZpPvnPXr6+ONeItKWNguZT5qKbEpV5hHTbMfR2/6s17y7+Ssg9ybz7Vv
XHfxUoFuRho1wEpdQdDQyoobS2typDrLWNevXArFIIQWUpFQ8T6pJ6O+GeLiPBveaQrd65yqrliD
PVloCs4Ca5iIxxxjvwMVBcGvfZ0yha6r9+6s8XKkvbl4CeTBa/SvDrGPcODlrbS1U5VjLUNJlQgA
xkyyOz70XvZt1p2vgtLxnfl/0+ZMX6UsbK0+lfXE3ddC2XkqW0TdYOivOhfRoVnfOXveNAg6WTfy
K4Oosw4eiY54VbcgbWw3FKnpIaITl+fon/PlX/ZA88qtNBxnNy/CkcRj5scR9HgOnE5TJFDpQZLJ
bR88A60VQMvIN+SlB7tEWefuFyl9rflFeYP5LRol1K+h7cn/5uzKmuPE2fUvogq0sNwCvbi9JLZj
J5kbKnEcEJsASYD068/T31WKk05X+WqqZqZMg6RX7/IsNzWQMG/wG4UVZJws3Yd4MiTZQj3A+100
PNT5IfYWmJB3LF7TZV2Wa/yGC594q6hlGxa6idYcbaIGzZXYt/y7aYPO3/37I/91I+Ibb2La2BkK
0+g1PvQSvFR4chWxSTXvQ5OOERxFruz3C6+xhf1xiAKuoHShXdHP6qWgZP7euSV8/dhLnJ/6xz6M
J/R+yxJGY2ysHrBl0LCj4rYS+unff//Sr98EM2WtFw6qjw9+a0NofoTd69lb7ErYv/TXN6EshvlM
4AMvdKjoyJIsSeoS7sFL5JIrB+nSAzahTJiQwI97RC9trJJ3JIb2S9zT+eXfH+fSDtqEsraOFgdd
yeQwwO34RJfR3811B3hhAVfDfz/iwgtsQX8FZHbAT6jQriuaUoPQA2A2jNIEjz+2PbfSi5ZgJpeA
s3+QUEQ5RCucHfpOXFO/uPCFttKL5RglTWEAqpWNzpqSosiYz8DmK8t7Dod/CZNb2F/it8REfs8P
gXQ3YZEMWdWSQzSNp6pTZV4Ny0eSXMS68/v9ccxo1a/lXHj8ANr8cug8DD8axnwY2LvxY5tpK7jY
LbXnRDvhWl/a+YXPXtCkrRhhU4wA4n3793ZKLnywzXFulYtoVS3RAc57/GaxlL0TPcH/cpijHewi
waVensHsKtJFdvX+3w+9tIc3xwQeDsCixHgojDQxnKWjzqg3XBtnX3ilLYJuZCNbyRlqpoPXonWQ
itLHpEJre2Y7SJvnEUrbKbiK0bywo7fwudaS2iqJxzEGh4d01gskRb0p6qCWGrErUf3CF9vC55yB
XWC5gozBZDvvRaymIx/I8t+/1yM4h9e/HJutbmGMMTCb4zg8SAtfce7v7dJlqv1hW53OhUpjw241
GW7cpFJZTncYa30Ipk6SaHOQOocybqmj86NtgCkBTVI4WEDESk3Fx7bbFmEXWtEOE2yADxDUH9Aq
pL+KJvmQahB+/+YACU3PxrIBg+d8C/PRNVbZNMPrGJfKlfrk0n7e3InDKpnVUFw6UF6kY9nuCwp/
V8nrY018eO+sDwlMLgW91oK4uBs2dyQSRz1VE3qS6F814aFt/F7uaiMGOEI6b60zQRqvSJuhThzE
9ie5ZrZw4MuFfidflobUIJ0tfmE/AtXCJ96EixbFfgemPVqOIcB9dQ1haJSe1zQ7LxytLc6Og3IB
lFwVHsZl2uOie22YutJSu/SnNzUBaMXJ7Dh6pW242h3EjuZMqeUafvt/XcW/nNotxiz0+9Eyh1QM
HLbY7GILa9/v0PyDgEsM9V/44Qov+ByWYvLSImJFcQMzoGhJ/Wryo9QLPd/L4NUV8Fw4RWAGXyXQ
p2sE4fo0Obv+9Gkc5R4JP/NCuzJ1yFJltkBiMtz9O/BciJ1b0NokACjzRMwPchqPQdG+inWtUkn4
tb18aQU20UXICMDKmp0fYN4CLHOKnsiHCEIk2YLWmnOrrnQhh86Rgj5h/Na58jkJ4rd/f5xLv30T
WdpIUz+ZUNbPMVfg7U5L7rX+NWJ1+PeQv5W8QxeQBNE0hQfYQuhPaA41VbpCUjaXkFjb2a5MPhZ9
t8A1LlQdOR4hU5oZ+Tli+uhnDS2xJ//9mf7XoP7bMdiEB/BEgYmFlMWhJLC43Hm8N20WANH5JYBa
ykO3tpbdtp3u9VdvEnW5g09w/1CHiFw5XEMgrcIB0rFwTLKxl+nSTD2scOO5xl6puhhSqUiJc3gr
qRAGI3a5RnC6sAJbTJxXkVKwgvOD1uL1vPnP2ycq5zGt6vlj9dQWoruWhXOiJ9GhATHIwe8pJCZj
xNPXvA0ubNItSlfSOQFwE/1qBZNjFFURu2krQq9cfZf++vnT/ZFlJ81cwsTF5weH1iJk6ZL+BL3d
+kMDXZJsEXwW2n646s7Vpl+Xb8swoaeFXrJ/TfXhQnjbYvgibCU9LyvHncWidBnP+IE2StKggD/0
v3f/pS+0CRIQlwbfKNThoaiQh6QLVIm+V0PRfGSUiC+0yT1sBOe9RmksQFeON7SCnXQU6v4KKvTS
j98kGgM8lfxVKw4CG9Un2JC3Ryz4h7BX+O2buADnubYHrpgdhoBVeeElPI+d/8FCdguzixU8aXSP
vUMh11dBqbruypTIXpSnhpvw97+X98IO2mrPAQTvwLjDvMyQcX5mZeQ/RcSKNwjdlf3u3884ZyN/
iZ//z0+5MwBzNwjQ0xT9QDLXQjHUl9AKdl3DkNlV/N0kpfhmoiWYrzzzwspv0XcAw2HMjrv5sCRV
NWZdAAVwpMwTe//3O12IrVvcnTePPWp9TALheTjG6WQUpxlzLvkVRpJ9sQApvP77SZdW6PyGf4Qo
0GpRK1UTmpKN0A8CGc1/IZC0T0UT9h87hFsgXsPDqBgHgpmgF5objp4eRmtBc2WieekFNke8jwdl
O5/gBZaeT1k1L8UDxM3i/2Lk+lfu6EtbbHPQQT8RIVxDOZa7jkBkD0v3u5KEsZS7wUY3pSvb4n6Z
8ENSB2jSNSvoS9tgEwLauKbYWBbhq2SfwkE+6DbKHS5F5MN1+bEQvIXnwR4wTkS/oOcUBskn2hm2
H1p+Dc574aT8P/E7xjrsZGSwzgTVXczK4Ggq3lw5hxf6ZVt4XqW6de77gB5sH5nMQGf0FLIk2MM+
2+wmnRT7JC7qjx2VrZQdZWFte4iyAzoytDarKiHXHDqkAgK7gGVcsyq6sKG3WD2ojBmI15f0EOMw
nnU3nmnTtplY44+dR7o58i0ruavLmR4mLuzNUIsBJjjsmjrbpQXf3OhFW6yBCXp28GUz7JsZIPJo
8cf9v8PVpb++Oe0DdPfh1duyw5kyOaZEzMGXFWbH14g8l/7+5qQ3A8RevRJ/v6JPzEXdA3Ox/Fgf
gG5OM1AQKqjKGmnmNIdAHrF3dTY6/tCH2ULX0PCGAtCETGcRrr4NGiHApZfhlZ9+4ZxtoWuzXNeg
n9GX9pXsXFYXjYuBXpMOh4Exy/eRr5Ov1Uz0z3+/zt8JCyTZitYVRSiMC2J6aIyQMXDtBsoMaLJ6
c3ruV90bGXewHyCwaFT5QA0sMKDKCrugXArD5pTBjUDtSIVaKU0WEtqsDiFYjsRggpVsUftQegJr
lJ7iTlfv//7RFzbP/6iQf9ylnph6tDJgPQ+SkN7Zwud5240fkjzBFzlfEn/89aqG0hL8WulhiTDo
S9ehb3Qaytp+sJwg54D0xwNUizFV5y8IPLqe8jFQLPP6fs0/9HG2QnukZp50HBvGLWQ+ghTZPfKu
+ZA5Dj7OJuq0SxxBN8onB2jbjDnMOfSpdxifNG19TWztQhJANqFnGVD0j5IRtPGaT9YwgMyIuA8n
9aXogSHs2Ez2w9V5/IVbYAvFowYwpDDq6QGCOvRmMR7J1oJ1xxhvdSVzupBdbPX25hqTkwmK8QAf
J12Usb4ZviZ+IceM9jUEBJkfqmuX2oVn/T90HiR0lOlocOh5a/LY73jmd8TeU9gg/Ixnaq/ssguf
bQvQC0td1GsRkYNyTmOEAWURncaJqmg26FbNH4u2W6QeDOP1rM7bbcGI9wjvjSKvgC258hKX4sjm
pHfGBwFLUf/gdXGcVSyMcqzNNfDupaU4P/WPY96qtVQhRvgH2F/1EBSxj8qflxxuERiUXhOBv/QK
2/PotZGCrQ9B4b2yF7D3ZRYVVL58KJb8r/P/xyvYuGpYJ/3gEE71/DKwtr5v1u6aU9yFy26Lk5/7
uFmdVMEhTiaRukGjy6iVV5jUU6X/xa/GeQZB3SuuUCUvfatNXiAo4baeFzxvWQBJYKbLMGbWVwbu
F5Z7iwZcOIMLZa2DQ6NFu2Mhux1bvl94ZdMoAgT0QyuyxQVaXcZxuw7BYfTK8dnC1/gTV8u1HumF
U70FA04ywlilwzvY1or7VXjxrS8D26VgFX0Q/bOVu3NgXaxwtSFIu0v2VE66vR9CQn587Puc3+yP
HVuZeB6Qt/gHWLS3+w69rjyommt+CJe+z+ZIU1zaQRTG/mFVvdu3SdKqdJ5scYLZCEgSH3uF7ZG2
MbTJAuMfljYo8hD+abeOzR/yziPJFgQY8alUQAcEYBqy4Wvpuf4FdL2rrdJLX2iT18eL5HKWBc4Y
XyZ4k3GVLzCDAwmw9q+UVRfmnFsP44jXKGz7BUvsDdGLRE6arfNYpqG3zLeeoD0s1/zmpIa5eTHU
XkOa/v3N4i06MPLachAdYqGAjwdJp3HkPxMb6CpbYV637v69+H+PIvEWHlgx5ZWQ/8KVZKm9CYJF
7DywV/aLK6ddP2tzpeH/99gbb3GCTtQBygnPPwQNLBqProPRLYjjvWl2hYn6cQddgppAEPicov77
1f4efuMtbK6BMt489L1/EHDUROsIal7aVNP+Y3/9vGx/HHwXRXPsl2fx/1WVn6TygtfW2uXKnrv0
2zcH34iuhA6cIIcgMtNu5NVP2HK6Kx/m0ppvDjwfR6LA/8WZkdFwWH0vOXZ948BLjOIHiEh9SDAe
/h+bxHrswUQgXUkOU8fQPxutPEuhX2t0Ux6ff/D/7xDHyebwe3Hvd9DxJYeVluVvny0cPdVY27o1
ELtoVfNJjGgn3PC1mdd0naxFiTt6wj0XvWrn3FbF5H/iS5SQzE59N++g4boC3oeKuMigiALXiFrx
UX1NwNv009DWbM59z9TpCmkFXVV+xmJwCZb6u5rsbREV3e2S0OIxpsY+wktJZf0UzZmcqzWd4rHB
xTYEqRcPSwpKzmkV6nsw+mvaJ2WTNdU8ZiG3b0PjwUJxYsspdIkEJF/eo6+z5gnGWHnRFMeFmSr1
Gm9Mw04WsFOLyK5P4OIobZtJoHFn1X+V3Pf2TTP8mumyQuq+ASfRKx/F4t77sTgb4wWv3E7vcLn8
yrX/oskSZg0xLp19vWSBz8JM6uWuVwQybAHr9h4I0JzA/xYw3z4ra36apfc5rOiU93P4GY6rOp3q
6cGMwVMT8Jd2gNYIJ0hC2yHk2RSNMGMO/SUrpf3pynU8ef76LQZFchclMOvUQf8St81rlTSfZvz3
HexWp3wl63wYdJ9kY2tpnzbWwKjOa2RKxWJfS63IoWS4UerS3K8Ffy7E6t1U0DJGD5+mJPQf68S0
KUS6X3pYoWbSxSWmquOYxxH3UjVP3l6W9k0aqEML5svU+KEGgqU8mWQVqYggEKfoz5oXC+Tdybss
2KPPOv7gSXNChiSgTEYB/hD03SfeCI2Vtj3oObkthvXUmuQEZ+833rpfnmI3U9PRw8p0nIqwhcN3
4Ui+IjFNwW2SeEU5Z1PV/JjqOMjNzGw6FlCpg29RfdNF0E1HY58fYcjSnapVVXkgxLqjtPkeiepO
9SpOQx3wlHPYcDBS/V4q1qQ1actHUw5PEIeqgUHkXdroaEwlhtBpVI+/oNBkcz208y5q/ZchmtcM
y7amem5MahO5HldlCgwIVZxT07Z5gNIu1bV+Jdw8j8X0iXsBIL0aPVqcoxizXAAmTFw9l/B4xHha
NTl30MT2IQ58KJ1+DiArlsoJanWycmM6RIG+Y3a6x6F6jwb/GJVRnE1niv8M26bUpwnZeaqfU9Lr
Ly3rUD8Fw5vh/Ae4W2gLGS4ziKFCb5hgFU0Zf5/7Tu16vwl2A1oUmWCVTNnS/DeSBH6xnkGnZXSp
CjqNQ9e/M4k6Dyjih4kFj3Mbw3Bzdje2nPssiZo7zpI9xGKaWzeRMuMUncli9m5t1brj5NSnRlVP
zmNPLsSxweC/P0gPAc8f+19BaSggw/20lypGbit5xiOd7L2wMnng1S5bWqCXhqH0srB1b5rMTQou
JlT5o+azHv0XESWPA7F618F3Mq0QnjLjAzSyKKC/VanZPizkLzUtNTCrE7Axg+DwTWNz1kLlJHWm
LzNiwdyNiSVHOogql5ZVe22NzQJYDNyMQTjB+dP6mdexhy6sqrQNozdpw1c9FmCfQKgbO8WYdIa4
zCFgEIVN4lU8o53ET4PxlEgnH9SRgSb+1wDo2a9TUcO1NCgC6I9M4yQeE7g+sowPinwTvK0V0FI6
vLcqnk7C0HqvACV5mkZEG+Prbs4ihh52FkHxuUpnLyz3OP6lzag/e6/1DDvuqKRTiWUg06ENVnYc
oCx78kfpHxWsSvYzrRlunBC/onDGnZr17BVfBAigKyAUNyFj+pnbZpqypADXjAAiic7bYOWdP0zo
NYqSC5bSBRilFOq0yYNv+ua3qyp+qwdgNlIlI3mQMJjMGR4rUhPS6pYbIo6zJpFJA5Tknz3Kgu9d
Natb4Pa730k1lo9TPPDnoIxrBy/sIHgsE2UfeopsNov50D2yuPR+MbvMX8p+ibC6sfeJO9EcFtiw
lLjjeH2rLCDcaT/09j6aGiXvBxhywYqHh52XakLpXRLp5aioWNt96Sl6TJy2R2KU+zLHiXnRsD++
8yxI8SlMH+sw7cq1yCdy9rIYLHfdbiLx+B5B6dyklVgHaOdbiAyupnj2zvxXRIiHauFvowYEpRtV
lwVtUqeDHt5sMS5PzbCCEkKVSYnvT58HeLmdoBN0D6alTSlZD3FIvhYtfY6xgVKI/024vPBOcErr
88GMrx4RJIfEDXreCvuPx/03V3lvDhvplpXq0dQ9kFMQdf7S+AU2SRiJEzw4ihRWOGQ3+IGfdhZk
CYTxJ95Ep4KTVzAvzT7uoJYsbG9PQkVDOi68ztQIe912xEweZO4VYVdMn4GfZjkHxjXDlfdD1eJT
46FrHU7RkAEoHNxaNsHyMw5dRrl8rCUMLTs5AgTfY1hVjv4DD4nEXY7DOsLn8kZG7YOGLSm4HMWX
VfMOhtVkx9Diz7UZOC7wecqIEzYlqn9TZQK6qw3rzNh5RlDvNO5/FCGtpw4dlSKT4eilMFJ9aJ0u
s6JpvQwjcy91CfhpnaQvorUqcz7SC2nW7kZW4w9MhmFIVWLg2SE7SS3VhyVE4j/GymWC8zhbYICW
A6/8ZbDgltetg26Y3/6IxQzLaKnL3VAHrxCBbdIqCFpgi3uWL3zp0SxN5qzzpv90EfyCdECZqsba
PJm8Y8iHGE7zTZ3rGkhA6BK+dtBGSmVLnvyAyhOIFYCPam7vw66NcdPS2kIsqP9aRrrDq03Rvlrp
sh/k0Dwz4FtTp9dDV/b+fsb9BoxJcT8Dlfq+Lm5Kccn7RwATqr1HhnA/Ti0/FhXx0MMHpyUJ467N
YjVE+9LX8GSEk06Zw2Nb1Ijyth4eZePhXIxiwYiug5dAc88l7adjDN76XrjzcUFdeHY6tyX/TFd/
HMAZgJpkxhsVPWGTzTkhKr6hSXAu3UX/a3ZjfRNWvTsCiWp3dimnH35YDVkkY/M5nhk9kULERyuc
vBkT7p59StgnRVb5VMCnt06J5t7PQij5tAaseIAuZ7j3krH61oMre4RbZvEE112da/Q7PhVJ1b9D
66DaddXo7uOE6ltILpZQFBoxbu6LbsgKv07adCILIsQQu2dJGZTc4r67ne28KFzLsBFfnJ/c+mXh
HyDss+wWiC8/WiuW3CStY4iMo7nHXiffVNmoL+WA/GZoa2TiNV1AzbMDjnBYvdbBVD9r15JdN9sY
7FjaZlgV5H11j67YpCS9jT3H97rhAbasXe9LNRS5oWH/MgciPrWSVyKNeQUOC27yO1mKQewdlU1e
1mWc0aggGQiadQ4NsXIPMSiOkTcxO+IaetMlZNiJSv8YCq946826vrVLie9UUrILYU77MwmX5FOC
jiB2hmleNPxqnqaumfZxUshdk/TVQehmyM/rfN/DwguZRdQDIFp4R7VW47EdDVhsbILMDg2XExjM
LZIdBwgrhuS7CvamGVKeNZ+Gjr1S34W3M85uHisqH4ZZj7nw9II5RBd81kDqZ+osSGeaJQJOMCS5
iULvEVD18NhqTKFS1ycImWVRkFcldDIeIcgD13cd6mUHU99WwMk0Gpo0qZT/NdRQM0odCKT3dR15
p86vW7AOB39JSTGXn2u38EdMkM0vtmr/dQk4vW3XoPixkiL4SoSfBK+ClxINX9sSOAAoK7z/ogYf
cz8Gtugzz1Oa/FcnQWtzsSbVzyqQ83AvgmEYdtKCJQhlYqj6ZaLi3jfYvBYt6pOy+Spo44EHUaJp
cwpm7rU7UZq+SJGsU5bTpjTrCdu8HU80hvloRqa+4n460KL+zQDOQSj3GjAO2yoS9gj7SZ+lKuFT
lSsLxj3yVDKMuyVIwIBoZFVmhpmRHOFeAJ0OA0/n/p008D6/hXdiXRzbYg68VMxi/i+C3+mnJtIc
XPFxrsPbktnQ7afVC+pUIO+r0smyYX6cHSPmu0ZvfM2AKEGeJHul65u4l0mQLl7UKUA1Ce6sHiZq
MJoUZ+LeGEcNuIhliRIJfvODn9u1WLH9GizBk4drCAq11QR3BdDik/4QqCr61UJQfclApgzknQUF
qMgLViXdiZkm7k/S0/GQ9p0X6CwZ3OgeWBHQBvRPmdzJYERiKNbJsEfWUjBZ4fKDksElXOPWjLTw
u503qRrD2NZzz8nYd/BJ4BRz7ZgyZ/bCowHbz+G6PoGy79GfQKViJE34CD9s2POyetchfZf7ga1e
81h7I+Yo/VoXRS6nIBSwuh/rMZvJHE4HGQxU/vRro31kmJQGKD2c8M0TRPNofWqmQWC8M0Ih5hSb
IEAat0DY9tk27RqfJq8MusNo1YhFqDtRrzd90rLgpmgHHT+gDRCJIG3VQpJsSRZPpYZi2VLgiEIY
NdpaVig/u+lXNUS2v7eca/dAwh4W4qnzq8r+pD2tq6zwYgQEr5+C+NSUvYnThBvY3mLqX4/Qw0F4
35FVozLwIYPRpI1XtceRFCWA6UgTYPO4dAaxC8rDxa4lHlCjuAlxKksx4x6eF0z+nl1Jfe/b2Sab
7g0JkEz7TU1R9tqBfTaFodBHxvgi5YsXF/fUMtLmVY+4cZTKLXOKoXjXYLfXCzaVKJNwZ6daeeh2
8F7exIAi+z8L2Lzc86bzVUrhCozEKea6wjsN0CNybZDYvQ9XKIKiP+gFtrdLxjkNR5MsOL0DtDYQ
+edhrwKtfyvB5596gpJyvkCytjjWPWDhD6H0SHwiBOp+GdD865wijaPrHfy/XJB7aqj6ezF3XENB
Im67m14XXbAz60x7mKhNg3mNahvQF6IoYhhu88VmsypjH1aabVSeQk4hb8w8/GNXQPyc3JWVLx9V
k2CuiXKzUHvcyqj7KDVNfV971otOBglXDUmDBk7gOILRfAOWnPlSqDb86olyrtCpIYpns19gGJHB
w6NUe1TSg31zc0XZA4an1fAOo5DAvEN0HT9PwjdtR2IvEW/Etf2PgKM+zEGE0jTlq3Xzw+iDP/ap
W4H2y1QYx95n2P9OKo8LYQRSKr/HsBzMZIvLgDDcC0B/o8O0yhoco0X1ZW6RyyAUGFGJz9DHaKZv
pQ8Rl5Poy+HnWidCPLKejHAx5JPudrLvW53FtpD25GLdBFioqWlB9BSWppYs1D24YljsYe56653a
0DZfx1Lo8nFeppmmxizLcIO9Q4fUOpFUOfxM+LoL3CKXAxmb4DcdKv9dzTH+vy5AknhAbaeiuylS
QYvqe0Escp0x/H6cwdO4MVxL/zRQt7obNjXTvPdZ4fX32DEBf8LIwaB3Ba44ywwPF7YLyShM3iw+
anmKo/4fnGaVffd9wH2/VAA1uRTt44YdYhom0ESMDJTa57YNfQCdfAX94qbqplum+9jlQaAjsQuX
dVB3PDROZDRkXnzTki70IYsnY3IYghnFQILmDSoPTy1uX8HW71eo2kXmbJATwx1kqvYOM25NT2od
NM6ww32VG69t+K6IXJXstJbSHNCYMwj1BW+w6yH3WqXVoFa2i+spWXegfIwoEiDq4KWYKPhTalq0
YW+RGbDqrmxQUmT1tMwu943H2A4gRO9hHlshDkkJOkoqhaswqQQMUaWq98P6FlnzoI8oC5k6zFRW
Nm8R8VGJRWspbkXPXJN7YiUO3bK++O1Tz1t2YT2SPheyab+3vC5fQdaVQVZZSX5HFRBqaTebWudj
FdExr8xCH8FhGN/P/xJ5L/wlyx2vKq/JQybLbxGUZYPUhSH/rpnfTDcrqcIhn+w4I/ZWrRcMGW8V
/Q1W/8J3M2ZwE8r4Al01QitkR+gLlv3tCpmCbh9pU9cHpfggTtBYCrEosBs1JDOF1GIvo6QKXVrj
GFW7WUGo5+ns01HdTCXUkxByw3J6NAnMmzIMhYLw3q0SrKLSqtUD6GH1KQgUumtnckIhzKN8ivC+
ewU5W6TgcTehfhJQXsIGhD0KpKRH9zrMdQWzdlT8YeoJtvL/pgZMx88UUoTrnkGmpnkGRjWISrTK
oH2QTUKbp6iWgCFxDu2iL23N6+nYlqBC7eakbeubaYSC5a+Al3FwSiAyDOJT0DX1N1hdt90e8TlE
y3HqCaTocSDlzitrn+X1YmT5CRcYbKNrz4tln0JOFbrySEAw8L8rAFtdMgtbCxyMpE7Gt17SUB7d
GokVxBbp5C1EFFd6joS26rIQ19eU4lIfRJog28TFXct6eUS5SfAfihrDmX2HZuInZHSy3E9oMenU
6FXafAyBj7+pkC0GJ+b10XiS6KyyU0dEcIT/tLprIUXb38i2R+wxhDqUnyOYnDvaBzAWGgdOMXSQ
vOiPelJNBDy05M+LdQPy9FY2IRosXKPd0cxFkdY1aXQeBoyj1bq00/RLc+N7Ob6mKB7hXIdWYS8Z
f5ag5EtcIehy7oCzKIM9BqcaURHcsTqH/phQpyUeim8C12l138DRlqE4FWOUQiHZJQ88ESPA3zYY
TDok8ZzTkiy38NNYulTLRR5HlQS/0BH3P6O5HX0jnZUhLs9l3K3NOEPNvh3d4znJlamtegCVRIiu
dNTr5LEa7SLTYojQPBasgTEpr54SHlIIvPj2Lerj8huulfm2hifel8ILfKS4oh8Pg3Mj8slauQIF
NGQM6y4o98Srol0IHax7f5GFThGVcHoZYj4cy7R3OwVL7Z/7j021m9qi/lmPC3okjdXRXSWh+JIJ
43G0D4vV33WFbxTu2MTfgQBtXruA9AZF0cRfW4XeRTED9Lmrp9rbRVpNpwbriuFDPPnYPEWCib2q
4UELIdloP/J1QW0Nkx5wnpT5ZCkZX4qmc3uOHkV/aooSQu2BMegsMY98S0rj+r0auxaTh0rFBEXB
ir4wiYmxyHhiewwdSrHHgXXjiQcF6mLp1188WcB5xBP156LX3s3qEWzDJO7vy2bhMAsJY1Aa1RLN
iHk9eWACE4RyDvwfcIUyh2UG5focsl/qeuW5w/D7ljtZ3xE8F7FmqJ6jcaWP8Bop/vMn+bsf4iqb
F7aaNIEu/HG0s0//j6PzWG4b2cLwE6EKOWyRSIpBWZa1QUm2BzkDjUY//f14N1NTNeWxRALd5/wx
5ALcwH+3gENC80hQtrik4NDea2XDERe6uxLzNYqLqkzvZ3InDpx6cNIgt+efZunmr3Xs8ofFLpa/
jeeDxEvfXHCysgGF0u/k1WNJ+SZI1+TMlNvUpPvc4kMmUjS3ItNbhj3OFTYthtZxtcNdOKYKx90o
itNa+o2fdFMmt1NPz/2Wss7/qVT5XpX2lOCzs26Gqxo/MvBiJQPCeiZB9rXUG/pFTxQWSC/kfTPB
h/ft1Vd5/Sktq4mDhQiq3BfFK5nR3X8DHMwfXy3m365RDK+y0WuuJGeK9XFu2JEaMZ2KTX9ZfA2S
t7T+mFzUV8RjcM6lvf+y6nKK9CmYyUWw17ixrIHWpTaIjE3L3i2vvLff1rtKpn0lNbAgjgrWSIRK
A1nyGnc4No0VACxQvcuPa6eSRS0Juuxr0PcMMnDzU6mrEvCobFLu3+UTMxLzC5r+W66yoycdPdEl
tQSOpupQtCvm/MYTX3qdaxfBx1Yv+nZu9H07rms3rQmOAQ2miDa8f3eJ4I9JqHgyYylM5plOs8Xv
ndTVNH0Mnc73/uAWdgO6R6c+5Yyxk0mz18tKec5p9PogXcoR5Ujn2RE8JH86a+qHunS1B3f15xPs
m3HcW6K4JJMWKTvSjc3Gz97dIVhPgW64vJYOS7nrBH/o0O68kLtXfdaapWiGo5qDP6z+Wh2HldGx
vHgQHGFAhHUIBamYGBYtVkwTB71gOV2sYX5ydbs6zauaKYCRvI1abT92FEs18Gz+cKBATIYtyZot
QohevTDCO3HHT5ysmygKtnZNe+rGUZz9ILc+12JdzwVLViRbrQq3emGBNqtO/lG+2o4dvTUXzdR+
WqPyPoTI5Fs358++ra+Y+qG++lKW7EB0QZX8TK964+Sn3RnGyJ/aMR3GcfgE3fefdqfoPyF9Zjv2
hcO9QoFm7E6L2yajI2b9ra9aniVdTM3B9yw/IX6jiJFwd6R2Ov6UMEzZidBG62VpnCDGutk9FNWq
mDmDMqw6zyBh5o5nZPMIlWPLeFCmdVuGfI3bZqtvgJLdoTA6IzYC+Z0zFVxpri+eVC2sGJ/Beiwm
UyZtx2rTGVoQeWPxk+3WrZhHdhijtqK6l3XUUBx1D+XOD7aZtfG0VPVKa7kHUtxlAItg6jvMho7m
Zg61ja8xtu3C+bONWnENmtp8WDJ3M4Gd76D/ZmapibQ4LiHk+NHKzI3EOlV/J7dQoWst9cc2mZxL
MEwny1uyf0VlzGfCHIaHsbgzcIFt2x/eLi14IsEqH3lDTiZzthnqKu8Nvo5s0I2wdr7onWV/Oo43
rOySWPYjz6J5Qpbmm1H1r63D0Bz5oEWA3OUoKI6q4F08yfESDh1xs2FuEeYVGsO4EonREP+8r/n0
l6oGdTZFVcej7N0Vpm+mhh7g5TT5VkZztTLTQjQnX1+XV83Vgw9jz+efsoJrGxlPY5/IpMOmWg1j
Xzld+5WXEZdid25tzTu1a1XwkCwQHDWQzKsdWA0/oUbPZcP/Go3HNCZZ40Lv+f2c5Gb+Si5TkG6a
tHeIQN976IogAIzQKivxiX/96m2D3DPKuSIHpJKICk+78aJPoQeU/0fZmv46dpZ7tDUOwmnbggdB
D0S6sMiflaV5V2C/+drvMySTWR8pbM0jYtvUN+hckeirqJ50q3lvW6N5kNVYw5XP29c0Ns/45GG5
homyLLQ2h77TxImJbK/C3FBuWin7vedcCCtrzI7TyoG1BsL8XTSt8b7Xm0Zg+1B/unbVHLrGMJiM
YTUQoO3fma5b/+mu/28huhnmYhy9+J6tAKsTwK0HVZuunT5fG8PZUoeOqihwWuu2csJzO/W5fqyq
uYkRzGB3agJ3OPj3Jp1Or/qzIs/thEQk/woAuZ5F6ZLTPK71l7QWceiEs7/6mzs8KGPRkqorh8dg
mLV473WMynUQ13OpEq8vkRkF1SddQ1mI0KOMfY2X1SwlwHDBXG1alfeIxFCmWbHl1yYLfjzX6p69
/g4yBea4nbXcc8/1WkP8gds82+WwpaISYPylbrVRz8idFPnAN+s2DlmtNucgGB2IGqarOSHaYP6L
J8q8aUGgpatbNnEVSCTLTMQPgWO4FBN46sOAnWObq/xLQWT7x1D4PW28WmLRfha3ZtBeTIO0A/4S
K//T+b7CKm59i2robv3WPLf6bj9WJt00E1jTBbrASaZ2K462kzkfdCwFX46as9teQ0625difcFGq
K5XVxQPKSyPR9S5BYuI9VcyCiab14mB03I6hOWEF1jtolX7NfrdeAHgoZP+3nwBapF2BuXT1BJQo
ikTZnZFsE/RfVyxryl6cXdg4veMMwpjyXnD3A0SdxmLb/8lxJTxxUs55a6Gxq477XM9tRAHj6p6c
Zu9gTMpUjHuTTu1kpTairc9yXgCeKv/DduvgiO1I3lDSB7GqpyocV3Q3qBRgbUjF9FOB4pC5cRdX
gMj+VlvVfNT8vD6DUxThvDYDa/TQ8D6QptajZo7mQMA4uCqPWyrPfo8T1MhU9k1sZgxABBIY0baD
KRTcLhfXCN4bsr0R4MzTRYNIeM0FpZ0hUOB6MYugushBfXtToRHokv3n7UbST1bzYliGInILrkMz
dSdsldGmqD9A6RVzWFHMqSwzeZxc8T0OwQicN5sRnNV2UGpwb7gsNHCwWjRH1dtaMin3Dy9NRRax
HC7BrK9H9q+NUaJuDqDL9qsGHXXCCQ990HiftUPNZ4Z3ndWBKkVh4jne9X06Gc2d2NihTaTcOjAN
Zw0zVv23tjXn0GU0PQWssdEKdvADdgRdTBfCp1f79cd+96YXOnEsWT1rZ1YO/+QwEz9vIjdOEwdT
SjcnahqNRfMqlqB6brC7fnpyLZ+akg7M6a64yvKxO0GHN9dyGh+NQOB3GtWvkUEgAeHMo3ZytOOS
BbfZ3YMUqcyftfS2WM+b4kNj6nisiTdL6wkuU3qNeJBQBMeysD9zg1c/m1dhEgNTtzGk9xD7vsU9
VCzNP4RX06Fw4Kg0f1mOu7ZxTWBozDMGXAQD6u/aN65F9EHlPZR+0IWbqqp/aoADM/qiSzabIDLX
XJrUgM5kEqkqTnc2A/x++Um3UEA1ADEVS2zRPW6uBTSduyJCvTWD01leVBrdcOkyZ7pMVZOddink
QRc+2fFdgccOh/AFo90Q+jYt9oZrykjkmnFgE9GflE+B0Oa47hB6gAifWwUd7TWdFsui+6V2s/7j
6ZJQnEDY+VkfNx9sZH5G1eKFbpOVsZc5/yxJlJJreuow56WMq4VjrvEbhtJumVOlyym1s+D34KNI
mqpgizR2LaCsYX1c77+pLLtfftnrqU8A1IvfZsF1Vu4UucsC4VYq5yHY9d8OqxLY6AzAkLUnHf9z
NGvljfxIJkxjWGKr3QBGSXBlOus+W59xdlXT2wTmGMsNFAvxvoqzrmy/yRDsH/0hz0LlC/lR1YTf
G5ZVPtS71p8av/5nuiJn8HbfK8IDEs+SFhoUf4ytASRnNns9MQeUeB2xNxeZrUeN9O3njha6mEzm
iiuLV23T8x0JB4eJEATMuEVg8euwZsCu1pE7iOIY1KbB7WLWF0uTwCwG97iuG8SWOdW/2dBE5FR+
/mJQdH0hsAptXSa9NVX4yOK5n+BIqXmLFdKkU4uOIQJqdcOuafuH+Z44NQ8SPR+cSwjS3J26rVkP
XUV7xDwNGG068l0KvXghj01DN9JNZ+nY+mWRIv8yzYA/Kkbgtokw8c7Os3Sr3exjbXHLZFlBEqaz
LM8r1/hDrrVfYwC3uywK30XZ8GYpvYmH0XEhYPzm3GjmjyudX5YL2yNzxwgNE2UqgoMkCDIka8if
uSu0gVymzhAPum25j7jnvatwavNKIXwRlYv+PFeuONmoDOMyCPp4n+zuvOgAFfYqqxBT6UrdvQDn
yNGi23Vrck82bhhAoyGQ0LsT2C5KIYOIQctgRc29WSS6jaqgoynU3bqvrEKHgNZND3OkJ2GOQiIU
2CMiDf87g2SbX+dyDS4Vl+Bj5dbOsZDZ9qn3xBTBdhj9470FNlynVrgcTi1A5uCs6t3TSza0XJgJ
KIg+XRDeBU+IxxBhGOZEYGC2HRWv9wME3v5EkkaBclJP0TJM1y7P/hOVkb8hxXFib+UyFKZRnQtq
lyAayZnLFzm9lMQ+RvNAsvZSaDIF28wukJZGaDvwaqWh/eQzgJ/YerZ6mXc9kUSdbJFLka6KEONn
5Zd9gUYbT8Wal5FTLM/lxBdW6e17vS32oSpRyXMUNPdcvW/4iypyXe3st2xT0P9Y7W1cVfKrvEs3
Vlcsh2IsmohPrYH2dWxEn9XPnXGNqJq3uOrdL38bf2y41pvvVi0D6HB2PeO2TqQzOYMMm3p43y31
rMgii80NiYvlT6mnLb9mT38fdUEml2TM2JX2NOwK41LTQWQH3XrjkbJgBiwrcnr3XzeN5WHyNSOy
LYBwehGXsEMWeajm4trK8pe3sRopMYyhZ7v9P50iwwuzLz2Y6DBulj+2LL+Iej99TK5vnWwWHaVr
wHpWY+wX3Gm/jHmZD/4oxqPTlEECo+Ic5RT4Ua0hwkCwiaQ8UrUq//blQGayKjYtsuEbD9oCRKqm
fDVu+gJbOrHx/AetPlzHlqmg0y23DjNtG+Lg/3IxC3VVsYiJYsF6gnKy3RjZmAn+4eRgqoO3fAUU
/sb7srIe7J140VERfpNv13xP+XS/6oV7nnJQNwSAmfaw963FcLOjzRTGbP8LaB75r897ur96VMFc
YK74MFoMGBwyGmX02ryaesxZ36dZkNnQ+oKYBUvr5Leg0uro0xlGbpy3n+xCoNNx1Syfl8EdIeq3
Md3suj5kKtcj5srmAtRpXiu5lcd9m1pG7HpG1UwVSZcaVub+h8KhPC01RFflDtO7CMr1WGkeMpSO
o3WqA+u5Z5R/kDMOz23ut9hWrXhzN30HouTvin2HV1VD1f8xOXvxF3aRKJCqDXSATELif0HZdO+U
TA4feuEEibXaVbz22nbWdX1Ywn6rVTjkw/xXBGqYQnfRdyO19hLJGIWwSiUzKlWCx+pybMO8y7wj
3o75D60boLZ8nTVLNMsYk0RxZTXTzho9kBcwyQbBWrWYyLpVYH7vAVHDyFWrjRCnunzMXChFbp0B
mQUD563wF/PQkuP7ko+z7sUO0cggShU4B9uuGfpF13ygRho7uHlvYRnfibu77KrXgwiIpw+Qa9Td
doRI679lrjcffaCv1xKlAcudQhpLqiRoagQNiR7bHVtvS1pnD6BCHG882+3C1gJ5Z+ShPi4FrE6h
B01SVE2+RGM72vuHvjHzhoE0ci/aAW2Sem8ZCgtetSWyh9oC1HUqOzXMTawsJ3X/B2WrN95jm03W
gMFbi0jftpVConxx+7juljJRzIFAP83CpsBQvB5He+2fstnxEphG69a3cFinTHmBFw0IE9zrqgNM
M5oS8pf2bqcH4TQH9UPQ5TzA0oIVSNxOAIZZVBJWDMwbvDUvrPa7AgBsX+qsADWdOr6UaAb3EfHY
DE4fY1sUfrpRHrqm90nvaTZ6O0jGyZqeELoHp2XOvT7u5KTaCOWLFsSVoUERm6JsLMbJpfy2KUZx
woEBvEv2xpcb4ha1YyGo3Dk4eWXpemRBY1zlA2mGbMw43qbA+oO0dKmfS+CxPUTGY9rn3e9dM0Ji
ZouEVrasjYRXgW8t/VKtsHxTi/wN6FfdyrXupyMS+0aGAGp8ThnnuIxdt7ey96U35+xVdv7e/y6q
VlgtIoWtqVK3gzX8hGOV68ErGYYWmuf3sTp0qjb9OBNd+VHlzfjUE+vzVnaF14QaqP1t0kp+Ss5V
RiXHL7w2bo0eWNsa5fQBT2SVMajnpE6CNpEhavel+Jwrw8yikY4X8TBuxbTHeis9qO1gm6s/0Ly2
/ewZnj48WpmeNYcNHRgR9LPWwB+4LpJNSiXvRMlm+lymmbzLuXemdtoyB/Vuy13/2fq6PBTaaMeG
OZqkzy4vdVvwm+R6dcyCro2J2VnePOSh8WKMzyzc8uwS8ZJMtpwZOObnqu4zhOl+LjEGOF0q10oP
O7SuMe3GoLD8oBH4cX9T0mCgqNudtj+KRx+lMxh7yMQG5gxvnMBoy9/OLp65EOtjaQrrbbYd+WCL
3H+cKVPAvDeiaFLZeMgHhyN3tZZ3BcQGIS2/Vh0BWF4jTO6KrYh96FdkmVILC9+sDjXBTfcZkcy3
uu9f4aEYN21RP0tDG2L0CCL1vULFsum162YPKDUczNibwE6pSWQnTBN9qldVRumrZzO7epO53xb2
i8c8WLYtCUbP+A1VqXPC9tBYZjaMn0u1i9OAGoRgSG0cL+gktSnqUFabEQN6H1fr7Ceaz0aAE4bD
LmzGLP9C4jldypqtD0WRsd0Cex8R3st1+lfqQOYGykojWgO/NDC7NBgKmnKSiHgMyTURzFtqzY75
GMBmgFPyQMHPitfcmZdE9HTW4Jux0f431Zu5jvlpcvf2NO2D87fuTYZCsxseu70YLhlarFfX0d2z
WQhujc1sZi41FpbQEPZQpH1pDyTqmSKl7ZuFDRkdZdWEuDP+w8N9Sc+sWav8Xp0nKdSXPQFphc6+
BzIkmDOLK2i8E5fhnLCrfDimm43x5K5U1NG59zPVSHKGYTFebSZP9qPViw3pkFfroaR2ct3/8EDl
D2ZJAd2+lC9ZoH0Rf1JDydVFSpbure2ZP9SuvJNNqG3KyXjykL3FxDlmiQ5yyZbX8+X1j95UXSzR
6UmlIyCsug0Bm14uZzYJbBGG57CxWt99WSLr783m0It5CCt7fgrsfo3VUFWxK1YCb1b/qjom5jHI
m4fK99xoXNw91pbZw8Qz3PzVvCIcSobG6o5qqY9TscWVh/Cvn2brRk7JU9chpqbI66MpWpug3t74
Rd3a9w7XH9pi8CNNFCikPOcNnnNLNAI1E7rXvxEWXd1ZHZy1806ONlwWx333EbaSuiQnqJ7iyvO+
g0F3eImm3Az3zJiOFhhTtq557FtV4mzN26rVP1OhM51BiNBWBl5anEynuGQzgiu8aFf4Zy/MR0M/
+cNO1xhH3RLCEXoxuSQ2xJWdZFa5MOppT3cdKrp3XjF8ydY4ntahKN5Kt79ZalkjinDryLDyivmk
f84kZq8+L+BD+eZDCdYKPTIXbViNdpnYI7K+kRsOWiu30nm+nz5OrZdXJpzv1i7BzbhVEtg7gQpt
9kCi2dOsetC4rYDf7Uw8dJN9Hfrt2zfKIc6D/XeASrCAOIWbzq1TGShQvs1z0q6YMHCMA7iFXY7R
Dit8goS3EuUXbbIumLGsbfD+Bh3Elifx/hDba51JuxqeKRpY3ty8Au0SsozJf1njYrN3VKrBtep3
xctu58HHGjgfg9VQKsHStKaoZy5CN4Z3zWuu/t7mERqrgK5mV/+9u9vwU/j5xlTWGVfo66a64J3g
LISSvni9AzKsMSru2V6lZoa4f8EGsM/NrzkY5RO+H8hjtAuRdHPnQVrCOFqBtX9tnP5vkGh5XI3g
9kFpPq64qqDBNj1cbG+Eli5NBJYDDqKx+GbAxgiWz0X5Mmm6gSMNyf/ceYWMtg5Z8xlIAbZwWn8W
NIsPNna+Rdh+mlUmAqtpfa6QXnDN+e/MrshFNIToTcm77sH05+6+Hu1tnP92k6mOg5mf8LldbfaW
o2EWza1CUIIe7HfV1+96Nvyu+/zcIRE6BKiKr6QzrzF4tIj9td9/8+EZB8VAHWvtcvfrDIv2MNZr
v4b67pjXnrCUqKh5S712R8CH5qG44BfnlVxGrI2LjSjbs8x4bwLnWGubcxl9r7/AbDPlF+vyxxv0
/KTNbv+fcng+XNN3bx4nUoRlykiRXhdRLTQbPHIdLs22qn+lN1cTMdjAeZCULhKHICsefLsqv0RH
5kS3UtvUdlb/2VYciK5Xw5o5/+FdyM+7J83/oP7lQ19kzbFjW0Q2SWa3RRjicZFFHTnUxNxm6En+
St85lRq2RYwZeRPOlHVePJGx7Ohla38JUzFzFNS+HrJl9qtri4uliegi1/9rlQfaZrfbuL7IejIQ
jlRB8CHb2Xn3KO8tw7Ef9muvteIYwDSWh3oED4I+18sn0w66Hx6cvDl7veW95F4uXZSGDka6jJy2
1d2wbNzzU86ZHN0LIWTGs45yv4+6VkqCiUp9i52gGzEQuNpP71KvKzFQ7OxbuVOT3WS1T2XTFl8L
O/VRCKH+zWobL3VQV2vMxu7/EqUa9ENV7DsgQ4UmVujek8lDO4dbtYKPCawJzMOG/YYCLHCivlMG
sjToP2a1YnTAC6bxZqKye6s1gBdrHpoLPoX5BFaDegzv1HXMTO2qatpnpqIcM8xuUydTIyvceNC1
eeIz98wXhk5X0mgSlL8dlNPnxtbnU9k5+8Ek6RplzuJbV0S87bO1+l3sjxvmhqW3rtrkGRdGVHQJ
JSEJqFcQx2x4JbHnB/Nbx4AbF8Yd1dN1f3ga0CvW0TYIN57XpYmUaUIuLCWEvbP/tk32v1mOy0dZ
+Frq7NXdN7X5zxWbLyuOBVmyYZdPu0b+V7lj+dwEmHehFLPhX2UMTBMzanqmebIxcn28GqZdPjhF
Ix+ccXKIFbJx1WW9vFqm0lKekTpxXB+ZslJWvBA481E1O22O3P+PENGvjjGXR5S8CllOORvHWrcF
7lVgeFTZf3S7A2QpWMeU02yRL8D0RowYodG4rzrm/XAQI36/DfRltMz8DWGPc6pzZb4S2CKSeUQB
b2xiiURjQB4VNv4ExiHcycOeoJWzWNb4HCbghbtSAThv5DdjK2d/4Lh+E5bexkVPCemSo2RnNu8Z
edz8ZECxcmgAqFqmaZ6oAgZIcPclyhCrPk2GI/cQoYnxl2tIpnNDe4SzToCYGks67dqSvaJ5AvP1
UxYzMvfhgNAOboguAvdSzoBuY1EEf+idu6NimbwEUyFCz8xgZmlSTslZYUp3ob4Ltd5atZeIeV2G
B6J9Yhp/KvbyAIK1NLJH9BpbxDdfHNZCv+TV9AjhXAGHosCq5pmR3/WtV/tO6DVt+Z9gvQk7WRNo
LgqD13EuD7torVDHtBItOtImlNJGkmNA5B+Zext6s0UyGXi3rTbeg0B4UY/K6mnj4/tC+/Gfdbeo
dDmrnVHqT8LpitTzkPqBCwF9srGExkhq9CxEnlSINlkYfA2kxNsfXRIx+0qhocWYOd7NGrOxqZCm
ZCecdB57uwGbaypxZZ5owynfiODdjq5EipY7yPOMMThOsuaPWSyitnMvqZf2lTanMhoERk97JDo0
sweuj8H7j4OAYqdWtv9axxcHW7l/mYenx9Eq+TgVQAtui+UsctzNU60/UdXiH5feH09lmdWhP/Qj
6645c9Uj9/ItpDfYnRiIYHE6rcl4vJzZuDVoAA8Vet6oljsM3r2fvNzIMZJq+KzX9t6xxAjZdvbb
wgrIA+JWhy0oAwgcdLiKFfmBNrlPEgqDiMvtDAS98pvnXYw4oU08gwYZ7H8tA78FiU971K1C9Phd
rJpXMqUsztnytvGFiEbtkat5P5bTOrHhjgsqxtzhMNiQb3UIgxd29QPevWcfvdBZc/wGpL6xGX5L
1j+Q11O7ie5FIq9ac91hS+KMCBYQ2VXZVuTihQiZj0ryuRzkCfjoDp5faLy9gW79cvW9jeA6eNO7
XsLWYxsYBr0DglPelwj2+rjRRHRTCJZfZCPWWKMS6uZKr0tJmKWblEUNKKGZ+VfpCrxWLdrurNgj
Cjvqm9RlzuBWdbHpS0VmymIdSTB6XdVsxLoM7vkEvXO1McxFKJrBjU18bKz1xcNYtle0U49OPTRp
Oef5ocmMx7odrxpqtsgycMb5sudiBJw5zTryrr30l18m1jiIhnZGDtZWR2mXXii8bH+ssr7C9dkx
Fm5rWKLg5GTTRcKpfd26O/iPsnaeEM50be2dF+WZb0vB2tAISn2XcoAa2u+G6boH2p46AOVKWw+g
VMthQpX11LkknFT2IsLKWB9RF//SNk1P5ibTQqRo89Xic489u33oreIXqvc50iXq68FhHJn25Qbo
pl5n3xsuMxmPgzl/STcY0xpzL7AbFS5yBv3MbbriM5PpI+PQcBQ6MXwhL5IjNNIr+U615Y9Tcou7
hRxSZC8i6epWHKymuGa2bSWr77w6+SrYPIKjW9tNoupAT/W8z/k6xnfb478PdBgHbfdrqlFlbo65
JxNYgeNhmBupFUgsVClHb69LNLZ1e8rmYn73hPWpJlWjZ4B76OwF8aUI/hr0IzPKGV1kezx4u6rx
t+PvxR3ecEQE+XAc7AA8rCxfLSmn78ruHlyz3L8xatXnrDbzB8Os/Bg3ITm2/fQ9GLXJ4uZMsK27
9UivhPiZZF+nihXzd9VY4tzheUh7jImvzYRjzpkQZeeajkrGckzcGPYjOQFQ3AHMHyR8aLGncVPh
FrRXIzJd65HdoiV3AZRQUHiNN+noZvYTsafMO/Iw6OZzri0pJ+MDsvCPaS4uRsUdh3aujOYB2bHH
p460bknwt//JZVdzibb3m0qEvlHPMffqDWsuqlO9upmEXbDIcbAOmY5JVmrXTIl4yJckKAROk1W7
0VzuJKuYAWUXE/NkfnBVhRKvWf9zuYEJ4vBksjNrxpL3PqQe3owDv/qLc4rFviGOFtsh+SBNbfSJ
sez1U1kul6b1eQJsnqpc44PAq/o1KvOds/DLgUlNszXAw1dodjy7K0os1lskp22Zco8r+M46T/I8
CKt5sG6BVUAEGvk7ZgtekmZVZ792X61h3w75vj8bKO0IdOhR9Sg4R1XXDSs79vNhNLozs9t4t9c0
PZBjJj7KleKA2UREYJgK1bYcf/vl/B9xIvhkkWD62orCocnyi8owgKJOUhHmR7w/I623Hl24R7tz
ZbTmrQ4VyADTNhhTDNUjb0IoFFq9XsJtze9FriqQPHVjDbuPTqKKMrToiYNzOtRn69Is+RQWNRym
u2tD1GGECEGt3/reMsIlM58oYkd60oA51o6NCweILsrb4ncO+16CaNcSrfqoRSV7V+LXvp8iUO8i
p23/Zb36UIHbpJSJ3Amf5tEuzRFB6IDUrkbHWjqYSINshMY1VWrYSj4G9e5GBWPTx2SpNRo0kfF2
7XlsjdC93lT7KRkowxlmzQzx4bvpMGGgh+TFQhiY5z2fvDPKgg2irChTHV0gp9L2M25bhtFMNgfL
Xj5E3TyNwImhABS7u/HLo2mO372vvxfFiiVxK1REKGfDUw2Vvev33Iz53V+8KfFsgdXnLtQfTPbq
tmVIatWHvxEAwYZHC0SmwdA7+nRQKK2o1KyAmG3RMqNNg7IPTTujAf4fZ+e1JLmVZdlfaeM7qqHF
WLMeoFyL8NDxAguV0Frj62eBXTNdzJ4sjnUZrYzJiPQIdwD3nnvO3mvjD7QUV5ipFuwpXXhIBCmL
L5EhchEjRc8+cV22b3SyioaRuxYCTp2NA54hVkD8kdJnzJo+uI2iNvlG6GtBcmf6U+VGrkVkP+Eg
QJwxG6tjdqUVSbAbw6gHJZvGRoRGZ6q5joLSWBtN60vrrI6hNh0kqRmexoDb9yHVB+QmchZ0ul3q
StD7zMnjlomDtfCo0T/X6TeLiL5Qf8R/xfz+FVrpJypf0GuSIhscrnWhRiZuWeL8YeKj+vGvuVC/
wHb9nIM3C8s0TaKGV1pacvRR03Ckb0cqUVTOzr/+EdIKUPp/cI9+jsILM3nAt4vKLRZVUdpSVCcS
dx1NLmdGwAe2p4wbMvgKPX6n2K8+m66edXp6gZyfFqnPqw24lunuX/86v8BJmSvy659IWEQ78EjT
e9oEZUn9ZdVsbNr4mevD66LMf8HZ+wU/7OcAPYGSIjUZw2/qQs0pH4PgSaZZE9tZqOLNrZKUZ1yq
0Z7/6zf1i7vk5xy9MKqNFCnqssHmRvNCyBa3Vxv5/n/26j/hvSRRGRnPNsum6Gvd5cijbkWxjP+C
7/WrW/AnvhfVgBjKic5nNTAgQ3Mq4iei2WkYwV/x2X/18fyE9soaqxRNhCWbUrJyssvwocjUhEn0
F1zqX91TP5O9CqnAEIdXMarvIrnfpmrlzpRjo/BXiZ6/uqF+WgYYomTwufIFfpvyWQfMBKWz8KTI
fh035f/sJvo58Q/5co8OglDoJtXpQcya4MlMBbb/+ib6xTv4OeBvgs2hVWKyUJyto26tLTczoIoN
ionZ1RopAC1SV3/BCfzVD1v/+z895Cl6yVjruCDtoJFgKOJ16SEj7OcwjH2zygtaV0P4n/S7f/+c
/lf4XV7/cylr//4f/PmTnlsTh1H30x///lDm/PMf69/5v9/z57/x9813eX7Pv9ufv+lPf4fX/cfP
dd+79z/9wWP43M13/Xcz375pAHd/vD6/4fqd/79f/LfvP17lYa6+f/8NVFjRra/G0lf89o8v7b5+
/01SeRj//Z9f/x9fXN/A77/dZyXazj7+/m9/5/u97X7/TZb/pumabsHFUXSNMozLMH6vX5H0v5mq
YbDcGxjlLVPlSS3Kpot+/021/oY7SlItxOaiLrNKtGX/xxeMvxmyKSEO0mTwWdD9fvs/v9mfrs1/
Xat/K/r8WsbI/n7/DWrRn28OQ5RVXRF1yVJhxJgSHaQ/3yTVEhrL0FQDXZuqsJugQdPJ1HNKEpot
kvjArNza9Kk87mua0EaeyZCmRhcxIk0p8EoKbh8/M4fYWcqUQ0OmPsRpoh/HfnjBUhp7OPimVe1h
bnuhwOUUtt25VejdEUhzKAQGTGIBMSgzqalkXt9eBokxWq6JexNCOaSX+EFKF4wrNTgxJokRQoMY
Rku9lLh1h3Ln49I1d6RyHzFjbvVmHg+aMAwOM5ORAaiyeDjfUntEAUmFwsSok0GD5+l4b4jnJa/Z
kyHUuxWGdpvH0OyDfT5b310+aUiW6pQu4Q0mAUPBZqbDaaYHPI8M7DDiBgVMhuQpRGG+iTMVazRH
+6YO1yxF7H2TZMJmYvQMMgQPbsr8uFM1t+zQSTY0d05xVR/DUKvdMZwjhhRTYNM5uWdeiWi4ew2T
/gv70o9QKT97BTtMWp1AxGyRjfgrYVDOuluf54csmg61VXIkzWs7M82nMCkfcXnvLKP/VIidxtgo
+VnWaTAG6FFUqT+I8xXqGq3eoBntZHoJYgYsyKK4QhZimvpz6sxbPrqVKp0Zh/CNE2QHsYtXpBxN
S0kevGn2UVjaHPZuptpfZHV+BFvmj9VTx2QWt3RwGczygfXUIV/8NZl1JgZ10zlM0jxDGwqvz6hH
9UJ4S4NF35KpeV/F8T5WDIMubVQ4S6V+/2EMrgUBzkh0zwza8tsZiYg1UayZuiCtZKgM5Rue9LTv
Nrkmq24e4AOJgtQJ8kLfNDXyCYvrOuKC3coF3J8wVgW80sAfmj7Ax8xJrhb6B22Zuye16V4XUXEB
4d7FoXRPmxqP3ZrC3iCpG2h5ZDJH19kcJXQluacWtI2NJT+kqwiA42GBRmui8lanhnjYEBWapcVu
VbWPWY2jMdGwRg/h+BnEVrsPMd7juwbKE3L245D3UqaGO48msAKUO6PEgUrKK/QyDCb1gjdSw7Cc
IaAFWowQBYtTyZzDRiOKFkg6xUI24rnPar+f8qOaZasqNlAcklkBFpaE8SQGDV0gYm4vKn6Bz9XX
S7APsazfgkbypCYw/XDqQFOm6WM+hxU8W5zWkxleiq7n96cfa1NC5r6WV8zWxJ2+jMG+CLLvyNDv
EiUWaBRFX2ZZhlvkzRdEZX/QIOiGSJydG6XaKKn6glS2RnPNda1jd0IoxA0RqdlwUioM02tnQudb
8MzQ+IlxDmp6aDEyFwRb7arXOpETB0nMNsP96ChhT6d6sBxyDTmaxIirI7pDS4p2rBIdbWVVanS0
1qt25Ru5JmnwznQNe22ARGCW9e+ZOYY9yu/AYPAPVZ3MSpNdRLnBcy0oSBBkA1d4A5ZaVVN0bM9N
2YEaa3Ac5S/T1JOS2cv0ijON5VRot1I6T1vSvBAetx89OgK3T/JxT8DGuzS2k2dEI/KBONosssHM
wuD94Ge6zZkeebGA4Wpo62kDcCVyU2VgLZNhVNISBaDUqRnK3wgNs1xcpWVAFikMF6gNpgMbDLfG
OiOPo4YDb6cf2lTdqoR8nwxD9ybG4o7VnGoAC1wQAIvzvJfh+7gQEO/JNIQYRUp9KPPxxyUm+X7F
eEpNvQFHBL6QWylW0WW2kN/dIF41KOg8GnhQNtfzbFF32NVsubEELnCSIP/XK69GYAlJzAJarcSy
P87HKCjO6fgmjq3m1opqVx0yddFI73Iplnc59mU7YBRuV4p5S7HNXerWTLegAob9rAjMXZW+ZkYg
4mNPq/3AD6vDJnZGqbdJgILuF78mNfN4w7pblpJmeLYdgY5sKy39VBb1mFc8k3CGVYD+7UPUIrFQ
mBfbYl4M1+DOCm8yGpwtHDbRVqLErY1hL5jNc9s0bqJKRyLmBCZfRYwUiEPUGI/Oks1nrSyumVkE
Pq4wxTYWRAxFmQa+ssVKotqQhcxVVcSlchVTGh3WT9oCuIGa9JwEo8KpU76QyXaUp+A4LSK2U9oE
rl4uzRkoE0/PDASVnqCL43Ff87/jaJY7qIb0TvPkEonmKVHHLyF28wQLU5Bi5pN4dVoFJttuGF3M
Mt8tC+bxaoUhM8fB/lEYG40hEsnJ2tqwADEJsMcpFj11RSNi4Y9q2ccku6nF+BInQe9VZlHj0oXp
GtF6z3uxd6Qw7dnmUmZL5vQR8f4bLPruFI4KiwZh0zmal1GLP+mVeXKLzgwro1vMmcrkSURRiG6/
6BGNFEtBN6uKH2iKeFBuWruIMS5KmPowiVdIY2P1G80bzWdkuA5PnVMZzTs0tcUXVMbDof4edpLu
G3nOjVXoTtDh+aiqAYszZ6tgNTvnuNbcBg0CQiXBAXo+EeUVsJTM4VlvzfrQjM/4FdW7xXxkqbXs
quZnZRAhKEN4VlUdQ58kosBc9KLBOjo6OJ3whmGR2UQcE23VMvH8or+JqiZxaYYZUCvHBXkAneSU
0sxNidEFwbr8kOfsJLQeG61Mw4xgR61jEUokcE8xDGLUTDpSO3LnO04JTC3C+TCsR6A2pkFXMSLQ
Uow5Jn1q5PMRfcbO3JtIUu1JlB4weH7FaDTo0fWjHagxvd+gOYOMfQj0BJ1ggy+9NEMME7qb1Zov
JdZXP5lMsXJabVITf3SZ+FYOQAOaFKNxvNT7KFAw7/WUaC1Q1xibsNHQJyy68aMYhcQRUCv6sAGY
nU1fYs00DB7UfMk1jVsXGbUN6Y9gQGhE0J/EjUpn1smmlAdoOYcNuEEB7Mt2ScuKll5pun1fjadk
1e5rMdL9IjwLzM+USnbQCzRlUxyAW1yqdR6K3NsWIG6dqsR4ziz8UouoRbwzC41eqz2AJHYFqb9G
RfKOpyd0n2YrB3LIDbnIujfEcrKtpO7NsJqvgVa1Exh4/vCoVXYcl1BxCaSAXvWB+hsUmNVFPk5y
MI8SD/VirQrhse29Tg6QbCuYrWpC6exahyITjZ9YkVGvycaBGdWPBRdnGgvnRVcfAY/moFxD0Gjt
wlS2btnSZii0aU2SMnuUYr3L0Cpd2VJKTzfu6qxLnNWpb2m4nNPUa0PsDwrNcMky7lSdSs9sP8gY
Gd9YgZiXRE+BdZuF2JaUt8l8xoPPR4s6ErMB1Jzore4fOvUUQbPOT5p2QR32kagfCRTJ6GVsrksu
OgrLRpzQKXMKdqSuoqBLEC/U7wNlTtnAepE/q/CpMiIHh/uYfdXybpQujJAZTyo58uPUGVLVRlUw
aREP+nHq0Xtn3DhJzgtA0Qp1eqLGdYnMjaDUYJ4JwUlvoGntTlx2wPxPWdacW+aIxqjtonRgWvki
VNiOJaJ4PZHXSEcwvuieh5JmPh7brC7ZxyCCHtpCxrKCfxExsSbXON1610jeuxlngGS5g4xpgyY6
yDNbl97AeU3Bxgg/kp6FS3pjoGlbLdrUzJHxaJTlhymeamvY1tKlvo3Y1MpuugKvArl7weuNJhUo
UcBgEy25kT8WA1SbHHsZxxMrx6f1PIB6bkjg0YXoxpXyOyx9RZie+pUKmnaOvzBTls9jg1yo3+En
t+t1e8DQkz8aPRQICVqR8VIwgBijiefVr6sf4rJQrsu32Ep9RW+AKkRbg42e8iZbdRdNe8iFYYuA
bJ+1MkSvZRcDWugo8sD1uGbHhUFqlTBCRlMXIyBS5vv6tlKJruqPklPc4KJ8Sj6rpMI24AFAjBc7
7I8oy7MIwzXBiLgEHKSIsuFXhtclDCzcpd9V4EyGkZXpMbA8qV6rPkU6irrbWDb/z9Z1xKgSvOG8
iG9MRihV8E+16T5mhtt6dLnLqnSSo3lXvDClgy09Cp4VXELppKdQOCnkoDgvXipuB+FdatxIPJNz
bcr7RHVqSGO7EY+wBisv2Q2s2a1n5qaPk3wAflk+DRlF5GnF9VCtdMKG48c68WNyeSujy0hG0sLw
3IBIsM/HI0p8m+EdaYON5DIOL3JUFycKAtC63XSIQUVOz/k7Nws4yuFRqx5YWqGBRJkfoKDFHN5s
q8gd2Blc/S5I91kUrKViyJgq8/HQFOmxbznpuWjpzOUiZvslxDvjrnx+tunWr+svPEOG+s00QWEc
26F7sivZjYRLAFK6d8J0F9+oH6GxkhUn1064eAuSav22yHikvMkc2TmOzbF+B9jX2MJ9dh0usPib
VxbWWLMhTQDjgZULG5xFIpydwDzo0LS17cqxNHzEPBZzMiDUpZ1C3FyAAvss1xEarE0i82m56h2T
q5FpP+RqdfIm62TU2zZyDGOjJ1u8/O2yRfWdav4MNQLKarrXgn0yWOzTLlk8gbQXEamqnF/qZZvX
n2P5lbxWlzLeFpDb8YpdZ9VWHxl1KsUDzwg8xO3QegRnFsEpm1l0sGMecutezCyHHxaKoQtsgduq
bj9StNfMGMsvsHc2a4eJxuNeYQ6cFj9Grte8/lZL+5Ih1crlPXdd2h1VcXKCZZtm97K0IeWWG7G7
6iqPl92/tS19A85GPvcfj2jUvXCfNYOdJzsGjMiRQ1fND0FxzVGKzyqMfswWh3HZGeamz90Yom/t
JNN9fkbTVWa0Au6XHrPalVmoqR16jQPhBtFMzj/FBpI/uoHPOHZSxLH7EAcBBQ4IE58zLYwQSviC
AZWEZJi50A1AUqOwwL+GiJI1RqTYBpzyPQhPGjp1JJPIbLub8Inv1spfmcVT/KHuavBhXrPpHD6F
kdN8Wta+Np2EG8xwgRKDSSwjpw08koTZoDNzO2FvMh38jHr/znOuAHSavKjdK8VFCr2l2RpA6uOd
XjnkohTwM5YTAGXDvAypH6OUBgr72eU3U9s3iA6jSyMdZ6wgxbUJXXCCHL+hWlcvtE7iH6wd5RNg
BDhl+IskiYOMFya7Gl1lz2OBjM+Fo96zvHD1413YHsnT7WJ3RuW8kTM7a9fBsS2xuON11axN2vlp
6McWCsMcKibWUg8AYHnmrXFt9dbHeC8BxdH9caIuOer9cQQqjo1uQunDbS88KtaGphqF69Ds0QiL
FqPquxgccurXBA0o15y3jXe92FsmNZqfv3Ph0upQybbhl/bopbdwcnmOhNkvhs3SbgPKo8UH1sLT
Hwr3UMNQVJ/njnmlAHGINBaOoe5qL2WxKDa6vE+V/WJt5ubJMnc87noHmeBkDtt0U6YeTk70xmZy
GIWbxFqNvpb7p050uxeuWUJVOt1bypMsP5hIheIZdIK5a586PksZUsxRlTci+0G0aQsPXANGzAAn
PVx8iFCdk4oObZ7E2qup27yK+jl9q/Eezk+YT0H/DggHNwjM0aMpogtSAyBMUG7gLweztygh54dd
Dbcqto1n6LXNwpLKWmaPHNYCV9sq7YE/ZfdGdGF4rRc+nbWWPSZOmD6ivHeIuwrGfUpxBcyjdEWE
rux96pZHY5YPteYOdAJUmkYA7R3WtfFN/qFTPBXwmt1yOOXdJcLU4DQ0tSh5HUlweKSoJOC9ck7Q
ONkafm59QarJkvvVfVx6UMD/YIniJLO759SgwlVsE8auspUWl/CI+YREgVwCcfHifH3vgnCZOo+q
qEWxlUOJ8iX9C+tWMoDU8/l488mVTNtn143ukujaoFspgYhvRuJM1HLDwjtnu+6ayjtzcvCc6udZ
c63UUWovB7bhFNamo0wRnuvFq4KLTEYDuidhH4WHRP0xtLte2SNpJTTUktxWuisir5TuqNApdlFj
fMbqhsdMAG0jFBcuNFAb7ErsPS37MkYuELhY+TCuA+lwjW4viluxPLD5Cmx/xsFCwELzvOWj3yUg
e1CQPycwoBe+7oOXssxL+hyId27X8xB6/bIrIMt4ACDWY6W+nMAmW92GOmCYkLKgMjuJ0k7o9w3B
Lax8yePM4j1zZHamTx7FdWxeWg5IPj05C5EPcXR61s2DWjvSA5/F1OzApRvJozST6wBTYX1DEvO2
4QNBn8LThWgC6Cw+CXT8FkybhzLdBfS3Gp8lVw48dmx273F4ROQZhyc1p9z0B7JIli2StsncUNCU
/IjGbTAkdYg+fS1gIT2Vk0MDpfLlZdNpO63C44S759QjkqWRoz5KrfNBy09ZOPc72Sd7Lt7BDrVu
gbLSgSMu0f9CD3vMHujCsDrx3LDR8oRQIUjSJ3RNpxjP4Xyq5BtVrJ3r90J41Pg3ehE9SBhtKyVY
pp7RlH40JodNZ7hE4+TVtP46utxResnK3aBddBOL5LZ+E8N7DKFo3XRUUpUvtfcRPzy9LMqjrJ1D
2g0sXnROvVnZm/qBdgzl2qdUnyZjq1tnyitqE8AdbND6uOXBiYdLxT7wHbIS198yK6q060+Vr75R
ngg8ZAOW8iOXN9g34aHRjslyUDrSCE5It3p5B10z51ROU7M6lOo+ArnJqbKipRUeYWNJfMqZl0j3
2KxobNalxz2izc8DtVG3nwUv1xEw0ZXmPMapzQH7xSdqoNLkGAmW4I8SqpktLD9uDgpUclU6cNt8
8aL8Lerw43P6cZTBTieXnTN+R5curAoNpthPmkV+pov5mft4AKmEspGNf98XmzzdkggTP6niiYKE
OhZfgtG+UNnyXfwy+Y0dGsGuJMJQg7LFUMO2BJpZ6/XGxCfzN2p7PMtPKj3Y4wDrEgLKtvmk6Jyk
+Qf81YoKUv0oeGZGaU/paNE2y+iJL614EZVmxdIgpLmApAxoOIH4yUB1rRWJ2d7i95l8jo5rdwt2
/U3Fr1S441P0wostzkr9BSj8bkBQXzC0uavH41F8ovG8N8sDPTr2xCS41Gfjc3Wy3AK0l3Q/NWQn
bubOjznjFpbaMyUjhwykT1WybiBTtdXLg9AwGDAmToI3iTVkkWpKXssPAUIZK5qgH8lDwKGqlruU
SgGK/g5WL3m+PUHfQO5kCIKmxycWaU7bW3cK/a5C6prVhnIqMhR84lVO2l2I5hMBN5kSa1+4XXaV
pkPOUR+pv8LFkXYwyhLL1k8WCMkXZbwPll26OFw8S/VuExr7r+ylsOw89+STSODQ0yztl9SneCrM
jUxVWzmc41gx4ABR4HMMRws/vCTxLXkNTJeDILN2frmxWO9MAelPT5qDE7maruKSyXYK+qKeZzHg
ZCLvFJjDqQtuEx9/obht7U/NZahPQKfN9VfCT5bhEqmuY6g6idxyngdWMtwbwzNBC6tKEj3Yjz61
NojmAUxMbt0/SkPiPynKJ0gj7jUWvXNMrMEoQKlrdDsiF6OCjIKu6basRs3gbmlfG8YT4inhjlpV
0ReBRspA0y8ioPYHQlob1qVdY3IpzcApOLMlRmr3GrOMFZKH5JUYD2A/rTBgZGnOGE8idcHMgw8H
kE1tev30mmCYJ0NjdRd/9NZ5HI2HehkOjENB1lBGXprsCIW3A49NoRorq3cjulN0Hh8xdu/jcwCy
rDPTfV8va/y4a0gBVMgDbnWPzvSun5Mj/PKL1Jj2oPVHDWgDEvG6T8gYY3aFFGIISKfFFE/rkoO/
X57hgEtcn+kmdqmxmyyyCYxu1807IM8oKIsl8WoqSq2grdMQ1+Up0yzZotz/CIjR8bPp1lli52Ow
vMV5/jTLdMI0+PlW9NplAYLC2RKOYkixTdkNYBI823o2T+AZQFcqerSEA56pTt/JOnNYUB+naiE8
oQaa4Y2ySOZQIlcbnNM/5EoxfKsS3vUvi7W2SuQOs0jMsQlYnxFPX5VJMETTX8seolISPXbA05xZ
SvCGzm8QLQsvLcRDohicC8nyAOLBcvOWdYxmWAupYmWShuhf0uZfyx8UjeVkQ5GHR1nJW1z4Avf9
sPiMnTwafNph0WlVKoSGOBDImfHE3+BEWDS15BFJheYBaGcvAaGkyvm9LofXUPjRJPWjgb0iUnBX
YYLqXzQ8N30/OTO55gCnaecMNcF9lnGViIM9q7K4oU7U7TAqsFukRuuoS6Jw5GHaSu7Yvlr11QTm
MV7W0XmqAcdPbNQBTiKKqBQOhzbomVdH1wDCkWcMMZkW8Imd3KIWttitzQmgcPo55rrpAjBah2T9
j6iEYhBrd20kxa5S6Ax0YUWTmPII7cutOpIOuhrvsaSl26U2vtOoUhDHhU7XZyHzUkIARsw+hBVg
pyVYA4Y4EVfgPB+Tig4q+XsASCmRVMgYdPEadSNqMVFprthYN2O0dgwRZs7W+W5QDZ2qK3qGHJBT
SrDRz2tui9I1OdX4sO/l5FkyStZrkPl2kleja+mMDeRcSZjgiA9aiwdN6TWV6VJzXqAFKdpn3omT
rWacyLwmTY6WQt9bYDCHRZIWaIEtQw2UNynVvrOCLJmGtjtDm+oNojVbiIX7uAxKHi8EQDUZC4oa
RbCgIblkDF1hwHvRWq8p8ocWdts8UROaAtR3qaTbOvIJaB+r4DRazUJ9EuwHetVmm/tZlD7hqniM
QTKPpkqUBeY0G5U9/ISo5yiHNbMuV+lu2T6ZaQ4bvGTHoFladTnyer1lP4frthnNp9HktGA1PGZ1
r72OZrQLFPEDvq+nzQLHylLYpR2BVoK2sIP2BRYlAWelmYi2oUuP4VXHFrDaVqg1BmYGMh3bCKKb
DRPnYGq4K1c3GETf6UGDZuADHP4C/UrKTJeuJl1guZIBAdbIv9JMKnzMnEiv28gfhrnymzKjJujp
EWBM0RyG9o/EXJjUi+Ral9ILQUemKzKA8SXDm7vpCPZUdtsuK/xxnI6EBSDTmJo3rF4YxxP24rLl
8ME2t3I4jF67n3LFR2C7gzwTo7RPYrfHhSxHhnwOzPlHX3N6t9KMnZmpMngecMvGxFiBDwuHIBsG
4gQWFJ2EXofEqbdWAK4PaqNOfugxaDLwM/AAoFnUFis77m0Xox9+oQFQ+Bw+TA1lcpNcVHAoDMv1
ncTo3FNb6NgWLFuRrrSfjcPVzObLNNBkSg0avWzcMbDdrXInxdmTUOiXLLOiTTDToglmfqWhmTzF
IqwnLHGASvPHnMQbnH8R74xIpwFFM7igs9FOP1S4QG6nhl7btzdtSYDMGa07S3HtF0L+ogMftBjp
B2uQGkFPMSqJdKLUr1JWkoiBvp2OtJp4Cm19yLBtyXSLDcP0lf4aZGq9wm7pAxnxAQcwg/l5fiah
4irU+QuJ6ISKLFHMBkhlbZ1g/AbUY23jDsidbb2RY7rmMaa0lP6OBMI6rXsE1m3p5BWFRQTm261T
n5nn6qCh9tGiF41cSJsIitoWq+ZxmUvUXiaMnvQetnHJ0Z7GLuEKPO2ayaqarZGa7IGyPl4WnF17
cyyewKtX+3AuntqypC1Im6ZXSz+J2NxUPfRg6Q1srSLIIAYaigRYSYU8iNfTE+uFYzOWDjeO5HsB
X3xH8Spz6g4oCfpY2ae12eKcVp9QP11GRXqFOfiuGfk+Edst4n+akwBcFRzOGFOPQAy2o/KMfviW
NZHiofnNeNTNZJMXrwpqb7eairc+pSmJZGOPEf26+lOatO7cpKoeo1T7ejfF4k1qZqZU0msRwc6z
Uotttkqfp5QjP1JO8i8B46oUalCZOW6lHLb1st6I4Ji30x14V8vF0ZVQLD3EYBWPY9y9sIUsnqCU
H/lgPYYy2XV9c4pA/3I9ZRrXucYjA5cKO2dormpz/Hs62N7VJkdE6bFUYsOz5rdeNkpPU2jialqz
7UdCwjQzvxBs4yqllO6wwnwUGCC2DG/h6JZeOTYEtI1gptWBM3RyzxzyDlzdJ1mNAumV9Pdqmcbu
qGL06QyIZMrySYKduQ613Rxyw05Sw6dGSqWdRDwjjECIc0k6natkaZx8uKRsGC5UNqaE8OPQSWhH
S6s+pzHYNSXCJ7mmj5WHw5lcHJBmPD6YV5udgQ+ziZv6KhXdFQ+oK8v8UE0htivEwIgkgtxSpn1h
i2fRKKVtzDkpb0wOH4uGIsKYtkMQaXYADIQkBtQuPF+zeiWOReQkr78FhXA3KMqma8iiDpdvJBUy
AxYGFuiqTNK15zqtMWU2k7Mw5tGJMgLSwtSjzu5Rz9AiSRE0QVR8zydVdYVwpK03+41WijaZG5bP
0P2YicbXqAWoEHgnmEgNxoFiTBiDDhLV7owR9kSkJNtcC4ASmtMD4SWoDyr5Y4zgjxp98U5YjO7h
kIc3Oo+eubQcmWCbArEJGKGzuk0BiAOi/wbGJ8VTZojKVtaaB7UeQn8SoJbEJftk/SkW6eCxzY8O
msFntVFhjumMSiSSFTup6w95bh1rtrQt+DjBHsdiRPUgGmu9xtwmBnyzGCMUSrZESNy9eShD80cQ
Zrelno5GAwIBtb/sTB0Exag9SIba2OmCi1xqugUXrLFR6TRnDF4ULXzLiq9cd/KMJLqwfoxasBbw
RSZMABXKQOHJSOlZinKxsNWybTeE8jioacxNmrN/Je0mIU4GPdG2tMhOHSNwP9hl0JUUDOdmTOCb
7EPFKeOOcbENY7B4otS6sqi8m5x7ZUGKvWnh2VXSVScVmiMjlNEPUWM7VvRiSbVgl1P4VSkSF59M
HgaIau8VNPsEgUPNUTMlXDop1ZLSWVfyHK+GFWJ6ql/UOZM8BqOcLNXg2YTXWXcAD8UEQ6f1aMJF
95uu+9DuLETBLGTt0xJpAuPDi2nM9Ejl0lsmmZm5mEDn3Sqaxh05da8gs/gtoFEpGO45vUnD1tBq
b67oNymAtKb22JTFK54L4JIRGND+qxZgQgY0+0HrFXRja5VOSagNT11fxj7qA1yd9YtiUk3C/+mc
TH+ptAE9D0NTzEQF+rOKNlxgeBo2FkdIQn8GSG+H+OJRQtUr+tmxWh49AktyVIjKCcNl4SgirQJt
SHjeBXlXRa/j8iLBzPXaALFXlT5FxQHL7V04iwz4DI35f4d9BQv5rtbWLZ7UDF9IUydHT+l0wH/h
7QuMTloiEUnIBLC1PCzNdEwnq3NJfMFyFas4/XTSzuSeIW11KEo4y4MiiejN5o3YK/fQBzb5okMR
y+n193F9P0/tY5Ub+0jmyNaR9whmsPVVLyNpjB4rbEhVqJ7NKXdkpFXcEDm5M+F8B11I31UmLn2R
4Qo4yUNdA+w0zNkTSppBpF0C1iIofrFw++iTAteycIckSc5Da7FXQQsCCUIksjLvB6FvjiapA0yu
BGJzVH2LcyOFiBGDhmymz642gg0yYNiNgcWUJq/agxaC5kTbZHiCsXxjvyr20Fp30PuFrdBk79Dv
LFeB4pMKwU7UB0ytWDlZDpsGbd5qFWoCsoQjrTnMkwDbswmO8Mxq7MoZxwoCJGhDRP2BkNSw5Hw2
ETIz1btUNIxD2hU3tVzAs7SVB9jHEYWx2Opjtp7DT6200GENh3eEh6Aw2njaRn1FpTAKHflHZeVz
rPWLMTVIbKJBh8LgqhLfCbSoP5pWfk5jsV2NjAiy9JGeSqmRCTIehToK93XPqM3UP1Fgh/tsbMZt
Mps4iTiFgHpLttoM1UDDAWrlowX6n4I7Ykl3KmVyUN6220GpyX4gdHlf9jTaZDXNbnB62cOjWNwj
Seuzx7CCw6ROCUc7bcm2ujngQU4iYPvA3sf/Td2ZJSmMrdt5Kp6ATgiEJPS6t1oQiC7pXgiSBNEK
tQgxCE/KE/OnrOO6dSpuHPv6ya6syiJBqNnt36x/rbQ3M9Bj9YEd3wTUWjbyf8oIOVoLcUDCEnd4
44nks6D0VeSZoasm9gJs6vq53YETd52nZUY7jQw/iXDPvNVNlLbjO2NZyuEQkKzXGRR0mIrq7oqz
1dW830skbyt39QvpSJxHzX3cQvRkP4Rfr5m4QpoAlUzy9u5FZ1un3ds4LbJTuXvPAGjqrGtsS1fq
Ft1OekPi5P40bPhbwFahK8SsZLHqGp2KiFOXqnWCyH01d15q0QTIBcClqloBAtwBa2U2NCrLjqtG
R4kO7GFqQqEHqfDNN179fbaDHO6FyJtLScUoq2OYcK4XXX46JozXVN2HZvflx0aCf6JQKlDX2Qhk
Nlq8avmEoPi27z8I396gJ3QgSKpV5SwVtW6C57MVufyQioTn2e0+ry0lAlCoM6ue+TgH9bW+B8/W
H3u1ENym1ACyZlvlDfABPuMEfGKDPYKAoQ8rtv2sz6pzK9QnfBCQf+tpkjhK0wfAe9/BpvUmjWZc
euYCTigJ5fVAN3vlvqguHsopnlEpxt7QCEck3d5eA47wQNpdFMalhor2+himcV7SRIn36tx6Q+Tn
QaxpFflrwkv3R0MWGaoOzSTE++IMPkWlT7v+9Hnvoi2at/qaX5K3D04fq/UO5IV5fEKhSOSFeeqC
SPd7pa8+6ivMu+W3oVgr60Gc8N7tN+CqtcUr0w41MNpbnXhpTzWHOgLzrJFoQ58vAxoRfEGGdm3W
rxd5YpQeAKyoAiSgxlfwJGW9zrOGcjy0NpBxNeGEqGh2bBWwRk9R5DcIbG8tHy7pvJ72ORn9xILC
8n0j3ojh9Kyep/MOF7Fh0YM9JuhdlBVaCldsaQQt4nff+ZTcb0YVd8taR928VSH+U8fBBTlPbH/o
0J4IImET51SLoiDZ1t/3BigtPT2EOjMf0WhxNkwEZrnh3edTR9ce+CTTzA/Fmc9elkac44qkOSSK
kNdcq9aRURO7SHqUFJPTVgmBxAX6TwqR5rhW4BrYmUMc5Fx8tKHZuzQIIDzePjLmoAHfHfyjDrTc
3SLrSfNDlrfbCpE0QIWpfNdgM5CG9XxFkMiRQiGxmvcYWhZVaUmyYzjq8BfBdVMlYKKqq31/oCp2
Ry1AWq/75AO9JHVZ+sogVoGpZfj95mZ3zuzcBnkxeG12/sXY65Dbtow1MI3Eu1B9VEcKlO9B4dTZ
48btNzgruyKyaur0797jUbhQz3o9k7hpc78ojkHwEOBKF24L7DSC/X3AL7tbFd6zzM0qbWZZICYV
ePr9TEH+rV/qLmoIjD6gZ7cETHdhnOFDTBxkP4NPv4IbNYPmIFPvH8eApRn6vD51w7gnDlAzV49z
MCh1jwhGnWROmX0y0oZ3sTPen0ESH6sifizZzLxO9u4LMzFa7KGatISrYReBV/9+Jh9pJnilV4Mx
a9bTV+e9SJC9niLINOXUoIQ73ZgEXrFi348XFVHyHTrG7MzQeVOdhHy0VO8kK+9vcqP98/tDLoMC
drXlG0wLFolSvcAc90rmb9jxyksyMVOF0Q7AUzGrtZXfbyTX47MDfRt57J3yEp1esarPxMtvgBxx
49Ke/bmWuXOtiRfs8h4I/xQIHIUD2IZdQD4KbGdoVIOer3BHz5uLiTDaM1egsmCYqq8U9jut98Vy
0KQfSGwoCnSyLsZk/2mBJOh4+qMwgIuwS6BEDYNnzsC4oI/3MuvZ9Rz3RGKqszTDUS8v76GSFh6w
ccCtlO+6F27lTrmQX+xQQoK0i8XzMcvNXY/wI+BVvXmvzEen8UgdqF/KSzVG0LyjO4amqWdoD5hz
yQJ8Lg/KPRTAwPfHp4BXm6zC2aLoBfz3zv0tdPpnzdW/1BP9Wcf1f1HrNboc8mfxPJW/1Vx/nun/
44owCqY6lBv/u7Kw//Hf78fivy2q5Ptf6sL+/OZx35aA6fo/tK5BcZiGzkO3S53Y/yoO45OO1oey
1eoaaldHcfrP4rCu8Q/0rEjoGh2NIs2ewUf/LA9rPyIcAz2uYfJ1w+z+V8rDOnr/X4s5Tc2kdo3a
arWnU6OmGtbf6lILqjGoEq969rBjo8Qh3MXaFSM72m4LMQOdId5242XOD0h3m8IfOYU1cQL1uYtD
LxtRcQSVPALqdlksEXq6X4Sx9Undi5tgN7dPlDzIRi6RqHYWhrde6zZ6hx4upv/0od22NZHaGCru
kvIEcV2gU+giW2n/JBKbTsCHIt8uGjvOy+7YYII4bewu15lYgLIWF/ENplTUHBvb0+XU5P7diD2S
nKEmplc5/xpC3Sm2N7E8vZ3BWHTFcjxuxBruOQlxhs2ZPm4me3IUsWDyLNvSBpNhd4TFaStnxEJh
k0t08Rj9u+RsS11MoboWQ8teNz62nGcXYjtd8/JmD9cji4fhNCP2ObmIomNHHDbcrXgLbxYEQSa+
+wN9ra2N6edwfZKOfAw7QSwl1AKCEL/w4RcS69Ei2JpiOren65HdCDkW84dYL0GVcKdnuV5bwo7A
qoo1DWRHQxV0iCpdXDCxjSbB1hIR3Qe+kp/tt6vKrD12RNKCN1QJGNNJwlhMVEcR35yjK0eQsPHA
7loRilj05Efw9fU3gU++4cZiZgnO+nYfIvoerd0oGkaLjLZ9CD9yg8WWLtk+xSgC2S5QGfSigm82
XJfINAODNFJbMUcySRPWApDHEGq8Kfd7QPhzm691vyDGFqksvRE6Y7A1AsCf7EAFbqhZe/nlcMdJ
CVA5PXrLAkLF4wdb8MKiksP1kEIjcZaLWBxnH7H4RjjMKUQLVyJbnw31hTN2+mJ1l1xEcl/O0yGb
phjOx65kNyeIQ6YEam17V/o3Tex/Kolr7FLGQK4t3/QC9ae0MLGFSaWYTxJIxB4Inp9+gIiyhLSe
jm3bxhIL7/ByNA9YpZO61Hvb1BeKm3SO5Bztj93l6pmcHJDlkW9BCxb01AQPUownFNCIRA7Gq0Um
g5d8y3Rcu70g9yl48IygP8G4s2PnKYmthYatbgyOd4HLupCWCPILAg+Hs15GlgNqVlrOon1j4QUE
YL3n6OXvAqqc5PEpcdPtBWIGYgZFs2BQeI8ALmvHsC+yGylLlKkml5GxAZRNqLv4WlCnExRiYcgg
FsIQ8P/JAP0LIanoECVrhXzI2awUx6sNe684xs7O5tCPoINMMVpfxCyIvJdg4WCiL5/iKu3t9yJq
J8ZbxKK9Re4VXL8428fCXr1E0JNckm5GJlJe5IHKC4biqB1yo4gByaTyFLkKL2LbNgm6As7MkAdC
o+LgTWjvxayQiU0Yj8eLhiOG9WzW4VojFjesUl717BmieGIDma2cHDFS24vPjvwx4X5opb59ONxk
7EzIj4gZQS0xScTqSUuVQ5ie6Y2r/eFLk7b1/3j0t5i9hLevBRlYmctwdZi14yX5/eaMr4iHXMXy
C/CZmMBRxLwnkizG5MNFWNgAqR3vJonheZu7eMv9Re4CkCcyERifRMAJTTukLqnboOd5OpohWpOM
FbTJW0T8W9sOVjLnHYP8EZYs4VkWr+F5/l51HdrzmywlKzltwJxeR7QerMuytg0xuX09Rx//Hl18
XHJWhXY2syJQE0Drtt1D1/SEQlfjMXgsURCLSYbvXRxNbwUWRPQY7J2B6eROIr40jw/4b5UL7yIX
E3DTNERXrMY0cZ9xdKFlNop9OoWNq8nNahVzRp6obcK2DxgcEnpiuy/Qm3HJX7sQJ9igjaVpDwBB
yY0THlmdoNUVYn4a/khm+U6sIGQR33h1YvWRIdJJAmVSdgkSkaKUc4MPDqBHmXXEz+VhE3pHHm3i
tHfq5PIql3I4l0LWYrzyxD6W/mS1GpzF2+mJPacXm0SYPCDqwc7Z8S+c/Kdwfoa5a2+HPylXqsQP
UVP3LE5DODl548ayq0p2oidbE96KhAg26Ho9b9ksG6c32I1YEj3dZrOTp+X9627I2p+nYjP+asTP
+AC62q7s/eB0GrarMi45K8nPTy3m/rS2V6oLhSgbZ+bYStA+6oWW+oEZSGzmU1XAx+epgjJsbvcr
/ULIxumANtpqDvopjPa++IK2y07oHTJbNkIm4oeMouRhETh02NqImwoZivF4OHBCcXQcX67Gpdyz
I2q/zzSvXW0w0AaxzaCWp718OT+EMLgDn4o9V7Frd1XbY7/m08IHsy++qiEaGVS4XMVyemOZAFRq
nwBN2V3evooTK4UphqNTIqen4XI6HA3d9XY7HQyEI6d+Kn+imxj90PbTHU+8Xi/JXIpTV5wGA9i9
uY+GYQNaoe+nX8oiP6jbO4IXprgeb4BFCNZMQfczk9MoH1reffSMcu+6V2Qx0gGsA54VH+/tZZZL
XWk3zNxH9NkUzuOErML2fayj26ZZN5sndT/b3vo9ukTdWNyvzs+y4nZ+CCljJMEK7PqND978dRPI
EKTbfGoe314+envUzFOeytOOU/FF/bk44kHw047zj6NLksgSVD8PJWNptCNvjxHG+PmhZ1Mbw2B8
o/NSB2lC8eUvE3yH1PbtRK5qMTxVYgRC3GvsWgxWYeh8xOElwsFUejNnMA/PYujbG+k4HjMklJPB
2LeH3DfL888UsDLDthaqbwUMMmwqui2123mXOam9JVnIOkzTt8Zgw+rzdJg17b0N6S3/5y+29T8d
kX8hMlA7LfnHfxDr/GGpmmYHk7hvYPz2/kY/suvf8UL1GPtRhSvUvs06LQfM+G4sn+eVmWKaXGeJ
a7mfReXc2UuwiOzE1sLulnwF4C8ALlP4uwLo7hIYClleKetg+rdLwI2Fzd15b0YrxgpDvWQ13LQb
NwGqUcfPme3D18/bxVYdgOFzngMSZxHyZ0JZ8trfualDabH7kqz1hPG+HnfHHJqf0CJZzP7cZR8i
zOW8goufLiLqT9g1LrMWN+i3NkHlfLdGTbvEIqIzrGbXibbuDtCFDxMXfjmZBKBf7dqrHd1+uxam
hHp621tyjMMt6T86WqwXwMCwt1pTm82AZZS97HgRWGSjdouPjtG3G20DQ+JTisWiNaEerCKYjVEU
bV13OHJHo1EURKOncNtfI3ZbVhrnwwWHLvsnXf4YqPLM00TRd7Q1+ComDHYiFmYhPCGikZsJPouF
G0StcZNx9OLbXT/Yb5/iu3GibRQt1gv2Y3fhRVyHi7ozfrExBsHs+5tt7Cls9qViFETbj7/YLlyW
cmVYxNjgzcxwrHC3TxiTsk9rtO5Jxc+2i12YuFiI3s7tCX2KXsKSgOdLlSmbWcAGxs9xNYm45IyL
BKMR/kKALRu4i0AchIP9EYrIDXl6d227URC0m9GM/zsBpjyGT3sgNuavoRIhPSTKcLkercFStqY2
mkoYFbpQPcCu1bSzpbo4wCZ0GSS2d7axZrpOuqlnHZtOKdh9l+/J3CbC0cUQ+x59b/tyt6e638Bq
gagKTCO5NGcn5/MTEMFJPXXZvZEoBSXZMBmhqvWVEEU72QJJRufpJSKYeB30Vw/35Z3FvhFfG3aQ
wUVaS6OgXlj4y0pMccpOpG+E8zV2Bs5sDFea4N/7LAt0qcuzk3inHRNdY/MvbSDboiebbaoBDxLp
pr/MN7fhZ2G63S9DdsKLz6LsFrIe67QzklLibgeRixVee7S4e3eDyyC4OChpiasbzd4+xiTmw5nR
ik0FZhl7gg35TavubA+A5fcLQ0QSNXPbKXhszeeeTYa4G7TvYncre2VfioMpSYc5h3Mj1ICe5tDg
OFuAupMRg3cdRe53gBmIa0IKkTvDRpbbLUIIjP5CuFsac4Z/tmgdXywhJgFO5NBld406dCdjMvh2
RxEWdEeMmANLnLft98xbZJLTjhbfw4f4wVVzcbUC5hQTDS+KSy9oDWfJoOX5sCq9mTjiIuH8DZov
qjjlgpt42dzkltkzIgXE3boX0RoP/no7YlNjqrQ+16x9plnEtV3XZSsctoMSmxqPM5px1tbwmZ3l
N7P8Gzd37a7XLpM9WMzEwHcmgesuvrfR0m4ds0W02C6Z9CNmIO/jJvDDMuFi1H9rNp6zxQTfRu34
nmH1eGOeyqXxMknPeNHiLO9225Rk8H/N5y14aZwHNwiOI9e1caNxKLmljMduJ/7b5zJnpozb+sKF
+J7hbMwCjz4Kvrd8jXWHKbaZMUjA3ArNXvB3l20Ki1ouAtoG97/tNrbFkCdlyRRbKns5P7e2OG80
+yzP7qS/sRx4AOSKAPLvZ7i3Eg/5G7D1nUnanvDCfwT+7A6D7+weX+yyrVuZjcqgcoZQgbd9jh8k
O8Nnu4gDkrMPHpAs++xe1/lNpuiPgUAoCTng/z3hbXUzltqK/K94bC9b7eIShbtsKWTROrLVjbiJ
zgrMPLiuB3B6DqHQkJB6l3X0KimRfXxhlu9+jJ96ouxZKtiQAFfPQE7PK7fCLQWZl0p9Wq1RoZzl
Q30Gek2sg+/FN93W9l77tF4I6T2m28YLGBGLdumdEGk4xIPJykvEZu+1fubBYf9PxcARM4+WDzjG
m3hhKkJmwmw2W61Wh40Xhh6vMehbj2wWHCfe1W6PDSYzD+dqEh54gZ/iYi9gNii4loJzHCYMkNa5
mnE77Wxl/npzZ/zB0PAEJ5st6GAWd1MGNO2RzjQlA2zljeUcf9fD3V0cg9YR5JvhOOQfvDL4KYQn
ucWNCDwv8ILWTXK8C8OTN2az0PG8zRj73wsHch9uBuGCG5iEnncMHdrFWX3N50642jiDcCY2IS/H
m8Fko8meoDl4R5EejSLY+DFxnRnXwGE7O1ikxGHkHnt3xjgJnbE/tMe8OMlwPMZgCsNZIgYnZ4z7
sfm6s3ckwsEkte3phgPkauX4m42zH8hw3xee4OX4y5FjjmE9njieI7i+4l0m495ama5WIQ7bOMTn
8cZi7Gz2cuU54YS4suN8nE04cMYbIcbS79AcHfn1cVahN3EUGlqEY6Rmofa+TQhw0D59Tr0fj98O
Lgr/8mtz5d55R07wqdvvrPBckNQUZG+Z5RPcNrivhUedGy9wMzln+7V2XEF8Kzh6vDtcJvl4RTKO
B3U2bQAAY2mG3zSBSoWdJBeDDWd0+WgzqF2+tWJ9pv/xTdB4kxPeD7nexuNPutWwE9+U+NZgBAXO
l9dav2EiBF93Qq+1VNkDDgzdh2TKMucdb3w48giEScThTXTEwOdDeBMLmTIlmwFzJPhAnIB5xOXD
r0EiTxiow6k/HbdPtMf94DZSHmmMvTzZMJ5TYkJ4mns6d3I4crWgtcEWhHSY+YdZj64b63igTunQ
k3Daiv0AJ5ZmqFwgO3I1qd320WbAf7Ac1QAslMBvPSgsTFc2wTebBWkmVqGzu5pMJrrDKuXMB9Mv
hwehxTecX5P8xbQbcL/YkRZmSIgruvlqF6mVgyc/n/sDZ7ISAk95w9ifTNrV9sNcuzmZtwoZoRd3
4Mx3cnrlJmnMsA1M0aZn9+DIL8aqxxRszU6n/RBPtyOC8RUDwRlMgiBaBDOGjUMPOIcZW0AsIppi
5jK5nMmMYbLpMNi5401OE9AFNCKj7Yu29Qabr/HNHjA256uNG3YF686qPXCH+wW+DS+Gb9P5tD+u
/+o+nDHZg9V+Qzt6K2f1kMfjTZoyPEDqLamAHDkYPrZ0mMObr3CADbPZdN0d19uJwdfT7uAaMdCx
3V2ACRYEHaBwJRhSlRov3Yk3rIi0LcOtwqThzlOx35TC4f/jfYqD+fGU5Yzuo/MZsTtBSwNhl9w4
cRr2VM/z2PO8r5iH2g8sXLS28xgglDW0w4MIBdswLQpwx2+H8E2yRHIOz1sNxs3Qn1/cWO51OaAg
0Qdxjo870IgWgIBFCkMzhL4E1txnL30M6tJ/Gy5gXeXUGZ0Be491IiMoswL0FVA2zPp4gx+Hgm5G
Ao/w3mtyz3pG9I+fR8CDVfY7R01aTEh8ibZtQKXbX8UkYWGpor4LDHuBOxwqp7Nf7m+LZJkMQeYM
Lwxaai6HzEPmEWle8aXYCl4gDAF4f3jTTKKuD2OLJNyy3/CjMKUbm9uAq4YD2rXyGcW2396e6fXp
KgKGzMCQcc5zTxsxiOVgv2nPAeiZt/DAJF77kryAKewfNtKo8/XaUn/d5AO0/6oomYbiAO5Q7L2c
wep5LDVttKay51N7aHPKF6vk4DTtjQivAMFtg/3TM4v26WafxfqOszqktob/WSER69ZDcb+xZXCN
uCYs6BL7dkoGQhPrFyHgZS2xjE8moZOUS8oN62Ab1kiC3RQGIqEOXkQu108HsKC7/bgEMOvW981t
kiJ9+bOEHCaew+LVUjeJ8us6oOZCnB3YO+Qplfdt6im2w5/L8WTMwlTaNslofwhssBGvr9wrouvg
zPz3VJhBLDf/yo32To4PPFRPJUgyyHLPuLh5HMBbf3/zBiPMPZHhtdsIAh1Xc6T/jG72ba6Ku5NO
uwIhanGiZs5rj4Ue2O1MGIkjX/W55CXKR8gA2vAZzPMt6Cwc3zZqOG/7HYUnEWICugSftODprzOi
OOAQCVuRtKAH8EZxM3veDvIDioOkbwY//gmkvpiDOxU/y5P/xYIwTW2dTqctWJa4NumgdSXwWkJl
eMWBSzyVS17FnLD4mCvwowWFX5PQOc3B6gwRDfK6fjlqfGD4VmBB2I79xKt2FGEe2dSZ4/m1sVcq
n0dnV5n1JwQ7I+yvG2n6KdxDdr0vHOjggmykR691SSGeLF0rmBMIaBuGiwG3sP1SDiheoCHufjnL
x+W4Db0sK0ddpourxijTcToZN0hl4IItr8SXCKKoMsI0/1kPTb47YMJjwH/cN4Hv1kVjSQfm42C4
rTHMFbHFTo9AdToM/dOQoTVSB7Y6Mxf2nIyH15frWkx/KhIUbfyoTYJR0id+XvZyydVF4Z8INmqi
GqQ2rNqiGBhfV0mKWt1J/MCQZFWfaUbrcec5w/tJzormbE82/xn+/Jw4WcNjnUhviZ8h+TdG72gJ
0Yo3PVk287I9OOYi9HAb29Nbt//3+23ssufEw97os4FYWwU6vek7pm1GaACHpP5AQ/9QE6Yviqf9
+I5XKPqGuLCUCiVrfR6vIKW/NUBNgczTQsWemmF98Vj2RrBmWb46sxav9euJz7kbdYHkzXv4nxjB
IIxiB9qvnHp6kjBkCK7DRzG0/KdruLnL1CJFWA0vNmGxEGq94d3zSSTaO0YHY1EqNo3FwNQmul26
NIh/9kq35yEq4FFrjzAuYH7gE02gxIe7EvzGrv5LWfT/sxT5f86r2l7oz6T6/xuUqfq/TY1T0/R8
fP8rYWr7jT9S4ooBLSoZ8a6JpEaLyuxASfoHYSrSIf8gIW2pZLi7f3z2Z1K8o/1D62u9vmWoyNyh
Dd3/Mymu9P7RhTO1b0Fy2u2qVs/U/itZ8S5n+kukUdd1w+wTb4QlXucmdPVvkUbrmt3rhwLu8gJx
l/s0ERTMi96qesKyq7xTspBNetkkL8g1YHrcK50CssGiawR5rlZRK6MRXdROz3sVzeRWZsa8WzyO
TQNBTZVqTK6ijANNvfdH5yGK0L1RXJvmKIeiHPrGKs8oW093UG+crf8NT3AHWtm/PZjF0wAaMPUe
sMZfMMBfCIMJrPZ2/Tfio1atDu5moU6RlTg2l5vh3fpUipt5J58CtWpLhp67W1iY1Hs/X73Zs5ck
w0R9q+j4UHv672O7bX//622ZHeBUmqr3TKsHquHv7d3U6VVNHjEcOk1HPrL3eV5oxSEDV4HUIygi
M7bqAVUihV1dnoDtLm9d3WgUIGdwuv0xW5lD/zllbl/7WzMZGo2jGtyIZgKY6FMAwP3+pZkyKsaa
QoP4sEFE0QHjA+TXXOwAV0ukDnrONVdhaL0lYbeb7WwNfWdZN88sMOpmliEdBHGIWUH2d7l8wlx/
i/wMXdUwaen2qO8Jfz98XfXbGDEaeDvqetD9XHaj5qmWonPWepQuFLuR2uQwjHZVAwm3njX6PeTz
rmJf/5gHUOPaR1R1OUHroQx+v/B7mKaXf5yy157yj8N+Pyi6cNX14wTYQ/tJtwY/Bff423139C4i
k6XJzmc9QnjSzCCu+gX6g70rlfkfyn/bcrc/Dnmh+TS4vCgZbT/847vPoutUuwbLM04xUn7fpKiq
FE3z7rh/eRPGOCCtekqdK1+uyyeCcqYW6lcN8LkeX29ujJ65+ONv8Hgf8FspIdFnZY367a8GjV3z
9irC379+3+9cb//8sCzA6vXM3T6O4z18pvoIKG5deBmVXcm9mw1/30uaXvyhXEBFLq3qxVR2ZPro
95PfX1VcUnv6aoLf95+oPYsKSK/7++Hfjs0VUw1f52+wdsi9FimyJB+Yu+Cqa4tJ6Olq10FOcYf0
+O1uNKDvdnp/1LS/zlb8GQFSy7Iyq7zf9x+XzhsuswKzsD3iVmlQIufdm2sgmSYfzxuUS+9TnkHD
iHg4hDW76/5afwh7dnSCAt1+suzm2QfyOjRcP686tqniQGfyQ3E1QiHWuNWn62YQRhbp8W7iJaUs
NM671i07YcDJWidSlaewrMRJAS2pahl2TePJ/r2/QNW09qqk7MLHBaXjTnmEXev9pEzInD6S5h3m
1zvqZKh2iyyNY+dxUUBYlCWo6BsV6y9Qz/Kh3/MBjTk2WMWlkaa3ELJWAtoKCqLnCgOmV8YQ8p6J
L/WbdUfJIQ2sQ+qrYFqx1I+fxfEgmWtXc33VoatCrpnotILc0/OF0DuoUCpzqK+9Fp3j5a3gjVzK
Ta5AwZG90jWaspQMKJu7DabZtdRq0K8oaNqRUMtiBfQ8xm+uxEGjI75eaPMHBYQyu2KgZ7t8kJaQ
FVclaWiA1RL0bjkEzwqtc3/+LKggauLd4Xau50hmhHWGZXRBc0omOqNpBwhG/yiegXwH3BDw2cBA
Oux0KbCGWUftES59j95tpdytwh88f16tuCLFiGjzvO/V0EyI91Ptjj6JTg6lH97i51d8PlLsM+9q
nL2dORQxPN2epo+sJj6pOvV5uaYfYvWdO3Cmncu4rda0kK0pEr9DrX1SeQgtIrFp3tfPDph+E1Wj
R093kmTDqrGNm97hA1m4eN8VDQq4CxoVtC8bxzJ9GzzHE5fFVCdv8wV9w3mmmfAJVFSDXncUV2UT
A9Giy/URIeIx0vr5xe5A/40EEFXoT+qjK8QQ7OxN0fXlnUbmrsrtj7qbnpP07CElJiq1QLfxrh/z
Ek0qBXdZSyvFtvgTtG4aWB3z+AIlG7yAo2Ydmu327sYQmIEvhxxjpJS/jGSK6iFjXFJ0FSOspl0C
M31EFEMv9Kw7LV8J+IoyhtWz3x8/TScz7/jnZa+AbcPwm7q6MG7fb097kIc5952CEv3g1sTejaoa
W6nTTV6j/ZObJcXpvfGtLNV5p7hQ2QaSGSPnLdKUql1lBufqfUBNB9Tr/a4bQ3HpFQaQOQrXB2mP
brr07u772d2e74qraso97MRd/3wxYcazEOw8n02YQi35zszPFsnJF8Cm56q2SIncVRsE6cNBto4w
i3623HPZqcHs9FPHSJuBGaNT2v3knckNHKmwjAFssxeWPfWxQCYrYtl/biigzrPec1DAOuz2oO/K
YMr0zb4yzfsldnlde5SsFIPfX2Zu1XeR1qgnGHHT8tkp1fDFGPzny/Ozy98PCGWMm/5dJ4iny9/3
dpfOExR6rMEsp6suLAvF4D9+xZb51z9/P+jqrENZkwa3lPKH9L40LnGEcMtW6d6jW1cjB2YwzZuW
i/1a9ClWbnI7MWDi2L3gZMEMowrmk0HPdkUApWkBzuxyXTVFj0uFbMzsTHcK0iyfTkKtN0DzrNQg
hRmVRtlS8qjoc+uzXf2G7sKkxKSjU9z+AAX/tMByoRFEjAYWzDclu68YKpOe9ZJwfbLmIqUpwVcr
nXKIXEbakGDqvQrx9Cmv0gHf3C5fJuh9CCEoydFRAKl0BJtenc2lC/UErCmjV4Mjn2gLdIZvsITF
O1eBfgs2Wed9A3lcIffcMrz3ywyyht4qvRqnvJeP1c51rt93J4vqbsNoBalN12DJcW8po/iFINU1
hRu1W/BMYPFXV6OaIrK7Sm51y3BIoe67NnGZXmkj2mrGUrFcqvxezuO+m7BpctVXPoRxQeQ1Dlcf
whRT6QeNYk205w2SY8p5m2s1SWOTcFR5g3vXJFb31h4SfcYKAkP0NHdzyghIf3RMimrzNQIGMTQi
OhSOefcHEkjDrCfXF62aUYtNAa+O9/bbYZaiXRwtU4Lzk1LAK7K7lHZCSkMN+hltLOqfFewqF8rd
sWGkocYOqsDiY5XDdwnPUnnNiJN0qg/o/PwACQlxaeISRYlqpzq9MgKMJLTuSiNLhasjz+AA24Wu
c6enMB4CTYtT6gq1alPdytdEuZacvj/J8yxv+f2hF1D10a6E+Q96ifc92VivUadzjT1qqoJevzM1
VYPsWFEMMxgFdaWLnt3nEb5u/fVFe80fCQSR93ek15RWsqqpWSqgmvBvlhFQyYHtmfVE/9KvBLzI
DnLNM8tsjs/Xmyho8omoDJ52mnJSxs0F4yAb3fOW3oj9sH99zl+FNlRhJ6NuCJrWpFxfUxOpNsuu
f4H0bD9UZML61T+BcO/4CukoI7u7dwOUpEk9jkzLBgpzyEX1uL7b14IhraCQan2ggazL8zBWPodu
CdtZoljjvgqULuuir3LtBKUVHz7wGctUUQyQ9PALUtQXme9LOYAbxduleDqwvBLqUBuiQCZt/z9Z
Oq8mOZF1i/4iIsjEv5Z3Xe3tC6FuqfGQmCSBX39Wzb0vJ87ESCN1FWR+Zu+1l3x5rWzdkdTGm5i2
30tbDIdZsTBbJujdOTxZHHtqlSKLL/wh37hqbSuyC+pa8UUk88ZOul+2Bk5OXUtOcr+QP2YHslzx
AJG1BHDHmj1G6Aj51z3Yfrhx+Qn7FTisZfwoZ/MqreR9JKcwTKkTsy6DoO/JJ5kOV5xgzF6V+5aW
Y7ge2grZaOeTBMxT5ofRplrKS5YvF4c0LpxcOGLliH2m7G9v1IvxkqdZUl3kpv91OnVwb/aYOn1o
Zv1vnMCJEhn4lE7wsXTZrYYwvg+hdiZQuK055loOiEhrgcEmlgKOh9Fdi3XG8bpeEnjSCZDmUOBH
HedInYN2n84LOC2OK1nPsFjBA8vF9XATdBsCKVKs/RHCBJ/nAf16QcDlexMLQvRIfYP1GRxE2kGb
NB4A3jShSmjTy9I3Fe7kAXA1Tur1OL6a2QkgRQOs1UF3sscCc4zwPr1Unges4byuBg1O5A6oUrVq
P5ZEbiviPXFoZh+NGbyVGbGDkauIlXgd+U1wosOxeZK2OoHmklVDepjy6phpPrEoG17LKvoRBazW
+qKawFoRr30fFhng6mVeWfgj93rg7bWjv+UcPSR5+E+EN8qoZ+2wHkbnIPEeHVn8VvFitlPen1XU
9lsQPbybLhB+Prkwjq5AmHnjQJevxjwJVpCV6JbyeZsNpEDE6jXWpKNFC+ZYksHhPuFKIpthHSYV
1En8x73H9+Em8JBTdyRRPHhp2woNYFEHsMahNWbHCPb5NtCi3joY5StSgsHyQlEEEvBuxeoxF+3f
uRnrky1zKK9L4NSnKi8CzD46aU5hboBZ/fd/25KeDtAlv+C/X/V/v+G/3+uMVcgW4fav+v9+VeS/
kXV7xZd/Epj7yNw9ejWGSIJF8Xgh6ZqiNbgKIhIndztE0TUVZN/O7hdmB4RR2a3rsPp/WtwSUz0Q
GnX1JXoPswyG0jbG01QPOQMDog9AQNPF2z6I6wXOjmevdYDbWTtoUHvxU0NLwjBN5IKYeg5Y5FvW
ORspoGQ4XJwxgtsA2j6xOP2VsEDNu1gPbKA1Ai5uQVLiKgOWvpK/VrZ3avHKFOlmb29XDpPnpgdy
p4NrGhANaEassB0QWEuwLGoW7umZiObIAh0HqCeoA/+gjLPxU7lKouUWhV1TrvQwkG9Bsvo/HA5y
9rptn6tl2ZIEgEhrES8jjZtLwm2MyAb60xXkBO8MDskitK6tCt5MD4wiVaAEOxkAbQB9VDqXQSYc
Dov+sWeF78doSIPVeaY4IPbW3RHog0IyDTgqJiwVs2b2rUam3VVwz4/dnBo5NScd4kdLDYjKim+o
HXPm83mPHi3zOrq50r6l0xoefTniylzGHJu6/YwNudlljmxP/TQlK2UjZ1iCaZeEjbVj+LLpPLzX
kewxOmUdmc22TDYiGKme/PaAAczZu7VhXx4v6zJ2HlVQPvP0ijmHjD6ge8DsuRk0r1NZD0dT52qr
guSsazRuRf+mW2zwdlm98Iyme+Y/96qlIsTn1lOjdu5RwAHsYxe2YXTfpjl5iEX7T8JOWYmOZIQp
0///Pxjqn8YqAcRbmhd413vVjWAfy/RnLNB1OuAbtf/SBZDWIon7y17GU9FIkPQOOKc6rsY11Wt1
6vvx41aEqdClqAQmaNuMCpQWn8BrtkEDPsYX5iNy+vf4hgMayATmbinbU3L7FGVLZpJIK4wjTaOP
Nk+JakDogKYHusB7t8k08ZqlmadVLaAkKZM/ymkx+wCL3X//HdW7u8k4PkDU5heGQrqhiMN5wt55
HK11SVmF+3E+Kc9GBU9rsC4TLU8VDfVptN8sy1a3TuC74TFgSMl6OKF0q+2v0fduSDn9yZgSHkAS
psBNjyNRKZHTXgJ/OOTlY9cy6hxLKyErUNw5YgpAFiCADTEF9DlXRL/89JjE91MbilXBZzJfOzDG
GhDrLYCnTjusyqV8JXFnJ91YEWbu4orx4ze/jMHv3Y7WNCtYulggw7MqfikfNKhPFYEDdmDwr4YR
brY2N+DJ/MfyxF73Fvs17fdgd7s9MVe/bQkUrM3SlWMRQhDk6KRpKx9HKIYWkrT6Rxul79omeFvC
/EtE+Eoc+wyKJVorO3sdVTKucNen4+SQeg7LJiJEdLCH38SHcUsYNgu3UD3nFa+Dtrn5J+sbr/mb
43X3k8/8Nnb9r3xwMDxEfbDSIvqheCG0Xm87X7ypMjKQUmvQxDYQFlIgN7gseakganCBIKyJIJZ3
z0TH1CsvIMSZ6adYQTAyNaeNJoO70e5xKkNWVLllYU6hxG+Me8lNyLy2w+pRBbCek5kUq/S1KFAl
0Sknh7J8G0x3JHaqvDRAkHJdHZwMYJ5XwIZviPHeyLCFRaCikUhp2CdeOzFLmqipPBYwLNuSTj+r
yV5pRvFAvMZjK0xx1/GD8JgRS2N2Qdyz/Aqm5hh68hwEC8umQYJ1dHwUfdjxSS3JXlppFczYeuRN
gdnydgRQnr+AOu5s7bOP00Cv3Tb/hlXh7bzB53zqETwmDnjEJQMEJD2drmKrOdKEiLOq5it8pnGl
LBvJRwzw1E3si5M99TaB7JO1I/Fa7gvruevIW2inP6FmVl/piNlKnvTY6sN+3UvGEQsXEYY3swqr
AVg1L0NjV1tylp03e8qPbo4BvA6IQSG4fN3JaScdIgpUzKNWpO0Fj+aup13fNE5IupJ/lwqeP+3Z
HyNqrEJ/g0mZYRGIfG8xTmCeT5MTTdMpDr15D5QpXOHtT2EWsjEw9tEuErm3vKfIqaZ1iPl91fkD
bSK89ExAKfUVP/StlnKokLYdHCy8v9PetZJ14M/V2vXI/cqDQ47vHdaGRGQ/ziB1082sghSqZPKX
mox7svZeojhi+ZCjnWZO09oDqiFCtPnS263dTO5pWkpoCP5H2pBHD5pMrPogpqjFcJEC8IoUKzLS
wnn2BAjSpe5PvQdZqIzJso60w3DIm+1dEGDcEo26LJ1XbRdLwoUxqtunLjkMRYiZd1gu5nuiufJK
depxQUNDUz7iuT9OEo2bQe0GEgyPvjvwkY6DuDLj+tNLMOGYivMVq5nvbpHTyXaPtDrk+ZTE7uSO
e57y5FgwHdqPdv1ddyRPLKP1GPoLHpWc9oI/vLPkj30bBNYFJ4gdTHgyLKCMcwycLNQlQ02fhy6y
gIO27V9pA3USLHay5k2WLp2lrYGYQTqxKyxqWtvvns7/zL11tyQp6rzKfVXzbFajDMQuyTCL5UXY
7fw22I9dWW8iKst9oCvSc9OSYIHsb2PBQJaMiUOwKhM5dStvTl5lN16GQLHlL7JzPFo/onvNUoce
VTArJX3+sozz9yDntyAAVfZf8WNC+6QTcBOZ+rEjBztPGj6FYQ6mQ2niP+RwdKdQ3nuj2S3ui7LH
/iGX4aZV8Us+KRDylTmA9hjXDDiYccaMJ3lieYXsOT8BmuHk6LlOUpz+edb3N0gcxmcB05ux4MoM
AJoh0QA554IrCnYCffu3FiUsWHcD9G26a0lnJ/winUh4mR2mxSRc86bex65g/OEfuBl5ihxHUFiI
g5NTGjnj+Klge7AD6t5qEKcnHaUo7+OEZXwPhtmS45NlgyX2OhzlhJY0TMS9WV7gx2yDpL5WDBB2
qT8yhWOI0tGhAW+49/vlEs4tO4D6b68qSEhpCwCUiWBRJo+uatpzWd7z0M4X8qEpzPpiLefF31up
d+WZRfsiKzxf1Iy8dj1gF9SZcjsvc3G2gxSIB22lxdu2jZnerDruga0OvOk4O1N04xMPAaDUMuRy
F9HVr4gRCMPmkxgR8iCKZg1fCcVqLIr9rU8QrlUAeiG0dGYTVpblVlTBx1QLsJnhLVO9lXD5J1AV
BccoL909bnD03go+m2++U+ZhvOOSE/aGbWpBVcwCPjCctNCl5RbsBemtuFFuw+rGy/7ZkaoebQsv
axbX96CH6goSczFxBNhe/2awOm+zjhYWQswPY2uuc8d+r4oCoQN9AMNRuqTEur051PhxAUZ+wC01
avUMElYqXqMwCmPiARouPs85zmTtYp7/CnOnZM4PIH0sh3MyO39zIGj3fVACgk/sleVWLISIVF0t
nXnLpdWQswJcLXRYy8YKKa4C1+WoBP0tCdmKGo1YNX2KBFPTzkB2Z7rV+t6+GjU0vswBHQEEdpOb
6k4mFcEBjGZsInlWDbWYa3UwRttobzvlKW9OYxZ9lpl+oGgPtqmEgD0vFB7ZzJAL7HIr5pG4m7hZ
dUGf3IYn5B5kBy7IzyJma5Jr+S/RX5wuHWNTrCwiaX8ir77PlcV0riUFpNcJLN6WkMmEDQdwpX08
LFfADihyonGGmbDY5D8M2HMsiP0tWkS3x/QCipMJMbGBhdut/BDQGXTg45A27aGIaR1KNMa3j86r
3bco9n68gqM0tZ+GbiIg4hb8BmYXakEqEX7FoFpa7uxgcT/TEnbURDLVSoR0MJPOcSIJMrrzhLsh
XLoNjQN8TMGSpweiHzI+A2s6bGQeIjEvkpfGaGAbc+bfN1O7H28B7KrsGS3I+lTXZbpq0uzclMxF
ai4RNuosdXxAb15KdkjAN5DXFEUFnzMRbiHNxFzuqnnkeprF02Q5NlNZaz1UxREyMDFEXUOpyT4r
gO/CddpQr2iKM2GzZ82vonbHXe+TSr9YMWkm8SvZ65hyh/55IEQJ6DR/66rAzlIJ+j32mcYiv2Px
Qa+QWvWpVPcnUVW9rmKJQdI+B13KbBla25rkuoegcT/1uFUtmpfQKZFTZfnF/Dgl2OG45yIuWdEZ
xYCXAEBQqinycf4wY4erzHcOTRyOx/r2mBZDswbvtPGtkWyc9t6VzdmTQMhGFoBZ7SJwrJn+iOnN
p76f3PrLjsP7es7Nemnvm5aZYSAwaNX05Qz+hXIFOQzLOWul2np19Z4W9dZ1YNl3h7jq/9Zl+ZR3
I6hMRP7A8Tw3awm2cwUL1/TLtrt329rnDTPTJWdSKBpsJ36XHYyI/hVEx27ovHv7O8vflq6rdm2Y
/jjS+eVWO9ekQcCk/bWAGLnmJCr9kte3HNXQIhSTE1dAvJn9xF6XIJWGInuaR7feLAy9OGi2Srn7
HFURCFjAIVwRW1OZZMdi0rHDE3A6nOWi5khkQQ9Jo/1sB/ukxPtMqPp5HJ2HVodqP8SWtbcgjNk9
n7VFiJ4dD09MxQjfYe6Mo5aiUC7h2ZkosuIhfUhQfYAvEjCCFkgEqkfMG2lwN9Q6TLoIEZzCodok
iXorva4Bwuc9ZKL9TYrQ/4bXvi5Ce50JAuOKWgF6zu6tXB2Elx4rG14bs863IJpXE1F3+3gMxqNx
hh/AD+Ldz90SULw6t6L563XArseSfdHMX5idEYO1CV4N00sUcQhfC0veZQPjD1eo92op3ItABbCz
plk+LoXC0TNX/7yO7Z1prXHDNuIpN8lfr9+6moLRbfitecrxDBbmN+qOM4P4UjcHE+JXcAgvXROA
yGvAFfjX8QLIm6P/UX8kSXkdb6xx311g/Tv9sS70uf6kzWZKZOisKSifbfqLLTFrZt2H6qINRJ7A
WWs4RRsnAoFnLPUSp8wHIwD/aA2YbM4kVI3Dtk+lvRMxZW8gGYTUWXEfOEgAwyHcNZlp2EVyyDMs
QqM3rYxS5kAI6FfjJNaq9l08eWxWDSDZtaeLn4YzbR3mXMVz9tNPhi1x4b44IBLX5OExJIl/ewc8
pp+016Qgg6Q1xQPb+IfMeOaYk7QSz2QA+z0TJfd2vIIAfFgMeyyP0e5dV4trk/TZtarlejfrYnqK
VeRBMOKungp7VyugNV08nCyfYM8KCVzgB5chismBguG+cxgmNzXX4kB7Q1Kr1d3YNafYmXxuZveN
6+MMJep1sQuWeBZULzQ1K7IHuR/Cr7jJXu1bU1UwIuDfk/flONa5YfnA2e0aeODTt+oHGuwoHc9u
m3GOceGVVbNTRaj3kAjX2mnkrrMjzMy8AJEVXhmR2wEZYICbHNf5zX1yOASBwPu0WtzdTPdoLRl4
jOKNuWOEZInQKCGnC9A90MvDy+zHzF/yOr6fWbCwfYKnt22N2526tL2Dd8VVM/Ckx/4diyP8zhDQ
QHG253kgKzhLt7l/Y13PbsC8mzDpwHsuw69yzjzqwqVeE3u+7Vi/XYcOc9lcsugPwnzbd+JsqHjd
ySYttXGXSx9Z3HYlObdd8gQbcTVNzO0zK/3rduaRaFAUqI2SJMVSk4TJ+EywLcY2P/yJ45EFmOFe
qn369eSBFy3bOIkNFyNgmNa5bOTSxuGOSfN90iHXmVncnmPb/MZYoAZz7w3oUuKY/8YtYqvXR2vK
7I1K6ye/Wp6DOTorwRpZaeZQ5q5vnJsChBc1KHElDXTnKnCZ5Cz6IzdvdHWPhvZGlvOhAJtn4g5Q
tBNenbz9zJm97eKYSb/najYpxVsJTWpTFMY5WmH0oCb1KWvQeot08LiG2Z0LcR7Sav9grBDB58Jc
J0rkdyhPtiFKNeNF3aSLQdskui/0B2xswulEIQEBoZ3JyAhHcsFi/imjlQz9W64aRvfb/tzTJXs+
hywwSeBE3nu8iFlwyo2y+SCceodKYd7oeQFNqLNnU8nkoEopL2HZsDFO9Edg1V9sIoAmWd2dasiP
cMbkYpUR1Z6YtzG/q1+af6MLeJoZp1wjtiIOCwc6aZpnP00kP0ygSWexqbCyHi5b9xDkAetTe7jM
MnnX/RjvqEPe3arlzynqJ2RMA7X7KRYC96rb7lvbjuCM8Q8FI+h+kbiGKSmqjG556ElEUjydIrbI
TyjJhayNudQ5MTWCfcfaC+aj1ykHQVX8T8GdGyJ0VSanBZBt/2hyoJS1qJmRsSja2a73xL34Xjah
2hS8CFRV9XvvqH+ofqI9z/Z77BS0QpHLZD7uT1JEeBemPjr7HYTiuiBZSioCcRL7NITlsFFh9FI1
Z479YDPYeXlSxG1semeWx4aItDkJ4SC7mp6OP6PxQDYU+EDJQIBULyGaLbJ+qdndrSzyOh/ySt9p
N95V0gcLUXrZwSFJomEZyuQrw4zpjsmqtpLzmL2iFgnWHYco06r83hrF2vVpHryePUoCHXrldyOr
LUueEo+8LCsQRzmU6CHXbZ9xini011n1wAoX54JST2NPLx7QHBUaYQiQ3QMgXMQpMSk8UZZt/Cw+
wtanEG2KL1lpakzO7TZUvyog2vGukVEPoy4nc2+xHss53UY+YxVZEGc1ZVOApHjcD2lJh8WYGAQT
DYZx1gzkk/soE58ItusIb/gS8EnGy26Msnwb5oRNlqGRJPUASkF8Ik/CvHstrOFGHeeufs7LkKGE
PbzFU9MRYVC+QD5E8hn3sOtLtqmK/WWekzjOjAVG5y4vGbmS3uqh2iif3BOTv/wK5TSCOOY9LCjf
2cK3J6IpcHJF+x5PPAR4MvAaXX057Gf7vL2owHqMK9LpxqF47mTFZqVpkz1Y6HVljtrqGMp1oKiz
sHu4AdZ8iLy7tEJh09ziGEyffXdO9FmMw3sd8puIPQP5/G7loXPn6vSuZ8kRtcWX51veziewk9mk
ujoR5TN5LVPeDmsvTt+7oNpbCi+01yeHWp1ay4wklpjkQNf/5CNCI7agurpIgtelBQZN0dWVOw99
GzoR4uA8Mrg5XIHzzxYIY5fZRLR1JWdyeEOeMbU8tCagaWqGfTqSkZeAgye/AARmEh1iaoH1MLvM
lof5MMNLg3JJoECTOax8/TbfjILgliHGcJ5ZekVChJ319352SV0yt7J2S+JmSFgCix83aNO9b1c/
kTb6kJn0p7bkb6EmRmohrSV7+8qrIhKSGWULagVWSdYfRae7GYqD57jldtT5Qh4VL5hGMGlFPiAs
Fvbr4pY2MHQ/spzOsfbjLzRTW3uc1wkF8saZ62wne0Y7lpfdhfKNrPr7MM8loXL1gb6Piv5r8RUz
LPxoAaPaUPHtTC2iCplH0IyTHBw8S5fZMH8lwTmGKAe0Mwx68s+prdly3A3BMB5DGwdJc/ugUwvA
uWBKMd/iLYaJRQRrmWxld8NXl+R/x8h9rGHRZHZxXwlIpOgxDFXcpVDpRWg/3c0llMq55q1ol4fQ
SoqTS4T8o89qrRxJoZlOgn5izj2se4pRa+QwMilAoy5Bfzt8euJY0xzvR6M/m6xGNZXEVz8S+IPm
6J3llrnIAAaeYkzpMMwAcM4eVUNrHjLHWjtN8DKMQ3Yug+k+gc6+62Lz0OVmXzNveY3EibhoTo06
AmdTdXeR54zM68yLb4X86Lfn26VhxKXrnIhK+HWN+5T7i3UADPkTZOKr7GPmcLH1E5bmLwg1iw5n
ZoxIK2gvD0mfopCNf6WATwl83xwrK9jY/vKQugVN4KToR2NnV9zyXprQYNzs+JWBPYzr9I8S85lw
X3LZ5pnfTsLwOolIPQ1vV5igADS5/2YbNBZxeSNTqunFwtxcGTAW/Ks9GsNVwExkSaeHViTAT5f8
ebEV2d7W0S5v7fEIvd+19DUnaGJXxdNf7XgpqhOdQQUNnjunq1goip2v3TtfjE/gH6NB3U3RCEhf
6+fOT9A+ZC8ilt42M7xnHkWiJ3rJTqVDasOCce1zeQPFdtbKaHNr0k+qrQEnCcLr6gy1J7LEvRvf
eLgq4COow2o35NNDVJMAZaoMaAa1FFFt1lfNZZY6E/VONohT67NMsJt7sTT73lgu6jQbXTSW6X7o
mP50C3Wk++URA8MsnoS+NPee+75fa1NOB5ujIRtc5nuKELnprZhSIs6Kaut3dNVx7//6QQmT275V
+YOtOHc2lsUPHhOIHS2Pcs4eOXmeXIUzBv2AO3B2KCeAz+5/IFEC4FTkYleOw+sUm22elHfJ1IHX
cvpT04blMfGr1yXVhIcgCcNCsHJNylwtRw9AkKdFB1IBtGTJJZCSOXP2nZFz4ApfvlkzOctNR01l
5+HebargSHABCA9kSFMiu4soiH1k21yTIEoqGIDOTamcbhsKZttlgYI+V6a6NjHjir6Ua092yVvv
5RupCNdBwfXlkTBE8E0mXtPeuiAM4DN3Rf/kcjJTcLPZtuv4H2hRf5elGdlCSDhIqvlPlEQQSE+Q
ZAcuNvsqGte7j0LvxxkRPepiW1qU6zEBt1zwYGg9a5staXVJbkL+rIXfgP7srcP2sA+t5sUOeHDK
YOQPXWzCT0OqP+NdPNHg/tTuyzQJSCma0VHHmv7It4vSsmfqLavBO8VUAp1x9ErMdvVoipGcGMu5
08ZEZJ8kO9wV1FsDwpzFz64yTq7RoOM/djj9eKZIqUaX69CPzGLNZ4gIa9vwDt2R9eSuVfQYgOgY
J8JGmoiB1Mgof6XT5BGMbHhh57RpIr5P3S28zItb7Aa5nEsW7VcE0PdSOd+iObDhzrcO5PmB0r8X
CTenO+MBZAHA3/IuzyrKYqr0PW18jbBxOhISs1JVZp9hpSJZnamfmR5kznRXpT0J5iL69Z5YOrvY
I1Dv1cH8XtgF+FXDxq0hdX6owvebntzpsis7Nrx2kIGRqjGGdKy3MB3xHZhupw1LrwLt41jVz928
GLYSQUjNPx2yqbukiL710HxZpWEDtjyMPfKJLIjIxjA2S3Lv24oFe4u0AgykqxdVok8LfJyR84Bq
wx1Cfgyh3qIuxYo9/M6fdV++MXElgJk15YgRVhXMR2PZ/I5hQgIRqrVYqfsyi85CJ8cyN0Aamvzs
hC0T545rTg5AiWL1Fc/q0C0JBIIh/y18cgYVYU+hVRF5gfYcdf3kr12mczHh2xEOGer56SVghV3O
/C1lI9m+kMCAMUKeMPrAkmn0NjAkNeQ5m/yUjEW4rsN+kajBY3v60al1NoVGbVYlqNC9TT5JcDyJ
YP46u/gc2d479Uw2QGq/Mb8KdomDBJ3PJS2G6mBdyYbDJr3Ia4aS49GLnW1tqqfQGBYtg/rKbjka
RP9Qmdc+dIuuyHaV7x1DqW+kqfAzr20Wmh3JMZrYwO1uHuqWaubWbObPPkq2VU8exKqmzLV8ePgh
+pltH9QZNVG/SiPAwJOKnJMXwXBr3MPgkxzrJq+itO9MQALH0pEwxVLyEsuvAQkPTHem7ILpkeX1
Jd+V+KiC+CHT+7ClLRF+8MYVJzaYQnYqolGYSu6RvomIFSEKZLLw8aUpt4gVwRdIg8dJxRTRzmuR
s05o2RoSiZS+I/eiJwcbySp5E+UK53ODEjZbe1PBSqpo0h9rMO4W4jUIAD+FXho8luYfenoE/UNR
skfygB63c7HudISMqn72qwGt/9IcEV0QEt9xO/jF9JL1GY2gnW4DB06aZpuq8/ypijOWNVRE1gBU
2al7ujGyYmQXyE0XM58bWuIbF+iul2BO+JkQzELx8bwYk6Ku+KvG8WFwDFpMGwFYlX+5LN5WIOIp
NPJN2ikiWr3TWEZkeg/LRzveIJnzzyhImosV8QZ+tBzjkSIszlJUeYNHt1BuKiRq3ky/XpOy3Cgy
iTwif3hXV2FAviBRC3tthz9GJp928OpVxr1ONWemQgaFR4W7d/KbB6eKcdkrwgYLZutaVf8KweOa
3uS0Lth8DKXolYH9M9SlMnOV3qUSnxP7fsN+acbB6aC8dtKe+VkBfbzKOAkj7yulGtnaBVr8UPGm
Ly2QJljFfSZoIlPYXA1aRY+NKxY8G7a9uDhhuKlTTv3mFTEVqMaYbkyxwkN8fXbT8JjaAGEXDbJ6
RTTGqvKQhTLmuUdWkGzrYHxpM/WSZf5Lm/yx0vlTGnpcM9hUeRIHlEXGEbSXobjUtFL8rMW77Gce
nH9eGrzGqQVcuQp79E90nXcMtK6TE9zN6fwjhQRKY80nhjDgiRC7ITcVj2lofQSVepBjtpe2u5WV
ebK099FY5XM/BfchGjN2/uOXqFOB3IO6vMv5YXNv/GhLBIWq/56X5E4nCa625bVFTZ6jqzmXsQ+D
NicLrEzlE1ETfJXBXubjza/Mujqbr/GEgHNoj26b/g2NG7JG1H8lASW79zBbjuji1ikkcbYl3Mim
EWcr8cdt19igeubW3A12fbIiCE6+aJ4XkqGCqIKN7U3TMRc4UKRnOdsw/ec76LEcu/olgy86DXpA
D1kwyvSdcjgyoCGSvVv0fZ5cItRbL0OOeYavY6XjBd5uljsHrXZYOcEnLBgFRBbyDHUsHnSLljvN
rkmdDhv6UcxM5TEUqmP9GdQkY6lLLiG7lz5fsrKGfabjK0ORHqEyiatBEr/nxPQmIenNpXVJgvHB
pTNf52nKkMU+LARiu4kLWa0nkyCobir0CXVZzWyuPicZSuYpK19iq3tk57/XBWFrs3AeArwAqXKP
kZETA7PsfU779xAr8pzg0ZEQt/0RW8pN4Ltgbeim4CJt4v3SOLkMFcYOK4HGlVXPaVf8LfWyNRb2
kcQTL3aKcpyQrNWQxI/dIF9Zyr7Po2WtJOaZW3ZetlXLLWoLGv7AsxVXknpTI6canXVDS48Sc7bP
xWmKE3OoSnvczrb7TzBG83glSIfZogmBgdC1lOHyh9MEk9fS4BWi0HHyF870aB/X833apN9BWX2i
PWZO0DNgqhm1Gck4xp3ddKsEmeV9kayFk0bHKopfx2RJiWO4Lff8eJs7VX9AB+Yk9ZnZx30RkuOy
LL8MELN9WtCQKN1E225kUZOY78ILyoPoDSuB8j7IxmIr2uzIZO+3Nd926qKhbefXfGhOwp/+1S2B
KOl0O0ej/lTFfPhSEYw4EXS1rhT9RMx2l4gK8gPcm8y8fKvKPZmNO6aBh9zOzCZzhnc+j6urxkNZ
e+9OzpnX+uJlCvL7ObAP400k6IodaP30FE+g2qTfbzMroslpPww7enT8wKucKaB7ifZ+KF4lxxCG
D3BOnBEJAZ8+A9d6fOOmP4r4xm4bo59iwOHgsDXO6vxZDOyHUq4Rzb62ygBrtOT9OuT0rqqgvLoW
CpmFl31DNFC7zAQXME2O7fCtSdpzoFDaaXcRO/xd6yizcD9M9V5YxNBpbvIoqp+IjTrOEYnFVkHO
rGAEjDLd1bslc2ZC49y/E3Gpfdg8NYgQKi87UeukW3ch+ifUcGnT81jk75WyzQO6tJWuhuVMx7wb
bFrDyhjG+mTcx+FTV+UfDMaZqCPZ8BLr4tiGfa31Vuesj3GkcOHRX/6PrTPbbVxZsugXEUiSyenV
mifLlme/EGVXFcfklJy/vhd97sVpNPrFkGyVS5aozMiIvdeOBKek0eJHcStQwXSfkyT0JSJ6YsdK
BTMsGy8CU9SsBpwRwuPI42V4XDzJm90jGqVliU4Vzf4Qb3Ly6VkmEBiQ1xA1dHojHRWrchn2ZZlN
LHf1NFT1NtYoj4MWkovWnD2z8WumgYeol3VI+dnVDMqvKAYbUTCtjUVKwCzX6CpvKtJT/bF+1E30
juvqEUm32idmXx5R/uQeG242PA6xT/s0lq/GzOdywJO5FJIMmgai0YMSMLUd2BfCJVZ0pQG2JAML
T4mQJLa9fdGK5hSVU8mozzuaVksIu7FIjQqOXnS9XCf45BW4SVSRk5j+jt1LIuv1dz2Ka91O48pU
RK960RlTJGFbaeDtDJJiCGym5EIpUa6M0TgXdQCdITaKdZYS9dV37bwu8zC7prZtn6oUJoJs4nOB
Pq6zI+9eWY1736FDYmgSeSsKrzeX8vPQsNDe50bsXXjnUrJKr1bpsX1ImvsYlj+zU9iEybVy9hwQ
2/sa4+AiKPP3wuyxxsWBRU0qTy5T6Us74vaUpbeavPyAfWu8S0f/nZkrHtNhT4jgirCla1rUBOGk
X2PNWziqzOQaDD+YG7P1We0eNd8lQf8YifTsQtDMsP2U3zrxp1XPnCyLWqA6U/pia65mz+pe7XRA
T9ccs/zDQLBFAdx9Vm5LzbLILwL4Hq09HYMWOEVOY0OB8lREykQM2mWIdr51/J2f9+eqOuWuH6/p
shOaSB+pIbLiLg5xmnMs3KS+9dzRlPLruiK1kKA3iw+Ga6cvqYrIY6HFOUn7F1PMj3zmqeHXyYIh
fnIT5OzWqScoT84aPmEuHso+q45jmvxtpH+jDt63ac+1NMt+5f7BoWKdbEYzQ0R6yYh70RU9S1BO
gyKbAKC4sXvAC3uwFWoQ/KnEri3HHkJ17oTr/o10cIkERW4x3/xRP9S1+dCHfFgiSBopCTcNNgqf
TOxkfBpC8U5j/EDVAlRu8rAK0TvDA2CQK4jpGx5WMMLeBHMqyy/PrP74PXleEXWsWlrIHmNHs3SZ
eHQI8rWZw1Lx1bLLodhvBHbw+moMzh83L3YUvc2qtskWzYeEvc3fBKavTsUQX1JFYE3X6Dcla32K
NXkgeJZ4r9LrnMvmELsCDnfl7y3EVYkVPBfKNbbkv8yoeZF96OCWNd4vmHmyUjyFniKwVbWzHUc6
oUNLXdJXbO1h5BxaFEpqUsW5KwgMRSQ6OUwWrNH8cGztHVLHvjASvNS5c5apmI62V77ElrpZbFna
Dn+VuUYRYgcT8uPmfmx0vbfLcLpLO6rcsE+/LHuQd/ZvX86CXnLC1q+ADY+RiRiHEq3s4AYMXnR0
qvGUhRkCQVoGa8Mpxxc+u+sRzE1Pl0lrC2C1R5BuEHzFRdrtymh+HixWzKwiwN4vffdijv7FSJNf
nRGqW5sVl86aYfnw94aj2x8opjAXud1bZ6t3In3NVUROSBU3F2nnf9HRwB9PacZl6KCZqq5S7Kxb
wjipJ+ZqbRuOd2nnyiDZUUwIrZMdfnL7SKrfm7BRNHTxWhk4o7ym1DSR9L0kY2I1hmz2g/Peca7z
U3KTktC2LzECxTiXw9YS3qou+uW8UcynEWFyOEVvUQ0ay6vlDjnfOmN2fZC94rwZzBUHbs4akYMV
t0OdF5h/rQ5NE8CEHZLQZoOe7CjyNDn3LcL4vNdXzyusxUm8HXyLXCrTPnWpU6xMS7wOUt/jDCpP
ZFMfRDMfJ61hNyRIRqtdSJDvKjY7Gs53qmShG3vUb11fPqOnEmvlV0RIRhz2bdHZK8QyAZl+D9bM
FlMqzBBjYu9FHEOwplW6mejyUBZU8ZbY8aIb5Y6MISlN+LCfnmP46C5qvRsL58XIu0X6XAPeCOS7
jkh/rQv5Nq5ttBxM1VK8dDjhLIuM7OUS6bNw1VrucLKzD8vAjVc5YAC9iBGKiz73IC25trAm7MPm
T9GpjjOruyVH59Fomxc7cJ5w5+lDl/g0kgt6awSc0exOznOF7kiYISRMiU3cK4aXyg7umxzVRsSI
fD1QE2zyJY1oZPtZ9zEZZHwG8b7Gu94CXlaO7h/mKjs/GKr9lHA0Drahnff4I04qcNOjkqDZ2q94
7vZqUSHmCXgyS/Dm6PkwlPhjEXV92k1urmOKaDylHpIsc6TwS6lPG/2MjkzeuZH/Kkm+2WSt88ur
EvuoxolBAlFbxawopTsYq2M7XoVEghOEv3BvnawuUGsrs7NN02EjrWf4wW3+7IY8TQ83Lm0UNG5B
QjRn3l3oAQDxC8d1gJZj18z6DbXRX7R4BdLKgHZQhpiU2DykhvNvu8XVRa2P3CfGkIRZhkE4PoGd
Y9JMM1h6CWACL97l1nqe2ycjmjaiwusuJhvxp4am0Rh0yWhLr0sTcEQgXA6+0fBkTuMxbopfuEf1
xs+dB2bZN+XVySIwTTcmy0E0o081aBoXoYbXHDLDbJlWLTwEyOUzPaIxU+bd4BGcWYvhowOIFd43
ZMdd9cQelqeaLnI0JuvCbNmNHULsZNHjBkf1G9ifEXo2TKjTizknL65BXHZQ8zjPRUCvxpsd5ddR
MMAkD7u4R261miL7MhsIv4QTvZss5Zt5Qi4h5gH4jDzriFW/6B9zwvzI7xqeWxObsAfpKTaiq60i
QdmGU6s1tdxIQBltG+4qM6i3SNeAiCBYx6sJaCXrm/NgPsc8mcnS3XaIGgLfYl5W2Qs+r1ONCIjl
vq9auNVSJmyimLMVeT0sdUx/rAJ3xcij0nlmNmXND0QHvmXW8MDkLd0qZW78kcToEuLBphsVFjTB
MzDxAC5V4dmuC/cxzq1wi4+p2qIhdfGA+TkJ3Kz0nuvb9I5hxLtRcfT9KFj1xYCKiw9zb5MMJ2gb
u83A4I/VKZ6fDJM9oI+FupmQ3ybabJ1EytcW7q0Lpu7I39Gsot71VpGvkmNr5nrbzggPzJmyrvOH
V8+i5zkywOsRoh1aWB5vc5QfCqVI6c3TBxSRcuvPvMGT/o6Qj78knq8fJ1ffW07hXtKmuC9yzkpJ
+Zcgra+8IAbQl8kT0kb9YFKfJum9Mp8DWAH1OBtHX7tryzHNs5tFxRXQiXVutcdmUAc0VUpz23vx
cKcTN9hVfiJXI5YJ3I7YzEefC8QlPLYkk7OlkLsW3fDbcBz0ukafPM6WexcXFuE+nTvsYwgP13ks
+c/67oFdDM0LVVWalOdc+cOptJL5WrWEZo5qGd0H81MhTiMGBEGC2pkRTr3tK99ATT1YD3Au1N2E
ro5EmoIujmlnvzG0ivVc8v7Y1ohRzhHLsOq+NHW0aZ0I5UL10DdJtG3t8uy1kma5AqJoJOolcvV0
BAKAOsAJUblGy3srDEKQRJm/9GXsbHodted06v0TYdF0bnRzNpJMEgvsyPufW8QP6pWbIJ13Z9PY
ETiY7vyiiS9OR2xybUh/67VxfOlrver14Ky09vVlwtd+5Nhr7hTCkIcA3R8T/Dl8b/hPgvoc59n0
rnindrim/c3P3WbmsIaJzbyaSZA9LQ9zMQfctaGwbrmfuEwra9nvB+vJ8By4xEUaXOesC64/t9rJ
uEXo3o8/3/Ln0FhFo93h3OXsVYJx+vznlqr8+9H34EoLZez7tH+uQrwSP1/EGHhiLU1ry1+Xnn6+
l2agKdw0IZWoKJwDE29E1b1ZPZKM+hb5KDRnDhjb2XGHCx0uEhfw0RSDAYK2ilBeOZyRqD8eMhNm
cs7TcBpj8dWo5hzOrv3cz9NeMwn98NIi3bUNe1YIDeaUaVvsrKLdmEFkv0SG6m+Se76I+r2yZQGb
KX9KzUS+hMrDy6K/zVypm20E+V2dNMaRMxuUSFmaqzJDQNEhPY3XVVTO+9ToV3XsIndz8tGhWPeK
rYNaItvENq22TASaOlo4jDMChyKFvS5y2DBMN6TJigTq3szqEqUlnxDh9Feuey7GwTE35uDrW12X
7a2f8osUJJMD8RCHnOjuB6OcGC521fSJPdbFkUqOe0jlQBBf1/SoIqaRhoDqnydDAvVDfXFyl7th
WhEyHvty2zJAeVYu+bhIeV5AcFWrn0ekfQPJxTEuP/d+HpX0VEGW1dwmwSjE8xt3MxKzd4p0fakh
w2Sb2WlRpuXsq6zBMWqbnKkRkQ7RymqBNLa21/4ZQN/bufk9C2KuHXSGN1c07q7WY3tILc++Ildy
VlVikt7OOGcT5d63xzTz13Ij+O8NgtWMl1o2N0P5W8JAbbhtk3+cg5xwkeWuGwQOIlh9bxr+uGt9
s7wEISmj1djZz4wSOUYVCtyxJOXAqqa1U2bV2UWluybHMDhh0amePK969oPGPkxxrTbV1Llrw2Wd
dpsq/3BgziT1h+ylACZU8GIvQgsGn5dMBhEXP7fy0DKWghBWfmEPl86ov6bKcXc6mlqMP+QpXuaQ
MiNDVNIw9K/Fnkn7wZxDB72H6eBnDO1j1wVGewA/p8+jEw/rrGjds6Pa8t40FTYY4ii/bX3SrRdc
qNjKbGO1hbPO5khfa58sSYBGlNrL3V4Y83EZKLW2MexiL6m2sqpIN6mj76AHIeUltGal3362Saa+
M198dIvmaYyDorxyYE+OcW8AFahQSeXNawOG4qZ7pNRV4VDzNW1/lQNo1LkExADiVIGZcdIANZPL
lVU29FJR1Rv70Iv7J6pARVZqSEyyH483aT8xkBbnkjd5LRIRf/UBa1wo04/ZCuatitpp1ZVLUrTp
EM9udPZe5j2v3Dh0MUGlYQqoM8m89RjWFbncVHN+HYst9aO4J+1YbDMOE//cwktt7/yMtcYRvP2J
LPVHXVkHhDPu71ZWN8rhiOzepy6043OLznY10Or5dIb2pXNAUhTE3t7HURKthBeKV4QrREsutwwj
/s/3fn7qt+Z48HUAfreOP/0kcn8bRbvXVed8UGoziLG7XReYRDq0eQvPtbGsPQi/9F34cC5qa/r0
Cya/aIhPbj1FT3Fd9yieeZqRfJ1sKziWvin50/z3vneSr+UGhpj+atE7LRZDVmf2xMdmzSZu6CgP
Y002dVk8WDn9StSv50zya520dK40O8ArUU6uJD/dOaJvHjmMhHe8Z8auoUO1RdNBd21U+jGVwOB+
fjCJXp5bh1Pqslh5sXFrEsM6/9xD7tNfbCO+X76tJLxUByNpbtTQCFOLyiBJ5H6WbnU/SSO9TXCn
zlmrTXeXFt32Z2msma3d/+9F8r1J4/zi9pS+lWVVV1kjQypGPV4sPOyUWvQC1JC3u8jEHXEymoKO
DyVY7I6/RzfGdxFm1lNfBVjkXJah1Or+IrBA2lp0GRg8y34D1nY0QqCIOnOtfTAhE/fK+KqHmKlM
ED9FRNRuPXeA82UZLZIov6HGjYDZDQPKdluraP/zPSbn87oWvvUS6+w/DykZFJ17BSelGqbmMYvC
5kyANZ12bNpWxh6GKShFZMxm+FFORXtbgI4rmdfEJ7mOvtkhhYPuiQKPu5bBmZBq3ZU9ssKs/qgS
iZQl6QIu5qWTTcSzxcdBCs7vNQLSudXBzkQjdwuTHMkxQ/yvJPgeY3fZ+/Oj1CAc17I22x1KmqPv
5d/p2Lu/HQwmTbq4Pyqj4wzQuUiAicoVTsgyXev88d9bJUbf//u9f3/6762F+UHJRjROHorPDiGD
r8PkNxsPjY2+7W/uOE77WBSUNR4DAzdX4PT69Pazv8vGx+9O52A/L2uxssGiEPB9SzLnBSgbr1jU
TO+22wFEb73xGNScGMqUoxmn7ubRJvT2FIv+CTBe8zibqX7kTDpxFE1Z6QVA0CTnTNUxbbq22Ks3
CFHtVS0DWqcSwxuZtNbRZwQpE8v6mi3rnxvmf28sP+qb9sOs9JmjZXqrGH1eejNiSE6jkTl/xAFa
OaTX+GF5bmbHOYWmhXDb7HdaLb8mZC6XD8Vvzns7UsPtl7xq3cflXl+7FTOI2dFYlQu9Cwc/uqAx
i4ARYdTD2z3d/dyVLIl4Xmz0yUUJvnBDOV6sfiqKaGD9aS3TPf58VIc0n64B6biuG/FrGwJ1j/aQ
DW+tc0m7ZHrnfIJ4NaGd6q8xcaeXYanOulRlJ3P2qYUs9B4ddr9YoR6R4lzHZrqfc/c2svqew4Qs
48QH0hWrgu6IhXjES42nLomXHgvQMw5LG+l17kmblxIMEGO1PWRF+6UKZbjcGZqGsKpwdIgsT+JL
4cnoMvvZcBoEuyMn6Zqp5IseOXmr8aOsX8okWBrDaO/+31uSebaJzOQeSQ4BxQLLhcfU4cMT/WF0
nJ6eQWAe6pk2TFVX56ia2rt2eWdqJ/rfd3MkxMsUCIGg0O2GYt/9lTwiw4i/ZOQXmxbw2TFnxFUn
47xug8m70BAnKVwDY+yYORUFczpTv2BQjdaiHOZVZe164sr3blJ90uZCNDOYe/RhiOi1XrPDxbsh
QLQ9x7RU+7ofXpEOswr2PhwHDuCyYXqBN4IPDqbLsY9eHMSH0h5+t5N7Qdd9bTNClNyWBWFawwPY
FwVHPmXuHQ+fthN9TpmL21Xvmlp/GYavVmmCVKkoyj80JP3A+IXFsNtLA7dYygW8SWd8nJQktGHC
oxULIH/pXNKbAz1uJbdSYIhzkr8lw3xRDN5xxq2dQQ3ZST+hrUuQl4yqrVGj8YJ/Do+m3YgGw8hc
UX8HqM1UhuXYTF2ISet+kYLNjA9cvLEYjDA2u/RA0YZ6TK0hjVK3ID3CFrfT5XgPVOXDWCb9nu8n
+xz4xJ0b4s0bevXROsv/DTSTCGoAF400QehF6Lqo2sqNidbQKIPk5I3msckCiKkGUmu829sq8p+t
DsSGsGibWnQAQPU0vxxldjsTJB964ZAhzxBevKh/H/KPtEYUGU8F2hjONH2i21VD9PydH+p3wCru
tlz+RGVKuJkGcJEAHYZdFNusN3lyiQUJK2Z6ZyX01YUtX5MM1lkIBYPSP6+3tCGjZXZd1qJcG+22
tsmjy1XCUcVwv6p5wH5adeaGg/tqUEW+NZL5i4/AvvS/HDTTqy7R5Qk32WPeLP+XbTO8dTJ8OK8U
tWJrURSb869BjMOh7NU91BhQ+Cy7ez24j2VTEvdrYtuZYbMiumegkZnuY9X3n1kcGOt6oo9kJA2X
cwYoyCELgPOCEXUxdmKMazaYpJyk8DVznHzbDAxxWjf5Xfh9ufYaSDUaj1NS80jLAu7tBeNuXNT5
NCCmno5o2A1rEWtakbYDwL9gxoFPKzaPqoocFJr8SakffJdz+27Pj1GD25CdMd5V04vWdrBhogsI
uG3etSye29ChBTMjL5vcaofuc2Pi2t6LWsWrKqpvpZJ614X4CkXrI2L4M/NpXFlaZwe3UBy7i+ne
sxcHnz08pAIziZN7MGD0loPqwOVrpyeumotwe5RMRblpEs6ITihawDvNfV64Jw7ceL1s0zpOL80Q
eDc76bm4Xd0cWuoQLxq8x8oHFlRl6T4J/eTauP68VxGe56LLqUwU9hYV192+9x+NEdwc7pVL0iNy
m5CwKBX+7ZZqxWuaXSNsRIBRkX02WU1A7jAg0lHRJYo7zA+s0Gqi4nnysvKPohv84CPdCJosPXvO
fRLYpNXHtbkpkCs+uL7HQq3h/I4dze+i+4VlIt15ufOrQDR/6FswTQYYB4igauXZ/VMwsgQaZjAd
PMZeTemCwJvT5iAqDsYuh7WpCmF8MWM05sg5QiYUj2No7LKEi3LAnqI780IPxX5MXct+RH2HfYpr
RDXFpUBa/9hJ5V0wOWxpELzpPJ1YVvNDh2TiMVPeqaB1hEwdXSlcQJ+ZCXIVFdXloaAWwvYXCOry
qX0SQpPdxDHoE0jdI5o5wDFIRbplnIzP7NEvm+LTBHeIHv43IJT29vNFof92LWO8/twbuhyKDUiC
w099nfTCPs66+wo7mHZRJuD6NtSiVNbOPVnjLDrCYTlv0/jFntO/LnCf37EUm7JI3U9HJR9taZyg
z9kvLM+AmY3FHLdsmsIbjtIpFSiEID4zpi0vHSTsdcMM+YVdY5VEqfoWfbdy06nheftnx1HpW97o
7w7Tz7OSCCDz1L6HkaWvKgnzK337NBafYOvUdx7rj5STyvN/TmFieh0Kp0dilxZynxt6OanF+Me8
sMjuHMvrDmmOYzTMo373c4QQ6TRtaB2RQ700e/IuhY/Yo080XKo+t09fZqrMxcnxSxi9vU+RZqyF
PegVnHjn9NNRwRVYNHda8JuwPBmMXc07dPgEe9pti7wiFN9lhL+onUf1NrQ+lC2/nR4lO/Y20VV1
RgO3qWxwHtAqmvMkan3+ufXzxS14/jHOKdA27sGW3fjCZ7Q+VnYdbVxlmKc0G5loDSGdmKhlwOhM
LPze3HAf7epdkBT2tkIGu9KzJ5+kSSMZzxGG/nC+H9AlbwuFQZ3DuV94tI5mHbRgt5bOEmxshuNv
I2yEa2s28iEu0DDleC7ufNbT/c9dRmXygbpy3BizhCP0UxEmzRENjTuszcF6llq0+8Zxa+wGhL3G
VXlhg+AU9HMzDafyYrnmr1DKBm+U4hTB8egujmLznC5fRBilvECL6Qa0woEOw3T6+ZIEIyLRf+//
3AotOtqY2GAfRORwZHV4//PFt8R/bjlVfzHEZB5/vq/9gD3y51mPtnXzpN0CBAxa+m+YvNjKR0aT
yxcUFAog+1LB0gaB2hBl7+PoBk8Ly/Pgul62BfqZfi64QnqLOKkaRz8o5byaUZW+pFCdoPWMzX5Q
cfLsme23NdIyYmxgrQt0RlQAUuyxjVsvP3dHBUqdj9fTxJ6G1UE01M+u84TMrj6kY0y4b+lk+1pj
UY1NRz148Vzu2xZ3b2JlxQO0vmGlmik49jWhhnU5vpetQo9pO/0x8H3jQaYGCbhDpWlTY/IPJwRx
jpRflVGAtIya6ubQmNthE/cOeGOA/bonY2D0+HOrKCd7P02Re0KrYu8NmtGr3msgRC39p2wq4svP
Lf7xgnBc1YONUMm2SqwOM1M65LP1KbNbKD9IO2v0Dx6Sp6UL6Sdhdmhm+9nletSWQwzH0FQok1Ts
HvF87JSV52tNOfLWGPI3IwrzT+O9F2XVoHEsjHtDG96rkZEjE5aMDyy65D+v6793fw7ETqbYcaKZ
t6zr9vAhyBmxz65W8/tE++vgAA/deMYssKg1rxmdyFuDXvuudJt6PwX+n9wabeR7ub2r88zeuECs
3yLK4kSk6w5J1vbf5qlZqh2CsYDMJaqkOjXrUzSGf31XdQ9xNpoPsHH+/ByUJXyItXYHhmm2JCAy
FD10t4C5SVCMZz/xODgmAcHrPfA8xCF2VPtLa109pwqBZGU4I807Wz17oOLWMsHzMUTG1R6Y5FnR
pL5rTrnMm50PVQcaJqGEAFBiic84PuAV4s1LqyAAvl6pfxqKy/rYDzBhcJ+y3e8nq2r2NCHUHj9P
8mQudeHPsdkbkm0wl+GHn0xy7Qd8iJv5MRzlvAoyVb9PWfJrVKb9x6vxG8cdu5Yng4V71LyMfnRs
hhDVHBbSDX6d/jmRo3nK2AfvrOWuYRi8AaGiyDEmportR0mX90yNy2y49MLPeTG2L31D0+zaVdUl
6fXfR4CUCj9HHmGbZC7884E3rbhfQQJ5C8BcXnNaaK/ARby+61/nQVoP/hQ+cmDBtuD1aBxyGlzF
cJjyXgLZ4zyqfIc3yIFW+s/yNLMgfYCbNNcWGCDG74uG3E31lVJPX+mGO9RWy9FWT5y3UfKytk8d
8kw1zf4mVROChQoK9zyUNMw8Y4x3LOnRuq2K8GyOPW86Fd9TaozRSgMD+ZwK5xw6kss+mlB7wtti
9cgCSLzL1Y9l2XrxjB4N7tStfn7GvoDMN23DYxYtzIC6tE6umxUoitQzHdwC/FCjvoHjrsDKYLaE
gX23UA1ubYDLvbCt64wTc201IdwvQBqYSAFz6SZ2EEIP/S60Rgz1ZecwXkT5OmIS2oxe92nBx9oP
Ma4HLaK/Tqfp+vErgmmSe4AlThMxkSic5M7tSsp2XR9DY/Hb5f332NtP01R5+xwXfZ/fZ15mPDr9
BPdUKAwD6ha3qOWygUaZnPsDRnF5MCdwMC7XwV0vn2KR9du5ZA1z6fRu6sXVMGqN102DhqprpK0T
iRWDAV0lpB3sZNUaUzOoYCu5jopTQ5x7bwylNW5/lOzo+Ylqfh4DA0+1Vue0GdINmMtcSguQk8yw
/OF05XOxkUYZ7YQQeGgAT5JIFB4i9rjVMHucRbGiDHGS3DWKXlc0JDvk92R32+ar5VsNXqZ4K2dL
XCKK3XwW/obG+qeWCx6XV+FO+AuYjHGQE8X+igp93lveYzPjz0XJuR8zqEtz1t8HAITvBzN+bLji
DrKTDnhBj4vNM9/FgEkflZNa2wJxcVBxYB0Ma177SlyEYTHsd6t5y3GNiPFmXjP92oSmd4vYz34j
Lsr9DdalMkJl49xK13J3eKq6TV10eu0Dw4lTFK5EiIDq8Wx4zxF+6iV6AcAaE6k63UAJB7teGyNH
luaa9SXie7+wDzacedxBEB8myZmzwae2RmFGk6dCQNTG5sm0w2cAaRdk+u1Bda+qRujUAPxK8jPN
wvJsiuIyls4EJbM+NqHdbWIV/XbRVdHvENkeP/yX4dSnMEEYB2wYTOz4p7c5NAhPbMORGWjOoCqv
zO/IjrakGlyHeRK7ApJ/xjWwblofanss9ypDXWL2jwHnRPxT2J/k4oV1hLkrYRZsg/Qhqrm6Ux6O
DP4SMLdZsAGvox3TAjUEfmSzCjfGUovRfdXoGC7T2O0dEDFJjEWl8smoCItP2ZUejQqxhwa1EXKs
MZZPNr3OcmdZs7exRoDe+cUOUB0YBhaZqPUXkSvfDY2w3dVjuIeq9DzUE91rpyvWVJzVXQngiaNk
eARiccfCU+xUB3AJ8pimkxOzVJh/iiJ5G6O6RVAGeCAmhzmB9QRQol958VFNBpQ3y623iHwBb9XR
V2CqVa5EftZuiVa8ze+H3q3vQGtQhHf1I0K2RV4+OTuccAQj6jnddoFn7+My3TmqsrZ+zlB/mH3q
EWDx227hhI0vuiYXorHBj46inbaxvPN4HTfjDGyomAWcdITOOS5uAfgyZ756V6Hn8bKXMTbRP1mD
ALUvaNmLmJyahasdOcN9nZQ4wEnq8CzjYIr5c4ldcCvX58XlHEJSTrgWk0BB1wv3QnX15JjJsPca
nV48s0bYD2bSkj3tlJ7zRkkUC8aSGKJCW4CXFd+tXDu8m0UKvLihF9Iy1w3tg+d5D9gEwkuOVPqC
aPYd9VO5EygSBpetBhQ53oQhPWCl/JM34cUfJyhR0r8MpfcOze6z9eOTH04AEPK1XznfxIwpcgKS
sztDAMDlMu4oCiNQcIFhvVNFTTsbFQ+fk6fIDm8DYM991YC/syKyCkrvBt7ws41xewdV+dYU/s5z
oG37GYoVtyLVw/mbzQoMl/J2NapWmkjl41BMLoIxMGKV3hZ4efZFrO2zNfhwmV6Zo5MmbvR/UA9k
aOt9hM2z3sRh8lzK4AskAdDcZNPRurlrReZvGCLQbJKwPRM+roItzfLyNztL/kSoZmMZ8JeTvadK
VFC1L9212ZvwC/13ReGZ1OTELRyyVn2xjUJ1gp7QW125zYoAcQzV2Z06VeX43NhhthW1+85QYhv3
eB1NPtxJmeq1Q63DXDGSd/kcPQxJveYIe6VJeaw77xKaPnbTAnBJUvBG+KdMbilFXnKk/dvGIXXT
/CGSdRmz/epU5R7cs6Z3tzJclZb7x/fxjXeCVHlEQk9d/T2kkLYHzZkDueShaPzmRpYIXgE7Taml
rPQ++lJ4nPeldm9w4u9mUWYrSh02Jd5uS9Krs9CCrLQvzholT84YEVI4hCz+Eegc4qT11vMATHUz
EdI0h1c9wOPVgNq9nHMiZVHy3U3w705p0zCni+LtHHQdR+X+AXEsk22LGU4XiIOFRXQNwfm+GRfY
rt+MMAkr5AQ9kJYWbha9koT/o8xI/LTPUUoFyQvdr43A/A30htjQEYmj+d0RtYWDqIE5H2tAox4i
1MUGKf6HsTPbbVxLs/SrHMR1M4szuRt18kKiZsmWLFuWfUM4PHAeN+en749R2dWoaqDRQN6csNMR
tiXuf69/rW814ERUylLYwIYEPJZYRSVCB7Bw2TuUYGbqqxEOeL9nPFqt7bpE28dzZiY18g0vdd5/
JXF5mlHCTR4Z16z0Md8L0gsadmL0W+BW8F8aVrY99Q4bmsNwm5cZVzfjKxLhs9VUNUvNxhu4G2QO
sQ8MlMQdc9CwNUPRVJv7TE9+D1L4D37r73SRSJomqpeGEqHHMW0vVkphvIaOOimoAa3GAzeUTrlk
o7uZTPBhXUSpZdOOq9x2rmYN0c0PKCBoxwYxG0ikrovgzNk/nzE5EHPQj1xXOpR4iZXTyj1fR5XW
Kmtl96azZdlOcqNDm62M6lXRyulJGyvgogBPF8Nk8rnxeI7DJN7EiR4+hJabLthxg7SRzXdMPhdT
4lS8VOk97RX7iEBhZrsqhpA6TMSZ67omKGaOe7V1wReOteoh9tDBHvDCtdqRgHhDX0McHgudOzgh
DIVzbplJRiaSJqluRGiwWMaSRO601jy4zIGrTh9PTUV0uhB45In877CUVZ4iLeISdryeDz00dwzE
5BI8bRq+egM5yrdoouTvWRbjSPY5uccSPFzuam9Bp/52wzdemoTAbRhCejVXDLhTtsnJxOjCOhuB
/TIBN8ba2IbbWtUwaIb2waiSZ2J5TCKTgUZeN0Cz8eb0ic1cLj7DCfjnWGO3SvIHnm3vuCQxe4mv
AG6in+VovgjjC9Ny/EXJpZAYpAKbyYEnV3SrqdFuZsmwNUkX2h2PFY3FjOFC4I9ipCAC/ktw8HqG
Dq4OjX3GafAiCbiFXQwzKoKz3cXJU9QT52WhmLOWcV3yQPEoc8/CF55iJVKU57jQMlw/+G3cRnkZ
8cYt3bBPV7RYRXqzCFynWeg2c+hgLdn/E84cmmLht/m6B+yEkow7bKAhj99juRQ0XXmao/TkNWWx
NLRafwjD4eYELEesGowKtngyKwFuMM0hRWwnl14qyV4VY7YiIjkt0mB4g6aqsuWMvaJCdsYkpq7b
Kno2TPnbT9X5ki0fVRl8pOODVWNxmrqPxgHwprHSWfo8qBimIO3kGKdpXNLQ+LAlWwv4bCDUHeW5
JPfcNzaGuODk19gf28kgZM20R7Sk+XQ78jxVTQ1sqvVLp35OsvSS+sWdCwR3D+IjdmafrJHe0IwE
lKKTAazgHdWcZklg8WbkF+eJpLsqmESSsbB5dYto04Gz4iFngXqM7Ws9KM+JdPi99gSY5aBnXq+R
G8YSlNR4rRxV4bFjupR660B96VrRFIzJBBwhUmbLW+xOILWKINvJ+alvJOsodxRQEYRXetxILC0X
1LkQbei0nbMb6uoa+hmVsZb6OPByc0V6omxuCeyOCzQzSczaN822zSiJklXMnMqRPMJmcLRTnhif
VZgRW4kQg3Pdf9HNx9TvcuLJReDVqnI1xLB3VfquTdM4DVb8Qq5pi+Vh1yviOWYbvqjz9J16EtLb
HYk2DVEhNNYKTviFs3OgLdP908wuxu6hSGxs0oV5cDR3GSPbk2uu6VvCb14GOzh0AjxftYOl+kAi
TwKESK8tJsulcO1DZeq8wnDkMZ4066CodoP5ZvNTFdlMOQnTdx/H4UKLgEMJd+Bn3OAxjCQwUb2G
MD7h7G9thbQsiCMoRKL7lmP7ScHTn9dYY5esP18s7ZFmED5Jh7bUNAZVGQyhmcIvjrNxgeoNslQd
V66mPBvow95QYF6ISHnZ/XiwgQy6fsSOht2H0c+v2GirNYD901bnTX3UQ8CTXUf5azD5W9MtPy3m
ps4Uc4Se+H7jVFe4zhhAxYUzcdj0xPHc3vl0Ne1q+AS1E1VeWzcOMRWMFwI8R8swPsKg2PgV91Zb
ke8Yl1eqW3+ZYw9ix5LlpjB/dJJEetRauzwdb4bqvvEUxl8oPMqHlpLVaVBVZ72K299cj0NCItBV
cFeGCUUOPjosN8BtDbkySLjRuu25U9jZQxakuLo3z3pEOlhrxsdaZU8TNeO5CIXHxMjL3cy/RwBW
K7+iMMdX8cTEKifohJLIZW9I0vex6W+Sy8+CVZ21RGXnZYEdTW1xyLSsJcdXM2HVqdbi1RqdDyAV
P44D2IOvVw/pTqmjL1gh9qLDrUyL3CshV3rh1EdbtYYlOEQtJaOa09XogMInM/hcxeLDF5ZYpfVr
gq/eoxfgI45AU9JNsTMD/RP3LCAJcRRjky1p/puwgbD04xYy9OW9QWdCoXCf3e5mOh09T508NqwJ
FB9xTCgswGODScIoCzICNmaNWoDS6rijEntgJQk5oo22HMoaF3OWN0KlBq0gu9XJq2WTb8SbW8yW
pPUUkODjweBBkWTyFNiFHW2DQSZ/cKTzGpX73tQuxaAaZBTkgYn6DB6OSH3gAvKx6UYU8B5dBl03
YDKkgI7ltEmORzKzFB/CVXb2wJ5Lg3K2sSJygxYcuXVrU1QdjF8SAWMyeTMVPIJwzx1zsqxlSco8
ENdUVS6ZHM6t02grI6AGo5U4WyxpfAdNfKyD7pzAQ1Ss5BBn/rdZ7ak7rNCw8682ZEoHTlUgVHDD
+5IBDZJFD4dG+vs+7muPiKkHspwgumolkPmRt5mAN8IZcF4o6SkjVjefqXabb21S7NPEnNBBbfD1
6DAHd5OeU3FUWPESx3zPA3kbzfwxtK1TUqe/E6IF4ezuYkcZ8BBTB0nIcg7W9myAQC4QEGFKqIVP
f1bPOWCGVL4Q1sAUPC5dXaMW2/wao8HkzizFQjaLTLKFtWllKRSOdwaDk51Wb/VFGU02t5ys+Eyr
DWTYp1JH3hn1vEKbeWDBTAdQI/sV4OVr74DUycIfukczYoQwbnRt4Q5MdAEpgWliAYq7hSBrVuFo
nMvJb4AwiYSzyVi0QfymgjZvMyy11GtBqIwfS3S3RWfkv5uXXl85IRPH1NIwoPrJ1uwHzhGf93hZ
I87W4ZXyymGB+eaWivroJu2LmokCb4rzYRnJHRII17dI+0xLgFZ6YZ/zgQd8R12hHd0xg2OujAml
jFp35Y1/SXP5UlNpQsCWW8ncnDe2hBHsju4BO51D5grGsvJtUBSIsnEB9oj+HJ2hGtMQ7LCYzhOS
Sx9ty3LWb8+2LMgDAbdmSl7nMKrQVXHR27TdFlATXTBbG3WobrETzS14hNcJq+/qPAOOkjfr0dUu
ZscoOPT5DiEVcI2Zu4vJ3cG3egdtr0wZKydF0laRJr9LV/eKxvE9K2H9b+nHiXGTyxLoECcH5ZST
xworrP1uzINsiLJVGry2TXcki3K1jdll4Fvvs1LoIm0v8B7jQBVNtzDX+Hvj/FPVlCe/U2DUBL2A
4eIl1PcA4acs3cc6ILtyL9L0PYMKQkCWsPPIFjEHkr1XimNfNxr+/fE8VvldhfS6kuq0mj221NN4
6G2HwLY+s7TyWsO/uJJjSrZDh/YFD2OCNdmNVDrhtsXLV/5UGHD6Dt5HJLRwbSsJnIrybmUGLg2D
K3hGNWnjFFupxLtEd19NdkAWim3cJo9J097iMXhKNPU0EXCZD8uuru8t7k5Kws5DxZPVibNNiIpV
+fZZI3NzEI5SQbk6qQn3Gs6tdWDa3XKgWaOeflAf0ID9gWUqTICqodU2a612RdryJZvtgpVWs7PP
i5e8Ni+Nyptr5NDl6ZytI9KwbFN3/oRLuTAfZWPHaOek8V3YKyN3Fhifr6NgaqhqStkCJexW6Oh7
TPE6yZDxo9V+owlVvJuBKkW6v5mi9E5zQYZC6p4K+jAkRqRj2cbvJaOfndonh966ld7HDMeKAQ68
7nmqx90+sEGYF75nu42x15J8C1dBLmNC6fQZwk2CxZTbCtin6I5v696X9sYd1V2tO5+x7e/irrrw
8zjim3vMSmdaRiDXCLi+6lE+++KZoGLyT/4ovFFpjshCdCm04yEyLQEhxaCkz/3uR6ovShseR3MY
Oo51Rr6XNtM/SxOvRenj4g9MXLZsFgPlWTV4o9S8QQuNj1JV9ozy7I7CxHdjuUxAAfx6FWJAgAOX
7AHPe1A8Y91dfZg1sN9PBoOSiFr1QbF52WN6I3TANhwcVO7lNX9/GE3XJOywvVt7Xgtf+N2JH5Ar
hQWBLMj5l2tjz5P8qU/wOEcDS/XRF/B3a4Bn/axPT/YNfxObKb3l+Yg3pdOUM94XJD/feZi/j2Gg
XBZ4Y5tBiSgnTllCPgbwGqJYtPwlwNLInWKEn98XATJc6LwHfvSjjLG5MjiB8rQEp9VlDS89uqtK
JoK+iEh38XAyua0oNpBci/YB2pWCKGdsJYVNKuO4dCh3gj4SwJdOquc0oWadGeozmppTW7Dw5l61
gIwONZaswBSMsOaZLnxToJrwymAtjoc32Yb1jxn2Hc+gGaokpnpVuAM/OI9gLthmgyDRKJhEoOaA
wCAi3bjZ46Q1FAWYRNQ08hkExyuD8oAab96QPTLkznlgKpeMS8/TEEFJ7KUJKliojF1l3n4yp0wU
zhkUh+MlqTdlbN2Vcjy4mVwXAfU/KttSpPGY0vTUDGARZxGrKlGfp/JYld0n9RzrarZ7uHnVbQT9
kvGUbEtiwhDiMLxwrlihekeWOFpldRWmtYOhh5JJlRQO6zniu7JLDZBFX8ENDMy3KhqpulLPIjb4
nWlcR4HLtE3+4ic+bzVE24Vd7IUdPla68tFUZMShdumV85J+pRWs8czAVwOUfEsQqfDcNCdxWfWv
bn7r3PY+6pqzcQf90oZWtiYEkxBbfFFicAeucZExlbVYG+nSI17ea6/BXMiamu1BLUpY+niQjXQI
WCJVT1njUsUWPZnFPRfFR9RY0TpW0iONwGCtMMAujTbn5o/MjUDjfpIXXOqxUi1qRf2mOIEf7Kje
Brx3PvTIZa7IFzT/9z4OnyjHoU+uOAcjtal09dJUxnmlRpS2Ztr7n+85U5+LrjtxTSdxNCAvKQ/O
hPpsz8wfw06/Jl7Le0EPN44q65ISHx99BJVMZBa6fvMuijBfwcnIlmp1xuF8I/lDvhNrvuy6QwW0
n2hwviVnD0hCVE+2aJckeKjl4njUJXgaRqOQBgPQT9E9r0kR97zmOAZbvmZi2VzDKxKmdXesRfgK
M+GeN9C5osr5GWEysTAVlnaSNJB1SkK1vKsfOzi7yF5YH/NtpiS/1Ynlt5FtdQX5L7ESzHFkkReE
cV+qNnxkPUl1Gw8E7bvMivc6q78CFaSbw9UxQ/qE/HDC3l4vWml/9zkWlqJm8pkawPP2+IhzjwLs
FMc1TjM1A8g19N0TKg2xGliHY9KugVg8JdDoEpLvDPgXspn92gKHpJMI0XBZmGc1Jg8DszDfIi2T
IVJZBI7pbUwvtq3cdX1AwjG1E2iXAd2abTw7ClSTBzpTltTJtl6Qhk+ico9cysFS+tqJquSr6apr
CgY8CAzKdraQJsRGvLhBYwvc5Exw2mU2nOYVybr3h6XjDosKL4Cn6t1d8ueu3/xGizr05BB2vqO8
ZK66m9+4mfVSaPi0acriOsecY1MQLHivL6iFx4feKbeOHuOF67C6cmRxoeb9CybAqjDhYZkFWHEu
PHMndJkWj3hePq283ecqHJu6RHxO4mBtB4nndgrk4R5rYBfcoOI8O2nwVWoABoNpHrwLhn3RXcdq
4moSP+UDZkt8SItAHXYcc86i4IcreA5pnX4n/HTMs6OT08ihpuHSzgRvG9fd4HLTNyNJVWkxTBXj
aebnLSyD+6UwootfQp9gtPSr/OqjbjKm+mvgKac0sDY6pC/pNmeIVTctjb5UYoaTPn3m1CQtDUu+
sB+7KaZ2Y0d16Cz67huuBoKML9OH5zDlMRS7V93MvwaDjLTL8maYyzziqL0qDISj6dzqlEeS3tfg
djsz2UwsjdHFth22sw0NJeo6oEwCpW+p9FP3DoV2QVbay6VmrgSeXGoTx7O0yt+Ne4N39WbhKgOm
hECnpHIf8jCkj/vSjRuhJrNjkUPJwLiA5ZsSk0nuos4naBrtNWQPL7TB9VOnsCob/ni07mlRPNK5
yh/al6wMX8KRG3Zvy91cQCxwnto03As628n+JZ2xUpAJOPw5LIYJPSzLaDOANm97PKcfE0dZqRol
Bm6AbEnv9WEAGVQWn7RU1bF1w2O2NpqwBj0eHqymvfpkGN1keJAxuMRWTMe8VB7NjeFS0pelo4JW
RE+r7HApptWHqzQ3qoPUR3gGh6R0rAfH75B8MuOWfrE25HuuHngUUU6u6TcZVI/xBIrUORPqwqLr
FLuqC0GBUwxFTgZIldJ7lLDi4qMY0C6znVE0OxujqD+eDUG9SmDxm847CEgW61q3ZX0D272c66en
cUg8IBQI9CDde2ZdXjHRhBuHSFkXFy+R6G3i1cVWaeEXlzzFVWI+xHYxyXUyfdUA6CUDoKMh4TxN
rZFmLLLOXTWswV3M7ovu2nDT2DTamG4THqgcEdCzY3HRGXjXSUY5UftaMWvWE5vgrLXXRqIoyzFr
Trg2KYtmu8Oxfc0cODWOhQ1randzqzMokG0+MFUlkf3kaOh2hf1sJzzTKp5pRETmNr70HkRzWaNL
lpcp2MN9i11aP3KpORpOWe/m/YACIdErDFQ+MhYMAClXjTL1l1NMh1UX0DNR6qhVGXse0pjdyFsf
kjHkwuE0KPGd3bez7YrkKstC8zq35ha/8u0pxMr9TrIHgW7ASNRS3AJMn07MVG4UWDGqWe6DbIMl
Dmu7+lN3p2rK36s+K9dxXwDOMTQqwxIuULoLSKOvBpI4/QkuCsxPsvwsSul8YCVTa3x2RnKi65OT
4UzyweTHUtdY/EVHI06J+Nga5Tor524V9bsNYGiQlbhva6PijWfzznbCh7gLvnpsPqdWlfvuM2iA
vSbaioQuTSzW9BkMQbNBmr8HSHZhkL11KYktp8CPKSv9QGVgtQYdfVWzTAfmkH+nvahmv2jk1VyJ
xpoCXUz+bTH3L5efjh5yK+VfhKa3LXp2gsCI4AOxOOVyHsXVl1pb6S6Sr1rL8BoCSvKY/PedDqyM
EUf4AYwGZQ+i6mWsYrlJrDdbYUhCysQMoTfAk5XvURD+YNqOlwjBlhV6+TQ9CiioXLthMnbNtYly
8veUxK84QLwWuBr7nC9Bv8uCgRD/LCnFsbD2bj47cvWbhUeKFxRqlyw+W9mCaLGZxueWbbc0jlAn
Ifdb0xXr/41a+W/dMDZ96txwy9849+bfmUVxLVYLVjSCKGTPgNEFcH/zHWy38MEveWLC2NBijZkd
0k9duB/qC+Si955qKex67Az8BHdsShkpCaWFwGm0SC5WO7G4dbIfnGXtglggT3r/q/ArzfMTSonC
4CuO0IuhNlDll4Lfmpuq+qbmiE6zvRH+6EmH4VGBpWmyPwtKXVtmMJsLHI61UVZLNS9IyOHUdx3M
OTjo48YV28BAHm1zbIzAEXtolenvNjCITIe8uTIzvhq1/EoUbevgeYZl3bJAtS9GghsO5Ic2WAVr
9x3Lbd6OvH0WqYxf8DyNLUqroOiLAzp+wLTLdirjIqIlvoG3o/V8KV6zQV6HpuYwNBF9Rdw85Qax
ZPQd6SVlgwlLVM/oXQ96VvG90GkR9N+zJJDPAM6Y+6ZL8teKmEwymouWqYTwWNG61ud0xyD/L3tr
euZOYC5+0DufJgIXi2YYELNsLO12vUokgJ8RmEQx6Rhg6C+Pm/6MLxoIOsNI44MbrIKfKhEHVocH
yXcJ2yA9J0F1QZ6c55Qp4JJep9NzeADKDzNvsi6dW2XbqaCHTqzrpsAlMqLsxYTFeDMB4bBOua/D
ECMr0rRrOtYUwhL1dxS/BiO5G4hDHg6HG/Xq5OsxLbjTdSIUiZnr2a54iNJoCJ5rBonfRxnfYB5C
BYpHVJSi3hkdsyArxAhxLvqiQGVdK+g7LtgGkIs4WRrPBHSOGT2PUKM0Bs5lSUSJYQxXXS4r2j+z
S05jZuSywtNKmPtTNqgrAblez+WdN9E2ibSRGZSeNkO9tTPOTeY/do8+XtnTgzmd9G5CjqgowQjj
WVUnnrXX8t9qTmAjYtvfDN33bEdfkktf0bfq87AuqBqdMBO2DrKsogx35Ml0IaH8eUpTsnmE8M2A
aQOwl1QuBog+fcdMjObN9b8E36lQc2LapbVSdLp+RvRhNGIKlDLwEuH0VWviz6p/EYI1N5DQ9Ipd
X6XxhYTClV3bBKIVy9wo96F8KqWasZiwLyVNKyGVU7RssrPnZKZSvJGEi/CL8K+C4ZS9Di4Sduvc
KeHGVZWUK0Ya/GRpdR5wi/EtOeziDLnuBuNxKEmvAUu5uA0KNaDgNzVKlG3aWc9ulL3DawJsNp1L
q4PMF+FY0YfPHkZyiGFy2QpW1yXtSmxJul1UWiDoKGuB/w3NSdVHlnysBF37488f+GUOTBnkecdN
zgngEUFz5qxUw0syKx+TdhQhWXCQPqz5Jd3BuW1tMzIJEOgY3PimEvHmj1YNi2Ypcn63/WTuDQi5
/jRdbDiwK3gOL4a91tOOKlXfqlhaCNbtOeqWu4ua4R2tY2Rbmr7rw3gY0Na7yLjzAhOIVhbYhWCu
0yA7Dz7vxc1saq9F/EQFOFihyj1hTB24/WLGCtgmSDvestG4262yNBO0YSuFQpv2jzw3vVabLhQA
LXQzw48MHovxIK7odzWE54yXgTx6pmP8KpFxZeVfKhWdDjTA28DsU4WASXRjeJiGygCrmSdk8fH7
ajZef5O1XN7H5Q30jb1EAlYOmoDrAxT8UOmOeLOFvc9iZAOWKZC9lKm/uyn3WyN6D5ummRtg4o1K
Tc97CyY5avKzPWikmCqj5ORQhpXBBHLj0bf222mnhG7x4lI4uA99drflEBbvmp4+jwadw4pplYeR
PMUxSOBUqTozO7vau8hKbsdZp29AceqnqeT2q+cwD7h3W0Rb0/ohD0u5Q7di4Br8D4sB572nmc7D
gGsclC6rntkrEaa10/dUlHvVcaplx+mxS+2OoopneKnq3tb6xqsjnL2i80lP/HRz7jprwc0Siz1K
fDpLSR2fLEmNR2R5k7bcG5FleebYhI/6xDGdpOx5Xd15qnMnO5V1BRswyhR2hBh9uKEXj5wUK3dk
TMN1hblk/kGijPGV67w9jnmhXucfIg1+wbkwLIqFG7WGN0KyX2+jl9qq5twbKYOxoPs0wm3LNoUS
VWRzu8dmGfWk41keCM1/yaYapUM894Ed7tPG+C0M7m/YVp5IjHHbmjC7QolxiGC2oK5VmDN98975
HKo5/gZ6jQHT2uGPFcFfwslAux9ht0wjjCyeg8rZJCWb/zjfKXlWHec9Ze/2wLXd5F0jU7WCtOsv
oAUSq7RBy8t4DgckG/jjX8AvmlWDLqlX68lXw7VT8QMqZORhm2M27qIVNNf5bok0Y4hT7Gam52T4
3l1EuTD0b4qjvkHQAE6Up90K1KHl7ko2c15k0VoRTcVvY8KzjpEC2WYO9BjWV2Q3YFQN/Zwpxlul
Grwi+pNNI/bWiNpiEY8wSVmJDKP9TPmndu4ZMPv8WJpBdOkU26Ymcx1SX74oHKyLmEd0Ok0Rv9kk
j9scprZd4NRVBtp/8n1aFi+1BlI53XNxdZelYkzrMdYINyZNuO4xArsW6GQBsVQddfrpzXoJP4+d
d59UpDsyYAZUJGWPZJGMDSaJmr7B6RAalrb2I1aQgmAC1UTlGk94jtCLLh9ZEzT2UEFdSKuVYahb
rmldRIVx1A1AcSzM0opDddGbNhCP7YXEgNz9NG3e8WbhgkvPCOZAROkQrO7WdmtmfoVtixKnd4Vu
9H0AAL2ZuoAAS7DMszH1LImv2KHscqXFXwUMqp3mxy+VI6Llr7/+7Z///m+fw/8MvoszbUdBkct/
/jv//VmUI0QmfOb/9T//+Vxk/O/P/+c/P+e/fcop+qwLWfw0/8/P2nwXDx/Zt/zvnzT/a/7zK/O3
/+tf5300H//lP1Y5ab/x0n7X49O3bNPmz7+C72P+zP/fD/71/eerPI/l99+/Pos2b+avFkRF/utf
H9p9/f0LGvmfH9R//Jzmr/+vD87fwN+/nvqP/Ovj//o/fH/I5u9fhvoP9DFVCFWoxLw1R//1V/89
f0R3/+FaNuloGyHKMsDS/forL+om/PuXov1DtXQadYRr8GHXmD8mi/bPx/R/uKauWXzMNtnsO5rz
639/6//lV/h/fqV/5W12pu2nkX//0mhU/vVX+R+/6/mbc7X5H2fownEEWLX5n8LHPz+eIhbJfP7/
sJrAEJrpXAFqEgvHoUdEB7qI+N3UlsagMOWsrub7XkLDltWziRLiJIR/5QZ6jK2m2EnIBouqePUF
QHKQKBnFZqQpYKYuRWjmqPn1OWxpjwqCrN5qs0fEavWjK0xWdVH8Rvxl1dXZ1p1Tq+wVLS62BUYr
v5EPOl0wIkwOxD4+rWpS1r7dfiV2ztTpBnIhfaEfcRWgdvcHktcmBtIYJ01JOHz2Q+r+vlSxluhu
RxPObOZsNnmQG9DMBjD4iK9eOMCBI4LWmn257mX4PDgQDoYu1deJLF4swX2wbBB7jUNZ9c9FC1TN
cuW3qr8oSkktleGvck1+9vPaTgwBFYEo7jiFJGi+acLtQW0p67FDAQFDM+unMAy3odHhoBPKb+l0
V5NoCEYJjLzp2Oyqyrq4HVt47JbskIrgwYgcbJtR386t8yhhMkov5cBgEpKrAW5AUDJrLskY78rR
+Ha5QS9sM2BPpQ6rdFLCfaDpGrU2FYF0GV27aKgOucF+iRSGRtp8U3M+8jgLFz4+4Q0RD5WGABv5
Fq1LlBszipFKhgJLHmJPKN7KmNmu0hjyfVUe5u440zSndZyrJHrwgWB7IXhDPtQbaIZYJkPVbBI6
tBaw+M6k1D76mpZ7aaBbkX10Mh6fOIHcpW2R9uFYdssKet8Q7/KG5LcIKUfGQu4BR6IjFZceJx72
+OB3X6fqIdDndRsvw3EKofqRVfAzezylIIhtLLebwXbRyMhi9lR6XNuWxMW4NdGqz2k03NIQVozR
b0YtvqYuoES6v9mxvVg1zoK4Lcuzz5RP9DFZtANnKTwCjy0b7RoYyzaWQT2wYvXeCArUawde+c78
EqH0TItpWSrS11z4+DYqasL0k8pwWLfcC8mDIPpObPy4tKgrt1WwaeAusTB+0/UsaH7AFE4MHCdI
IDcASO5+XEwnTRqenXw7RgYuqoV5z1SmsmLatJXNkEbxD8G15IfGV3cbh9GaejzYtGQRc9o7uf3j
5dR+tJY1xNSlXxSa3kFv3s089QIb6y2TITYgk/sbg6ujuo9lsZSOkXqdkT7KwVQ8X33Bd4pZjIZq
fdRHb+rUtdpTxjNXUqs0+CzdpNwAmVmZaY0XWe0vCXChP0rkH9FGM8eHqnICbt7S3nVhsrLSD2Gv
mrB7aFVYyAGoDhq+0C0xWEwiz5FzjHUaUHGS0YVM/h4ZtKTep9INfNlhgqowTHtrYEviZ6wV2mTy
SH0clEzZTWk3gDTHKZCq7nelyz2QU/3gTMWz7jTSw8CR7YYqwy7yXcTGT6vjSXb4KxZ1a96HUN46
XORgE/Cq1/lV4x7mNXXzY0zW6BHWPOo8u2IruVO7TTmK6oa7Wlq7Ng2q60wY1bEfIwji2im3DY65
ETgazj4sZbW8+s1bacy+nT47ZTo3D2NwMEmH9gm9qLHSmxUU2Wpqec6ZEokFbCsr+DlKEfQUOBZQ
TBvJZlGaZ+7097iG4zeZ2YvTWRtuhxuXjqhlbaLnOs5XVfQKPuacrbPirKIBZd5VWa4lUCHy2jk0
foPRXLivOOBYmIYjejI7+EAPzyyjj7k6sG/2u9co4eKeJnaxFQ7NLnC2jmq64uLOCFy/9uHUPJbm
Rx9R8qnqJlwjt6nWcZ0M2NYJpdVOlO0Je+k3FoKAZNJbDMBCCRDP8MatgSeFeHhmx15TndxE39V1
QXS/fUKLfWXWjmcBDoKgvpSkkGcjks4tqj+KT9Y2CaOppuOtV1/y8AFKBS9fnXsT8zBr5GQ0iMko
e/yFm87lmjpvCuxp+I3F7VNWco+KW2wcfIpybgpWptCTSUTzhU6Jw2SwZWwhulnspVe4p7FOqZI0
ULUrmdCWkWrOD8JrQy3hmsaJC3se62TTh2KOGRtx+ItRN13HHutDZiVi9Se9X+Qb3VHPWDSeJB2G
6z67Vbb8GlVn4FptVKca5wije4+rzvDzg4UrPo6E/jr6tblWel68qWwmMDZ82aaoRqBHRsxDGwtv
WxUrc45ulQbekGEKAEvl8rH3rV0WYoTMhdsckD5efco7tmGbsRrGg4S5ku1D2bMlom7ZtM1qxScC
HE1ltI2R7XYQUZCj3X5foNstCnduYXLe2ho7X2P1NlkU6yn03bcBRSudrG6jGEy2pd3tRnMqeKPX
B0cNSSYEw2s2U2JgR/Go0hJPsZ2tNolDbgK7MLIaCGE+Lah2Vg+TlcD3d/YWGIdVxDVHKvl3G3Kz
oHgcmcpy6CuLrmZhOWtzuEBl4a9UBQyi8DFVKIeAuHd35KDw3KQffkoxQUx5h1jd1ltzTHfwN9lg
2sXzlE5PU/eglVi2YgPYpm9YXOr4qLVOHRzzzhhlS2ARGtg3NKh+ZhloIoTkdpyix6AwrrEUSLrl
Q6SiXYO9zXyCScxRIYcc56xKHHv8jsp045rpY+TmZy5ckEnGeQNIcqinSGARJL+dpHvWB2paGhxw
uhrw3m3kF9Ma68UasVgnYOgRJb9QkYUZo/1f7J1Hlt3IlmVHhL8MMIPqvoenlWvBDpaTTkJrjRnl
OGpitcHMqmTwRzGq+tXhCgbpdH8QZtfuPWcf6zVA/r8e65FJ6PAtSrV3P0gx/mhu5zG+Ys9Av8px
qTq4uZutcNLuzHEWmzFiXaXdczRNHnpD2NG1o4TiYDufqy5TK9E43xmubbGivsECG8hGwGyNmMEx
qkMwEoGbooEmObHciqAzN0DFYg7aWuPINwJR7vwGWW3hx5eigTsS2NVXVWyLUZG8O/cPFX71dVcj
Hw6zh2R2AKWQzGhSaawYLt6F1fSAUpO+KFoqzjzdt8qiH6XNEJ4aYjRX9RQzZy2+Dv3BluXnQFWH
DGS+uA6VFwOJDOuT9iyr4hsVLrEfp3RmpKYL40fNYMUNSBmV7cfQa7T2jUKxIQ2UL0n8BLfhHqUn
ZGRak1P2wU+hQ63On+OcqGPzKa1YKuPEwmimOYepQwMlhNxT1X91J+uWNfLkJsU7k9k9OqTHSLNO
OHDNlwptb0+qyzpT1jdj6cs2hVNs7QlyTz/E3zVnPlNC1QcrghrT2VCHkogwSTJgQ5Yck7zZitGn
Ft0BGGccCRdFzU9j3fk4KDsMkNF7IpRzzDVxpJdIEkklYhRu0cPgtOhicvGOS+XYh0b2rE9h5mFS
Nk6jbOmlEtIr5+8DHZJhetS0TWc36RUPNSklvRZvxqC21nk1vPVd8FxQzVpG/2CA96fVzC4PLhDT
FAG2VdYSaUNUueUmR7fgtB0jd0S+SdBb3ycfYW3bzPcSKvuyxY5rj0vSneu1Q3lsozDf9nb6Qwvd
9ETyJj1E/Osk2SAMAEccTaENGx8+6BIowLhhbSjT3CxL/dZph27nlh11UYezyNFuZs01Cg2+L4ZY
8IXmzlUxNYWFiqaMxrVqYFL7YxQRYcuBJy9k7XUKW4Jrg1+XE71foZLWczR4QgWwAdZSUEbj0Jpe
TnIMQt8feHUOTAs11AgCiBQ2+xFpAquOz8DjNa8ilk5Q8ZYdV1tl4N2DfWSvM0Gju9PL0httozyU
vnbyBxJIZcfDXmltc+7H4r0ezCOgTxiuefcZz++gefMpRRGiE4BBolBIi7WZO2SXiMD0nsgQh4kI
yJ5mKzplr7oB1CGLGw2L8KIbZAOkLOW7qWaK0Ef0//lu0wWY0XBFg8aILJqpfghrvGQ4irZmV8MY
l/mJ2WOyb2RN+GMv9VNQRz54b7oMbk/sRqj1W0iWYJeQNE1C/tCFEz84cED20YS8lPC37+hhjIPP
k3wnkurbXCBRp7dDQGBCEJ3oMQXzk7XegsbUKqkOhjAx+fpNf2zTCAMPDqpXCykTExX85b0lPKyQ
7mvRHTnRVOvGxTiUhRJZrnSzA3Z7sRKM/jdS+A9SG9/huY3IGuzUS+e8PEcUB7SDODez0rWMx7Ky
OLt6me2yux47zKZR9rc+pRweSsahQYdLFSUCc7KQSxJoiLrwPlsHNNsW3KqoMB6tWidjHt+WGWfh
PpjGV5eFzBb3pFGw45JEtKY9+VL5/abzae1yRtDznDBF/tSVIJ167ofv0DkjIgliF7tfS5j8hnih
FZvVmVPrdC79iDVXAJFkHgyIpyHGZqUmzJMh5udlQmhQeG3KQTVbKVnwCXfB/NUcfCu/ZYkZ0zUO
HVQ39d5BNv3Qd4wbzcxeSzC1lWOcuqWQ8AM5nmV6ghYuvTJniOq340nyT9WluOvBhG3isBiIjM7u
5ZJf5ojI2vDAvvLDYiQwNMmkGto2SbybJL33J3npB2c/jf555HEEYoSW3yCGYjTzi2uNEzGcnGNy
dwPF2L09KhVk63CMX8J2oEdaE9BpEH5mIXBSOK9rX0Qrs0RqNrecoHLif3h4QCYrtjMsb0VbXn2T
QQ9oGQO944Necgyp/fbIZDrYEnq8D5HRbDIego2fcNY111BElEdQ68XXolsdo3F3OeNOc/I89GWI
zbWWKyf7QdARLk7rgVH5qsEPs10crYxJHR5dUGTo1vZ5hqJfZf1pJBWC12wlKsYNsejqVTQ7TzM7
HhgT0HoAq2tPpcHJbPBMpRlYtBbDkoCUvZZ1xV03jLte2Kd5NCU0S2hxRv8d6KrFUscwDhDHJ6Mb
fIy1InzdQqhMdaJZnPcCGCOmcbVZYbzMqT4ATT7K2YF1G067IWdTaY3q1iSLbKW0x3WbnDCPU377
bb/R6fiuJRtL2ifjhlBrYKLViZ31NuCAPJSyIOjBpCE8j8G2kB9WFNwc3Wfj1SVjCT259kX6hSyz
e3sBtrYsD7rJVm3THE9dgoPEML7VkGF0V337/33K/5s+pe7SJqSh+3/oU+66KP8f//FdQ7HSfHS/
9it/fuF/9is1Xf4LQb/JVZeGoD1p6/+rYanp1r9scHOWQ98S3aFp0Cn8r46lbvzLcoSNyFbZpqCR
+N8NS138i06mIu5CN21urOv8v/Qr1dKN/O9upWlLyzGURdmt8zOaNIT+2q3s8Dz7UV7d7NbdEnX+
KZMYsxadsrkwPvsxpgXHSenodF+cybgyHsA534lhh92t9LCMRNuemCjGnXaDIjh4b3W72ilElJ4x
RxaQ1P6Ydp21sRKkwSZTm7Ua6/hkFY5EgD1RefdFuZ7RVe5VNckb1ht6IKM4EGloQgNx92WmHrJp
gzlSv6u6D792+put0ZfAzsShagw8p8qzwy+38r/6ur/2cU3n368LhzzHMLk60P8dWta/dnGT2syp
TwAqO128tQSlVkp4gafXoEZ19IDGpRqD3quQS+ydqLxHjoqaLldebDCCjglqXmeRo2+L3MLn6k46
+BTFxNFBtVXOHQpn8VlWGtOYiSSnftmYbUMdNUc/pS5+Rra0+MygCks4vI8DGqbJ8fHy0iIiMJRj
2DSh9SL0hUVzvPMdNAwpsGxkYhl3HCc8RmOSKCI8vQ1h3UriqCXzqHQY97l+OG3Zec51A4czDGtj
bbvfgXoYx7hGpSHs6rVEj7GmIx1tW23152urxN9cW2oNWwnDVI5huH+9tkaVOMDftCsI+oIu4kPj
ZMU1IBkCzztUrZHg7rCmyxJVL023KAlj+apZ4smmsEgrmOcjkI2SQ5OnpyHmV9NMdvmyabs2xN44
w4JFlAeHiKntt1Edk0og6ZOX8+jVAbw+8jqoXAGbUmERkdLEKOQmQry9lNJQjSMdkBmsrMv7ecfA
ezNN7HStal4UL8v6zxfDWB6k315ApWg42sKS9CbUbw8abc9pikC1p6g97cryvdnidGqhfGiH3FMh
W6SJ8XrlTPfBpJ7Lwd/GsUuSLxIVTM/JNGyIjKAbEqUuxsDsK7sROFKDFJjZSH+g2iK6zaGvHvvR
uPnzD6//zeqhlC1tZRk6kB352+rRkw8CQNG9xlnl3/Su2uIVp4s+IYRLx3UFfptIcjq9Sxw0sh2C
dF3cJ/wlTO7Ntz//MD+Xqt+upGkwF1LKYjGzfn9lrYoeoLKjm1HRlXPMjKjfHr6LhrHAy2afzKGA
GJ3RTYtHMSKoW5hbFWrRMaZLaLlF/MzCfpeb9o5pfrwl3eZitehXCYQa7jtEU1GDLNhFPHy3mpyx
evKr6S1yDOzpael7rTQ1dGr+eKTTQ+uS09tciYvMQ9w61qKs0vSv7Yj2Jkud8kBoTb7FN1OvTfQ3
a63Kne2AWohijxmmTsounhc57HUBpCmxI3Hu0ieToPkws/Z/vnKS3eT3Z5A8EpvilXPdsu389YVk
Fqv1qlbXpmBkA1R1r2JkQX3tmFS0clMtNF9wx1B6O7qBDRjrhcSs1dXODHuiBwd8hLG6JMnQrWc8
R7uZZh2C4MGDLA7P7jJbhn3UFtWlbcsj+WAgBpgWQIozeH2Rd2u25mClhGptWjS5McmhhTXrhKIN
t8iqoBz3/vyhdTbe3z+0LQRWX4etlASC3z50k08O6gxxTTHo7fRerwkc28VyrD2fIFj8kIRPTBZJ
ENWxueUcJP5hGdSXl+O355Vtl+qAMaGU/zYobEYDR7Mvr6wsZEl18Q9Z7C2Nad8kEXYJjD90XtZ+
LJ64ckezWkZMy7v95+sg/2YBYu3RwTGbOjXKz4fjl3mlCFLi4wYBsCLfyRbGTqu++1ng3DOlanFo
1BejqZILBrQHUfhvqZsoZFUBkjAR2Gs/d9h36t7cd7bIzzq5dWBsEa/HrzGI+JUZI2imy2dsCDzA
LV6kzlqzaTPM0CRdRKOc0zhUWG7wUfktlOBAXbsAGhjAFSRBLb3IP39e++8+L5B6dMwu9ZVcirxf
d/YQZN2speIK6fxu0OEyG3mRP9fBrjSd6ZpKtCeUGJ4mEMtXRwioMQ6RufeQO2MVSo+VVo3XzF/O
gcvdIPSv2i6c0aRw6D5MKdTpHhBU+tm0DWV53dzr0IVBZmjfEhSKu1wSucaZRB2tckRxwVzUnLBw
KczAuU2sjBGqL2JSSKvCCbp3eVfCH6JnGeHU6AhSqCED0MUhuFAiClrngTtuOst9MXd+IedDYo/J
pq3onusRKiVEQEk440YTM32dkqZnLq18jegwOoHUTj3Dldsecft9RMs3FNHFaa72k+vcLEhFx9J3
r01Ld7HO+vLg5Lup4DUGnqQo5Lrkn3bDv9lQSAZTS/ELvJK387ebA8YKNXl3bWi37IXrozLSiy/E
q1dHYbBqzBzbEFkH6IgwGZa65tnxohvOd4RZYNevynJbWMQiR2l28MnqHNI+AlDGLKYwCFZDv4m/
sm9pbqSXPz9YPze7399nc1lAl5Jap0j7688eD47G5K+9mkb4QeVRn3tawX2PKdS38QUJc3pykC4O
4CXdphuOHaSbhj9rkx0NkNCrCh6MQhk0YMC2MkTbWXVI2rM/3rQ2Bu8UMaqpa1Km4Sd45AnjTtAs
c4VatfAagBt7Y8BNCWao9BxjXr4yHI5//pB/s1Nw6FD4Qmx8B7b+28ujGGsyKiELZWAnUEQiwcQk
RrqZPsoqefjz9/q7F5XTkS516mtCIZYS/ZeFiTAKf6Cze00y2uB0EH5oLnXOn7/HvxUNajl98cKw
GBi6EL+rNbLCEAOEo2tSozKvGQowTeQlHVV0NGAUICDi1vV0AqcQwW2LoDKhdsDlU+/wQ2GsId1l
outhkFCripBhv7ljbFuug0Ggz5j6bSJDdSjik7KJvpqKLanWqdd26lGrrS++RsBIOUV3U9wVHj1s
JLdBQT2+1G81Dxoz4BugUkbmU0FFl/EXABI8Ixkjosw2jRXxgc6OdmW1kjSlwbNk59qc1rI3x4cy
xCV28fuGQ4WJgeEfrp3NDfj1gefaEWrOkZYnQqF0WTa4X27QXOpBXWXV1dXqpyZQwcnyaYuDYSew
uSH/BaANXnuGeaWM8rWyqcvzfH6Raf4yWal+Tv2GLheirrIwDmHDOwpwKvWGrMAoOqF+pHMsS85+
c8ycacrrraa4N7bPvHeWkQHGwnktMUAyZyIkz9Lg00a85YGJ7rOkbZIKtNt6a4iTWZT3yPHQ7pf+
kjZQWbuCdw6eMBk7zZzSiRXEhZS92JA8+17A4NXINjkPSR5sZhaVKPQsGAqcyU+j4XzSvqpAmlUP
sWWYpz9fVzajv7mwisrfFTqGYdzlf72wRVPPs23UVzu2QMikhv4wR9AIMuggmYOOz6rEKoTX/HMv
xn0GhCQhuZI4gftemPDwOU57NSxzT8TKJCLBx3KwIF84TgYD0gssLd3BseUO1Xd8qRvkfCFMmLnB
lhYo+rI5hIpNL8roGpv9xZCVsZnn5JWYKP2QDS5IU4W/PVJfwtByL6BToWjNtU5jEiNUw8kfYxCr
dO8wVEhqBNmj8zUfULzYkjCPwVwCL45GMzBudA3aB1bkEsbS6dvKKT6SzLD2SYuJyi41SorsDqjZ
LgQ8s67wfp16Nil9BtgTtA0j0YS5geNQeiMcrAOvSyad15mPE5heUCLEh2qvDnWC0gSqOO+eCaqv
CnKCJp3oDA/h27QcuZgbXifyju/MgiyQKXd5l/NjBRaVAjeDWdYC21lQQTHTRMa/4qgf8bPJYyPG
N9o1aw4V31UclN6ChoOTl3qEXI5H4mQiS8cqG/IWw8x7YtBC3jNWkbUUgC5ZlA4yJ6O+R7lGNIY/
b22VjVtThrCGLdMF6y08aWfZDSDKD6bjexRXxqXMOmhvtnmaGjRYw9gx52+uVv9ZM9pf/6wUg6QL
/qFcNH/fAZaXHkCGJYUjaD79vkPPCKVmp8yuWhIPe2fx5vjATnYia8j9IGlpbQ4mMuaE+p3IKe2Q
SvMJVRMwrBoSVGk5C1qPt7gMSE0pxRWVyOJ5rjCLLWfdFqLS2k3bmzMt2aAaRh3b+uTUax+HihOd
ZvpX0rgtXmsi12x5yGqurQPkIuz68WAzisoy2L+GwaACtCjAOY6FG1ADBppfVHkW41ejm+8SjfNH
5Kbv7tTn9EVi0BQq+m617SV0uWcVQNutM8akk2HPnKclcknrRwaCTsHdKKPdP7z1v3dFuLDkMRHD
K3WUinCt//rSR50WmrLWLi3oBFCLcQbHi6wcc0LIJexkRytNrudnMbVQ68N/KLz03/tdy3c3aXjZ
NCMk/chlM/5lLa97X/qa6ZD+u+RL1c+Wnp50i4a5EbLTd7GOIRrCxISrQYaWPMRQ+3YNAF3Pjb6j
u3W8yZC3bi4cb0gXoEX9Tz/h3+w2Lh1PmxmSMnj8frs+dpBUZIa5FyBc+nok1jxhuOYW4wdD/GhX
ZOI+QJ9Sjdb71GFCcye6RXJCAWmy7EyBa5KqTBjN1WVs8w87IYfFf1uyXSGEMi3KCGSkxu+nKMvG
A+PbxcUGE0qNiMEmnhkXaP2NwBimThnTuMa2kqMfkjASZlARaJGsap29pdbqvdHGMxsKVJHCWdVz
E1xy6A4vyfixgDg5aiDbieN08NBkeakLY2Qe8OUOOHKLsrYw95A24y62/HRQ1ovligHhd2vtg2DM
Oa6X5tGtA7J8Leb1pB5lL2nMC4ggWjtHOduikGCyK30LVq3+z9+qUHf3QqOI9tPem83ZuJ/QVD+5
5W0U7nMGDvORJDAT4Bs9UsLazXfHhvZVyfLr3DNEZOy/Shg+g25VOR8ubYlRK8cjzikO9xk8VYtu
bz7HYBOMaa3po33U2wvFjI9tAxKdMyGcmNu9wVcwEVUTu1i9QR1bMP9B0NdoDLYbC64ROTxE7TKb
cbfj7FzcSvPvmqHEtkuOxr5rqn0+iPghnAw2qibWj5YKyxf0lYswbQqXGNfypcQpopEaNlLev7XI
N9XkJHu3Jx4gVcm0C/IoxECuSKUqs4fA0b/3tbXHwJmhj2Py4sx4trGvkpusPFk1IPNRk9U2HLXB
RkqpvKnOpzMYsYfESSKa6vNRD+sSOSDYHSPXhr0Cf7+bNX+XW7G5Ycb1xdHj77JgxA1I0dkGi4LC
OrkqmO/YSk/Ef2IetHqe9wGhjgageWzQi3bxXo7GHbDnTRohJ1k8ak4eNQ/DaG5smN9eLMtHEXHS
MGPjM0Td4xozLRi7LA6DadxaKOAg8lH4Etf3w7JVfesye68N3Y/YJHARf9+NtUzAVWvvU6d+cBue
Ljlnr9UcP1OqGt2uyjkIo8gopP3oDNNngZZNm/niAcQV1sXhSG6niYaBa8YW/CAAugqtP45p/6Vs
/C950rH+AL0L5uGbNVQrhA7IM2IHPmNNY6a7aTgLPeXbZz+V21b333vTOuYQwYaBQhlsgUP8aHAN
h+7gl2hs4za9EHT3WrvxVzb1V4L0zgykjzm5LAgxGnxjtNHHZn5MacabQf11BOSPWBbryJBr5AMo
aiM78q9WNr1EPEjraOKQ6s7Gyu7Rwimnhgar+cdJaku6u5NgHq8fMQo1XmyhLDbaAsq4jSYnm90Z
+wKtUmzEF1Vn887QuldtjNAOK9SjaOUGMiOgyJnLyATbF8QEEFTrKfT3SK/MK7ZFmHIrYyG3IK06
C5s3J6667Fr2n4Nm9tfW5Er2zsHpdA1BGxyNVHqRGuTWKWZI1h0pO3kNrkPOzSOxj+BU5I88dGxW
lZxRrU9Kja0fp16256RAaatTfEJxvumlIc4j5T6IEzp2mEWyEkdJFCfXSk0kRqD5LjQzg1wVZsQS
YKRGU6VcjjsBvetTv8DAQFn3WSfgI4TvNn1Z0CzZLad3MaqUrFcdRfDMBMp0qfVzuEptgYg6rkrb
iwusZr4jSzQvNnTJ2d9Cp/mOwAHyJ47J9TCSZlSPL4RRIcBXFYagYm2zgkwBVGhQrH0VfuJbU15o
dEQEcnIYxFcSF8TODV6dwMQjmyFBRbI9h3mPKMCfz4OPzbOa4E52KRo2RE6wCTacvN+M5CGzGGRF
iwdJ08V2rjHDarX4MYTq3Z3dZGWFGrB1ZK5DlzyjCekWB/zsWWSd4GAFoqChThgaFxKOMB8DZ4r3
/sQ+ImQKCaT45mq+ve5AgONuH19Z6V8hVgxbsUjbA4Spvtu81479GRvU71mTrrVMbGYfqw+EL7hg
Tz1XWago2LhqXEVJ8io7kYFWHUFjF0wVLGzwlv5m6WAjurBmFzDw8DYLRsSGOJoRpn0jbM5G6dhs
Yz9NNgqB4SovimFlt5baR+OB5Ut70JrqKw0lBicq/DZHpbGWBYAQGQTvEZzBLdi7HwUt4kM2t1uk
TgmY4P5TyfoyNmOF4Fnn3aW0XfgeNcpvRNRJFh9161arPrxEHZFWftXw6RLjWbSpSRS33IzNh2FV
5b5CvbdDjHEqBj07+kA1gJ8NIyCEuHpkFOpy+gG9ShL9yAlGVOwYLMgANPaTVtf7URKSAiUE47Q+
3LsVHCRWh1MyV+90jNW6YDSAZa04pv/7Fwrw4tgFORpsThoIfoz56EbcZPtjakbwRikDDzm0lAAA
jnDVoRH2fn5Rg8UxxYDA1//855J2fKU9aS8S6OL48xdRp4RQzMG8HYfQ2eHdLeb1zz9RpCodm/Sj
LsD0iBoo20Sfm4Yxxikxaoj98tDg82DctTxVWY/hVP9orfup06++njwm1EO0lfn+sxwPWc8zChgh
3WTtZBzJeyTWzTFfRFK329Ew3juztTkSKg51WghAHHd+pL8S57GvZsC+MlPXn1fczcbsSDLPbjD4
gqowEdJxEDXnLbJQbiwJQRs9qjRgKLzkU4irt2bt9GYnUu+RTg5V7lwGyvPjgK+CSmt+mHR33gWk
yc5EOq2dIi83zKSYVtLp7MeR3lpsCzK+h9fUoMvpWqSbNwZ2VNsnsEo54E/dktZbyZjVHnp11XHB
SGzasKzqgwvtunxx2y4iWYiED8uB4yhHD//Rs8Wpc0Utmp8rzX5LM0rO0C4furYCYxX7P7Q6z5+Z
bc+3UQKI1YZ6Sz/2rnRmfV0R185513xDsETlLoyXLJXhHdRdm4jeBeTv9SE2b04jMZI4iTS9junx
cqgljxEZPgrUYuOSumg1zdfRpeknsAyAmnKZ+gIYStKXSAb+mYA/7ZDZCPmynsoGU9TaEYjj7SAY
ThCdrpoOB6QK5I65+bsFjOBAkGh4T3fNP7Wmfoe4M7wvp2BROzcecvevVXQXB7E6061M92SKf+tR
TvPMdr4HOOtZIHfdqW96nz4NZDdttXbYk8+EJCqwX4UFp9iZsAIN8tO0/NkLIiCxqRm7sIaZkZWc
aEYGxM9gBU+dTzZ5F59hbXAETo5BZNMMk8FDmw/XjnuuR053qbuGnijPJCv/cLWoSYnfA99E5gLh
Av4KkGxyCocsPf38L7uFmDQr2sM8480OaAwmx9kH7KUjDErUJi3ARcVqZ9tmh0wp+YikASxMxITB
9aGGsbt6my1348QpeFGEDaTqFXtdBvMRVZ52aGV2yKeu3KHqenQnEFRTQV4Mx3/YKXJD6ABRp778
ThYdsdi8TyPrzc2u1HeJAm7dBy5teWlNZwA3GBHGVanE8Fw6lrEiMgkzYKXKS0XYc1PUrOBT9SjI
4PIAcPdv5Ak+RMWYHvUCTag5W5Qkugwvg1gCIZPoHOTYORO7MjzHTAkewAswOe3rQL/jGEq8ESKz
dlm4BXL4tdY+uj6Jr4BvrvzePztLhvMILyXqUCyWNoN5ozwmc/gwVIkGWN/Rr4ruv0W4jTfYmEeg
ePeHDm0qxJ/yJtsM62vWTM1ubu3tjDkaCtS4LzoDsTFdxINd83lhv7oPrR19YyKKTSz2A9rJkJv0
kSmQxEU2Vc7WT7P6yl1ER3xg21aLYUKsQfW8wBCZMcKz0UWgh2gYjmgQ5RHOon01euOWcj445zno
+kxQVjtU2Yxj8eiPQkD+4f+jDws2RecTncZethaWdrPaUew1k/cMMRyQ2ay7kWQD6SFJk0PjDF9R
+JzYwdp1LKkVqSbaDSxEzG9OdE0zFwJq1mGQMnFsxZ3WHxCGeBZW0mfUwcU6tugxQCY7ayX9O1rJ
50RgLrDb6DEf6g7WIi7uCKki8UhnM2hIC8hnY1cr9YbbtTrGIvsCsa052p290ZY4waCxHkKtO0WW
cxc7mn+LlH0ObSwf2iCT61RRlrFMSuwV55x1tDWBeboNaR4J2ow1qn9VVd3RMf2FeNk3MC5da5su
hrfZoF8sO7R8BbboO6tdumtMYmfLrN4y4o0gtLYYC3oNCaHOWiMEWbFSn3Zp/hDqRYTxbNi7TLzw
S5HME/PcQLW3KFS1Ktl1Y2d5lRvBxwoJJzHTPvu5DdwXmS/uXKLijLZ2Pmg5rPzl9kSE81zDfsk2
tRxyqod8L7PmtSbFdjkNj+Rmst5rPcCasGeP6e7xhtUfs7iLB5BjfV9ECE6TH0lMQ8Dl9TvlsAsx
31WfOp9+h6OTBbtrOPP19jc448RFTeOpSQKc2Ob03HMreX1xYDl6cDMLUXD+KPCJFMZrAEaJ7J4T
YsdVW3JqsvLxRCUzbbVQrck4nQ5zssjtQ+qpiLYgy7p5UVptg4rI94KA1iud/12UcGxCMP82WQiP
SGJNwZ8C3bK7eCOM3D0Dc+6gD4svkfNFn1R9HgSnyNQeiVZ0j3TpxS41QxgiWjHCR2vKY1rRBh0n
3F8lR2OOeH5BoHi1tcYu2LVm/phwxAXxZe2LlNCraDA6LFA1APKlVwLHJT+1jbkyTTU8pUtzWI4m
CAaD7RpaAwam3OXS2/pM6yEgHC8QpzGLr6ko3iTa231g2U944its5sSQRDQDrgYal3VTau6NDvc5
JkC1Mefo1QFFsCL8782g97NTy6LAuCBSgih7yodQY9bk90CJmUpjRgdq0/xIKP0exxrNtjX1J+pj
QGTKj+9jN8F9Wk6kuDlMULOA/FKWoqxN+fQOMQCR0u+wB8/nMtZOBShkSTiDl2ShOiZgVuhg4JvN
GnhfOBbOLIS0zWHJb13RQXV282hDmwxYhyV4sNvA8pJUR1QcD+06aWdtTybgdEo6miG4+N5pTqfn
TnSvAfzqjVkm1FlgDM8OZAHsXP0mUbW7M1ud+jFp/GtHS9e2aamG7v3QhvhLxHWCVXdQwxnNZ3TV
Chw0Y+JfGl+4J67lpiftYeOC0vRU7x7dOSYfQ4u/ZyOeGyp98gtQx2AwJOi7bnCs6FZ+knX9Zk9h
dJCx1p+KikD1KLlvzDTai3QatnUVxp6VxfvWKrpbUnUOYAjERDPlnqdUjsAt9yE6hoSUxWME8qXv
8X0OIziG+Ro4gbYxepLeaVjictXEXjhmfdB1ea/IZfCc0Yx2ZPDt1GRbF8YJD4ltv/axPCFdowWm
8UethY8zri0eheCEpwbyU4tlgiJjO4fmXWmXHxwYSLMQqdjNNtjgzPnal/Qpg0NXJtEVd9ytgYO3
EWFAdr35FfMho9MURFSo4D2EVNolEBWXpFqX52zXtfEromJ5yovIYzEmljZ/iYvJPdOjuQYNx2Dk
R/YmCANtHySEbEptJhyJi08inxbDtXNrTnZk9lwYxHLoo79n04LDc4cvwYKqCeyqOahUvlkWgW4F
uIH97A4kn4ee72AtqNwK14+avSr19SNCto3eZcGuc43sS9CvG6h5oZbplywunlQSBmfSfT5bV4cM
1b9R17sEoqJ90g1FtFNXQojBwdpZmHMC6EGBnuBKqo3dUIwlZEWxa/GWMe90D2RBQLTOERSL4hh0
JXNPi+wSAFZMUujY4wDm5DxrYG9F6m9K4k11uEjE+NWHOg2e7ZDpKCVdcsGb/Kn/jBMgDEd1gseW
mNd2TveckkZOs7XL0ldvYwONd2vMV1EG34ig6DwoMRDk6X/e6cicOp2x8lDeGp+gESO740SxN4fC
eKIVhd3NLI7+REIzIDl3FSHCOgiqAjGM4hJrZbChyQaTDP/AIQqD1GPadrYrvXtO6me9pKzTqlOT
kwScCXj65gjTNjF7+xYIBhhzlZCGNZNN15hmj19GU54aQDYVlK9HdzAefV+nn9ioMwA4wU5+Hx80
uk4wVQTQkpw7WUsYInQJ2GjhmEyifqR32CJopSE9SKtFmk4Cp13jezQMsC9RV79gE/e3UK8VYFHz
nkDM6GmYirNxTlFJXioWpf3cdsmqyfs7rW+Gg77QyRiewhMduJFWh6HBKOp1IcevhMQJL67ZrTEi
boYu7g5ISu8auOGbZgCeYmQxqG0x6Cd5bEvULH7ZlOCphoeuo7enQesqQicAgq2etCWCkbcNYG0/
voCHYbTd880EYZeIua5GLj9cJlT73NWeB0VInZCZ/xjA0ckwJt2AuYKYq9HxR20S7rRWPVgLoABm
9HR08JSnOQRjq84YI6SNXCdz+lC5WvPoNDbnI78VtygqvsWd4ZwL3Xjm7UaFckyMWnztKseBJsrq
rNgZHAmn2Jo5ufV+FN4m9nxeH7yZCxWkySu6ItaWfeR/sndeS3LjWJh+Ik7Qg7xNn0xXTipJN4yW
upveez79fkRpuqScXin2ficm0ATILFUxSeDgnN+UW5STxi3yDChFN0gc+e7w54yHJY9pEV1Vwq/1
WGooSk0g+vKBTZRbWhClWbRQlTROLQvtarTV8jA1cJUa6MQI95E0j3C9Qg+i2gzguwEJR1fMAj2g
vjiWGMpfxsycOSWhc2wqIB2K6ex0hYRYUDt4STTzLvGnfJeyEd3g9ppuyTgBxrUGVKwcpGfQ1jo5
BOKPnWVcqhhZKGrW8CwByyCYvRvrEH+DkbRX7Sg7lgcNrR2MPOA1I7XqoJpk6aiSUR3YOwFR0zy5
4PKi/JxryHSrWYWhqE1oawbKcNOy/smc3E8RdsHXIHyOcxg6QQB9SNZ2Z8UyvCzn39Gt/jXskl3f
FKgh6Oapd/rqgO9puM4hFlZtZ1GLCGNyxH66AhCAqH5D6U/FswWy8z6CBnOd1FkhwqmSbceUv7Yb
pAD8Ejn+NkIE05oML9XRCvSH+VHV+mifmjgzuW5qrRyko5I+f9JQ4SlC/9SoHzAvwaBcqCvqCp0H
5hjBRkqGTkudAqU1JesuEZJ1VBgw9oFnbK8X0fco0KtH3a0aCOH1x3Gg4qtm4OGDyNexSXSIfBMF
lqLAuqbJfKIh9pPnrtSfpnluyUm2zpMxhuekTB8G6AFbQ4Pmh20XMvnspB6yPn8FOwStV7X1p6K1
8K1yUe7O0LWH1jftqbC5fmWdMFvdAN2Ar5tRJlAcC4CtsUMVEd9KN98Q3p7DDLxlmjwq7Gg2xrhG
xR/WmJJN5Mfaj8pSdTVb5MUbnMUmdUnwoj/kZO7f7oirhK7k+G0OOKLMwwfwRvFbVez/69u8/Frf
xgXU9gvaSF38ladI3PzIGFk+8l/CiPYf+Aam7joq5U6KwaBq3hRuFKH/h8ABTAj4ZkEcvNTmvxNG
HOM/cDmEKixHtWyb+vw/CjeW+x8BvYT6rm06piGs/xe+yH2dU9cEpUNq3KZhqqic2Hd14sJuJ5R5
4uHizJ/xSa1OE5Zlp1mPYeBhCL3Kccsl3bAMykadIgNj4KUf5l15ev+MHBv+ufD9I9QRdnrTopHQ
9+WBrT3iBWM+AXBqHfX0dthkMy6E+USSLKjYCcuuUqonoVhcKfs/HL59KLWFgtakX8EsqGB1pAjn
OMCrz7JBuRRpPnmYVfiKgFDGBDJJJxYO9nue1jjirJCMWqP1RGFx+WDVGlPhYSqnH/XQPtz/HFJY
Fv8YJWm8wSf8KyKkwvl91z2w2nNkEwY4EcrgS082etuTzn87W5Yd2jQD2zyqEm8XqkuvrB1OyGvY
DOy6tmOLCh3kOuv2OVb7ixroi0JjXH7xzfhGCIEET4BPlhAQ4doGPKXdjV9wr4qfWqev9yPmROsg
6bOTMsSOlyKdGmXZSY4k1pz/BkLIw/wzvIlnSOBxp/H4AH92DHn+B6yBsKwYIJHQLnaij7vMgEOY
LE3T6XCe01BvPQiinSfPyK48irIZT2cI/ai8OaUnGz1V2eUmwZJpXQZ/OJR9tyhtXHKidilfqFdr
8UwL0AhYmm7Q0hv7be5tidHLkh1zCK1QLI/OWFSKPVD/c5oHICmDiZ1VBmRqVK0vBFSABDX1Uz0N
4MZS1dp1YAo+oPiCqnAH9jMxAVYh5sEa7W/0JHPObPOcs69azvm9K8fI6lkYv+uvsvd+8v1ahdW6
x+U02AwxRhwiQ9FT7UBPOSlOixalaKj9/+2T6M3IbS39t1PyKr8xYKeX7X8vNZbz7x+SRz9c0yJ2
e1wqGSq8xxsWFNmF6BMO7mDe2jyJ4UDbSYt7A/DEcnBGJGVV+FGjTqw1D39B2q0fSYSgnEr5iXHb
Pr03mYjFD10hSmTeKJOs5SXDDOqb/FO2tc0eBmmet1/yLkh4WXvfa2PT92Aa+J6uoC7niyRc2bGD
FVsukke2HwufvpseLZPNqhMlv2UuLYjGHxCPuuYYYE+YnE3TMUCN3kFS4aUJf7SMFN437609oCVk
Jf6p7s2tjYMXIj/xl2Aop+ekJA1QDgFmUAGbE91WNsNg/FGlenG12K2jT7UczkWDAq3f/fk2hjaU
iGrtWdPg+kT1s2rkGE8CIEGXT3PxFB3CnlRGwiHilxp6W5gJj7X1VFHluhjBGH4Mk+BTk2bX3Bz6
3aiRndhnwgwuaJ8nx6SLLrLHA/rDGvbwdgt+4svdoXPknUE7jXUBwCav9d26AK2/mBAoSS9odx98
lwoRFObaSHJYsbJNhFae+1opz299eRj0xmtCrY40eplgC09YJhRzYV9H3XXxnEuiitT7pP45FjbT
mNKcBkU0N2wB3Iekr6C+ToqXKaXi1XZGFlMejgZpfcSNGF0yJPlKXvV2+MMFRg7FQp8A4YwzVqQo
MV6LKa6vvT6gbjPqsUW9yToBHul3rgPaQLNQXSXSDD7kQe9Cd/4rqUYwrGNs5uewpDb/dhipHUyI
UkUwoGBzVtZBcfz17XbvwGI66VkbqJFlOICOuON3DyLl4ngx9HU9dUDIIbN13XtvSmzZ37qoeLDf
eu/La3o5eHf525VyEHjYDj0jahr/tx8rT0xdQei/XNLwy/74r5S1aFZqaxigF/AeatqkRtUDK3ez
61UwFh058AE6XrPSwOohHZGtLaXBW0ueiSeHM0Az0+8XjUqeH4UdoRK3jMlPL41Zle33z7yfaQM0
7JXSvoXyx4h/PqLESAebLuaEuOkQUDd6swhCU9CRffhfsye7vJI6OxLY8H07tx/0lCyD1Z5sEMkU
Zwp4YAJIzdHB3wMl20B/lUdyrCvnj44exBgKTbfOhjnVxu65LgbzoA7xTfaUZRGQR00Uz78Bybn3
SyvPBRA+qLy6jei56i4T2A9L6+hagT8ABfGGeqLGPQ/6AxtwDV0o6mcCob4HOabN2oCWQYeaXs6m
BSlxxF5DdyTgsdDZ6Rxim5CyS7L0Wt9CC1+eKIC4nxtimrwPyiv6/+V+LoK/s65TvK4KgpM8Si08
FNclHA7v7kxv9rykMRBlihTzkdQsEDEb7B4oDDaJrjNQYQev6Xj1ZAsPUpTjTQqmbJiDsmuqXS8B
NnNS7JK8Z6NhvKfHqFYs3femHp0fu/IEsQN2rdFx7o5qj4y8VaKLUtnORuCGck4LA4UwedhOiWLu
Sr+5YVvRMYWzgfWs5aJcbUija+aXevTjPZytV6sEbpP4s3/K/MDGT/af/jhV38+8j+H3oK0FaujU
5OYNrnwAUpw3T73s0YJ++tyPuFKRT0HU1dSPZa8z8VTkvza/njzE/SpmATc2DVt3FhI5vK87kk1q
TNEw+oY4dnaTFiidg/bYTiFJ6KIh1e3oRmcA2FbOY4nBTVPM19YQ7scZ5fFTMw2Av5YuO+Bu35J6
376dzSucOSkuHFEtJyWEK9WmWEzKkUCgLtfmV9lTup650S0/yt6YFM3ThDDvFriuvpVjskG9czsV
xXSlZIoEEx4mdZ25Dxlbgv9br0H26rFaGq4e1NF9UAdjg5ed+5H0adiJ8CveEwFJN6oai73DI2U7
KotGE3511OFPzByVp0zPX8I8OttDW5JhTfbubI0PsvGBAD7ABPuMmldLjv2/43auA6kbsGCwFS3+
DcPW0O/w1jp7QAd5UlAHwtAMkJI/v9Et+WVoKdp8JMFcbpHnzM4FHs1I4SyHCkoTpNDaID8DWycp
i2HNKly6cuz+cifWKVxWTpmfUZrByS0Iw939RfKT8mf04KYIAhGURy6oPpszYkzQAM6a3KbIMdlk
w6KrJA/tMGrOodmgtFhm5/dL5Ljx/jnZf/vE8lNHfqrs5XPdnBVMHTy/xNTLb5prlutooae1y3Tb
867Jrjxj225ymdK/ZacqjYbSLo3sKqlrHhNreDDUsH0bej9JbcbfZVg4rd7H3j/PZlJDlTBGr275
cfKE/JmyO+mlv7IAaOzkiYIq0AozkN4rergnoD0ddJCG/nWKnM9FX7o37BjFhyD/W44KHUKliEjL
y26UueEePYBsJ7u1Cdse/8EEFWP0prJBF2A4B2U115W67wluMVsFLAOlo0g3oELFwhcWD2Vj4mSU
h8BaC3Fx0h6XYR0ZbDLS+u2tK8+07iQu9dLMLQ7mEXVWTIg6fDFc9SwbZzkSA2VvhB/JMw+ZY+9i
yLE5Ki2obfnVJVeLGspHGPVQdZDS7tlqQoDijGzagmh+JQ/HSbP3ViG+vI1NhoCGD1NqlS7K9vpE
GUcL9Zd5KrSX3oo2Dgvwk+yVNuko/ubuLLupUmUbvwqDg+z6TFx7rW3Ujezq3We/GtKbWdhXOK7D
iTcFQkhZm2ytFlHQUA3zBwTkl8HWfLsm05r8QZ744TogQEqG8VUIhPNclx2QkNBRPrJfSknqNuFW
dt0+nDcgoaA4L2c1g1uJdouJPCFd9vcbDfbu0R3gaKXL8iCbSs7nDcZeJyV8QQOfFSPShycD5ej5
Y5Qy4aVWSoa+0qyTMeQY3kWdJagVYseHV9jXOJybQ58LkLjD8L1BRDHR0uR2NyyyI26n+nX8+eqx
fIUcX1zl59Nh8EKlbb1Jj8UFeSFxiTUvNnmlUnPA2FgOyZNBjgVpjRQg4KdWfD9dhClPGR8x5zy9
yOu+Dy3XTLHyGGIuSOwwXmbLHt6awKZrWvWwF7y3EKAPFc/DMZo1/nKIUNYpZklCiUET2MiW8wPA
H1wQE019kg1uvBhJ1MN8lF1/MKtbxzLZVK2KLKSPlmRXTc22sMCPr4GmAnLRx6MpyH8XyUvUmv5f
edf+ZZnslYCi1Zha1NHFj7X8FNeYQ+hWMT8Xjv2pS6gQ+Wlzk03fsuuAy91RN6T2Jcf48tiJLM37
CTkmz8oTZkG66P0TBSLjnusqRfKH7uLjXDV2YAAPDK2dbSLyJHCndWCtaR7QvT8ilYRTOIXFVRV1
cXVtd9OoIyIKhYHbfLnsH5exuSrsUxGhpwxohouXsW65Tvam5aPy8xhbuqtfRxLGHWsEkJ3D+gQG
j2wNChBLrvLHcLO0DPwFCn3x0gTfZzkzUrD/NOGsXDo3Cj0K8O61y8g0tyLAdRUR5yxN7adsBqeH
mH+yKmzABFo7go5Koo+g+sn4rYe5WbdZPyB8gMSYrrD5o8qK9QWb9LNrACBRMjQT/MHfu3BbXsl7
/ZmM4ua3uB05dj8+yiYI/iCJD4t6JsbLVfRafn0T7vdi3AToOrC0dF3TWb/vFTwsfgMBAa7eGU2Z
KpvaAX8+LTv10DY7TzWwqs5RgVnFhTmTM8iMQ4ggtADMccHumCXDHvci7WxPDw3bG4VzoUhm7Hsn
mU4oarG6QP3Zd1l4RE7S2Sq9Tf1k9AcvxgXHC+IcIn2o+aj1JxiFuaBN9OCvwPaH/VgW7hlB5M9D
3KXUrEX/FCMAsyoAL4DWc540jexkj9w9edgzu1bz0ITEd7p26oPauJXu9GTmin6zFj1Gkeafwrgy
bnqufaCCMHqNMIsHzcR7Wh3Tc4qDxqYZS/1WhkV27AP7S9WP80Wg0XqxlsZnx7ZOA8rIOrHdKm98
5TXsocPqLIMeFY3gk9mM+77rxbNBQPoAbuazHB5qU9sbeuXg28yHSCxMKxWI5yWblPw16faZPSiv
XQxFgijq0JdW8NziYIyn2iqF8f85TYXYEhzGvwmm7+MzBOUtBIJMMvaGYRJO39OSnBTbBn/CGjfG
h2ZwxHSa/mnsHGrlHIOvTxHIXsVQT9YkOeqtnWfjRR9FfgE8XdmKOL03eij46kb3WwkIEImykqq7
4X9sk4nbm1bhdfaV4AozN7jWJpjiXz/OMlPzQ46LP4g32iHTpUNARUx/CUh/2EK2qTFioRl2u3qG
U+hnenyRTRgFCbnlGSR7kdiIgnNihGB4Qop/q3Rl/lzZIf4zIQXsuhqzZ6MPu5tZAidp3OyZrdyA
IUifHJ0qnhCIZJqKIheNlSVkeQ9MQJz8zSLu7zUFi+hV55jRJe3/nKPJQf/Vca7yCNyesmeVJye2
nJBNXvnJWkyu2M7yoyGmfutomJknBiu8Dt8aM1YUcpfTAysWEgp6EDwOLha+lBjB9eOr8my2qMq1
PDS91mfHziiItv3JTrDK5lA2PXKXaz1CiOl9DBKwBU44h7Pz629D3OXV+DbI8NgunDLNtoQp7r4N
X48R/TMwrZxxRbiJ9CmesuScJW781pRuj/vvbOJ5FjTBY49651nAscqWP06d0uIgZlQkARTYcHUa
4nITZiVKUZs8FP5HfTCdE/ZxzbqpbF5oPxq2YemfsMCZD2oWuSBH8eMzoENMMfKQrgC4k2b72BrF
SxwH02LdPW9QhtUOASLhq3KZ64tSiEOotV/bQDGMtzF5wkLbsXe7DmtELlM0PAmTygZKHSTNNoib
DrShrl9Spey3QkVfH8ua+jxn+XqcKWMjRo8ibIocTY3s+WVRQCiyZHgCe12sWEGNTTeZ0Xmo+u6p
xbokF2EN4jMhx5q1+rYG7IGehF/s+gkOYBE1A64IIeLYbturWJJ0bMyRgybCmZTPv/4i/+W1ogqk
OqhdWVTnMJr4+bXSpsocXJjdu8Cp9vGSjtACWwditmQrZL+FCLRnnnmp+rg8DEl8wroIhV0QVpUn
3g9DRB49OVg6eY3Mdz1tlDisvMIsK08eyaZRXEG9eL4EoU195O1EG6LXSlUNDsY+tEsd016W2mkJ
ambHGW/QC3vSU3gIZhMP/NJggJSdQd3gSZGZJxgyx0i3vwIfAG9XFHj2os3VAzulkV0M21oMrjwX
zcPTezP7RnssA2Rnme6KlW/07dGFQCWwg/EqXTMo+kANE3zhg54V5zLV5gM0Xus367W4y50ur5Qu
dBZsLAJQf8Dw46cJzmxNVanmALg8CjzwNmY2X2BAN2UHWsZSMPzyDQgNMaAlCMJ2c1GmcB9YdnI1
yz69Ko3P2xLA/7dnUuGwrhmswzS9Fhm+tPGA/WtnAB2xYH/CDnQizIfxCmuYcz8Q21klwOQy8qqO
O6o5ub3rnSG4tUsjMq28LikUACiXDrulS4YLOHAKUd3KLt2gbjm86NU0vBgi8vCfwTK9s0H1Lbm3
Ykm4dTLDNquhQtp7ScvJ0SrlYTJsxKPy2EWwot47Ta6dy8hyb3LIDdPEi7XxtdbJ8uNvwGXjIpzZ
pwYzwtJ9v/ifzwsiBrwXumk/4VvykMXqbzRV/ie24ruyIJpT7lYthMaMuwAzdM0u1l273CkWglq2
y7Yd5Ovw0sFeOyqVOqA3RTcOgkvhOAe5tWWq0MFHB/hV1AX6Y5bpjU5oeagYWB7iPZk3up+JbN2v
ddliQ5soz3YaKQdZWJJNFoaKN8Jo2UU2eziKuO6TYZlAiPrmKxI5x2ZSi6Mxj/1xLInKl+pzkhvw
9t36I47ABQFNi9iMMh/snmSsEyoNKnJd70kN5PcmT1pqOe99eY3fRkcHM8F9tMSPsH6o+SyN7L6P
JdmAbtl7//00OL2/wwaFB9Re8WMfWdPstmh3qQu6HF8UoB+mhkVdC+9r56KJkfAYiCjBobVFcsgJ
Y/XYpiBPpSxQXZj+jkzZtMYzMFxramwfkXryr0o7f2LHmq8JTMRRLR3tyU6wkC/yL7+eO9F74ZX8
OSZBZQRitQDCIGz9Pq3d1VM6idbpdlmcY+wedcahBQUfbivDOWUWpikB/lSriY3KOtbmEEBAN2/j
vvomY+TCiQAbOtFLgykatIlwZNqLi4Wl8FRgGGE2U+VFbhd6ADrrZRaVDTKB3U5UyWd2veO1LbmF
yah1l9ydybHMGXPXImk9qICwoTajXriOdNAKvT3OZ2x3vzeymxnDQz/P2QHzgeY82VlzZlF9wNoq
2ttjXmWrIU2fRrjv4H2RSJ4UQ/NSzU1wnNG/ti7WMyRhKn2OmY/rTVsO7jEgKj3QbOdGHPgiACAw
g6VVanv2sp9oBy3wgllDzhkx+CLpkd/OAAj4IG91ahVekDrqJvC1bE0mrduOfVQnm7x4ccKwOCkE
SefaUJPz2zjp371mwtPwsxhF72gJzhbZKC1SAFDU2bGFvZZtqiWB53Y6UBBDbfZ2US0GjHqNnh6i
123bUFbIy/Gi5YF+7vsUhhjscUSFwj3P4zELXN/LIRzuepIzoO2zRRqeJoz9DIw7imwzEUnEqncy
kwDRR7Bv9SlZ+r2YjGPdRuz+RfMSVsoXxS/Ki+yhQIbHMBTLfQADf60Q/ewVvuXTgIvNamhMqBJx
Uz+TaGkv1DfrZ5gr2t5K4Sohlt6Wa2d4BuZJsTCongMbUeA2bOaja2C+uHgra7VSeeg38CCxT/Fk
1x2yxwg3z8tkpH+Mta5d8wSkXht+pH4y7XhQsQms4/lsGtZ0JqwXp8WaAU2VhQCZ6YQINEXsK78J
K41/CStRQEP0TweuTDngrgSAKGSZ5eGA/93IA6sN4eRhOTR6KlLVb0dybEanGT7j4G6hIuGbGuP3
k52Zpt3NDUoi71kyz1hEGwUY/HQLOq5DMWxGvMC5BoGjeIaKbfHct+1hSE2vXGr/JWqae7PIX6yZ
IEGz2EEKxErTGsuNWSkPuuPON/x4W6ypkIttfcK338wn1v18wkqioWLlLnG5SjBwl1RXoKJldYSU
5phS+KLIWr4WQXlKcDR86hp2n37E9AGj95Xlezpjj7foRebla45zzd5Bd3UX9mG1BxkUbc0lS0SZ
8DUKApSeQOtYaD5/H3OZPo/hkiSSQ/FyhLjOK8ojyo7b+3ZODv/zGflzhiXjJIf+GRfLz3q/9J9x
2xjMo+wZBs59KT4m8Kum1sP5NV2ppDyenAUb6fY6HL5sTHayK09YYnzoqTucCZvyp1If22syqwfZ
k1chDZ/s49yy1u8/aEavbJVkQXaUl/h58qKCWtur8H1OsumDrjq1S9MlPbyGASa4PIGWa3VyGh/e
gexnoY2P5lBsw4XqYToAZ6vG0o6TUdCdM+PMkvQxngBNgwNAUFCjjHaUF6utD+wUWfyV37QIiUeR
An0BSygLM9RNqc0sZcsYiGH/UcQd9qBJZR1lV54Yuh61oKyGIsCnsnBMroVpHnDTTHdDn6HLsMxv
Xd1VZ1Rvbq2GzgK+Gt+78mS7XJE6xtsVgRVzRfzfbjFM9aO8TA6RGLsxzTSPIwWmWgDEV/Ebm2BS
IVCqFa6ztno15nFccgNvpxq2P2+n5GDNxIkL1jLI1uWlV+cv+Anb5RU7XP9kdY/BbGu513d1s//1
K2Ms4nV3K7BjWYL/0bARXTKBP2QFSGordelYDVzUqflWYro5gXXy1KVBXa/zZDcYb6LvjGPSBGeY
GQv3Q9/PAQBeoCP5PmipbRZ66l4wiUNrRvTuRXa1uQ1PikCIEIHKUz7qG6jc064QNTu/Fk/dKraA
D6jx/IIW/XPYze4hmq3onLA3p5JCfrBUfXXt/KaebtyJhC57BcdyLLCWBrsG5suf/+zWKYKs741u
B26839mzOTyjGR+dY1H/ZZo9NRc4J0B/9rE52WtgL5onG7EcwRkgLtJf69wZLrA0xkuYql81nw2H
E8yTl/u9dmxH3fkwY+u2glXnhcTRXrvsuiAd5ucssP+ItSje60vRWlauA2rTv/krzbsao/wrESB2
0IeAymVJS8MfvlyR61ho8zvsqlFT9gaKGFdraaqpF/uhIlD2E9xcE9RWgp6VXXbx50RTwTGuZVGr
a5aE4BSoOMt1+fA46EN3jfHMOGRC4y5ROTy6M3bRRdM6N9kAOThZOAyybWGo7Cb/KErkQDFwy16H
Fthk3bpXA9rL4haHA/xcxR8GchfXWb010Y59+h8tpcCPYePEWypexKERUhQ4gXTXOiM5HlagSBA+
/s2b8C+PBFVYjQfCQAMRmO7Pj0SBWompOEO7G/DyumU4kb01OmxVbBDh8OWd03vlgHZj7db2nmFM
MsS2zAP7pI6musKcGL+rLPY3o9E7D2aXOA+cBCrVnAFx+fvI0KqHGf2Rh5jyBRAvvhXTQotF7T45
8ScZLnS4KW5hE/OGfEduvwnZ/wuay1y2VXdvO2xBMhULiIQn/2591KoRXJ9TsgST+t6DB4DOHJrV
sAaiaa3bLq3PskEIIVmRLit372O4vWrIBafI8y18bGN0ta3jLIQHpqWLhdlSXpHB7iMfU5srmD0L
tIBdo3Q4u9EFSVRegGjGEnYszyy0yBjoowZhu+qvOhoAGz/IccwJhuSMvFqO1UvXbhPbLTcuHAM4
ULb+AbbPoUiqa2D621jBde3Xj8C/vS+uzU02LRK+Kjfo7hFIki4fJ1QwxoE70aOXcDYLLcEWSMPM
Xmi3WamoQrpjsU6FHVytsdUPSNm+QnEL1ZWRdagLGBkwmmq+mRa1W7K8GQQBvMW9SGrGOOYj5Ovs
xRq/FXEpnkeQSEuUpi0B2twnLQ7x2gfJT1WcsD04GgSUsNlWU4qEeA7lW4S99pAP4+e4slgI2/Qb
XtS7oXDMv/qkuFY6nLdSFJ7Sfg7ABwvMu3+XG//fKBOsuKtSGHGpVbFz+/k+zWWulrVF8rIPdHeV
TpnYiWay1pae3AoRDM+lXz2GScKuwdSLY50VoacY6p/8jR3Fft8HQDWaZ7NB32AoRvRt+/AaRml4
LcEF4Iz19wBK75w3XX8I+RvWmSjICKQDYpBjplwda653v/7u5Vz486sBTwwlPiJH1NrIIP38N1Gp
jGp9LpsdDG1IWqazdRUtAzpmGeemKByvSGANkZ4+t03vU7uCUy8bNx2dtWGFR0D8hBGZMj5Q1Z8e
IGTqFyU6Mx3ADYRp+N44WH9RJu7Weq8RV50hdSPeFQbjOaqrFBLKcjip5QgTmGYe6j1MTJijLnmD
hRykFEpwXmKvbIhTry87XN+D7mKR0D0oWJafmrQRm04vrLVdmwU11l1e1gA8CoFNHcnhVZEb/Ulr
qPz67bD8qeOqWeCFiNGgeqUZClpmRnhNlMX0paLgG2pD8LBIWrw1dRd+09Qx+d0svCy8918Dtjv8
Hz1C/nP3NXSA4Es0LJodDLlphLsL7LmuocCXaW0c+2/63H8KRa1ch1ZXruB5fU/pnDMpX+MUduOl
B718nFnujsKavmJ2YZ5lM/5z1JGPXVVqJbaWbsTeHFAEQOgMDipNXE8veW7EFzWboBEhabBqcypU
Voj0RVE9/uah+5e/FqT8orjLCg3z427NMbMQ+jYi0bvBQFikDtAxwXFjOCuqk+yC05T7UFjd7O8p
CB8nZFQzAtK4wjpn4kmAu4heH7pUIcIL1BbRayuy62zb/a7VO+yGEffx+yIHrm53e4Oq0CkexleB
wdgprLISC6+6Xs997+5dI4s3ETJ25FbUhHQYDdXhdm1U6bSeAgXg4dJ0venuRIGMdMQGXDaIG5cX
p6wu0zxh2WmU4w5JnOmG/cEu6+vkKSgXcRanf0iixkbiEmxnsWyzbRcJaxvdWA2FNNx+CuwBTb0/
oqcEDt+GqEe5wd7mFbWdxEe859f33vzf9Z4ctbHcdEq7gDqWtfKH4KgMSduYg4+x+6AfKFuFJ3W2
kDuBpTIVqIW5Dew1YcOS1cbyWyuwJ4kMY9Ep2LkJc34+p8iNFhqp/lL8gdEPVMuM4qfaqxdlhvDg
O0sZe4LjalVwG/xpGyjqdOwBsEW+eVJa92hgp3sM4bqiE692HrBwxCEL42Apo7HGwhiVGRe8HNgu
I824NZBVqxptgX4Mv/36dtj/8iguW2akn6EmERHf3Q69TfqyLLN6hwsDv0DzKa+z7o/ErPqtok+J
hy/sOfCD+Kb5qba2R8fZIyMaP9tN32E44m4CNT9U0BqhCFThQWQSOGnb58YlBTVjJAZFR11VpY1X
9DxCf8/cYDOqPYrX09eW2uVBLoTsI1NPqPspghWId/CjCxHDJrWEyEbhNubRSNKHaeg0ki9sJSHG
NPuqibdlkw4rxdcpLi/x1TAZX/wBnIhMEfdLnrgaE8RtRuUSlSPKAZatbENtwlCsUvSNoiNxgU1C
t81qC86TmJyn2vadpzneNqSoCZn1Uz9N9aWI0nL965tvLXHX3axnAbPQAG0u89594OGW8UQuWql2
uO+ABhizJxHUf2ajlZ6irmS2DoW+MwenvphapB4NXz3VqdkdGmGZK1KiiNvW/UtWYS2TIcFaLcqG
YA4P6mAPhwgFtXXhVJ+s1ko2rGcz4IDP4MyN55yXtM/Nr1lhRZckUB8ALEabyUm7PWvQaw1Cw+uR
/gUzVELIDqoQpqx5YJsYkHHHuMYOKtb+7CvmueNKpghFojVnB13OE7ahz2EQameXvKKITX1v+lly
kg1WsA5ZVsNczzoZzV/fTnm77m4n1iWqAYiFCPR/RDtBKXTII8282q3NhpIq8bYr41W3+NIqCfsQ
ZKr+Gp3qczFoMRF4zB3uRbujnNLv2dxf9MF9QZeGKblAbScvPgZpDFJj7h9rnRyRlLky0Us/mOa2
IeLb+HXtf8rYWCBHhJyVEiGyokENHjue9Kgd7VuVNJfW6INLHSDBGvUlaiTxbxSm792NkG8nLkPn
1aCwbAr1PjDjbSrKsec5smdrpyFkdBqHyjhWXXrBZ2Dx/EEeBrwQcgPTYJ8NKHkseQ5+ywPq9dWI
Ap7VlsZzMr3Mo2PuK7XM8GM2HtpkUJF3xNXOGdLxAgjKPlRuAn/Hx8FepOkNG07k45VxF1NRAzgZ
Wbupq8gGMZ+2lAcrKHg63Ct3+sY/qL+Os76p8UkglzV+a2rxqEaZsuJbJkeTRP02VIb8OcMZeuE0
5di+eGYmoEq5u2nOxUqvwq0/Fmy6xtqIVnkc4y/o9qRri5d6KQ2BS8LPogKZ+OuHy/mfjAm7QxTY
l9fVtph67vZQ+jQ3ca/Y6S5w2e8vil8lZJSL3RFa+ShKrmWXyESjAAE54TIbk3nRH+WwGiOLsJKH
svEtBP2o6Q3btzGHTVVJ9LiOrDh/zLGYXSPf2+2MtM8f5Rg4dvSZ2DVtyaf6F0SFs3CDhOqindi2
R7vL0UB2EcIg7lS/mYFnFR3Z7ao3H9CI7P8PZWfW3TaubOFfxLVIguOrZlmWLM9xXrgSp5vzPPPX
34+Q20rSOffc+xAsolCAZEUigapde69CHwJUk8PoQm1UahR7wPfyqh2mu9ixou3VrgsPQk/Zh7vm
b70z+jsoTDS4AdP0MeAktYHX2b1pPLhyAjNI1pk5dS+Z337PmzreV9QdBmeOEDy/wmoEZT+2a0VE
9suIXDi7GMI9VerZLxDNIbTR6fWxC4b8Nh/NF6dSBdlZNEcTxR4g/4RCywNDeHQM86ZwHY2wQpcf
Kf+O0e+wDDRoXBLXFriFAc2tVPsvNxXt37F1m7SypdmzEITQxe9FYkaRFYqw0nAzwn949BHl7Zoy
gW0R0tJBUewNerLem1U+i7SovrlWCvEvPGbwbyA6q4QQ1wpRfTNqpOYRt1SPejqdioE8uBcF7lrk
tfswlPBpamnbvxFCfhorPwZpWvI/ndj+wpkr9TvN/ArG2oHhUPef/CYB6ai4xUEzmxWhquIxiIyj
kYblSfayFhl0V2tgyehzsKUu9/u2gxdBAeG7jv0MsY1WzU8aGaYd32p/HekJVZCF/0TgRzzPPY5L
8VGrQT6XSvjUafF3Z7Cc20uv11qSBR4fyjyoDJ17UAUax7LbO8SMyrRbutkozi4lcx67om9mG3R3
PrWf7G6dolqICtGVtFCsG5XE1e04NyYw1rUbRJAH9aN6m7iESBbdtHAmdCQdSi/va9FTJ2ab3Vf0
AQ4N3+u/W8VDYUtxvgvOyIvG4Xwd1bWyBhY+3jYekSnDg37GNobfp4M2MeT0IGrd70ZNHNxBjXqX
1hbcaHZImV+c+ecqDEGeggu7tdzM3+uASVGScYcD93R7G7kD1W1AUtdmbej3/NaTlajb4jkxZ57S
dszfQH69BwSD36kT2fN1yIJFy5tXaiQqRQ8QIK6svzyrfKhHrboFl/o9rQPqlQc3HG5CrRrIcXMV
f14Nfq3+l92IZv3rfE9dOUEQlXOwC2f574UkmRVMkF6p3rotvX5lBibkCKGwt5LGyAB5RdYE9d6N
xS6JLwuhoFUCYA8A8YN06a0x2Jel81SXhH2vTTl30e6p4XeBVu5zMJhccTAD6HmkTXZ1PfQo+J59
ZP/q3RcRtSIaCri/DagFCsitD4KrmTGW3WdjhO3PXTkgbYni6zdF+9SR6UJ+3A/5HzD1b4kHr2FV
hLBeRCO7hKI5O7ruPSg2bC6WgV6utKNqYS1Fqo3Auv3hVIw85PxM66xNXo0/+k7cUG2nU0jId+o9
EIjiyUO4bPrWQpNdXpK4gSew1us1irhkZQdKn0OocSSWsKHScpkC41nFul2Z8FjBAtnFPsEgmWQY
DQ4PIye8epM5tbbw/PEFteHsFqGy5sFrcuU4GA31W0PzIE2N1jsQj8Q8LwpN33aj4cIGKXaj6elf
vbAZl+iea2dOgPWuJrywF1UJA2YU+ytF5UZD9ea3IEvrXRmqL2pnW5wM1QLZX6MA5GrxfE6acFgG
M5VIE8bpe1o9OW1ufGuaEo34vvF3HUXU60jkxPPYnlL2Jnp+XjMDVAWS3xFNfZCNOkODc98eioWw
9fqgzY0csbNmPmzO/S4JbvowgAZ7nqdVk7doU8preZ+IywdCWYrBEsUpgIb0dqY4TjJ30wgeu+h3
lYSR08RWkEbU+goVAzK1l0st6DNSSlQypBEjVkxEWw7/5CMvkzj0Akg6CIcPhl+updEcIv2//Cr/
/fhxkPGCoV51BLqhbGx/Pa/yrETy0VfdNanPaQ2/OEexqauNhQXhqJrpDnlu4o9TnGVnQJkpIFuu
IJMXuqdvklK0cCw5pJPmJlbGeBsrChuGsCBWCO/utJSXsPmiikjCkHBt5+c30iivBhX45GTaq8RI
tpzKgAPMTW5mt3zC/iNkrfEi8Ez9RaWoC6Gvbjhrde//l5QVAoTOfBj9aYNvcFuyZ0S2pmnswAhG
/vpZcMobRO+m0Ras4yKeCpJMk/Ydoi/z/tJoPbSwBpuxyED5dOl4UIbGBnQBjtsmkEf1JntN30h3
l3GiQS91X+mzWvfHEhXP2B5J9TtpMqIY4AMnN+Qm87uo1owbEej1nTk3NfGxuzQt71I42m9y028u
pk97mHmzPRlMbmgfvtI2im7XdqG2D7XAu9PNClEgNbOXhlGKtexeB0Yl3sCiroDd0N07Pc7NvV90
j2oniCHOTSd8/VD3WQS6a75EsggK6mFsz0oN6kjaYpVoYQTDFISKYyDGdexlcGPO3Tx1lwq/ixf+
6vI202tiQzwJ3lwdslZOv6QwoO97QXpxpVd18KYPxbgrhkAFuc70AS1sFD3UMWgeFb1pEPO0V52u
D+dA0HMsZVjzyFHJHeKh+2lzDsxiLQelCQVnf1kMbbaXNjsZSNwDEFrI0UuTBvdNn9pH+QLmqKRb
MYuZy0HPMsrHCYrPTiW0FacJdEhhuZWLhUEkjmNvgpzlxdkdr62iMs6OqXydKPO7VSKoudUM2m2f
6tNVX/vWozXAjZ9ow02VE3tcUk7y7U++cqrQq++To9kcFbv5UJDqL0bQPqhTG/0gyvlsuGP44pth
vzEpVL+p7Dg6g0VFJGb24G/stN54V9OViBFhdNPUOU/JMO1qxZh2shsKuL88BO2/W7pPlthp/vK0
6PtgTfELwmjTOgPbclvMDW9kWssBShS+R2oECUboq6sqDpt9pqFOESgwXAD7gqUsnrqEe1wbP3hd
GD+wE3vNvNw7yB5Q7e7cUuXt+9qyj9N17DowNLVm+kjN1l5pDPEKGoSgdDbZS9lVY6K2lhaVIH6C
E3Qg5QEu0ck7O52i3kSiLqO/B96kNundY2K1KLTyFN3JbhPX9aGASRNkXuUVEEYXp8G3qxMHSUIJ
BHRnrlLUFuauHpccTVIAVvInJX+I4PG0rQ0zHd/6rgtAvP3aDygB37bUz8HX/c/vNoZ1cV2ZEMY7
KeRMMDSdeYLrz3PPgo7ibGaqeAZMdRnTq0zIsYJCsctYM8IY9n+eJ9dU51X+t3nzq8tX+Hw9+QpU
nhV3qtV+m8wHp82K73AlJKupgnc0hJ0EsoJUrDjLG18bu1+SA9Te/ZAUUBc5zhmO5vDGC7Vu46mW
eDHj6iw96iH/YYuyehpKxdiOpTmC8Q7CR72NsoX0yN3uxgbT9cUwJnMtiup5CnvQzkY3HMA5KRuV
G9k9XIKcJsBDfzGm5oUHCLo+Xzwnr/2FairP1tBZX0g2Qj8XDMN9pJjuRnHT6SCXsVrHuyxTok9y
XYayaZY5XpfJqzkXp1buIU1SdZmj2Pqf13IrwHzyLcGdCql2jmjAsVY4JqDbQlVlIsQxca3HIOb3
L3/JlKqR5bMqaqsy81GPwgk6ErZGi5wQyCJ03eC2DCPxXHG0WZCQ+ujKUdmt7QGWyxLFU+j0/T0c
7MQwzFFNllPaAXAP0m5XlHnzIBuE4UVP+MwFBWEK89Hk/nQDSdu08AvFeKwgAXlUgarCeps/9Eh6
P0KO9xZ1+vStq9EDcNIYWl0YaAnBwrInB+I+5CinKy9TF6a7HDK+LWWP7pfW5XE4zzSUkP1RzyGG
4zVcaUCXgFWh1Vqqc2SH3oxy+rSzJVG5eaIwspADRKAXZj92cKtF2Q7qBe7kCmx1oCOHb4qq/F10
Wf6AqF9Ecr+HO4Avy2Ncowiq9vGzMjdRT3WMI7JHy4vomeXRgcP2Tjq0GYVLiGr5RzmYj0jheKlT
3ciuomTVqte3MaoPUa2feX6RHvBV612BhN4IhPYty4YC4HwN8XdVWsYqKczqa9QMq8yKrXeTMy/4
hk7cB3pV7T2I1Lbg7fNnPcrepIcVDA8ibQAeW93zNIXQVLWh/nX4vPJN5W9p+ryQXoHZ618/TZeL
u9iorbspdYLnwSBqZftgzYqiPzYZQX1j7oIrFtt8knDstnhtWpugWOm7+9hYVwggnNqsqdZu6RC7
7Mq5jhA5rSzuyKlnermP0fuxZqJNMinUGqZUHTfVMdWij6aIcnBVWnO42pHuoqZ39rjaamu6tdSi
23epM5f5fs4P+1TZFrH6N7cVj8A7DYclbd2r6K4pZvNhU7wW/TK7pZ5kdpEDLk/5o5oE+6tJXhXx
dwQJtDsSbe7FM7O8FySbfXDs9mtHkO/G9fQvjhlYN0bLw6NIcu8cAvVaIu0TbgcSqPAuU8C+biJQ
2XJYOia6DR1OOau/FoahLFJHqY+hF+9IY0PfPy9DCp9tX9LMOiMn1e3acybZB+jpcy/5padHac/3
zzm5ZtyeVS2q78nZ1FC3n5yJTWas6FTfWbHj3pWiy85x1pqLtqf0L9Lj7Cyb2nQtSGohcJ3UZVWI
pVHb2pMfWfWDiYiTNffgcda4Aac7O0DfR/YgVeRMUZU8E+fBzM4tOLETNOLnrm5TA6RCRLPKtPLN
8zlDlWYab6m4GZ4KXfnbUorqRx4Tm9K7+o1gDnTG6aTcunVq3sYKJ8jUz+I33c/IK+FaudlfrZKa
T05nKyjBxhY852VzdpUZioI03Y9siyBQtDI0oW90N+5v7FpHvi/kWCq7pS62Q0YuMsyr4SivgmEE
CffpXAIdNm+0FByNwrNGugBK2RjlaB8qjtinYm68Ls3WuVpYF+JkaZOBBahkHejhwksk4mqXg6YR
vAyxOuy72jM5182cy9eVxjxQTtJ2GSB7cF1pbH1jUwamviG3/y3NB++vUUPkKvTM94mPjrt/Gj2S
VrbJowfOTYFyLedqsGsQuE8vn5MaZHCAs5vvXgq+SU5yoJfbtIAb1tyRfohK1eEdzhFNqcYvYRLl
NyqJtxX4xPGLW7ADDpPavP2Dmz67pb+69UMgOO1TpT7b7cHKbtLWfzW1puLWa9QvEwTYCyKs/XsZ
eescsgyymWW98uIs/zF4cOFE8eC/ctMOV20hTIppnWhrI+pxADWXHAYUcjxovBsHfKnTnqMyOYdz
KFgt6lXpN9Z3ZJ9QenKS6HHQlXED5093MNS0vdWLkkN+JaonUALAvOKg/hGgCO7qZf235devagDH
eg8/OYT8sLlGkaFsYFjfoYEybrJSH7865jsE0A55Ky3fjZE3AM3Kx69R8UOavcD9zUxxJToNw9RA
MOvWa8VCQ0Dz1OxLhS40xZUVYTUrvfeH8LnQzfSLi9DT1tc7fyO7cMcUgPyV4dSlXflMVcRKzu58
+fTRwlVdZtkXN1WnpdtF+QHZquyhDgn7GNpANUpUiNfc6KGsrtVH6MzS+0bpH0wySa8hld/7sGjF
KrKzZw3UF3ETcotpRoQCMtkO9UJNi+7CPBG7zND/kr266lpjkXVJdxQEd6Tt2sCvEt+hLgiJEpke
abdnk7QTFyFMpWyQJLDHsrlB72r8UgQ/fG7ULwIW+9syaSjEm82tH6QrHRkvkn39+CUe3/+j14Su
8WWtcHwXWqC8ZDp6lqKq/Z1OpP7et51gC287D7EE1m3KF5F+LcA/bi59MP+wrpdUaCnDZN+XXmbf
h2O1AZWindzZ1IlWu+ubdinHsgmWBHuabhUbylaN4/OhsTokCnpUpHiAjucmaAEa8St98TQ0UIMy
d1EVC4GWeXzdOUGui76y31OyVIuu3sGSkz5X0aCsQjXPKe7y1X1n18VuYr92tqY2Wplomn9JNPWF
Glbj76i4MzlyLzIk21ELAw+Z6VqzV3L1X1fj5+h/9FM64wvEZPVjWLavrTWVDx16VMcg9wLEU6hP
zCJYypo0MU7lVMT3YnT+ikn6vI36SKInUceDB3X3M9o5e+lvOYa1FrVj8csx8reGxBQCMUDAyMKj
bNej+6A6jy3yKhS5rwdzjF/GKVRujDAEbowg7VuuNu9RElb3VA+ZPBLdaSH0wHmDGDmjjM9JjolH
3S974fty9ueJl655q9O+0akd18t3AxG/N6LUeeichqThv8PzjVUrhA0V3mybG0+ExsH3Sqil6MlB
y6w/ruqCHEBYm6jSzLYLV1ESTs02bermsvJ1npysC7g8gY8XCSg8oxjrw7XhntP8567W2PUB6YCP
GXmUmPupz9apG747fa8e+Zc8AyDWZyKq+DDO3SozrKWtV85OjvoDrPvhzLEsR01IrDZVNeshzs66
ETk7R3GsJVIQyTOffATBDSp3clS+BlV475de2bcwk6BzM7uOaDIgjUAGZV4nyYL0OSZ37euFufH8
uFghz04RC4pA0Hjb/k52yzoPjq2Zv8iePnskJtilrnXVg7S5QZ3sMyNhLyOrXkyBLgAJpvNlRtkG
G7L7yTqsNHTp3BhSbtV6MJBk/oIusLX0+fKfbRiht5HSztWVrX6sx6agbj8vnu04LdiT5tMPwZlR
/mrA2v00nc3YdIb25WO64vKVp86sWJtaCDap4uelhIF5C54Bwi6AZS96V/WzOIyyNOcucCxj48ea
v5GjojKHVWT6006OdoaCXGKiQVMxOxd18yXPgupOH7LhZYD1pzBqEN6lcJ/YlC56ZJJWFMOWuwmo
6YmasQywOdw+WgkdQeop4AzZC75GpV0ugcyVBzk6BcXOhz32kdqC6kEnJCDNYaihGBxz0pSTfD/L
qFRXKE6el8whQ6MctFv7yZA8xLPKRa8oJODmkJNspum1zcrhQXaGFCL9NHH6nTyA+sX44R+aQQr7
e/o6hPrwgFLsYx/oJToKgR3sXddX12FG9TV186Zx6oFx3WYg13+yKTyGqLTXUYqZvVGDNk5Iyhkn
OVCBkbqthbmUdq0r1UMNyKMvg+xpaMxT2zbOqRJN9uQXabjKvNHdysFSnaJ9MhAtlKNjnJr7znIQ
XGn76EBFsb1JlPxxas3oIE1Km31cSdu167lOk1+mSeOfplCurO5IsvPVrp70sNfeqrgpQMnm8YZ6
Ju3N17pDF1nFUzBkKrXGU7PMglB7a31KestRHaF98rz7JFde5XTkVZNlEVs1ZyiC1nnh98sCRTeE
4XTxqsbWui/0BKmzRpzHeHqWD3N7DPWdhm4i4TO85CSntuKDHP33JOmVAm8OZ3Y8SrU/4AntDEu6
duWVBC/IKz3w452laQBPgDKYZc639Or8v8/9bakLGGJ+3evyNk+VdZHW5ULq5phZh2KbvHQGZwIi
CXsb0uT63uJpGK48abwM/TQhFWO0zMoOPeYOzI9spt6Y8uNlQdC+/TbLnYeiUJBzG31/XJsQVS7q
ECK8xej26ikNnOnkuOWW+99A2Cv9MEl7beTjzkIn8Wq/TA1afvO9zX1MNClkEEVb9CeqQGVHTrVF
MFMCQCdIsQ4vVn2uTGbgW6vFIJlm02U9ocN9O/r6Qxj73Mkbvi+xq8Qn8hCTupi5EUdPHC89OSCb
qin3lDwKykzxvdpt6o9PaWf8IHsb7Qy5xtXF4sNdliG0Jz+9hLxEia1bGQakWVfvy2zONKBiRaMv
Ln35Ch1Voac6sx56q+gWLWCatczyyXxfXLt3kWfD3TrnAoVd+kfD8O+vuUDgb8VaTmqCBFmeqrXv
CECnv01o5ulyDas3ijVQyHp9XeTzVayIzUzEbXXM95GmGpuocJsjaidfQnDTu0svz9qj0EOUKmU/
tPn65DGr1vOItMkmpWwYCQMo+te+iuibyIafh6V3OU+BRNbZhpHy9bKqtMkVpEsYOOUhSCKAmp8v
LC/laG2MYkEVpL1u4M4whN0egvk9e4qnAiIhOgKylcYcx7+Lka8HEi7w8RqO0SFfwACwRpRowdZR
pMCItFl2SmmH7EN8O6OgYCO8GOX4x+IhbFATR1/p2PvxC7Xy4HJB0z6GuXdLrXtz8pykeGwyChI1
ZabpyFKgh13xNE3gai+Dg015gqf6GyqA8sfGzPozJKAozjBTLub1ebskzwp772xzUJaBNDh+kYNy
kqdQq65UXxqqJHcyq+VmNsE+Cqfextrq9r9ltLravNil7zX6/un/0xrNP75XN3n1ab8G4qU9dezL
2rJ3eR86Nbptis5IGt2yCauQiCAA01v1/R9Mk+OEpHO6+l66Uk1+L02yJyM3HF//NFGuJVf+nJgi
ZvunteQyn17X5eXLmmZ5Wf7XtcDLhre/muREudbnH9RN4qtTznvK+U/8NEtP2fv8C/6w3n/6NP6w
1v/jA+oGFbYPK/hmdfnWbGzjTmmgsPbcLN1YvuGv5QZS6Uz3Ps7+kmPSYuZo3VhBbwO5ZTvaxVV+
zMfxSfYm8lSPVTZGcMgE7WWHWhL2Q6M0CJY8jZGfJnBXEExH/U1thm6lZ9RhxHwb5YisOboMNA2M
cGxbeZhJ96TR/pkJpzzCILNwgDRm84gzABqbtI5aCEs9Jpp1E+qNe28HIQ3lBzslLXUI/P6xDQl7
+qLQUNSdXeQAEGwBmzlw9su0ecBw80PhFuNRmgKHaGGZoeHc6M5lEkrwIOtV7fvVNEBnt4EJ20IV
Dzc5s61TuDnjAumYT9tkPHg+WD/Hz+5kOsqYxifZk6mqz54cU2poNGZPmTqae2WmZ3e/el5SXF3y
0ACgTCFQSLrxa+iIcFUqk3PQgLVzxgifks792Y7MHvykU3wEwBad6lTNqI2kfsTX6ugkGzUO4suV
3+TNmsrQYvn7wOxcVCG7b9P49tOE2S67wPuADwfx6o/rzm5urS9rxPsob+aNXNz8pDsopDRzEhYp
OFxXvZlqcIDco0drTb3nP5fSGkWpoi+lV9gokwXZEhMuVungi8pDVcVtd/yFKGnNS4XSZvsOQZU6
MhDSsp2DbOokcQ8jYNUWQoR/jFmqEG+BbMLrGrXfhxk3btApIdspf3Jz0JJqD2Jotl7G5CqXy8SD
HTtAf7XhtHCqCqoSekgDSlFF9grhpXbbBna5aJvatraxnf6gPrLfXYaHhiJxJVCPXa471nbw85mK
yXfXl+GmRGNuqg4FRM/64rJ+6RprQww2P0gq8HK9D9H/6xIw0zBySxvFqx9XiqGP9SJX4y9x1Ju7
qtKCna7mhHX8NEWqCYqBO0gIwMRSgnY1BYUd3JXV8NRmo7mXXkNqM6FTKZIw+rliyYelCgEtVBqa
pUpty8mveQ6awm8vjZFkzqKmuoVE/S8D0tnRlGNshcmNTuW8tpA2V88NmH72cg1pua5WmxZlW47x
0tsgleNAfVZqleqqufFzxRsXhT1+10PF2/5kk5fVCGVtPMSIHeHsfk6TXSV3wL/UubJsUfCBVWXY
S/YESij9Y2y4PpBhyBSujXTTI8iAf7XbDRLQ3GXbpdU4FSnDrSb5pVMkLtYq27U1EMHgUQ72w8cg
n8C4sP36W1KPy0v+Qkex4G7uXlIdsmsq089diE9+7v4212NUQ5tkgcRXfENub3okWawvy7SNdqoI
pkddT7WDzTN6IUelrU/qQ4wyzJ00UcRurNXGgnfIY34QiPau68v91T/tAZK1kZqDIWXJ3nAbwLEc
kZruzSSAry0sAj6ntLTzk+W5yQrQGeFjf6B7HZiv5GjiAzK2JvJlKznc+VG6iqRx9vl93q8LxuSj
loE+TO0qDhWx0Qz0SMEVNGDMhzZeX/q+WY53U7ELNTOFMXF2AWv64SKTP8jO+msBk9lSg7WMyJhS
vwe942zKKKhvo1Egljk3vsgj1KfikYqnPiBWZ5YL3SqN1wnJ7k2sOyg925149SiDXBi1Px4Ru1L3
jhOhaO8QDYp03yB9m5innODDTHoSfvdnVum8IPU9OfEuRMRs2+tG/OR67/8HdOSfXFqB4jrV899U
C8o9UEpmzeHn9x2iPiHFUogLRkpu5WRD8vknO1mFdDWh7nCT5e4xspziG6SXKhkCLX7W4IZGJiu0
+O6Uw1YfKzSGkjo7EOwbt02tizst9fRV6pFa7Tof0ppKpN/IRp+CSH9SYa+B4UGjBi1rzI2MzFue
QVqk7byjZg/9q32+nNbhNj/2Fvyj8pQu5zT87DbhfLS/zskLpX91TkTEpoXWFd4pStLp1gyhWYHM
tIO5qqsfVSL+c+fSiPJRQRRyziYwXvr6ctQrinIIi99UyC+vYre49x3R3Hfwc5Aiz3fyjUaEuiFQ
CUy08ngPxgAhct0ZyV52TZgp5KRwTJrHQhQ7aYas6mOSxpn7tkX7fKEkunkIxPAaNI7/MIZ58FCa
3bQpkSdaSZtswkSLYHsW8e5qg3rhRriDc5SzIgeCV2AA6+tCHtDKne4HOrTkLC4b3Qm0VVXwoLna
mkT9e+pcUoR+gQpI56dr1A79W+J2FNJTAOffyj6Bd+gmIxJoY5uFkJnPTraRwsVzdRJFSKkcxFXr
n5zQAM35ccz+0jNIeRTnbC7cVTp8rUXRHnqj64O1G8YH2UVWhvON0T5TWwLaPS2zs2y8TMvOKYLt
BHP6ozRNldnc+EN/X5hhaR6tLDc3ATg3R8TOKq61XWiiwJAGlb6hVGj8ajvPMLMlb0WWxDuClB/m
LHpu7Za7X0WBvK0SGU21B4r0W751qre35m7XKs4JXOZOejTdXVNR+tLoWmEvW7TMD/VvDayoOzPu
1n2GjGi3se1a/GX1Lw33fmKcU3aHgmf21cr8FF5F/VZVhmw9aH+pg6iOslHYw16uAhfBZVNLZ57P
pDn0CUg4uFt/vuFWLvFyNJI2UdVF1GZ7y9GG5wP2TzaqCeUfQJG3Wab0yxJqmLUcLAwB6FcNtRaG
tGkvbYpvzSUzIXUwDnUat3brrtgHGV9bpxJLr3N5p3rlP5CN+ZH7ivF1cNlDQkGNrlSaARgIoUeT
EyIV7WPbRFAwbQ3QWn6jIvDkHpO+gK7lszvWPin8pI4uo5EclV2zUI6X7qdzSGry3u8jH44m/69c
DV2UG3p/TbWY9tR6RnAYo2xawEWsPTm1nZ9d1d7LQb/F5CNdXgyN9SBNaRz+KEUWH2XPQSrQZMoh
S9RwZXMnJTlm+eomaJP81u7qLFnJSyoaJzURh8uoH3UoLoUqD4aYR/ZQRRbVEXEGwqb8JvfnOmC/
ZTfbqw6S8wRkdZKJns/Bg3Ymk23QEBqKvCJcyqHM1pBg7AB9JDBJLvnttfvGD6mb9NJ6aXWp+52U
/0LTWuuHWyOAYwgrJ2VVktz89M3KqgZdLRzpC8DYeC5UgpRZ3dxmcw4dINOeAEr3leQBUC1v7M5q
EVORmDnezoo86642SFCj+t3dexSSHgWorIXEVwlL7456Bsdy43XiWXblaJPq+qXrQfa1GGpRHsMO
pESpx9VGCS34Etpeu58IByIiFWbvuVffmMITr3/ySAMTXtOpy8g/EB9P+lc+gLlun45sZDzc1FMf
DQYQ5b8NyAD6oL3ISWySAnFZRw+CjwlmSL6zsSIFotU5PVzx9DVNioEoXnjssmkDDxz3eEpjKLFF
OCaau8pAPRecrTZp758nCZG6j3Wj/jRpQJtGSaq7YiYlMmcaItcCORS7abcKJG9R6Vf/7itJ3a3k
nH6mOiJIKtbSJrnfpO26DkoAPjWjuMALnID+qo1TUaveTVBmw50LlZ61KP0WKFveH5UC22VAKcQp
GW4vk7ze6e96YQe3QzLtwqCywvU41Nq+doM3xMntcI2k5rCtYuq/pfNlnoVUyFq0MIrKlUGp8WoO
mbYV9TDBOo3G4U66y8ZvtZchheM2UVOqmPk45B+pqqHNJPBqsiv/SNGhNqwZdnqxSWfpJ23yI5DO
MAZ/+F0+T9kX87zrZ3WdJ6fItbLvlEYrlN+Gt4ZeWbdBq1m3/jgSqL325ZWeW/kidMZyI7uDn5Yf
PuFySKHuYlvX7cF4PKqiJHdkgK0/WXOTKIGCBDWphVGOSKNsakA3yBq5YltlcX+q2q47XWYL+62A
uHSJkBzaE6oefqnacw2ZMwDJSj1ODZ+/NE8kodd1UToXL6L4z22cKKQBJ+VB9ZOD9OrQeoeaXB0X
VeUUq6BL6uVkWeJsBalx7mpXoxyYo/dsMmaTtFduuu3rpD1Ku2wKCE+W7jA0WzLAlKmG7bSBQxqO
7bqKUTMc+GrDyHB/tcVDWt+ncyNtdU1Rg3SRTZzEqOvGHpQ8jl9ap1kp8KkMG6gUtVqFoHvQDyIY
zLUb5f3LmBgvZS6sH0VCeRJyfG//0bXorRcFzbAfHEGJ4TYfrr6gqO+6aurb3cvsms+rVv9etWh6
F2nJfGmCejjrFEiv7KrL1mWRszedbfkYNju450eSMf/YoE2ojyMqhmL2kG6yCcuBMlClOJWWZ59F
GviHIY8fhknYmyhGuzOhavyYmrl2rMtyGhfy0h17dynUrFlVrfePMYUc5yjdxwj0I7GAYSu9pe2n
2e3MBBC52qEeyawBxJ7XTeaC7k7TN2R1tINFSOkDO2qbt7k9qfvB725UB1Y6Sn6yB6r4PNIamruU
XTmg6eq0aEVR7KWNPU72kGgHjof1vT13YIaAJh+BjIUck16J72orvU2UtXSRA6mqPGiqyy1ofik3
h90UQvnN9dWRax232hD3l1eXkzyDGqLcb8bd9dXhpF/0WhXdqG7wFPT6dJRNZYCXWZSAe8thVmaY
B3Q+BP4r7FkpCp7tSxfZZvUyJaoVa+dOwSP6p+qxthCSpJQQZk2BHBk0QVMwDSfZWK07nMKcPAHK
mYTDfrFbpb9Ww9hGZZBYpAznZZHRHSgbFAsZ+Qu9tvsfxs5rOW5k6dZPhAh4c9uW3U0nT+kGMSPN
wHuPpz8fEhqBw9E+8d9UVGZloSmqCRQyV6518zOe3UYQp/ejEtr3+nIfohnLemX6eY/GcoSspYT8
Lm7z1ZQb9HmhoVkuJ0O/zFw6pZBVsx/R+xh2FkkqyDzs8EM4RMV9W43f1jzFkqyYl4iAg8JVfL8i
aOMOP3iB16LqnkEnBx/gs5kb2c4Ls/lb1QID1jU9fUzbRrmreqV1aSYlM74DoYnep+G4D473lxjN
SEO6zFzbTp8gSj+hwVXcby6ZzUX8d1+Fxt0bvztU3V7xjXc0mYPdpimHumTJ/XIYTqU03wANu5sK
+NJtr672NVQSp9RKrGc7GKxnD2qqk5l51R6OY7QqXegJ7/0KxYYlRAaAhDF6O8NZTwOacQyY9fSS
d1jRkYwWtQ8jjui86I1Ll+ooe2twRD6qBItPwkKQktAcVu5eUml9W9uXyG8+vs24RdW3WeVbHsOi
+h6wBsyqzax/RmPW3w8oDr/zFrpgRCzyB5pfYWvym+CsqjU9PzMv6Jlp/Zi4ny5HjvZ+G7I06O5B
+nn6KW6eXN9Qb7LI+VQ9RTqUHhBjX/tlCPyG/0aZ2hO0tTLLslQH6b6w2MryBPXFyUmzz85gcKok
/X9rakgFdjWF859Tr/5K1RdBjUVQBunS4BxVA1o0/L60vkk+u11gn93I8M4GGeRPrpY+OXXQ/+mV
vKZmTTI+Vwi83nwXHkmHzuM/g6OsB9C5HZy5tW4FBQeqTZC4glIYaKK0ID9vv+b91N+8gVw3T0Zc
vd38XNzCfGWkIzVMmr2EbAs0ZJez2l1TJYpvrg/rA6jC+LaZ4rOXBZnJkPkzYAggxKRHI6M9FGK/
CRrm+p2f1fmNVErw3k+jv9QJml2x5uVtn04KLe/nd+IZ+l69RbH3IktrUMyLXjw16WHbExl5uB/q
gKTWclUZYq25UDOPHsVSbc9+9LXitF2IHhnnDqGsL5nTnFsqmU/1MsjMWg501LPMdcEdfbqh5+QF
7JtOoq62nyIzdJ5QZWsvNCtBtfOv7RMaWAcnn5COXWLX7a5hPIcQ719/Xs1BjzGKwYAYAWKtVYQM
yaFo4Pv0F90rZZp/ymApbqa9MikofRwh+4tyRJ7cwJwPufrDjFXtPqOY9DCT45wPhVtoB4sH2VEg
OV5j+Y/5PP1sGlvaRFzf/TKHfvqQ8Ap+5r639HnQD510BYfEpvhTLBlSB57InUwnROZDWw9Rz3CV
hy1EZrEeZmimznB6awiWVnPzYiqt9SGd3N1Uu8Y7e7H6MHX2kEEAA1vMulUsVFOHh7wfmz1sPtUp
4wgRg19HLZUnn3epLQu7yRSAzHb/GJmt824MIuep4v66Bnu8hN3cJPmeyGISOe94CUkR/Ko+9H70
OXFQcdqpSQe6AGZ5oZifFkvo5IWAPudbQD9FnlF2gZacr3JwWLdJTBaqv922ENA7uc+br6VfKl/3
eNFtgc37tQ7Z5DLVTQWUfm7dvfbJsoQ7GrdjL/f0g0TL4Aeg21cb3jryMV3BsWG5mAwOrTIgJ6hf
IJR2jZwueXBpN7lzJiBwi2UoSQITGLNgGSYqGDy/Rqo/If2ekAPg3AJ70quvzBgGLFrSYwdQ5r/i
ZEcO1RVPOm6OleNbN6VY1LlmBIBpUaKxyDwpoTneI1o+3utayDful5mHuZIDerXjHfDIfg30lmWJ
gTQ864AL/7PH8k3rmE7ovrQqpK47uSRExZVfFU/oNnlPra5+tCHvuNow1j7JMDUxTI16cgGRyH+4
+HozQxOu47nwytl4+seQrNAVRq3f7wV7e1Agckiix7hRy8NMb8YnJ8yhykDoy7dq5RM9tQ99Z83P
ZZlzbpkiH7hWBnkkDZL2kNkwZKXNO2hM6ks1DsW5c2LtY13qPySCTsQbZbTsJcy8/ogAiXGzs7Ah
02A75l3te83db2lNVoaTfiFBqakp5jsH5PgrUhRZeUWDYjsN6fbQ4/nx78A5hv6l8mJoDajjnOPW
+lNZ2EpkcBemks2UWd90dCsgE/3Gv8V69GSfEa3+U1wROXZq4cKA8utyuj4A+YRIW/y5Pzw2Y4eW
clNqzy09wYem8JOjmLSgac8ZglA0YVZ/bC6Z1eOEEjmn4xCpNXSiipnfN+CVc5n56rOEwNfBLYC3
u72YsqBmPBJcxTjIxY0pO2doBgPzy5VLFMfP1iJfD4fx+Fi5Oci7ZeDGlhyQB9YOatWW+k6WJdCY
yms+wrQYOsG3KUyg4RYNVset7lRvIlOF5N60KLBWIrmXZX5PZ9IC3RtDa7zvyvCloar0YIGO/eiX
YXAw5iG7q+K5/xiNk30uMic/yGqOkseDnvp/yGLF7fFeU6I/NBhrnnTFjp/MZRh4KeP2b5fQCv2z
ILOxnvK7eOJvW0xvRqpPZuGo2Pczz1O5CHJWwPflUt0cnpFHCe9BF1gPXfxS5lNwc+F1udnLILPf
+X4XMqYdnYXxfPj/bx07eB1yXT+KYEj7S0tkM2W2SovIstjkr3/Ki2S/ZttCptY9AsQaTFfL6nat
WJ3gTXMhPA5Hw0KeS3WLS9gXoNlgUt6P6pxxZrNi5a6bq+wGeX12k9m8rMB5fTIdMNyeZjcHTYXC
u3I6yAbyPNUf6TRbEnJZnTj3yLmg01fm7ydt+qhQQPyaOJpxHJKlb3XAJBm/61KvotGuD25w4SQH
RM289/lsnVv4gm71MsRZPpUXsa1BhX6o04dTNOjRxRFTgrTQ9uHAXeLXad3knw07mS6aVlHrS0uf
OvyQOMAN0LDiVAPlQtVkiLZa/m1cLHFtcWJanZXuFbsvb2XmXprS6j4DWOzvlGhpMGrM/qsO5t3l
IPLHAAr02Kq1slCCGO/5vX/3END5I2sLnhXhmD5Ta9qpeRM+z45Po72q5/keSo75EATx/Vo1bZcK
qZQ744Lj/wjrl1jiD3hF29GzVOwbw9H2hg3JbpD404dCbeYb/bowWKveSxyNyROQDus2IXW9Q0eu
/UxyIaJ8G2TUYDETaFxONV0gYOBTc2+5k3FKpQtLVWmizLP2LptC/1F8Mssy7UtgeoimhoCKneXR
Yy1DZXruk+WPn9NsyK+bHzHL4V7x3bMEwDI7XHodonizVrx3gQ+oMEYwgkRhMOzcZkDDcmmqbaMw
QU9D+UpD+ROUXKZzmMvIvtdQ3qDK4M8nHhjhQSiGy8Kod2pIA5M1t/qnyQebIea22vduey+mrIqp
tnTbdIWdxH/TQ1HRNZH7d5aiz4cwp6nTdbMB2ow8RrGSls8iMv4cI7d+0vIu+dLfjcNcfLE1Uzmq
HJN5tH6fHfBDwjwBOJV+JHM+bdQULcWAqz6AKx+mAHYL5PxKqPwRzXG81loZMNJggLguiNHaFQaM
sK4tjp3DjEIKFBdWyv0vCM3nMfZC2nHpFg+sMvoEXgui3cUXBMEIA/U/qzITX+ErdEA4tD4meuHz
a9aH/TTO48lF9RBWsQDFzzqcI6QKFGz3R28isRaac40SYatf2k47+b7ZtzvxZfQutbA/efUaI07N
0vRLT+Ab/1A7MD2iHVlVux7x2LOx0AiUzfwO/k6oG/1MRd3MCR8ADyXHAFX4vRKk0YPdKFTNVUOL
rm0SkWDM6/6UZ2r6Yc4Le6dSn/jTU6KjD3nY355jPLSjF4MzME0eIXxC5dJ0Tm2yvYspIj7EepHu
+zbMD8jLo6BaJqV1nqjsmByUr1MagSCzl2efyzfiSmc7Qtvu9Di4WX43RUYyDzt6eAbeskzlKW5b
5Wl0wpcoj9FqWizxh3liX2PeXJGULNAF9az4PWCGBEZKtOq1EQzN3FR9so/cjwYcNs913j8GqqXd
hRVKs4lV8/Is01dDWHzJPd6bN9c0c/IELuYsrQ03xLLnpybk3uLGynC21KiLj6E7vWvggrjGy6qE
8G5Fgk8NwSR04Jxb17kg2vJICnRSKY6FKq0b80e4iSimtSdulso7M1D8dyilAQnRtW9iiT+rIhPG
Vcffo7vir2FWP/Z7tcr7s8T1VeM/9fQ2czN3P5gWAhVxmGknc/LLl3jqTgUV9j9DBQZ9OzLnR8Xz
6ge6h5W9vN4nvbtL+DZ+bRa6dgNhsGuXZt2N3pOXQEGtKzNH448iVi+NlE7TGQJomCF/tFFKdcqv
gs9abGqHCVjPU9JZ3d3clyZSFhF8yaPxqTFNaLxERQKNpfjagvTYrbUCbyIT9tbul3XFXDQlkoQ8
mOwHvmwfy9nPLlJ3jrT00eWt5JZrCQ8Wu/P1c11TXuqcCG4ydwyua7lJC/QPNp3Il7bqbOdgQ8l0
NiobpaFqALqnDdkBEVcUWzmQkWVsCwCbuvFixgZ8wVn8ozdIcrVBlnyslWA6BwAyL1k8B4fS4uVC
9A5MEsycxNFjuoots5x66k+n2DIg5RwfwfM8VTScT4Xp1itwyizV4qBocXzIx4Wfa3KfoFnyIYfs
W1ARYzJfh2WQmQyegXCyHYf9bhVeqTSSlh3KUKKHMtC7tYqotA038txZeOsgLhiFpeCXbwuTXeJf
rgFUwAUq2J3K5QiTdcipqaKsJrYMqx3aDcKsSftdNG0qeCHynb5wXq0aNxxHrjq/wJ9OfvX21a96
fncT+qCgXaZDivjBwZzC4amvmwGJNmaITPDmb3TKUXxBpaJvkKvTBNd0NJy3QIn2wuJ73iT55Y2f
TNNDZfbmOfDm58IuvzVa3vJyHBifnDL/VoxJhMySiHZ66GjFwXiGXFN/ojpmHZQwMj6CJwAFAb/V
eeg19RR0McJM1Be+ySynkXydbb5y8xkNlHaWgkhLV2rvvGR8DOy6+eL51Pp7BzlAMSFjQQImiaFT
y6zmCyCKhRs06x/FNHxAUYn72Wuz8okE3g/ZUxs297DatQ8SBB1jjJgVtzsxG637kAG4D/VSeWxH
PX6OJzUDJtG8iCVD3uQ+SEDDvAuU3rvmruld02XwqCnyYOnPNClQwCfNdfLicgGeaNpHc9E7c400
2ctqHqrWYx6o78RaNzymbtN/DL2sOKLwNyBdolnPHZCcU0a38+SHT4CMHhQ19s41yP6nchn0OQrv
INwrdqPdJdaOpGf5ZKjxeGl69UWUJsRV5Z53STXjm12lxWEyI4gts6oC3qcOj6mm3TcU8D+Iq/cn
aERdN7x6bRoBJ7mnbyTRj65aNVcZoLm3z7xLQ5OSx1e3Lr8MtdqfQAk1K0k9zAKQ1E/Zp7zUvGu3
8NbLwIOrOwaw4HPf+MdX1gj2lIl+kU3zslMWS7YPmf+f7ZRL6gO5SF6TY0Rh2xhxIBlcFSDXrgrn
ZpfxHw59Ayug3hAvdrqApTVA3A7ZzV4HPyn9BJ2FSJcP4wUvof9w97xZ6AN6pV2o64esQfdP3jDm
Jqr6e3n5kPeM2ahc7kR2v5ta8mplluwiK5+eK6em6S/XSXjbNA7v0HIKH6wyv2snJ0J33O+/1DMn
orWUWMw0DVupYnyxObyEZml9ymkDf5p05S9xqzOJQOASxnE2x+mo5WF8UJccfg7b1x3Nol8RJQde
Ey65/m0BebevYolfpMBlJrtgZf4q1iTFgGXYFqFB2QdTe4d27XClNXq4tkHwc6Z142vT6wcy9HH0
3q1nx0MvAGgRQh0vYT1Vl9Tvp+ey/0gNq0fzZznR2RHwsLmaefxOLk8zu/nYlDk01CQe60tcBZQi
C2M4dYByeDKZ8ZU21Qv4g+A2wCS6axHSfi46/8Wl0fIFpOR0pimFP7zWi+Dy19sdShEhrYlJ+7kC
0kHdNHpxC2+6jWHYAlxmlwdPwaF3AdJOUfjRQDvsMOljf5vHgprXMlOXYfNtZlrnXrnbbPa7Zq7v
Zv1T2eTtU6KUJY/7KvvejAgAm9P4jWRWfCwsF7CNmnCw408+7RSTYyuAg7gJ+o9JC7Kuy2DEW1fR
in6f2d5OFsWlDdFjklrZow+ICRliK66rM03uef1Ocdt2pxuQBboDJVIZHHCFqG07fOZU/R2DVP0O
cO1jo7bDp6IAdjPGTnt2dKO++gvtVhn/mF07+Rw7XsBjb15wMpXxxZi74ZwZuXdstTg6ehDYHfrZ
CZ7r4tCgovlkN15CycyetFOitPm+m7Lw2elynGoff6lGpSCNxwYZtNRUrggKvFv+I/NjHvMsq+v8
6u3B0ynhe2gYi/OQtX8EgIwgXzTPjbt8raWEJcOvhVm+/aX/T5Ur5oB1m9khpa05Veu73rV+rE/7
sim/8znJZdDAqNHY8W+zyq9tZTaQN+Z0NTtKbT1YyyCzxA2tB2/K1AP0M9Y+HeZ03olzC+zd7K4O
QVmK/1WIB/XzGezkDzXWLciFudSrkF6Dk7+2M/20rQQmFZRx5hbbpnO3I/kMee1Y3o0FAmhiGf3k
Fod1wTCJWbTqGxBdF274MTof53ZVhAVPjU5sBztHDIexOGGeYgrT03g/RverJQuROX2BJAPoFvRd
HPOT7q8iuTl2Vf8InZqkU+yM751BG86+H1mXyXSLJ5+b1wHK4vCb4TQX2ZPG1bukrPh7g2439ZO/
qm7qKZT7/fvEcH/k5FJu4rLIrj66tnsRa0KE4r1vQwPU9FZ0rMYmfqfbf4LDVd/pde8fNeqzBzFt
TpU7xTCSS7TotUUPHNCtd8kyH4dcuWmteVZG/5gZdfRliGfnajUDf/Vl3+29QLOu1IwRZTHHEE47
hZMq2nOiMNdrNfXXxH3yoZS4ekWfX8u2Plkwd1/8DIEJVfPLiwb54L7okauHxgRZDyhdJ++usaPP
k+nUx2wpaoKfbVFpdJ1D7cJ1ArLGR7poeYmSYV7ekDZz8wXN01Qm4bqmLVH/M/TN9sqjplmGSz4l
vHmK8+h4issdnARYcpxiM7+P57C4l1leGNTwxQZfVtzzbj3fnBxhNsL81gM1uC2ue2Gkv2iW8sdA
B30fJN+1odUA90/JU1C50a0OYRFtMzv/AtjySd4CoNl7cfiqfYqQBDyFQexfICJokbPLk4OWTv2X
KeDuDtNc9eBPSv8lt4Jd1w/2px6qvqeun75KlGE23l3swEInpsVL9cGlneciZp8AHnK08t3ktHQx
Tt4aRbm1PtltiFYWhGUxWceL3ZrxY14F0VGZC+sThzIwn+WY/zVWH3lkWn+78fSpqt36pY7gPVPK
LF13q6NqXEjfxI8cM3/urvUo5T4dFMvuLIXSI7J35lx+SfIs/kizcnixstg61RYPpGyGVZTe5T/L
juZ/p+qtRw3OyYcEimwAdSw0/EWqeVB8my3VhKWzrK+OW3t345jQHZXq+qGazP4p7XrlvLDXkgBI
yns7KdSTB0DkXeb5BiLSuv/FServoLCqv0Jg7ys7z6hS2+qM6GoE00KrUnBGtutpuPWjM9wU3qAo
BM8XsSywWzAOB2Vc7baY1V7XMiMZb7LUaBrUMyEEAWKuQXIVv4QfoRlQPPF7K4QxiYG/pvDRHp8U
N8ofxNjcIdCEx3CGXaLJXP38ZkGCUT/TD6NXOXt3uZpjVZlKNSoKL3US96iB621k7HmaPCDDan0O
iri5jwI6dibykJ9To6rubKOHaHZZ9aD0Opbx7J1lNWprdxdwn7jJauO4CBK5+nPjdZSnwyK5Sxy+
NCWa0EmjhxDKn1oLUh6gQaFz9Fq6SfMk7++Dsn7wILgK9p1R6k++BxSkit51mhaR7GBI0IaNYbd8
XKNyq3xHctC5RXlD8/asQIupNEZ8kWDZy0sQxP2taZ62qxgUsY5Dr9sHG4mPgFtRmJ/Rmij3VADb
B2qt4I+WFNM8pO4xRhXq6ENk8MFB3vl5Cvoj5Xt4+yaLClg6uPpFghVe9a6GCoteCX3hvV/SQA1f
xo/WqcLL1m8hJ+XFb9r87sW/HZ5/+bOhq29e7N6ZKF7cZJibkDLOb8zAjHVeetxst8ZZrbHIb7Jv
3qavNm7O2C31I2i7bCcXVwvYWyrULA5bBYHXKnsfj3G230oQbxXPf29LvFQr1mKG2GqGQmtKgr2I
Asq+iFzuhkU8y+oarz5Po9PutAGwikYt98FPNNq9ZCpByW4Mch1kcZ3ebF706Pb+SagXfNbBF/2H
Pw9W+JGGHQvRHijYThuB3rZTfDTsz6di5A9XFmq1RgfQK7RLwWn3qYucT4LeqpOGx4Nlrpas/bJk
bYkU2BesqWukdH/+iqyjzD6CsPCO0pOL4NPd1ETjk/TfGulQnTwj9A6yaGdZ9h5SLFlbh0Uf2dCh
S5VWXdvvkZe2ow+yKHsSB4mj3DPzm2W437i5fugSQwHY3/wcONqRJG8exJ0rvq2Sj9bUXey3zUnC
9MKAakjWYRseTi1a9RydICv/d0Lmrf0qQSNLYudLKqc3ez+HS53pq4QO7R7+T450q4VijFRUBV8l
jPLUpWKL15lIsyGX6bMb2lZkU2TqRRkFKnVaoLmUv53WbmFboeKOMGmtL/TjvwiEhEpoM82Fi2hj
IFI0wFRpEjp7CZFg0Gw+mEF/Okhbt4HW2rNhfl/b88RSy+9bl7bUd4Lix8pNaP2Mlhb0f+1/4+Ea
a/+fXJGyQqe50GCovXuKnNYB2mA4gBWYdUnkPvToNudBml03/1BZ3bwb9G44GWoy7rbg7QLacpVl
L/mTDATFPxfOvc7dmSpZzszJ/EdkA8o91SyavBczb0fAmMss8yb1rraTv+h0Q0lAfCms92CFQ7RU
g2hIUEwJg8egM9X3KbpbO17i4e2vEu19vSyEanVfL5ZEuOakH9Lchwhr2SADJY1d2VHL7sfU3ddp
P65JELvRPyWB4VyLMixBHGR6f1Qrozq4qsqrL1gduBK9+kKRghRvoY+n3q8AZgk3zTrldxOvzDZC
b/OWxUacb5huhN7GpplpX3Q0qrX7oKQfC17IlhtLYSwcif9Yszvbw8EJaCIIqTiu95W0MY+8WlpX
uYX8js7Ti6d23wLIPMhN5809SHwzJaY7Hy03sQgt7zobeMF0cEI92b3iAZXd8/RsgFi6l+jfXRSm
W8Sjp95b75WN3BAlMBGq0Xy8wnD0gKgsPXlO8rgB7BdXsbjWHPpihsqQPKoZhJJ+FLe0xyft/dQ2
P9b6npbPd52mW09S3jN5lhxgJeRdPAfnTBnFe5oXPFI2gVPLtU/i2dy22XmnmN4B2JEIlSFrpz9m
VXHPAsBPlv97FU2Po5gC3JeZDCs8Pw0qsv9afXjlQ7zxU62YGufBoHyEOYyDgM33X8ywSE9r0v+X
udYIHNphz4E6QsbY8r82mUr8XgYrNBvYRVBpSBchPfHZNOqYXp08ihUaqPnSe3yhkcLn1DbG/K3Q
UM4RWIg3eeyrN8OgJUu+VL9MJ+38Qw8Z1L5RtPBJBmMKoqckICVcOLp1erOQp2F2Cg3qXm8WBthP
SGFQxfh1JYXupZ03Ivgl+SlJaNlNe6XgPl/FyiQPIHksl4WYAsylGL6nul89yEBmpV5nYgZq971Q
gMO88YuZmWr1YPqclYYB5Pbv9tdTEe+nhIwOsKFgvxxDvjs+oi5jOn3N0Jo5ajqcTzRfp8+ak/+f
I1wfwZnCGp7LwEX0zwSfgvZPf+qbdrj6uror85Zer3hMKbHXcIyaC12BDFZtGbe6tQ4q3Q2rS/yQ
xfbso7O81pTyfjW3bXZpvfidQYPLv7dpC+8CvPEJgE8Ldq9fn7PFFWZQHgeqGXtZlYVGc59dgJOX
jbK1GGyq1Fl8XZldFxMZ9ei63omEsjVY+F15bV0XMmkwE5+s+p4J7W+591DQAMVYoSka6g+13WoP
ddYa026uYBeDA3eP1AW+ZUGHe3Xaia31WnjORuSoq57k8UHW5RKmqhr72o3pKFw2yjAWaTQtdDcv
4VzUPEa4mCysV1ztcq9xgDka1ehdtHYM3tuu/9Eth/RrYSKwqI9jAYIqSr9OCA9rFFvIQ0bxPfdC
arQIBZwytUzPVRE0+6IdlRuyLvaXGQL0hTwTZlwFumLjc2fm70YHYKoexWgLpNV8cfMq2olPBj9U
22cTatoWSoHVr9n+d2+gSCgB2tQeXMu1aEAhjeRKLqkIadRaxME3n8xI/JNLEkCr2NYS6LvWz8A3
SNc3myVYrqqTLLwgdnaWdF2+Jeim7I+hH2OapUk0y6Kk8MT8Z23N9m0RqfbHWAFtl/DNLRtZk+tt
a/+93qDm1BKM/KyZ7s/EqGRHxUxUJwoOMvVb5+Q3fngZgaJWpy2N+rt926qluq+3WWPC24sst7VB
i5tMfTMajy71j11Zu2T3aU2t76dlgP+gvo/KEqfYZkJeARxmcZIYWd4CxVwHW0HwLDROIzlTktoM
elBE6wxq8f/4/q9xYYA2OwfTs1wuaN0fs2O5JxAt2UPXcHDYyVQGEyBhoWWIsNle9rD5ZSa+Gfn3
q5UFd+J6u19C2siGvp/yJQU5PmPbK7NBPpLj1C6NTfVm8c5BKQzuOneaD5WR8qoANBAKE2YAV7xi
J1MZqCrAsQJ5cLGsbv7fBstlvAVAJsvbVf+nT0eWfqdGYOG2YNkrOwpDy65W/51DqKrsobyZb8jI
7XgT7a+6QMBQcp9vaanN5UWmEqPzlD9YFQicekBcgRbcVL2tywiD7WigLY5LU/bVGXzjWuna66H4
tymrb3zbNrmKhLzxpR1ii1acwU60fIbq00m++91nbpdW3Lo4wl0w7JyFBcNSjLsgg3G9at38EZTH
QqWw4MWqWV8XXvuWmK6x7ppmdCEBXcIWl1xJZsuiFo4w6SCa1CekgIbeIzGd2G20MNEmtyrWm5/T
NBhnqLDLpdZohPSQNqjttir04qoyQd8fFooGbCd3eN0ex+lsG+mfsEyzYtSclK1l+BnZhApNRWF9
XPfIumPmMDsvjHny8ynRbNPW09rQzPz3B5dV2BFtiEH5F8lgTgvniAmwAjw/K6u9/Yu3K75dSZU4
28XggU8wVre3unGgox1Q+ZZZXCp6uRN7nYp3tmOz3G3x6D7+aK04Pcmq+NcQsesBMYr9Ol2uTr9C
exvd+DJNY3RFRTo4BK5fHcYl5dGPHk2EiuQ4ak1HaJhCnqx0dQ+p4ZIBERO2xuniphzFF38R0U0C
c+ax0gbrtg2Wb4FW75MvgGGC8xv//zSBuFs32SohHvtDAGzr/s2veA78ETpdssOcQIsdmT3fAceq
z3XdA6fVQ5Sv6Hv3DhG/wcMrp0bp4S41IRmXGMSjYoQtGHRqiw/BWPH6uahmLS5bcdVbkOTn9X7u
Vhb1IipO++22DR1Xs97zxbc+DWTq0Up5mGIl3r95OMwFL3Na0VcHUW83+AD4ACp751EVvsILNXKo
mEdqPsi6W5wX84PYoArcXdEl8TFelsX3alnCRzUoz2k8fpPVvAG9UsImKtxM+ULaJDNwnejKQc0D
Q9OM/OQerkU+RHOKhFMTrT47CZNBGJ3oJcv3rqmHh1TRQILSEYJkh6YEN5nNuh7cqG8t5KXLyqtp
4eYxMF/ZJRuUwGx2jUq7duzQ7GAujRML3cw6E9+cRf51pPX8jT9cNmy7ytHIaCJL4Y3/94KEbHsn
aiPUBfryuH3YYJXxHU3I3wTz06hLGc4eXgQfRKPLgAbX4lOL+UUiZsEM/Yr7nz65QLigjMjpvrqm
bJhS2D0mLUbjCjo0jn3zx1adBkgL1b+lSxqFFP/UJ8N8UsMyevFhcNiVGtllEg854IHw0ORJ/KIE
gXkNu8YmFxArn/rii5cuSgS8PCxjyPHIXwb6EP5Sm9Q4irXGONQVrb04tsGWjWJT6P+5e1sW33rx
LUZJfHf9mM0Xw8dwVmjmF5dVt5p/XD8W0Us1361zWUyVrr+bkP1VSgcBssDrtJuxpIhlJgNqP99Q
4JlP4h/s4p+4V1v+M/21aY2Xrda/r7t9zKsY+cTWs75RqgJGu/w4r6792y3r7rELAloUP+gO4CtF
GT/mtR48hNTo9m6ml1/hzaGAbmvWvTnm9kearO/En/sK/eru6B4Q7AEL9G1A1oSuYYDVDi/sC7NK
+dWP3efKhRgXOofmUa1QCxa/3XRo/pbDcLOaD6ljJAclj9WrDC5in9coG4ds99aWpS1yW04g+fi5
Z4tZr7HZEu4Y0fjzwtv27ZLB9rmvwqskcPchHQz7QB8d1Fpil35PIz8EdmPBWo5PhnKynevgVh1K
kYtTbJnVy4rMQg1Nq7d7ZEUGs+2g6djs/31JiUGZBTSRSrpk27d96naZV58qP8qbmHV5tr3+QuEN
jdBOv6a2rl9NXrWMvUxbVbcz1AILJ1sDJCpfomR9M2VWqYp+lZkM6z6J9rXxYHaNcSfbxNVAuMGr
8K8t4nQaqwZlh66hCgjTU0JSTssgM0FiyqywKu26mWt0KcDNbY8v11jX3sZu15NLbea23ZmNc9XX
Abhr8KFbWKDbVPEds99PwGmK3UC2lFLc0EQ3P1ZKiL57LbrZyyBOLRqrYgfrLSz74tDJJp9ys//2
aue2B5yO8TNwvf6rK5d0Kd6AphhAXMaXNqC01TjVM3/OxQM9xcVDVvOY3G12zh8pecNIOW2+VzFy
BdR61itIiCcQDZnKMPuAZbmr+Cig8AFp0/2VdVN1dtsmfaCqR6PQ0gQoZq/Nc3ug6Jg+GDVP+zG7
iKEtnslxOd5KHO3eGb2IhgIDcjlxTGZZBVYF26bu7tpCLR7GiFT1YI3WfvvBZbb+9PKzLOkLNzXu
tx/21Q/v50Ap46i19q+cU1NV3SHPztMw6fc6Ij9NPg5VeaKP1j9Q/ZxuWd0hmCtTGQBET7dic4ot
K7syNsbbFvRmj5jrRjixpzVQnIYRlNXu1fZX3jcXWfcHWkdKRu1fdKgbz8bS05PMYDRkMBfQoAUN
0LpQihhnDYHRK6cEtovvzcLmk5Dt+mGqHduZroLScXPAEgx2Pf8c6EUOECRfbFL9M01LSFj7VVas
MVPWA93YwiGqHA+trSV7Xc5pvz2t0c8XcDefaLhZznlyjOu6f1F0bibNcNaF5L1t3g05Ehc1JRzU
tf3/R9l3dUduK93+Iq5FEATDKzsHqSdZ9swL18wcmwnMmb/+bhQ1QruP7Hu+FyxUAEipu0mgULV3
hu+Cg9HUjcYOS8OhAsxp0cjVBzHMDDSjv7yptw6xAe/dBsq7lemr9+OMSV5X4IZGySX5eFleo+JP
TQmg6QlFeN1vvtOjMKxgSIlNGgAJR4O7gF608uPnpe+XjSVRYRpzoKkGWV4u12GOhNgj0tIhUGuj
uCJywD0/gXHumvcxvMymw1HlOLysk5ClK0R/LvikUCIxMV2DDFX+1QbaDgDD1CyJYumbZX1KnQkA
B6oZfJ4hMw6Z2y1IFrqAlHdd1vYM2hCVM8xEdF6NKcvydXSGnRiAAQcBOgGl5NMzlnvsQm5kfB2v
humL2uBNO3ZRdqFB63jyfph+6IARDXaDPRIFcZqeL5V1BgUu3ih/b3CYYJ0bAYJrMtS598v734eQ
FRlQNt46NGbt03R3M63aKbMvjjuwA1cP8lJ2eLC36hlPMvV0o3UuvQHIso7RJqEmmv3KQw5QHmj9
e9OQ7n9wubvce9N4EiirY5/9RcY75/e7703xONKktxlpm1GC537sJb5Mv/4x//yPurvk2KBStvAq
NygkEFdQ+dyfBQg1JJALASfhvDWoQ4FSy+Q5DwibBNSl4WROLMD7r9ORTGbq6Uvoee7mfbgi+Tzo
Hi7F+srdiwYID+o+9S384yXJZb1BGnJ3dX259e9/uFSLk3pgDJitHSUBN+z6CJJi5+KoeMNiTsPJ
ESPAIyDphicM5VEkk3P3NsIcElj+Pm71NheE4ferfdWQl8uHdfbIKsomwCYBOSAhS3brVzliWP1Q
l5pSLU5q1Vj0HSF5oSWStiPPLt5ZEsTjj3OUXdLGe9I2rBTORg+i3joTTXo3/4AEGAcsWBteu8gl
THE6RU3tsNfev+tYHQN4k3z4FP5PQ/7XqR/8HsT/010+jH0Q9VQmOPw2SWKaWyeN9gh0o9zZHACO
lQu8LQBOXQKmrQiQAQwEbT9FbTx1yScDNtVxGf0vSwbQq2CYJY601WBqHAEy4bYF7JPWrbPiLHoA
U5XlbWkuI3ItEBjRFdriL4Skim2RgOxBrR6padX6bs0ExjKsQR6O9SfpemWoU6x5tkL8wLJZXFKe
oCAXMU1d6Ouo2G6zDCFOkYARoYzkYVKAtwWGydWBgdzIQD1CVqZRf59yLSN+M4x9sRz4mP8EPgoC
uqphmdnu29b5A7D/4MExCgR2yVAV45Dsqchg1XIjlusYsof1JaxBctTXPP6MeKtxmoxhVtDCQI+K
hXvIgGpxAGBSfu0RsLpGRo2YpMwDJNvhu0w6sqKq7tWFdKt5dP1sF46OFZCPPxugXdWT0Rgt0sBl
qX60mfT2pM9MBKF6jiTvMXWRoch92T8LHJf11VJdTICuP3vIJHsmfdSOw9UAWveDnoym8EDIloB+
Sg9o3EEwBdVqbVsUnGxXRzWpK8TZjGIgAv/9zEgfFz2cI5Ho2UC5Rc4XgHlxvqR99XHTw3QiL27g
IuwO8VDVF1A11xej/9WbnAhoUSBD+uLUebgnK/lplztdh2WwBxphPjEb9aytsbesIVxFs4vEjQxO
2eZAEi/mPYnawGv7NEorumqV6abL1QOlI45Fg6xk3pkCYNSjhgJVvopWUU8bHvwi21sA8Kkcyedh
iJ5Gz4oFSowDwLhCkQGVk3PPqPbExzwCOuupchgAjEYQw1shACmQdnfra0si4lCMe6P37XNWI0HH
KlF+FVCXGnB0IC/1rSFHZCO96vS4sgGxTNNM8YZ0hYFTsUCb9Vyorf5loXmQf1Ceq+TU4BVwoSZU
aQmOJ19F0lncavblOP/FZi4awKjBhQza7z3d27B/912viLA3XrDquqCu67d+m3h7gnWP8qq7VkX0
kyRCf0dVys0Bnh8QKoH7nmP3iJ24Ga9A8RmKED6g2n0dTf4RQ/aoaYjpTAPqOk1OddoBmyRzls9y
Aa+dK6sDKOyyjyHqaW9JaCEejgqlr8Cr5Zs2anFb4NP5zWsADTAW7GuWefN+sIFSRW7YGQRlOTW/
223XI89qy8QAuu23eh06aC6TGYFLUo4x/3WWfHesjHzhaGvmZr0hpzvLf3WxzzmFrROdBIhWrtTw
t57F2qQLkDANDtcIaRfKwEark8Cleuu6eQfCgcozNx2wTLogarDVvLNTN0Y9xBmk7pvYEnEXkK6O
FqxOyd2s8fIj5YIK9cDqWQXgAcyz+pi9XE5ibGrkuYOZ8MmvfWSiJBa+qwrvqhicZI8sH2cFuCLd
CniVCRleUTZAKmoeQK9QJZKCbxflr3cIWf+XST0cIJvbjsXfBz9H+pY9jr8VnSwvdejHICdUXWoa
B7/qOzkb+vKCM7NuA85jZKW/OZKBxCoERJNEvcJaL+LI0UedoKoaQcJRivK3+rshauGfKgWK19UT
R33XEoIttEqT1bFQlllYLsqxUdh1pdHUeKg8rZGdf1gIb48caZ4UWJN7BrrSYKUiWYjMRDUrw8ki
WwT/iNekclE9BrTxAuVAsBNXyWomeeU+IffXoTTLG0MK+QNS4xdtyr/4Oy5w/qQANg9rpjM1thh8
lJe0yLVGYmaW41+lbE5rvjpoV9KBIAGe2meVFckkG4HstU6H/LzX0b6wuL1bnf5xzodLaHG9IQAY
TsAZ7E0wpYyngrbMantMPWpG2kxrOXszt2oL3dBOWJupJ9U81AMqETbXs/wOiC2+zk/DyKinehhF
onZJF1ArGGUPplG/Q3BNpRyYVrVcKNmAem6SIKrl2Mw/OGb/9OCSzc7wmr7Ac2s0NutEncpnWPrZ
DtoUyGgpjwV+1GzogaGhTPe+dJXxqzepo2q6DXKhKfRtzHPuABZHDSblnAJCNLETJHfT5KR8uDku
cmvX1EA+aEQR812VpACFt8GlcctbpzuHfpqM/yEtyoSQW84FqiRtR05bUIh3VnQjG/Ky+jOzB/80
G2085EijAurNOaxq/pQgBeKpqwCVU6EweiVwMZAdCegtNAAtA/asZa1kLQnRu6w+fcxj0KrisTVG
AhzUSXoGPnIgEEKuAu5a7QUcDe2FqZ4WH83kkzA5gdGJJ0ijNXGy9/icSdPh9yxyQXCtHjP6CXP3
ZMrpeWSJqAq03efVb8Ctzw/ASo+uQNKOrtR7EBOJd27a9ctOJiHoFbQP9cIRZ4xbPcZHgqs9z0D9
wKTriB5rHozTo0cs5S7VfOy60TzjpM8ESENnHFrfPpBE+uHNqHXUe09EnBbAbtr8ns+DjubXd6DH
/rtuvS3Wg9OBm0gwRRoKmCYpmkuBXArzIt0IiCDmM2mooVhxWlxQKbusah0AxiQeSGGeh7JBvgBr
zrRLcGWCUkjQbAcG7TD0XkRvLh72Gh1OAgNZYFF5t5G527nojU3jxfzimXvSUGNlEnhlwHNzE2zE
HoLhcZo3p6LOUK37D4F3GkARejxd8NhCMcOB/nApyt/CCeBt9Pfa9YjD8jpuVp3+/5D1zZf0+n/6
ptcqsIk2B6sHQRTA9M2LJUHXu1m7tRnVJ+qOnbzGgLM5Tm4zoaZIeU5uLYwNMPaRqlGHv7RhpbqA
ynA2fC7HdabYAQDtpBKwaCQ4ipP6hMikYrhfwiN2++kn8BUbwEaW/XFSOdak63m3y8pG3kjKWpE8
SSN8JgnU29VTPKB23p/dJ1RPu0/Usw0+n0HPjFl99wlsx696Tw4olmCyBIOyuXE/+tzE0Y6iIM57
ZLeOxtxdmRLxxP1kW678YIEN6YUJM5CN039h1hR+jmITnApwkp0Ex40x/UZD5OhGV5YtHBsqGJHf
A7zVcWq2ZLXD5ej1qPcvgew4BKz13CuQFNyrk2JHmqQoZ4BAauE43b0HWXpkgQFZJhx2eigZ9Djq
WcIoj3kmPpHkqEm124Mvy1yQ+lje8WFKO2HnzAZJV01LRrcwnpYESDCiRmVWDHDUQqmoGRlI7zmS
A/bkCyhT1AtRF1DDOJ7qWiCvTHvO0+7mJS7gIvy4/ggW2zjs401ngDdbmPX3LFoYqCU+5mAPEwcv
9rp9LoFwiMqC+ZkaCSQlMKFliHn3VssOxtzPl7FkZ+CuixenbE6RGZafgDWDH0MPKvbEefFkLG79
wl7Ix0Aa4MWYYxCmD0y8TJ5fHTrbQuqUmgH8p0js7YzwaArzNkVLdirUgQg1wKvKgCfGribeo0dS
jXQ+8+CCHP7XEWSIxXKtXLcH59ub3koGYDo7CEAKc2hQx1gW4slz8BNrAEAxSLvdrgAAVN3fWd3R
Ca3xSiAArUICkHXhHWfULgGXUWECkDL3AHJue6iM18gAvFjcp5Jx8EyV5gHpgCAsT0rkdKP+IbtQ
U6leKJvaAoULKFid3Ig23YREqPrn7AogvOIMyPMWCwtK37qgaqqPttRNlUw9Mrdu7IHCkZxKbCUz
yYzgTklOeoyoBxDjPcqFHX1peVEe9LwP1+qb1D/VOd/MXVbOezsd592c+ViEyAlV0Hgu4jxoPQgd
DXbiIPvKkUuEs3zsE9Fd+pKfH+XVRNq7AXddMtFQweZmBwyEOLib7258C0D41wtyuROgCkDSeLjc
Na16PU+uNeRILoflVX7P55fu311ssPSs8/+7nx8K5KSs1wT8wNa3wJHz3i3QhCUD8iyX4WfeunIv
k5wfHcS7dl4ixMbERhiJed5zlYhXSOFYlekMsmAoZgIWVjfERyntHF6o2KMyPeqBXBo1QNTNMo5S
tvQgFOB84nUfa5SHPJHE6iE54Y2EvDFlfPPgpf3nZI/LFlXc8UUjcVKPdBayeQDh82Ye6v5zWtnY
Nw7dfPHKbL4snS02fXiMWkSuUJzU9QF1WZc8efYgjoBkjpIzWGk61HYX5bZRrFVz0vZni/sBSbqx
FTnWP4pkwHcQEJlyQIZhomqigEMBkMMJTK0tRxX96F6cIp+erKGLzqh4vgxYOd7MKo9usp6sgz2a
2AS86ahniKQA6fX1QV1YXrxjEuBIVF65VlqW3ehs8gkVu6tM5ZhgOkMGoarhJM8pavexjzU6gKn7
UyiQE44z6ScLiYnAs1XdVcZln8S3O3WmqJgT1ZCDxMLezS1x0iryICPprMqoQFhZMmSe/ZqWDF3d
xddGRi9O+h3xLlSGeZF/4wsLt0aInbffzy5wbEdzk42y27my6znq6n332axQ5TVV/pUk8kuGJD0C
RMvfApbOP3TTsJxrW+ICx9zocFjQLrWJNx/WTpIJb8cUz4NUlBpkGFkXboQdgrEljtklrWp2oZ6D
0hI8Ze1kp3VkSGSJTymjlhS5Ox26yj7b9uSAf6oFFPrBiHznQ7SAGyHwSvkSxl50IR0YFRwkmqGC
FQGsreuYbDcQqIrrIEBhhQ5D2dQIOjQH50XABXQFfkSoccQvcQb0wlPjHXDYDI7uZZl/B5fbPx4U
3Z0Rkc+dnE1gu948jARmZ7aVJY/AcgdYC6QgF1fDyso9ypQzZG780pGhARZEh4R8+FAjkqa8chYh
02aSx3EMwzrgIUCgZ+oy1bUrDvT1CaCGKmerbRds0amrm0ylaCGCijwt5UMinwEW0PtIEPKG0Q5G
L5Z4JkTpBmtGvillhI/7reGArsI5+ZtMPe6XyxnYAFgkttYvcwXGnaTi4hgz3p4NE02GnHYAUxh9
e57x552ptyrJTp6kjL0EVa9r92E4OSU0k/an6fArx/T6clG8N0sE6cMmG890OEY9+lioF7+dC2rD
P+rIpfSG+PVc8GGIFt911Jd/1xy1nr+p7dpDcq/PjoaLDJUIPJ4b+phsuy7dHXVryrzTH+idF32Y
ZGkohe5dGYd/+FaQKad0PfU1QDSn5hstOzGSS7BuOq3eZFh9HgYW2b4NU/cyOnkLtg/wLkQ8OiJH
eeK/v4lGFiXdJ4PZ36ywQbGOMFMEHT1khLncR3wBzWCiWmKVoyIOV+WcWICmnTKEcMIWr0HtXgDf
olllo0nhRINWf2tI7b031t+LJtx0cw+6a1S4DwFXAPhrt+5AnuAAk0gCz/BEkoHDquvsZWwA+za6
pEyHKtu4/hhup9Co94BplD3OMMfQ2FBRJ5VzUq/Ax7cXE7jwtEGXgmqrBjgDPUt1HFy3Av4w6FOn
qa93selNH3Lmh4jjoySwCC2gjTnz74QcPLahQCGdghNmAPVhKGG5NmX1S4cnM2pbe9SDENgwj+2f
XtdUe2T0judJwaMNqqEe6R5E7WJYmBsVMRhnKRw1PYPWRa28Ds3yAiLk/gq0GdBJKsaRdpySH0ne
fZkHe/riAN1v3w+puwFiewm8G+PriHftBcCMSAhIS2Q/poohhGTdkM/85miDZhfQKum0qesy/ngw
8Xr5SF3XXOKPqDg4ofIdB8TK6itV0rT/wZs/75rygEU89z91jgfqN8TR2pJbSHZKG3cPNPtsV8eI
WuNVA6jNdb+dhtE2bnOUE9P2mnbmWCSBUP11f6626qvNv6AAv1nBNGkFQC9/vQywW/PALVkfH/Qr
ToP2e1g9EKzDwxDS9cmh6Djg6FxeWBte1vMZuCMVVpHRMgNGoqgRjVZakh2lXO2k1E2eAJ1m9Vzt
5OrSeHe2p2PWiC3paKIZlSmgIFXTkUwT3d0DWUzR2JvZBH0xgvdduyDbQJ1eOio5umva157WhXbe
bz1mmDgaxn4e0F/wAZKnYW9ozJ2W5NVEXsxOMSDMsejE8sLYcY99czw/PVi111yRe7CxDBQG4+Ab
OTh1dCqQdkBS47oGEBtqowio2xnF3mDRdPFAY5MhYeCKXY8H9H4sjahJOVPsbpO5JTEskoEHaWP7
lyRDWr1aLa0LJxxVIUe1nN1Nhtyb3EGKK05M6g/USM9P9lMBeHCtK0pk5xYT0ohN60Zqq/p9iP3+
OrUAEHGWyNsl4PdAWuzYPiEK2j6RgXqkw0nGhBxyD78qeDy4Wd00TSB2GA6jIZ/BoOgcIlXGkVAt
RyiB4tXmn7DwazDF+/rCkDNOtpUvEO3xA8I3nSRqaCI1B+nBWzds8ra3t60RRldg0LMFBbY+zh7E
/Il0SAQz2ifqhqUDzvOsOLc9GI/sHHFmakhsCkClYBH2Yz0pKFzk8qlzidrpkBPerRl9SkFHDHcy
KKOt8yqvvjSMZhmLGe9R4DUu28EIf0rb+SPvM/YCBPfqUpt2sokrbr4M5uQdFrdOd5nXf7OBY30t
eiD+Tew3PqJonIQK4G44rw9/I6kFkNanLK2WvduNCDMrd9JFk2EAKiZtj5FZfnGQ9QLq+RmkkxnL
gxAEgScSiU0R6Fx5UCTsVUcgEeCmetVpzIi5FJ/KzB2AbMCQ/JJHzaVXWKKDwodzCEpUy2Qmy3s6
v+zrap0iM0aGuntr2PgEVKrHrFP+s0yWClzPrhWdbGsEC0FrZEArNqPdUKftdpVr101AcM0dUAYr
u2egqm3MbpbwEHVNw1uMIhCUEsQZP6fUFaqAlGRqVrFRCEx3snIn8W44MyzniBLUrfYDkS2qcprw
U2jY5o71OEtaz+r/nh3wns6m4/wiNcxdm7d1QBkAj45OuWyXBjAgvrDBPomT9wKrTfChbKjrK4w+
lM+AoYTkxOPF2TM8vuzuXGdvtLc+0GI2XcrA3ZKZ47auCvvFQRhqN2P7tm8AjPUhQtjvIyguokD6
SIrmTZt+pCYfFyOoQ8c+aJ1Rx9WWg2ZqV8yxu0V+qQ9iDxHeRGLUKHGPd52TGTdSUQOMqG4HiADg
rY2RB34H5Tzb7EPpAbKPnIVfDEfb8d1gGmozAHjNcK1UtK+VxpXlTv+RVW75siD6qkKC3TICbzc2
PzokuYU8+0X4Wx45O5uL+dqVasF0142isEH+cx8GjeeFZzASLlfGa+iwyluuvmrIncRmNL5Obg/A
7Tf93YzrXGkPCB7RukiJprkf5ln9XeBP7NIxQchP39bqTwq67mIY+GgkSvu0j76Xuwtbz8Amw5k4
/XH61qST5YcMOJuIN45PzezO296cLBSMZIC7IaW2gOXH2giKY4xY+I6dxfdAmuw+IBrRnVqHxQEw
0pmPHDgonXE8Fznvrolfdh+w+e4+tDneSMgpL7eko4bnyfJcxe46qGJYaAbTCDD4CNnfB+3XzSZI
jKMxDhIApn7QBn2dN72bF3+7jjIYBXKaGgBjoOB6RFS/CP8swGj8OTXYfHTibDosPB5+mzv7CzB4
8p95777rkAK3WXhAtTSLjZwG5z9RguN6oFZGXxx7Tg7xEgH4uB7ZzQ1B+9ZO3AxiCUgIkahYtofo
VN/E3T7J2x8kaT2J1MRhhZoL6iK4Xm4rJwRQksL1Cmd33DZxbmwMs0GQXuN8+aC3P3u2QGH83/C/
yIN0izXfLKucT3ZZlBusMdI9BZIpuIzqHKToCJAuLUCdJVUZJ/XZSp0XUungNKqRiw3zOI7CVKya
rFEZmrd23Kzh6skF4oGKw/0dspPEemm+qlJuHM/+QvYkGE4tUu9hqNap8Y0EUJhWTYkbHmIDR7OK
Qzm3FqF4drcr6M+Uh+J5HPtHcQX9CcH5S8706rPTpbuwhH+i04hGkfpWGRZQjycUSco/j5KPp8RG
OdB6gNFJiQNaA4uaGZghDhBg1ghgUcTZTk5eiTQA/MYyIEJti0HO4FVAjo+lmpADSwVLeMAeK1En
/5BIaUCiTQ+DU6dXZACat1gAuLCtAbNK4uwu7Ea9YgCFjUBo040qdvNVU1StjxykZm79TRInACNG
9muFHATUJfPy0rZIh0Sp9BezYNEXo5iy55jVn/DYjVfV2JSnrAQzHQJczSYZSmcHovnxOjngXiR2
xTiToNCSyMVUXI2kpyZDFgLYz7CeBUr6medjH/DEHi/TUL78+4ExHSzPqpCtrrp4Y5Zlu73DWdE8
grMLQlAvz5ctgbQQugo1GZCHD1id/hGVdYGCCISplzzGEfPfxTudAXjiyCj4lnTUZOOY7X1vBCi6
WjiPqVSr52bcCdT4oqgEy2Uy4CTOv/nmZnBiAPn7bQYYKTBR6aZLmp0fO0C7fNMLA8RWNVfk0BMo
rB8MTau4q3qkc5DBlXF3KAx3DPxmrG824KB3jotUqdDKagDZJ259SyvJ9slQGKsPOXpuW+9QjTzj
1Tebn5ZCdpu6b5Zdo15iTRWZV5Y0qNvRMvX6CTnJ7QD6zYXMjmnB/W2MVcU/x5kXe9oueqXNQKGQ
Jz2KenHGhiWD2GQq7mxbNk4SaJs4N71/jM15KxAtPUfxOJ35W49EMpBuTDokL2mZzHqInkHrqNdl
4CEyzT8f1Nr/4YrmGM/rrdAIPUyPACLyr1t58CHxvXskneX1zslsbjzz8Yeqxhz6JgATsxNiEzqZ
G8bMbgN2SxwYg9vgc1yUePROrAmq2Fw+k66xLQBVGRnqHVvz87gAerl152pPRjMqZNAMHjC1DVN+
zlj7jXXp/N3DgitoAXp0AzafiTScq51bJhI6qx+L3RtHzsYYaAy/mjG0elSdoZJN66gX88E5Wnb4
U+ujyo1vduX5z4gegFzsqIgWAMGThB8M0YUfunEwgBJiMpwIWxzdxq12eMeybRV1toGSkHw8OmUO
BAzlTgNBJTpfmyK5FuRCOsU4l+OnNqbeb0WayyOFmnUkOnmLSQsPj+DBAv6QikiTntzSKgNWM8l5
qWCbReQJLO+AFTt1MkStINKJIzMuPlDTAdj3zGX74s9WvqpIb6sNiY1Y/THESw4gioAtANNM8SJZ
W3yQTjqdxwL/YVT4oMDQnZoznqhIl0e1+UXO/o90rvJyYw9IAtXWcgYlWe96OzessWwFeTNwnYg6
WDe+HSY40kQsTuti9d8f1SOhLIx0+2BoC7yNWjt8If048Xhv1xkSIN5WHXp1ARqZDJjGrXS2skbe
O/lUljuty5PZYct+CZOv/Rznl7kGXRZYNZo0mGJr3kVEKkemiegdOsUiN6gGP6crICqR9Z6qBzag
4Z9dlXhQuHYE3OYkfgIbXB8dlKEWIQ64WdpFB232JPhsW3mrLMBOLMDOcLbcqabLElcHETU+eON6
rKR8W9RbB0eiQFV0rOW5XKpjMWO/Ofd8crYmjguO7ogkQBKLMjaf2QjoURDLFvtuXAaQEKtx1Nin
3hXD8506RXAT6d7jhrNSnvApzDf8duMtoDkBF2CKp5mV4Z/R2OL+J+db6JXTJh0EXhxgFwvu4MCp
S1jhsgPwcijANPCumZQEHj4MCPKFUbbnRb5152+eXS0vWR16OErLq5MoDfOTsCpAUCzAg5tjWW7c
NlH1rP3cI60KYOCdbV4n1IRduyRhCHtYwN73JT7vofYAmBUjEaVz7CiYgImx9/t8uNaeh5xYZVh9
XKUkS+905dnzOUJNUGk9jXhPB644wMnVwCL4H5zpkngcbOcprs8Pt6IvQT2jR66rZzV/snYA8WDs
GF8Scwo4EAsv6VTmXziw3HZ+W5g7C/mzXxY/Sq5TwbDKsSoH8I1z4CC+9tm52WaQJK51NIwo+yOt
DSQUg6DJwfnRHhS7d3qwEY9IkvILZI7bsvp9yTuQ1rYxYARBtHFAwL05Yo/8sorM64pLu4A1PV3y
n2CZCSJFIWMjLUvFvv2LmwxAPKr4As404EPup9btL/2UDRckbQxrT+sa3yxDnEcAacGywD6sLYs7
u8eUt3X6l5yA/m4aoNDinQg/i9T5AE6z+dtosXpLeqH0CHeuejDmvupDLg0w2FjHsKkPjdH2T446
he87Izm1FkDxiDWedGk4fSQPUlnq2B57HyMgIzWRP3y08R55nGMG/7LtgCd0VuHD0o1GIOi5sg2c
OBz2ZtoBobPu02K3+Ki2RrCqffJVw9dAoeoOCSBeeie8xDzEaGds2sMg679yjjQlajLVK5Kk2qNU
aghQtwX8Z22mnr8U8VPpP6qlwkNte4X8DJqxMvBNj+1JWYmhfrqbSqr5pZqf5iMf6q2jo36Knzrx
OP+UxTHSKsCxsxYoPIDiiSlDqUI6xQcgDkRAx1ZFDI/1DKvTQ70DieAlOtQVaJRoSJFnSN2NvZNX
A68LgFxXbNDYU2TE1lNPaI/t0jcnRLtusoltQGwr82s3jCJEyIATkSj3uzHklKj0rlA00YFEFKiB
GSNH+vZb6uxMWbJOtbQ71gFxTefLah/qUUOJtQ8uD37rhNrnvalpmodxJEZD9Q10w9XezzMGwtPJ
lpe1m8Z9jmhW5WMvXZnuZlCmtduqd92d1ql5iAC5crDHQV6qchkOhVk+a9V/TU+mlmZeu2rOCSzY
yFZRE62XA8FqujAGmoJfc+eJKzZR1DabOTS6i0TpXhXEadVfmOfKYk9aHCZE4cYfqnOFIsVjOU2i
CshCzZ28epI2VZOkNB/IKZcNFvPLZpW1/XH83VRuD/gv2wAASGWmBtA7QV6QhW37bCBX5tnCC58F
YZz1gbCi+KAtifIhMRv5rVmEe6IRTcVfx5KRmV+rHlWUZNOj/cVwLojv77RqvZTR5uyI/eg3baAr
hQLFVjHO+RMLWdQK0Ogi7T/yCklTi+ciDKGa6a1Xgw+vDlY3pB7XAdlJpl4yAUwgnpKbHqKnuXNT
F5vkgCisNus74F2TbTOvyjdkXR3JTDLNs96JHtOLUW6QgoUX3IIqYZ8hg5zYmldiZjB4Wgi7xVsn
bNor6VbyZhMlFccuT3+kXFSHMKvZkz3a0X52Q/fkNF7xmUf8J7CNih9GM6qcfgd5t1yw8xCmAMxC
gOw7T4EABwewPmNdmDF2KasCiPY+cvJz8+ciZvFFIiPx0yiSbdsa4gupKqvdmjGwXEnKFhOhRC6f
SHKXadpwb8hOjdE4eCc3xs4wWn/Xq+FYOBWnqDY2HZb+Z3qJZ1khd2bcA7m3josvQ5o4qL50kI+j
3ukCyJqfhPiDBPJP8vGnZRfOld75UxPL3cLArkYeiCiDIHCwpoAmw/sUXLauH+AEvPqdewUiQgb4
7nDwKI4J6jRPQ1WGz3bJEUwwR+elFeZ/ynka//I/lNlo/9UPzncHSMfrWNC1VLfUiJy7scyblq3r
+utYfCnDABkhiFiqrOcEh8+7Mcyjnc56th1kPWBznaMM3AKFaN3ubD+fP9KAbkLdedqI72xIF2TP
ld8AVBb/ADMOwFD9KfmIDbmF50vMgeABQxP9kbaN8QXQinzDFrP5DMgP/xJV9p/5qFg0prT9o5hL
++oha/6zycGdHSPw+eqrdFbnBXk/1h9l69WfjWhB9AA4WDsawLB6+JBmzU6EXbYpzTDciWrpr65q
RlVMVaqFJPVIFzoF28yq9IoMqeeDlcGOJqcL1j554dz7NOdTddLzUE/PbcZiPiU4N8QdVwB+xeHo
gKdPEiJUJhNsvag7yCHrwJ4+VVeShXLmVhEFad8iOVmJpPuvMWRCNSlWWQIhlrvRakw/DWBp66wj
4e4RDh+qV6IL9UinUfqY3Veg9nP/eNCT73tDH3S2/KpWqZcOQN4jguk2wkbIfg/GrMYOyvajJ6v0
E7CNACF7lbUP6VgsseVHvtX/D1mN4Nf63n/BeWm4B6d8gtRBE4DvtolMzXzOzlHqgpxP7WepMUrj
G/Ij86vkXoR0TSc7AyH01cM15MF0yjr7boIvJyiRNwrixCrF6qpxjno3YkmOwC/Jb1bapoC7GhQQ
Mffw/ccvHXStewuHoB/olxsZHYKnEyuBuA5jOnL7EGVSIvEPDwkrHNkzsmhuA7Kw283bUPIt8H3f
ZF1XntZnAH7HByOr5bZkDkgPje5cJlYunrBm2KXN4B5Kbzn4rud/oMbkDYC7uvCrOU+vKo6Mt5u0
h4AcQAuGwIYxdAffNoDFrUaS7wRqGHAy++WpBI3hOtscZhIw2paHwy9AE+Re0u+omIlKlqiiyRei
xkrQ3GoV9cjNpUIokk08RtdqKDPFI2xwImDPRC0Y6MJ0hxhyit038JNIR9U1y5thLSeh2hrHttNd
44C5Oh6LTe3Uxc3PouIGBIviNo6gOegi4NBzN/XtoFRmXgGjvCjSH+SHCC0MRt5YF6OLTnos9XJV
n5N5B61eJwI38TYXi7jSjPqqhpF/TkB+B3JQ3IPWz0vRBpwJ5Ie+GeIhzA5GDlZDxk3jkmeVv4uy
LkdZSWMAaR86MpCoG9KRlXQk9kY1b+yo9zekQwmW0azTkNyAJ+lV1gNrlGw3Xd3u35sa6Er9rsoZ
8Nr/H2PftVy3rkT5RawCmPm6cw4KtuQXlsMxAxjBjK+fhd4+pq7unZp5QRGNJm1taZNg9woCIHK7
cts302fJMlTZ9NImQYdaf5TcLWwAN64M/DOssgt4vStokYDEsgu5vJY89BaV1Re3mDv5DXosxc1t
3KOFV/cTxR3cbNdwQ4IhF7nZBVqlPLIYCMdw/Fw/gqJ1mrVkAIwROKIDUeYi/kWe4mnvX0CYmiCm
CkyxnlXeGvhO7+GxAvfWdTKo7+SjMnumfJh+8l+hlUahHoOfGt4rYJiXQM4of5UkxQS5KIFKZF+N
zdJy0GzuTckuFKPB1qv47/SeKx5hSiighHyBNACESKEQsphjj6vpa9QxCoUCrpmUC9BisvTQ9UAl
CGpoNKg6ENWmOaQTvWrbabXpS7wB+G6VQU64sy9gN6EqFYXfeQrpZCMR9mWOqxDoR2ElPylEi5RP
R62Kflj6pDlEaWVlbTzPha2CLn3luggm4z56HFEMv5xtKSABTIs0zLk0DSrzq1n2v/AgKvaqy0tY
81mrkqXiGVJbB8gHuKcIfa4TKrX9ruH8RqE5TkfGOGEfT3kqh7Nn6kITiFaGKK8BQtSXmc/xIqvf
ecz6f12rqQVYpFC4XRlGcXzgKZUD8pI7pW/SRosrGkOUTfvUz28j9J7NECotkyiKWweJy5vwvHJD
eZViaChTXtk5jzzIIjir0Jh0Le5fJYxZHQN3PGhifFLBqIeqXodhCCNGLaMxn0fyGJD1fRIhuFtf
IgHwZGQ2VzMaa2sVs9KBnSjv9i5uKXsfxhOgM3H7SoPSmhnSQtu1Ritw9WnBsPzvJoumPcU9XtvX
MgeXtsO3d7K+D8IwtrWNHSwf/OYJaMD2idlCAnnuhFuK0RAZr5OIxB36ggJCaFv6KOiTiqMeYq9e
vKcQfW4Ur4cwAQxX/Vcu9AUfuQMIbcDViwA2GF6+ll3U7FyZWF89zt7gsl7epOnxF7iioirTW18L
WRhbkOlhfTLdugGmFw4Je6O6fX6oeUOgITsDMhBtVQublEfwIfxNqTTkcYiO9wj3t8e6oYbuIIvm
aDpWfMoFHCFj8AHfyjBwVnEkxL4sk+StVho0XnlPzBySe9uLV8oCEijcphyWyjS16lJBqq4bzr0Y
8UwysnDv8cIGsKUS28c+W2+2AR06x9jInmmv7duWf8nbeiPMsIOrdNWWuzoqLkUwXKAeDelzt4as
xbyXlLJWbEMbQQFj1w1nQbGYd5CtMJLqaeFMDDaQlAqo3aKIXGf/f1V4IcEXUoKZUyZ4JhhDzR7i
MnP8f+VSrIc3XVhB7hzK6xW3j16LEq81QmLcaYACRKHHu/SW5V0cGNEsYFPabacy8S+0QEPdCrFD
qSl9JM9ntPo0aG+ChOFqS11ciQY6P4yCC16fVGMuGSCXGMxkDc4ACIyVgIWaTQ6InvZHTOqRw06c
wt0Ir0SKPuawg9x43ZTsKVbn1Z/VxzmUTUEGR901ynKo0+vqXuAm6V7K/Ao1OsUOFOuLdO+ZKj58
qNI9Dk0twzmgm7OiRK9MUHVl/rOJl7iV8Ay5h9qP9TXogutY9vze91w8e2n1CNceaw6DPUJJQ2dl
U/XxpHz0roHMzXvYVo+TIqNMFjAgyLNgCx2lJUdZ/R3EtW7hNrYPscOhekrT+KVRrHqHsZazdlFv
3imd5kzdAva57B6hyThhdzta7UV4ajMAtfkthALxevAcDivydvhS8OlP3IN4FUi8bNXEjn3o9NDn
cHd4HPmx83GqF/pPsU/TvymfLvX/cXlKQbe2wT+5ddLBvtLADNe+ti12ZwKvVbtPC5H1q+rq/jKH
YZRUH0bpvVCoQzX06ta7TxYeIhPVVhbO26wH/9CMn/Ok1EYhBbBBWysN30gj/oNcPM3Ntu/bBR1S
4sC9R2Krv1WN0XdbZbTxHZ++c7EVXyZ4et9HHaKjBNrqEYoe1znkW8kdzylYUv5NFcxGT0b4qCzo
GA1TYgdLvMqUG5rSv1JPg78uOytHU6HPoiXYrXLXuaDb2s2h6d1jn3bl1h/86DwPXp3HqJR3eEVU
if0rynm5pVjpung5pERZiq/UvqRWJfU10wagUiZFDHQCOp+0MBpAcnhtBl4tQh0z8BhuKuxV01rG
8BTVXU93AggZgil7fBmwHCpkztdCb0qe28hccZH7p0CzFGy/909xUnUwAR6eurLcFa6bX1FGLa50
NI1Zdv01B6NsyB8rTAVb1QDLPIcoDSiQn54TAjetr0QDZYwtWs6QE4KQg16Yz0qieFzB12JazTH6
D4hsGjay7aPlfKlMn8tcM9yFjfNzyB200CkZwCL3CLOR3aeLPH4Au+vAZBunfaOZe0qz+XzTMy59
LUB3L4N6Z4ne31V289LHQIbSECWBwiabMKU94UdtjSydEyZzP7pxmTEUhji4AHYp7gPc53Zwa8Bb
Z8rEnWKumWnXmfot4Fl7EML+WepUUFDGswjFzmmC9N7EU3rvI6+7tXIH09UuAu4Q8dwLgQpPxTJv
etTMgFjr7QmS6nF5mckgRBoR1p+10Lrnifzi1r57r5zEu9XqZmddmwLKgL994FleH9MhrN2ttIpi
SbkyLLy7lJG1CqveWtOUFsCcHdEu9bO9BbFlgK+zclV2Hb9aLuSB265pYcWAqVE6/BpXGPyhU6uG
Z9bKKWCqwxsIe0jNncjDyEIb0/WBZNFz7KHyXWwNT8Du+vvEVzUsmkSWm4s6iZojsE3jjo9yZ2RV
c4S+CRA+pn5hoTkNlNf641g9Tvlfy3MsZ/cqBxUhgxVIF6KuH6Jjdo40urxo+Z+jKMlGLHRLI4fE
DAipWAUuD4eUI2HMh7dtb282gBjCI+sd1ND4uUrE10gF3iHQWy5HCbADwJNToyXPjmd144IOuZ4P
NY+WviWaNUhJWKEgepLocukBqk7GBh5gAtTIf2ONrX8LNI8ZumRFvKQJgJZAxv9No2lqx2iiJ1OG
t0IUDioY3y8Uj/tTXsr+REfzMMcgq1dsEpGDEAlIYGFmv4E/wMYkapzjoAc6MtxOO/lWwAQWVuKA
NSjstYMCD/ZVLIOcpw4+Bpo/Tm9jLNEhLbX4bKDv0FVr4gdGRrotCi33Vw8gl1CMOyGII8QKDDQ1
kI5s1k2HFN9TMwfvfka8+CJRG5geAkCn0Re0oHHza1hupyteq2yZVom5ww4/fsbLXXgGFvlCXOaG
w18TnRNod4XTDrpbKWCniXsMCuifVqPTrpVrwQlXx+zcAC69ONNzPzBB4e6Dnt9Mz8SLcAwJBSim
T99owSv6Hm5LybZtfMjcCS3ZE6O4DsqsPiwTp/eeJXDRC2V1EV7mYwPqsygYHOZhSjof8piaSkVB
vDYmi4LzHg2XqjxWfvRxaO0EOl1z8FNOrk9RvecD3w6cC9ho6pA53nSI61ZBowbTOQbvDnwiNC9F
eW1jUEX+V94cE7K29qX/vSq87tyWRXdm44TXKZrLFAV2V0L6uBjRfdYDnszFGfKzwNSnEyjqERA6
MsYQj+eCDPIyIGXOoeU529Et703Sb/xggsVDYjTPPXYLMJxMhz3FgBI3DuhSlyC4VesMRqdn0Row
SLIS+GYHHUD4gXBYsg4Fdt8j3BplPsoLEFgA/3V9tmgtL9sxHqKsOD3N5Q4qU4A5Jw+uss6fKiA0
rTUAaBzZbvJRy6khh4Lucj6UV3BthlVTx2w1TB5+wcGYOms894elLF3w/Ay72Ge54Tw5hR+twjLJ
UGGQ7pOTRuZd9S80oYQUwO61APRiLfsaD/gAqn8arpvmTo7vlD6MNULXxx5ha1vtbQ7ljoQ0bwYf
3j3exTakH0pDLKCL+5g3lf9SBJE4pGaeAkAAzhMcxBstG/LnsSQKH8AFX77QQ4rivIinXRLAs4lF
A15i6hA+Qqh6iwm3JjpqM/O7YzX2HqCDYG0F0Gs1e0PcYWmK52KZm0szGr6hblsBhiLGO3ft4e45
hQXxx+zS8sDagRc4LAvm5hu/YTnQCNHAt1B5D/eBER5yObGlawcvgZf3GsT+w7c99lbUkEjoTYNv
Ye6ZPYWJOMJPmK8K6OGstCnLNdbDFDf9FcYOYMJxyQFTQSw1rOooDPAH+pTvcyPM3yYFiJEXu+LM
kjy7N5EnFrGJPTMETcBaKexTWTPrw9DCy+MU4kN3bE8e50XK5REPu0U+eDV8H6I13VMDX/1mWYjm
sb7D0s2R7q0T3THn2+znZZ0thXuxe7GCVynfmpGfXlSZiwsd0YA3XVBJRB+tmV61BgkUq+sUWzSj
xnM55AP2uUBntfQlFPoLR7aUUoIKZ/EuvFZFrtu7KjzS4I8ADu3pEB7N0Jtnj3iiM8J5ESzk8FhH
2J92Y/rWsuqFaKUNttswuxPwXp3KcCu6nh+JkkoDxevQCpY+OKFrihU6lxbATbX2titfKD421hCs
Blwk1xehjPlK80Vqv1/VLGifnJKD5DnAgBD+sMZrDIT1KSnKaZHrKVjIwaEwIB/aOKlCWwMSO4Bm
jHqgIxvIbQiFpfl6jiWsyE4lWBhQyvybSMF8dLNTbU937HG8LS3OcTqyGW6XhgSVGXW5bgnmfL+C
CIdzEikIrwwCiUUVSOjdYCB2NB3hu//b9w2++RTHX/PQLrATwEhLedq9+8IstvO58ymJa61HDmYz
MUaiqccbTFHugGQbzxT6MEAy6UwZlZ/vHnFgqlbo2MvV/KjFHxYaxtFUwZgZj1/DyHJ7wWwQfzpm
Hgc4VNtoDAx/HsyGl64HDbKeQ0M+fnPGRO6dET5PIR+63cwUJJIh7H7/LFCBnFZpgc7A0Z8zHsxD
CgZh+V+XoQXfyzNAAfoALkxabcea1Zfp7jiSMI9fo8YIjD5EPFwP915L4F2Bd80ePujWMVaBdaQj
vGu5clOhsgo1LrmjmAs9Cblx8Cf7yOmLBB8aChtLImICUs7WKH94iwfX8hM7syoq+IIL6JOEVRJe
xjpYox7oHOAahD8TYmsSbzNPbLXIGkBIsWt6ikyz2ln9hI4eYPxwQ40b4A0Tz9pIMGv31HYI/Zyf
HqvkhkpzWvnPvA+dClpd9XpjU3vjHvwZhm9Pnh+Krz24t5vOL8p83QK0UqFDf+baSJrcpFPfyvbw
LwPUkVJCK+qXTADaSTmZB5O1xWSj+IzH5v88r5aBWA0SapbEF8k8uz1nLd8/GCE0xa1o/6CP0BQb
9P3DMxpg1f9K1ufSlYC9XUAXd6F0idvNpuLG0FyrlVdeKERDXtb+mrWOt6QpwHn5jY6GKvuQS/G0
tGBsBaUmTzd36CN7fN76F0EfcirRDa+Mn/Thzx87TR+p+lfjNlDo8Rz0uYLwRwxfxfM0lfxlqgHP
jwxP7WjqwaMKHjUqWdOUhzIE2GhENRdokBfHYOI2DC3cwzGjDFUX8IoMr9yRqJ/L5EeWVcsST6h3
1VfDJsqybI9frnoJefZCCRBAwTuYWQdXu7g4PTRy5yYLNVNoiIDRtDPstuaOyljkQCKJ0Fj79hif
0qaMQYWxASac53EISfKm+0WLhlHj2U6Hn+clnZeWWbEcmbMAjhM6zY4abmAjVss4zbKfynznuJX9
8nBDW5RhDcFJx4gAqQ7iZ8VtIAWwQVnTC1qaRfwUBEYpcG/NQAvRQOqeeF7YUsWZ4WxpRkNExK55
bmt4Nk1jNkDzHlyhJTV+eI/deRvYeIn4774Rxea0ATfeuW80JkG0hYA2yDa90Zy6UD1Pf63MwTzo
ofmUQ+V+aAexBH3QRMFMwnpF55C/OeoRMCIUd87K7DToFruvsnrJGpHvOz21zNLb8ihIoZOOfnxS
Os4lzpsrzUz+7iSmv02FmK5WZMeryuLV+9j6Z8+IjH8KX+6UX3jfSpmMSxRJjU0Ad2pcD3qXFeSN
dyOoeriFJsm481EeXdSTA/4gBT0F8hHDdmLKQ+TAwcldJTzzV07XtTegSLtbbeIdoQC1LefNujHQ
LdCt0w9DJ7YjC41TZfaoZvlfK55+heFk+pa2SY/Gi0w3eLokb4lCH1gBQnNx8jb/EqOpCRx68qa1
4Y854FxLSsuyqVtxH+RpWk2DcddHxtHJfHvFVXLHezk/QQWRnwAARhXCJbg2BaIsqXc6B9oWuKU+
1ik/hDB0hpclON4EcOFS4hSIDBao2WAmF4gmGfYv2+LXxjajm1sC5OyztjjDN9N6rSrU9mnqFOzj
lFbnZKaT52kcWmKLnaNaVaNsnyo2DuAsKLZnltE8BQNIvaH9jdagDdg8iSEKIRoX1e7FzVGHSuJy
DYXS/sUJre4Y9QC90jTujOA+5O6SZol0+pekhlSBAjMNja7+ZbSSbNnhprP703V2uIs/tr+dWzri
NaT0EohJrMFZmo5wdAI9EsRNlBOA+TJgfOdP6yII20UMR9czDZVb12eUAvplDLnGFcUY/sPnSQ/z
1Cm4ty8sY09xyqDFT1NQc97hoBvCtxnXpYz5GpTbQkttoxp8cJ8WaBrmFUQ8Yc42AkfaVukyKpzi
EiWduTJ4qr7mcYy+pBP+47kw8sPb2o8giVCtK8ruOonk22DXL5N+CJIKG9NHpagKWJJP5Zpi8wKU
rfe4SxWnR5yxtcgGvoeuBj8qpwXqmA4f8yY2jxZzAYFWmZbmQIoORbU2jfx8yuezhxqU7LDODnSO
zaNsrSney7KB9ARADt8aYHI2AsiMHU0jNPH78D1qzHpnMKPcZGaXfBNutEmHuPwCqYvpAOFfvFfp
eOmol2gy6kuipq10Un6rQ4APaw/NRWZ0/GZkLr850A3YT4Uj8Pb7b4yO8KbcwcDqRmcy18a7YclA
5hDVqpURLI7Tlh+04Mp37JtQOIMG3LMF2bsNB1zxBOHG6FjBGnZrCVHd88hjy4IX/YqBBrikDwbb
w5uQOTq8HhzHarPDfmXy8cjTM9jNZKtA24wpchjLoz5fQxMOnBwyJKMsWm/xawIfOM5Xfmq3qy63
okuXMXmUYRht0EGJvtSd/e42pvvLrRV21L71PsrgT2qWSAm/tgzbNZ3qhPxdiqpZ+XXbrFstApdp
Mh5nMTRG8saCy4oeOrsPP84VrVOqaTr5FgDkKyXOp9DiI88Z4baep/FrYAT/ZEZfPI0q4cexw4uR
H4jm+9i0mzHwqq+QBCl3UTBq21XbflfyG633FniUuBZ0sJK+fYlkePc61XxX8A9YCqm2aeG0IN6o
ny40Lg/ZmDd3EtNMhPlzCl3U4KRkW9sZfBTPE/hKpEHhH2geV+zNNNN+BUnPvWhkfFVe34WrYNqp
Bgjkx2xqAc2cirzFnyZuH3g6yXM5qS8mE+FTOxbFqYQf99IwLX5pfPWTqiE0OCLHn6mJStZcMEky
q11VaKDigwfgXxsBh+T+S4et9oajI9zpy+NUPdOkqvpsPzjWa1ty+3XKDGjM92bye/jaOknzO+3Y
7xpOFl/QsI1xf5v8c9852aFtldpKOOnd4w6fFheJ+W3oAcjTJ4EBslOwo/iOz6Nc1n3k3q0wBm+v
MNG+rQyY1dp+A8qSDxa6akd5o8HvE+tYwHG7DMIuWFAMRKMEVdO63jeD/ycP0u8S2mmQSJhjlJyG
Oex+lXea40U1MGiNcygv1Lm80cJQsh9KVoCFQT9g7/TALacQXH0OGhAXHCfXQn2srVfokr520jEX
FQC9ePOI82taC00mU8YOMI34mkuB7g7zwi99a/+07JL9VsvCL40vccehzg5VaFSEmuau2gxg8Ck/
Gk7U3CluusWHEDhnFRot0KamNkMz8VXQZzB9TIV5DfUgYmM6cRT4Aqe03QWlQeYQhT0X3UTKo9hj
yNA0jjPHxfcZ5z6SMyfGTzr023IAky6wBd6JxXCpux4FYxcMNKgw8H1ZJE+opPwJzYuSwZPag5TI
Ulm1ATHevzm8R4mcoUy47ZwcAsuh+Iee0k6Hf6vOwTSlJzgNAt6fQIe5yYGmPWQjb8y0FjSjs2oY
emzB4/h4VpVDxtVAAQFay4m/BQ3c21ZcFPsRDaWF5zrNEw0KnZllWQNb0bGsfcQGuUu9zLxTArrq
+d5UuAO6oBhmy3xysmVrZn9OyKb0n7SC6bxpx1oMTkvAfTistDzgY+5KBu6r9Q79XvWUtzbedz2W
/YyHZAmiALh5rH2LsY/Aoym7mTGci6AHV5kolLewHtfTBG24JR7n9vLxpSSnx1x/aWs/X2cFBNhg
Tg8MBX1xOS1XKeRBx8JaVmMYgspV/GId9pr4ZfPL5Gb8gj93fkEFoduErsI7qI49couEvXp+ffMb
Do9D3ChAwUQDrSq9WxVXE7qvJiSS/8YcUWVbGUR301ftdkBR+avdQhSy8+IfFvh9Sztm9hkK0tYl
qhqIQlpN/KPyjWMNKd1l3LbBwagZXidYk1xD08B3TO3TPkvWuOHYYgk3FLgfuSNUsPDG/ZSXqJ2G
1V3qCUVgnyWhmC3A1K1ZtYSjAHuyfivTnv5JLYgHiNgdXqCcnWwCfLmWoT3lw4V7BdSBS6vbtMaQ
7xtjGvBuYL+ohAGcXpkcVYl+AH8jeXtUUxIHiiGRA3rtQwkTFdB4wcPpv+f4QZ5CB0AZN/Xsk6sL
pKqpQMcq2tE+mVBHy4PQOlR65uG1t1pRDmWnPraFnvru4KuL8oxZ1YfJ7It9m4En5hl4Da1luWbm
CLUoPa07sHzoiAaWjdhflW2/tERdXnhoQetbSRBwXX/aoaJUrHgQWa9wmPw4bWPIisyrMejf67Sb
vne97BeDZ1k3nqT2LRdjdB2hPDCHLB2va+cZha5x12a+e+auFb/W+aZmvvmaDCJ5LfNNoyewT1VP
Y//aNMXRNYR/c1RrviqjfMzM3jVfCyf7MPu7ZghLvExgQZRAT0nL+FJNlXd1B9RfmIi+9n3cHXze
o9CrF4cyLSH2ktgbsIp/mJ3vrgCzNO7gdP9kXjR9c2xDV6GG6ExxtxY/RR98jKsArL9hDAbcyNA8
0x9aERXGE8DmKzNm5usUeSHNQN7Em4te+5tJa3pmYv/6ylACO6nJ3/ajx5etjw1QBBzaG9tJ2bZv
qiumYwU1YCyN05vdCg7ZA6cBrh5TNDyE6N+UmYxHUQi1jDIxvZkGXll8HkVbqzHwggfXDfCrgBA6
0lzh7+NYwYQaThR6/cO8NeOXDE8/OPfIdysR5XkeGPAeH6YgRLy3UYyb6H/G8UaV4GEBr0J6YKEA
14NNrCzU5/59iM2x+SmmRggbe8W4tKEH8i4D7Tlhyu8D9BvXXdLJAyzqjefYKV9oyxXXQ7lkrptd
IGAtAfCO3AUtmLHxA46y7MnF53pkIRj7od7DwS99nYbWrVXAFLYoVZ6HzvkzcFDuz6nEGy3oINMm
k5UBfz4aKak8llPEHifQqdLCFsho+sctlW67vanS05EO5w3Sh/vuh8NaBEjNpvzPNmrOd6AH4zEb
Hi2R/54nQ38uUzS68thOQUxi0a7W02BsIrBdULOgVTfxO7Rb42+0mPK0ONsTw+ZoWagUXmIe3K90
i4CGnjQulUTVt1B4+xzQuV3QStjC6slO0nhN07JvPWAMDTCqbDYuB7tPd5HZZ8+lX8QXu2AX0Oiy
5wBdwedQtN4iweNyTzFHxe1JReIbmgErp4n9pyEAfLHoYVhg1IH11c1DufHwU2xpCio+CKvRBLyG
nb5BsziBi4lfnxIW7FxeBlcWuMzDbaWv18AxwuBYB+cBjNbXyDDtVZJCnd8yLO+ceK0HQELiP46y
QjEI3whvNdQO/BRomRKzIX3LoXG8THOVnRoI7R27yLQ3YNY3Tw5kQJeZ46TfHdfae3Zp/w7zfiPN
uvwxaSvZoh4ZKNBWD9VlApzQICzG973T32b10hmN0qWlsxuM/rcblUUqFiODW3bf+NK9AAySgqaJ
chsoy/09VBrEo6raOShX3TuOLVEZBdmuVgr6AJrNEuJGJnhmX4nIYgRBs50miLLOVBdewvYM//tr
rMkwlFFYebh8yDn8Pf9xNdtstp9WvdQFgQ9NsuUM4zU4mmJlbskNQXgfC8rpz9FYrWdoLx3VkJh5
5NLUiLt2B+xFv4Q/GOgz2C0ukiFhzy7K+LeB93u/S4+DXVZfOk81uzDK4u3gh/abH3jLenSd727U
divsO6KTgoTsPfKkXECCKNq4qNCtGl2doooUDX6e7uM67vdz6arVogK0SLF5qnMzlDT2c4jS6JKD
5L9ljtc/tLI1r6NKYD0HLxdvEXqgODgggjmLOIjqbeMIhv2PngdCyiusXO0tfDjbx9TX6bRQGnmx
a+FhtKCYR6ckEzfxYudGHy/hC5bvcTv7QYn0D9IV2sY19yi7fp0vSvHCsouDo6LnxzUp1k8ptCyG
K4oi+be4QvECoKFfnY19RO+EzrPTduMW+4BsP/ZTeUf/J1jwOpG/WHvgnVP/RKWuA+2ucK4W9EoP
BhR0wCVj/auXy2+Rvhhe7E5Druq38GpsSLuEVEuU79e7FjXyWfXkg/Q2peD+WwB5g/LcIgaqejFY
EKl8zGkJUL56OanA2dXZ9NziZ3jy2jg8lyP2y56h2DsUlbKlUXj52fGn8TmGwijFJxPwkLjJ7R0U
wPg7tgAlL7AFle5VNiia0/2900+Cx12f5hCm+ZbE+KbNj4jH06AUAT/23H+c9oi5pbupHBaeKqn3
BIbRL0kzjlTdeOlBV2nlTK5do5oUtMvYKPG5kbScUtI5AHPySoJylB8WWXIyYrA2Nb5oHmY7AIp9
ms6xUaYx8KLZqx9uIYK4zJ22YTe3KrMLtpLwg/Mg0ILfEzZ/f4+GKVq64OidPsXrzCwvZQZ1BL1I
+VkVRnxBh44HcabA6R8L0h6NdW67fAksu7gkoXPqrcwslqJuTWDnanM7OnXwJD2Ot5iMrR6rFWTl
VqVTNLhHYTWDbu7T5IG6iMkjUo32uvRlvDa+k7TLoJsRNDymI8RyH+Jyn5Ypx7OcBvSHoFz3Buy4
8fw/xlpUFgoj3sUwfKDEOdShDA8YQ4rlWp+WjpIo62CDFOAvUp9BybRA06I0lh7EZU6itgCXoYXO
SItV6icWKCS4st1l16l1/VNV5wyoouqnnQ/8Keps9iQYVEb91PO2NI1i6d5jcIz0Gg0W0NkbOMhk
KwB1+BMLoOXdx9DZjW0lT20MjVQ0SnPd+qYIDWFo4wU+9qbXCC02Dh1MBl2rMK36oxFin0dH8HbU
m0ETJpIBFImXFPR1zkNLbZ673PzBzQqwM2rbmPD9AT+u3A2wrN7DJw1QFuCB4aqDps48UOxvWpwC
32CPvF5DiU8tWYcmR9CwP/Zps5EaxSQMqVgKlAHFyXmNPNho6reeu1O9/zzHWdUCTw4IjsHyCFqZ
aroMsKn8MgKywNkQvviQ2HkaUS+cdDg3wfjEHgkaY3pagda99Ue/XxsVoFFJaAx7qfnF8Jw5gSFq
P09m42/szGKrepTO81AMxtWNvS3NwPpynv8zP/bg8Ev5tBhJN8QuJXjk00k6X+jr02zO95RINnlf
wupGV+SLoKvGBQCDP5HLthTLbQYZD71q2+AYLDoTYCqIB/FFz0zMaWke3AFEqj/bwNI5tEVhowGU
Tn/KebRP/TB/VAXAZ4ZoqU6l9ceWVQHyI9CYhx5qC10ZgGrKvWtDHD5y0j7GG9V/ztshrva4S8tF
y12sz/lhn2CDbRnuztLVgYZHyTmyIQSkZ2OG39NCF2uyABw5KifUbujdshQcf5VDlJNilBy0+bhi
49iuKTb6/FwCpndrWzzeSv8VH1BxH4GywGbP+NKxGljVEX+INGUTZL4zdwrBLcVqnI0uZN2G+DDl
NgC0U1v9UZiXEEPEtv80683ndPvrI+DjAojIfUIX0x5PLzp5zU59aGZbIFdRmR9TiLEPDWTZ9REN
IWDRj9hYsHGbDPF5Xvy/5v6vFD8ox03ciRwAmQB7964C2SVhza5KOKpcEIA8DayQG1FV8VNnA6uV
B4V8iyVsS8bW/MfWbKA6hyMyEMh71fh8a8eNeQgGHyIybHqvex8u3FByhnKi1bwksn5lkUh+pC08
xqwiqG9l2NenLDXkihZC7BxKlk/vFoweNo3llmC3pO18pm9zBotFVM1kw+qD4Wj7Zhbl34qqvbZe
1EQwDnkFUxbuOUXxqzFZ+7UJ3HQVh2Vzk3bLt+NosAPeB6AkFxuHKA/QUEwLEzrCMTumA9iQdgMD
8Chph30VwWqq0my1RDAMjlXjKQUuG8VoyJqXtsB9BHwftOG69g5R6Wgtk0lCDSvBBryAOM0aRd5/
5/O6clwgwlwxntkAtIzHcVepzWGEG6ZbbG20tN5Ss3qayjG8V9BIxh+0/07hOauF9OObacsnQ2Xh
3U2mS5zW7KeEVt7VtVhwc5bPYSijLxBKqs9mgHddevvnqA2s0Jxx9mywhlXGBnVsB/ZPDP7nsx1O
KLk0wbhNDda+ukYAvq7If/4fxs5juXUsW9OvkpHjRl34DXTcqgEAOpGUKG8mCOlIB957vFE/R79Y
f4Cy8mRV3zYTBvcGQJEQtllr/ea/OCEz9cUoVSaHTp7vNKUW7NuBVEbe+6geLM31gDZM8inN7GdJ
jjHF88dpI7ODh60sG/dZn4kz+vJ3zSz0+1nkxr1Z9RdN5nksV6UoGaOuPaa4Ic43VtI4aMmF4Md4
0ZU4PKm1byGIO+revx1Ym+sp68m90QGVWNvoexRXgQZgtDJRS4ZUM4ok3NpDnj+01NGPgUoeL0lE
9lCZmX4fK+56bO3JYhWVbztOT2ufJIfTRs3qkBIf5/+6/PvTJlO7n7G70LrsQYm7/j6KN+wbk1Mf
NlukxaZDtgT0PGzJae1fm0ASmHKzEYYw/JveqZas3tiovcc82bnY8+gnRQJ3/n1ELCnB73ZjabeA
xKr92rdeN61pQrFkDNd2ahfRlQGqe/2YtSscFyE8bBu8cs4Bg1WSj4RfCUJd9QsqAmF6O7WgNzvC
xE8tR76uH34IuWvdfALIEuiAlubIV7ZBqNSPs5a8S2CkPsumOZL+7F/Msco2SGbVJ+qNLVID8cU3
CThnXQGMWiXtK1pvKRosr4Zsx/uppHK2NqMm3MZk9Z76ptUBpsJfi5fTUMd8GSKRAj6cjLNltIG7
ng/NVF381uZrCTrZLUj/z7W/LnEbjdVc3ipKTLCfj8Bkmrk/4HXxxztj6UMesT+gCvj/Omos562f
Ihv6Oa1URFqWfFaT44kRxyPKeX9mwWDJh8i0/WoPHy0czNPa08UAfXKzDE5ZW2iOXabtpRCtfiSq
Mb04MbuPVyH85qOVM8sj0lHZihagclPI5OthvbEBp9bSIyKX1i5VW2Dac0uiMraO+dTeTOTIL+uL
EWb6xUoqTxFtSb7+n/2MMo3t6hDuf/WRQq7Qfe11t6/Vc5lOryutL02D57gwjVuVmuKNLSmo6C60
PnvoSkjkvXqV9bPxnKqva7eeNWKfquawWZvL1ZlIzVuisPqmgrn/l6sF3//Krob6lKjzq1EqzWMq
+i1o7ep1LGMsE5Je3UqpXb4OeXtEHCFAploH714H6E8s/XGjtK7QqFyvl0NtJlXL5VVsdX+5HBz9
EeGF4GFWGnbFJA4KSaBZIie7ZNKCV6u2j3pqyPdNppbXeVTBSF76+04rvEbzxytJDPpL87H2ZmLK
rmwSAN7ajHwBBcCutOuZ5xolFTTF1owmjprWOS4nJHm51S57FuucTfPuVy5zPaMW8s6YJxgPiu5U
hVWiE6leTJSCjmB7nkWlL2SIuC+Pll4/N7le3+ZGU9+uXT5d1dI1i9J3YPwAY+ogJ4hhKo62EcJi
WN+ms8+krTSvf+lbT/xL+/vt2mtkSW251iSKo9HMTqFDqLBnU/0Rdp48TNGPWKssN6Lifh0gj3Ty
MwgBcpMZr42CoH5Xqz8KX0yOTdHv1szaFqBQE+4gX0kPreli81UDFjbiW9ByAREgcKI0bY33DBHF
KQqMl0QmnxNTyAOgEe46W8keVTm6QxGv/LAtFO/90J4ueVGZx8REhnI9wNMSArx9F2NawzZb+EPs
UW/jlruwnpAm6qvQhXXPF6kPEYNyGze99NIq3fcnZH5jun6fTWccoBGQ9asaTmx9LZh5d8DwIc4b
WJztppKiopmVKb4yS9sIKBd+tyeqqDttaX/vAvE3A5A+wszrKgv+lj/PN4OcpTdwpxR2kJQRfh0A
KpHexH6nOHXa/3FAT8r5Jl0O/NsV64HAFxwoawUBOioP60dZUat4NZoTh1RVHidJMl8VMPQeqjck
pCjaPOugbLSoE6/dUNa7eCiiXZRZ4rWfyAli3fZUI5B8Vbe27K39ejW+lK0f3DVVnl5DPjCdupzg
pUnSsJc1XdpDeJvcwaqUB0nY6ln3k9e15bfGeC8Dh1oOrS+lZp+4/fKN1GrKQ47ovlPENq5gLJKH
TrWmZXYcz0ov7KNpAXFfWt96k1AGMKSC1/Dd/NfzdEMazlicPjfT3F6PQ6Tvo4WnIkPmeVF4hJ2s
7oeTujQpg/mtjcwEXq2Q+30Q1ks3EItmQ6qq2q/NcbBuQ1PUW1za+l22MmlWTD+Kqy6h+3DsM2Uo
dlEB/dBEcxT0GaGGXx5zGTyQTHruboB7hfy/KM6E5sqBUFrfd5XfXDMHlxvQm+mDYeIHa2qz/9bE
0lnYQJOdetqlZdlc0okUKBRAiJG9X18y2ypPQ5k03qxN0YdvCvY30fwqWcofe++gibXLchemAL5U
ESqgQ7gvv16CuJpOpQH+rhi5v+MIod5MeXqXt6Zm8egNaU3ROW8dRe2k21Yd9YNvwyC1ARY8qyYo
dKvWPmJUfjPQNKim6w8d6vwbFY+FUy0F2alTZ3sTh5l4sNMid8ZFPPbniIzyl12HhaNKJpF9CABr
LKWnNPClJ7h//VWR8hCtTZxr0DIcYm27NhOtQ/s96qoteZPUVeV02Ei2Fb3GkvWeVbF/iXt7vog4
/9RUPX6N27baCHJse1YNmlSJRJ/FzyoPMr72s+6uV9tDaTmohA3nTuTdwyj+OL+ttXY3lom8XS9X
5PSmYtG5z4daRTSFopl5N5FwvAv7Xr/rMZaR+sY8ra0qKKDJzIhEr02p44zR0i0WrD48rFeNg0DP
XLeYFv75GezXbU9qkTifGqF/f/iIW0OdVVs1DJGK0+eXeB6mNznKDdc0i/6EgqB8l/6zf1r6rT/7
l/N9y5/eRtDu7thOf5zfMZJTvJGu2KzX3ti3+JLpFprb2iA9xawibmjo4TFf/ie4891R9p8vXV1N
TyU7rqW3QCTpZvKt7//bOPXXSs4YNlCPee4sOYGApoIBkJXpKY/RYFW1Z1Wp/VPcRRCSlmZU+mC/
0MzB+ZtmbUMH+D9c1Gn+oufMR68XGZ1ZsIqU/9VFlDzMe18R+9yapF1vhOhfxZl001eB5g4sgG+l
ULfRGHdfKJ8+lt2YPXdxhOhCkqTnrIjmY5zq8bZJ1OjRHqvI0Sj0fyVa6nSlJG2MPKREIgkD9Wpe
jLY3T4C7IKVBMXEnNTVPdlBXlbcelpe2JAug/ADuIl01tzb5rbu5HuCTAvD80KdxIwM7QdE2ua5B
Ir7WEtZUXTaMl9LI072mGSMY+0a5HopBdWw/vrXSvL7JhBYcULRX9gWZ1BuUsUMvLE31JVGwkpKn
5uegUOAVWfFjirnQV9XunhIXMwRJZEfp0CKamsAKXZGO7szchAnV0kwEGnhVh7nF0N8aal3covsn
G91tlKT9rYYJ6yX3A0KvpbX0xzJ2OlrVskkz97ps1Q8w9eqHRm/3iMdUl++uGXy3BKTrsB4MLfz5
AFkJbz2qi5xAUg5+rgdNeC8Pn+sBzFprPiA7+q1/QEW0fQqVfNg3UiwWbRdMjoYGNkQ7v+f42qIQ
ovhXBBb6nU5EvPbbc4a7wRik4BX15ADIAuWednz4zjfJsi4fM3n+o1m2/XfzO1sVWlTqlpMNC3Wb
cRg8zfD9q1SelFOstvYmUUfpvjXZieiVAk8/Uz1TQzCxtBloel2/2RbOEUpYfGE/XTiNReQc6hoS
F4ryLPWSdrdQXU5rf9GV09vUmc92rhtb0QyZN6U2wU9svnV4N2BX5ifE/L29HXAxObL9rRF+ZxBp
sjXd222gO7okq3djLGP3ntsoeKttf1TQ+oJUsrxtF7nlKYNe3qZS5/SF/7rWrH6VsP6C0V6PJLLc
ehBWO3dt/jr73ypkazNbTtbU+K8n/6XCpjYVupNx465st5XQVvaoKi8VdJLiUiN5I7zHb/7bejgo
hg5P9oX6li/nWMs5g5JhOGyOiUtWRpudMDTt8/pStXgDS4kYN8TW/jmWaw6vbztFNAcEsy9/6ft+
2+rDHVn55PDvH8aGVofmkAfu+tlpOQ3nPt5Ii36/htAOzqrV1yrav77MLU7utRVCZNDsb4H/tb+y
ok0Rxfn1r1OHECufMo/Nw/ph6wWZRjZXpEa5XfvURieJmiElD7/fhPu43AIGlc8+iEhTaJX9B2lw
PaKn0hx5v47/5SKUmA23sBodbmCnsb9u/GMph9lFt3XDgVrSf5hKedZQvXiSTAovEzJZe73utEej
TC7rCS20Tsdi4r74eYZwjeVLXtP/DJRG3ahaYm3HWqXMF8sYPJvzlQxI7WptGqFuuYod/yyrKXHK
KNYeRzlPzmvTZ8g8KOMtaR+oslhreUqUh69z4DcOilDmtdAGFBgj5dqHM/Y61KW5bVU5263NpB+o
krDzkX3sSb9vLl4oQVI037d6va16DlmK7Jh/iObYWPQyLN2d7cWEaG3z3Q0Frb5xUuAt50GKbYUv
XDNRwPQvfeuLIqr0JoiTaRuOtu/8OrBewdY2uSICvVv7/TY3nK7Op21PxHNtGsYVxBHlalxaa9f6
bs5wKsoKb21E2dheRyROr9fmkMXSoaQetPZ/n/HnQe6MusVHESn3P/vWd+vJzHWJZ+cIy//qW9+l
DXauEl/Ewxogd0zEWXcrklL2kTZ2SMsBwxS5Y5t2dF7Bl98HYKyqB8qPtwup0vDWI3xMsjH0GEit
jebJ77/9xz/+8z9+jP89+CouBaX1Im/+8Z+0fxTlVKNG0v5b8x8PiNYX2XrNn+f86xX/OEc/6qIp
frb/17N2X8X1e/bV/PtJy7f585P56398O++9ff+XxiZvo3a67b7q6e6r6dJ2/Rb8juXM/9+Dv32t
n/IwlV9///1H0eV4atx9BVGR//7HocPn339XhLHeqO/7tHz+HweXH/D336+j4H/+jzp6/98u+Xpv
Wq7W/2ZasmzaGPehVWoJ+/ffhq/liPo307R01bYMZCIV21L133/Li7oNuUj7m2WrsmxT11Rkoavq
7781Rbcc0v+mmsjc2UIwICzNssTv//zp//Iv/PUv/S3vskuBa3zz99+pZZm//0aVePlfLz9OaJgg
W7bJom4QOxiyzrcof7zfRXnA+cp/m6Ch1wnTl55pp9pPuhPVK3EU1T7K8IJUUT/edXlY7/NCby7H
ldM0gcm8WI8TEhiWK4uJsHAM43E3JqisVUj1eNYY1t4KP6p1dD9RSwk8mXIjWxxbQ+S010GVx0X+
HAVD5Yikij4UX70YaQ/NX6vmzFHmAk+0Jae8vrD9DE9JO/nglWFBLuAQE89cDzAZuPBRHXYxJrYU
R5a69hixTzd6JPRtlq3j+mKNBbhOaPYP0/xGYrh51CpWnSCYP1eCOMg2zOX6RbhBTczwtCYPlV4C
2N5JJA8BkkuiUG7JrqKrYmEx2GnBsbc0CGWJjwbuoHqUHkNUOo10H+Ul9aN2VP0D2NiYkG3cEuZr
DyPylTXaHc22QHRl6pMIX1GeCsfOzGjrF+Qlu0waL4aE1J3ZZCe4gIVdz5dyUWxdXwyUnWSKp1fm
eGPGkn0ufdlGYLf0z2szQaYWkZSzoqbzQYgRHVrUXlY5l/XF1vToXNrOKgdTCPNR04C6nPu0eImM
WMrwIUktgSmIqUGrHD55MCMcpRHKc+S0sD1d8ut3RWDsHBYKULIs2amT9GUm+nDVRY3mRDh+Hqoh
7i9SHYUelnlUFippl81Nd7TNhXbVoZscpa/sYcnqG6Ld4/MYXIJWJACgs9x3glAU57yQ8RgB5Hm9
vpumtriW4hBL7En/yju7J2nYuYS3gATD7JxOFWaCke70Q2IhLWiQURPz8l8f3vGuGql/a/etFAw7
BKYeiYW7jTxVJ7TjQq/SdR7LZX9mqBhXtwwXzw+r+r73tbMtVUCHNf22rwf8Ays7OsyqUTj5ZF8r
XZvvYtnYz3NEomSE9zamRu7MC1lt8oddKzduWIH9h6wHw7ewQJpnPCYzi95st/GGeC139RqU3yjb
x7hOC+yLCoB0dq+joRdXbHNaGIeW9g7ybTFpCmTnoy7y3BFywHBpgSRFs2vIcCctG8GwybSQ1S+1
yKmbMNgmwCZBIaX3fUxdXjOWdJd5ao342oiGTTgOjwOVurgEOQ0t/6m2MQ1ue77jENyOo59ubJGc
Es2vHT2W77VOOdVm8QaO8MaX34KmPORVAfmolzM3K+ZT60PHDbpwcSjRd42G9HX+2RfzpWeMOAaJ
F2smVlUL/zxrlo+LQ+U7MYg8rS8cc04Tqs6JZ2Y2VUUVLhkzEDsVHNfCoHvJ2O/WdXaLkD3acu5c
IIkamLBwMX/02GVemljh2bKAnEeSdoik8tlqpju+k4HkrP+zhXns9kNXuNqwnIOo14jEz2BO0Ya5
NnLrBJG+cppuzTiFlImRjVeaWunORtQDW2ge5NBOIOUaQKSlRxWJvesOfXyWRPUwSf1LN4snTJTG
TS2kH3nwY5qyyjUM0NRKrN2kiaRvABHP7k1Y8bvisCmOoWQ/vZEyLp1chPFOzp4jwDBX2CLgs6JU
eJ0m06YVZQenKOCnkkHZy2q9tdP5VtYYASjKsOUex8deBMKVUjxSFSN1JH3G/9Tk3ezn/VUliy1D
ZXKqLt3lJBEPlRpw5yP/vlbzlDiYn9lbJlASpQg8xJk7p9PTQ+GH5lYxWm8qxGtIynHv25qrx/6P
ANEeNx2SfQj/h4fkBlzfm43P+WNiolmTjRV3tsTNJsRPSxCnY77CU5X6X4oePUbom0nWY+T3wjPD
fAvtmYp9MOloWFaPpM/u0o/GF72nBxG4JlJ68yw3uwwobJfJpwGPQDZpPUlsnyKUWk53RUpJCmEL
faeqPNFFXTF9mH6FXggwg8EnE6jN75nWIAIX2oQ8RrLFDCr8Kmr/nQDYJegpbnKtV7zWgMo7Mcb1
wVY31pzbFxUWhScbs+2KnJEmE7qTQkwepTaJL2pv46uZ2+6oaSGYP0U7ZlJrOonaXFVw/a5KI854
khRrF4XgtOJQ0Td5WkaOlfjhOcoTy7XhquyiALvsdjzMZaS6rdBujGn4qLWmvamHXoGUKvwtG80r
WbkdQ75oIVSq4GjzAYGvdmEB5JX/4yasough8E0kaWbLCYeqglSSeX2uFa4Up0QUDX49qYldKIrq
eFg8itp4SgJl4wfVW41Ty4wpgYwhcW1jiNCJp1pJCSki0o92+AxJZ8eUfUZ8D390Ub4a+nuanFLm
MkdWOioPCOwhkdk6KXLxVT8D/Ra7NrAQsZ191E4VarSS39xQ1zwh0tK6cqnGG7Wcd3mtNLcJRuBK
CmYLHQBzY41aeekjW/KiLsAoIq12lVa/xKG8Hd6HRjzlmWygnStc25fxJEztL8u3ST5on21gzG4T
pHegDQ569ozBcbOp0vCS8rmTBi7A6hREWJpkOkNJZXoON2o/BqTKSxZl0TQnXeg5HieWOGoK5Ly+
in4muvkT+4FHK4w+9QJ5/miwLmqX781Jmj1ZiYJNPOa7bAKMZXdbAEqOOTKrNqH+ECwyY2NJdExS
oJ7mTdtBjp5QkW7b7DEzqMHC2GkUy4PK9ILEY+m0M6QIVSvJAQtK5H6EnecP5iPZ84lg3H6yQ8p2
aFK0287kz8jDcK8AJHdSbcKxOr6Ty4h9RWht0qbfjqHlHwOrZILu+v2UtLpXIBdUxG47tsGZEHL0
pEgwdFl5ndzqey+w809jHAB7TOZzZ0Th+qkkoCD47FEV2cZJs0/b5EXRm7c+BcupkDJy/aaRXPzc
Ryc0pJmhMZ4eznmghltLH1giI1YMzRpQJcaOxkVmYBk40eNCZdCyJnQR1eFxakp+nUJEptfKZWRT
wkhO3RFpENe2ww8pgEWEy4psbKUEq1u93He5ssHL/moEto7H3WUyGHSy5JQ1yaWR20hd75DaaksW
oTbcKZNOcqFgymNEm6G2pE1h2IiP2XXkyTXL99z7QHN6qcCaLocjo73gWp7sMltvttpgmA45AdJl
mg4yGAmS1rDmO3Os76P5rR3y+VPSGQh5gECJHxQY9TbxobIt0u5TvvFJ7t7PEBh3UYVEmFFY2LsW
UsdmWr0PWRNCeXxHs8VwWtWMEIxKkmMdUYmUR83awjUzN/2cw8Dj4DK98vRkH1LOB8wGlElzLj7L
XorZ1JFznOb6KleMd79RL4M6b+xCXMmFecPP8jA3RDOykl08tl3/hxnHqWNK2mNMAWBogCCiXDHM
w70Ge1Xpp01hW0+UzshWDMUG8a3Y8eP4sRUzhgPFBhmq5BXinupIRQCDeSAZaNoWCr9QY2zFBBoO
BsZDaCiBJ3HMUtnYzUH+DBj/pohadWemFM0j1HpYuPtY96+mPg+285j/LIofqlypR70ZcnJaUJoa
nVpHNCxWz/V8BvpBKm/i8Ye07URh+AbDwnAsJNLkGPx7gC8t0F8MSlp2PHVAtCIZ9WEYhy06xG/K
eCx6Q3XzlBugxya472hyWQpsr9R7+9qooW6hdQYBS6g7S9clF9UIy2UXHsA1qg7kN0+11XL3VN+r
UivdxwGJFbmwdg2IpCgECyIN0wtAoKUizMAYRrEXifzTUGPLU63bRrDIAtLymjqwtrFRdI7NjqVB
HPSCKwalvVnZl7Y93MxT+06odcD8xAv0AHyoMnsmuZNuVJGPjAvr3CY4geOQXqbBz2EYniJVNd1u
zFHqZdqtEkqeEemFTBv2KQJWG9UytH3fGi6ebiXk4QjOv+XhkZEvjh8kptqM/VjZ5W6QhI8QHlLm
bvsKVYt7PUlgDHbtT8NAf5jZYRl8YeJZuKp3tvHRpeI8zOoMgJFiSjwam/SxVijxLOMYt4yKAU19
csSOHc8d4LztfA/hUnKMuo/uy0E8qngmniAn3kypxrTh40QX1C1yjMQgSRK4QAIfh1bezOhdgsOc
99LYv8k60qmlFC4VH6E6et9vrCRF91yFi5KkWHJh9FmQrO7GCv0C9VZqahCyiCbdy+UVQMICieYr
DEtPqsVWtQUplN+K0nxShgMhdeW2S51vtsoCOfu5cCCpxEh12WAjQkTVJ23fVhANS3TYr4fKEm4b
jcLpALMRXvqeaZe6qw/iiZ3iPh7Np1hqD4bABlSSL/bcvahtJW2NXN2KUEm3tS+STdPEII0ydiBC
n3In7cwn9nA52SKsF/Qh+EluOnSAKByUlDm+KO5Zu4x9ajE5WumwlfqzwFNoiyfrdhrmLVIZ6XGC
Su+OKSVmXIryq7yJ8qtIMRo3x0nARQtP3mc9ghxoojpK7mteNLWf8LlvmJh4iOcCS6Qcj/lphA4E
c1Ht0JusJhB9SnYDYCEkQVyXR2TuqWk4U52d+d/PXqUsvsUjBtSdT3XbEqE7UkZyUBWAf6ZnhETx
Y9wwFQ5ZC6TlbSLlz7pU5Fc28tPItkKJIyk7BvO96Kgrpm1PkBBTVpsD+9NP8jc7b1q3RGLDqZGR
DIMp8MrORtTgqgfzEXY6kkG1lnhKjlsqN6FO/WOrZL031rIbE55JZnKP6Lt0jFrdxUOkvWoV45C1
KuZ+Svo0x8NdX4QUe61jXI2gk+fgsfBN+xDbwf0cDN6k8OSYCutZILefShx81ubQ7TSRA1q1VKg1
ZKfYfTONststp7z2AHXnTlQ2iau3xUYa4ZcUwfyQ+ksgbiiVG3UmVBqIhE5csb9T0vG47KstKZUJ
Vz7aCm35biKz09cvE4YybAeMa4Xyq0OWume6LV/IyOSuVlPQlsslmVt6daO5gWaEbKWo44N9Lzyx
LAV2WLxUUvLASqce0yDeWMUplNHQEc1bEiMM2RcaMJu4u6uM4nOczZjCEH/TiO0TeP1DYErWpvT1
Zmc/43QxbexEOttxfrB4wluTpBAGtVelD+WkR9UmB6uzC9BRNaeBXM7AGqNr4qnjx5ZkTzaIfJsI
9QP6LpHxd+1E3hfJnF8lXXmMJ2sPsewNyPvooiyLrWjaGXhdEzASB940qXVV2ApLWhRiZVR9qHgE
TYFJFF0E6q49TRneCwhgbwP8nry4x9xMTu7DjvjNklHlYljV8HzLlp1gz95pShKv1rW3KSwHd0iK
zyG1XhE2S3FZKwXhTMviaLYjAhoaO6qeok9SKT8pWb81lK2czJhsp9EeJqPaJIb+0edh7PQIYXFu
/kJBLyyviprpKKxiyZPMRdODGjcJQnk3Q4RzoraoEOYA7WcV0xGVbGQdo/RjDln3AvIZzEtaCm3C
/mGmIVZ/rbi0tdIdCeLYcvAEHbplSFpUkUlobfPQahjcIfLEdgwEq8pgI1DOcppKGlhnJLHrFWiY
Y86WsChnG42+Dj0NiGTM+p8DjjiuaSMyVsIvIiHXXw1GivBozOYIS0cC1vQNp8j8oSpR9Z+qn4MU
3TetP3hEbMyuc7qbLdj0Q1v6G3nWnvKILWU1zTIpCSskskrnvSwa1F1LdWvFxpekGOGBGPEQpXj+
ri+FqMtN48MuTeoA4o5+Shss6KPh0WzNwou7LGZRoLA9VnhMqgoaKnK3Caexwg5cDdwSPLBX19rk
BJZ9kHsNz6F5Lnf9BOwSae1Fd2dTa/VmZNfgkNbx4kjjiKRKXoH+Gzm/WHfHeriBo1LuGjNX9yDt
DBJr48XUG90DUwYgJotZ0BqvViQdGU8EPWGlH3yM7yaWkaNaDD8n3TxjsFBvZwpGZkL0CNr6Z7VE
oqVmP4F7ec/7DkcXwXArhld+FROPz756LoCLmDJrhRoqI8JilSeMDNHXbC94Tt3cj15kUiFinJ2Y
JdAl0/48FsZPuS0JMpp83y3ko05MyJZo2h5wfnpEFdPrp5AJtUh8T4YU484yiZSyfG3UgKRmmsae
KEHNVRXGOZq1zzLBYO1DNvPVZF6Vnfplh7W2xeo0PlOiLQ+tLJ8rde6u0d8yXCkguyiKeF9h1FNN
N2OWMjvYmCthYwsyOzyQrJIOVFQWNK5Zu3mnDdspUY+KSdiOm4LeEPXKsVZ5VXNdmRojYJhsT0nz
C4vibZ2+D13nb9OO9MFkkqGS4y8rMCM3mkDFwSpp2HQG7GzqkyjU+0jvQBAIUoSR0lyRMXcncrsu
ELAZ3E+PfQyPZhXWL0jlXxtqCD1WIzMXMIduWJKZCis1dRPKO52B2UI35R5UQCAnNSXvor4LMETZ
BJr/EmXyu6IOmosTTreLy8Rw4h6AnxKeokQIZmFYDWo8nmKU3pB8+8htCLHGfUpdvasIZOMohEaF
QNp1y9IVSjLLrfYQDDJJT2BzXlRKNlSOYl9nDSmBBqM6PZg/Gu5kU6f1LpNDHkxV+eFTsLiAFi3d
llpiPagVf4/NO3Gwp06K6bKOZHCUKFbndgJsrnhjhm+Q+DQ8kMkpFERgvRAbZ6dUGQuMHL+XbRcp
jBtJjdDyKDF1EY1esKxnLVlcFYPfKr8egpdAhJLTgLjEFrF/tBrjRYI4VktKAcvJ6th4VvBeZQIo
CZusGRAZNyY/C8sYPSNDf1NJ+iXruLFzCtdaMO5LMLZ2bBXnuFPeh1G/MpUw3IDBxOtWr7ZpXr7V
glTczH8HFVhPneU3pJb8zVxm10OqBdu6EB95awae0pr3ZUssGGlhuZmt+q63026vk/0t0UfcKlqm
eXqp4C/ZqcAqs62YNXsjDyzkVlVS0SR0LOTuuakuJREIQi1s6Y0uu85q/0vFDSGyho1pYrHcpvxT
EE4TQiDwpDSubuJ/kmZu0hE+qw1ru1aCUfTjxwqkmmsa/js5t3eSkodeR9orE+qpUZUSoQFrW2pK
SMCLkvDALISB89nUtXnXAnUccEfpAL4m6U3dLrpo1tS6mWnvo0hDLLxEHGC8p4CF7vhQ/oySnwHC
StvBgNseIAFRi4JEY68i8ApWzhvgxMlF2ZOEqh5bLdzlE1XFPjR22Ej6Llrl7G2m3rHS9hN9O4TV
AthgOOkB4LPRFrQBkJUh4sN+cKOPquWaUTRsO2FdogjWFlH+T7socFtHnEquy8xD5HXcds3H7Cs6
I4DhKXTGEPrQhmd17F06MotBymPYsqrIvr2RZPtBSwvZUTTzQjacGhKqXYhkSUcw9yWh4RBfVUVc
ISjUHHxmif/F0Xkst41sYfiJUIUctgTBTIqksjYoS7aARmw0Mp5+Ps5Gde94xpJIsPucP6YJyeZS
w4UdTHrUJ462tbTiO8eo/kB3Oa6UZJEcIB/ITJyX4agLPgBm0//rF+fDG2tK4GGcAxq0PSN+Xkr1
N0GnbNbunXz2ZONYGfrCGlPbiMCgQmkkLeqzqZ3mkZLPi00vQRB/LKMWhyTVeiFxwbvepfUuyZmf
l3hZDROs/ySfZrLIQlMHN+HlOVDmYVT91ZjKZjXr45ftuG/VPHzr9XjVquTitjgbwGL0sM3MlV4Z
Xxpj1aJVd9DXeU8rRpMxk+OgzFaZlfehdPem1VghCVscKOb8eO8pB7bmGBEEV1Q8JFxERr3GwVjs
OvW4lloyF8uK1xOfAJ/tWp489wwm+HCHgqn16BST1BWRRaae15dpRBjOeo4pB5EljT69Y3Nkkt6y
cr3y73KcSudd8v5uymp6dXKUraJFXfgCMwmHR/KaUXP48NngBMDdv6lhaEP50snkvFQFuVroVBsU
a+s8IUN8lmTE2LLdCtvgA246VeRlI4kcZNFqWCpIiXhDhvwWJxmSze5cvxZj0O2DWq+3gzsCodTn
ue7uQY9OU0l1A1qZDFzWrcJXQckc8wEOEJC7LtkFFSOhwV696aA+mwZaJSig8YOA8IQktc40KtT5
ZOz9MhUrQ43Otk+LSzE2F2MK5otrfFJZVOypEIAP8P8NdGUoHfe3atrxONU9zbj9vSOIJESpDVZu
5h5CC3+Fw1Zf6T3jVz0KwTXN0gZTdKQ7kvXDnPG1I0s2xeAxwxofY4tFPwAHGz1eR9eyy1ONVM3v
OZiK+9LSYs2RlodTUAoIjnneaY0WJQ5ZcC3xPDJBxurxn08ZrUBBDO0iTGJLy+lKYkxysjt56MZA
RhPFIcRvNGMoXJGs2xGn77DwuGhJfW/a6TqNFUFYuTav80fMjx17S4R4LY3gs8MB3+/aNFI/bADq
eicGlhktd+PL+X0k32ZVacN3WVMEUMXrFhx7a7nth5dtYB3GFQBeHFp4b0kmdVmPOuLh8volADs9
u8UKNe+1Np0PykW/Ezv71w66OJU6Setkr6qAs1qSWrwuUAc0drpA33QTJlTt2mh+DVTHb2JaWfCY
DHCT6P6ahSgPR4Ci3dx5rxUkX2UCWMPMn9MqLVcF0dKQp+8YHIAjJmrFPClHfIjTNki9H7dOYElE
QHUtVFlHHUMIv5CsJP6yUw0PZjWbwc/Owvk0soKunzf+eNq2lX9sGiS26SicaCqrVb0E/gGeKEqU
8RUjWtx6Gg4LntGDpbq9J7tyTUn2pSSNdO2TEI8qm8eS7GACue/zvBz6BIu/59ELVK67mJKggkLd
iVLxGa8uMEC5BZPfeQ/AnBNU519dnBV59p8F6IxZDfT9jfJZ74z0kOY2Mx3/YjJ3r8hWaIlwy7dh
SD6X3CtWphN/kGl7ZAYlHD/56AeuxayqV3rKo9wMMaSGdzU7ta9nwwYwkOuydj+offk7Z+WH1gab
Lvbdw+MmBWGHDRg0ZGi282eK04fN62lZxm/ZjU9T4BYhtpGr7bFYEzv6PWnWlzK4aoZ5/FuLkjB5
BfmvdqwzQwSpO65Fau8D266fMBYCBHE8ko+rYtz2o/bAJ0mSAOb5AUzy7ilKCeEnQPFG04clqQWF
LQ496t1tE1BxmVQU1Hay2g5lm9Mo11znx1MzBslb1oBzZktXI5ZYoHwbh1/90QGhPD7T7JDKn3/p
xoSoBEWFKSc7ppEWng8L2IGadJ3+m8y3viann9fYx/yopAug1zkJ5FRNW6+qAo4QFp9lyojRyrCf
jQC5U9Cfgrlgi+KSP/VZ721sQ98DB0oIa0bkmL380FfHFlvwTuREKTt6ivq+ecjeRLCyl3nj4U0B
Q6OzaGg/bF3PtkExFWHCgpTrXPcTRVV7grF2Zg7PNjfDuuIa3jiCh1hvx9/WgTWfKSRdVzT3RaoA
AsFOzIvh1t2q1LFEO5wDvoMiBAgWF2qWT/tah1n0OifYGB3SMdq32B/pHX+M1PZxMtV7N6t7nj8n
ahS7vKHdiFi5b8fnojQr40MlfbP1SE8jYwun40qgaL0ODkQE/mQN3AH5qDNBUbVfRmYgz0XWElqF
s3LTX5wNv7Vr16xGNMuyb7RG9uv4OC4rZLYThjdj7na1O75myqoPkvhtUiewGdgun1vXCrZCp6k7
0NgA+B8FUyKZZouqjrWhbZN4pAQ7KykO8DB8eRmVf7zuVPfB8onL4kKEMEsTOlQendykSWLprkvh
ZKulSmjOrqx9D0MXma38roEgJ8RirUM8udd7N+GnmwZPY49yiZvZvM72iz6mX0vBIpKbWUOYS3do
6fakWM7a2SarVm8JtBj5htqK36xIP43k2PrVepTDF8/ryOozvzagsGANyc4L0jmEQ2ZFPqF6PlCF
vBOFiQVgpqcdA/SoPfpACwSKwyPtmMrmXgZ/nQxYqAp+jSGIw9LWKhQPTM8a2KtfgwgmnfjpApZa
e6iAssMqEERQLzxn3KT0uecXo3Pcg0utZTqZt9lunspkfoJSx+d+n3UXEWJjIhd3bl2jR7Mv35lm
sg+vuc3u0VqsD9+IO8C4R+viYq8yKPFBaSKygd+g2Ps2KgFRmmEODfI7BxIykLxOE89ScRqYNYiH
jmLH+yAVclXa2c7mJpqU/5xpmP/9pn7tAxSvwbhPBS/VouHfMwmNo0csNbuvfPaPBC63O8diZUfc
sh37H2mog0dlNKGCNLr7fR+hB3jlSb8VmkWIb1FxyRXjq22kF1P273LWqaogFowyrrDj+4YGTUar
tDM/lBXfTKS+xOKMT4MlLnkiD43X3lkr76Klg0nQ7rVS1fJ6ZbCg2DElJXzCIsmxs29zALPgg/hc
kJUBJWb22hLDhfVvndN/WtrC45xmVGmHgYfQv2gp7SSKDDQYXUhhzYy4iyl9CqajY0TS4LcDrGz8
Q1U6N9dHIYUH6ZxrDuJWmoHyVOxxVJzLKd42afr8YGxik8Q1DfiUDN8SpHf4Ww4vnc+aOhcG+VlZ
zzgfL7fRbV8UMWKbJmBeS2bj7/xAVh7PPSGdHoYT43u0sttd67HBuGPwltiwtD7Muqg4ZeLs6BXb
scAPg/UjQvyw0svqPSvbfUEbQJS3FpS72xVHO9D2QR/v+jp+dczCXQUK+rqyv9uE235RICZgp2s1
qXnlBPNfwa+HEN0jStMD+k3WFrKXDgg/TEcMO9NkBmFeWHwm3GYdj9qvt+jM1WaH8K0n9Ev92A4m
DrMcD24dfIPPnKzB/9BF/tMNkIQlBXNdd8wqyK+2OxNZHXZVfTDTAYWvdi0S78M3L5nXnWL1aJtc
UOnhBQIR0R4ahAQ9O9f4aFMGxYb7xWFc7Dy/vImxe63MUFV9G2qLek215m7FHAELkj7sDi0JA70o
DAKRmrAcEIEMknM86XXuw4nMDtIgTQsjUodgh5m3vC1qCc51KYNzlmr+mfBEMxnEerKb1zzwfwrZ
YZgfC970CScFi/UUEyl0d5Xx5BICw85KV6ruz9aZZoHk7Fpoo1tjpw24MAZpYhottjlaYtQKlFf4
WvYuymSP2OaA3FqFrccnPe/t6zIj/SrtubhI1yk3JHef8QW8DO18lR68a2r6YKOPL7h7r6aTqHVF
nAXPPfFegQ6eYlNRoSaWVB+qATvamtZkpEZkXSHJr9xFO1klqa49VZsif8+QJKyMLrW2aAn/mpr2
TI3Wt1cUeIFs4vTy3MR2mcbMHfU2EfyU+CT+NfoDEE1sFZZayXFuQDI106yeWtpPV/nBdR8GwDDh
ftzYWl6tG89+IlgdGb3ujwdBsdxuZA7kFAMn0Ng7XGF039qk/2he2WHHrJsIZVW10jIhVrzQXpA9
BZUQ50wD8y4GLVw41GvDfEdL4uMjUHbk+qeyEPPGEs067bwJe7uQ74mebAEHpz8Co5gcK9IT+X6x
PqGrWXLekIYc8i438VjEXFhTIC8EMpNBqHln3ww+/FacmtZ9IykUTXQ/MsxSU2oVyqPsw2VtWPTy
hujgW7ACuIItRVuupnDq0OgdK8rF/D6pnNtamAklVe23xC23pzU+JXEOAX4uEOKsmwS/RO0Fb+SH
fjeJXyEaudOhFYcJ/pxwlNZX2hUveZv+EMn/xVpFZUEn/8hgee8pwurkkm+9kaTeU1UsTKTek+UL
llwdgo4g9fqQOXnNAteIjWUXX2j+SRqBHqoBPpIyu6B/em6D6gQQ2yDH6F5tN8BVi5VxFbTNe1tQ
R5U/ihnEDPWjiMQYX2i9XDE6bvrZxIRYw7Fl9RHbaAJJGv8OaRoOqWT6T8DAXfXd2OibZM8Tm8x3
gof4qWmcTYtnq942S/tvmIJvXJDDKm7JJbcDNAk+wViLTlHHslME4IEtu5+Q9jVkTSpa2pma7ESq
QFShIE52Saf/6ADoavBeXEsLR4OIJbIrGByaK/lSA/ZCmI8Zd/RoAbgCoMTpjVPrWtndC1lp56Ag
arAlTg+tJftbpcyQqwhUrb8DLhwGa9xKmSeczuarJ83flpxqhxO1xX1PRQk/y0g6i3OaXbqQ9XjZ
0oBw1TPnJbORA1Mxk/Fh4+DyePDKAX2RYQy7xvs7dwO7Wzpx7VMY61TONcO4bxmED85AISwdVh4c
i7E6tY+y6w4ZjCnqS5GFFA1jb2kf90N1CQzOrxGTU7wic+hfVuP2NyHdk63PeDsxiroNGqUm+9c3
7qmmXiTy7eQjC2DeUOqtl9hDSqBvsgCsnydhRXA6wh9AO91+V6VztdCT2E1qo4jttrHR7Y20u9d2
sHYMeRvaPF7ptjAPcbZGjyncYGZ00VUkh/LLnSlFTQNYjSI+TVP5YuU4MiiyCDvdGTBEWSfKYsi0
s+LQBNeiAUBroeEe8yL109FA8hqOrYfTYFw1re5S7DbuB6mIa/UOWW9FRZLzsAn+DxVmWSHvWT28
U08NEjxtRlwWjSGt50d09Rw3NworEm79IT/HFEYOpvnpIhXNbJeJDhaLNCH6X+erVrz4jnZ1fCgx
Bk3HsxgR83FCSWEzL/MWrYi1M9dl0v6xteUuRo85yA925KOTFdDbZztQU0RHCELIId0p6b/Ao38O
1YyJH1mbDVQSWMFOSu9ULeVea+yrlda3tJG/Sa+ddTu7KKqg7Wx5IH9jBNaXhCJdvgzMYZVYoiax
vwIeZvqe6c8gBU2ScN+z0Em1KxgSiPTEUZSq38EoN11wUoShhnVqRgNDHdmUQPJ9FATZT6MYhmtL
3Fgl/zJpWkDpzS4xph0c4NFeZ0i3psX4IvQLBKeLjAnVviCxhoV37Wna1ZAEppEfuK6hDdq8ek2D
YUWo5RPhyheyXo7FJ0TMHcvqhYaOPe1/xMnm71rfP/nks0X0jtFo1KJPG6fnmEdWkuGkPxhkclrI
N5mPBYzMGs8bEi79CgCwNTNOb3MgK65kk68WeVic6X9N/8aIBU11VpKtMEacpkbuMyJxewj/VQwO
WRtsdcGI9q4mF3tVkLEBkJ+GLuBL6fgIcrpt66t3R5/2mcHbJ1E0hr2Rn4zWRRcwvePf/8aCOz1Q
Af4Wpzl7rnJOcasOCEuOMkPti6qyB8rr61lfaZP55DvihrcTpQ89itn01EtiXkD90V3By1lfhIju
58D6GhCdDEuybKqSqkUU+5HRAalIyYCvLfJM7RMHnCVnZl5GO8SeTjPdJ/XKzvECHXXtYvTeFkHD
WTwcqriFJCCaBrvfwa7ydN0Xw5Vk9I0YKCKRwKECdsdEmS5iGmdp19ZGl5cncew1lg3UGNqzkfRb
sxDhIvsrlRxduIjqhAT2T1tgdZ+pGB/0PrRq6xsFycFAyC1T+w687ISpmrZyZBS3UsfcDIt2MNsW
61sHRMcezDnABDt4AMYt2Hc7WJiyeXf6NFrg7cOc5knjIRAfb1Odo8ttvlG3vGh5/seoumjgKafl
SKi1kyJ7UI6/aizr4AUAEmODgiKPv7wS+o2449XYDE95oCG146xGyHyj3+7QWmRP6aSFeLbzqpcA
umUWcn8WxB2M+67/1nFQPI5kbYgvnWmTdUP8VVTN8t0lba0pcuTeGp8Vq0k44Lj5yNr/wjK1QXJe
h6jNDNi56lK66pOURlogWNjoEiJRrn8KvOWd6+HUNIUbZayUqwGIO+h2rl78jiyVRr28Vu28n3oj
Ssi/AGleULrGzpGqhc/M7ogOq/onwgemkOjbZraOalmOovwuAnHJ3O6XdrlvQN+do7qD4y3o9BEG
yJgoxlEZr21/g8wF21lQg5iPx4qXsypLVgFwPzKR6QR+hMKtE3f4o5rl/6sr9gKw4fm5jbUr/QoF
IabiV8/XDjp3pOA105k3/7Ni681OUy+SZrDDTlG4jQi1cTmgSsj5eOU4EsUfT00XR7POZeN/q8Fv
VgL4h63V0Ytb3U8sIPAIo9MdxqTfTZB0Gw443rC8a1gfkz8MUmJK7ji4FXO/E+U1vaeGhjA6qlFY
1ynQTdF/+W00F8OmVRX7L0lAg8crZ/XuV6wZ77Gr8b1eYrGwk2jPWgpgOmI2J7pqp3QflVRNyjri
N3hqsp4YcnxKs0iuiK9GrD8Tw570PZLffKOqsYhSN2ZpGdIAwWH/6wfIRlFYHHLFbzNbuR61gp8R
z/vwQ7vNloxEefU09avb3tEwCWzEnOGxqdlwwsnyylu1n9s/8UTQXdVsExX4kFZjz5bNl4eyjl5A
J1SsD+sZ1uuRGcrkNmHO9rnGs7fqMcG1rqZC3dCudkfK/JJav53U/mhj8D5b9IrnLjXBdPAwm+jk
0pgUYfSxdcs4abqHlrKKDSNMFETo0JZo2fqJnSfPN9XCBOr38esyAA2QfFzYw6bDaBaJ2R+OwnLR
wIInABH6T8Y4y42Agzb6WznEBxFk5gk981+o5I8lcE2s8+8wsrDwDJo+HTqtNe0yQUYDrH25JiNa
npXFVlokaQ4yX/cR/WklFY3Ui6u+0sMeLIgWec9eM2tnqGBBUTJ2T6ElDqMgaNL/Xyqvxeeg3YSs
fq1hHUxkgrG8bavHf+RptFG5bnXVWZK35Fqc+EQT+u+TTx7r3nD4/4vq5YvLeKBNwNW+0/7GlZNs
M0O/2qP9yt8NH9dt/v9uvXnRcwXdFnQTcAiZPCRPT7tp1LazAlGU6UKI0UDHT9z6DFzxua2bFPW0
9qWN+btZdvrGXKiFYgxhDV20eddkaL7563CQpfBz1D/QZSZ/rRk9jjHIl5RM5t1DPZRmGm1CHMCr
AH6BQ1aWUWwRCtpZwaUtW+2YZ+774unEM8xaGCQjZFjn32uGyV1KuedUtx5vf1tQ0bl8l8UmJ+6A
ZKZUD71H90Xc6HbkK349ZrCrVWt45jT6XIlaSCl80lErk3GaD+29Smt766Fjo+JlQLFdF/A0SckI
NCNtmezi2CaVQ9Yn8mUKgKFflL0fnQkhWdOu06W+jfyBOSUkeqPX9wtCAgU9b/A1VNYOhjj6OG1C
mcPFkqMSToPpPhsCkcy0NFH3+BV0G9JPNTjaajd+9tL5CW8wsKdW+SFxBwLF7jzQykL1beL225q0
og6CbIv7G45x6baJgXmfUals6IyL9fyJ8P0Ac5E80FgENpltCNSGRiHUi2hh/eT4pNMbFDYPs/fL
9OhBPtjUuxbCay78IRqWABzCKlrjLW+rdzo9X0F4KZaYR2+ruuZp7udQEOl5MRZrO3j9P5ZtXDRm
9YxK/l+rASu3LbhPPtZgqTzlo3KHNSNoxx1b7ucUVlzEkHZNBU/noXLyh/sku/asSjucbeAqp9BP
sxoTampgfMwJRSAxmuo5sNNkDRtTveAN21UN4p46Q+Q5GeLBG6fbRPf+SjzHL5VjsSnRpNCzzEeg
TecORBtrZ5esxqBhXmypaPZIJ+D3PTAVI0Pg1YPBGk9+R96ezBa0kL5za2IfSXEPfYxetB3kly6T
LSG/8qC3bns2VMGlb7FMpYDamkLXPDQAU70V5FFAkWuo6Vui0sudbTVX7I+/CdwCP3bfYin0iD+Z
MCqg3BrDpHfSNXJAOCLtKaW7NGy43lcZ582mqRBzZfK9CRDZIidy0Gs+sqokbob614f3WxvZ2JOk
172S4+eFhouyCObHHfHASz7DHgp+t755Sb5HUo++xrZ2xfKY/PPlAwXc3VrsHdnIwzrTcIWJji4+
K+/Io+eM5RbRDoFom43lyNdaXLre4W7mVQ7Tqdq1Akl5jYGQNHOqvqkOg8FE/+6PAgZaTWRwcZCj
MEyjbLQRNknFGd2ZGFXpvmFL4zDwOK6zx8sH6YTQkWAqr2zBM7GJbirN2E398AEKi1Kbeyib2v6s
NEgQS2lcKcCtwD1/lL3VLGR9rLL9HkbXvFBVurEJIUMmO7ylVj7w4US5sshbSh4KG+FdG2QfNRxj
igTlFUifsXZM9wNwSCDPTa5W7hFuM0A1lVygwlBHiA+MqdkkAPINI/JnFgNSNqkpNCgn0/WcXO+F
QAvqLkDz+Qf05Uqfa6msqQjj/APysXGM1UZxIm36M3vcrsPEHd3lDmUmsAMbI3VvuU3ms2WMN2Ei
zAsKurTTSbWHTnVvpg4UoKzmK/nimS6BzvUGMXt3nH2bCCrvj1HzBmqqdlfZrLEhghrNcXWWiBWp
xGE5zQKJRBbTVS+y1yLYkM8WhyO4U0hoCz+FbLmkEIfE4pqWutrYOpkhuEKxLCcdcIlNgOfQg6Dx
OV9NaVmu5EKTC6FHu0YG81NmNHwmPAqKEmAC5aZkeT+KkaA3tEcO6mwzuQRCOxdjAnKTiu2EdGnV
L/YRDRzrU4KxcpBRl5U1wcbDNUBHwvJG8kWp2diFCabKSn4Im9ScqDWLw4NrnZ1y3I0eOgVtD1D/
XMfja9Nw5xuzuLSy3fmGbkSahsPLkVtJKeYai7AbZjUPVDXw5Ok5Sd69rowNR9/fTm6zTH4SXAxg
lvm7wJzxBPD+0zqJfC5wx+1Yta+NY11txbcxK7KsHzY+vGx2zdnqcWORYdaHeRu8Lmbn3JMRxZTP
J2cZKeQuytM0ey+FKICg00P5AChHmcBrQXyxM+3muMBJpWPeqJtlbzJ8rUdUfZtcVITDDQFhTdYX
ZdI8QgnRoXYNpT4cZkoXaShZxXGeR+6P73XwEr0ZTgKjMs10cmJqr0jX3cqcVs9yChmK91LzS5LY
tFvSYp5q+uDWTOhBMJTA6xGxOFbaeKGzD/s70u1OTmuNRgb+jBWmWS5lujhrb7BtKlw7omT1NzYe
+YA//sV+/symR4chnFEBSWXkBw9J5RVv6XPdx8jr3d2shmStmT1NVDY6UNGqHUtfsaqI7keqj5LY
mpN202lxctL7m+F2/ZFWr3/TKB+2h48xnomTzObPvsMykjGdmuTmU0I3aMPh4XndWJhzsR6hpA5K
7TLRiJpzL0En+Nn2ccRGvlOqI6F8H2ONknEGoZ008bdh9l0PDZomGj6K82jiCQa2Wxus2oQramGT
KQZMacvQnL3taEDIVjl0MHkLBxUM2t71z6OV4sKxwaMgEtXBNTt3i83kYORcun5qJitCswxc0hpY
ezPsPK1twOnxmGjoNeCaY3L2+fRIJSh9TpJDqsbg1+qHyE0N97tHTLqaByd7ac0NRcDjdhq9/7XI
76qxWmht+9ib6qyMe4Zo7Kqyxb55kBWEcMOnWsZLwS4dGA5slhEAsouJzwh9aVsCpv5OTYHoWx/I
bcuD3xZQbu01Wr8fIQ7UhMRLV7eyi7/iofajthDPNDpIUAqLVuq5QIo28eBb/PRlnprXOr+AvTsR
0a7ttZsJtiOaKL8FvZdEXs1PPecZMmXOkzauMTOOBiN12Rdny0b4pZEVdBxJBttnGIX2naUQUTTo
d0rPa3e0vQSnBbJlixZ32fhjRiiJSVyaP2ody4Ks9oX7NXvpp43sgN2he3EAMs6d0chVhn/oLSa4
njOqhkdYJpytzaDtzCVFhkb7pQatzoiGwgX+V3q4k8oaqxPa39bsvxL4GNoa7P1SyIcKon4ml27k
u45mZICXrOsZ31qvsM7/qe3EOiw2/Tu++dKXPrJkj2Qmhdm7S2np9TwqMLN4OtU9atZgaV6DpIrG
kkisCayZEujG2Xs9jtjUO8x6iprWGqwNPcKk4ltPyAXRUbJLoc9OMBfbqrv9/4WPFCkRFqY7nYY/
fC/5TanqwBF+TgPL2k/1oemq8nbHgylvJuvzNctvrXiLSbu6kkOe37FvXd05x0Uy604YoAWtA/LP
pWyDqyDAe7E7/zkRrv9MPCxmZF/v9rrSNzla3XOSB2fcRtmudQTNI3T2BfCwz25L+d3ST5EfUDOR
lCOINPgCreGNGaH84zKDepukN+yKKsYFYPH7WO5Pvym7FgAh1dMD1XZr1x38TU3F9EraCWHMEBfk
CdjZQWQjabZlOBik7+Jhzz89oV9acl9DwLDqHnM0jJZ/cjOBTIfXZuuTsLEyXf0z9hvJ57FBAZ9b
Jwzq84Gay6uQADlp/ZOZyduQ0NE+GGiKs/GncRJ34zUTwQepS/mCAL6aK0Kb2Dz4sE2kcySTOXLH
LXpko0A/lR8EUTfUX8lVIa3mYGKb7W0N0nahH1L0Z9fz+rWp+ocHubSPjLHM4+poewk0edWL6CEt
1fgAW173Y6llN3Z9xGFEo5TOYFz12TZNMLQQZwK8JYr0QvxFcgHm3iHDIn6jKd+UP5l7s7TvZIic
qwqpys/Sz7sCJcZF762DH7vQNnG14MFxy40G8nNWfTPRTl3mkE8VbQzJSxUDCrhVuqHnmQRDm798
wnGNeUatW4ld12a3ceegIvjC+3gQOZdOgg7Qf6BvAsOLdCO7ZFNQRbh4FGFQOY+Z0eNxeegn3P5f
MrW81Rgk8R2i77ONftgQ8TRx2ekvBcPxb4aZqpkW63tA06g8ihW6pjTfUocwiFFO1HBF7pyZBIN8
B0tOJ3oDSiq4LGJ/tJ4k1pd1a/TepTH9f20NlKS3w19VdZi3NJYSvRzO7vKnCchaTuyNx7yEhtbg
3W1SdjAW8kzf1q2+E0wmo1ubWxpkd6VDkkU9sC1i7J8OC6rWQ0rIGCJziFxfZB3Qrs+dr6NEZfrn
rJhhc+GP72VLu2s64/GRdEdtylTRlaU5O7f2HvN5AIlM1h8cD05Z5yUuK49dyhxCWYIqUJyi1qTG
O+s6IWVSb9ABGhTcaaXClLPYCLZxo/ro5qPHX7rhl3hZfNETf9r0a81jahOmUJFmBf52aa2IMM45
sp2/3TLanONIID1j+Wu7qMDNRX0nGrdwrgQCMC32oqIkLVBqF5tz6nM2a5QEsdViJrAjY6l6BE1J
twM4egmMVt2xBG1QqvYb4wG59ZMKhypwyYOt801r2t7HrMwoGMk6mBKFvqL+9GuEci4oV5bb6to2
U7d3nZ8Z5Xtk5ggIbWE1T0EaR4T5mf9MssTBuBAMgdWcCbfLIP6wt3QNo1A22M9cP1SVZzIcWSyj
GkFL7GjigKtprwi9j52gA+CUV712syt/DImWQm9heaUafCLKN0AkNuAGdIskSoEPVoaum8iB8YOB
6I9RVdNiWfX1myRKXWHzjMhsb+Aexo3J4IHPJLjYpZ7RfZA5O5ReRyJwjIP2+FL4745w6Ll3IZ+6
eKqOsaW/LoJVrG9jqElz2jdl9pGNE2ZOn6jYhFXWYoKF9hodhspU427A7yNaX671SVNXBixCZXS9
2dITlrWvpXL0ixmIfDe4gORuLZPbXKe/CpYEi5CPLoZUg7wOfhzcEIpiOgdavB/TCIU3HlT05wK7
ueVx5/jmcsTpu+wWke2p1mYFCkYQeETQ4pYQPEJNmycORoZgDVpxidVljjVCUtrlPm3zRHsaHVND
7ls5+JPpwnSyfw6xswxdk7yohwvIrT8rKMxrYvla2Nbue20V8x56gp0spfW1TLeq7/FW1ye0OcNB
daTvNYZnrKmIB3hv9XvrZZwrgbhZhOSs2GnNHQzKhH0o6JmlylrNFzOndVJMIx9UGcCzxRVeo9q0
woqpcRXPfe+vAz1msrceLCwq+MrALBtM9mVR9rJtYkQvpDbBH3MFcd20X1yb5UokvXr1TYmBw51C
mqv8kJy1NuxmvY0MjQva1+F4Va3zSRTDswiAgTNTy6hAiEPNubaONv/1ESZ10I/P5BDsEmTE67TV
jXNQ3TFo1Ru5LFfushMyBxvZJbFARbovM11GjlkhIElJjxjrnJARef+PvfPYrlvZsuwX4Q0ggIDp
Hm/oRSOxgyFKJLz3+Pqcm3nrZVYrs/rV4aCu0xXJgxOx91xzWZHhMDYK0603tz8xQLdbL5g4CqXL
LXvyN7MYjmOCzcfDjMVq7A9caXBVdXZmIrVu6VlFZkmUeoqLhbw466BkXWF5SKpaQ7DsqtFAbkA3
eNflywWcuaD06jJn9ceiNRvILCFNNBJgMJP20k7Og5UPn8Wsu51N4xp3zG5bZFsV6p7A8+SfsWj/
4e6bI5zgqzwXd8mc+PvIN5gfjABJLItAAFw7PNm84aZekuw9oqZ7OsQH/rHkSbUe16R1ZSSUFTfc
qq79wqtgwgTwrRtv08q+ELuKbCBaN2w/wrVvt7aib9P2/s7FyjEk3pFuMx/98KWPvIDTRr7wEKgu
XWqqR66bbHLOhfvVInR2MkaZdFLHYEx77rni9r5hUkUygkTSJgtK9xH/Q7Vrg5WIfNpTFckQaOZW
b7Tf+R+k4VAMW5pnQvL2ADBhz1kn4gkIr8/trFH3TF4fxiJ5aJyif2yc8SWqivXscCkD2ITuNVxg
9RopMg1laX4t1yE5YQW4gRQ4cMJttsNk1vyfzbCswGGEWm7riZBFGDvGg83tlJRApDL1hKBFPTEY
+KDg+mzRIk//MotJS5VII9r1hqAylxJmaWfbdDOmIFAtUe/flVDQz4WyqRkDwgWAZ9AbkkrWVXQM
HMLwjCt/LBnCxrSkfKGy70YOmsMY+Zg5QO39lUJqs3hPpsk60UsxKcZpOVMaLtXvXLtpMTCMVyOc
Hhu/efTE8cSp6ZT0Gd0ivM938EYHJ2CNsFrRkczIJVGVIrHsoEJGEwx7Nu0dNutVNURHVrIfRcQn
1F38sIbl1e6BpOn49BkzFI+8U1g7xB/pIcr0r6mwQkL79ctiTx9uNOaIsVDmlB23eLBQp/DHo+bO
aU35MxUkiKUsIn6GgyDZArjU7C8LTTQqGYtqn9WASQDCxxHD6qG0mJq38ZKC8S3YECJ9Y5b3mdHm
Z+RlCGMY7NAKVBP3AF8ZcuQjk8nXQodryuCtzU+VWW554fnUIIPV1lFyoJLgM3cdnoR6qo9N4eC9
U8lDmn6uKK33kHn1lt4EmMwOzpSGgzfLlQaF1nwZKss7BMpYDipvH+q1esHvshwWleLjRZM01OD2
c8OogqaUPSNv/AGhuJGYjB1sdDl7nHY3TBJ/L6jFc97NjCHixEH4wl6KG2rmn8mSu+cmtP4ox1CH
+vegFRl0OsSeYl6EYWEn+4H/4ST8imqQzJAAY9LWZJi6P6MFFgkEnJ0yO76hcX2FgrbKI8ot4g5V
Xx6iP3m7+o9J7uyTbM3u6Ung3sfEZMfQ/S6wq4i15f3gJZiZo+LV7FkN8Fj1wG6wayWQnlFHQskQ
UtiCh3VWunIaqCtceKyJMxtxVYtJqPQJoIx0ilDLPjCLTv8SRuAHpj+6WmVvk82EOhqQBuh1ePba
ruMJRYzUnmsmq5phvDuUT5hLb6bF07c00x89Pd5aAbiK3fF9bFv7JjCxwIeK2Hpd/1lHEuP9bO2Y
6f/FGHYPAj1vSEu3+74wDvNU4Wgmje60eENVyrAd6TNR+5QzU44yVPU9l+SkvubF2Gzt8qHrgRA9
eyYP32HEiUJFR2B6SAsCQM4w8wHviCRXnJ1JrHB2udqMqFNbTEBswMqXmeYh2lqYuMOrGQpgDMT7
1Ldo0AIr3Gu+OQ3HuNTjzSGlEEMbTc5vmD3RF8cYzKzv5QrFgWjrGjgftBs9lYSW8KclT10JlTzP
vwHUDLIviMNo9JxhdriQma0+lrFl/hiS4jA6xeUmcNcfOMjwRvjeK+0/iBV7zv59y88E2wg5cZc2
qjx3Ws+TJuPN0n23NNTDWDikZrx7yp+/fuhqouTCWc5hlJ3K0ucUHzL1BkvfluTS+p60zuqS8gxo
B49CIoWtGb+PFgwXzsMDBxnGZguTYIaJjMWy3DnExXzvaDTkVdRsM0cluyBOfvYFkHvKkHtQ8N1I
0DhVOWLQJpFmRny5YLrZgZvBXmcl6bhhubMJPMpZQcU1vo3boWorwmvFj6mBO0WRk2+2QJvQ4Ca7
hKyIPvKBn/kU3/BWATSxETuu4HhMxdaH1SEeRrRvb/n1z0gX1iaZSsKT4WNf1meGlOlp7s2baslA
chaFSxuTlElzFog4NB87AbbTWh+ipSbWzMGGtwAiphgE/CmIZdfkHIfK+6mdkEJKfiB3qeV+mUUQ
nFYr25N9B73yGJDpAhYhb1F8T3Vq7nG4nbHOlCe74JkfD7xfWl519GbGZSX1ewd+0DbkOQF/a1oK
RFmdpAVhUKNvDpZETNaU3zHkJtClpeSYivfUIlk6OtZToMpfBDBJ4oscNGnGBxN8e9ODom6MjH/I
XUn4sRtlcmAUWwWNtqN8AlPbzBK1ZWY82Bxfl/yi2l+1SeFSo9ShJWFUr/mzhb6uwww2eqRiOSZZ
O8D/4T7ytCHE43Z8GnMGnOgSSHAVfLeqpgWFoiZ+bDTzyIzbIjegTUeF7sZoYpdDdPqYpqne1a0Q
SVCCLNbJ7xIrvhkspm+clNejpdlasN7dN7PzrJlCb+kOoER3zn82tfPqqJh08Yo2KGdSMEmspEFW
FtYedz33L3T3dEzwQvHgIm5blz5yEhuaWPmEjr1FQabOrXlhJ8QzVMe3zQxyydvEzjFRjMxpZF4J
GLSN2Zzjqpx2Ztm8FLXDXQvA0ovtF5Ro/HQuu8BYti5Y5jZPKcWqvJgO2gQuFpdM465yMh/8y5DZ
XwhSL1VVI8dYINFdhx8EidiP2dRuZ7ddYXOwOEUfTovuIF6DP9xMwoPZlK85742sCjquZEaZsMsA
RwWIHqAH5qc1ntIrlzo+eNHPiefsQQ9/cso/zn1UcoCOinubEOW2u86lCZMi6xCLIC3roOAXenp9
+/3BGvWh1rNxasf8Wq0k9PMQS9kyuYyXOpIg/G12WffyfrrhJHaUOHCWtLdzHt/iAbKPTcKLdIma
wxBZP2LD4ERWwr75j7zZJcdyzm5135y0AV1hhqgbVcuVdPX+Nn52DnLmGiWr/a0/Ts8r03FmM8Ml
ALhm1sDr0xOk0mYwPltDce1yimJWFHWaFscNPZVnb3aC8wqXbjYRcbeZ3Hm4MoNqs6DYs57DbhVy
PacDhLNF+WcumViVPBXTxv0iUfenxCrZaq5J1tLc86cfNkZsYKoJbnI3dnelT50BjeSnuEm/BlbC
fKf4mQ64UkGLfQS2ySHbRpjaUpzMyCgGEhj/NMTTjlWy4yjbXNAkfWpPBz+6/DAg06QOIuLelXcH
yx1YMFUGoOYSPvMPyxYyjs9r4L2hVAsuEHPo18bsobHr/tCPN3VXoSsoFzi1UT2N2XrJiCrh2SWM
6RSH9ERAcrmspJhdZ0ousXov1ilnzFHl+zGAUyun+VHFIQHzwQsZqbjF1qkoWuYq6+yjZCkgvGs0
FknoXL8/cJjT18ZYOAHaxNWnEd/S99+olweXUqarF7+X/lqFe5tZ44VwR22fvj9V7tieolUfQAn4
/9Tm+6Bd2mfj2Lp+f9DT+s9n5E/++ayl64zAh1eaR9OXRSDJCBY1Vu9111U+OPXSXb9/aebdEmy/
f/39d0JxlAPGJTuMV9aFwhl16Wem5CRa+fT7L/KcUhdl28spaBlSK+1fvj+gMmF97KaFYlXLNlmQ
7kNgqj9LQUyf6BU02HT7/WH+Lg3//tQezk00+Tc2jUmQiQt7L8u8GdqMd7PvD7XDZ0twLCnkuvRw
Lbdsq7jdELXdddQ8bf/rP9sW6080zcVJy3/sv/66Gl6rNs8f2Ri0dv/EI2Bh0RIhu1VcsR2DHmht
F9MrN4TXusY3lhGYmQnL3I9zthYXnWXxrWqiqxcY1Atb2n835/nmP6sfFVQHGozok5gG4c4x5vlK
x8AOXaZ3z584OjHSRDOVN/HNONwTXMtQUib1OXfM9V6VpLwQLutffVtd8bnan27GyqmjjxI8Iia5
vQ73mQWuT6ELVxbKyK+lb3bnJI0T+gK7fz77/muR/LXvzwCyHrpKExOG7HzFd3KoNH8SpyuaHQYv
4zK60NrfQvzvX9p4atmQKPVCHd0/f/f7l0Pfu+cpp9jLjvdU6jkPc+o4ex1C/sHwzod61MslsjBU
0BnAV7NI6LrjC/uQ8pAf5oisl13+HOwlu7dsnyu1jsnCevM29M3grQ2Gr7TMs7+0c+6vjCD4mqM5
eeRphFHGAGCp4Mtqy2rP/kTCpR+M5yrR3VHnjMYj2i2u3D22gZlhJGnchguu9YT9x3ow2s6irU4+
Q3XYuk27a1XY7YJkcZ7CZF6utNH8/f7VupKo5djikhrxX+moqu7aMDSerabiZZM6/sWPG9rRGo3p
hsTRbct7VxS2/cP3B5ugNyJvt7usOZGcFMicdV3xnPv979LuEv5xfsXBINo7ozYPKNeOYbDWz8Ey
I0ezjfauyYrmx6r1bZupTGqUOEME1uuUlcb2u/mqF28R59M3zS2aPjHX330XagVp9ZJB1zwl/apu
sUPlsLCTR8vMNEYnDuyKm5IRHny0/MsajR/sSbD/2rPPVXkyjzbNyrw6UbahLeh3HQnxn4nBt7uH
6K4WfLrLym7D1210UEafAbMtCSss7p35coxmRhFF4dIir1bvNibn6dc66LYmmeWE9/UMlbOUhQR3
Ng5rkIuMGgi4Uioplif+PIQPll3neM3p/0v8/3cSf/t/kPh/tv+3wZ9//h+Dv/4X/edEbn3TMpW2
A+v/GPzNf3EuUU4QBCgEbaW5Tv1b4a/sf2mlTdu0bLRuPv/2vxX+lvUvN3ADDjdKeaY2Pf//TeFv
0Ufw3xX+7FIdrty+67OadNG3UzHw3xX+q65AwUH9E+xctYHwpIqG5Uze7I05JybntsgfXPWrNJ1g
G1tefdeXiuDGXHzqonqqZLI8y4w5Z9hcnAIGz6tMoB2ZRZNb5YV7LmVGHcu0umdsLXJUmWHLNBvN
yRmr7srwjEl3IzNvwy54NzCXZNvfqInxxNCk8D6gHng9Wjv440L+9hmVnjJPXxmsezJhn2TWbsvU
vZT5e9a9WODIMpUnYpkSNmZSn8rMHn6ZhLhTGDurMjEkYWXhvkUId9JpeyIMcs9p92fjhZIBV+Ft
ySxCRfZLzFv/VXv82V3ZIBT+GyF/6xLKWiFjydDItkHL3iGyjLuQbOWpYSWBq7i5drKlaFhXVKwt
KtlfAHlO+0R2Gkq2G4nsObRsPDSrj35Bwlkzp9rMkEHY/D+dATU8no7soS/aBxQn3GzW8BecwTnE
NENBCzfatB33Ax1fthVnh9HENNRAZcSBqzdOz3mO/jWYr3BWGwCWZxRk9uecG/tJ094ZrmzZmXbO
QBh/s1n3Z6NIO+w2BZMqQJpM/cotNsq6hZdvyOeYU+H/9MYhO6QRE5tAC3UIADD7xcCNNTrGo9Ny
EZye0RT2J5CRgcuo3tc+Aj6+V84B/JtamDy+j+fitJZIBcyehCzvx8i1y+GDeigXubT664dg5jWl
uHdV/YnRbdnzr++5SwZHdyFLkbIj37TAezu7HYdnY0yfWR6h8SjYqaASSneFxWCl4np1l8J48HQE
MWlz4kQa39TYt3SrLMu+tNxxO7Qzj9ziJXNYaqWyFUxlP8hWa8f7jXsadHfLSI/8Qe6Xl9CzK5Ki
6mlygP6YLLRYvmX/mLGI7Gp0GDXvhdtEtpSm7CsN2VzWssMsZZtZstZ0sgljbTbuJ8ci+H0MqcW9
TNkSn0kec5FjN1qnpXNYyrsm/03QYbwtU1AgIxs4x/jjXzPOv0AsPjvGnneI5erd4Hj2fVz59p4M
9mVWXX5O/Y+GtNotX/2I8FsPr7UhF6xeS8U4umWGAsfmfNhQibMO468wx/wlCzmyuvDfmkAgNRYd
USOsG9zyPiMTE4mqg4HdVL7TzPQ3DPirvTkSd9UwLEFhHmY6v5AwtASGivDnUuSI/tJgy6Y6IVYY
dYwNhlOWmazPIwabbpvgKR2bo47TZ2i1HTgfucCQ0GRaBz0QNcHrdG6ZSy0p/GikL3Pe5He2u54Q
WZZeenTn+K5o3KexdFnFm9Wriviv1wG/sezsA1RSd2sw+AgFG6ZxFrmFdYiPliz6R9n4s/lnrd7/
CcnFQASQxUAsJJAANFALz7xpBB+wBCTQghTEvKYEMRhiLiJhT64rMMBukEaxyG6u6r3i4HDTppzE
IP64qMa8wpnKL3sUnahPqFYWexGGY8EdwCrcQzL9SWN6GQZBIgCqX3Mb92IfHqwpfPCYrV5YudwY
ycKcZF7qU9HYvzIyAhvlzRNNTxW/1RAijSFDXyfVE5MiBi2BRaRwANow2dlOKOkgdyBO8ksRI5yB
1Yf1iGoyIotS/sG2i501owkKF/6SOpp98KeDGJkLflL7OJ24lePTkz9CNQDnNBijUIxZBvk+8JMF
DkULkOILmhLAqLQCq+BLTE9GSrBRQJYVooVzdX+OBHIxYnCXRcCXGAKmEhQGQZ3H4g2GUTAZvQDM
BJAzqyA0gcA0bfKaZI+WIDZIlerHx1rAm4k6cAFxmA3dNpA5VGRlj7HAOgRwzKMPv7MKzfP9oRS4
xxLMh3cGYA/7vhAAqBQUaBYoKBU8yB3YTYALTQIOjYIQ+bBE+PGblxK6iDkemJEAR5GgRyS0eZuA
RhrW4DSn+rnk6UpUwr7UwW8eXu1dpA+xSVcIKV+1Rw2N2jVrfxhZz3tfkuszfS/bFh6KTT6Qch+i
6h8wtYJM4aXmaxV68J/rswVV1QpeVQtoFQpyxYCCoIhgWJ0AWY6gWa1AWjbjgdmLf2X0zgnE5QnO
heGUAaMgXpnAXrRfNkfkU8wYBAVzBQrrBA/DyW+fR0HGQoHHlGBkowBlvaBlrUBmCbTZLNgZUEXJ
6g8UrRIorRM8LRBQbRVkrczuckHYDMX604NqawRvqwR0o7S2phs3+REIBMcP/LsrWJwJHzdGZ1dw
uVbAuQ6CDj9LcpwEqqug6wjgKULEAHeloHeIlTNWP8MDEzDruYfPc+H0oJydx0TQvcZ66iH5bIi+
RtA+HaRvk8B+i2B/rTrMggF+FwBqQQMVjCCel+CLNzZkquCDuYCEAUShqKC2qUCGruCGVKmfRgEQ
Q0ERPYES6Q8jSAewqAVYTBWfkTblJUhLO3U3d3bnGGcHjnF1uelNjouTyvePCw6RLc8EIqAlm/lZ
HDEQNruIXh/te/ltWzOVSzzl7AIr/+um2c5BZrYxsI5kwdhyIFHVPpxwsHZty7osNu+R79/n65QR
Gct4NnTojbxpvmC5IVHu7G1nq6yl2sar+ctBbbib81+ToKEZjKgpsOg6PHYCj+JtY14iQGkhaCmv
KER5CbhpLtypAKguoPGuSM7cNFkwBtkPLv0+zsJLxcqcVBv9eZjnirj8wUj0cwqt+pJ56jWyx1u+
+c5GzQ6Zj+AuiYHNPEl3rjavl4UNJdevF9ar8x1fr/YeJIBn8gLoHerg0cGmx7vEkxWDz+SFcc6g
yLZBS+aIsxCtwDxVa7IY63wJKnvbuXO4Wb5CJL6EZnMo9/U2h2+youY4QAOXVuTvosZ9r3vjvgtM
4+eUxg7RnZgfbm2eNeXy2yUdx6udGbwgYBSalveIHAq5Zsw1R+VDoIPnOhyKG2I7zhKymYfAYxur
nzrLeLGDbtgyU7+dckBgcpGHSPBnq7yxBYeu4aJH+Gj0UtORMMTCfRV4Om6tj2oK+HKDVScpKpD6
mAttLdj1KgB2ISh2IlB2Jnh2JaC2Q3hawG1PEO627k6csu9qgbtLKO8Y2rs0zpE53s4CgY+duWmh
wm3BwxFcICARZDwSeLyEIvd5g76P4co7AcyHel8IcB4Kek6R+3X6htEFS8/g0/3EuJ0FWA8FXV8F
Yg/hohqh2pfoGAnmngjwzqQIZ6tA8BXPE57gLEIARMBDpksnyLwr0+KokeyBAPWRoPUBiD2kvSnI
fSnwPVXXzDcEyM8CvCwA+qmQ+hD7StD9SiD+WYZ4UP2J4P2hgP6mIP+J95tGX3tjkgVIASN4XyYe
YPwyyv59cMzyPFvja1+YnKvcRrF1U3hx1fKYStgArdijKfGDToIIg0QSEgkncM37VZJWCCS2EEmA
gTIsGjgl1LBKvGEk5zBL4MEl+UB1/VMvUYhYQhGexCOIIFNLIZGJSMITMSmK9TtOIcEKRcKiJmmB
FZbJrnJ/8kxjKSJxjFriZRLQUMtTJIGNheQG2g2EsWQFXG9+tSXcQRznQIO1uosl+BFKBKRxji2J
EInxIPBjf9aQFkkkNpKRH4m/gyT+/LMgWbJKxMSVsElF6qSR+EkiQRTfI5JiSzjFkZiK9x1YGYiu
JGRYYgmzBBJrKci3eBJ0CSXy0kv4ZWmIwTi9ejUp5NnlfnWaAhbinYRmyuROkaHxJUxTSKwmloAN
qRSiIfL9k/DNvKQTHlbntJDLocTgJ3pvjuE1kR3oy6NLhke7zWMnoR62fKQrpvvOvZhkfjoJ/+Tt
+MJCZLj4k2UDDlVfDkkhk8RQbrCrQtTB16J+qyVUlEi8iPAzEimJHCn6YToySEZPGAlBJYKT1F+2
XWBoAkpc/SYyVhu7KL8m1T1MC6m+1j9qPyahK5GnQcJPoXz5UNqdcBNz8ZOIFH3j3W0msamV/FRL
jmqWQBXao8ZlXdeQtKokcuVJ+KqNFvZfiAbiAWnpUlxdCWqRt5q2o4S3+JmONqTymutCsovXbA+d
2NGhWelzvyzzM52kf60hOQLi89xwu/GUOgXfxzQ/8Swrn7VVRDuX58uPwe7IIgVlwPs+sGjvU66X
olWWeCbcSXdrGvNTmZNks33eI8HKcEjFPK3Kcz9xyHVMY9w1DrnywlTVgYVXeMqS4QmK95Puk+oH
i4MfHheOOnCODQHeuwZMyqg75FuOd9QjPRzghi+mXb+lrbZemxxTqNUoDk5dzkkrVVdjElfyzuvC
L1rNudOQ4cP3yiGnx9Xd0zukvOwQahMRPe/TsQpwQ0EuQE+ckQ5NPQSl5Q1H4usV8n/HOjoe8eBk
OvJGMj44rjueaQpLtp3ufPbvqazw1vsoip+NUocXP8MPX9sLbWgINGabCAqN9N4PdyBnZi4sP8EP
togHkmu32MQuJoe3Z9KQlsQi3daO9tyjrLV5BPPHXG6udw4hzbM7GMwHUjx3WJJ2/RIXV6qh2r0r
euVi6fKtl5UgQpx812504DO7J64eu6ZwvV0TYK1REddWHsfmeUrqB7qfGUhMrrMfzbwnb0AZQNab
I2b2g6WsDwRD/BFS4nc571icsdcT7qQnbZjgL4xcqTpQD+bov3WLZVwDKlzvCgx2STEWZE2ZQ6z2
SlJtytRubhpiBGFxilXLVS8PWZd2nK90jjsu94D47BkZfXWkIm89ORpbUxGyN1U4qw+tX7zla/y7
lVBtR7rWaE3/mOr1WEnwlkZx2nRcYOcxWk7M+qtrUq0zP6WDNOHcsZCT1DBh3s54ZDf7MprqoSii
GNXd+JVOmOE0OWA2aM/fl/HvD9nqMYyagAnCtb4BGdVHTaK47PlWAbth8k2TY53XyHloY02aL/7b
hQc+/P27fX+ApNOcBAkvx6SYK/mXzIEkYmFiYmkk7DxK7NmWALQCr91D/Gb7RuLRKNPr204i04mE
pxk1n0yJU0/kqg2XfLV6I0sFPjCkP2Py17TWqJucRDb9hY9i6eD2cbBJbHNExBcqIW5Q1PHaSbAb
eGI8sB+WwLdH8ruQCPhKFnyUUPjQEQ8HS6DmRSLjnYTHk4oUOWlyi1Q5tdmocSRonkrkfJbweUgK
vSONTlb1iw5LDm/k1Fte/aBQRNfr9DWWKPtsbVKgt80sIfdG4u6hBN8jEvCWROG/P3CxhelsjsFM
XH7ufgek51eJ0bOG307y7moqIvYrWXt+A9hRwvc0/R1bieO3EsyfJaKftoT16Qu4sG6i9Ykcvy2B
/kii/Zz6871N2h9IbTjzcsIBkOAC8EQK4HLdajm5WKILSEQc0GAQGKXQRJQCaRu8eDgGAlwD5YBG
KYY2d97SKHgfREnAwvBAPATuo50OPsAulzpRGDhsdXk2wqPQnoUkDdOBcqkNi3EfKOM6YULwuwmZ
5LflSDQJs/gS8CaM+fpeikjBwajQyeUdX6FEHXKMCw7mBRcDQ4mJocXIANmSHQFRLrMPWqyXO4R/
J5ur7l5hcyixOoQOiztHRA9SMpxGX4MIIFpMEBojBJNoTK7RHlgCLd34W7OjKdybJVbXWhCRsseY
SUqNFGHENAfpRGJ5m3Z4HHFRVGxJSE6ip3DwVHDlvmQ+5UP4K8ao/aKn7S4uPqAwrm6hryZDKlvP
Wyub7hPRYMT4MDK8GLPFqZ1eB6hbHNUQ+WcTh8aIS2PxKNHArTHg1xTVRjK3gJlhcuNj4XCn7r6F
GuP8OJyg1w65+Dr4gYXkt9A2oPLQlnEoXBOfCDkZg10kh5zmVIsABLP0Hy9o325tcpSwQ84lmsK7
DGsIZD/zpA/XnAmrIxWRsgoLy4jv6BcL6wgz54CUVoffgtGEOWGy4wozN+N9IcoSn8gLSs8oXvB9
Jqir6LG4jGOAAYFuCFui2oMoUExcKJ4qfldW87zgSIEvpnvykfA3kZaGnTY8UFHScAHXRYvFtQkX
2L3R41zsc4nmUmS5mkdTPTLCKOJr6gIANqJtyXnfWrThSGHSk8LsAlx8cSrCHqJ8CZgUU9O9LXDB
IEmk/qmCFOYubWGLMaMBhiV+Xma+eFMIsjSQR4liTL9gqGpI4OLXj1QUNCkumhYnzZDND1NexwzK
LpXnM8XoF3s3MgZdRGiDcQQK0HpgA/+8tC9ceJ/KqNy5LMdHEeJkjETgJurbikHGRts8LST/tfeY
1ax1uR7Wwrx30X6o0T6z4X+PuJyvNQ9QnKApTh4bN4/OmG+42SOz7/te5D09Fh+Do3GF1afGsBIG
HfccS99Mc3fbTEm85YGJCmhaP2zcQHHn0ZaHw1qkQYnogyyI3Kwa3miNPMYiGMKJznBlOxdJv6nM
XgHUYaKqFr47KOruaD6gYAxjkeU05wRqM8J1RLyvsY6qYe4imqOUVTwPVrLbrcmp3U2Zp9lHNiMP
rJw3de6gBVrNa4c9qVOe5CY4MrsmGO6PsGU/sCKGxFHZLHuP4pAmhoyMoxuyRzR9V3c+7wL61TTs
a4m/KV3se4tzT9fVLxOE5CSiJ8UayMf8FIsCKsUFFXNxrhBmO1hYrcx5LzllMFPAHxW1y8mKu1Mn
Yina4P5OdvZYi3LKxz1loxIVFVWajEduIFK4g3WULh+cVXhavjIGJtuZwV9a0w3dobfCxuGL7Qrr
VZjWO2Cg95WHdm0wDV2s91k0WRwCpr2NOavhYGtiVYwxaiWYtRwMW1HrPKRxBWEU3MS5wYlBRrwo
uQYO/jmOrgZXF6+FE+GjBRHFPO85zt/msH27tDFICUfMVlL1NCzDb044aueLDqwWMVhprfPGymk1
dNb0l0V7LKjZQ5g/o9p+iHCsbNNgY0cGdwEX61ihfwViIcNGFjfqCEJvdI/RgJQzsAhUM6CmZ3MW
lVlSjW8ZbrMMx9lk+pc6o7XJmAABsKBxUbpX9oxAirYiCs6mTQjcNmBOczGolZjU0qVhb8djBMNa
1oSo5ZAQmTm1DaYeic1IAzfDwonVeRqgihRhW9KEuLeqd290SaF0iMeHgqc+b5+o3gaRvjnY3yKH
zR02uCEbzyTGWNLH1IxxSjFy76Ez8cdR/pBYyR+0+2zsWA2OQL4LxrmpF68/DjoPFx19hMxu+XlF
KfGpsdVN3Pl9fmSb8uiPRLpx2rV18oV2deQlGmK8cwxqms0VBR4uvIwna1LdDaLIawnBgw7eKHHn
YdtLSbE4OPXkkdwj8W7dnPS4RYORg//cbT7dLhjpHIvYgSDoi5n2kBZkeGu2PDAb71l7LtNp6+hW
M3VopXcjz2oP71+WBC8uHkA2GV9Gqr9q23mpRBTIZexodaYAck8p+oDMH9UWO8CuF8lgbPIAhqm/
5Sf/ueb0wPkXtL3egfXuE/sxL6mX8RZzpN7gQU/VuMXsxcmOFx6097Nl0xOB89CPTmt2Y1rVng4Z
GqnnjN6VmcJI3GXuL3stKs7r62kWk6IYFQvmQiUBPS8eRsnz/yEE/umNx3z+Mc/NOQBvAiM2n6y2
Q4rJYYGozQdv+S9e3pWb1om3U84hBJqXUSXKRya7zOmRQA7IIEnT8qVcnmf7iSRPs13FGtlygvPR
SAYJPkn2KSQquS7XQ0lqjaOxp5BiR/kdlZwbcukEyEz3Jq2r90F8lYmYK0F4qwviMxR3EYh7mAf3
BaLL4MZFetmJ/bLnBEok9q012t+r+DEXRJkpwkyMG2z39PuUryyF+m3cZWerHzklNMVjiph6S0xw
oWnmPfhYcJmSy3QRABWPau76Sx56p0Rb3t33h1JAYRrWr5PrBVCyzJAtg9owrJD5EQso6dMwQVkE
zLlNsDZfh5HnMfpgK7j7/hBKrRFb/qNqCbOO1rIfeh7bxKmczfM0hu7B9XW5W4fS3RGpDxFUuV1x
YIhh9R1XFFZuxHuWDP/jF/MM7zYcNE/qnDVl5N+NwC5L4982XuPfRQERg8JBETvF57ouqGxi9zDg
Bd0UwCOHsOyPddeC0oxms8c/iNqgeLMioqKM7jcGgsoDaZ2PZfTVNa05HhRGVW4LCwXM4i4Ht7Kt
myoTErkGiGJUB9+JGdDPGQOicmzOnEoQCQGNHZZcvrUoZUlJ0Q6Kaq0kEcseYMwswcA3mjjJPS5E
BhkL1RWZqj5IYdWnMqlPSjX48VjYpRhwh5kQqrewl1YR98nW3mpfRydo8f5QVyxfuiaUzafx5Lef
Ubx+pkG/nBKTBBZr3h29l8iLgvyiuX1uFoKK3KAY9tvozvH5tZvWDfFQz2lzikPDuBZovjcdhZlL
XvPOlHZPYcW5JWKeEEafo99gqenWfQlOvPEmVPjGhAjJ0sf8zNvn1+Q1/bHplIzumRNT2XWcOAJr
FfLk6TuD4d3yl9YE2mcKRoOYWpmsUSwZs3I70EMDzh3dG2bhc/hnpx6DXW0itI259v4UVGIHBfdD
gEm6RqY+v2cFe8tZ7VdLAdGBdhquEGxwSSw6f7K4eUoHfSYAymuREo29bzuSKEueDP8p4ECPX/e3
l+GK9DFecGfvjFOeFhyd+WG8pRYn7Ykv9UN8oAUmeaDAL2uWlwSm2aym7qjQ0ROkTK519mKUtXqu
U/htP6P9fYqsN6KCDuNKNSN1TXJMSN1xXnj749WsdjgVCy5jl7KB07VxYpTOuzPWn0ne2KDGzYnj
5s61lmPTD9M9PmJ5mnT+b03lM2EBazw6uSfOuJ9Vg6MpqPDCdWDDlpdN6KqRGEm79djxxVtmKhON
5R2kYaTN/TcdEvlhTMf6rCeKI2vTfMqj8Lnx2HvQd0fv9ojTqTO7/2DqvJbbBrYs+kWoQmw0XpmD
SIlWovyCsiUZOTWARvj6WdCdmjsvLFq2lQB09zln77WbJxGr+Dxw10iD2zo3ybzlgOntGqqBiITO
OP4wMiQH3jQazF1bGKCRU+/Q6hw9wsS8Tn11sSCShtyjl5ZuGI/YePAPvR1yD4tzZTYMUsqQK4ce
0QowWo6k2yrn1nN22+HfMjmvWECgRWjCeJ1TuMPpml5w+D60ap0xR4A7+MRk0njhUYbVpudLTEf6
6nN3bEYbElYmOQoSLJnl87Qa0iL4RV+O/tDyrtVxu0HE8BjJcDoWhn0xTM78ozXiyqyNGzMPCvEh
+mwKPI9z1TI1bCOx9Z2wfJpqNW3nkb3KMTv3GOkFlGoYMKxmfQRXihwy22N+KQ8hZ/Q2J6DMCCsS
YgbOpZD25G4siv4wNUYAP1Yy94wJeLQXeiSn5/GkIYicDUy8gFwm7zKh6m8No2EeMztPld1YG3TM
xnPaEk3JhDvdRGCcD10TgQdBFVJO6m/VORjTMo04iYZ2HH9Zs3kidJq9zFxu49giBJaqKqy8V0lK
KhWku7U5dH4mniYWG/Hya9CdGptgCMio5S86MT+kP1LeGlnSGqofsjykLpCc8YPGtB/SSVsHMdrZ
uakzJuNmYhPjyamBIdfvTuLaVpNILs1ESJcviEAxRJ/sLC37J7ev0m07mM2vvJr6lQ4zONR++RIO
rcYfOJFF6vbpzsgdZxWQ8PmR/NR1BOIwp/eeGmqiE+X8vnGaDnC7dyi7VHwL/LjAr50zDa9n5Jb4
vJ232MI5gMZq3nWuT5spLOwnYLVPbdzPf+cx+nIweH5EPwTlwKrfs0gXRNKlSFhBpOw5R8Q4lCrz
12yW0Xbom/Ep8+XKcaruJJ2oPAN8KM+BlfGmLVak99D/RV/TFU16pOje9iocjsobl6UAnVIoCo6I
1Xwi22o+WWP1r/YUPPqkJoppeRHWoWlJcfM99JwVe32j6wU5UZfUNBXBf5xN6Bqb7kK2c8yzBYUn
MON9bZbXdJ7zJQXy/7/892ON8P6YYGeBWvMvummEg1jVlwBNA4PyXIYnUvUyOlKkvNN8klE2nAlC
H87l8lJFQh2LWmBwN5mAA5IijNipzr7RVWcL3QYOpYITZSlye0ejO+G+3ZLuANm6jsJjjxth9LwC
LY/3aSikInbjH35+eSRRbKMKYkm9/CpnzLl4Fz2k7xmI1oPhee0BzuE+carxHC0v2OesU2A+z04R
UKi6wennHYdJwpNZD3fCXLL/nAJgHlfo593P506ZaU/8o//+HemSJYtmQAPPdFNopmVyTqwwPvfz
kJxNaiua59qjwO4Z/nouLe74uxWq2dHMp41AXtL5552qyhm+CnnZqntBKBU9DAZuL3Y9sjc/pU4Z
w5Xo+QuP5D5kT/5D4XLKlr0HedYSr6FpnfN4DLdu5ryafuD0fOGUqt5BkVemdrtqMkqhqJbpw89L
sTQW0xFLls266SUZ0wuTnrvMqrNglI439mLCQ195Blmh5A5nIJSsLQTf+aFydq21kJIrPDS+InTQ
V1HH+ZbjLwERGlMUPlZLJP8SPxIPfc2Z9eddooBrafzdRdymqG+NO851zonk7tKU8kf7JJgBMTGM
GeQlycYx/eRaciFXc4dKV4zdjVYcEyWJZY5eRglCBywpQsPwYhV+tAltI99AxfiU2XwFxJjuK7/Z
EoRQrNO8oujT3YOTk1ohcXjtM0SZjGEMASLNU6uhYajSCn2OY9UQ6oaRefLmv1Nk5TQ9VH5xh2hH
sEJ0ogHRP3RMqvdjG77PsjkV1IQYK+S/qLKdYxsRRd5Z+24mpjCM65xpl6n2rtV4O599+KNEBo5i
PnrRpjNir6Fj1Q+LgauqSv4Cd0oy4qdM3eQ8iaK5T/3fYEi9N99rq4vvdy5VAmG7YpDeWTRZvC2G
mvn2TBQYA9bh3kWa+s5oXlItSCqsiYMabVffqyCdt3OCDdWvVtXyL1uyJGZPR9jSObCZogq/0z5+
D4TVf+CFT9cONm/gkrgBY6IN5ijPd3QnMcjg7M6Ii2NGhl0aOeyDY4/GEwpMGpRz9UelgibUpM70
nUFPqfEjYTiOwTtqTwo1zjZIYF9O2n53wzev0PbfpOFUjoc6QUdP29YMvZMUBYWtvXBoOEmThbHw
wVIXVySBpTjNZPXY5iRKm7guPt35bivxFkvffUsLxsKquDsib1m1PA4Obnaw2p4eGtHO6K10ttFG
ymGskxp5wL6Mor9tG2eLrYqnZaDQqSzLOZZPSW7OBHiy/JPrwrbXFXKDEBXYjInzN2M5NRHlvo1s
nxbn8olA+mk2QZQn+smBL3qucrTwKkeWFA3J7/zR8uXwN+tqeiRZHjGuneOnbrQZBCkruCF6qleN
9M9KTNbzrMeNGBbNxchvHngBpA/FfEmeAd+hEyJHnACk9sZgAMGbQwREX5EkX1udhCUb2KR2lECR
qqJbkMcbL52rD4KKyx1PgHVEnISNs+0ogVX+7cu0/ytGUmBIlQy3E86Hjcahjue77ba9TQZO6MmB
0CN72g8FVIEKT9xMp+Q2xOaRLaR6TXHmnIk86CBy9cXvvrdeZahuiZjyY9Qbe1cU3HBt+WeI3+Uc
dmh+Zky1dE/ZEJc/Y2ZbUjh/Xn8+yl7RUOlGd9eF6NWyARFCNpx+XoomueRRUOwLI8P7A8j5lP3f
u5+P9UrfyTGW674bX5mkBBdjpCXAbbxwL8KLXl5+Pv7zTrsgAlLipXZJkixZhCQE/PxFgFv7QkZY
NjnpA8XnGh5suGFbIvJ6cX1gC2toOnOfxsRrWBX92jzeTiJqr1MvA+C8gULcl59xfLun2GUuaxPR
w6AQ0ZXjuTAC0AcDBSwLEga7LRfrl9Zpt//5cL78nVf1DFW7ER1eN1K3LuSM5eOJ7/N/lnfZ8q6s
1fus+6fMq9sttuTk+vMyFwlyXROYPOs2RzqSyJjabRqbH6BS7xgg9NUTk74OffW/72TUiU1tBQsQ
7p418c30zYEzkqcPLek02mxp43Bk3sUxj0RnG/sMJz87WB7t56Qxnkvb46TAvBLzJ+2Rf4xP3GNj
9QRZkSnuZNYG68yVZihsSvKWLcfWN85a4VNnTvu+IOfacgbnnLiIiTqwuLQKwUB5Vk0e/EKvTbM0
vRbLRCx0nzqagq5WwS4NmEjbkzu8dBZoSOmYN7MKxmfiAOuKlD2m0kEdWceeWTKq4md0t5JI7oqc
lHw8YLUer6ExnOlm/sa8VILdoSzjXACTblDuzZvsjWPUIRrLNDpWcSgfSzJ5WVUw9IhfhWjrExkT
hAktPIVRkathYTLc5hnZqGrI0xdPBAUByRglY7q9e3+Jp4skYW9km2rd4u1eSFN1AU41JS3EUeoI
3PwYBfGXGGr3lA9Vss1JkqvZfiX5rUXYw8Z2mSX2fbGOjJHKyXDfa/TyG9Gm8zUJTXF0lelSp6c7
usrobJuRlkOZTdfEQVOU2dMfr7Ms8CGNsyos+2H2eH47y/gTlOOVz93fetOhL1LYN84ecpuhI0NX
SBPfYtylO0NupGrUW58INGAR4d1IlXeOxr8ATovMsH8NoSJEW9byNSMCYTv4/gjYyyO9iQyGvTsQ
lZU1zwTR/k4MImmCKJuRHRTWnqBVqSb9rRsaSpk3ZudCuwQ1FUmGC6JZM1t3cP415U3XsI8qzvUn
1abOpqXlsxZAgU4Vke73AHVqhlvvrfCa7mDia8hmEytyDfAIHQjCCbWtjGZ8htdbQxLYBsrqFxyh
fctV1x8Th4OUxRQI4nH7z2j6j0nGnFknp9pGOQwPzWhySbPdVy3N+3Yk+7gqiDtzmGFOQX8c8DY+
5qJbAsr4zopiYOM3xLiFc3JrvaGG5KbUCvopU0gvfR4l8eNFbww/tCYaRlULhbgGdEUrZ1FqA/Sx
k+mav5sZaXKDHZ9RPNQ5WWjKrCnz6+d26CcYkcq8EvoiDqE9//75U5rh4MS0/qcQ9nyFxWhecX5J
9GyFYo7Hx1BP2A9LAyutx+4wTCUquXXXk23djWhjJgTHun9zF5E1id/wEoQRMMKVtXNNHZ/c29H4
8HIs3L5UehP2IDAlwddhwzcEB+uLLA9m0FOATaU4VJjYWMp7ArYSGzLEkKM7LtUlL8buyhmou4rR
73gwqd2Fd2zDOjwmdjk9JiHHXIqnbJU7AH6qObK4o/voOI7ibnEuFXS/8abUZ86GnLsTs7n6Tt1c
C1nYOxEHr5katqB0xGNUiZe21eDpkAaMDC8rqy2fQKeRFtT0Ym86lbpinO2oCeiFYjs548k8201N
dR4YH4kev+XMzLjPxHswuBtS0pm8Wl76EELyXOXDEulNR7GvPIFvZIb8h9yMxwZ8QpumIXkNaA9H
9JuYFFV+9cJlK4RzcEXNY0LxmoaHqd2Gs27eP9Qo4mve2wRnR2XwFHbDi5nQLLDHRu3GnAVXGIQi
mv3Q7MZuoD9okkZvhVAXksx8l/VLkdTNG0YPobLHtDS/ByMf30fZgEgzZgtNorGb6kG/A4Ka10iB
3RPFdYMydh7AHUynqfTnX0ZZOL+4abDNeONDb+JtiIe+ONUlg9o2YdhTt6x+c4ffjjWW6XiIwccx
Jge+ov/mcafD6itfI9edHiGlfuHlGt94Bvnk5h5zsY9rKZPvtZQEO7UyvtBsqtgvSI504I41Xfce
0BG5mCOaqqA345dBzDvTIe97RuCzNyKV3o2UjrdEfGON4BsgjofPZpPsezwn23aSHk1nmptdgugq
HVLrZJmQHAjnJY07KWbg+XFOXKZYGykt3nxwJR76ab7qAT2/Z8n8ngHZx8LIrCCIqf7ZhCXqT5MM
Ckc9lSr0nofRRrdPWJqImte4Yb/r4/gsXRJFcANR1idtcXai+twmHVMAN00vfnmOJ9N9U8TxLNem
8NpVoPnihZtbnPYq7xwJNElZ2IM3CWxyFWiFbcaEYSpcx4fUoK/PXN7at6PSt6apn6fRS14mj4aT
lP3BL8G/Gy2XJlRF/4Ba4B92bCSpy9XCSF78cnzxQD4Hrkq2g4dWt+IQ19lbAdh0JcSc3aMJrqJe
ZvaTRPncJPm7tl9mrEL32B48hIr63DcAMCMVOO/CZyvn13/kxID8vZ2GezE3a0yt4WsblfYesswX
Xr+l9i3jO2MVa0u5E+5n3L0nt1M+seLmswe3bNOOk9hKS5SURbBX3NdZOgbfeirRKIdkzlfZm2hy
+PaWGd+XigF8H+HJP585xiBOLs7RUyjugoARC9cS7a4vuq1NCPbB92W968tW7aXN4xYhoCrUm1FE
+c1pTUF+EMrDoBcXMuLcjcWU42izoOCFAw1kkM+S6r66gzOHc5G169FAXwCjHjjdGH5kdTU82d5n
ZI3eY+Omd4vp8sVkJLJy29p/jy3+YW2wDhhDHe4nZ2rudQbnr3ElWtuOoBgm2U5r/B5qx7rXcz1s
HMAmmJOA8Cc6v3sMT1u/OyPomm5URCDJ/aE4FL78HbUwYhx9m+3+O68iTFYZRibPCj4zbHBJLgXp
scm/0RiefAYNv/pq+Wa1/cdVKrrQF4EplpED7/fEFS+H3ju102uueAY71Nh+EumbRUNQTf54Dzyu
ydzncCCJDEPviXPJdh7btHF/+Z6+qNLtzp2dfv9810r/6dm3t1PMrdBK8wUkaX+rJnz3PovOtNz2
smrqJ4DRn6KupztqZG0mw9ZzFUmtC4U66ca9O2cawJGp94VLUvdgtQtD32nvca2BvAHfpTsYrvxm
9vjlMX0nbuSlCij83ISjqcX+y9iObz/1vG+ZEbBDY3k8AsKERQ8g7Jpx09qNcdO+th/LMHAvg0sc
cAVucz+IrN0pCuGNyxn2yC5q7Vyvqvb0JOi0T++JjIMzzS8ovbPLKjBEr4SB1es4SvUDwpViH4SG
yWkUOa8YjHcVlQNsFkSYs8l9bzB1ZipTP7Q+sBJgAohGKgyjBFcR5lTmT5gdf6Vjbd0j1PtwY1P0
yK5v3pHHvrLYo2yhRj7M6URkhNBvBqSlu6ocuUtV/ERDHciEmOx7SABdWI3h7WcLKUI2gVhXX1aB
WZFRHL6oKUZjLRkVuxo9M/1sZj/YybeeSg7mgNqfg0K0nzrQZDGbKGVRjoeGq+bNjOFNaajjZGKE
TEEOsV/Da8If/+p1hbhEVJRgm6buLnk6txhK2NHtOTnmtptvsxggU5JMb1YUpWet4DOVnbMT9Fae
x/LbJUFhbcXx79bzkXQsPwx0W/Lz2l6aV6pPdfQqCiQ8ED/fTmaO7MfTDjat99AkNLmd9i+rGG0N
907cYQpbyJiJPH4CWDJ8TIR70AC+wPiMbkWqnrwsaM4jQM45eM5r/J4ejvgN1I2e6MUWbqbpPRLr
XDwJq3vuXLt9mCHWb0uVvdGgGV5BalMBaONx9NCpckXFLZj1vIKK/2IkUf5GT2FjV9X028Hlj5qw
DB+mXZBNiAE83BPk2s7EAjC/GdP4oOUMXCSUT1MfjSezUJ9JH4GYwtY6tsBBiQAGz8RON6JSqIQ1
7rs3yWGeBqwJeZ1b+ihDQDWYh+EY5c0dKvIzPTH1b4lvyvwl6zctwucZ980qG/3iNYcxSK07xFfR
2tMRgsWnmAGfNdnMMZKA162ZmBgzFMmmGDzWMGXgy7jBi/L1sxSO/09mv5Vv8wDNXfAMD+c5AbK6
y1zWIrugx5+KHE2BBShH5ox3GVwzqUskIiI9rzM91OvEj4Fs93V9o36dya0swpuUwVvc5E89XNh/
3kxfpvHLv77hRWszsFDTJW1yhCAotoJR6aWKZXDwKSOxpQAB6GafaE4t1k2j4IxO6Yvtq182TE3A
NPkzZ2CEcn31WfEArYbCukhGk2Tm5P2mstPpsUdYwfxHYwTzoxOd/ewyeJSabWeIzWTZ9W6Ek4SQ
Qme/cS4+4bUgiXlBO00V6jlltRzub6wA44flQHYaxBg9uwpcIhKxHgYiF6o30PjSQye5L4vci6xd
HzdCp3+BU+FaBmweRIZgMhygzNduWzK0QMRHFW3ICm/NXH/RadffnjK/bdkU743syJG37NeZEJDT
1CXhHl1dcepcslGLxQXrY5V4ZnbgIJ0DfZwHJbh7gBxEFzPn5n/PUbv8HH3zmI9G/KchBAq1VrZk
ubrm0cwrbzMYbYfk3A/23mhZp8bjWBlPHOuaAiQvjPaR3SlBcuOwlRFG+sfxyHAe7DE/FCxL5sqi
qbRVNq6u//y5bIZsr0diZDMOqhez6qMzfeA9yz1/mnwxr3hik7UTZfY2c1JCla3wqdmkulDHkji5
w+gmXzzlweXnhfsovAxYa7cShzvl6sxEvAuQS8XgAUsgy5dRJxVdCWIGSboAqdv5l9wd8KyCHPQ5
upHiB4fk1LII888U53qjKq6u5ZoP2N9WTZPJmTUT325ndYutmu/7Px9MrZeMvu2DZbspzgNYpXUu
wKGzXW3ioSwp8FhZYiNu1/1c1P/5eZjyJ9eemNeL7l8BKOAMBHG0TW06Fdqky2S1mcAhGiPEQkeQ
X60ipaQBP7LSSjlYJtm10EiiEIrG6vrzLh/4xfRR989laLst0NsjzgK//Z9Pv7wLW1xOYWBeUKFY
u6ki19KMaaBos/rflzLhN14oNuDOtD+QnkUEnmDeburiteWq7fokbk4zSjIYuUB8STJmhNUTckng
DwKqGpKKodJTStrQiXSMx2q25t1AVXQq2wRqzfKC55O4P86D63kkSaLGZmdBsCHCjOSqKEFHThvL
YTZoIFKmLXP6ebEG582VADyT5UPuhK2B+wa/rewwgZK2WdVGdLbTcO94Kty7PQzjEQ5zmjvEkktt
PMEwZzIIVOQklijA2i+O49VpIswqIAVWnky/gEWl+FAOxWJxT4wGn3uIEOxHLE+Wj8KBM7pdh16r
6Dd5IxgZ0bNjQOnkAUfY5p1R8XQimqbdIY59aUWzKxmoM2TG/tLKbthwbHZWYvBei2788uTUr11y
n5DOUSZEXOyhMUDbmeo01vVXLmguokZXGGP3yI22do3DGuubfUhpHrM0Naegjd7CKI44DzREYDSm
s7LwOWZx3BytMsWrXcPOAjmlTvym/E3NVbFhrEZG0+1iWnwFv4zQDnHr2ETMllEB+KBFJWNaRXn6
eVdNuHPQPS5XniGzG2fBuhfgK4FM7QiDvaG8bE6ywlagpby1g8KhjuIdL7s48PyuWOSLI8r2BY2a
uBaaqyCJ1rNlQehD+LdmAIxRdLn87ZJkDSRg3qiFrFYmdLQMhous6NNpjBPI0Gokg52qFIB6urP9
+fXnOg2tv2t1GO47iM6lmwJBYCq89zn8O46Z0jJL/owVRmB9m3wjPXXjtvZ7Km7XQhTpRGfSPwci
V10DcRJm4jQqwgOLx2JU9NFgdAKmYOe1ycsYWc7a9wd1aDuOVJ5h2QemfS70ZFZx7l+I6NITVMOz
ewnQuM1mCtHKHbdD4NrQGxhopiuif9Rpws3Ag5TLXxNdjG0mA2gPJARYvkPhFqLQq0uCmZZO+8+7
xrAY6Opwn/pdt8Ws/U2XHjBsM1FTkRYZ+VQWfGYsfLmx8ip0kD//D0BHswpHCFfA7UIsC5zyLU2c
iV/TDAQGrPwRwUONIwP9rY5srOLOfCz9/j/Xd4zQr6VJ95pb9hIwMN4r1853KuvgxMN062T/MoT1
c5YxuHbrwdx4UUf/uhgz2OnbMuhejUJQlJnqTYwtqnwCvrhLcIM5DNjtMCRpMgffTN0I7lLjWOwd
40ZztnoA14c+32ZixjwQonSi6hvitDNUbRNXGPSKPE/GVRZVlChBQVIVWigebg4vlHwN3OjIzLON
3bZACkoByKMxXpxUP+PmhjeZOY9pcuAQg0Vn4pgFBhv2CD75gYCAS2REj3Y/sbEAdVw7CniDZ/vF
NsdUBHMyy8jydMjuMtgNTY6sLHn+2TRzMC199Ojl9aXEw3Hi9t6mAQ8rIQoKfVaYX+qC9p0VYVTE
y3mKsCZRx7SXyK0QJHWabPA2PywKCYealPpLo+P0xrNSFGeOBZXytzuMeyfCsi2JXWDzslYE+DI6
6QH1GuCWuf6YlIfCO03CClaD6Y6MpRP3PBbnXlvdQVjuK3Lga58MpJeJGAuM6Mmk8vS68PPhlxGj
FJ4Lh96w6R8cP/i0oNJkmW6+h3l4mQLdb3y3yU5ZjnCiTRBFNeAyIBijyhocNE2haXeH5Ut41PnY
1UV09FzS5JoUpQ3X6UMNf0YUB2x3aAD8KP+VIYDCw3CxKer2rfeqZjDxWbMPHf8zjaCXQGNHkdHb
6Z7enUJYw0Xs5o+0n9N9b85UrZUuT/99mSXb1CzIEKcRhYTfKW95S9bX6A2HkNmyK9QfgvuqLaoG
rNwVTJm1Q9Nz3WmWI0xx2WZYIsTZhadd5xfPiIt4vrwbQ+Zp42m3RubDntjlgQ+njhUt9UKYm/Th
19qpBoQ5K69zjBOH4vgAVfRUt/ypXF4aixyaSDV7qR4D4WOzlPxwfup0G5nWmhup5xDapnvVBsei
T4x9mBRcvAkve+aW6KzRo07o5fBp+3tmWRFNbftznBY+ctTEi2jbZFgi+bl6X5+Rmgtvqs8cwcVa
ChsM8vL50Abn3MeQPIZ0Md2VsEyofbpzPucEzbbk7I3LfVMECnUWIT5IQhMb0b37FVR9vIpz+9Wa
ps+up4FF9/hj5ti7Y3Z56xvH2hNEY5z9kWWtwI3385lsxIyoEZtki7b8ZUpjDIZx0j7kQYEgPuii
3ZDR2m0CcQsF8k0/7V6DlIhjkmp7SrVR7Oxg+NO29ABSryMcuJ7Foc2Goy8xCntLJvo8cQ5YUfCG
Z4FJakiJj4pC43MIK3oGanrpSpRyGc6PVRXEr7S5mMosL1Fphrs0819Mp023oTcrjmQvZFW0JwJb
CAoZdgh7cFwuTuzEnqbzz0vDJIGLwSG0y2E/iWSHqfr3UAA8bkvvo+r0KwOvcq+jbMPCah7LFJ/f
T+6lZargNKBnSSTyGmTxZ79CvJ0CA/DNGPU2DYTjZCBac7LxXNYjos6pPdktViQ3A6OBaw2gvmM8
tCV+05AM+RZRqM6xE8fRU56dDGN8kzB5hNnIg2FCZ8llDYl5NMqVvWRFgsD1EAUGG7ZesefMM5xG
6o7YwqvBT/6OKhlt0JKfMCCj4+Y0HyFQNMdqSlB3xcxyyqHYcuci4+ypj0k2kjuAyRGOpUd7gIeZ
Bxwt6Y/9K+yM5kwLidioKG5rq5UPNj2A8+yT2ywC4zLPAM4D+yXzkXNlqfTQgzjqsS73aRiBq22s
+6yphwgijN/kQggvFMuUNnW5CtDgYY33kHJAvdigbiITewDSOVv7Gb1VLIph1WcYOUUnf4teZQBb
Bb+tDDMqQ951vqSNJg1+gTr/JCoP4ec4PkNogDsUypvIhy/bYBtRwLsLP84eyqr+Mw12cIpG/fEJ
9yNd91E9g4KyLcwBJV8OIPvKD85z7hl7q8i+KE3Zdi1anNmC4zetJ3oyH4XdAueMvmXTMSw2UuIn
yCvwWPC45bkNUksnm0HGcmUIRfec3PLHLPYg5IoPV4CkmRPTOwy+CZ9c02jOQ/ulL/zkmHQwU4YI
lmr+z4EeckAf+jVjW3+YLI7iNbrd7RT8M9yp2mvC9UDbehMsZAaXA3q1gMAkM11X1P/oMplUZDkD
lUw+IgGoTjSzCFhyafHUyYUNmH4DEpZtZqT6nNU2Ah22s7PSv8soZ1WdNMJiUaH4N3sfYRVm6hwu
7CEM7GFXN0+D+zaTu3qtSxRjowDyy5UfPD/duJqZuYpQF+dYHdLpD0Oxv26C55v0VXnMY0SUhfwK
Oz8gPyhBICPyZtjqEhMpqxvOAgxGBYYCwqchZEes76teZN5KmdgmjBrkhhMCEhtrSjWdnKCYt48A
9LOV0MUlKnrcCrGEkzV5z47jEcHgcG27uMIQ5gQhQewUa3luvwhfdy9DgTahzmhNWXG3R7SD/qJV
x46oF47SxVOmzc+8q/pDuSzbUcJq3XffAY2UDXN4dQDXDFtg7WV+gF2sYFsJna8yDnpmydYbBcKl
T+fsSuGyNiXO8yhQr4AA2sWPD+26De1nH1S8obTYgIoPtpM5nsKRwwSmwmjXeuoL/GS1p9uxMcbU
IWqgI/FOmPuo6XJOw7ZY66L8JPndJKVv0us51d4mk2a8nsvqgpUguwDxol3DNxd3M+E+JTIdglWA
fcRygs2QfydumJPJ6Hy64RLxZLUPWHfpwTjBtjXmc3/wWveblny6snv68oyIqpkGfRZhFm8TtnbJ
rxiMGx3VIg/W3uLiMNuXcVjo0ZWFeWbS+7ZBFwOhycMSAsvCnXHtJu6jjr7Hcawf+d3ypXECdFaq
9h0LmtFbv3iYaBrB58VUq9jQOvKm4a1CiHI2Yy1vQ2J85lPFE5xiFndDsKpx2l4NlXikLlmvUwfO
3qZxj+YCJHLM4TUms63T+p+r+xMSpxXBLYToaQgVTWRtNAddFcOyDCanuRlFeLFji0DTGioY3Iw1
bTli1nPn75TKhgOMu8oS4VLHTvtsBHoeNq5DiBR8jhgc1CZa3CQdM7OdOcQ3x8Aa7JbX0u7Omuno
Sju9TwKDuk2y4K5MsS3IKGYeHkUleRnVxU07VNo87MTowkT3QDZgIfFuLR70Qye8f75rbNoiQeM4
QFtvYQl3+qMuHcIibfKa51jue4Yu4Ic2fJ+AOUrMJ5Lh2H4qhu9A6vDiBN5r1DjGISrLe0dyXz0R
JtA42Ko0ZsGU23ID8pgeP+E5DMqddWFVTPrdeUNpiIBF1UfkV+tRWWQJVGWFBXaYdwllm+rEv8xz
H1JNIMog/mlMhY+JBVcjdrJDP9fXoRPmQbacFefpg0MJqDx1Q2+EmdtBLFAaDtw0Rosb1qW1j0h5
3boDyi9q66IwOtYSFJZT3OLGYbS2lTWNxJEe6WoeBZkdR1nZNXskFswMJFXvGQU5wcmGNTgHsT+a
zC3nlmcYS0SGuRnr8HuStH/quvO4+Tg2FTNIAVUWL5A6ICtGCFuH4ViYZKSpAlFZHODbLyPOKClJ
U62+Ezv2hRrkF2NkqN2RD/OwwHI2wr51ROoQQQ+TsIZVI8+Zat9ArB4Kmk+bcPFfZ6ZqNszQHiVl
g/SHo6ZVS3w8kydNQh5t91sRyN9ZPP/2bWJM/LmykaqkPH5zyp2yGaKaMtztAc80AvBM82xAYtjR
Iq7WhBhthqZ7nJuxwhOBJKDh6YWtpyH3a45ZRpBYaxvWw4kZ/LIgRWjxcSxVXigORPQSdWn4jBBw
Tm1yu5qQ8Hjk8nSxt/9v8whT1z2G0ILjg2NySBmPzWAwT6r0vmM6MHjzsWO4Zk+nwJ5v2PGMjRlH
j+Vc8+hhraMDA+bEjwPkr7OhOQU2z0U1E7Ad1OdOkTrREeT84ds9+0uffPu9RAKH99d17U2Zj9ZJ
Fvm35dQHp8Isk+OM2pBWfsymvt06qkXZKeU/VE3hFRUFC3iik9+1Q+YMacrgG96CPLr3Xv5HAEkH
9v4/7J3JkuNIlmV/pSTXjWjMgJZ09oIzaZyMNNq0gTjN3DHPM76+j9K7SyKqpCWq9rXIyAgbSBio
qlB9795zx2cvfmYxZaLd1aHUDpE5y9PC2iB7wQsnF4QxSMAmBWE1p9bEZkiUxcVfAdNFtis+wBX7
rwXLDJ5fssXa3rzge/ji8ObN+F7wVNRkOUGhZIBiSjqlbvJDs/MXoy7h4HSdi/sdJnQ+tSu1K7FB
CEU7jbn5QsvxXlTiXaQwQPErcqrzApGAOPaiddwql6lvcN4EHJZHi3wOnM2gpIcayXWxjR8eN0Gf
V6X8u7Ajci64nQhy7IL9NJAax+xP2oQiF7P2wSkqsuaxUTR4jQst/SBk8TykGQUUdUtBoD5ErocY
KzGCdalb6bvrI2Zlmx8buGhC1cYXJs5Brvyi170RsSlmhc107troLFp5em5MUt9zftDXsHSFutAI
J9pO7gT+Bvex1XOjHWwx0BiQ+OCokocggfWhap9w3DRrOA88mKr1WEwAnRhSzSCQbvXGrWGP0ESe
zNoCgkKW+BsijOECDZFSSw/nwQ88UhBrnSdERX2jVsqFSmovNJ2SgAIyuxC+I7rphbatBfgr2l0p
p7iENFpKG3Vi8JSB0L/JOgwkHXtvlWPHnLCjbZgb1UYU7apt2f5MGKuhPu8QpdeTd2r0nthJNK+r
Iu40fLzoyoxk+GCfbM5StGgw5dXnwad3H6TRuo41WI/kFhlyJMc1Tp+w4DlfLRz07RxkQaJQ1OI6
WT+TWJhLqn2bztCQEJUTg/epVC5p0sdbX2uffbbks5bIYxKlKVjHzqfufZU2B7DOAcJlYOIPGofe
ulwcNcxJA/2lJcjHkxZP34NK2GmJRS5QJ6Z5mv+qYclpiYRloGn3RwR7VkhdiJaVh1Mm43wHkTA3
ppUeOGetKobZ5HY7A3F43hBza9PItZ4lptui/rFwO/BuU3ZXG5zxzr4KfjbEjS5IPpzIe/ODbePm
l9Z3+LOz2kaPEGebB1dCADfQVIRVSrEFtbBog66b25FTbNECfBc+Njg+yyOaO6KMXT96cRNyv2Rq
2aLM6+BooK+ufaG/qWi1V2OItrqNhXXOwXfiSWR6K31NLl+LH2DKL8ZomfdJdZGW474/JcUYP6FZ
E+BC+mKpGxqbxASTTtV7Gy9k8zYlaMEy3lIYWXnK6D1qrQrC2xcLhHuETarvUG6MiwqjKG/Il7U1
upFV8ozVez9Q1zP4hDsT8xDZK1j0qzqfM8wtAGUQ2a4WFkGPfYQqqqvuUfBKRxf5rbRvSVl1VFNP
QUxmm7KI3N+wqaLnVPQf6jJs9JspBtbJDs9khx+GtvnSD5DDm8lllWcupzFKJb6JXieeCFerSDsq
cW1TCi5fJ9ul4lKTxt5hV+DYRm3aI2qikRfYYYtfOekhmcJzZHUOf8xEkQ5A6ionT2WWmdOHP9UD
MUeKQAytUedLWnvrWvEhpik7L+xwZMMZaPuiKedQ4MuNT5wBKSh7p+BM4dgQX7ouh8EcTgRiERY1
y4uIMtdIuQEyIJWP0DU3Lsbnma/0yABMSh0+HKfGPwyx9lEXJdQo2p+uc0Mvy9muwDsZ3n2twlfj
oIBJwuo+utdeSz+dxPpFFZVtrjXuQo3tTmLFn56GxdDUV7Gu8Tw3pOJGHnYJVksWjPe1Gapiltf3
oGh3qXIt2WJSsR7GjV07n2jzIdsTL6si0gR+wxqHah5dNyDXoDDbJW7XZhua+odepCezwkGPq25J
oaKfpSXHmMSNbm4Q7CG3bV1nuKROsftsFU1F8krQWQpgdV4T3Ea5te5lKaFHanExfEGfcCqJG694
R8M7VOwOl16M2cwzk2wbVOJYN5aNXwjpLxW/YGmNKYYYnhm+/mQz6OaiIKqJ3cLRLs0tM7rYeGa/
dqE0YE51nuP+O4fVzwkYx2yfVz65KiMZ2Lb6zdMworomSMsp+2qtJoVO6GtLaQLuN9k26n2y7Zr6
aqWsqffCukJXxHJj+CSe4kfoM2WvOma8UFtuCA1YsS5GEuk1TlwOESkrNY5gU4nhyTEiqgFmtgp8
wpCaFmJPNPb000+pUX+CmIR8xtbwqWJazeq+vtZ0ZSrkgss8sMgAqrtV1WGlqbGUQnxDtBKS9WJl
T6G1171nz6rfJyvL4ekQl2j6H9RC6eaybc5T4T85Tf3lNt0SbXGxHcayXc09kpapTajNm9cBO4N6
ljeDPHsD9NVKsA5OjKyOtWPKwI6qQtUvOjETvdpwyKYIaurVLenrfpv14abM+1PVmu9uWuYbjWQJ
oq29TaQRcZAJQpJwljnmOJBfZe8TH+JdXKELpRKYpl69RQSAtcOK8o1VdebcApfej3TNmoxMyGbY
0QGblbmzVWPgiJWy6kNK2IYwx0VjVNSx1QbGqIdpCa4CU1bfYlCkzs0xQm0K65nI38G01tCBAb7F
HT2P3nvRsQavIqc9sP16J2ay6njoFkkyrf2+h/LSrFRQKHMkGDY6bDJVUBggYyw2Nt5xO8J55Fs6
rvgwAyVYNschEAr7h7jhLAFWEfNViJhhiqcXsyN4IfRXyPHujC99JqL4V0lFFpStd04UG58cDlXu
oRfRBf1sm7Q4QcQNZ1pWL/87ouA/E1GArcS0Xdj9//N//6+v4V/9n/niR/PjX34+fvf4I/35z388
5XXe5X/OKfi3X/qdVaBrf8BmNoTQ6Xk4pq3ycv3PuvnnP3T1DzqABuRKy+ZdTIt8gyyvmuCf/zCN
P3TbVZEWWnjrNEc4/xZVYP5+Pb6notZTdcP8r0QVaI7576MKNNexeaIL8LaOarqG/deoAgJayck2
TYKHUvenAbNhT5P+SIR6cWv15w4gwveUArXBMWOGRYVzV4zP7MLUNYiLGAYV1XGKduStRSuog4DD
yvpQuYCUogFvd5iF9Rqz4D0FH//qcKxWQdS2HvHWzhFYIxYuKj4J/OQ01Q/sQqeZXpf5yreDdray
aXtqPju9sqO2qqlvFvKzfcR6unWm8Z0b1K4whEAWKvlxHfATqIkA+g1NSdPVI/wK/ANhdzrTJJU8
IBZyIMUkmjcTsgN4kkq3H8VZFUgGGoVQVk3oz+qk4pUu0b9RR7F5W5oIpos4PNpMPL6eFM27msjK
TpqLJE1p81MDSmYR5R86ckfSQ9qZGOhRTULllxC8lY6zHEOHxTLpgvVAnzSlWPQU49rT805gZe+2
U1OZq0J1pq0b0l0QnVhq1sB2sI98rtZDVYJim21t0+GMo6Xs0IwHsjCWHTrtyfw5YPPR2HgBgaFR
77mtvZyM+L3OwXdx+2Y9BjoyyJyGUAFiWl97JYe82ZOpGyXlNtUFuym7h3OYwQAg7ZDYilXeFa91
ax9i0LI+xcdNGFbavCoFiiR3Pyqls40GOi+YfQ2LRIJRE1BYfWtY2jbkQh0/JYWbcABOT25cnxUY
jlR2x6PEnURKS08QAhfVCVhjVGPXHlqUuUf+jdmxGKtmHoKUbHHU51ejvuqUHSl8dkDUtebThAVg
sze1DUqMdBWfx9x7NnicZHEegGJwbIoqsCLSC6ronVdDYSTy9mb26JRys9RmMs/Wq4JhoQUWEATX
+UB13a+NArgLjcEJbsB8ZMPRhJcS2ZXuexuRJwuGKHL9YKkaWExhccVGuc4ULHUdTRIz2Y6h2OLA
xmhbUpimvh+muyjMYKDmZyU5kO59or9zErhN8AwtlBBg1IhTxIPO6yS7EteVC7wUpMROU3iQW+Yp
KCgLJS9A0NbpMw/sXRemm9IFjYuagVCoBU3jtdPkqy7ZB7jJsL8ikX/xujvKioVPpqfeY9Gy3+G1
P+UmXc6cExTkCMOZSOOOoBgRoYba3NbyA8f2SxdkB7cpiegE/p9ra1Qab9ZAFhm+k0TWijI6VWG0
H4BchxETuR9XXg6MAHo2YHw2w1RaJ4hWbMYjgIld0m/jgCCp0GWDPdxUlGRWLo6osNhWUWgE6FLU
w2ZCLZ9jdUmGcG120b7hb7IJactlZ6yE+hN8cpBe5jAlMj4GuqfrkWY3dhJO5+WTGDu20pu+7Tby
S6mPcrtVz10f4HHDflVDSuFuVaSz2tUrOOOVa1sr3nRT0JYNjeBYav0eGPSz/DqHrZOmhM8jkXOF
TPHUP1qdjFjiPXTCOip4NPL/07pYPQiVdbjWbV49CH9o6J+KBskcIrucr5nOQncoh9EF0yN95uKX
LjF6M5vWQUg51p45gvZAslJOMgBPI3LKElul9xBxj1tDJzqRTzqnnN8H+WYlb0fkTTDtnI0wEH7F
1tneFUmxEWF2iFU+jDE4Nt4PGBq7iGqefLPcPyQ4F0wiw9FWb6P40ypCPlntCW36u7xK2+2uKAXW
qB6BKpYbk8o7idfLrNnCi/xpIficQE+LIT0Y1racoCqUYhcMzta4d2azoGuwYyf5FgvnGgX1IkTd
IOMgzbxfCYELSe9eQ2p0lTLR80cygPUhjfYuWCa2L9ucoJQhJYRERzbDlk8Z0CsqGMIwvTsTDdEQ
2VtTLzSL6T2Ix22CrkZR4pDZ3RJjI0uf2ProkydaCbFp78tpm/Ctxgif7bD5kENZ3nNjQHpYnB3E
DbjyLBJNEiIwMjgl9TwOrpon1oZbraPIIM+MbZXpbKqaeOI8PQSdt5nMEx7U3aQEz/5uFMHTmDOK
anM/del5JDvBcvSTQk1pqkjICGjej/c8Y/2biB9WyFfxj/BD1mqZbGnOLf1sXEDwxGKL8QcRB2ZL
+WWnTJde4m6MqF8hJVuyz163unLgf+RuLrvdBNGUSz2ULBbM5TrsVintMdudaOYry8Kf3sbBgPoH
64//bqECWTytUZcuGQhbqfjPmY8+2vMsTw48UFcQqoDvSmjE3IF9L7+NK5NOAsJ6NDF6rKyTJjzD
orj69D8Aq3kdoKUMYkpi7wfCPoVItxaniKKe6/S/beLUFVWs43L4ciFnathQARmdAs1/NaL0IOKC
gnBQXYCMDx6zAUV+HcP9YlAF8EvxJRNr2N44H+682N6L2tm63C/LpuKTS20ONkmnXHcG63Ts7swJ
Fbpn3TUF3/Zg4/KFOWDYrJvc7KR4KyuAEKOyFH569vJ6X9fDi5qPByTa1NmeOndVctVufCfCFIhx
8UHM63k6uq3+1ucmpM1oGXuXLDY/FC14zoP4zL77wzezdd+z70jCSz2FIcAjc8VatzNpr4qlEk8H
4ABrdehe1dy9ADVb9DnmIJ8ho1WLEVSbGC/VMJJ+QBDOBW7DslZloLiyNDU+uuBbaVhkCXMZXDLD
i+WgfifINMocUB3LrcmZkZIeZxu3Zg/EcdebFPiDq0Ev8K3ykSTqRu0qAG/huvOyra8UO3QLp2rq
t7096+OI+xixUJOKAP8bI0HxZLjTgqI9Tx40H6daTxYoTRd0sRA0AkymgbOKNWMZk2mqk90rttXo
bkRDVbhkIUq83WihL2ndba0Zq3Bj0esZfXCtrMw+aaoYPoAdoN1xYQnqN24KVX16e+DGMw5/rTNs
OprUffdsULWr4E/HbBpQXVD5NOdRCaKdUEe8t7AaxXyAliq/HoAK6xp/m3ocs8aDYaxdEJdyFGj1
zxaAAI3cda54YIDhg+w98Q16Gr0gS4yFKG7kvFZnyJrET3kxSBmeIh9n3sfYnlTzioR9Uw7joVZC
BAPthWjOdEGt5726BwmdVyN6HssJ2Iog/yLhNdGh9XlzbdLmpgdwkbNg73Rflq3MdBYDmGfrMJlg
62AMIovE/ynHd5rF57QrTlQt3jzrrKTFujdJDY3GZ6cNL5h0LggX7lhl7Q7lbTHuDLCgBdAUwoR3
mvD3nU1sqrN1QIIX8bBCeU2eAoflUN3V5P2mubOhgnKyDQhqKIoU62cawcHUsVnzjKfeY6v+zQOG
m8kICoZeTmsPZ+Y+GymZYanQ4eeF/lJD5F+zKYFysmz97mr5PINtf98gfLQkURlp3wl5Vmq9aWFH
VkiIvPJbCSicswls1aeCvYhmUZWLrH2QN/u2Zl+zJ201QbW8jLOE5oZxMsZmPXLJY7VXyumQJ9a+
InkBQco5ypo9s3E+1iiJUaFRENDncoHASkhjd9gqjbmnIQllPFtWLTFETKDJWOgCXgJEXjh7LMyR
DhSHLASKG9tuzDdYH98V28EWx/IJ2bTXfKBmlMY1WoyULGN3D5Fsrpjdi4bAQ97nUREA2U9N351o
ZP6kqvs6mtl9DIsXW2dfhsRmiLTvIXsvm/xsOozEoEgPikXTSzdPOq4/1itaLqGzJrFl7kX1F2lP
G8Nih4EOtpziLRF0c9FhT8mDvZdlT2bWgx4TWEO4CezwFdZSA7F7MynrUYd0m/JkNKxV2w0HRbBL
pc7KgGzA5zdkCgSGcuno95opoa2e/+rUFEP72j/rKCfaov4yq+xuR0tDLy+6aX9YfnBzc/RY4mpn
uGkUOqzwDWll3GrbRW2womr7lPDtygKwX8MQkA/CtK5vHmgtCbelLw8Ku2r4DZQlZQ17MVDfYjN+
H33/paCA5bk++IFdlejPQPffjTw9d9ZnaHb7sPQvwaR++/0LQQk7WxDXKUCG0KfS0+xu0jloyHMI
BZgYwonwbvuvQ9/eOH3gQWX7ufNr2ifJeMvEKSLHVQ+TsxrBBgnGa5kWh6YYn0mYTur0EHXukbt1
i/r0rJntEUDMJXOHK1YwTP6/xly5jWtnqp7LN8OIP/syvrcFky2y6Cinh05lykB1kU8ueZ3yrxDA
QyzF2snL6vNxZ8PG42ShNN1LGWF5H8KLRVV0MNO1/LVMbW/y1+LRuxFdB36nPowYuFqSMKvE/EDz
dPYZRF5nfwTW9Gb0zYUd83uRVFdkcU9ZT69XAZZb9qTZtceqbm7O0NzCIDu3JqXfImSYI4Ttm2sX
J2dIhXd1bK7CO+sBSjAtOAbZ2snblyGc3rCEHIciOU+J+1HH+9aKNqPevwGPv+psIyRZ0LW/Gk6A
cZd/juw4ZRfGst4TZJ8Kzv1scK/Y/Hahk9yFWZ9Fsix95bmsrA+OztesVm7I23SjPctBYSbeLXLd
D/kxKmn7Mg3Dc6WXnGIgRoRndLJc3PAsL8FylFunI3qtfsTANIBUXLvWPjKbb7rbXmxveA6HbBeo
5FHxPaqrPFURzCfdxU3TM8AiuiEMrEI/+QhTS+gNVD0L3T70TbY1rf4a2PZHCihzCrx2ro9I4u3k
ve/Y4IfhvjOGN8Xsb0OtPfHJXkh7B6h/CLz6GLYKG0H3mhj1UW+1N8UJEP0eFN1aCp0MNC68paAe
lTCLQv9V/lEIjXaV9gmDYN+7l3SMzlXqv0YNuKuwvfoGOBcNlpa4Pl6fGjcSb0fX8U+AnuNDnhxv
Tq/5rDGyh6k+9s6XEhkH+VaE2R6BXZyn0H8rBuVmZpDgxVvQMe/75oiZ6xKr/qWq03Pe+Je0t+Da
YD7Kfg8bhMXXxq6P5qA8uxUCXv6CoV5Fx+RIwR/0fn1E+rfN8CtxrPqQPwpZ8qxYyk1VGjorBCLV
waVIg7MKOyGp+/0IyGlkpQfht6zdaodbeQGD6mBnN0FIIsJotzmM4iT/MA15qH+WW1NjPKlfqB5u
PCRAwPhErfUBxQzvFDfvuU5XAClPv6DSc5UfwBDgSCUY3mkuGq2NOAU76XO807jGzjm2mvLsJOKq
tzXwEq6Ljp7DujUE4xt94IsS2YCP2WpnaO199Yy+5DCh3IzVt5QJCk/+1WMFrczjoMQIWL1nP5tu
PTuDUquvruvsGZvbZmJzxeCTI0ot/WNlNa9RH1zkjGpNmLYHLcupvcfsBneg/3rbuwqVCZMk+G37
N3n14xitPKRLk6Gd5PdB2Vz9VHsbzPxoZeek4HMq/CW9rAVekDfsE28CeRXCZ6iq4gZ2+Yz/8uqa
06YhnQChyhVH+ktLQ7xSxjfXaJZisJZlyF3QYuVzVMdhVpPCY9K6LdO5nKWTPr5BR7sglaQErz4p
ZnNpflWJeJ6K4L1Z+lipGpPE06BZGHl8F2H92TfqWj4djOGuAR/OeAmd0osWI1JF8o7D5eAnLinp
yhPenzPOkZu8psBxPoDmkjMq+1jljSA9HJXNTY5snPhsesednKtW5s8akD9Z7fB39rd65JEZofXK
oc64NqolgS5sXibkhTK0I4a4McTnekjPALIOZmUsGopSRIIwBrQ3eXcDpz8jNnwv8vbWiAoxfE/R
KH78N0UbpB462clV+UYcz0GjBB/E7xOFHR560LVsbGbDWle+66hcIt6D7M4B2/GPANXOYQ5TiaDL
r4rtD4YHOixIu8u8OFE43RQDUniKikG19Cq6AWxQhwYEYGcu5IqaOYRHyxkQB2sTwrAad0TVB3tV
f81jhjX7QTloJhI3Us68cQmbiJQskzZIpY9PlvdWUYVoWlCXymfa8ljwVZgi/bZ1ByQo8SJOlWWG
87wLWL6dkRysFGrrrvfsGWQeQvyc7ZDnS0SA2xCJOwathVw6ZeSQEp0LuiwienK7Xy0OQSDytFtJ
YFCsfVNXoHtOowGrlTTSndLw3CI1d5mGAqE6l03vo2ELjE7waAMQUXzwgAW0WOEfa6BmIyQCo1DW
U5Jtws5edVn+JCK2vS4Vo27bqtJ67W7kyzH9FqTyLMw+PGotKGUmfIG6fQjUc69ivCreDbjBlb3o
BgiLXrE2KTvZxUdgvgwqx/pgLu9zWT6bfvCUVoT1VD7yBcpZjDqLcqO8W0D+wFNPu0ZkOOmrPYzt
FU+pGP1in5LT0W/zGFSNn7LQNfuy0XEPihf5m6xTfjlseP+i5paCaY1KJCHY8hqIjxHHKdCki1ol
hk+ns+T7K3JEECD0m2ws2Xge5T3BNbBW+3xj5wRpWd4S5uUurpVl0iHGIsR3IJlSR5SasJgqu8FS
fnlZefbz5GcSxgPAnnStmOR/qHX3pmCW3OcpODLHHg6Bs4/ibhc1HkWpVq3hmJd3PSJIMjLbp6SF
2Ki6sPipxIfA3lu9OIRC2nHijkI+OB4cd6TG0u2shIOBABsC1INiGZn5i+WJn0QrkrJQo32g4jdP
LLwOuJI2UYTZt/CvtUeUGZAEr7awhij12vLjdunl0OTVjLanBfe3NKwX6F8nwvZ+tSFaiQyP0BDN
4xRAWWFyzB1RNfctKTtTQQ9Xb/kXFaocAgE9Dz9JdLn6dQTTZakEAlY9JSKtgbBvm3T8taNaOMem
B/EIPQfQJplpmJeRIWc0YPs2mAem8Z3U0S+fI4I/bM0kqZ+scxApGboXCnk1f675SD9L1Tdnat/L
Ln5DPY0bvvlw7TI99Bg8+8aCWqXA6NFSZVVFDjlXSrxB5EVd1cBIiwPERCh06gUXERNplBQor4ih
tFiOl+bgKqtSyHDFBiyuhpLLJ6Ft1IEvBRp3A1k1LnCUvgbypxJZIQ19fijOYzz32TWsEWeTzTHO
PIOKRjB8mRngcCtQEkT78Xr0KnPW+T1BTlGSrnocCZwDUUpWVOBBY3d8EzJM6nbbsq0V8ATDr773
N7BHigUyPOqEuMwB9LW0LFIi7ZsfvdneYqBxpldzvuQYOtNuUB4fxl354B0QXeHOFZbzIoreITlE
IIGpxMIOcnce8lET/HDVbaIxCJY+avX43cBmnptlgZsnZGuG+AeBRPLNqLQhonmrkueXTrTd3E6m
X5U23pShxsr2kWkx8gETIwPM5V3btc0iTYHoDZT/6l49WIQMhJaFHgvO+ey/e6n/mV6qRQvz/99G
nf8olNefVfPnRqr8jd89VDaTf9i2jcfOFKrgX2Q/9HcTld3yHwZmeb5l2xZ7ZPqh/6+Lqjl/6Cr+
M1VThU5bnf5qjVGU/qpm/uGqwnT5sqrJyAnrv9JE1TX1L3HvsCNonhoqWk0auqatufL7Xz8uYebX
vNn/ICeoKSIN24grBmVGfGqhJHiTW3LL6mUQFJvWhsmT6O07IPZfROHQIGzZLQ+0U3pg1DNFeda9
SqCHVJE42Y2gredsG2CQzEksA67x6RgVMWLN4O1yo1n3MXyDIX41BctaoyJBn9xMcrfto0pk4OjI
smi2dWXbzQhrFkTKvrPaiutZs4d99QNc0rRSxr6b11n03edPwMBWbmiTnVbi0vNsSKC2o6FdFazc
CK+QPmzMYupnFQz5lctmRnE+Qo8nMTTrZYIbcumq40YbYVjRB9/1IIhW9H5extL7VhDjk17qz3S3
K2TFuYJlTIVCqFLGFraYaNNWzI3MfTFkTg8subIW8zwL75DTb7lLTc0djXoWL2m/DBul5fcKO9tW
gXqis/xSqO52UNyXgFzc2dAU0NjFCsGrMYtJCKaBGBGKBQA0WWcFKUhQMV8iVfnRjfyk6M4R3V72
dUSvipEUzn5S560WQIiwj0agAarQTbRCFg9EvLndFDuzaWqbpWl1t4QWUGM7S73mDy8qXif0ePCH
Dmurye1tXWfbVxq7ajabM4TQqN31udoSfMk7PN5Y/gjXTNW7u4mESEoCnWc1N/7xtlrsbLPCeR3Y
iNRjgog/uBs62uG8sLaPd21LLvxxdWVpHR/vesy/S9/YaPLnhp6cppDK1NwfucltxznLaTHoy4/K
HPy7U9tbeTHy1bWA63Dkre54NGMNcA8ZhzhHc16AA9/RTD1VtbcXTpxQwNuXHA0iK7z3pkmRBASe
5hM6N7CNYnAmeko0mYvK2fNvQS1oJIX3ZBgEkYiUOqDfLLDqMACwXC0CJbw3ic5FkqAQp7ikkCq/
pkKgHhAvqA62ohkRfhvVij5ySKtSEDJg8nFXmr5SHBqaBimfVfYxTu5Lr7X14k8r0jlPRl74X7KW
822YNXLeWv9hmnNgY9XQLHivcpprf53mVjL4XRsav/ziyy4tUgI9bqCqh1Sc+QStL4E2FXAy+Ek5
ZvQ2vg9w7iyjo4VYMtPlFMyM+QQMijHqYiBIeQGcbIs4ajYNd99NHPh2FdiyhlcYc5D9cgo9qrNF
+hGbjOXHF3Jum5YEHwLEvpz0j0sJPb4t5xDHmWcM/mQHMZASSJSoh9ybDGItXYaKH/DxImif03Hb
KmbKJOEjfKwiJr0XNPqbamD0Pf48Qa2lYLb5g/OWewQqPaZK3biLx+cCzZKoImcrvPoMJmKmKkyS
Mgjhi3jLyY7vsVd8dndgr51lbdxJ28gLzHsLeAShIJX1NJrcBIU61FKOw8cwlq9cyCuNfDKzQmOD
vPD++IKckY9fmDJG5xhiHnrMlsff1cFC9APlhbOGG/yeGhhdECd7y8wGmSbnWazRuRw5lOC+bRRe
Q04ZeUmP4V7Kvhtv0VTAaR1jCzIjGrdWzyySr4IS9C5fRMnLHzBZWSesnwq4N36jZROsG4DD5GLW
4yRwtJLpLmcycafX0PJOSoRmgeiqSH6KcpBCt7w/fj4O+Azkq4iCX9LyEtWluQ8c74Wd+dlRYJhZ
9lEhvv1vxrQl1T2/h/r2+5//4MnlMqYhJ9mmQwkXrdFfhzQWGj0l8v6XnujARd1440PjnFUyhFpe
3fRlD5iqqY/DRLJ+2AZPG7nUTvLqM1YUsPgLG1s4H4UMRCmcF9sJ7hnL68QD7LFkEyZ47PSx+b2s
bQNbIVLC2fqxv0vx/lHj+79jFJoG61FlEteZX3yKeKEcp6UhXtLO2prlwH7QcE7Mjxa0oLdX0gBD
tcfPFOllDN1jGhm42kvx5AiA9xk+IFUKBoEhhgTc8jaefGzIwfV3K8N/vIsCaRVtOan1suTO5c/P
/yb3CZ4y/V9ex8eH5ZgcmCGhGc1/hY7OIzdCOExy+Eo3/LsS8eXHP8wqpUKGtKaR93vseeL9zYXJ
N/7rxys0W9d01dFsW7Mc/d9d2OT3tdY67LwEpRDrOMm5lkTey0CBW456H0wX5k7WmTHrxbwfeFA9
rk0O8yZmlvrxt5MZm4Ip/TcXJ/4qPZODT7D3crGLUDswudK/Xh3BnUbPifGnJwISZWm/RCzaasmj
1najOyBZnrnadAgDm5hBA2o7SpDHklkO7N3Vepo7PFkeK+RjZGLLvevyUd+GzHatCDZOWT2zItQ8
iiF4W4yIxLWObcKvW1m8MRDjOjZjognd7WPnkpXpnYk776qRZlRw5ihicaply6AmWLi0VvmFtWdd
tu0PCIfHhIAui+FYOCOzBmryHB5th+/t0gDTmJsmezoviTZk6K6qiqOYGrmwS5UfcnLVRQjHy5nT
JIQ3Z9rb0JZTQcl3qlFvf+8CMYmh6w2f5KTDTMoMGO3tY6Skyr5KZE7MJD83+WhB6naPCSBdKAWP
RqxIJC92yfqx/tfMSrkqW32VUTCzaHHjWpR3uAcuP/fkupM4Y7iYTUCp5GYg91ji5RAhrKVZGoNz
JCv5zXAj1jifJ0pkkMsc62S/Jh3f5wcJ5vhu3OSQjcy3x7YrUKwvmMTXx2vVSrTU4+y7HNUNJnmg
IPxOwdEVTs9bH8UvoVwX5VsTCskayh6iVrJ68Vjfk/4rgW8/e2x8QODfQxbHBCS918RkT3Lf5F8n
V/tIzvaGcnaHIldPldfH3/bY2wWgHx9v8NgDynWpUAYaqzXyFET1SgFo3mNRA9IELQWIXVM4h8fb
I4JgFuPemJHc+0TJgr2p3Fx6SrZLMGkXbrYIYKQtOkU++VPjSfjG3tJthdpRsyKVPZx1Cp7EEYYy
wgx23a09zktEBHAC4K9rLWGPjIkuyt84x/rEdrPnju2pWRYp0HUcTEtCeuePXc+o3f0uv/ahYS3J
DD0ncjcg9088UkFCjNSvYn5bFBwm/mbOSrnqX1cUoVrC4TYLOKvAAuX3/3TU0TxnDIIJXTjcWMmO
C5LsqDRMzsFgvKCReBF+9tUKL5mnmDQJSUqWCFAlnzIHckqbRx6RQvSyywy/qzCnfmM5zjrXsWzL
NZpGlbtwwElx3BdLVnJzNsR9uI4R+DfCqJYRqwYWBn3vjfZrmNU7TBE+2Dd6ljGiyf/D2Xs2x400
Xdq/CM8LbyI23g9oz+6mlSH1BUFRIrz3+PV7oe/ZvSkM0dhQzMTESKKqUC4rK/PkObEWvYNUeq8M
wkCIRpLeJsYaiiVCylmN1xmjp4jiLN6p9tJjFlIk4HaKmJ4EUfnqOO0dpIsR0iGetpeprfawz3kM
k3aslqsiJSIYejq1mJYJk6Rf7EWk9vqCXGgM1WSASGPaEX5ownbluiGUxahpdZHOJIzkOUpWF3to
sqNVIgfvlPhTl1jCAgQQi0qctzhCGLzywndwBsE6QWM7HWCO1qjFCt6GigL4Syt9Gb5TGkoWvX1q
jRfTURDxdFIoWAqKIpXK2ihW6hCHk791/CiM7t5GyQm9dM1jLEHULYfZripznxS0eO/AFm1LI0Ak
ou4j6avmrJMOWdg44zt8snEkIKSQImmiqUmKMrmKzMjL0kasf/r6cELiFbmucdQFOcjVYHXZixbm
1knrg7OZN/2I533soPfbxu7ZT02Jy4rIdNGIL4IvP7lRZ2CSEjgiOpNaAVM5qNIOgkPHwEiXSWdt
sLaULcarTOOxDfUN2VDKUDa5o8Ev1UC1K0vgLvPmJk/S3wZqPrEqNeu+OQ2qvhFHzUccEwR1WgsR
PI8Et/zd1TikrLK5zv3kZSiPSIgRJgzVlhinCd99EDw0pkShbpxxFBBignpOaFap6N6CYDXXYPYF
QvS23Ds3KCkJK5Qi4XviflqBJZMOw6aFeHLTvVvoGezwDBiLFKL909+X46kYAjThfMU9ayUq8iUE
I7bR8VprDFgXY7aXC1CBR178VRCElrAhyLNx1132hcdQKIKp7yCtRGrtyauj93F3VKXyUxQfy8KE
yT7llPBmQR2oI+EmpM72soGifU8981rrxd+oBL8rJKVt6PO/ZRbqAZYr24rVAFF0cmskUT5zK0d2
nHrv1MRS4JQ26w6fg4IfRHwwbisQpiSUBPk27wvohWHbtIHw3PfjtHmh/6JolJ0mMNOAPuweJZ9p
d3uyEB16dt1vRzCJho7LUBlgjxf26b98EksyDQ2Mi6xpmqLr5p/2renCKHfi4c0bn8poKmcKRPyN
xkU5+ryXy+DyVAeybSE3Ip1zYvfiAGgNYkYgPIEm3C98EnGq6ckBow90W9VERSTG9Ocn6cmQqG3Q
vUljhMHscMEllh8u4D10Wju/yN5HlxaOuZ+yTAxodMLH96hPfOP6l6ifnGGLZ7EsW5qqE3WbGH+m
2+qlvHq7+EK8wQdd/OKosDtlcOPgFFUkftPnWExf0AMuNsAkohXXIphvEG55DEocS/qtNLq3MOqB
hukKedGYsik0QVGXMPz4QXSrx86PIZWQk+/gNrf/2fkttI+O4L9HqlcAwueU87QSVr5MaGsYW4cd
Y6WbbCCFLZNIJFh69NMu1o6MhrnWChAAQEO/lgturPnvHSNLBlZN1MBLqeK0gKLQdRiyOuung2hs
08TBPvIanjUFfKxNAtxOIv9NSIC6/K0ZcQY9K0TxvFZJ20BjKqmWAvVoc1IEGAUvM1bopXnsY38r
KNyC1OYNvHI6DURVUO8A7vBshlF7DH+hcdeX926Ycn3APjgScb6YTXPrDCq8/IkRUoyJCAPz1gMR
JIsn36J8ku8TGSYW0ZQQP3THsMzIUtuKIa148g2lBdFGSm8vBszI4ffws+ypEIpwVWcF033B+Ock
vqGKhfiEhU85+KnlgKhfR+GobQSLzzYQyg202xgyCznIEoYUJyu/Ox28HbZZidQvkrGIM8CYbS6H
KyKjPolLcpAyhGmUa35p1e7+csTjuvF3lzUlfAPqCntAwT5YU4dy5dhVD91oUNpx11zf8FTa/Ovs
KTKMegqF28R9LHUS2SULwDXVm6/xQOTTHI0pkrmUdEEKefE2KpeeR3ejxtUE+8Ov8uALQpjVtsrJ
4uUOf6/NEGwNS2jU0MwjCSU9pHL/CPu0taGSnGR2g5mUxv9cGhhLUQeTigIFthBwyjhOohB8DzNP
3yHaB0PJPlWtx3DomrXk1icgNyCfh/wJnTyD7VWP9frc6TnqumqPkpEjKm9VpQ02BDaA96SAghMk
Rv1MRa+A7J1Zk0fJolY7WVT31a5qHjxqDguvzreV1O4HOc62BbgWhMM5SggQQRzVhdxhSrLrda4+
Le9jO5apJEz8L2YLs5ogi5zh0o+RTTfOiG7h31qnCs5oYJyY7SiLiz0x3lewXOWKunXoCw14Ycb5
6Br91xBbhBp6H2QDP2hBzHSbhe2rHBmgK4lKrsn0g0PN3XqV+zrK6GOyetzHnouXnrbHVnn1kehe
B54ir3KxrSCXZ/fm0DateH7s+ja1eI/A2ZI1yh3kjBRKyAqaVeNPNaP/SnX2U9H3+4C6dp516bGq
8ffMGoaIojllYjm+SBnl5Y6thXE8bvdd0igtz5Ai5SlIijdUAd1dLrzMkb+5xVms6pvL3+jGiYsQ
REQX+qWLfLaA+l3Rkx76ueakB8xUUAvu1gdMOXp8YQ6fguCLD0LQ/2qjWoAqFl/u0tZ4mQuUjuJM
QAXQ80Zzc/7MklOSY159n7TQaCSwpDSj9xKQUPWCN60uoL/KZdxAjX2BVMGZeDyabwHHreDB2CqU
hcmaSkXC4L2PkXG8jxI2ZY6BRI7WJnf8ogts7iCgkjlpWVczUhFZlqts4WK+BFf/CGVQJydqElEC
4lRj1dyft6AHgXujS+Jr9xxTs2YPFjxxkUpSPhEaGN9UOHmhHAXZIvjUkIuwNiDAXVr4h+ygn3I4
cM+gLYmGfE0Zuk/MZnV5arArBxKlh1yORdi91O+XI51HXFbos2JmRRY2leWTN6DdZ+aAva12pYH4
WDkdIM4SJGocdSSznbchT4p9plp3iZDCgDfaXdgSDyRHkPH1IoNsKxZ9dOgvV9xl6S5XGCoPN2nd
vg1DyJ8XrbIerfy4ifzLzFoWqQ+NRyR88yZV2rTSkL4GYOEq0lt1efd4eIhRXyorUeClIuHIHL0b
w1PeNAqL/7MFVVf/WecwfuQF1irBKYaGACa38T0h5jWecbYVfPUZE30OXX7kYk7/v//URt7/Z7XK
S63kW5r1he9SjvHnL/9/Ipb8+7/Gv/N/f2byI2f/raCs8r26+lO73+lYgllOf+iPlun9n68bKzf/
+MWYbKj6h/p30T/+Luuo+ljj+f/6h//Ugn7pM2pB39I6qcbWXD9NPmYyZZGw6nzy897zIfzK/OR3
+a+/9Z8EKGma/9EJH0PXZoo6TgaRsv/kPyVJ/x+L1CbpLMlUCalxLP4pIqW+1MIhsUxdxXc0DIM/
+if/qf7PGAy0LEtUTJ1YKI7c/xn9H6tIxes/v/6YGBld4v+eTEG+1LUSCZi4ym0lOFmtxcMJOpID
lKFvEA5Uq6AmWI6Iz0HrRy63QVzwt/4Maf63t0mM1aQM0vUdqz9Rd0bEtGpOieEQ5RXcB62LvnM5
nj4swifDkv70dv/b0yQsKfY+1fYEtk8uMjXDplJM9UmgepzCKnP4allec0vRNS6aH0jPqabI71Ss
Ey5sR5MdpYn4aIogVWwcCrQ7r3/Un87mf79p/P0PYRfCtH3rF15/aqUCIH+ZoE5SROFeN4KlnMDc
BE+eGfhlMXcnqpUq+Ukyzs9qNXArBFQgJKlHlg2Fq+uDGSfys43Dxvw4GI+scWjwzD/JWh68RSbl
CEIjyWsjyrxb1UOZ6Ho/8p+Ju//OmvxnRyhnF6bhZ+0JiabuucktDc2ENIKAK9E2Xgo7gtap4cYn
Tb7NiEu+DqkbrBGSophNiUYNPMQSvjikTwYbQgVlxeUffZM1OA82lkG4GbyfagEhM5dSCjNTM57Z
j1PDC4+bvYVVQ1MCjc3UwHQLZnNNpOE8lOL79YmZ62UyL4LTw1Cajb04VrZ2i/rNaLJHOaHgtcrc
m+udzOwnY5JaKofGyhWiVMc0jY8JQt6rtJVOUiuRggHeJWX+0n6aObDGxEmX/CRszZSekNSw7N7l
sR5q4fr6MGYa1ydvXmxo5UF/rh91YuQ3HTz6wPiFdqF1aW6LTmYpJfsaKx7WDJot68VR3WijZa74
pWb7EZYLxRGGZArWj6pwgNVVBVFtteukhZ0gj0v+2VmczJ0jFYOjwWl8isJsZZrefa6UbylADkRh
7QzotBr4Z7XLqBgZAGS2NiwC1Hub6xpnv4X9DDo9iNSgGkVBGvrjh8GN0SGBGJko7fUVmLF906hD
JVmVH7tMkQqsurvpxdtC2P9d05MrTG4apxWIeJ5k6Wasm2ILGffXm57ZN+bkvnLQihDdECOXxk+I
hrnaQjBm5uya4+9/uAmspA7jUCibUxmTSiYdakYbnod2PVQL8z3Xw/SugfTN9BO+XPEfh+FXyeu9
K9980Vkwy3MzM/7+hxEYXeyY3K9c4P1TinRlnioLp2nuyyfWU4t8CJGUzDgqen8fNfKT4xuZXSMJ
JhAW+cvpGU/Sh8/vrNbV684zj4KgSqvBq7aApw8ciRcdjd2FTmaM5xRq0ii1aACLppNBh3T6GUw1
5Of+Rip+w4G+ur5FZxy4KWxtCCRTMCIZTsfE3LrktFwEbIL6VXXqHYV2gEifrnc0s+KXKMuHKSPo
WyeCVqFVnOnVduAla5tkQhbmaq71ySGurLrUdeSbj+1YiIemFRwFZvl2/dNnjI8xOcZBrcjDUBjG
kdfyDTCeb0oG/DZMFpzNueYnp7lpIwmKAcc4qkZ+F1FOiQz9g5Clx7/7+slRtiyllZOe5pNU9fZy
A92KSvxoxVNev/27LianuVIj0/cCLl84u22XKlOFIEpW1guLK40X4ScX1DQgL5RWS9SM+xfnRINW
LOZ0A7DUn+P8Syftmm/twb+7PpQZ86FP1jqJBbeNXQuPRe6TnYDeu40SDVwsMnzl6CT+3bHTJ2se
iLncEtPXj14C3SuaD8+mjwqS4zzCuv7EC960PbNYuIZmNpg+2QElFPtqUGv6ERKG27IUdo1A0Vhu
Zdu/m7PJ8lPmXSikQOG2r94SneLSLgT8/Vwa7UIHM6dbV/40t6LVKg171jhazrDTTfcxEjNvYXPN
TY78Z9tBEaaW6+fGsQvLdZoksDWk8kYC5bO7PjtzHUy8OxkuY0IdrnHkyfNAvv5rLhSQ9JXxgo89
NzkT782QpaCXUweyMcLPxHjIycAOef6rj9cmnm+fBq1bE144Ul48UAgOMAdiimHB9Zq5fLSJ1fYE
leJawCbHgCIYuW7Onl7sOrTUG625zRy0gPrffzeOybEGm90PAoKex0HUvjlF/tzV2utQYguvtz9j
Ni4Yuw+3m1fCM6PB8XWMjF964N+1tbiJO5ey8HzBYsxsI238/Q89DHWrJEPDCFAZt+AjT5x12nRU
YOJG/WUXk3Mchmaqiw2LbUiolsiO8gIM0f+ii9SiX5+mcbo/MeQj3dnHQQDtL4choIcoeOxNiJsp
ASmAxSuJCilOur7ey9xiTI50EyiZpLeWfiwIzwMu+4YQGEWyBRKqjbDkccwNZXKsIQWGtBOG9qNg
9uo6aotg5wYoMdWbzDM3teAIf3e5XhDJHxa+AHzZq+ibnnyhl3aF7ijo8pjKzkJa9HB9wqRxZj5Z
F3VyzF2lqshGatEJRmU4STv0kwZgcNmGKIn3kg4OQpdimZ8jJ27yjQUPITWMYl9ndmv65p1ldcrC
p8w9RtWJTSgdcpJOUqanIlGGDfoBGipIKaJ7qC7JoAQ0K0tLXqCwwkKmU8jpDhU84ZATckeGT1Dv
cwcGUofYEiISsMYZg2ehQWDU+b0I1PCYkomzRTS+N05ulFQgUXR1ypqRWvT6ZM4YNXViakDadAXA
qeJUeUpC8ZTugaszi1p41mQFuYcuSUa2ybYygDwUsZ7urvcrz+xIaTJzwA/R3rXi/litCRZtoq2/
iTeoy902d9F62L9FtriF37V6Ja2wqn4nu9pGGW4FpHmlLJhBacZKSZPBx0bQpLKQUGpqo0C8kdb+
5vEeci67BEcN1esuWJjl2Z7Gw//hWEh+GnZgHdDq2ISPIMQ3VMra4SqxITReSRtxXazMzfWZnZvY
ielNJLkwtZaJRcX+FjzgfR+EW6eqngEbbBACKBdmby5WqU7GFHJjWLmWRKeiyLdg3O6ULreVXN4T
SAEPBwGoaZ0btnPoBTdoy1fuqDApb60Cbun2rbL6HfS3tq8Lj11SI4uqef7Ct80s7IVC8sN0+wEK
q3BVRCe3kRoUQHPt0CkqVI6xkO2vT7M03gKfWaHJ/cODPRRDIYtOohVkcB05AeQVfmSIBz3RUJBP
LA1Mltoq1S3yNfUeRUrAfA0T9C2kFvFsUE590wpN/X79g2Y8q0ty4MOY67IXoGdOe541Gbw2zZeu
L79eb3pmOi9T8KHp0BNLo8FsHov+2KoIUpvPnbsUC525/y5W/kPjGfisoUKq6hjrVKz/yCvYrjUF
kr5ic/3r5yZmcvf1faiUsK9By27U6RMIuvJQGHASX299Zm7UiZPgwbvYVGkWnrSkllY++cXd4MjR
pk7rZmEA8swI1PEi/DBFcZUJjaJYyckr3BCKxhpOHMuq09+ykUc/+KPajmvJIUEAoxqSJyhHWwNc
KNRvfXM0IpCqMpS/9TSSKHsQkbKz1agu4cyqFe17VVMxC64yHImxTeUhFQvnOdEL9QbJcQmmDKqY
FpyDz00GgNzJze2pkJnLqcpGWoMEObnHZAuX96rYoDax8U+o3m50u7CrlbcBqBsszN+nSzTCgP+c
PmWoqloHm3ME/rF2ycU5GeJN3NTXd4D86Q6m/ck1Aq2WLAwhgoTNm/uNlbG7tWAr6/rW3zu7H9AA
2gCrbArr1t27cqPBNHXTnkBxnMslWzRuhH/ZIr5gYoohb67l2je6Y6ZBnQrtZwVhodPHhyyoyfXv
gL9vZZlIdKwdtCR4UpxvC2Of63mc8w9bU09CrSlV5hax6FVyyA6wgu/rXbQOb7jQd+GKKrJ1t5E2
9QHCpQ3EYAuBokvBz2djHg/Lh57FpO6JZ9Jzuxq29Sa0hRN09luFf/pNv2pXcKGugkO1Rt8dOBvV
7GuKMezUptDCjrjq01W2r27qN+tHcKu/OdAqsjLsPGfp0v/02LIqE9PQBZAP+d6473xbuKu+IBc2
fNfvja9uY7en8o70+k9pIWoij5v5s+mY2AizMJLQMdmEiFqtnR2iY3t0RDfupto7J+j7V/m62Fhn
cRuwDMEGytUNhZ2Haluv0O9bGPLciCemthJ0tS9EPiIoXpyRw3VhdJ+eMIOa5T/X2tXMQowUjGxU
3ClVvBaady+9t9qlkOCn3037k6hEbYoQWKhxeDIL+An1CDIlOGayhSjdTOvKxOq5kC4PdZCGp6ao
1FHoZJMp9T9l+n8gVT5iGsZG/rXuoCkmxg0FmTarYOM5YRW2CvpWfoR3aaAxrtxp5rMD8siylp6R
n1pSOptYOtXtiDSRez65FDnIUY5yFHQZtbxgSWdc1ykwlcCp0cMTz2uq2HviqfJPnbqv4InLh1/X
7dWc16ZM7BUk/l1VMV+nWB20V8ohYeLUM4TcoZ/caxBMPEeG5ZykXhJWralGRDdN5Qg9ID9XOOku
AYj04/q3zGzqS/3BBwOW9J1HUa6anMQq39dqdB+nwauWWPdmiwrO9T7k8YR8tj0mNsjMqBb16iI9
tatuHW1RY1jDhLcxttI6XYGMXDk28le7ZlecCSCv3fX1fpXx5HzW78QckaV1VLnjYYyW3Ebb/pTs
epevXIzu78b+fjrdKqvXr0+tDSs1F75sP/36VS8YoblNOjEWRZ5WVJME6UlulZOfNDwg6/ABKt/t
9bHNHeeJsQBD5yhi1wUn2OyyV9mXki3aheqCsZjZFfLEWOiZ6Mhs+fCU6V8d+Qb2/ZWXoyCkL716
Z6bncoF82HYR0W8wuHRQCy2MNmoNk0siEYaV0Qu8PkNzY5iYCXRODPSY6KLVeoS/EIvu0MUu7tv6
7+6Diyf2YQwNAGgg58hYlu65LkrbLOH1laVVlcgLG3huCBM7IQITTyuZIWioBEixZEv4yzKBX4iJ
FmZpZh9dvP0Pgyg0XSz1oE5OgH4fBkPaC+jTXV+AmUtBnpz6khdvIOnQnTdVfshUYxdHzaHvodHv
SMGLaM1Bu9wqQ7cwlDlQyCU+9mEsbux1XihFwYknx0kt5fVgyeDNx/pTNNKIOVQeomaqCz1asDDG
uX08OeaVUzdJ2I/Bm6S/jTVxE8TVHv243fUpvASiPrFglzfMhyFJ8Pd6sMj2R8qD7txbRF1y1B5X
rt3Yb8Ftv5a3LrHHFTqh+27hRri81T/pU5oc/r4OnSj06TOGxfY5eglvBmdt3hub8k15R5+hcgEq
rt2fC0OcMdKX1fwwxBYF+BIazx4JdCphCNdnhZ37qnFWMEG3BMe6rSEa4aFwSuTmvNBY51nhLTwG
Z9ZvWpcZFmmvw53VH6EKv4MT6WvTFE8NZY0Le3LmeIkTxyg0YzS84GRGtAKuMvmnAtTz+rzNtTwx
b44iGQZPru5YmSDD/B+x+nq94Rn/ZwTNfnzSNCU6V8HAJ0uZcECeltKMrIQ5OPuV9AWMNe1S7G6u
o4l1K0w4aRJU2o9ZBPgeEgjFOfbQmDUxlT/Owqt0xoROq8DyDDUvQay7oxjedMIRTh8IQI5tumR0
5pZhYuRCIwWCAB36UXRORfMmZ0vrO/fh8nQZysRAELI7qtSImBm842W6VR1KxJfur7n5n9iudKgU
HhzsfZNYjGW9xWa2Qr8UwVVtI7fpAlRDnjtiE09FNIoEfTtmqIAv30avXH6AS2Tv3kI5ecy/wjX2
FqEkd1durU31MzyrNmUpdnL2fisv13f0xXL9y6LpALj/nMuwDjwzK8c38KGSbfRgTsZWXyXrZN3Z
0s44O3faTfwLEvstOroLoYHPnV46nRz9GFFOs9R5hgr7cjMGY7R9iuEWVr/Z3ueSWBMlrXa4JrG9
glRwwaB9uh/pdWIWlKaq1KRgqLHxPcecor1+fRLnQh3WxC6gDQHUMmc8aOkQOPNWgv0cHRDqsO++
bB4Pvv0z2iZ3nb07vbz2a2l1olbOfr0fMwyjg0+p/YbavLW5WXrnf3pCGOrEfsCS6Gewi7GqCuUp
+kbRnjvujsTrF4z35+80ehgn+cPVJFgD/DzAKI7DnfGU3As/47Oxyjb9VruRT/I+WUAMfJ6YoZ+J
EYFpsxGiXh7jV8Jdc9KO/kP81TzBzX5PUuPGv+POW7CHn55GupqYFUlu6yDsWUXL1UDIbXMIAgV1
YfNdqtI/O2gTk1I0CdHthNabtbp6poLL9tcweu68X8G9u9cau79Vjt3R/+pszbvy1LyiJr9Gq+bo
EQ2SNs1GtoX10v6YPfYTyyM3ahvpEldke5Odkvv8tt2lO+ORvp+M3YDLpK2Qy9xEO+3Q766fkotz
+8kMTMGBed50QSkwAwaappwPuK23ynp8dFb7bB8SBvwh/ECbybuVVuhWrMuj8CXfa+vr3c+c/ili
sAv0UtKL8Yz6+ar0xVWXdgvnf+4wGBN7Br1tkrkZh0HdOe8WwcNzihVrNtZ7+cU8pk9L4Dtl3Cyf
TOEUO9gaeWI07rhsD/2m3WV36GucECDH5CCttWqOFOQ/ygf5kO0T+zVboUt7U53Tu+ymvONQrrT7
pemcHfPE5kWeHouCy5jzYozqroOtfhAP7gF/yCbHhd2+vm6fJ1d0y5jYMtQTYOUt2+5Yo345VqrI
BnSujX+KlMA5DCDRQt6vqv+90IRu2zQ11HduiUg0KktrVcvbrZ87zVmBDOZgpE7I/0XaGENsd7Ho
JCfZU8CpxnG2tijwxqdQ4rWMDCN1psgZLUXmPr/rGcbEYKpk75NhYP9pNiyKD92z8xDf6jdIh9je
Kl95QPTuoLWyEQlbhy8VjEVb4ab8gt+xYLLnDsDEktZ5GHRayQeUEJUlHtKsxdP1Jfr8WcTYJpbT
b2U3SAeMNCHN5+KL+k08R0/F0dlW3/xfxreesoMFf2VuEBMrKlMdK1kOPTmICaEptmndv7WJ06IP
wDytaRQKbf+gIgrZOemL9j1+SL86L2695qre5Nte3zlH+eS+1fsljMqFnOqTQz2tB+nM0sy8bsBP
fogfB26F9+hF/Sq/QG7h2JTKehTJUgZb2cJBOFxfsU/9W+r1JgZLduJIHwKmsYDu2HezlRrxhnV/
GAIMc561gCX8POpANxOPy6LErSz7nrQXdARNdSvnmu0jHQOZy0EacDR9bx8kMdI+2fr6wGb2xxQJ
6yudaVo1Et9+GoBv1/MNQjev19ue8Q+mwFdXGGJ0VVmnvH9tuxvRfPOCJY94xmHTx/F8cKcMNW4a
dIRHD5LPdu66bbVuN8VBWY8pIjSLtu3au83ewwM5w1frJnmUgaSMF7S3cD3PuQRTWKxDkZomDRLb
/ytsOZv67N8Ed84BVjy0kMbi4J14ktcJHkFEzPjx+pzOOQX6xHREqaYnRsChqyG2Fe6ktXbMtt3B
QuYHFvV1RkpMukECb5Wckd+70/fF2Vg4BHNXmD4xJrXTOFqR0re+8/fNF/EcPOncYOYzuol3hBGX
pnZuU06cLUsZ/FSG9OzYmQZyLA9a9PP67H2OtNOtKaA2ghWjyA22TXen3PU32cGyBxsGt5V4ByLt
baGX0Sp8YqCmwFpRd4VKH41usR6e/Vf3Vr7x98lWOgq3xkY4pwf33nssbpMbZ8FZnjOJU/rDtg8E
CDfp0Tt1W6SnnmHW27s35sk/iNv8UB+0VXhnLdiMuefoFG7rCxo0nD1GI92k70qEZwiLid1/zZ6M
R+tHclseeGqAAdMeuptmg+9wDBYO3YwdnsJwR94zQXE5cxHl+AoaZSVU5kF4HxQIWCDgfn0BJ4xZ
/1Stsk0m1kXx3MEIM6Yz3yAhYYu8T8tde4ay1S7WP754uI7RVvuZ7sIz5FdHBBFXvEnt4ne0CY7J
hv9urPvovJTh+LwCg++ZuCJI6cTNIGFJE9wh5PVK/bl3kMip7NBRV7n8M4Ki2rHeymHBzMyYbm1i
ZbQ68TI4aruj658F6bXQoSL5dX1yx0DJZ4djYkRyJGchRmBuG/8xSV9V4d6Xg3XVaptQje06+a0v
JdnnBjExI71oekme05OW4TNWBQR5CBapq+vjmDFSU9Buh+4NrBWj+UfrYSRwi8KFGZr57ikGF5SF
HvdyzQyxBjbuY4giQLlCBWThFM19+ni6PlyeMUTlCUKcoBq8+jmO3VsHiY/rszL37ZNXjtb3pq7A
CXeM5Z3sfvEd+HulhUt/7rPHPj98dquIXlChrXBMtJF646cfRwuO19xXjz1+aBn6XbPIO3ZKq5so
FX6Nhde0XwhazvkJU0BdX/YebFFYS8qGb+RNRL46WAuP2bHYpKf4EOyR6OOOzoGvLNV3zo1nenwp
9bPSkFUovXOmvGrSeWi/XF/gmbttilzJO0Qmxkz40S1uZbjsnfw2jSHslF+7ADmV4i/XenJ2S0+v
HdUfLZ4SbKvujgfs0rkdm/jEAE3RKzANwrcoYtue5dUPyQ7WX36cQxuc2/mnf7P9mdpb33701oRW
0blcWTudWK5ov8O0ReDx/fjtIVp9uz6Xc+/AKdYF5cBBziwmM0dy5zm7b8/hV/nQ34UH4yZ8iW78
J+hvrvc1syWmSBeYmuUojdmFkgq1qfI9Fu5S5ev1tufeLVOci9KS6GmcrjvKFc8x1MuRWV6VQbHS
pNQOBGGvhpJtea+VIS0MZ8YW/Av2YgpwXRrscD+FgloNq6dSiO6vD2duqibWoGuTNjAbRtObSrA2
4mA49GKqbus8W6pSmHOlp8lYCLthQipc8xAMaCutIrMqUILvg33tkhPtdT08GZBBrFHLlbaQDepb
0asUQqwQCQlOiWQkdvbX34134l1Y4CvzzmQXFknxVQ/DPaCirRYtIQ/mlmpijLJY0Al8VeNSmS8d
tICSEyzY7Rl38BL2+2C3dcSWkSDVeByn8lbs0PB1XnQTYI4AP1S2sLtnnpoXRNCHTpzSKYUihoo+
yDUqbqTyrUp7Cf5zBLAHLXj4q0WYwmSATVROW0OjGqStnYs6VbbnqKvXf9f6JH4RFlVBLAueQ9eE
OyJGo93hf82F1mdm6FIS82GGXJFLefAd5YA20kNhwZGHSDv1Pbs8WYKMz7nAU4RMXgmBmQuCgpKH
rEK2GpSce02v8jtXaSFllerEvbNiKNEMYKPIGRhpulV0LXmSfSfeXJ/GzzEUOgylE0dBMctAM0P1
oMtZDvVYEaWo0gdmEK7UupP7TaQnEghlr4oOWuf696npSdLIbR1WdiPD5iPKlpOtswRlK2mU2XZb
irlcIUHauYSivO5Ld+F2mVmVKR7BGxLNcesIqYBweNAQl4dD88536q2DHMmCGZ7rY7KvxErViyaP
zUNoBPDwnq1aABQKIA/qnOtTPmM9pqAiFxGHBDIM89AG1n1SF3di3ixM0Iydv4RYPmzbtPQRwYJk
+oCU4YPTpdAtBDVK1UG3cJHMmKcpiKjyC5N8om8cikLOnoeorw4OmobryCrct3SQql2cRkshsZl3
1eWx/mE0slmmlNF1+qHTEHsUWkBSlqOjkud50iqS1PDAQcmfnahQD5Wf1W/X12dmB1y83g/dplzD
RSKIyHpo3aPXV8+S6W+9KgntCKbN633M7IFpaZ3bRlXrKAK63FV/h7T4JpWtBT9zLs04LZlLNNnv
PakyDkMTQ2f6E5pf1JHcA5qznM2No+H3Se9aJq1aD2JA61UK2pWorUUj2Q2wN/YAQYqziXglCvdB
tsrrb466qZNDz5NQ1e4CCQhS8iWLvhsOmFHDsKPh+fq0zOzfSzDow9S3DfT9biCoh7QTq6eRLXBb
V0EyUmfKCwCumR18yTJ/6CIALIzyloebkpoH0Ud9WYWfqrfRxNWaJRKUuS00LvuHTiQTOtK41oxD
ZkqoehME0OECCL2j7pkLj7C5LiYujipouQpptXowGyPbQvQABLsHu861Pqy9slzoZu6WmtZ+Bb7e
+1BoIqLTGaHMs93T35RGVCo4sYJunQo6eeKslbYF4lVrRfHzpwxFNepkZc9dwhrMDXYSYakrrVEr
t0f0yqseSAGS7UNzUTpF5evfbbzJ46xHDCavRoLrBikGKwpCVIJ6lGTRX7newdw8ipMIhWfqqaBm
LZazN3aSjjiZokAVW+2C7L6I3ir3IW3qdVCnb3keLjiTM8dpClaDsBqMt5VYB1P3redOT8tH3VRR
kpHxM39fH9hcH+Pvf9jqna4IdQDt7MGVkvYGOjGS3xo4G1t1c0IP1zuZMZdTnJpb5E7gy4l50LLo
Jom7Z0EJFlZ+ZmuNXJcfv9+R+7AVTe57ozJXrhSsIv8uym79Otz93bfLkw50sY1hls+PcV0eo0L8
7vr9wqaa+/bJsSBdWTmoxlTH0lHFleqp1nPd1eHRKzPYtktxicVxbo0npwOFDL8W86w68sQ76o24
zbL2Ni+WyqE/v+cRjvpzhgQpsKrBzMC4mpEOdUOzHSS87STZo5qGS2qKvxzXeemRM76+JDOHEbGg
P3sUBSuJHBV59SatDSqQneQLhHmZhR6gmD8iywT3XF9T0wlvo4BO6xD+b86upElSVov+IiMUJ9xq
zllzVde0Map6EJxAwYlf/06+VbdfmRlRi150dococC9wOYOUcRqVdM26ILwwMb7uVToHozEPhyEN
06FjF9qv7slrfpxOOveP5z/y68kBq9l/vxHCxr0u+OAegar94+QZsN7OUXn2G4SVVuebWPqCWez3
toEgQhqRI47bfxxSQPwAXhBg61/ibX4d93QOMetdaXe0JQ6qmG4P0cpxuhtJdwkNeBrt/5bN4Bv1
bw8BMaKMDILmWJfUwh5j2ASjDhObhwf4OGk4CZlGvHyvq2ZZoJ9YKykhzTELX1UN5WZ5nIbn889e
6qVZGvA9ZXdFo6Yj76pbN6q2Ul4SBjytTl910Szyiy5jVtZBGFBOw2dajg9lBVc5LMVvg53u4QZa
XphKC98wpx2nVHVpBxvkfTHKZ2ZTGU9+93C+fxY+Yk4uzl1dlzDYao8dnNIZLbalYKtG+dsIVzSB
+TzfykK8zSnG8KJpDalb9yibe9Y/yhLb7PAnXAbi889f6qF5PAN4DiH7usPzg/SgYGS/hm3LJQDr
Qij/35Dir2U86h0MKJwUj36W3zl2+KAiwDnb4ELGXXr50+9/PV5b7ghLi647ChPtMxFdRb61Pt8v
S28+i2LtpAZO9m17dPgHBGTgeXAFYaMLnb6QIij5973xoKYX0I8/5mNzP2bwcxaO0+PAA6SrFVQr
lwQ/28j5XiDPBRq1sHkNboGGBBANf+WiZg8lHMoubOWXxmAWyzDegmeP3TnH1nVXQcAPQUcv3NYv
RNgcWYkMXeA47jlHGzbA91GXRVBLZO8QtXd2ALcDWdoqe3V+vJfamq3dkPeKdNEJuAgTEO88Xm/S
qd9WrEXpoUP9MsgvBPTCxJojLbuCpzUY285RyODdYUANFhIQHAJru+99ySyibXhVRTqlWN1AIRL6
tsSdpY36fOZ7MDAqvjk2p8/7K/REW6TQ6p+c4ziM16nCqYY45b4IRii8sIfIhr7e9z5nFuOmGGmu
K9c+Uvs2TFt4xuOWl90Y/01F8kJxY2EOz6Wsc20JeNBGLezp8yvR0R1ru/35118I9TmCkaV2hff0
7WNXAG7n5/Du4Bpq1o3z4eZcwgvQghxB6d2fb27pS2aLtpa8Jx7TDnqLXKd2ibtl9XL+0UsRMgv0
vgqNqo3Sxwa+SitYNycG1+HwLyE7yZ07qyVv32poDlt0g4KJGlpox6rP3NXgwtHVgTFPIkcm1w3L
32lZT5vzbS0MzxyviJkV0b4t26M7eX+EngTMcMc7KN7stQCkSo0EhpvCujCXF2J/DlsUbkOtNsRy
CPM9sRsYNfvQaqzrCFpgF6J/YQLMcYqjYui6KrKPaQv16SINq30kLh7ZTjnki43bHKk4slT7ZYRk
H9XysZcqS+yA39sVe4z8b2kgBrCE+Dez1HQYXV77ztGzp2NGu8eqIr8iNl2oXix10Gxhz1QtO1YO
zrEQMLFjwIwClXV+Mi0NL/n3ze18cq3WR07MGxtuOqAOD591f6lasdT3s9Am3Gly42Ly1OLa8viq
dKrYrn5P35KRQr/P4xt0ajNmrXNMFfkxpvlV1PkX8utCx8zRhP00VR2LcOA6+TWQqXnUBdt2PLvA
nP/68cH8PIf7balaL4gOrdvGRJerzDwbmJt+Z1SD+XkuLWxPZMNID7r4wR22MyN8oaJLKeHrrIqb
sn/nDDyLUyFoMx3T3s7vudF8h7WVP3g9LJb9YQy3YRqMz+c/5espFESzKZQ26WgL26MH37wwUSQ+
LJQaFA0DXl2gVS0NxWwS0U4N7dC19ICbvSIJQ5Q9DPQ5DSAv5z9hoYH5iW7KKzi1O4Qe3KJbQQYS
Blkw/BrVhcH+OjsE80Md7HJZhOIjPdR1sxkCdkyp9ev8my90/vwk106sJMIS9GBgPBUHBarcabOB
J/YYg/+7+l4jp8b/2pYxZ/A610H/68KDr+XHQD8y/4rml+AkSx9xGpa/nt9AbMoM4M0c0v7Dh+1C
3lQrpeuEX9y+fl22Q+H43xYsKysKg0XsaBU/ZF0nbfGWkUdi3xX2jdPdTvx7hbJgLtLEcAs96dbw
o4FJFiRqx0SJ7MGkNdmcH4ulqToLbULKNlduYY4Z8UmiIrOXhB87b/g4//yluTqLZlyE8LzJTAS5
Nj09FW1oweE3bS6sk0tvP4vkwi0iGLwozKSJ7MppHHGX1WzhZ3l3/u2/3nkF88MdMIkqV6HOjzB5
FC6gp4UESHebEQGzsujY5pdIdAsTas6hA7XNOJWO8qNA2RJ4By7HV25alcDPEd5vKS3C615BegEu
ts0n4PT6W0ck2Fr9O5NB3C1lIRg9iAJHVeYlpoJFtj/uS34f8Kfz3bgwTOEs4CdRN5NVo5EGTE/t
sFWtOGw9s++l2zlHjrYqs1wfGo25ImtNQOA0ZNUYb3v+7RfSyZy7JiY1etbY04Njty+0lfuMsSNp
8h+Vd0kubqmJ2X7vZAxOB0XpISBPIrjRNTQQkd7J9/CCwfyAN0CRlymem+PA+i4O+vFT0+w1z8P1
97poFuUlYpsQiox+uv2UPYnhqTx8dOaSCucCtjKYs9MMFDFbXSsAVevcOUArWt+UuC35rLWtb3wq
sivawQ7ey3KYbhYmO9QMWxNSdNNVBtsP6Co2bB2Apbo7/8ELaW1+/IMlLWmLAImhL/ufE0TEIQj6
LeWdIJgf9xw4s4VpF5DjpOEL3du4Qxcsu3BuXQjF+emuhZ0scz1mjn1hvfms/5zY8FJN/EI6WXr8
LNIh3DlGjY2E7ABqwUCOZQz3OpfuRBYur4L50c74UegMbZ0fvWpIPwWxq7fAIdkPYOwLWI4JSmTc
dr54xMXjB6OUrjUzUJDK7eDH+YFf+sDZyu+lLbO0NSKSIjjw0nEc15WQ4cqSzH8838RCMvgPFa3x
ULfQNDygkpHAWX6yWeLQ10xdOOgsPX+25NcDMy1j1nQMbKn3wWBVq84qSWxDOf7Q0YBdWJyXYmSW
FKLAKmuhbGyziX+snOipDseX8120QJwL5udA0fjtaZyjgwfD4l1tTdXKNyF0tlrPn25xbgyuim6s
H1Iwtdecw2/Xtxp9LUcf1p3UdnY0lEWShcrdsoGmPzuPQyDUAaEsLioxbpXFIE81+vYuFDXE9qC3
iG4inmovbVIXQMPBnAYEZTMDt4mJHvLScbc0G/Re55G9hc5WHUdOTa91qdTKngZ300aWu7J5W23G
tEdNi2OByNw0v8TPXpgS87OvsnIiRI4DS2s3ST49R+qPhNluaS6Bvsj/xa3/W5UJ5jQ6mMBPvkPb
/kgi1q58l5stOF71tErT0frdqsB6tBuuglVFSFbDdHWEAIxx2n3ZF/I98gw7unxvRkO28Dd/h58x
uVZg7G4jn5RBcrpFO/JakZMRgh0C+AeZQgfXRFKPcVAqbNyyxhU3gKKMVyK1s+1AJH2L7I6sfKco
noqAZ5sgUjAIbojc5EByrmnU01vckjopzDo4dO5aaeNd/LRKRJmNT6llyU/HJW+m1PoZl6oujgI0
BfOp7wfzp6kjaES23AYlJ+oTj2YaV+t2edV5ntxg0wIpdzIWu2z0QT4DE+4NfEyZcFCdVmln5Tss
MHIXTu1Pp1J0E+qCbGGfpHajTX4VxhNx6SgR90YUexhCvXehN973Ihw3bto6j4ZYL2nfeOvMKuo/
ok4z+NRaYu22EQiTguPv1WSqYzqJNA46dKLKsjGZ2GR9uCVMfbuwmNa8FbAVjyKowwapvSYhm2D8
K6t1p22alIYNj11J3sugi4CSC9W1x1BstU83RBZ00/c4vEQJwJIcdvSwHJpMMCWOrH4xv8xWo9Pp
OOvDHNYBplgrV8PtxjZTDpuCkwG1T+pDCbk+ERM46+Zx1KvJTyozRbdsEshZvursRKo82lS566KW
5dUrOO158PQrPzys0CvXVx5urYbSIwmEzxWcsj3od4pmeskz+Bu7vevvA7ezYk+SZmPpwbViXD9V
G9ibRA+eV1nwGWeeui0szeEy0KS3fTk6m6HturWRZXXTZd2rDgeYTXFZP1upcDZiKNRDoweoVDTh
IGPLKcfPYvBGFfuSwrLA87o1IW6xTsfSvOfWAOplIO78NhtWGBo1gvVO3XUQgh3F6UST1LTjup9S
s/E8G4A36isGvOIY3mVNl9/YErrqTY0L8Y0fAM3hDMz/lJ4a2zgt0uooLb9/q3jlbkQeQthSKGcn
8va1HMPooKVI77zBIUBBumy4nSw5rTJ56vARBIaqL9XVkDtQ6cl0kFA7VXDuLOiPngMD3acREHF+
PrXFzWByfcdoVb4NGR2AIoU2AhZkOJKHzVjtpOBQ9c3VR+A3b3KAS3peiTQ5aX0d0gGS6hwFyS2u
zwaagBfhARqqGATdOy8CnDOPnCeN+VPHbBzDB85RJkrIQMph5Zj+AYD+dhPAonTVIUBXMnyUnWNt
ozbNoS4lqvKeZiLc2KWQz3nKnypp6yHWeSaLdR2p8IApC/JJkJVJxtrwrhDDiyGBCVaUqezWVNKH
5oKFlAgPOVsjllLXv/Kihq2U8iq28goIV14o8SwcPOeUzXRKUwZD4Ok4Rrd0dON8fIaHd9znw6FX
n1ldXGhnYTvjz9boulVYo7GFOpYBxDCbtpx2MIJHxbxjZnV+rV76lNkZHSm9AoOtwdmg7mGHF3QH
r+f7ouNvUE2+gXvai7IvaWstfM6cxgmypdsXkTLHYIx2/aj3btqtiONeqOEuLJNzLmdmCd13dWmO
bR+W8cQdP3HLMQOrszk2vLo/32FLrcyO5IXDI2Cu/PDQVVCmnGDQkg0I/6sgfPpeA6eG/6qPIQ3T
sIRWxIFrKI9LuKD6duL7T3n0/L0GTsPzVwMBjQq35ZIeRqhCphbmbebH7jitauvP+RaWJtWsj/ym
0cSjxhyr6KUw423QTivjjUlIsMhhEauUc2H6np741b5l3ln6NOACozFAbq9DwZ6zZwXJUOrfctz8
nf+cBc5dMKfCD1nPdMDQCvWypGR+kllq3dokJumzOzXrsCzvM/Gaiks7voVImZPiBZyZy8ZGodfq
0iMl+qMn1auv2gsl9lPvfNFrnvfvDJi83O66Hnt/K3/3xyB2vNdU3hZZ9r28NafhalM4ncFHHI1X
qxVjPk0qYo3wKsqtC2NyetWvPmF2TIq6LgdKQAaHNg/vhFM8uX36eX64l3pnlnWxE7asWtbBoU+r
FAo30x/PGZ5yOKzGgXVJ0G3p/Wd510wuq9rGq4/F4MIoicf2pUv2hdefc26jUZSpK8vgAHFpQOFf
TMtXznTP9YWq68LcnBNpcR2ccVmUzTFMaxpHMg3jCjjcde6yC4l8qYVZ+hhwn87s3PUPYcD2NQn3
yu+fNb8k9raQneYM2hSbK9/32XTsAyhHcpmv8jr4GAeuEjcq7oHJ23b9eAHbtPQtp9//SraqCjM7
VH13zHVgY2vO5VHh/juZ0pxsz8/XpSZm0ez4FteexoAHdRCL6I8d/cTlx4Xq7cI8dd1/378vJpwN
LdEePbfsIbyBk/hVw6ri8fy7Lz1+Hsa4RbctegJPEP+ts6f36qK5wdKjZ2FsSJnyKOgbQHSLaQOx
Rr62U20upLilKJvFL8S4nBRu2vUxHB4pbGEKHuJoDrxHTi60sDCsc5aqX/p14YU+QMBQlI1739eJ
toYrMfWXzN6X1rW5nHsQeLygfhseWB+jIGtPWxBiBY+nKrGCBCcteMt/a5zntNWghXEXxJT8A1g7
cFvJcOhCleRCWXNhpOd81WqcAlxiDfmRFTL8qdPMVDGMh/Tq/LsvDcQshBsSetiFayBJ6t+ify/K
Pq75n+89+/RJf6WHoGsnq3FZcJA6gPgekP6bErDgpHHG4JuvP4vgPCx71kY2Vhpyb9efoJCQ6fn8
2y91/Cx6uW1VAex9p6Pt3NbmujI/zz93Ibjm/MquaSzW1Cw8SKDpdNxIWV9HQxPFdSblSzHhxHq+
oaWhnUWxn9YlB30MGkchnIeG7GkSjop5eAnIv/D8OWPTyKYcCC3Sgxeq4I7zCeIT3AJiqI+Yf2EK
LXTWnLGpYMo10ejkruYHD1Gm71GfeAgMP3Rd871FbE7ctMoe5o3g3x+79KWFR5l6cNj+WyMwJ1Ya
xT1Rybo5shBiS2lE91U03hTuJcvxpRw3p1V2dARLoIDHeEv+pKLcQZzo0EAumws3BkExbvnpzi3U
Se2/nP+khTPJ/2/J/orpDPT5qnNzcbQIeU0DR2yGjMAjo+N0U1fHSVyCHyyN/CyyYdbmDJELuJUu
GWQ/xL3ThyQJOjeRqSU2579mIcbnNMtmqLPUnJSdLNHsU9vaFa751tUwLCtOH/ZXT/GCCHdycmvf
lS+G3pP0uhl/n3/tLyMPjz79/tej035soFoIJm06VjEzaSxRjzTDJdmyL7sej5/nbRt8ZAHTxL0D
UbBTpT8C+N4GYEZaz9/7gNng4ppBGwNN2H0+WPc269/L1r/X2SWE7FL/zFJ36KVMTJylezgp7O2g
g5t97/6W1P/OphQdNNt9hToLUX7MrL2Lst1o53GOfUURXYJ0L/X/LHFr5VpAE1dwwwVVLUll4z/A
8t051Ci3vobKNBc+4+t2/DkDkISDb2dhme6VyPukFDUch9LsFaotu6aoLplFfz0Y/pz158tcCADu
0z2cclGCdvKjZuGpDB2+n59MS59xSlV/R0OWSg30ZLof/KZc2aa/MTUK56UT3Vusu4QDWGrl9Ptf
rYA9U5C8M+k+8MxNWbq3qrSfa9oDudLuzn/IUk/NwjqMWBXQDOMhIQeS1ONoJ0WbwyKvy17Pt/Bl
vvP9ORLUHXgFZYoqOxR2hqq2kwSA2H/v0bOQ7nWbDvbg8YMK+FEN1Saz+YXb3C8RSnjrWTgTJ1Qy
6/r8UIgJ1tFB69hoQYWPJS4if8gOp7bSdqpnXaT1PVO0unBUX+qteZhXsJvmOT6pyLwbJPOEef2F
Xf3SUM9C3KJwXg0L7GMkueMdBGhwwwfs6eb8WCw8fQ4ChW6AD3kYlx/Y6G1wo4A/ftIF1YWhXnr8
qfbwVygMIWv7tJv4wcHtWeBZu7K5q4m8EAVf7jB8/z84UCe0G90O2UG3ULTpUS1Oxim7YtZw7TaW
WrkojV3YIS9MrLk7qBVZUjCn5QdSRNWjA+0ZP6kJrr7XKfQX7gyzwG9o67J5idyw+u2WdnXp9mPp
K2exzuq2iOqwwdyKHrn/WAmxd7sPTj5xD3uhIxcy1hwpmpW8lDnYToculVesrPc4ZXy4rEmqEZzh
7820WdRHAAeAo2qzQ9X8MtpJnO4zBJv//MOX+mgW9wPXpyMYPqCmsCsI+yuhKxPLE1qwLXNcFDkX
0uJSQ7NAL4qxdTuoLIGb16ut50b0hxrzESZAjvs0ZeE4xEFdOw/nP+sUJv+p7vr+HDOY2aTHDpog
fIYujTtPXLlBvVfV9Gm5KNNhsm+sKCwvdOLCLJhDCO3OpTnACcjLnv7lmk/WV1lconH7Wwg/fM9s
DghKmyoYvfLgDd6dpPpqyNp9x5sf57trIQvPAYSy0yRvIoE1i2JjEjIPZoyeFuvzT1/IZf9BvI1t
L4o65Qdfvrk+4PKlAvjA+ebTTxPur0xZIwmPjGGomap2U1HErCOJ41zaqC+9/GxPIrV2U9oiz9e9
tXOE2VQQFGJTdve9vjk1+9fbw9E0zKwGuwWFVXcAwskTb6z+PP/whXk5pzFxOhQQzUGaF+n4IyOa
3LQTbOEh2Q3nBeDsVuebWUjxc0QbsAFpHZiGHXybv6SVzNcKLccVt46ZSx8yWa+Yh5My9S6N+dKH
zbLWmMNO3NMdFFPsrC6Bn9T9JguCXxMdnavcJ5c0CxfiYi6izsKJF31OyoPvc7ExuUnfjWiqj/P9
9jVGzMch59/Bl72xCYgS/JC2mLLle16SK1p0gE3gXtUt3iv9RCwd16NM9NStLa87BuWl1XEhRc5B
YbSA4lkNyu+BYF+UWTIuW1jIe3fC3AkbCCUuLwToUkOn3/+a4m3l6AkkeWRHl8grYWkWu/DOjk0L
rw6gjKzYZqOOgZy6tKh9XbPBXcwsJ0hquXYvkXEkK6IDMx1E9Lqwl6vejTJwUuF0JtkERopj+Xkf
B0PTtnFo8uBCUcpxv1avxxvM1rvQaUWhfOMe0ET0FqlxerCHgT/AmiWADYpfVD9DJ8ha6E55MAfE
FQbdk0j0MD7wbNltrNp2+M5rdfND6Lo1CXNys0KqM/fYkgPnyFyAoVVGoBXXFfKKjhSVx8rjfgeW
RKge+Ql0B2XKsPpZQY1pPZYhNGhMFpDdKPp0y3JiPistq9uqpjjCKQeEcy+SUCfXkRErtwFGZRUN
FohNPXGftYvArmrAcQc3gw+Y1zcb4ueQrFcBSeqa6a3Sok9CSuxtULrwoh/zdmNaQn+FTWevMSj1
CnejQx+7YcqvlALUArqww0aXQ6aSdmpReOoGWPx4fv9kZAUL9zrLY9PVbULhL37g1K1/tkxWV1lr
7HffLoIr3mbhQ5eq4HcKdM+xwSHmT9XLfhfSjnxQLp21AdAvafO8W9eyGhyglUSzdlkamNiJVHpL
sDrliZsGmRuXgHtdt7SRd0EQFnCv0UP02+sdckOZ9Uc0VoNLDYBCWg/KKiQPcEidgjYxsofLVWNw
/0GDMHiBrKX7s6PO2CcpKcc7akj/G56B9NCV0bRv3cbddGyEpJTG4WHbWortPc9nN4UERAwStn2X
FL4vs2QAc/E+DWmREEsFD3wU+h7lTfnu+QIKAQ5kV8ahA+MwtGEbAxOlapdDdPYzoizUEPsCqDXm
xUkZAVIGdVwADbK2A0kS7Q5VAyClrO5JUPeJ1H69CoaiBi2lZQo/TpJvHbunRQxgWvcDHjLdD2Dn
hlXrTuUes1R1MXdAKY4r7Zi1apsJt595ded5jP3iRWDvbRENgHGlYkgQ+IBteJqzPjGY0698gjxf
BpWqIrFqJ7h1yhScZ0eoA7WK8sYfhA6wmteYMCHjGPOK4z7J1aKWcYUNMU9KeB9/KNWLLQN+DCI9
8MECGnBS+S34khz7yqZYUT4gw1GGPoVdOIgGCR1ClUQEFLg6aIfrFLV0Fk+69ti6s9LKBWqPDdN6
dCo3oQ71kJxUEe5C6EE+GQjgfcrRmLWf6fZ3iwN5Hdctui2OhJ/twhx1Ye27pUwmJ+vxb3afbnga
puusE8ORoQz+BMY3xJmKsr3L4SyjElXVLd9MFZMfWoZuFleF7v74bWfDqIeG9sYvAu/gWcRfR45M
QUWD6iHUD+p3ng09bGact1zV9S28m/tdYZX+/QRNtrs2S9ktLojsnduO7npE1WsvVSk2DGG1qjVU
7rzC9Xe9IGLrSUVuecXsfWHxPiGVZtvS6eGhjGvhm7H3t/0A7O0mrWr/htt9+4sW9QCMp58+yhNP
Wg0kXROgdrZ4T/pmUiyZvqr4dUWaKTY1FdBdZatI9yvqtocIu/KDI7TVx14X6W3q9vUxDcIantNq
7KOV2w/RtR11ct3bzmMjszIu4Yy0oTwcNrSqhlU6aQ9yJSels7iFptXazoduTbm6GTnvfguH+ruM
yD9NFLjrbFLVsEsb3qwtSlwU/rxhN4S1X8ROX9N71lFyUzmW9wcU1WJrGTbum5Y0XTKBI3Y1dJn8
HUE+65lObnf0WF4deSjNFjes+Vrj3LeKyqk4lKKB6Zw9ONe1hN1GNpVAsDoRgJLQXyW3dVrIjYX9
yw4u0vTB9Sb7yfNde+eBVYr/I3X1CoipXFmACG/kUJq1nWH3tEnTyF8FNoVlUk/hDOpit567xDvy
SlnrTvoZAXoVAtibcWhlHk/I/m8OL+0f0TgW14wTth1pn744mKrXDJvkw5CJ5kaeMOoGpI64SxvY
NHY4GunMluuqYsWNtOomaVTorTHC/FXS3D5MgNNuUlR8r4yfBU0M660g0RQokakjwcpIWV5lWvHr
zrWRe+zUce97Ek07iCo0Wytg4YbL0OwtXeSrzgFmd8pc8YE2Q4BBVVRc16z03yNmFfe+l4WYNtM4
rVtwz5+8UgVFHADfmnR5Yx1o3XSPIneaPQvbbFOldgGAbBYmwlPRc9Z71UODtHFvqTHaWnj4JgxG
63oiVQZP2MGKcXTI67gMQ/3SM5Oj1HwqFTleqH5OIbFAdMnpC45z1cbr8uxlGACcBm/AW4/ZmF+r
YEiPqGlASMHucwC3Tf8jKofqJtO4kq1x4/EbUBp+QzzB3zwpioPVDwSraOZsp8J39uXAXIDPtd4F
fQ2oMcunj9pvxk0bFM2KDXm1hY2t/+42udYb4HbHBghjO73WtOveWWPJLR1yS6xMloa/cx62O+6a
KKlKJ78Zi7oFX0sGuNgZdXTTCjC2HCmyZ0DQHWvXlpo+jKPE7aUJ/ffO683zUJ20zviICgYLomfC
Pd+suM2GYcWbMD9kpMxfQ22ck9rqsCHuaK+julLroudkbVuWv+8sl21TqGux2Bo9exMFhVkNlPzK
e7gTthVq+i2NmkMAf5if6QkRPYSTGaB0wYsEANJqEwIgtApqjR4AWTlRTCLtS1HFgynJo7GEu6mz
UaNWmckNjhfsxSvBB67sSu8ZBOFXk/KajR+SFoUG10koqWByI3KzltjN3ELXQ28oKOJJ3QpxPfR8
7DZM+cUd94lcUeTpw6QZ5OtY26yxABorBvIUW4SmnzoT97yXUMhPnasJi9UauJ/piBGGcUnaOQoc
z9M6i93EdOsoCxnSDYYEd8TZw5hRqJZ0EUgMIwANcdc70052hX096WL4KazUHKXD2iOB/G8M+XV5
rXnmPBBA1d98QtI7bfKIIPgGRX5WXJktzeW4DZQMdhNrglvPVh06jaodVMTDfTZ5JdJL1u+AAqbl
qg1751eXFeq2skvEJhm8aG2pqcZizrvXxtenrOAX5Vph+2wnjl2iKgghnQ02HPlD2LOqXI9jC4H9
pgjVaiJcrIk9gT2QYuWpRtcXsfAZyjoTh1R+T6UeVtof5GvvFbj7SJG8gHXxhXunJmwyfb9FgjWD
xqLJG2F+pV0Dh2AUIpNQy5LGg5djZVU0H9dlyflNxIHRWNPUqbbYYrUVroWCBt7k1jTAUNqDO23H
k6ZMCbSUGz8BM4TuSllnIiEOI9WqKnp33KR88DNoPWJXFRvRsWxlgookaREWW3fs+Q0UPiNUCu30
VzWVYhUWlgXmitvdG8+2d3RyzEYY8Kti6U7kVvgOv3a9rFibMO9fiNYOhg/SRHCKCMAZ55gwXmIj
67/W+UAfwTSNQP8s26cs12JCL+RsW0whX+nOa+7w0uGxs4eoXmGfHD7bxDJiLeuev0K5ndirwLeq
NVDEej+FrbmlIPL89job4nuFI53fuuuDmyntxen7IfLtuDl26G3uOU3sKaDH4pJFXZyHRmx90M8O
TW+5a9er7W1kMyCSoomtGNIhuBYFO2AvrIGHyRwdk4ILMGbGUSQ5yBgaMrIDrkdLZnD1V+niquTF
U+Rm3kpkjnNruSpDJFDpY8/8P86uZDlSXYl+ERECARJbqLk8z+4NYffADEIgIfj6d6pXfXmmKsJb
h6NAQkqlMs+g3OcE3JECWA+tkQGWyl0R6lS3hlML1UbcJFLXdmQoRpaDl8Ld5x430rZWh3TkZAdV
+eDNqoDnDwVUSO4TI9hb2fomIjajW6nLOhJNnT2wtm+OJEjNOxphUxOyqiIrEHwM7AaAJw0zM06/
kBkZNFxxG/jhFkP9bqw8h0InTuFbq6T0ivT2+FB1Q71NPdt5QNOFHNLKy9tV4ccj3ihF7uxmPlg1
vLCuvbjNb6jm+EzS7KiXbhntmhvLtvhNEBTd1lJujJpgJ+lD3rNklfpO/9B2VnMNeM30isUAIg/2
yYYCjLebVDsecMvyV8ip64gL2W0EVK7WHS5sV8p08co1I3sZtBrvSl6Qu8x19b4MhmQlVeaBm1PA
9grsiYPFsuSmcaoS2MEgiSSuE1HQOAIK8OW4qSZCRcgC390lCPLPciiTm6Kaqgf0Y4KVY1yogkAR
f43Am27aemzCqYinl0xUzhGLPT4WYAa94SafHALPD1bILtpD4ObyHnA/FJE1FP3yoHFXlmVUVLbt
tE+7KXlnqdWB0FI7IKFQWu36CbfiTtgGhC9pfzJYWpGIBA5UKyGWLp90Vg/A+Dn6FtmQH4SAPCk7
dMeuj8iAm2jp0zbSowTpilgM2a1JC3inFkLpbQpm3W0NHt6VJTgBA26q7Fs+nPJF7J8Xz6TuxoK/
/c++psmn6mvcBpQamxfBs+RArNwb8DzD1BqLAqZtRDa3mcnrHU2tGJmnHQzVOtYot+Fef7re2rpN
t7A3SLdZoIGLJ9DXi+o2A3/RpuoTnJTmxVeOQMbGFZK52s4k+FhxnVpriWvZr6ok5sGt6jLfdqya
WiQ2DX3B+pteDPOaPKSBNHHEEIhbXLhVHLVW34O3YKUhr1O5N4GnEH0HsbUM/tFR/ZCDtTY1B1+w
cd/WyYAAUAXWVTeCDDTyxokCNHlfAaVxQoe1koZQ3pWHsW7BHEuLvPnQpQ2qFEJ6lPmxODrM99Y5
jhmwGHw13ZXuZN+VJKAwk8/ZRjm1FaF+pm9NnkkTSVo3a5yn00fcKHgo9bm7Ixl3b4lt848O0RPV
O6VuykH3qE7GQ7MBkzD1QzlOyCx4ZeEGW9kUGFIYstpI+ojdRoVi1ifNCgOMjJWlexQtcCI72cR4
yGp8o0gFZvrhlxBYhbmV1BsP/JEi0ii3kJD4cBiEZHRzY3CpiAaooux10noQNRfFYaAp2WpYbe5E
4Y4fKDJy8FuCyglHCmKUy3Kx4bqsdqruxp/UUKAsDcjCcFuyy7VnChDgJt5upLKDLYDB3SZl3fgW
GyRAiJMogidB61yVPRZWZndChc6k/B1JJh9HZN51t0hamygFf2fFUE6IVMqKuxrahmCGdanlRLSL
6UeKVRohq22ifnCB9nBZuy+tlk9hTor0qoxLvbOLrNyVxFEPYBuYAx2K+KmdygLVBdev16Tx37hJ
YZJddfmGDsxescChW5TWYWgKkF63T9GPxPFUFO4jWgU2VrPONuAcyjunbrItycrsJfcq9yiKIt81
SaJeAuhxQ7QdUboZUX/qdc/WehjGgyCmhAKCBwEpXA+zq0Q4HEYXabuq8t6LBtqLP/DhhU2hTuNs
U6iYolIHu4TIJHGBCoFODNLakV67HUQZjdAUqtaIilFaju070md975iJhkhw0yoCQKu8FqXSqypz
gjVMe+Q+wOEIfkyd7GUGg56MazdqcJvaqCBoPpXiQ4P6dc6e2tijd1kzuM8sZzVKAh5iKERaorTK
vVXtqum3G6M1AKX4Sl5V3Ep2SK+cDcw1ih12t1kJ0+ljVlD1mhaZ/1intEKOlFN4u7OJrHjPmmPW
m/QGUiR+5CWcPXrt2OxRneKv/ui1Nz6IFQdbSUh22Kz5AfCr/Tp5zN/BHAaP1y1fCQnZ/BClt2mj
6lPum5J0TZWnW9yZx+SFyUodBHBlzylE+5/k4IrPiTlmz7QpdlOWZus2d72jmpj9AMdIb1UOXO4h
7FHtSC68SEOX8op6nnsjaz9d0V6lt3bSTkenMgha0Bm5gWga8gYwZ8sf2NLxzYja9qrySd1A4Eni
Og5zvGNFQdgfadlt4gRSekWgDAp1k9po2AQfS6/57YsyBgdPOjdJbejWLZi7Kp2sfQ9wl95Ysun+
FB7OXZBd200x5Bku7Vwd8nwsb2kOolCrMvVpBam6LyXjR+LzcZeSGMnYNLqonXgB6UPsF/IQ1Irf
0tLKDtIeWRciJ083wByxl2wK0Exio//QqhqU1KFyIddNejRpKjOBmJjmKn6ELV//J0vr6sGq2vIO
V+40GgpXvDBDsh0qlE40VLZeF6i/bWLdd9uqzWM7JIHrHdxMwmgLeoLx0S0bvR9xTy2iTE/ttQ+1
9i1r/WzneAUmzsCyojYw8a4S7HXRVrj1lXVco9Db+2s/98jzpF1w150ERa6IVZTfUbuob0kj7GNF
bHoghIJYzjxrn+KzbKgtgp0wEj2b0sN11R7xjSdf1ns/M/p6jJmPnMckGsxci6xkQ3AGiZavoRZq
XcuWV3s9AJQF9Wry3owijrysHVZlmVS/2oYREYLD4z5zCOWvaxRyVj0Umu7qcUruUIQiEComIjk4
XW9tiPLj8FRwtUNqlKrD3BmmFfFyezWkOXuNVSOubZNb22zoeysCI8898YnTlQOu+XgloSPnhKiC
wGiIc7IFzVxvhR5w+LYWHyHZiE4GduIUOpp3P6if16+DQVpsWif5EVepesqGIEElzhLXStmn8J7E
a819+1rkWj3idEtx02flfkAp5orhcgwZgaatexQVTY3ErHZ2vdeIPez2cHN3UPUOaBBvPG7j9mcK
+Ul0ieQHhh9hXFfZ0RqK4CFmIn2EknnCQw4lk8d6lIbcUCnabR+gg6VicA9AWLWbd+Oy+slY2NdN
31ZX3K6hgIIqxJ2nTPpkoXl7Kyw32HvMyjbGo3pdZR7K3nVR45PU9T1U3odt2/EUqCphbwXUax8k
irgvdQGCNa8cBY+5CZ/cou60rZgufjsWUmncefkOtZruqquRXzGV0ufcm8Z7VKlVWDso4ECAM77G
XS7bOlxPGzjWqC2EWZ3PgsfTVimJouvIxd50Ml7hxpU/5LpNrhILaSmwJsEKh7f1kg+OAbzZqqGA
oJp0S3nll5sAwjkrrkSDlBUQN//aI1ixubQzf40El33yJlZl5PXKf68IY+TOrTDBwJfU8Ys9ABTM
GreAAn02JqcCpPC2JQ5AfwPheO/NG6kvsJF14EZ2wfWbHRf+U0Y9SaLelPknKo7eBz5f8sxJDTkj
npbs1gmU2mFduM+57bpoBoiUvhDXaKhXAzUT1pS8xPCnCQvhh76PTI9qwZtdl+sUXC0yXadFbW2o
KGAeGDvVH1US/wimRpmt4H7V7buJ9kmIfUx3QTH6Tw33zGNjZHLAUrJetSLVc9e1MBp1fZ/ec78Y
dv5oil8J0VBDExOfkLN2Dm43TaDKdSJkdheAjv3uNk6xg3A+LHIS6I151GObC53MhUYpm3UyJ5DC
WxcV3wPI4OvGg2mW9H8xDrPvovWPamgfMkexEDfmq8rx32gfY1HTX9BbycM2mF7Pv8YCxmQu28Mz
aJJ4DhBfjmRPRZ3flnGBKsvkXguPPmZpf4H+uPAcb44J6JR2J47RQsUgCthPxMiQDy0aNEU4MBWe
H81Se9ibYQNQSyK9qS2UywaqDgbJ80HDGfJWNrVB183uN2XFS+CooARpNzJd5XkDvGybit2IUz/0
vSrYnX+XpRGfvvs/Pdy6TqpiSFPgT3ol0GTi7bZ2x2BlWoNW8UkTWSb0Er9uobvvzcAuYiqtsRnz
8gDVyxtkfNd1ML6ifLFldXehJ32awi/wQXMC/jA13EZqguJG1WVbOF/oKUQlNNu44M1cgmsu4CLm
7HsuYhOTgaLo68jXOHH3uSDX0Nl8Q4XtBWt1b4Hwwlvo/5z/SAub0JttQhIULdc1LQ/oCQIsOH3o
VF+Ahy58kjnzHmjvmgOEXSDNovYG3acEOt4Mwt4Nha5NYbJLgeT0rl98mDkH34Elg6NRFT+g/IBK
cvyL2LwOnYpd2dyJjAutkNbLb6rMkLAuuvvzM7ewHNzTsv9neaO1jB1d8eRQoXUFK7HufuT6pbVR
zTz/gIX9484ihtPS1qOulZ+qq6jC9W0n9m6qWuiAtKTaFRoNKrsV9PV7j5tFjpZZoCVpnRwSA7iV
1ihif/TdFFVFvUb/7cKglmZtFhSgWYms1znh3DpyUGa4J1n329fThZizsJznJHCcwBZgAx1SHd1c
BX6Me/7Yf/PVnf9+cGb3mVejqoxLPpVh3yV5FTKf1ytatNnb+Y+wND0zBEgpgP2nPs7tIb6pmoeK
3AT53fmfXtqOs52ObnjdBSV+OhA06iZIFXpbJF4hQ63n/BMWXn5OAndzq7DhtYYd4YgPjrpqGA/x
uxwgwHT+AQtDmLPAeUNyOGmy5DDG1jbxE6A0lfkkxNycRKBX5x+yEIHnRsola/Kxp8A4jaiSV3jM
q129da0b4snhYF1xWl4YzhLkaE4Kl5DmYaiAAobo/AICZhUAzIIedQTI0CZNqmtUQ57SSkVN8n5+
bAvbg872OGMOy0aO3ae5mR7VhGQBBemJXIAwLS2A2ebO03rMhkyiVBUf+uY6gZS4cS/pWS99/NkJ
Hw/IwhsUnA9kgmt3RoH/QAYxvVtQ5zk/O0uvP9vg0BSytZuP6cEVUKVJOKrIT6oYv/nrs62dDcY4
FtSUD05Awsr2b3j/luNO9b13n+3uwW+qAVCY9CCqH0lW79oS9WlyQR5w4SSas8KdOk+h9YRX7/Kd
g1qMmoaVZz/HqNW1Qbo9P4KvvXc97/+I4RZLbVxx6IEDqnQ7qrHYO42HriH2yG0/Zda+Q+0QksdQ
9ptMSYHIHtk7aQEBCu0TJMS2CrqDPHJ/TKADuR98VHJgoFSUYR6k/oU8fmELzUnlQT4VAZR5rf0E
+xgQLHud34JPeCmZWYg+c1r51CtaTTaqvYVN93ZCrFMFCdh9IHkC+o6e506Ow9ZBGez8rC+s+bnh
cZcaXzIHNeDaRf2ur049Ilyc6YWPurRyZhFBVDTP7diP9ymqFWmSVOEIRspqyBC2M1SY4lZvvjeQ
WXhgmqP+1oAHZo+PLdpmU7lPrQubayH0OLPA4Njow+iKx3uW8OukVhu3gDSd1QSPVgUI3/cGMIsP
PSFN43WYKog6XwN/lgBG5tzr0r0klXrCzn6RJs8t6VEQBxYP5jqAjGoPvVn2TKj3AZjr59Q4dzZD
tC4C8b1s4/9I6M3okQ6dAPiR9HvetW+pM7lRncG5240havOtOfs/GjqkNmKQquJ9WfC9nYMFBAn2
A9Kcj/O/v7Ab5xz0qoExRszL5EAd+ZDh4nxCtd6TUd4RJ/9Az/MOoIsP3P8u8XYWvtGcmc4IoHrm
1JJBR6RB/6J6Avjg2kz50dbpQ52EAr3/C1t/YW/OSeq1Zfp2pDit7eFYFL8zmB37FNhBmJYT4O3O
z6B9Wr5frLo5MZ36zFVgsOLYrisYFKGSe6NGYx0VuvKo2IKUhF73BN0PNq5Yim5i2QRglnlcXhjm
QsD+Wyn5557WtDkyLLTuD03lfiYlxAuhXHlhlf9NnL4a3SwymAaYTWUo2BKycg4Bz/44lifQ5BLi
ABGGk98Q2wLwnAD2gpuCVvQDKMt2LWvItRaDuIWzNtK94GFMpyGSKrFDDw2ErJNXIishdkgPHeTF
UyPd0GW4driV91Dw/M2b9AFgXRO1mXvV5tlvUH1Wo11vR4hXrgMoZuJo8i5pDy4tlVlsyviUAK6O
2FS5xj94A23uAUprd0njJrsBnc+wbDW9kEUuPWyWyogx8egwtFiXeZCvrEKJe6sASpJbHIpAsGR5
TEafXLgwfhnafT7XoBXoFgp0WPtjhoadHWrwcHdD5etjWTVkl7KsujCqpQedRvvvMvRLEL1bCdfY
rIXnsEYfOYJbKGSiC4Ns2XcuGRT8PZX+b01iSKc3+OdJmR8MfdLWsHMdumqfyFFDwbWIU2DD0Y30
4PS68bk1/gGzzbrJJzUB0iahEWIPfXpHfe3ejZDbhc50nooDkOzDxgKKGFoGlb5t/GBUURKcyPU9
5EEDNDY5FAiSEZrb3wnqeP9TqvLP++cy6UY2YaYKAulfr/fgjZPe0u4Sw+mvg8JXEzRLSnpcgl3u
wqojZsMI1eQuY37YF10G5eEOdnPoJsk/I6fFJ8D9gKujt40tDdXQK28YNTJgaYCCI/pEj1AHLsxv
SKGw64EBsgCNADdsfLgmZOCwXA/gsHwYaRUfCnyjG4t55kfi124ItEENNWVPiSMZc1TWUZttnNCm
kwkJZvfgx3G7Z40N/gGJ/Xug9auXCbX/qxb3h5Ut+uIVoq/FTqcdTJsUGmlumWdrnVsOi7KgrLaV
Xb32Tu0dG7hrbRwhnK0JjHeQ6B4AgOeKqBJDsIUsbbbpMieGEG8u4cMAAxzqdMCeIX6sXIDuH9qJ
5hQFNdwpqkmz6xodb2AniLP3ir5C62akUcMAVM+brrnPipGvgRtFBtOkOYok0EEv0VMTVS32LWwf
rqehy+5btLZr8DcdzwZbScuf5w+cL09QrJ5ZHkjwxA4ixQTtc3cn/SaaDBhyWZ3pMAeaLUSnX4Ym
y7fnH/d1wR3Pm50A0MnmXQe87dEA1ISVA4Q6sDyO/+GLXq07z+itBnloVbbj+KvMUrJO+rhfk0rn
G4hIeuvOD6aX8y+zNPZZmBajrOFXhZ3fWOLg9NAQUFb/giLshlO/jYbGImHPxAV9hy8PVox8Fqc7
i5GUDDFUdLJ6VSEFGqdLyl0LwXJeOqbDmLnStP1xMNYPIL/GnIeZ0+6583l+phbefV4y1r3NR4g+
4wFjfAN84xMDcu17Pz0P9OBYgYoDG3K4kb8XzHkoWzCxzv/2l7c1eAzNQrvv+mk1tPAyhArMU134
dhjn5jVBC/tC7F2a+FnstQsnKAE26Y+e8DlAAZ3eWCBLrbxyUFBQlcmFisLSc2YhWGrb1T5618fK
S5BPo0JIAXaGNgj/yYNL9m0L22FeDGYsGck0Ufh852ibwgy1E5DLKTZpZVZ2UER1eUE1Ymk0sxjg
9oUXCKnlUUJMsOftwT6JowPi/SfHAX/+0y89Y7a3A+1wkRglYWOJkuoQArTI7T8JjpLzv780WbPd
DKx2LNuAt0do5kXWlEQFf4ObTVh3wCnSP7L7XtSYF4lPXQvXarCEde2MUI603+Enf0kBY2FbzwvE
ZeJWUmuBH29vId+J1OfC7HyZk8Jza7apvZLB8hiH7jHp+rDi3l4Er20KuJz/ExO0Of8Jlt7+9On/
SXxIYrJWKEQ9t0A1C7QCiG7zS7bfC6FjXvrtRYDOiNH9EfLxzspvRBwmwmuhIUXy9ffef7apyw46
ENQa6ZGz5Kmvkc7A4uL5/G8v2P3wuSZoVXrGTF1Jj65TVldWm9G1TFS7akidr0tHm53M7X4nElCw
YDEy3KVBxVaQnK5+eMpq3zjgWocgCOiFj7WwIuYFjsRuaYJKnTwa285gIB1ARKDDDWLQ3ao0zasd
VO/nh76wLOZFDjFMFefGdbAz8zsRi8/aB8H7/G8vrYpZ5NKNK3KJ5O5o1fERWk2APDc/fUbrC7//
ZQEF+2YWtTybdH1u++Ox4cO6Gz9gvXosAQ4u6AskfNZyAB+zaC+sv8U1MothWdb3mqaaHgPRXAk1
CrCSYGRB47bYZ4372wLiMHbr34AxbTSHGYLphhAaB1NIS8ip2kH7eH5aF4L1vGAup0R6+YAXGU3+
u4uhW1O4b60efrLevdBdX/hy82p5AJF+KmnjHUFUD1tozAmIkaftJSDJwvKel7lz3wVuze/hAkDi
eyBX7sva+qwDfz+2IurAhLmwQBaOnXm9uzdyaH3HVUdAffdOT/dUDEdcn94c0z60Q/xq4vZC8rSw
j+albshJnjz0UrAfbeju4I4MLlX+vXzGmYW+uCjzpk9899gk+rfVNIDv+wc4wOzoOF5oPCytqdnF
poYBGB+s1Dtmqlo3SRuaVm08qM6Kiz7PXzckfT4vdBOAK/vJYkBkg2HQl00oyVYAoq60iNyGhGX+
Aie50ArqC99kaVCz+AA1A3iPAId4JBM6emDJSlBz+aPDh42k/dP3duMsLNQTM8aV2Cq5GB9tuFuG
Dc12Xp9BuyJQP88/ZGHDzEvFBbCsvCmL8ZiV3tGJB1ya8w9/BHFcxo9twy+cgwsTNi8Q90D4xmB+
oWIEoPKKO/g4TRuYNZetBWsjVm3PD+fruq3P59Vhz6lEX0KZ9tgFndhWpJ5W0pfk1TGNvwriskaZ
Qjr7vKRo5/houPTwkIikSenD+TdY2K7zwnGGYkQNYT/7iMrpCk0XNEvJpWNpIerMa8L+OIzoNDJy
FAO7J20AJnV2qGP5MLBs25f8z0jGC3W/hTg9lzK1gAuWOAAn6KWS27HSoL/C6mS8NEsLB+zfz/dP
ztgQh8oa/UcY/kLeLydw3WlBv4C1ISw8RTgSAvejMUZNK7jkTLE0ebPt5HWlcXoXIxqVHV9nfcBB
3ebtW2aSvAETo63WPpiANfxQoTl4IVAsTCM5jf+fcaYKoiItGr5HALTVygPvPpIy9t+R89mX8BhL
zzgN+J9nVNSVICo46pgmuGDlQX8DU6A8KrL2wimxsKTJKXb88wC/yWzNlDwxGvihTO2bqvS/+/Kn
gPHPbxccgMERzKZDI35ZTh8SvifOpdbh0syc/v7Pj1voVIwcMpvAHIuIovabVGqlq89v7fS5rq2C
NoN2fTYcs0T9BqAbpq1xf2HdLE05/e+bCxQWk84K4oONV7+ZumFaW6S/JIa8FCWJ89+f73yaliDt
ZUeP8XjLleOsoNNBcDuvJVSe4dsT5uWQPQfwV7wytNNbCHEHKy3lcCFMLpw7ZHaCAtvvpSl83Q6t
+ux9WKfZFpD8FSryCXj7an3+Ey3seTLb83SovaZIveII+/Ibmle/2BC4YS8bBQ84dYr7/Stphkt9
3a8fx+YKuKMJJlcGKj5MwUfQPzoddJp9Zx2AxGmXyX3dXap6fL2w2f+J4OasAdUYD5KCvo0duc98
/4731qX09uvjGsJs/10floaOpusiL6xLa5/76jkr3cNQWSvST+/nP83SI2Yb3xFQd5W8L44lh2JK
5YYky8IqL1dteeky8PUmAtzmv6NwuLFiGyiRo2wNjYa+al7j3Oa/zg9g6ddPf/8nuFR214O2AqdJ
5vQSorr2m6b97/O//fXxyILZ9pdB7Rk4550cDcEz82Ch9lg6TvoTCQ/dkhNjNsh9Cf0ywa+hwwR6
zvnnfg1mgkv4LDDA4K+YcqXN0VEAi3e2hBWi745PJTz61inohFGl0m4D9HV9xUvP3ojStTY2A+EB
kKpqG6C2sPE9TocQzKluB74zzA8TR0cEwPrvxXUWzIKHSr3KA0XOPSK2f5BKDuHUe3cxmP7fCr8s
mMUNNSWV1fWAA4Kln9xp4UwrE2TD5vws/9Vm+/9OHpsL6hoKh9JKZuZoDxOgC9oHeKktbQYGk6Fv
HsrJKwDHzLbMpLO2PUiBRBzCcjtripN1SwcC+Y0XD6zlEFfQUGrqRuWffIQvJHg941qMYJuHHs/S
tVNLHmnIf4PrVxqwXH3yIGFOeVSJVGsD7lds9M2QTCD/92X/WcToq1ajrldEWuVeFv2ERrmlFFiw
QrwlmWu/q6zI7xM0QK/8wnL3EgajryaPoZ7hTeCglLX0QZBqOrAMsIjWaSvJlQ9+L0Ml21f3FbHq
vYZeVBMJn8RvKH4Emz7n1u3UxIJciPwLu5PNFjJ0nFgd8DyAKIC9Ul255ya7cHT9vUt89flmCReF
qGTvMTEehdWOERTb9hPkO+AktRKOB22y+oWqGgWO+N7w6pHSUYbAxPcQpKNPvoLfHkRCX88vpYUo
Olc3BiHVscZijA8l2wlyVVkF9EBvHYiJnf/9v5WAr8Y6C9M+oYmAlEN7pAOw9bJk9l0mQYF3Ujt9
8YXr/igK7q4HbP67Eu2diKRC3xAOyQDpBlMWtpJ5YS5SK7KYBSEF6C8AKwL6n7SFXPnwBNjFQ+vd
cJ0Pe5mOauXmSNTDLK6tC32OhWYnuFj/DdVmgMkaRAOtQzV2R6vrNnrK0wiKHBE0jVd51h4MGsXM
0eCuI/1IfbzIXWeJz/OTeHrM/8+hw2fRpGsEuKs9cY5tG9xOBPC7IYYBp7s6//NfL3WHze4Yjdc0
uFvD+TIABXzjMwj65w0JLgSrr1eY8xeN8M8xNxjSah3H9tGKw8BZj24Lmvc7FEUuhNql35+lGigR
OwmfAkzOkBq4+iS/+zx9E533C2JE37rAOHOJ5EyUdWWnqjvqTv/UTgcNE747P/lf57GwN/rv0nIg
EplM/Tgcba/P1ziUhluvzZonNDh/ogwBdImAJcz+/MMWFtJcGjmvPFBvKTqDUgQ3maRu2Grvxfcg
H3D+AUsfw/nvaMqmwwbXsXs0mQs1PX4DVfnflQ0lmXr0LyR+S4OYHd7oDqsub1r7NGPZXilwr5GM
B85bR1X+fH4cS19ltuMoMg5wubF+HG9CXTaX/NCNhQlHqAOFXeWCMKgacsHx5+us35lTMeEm7IwO
Lk1HoH/8TU+53nSyT1d6GO1171TqiSearCdKpgtOAgtTOFeZxpaxGgZi8zHl0wpqLXtIz2xam11Y
00sDmm1JkIfLHIKM7tHyxzsIttnQPtGrglGIWmXsZ2tnW215F6LX16mu45+W4j/xpR48IKfgk3P0
e0lCDdshOFdBXsJLrgubvHtYK2FA8nsFhu+FkLMwffN2azdCRdbyMH2T91BB8MZrXyaIaZ9fegvR
eN5ypbS2HDqYFv0iOLharLtvW3Z3/rcXtqd/GtA/cwXKO4iogsDEqC/1EXbqqljBlM5b202NLiF2
b3phFBRoTPzoF6fWXFG7nrRHxSSm42D76bqEwudL60/uHlbmxVbrfFwXeVEewclO3vssR6AbWfWu
LRmsY0imSBhr6BMGT3hP9ZRpmNtMVhV6kzI/ggTQhqIp5K3yfKiHQhPIvvUm31xNgyrgGBtbR8aq
8bocZbBjxqs2mkDHBU0ytXXgQ7+Fl0a70slJGxFtxicfgu6bnEtxFXsEUonwDF+7TjqEzC75TV2g
uToy0uDMH5R4sU0V21GedMU18CHAjhlIRgH+Nd6Jse9QyveDvoU7h2sfUlfCp7of0x0EFeIqrFpn
unHBmLyJaa0BoEvsl1HxZq/LzH5Q9tDyqB2Sk/pwBe+7sSpicFpsdlelPbj06LesIaFrv0FpXWxB
9SRh5ubDamq64MGDCGsWxb5fm8iCVnSyzjrRrPk4ZmFOARKHDxG2vA/5Tdw9K4AQUrHvOeOrIXDG
57hm+hlmltm2iPvsAUJQDUxA3NxZCRfAV9stT+IeuGPUzSO28O/ScZNtTeSLDfOAm9Irj46UZUT8
DiarYFutS6sT8EHnDeCFdZTF6b5J0r1CJjeVWu9rlYln1wGuOxXQkaSQH4xKH3JdZVlMG9Zanxak
5IDphQCx8ponqH0lIahiD1PA1r5CIIZdRr9Ji+E33Hr/wKNmeiSBKHZ45HRICCHQyeYFZP+cawhq
fXhxySMl9KMzcWAD3WeQgKct/AyvpIN+aOlDiVDn4rrL6Can5Zbx7t7ARS60x6QPS1wGwqIqf0AJ
BC5Uso6jhECma6KCbWG0faNZACypIN2O2Vm6sk3Br3rdNSpimXBeR4hQHPQI7eCuRA13JHoDaGwN
qT2ThSwr2JMNj6ttUwYQgTqpWDIB8OVUAkpdBOWxFQEUlWAJdponFbkAOka1DvxtWcohgoFRX68G
kULxCWKPqlsZCypfqwyd3zXxar3hY5MeBhPb25r7EGuFRNHaLYHllJALPOkoOas4lVBoi1uoFUOY
bAfNuArg9UbuKQL32rgxu89b/T+OzmvJUSQLoF9EBD7hFZCXynT5eiGqzWATSBL/9Xu0b7O7sT0t
CTKvPcd/p/I8rdi4beOgNakzhhD7mKYFZJL+vvw4tEr/4ooJEillePGaGtN9b9e3Kiimp6AJPyfV
DrFRdT25Rp+shfNmlZWTQKN8tRQLJlZ1xoPytixoh+aq+g9jvfnqKCuIgLoS+Tr+f2vbnA2dfgeA
iCPQVyLyp6C+ZcVyrpwMwUz2rxV0HuytebVCMcZBiWkWX8/RdWinDCCGSwWvp2u+3L656clJ1jw9
1Ll6aKi2Yz46+yq4uWX2K3fCH8ZZXwYzfKryFTLkDIkyd+UexOi2m5wVZLDOHwxg2Gva7juzo6aw
7JZGv1hCXDc7+5xBqzH6mkBBy6O8aeA64bCn8HYdUusII/DqFvWlY255dLxT34F/BJGV9F71kWUL
1T/bj9OsrGOD5R6oO7dltU9AQ35ZzvAoBv/dAQs1QlmqpYXAbN03ovxvnoznwlmORuE8usJ4aR20
4BZA1EmLJ0oBdyD202gVFVDRvIS3lt9k4JyrugFK1UKZyo6tTA/9hnjd4byJ8jQdjsLvLkuX/i2b
6juzqrdiCB6qrX7i+d4x+3psW/u0TcUrPWdGTzmsmIYx4NaaPNwy3ctJPYy1/dcTGhwvTdVlzvcr
cHJ8Q30eC6HTqKQDzxj/mgHRChNznX935nI13OXWNv0ZKUkd89WzB2e/2kF205tVxGsjnhaCCnh8
H4a7EnBWPUgo4016xqfVdbcl4FSsHMBi3nfaNQ/lfbncHYJ/0l5fysV67ezaiVyX51YMwa5r+6cs
FB+Zt+6N0Lu23mzudMbYFkWB2FmNGo6ct88DqCzwegNDX5pMJ/3U/AqkOJSegSjLAFFmwKonEx3M
4sneug8v3AhQzPkPJIomnnz1AMTwkpvrRysBFnfd8lTP+okdgOdq+ckD7gylgqe5YTUWp9FU1tcN
qHQls6vPwkiW8ylWaQLtznx2m9XNq4O3PHNuIKaoGHBM6QZg7Fq5H6ENS7L1Qcw7zmUW9kNjkUPC
THkx1fjfsvivEAWSQsICbIP0K3S7axnMKUql+bF1A3D89kU0zcvcjEtUau9QzoqhgvGxcmBlGdZT
qII9MKjTGKSfuhmum6wefaPP2OVrPtPN/Bf625M/Nzdna06KGziCCbRTbrc3+ZsBKsahPfSPqT0d
l8y85E5xC731g0kViHtFAIsntblBiz8jc25W0zzIdKqvdt5wTLQUs63VEw+eI4az7+Vq7+bOdNEO
SEBWpk0sHvWLnhRy6wri6LI9ADmdOL3A8xX8y9z6Y4IKEakiHBIbXILH67NqKADN747pveegYM5K
VKV9nLPA3uvGC4+LEA/S13VEJZddF+YErG0ar0M1rPhVZnko/4/B8teSW0B08eQImLhkMJGRrrdu
K168lWTCacx/QFWDxATxHo2yqCNP2I+mM7wwOXS0DIUHQDWvaIbWSM/9mSG528KWyOCVYLPgMfvd
OXVZSNg6z4wEGJvYEey5D30TWz1ftAEeMYcEakzLFhfm8L6ZzTmcAaTI7BVc4Me6lq8jaegqhp0r
q/3QFNxt8strQCjqWX6uUj1twrh6Dgw7IK23dhNd0g4AYcuwAGxolTcvU7tyFEXk+ONhcWn4goCP
KnM9oms5hl7wTygPzFNt7x2bBb+yqy6TZ+aX4p4Ad9tJieIBJPCuGny2PUvTjMNqeWS/WkfBBPU/
bZg72/gyPeeX24hdbxj/CPZknK7qrauKzzDbXjPHNh5H0xM8XlAQDOk9uUIeM0ddQ8WJq3pCv6As
r0LpbddQl0V9pLjYy7dqXp/6TZxlLU/zUrzpImhiM7MefB6GbLH2BQRkXlL13W79m1inw2bVx0kZ
X918Z70YxIEkj7sAmCY6MnV0lD7kjPYsGVDBzL85mSgjL+zZkpovthW+VuP0PJmSkMPMWXwa7eIC
Hppd49zZU8G/tGb91pfqXDbDClmwS7/r2Zj/9oFuvjow3sA3WS5VTN/ZofFQleGh8XzA89klVfPH
0gLdBOmfwjPj5eybkP0WXxxFNhavbFDIE0wm7BPhnO6trnF2qxdwYoSl97CYQxt5DXA/+GN2Utpa
0N4LUVW7wbnS1ouxAOVWDeU4H/z3U5bp/snqyg2Jg7tdZMkzPy0+8ldtLnGdwyilTmfApbb/WMx3
HhdYw7CilbnzRp3HzHO9p6YSUKL0l+255+KOjxz9vk7urcRkKYwhtlve9bpMm8TqByIY3AeRW25c
oV39YLrp0XQWdB+s68CP9ZlvK/oOulR4ytr2a3Pmfhfk/U+aBf/MyV74yla5Cxpji4bBZrA4nTn8
TcaAhGLFWyzPfc5RB3zkw3OqdyxZVzHxMoUZFsTRyZ+oyc17KUHZTc4krp258WR1/pcRytdmneqY
7CCM8toHMVc4lzSznE/SnW4kUKwO1oQCj31vuHLNWw5yO6pdm0+msq+xgxLeTYyZ6FipdmeJ7byN
+a6zgiNk3msow51Z8VuXaR4R6+22rk58rSMx0lyZedco6kSQzQkhUdRlTjyxn9P48r/Z2podKoiz
N3UHf13f6Q4cQnv+AAXP0I6xvpWTfw1HlBut/2CE1m1kTZGj/xDm1k0ExZuQqZcQ710wEwxR7/Fp
4D4f7EalyTxyyAXSWyOV10XU++bHkOZ3zSYBTDXUR4vOMVOHLGTo3tvRwX2cN11FFb9PrLKa4uk8
fWCA+B069Y89s56VYpcY5876ajcfGKQqymSeS3+/bAwCWf7kn9Jqcv+x62NEW+5mpw6+63FNLRCd
egH7bGTMw+pAM+cJi5RkvWqeQBwO/xbTzet45TdCkWD6ezcws7fCZ3clmY2RzLAb+6MRDOqaCtlf
psqQCUKNgQwsBNdmFiIhhLcpCvOhO87AeA6YHFfzWh6Im70Xuqztg+2E40F7dn0U0liPhplxyE5l
mygohsdNDesBszBrKmNxnzBipep1G+vsJL0geKlY+n/JgAYBLE1hBhoj2gGsFAkQWvPN29z8JXVn
vfPTpv1M1SYu/lx7CHBQYX8La07jfLDX/eYNYm8a1oTvZhqYXhrS/lWYuNEQv5k3ISwz6Zq+4/0a
6KpA+Lmh6h6SaVBYDkcYq0R6zqsivH8g0un2aoVAQXblP3Lr5Gk0qcm8WVOxnYEHqljbIwhZDdOR
dFofBweEIPFsk3isYrOibgexb7nwq40x9HYDceBpqkT4MvJ9QVJczmPD75oZVf+yuiO0cYEVDfcE
Y3pXFabVY1G31rFkaPc6BENDjhQM1t7iIXoirACmP7LnElt2np88Vw1Py7A5p9yCXRgV8DFfjZz3
viBbupCbkeB1WtyAe+spzmDG6V2DrOFQT6mzK/xCnsvJS5PFraqDpJMXV3Y3n+vZr5Ns8dK4T0Mq
EFrUB9+w/X3QGcER9+C0d+dVvxdp0YPuVNNr6DY/HlKVCG+c8aKlbOI72v5pEmK9ElFviWp9P9JT
6SQeg8+/gJznb14Gd8UQ1XDg3Gamd22nXcZKxIOw/XmnhNoiGAAIw2wZ/Jp6my3RdkBblOUmXzma
EDiLxe96dIx4rbvuYElogAm6j5yLOWv9p5A2BgP92UxQIrKOPy4HcAwssaAzZfus3/I1LN6U3s/V
vNFRM8wG0gTPuYOerZe5hg9I6CZd3oGRsCDv2k/P0fKWc07obbV5fdPHEL7dIrLfyjXeiwz8e2hX
37ls5v0d4RGZc/dQg1wFqHuwJyumexnzqxxnBpNiZCzsBYSyeTQ06Dh3se4VDBcYR8nDBprvSLv7
x+KxioxB3IQxqIPfjNap7fqbWTs7QwkvGfo+uGRQ7whV2F73+4KvaQ3oSLdQjRsDnbedbVtio0Kl
YtgBrO/HGJzna1uEP5vs+9jHD7Ab/WqgLtIDtpxx41BTWbgny88QUDJ6jvk8ButPX/FmruFu1XOb
5IKSy9JvT2GzzEfWrv7Q18yjtl/8/QQOkhuifsjN5buwyeZIDeNUS96TcSjicso4TJtii9fA+JLT
yoTWBLi0ENODbWZDUqT9c5BlR1NaVlJYzD4BdnzM3DwZiuA0cMpSk38lvLuk2kkyooeYmO2NLSp+
ysXZIl2k39qBUNzKvVdDBp3mj340Xs2x+lr1RqbUwdCPilZPR92Yn37WJhpSoYLIi/hFRI2bArrf
hkg4BDfbsF1H3/l06vWnEutRbcVlUdUzg07P9Uq23hn3YFylH24PXt9fgicv7VnbNsfpdZTp/NiT
l2QxbWDWTra52TkBFKKQLN0AQ0GRMoBgXjYPTGb8JQsxfg+pnhOY5SD1e3eLQ2dt9nO4ms/cf+pM
oXY6wVYXj13djseizXm1+axwjewQFGs6Pft1AT3eW/5M1nIYjfmUu4Qn03rcljzWrbkvDflvbsxn
rOoHz8Sq0gBKpOlQ3nrDo59VhK+dzj9Alz5Qi4Cg1B8XB2DZOjGz7JnWv9msDy7kt7VDnNEFiGpK
e41ruJ6Wm8uE8O3WuDyKE3YWxrRk4riSYuPEYGPdD2EUVF6KMYOGPWhw62Blmh/EGnCa3XdfG27o
jeGxyAJAvld9ZcZM5c4J9SAU9QUhjL0ZaBhCp2vf1lS6N9FmYpc36l2LNYyWQNx6EQDQ4X132IeK
JqNpn+fZE7FbFV5kjZYX6U6biRfO39jaCnZ90z21p500yxPU41ftdz9dmv1IP/xtLlQO296iGNV1
7/B+/7jsm9+G2cZP47lHb5IaUH+wb1v32WiMl9BiDGF25aMDZnsLGx4wf0Zh4il+hvFo95wQec0s
QKeKk7m6nyPtakRoM/TzaXX+lsE6n2wYn9QF70vNnXKDSKIPwgCjsKvNizvoaJpwmxqkcudp8QZm
t/zm3YMvfOkzmV4Kc6VQWTPQ1RTOlKQENtRfBuPWjrJ64PprjiK1ULMxvjBSRpmMkVMrwFS++YZm
AWY0XQ8tBoFMGeTEWGXHazHa0172tvtuAbzddpIUnFJVkLc0WzfvdXSLNGCswU4fPCZn3DjM3PVP
KevxS7ZS/Dfi3PvB64TUTYRVflG17l6hyDZHH+lIAsDQf9SqVocwndxXr4A+RbWrvk1OaSQCcsHR
mRTP69QPZhbdU1YBUM/cXre1Y4nInuxiZxVGgUs691W2X8zKSAja3bfF9ihiFt76H1t3deKyp/jJ
unX9gnpKpjGhpP24ZTq3oqwwKlSFo3oj3qDm0Nkpz0duyh/TaS34w7as/mzFiOSLyvvJWXpFNcRR
j74o+6OJWehfQ7of9yA47QggcnayZ6M/WH2wfOctJxS8cGfX0Hl4gXOnT0bvBEOk7MadkglWJFV1
zxPmsRL1WCaFZ3jrgzbScpeaAzEGcLz+xfDVcSQIe6fsooqk0koeVq8oXxs7YJG8DcjvGLebZILL
10+4Dd09nxF/iNUbVzfXNlK2Iqx6VtNw8UEKqdN3QSthbzGu8pAbnRrgOOc2oOnOXZ4XlsNpctnp
PwQl6kf2XU6Jmzgo8ayct6q21wORKUBjv0+NeEEZc5FtT9lKQxeOimVgQ5/Ypcj2Tg2Z1u5DuUbS
dLYzzgp1qVrLO85WithAK+sWMF17hare/26XjeGrvHUh4iOCUV7TYMzJt6Nh6ImfdggOoN7HpOlG
2kAVDPCKq27HgNv0tNKkjd2C4XdToB+qcj842FqHN3c21p/Z6klvqhIqcxSsRr83ZNE+q4CmvjuL
yUdEEFTPc9hzw64VQGGlG/tJKZkmOccdqIzGbiM/9YcTKoL+Lw2Q7rSOvfFCoLcd8oaAc5bN9kaM
HzALVxi/VnUH7YdltiTjIINEYUo6oH4wzwOiw4NiOe6Vhzf81NrMf21l11Wx5m+wr+wlE1FmBhZM
R2SGF+rJBizRXnxOm7MkhdvNNJy0jQemsGd8ob2Xs2RWLn9tNRd8gXn3aw6ckORvEUjWCqK7Qm8n
nNzLQ231TRaPcxh8gux39luxroBElfoodNP/6TqI5u024TtL5XwwO8NPGioK+7n1N3QGxvDbFCvK
n7pvg1Nq9fnRm7PpmueWeyxYD43NwiRoJHE+5M6yXBeRGk4UBIX9Zpnj/DPg3/tJCWD4px7Ifunr
6WXkX3aYMOPsm6GnnFvXXvDhooU4aGyXiW024THv4AezjA9mVXXba8VshhXBEBwYv6uEtaQnTUj2
q3Xob+EbQNQcubYOVWJMXYlzYUm9d0pb87cU61uwOZge2sr56Bbzn6JTlgy5EQgoCnP4YpYB3hzc
Cv4j0q052M+ea1z63l12lQeAPElnnf2djbL4MtOlf1RWNbyu6GjqiB2l30jH1D5oy3Ln6are68FW
KChK5tom6x4yhuK7XmeahkzZrMVON5bjPQZ+MTE1SwUz/8p7HBe7fGgo7ML+fwkVaPOKfOZjqSsK
dktYb7S3eiP2KXbuyjIPdktnIN1rIQmcUtsaeGT5IqhSpWkNd/4eGtKZimhKGW8husp4NCdx1kr1
MmZSWPEo1iF5VOk8pqhB7dhIOzfbmfOycWHAzHCiDH/Wb47B9RaQV+6ncPwdWD7o/97pdx2TxJGR
KwPLEcaoAP6hUzgJ/03E91o9IQOXn6Uzuw9mPRiXIJ+d+4tmPxoprsFy0MtTDkYRecnmSf/e9KYJ
aRjZL11lzE8OzALyfr2CJuSBS+2/S7ZetkB+KsaKkmKi4Bd2qo372jpUQ/u0aHpCkLU9MV0zZ6OS
zYCtLuavaTEOlSTGStF9SEcnW+C8bohSKTBUDwZzxbeqy7dDRRklpqLxbKhQJtUkPmm07TSD7iaf
ItrcsUDbNjZxWLff7qL/uS4R9JTmVVRX4YYiL/1vDNkUCDqxD5pO7OCzkOS7sOEBEhNs13fzQOp7
nLng2xsTUJRT10f+dB0x7no1mTuz7210JLD9rvTnJ1CBAefCtCS5ZTNd4ZGodlOwh28Oq01QUcyQ
umSj+51W3p2fYfVRoMXFoppLkmdQmFvMv7WPcpRZszKWW/idkQGSeKQcpYUBZokmWZIhKIvXzPro
ZM269+QCF8lzgmL1PgXuecsNJ8Yrg97R0r/pxtUITmh1gIqabCR7KuBmwNZWRNs26qjIUzJ3E2S6
2fZ/Fi5UBndSI+o5ZCiC5Syt9aMdeVU6HVdjfAsFXHgTyRalOfcks+pX0Aw3N7Nvjsp+9wOaMMsi
VCTnj9cUQ6M7mXmEZK5nzNO0jvy62dM25+GTk5XeydLjevR73GHGSuCknOZZZ3l4HYl5djbuwYPI
qdC6lvuEByTRFh7HrF/6xJb21ZVUuVI3y6Km4E9w/fCPuVgiXsgwE7QP+5ElgcjdcEbdu8DcrizM
4nKhHe3Tu9Q6kQadWU82f8nTSe0xQdNCm1faHpTFV0pi0RBOiTY9ZiiF/7fN7cd0CPA/L2X4mqU6
3QWmwubqDu9CLTRImC0o6+LPGhr+vrRogre6sKLSHCUt9RYlzGqUcWfQXW1kG8BgrMeTH06oH0UI
oj9T//i/VlHYuRiZyM1ZCYNXoxe+Q4X6cG9VCB4N3kLE9pbYa8szYhzKXuygFsJLZZxrVoSO62a+
jEEldqVXhjfN9v1ReNVjNvpvzVoOR7NdnBPArA9kk9O9uzsmtEK8pLC9jgCAemxhW9hHlTknGB0H
tvo6ubOW7hX3GLyVAEBkwBO8Q2ipkyZvm522FZoDpw7ImPsbA4vhviKnjRgWd5+5wBK3kGFctQC3
WzufwLUs9Dy6ADiP11wxhNGwNnkq7RFuDkYBfZKM+V4Gh4WI3GIuoXQ3cfTz8rvLESLR6Th0Ttu8
qU7kR19mNu3SzIN4P9txafKmDeESxnPeHVI3xfzXNl8qY395cjaG+sOOfuWKymvsR8pEnUf6UNR/
IEnhFLb0c5CzDc+b1LyEUCnPvu5/8xMZkRaBReXGhJuv70UsAabHYb87tdxElcYSaV3/wiPxtg4t
SCK6ZvGaizbxu4Vefj7acZ2O1NIX1sfgjyMTynnN7q4Ik53K3UJs8kZeVF1c9KN/SFSv3tZ8brN7
z0CdkWpAGDx1Jd3podp1TmAcU88ddiVmAQ4T+v301jf2iOgN2NUS7pZg+wo6U163HkxhZmfDb0OM
XDwiKNkTD0uAkfBkC5MNch7qBo/a8kEs3oLlY523Fd6ctKV+tNpUchW2jzjfkFvNvFfpBnlnsbA5
2O6AzZudfcdswQFJAl7ZWYJX1/whGmpvK8ixp4LkItYWky8Unt6lwQvu+lAr0mD+i9yif2ibcsVI
QhmsHcPr1AOD8DLx34Rp5HHKCJMc+85M2gqy9JVuleodk44PP3WHsizK2HdOvKHtY7QveeSRZ3Lu
3E8In9VerzWnAw7nuxyw+S3TAnVNJ77tEKnsEMoJJUd2KmQlk9IY/xN2x5Pi82A1Y08+oE/ASNC1
rh5Xhxp2NQcKrSu7eW9amszStfJkG7K3fHJvo72CSNIZpWnX/Tf7jFu7/PXmpXl1hnEf1PLSNAyM
mSk3PsWUNwyvDaSoysDI6P3hq/jt17zRQUDuXRTyT9dshzRjetqt/pWNT1lQGe/dhvFrlhM9vcX+
G1rrrhi6eedMCw5Dt3vw8IRFs4nBfPSezSy94EOVMd6RYo84EFwFwcClbSVNF4uX3LXW/1Zn+C9f
tqsCCpG4TTAwKdA5jCYq9nr/0YAfyNTNkLV+u+1tJgcxHyOuRnHCn3DXL2p/v6ILBfmWks5vhORG
uGUHE5FOu7fyknsV5liVc370iMDCkhANqeNmXYkw0S+NY7Zno3x4zVu5XYusFUfdu0j8TDPbaXR2
J6vK9Y+w7elqbnNwLrx6eFkrpEqqJQojfkqxNldqFue+GFGkaRXU34szAioY+2EA0sG8gIGTJKOx
pcvY86mD6Y7nnYtwYAF3Hv42YQUwehJu9s270e/XuZbpS0lFnzpXicFrWLzte2hS2g2Tp8dTaNkK
r1/Zj4ewg8BCK3XYM0Xzp8w9cZltmF/daNooBiXbBlJDpi5V80zVS+8Cv2QAqHfkbzq88xHd3bLr
q0Dt/GG1jhZVnpNdIpGoiAoTamWsI7htyi+sAUq0YSo+M5Y4j/QoAXVObXaALjbsxTpsh7nsnL9L
P21ntHb542bo8UCZIj0zguV8bdwFf4pgzf8bWQvH2zx3u2U27OO4oElBAeO+LDlnu4n4juye+ZYI
TRoadX9cCO8sjVRM4wdMAn8zaM6l6oh+G9XyykwAbkhZKOYhBP+YekWxr++FNj6TsRdhIW9jkPVr
VC5tweZ4F2QPPaYoDBaF3lta218Kds6UZBqNXdir+UD+tf2iZ4z2935YUmFTnn0AJdqPz+xRU59a
JheFr27lXZHMoJzsR2eNTKtDXIvyj5CnXrOz01jet5EixItNz1hvzLZYsRzC/CUs6L5V2v2PbYHh
P57SNaKWvCR1Rm0kVa4ZhYVNVbee27jJU1p3pX8PRSZzjyVn/PQlOMDa0fN+oOT2GlZZsxelwwRf
XpS3EHv7y0KUfQtCuBXk4O6x7HURSwCCByRfxpVF5vLAOELImkKbOFyYTufqPOm8FTMgM1+PVKIM
Wt+e7x6nubXffeXTkdQwn9wb4wXhvX6+SI4dChvyXtTB980bBg+k0elpCrH4+HrDiVdCUMscAiWL
kkUy28D2gfXliGrTOTy5Und/jN7Vu7UcOShqU73bYuqeBzu3T60bju/uMi9PlaCgLiZL78e0p7BZ
UViL17FzD14uW+L8Kd/5nYKfMbeMD82jP51MLvY4VU75FxY1M++OaV0ry9KvMphzPH2G3pVrax/b
BRK5RswbhdtwxCx/34gvZeyxgh0bdbPsGDRaX4gSGUvsRD+AqimoK684p32KAw9dxQUTKeHk/6Uo
tI8bo05LlOGO36H55lMV0n4Cl2VThciyfWiVYOhXdhWizBjKV9/zRywvRX9gXUyfgPzMcZExcFQ4
an7wt9Y/OGiDDsU4eC+2ZPVpWqt+53tDQ5jf9d8MDltcC6F88Nbc3pGd1PuRsjDG8AmBcTcyY8fI
UKQsI4WcRe98DlR9DIut3btMVfwUnJQ3Gxz3nlc9uzSUNfYu/84nxrw0x3AwR+3MNTe2dt8l1hD6
SSAQxuOiq5lHyZfvwc5UHC6zF3XUdJM8AE8Im5biU+ZNfYJZdMJVJ2bCZ3S6HGvkGT+BKuU1Dynq
dGsus3ggc2SubzViCNqcrYF9380K84DtuqWLGwmMkEmq4rTx1l0blZW/nMF1CWTa7VKUE1LzcajP
uoIEGeaL+0h6o5kC6DF5F0H1FTJhccFR5cdTt1Fgn4eCNjfASMV/pk0x5b+pF3HS5mufP5M5Vw+L
lGWY+CKTCDGHZVfW3nxaSjzSfPF8rTO2WCprzPVU1XgQnFeX0G3d85gv3cFD1vktJb1HC+r3FcN4
UUViyIvHQpCmm6EHM6UKl7dVZ2AY/FXKW5Ga4+/VLr14WHEu2jWNbpp9acZ6HFVxhgSpF99HWc3g
sq7EGnaNMHcKE2eCJ+FiBOrS8Nngf5iLJi7TjjPcosxNiJu11b0y6vwtJIr5ZjAOKi2fy3A68Igk
nNhkAWpiXrRO9OCfe8PcVfTmKPbskW7vZOCfBfN/W1ahzJjOGSYwmmY71h+ZN+zONXbIcKSutVZX
lZvqYJbGjvg32wc9oQybRQ/hwEEtTAgAdUFkJ2T1HDI0vCMUOhkueFxfFI92avPqzSQ6mSMjy3Ae
qq5+ymfU1Mb0UuXdc7rR8OiGJ+WQqXh99xAa/cBgUuGePJnVySjHYF+U4YNkH+EiOMR2cz+MKDJJ
M1Ijf6fqeaiK4lYpb45TpuIcJ7/ZrrSi1kw/pnnYm07QJ8tMSYs24o6f48Y0b3ZKXebNNxqDISNw
dHGdo0/cy9Rn3LntW+AxljM7hnVmaT3bm9VkcZyEFfljFbzVOpyfMswsZ0sZ8K0MO38PahjbSTCt
6i88C+vi1aXjXfOmWxZqJQwB0/aogifRKG/HwKIVEazNQKSzMR6YXaZr0AV/wtbM4tTZumQRoWS0
fKi6hPE8cXCEqPdDl7ln6cLmsW0hEFQg3yj5uySZR0/SrCvuQskcS27RjgRzadGE9YPlOKV4lqlr
uPtSLd0VPFefOCQv11XJmTu2cijIltWrPazfHUvsTEEwO8e0uv+WOmP3AmtzeVAbUwh9y/psQbh+
niZ/PWtc34eWsvfOsgi0J+m5X/Snx1MWCMbaDVH/pqeuIZ3dSyi6ZNm273PnZDHfRvXQXfeaWtmj
G2g+DDlglHHcvLllF+wU+bRFX3QdD1tR+8RD7kbf1a/Rp2LHOdidSYjpL/Z2tNTUMlRJThTRW+in
5xrQx9+Ql+65LKyefrIvr8VoM3riT9VPXSzil2yhS4ShrC9ZLYY2sdtMIjG/250j2pq1iGSv3QQB
DO+faDbj5lWOYNolWy5rY0n6Mv/j7LyaI+WyLPqHhgi4wAVe0ytTpuSleiHKCe89v34W9aSPLjIj
9NZTPQ1KuI5z9l7bgw3PN3fQjOPRSZr63rJyY5Pjst26Y/JCYnm8oi/6zbGjB8jGdDtspx1v9NBE
vJ3KvNyVqJxZ45uRRaDNjgqoeXSA49A/UNmK9kMwxs9uMcDvYN/e4pH1N53LmhqndOEqp7dJuwbo
vQbblN2kAYf/SkTRyS5IpzcIu18HfkJJkY8qsfGzWrlN9ar8Y7M1I/xp3L2Rx/mVblRkZzfoatZM
meC2jO10h8I4W3V27X6v/eoUja7cU7x3glVHBPoz4szwtxBjtMkCfJnjSNOXiFTv6KfWR+lXD/xt
4SEw0u+BkyUUemPnmmCG+K7QK8lj0NG2bBQe+6+gsYYX6kskYFvdMXEavgKqJjuMpVIcbXCEV6q0
+SzybY8TntFsvagjwz7q+t3g+t4hHNthG+MWp+LsxFejDdAZSbCOpouISRmg2hXC859YRwrEAENx
pZFtfnRq/li+kott0KX5CxHA6rbThv7oejK7Uob+xWodk9xm3dtnYO7WyCufqNCjsLc5wTqqmtwm
cOGv6Zi59yi/27si6tOPQSDhisJarruCZA58ovY+TTNnY/s4TFJOn2tZgSdPfM/chQC29qQiGetR
7TDUDp58VJqgQthvooo16fBXfGY0DSwXTjK4vGBv32bEUazrqirWZtuYFDMNnfLCWNBknxxuvVda
fH6nwbbDQDJ9wzq/iqCwKHGTCmnTNFyVwiRiWg7ttVHlKBEotzzSBUQjmpdEKI1kIitGI1dwxV1i
wRP/mxWP9jrsS2vdUid7KX27ebBKQz2omh3e5L+oBUuwxkwGu6TYIX2hX5e0FR/MhqzfOs9PZkm7
lqDlmEWAhr6i+/Qx1Krf1JbJn1qQLdtlSLYiLbnRjKF+rMMONUBOKos3HcjNEJGVmjDDzUF7RhG4
y0TxoIzVe+AP9zK17vNE7kenp0QRx8cIubQ25s+FgoCb8tAt4bwqZjY9O/RSVbepZtAxmjqwfGVo
W1k5R73SCOQEGwh/+aMrnF3CY1o1HgPKUqdKZq3vGXwPseI/sbbTK6LL10ZBxmrL2b6pdPPGgxWw
rQ0UgDIJ2hu950RDJOchtRW0jbl54MSXbGj1+gdd1o9e27tIGVnE3SS015HVP1m5/sdL0sdWiU4E
5mJdoVEy0uCbVjq692N9LzVTbpq49w8a2vgN/Udo9ihsVnnQy23DZEdrJe495NmE5G3NuEhWIhdk
fcr4Xa0p1AYKxQ7S+JD6BbQIvJBmlRDMm+ZRoUkJybb2d40u4m0xwKFOUtsiwlrTYWJ7P4qmbihh
5P6qC1N3iyiX9jfTtmgArXa63W91nSBQJDcdBMaaGq5JMAdOxeGtSet62wfCX1GZfoeeMJyQBCfr
tpz6bKWf7gk0zddRZbq7FhoCFUULeVSKp0WTXj7NZDT5bF43na90B6tClVBgvjrwJZAdrFT/VmsW
CmSEBTxM+8ZFv47A1FOumymJmvhdlOv0JVdBEL2Kui4oQOgvShUcDOrJR9cWr2GA1KXQht+VqH+Y
ahGuOM3iNUDVs+WcIq+sPGXXFkl7H1rJk0v0NtByOONZi3JUWFeG8G5HZWALSIV/W/dluo36wqSX
z2sg17ldSXgt22E6cnlVD3Y7RCdZctg55n6trBAifLixwchDpLhB2jlyUAjdVV0hqu2i4NYNfQrv
NaIttSXUlU45ccaowxBDBPZK68v71PAeA1LLFMX87jcB8bGYXdvQvRaAZTkWUNMuNPSfk33IxOZw
bWP9v+MYf5sbyjqT0dsYFe+sSQW1pNLYZdCjrgNJ5EaadA9NjOhTRG5/EDqHFT61+ztG5HvYhFuf
wNPKHxGOyCe9NG+dkXWDCYoIFBxbOaRXkPmuEGs8itS6RkHCn1NRbW0iGriir8JN1IfvKNIOiBr1
jejMdJP5LdnaBW0ATgo7x1GplQbd1aiPAg1Bj8INQEOlUkIVCinINW9xS8OYb2xyK0q9/1X0bog4
ove/M0+rPeiXD+Tfu66zXwYfJZOj+neKYXY7VC6k0/P1toI/9cxAeLYlwyxW+0eNvpRLJsbGr+SD
ko1PCI3dLZ2LjWw05MhEWG9415vOMV9KNb1xa9TPecaf6Gqxv8MMxpi30j9TD29dRN7ID/XYF907
oyHko+tqwjeE/9h56tHT5N7Xmo0UyrOA6R7KbCdRIIDhHtbWmPzIFX/bjQAKMiRHuAEgiWfWsz+Q
bh3bbNgu6hz0+vxfhX2XYE9DTdNzrojzbySQf3MxIwy1ulMb9YXH0q1DzXxzem/vO9UBOxYtU+MK
2SPrgDq8ZZqLxBSQ77odyeEyc/embBykiWO2z2jgHeknc+yoUP9aiEBO6GOfaURShu3vqzL4Pkpi
u1qcOUz8+ENtkBu0qk4Jsohf6NTe0XUGkqZTdPSKCutNTCqX8H6XWrvvtX7a0FEms8nh+5HeJjVR
N8YoULehkHS+C76dc+C8shLa2kbfvAozzrbxRC9ESQANKespbjeJchOGOXtnxMsy7DuU+DW1Mfla
tqjaLA6QN6qS9XduZ9J6wVa/tYyKsG0bHDbCZhWJSFPv0oRUpiKxnZ8IY7RD4NYIrQqk+daQHNuO
Z1w5Vr7F+f+qFCG1X8KQj85AjzKignuV5JRdtEEfYfyrdO3y4o/Uks5YJU7s3iljwHz3KF1Ueowc
mmNbzZRvTOWuKqmiaWFf32CqeOiSkJ6sQ7sPtddLmIjse0kv60rocXosXe07LnpOCCQUbGyVwSyS
osezzYm4yRRESDmthl1fEAlO4fw11KNdxYGvzsebMedjo0BzJKzhXu/zP7pjbAyFAaaOJZRLXzwN
irazUTXth67SjtRW1Ot0HMzjqHEiTVvqRULSGKFIqK9Td2i2GjJfkVd7tFePhZVdFckAwJT2YOVy
rtN7zGuB0twmhJwrfBVtURL+KSeXpuN5T01p/JyS2lZRjZ2osfphJyJWE1Wp330tdDeCPviaZF2B
IAc+nLRxdvpm9WOgsbOCFsfnr+voe01N6aT3T1Teo/VgsVbQAeIY19OOzpG77agubBqf3JckiiPo
inSWcFN46HW9/Oik+hUtpQFThdev7VHIfU3vaafgaghc7Q7o2E9ttOlsWiPHNbVUKI+grHNyX/vw
826qbuN3JbTZW+ehV269HpNs0dtUzxqKxx7tyLWhaog9YVPddwH/oan2Udp8G+JefiMEpVolvqGu
J1/5pkWFv3dwFzxlRkNwlxrKKZ2mBFOtEMxtXw2caBTZic3Q41eThTmsrMIFHClvszYwqASMN5ne
36uUd48yqt5saA5Evl35gzOppq4c9Mi9G2+lF55ycmU2Kr0qFjEFJYItn1grH2LHePDVzDzyTtIV
AIc/jTDfhrwIN1TR73pNf0moiezounyk3sghNmFeo7gPsuyRD6tvka1d2w6V/YwlcZUNzc4rI045
1MRXIqxbXk75jiGOd5CjmLIjba2SXr8iTudbGGUUIfLgmk+KGyz2w6YyxBU6nQ+r624I7f5D8xQl
fst2VgTlo+/U+WpKkELKHxxQ+dUAE8yT2rS/qaBPbiAy6bvAe7AUuvNW3j97LT81zPaAom6kyYiN
JHUE4jKk/W5VdJ41myyUuFLoyyNE9RT1OlT7+zThuKuK7Hpo+qMSgRyqNOrtmuUcA9IgVqlC36Vz
Q4rXtbqOVOu3FjTv6fQGhUsTCj+yGIz7IEZh1on6oDFJ1uWoPIpMvast7QnRyVPvDDTdtQHJaX2c
VJGkRxencRTXwzisSy84AtS8TvsUkr+0Dg01HpztN5qcpP2kC/v6cWDxLT0LOUDTndSipWKWJgjS
KBsZeeStRBE8hvX4G1fkUzXRZq2UYE9X/qqk8wzHj3O+Q7azVLO15ao3YexROLEm08xtaYmIhCX2
rcSyQNfrNMpFSs/JbsxjNCpoKOsuRXKvhYH5UCCH2LW90R2U0CJ8RJfVi4ys/C73QrxdiKlQu5E0
qA6WzxeRmRD0gsrZqJCm14gAX2hnVNdShtqddNX0QwGD9wg7JgnxKE+37nMtvo5HK/om2P1/Edlc
PGgdhy2zT5TfVdu0Oy/vaOUlDDAjS+VWackEwSNHQbiK/JtGx8wM3gn/tMTGftUWZnNVId7eWWTN
J/TZLWU3tkBLpV4m6ZZSdOpj9l1Vt302+Ys5r1BsDh5GOmuTKNvbtQWxrzgB+9tKtWjNhgZGrVEt
azzx0WByi+FDGwLOMoaWnLIw147/B3RMC0Le0ImTLPWknppecO+ZxVU2tC9fQzFM1IRPKAYRSi9o
BVo9eJun0N/btJE2ksbQ2ki/FL0phZzRWAp2lsQJgKRGiK0l+9jYgAu4gEhZgCIJOeOweFFtKPY4
5qemDcwN+qvkyhlNCtHC96h6Bf21X9X6R1RW3S0te3Uvw6Q7eQlCSZteISqdZLgAHNEmLsu/WBMz
Xgu9PDVqdLc/2U7wSCmegpwVHHIaT0KYe1MY26SMp23xty8UcYGms0AeMad///QK6VjUcLWV8ZSz
ZXR49lAsoofa6cNTj1AIef8GZML54bKAHJnndam5aiJbk8BnJdtGFn3LtPqodtnj+csvQEfMGbHF
lpgnDJNMGxGJY9ro8Ya02fACoWWBOmLOCC3S4cgX0Dg4qa2HC0w1WGKo6+OPyB2sNqpyKUR+4SGp
s/FuqGpjK70qKRTbN1Ydv4R87Q9tdAE9v0A9FfOELo69IV9mWnHCSmV9H/M+c1a1F1m3dCBw6WDj
T59HH08ItulJ3mWCWHAiVur+Eols4Rea0/v7NOT6KKb6Z6fqyat9bat7nXPTAMY7+rLXLrytpaEw
W5gS4UWy7szxFKWo4Gm8lPgPz4+ypb9+9n6qhvNNR+j5Sc/uuuyHQnJg9/S1S88WI6mKwVNCTOMc
IJ7QlW+HtHqq0Mucv/zSEJ6tL4WuNxYyBGytgf+dTeDW9hOM8SltOJrZ5++x8HTm4U8aVUFHyXz1
pJf3AgGvhtea3fhrF59QTZ8Gjgc8U1aZA9CKPSCqvrd1zU75dv7iCwuhMVs9xk7LZI41iBy04OhV
xTGLQso4Drp2U9dWiqgOdqF8V5r+Ar9q4XUYsxWFL4m+TR01gvmmUTKudnpovelje9IccSmLa2Ee
GNNr+vTEEPRn0oIeAGMT0X5rrePiAu/LWrr09O+fLs2SkaOjlN3JcYPht1bTaV0DKqmGtVdXYgu1
334fjYqoJjOXOCoaulPGGtyOD86gRximN6W0KZL65s51sQYPMsQLiIn7xsvYW1cWwsttaiG/deCD
PoeN3Sf7GFHkraFRK/FU7BZFkw4H/LM22mdh3MRBZ/9AhOe+G0XpPth+jw0S/x9gImppntI5B2RL
6TpXdaovVgXnsKxH5PU96ggaqRnfhrZWdy+x4SsHetsZ6ZVVecjD1t0oyLqPg5LlD05bgyqt86c8
cbwtDr/hWFuZ+4J/uryC6I/QB+L5Jie5+rrACbcBl6Yc8MZEvy1C5nYyiZ1jLR35Mdoo7GgOUGWy
szw/WKQc8DlihXfumGWnPOr1H70VGwzExB2PMWiXYWUkFmFYePjTCxvn0kicrZaIDMyWb/D+NKZi
5w5Pk+gAmMG663+dn1sLJDpjtmaOaWNaY670J4LgAdiA6e/x7dTZj0qCzuDmq/P3WfohswW0Ug2B
qMuYgPqod0WR08PK5aEvXXOr1/3XAGTGbB3VVK0gA5tzRlzG0ZZPUKoPxbHNqdkairgUyLTwW+ZZ
Wx7kHrXNBefesFt7EX0vbYXSwWdRPf+wFpbqeagURBU1HOICvK86+dbsNdpJWANfg/4LfbY+FGZg
ewP2sWPMJ3tu8MWOqANu14W/funxzMZsXxSpb8l2OCVDGVAzZSrnGLJWqBreqta6cDpegADqs4EL
eQKRdlZOP6L/o6nFJmwCPv/MfVo0TwaAEgWtz/nXsXSr2dhFGoCOoSHYFD4wZlhH9vuy6jVYY7ZV
f6ceMX7LcTNoq5xyxJ+v3XM2koUXG0nZsxgJSmurpEn7TVupPwa+LmvklDI0n5Maydv5uy0MuHmw
Er7rxu110hMKBR0oyMNJtYkmSAX/s/3aLWYnhLCn0jn2ukuApn4tPO2gV/bGNMcvxfigmPjvnqcV
EkXn9L37t6eAMMqu3un8r9TkUj7H0jOahvunXTVBpaXYnjlBLWkkof+VNPIcqrPnn8/Cpj2PUYqR
xmYFRthTF1o6leKyuQad0l9ADC/98bMp75ed1Pyix5JHw6knwbSD35Hr3oU/fmEXEbPJKKyyAvID
+BVujvTevAhpZYgHV6GcmF441iwsK2I2C4dUbUK9BqVUyx+28W2o+r06pJSGLpwylx7RbMZBQaeT
5LET4pVEPOHh1v8ZoUM//3oX/vp5rp2TGIojUOSe/LhRVnxuR+sg0imBRmG49uQl9vfCKJqH2k3q
ncRUeRE2cgSEko+uaX0pYVJosxnW2Kj5UrcpTmFSvYrYesVDdYnru/Ds5/FLnY1m2i0Y/Lovs22V
298aSf/U7ePmwsf10h2mf/88ewPd9jgCEHsEgSTNwAvIGqrTpd1o6fKz+ZXXaRPxxQBjVzdrhDTm
HxXL724IY+fCEr30Zme7KtoUDT9RCfTWGMcbX5aooPD3/jg/PJeuPpvAVWZgoWgb+9i17WMxmcBj
2DXnr730bGYTF1dKjZ2Y40YTvyYY86ziVrSXRs7C3vy3YvfpvfIZ04poHOwjKRC7zrq2QgMF1a1X
38RtthL+174I5zlJGeDsxIOjc2TRX7uWApfLR8YNnML62vKmzvbHIozCWEBtPJrsWnhtEfY/6O5j
4V/aYJbKS/OYpFbXubzEMeHXSEv4kBgaA/YJri3ehuaC5g/tINkEMfQjakrIczw2oS+NAXW2efJF
qgdI04D1WuTbRE9Zo6/R/py/+L93H8ueTb5Gi6TKZ0t8GgssLk2jrWO1OVjC25nShqKgppfKpP9e
xS17NglxI9l9HxLk17vqe18nWNqNI4U4SGaRXV6Y6Us3mc3FnJ006bzAO1naH13+tgprHYq7tH06
/7T+PR2R+vx3JdTMVh1G3e5OZRC3AC0yb1NlY4jQq3/82h3mO2mbpBUNdOfYWofchTP5OJqv5y+9
8GzmWQJujwFcj1hLvFgcY9o8BYk8YXtfaA/nb7AwluZxAl7qmD2cGeUITABwgP9bSdsH13oJgubQ
NeJS8NO/11vLmm+m6NlJlec2BrHBMDXg7yBlvFStFH/zcP63YQGJ478vOQ9l6maVG560RmpXOYBD
ur2uvgZ15933ofkAtRmba58+uwae7IxUDDg+It0LdEV7x9G6a7UqaUcqZh4eMNe8+oOnr31deenJ
MSdOFAxKHKnXdJO0VTxOGoAyhaamIyn3XOOjCPF8mEZ5j8k8uwpR+p5cfwAFPQlD/MLEh1HpP3yo
OvQj259GRykSm6r5ptdqvomKGrhdqMuVFZoIx8M0KzC2lPzvWSMnG6yQW/6frHVeo4fCYvBnlLmj
kg3GtpVxnIDVpmFkROqwEQMg0953hq1R0EmBvwu9ICuDYxxk/T5Uyo9EbWKMv7a/K6vU3U10qbVn
gcoULJhwkGWLzaAxWJRxdncPiVOZDz02fdRutpu2SLkGC9OT0uFmh2ptQhF3hucqquDQNBWhiOuC
xi8My7hQCmg8inkHlQPHVSZMqDMl5bUnI/CceDVCm3qPhjS0+QQIrLfMqlEAhpHzpqRDQYxNLL/j
YaNG5zRBt9EDRDK1U11FSqSuDA+wJuoBC7IjHeiurponO1Ox6uPAoTwBFylJ6t6GdGBl1UG1A93a
NJXXvUcNhJk4VItVTSmwX5OGGbxVgQl0zajlqYxhsIWUJGp0rUhyxsLvfjVWV+6VyukPCPnNPeUv
/yoRhnUIY8zwraNWG8VUUP3AM4H7UFp3Umbu7RjkiKebAqjEtVkhiKxxtEB51jkuYRkEp2gNwz1r
U75q7KDfOX6VISCs9LWo9FecBcHaRLWzjk0EW45HKiNIRvxS+I+u3RiWRGNGoBHwQGGRCFp805qu
qHszaEt5CGzZ+euSgIVhg1EurLaOhspwx5HfiXaaAKwIlcyNr12UPWCGVVlgu8rkq9Wl/t63k+zB
tQ37pNaNs4UGInk3SPEhLUn9Z0Wkz8HxZXxvUiHkv4fdfZX4HRTYgpe1rXzg4zhAvaMblvojnpT6
nigr+xZEPKAhEeuHsnWScsVJDA5BXOsIL7QhMe4dvRbxxtJMCD1MHTxl4Zq6SnJAiwbhBajfg+la
+S+taLD8g8t08bOZv2Q6QpSs8/iqUxm+RDI37Z3rluXereCn+5ZwtpFIwD7GQfSiWS1eUzV1w6PV
6uGuI4Hyqc8j7aUsg/zdgiRmoFpuJWCnTK+3lV6iN3cNfY9ieGJAufH4YidpdmMUSg7BLYb+q6i4
iI0BpQ6BYdlN1zf39qgZx1LTkx0dMHvdgbhnPIhA88BHJPpLqaTxAcF3cPQ1CdTHx6AdRsCgiesy
c/u276hadQWqTCVQ8qNtKPU+wPiOFJo0k6z3qyu8CubaLCwbqSnqEnLQch5q/gSBIeAN0DwNh+jG
7Qzo07kMAXOmz9iZ9CNIOZgWWfJQdE2N0giyitUGZDIG8SsPpXuOFGQynJV0PB3Dm+9lOrUZGKZB
b7/GcJRWfROqP5usUF8cIW5cCUpNsbIAQWGOmgREBDhNM991aZQcTZXSWEBhYW0LrMhtWBT33diW
H3aEBs20Iu/aGpHze1Vz6SN3oZNtWbPdv/LKusK95x57oSBeiPa6m14ran/MhvHNg2mh6fGLk7Eo
QSC68AGwtGnPzgMNdrfMUEflSMBIpb4ZRbFvwz9maO7O79l/ywz/2O3mCSdBzBKNlCI86Wrh3thh
3YCMzBO4SyOcEACTw0YJE/d5ZEWMN3qDLBi/Z3AHXa29KlMgFzUwprc0cJNjljHnQ1vHCmMmNLMa
NU+u9NYJH3qCkvYhitk1RjvxpaqDZc7ehzWqXQx0zz4ak6S4vFbgzHa/zj+Xheduzp67HtXQl3uD
jxalZP9Xh3zNBjJuzUT3mEY5PPLzN1o4zczbxq3qtXZBLMIRpxX5qH4wPPqm4l+o9C4cWM3ZoRtj
ajVACwCyFGg9/uDcWyUi/p0qw5/zf/7CDazp3z99Q0YS/vVA2+AITwfvZLeNs0dZ5PvzV194C3+7
dJ+unhpOm8VJTMan369linuI/GC8yl184QZLf/7s+ThOrYK6kcpRox+WaljUHK36lcOuOv8DFo7E
8zSfiia9sMKKyoOONLP+HbU3afMj9d8ieWkA/U06+9cMnp2HPeRdQkHzenKsXr8Nqi5/rluzRDqL
lZ1p3MVHF8PPwUWS/xRo8J5iV4GRAwt6HTeZDvJLmCtF9t02Bb90Z0YKaQ2aA8PX60S+UVUVmWZv
d907Jy+xi/IQnyXGG2w1Vt1rYIUG5Qmc1XidO1pJ/50jpINC84RaDY1vDYPZ6Ot+R/cyuhWjOzwm
XRZVNECtaO8DJ9gaTfdaD5F4bJsOYpSpNiev64q3kd40kObOpmzc5ylLfsZGTgm8QKJsdtG2qWFU
973iHCs8Lz8x8xigknRTu85HD1qKjhrXU4x32wDq4iR++Wo2iFCcUfRHC1LhNvMrg8OSp26TSh2u
nKELrjo9o8gb47TOLCAlBAB4h1HzgJppXX4Fakw5KMQ81uveavKtrafy2pB6De7IgNxYaeW1EXtQ
LAOtwmmPbo7nkYA52hvI0neeEYkbGxx+tTk/xhYmiTn75g3JWKAba/WnRkQ/OA+f0prMFAtpSKqn
L+fvsbBKyenenyYiLRQrEBZNjhFF8drNTHGv1iI4nL/6wiycZx8VjZ8aY4HTx26FCQChUpDbmR+4
7ZQvlTCteeBRGei1G2QdadEWvrRKXYeIusNLuVBL0apytozQ/h/rUFg8njsOWP637mX4gX63uAme
+3vlu3iz37qn+h7Ky61x4WN74a3PBYR60oc+gVrO0Qvrh0ERN4YyAMNOX6EmXYjWW3ots/01KygQ
ZlJla5oyx42WFoVwmy0S5gur49INZptsG1UOETts4K77qmL1C/H7Yi374s460wBmZalFHeryY5j3
coW8qduoDkam82N2YUbMVX+DW5hunmfOsUOv7kU2Bnv1wqUXXu1c8UfQQK25Fo9lYPmwg5vARkdB
tGjgmxfusHSUnev+OrOAedp2oHWQYWyCIEAxnp3U0vrlZd4bXtpHz0tPnje8Y/y79EKWftc0DD4t
IlBsqnaULCL2gI9QFcptxtIFfK1oN0nXVevzb2Zhz52LtbxQDTpoLMbJxWQWafF9ZQ83mePsOki0
wxjvzt9mYfAas6KzGvqWjVve5vT/vR5edMAhtfH4tWvPtnSnJMfF5tP8mNgJeTrjduJdwbA8f/WF
oTuXaKX90OYk2dGxTuIbwrp+hgR5nL/00kOZveI0qFNPxW14rOAEREJolONTZ5Pgs7owdJfuMP2o
T4MImJVmS10zJsbiQZBeZ/jtvraczdd+wGwlr3NN9zWoNscgvAqztzT+M5IFdP7aC+N/rhcSatDD
Xwrto2qo7oO0vfFYQHC/rqtCPdghwbFfu89s3eaEl/XMAvsoGsjw4Mwx1zoJqGiv/eOiBz9/l+mB
/+PYOdcLeTW0RXw49jFxna002nsn7L/21fI/IqFhbPtGsAB6FO91Ytd0F3OtFW3P/+ULQ2ieEVkW
6WhzSmtOfM0mK6IlgDqaQCby0P52/g4LS5A+m7+Ip4uo9mveQJ79oky0CuRjMvEJtKQFhFjtz99m
6YdMA+3TXPCF5Zs4p3hOosbzHeL4yA/V0F3QhSz9ium2ny4f1XVSFhrbfqx/KHwxtCAURF0Q/PJD
B+F8/jcs3WQaXp9vYkVFbNkJzeXEkSvV8X93qpGtAxjK4ADtFd775/N3Wnpas6mdJpiV08BoT631
u7SfqvS7f6lp8LeR/4/JMFdUabLTAAaTadW+EbJevjuv5pRutJLXePbdVX6rPvXfH3PSAFbjhT1i
Yf7ps1lOZMcIvo5bJjVSiOQD/+X557T0RmansiFUSxqORKBHWr13lAlvinV8RRHoJ/k2E3eHLuv5
W0175T8e21w7NUhzlDC9m1NcQReJmlhddXk22QbzI5UpSLG6S2pL335tzRKzPVtxy6wQGj8NXWj9
zS9yHMayjj/O/5qFBzfXUZWeUuZG4HtwUT4sOB01YAS3gjQa462vvvatJGZzHi2wC7SZLp6Rj2t0
SRuN82ed/zj/ExYG1VxJ5ek2OlbLCE/So3KcYY5v/fvzl156OrOJroxjHSm6W5+CGt8fksB9z+4E
4BowsJXdj152Qa+19Btm81yRiU6jATzNaJvtPizN9IpqePn7/M9Yurr473o1+qU65qng+QtK1gHg
S6p1l+w4C0vUXKfV60pcgRmLTj5WzzIlzqr8RZzLhdm29KfPJrZLRp+kTOMcG6RO9EztLaSAr1kk
rLlIi+ie1u4J0zk1eQA3DvNqWq1T78Jit3B0mmuzeOiBlteUwRPnFnNuGxXwe+/T+Of5l7rw3Of6
LMJWCY3BMnxs3Z8TLKokdieOvjYe5wKtvoVJ64Qc5s3RphWYb5XUitbn//Cl5zL9oE+7p+n0gzm4
KF+M9jnky7nhQz3G3kwR/2s3mMbSpxsoXW6iPDcnAZK2c63K37lqtSPO7JWsJ3N7/iYL28BfG+On
m0jcir6WTDXw2m3XMc5FapL+qY+K76rePeEW/iaq8vX8zRZmgTabwPQpTb9joT5p5EjEmC+0UX7x
Tc+25HCsYZ07qXESZMXZ09c7tfdLaq2lMTqbvXljA/Ekg/nokNgVTJALknRhJPn6/ksPZq7TirKm
IWnBdUn3a96Goj/lvbjwYBb0U8SX/XcYxdIsxmhw7KNmdk9tpf1Qff0AKfWXopZIzYC3bPI2v7JT
7WOqfmwCLKLnf9XCY5srt0B1li056nxKF9rOsyFbOuq+buKvfarMxVnETGsdkEz3GFktCgQSEuh7
5fYl5eLC/FZn8xvZme2RFewcKY/BNYjXevxHZV+Ivqj/UmfzO3chL+degQYwb2H2pH/i1wwketoX
+8AHUHT+JWgLk06d7cnkbydQwTXn6IrcP+mijV7JcvCfMn9ye/s+ZaAmzsU6scG7w5Ym+9YN46tS
I3HDA431DjKs3WZ64F6obS6OyNkyMIxK3fkReZmZndwFXnCnlTBRYMe91+g4Qa0UG2CrW1IvAFmF
V3bhXhiQS690tkhwviodMiPZDtrXIScjk+DcNv8pLrWplwb8bJ1QlDy34BKOJ1Nrvo1jj7lMRXsi
5IVz3L+vL51ZWRWz89jpyURyiMQKmAKVVbgulnVhqCxdfrZSVFkUh+RfsgolrxXG7TJ58Y0vLf2Y
m/+7CpkRVKsKKMQJAGN/lSq5d+hRDF74XF76y6cX/mkXy1ois+2Gv3x07lSUVbFKCOhgXBiw0+P9
308l6Ux3/XR10A5+5DYp9eawq7dgnvptF2sVRAhodKxtxl41h+5YKaU81mpRFRfex7+Hq/w7fz7d
dxyiyHHLIIO5Hrz0vXtoCHRgckJ/+poyVM51yLVrwCTyfeuYc1K6wakNimnCKqWJ6Ty4pBxvzq9C
Cy9ovsEBRIpbkneSU6mVsEi+13AxCvXX1y4+G7cWtHmn8a0UoCSkv+y773frMvj42sVnA3fwjJAy
pzOAM/jVAHdyjd823+XnL/7vtZmcvP+OLENvetPyO6z5kXebOvErSZKXOmPTH/iPUTvfv5AoJo0i
Jj9b/xySf9i3v+Hoc3Z/VO38i691+l2fRiixhLVaRVp6io0Xvf2WERlfPp9/NEsjZrZtBbD8vNHg
0rZz65jPZOhV5o+vXXq2/yiUOMlfNdJThVtdiXI06yRppW/nr74wa9XZJlPmgJ6HvC5OBL3qmyL3
JbncrreJ/5+zM+uNVNei8C9CwngAXqkpKTIPne68oO6T22DmGcyvv6v6Ke0uF1KkKx0p51xTeNg2
22uvD2j2rVtn+8uP+XNoPje+2mZjuwmcA5FvDr0qvy0y+3pI+yPY89cw6wwX4YMEM1hRAMHsHmzF
qw6GrFvPoiuPPz88XN+KkJqyuwlek2EKJnSWu5sFp2JSuCsfV6el++/LcV9b0impW5bXbhECZCPg
t2ld0Th5U1l6JH61g1rRhofhvLvclaZ30ZZ43flyQB2xCnueQDkwbjrxe8jXoripdW2NT8x1mqHp
UNtUDT8z6DFLz3ECVTqHy7/+/Hzj+u6UgUY4ANEAMjh5kUiqw2gPtkEvMFRbCVKmsdAWuTfxGXKW
rAqhfo1w/F3aTV0BjBAAOwCKMVSemyG16GPhR8XKfm54J13sPyko7+oiUaHnsjyYOkmDsh2qoE/s
jUjh9nW5686HX+5pS6iHs1q7xJwd00U99NgHt0tqf+2WmvtaACPZnPMYrtdHV06w6+QMPCEWP33p
l/8R0H8KvCdNOlBVXRUKBSv3iE5v8MxaWQ7nNw7uawEsU3LKSsGREnD9cseXMb8S6YjSAtAOwJtf
6uvca+uVOGJ6mDYEpYzBFwBHJYzaMXkAjKq+Bn6Q73sOQADsZn3AdbP25XKvGR7maednz3IVcKZ+
DcooIFAWU+0H1r67xc2jBJK6HGG0JpOVfcCw7j0thMX2wqifY3LF8nvb/Sb0ZHu/MnFN6+P0gp+G
v+sVzJvivArHFvC0m1b5mxT4tzn63+WOMv3203M/tV+LvJQW3ISPSwXxJQHXD7bo4muF/PyPmu5T
64ggAkUJMIyLYhcgNHVoqhrsaD5/XP71pmV9+vvn9oGa8KI4qkMI658H1txR8B2+1rS2qOuhg68x
d9ExoG6dvC6x+i63bBpS5+8fPU+Tn1oJpktSJltIz2HbfzdxYLOjr6VjuF6E5PPKm3O44x9zge/+
CK7VSJesfd8ZZoxegAQ3bj8jWRYdFaaKmrvNPP2yV8/Jhi1IrzvyUIwRLU4JqSvobzDNLnbQ+z9P
RX8YVLpvHfoK27RqJSSZXkWb/KSn1rDMPjuWSfuYzPR1sNodLdZyfYaB1mW7nY8TE/Ah0ZGQZEOz
ZtuBaRtNqCzKVsKc6QW0+Q/b3ChSdu2GbpLfFwuNgMZIjx60yCtz1fQAbRXMQO0icwVENCikG1LA
UJUHkq/s/YYg7WoLQbbAj/nDQkKn/lZOdxzA0SZ+kvZbDWLT5bVm+v3aDmenE5m6qLLDmoKVKqj9
P0ivPqgka0k30xhruxpqk5iUSPDBtOqYA5hK7prsVzv9uvzzDa3rdQO4YhuLuLCLcGYfFXumgw84
we/Fcr42vLpy2oZpD/CXGWiKMCUO6gW+k3nqDfvaXsuo/LGEOXO+F9oG1suCglvYFKHP4XrmMpDS
qtQBAjkVYgsTWRBZulReo2KlefGrHhSpLs+A5up7mMhm8ILHoTcH6cSGaXOewg2V9kCDQndIPyaV
w64eqK4dPJfs59Ij9jcU+vW/BLFgeolKvPYVNlnxE8td8l2mGYpv/ZS9dX5tHwCHJPdwdVJ7ePye
qKVJbr9EqcASnWFBv3bwNMxxXRNrtxNqG5yWhxBhBiWqpmqfBqODKi4XN3jsS9+5XJfG1iqP4Wjj
iFACE3rdVTTft3SCbCtH8dTlqeiclvy5gdRWazHMwzDV9QyGsdVej90475uUI4ObeUl8SH0/ea1d
FGE9LWB1PGVpAnqgAMWPbbPJp12QMt/bkg64JrvM6w2fTn5fLcyDKnwrEwBG+8Q/eCjaei88+0Qf
aLrpR+p6SPXDUz5a8+AzLanT3z8dGRQKs7KeVDQU3ZN0rmCVFMClFXWml7vJEHB0lXWeLrQcLFfA
hAWKlBHgBnixl0+XGz+F9XNDoEWzBHWxYE2dJlP8c3GPGahOlxs2/WotihVZhITaNLEwRz2egq0O
CkVxabQS5w17uu4TOvng7eIegIVxMm5d6JsIvF387m2a+RVSPST6ffktDN2jq4WlcoVbjDELC+oD
WtW/W6O/0vOGDtLVwrAWyZY4xiuAvAOnNVyezf54C4M3a3f5t5seoE1LEMAXMFNaEqbea+Yx1Bx/
i3Fncblxw80Q1407UafMIpb0Lmwzy2Bxf3nkZz0iNRE9L/0d7f6zvYdSvtnN/VwPAbXexLR2tW0Q
bXG99AoUvMyJUAoVMuDc4Bq2afviW7YAOWNXH02fAR7fhTk8wauy+w8g2GnrON5LPSbXKC3eZ112
yBb6zYMy7nJfmCajdqIpXcXTcop5iIX0CHM50JzFYQDzC+KH+6RQ9xawEpcfZZqPzt+hZrRnCbPC
koeRL8MyLq89wlaaNk0XLRK0RZvOOWpbQznmGyul28H7mcFP9PIPN2xael0e6werQtk9ElkJEHxT
8l1yeQ0LTRTfy4NViJVPLEMo1jXkbRzBII1ndjjlIGCpwV0eeQJSyeK16d7Liubq8usYOksXkZek
HGViRSKMZP5QeMnduIxNECXNyvW0YZx1+8++ACklnycRZiMwlhzoGPVx+ZebekiLCh6HJxklaFnl
yWGgt5m6S93npvdWFoNhoHWPz553vmgdVYektOgtcOwWwLCFl39fYkkfAIbJd7AeSNZyvYbH6baB
mb3IRY6IojUKoSH8trpfC0rJ2nkIFO7xLvfZ+Ts8rpsHJnVul31c09CJAfsgMOHjwVycyt19yOGY
S8ctfkMCTL0zBFEvVL8SZR3DPNBFLzGAWVThDj4s4Qq6l3fOkW26DaykrcDasKBVGzgO3AKivY+C
43O8je6KNxjdrIylYa7od4hRC3QL+GB2yODMuIFb4hVMIPuTK//L3LUrF6SmV9QOCqkPxKdAgU8I
OiHg4A527yl+uDxwhrb1m8PCH+EqI8C+aaBL3yQq+nASdN3lxg1Tj50e+unYV+Ez1m3VSRgJ/4JG
OoGs6LMj1HUx3czRmjOOKdJom4vTssnlrcfDrhs2xWCjSpIF9lpJCTFUFPF/ihsYRA2uhc2r6Um8
jZUlHqLejmH65HrXEoTDj6mY7R9RCqNs3HVhBcCXnUcPJYHR3TwCiekkC3yVRuS0wDJ0NqyFRxqs
/9V8qJdx2TKSnowKCnAOUxkjwWNPrNzLJPGg4Z0YPGz95NZNQTzIKW7fYQwR/8x7qXbEL7uDzE5g
kgnYjifuO+V+9EuA3WqreZ5xEbdvGawhFsXcgxwXOE3g+nkHM+9+Hw31cD3OUl13OJwHbdIO29aD
m301T+4dqoZL8KWLeQNu2XJsmzk/wmeMXGE8nYBlYJDmoNegKDC1/gcn/G+8Gqcfc93HB0h4YePE
K1jTTqI4MiUyP4CLQX1jKbjTJ3wcUTqr6M4DX3OH8s7hzu2HZgQ5Ba7mPam7Z9bCBI8MDD+/AHGh
5xU23XK8i+13f7GvY0tGW3vi/ND5RQbjkXypA8pFdOOR+PeADNAdW+BluB38qdvOw0J3Pdi/G8Qh
8J1gevEMCln1mGSTJKDLwjhlQ51J/OxiL95Z6ShfmiyHeou2QkLkzlsQz4qktsE1AnqtEGyGjYqw
NmMP+DMDFPzBS+CPtY0Y4O6gHvpARF9eQYa5TbW5PUVMwX+gd0J6slBOFWlefb9VJ0aFs3IgMD1C
OzClrMY3IuT24R+YuPxfNnBc/v3+2u/Xjkwyl0DleT3FDbabPxOoRW+BiaYhgD5LvRKDDS/AtGfU
roeMn4QTgIOa9+sF+NKHTiV01xJvefvSa+gVQUvmLkhn2FMI3xz4ugwS0DvMHgVPtnj11G54D702
SIhoFD6kaaGbzrDyc+55jeNBP79ffgdDpNdrgxraCBQesTqcavKOjADANGx7uWnTLz/F/09xvneX
xiMAqYWsHp4sIB+7uNhPhXz8WvPagYyo3o+82gbKQU6bwQM02Xl3po/LjZ/foxjVGh/crI+srsCn
UhW7oLB5+T6SMQqO8mI5FvWUXXkyVl86FDP9LAY/GGTYOnxw9j0sX0bkW3LE0XTlVc4PA/vnEOZE
ftLGaH1cyg2BuMhm30a+5uZqal0LRSpyRQmFE/ytRzc/OKCT7RqbTYfWGfv95bEwPUILRRBQlty3
3CYs0iQN+zKLIITvOvg2jXxlBM6vAqbXFiVw0iLTkvCwz0Z7lzdOvQHUNF35hjO9gHZSky581WzY
zYR1rqpgdj37AETLG6pRu5UnnKblv9koptcVodRfDvA0W0LG1RsEuo9eiYqEIbMeZEVWNM2mZ5y+
4j8t527pOJfLzMJyZrsGJnSxTbZpwzbgE63sa4YMBdMripI+hpFHDM9EYg3smrSN3CdeG7+Xskp+
lWM0PFotEUfVTjCjAOZvBxFM6QRIeNpHTyZ1WPGInviyC/DJyK804gQSnuZ5JX12fp5QPUnvelmb
jUnshJbX9PsOLFfoEcGxvjzRDUHnn1KnioxgY6A0sOnjN8jeyHXRwtQjr9warLx4eMysVRdd07NO
c/XTaJZtHTVxBZNnaj+oU9lhBUtPUElz7w2JnpVpeb672J+vs08PsSwFa3KcZUOxXMO4H5V0xcpM
MSypP5nxTy03DrNcT57yFcOwc0dU90BRP7trGXZT81rIoSNK97PYGcOWoi7JeR2z62haSwGaGtdO
JqMfpQ3OvEN4UvJNoO9m06aDaux2wbX88+WpdFqU5wKCFnJwFyDggS2ycF4cP3Bhkxaw2b9x2xjO
N3T+JdsoChjrVtIuhtigF0MRKnxYFQFCUFvHBVRzLl9oNoK14e8uv4+hz/R6KDG1FaGtP4UNirv7
/HYGXc9H4eTl1g3zVC+HEg2rBn+RUNtI8gPfKYA+p9ZaYud8EoTp5VB9zEXqW3CMqhjEHDYsdjaD
cjugSMFa2bppNd9aPtIjRdfAfIcVS7XyVuf7jDJta4Z5K3cGzmlYTOnRd73/wXHrw3b9lfyDqXlt
jbSsbEqVdU7YW/S+F+7Og0/ars3pmhmW6QHaOqmFhUx8hBRVZ1cHXpfHCNhjexxWjhWmOXt67KcQ
kjSiYon0UKKT1Om2y0fY/wqACoFCdPNkMyRwjL08vUwz4DTtPj1JUluc6uFOJOHhbYh4GqQnvHM5
FTexzyEfpQB1e/MDwxt/aeyZXmFWjdBnS4BNw4oMQeLKzeLD/RPIy8tvZOo7bexBWMKZFSrqYwEG
cz7DCQT5iYJkAejul59gCGB6Cg2OTqgahG1omOXO8kOMlXzEid/eWl7rfT+xFn86KJM7CmcBSufy
I01RQIuZCY+GNE7ga46T/b3vAhQ19LvLTRtmgJ5PS2JA5sdWQt2XLC/NlNXbaqrvhgQUkhj5ixFf
MEDFPmdO9t/lB55fO0yvP5ukVJ47Y+ct4M4Nhizfj5Jc22m5VrZiOD/oZWak6dOoKrMyLOG22b1a
kbPp3DaI7Rnw4Wpl4Rguupku1bfdhZwoxnAQsWpATYZ53shUzZskmoo9bkSSA/4/+SF1rPhxLJMS
Bw0mb1DehdTXmA5XjkXy73OMOjLVwXp1tJdhp3Lmw9VWlDftJP1dPlrjYbThzzurBCTzMhneLo+B
qYu0ADO2CxTCfIRbBTb4anwXGTjW/vPYdEE9rBn6mWaWFltyOKu0KPCH4SGzt5Nl7+oi33J6RbNy
n1J/p6CuVmuG16ZZpe0ojZrjyW2UOC4zLgGZZc1QCdTibvI7ub3caYZ1r3MTiyYqcpu6KnTSo+j/
67tu3yYgv/cvLcrPLfnF9aHtLUk0jHC9bl1gjJ9793aM3mLrx+U3MI2IFkZ6nsJHJE/aEMbK6bOC
3/bOtzK+r7gfxEs67wWAMMc5nd0DWGFkJV93/qlULw3o4DfqKsZRACG+S8sOvCq55fQ+AXuWLGpb
1tWuzX595Q2pXidQceoBTBIDNuoDqkbmkGXWoShBBB/oXdMN20m1OytbS4+c32yoXsWWL6LqqfIw
JYYctZLItAHLMbGf3FlZqOenNfVPD/60P8e5L6dZDSqs4Cw33StZBpyvfDWb2taCQMP8TmTDPIYS
tz/XyA5WDz7napP7bvPz8nAYHqFrnkcLH6WtS8uQ0Rcveorq+3kNNGFq+hTaPvUMH7JBEQ/lTL0j
Aq+E//ocb+dobZM/v+MCKv9389QbJf6HioM4qe8yxl9Jar18qVP0QgC/8dMCdx6wMhcwRQZNfOAA
w9trZ4XzsZ3qpQCkBYOmlRaEw71sj4mTosynwrA21ghkDD5Id07apc9fexctWFEvmsqiL8TRkcB6
0xLQ+fwuq9Tj5eb/WCj++7FIfS1idfUA6ECGZCeuFPmP3HbSgHaWeMyKSW5goZtugQgQ95yl3bYF
C24bL+79AiffjTsvM45kfNz5QpJDisq6jRgsKxhnp9nhAyTbkkHG97SFY8tYRPgXtMS/kC3dRDCy
fq+Ex64XkbX7lJ8glFUFI37HsrZF6/Tw6s/iTbTYuPtapHMUJRjGFkyXIUjLvF3ctd3j5MdIAMi6
hnFx4gY0o+XGVS1OI8OSHPBf+K/USk7Fqb24guO/lWBtg2PCEtAYE9yoNwHQzEngOLCGD3yvemBg
nuaF+i8SZHovI3v+qF1CpkCxlO6GvAJHAv6jG5t17ddO61QvkSBu3XaRI/ixWcDSbC12W5ZFsUvr
dO24ZlrIWhgC990ZmLT4kcaVCko++feO04/3KSfzSrLH9AhtMeNbjU8pXKFCL3ubGIcpwPcO9ITL
c9Sw3nSYit8L5sclSm8IKW/o7D3BPePdaq1d53vvBanXLGMMBX7Uc/4OSXAGbki34KQ+UxLtpT/u
i1weqph/z04gWeGPQPkOt6Aq3/Opvc6z+QEWEmvfVYaAqJdgjSNDDVbhqNCGtq2KxCaN2pWNyNS0
tshpwpB6gMfxkbr/zfZjan27PDKGYdcLHGBr77c4f6oQDvWBhDF57cMbNF8rWzH8bL3EAeCT2ndw
3xpWifqG8svXhdu7y7/c1LS2uRXlTCBLrsWxr7oXjOGR+8nD15rWThTKd6Ah9L06jMcmgta4WkAt
6FdG0tTjp79/2pQnYB+GZUFJiVji46DsKzHyIBnZylIzdcvp75+arxsPo1gQlDnVSXGPmok5DbqI
LCuHR9Ov178hsmjJM8pwpEjfXWQOUpBXT/fnX+t4bfnGcuCiHZl7jFRR3JJCwlmHJtb+cuum365t
xMSt4qmw8zSM6v6XVZPo2DncAiSAf418SV1tlXYOgBOqRsn+1NGdDydRj2YyGGJI4b/0CnoZQ9vG
I/EGCbhWLgLAY+FF0m8EjNsuN3+a4GeOEnqJgcgw1/vaAvgSQoglpZse+zb8S8HmWZk/humpO3NX
BRlo6iPeSKgHJxvqNaCd1kr8zn99Ul0yjpz5QhrWV7hqdKp9rEi3ryC2h4HpOH/MA1AejXLldd7l
7sflDjN8t+lFCVUBP9pFpgLBZ7mnc3pnz8VL0cDayvbYbqhZQMYm2fBMrWzThp1Ur09QXtS4eBY7
NvQxb8WmLsUuqt5b9bOyv+ZzTXWv7johqSN9wY5DVe87gVpJ4V8JtZa5Nb2Cvgxn4dS5IHXYTPbP
Lqe/FHSTqFcaN1R2NwMr5cpsNs01bTXWBZmSBNbRYZwO9wAE3XqLu3LoNoy7LsRvK5zB+i7FjUmK
ah94Ftjetht/oPoeeqTrJLml6dpbGNakrsWfEpUucddhxdQqqBK699J3GvebKl2zxjXExX8k+WJ2
0zZqargoFtvema6YAkornlfCrulQprt3F1LOaWn7dSjhmv/Acyg7A4iqqoNIhviAdVnu+7HFBo6l
e7CLctjOHcgD1ehZ/1V+N6zc/po6Utt4fY8nYwmWe+jYzrYrvg3JB/Fg3xS128vBwPSA0zz8tPX6
VMA0qu1bXC8DegZlxRG+nS+Wcjjqk/qVmWdYPToipYTEys5yPoWeXJx45059/9J1afutIH53M89J
e/D7sjhcfiXT1HD+fqWYL5LAZLpB8kb8rtvsP5L0x3Yp/ZUN39S+FguQ8kJNc9Y6YUKbLBjdERmw
bqK7UgIKdfkVDFHgHwl+omYnz0sHpiiTeoWxlLzKBQXu4EvN69L705fN4tiChk3sV3feIObN5A/s
6nLrhv7RBfeSpTJNHIFyNKWuklK5+95yj7jn+pqQnOqK+8qirOtr5YBFbd3Rxfsocvjz9j7x93gp
0JH5mt+UYXXoNu79WCSOHOI2dOCZxhDx03QOcvFWFNeX+8qwMnQJftZFSwRRaRsmMXEfrXlqH3DP
LK9n0kd9gCgUbSE5XSszMj1NW+xNLj1VDgkN7YK817y56d1i6/ST2DRV86vhYs2T6PyhhlNtF1N2
1XoVq3BRy+uDP/K3urbhkL5IqJ2G/+hSvwtrLTV8frpxXYi02NAL5zRlSCWNm4zRDanuePu1e3qu
2xk3FouQtYdMCxbKYkNFLgMRNSufVeenF9e1R+MwLlVe4bo5aV4S+yadioMNHxTKm5Xofj6OcF3e
03mtPUwTZyi/goBhXsBNHv+7PHNNv/00HJ82Dlwel5aVW4AEuMP14CZZIJbheWnl1uF9txKozk9Y
eF38/ZC6UZzU3qzCLoaHce14/ltjS+t9oiXdIM77vznJ1uS7ps7SPhPjOc3inGYkFKggCRRlt/1J
SH+5u/5oH//9TOF/4HCf+suvhY072cYOoYYJciQLb2GklO+LR/7WvAsWRNnO71ANvSG/+lBcs21x
01w7e4jTr5AEX6onHDEy2BY9l6/4R/sqpz2cvFd+nWkwtS1t6AraQBnUhC3w2jAP61130yF77fcr
E/H82ZM7WkCwiTsRHKFI2OVXZADmqUL1AWR043Bnja9FMTxn9Ze2H2DH/54z5YgwE8uShAxI0WDy
xod2Vk9x3H611OYU9D6NZNpIki956oRVaj+PHhBdYwmYdwpSQxA1U/OlYwbXFUJw0Rvbduia0OPl
FqjajbSdgyqWlRExhE1dI6TiZvHcDEcMOpA7Dh0VAK+3niy/XZ7vhsVEtPAQOy2tAJt0wo61z0nh
PDX2tDLAhqDwp8z1U/+LqMcNcJc1UGzSoP9uQ5xB7+co364psQ2rQVeyeIXtkqGTTTjZEgTncjsW
D1VUBTY+kS/3juEVdK1EHc+R28QWDUcbGsi4uu5iN7QsIMWsCrXRbOUYaVh1umJCjH1Zx0kB/WzK
AgHLVdyhB2lCgnq+qvyHrPGDEhC1y+9kmFC6cKKw0jp2SMf/PKwkyODhoiPxyUrzhkHRbQ4VgZtA
zFCkDkZxEaAAyAalt3mkUt17Yv59+R0Ms1a36u154wibQnBsg0Op8hl8Gn/lpGfqHm13aVhSwHRs
QPFWxPcu+WXBvLJWa/6eptadv2OSQ1Gbm0iMdJK+NvUvxkQg5I/LnWLqeW1zKITIO17kTbgsd73Y
tWx5qWrnikR0JRSZel3bHEguXco92Mx4TkS/e/Xc/FhktOZgeL51pssU8knaoiv6MkTa9w2IwaeG
TWukJFPb2lZQ4m6uoicRv++RG9YjE8Tlw+VePz+iTJcg9BX0IukgWOjW4yZO5Fad/inXToam5k+D
/SmIuij9Q2ZjFKEF9lg77jkOH3H6cvm3m7rl9NDPjc9UyEGhwqeqEjDahb31Ju9LS5TpF/iomUtq
2glk4gYFyWRco1bcWxPOnp/qqP/6+4d7wvJVJpHmW9L2Ie2Lj27wwE/n4LCXzRpN1NT12lq1urRk
ae1W4UxHsmm7PoX/dg5nt0F9jVmAutC/38NnkDHCTmcIG8dS24zlfsjAZX/qHObd9JPqf31poPU7
UkBrhkK2vMZNXPnSUnGlhnHl+GOaQ1pQEGqphAVEeTjEsDkl8bUHqdzXfrV2QuyjiEHle8qxxmkd
eHwgr6OrirfLrRvmkK6NseYepUIpXJUUrg+tGYnC2RK/lzFJgeGL17ZDQ/d4p5PFpyUmJ9ITymUd
djhc7TzZt3t36NZgAucPDszTooPKVcORRB9CwrC2kBVMr4lD6M5Na2cra3aI+pjsqK/Itm/nb5c7
zlDfzHS/wBjldZD11U4Y8cy/i/tO7MQMfRfpcvt6jBtIlWmHb2Mbc3njVuMsNvDsT764aLxTV3/q
0i5B+XNk55hx2fgs0mjGBWoJlhgIqSwes+0X31Jb/v04dHndwaEgEaMXIty4NzGf1PcixZ63tfDB
Ox3cMmePjQUyQVCCyfuaEt91Vmb/+bMn0y/8/ZaWyQisPXjJ0ChRhwNpX++rErGoUs73tBm++CBt
BeOYPrWFDz11AVZT+2Oc8PUq7UDJATXea1wTQzDVtQB1AS3tknhTWFtd/m3Ct99+aIe5AOZsWFaE
jqZnaLu8KFnNXapg9+8km4nuT3E6m1b2+VMj/+YFmG55yEjnTEmMxqtk3mVpE8g535TZskk8e1N1
MK3GjfXlqWd6D21Ve3kWWyl4zyG3Rqiq6NZzk421BmgztX76++flYzeVbXk4gvpkGt8W+LHtIwaW
yljyeCW0mh6hrVCYtjXS812UGBUi2vpzFV/bpE93wG1mXyoxQR3+32+BoFrb3pyMoZ8+cbVscIvo
jmvYVMPWoFse+sncNRSG12FlFXyfd2TZ4V43f7T6Itv7ebyWVzRsDq62/S/1TMBkQemSBN9ny32R
v0YWYsoX55G2sP24W9o6B+8lKV5b97m1d3Lt09sQnHStgOPROXZz2zrOLA28HAwBfBBbpLyCPGpp
7JWzhcERi+lFlV0kKjVQMOnpWO6KOttWfbGDVcWeSej++asLcbacjyOu/1xYjjZBm8qtx1c+yw3T
WFcsnMiYdE5Q6tdAt9Q18ZaLULC1q2rDJNPVCm1HCLbR5nT36tsJvBJlvnOZgk0IHLUPsFtco/P+
SVOfCV26dGHqmmVRFLcjouunXTVUzNkRhC3kGFzQ2yp3br+5dPZ/g/Ou3tlcIcBZo/sEJzsHW0A3
7NNyWXZN4ydJ4KJEhWws2TS/m7k8+Xlk9H+Rw5DimZqq3/hT1t8XkYTRRdfK2g79gvC7RPkDpKMg
A42bxhujtQ+7P7meM++mX5ZLXO11rIFzThJL8eouM+biBBfrZOOlPnLpRcdgxWGpXV6p8eDNzN9m
2dIHnYqSXZfa49Zh3fcvxW1dsCHAoYRac4yOrfBuolH+b8yKA2bQWtWeacZoMY/Us+pQ1AHMbNE/
1KS4TdL5nfbDk1OSn5dfwfQI7dADKxUP8uUFmW3ygzT3qBrYlt23ZRVIbTo7Ci3k4Uif5uWEyhdR
5Vd1V6TIXVsy6OFnXqjmgIpInBXTMMYeGJSNWrmeN61kLRJCLol5IUiG1/JRtbv42zpFLr/10tfL
/WZ4gC6k4L6qvDKCF86ikq20gWtCUQLW0P5y84aNQldRtIq0hNd8Dm0KvINoO9xuFuP75cYNY65L
KKCBm+RCKWrLi+anmAm5xTG33vMZTLJ4TtZ2I9NjTl336dzRqwYm+Tlo1a7rDQfEgxeajsNNASuf
rePPYuVgYNiZdCdDp7ci3MPjBiOrH2xlB1l6IL4dyPF/a/cKpidoy1CkHLxI7gJ7yZ366FT1c4Rq
+c0gRbSL7emlWsW5mLpMW42ZJbOsT1V0dO1vtfrtZ2LT998SfPFcHnnTrNUW41haQzEk8AlL4ieB
KvYNCAM4zIqVRWH4OtXVEZmNm5GmnHD+qNOnhINKMyEu1st3d2qu4EvRB96YpSAErelXDA/U9RKD
7FgyF4Bl46622bjgvlz3cSTHALRV62qym+wQ58DHD774aEu6dvds6EZdSJEWFsyVTuC7CtzyERn1
JFt2Fl3zUTHMN11GoXJp5QqJVzRP944D0adql03mNBs873VuImflk9cQZXQVBWT0SOl6gKXXNdv5
Sn64XfnFPIguoEjtciGVryCej6NDtZC7omI/Ls9i088+/f1TYFng25m0dbqEpLNAy3a739XE3y63
bRpaba2jjJH01dT7x6xc3kRZPLOluif+8Hy5edN2qFvFwZdk6KMFqBs/hrFPI5V9QCnzvO0tSP0G
3pKNz+R8gLFIdAVXr/oR3G7rS6oGpttgDSJ1STyg8MNtbFxrx1s7u0nEW2et2bobwpdugtVRGDgD
MwYKXAdU+jT3L27GcW5vACnia1law+rQTbB8kg51foKyNe3k3DsZSojiGaYflRsHnQSAtxD51eXR
MkwG3RArpcQDghLfA0P0XKqbJrqf0hV/F1PTp7f7NIfbvGrHRlqwmYjVEADvkyeBDwvcJ5cl4ot6
LD1bGAsUSrgVssBQycI/kHl5CoM6Z9pDUxZfu55Sd8Su23Fldzm/Lh0dvJVlztILCrDC1Cx3jah3
8Ow7XB6J8zPLsbXzHBvGGYWZAC8qGQeVlQGANPxoEpxVxmat2OH8kBD9PqpHdXy7dJl/zKsufo2G
nqNqtsw+YoCQVibU+R4ierWsoH5SV6iSOZbzso2FqGAd6KylSf9Y/v37aYTM499zyk2AlLczBYB5
XtlPHqXebTzBhSEleXLDYX9+naQuDSzlTQF+iABu2G76IGHRsktGwreJ47IDtyz7Kk3z+hoOswWI
0x0LgeMuN73jklAVw6vXcrVNHVpvR6spg0TGqOUrY3LFub2gmtXLtnxgYquWPruDn0p0VcnIf8+G
WHSB7Ap7Tc1M/uwm5175NF8+LaMoW+w0dypEnLrhIGHQ4X4aFeY3/K/cshg3JPYdYFxQnrfkannL
xrHHzVoe7dtJ0dcKNjuH5f+cXdlynDgXfiJVSWyCW5ZevduxndxQceKAWAQIAYKn/7+eqxn+dHeV
r2YmmYIGpKOzfIutu48ANmFJaU8qqRW34gFGSDcOErxtMY7qBmY2wFFhq3qPgd2kYQeDb5in2u3e
9rxhO3FTx4Funf3Iy06EhRLBrimn8aVNRblF+40+QgMHRbim3qdjLekdbYt6w8YieMkWlkYgO9rb
rmRNjMp9PEpL6SN4gHVo60BCSSFvI8cv/IiCgXPLl9TKol6b6mgAvQq5NZAtUq10a+uJh2XWF4cU
V93m8PbeF5X3ogtGDtABC+KsbAk0Rq0ghku889MG9gxcWEg8bo0n0ndrEhlcSyjot2lV3ZvKn8Ni
ahEnbKoAEPLym8Vz0bAKSGdvG+NVz9PC1N1UtFPoQ+MyNgUzbz30n95JGag7L8th5JY1RO78HO3Z
fPDG+04G8EjHKOOOBEPzxCsN06+208uL7ziLjFNFWeTAb2abdvby5Mzg1Vods+5qlloHPlcfpGtT
Fk4A/t9ZNql3hfGbV5gnN7eebIEI52U7JcPY5xEfGGjvdbfsK4ukcZ+SIiZWMNzyhgSgfdIp2PRZ
xW9UweqoNIrEhhg3tNomB7pHlIlf1ZMTEpPVOxu+eMfeLopYzJmKUgvgFuJi+disGkApFnmUwup5
rwf4KcwDUOpaqy4JajBF3UF0dwQk0pus8WF2Rdw6ZL6T31SYD0U0b7qw6bl/mCERl0wLDjJd9fa1
vsnfAyhbm9RBygL+gyNMiP0FakmVDDF8jzx6l1070M6FtlVSlpFSCE/BUzhY8gQoo0dPBVfyvXOB
eZWT5WKRjYVB9UFwrBPhjXkcdG4ii2tWjud++6rssrlkfe7CNjibBg15ITJvOuWI/eWz69zPXxVd
dCHULGhoH/OaZ1tw3spYjdW8GWFKEV2+xbmvuzoe55TJwTF4AA962rkT2la9I3X7fSqKa8jhM0+x
5iW7GRt8THH8A4RZYx9Svcy2MUVtriUPZx5hPZ0dPN6lxmqL4yzhb6edF+HC/sXzvIeGimsKKX+f
6bD1cLYH1UH5CgxSTnj1gKQosMLyJBPoyUXHBa3KV5VK901Uk+1fyYrOvbjVEYX+sYPWbmYfl3EU
IHSjn50OdVS7XzQ7YuvxLAK8zOwZAk8IQHGT5RhNPruZF7Hgaxp4iEr/PWbtvsmCZUS3K3Psbgv5
e5ZggLHsgAO4VlOf+/6rTS5GyTpsOmxym0cUEmlzO//M8vlOS8uLL2+TM/t8TeieKz/V4wwlpMnu
T0Bi9gHh7iuzg7+XJWw9ve0Cr2e8Uv5hggcyHAdrKCDBvwxJw31QX4PynXtJq32+kLxsHYK1dEJg
JFhB443vFks4Znm3rWmfJpdf1N/7Kmw9vB15vtRwYxDHonVvmgARC0fnoieQ6h6tWnyDiF0awlrz
a3ZMbM3sxkgMM4gSKjLUakIlb+1BbpS47TCZDvzPy890Zu+v57muW5mylsw/WKz5QCl0C2XwblO3
vQxBToiF781RAQXxy3c7s+v5atc7M+yXbAJbzYki0s9mQwv7MZMvX7v66a7/Sntzg25B1sO9RQR3
abXPnKelerh86TNLjK+2+uCzyvV6nx9YP4WOeLZbFY1QmU6vtGvPvZjVPs8woaSk8PjB4v5DBxFu
u4P/FGTjL//8c5dfHeWcydTvYTgEj0X+I/On10ZAnwSzma9F8/UEVw8wE2jwkw8dH6ywyfq7yra+
CeZeU5049wCrLS5kS7wA8iJHFHN3s6qONK0+mH1Ny/1MA4r9/yBXNxIkoPlYueRRDeJY1jR9hx6l
E0kpURh6bbr1OkslQ11acZHBDerypzmzstaz3UC0edk3PQoz59fcf2vdGiXlXlwb3p4JwOvhrSd8
G2apiCFF4UZTdbSr58WDNE0Db77Py09w5vxYT3AzTim4rekMJysokhl2yEz/tR29HtnW/UnfrrX5
YewglFK1Av4kun7raXslIJ17+6t9LbWE0I4LmUYHajyMfG+osynSm6G8MnE7d/3VvmawK0wLOiGE
t3dLJfdL6oRWfuSj98UHWO1sW+R9aTmFPKryBrzCsLHeWp+FTvd8+eOee4BVml7ooEDVJn3YRWNQ
CCK5G2BU/OF0dXz5Bmeoy8xbbW3MjFQxWkJi+Zj7rMzvRDZsSNve5xDoayzykiG6wD683qf2MkcD
6b6rQX+p4cjWc3NL5+6QQjvtaPgvAcYBIsCcX9NKOBdV1uPQnpi6BFANfLCqfCQz23fDI/ffNbyR
rSKLMn+DXq1fBVei8JlvtR6PNhPz4XoOLUi7exzpb4nm5slItP5ixbmekGphTAoHE35Y9KIOjkjZ
yUKkidEicK7slzNxfu39pqXDZreDRFInvHvLs38GTXfTO+6vy4vtjMEnW49FlwESZGldT0c3zYNj
Swsdei1acb6cWmi3yaAKu+7kJx4QbNjcmXRIB8Of+czoW0B9TSDy5nlPE3GcDSgeauvMbGBJAySW
3sKAQv7MxeyRPTfQXoZ3d3Gb+jxL6rIoEhP0/Hug9HDTo4+0nTBm/NM6lvpEO4QkgzvyPSZ04y+d
FXXS2XZwk6cVZraIgld285nTYM1s16pvYEHtM6CU2/146q4vdr3lPPsBWDd8TIm8EpbOfcdVWAJ3
Dgt8mKBbB0UF3nVRz2TUWR+XP+O5q6+CEq0tqGn33nyc0oehugucdyHfL1/63B5aRaPWQf8ZTRUk
As13OCHHyjX7ar4VQDpevgE7I9nK1uNZuYDgQYsc0sBz7h0KJvvYC/o5tmtt3xk6YzA7DlmydEwB
7+il0AubAxvScYO7ozZswUqe2+8FJeDZjfVwGFlpYbxTC/hKSAihDCNDm2Mo40JhCkBgqZRk2qBz
1nOx3AtQDENnkhjR2kAbOKoV0HV11F6agZ+EkOVN73l9BC3x9GWBp+89ACndjo6tfhkGnj7NVt/G
eeG7iQ54vq/bJtgK1GBwJOpE5I3WFOU9gQ4eER8ptzS6UsBjL4VuMLANfOwCNiU6k+WxysS4mVU/
fINQ+ZKUVi8PmcPLTV4aEgkzzq+9lHlSVZ3ZNC3Ltrwe0j1DtrH3Ul7uSVbjqkry8g4OrtbbUAXZ
h14AeYI9sBt86pKVeyeYsu1Y4+drm/t5WKdNvhGNM24sDpumKV+qV1oskDEbBrrBTFzeDIrlia1K
+iJUkcU8r93HvLf6p8yT6IePbbCrJiXfBi/4QxjTkYXRd0QUBklF5gVQzVvkzrMZjwARh8eZc6L/
0qzez37rvcH6U/3sUpq/cn9047HIgP6Z6X1eNVUIp8RyU7mDtRv64rOD1dOuyqd6J53A7GXd68i3
fflQWmLeCQkHYoX5YkKNNT/rWeN7g7fKQgEltgRC6epKGX9mw61H+2TWHgb6aX0kkBsPIlLZJLLJ
QvtQLi17vLwzrHN3WU1qICWDcUtz2tZGFxunAHG441UZqW4oX8t2zP7Mwv0MgGBCipnbh86v7ISM
Yxo3JTeR32pnN7deABl0Iu7crPX3ngsqElQ8vN911vbhyE7ejX49P7izcJLaT8vIgn0GhGWq4Gs5
65rv2Y02c9GN8g/0pNtlvY8WxsrTNWuEM/HpHwDgv2rc2aphQ72gkktb0koM/LrxcSny7mfb2A3E
81Uuo8uf4+93ouveeOFLAbvBrj+KBhL2UrlVE2EnA13oyeYP56bcfuVGbI23AI547Duu5+PQ3vX8
QZ6aUP6P3H+9fPlzq+r05/96Y92kFPemQkHPq33Iy/QhG9VrmXWby5f/+2tia6++kdOl1GOA5mlm
zSGEL7uwc81zWzjwi+tgXXf5Nueewv7vU2BC5zqyRpHlURl6MG4ZhQp983n56qdy5y8DwzX+QmtP
tdyVSFRttelS+6epxO/Llz73flZnNZE+GO5Zzw/5Ar759AFVgTiATDGoh9cqiNPZ/Ldfvzqz+7yo
cDUI5knFddwicGzcuYfjd4/7CIEZZWX8KgngrHUoe5ZvoHp3TfrmTP9sjbtYcjmMslDLUREPZj/G
fy/IHISOJw5WyY9Wn+1KOlzJqs6kb2vkxdTzCTSnCpr11IqaWkS2ScN0gN4qiBc2OnVf+mT2Kg43
skbjvyj8AznlGT6yNxbAt5B1fMfa9s/lm5yr+9YGYuXM4D4+G0jtLOU3iMa8+L1lQYi438ERJw2D
1NvlretDyXY4zLn6aTPyovvuSp53ZsX/n6OY2zK0Nid+INJFYgL7HdJVVw6yM3t17Sc2SK+1PXhr
HoaF4wQD0nb88L4IJ8I8aRUJYHQJtAR3cL7MKpoNqBi0SEaSZ6E7teTKpjr3DKsE3nPsoaDsJLg7
gQkopgxevuJGUuva8XLuBqu4IGuVWzPvmqOLjqr0dNjaMvbFtdr73OVXMaES2mgXc/MDBB1MpOaC
RbPfn7RX4bJ0eQWfucVayQeo/lqLk05gypzYOklqyDHO6NPlq5+Jm2sln0q3SPk8YMDl5EEbdcSb
0Vb34kPVGhrj1+hcZyLKWtIH1olBOtjAci1zkXRI4pFiQgHvo2RzWA+flx/lzF5by/qcSnrq2xL4
noXETn/gy9e0b9k/meS/z/YZ893shEusjNnYvE0c5xo/7ExgX2v5ZI3VAIw2pZAuh5MaxGUy984a
Eg8F+ah/if758rs5t4hWu7miZQtPw0kfa+3lm3JwgxdKem2FFVG/vnaL1VbWLHWkX2p9zAPnNfNH
AHN1YELY219p2pz7vqut7JusgjUTCB/I3bc2Mw+Qln25/NvPrc/VNoY+IaOFj7mnuzxUwYF7NWgt
35zgRwX97Mu3OPOh1wI8AaFLmtEAOPbhQ6k8xj8cPYYwpNkM7us0vl6+zZknWftzOY7rz22QBYfF
Bs5kgo7pgvpG20VsdSLJ6/Zrb2ytw+M5+bCowsJmQ40GvFfhDJGf/WyWT15fIZj+o4rzl4RrLcbj
Wz1zKwGENFMBiTghFqqt0o7t+eQqXPCf3eCoG1e5OpaZl0Z9CS+1unOsOCUptMKBENqVTgdYl2do
fPn9nvuMpw32r1BALJrnZsrrIyhZU9ySyn90TdP+6ge4SfWYoN7bY21lMVBH14RAzn3S1cZq7aa2
FD2Z97HqaW4Sqw9N5XwriffLswDqu/xgZyLE2udpohP0rOEedTDGAAaVQ5Ou/eRj/vvy5c89xGqH
sRRO3OjDID+fHDg9AwYLSh5AXLbYFISXURqk11RKz3yitcdTndtuvszdgopyOtBmbnZal1XStdkd
Wr1jtCzklhKALb/0ZGvVopE4ddpVlXfADOYHfCJhMk6nsHIFA0cPfs3ia6LXbK1bJCjzOyOgB945
pZWkNVrDWsBRzLHsa4Jkzt9LnLVaUVlIBtuXpT0qB4gpeAgy72sCZGytVLSUI1H2knoHkRfDXVal
RWjsusYKgJP35S9xBjix1imaChse7mToj63zmfX1VkFXF7VsOORZJLMyAjwaFkzfLt/szH6hqxOV
Q581g1VGcAhG8Za60iSN5X635+prCuRsbcDkO8U45yf7IqNgmlK9tmkf8fIaouxM3reGi2doboOe
CfmiqpEPY8cOQ20Sh7bvi7nWaDu3D1dbfvKEyDKYLR1s5UcIy9HsOXGFvNiy/oyM7eqp31z+Fn9/
GLoGj2dj7WmdleoIvdyjcQeMAKDSh0OC8uHK2jp3i9ND/ivuL0rbZeOD1TtOMpnmx6aAA1raA6Tx
pREhXePH3SwYxoBk6sDMtIeE5IZ0f6AccOUN/X210rWzUkswkPEhPnccljkNeVrv4foOcyqFjPNr
3+AUUv71gjAVrJ3UEPugKxgcejru28fZL0ArNdHlO/wji/j/+QBd6xBNgGgTJGTdcTg42/amhAxd
H7o3fFdHWSJ31j3MYe8dwPzumo25re+HL6Fm6NpjqFezMM5id9Bt7cPZ7GZSh6VWV17c309GulYl
ynBS1cCK24e2IY+dKg8QtY4wyPsJvvcrza6JOP09ONK1t9CcQ2oH6kHNEfdy7+ocspakm9/h6d1u
fZROsS2CagOOMKYYpsmvtJL+fqDQNXBVT5ackBpBJc02oVf8SIMrzY9zF17tx2lsfb0wA0ACRvq8
ZBjlj7vL6+zvcYuucapTgFnRAunPo85NBInJpPKqCOCWqCAjUIUmtsB4unyrM6N7uiYJgdjaY0zg
AXiurfHG9QoCmvRJ8sSVVpx3gwAFDk5E/khIwhs9J7SR3ZXnPLPw1sjVgPaun0KsCHwY8PQx2HOj
yvJaNBVZBd2CoQCNaP6abzAsE/4bHkoQRaes6ulRYQ/p/Fig5ZaWX4uda8GtqtA28U6qWPlQ7zI/
fZGFdRjt9v3yVzqzddbI1aHD6H1Up/If5mtgi4XjPO0C+0fDwQcVYbnk4SCnK8Hm7JJYlbmpKcFL
NKijxTS8ZdzL45b3P+dGfJQA53aFfmGlvGc6A8OEOldqrTPng786q8eUpwxig9aBerTcz20rb1Mg
CKJANv2VjxT8cxz/JX6vga3SOc3P3JoeB3hIJ4Xo9COd7SAFTizn3xvuGx4CWVIvGwn1hU1OhrSK
QKwyIrThqgkJaM0p2l/SEmErJf7Sa9ohEp3cFU5ZJp6vnpfOeOFklQSCm81wcKGBfvRyDyUw93U4
2QpKXcECfF2ZP0xB6kbcb4B94OXnAM2CpA2C+qatqjbCwBwmpLp/scXypDvyfcDQawNvhQfXH34H
yrXiblBLqAvQroapmIAd4izuqPtupVyElLpV3GH+La354PVw/XUNHEH1iWKjDdQkuvwFoqOvaK8S
sMDsMcx7ti/zkka26/3OlKGQVhW3juWwPay8oXueQ/gKvBkocA3NcRLzoxdUIhFkPFqy9HfOyGHE
gBqxcKw+GvWyT1sMcrt0/CXl4oT1OD+xDuZqTT6CIDqbcZPbk793Sig/+ODrhGya09hbjB1PTgcV
oSnvIrU420Wph2bgv8H9BF/JyX4NRfBnWoYstIf6h2Kl2grOu7BiC3hKNXzh1NSMm6rSVdg7ZR1Z
7TAnbr3UEVmqA3P0EQqCXqjLzNl10j5CkPWhgifsZsERFQKy34f2XLpQD4b6Ky2bX3k7vQ8lWqwa
RV0iKvybnPxbu/TsmMv5E5YJzm0tiiP1xtvUJTNk1XOzgeQ+iZsRmIU8g9T6NPcsbIaKxJ2G96xd
8y6u+jSPgIB+LtNigz4fTEIlZ2FH8CGkNcKoA6l+bJdwNmsWH5wwB61wNmII5w3Ve++2v9kyvdW2
xstcDrot7lJABNhosOTcbg9d5CczWxC1puOfTNVwb6QMy7fwnumoP4JxvhkqkYeF7/+YYS2BMcG9
ZXCmFWmVRc1A7dDv4T6nO0h4EbJ1WlvEpZie7Mz9A9Oaw1zTvVfmT7DZHWHGudzKuXkOpvEdimpN
lNXZnASmgL2MqF+9CS9mHtp4zgZI13kfShSPzkh3bl+S0HMthipZQVe7JO9eBShkMGZ0L/oM5n/Q
ro1t2Ats4Mm9p0vwrYLtXxwIiNDkdn8/4MkBAbOX0F0YaI1udm+R4Ib2PDrJOibw89nCKwasK63a
kOXs2yAUVGvJEpoR75v75LnuZ3qgwhpCIBlYSKwlSGw9thHVyOd1QTZC9sW+rMS4hbt588LbnoR2
VblhbdF2lzUGkx10gCOArZpEdnA9RAWSRr5se2BJUr7xnKxI/rH3LgL9AejCL3BSRGg1lQS4yj06
Ivg+N3oHCBYPU2gVxr7j/jaV2ySOO4IHV77lfH6U8IvJ0L8IRV3fg4vZJDjIgwgku70oxa5olifo
GN84/vSdKc1CIABu+t5TkTUW943V36b2sB9n34qdchg28+zTjTbKDwfd8ZDAX3mD9wlLZ/NgT30V
pr5Ht03ev6ZighO3AW6jGqYdgc5XWPfQKMinaWMomOVOQ+/d0d4vDDCbdoGVOqmAv/LzzAohbJaD
81oAvFOBisqVuVcmU0hpERQ8M29HqxdRBeaqz1gPjA2zQ9bRcYdJ3SuWYr9dgMpDBhLEfcDoJk2n
FqzvrIvmgmQQFXesg/GdGyuvKqApluaOLG7xjvnRri0NTmUHn5ZmaP04jCRjpd0EFLxt2YxLWCnn
OPo+/CYxqHnxSrYPOH3QXv/sk1ZHVAx77mg/zIbsDVQlQBIW/xssUZ8Ca8EoIWumaMyW+8piqPNd
97a2vR+stp5ZJX8bkt8AvAMcT++EWiP6gH/30dZoCiHWYclN/rB3i/SdctpFQzp2O6sdOWKGbUW6
zf1d4A0s7DuxbJwJHm9ws7yz8lbGTt589BlRIdHlcwkXl5DbGMb1Q/EH420nxGp7xtS42ahyzEKr
tl7tWn3jlZMCe8C/L6PzPjipAmdV3fMeAryDMn/qsob8dSA+oYbFN/WMigYdb1hEjukCPmjuJy1z
Tm6ZsI7086PQRCa9WUpYrQgMPnzpxgupAd8aik3q9Te2moOD27vObkh99Cy52acivylY87oEzT3N
IE1VevNn2ZtP4owfi+mfXapVDBG5g/aLDyNIu2U5+g9T6ifWks2Q3rUfyFT9hObSj9bLfnZEIa2j
01b2XSIK6/e46LuUZm+6Hl5YriScts3RpgMcv0H5hRsFA8QRXF8XUB8ohFBw40f+agpXRPMsDq4g
LMyJkShLoB/kyOY99xEr3B5hBrnyXYDjK1G9FNsqx7E6FuaAkYBBfweCwFIMTlg5XhYCJ/XiZc5j
09Bl04gyj5EzwbZ0SefbcsZp5i7FEyHtN0hcF6e2wYAcoQDkwXEPNRfHfF5eRQewxeRZ30rjoNuz
PE6MP5sMQgG6qd2oK2UeWyXto0BnE7SV0M8aO9LEOTuZsII52RrCIi8DjiZPT95i3ZMl6LjBegm2
BKihCDbOv0FXqSLj47+6DObwHL5ae8Oz8RZ1sInogPNKIHqEHYJCopRPjvmEs1I0BkMEt0HmAbxW
ZwYZoUrGURfIIysoDsw63wtcRk31I09d8G273EryQINQCzpWaKT3C4fym83qBy6IH2NmAGauCEJL
gkucLt/yAT33scvSmI/W40JUHVpL+cCm9tdMJ7ltWCNvMV8CaJoP/Ojmtp2AbiBDDhDgQ10pvRuR
QUTKt+lDqYo0qv0GUj4T7IvhsXSL+AXPhl7cWdn0JMrumwOuwoG4pg1TWzoHkKzgdGurOnZReUFL
rZ4BwvJeU9+f0GitGD3C7SR7ULxt9sZJ5wcxQUoNXq4Swk3D/FgFaf8E4rsLknAOcLx0hl+lJDvZ
m/4mLxoLmUo7bnq9VJ+SOwFEckjhbBRMbqJm0c0vK6caCL5R3RLYd70BjNEd0VBk9+1EOIA+WfDm
MfI6kml5wKzTTaPRs7otHZp5b+czTk+vfR14s0M/at5IUwabAjTwu6Zspo0weHPWRJebAG6VSUok
3TT9YEW5cafngdUj0kiIRS/QJgEUxzzWs4tRudW/mqZuQqQ5896CIns8E8F2uXbBlYfmU1IUzgmg
D7RWg7zYALV2y6TLdtPofwJt4SYwr/ypxOTCIwgWhIBgQfdUs2HDC/3NA0UeC6lNN17qicTpqH/6
UV6Uksnb54u/ABBCZSSRPW9SX7sb2TEfQnVKQw6oCzYEHbOYyMyN0watV5YtaTxz190W04xTb/Sw
e1sPYFFCRNznTO0kaWC/003BjWeNFKb2MMPgdlbdSG9i39zeZDsHmlZR5ULhDpx/EYISksed5Vc/
6yoo9bZUQ/vGOti7O1AUDbt2DP5IjaRGOd6Mfc3+VDA9DrsybY+YR+OZ66yPNPgekSfqImbcSTe+
VS8AIjATpbz6zKfOijLpZIfC9z6cclqQu9Rd4rkz+21Lat8DSPoLnX8RmgayQWGKZdcAbap6hMHR
SzpRIfMmrEXSCglTyopyB0nbMg4a86MgjowmNZs9fAxx1NijFZu5IpFTuTbIpEV3GxReGfmWU+9g
jO6EQbFMYWnlHATAeQpTh3TJWCsWWd2MqExdlViNV2yWvn93A/HY1g3EWbG6IlmNqK6QiG8ajTUB
zPlPDpIDLKTNg0KtE9ZaPzgddgAC1B5UfBamvX7WA8T9PBcmyFXVDDEAys8lRTEDUYE+8ZtJ3Ngu
unB9oJ48wZvbzKCVtFjuL7CogoRobmLpZ3miK6QiUzuJ0EnJO63VrznAL/ZG54UVI2QUihoV39IN
kI8oaVhlvolhZItqbUw/m9wHS3jg+P8rNm/6Gdn2wPomoSnuDWLTd5SuTdT32Z96HNwNHqUIiQtd
uKYnCVrDRVgCdRDnVc8eixJKCHOP5LW2IJrKR1/TSFMh47kw0AShFpLUAtWQb5niMUgnWOyUMxT+
W6GP81KIaCF+d6+8CeKXCKO3JoULtRugEwAdCZ3opXN3DuxCQ2Y56gHhGh5P/XSrBgSqwHOg6ZB1
rzB6S8dwgLtOAoVYuikni24wM7yh2VAmGGPYGzGaP9LGAJrSXCfKgw+VHNQbMha19YKs3jSY9N5x
iUjru84QCiiztxJCf0ta2iEwxHiYUT+bbvLR1KHaizCZ/4HBl7kfXYbidkEl4OIB34axeu4cm4dF
a9oYND7cqXbh6RTUeUQr9KPBZogk8IYFbbO4snNAToulwgd1phjshXGbBVKGjcxkyMbeesgzHEsg
Mj64FmIyR5lqGTj7DHaJVF/o1y5IH6clfbaLGdhoWbxw7v706pPXx8hAfZQU1j6LhZtOswjdDnMP
0Y4fAZwFItPSAJEKFh3gtPATU8fbj4GdPxQ2oYe29LoIFtE4sgfypxu6H6dp4FZzFOdTTm97reqN
kuqPocMttAM/pJ0OAFQ2WVzYXv+bB3yMfbzxUA1lfddaZgEGrsB3VbqJZmT/EaFUbyw3GxOXOg4A
2W2djA6Q71Ihf+Bpzjbj0Pb3Eqz6MJutH4Nquzg3skkA2QLVj2anRVS80h5c/lBMnZ2HNHd/Dlkl
dsKqik2vUpDjNQpXshiy7T17urXtgexUtRisR/aKUab/psqpOHUIYT3saT8JfH9G7qfLLYEzPCzZ
nPy2NqZDYo8DjOHE2rQ27b9JLwNoPFBlHUqmqk3a1gBqUJ7eNmim/LBpjRQIaFM/EqpJb0ybmw9n
GsZvbhVMEa8ACMPgAEqbE5jD70oRa2PhNT4z4Ojj0oz9RtJcvEMKRdyUVHlPHRH+sVdq3tJ0cZ9g
pg3lDZeWu6Up2z9Kwgc30gaDYXcJ6gMfpYhk4Tsx6zU+i6TVzu+DdttZg58AB6u2eY3uxZjV7WEo
xQipu9yLqrnh9i4fTBDBcMU6FHkvg3DsS6Rvo/azNkQisQCgBbmZr3Wh17Tm0wdWtoVWMaDFYElg
HX2xIfd/FOYFLOx2ONmfu85NBckUYPfN62LcP5d7mmcafvz05/8a19QU7Nk6aNnB78ihrcy7X/CN
pZcrveUz47I1kZnmpMLXgYGmRkqDKHJM2XMnaQJ84pWx+7kHWM1flUNz7tfA6FfTyfnLqfdtW96B
nP39ay/oNB341wvyIEvtw0ICKIIJVTCdQ9sMkbkKBzr3863/Xr7EvLdPRTEATIz+I4SI38ERPPaB
9bUBL7yZ/nuDubBF+j/Ozqw3Up3rwr/IkpnNLUMNVCWVqZN036B0pwOYyYABw6//VvV3k8MbqqTc
HOlEaiiDvbH3XvtZDQhTMFBSYaWRY272j8in/UITydvlR7RSg3EWSWM+ixitIPB0SLl1Y2KnPsXk
/fKl/8lOvsgVLzula3T64mMK5lhb0Z3CFnemzoNVYpUnmFCwZZlquMO19EazVI6kzzXc6Mp7WfZJ
d6Y0pw4NdBGS7nxP3Dzd6A3pcUQbv6eEoMte6RyBzmysqT7AC+aht8efYyl2MD66EpP+yaO+enTn
Nflp5raKZ0QfFI0cd6h2VlHa6PlSzQYNCSasI0x+W1tqOp+usZPvzGKvx2WxrQet8aiCftgsCI+K
oSpvKkNmzx24Gk+X3+rawz3//dMvg2cDsdwKgi4ZD6eBda/4/CdwSLSvDH2lorVEQudclI0hoJSa
eaMjv0aqPeJc/GJ3Wb3pnGoOKRH64+XBrFSF7EUA0qHnK4QOJo/l1uZmFNkYZXN31h6k2G0P08mB
C0+G3Ra8Cqpif/mmK0tuaejNuNRGV8HgRGEvt4fzeoOjEOXffH7af99PiT2mQSxOI+z+fvCiPs2j
eczhS6oZ9s0s5r+XB7H2mhZxw2rTWPayplEmC9B+hqhn9sEd2QZnvD0IMT8u32blWS2brl1XVaXe
EbQxpKr5Jdmg3/a1nKfv1e2XXdfnpD4QsQlKZrqBBKyJDRqf7gny9C3k5pC7fe9DtGy3zvosp7Kk
NBoL7Rd4q7fwKTlodf89kzRqLcJFLAsghWSOBonh19CjrIgSi73DEe6afGLldS+breFjhpAEpX9k
DY/E/mtbzBfTr3zWvDq7Zh24FvSs8yT4FFpifSyQlUEPPMkSFFkcUlYvmc7mt9KwXBp0FWt+11g6
6J3qoXvyTYMjwzhD69Z6EAw6J9Qm9b+5rpmhhZ6RF9Z3SLZlM42/1dtIlz3RVW4Czw82dpTHvcQ5
okaLqA5g4KyDfHd5wq+EV2uxp9CSurEdtLtE4+ySn6mkwyG3bFQH03y4snTXbrGIECSXNY6aiRaZ
Y/yOg+LREg3xhKSby0NYmyuL0IDu2gQRe+4OsQM1gvaiQXKhE+nF6e+ZXesJWdmcLjujMwrbynMy
MipMFEXaWx3upMoEOeGKXmBlEMs21qFsYP41YMXKznzgbHifMuc3HymyMu69nskrevi1YZxv/2nK
qznrcRIdUCYSJwgethOMi1CSDtF6H37rbZiL0CBa3dYFN1SETepmtCBBAb8Q/HCch8OOfPNpnafa
p2FURdEjUy4y4KfumfVIcFrjbQF0F8iVcvjmSBbhoXeLBrX4WUUaebOxiU/Fo2a+1iB+NMW8/d7T
WmwIQFrObBTaVZSXL2VzbPu/zkw8N3t30Q5++RYrn7RlA6XL4R/EZmFGg2k/1ka2zc38Snxam7SL
lZ10WYHMg60iSFmQInwXEzr7bRGwbvCdYbjyjNYGsFjfOqEdxT40hZWo3SHLIcwAMNOrlJqVQSzb
JCdBHWzfUUVuEgdqjrgWwLPFLojF8TyeungqPixkBeAkdjYv7FHanKbSOhZjr56g6nPBz63myNZd
F9XRHm0FZLB2SGgkbyNF//tcEW3PKSZql2nZppGC7FihOhicVDnaTvsBmDHHSoFWytkWBR1tozUE
2ipUnENpaHagF5pzNyK5E9as4TvhZKG0qj9T6qqNVbDkbsoqyF2Ya7cxPhIu345Kla+JruiW6xJ2
LrLQkPRvVAz38jF5oUiM7IrG1YK+L+aN00DB4Th0CjQ4BW7duLEfKgAJXnRqZ35mtEh/j6PhZ5I3
W40yHjqZxvaiYEMwoZKKWruL2ixQtvKGUGHcxDQ2r6zB84L+4lyybCvV05YJBzWhaDSf5jMclp5c
ZFMvr4yVYGicZ8SnKJLYKkU22kphf0wqdDWJPgScePbgLmtFtrTH35fvszKBl+2kAiLULm6q7FDH
2YGMDqC54srefu35nP/+aQhWN6HRTyjkSgYT1AxzC4c/n/RJcPmXr62N84g+Xb4GCNW1Y01FMeyt
29gwfEwqFH9QjPPsEn0Y0IReQwStPaVFKOxgIpXGepEdMs09tSjk06uRfO3Si00OiOlI1cZldugl
FFxpiRrUYF4zf1gT3xmLKMjqHhWnxOkPIh1R7CjlsU4m03dRsXMgz5plcQsT1w+upU0Ah95r7oMr
Z0ljERZnKlkGNTl4cDNxtkOvtQ8G6N73ok+Q3BSINUSvdSiZpn7fKvea6+LKjFu2lk687Uq0liPm
K/2hM/pX1sYH5As+Ls+4tcsvUmiKuxWjMxhzo0yfZDY8ANH8bg7xlY/h+TJfxJNlU+kQ52mT9xIf
Q0cfHllq0xuUPKeT0Rpm0MCBCzv7Crhzathvlwf0L3n21S0XGyLa0hySWYwoH1i/U1ZaBsOA039t
xuXjMBrZTWcMYuuORbHLsenwiw4ZymQ0ml9IiBsPOsgBKKFKCoBdDOSK5lQnkO+dnSoVP0lFoS/r
C3Vr5YjEskdthCBlfaqJLfZtDsXB7KRix1SZPLhlS3exM9WnsSjZ0VQtzhI5VLWks+Mb2IDBVKRR
+XFQQ7uZRT9uGFwCfwAmVfo95IhhIapxmyWthVrPZIUdMC9+Nxa2D3sH6GuSITNReHTS0GGsQ9DQ
zMeGzWPQZVO/IzZzAlSFrcAyxmxjyrE/cFJC1gJkkjeYpdy7CVoC3TRDb9fYVD+qbGxfYkgndjWK
A8EA1OEG1GeoqV2zPdfEWQBBYb8xUQ4PL7+utdW87NvtnHauJlfoMMmLnyTuAyJRFlY42nljPN2W
efxMamPfuzG4wE33fPm2K4FWXwRaxxG6PkrLiFhq3vWZuB27vPB6x+4DQYswgWDhygpYy5L+Yz99
iukCaE3F08lG014DF5Ot6dTALwl/aLtz6smDb2yAYvEd7KsC2eVXRP0r31p9EYIhJ3LJhH1C1OUT
uj5hmO1b3L3rtPoRCrJvJrD1RSgm8yBMhzT0oGpYKYrfdHicp9Jz8/bKlmHlS/KvzeTTw1NdNRm2
Cc+8FNYZR+lm/AbuXNfIBisPadnvm4ECUNB6RJaXgjSUxftuYu+6pd600nq4PNFW4uuy19dOcEg2
s5oeRPIG6aGHgp5XZN+DrdJlhy9rVdnr0AEfkKX5sGEcAOMff3SuHF7Xfvsiknad0+kN1bRIzK0D
URbnD0zC0KlpmLgmOP/6+/CvrfjT++WadDtZt25kwksiqKEsT4GumN2ocwgf/br4kVvJjlIwCFDF
cL+npF9ymXIdfYHNUEHknjT60Ya6Dw4VxRS4ia5989ktdlcC/Sklg6NI1OvpLSR9JzaloVLJ9vK0
Wolf/0gqn56bCyBEgtZu6MdyiBcCaMKKoKcCNiWsUpB96UaI4814rf/py4Vi/X+3wKfbwfZlKCAh
BNs+b38oWIJA5bVnWQepfHB5QF8udNxhsQ9xYX2ixGRqEUcjkt4nT5C/XjuRf82XwcXPT/HTz8cO
p5UddmzImQ8PwPs+6VKFE+RgO3zX+YORDaAS1kJuimGAuCUz9DtIRBn2cln7zSm3iJTGOEPqqdCE
r6yHsXkr6r8q/3P50a3NhcXGdKKNXTFm6BHcZtm2dFMrcA2tOZgSwELbTrMnEtvu3bdutmzcljpJ
EQNSRPzeDPn0YmePqgRm1Hy67qSwMqBlt7ZKOwOCtlKL5JhQCLNU5/Pcemy17liWOVRaTfH78mhW
ItyyXVvAosloC6c6yBq6huI1dogvq2sw+rVxLOInAIG2m1uOHk0DFw9Fk+nIJJvS74dkvGnaBPLT
RF4zTlvZaS97t/sE+lzFWj1q6E1T3qWQpuZOKDnklUjgDOJah+faoBY7pwkERgLvUPRuxSd3nIOs
OoF16g1l7qHX4nuvZRE8U7MAa7FA37bJCLwS254/OIJV0Cr212g3X8YbG+mg/4aEEWJxy6aDHoEk
k5/sBEI4wMOyK9F/7SEtVjukhPpQ2TqN1EBhEeBCExjVMSgiIA/Y19hSXwZlDGG57mGB2I45vmLM
6iKZV3snAWYQ4tz9aFjvl9/El/dA5FxMYYc5bVl1oxZZbffkziok+rRJhXOEZNO7fIsv3wRucV6b
n4Kzjm1xaY86RCJwzN73jFc3CYfy+fLV1wawmK5Jbg9Zg7p5pMM4QWl/ulJFtYb2mYkHl+/wZQzB
719M1lmnnKQgmEVcZlssak9HHwIjxL98+bUBLCYqa2w3lgrwp7nivsjTUMMODH2UaBX7+707LCZr
P+au6TQmPzDwVjnELW2qvDLvPZE8fu8Oi5maQTQIImkM9DmOkVQTnsM6OKt+xOU1lO7KS1j2MPcj
SuIqU9MBqtwi1PXsvp4s3bOma0nxL8OrBZHef2dpM4wzzqUwayy4cy/iaq85BPJjkhwM0/xTmdlR
6fTKpnhtMOeo8mlFKOIkxMlScaiUhVqORh4z9OzXzVX787UbLFZ1OcsSFGAqD+Y23mY79VhH8jTe
aDs4f/mOD/yKr2+mo70pdm3UnOiu2vY7O7TDy9Nh7fbnv38aXzm5VCgHfcYN/aV1B05/qeFK4P06
nYD3tFjvwkaKnXaGCfB54hc9qjoOw1RWytm0FE5u8bmJXxsE9Pr9cXCsK3nhlSC27G7uBgvOyhCK
HpysOIqEvsA29luHPAxpEQHyNpV2WUAl1iq1rSckp+hL7lzbpKy9jMXqz41O0BLAz4NSaOwyUubJ
Sv2ooTO9/LLXnsxi7SMVMA6jLUAXGBo9hDQZDUIOzpSXr77y65ftyhw9pzlatvSoSKewGyc40UIW
i1bl70Xfpe+OQNdNn5JpPkiQ4PUeZGF26gwRNpa88vn7mphhuUt96qTsAWiznEVoQHkaMiP28Mat
G61JjL8gkuUvM3XbkxbH7tkwrwl7TqDRdBsXHh66iuiMwn5j1v0ddXI0aaLIAtupgtr3cAqEwBud
Zy/EQBHh8gNf+RwtNa92QhPL7dBFSwX8wBpzU5K/TCt3Of+WlRaexyI6NANLdFuraDTM6K5F3yO6
iwfjlc5zeHkIa3NmESKaYapzpGOdaOqdapNbHd9pdsUx51V9JYJ/jUXDIBabAq6VxGjKDCiFV+O1
uZ2f8mjkYV57/at6606R+9MsPfrr8oDW3skiQExWTpLGynS0u5bZZoarZjp0aMN02o96Jn++d5NF
nEiEUdbonYM2RksCq0v3qAvuMmRpZ8u4crZcezGLUAHrZQ1hFIl3PRkCpanQGkAeq6/BmlYe01Ku
aqm4IE7TQdJmwq6iKXjltVYsN7MFsU+qUe0KHWIl4i3lqbVksCjF5zWCdhS9gAN/KMxvITosd6lL
7cD31/pZwyMaHZ8N6KCkSdAb85Vw9+W5BZdfbAySAc3a6PHCucVMPADYfY2/dlzAlPQX069Bmtfe
w2KBm7QntpWPdiR0mJgW7x166yg5ddP75Zm6Mo2WCtNJb4yx6Wc70qvpCfj9vzpsEbwE5tSXr7/2
kBZrG83orMvNtjuY1LiNc3R+1PZzI/tdjh4jmdTXPN/WxrFY1nkOT8HK5VrUcrmpLAdtPpL96Lpr
+u21cSxWNLbMY02SBEZmUvOr9smGSsxwBz8zcw+9VVcSX2t3WSzqOhtmip7/9hAX6PR3JPw3hfVY
te5jquIUra38mthz5XkttaQt3JuUEKUZJS1YIppWvKCxaQtdenj5va/tLZdqUngIyhoolLM/sgd/
hiT38jGEcr/eAP9j4VRzZQKvBJClmrTTKZ1bRbA9L6J2DNBceHkAK6/if1SkapBkBPr+YOYfTfo6
2ndMPqEZbLxWDlr74ec382ljL3WbmuUAflVLLNszneFn1+dX5tG/mtL/1HUtd6kehece+mwrG129
etGl2OOV028HVsvPvBisQ62QbPOIO5mzP7P3RNLmDzwagyoT3dE00FIJijkVgRjYo2A6Os4ykaEB
cTzDB2H8ZAfo8yMBFIflQRTiW9Q7y11KXtDQN8EqtZ6itgRgoCr9dHgeO31vlveX3+lKMF1qXXQX
4s4hV91hgNPhDBNyGGxzNLQBLqvXm8v3WFlYS0A6HJ5qSzJALVtRR33fh+5g35Cx+16KZslIz7VU
zxIKxhU2l2UAzNnwpz83IHB0hm5sblbb7wyDLUsMfZW0IPcUiKeEoQje4fVzl+peZaXXUGorT2op
IHYSDole5yDLz1jI0c3Z8mJXos30OyNwl+JhfYL5tgnM3YGB0+nPgL5syqrog5iiX/LyLdaW8OKj
ICfWzaqI20PZDDdo+EeHXnzl0itT1Vp+Cea4rcwK0Kwxeyn1ytOZBcp7j3TTtefzr7r9RYxYqoal
Ay8vq++AOBnK+zlz+GvZcyeE70PlE61EoR3iO6AfNJHtHN5OEXpAik3PwQUGXyULDWtSW9kAJ4I2
2MI4mHNRA3OE2emj71mi5dplB8qbGm2gBBAV7SqaceUYyJY1qp72wiUVMq2GW3oTeXFBrhGW8qwa
hwaQ2JvcDkvIOCiK99OQe/a4L8GbKAEYwapkPUrkwvVFsU/VQ1FeO52uHGSgafxvSO8q0ksiyjga
J+tvIwhIwCdA25D19G1m4HjG923DwqSjWLnmjubVjcxBfjy3+ssy+M6khAD/vz+ihsqmAu0FHFfx
U/FHab1cvu7XyxWWeIvrsnzM614OB5L3UWs3mzou73inriSFvp7w2jJnOMYmxR66kKDD7hj4US0M
7Rv1UtBrO5KvF+v/uHUDSk+y3k7koWGvE9q6Sfxx+cF83aoBj6LFa0c/EcAPVS0PLjqv/VTXCi8n
brpz6mHfjnTrkPp5nOS7g69B1RJQEtzAYMkJRys076Pf2Z0e21o8XP45a+Nc7CtYwqYJoIXhMFiA
I1Xnduy/l6+8sqf7H+NuKRI9ZjrB9zPum30FwsZ2Yvbsc+yAt9rck402zWDHaCa9BeENVKWsvwYN
X5t+i4MEFpZK7W5GCjltf0LDCBUzao+m2zxdHtzaY1scIMicpUXFQETIp/ht1rKTac1XzrhrU3vx
mSBqylist2hecelrrcSDnMsJ9mtuGYixf738+9eez2LZ67oOrhKs8A46e7TJ7Wj9dqcr26aVR7PM
G2pNO4qhw8oRJfUkulM1/v6tH73MGMJDjijk3CS2qXXQTPfIdEMg+M2Ln3f2nzbYmW2ju79IhwMC
YTPua3A22JUk0j/xy/9+O7VlZq+lJbiVNTrKkjhRfknALmOZK4+V0XX7KrXRYtDAqbTNEua1uiNO
1OgNmOTRJpj6Yggpq62nxjWvdUqtTLFlHtA2q2mKEX2gNGg9mHYB4/ynsQBpUkNw+VWtTYLz3z89
TQefUdDDUnkwpL4r2/aGWura4V07L+KvHudicTu5QdzZwDcLIpz0PYeRWeLnf7ufEAEUt/lPo/bj
0st+f28ki5XemWdJ1oCRNKBc7tKGAhFZCOfKBn3tOS0Wu02Jm83oaQVb9Y45zzFAB5d/9soCXzan
T5XrCt6k/WHGZocLLcgLC4i4a4WTlRm0TPg504S+PYXzum2jfX+Ifa01Ar1yNg3tN5dH8E8w+sVr
Xib79LxIlAHf4APZwcDSj7c0TP0yNHaAtIw38IMIZv84HsWtvC121b3+kp+STXHlQK/988356vaL
gJDjU4VwkBaHBC/d8BUYRwM2qrrH86EfPEPT2FNqgzqmqwYk9KFzwdsCEY3ccntsXkFKs2x/zjkK
J2neHEuYwRthbRNQXdADP6YBvAWnaMD/o7VVgOfERncI9JLE75YGslffSh1cxRJ64sxmm9yW1lad
lawZ2BhB6bjCL3lDw1nT3ANDO3lUNS69LbWYAW9EqjvUAZ0Po0qnQzsI43ViKewejcK8g/tnerAM
kAh5MhheMbnpPdXNJuyS1hzPtEa2a01FflRC9vvGhpcbKG9WACVccUL9IP1A9UMmXkamcgv4AVKl
U549dUYNRBPE/Dn4sIDClXBW3TOu0I/adtZ4l1sGeYtJ6xz1ZtBAbSuTAB8i+Tx3VRmOzObvWWUS
z9Kr4UevrOGWQ0zo8e5MrDNG1wevNH9EgjD14PcsD1qRSCjRpwQfRrvlgTMW9Q7bEBdYFSGPBP5m
IkxUEm+hDxoemprEod7U9qnHY7uhMxBf1E71B3O02oPRQ+zlaSorXqcYXtFNN+VAoGlky7sCsLmS
JkB/Sv0AE1AKNhlx9xkB164pLaANKwnJ1kzqzvDmso1f0j6Zc68BWWwHiiZIbr1FcZ4RbFJwrqjH
G6Ib+ZNALRzm0UUBw/iueYm5EDshpPubuslUHtLCNDzAIWF3NY9kvLasVqLnMhENM5UiVsqFUdHR
OLGt3FsbsRlvQMkkt9mNOHSbcp/cjUc0Vob6IY3i0H2qr+xtzmvnqzV1jlafPgtNzYF7Q1vJgbbz
b8dlT30jR9/Usrdhau8zdCdejh0rYXWZp3ZGZGnSDqEDaghP714b+Xj5withdUk9QM9hFY9da0Sm
WxUHDqQnmt9mPgEnasLj+fJNzsKHr57S4pPTMlnqpEeScgjyCo0KgXPDC9SOg5pfiW5rw1h8dqxE
AYo31jB35VidxZz/RkdfAQ9s58r5bO0Gi/2lI1AcSGcccjhea/YIxpxH6ofLj2dlEi1zrSl+MpoM
Sw4t61GhPgNQI0C/ZAd9zZZP17I1KyNYtu1zUMmkquGGlTLnnZL2DAr+MbnW78uDWJmhy5QruKJN
nRBkbDKtu83aZp/Sa4WstUufF/6nRTYKS0KB3cnD3DdId9yDLHf5N/9T1n8xMZdJMmwnEqt18eQN
zYCf4FQqMw/wXUIUy+ykeuyoBZYt2p0MKxzobIE+4EaybVpvlkhM9XxnQIDzO6O51nkuSkigY4+7
vgCvW2PyW46BFihz/x2/VhSGPUvSHDTzOBGQL2/Z+H75Caw82qU2nONLxfPZnqPGLk/SkQ+M5OHl
S6/M6qUBVV+LEryuIol0M5EwOASWTvUHGre7mqUbUfTXPBtXtm7/juufpkfZOT3w3SqLAGTe2+lf
EFA3gDuBLn8NqXHO8XwxTZZCZjfD7LB6kkZOCyCMTWf7SFQ2RcCP4ySra072E/Q4+weOOog+JM+w
tbr8EN2vW9SAwlxENnzZHa3sx+TQINcK4p5bV9NWAOxi+WOSp/0eOPQBU7EvXci/WuxinDyuXo1p
lHe8Bj09qTTsOBuDP9Spbm3rUoIvas30ecY3/CPr8NESriie6+RM5bMVvDo9S0vdZwJwBj6nPc3v
KwZCk9K0/LZ20AvmpUn9U+mO7MNY1Oa26JDK6+MnYr6hjHYUQxUOAJhm6ldZmn4i5sic+V7rxtAw
0FbNdNArf0iHgGhXB9XwVyXNtk6i1tV8A6efFhAhfJJumMDtdJ+kwNph5Ves9RL3j2sYQd6/Oq0K
8BK2gC+HM9OCGvsu0fBpm+TmYyJqEGGRsy9/D9z0Jn6K+T4efuozlIoO7iDVBvuxQMV8O5/PpGCu
i9rX6wwEXu4grdPuXZWACa9ncNG0jQ2X7KSPP6lBDoOunfv29m3ihk7a/uiMaeuM2Q9bN/ZlSyKH
VwdgVb3adLATJIE7j7/BU85vhvynA1quxYG3LCJrctBFVsx/5tq4d+YRwLxxVwgrgizszm30B2kC
+Ax4c9h0WlgKZHnrgPTMyzMFzAE2aTblW7N6owWOieCganAld8htrd83XQUOgu5JYfmMz2GtbnLz
LVGQkQCGaYid0g96DiBhGlUFCWfjtp0qn6q7vuRea/+kbuMBkQl98OQNalOPtzl2b2yrGtdjjbOf
4WaZ96ZfnAefbxwkvcb8EWW1ADbviNDzsXGaXTvoIceW2NQGv7bjjaCJjzZLPx2zbWaDE9+mfttX
2xyY4hD59db4yAyKpN1zI94EPwqV+BJuGfmhAkM/v3UK7Wb63Ree9qJGcKdh83BrSM+MdKgRhfE8
HXQLPxm6eUb8wUx97V0b+YfW9od4fqrpVsbEzzDjLIIzQuRmR5pvUxAZm5AaL9Xs6ZYfP7ewgOeh
iHfNKa22mjgqF2caXzzZ1a58gCNBK8Ad9XF5DE8DlnhvNrcKm/XUF+RRppHdbPmAGebPjzBGVdU9
bAACkMRjx6+b2wo86PG+Rr4eBHuThn3DgSgt9rNbed2z8+K4ZIc5n1WgNThsY255op6d3kvM9Nax
wfB+7fHf1Dqld1m9Y+6zDv+iyDID3ltIGvuF+TJ9kES90k79kpC1FgXPYKKo9gao0Z6jmZu8jCpy
n6HvblIgsVSGB4FaxTZOYnta9UzHx3S+iU+a3XhzpYUy5yEvxi0soKqfne2Dnedrf1K4Q+RiN6fp
xrDh8F47IZZHN0d545XOvqwf4JmB1tEMmFaYziAymD0ek0fZbUXverVvkkdaHWdz46K/sdCfYuNW
b0/Z+OiUu74+oYEac96HM1NX3MomQM8FkPlF+aqKYw0YaJvdQ+RVKt3DjEOdAfMJ7j7gPBRJMGVb
SjbzznRRQvUafWuAFzuF8qGvvaI+umNQRJW24XTDm35L1G/gMMBP5e9cBMajZcJ4ckffII1rtbB6
U3WQcL9Fjfqt/YgR3dqAZJ6D9cJuXecdvy1XmwncfnIne/itvCbktqchs+/xDSqlPzyD8F4N4Icc
pfLTZMOZz7o9sV/g3KqhsDiYDzb1Y/NmBjfXngGW3dXzfkxbIHLvkjkcRIRapwVGsIOFb1uexfCH
JjQztO951RP03Rqc3YGTR1jd1hBlO9kt2MTcSDwmjwy4cYCLZ2AUZj3IAX0pR7yrEIg9cOC9dHoR
/Fdj38djG4B2HDk5Qm5Xe5adnwTV94wCwlkOHhWdXwHxjYPcVP4l7VMt3joHAP74oVA4Jup/KVxQ
+neqNE+l8PLSDN9FFqAb0hMxQKBzXsRYbHNsqBQ/aOnfEaDEkbXBoP9Uxg6VVQCUXoxYhiNwtxR9
zBxg+raUARvvLGC+WPpDgiGtzT+LrAmYuKkAGC20Hw57lqbpDVVz7M2HEZWk2HxuK3De95JuEyQt
ODzLrPq2rXMffrPIIAn8MrSeTiezBSQX/Bh4zZ/d3j0bqNwCKhOX/C4S2La9I7GguZlPYbyCHFmV
C/ByUj9paWBlTz36uyVhuxqCjhg/3CTH2MLco/CkzOB0MwLsLgO7f3CGY0nzMO+7AIhl1GB9ZD/8
1JJ+rU7AoQYTVqELlE0b7/MYtjTVFsiOoCg3ANkCNc+BOn1ATiIADThzWQBH2LATaH9MK7gEhANw
2D0Ix6YCP1HWXqsZDwbnPpN3CtyDMTNxwoc0y54KkFO2VeJsMiuJZhuveZ5aj5rNtnMfgVo/TOAu
mw46wy04PtBD0elbmQz30rb9BoVSb8yPzjDe1GA66yUNXAvAbcvdmgD1eWgy3MGr0wOG/tFOO5Bl
efJQxFNAug80toc9cj2V+Zrl5z3U5BszwOwG9fWObW2kG7CFwSNB6Yu+zrTZT5jChVn7Nf3FCGqb
7CNjr2mRbKk14vP3YAz3lvubC+L1E6jB1hj25IccmZcOSSg1jn+YI+g6YefcU3yaEnqMaXk06upg
lNZO2dikA5vxQbUyTIAM7rvnotojrRG0bACZldzHJiyJlDgV1dFFOiZBfAODuUXZD1se7AuQ2PZV
day12G+1IGbPYA0jdwi+RK6FJpu2MO/1pAtfvllBxsGxT2JwDPmZcBOWem37wOX0SDksj1wzOTsa
6aaP6XQsnDgEeXAb52dPIvPe0fGWW/jhVGPt5aW4t7QXgiWQagaSah99zu56nftaJfwkv+nGe5hm
gAbfes4Mv5+y/zVChimHNHLT9i5W9V0uzNeKIU3eyuwug8Gv1GWYzPIwDfIdqILXHm4RcF+6ZXFx
aKkK50J/z4H3tWHq5FkxAn6baq/wf73hVbKFVVBQdfFHDzSBn7E2ctuYeKZwd1Y6/emLHk+rujMa
7VaDN8/AM45AUhwck+1pKY2AF0x6VmIKDyR3ZDzZ/NM1TeQTK/sjseBsMmODv2Epnq5WzNVG2M4f
/MN0qyixNlxU3ZbNU38LD1Jg7F0sYdHMjScZPM85BS25NErk1RK5y7M088YPoweRmxJ/SjS6Gxg2
PbkWK8jAhrvCcN5tF+YXJn4KGtayoAKgHntYSKoL3r63+sAi0OhImDf4LOTtueQOdvgGlZwPE9E7
tyCJq7p6l8FMxM/LDpxnQfe43V81JroPfyjIwTJ4CtDkH2pVsoACwhaWXWcE8O15plrVIfSzex2u
MjC3cXNvnDFzRV9X2wa6JnzM0gMTughqY3gA9NcJmRsPW8N2jBvMoufarP+Ps/NoklOHovAvogoR
JLHt3DB57LE9G8rpEUUQQoRf/057NZaHpmq2vYBGWfee+51k37R/ypfc32kCWxeZpt1nCZ71rqih
ArGghAdSvIy/Cu06G81SG/Ztmm0AR/rpkuRuHDukIQqwcn1JsfyM8MNA1qDbBSX+K88FzsB5X2Bd
6qJRgKIE16nNxOCS1E7+TSuSe1g9n1wX6johWvhuaO8wocV2vIddEm4Jv2I+73MsTG077xBXjBLf
xXVaeOWmJaTa9i2QBwC5iUrXZ2ikHyfMee3Eh94vb4Z8PI3wfTp5fcCiprMZIGMO67dzjWWvAMv7
oOY8dBnkIo5nA50xXHb/uDkXbYb6XaSsd5nEdSoOKM5ghVM8Dg1Q2Lr15UNhV0+ujA8JiPPbDICQ
E2Kn/SmwdHrjkwYjKJ18VLv4QFz0c9KdvVmwL76Csl1aHb+Ro7ygrRN+Bpo8ifKxwcVFUYHQr9cw
+Rhwt+v3PTKuEeymvbDhQXqEI1H6LXWD5FMBNNXnllvYcuuhSMgm70d6UKXnQYOcFCUsDAEkd62K
3oJSomCW0wqsPlVq/UAUtPlpWROw/dRTd76yUaYx5D22r1LvUog4v0+qq/YxBOBbRnL/R9N22W3W
OvapLbvxWyr98h471PzAAzEdJayN4F6f1HdtwNlziSzo0wj+vfiuaxi34KoxwuSkbqjz5fp1dyFG
5V1+f3OVT1B1YzOwzSOsmnA36HsLKzjuaYCxrwRSF6ISnhFLSYicY4RSVJQE/L5JynOBG4oexT12
twfIsT4WVvWMkJUH6NCQtYgLDxcirpjn3dx2MK5bETgutZMRUK1LDasmihyezBoI6+HWgQP6XPkr
oZuFqJBnxBzcIhe15tgPEtBOgNAIM5as/POFYI1nxFG93MMZMxkhFpnuUEmIlW3GDQ/7d//yoSFk
IuNyqxuDCUIkZCD4trI+qTpAVmRFzr0QCPoHeQaBVQdkWB2OoknCMrGas8p8+xhUHYEhGa7EXlK5
Wxu61pC6MMy6/k0LjWaq4WLU6QJB5GaRmulz2bn/eTU/pRKpjYKsDNiFV3iXL34z80YccmtLVm2Y
4SyCvQgy70BL55MXwChpZqRdKcJaGlqXFMGb9zTDSNOhc/MI3zPti3J2cY/RHx24l1n/5umDaKci
pRhdOou3nQc5HlmJ/y+tG5d2e/Nkt1PZhLQCpoQ1yANXQb/rA9mEdZnANixHJDifcNa/3t8L09tU
Avu6LHVZBV1kzW00tU8JCA2qXUlZ/QG+vBPNNGXAsQCRCbGpMhJJ6Z0KVro/qhrlIQjouQc2Duwz
6tzZniXtDNGeBl3l1JRdAGsmpDo/lXYTfE+AlEIAQFd5A7e5PAB7DmcFCIphfLfGEfkDS3vvfxqb
AfhfrkxklUQ8ib0UYatm+g2HgPRTjFtDvalqQOPSrtMHksfpHUiUcDhRkFzBmLKzQuBl2bFocQfA
h4if9hhP8LCmQfCdUbuGOE0h4jP7HMETd86+qErr78haN9/KCtvcprVEduu76Obaqi2Y6DH9ucsV
btZIrrZnT5JsRbm0MCNMSXMKJAbAQrwD2xdoTtpfIhmkWJFjLExr19iHqpi6eTuB99HGX/jwxGAF
1tnPWfF4faAurYfGPoRTwMyTCYryZJgmWIPjbl3IG3g3PpM8CBuEYTdgFB4S2EZdf+HSzDB2Ju3G
1uQzvDCFwhQ3XRyEh/zTx55tbE1wT+ubrAeruChRFopUdUpeFZyWrj99YQH5h81XuGNNa4ilSyZ2
QXGfFpczQbntyA+PxSvNs9DdjrG6Th0ULCOcdMHBGI+knl+R0aLbquh/xqVcs1RYGLAmp6+ucUDz
dICVyUewm6a3XtAcrjfSQvf+ka68WWUTogNMsbiNRudmsF6aeN/0K5q1pX9trCYVbmO5M+PRafpA
6NfKerr+l/904D/LFHXNE03jwG0rtlwvgsfZlr8Mt4imis9q8zCHcl9s5cn5pqDUfIYd1M46w3f4
S/1F/LCfEAxlO3ZGkOMjI4y65smnz2AtROzGh87itRY4UmlYSlc/SZAeavfH9a99t4PwDmOAcRD+
yjxnbqQH59RC/I7Qcn7nTvm3jz3f2MAD5FHbWWgnAkgRjkgIRE6bxls5Rr07BPDnjT180g2xYNPk
RZDU8DOrPP2Jkmk1V/fu5MPjjRGWBAwJLDBroyGZ+Qsy64CIUJ3uODg4OwmN0/56G727kuA9l897
M0nyDtszKGcsGpk/oWgJPi2Z/YC7GAQvsKbYFrW1clhfajBj92grlCYjCOFGU+7/kjY991l3vP4R
S482dg4o0cvciSUcegtXbD05IWXTJg/XH/6+oBJNZGwTpRR2nKb0Yl4pZtz5FVIFhbhYQSPGADgd
PSeKoggzF85tDR7rjrl5d3Kgiwxxd3A/JySmH5qVgF/+3VsVoJqMuVAnOUw3B2WJM7yQS7icxVHc
gM5qVSt78Z9F/t+FyDFFub2AgaNqOYlUImuYM16MyaVOn/qym7cebAS9rVS8BQCurR/ytBc3HTzv
7pCLHG/9wpsRFCqaHXF6GaZpQvdwq4IZuOKwi8tyWB02iKmBqgmjA8i8kKn1evVaeHC8tOa82vvB
pFMYHxF/29Ou3NuqHZ6vd+fSWDE2Zqgx7JmNhY7GHMFs+MSlwRpEeeHR5q7sdI3OSg6RtOTjnYjd
nUzij01Tcy+eSzbJgOU6snu6SwGoy6fhyAENy/l/LP95vWkW1mNzL+acwgixxUtqsCKt+JsU/6l0
jYW3sNCYuzEdi1kg84/FHrnqQ8p0ffBmXRzbiYjXaUT21OHZuLbWLCyfJtx1gv2Uk6eZhzIB2m8d
mqXnVHvOrd9a8ylBAfDWzUm1axEiPdadLhGHzl/igsjLKC8eYx/rX649RKApcqn4DVkCCCBQ/CSn
F5231RlaH/ssY9heBr1Qe+6yeo/kLD80/uAh3wWbZvdSEVlhwd6m1HqZJSK3Ha9AfFXuOWvtb4LZ
r3kz2QdYi96gTAIDpijsE/Krv2foHLYiaF9QJopkvNsg3OfFFShJzbAbNXU217v8/TIriAqMbSyB
mLJug9aLgKDl5y7zxVdiV/k9J1kX+vk8fSbI4U+BzKK2nZCzIbkI7qo0lbdlEbDHHFY3pwlOfxuk
P5yVJXdpIhnLnCOaeNAdJlIVo5wXrqYVLDTXlralhxv7kAVMAkLksRslFMkSgGRZGFu9XllelnYL
k3+LPOSQDk3iw8SgkAev4mra1BawU2B2Nzd9itB3ztrgCTfS5AEVbtYhUXDmtmmjPvMR4gCEYda0
gO/eqKhjEoDzmNTgDA4Ech8bIQbwwvfzlDmHpA1olHjyYqBdyE98Er3aZHKKf10fVe+/1zXpvA1M
NEApD7yohAs8kky4/8f6DKUEjhOgFGmr2xRu6iPp5x2uv3Fp6TJWdR54KbzSiRcFCWziZSGCm76E
1YlvZeNKqGPhFSazt65jAnkfPoqPHdxPbXgiWewXnGlXzv4L49IE9loQOOeIZTkRdPXTKZ0VOzRg
8K9s6Jcz9b/7uWsCe6uySlFoMtOIDqw7Dnn9RangNgDq22pS5KGn7jcdmpWD/cLq+6e4782hsoLK
QwGkibK5vtzL+lZP9k7KX4H75XpvLz3/0kVvnl/LtIpbSLOivsv2HNllp0EeSwXI06zSsy/LwXsN
ZqxBY9qyKYFqKrLdAv7e/nxxtknFU6G0c5tTQK6RrpqSW45ozlEIyGsymhUhOC/tbWuVMHfJRFGt
3GSWxoaxZs2d0jQbRy9ik3tfFv3NoOuVrXJhXzZFm4HLPV5mQkQzz7AWJY3ee3aR3rJBqZM7oggb
aVrcOa/33NIkMs7Sk2QIiym7iiyoYrlnwXMvhgXeuL/++KXV15RvqgFuLX7je9Gk2ntmWd/bcvgK
Y069ET36qo+heKPkKyPBWcGYNg7EMxzzsDSu1lMvjE1T3gnBCyzFROxFVdFta3YHy++dHZzStf5a
aEGTUdv0eh4ZGVmEJN0GAJgTLAeQIl5Tpy49/jJM3kwt2ek2VjH3IgtR0j75nZSvCaQV17tnYRGy
L2325uE288dOULRNyQFt7fJLCnPr5a+ERFNR7mxoGK+/aOkrLr+/eVEVOC4So5YXqRj6UsgZ6wIq
On+NRbY0zGxjcZiwn3coh6wgXir0NiDpeGt5Qb2rgU/Z9gmHh9RYKPi0WEi5WnmDbCDl/k3S8Pye
qi7fS4JZvPKx7y8OjskB7SloxV2h4ZLIfwj2efBX8lMLBgJO4Pzdiilqe+IsYQKiJQTzHTcht6pj
wVMDf0HEVLIUvu9DWqIrdW9vc7vrnO0UQ4eUoHIy+dDXubax9KV5nQyVBiMLFkk/5MxbSHLYSv5o
Ye0zWbwTgSWUjXwAkgJy02ePDRUbjQo0LvxN56yF0pYGo7HmWUUV15ZQBDpeJDiguZ1Qv1Zaa3Cd
pccbR58Yfrc+JQONwCoA1aiFpQl0E2slPUuD63LEezOT1KCdyRcTRN9N9VpDtFDgPr7Ste83v2Ny
UbqA9N1Y4Z/TPtsSOFdNs8ZFDPedGkomuf/IWuD8w7dwXG5nRelEpMoERqnyD3MJB5VaibVI85/t
5d/DgmPCKpTH+g6KsyYq61b/gozHO6gGftlwVvk9w6ai31iWU0E/Fdj2/dAR4BFR4t9+KFMJAzJj
uUORXTzPMYr+ikS8wpz6B2NrU+T97cwJjMGL4lXSu4yDc2Rd9JEJxE0QQ9nWhqQrk3Ap1GRCNsa2
QS2Cl/rRRTDrhHQrwu4z+xFEzbnb+w/T1tsX+/I5e+Tf7OfgloT9TX4qH8vX6pU6+zVLjoXBaCI5
AqsZIVKL64hwvSesfBmpwMES5vSwworPrAjW6svfn7COSecoaqK0nfM+gk7fPnkwWovgxQPubd2y
lQv00iuMXdwZeC282XaiOXG8fclQCAuNavEwuJU8fmhamaCORo3QDwwo+SSpd2/n04GWKWKgZCW8
/n6pCgWS5++Fp+oDbQkbCTRrbO983ymH7dzVJN00cOc8C/gBPKqE9v9RyQqxKd2iu8WV036VMSDh
pWuJI0PRxp73xbRNiCqOBDCpb77K09sG0+TQyNQNq2CKD6Sp22Lb5bgnK8cT3yD2Erukc8YtHPHG
ezut4NvcoxhNkAzCmGRqdlbdo4K1GKCxhI8s3cW1aPZU6erM/RYq5rocI68tcriLpM0Dt9P8pSik
G1XDBFRJivgPzyjZEdQfh/Aenj+7nsy3OnbsnYr9FkrrAOSWSRYoQUqq2yKHbgxSOWiv7KI41y7O
sw6cpl4gQIO6DwWd+zIXbXWE1tDaD/YEdGnd9RDoUiBCv3i9tDmu3igxO4+KMwXrn76FmjStgw3J
7BcyfowUhW4zTkaiRMnyXFNgnDL7d1Mq6IbFdGcr++f1YbewH5m8Y5yvYNJM0i5iPtBKXjAHUew7
6fn605cWAePEUxHwAOwJUW8GA9iuoE+o7v7pdvTrMCT3+H1ler6vRkArGauqdCBuDcTsRLDnRqwV
Bdnelxov/z26fD6BIenejVOl7/3KT7Zx2/6cHReiY6+zH61s9uBYrJzf3di0F3E9DCrSHJXSUBV8
amyL7sALH2+lPei7pCrs34HTMwwSHLc7O7fPvYTFo4WI/raOfd+FHeWMKHgH+tlhTpLiy/WWXOgn
0xWCWB6jhU4l8gfTb+m1/0FJe7j+6PejS455+OZJ4qg+HpuIBlN6arP0jnZuqJi4d3t6ErP9KdYS
9uH1x46gjnkEJfBRIgFCP5jNc/EES6IG5R6x3F3/nHdbyg9MQ+DWxuHTaVCQWsnqs80utXlq7YT1
7u6NZxv7wMCgTK6ykYQYEXt/Ln61fXmvx+B+nNI1G4Kl/29c6mIdCES0eYPQW6bv4A83o2QpXtss
352R+AJjG+hBSnYaByKsDNUkXiPFxkrcMBBglSFOBtmQbR+v98NSW12+781Jl8Sqgo6JzpHvtMjy
gaLuovhvLLKdNeFC97GXGLeZIvegF+rgxgMv5i3P5IDSLee+ZexUzunajeDdCYI2M1Yx7pRzHiew
/gpqbj93MVhqW9IIgHQysDPO2AymZ9Q/IpHXjgP2MRR/fMg2Da82FrakLnMIJoEJ1n2cbHkjf7TB
B/G3pjaiqCc7cWZKwnGiKOFwg29pUENTFh91A5nCuGYduTCgTemDRwQqRfKyjzzwxTLi/EQJ98qV
eunRhuKhAeQQNp25HdaD+9JK1m1SpyK762Pr3egKkJ/G2Er6salEZ7eR6nqogkr14ub1I/IMu75E
hV2FbWEzdGsgrnePmHibMchcW02egKdy5AmGUF7X7ic3+Taw/nT9a96PseAFxlCSie4ZThM89Hz3
XAt6rHprKyj9Vvnqxm75lubBPocm36ry78MwH32hDsP46/rrF9adPzv3m9VgRsAojseJh4F+rmHZ
ndCdT3F9R82WGD8IDjYTxrPWsohn6YVtcQG8Cc+6pQVTB1WrNeb1wneYiWOih6EGo4aGAw3g5MyO
Ad0R+FwyF8BGutJXC2PBTBwPtJ8Q8vZp6I6wsEzcnyUvX30rX9sEFpZmM3ec97VXZDyLwz4dtjZK
ci7kboiYEdRdOZEtNZOxzdgZx9W3SmKUjd9XDd94uTqOcKOBYnVnd2tG80vtdFkW3gwqp0U1s3Z7
L6zUV5dWB3WZm06w/dCQNbN9Sva2l8NTNmSetCPbmlCeE6fON/TDeMolymRZM9j76y9bsrYz85xt
kFEmmgn3ZVbsGJAsez1IVEEFXnVC2T8vN9WIm2EncnCFREw3jt2JvZw9lLspt13bUN9vUm6GPvyZ
opxA5tgAZHUc5hSi18r52apuRem3sJeaqUylStgIc+aGnT868zaofH4acCXcFdKrj0HTuftMl14o
FXN/NsJas/15/7uCP7TWN0NF41pQQbNcR0g0IvuEUj/UhOt6Taqy8Hgzmcl1CipXASccgOJQAXYe
O3eTs5W7+9LDjV0uLbFJzxUeTspXMj9V3c9ubZ4uPfoyf980C0uGEgVODLZglEJ9TEZwQjmqjVFH
dX1cLyw1ZuoyR4K+GB0URbsoCBvBuvX6Kt1aTHx1Mn/tWL5wDPgjxnjzFUhK1FPfVxhUhZVuJn84
qzleCactPdtYY2xk3l2NIRt6St2IAt7NwvlIqtAP/uzUb/52nFBQy214F+u0r9VmLIphx6qyeJqo
qLe61OMmcXq98ralrjYOGD7IQtzmfRDGLgpVJ0AiQMx047WKgKWONo4Xc+44JLWdIHSsuN0Capbc
zAkne+zJ07FonPJ4fUAt7CxmRrLu6qQsGA7jQ51tSPLKdXtM+XNa1lvlrYHSFz7GTDqKdKh6D1TM
MM1i4GKTAAb0KAM9edoaD5AxxSsfs9AnZvIRltmsgtDiUoKpnlmc3EC0ewA5ZsWyaenxxuz2s9Jn
DPXjUZB+1+531QL7l60cvZeefWm6N4PXyRqvk41fR6mX6zMVGb+BrAoq1xbsvOtdvTD1zJhHxxX2
Hd3VUd47z/TCSRmzlfPJUgcbs3p2e5mx3JKwo26/iQH4FF4Gt47QYCIigP6xKWcGOhygDSs7wZne
hRcuSYC9Fv0BwcvD9fZZ6gJjRrtQUwQpT7AvQAz4OiFAVW0E9rntxNvky/V3LDWUMa1xJSm0muG4
29SA2bgalBKuwya1f9XUWVECLb3D/nsouSDhwPkLSONWzltdzbsWGHe//U6LD+WsfB5cTiNvBqvd
c2E1oFaiOHy+RyF4vpkb9dDQZuVU835PQB319/OrrKyKoa2msPDcL47CxdDOqluXkZfrvfD+VRSq
TuP50us4gx4GLOI2stvpAGvBeDNqYDbmFpR5L99Xgbvmq/X+vONmnnqm+ZBlPizJ5pjcZG6JOro1
JeKC+Qc3818xMusNn1Gfwm3SHj27hp9qV4753qlEftsnI9iDswhQuoZPLuXWnz0NKroi+xhVYWJb
y9wqdnNesJfGU5LvppzOYCXoohzAfXPyR6Vko3c8sC+kTqQVtpUqpw+NVG4mtVSSDHCEreEYBIPh
fV5nX0eY1qFOFrSh1PrQpsDNfJZtWzVXNRlxBq4+N3LYSuC2YgQEr4+l92cb58amAKAKd0jjjmFO
dHdI7UydWkLdfXJhXRTcW8tDLswJM6HlZ+5sDzGqwSoJrA8HF4/mp9GXK4fiBTwgVGl/z4kZMeu4
waEjHIb8PAxsX7X+0fe/E7fYlhNo1+K+5Ag2arYtZvCcABsZnZd0RHmgfsqHdtO6r5a9dpb7c9L/
J2XtczNRo8c6LlCeOYZWX8ld0pTyNPDKeZBdmpywZvY7u4r7l2COQWzwVFZtK+GMB8Li8hwjyvco
lKf2btnEu4EBqCMtWxwYA4IISUHnXMVe9/X6ALh09Dv/1MwPt8VU8JS2YxgPl8IoUYo7lPF3J6uL
nd08Aknme5NcOYIsvOxPOvLNyusxnsfxBA08F+mxGO3jjDQCShY21Po0r5EJll5ibCA5zpgqFhkq
7mV1R0RXb3F15ptZgghDSRIKcMWut93SoDYWYrD9OxemjmNYNt/iudlyyBYLWAVff/rCwsuNDd2H
pB/+oLYdxo36SWR83+iP3SFRAvL3bLEEWJhpzRApdbpHFCICL10mB7sX367/9fclGxj/Rh8wV11O
zXDKViCbCDaexTAcy9xHvAeIClIDLdeQaMzYsPEKlNddf+3CYmbi/1tFIDUsOAlxM4tgArJh3QP3
uoNlrcFrF/rEtAGgFuH1XPRZRKzkMCseScdaOYQu7OrMWImdIOkFGQMKHLt36IBHi0EV955cHNMD
uIykJFk5SC+10uX3N5OwsqH2HwdBQruuxsgqkuGMT6JAY9HuAQiJdOWDFmYHM5fkmRVN7yQkzApR
74IMdRx+I4s9s/jHqu85u3TTm0+BM59Mkw5nAt8Bbk3yo2PjIOTxlZZa+gJjfg8oX4hFDnkWpc9x
8rmLDxkSOtfH6tKzjdntzsDn6KzpozzI7B2AvCn4f+6dHWdr5WwLQUT+DyjfT3jlxWAT+D1IRCmb
Q9ThnzyGUm/V5r/GLDjUQQBwnziA933ULJiRaoAS6UNfaDL0u5K5E5mAqs6COTmlVgZ3Tiu1fwy9
Qz44403jzCpQvstzpHd9DixbGXTPXdN9UjMiDWNzvv4dC/uJCS0Hon4UcAnHxbN87ScQ9EuxqVNI
MsEz84JxpbUWVhZqzJZYp7PN6VhHSuT7qfVPwg+er3/AwlAzieRgLhFtAbkNhy73Rc7Wd9hzfb1M
x+uPX/rn5ixxQYptm0BHA46PN/FIEdrzh+5j84Qa86QoQdGqNCxpiGQP9gQxRUvbUENqtPKCBcgG
p8ZmmBdJNzkK5wUQGLydPc79HVzmm712iip05kHedFD+HAWbxdaeKACqKHeGRgHobyTuAC926fCl
4LMdjYPrHpWvnPsxEdPpevMu7aVmkh6Id6sF1QX/b9gBRTqjYg7xj0N3o7pDnd4kZGUELgwTk7fU
F5nOJIHpNkdqJiud7azUJgFN8fp3LEwjk7MEXncywM5EhqpJ93nnQ8cASVUGAd30RGT5sawfN9Pz
duGSCUpKGaKS98UfnDMKlZKN9unu+mcsbNNmDh7yc9GSgrWhmvIMdTFg8TxMU2P9lzku4Lo+KeyH
ESCS+FC1lfzv+ksXusYsI2l9AqgsaM9hp1T6gOi2DXSx453bbp5WVrmFV1DjxDbxKQFnBQRd7jwq
F8jnr5b7sfXHdHClk++PUM9cLH/SnW2Np67pdyJYOWsuLD+mfWuPugc3400QCvkABcsu6fnKwrbQ
1aZhq0u1UraNpYelTwCEbUpS7PpihnHgPQcMtQKZ7Xr3LhgcctNWwFMTDO6VpaJ+2+1BvntKIv2J
7KpdeUgPekN3w6E+B2H3ybvBkfNYbZuV0bzQ66bTQFk4sJmBs1vEhmDHE3UcXLmP2zXF31LfXH5/
cz7rq7xLrBHb8yhvRfriTD+vN9jSc92/n1tKp6pxlQR8bsheRGJvuU5WItlLjzb2m3xKReMS6FH7
hJyJmj9xna1J3RZO3iYgviHAB/kOgRitfeTYzeiPFhBZ92Mz2ESPQRUG0wiKf+7Ig6oAyG2gbgwe
r7f4wlwwoWOIaQ1aeVCKuRIK3RwONfvUd37NqePeJDrxf7k1aIVMCncl07bQVqZwz7HoTATHrtdM
oJYf5LQb0r34WLCcm9I9p+VzCtYj2HZ03nXT0ZUwRS9frrfV0l+//P5m1IN8iUCUgwNFokFQtsr6
E4mTT01XHIYBgPzrL1kYp6Zeq82mGil/ws4Ix25ieZ+nX64/eOHfmwKtqVSdVL7Xhr3OYGaGZa/0
tljy5mCleRbWHBNMIzuWM1G7MizluZ0/I757AYbtrv/7hWYxeWygz0KUHThtCA32fZ0VnyRdq/de
mAJmMf9UpswlJf532/GIZ91dPKBqodbBIbPTc1uMz8pLV8KyC4clE1Cj0yZDrtkC3gPyL9yhNhnI
1y4AAXrGYMpXNrilxrr8/mag5mluVTPC76Hs028sL87Qun/wfmvq5ZrGBii6IejluSOnNABKN8iT
bsdklq38/aVG+mepdpM8TzucKFk9bOyKP1gBeSCE3ig9HGT3sSo5n5tiOTKMbe24PmjJc3/Kew5v
STLTlYm8NB2Mg5dX0iLGTZmdZe98b6bycyzlj4AmKyHXhcebKrgBaJBSsZmd7fbQ6h/ZPG6aZOVg
9+ea/U7w2NS/WXaWtI70ZIgbUXWq2oGfWng6ZFt3lH1xmLzBcfcXU9Ftgwqqn0Rn8BRO4+FGwcPj
1W6tIES8tLQ2VZ47v7jP7ceWu9V2dKrhNIye++gJcHl5YdU//WYaYTbCGjtDAZ4bO5u5G3v7UCcZ
2XowWNvknMYwDCkbiWSbd6GWk+pUEMdCdSoBNGjo7Oy352WISNRe/rVOsxxWd1XpgGMMMPKO+XNw
mmzaHbNYevOG5lPwiRTD9JMFo0u2oMPM8NYg9Exrvzh6AbHKTZN1w2eRgMlTUcX2mjf189CQ8SGx
JwGYcWPtaCLktmADmCUNbBcqMG2/JSkAOT788jawffMBv5Zd85k2TrrzOgJQOyPQfhLqrawnC6PA
dPhxGy09u52bcB7g5Df0BSiucwORCXjH1xfehdXRVCmSSbRWDbhzWLtdsRUZqeB/kNzO3fRSzuzb
rOcbkcuVQ9rCzDclizEXZQyyVhdmA8ihlmPdlwKROYvA65D5d1kj1vJKS2+6NOibJVJPhT3DihA2
GeWI63AMUgBE17VzGqikjwhndo8Q0oow95vxEaACG2rdEZ4tifCg+6r9yt6qmBWHfJDlUReS3lSq
yrfC84eVv7iwiJuWU55IZjBIpzzsYwdjNrFtGPml/HS9W5e+3zhp47m45TZuEwYTgmpOrPmDgKck
OOd22+RwsxBA6ngwUvnY64wlnTIPdkmw6UNiImn2mJnlJ6dCdnJK6fykbFY9pnqUa2N26eOMyI+t
mzIBFzsPuXJvOpK+phmqfMHGeRqzGR5NMKhemR1LnWQs8mrWFagFsHOhILzv0rgfbxy/WBsCC99h
6g1bB3YQU+U1YZvY3mlyZXas4qn+0ZST+ipqpQ46aOyVubfwKSZJRWoXqCQw0ENeNu4+9jIfkIFq
Xjn2Ly1Ul098M99cr4NV55RVIYcJR5cl59nNzx0u3tfH19LjjaM5ondKlMrPQxFM9H5EocB/2ieo
d7MZ/5DMh5vywyJN58qunTJMJgrPK5RSQhQV90eaOGz7sa+4dM2bRsqCaagkpWU4VY5MN+OAEj0U
VfA7fsGlX3/HUjcbE3/qPGYxqkXI67jaD5TJfc6sauULlp5uzIch5kjM5so/s9bJUOVpVftmcOqV
M8/CFcYU7PUYQRpuB0nYW6jMqA7Uh9W0B4beyiBdev5lD3zT/jh8lDKWwIrbfpQAoqu7LZzs4QGw
ckNaer4xCQADGHq8IQk7VLcLyDNn+YVioh1xNqhuiK5gV3O9lxdWDpMZ0jVNYM0E1yVYq4Q41Dwg
cf7Z0/IMm+AjiVHBev09C/POFO/1Iu5zhQIzjFjWHHMxwedBZ/BGyMo1XP3SK4xJoYbWZYNTqtDC
sQ2+HV017IPEIpupls7X65+x4KYOP6W/e74DsMGbCopbt+CHMbM2GrzvoRT7eG5PUxrO6fggcdyl
7HOXFU9DPB+y/rkv25V2XOovY39kkGi744BbVV4X5Q/4C6r7uBl6+KTlapcGLX3htZ+vUQWXxqGx
P46FnCk8Z9m5mKYTVc2NnbqPPlC/dKgO11s0QMO9c4OwjYWAoxBo0Nxtw6kt4ahVbYZMhZ3X/UJV
9oMfKByc9H9t4q3MrPfXHWZK/4jdZsLukR2gU1rduTBmeKL+zJ+uf8z77QUP4b9HhxiRpumxNIe2
7FF26OkzqRNY4hGki9JkbQ97v8lgVPT3W4g9Z11c+BUAgmCw6UmQvfSltRlKX9z6gHneaYna/KRn
qEweVL4mwP2j0v+3r5jJ4dB2r4gHzl6IWN94P3dcw48q1w3d+NoZj6Ubi+cyJf3d0AIGJDJd32Zx
mvyyUtR4bGHQaqN4NcnKR2XVw3cc3R0EtnuHrm0qC0VtzCxXIRntsgZquXCsHf0V0nBy44OAnMDE
ZwYdBtZJuJTYmobe/5xdR3PcOrP9RagiwQByS3KioiVbkrVhWQ4kwBxAhF//ztyVPz6Ppmo213Vd
5eEMCHQ3uk+YJgUZekj0OSdRSeyA9ktEXPPMeqsuJInTS//Haq3HxnlrW2jT5kCkxfLAvfBeFuQr
1M5uaydPexXelYaQC2Hh3MZbxb6mMXXsLUhIwXAYgB8fXwVUN/Pg/bp9vYp6fHR6gz5acYyZ3vj2
66LLnWsgvfvx+eefO5WrqAZ2T7UI1RZHXb0HDowsVXthYf6dFNgaYDoEYH97kHM7cp5Di2/cLEEL
5yKaXffFV9ELU+LYt2XeHCGb4dyJRZB9UMSX2nP/DvZsjS/tBXyNp3gojmH3K7RRRmDp7kQ7T/D7
tnr8/BecWaA1vBTm9TDVkni1Lo5JVUIwLD/AI/m65V+jS9uogui8ivubUYmtGmFrWFJE+efrvvvp
NPxVhg1eM06DUM7RFva9roSG46mzI/lFRbVzi3P6+78e4IdGM9hv0GPjhbsGKhAgxO3kaC/snnPv
d3VqQYXmpIMd3824pOZuhJWoAOJyz64jRLK1mkduY8rdqR1uwCVMOewOA9gd+phcfr78p6/5jwC3
xidG0LPgdgGfxGLr2C7Pyqi88qNXhUclCCGVQmkVuLWbLIVVaHybC7eDc997dWij1kZePdoe2vI+
bIf7DZgrm8+X5MwbXQMQpdUWMB6vv2HdQw97eIAEGXqjP6BsceFEnUEWszUCsXXyQU0R5oboGMLp
UFZusdee30FiLdYAyi8WOkeBE81RokZe3XWWLodKxerJ+GEE/zYDfWtbNuTGL4mF96lsf/ku/JNH
xnTSgjSbwA/yEtv/3wrI4BetipU4gHAXhXndwbiuvwe/KawSv268J8ct63s7EHr0cujyDkNrD6Qb
VGpouGy7etAv44jp+wYsteWVO9J+y+HNeGGDnTnZawH2coQnACSQh5sBSj8JDPduGmVuneIScfa/
Mdw/Dsca/Dh5rUTLdWKHnlQ6QSkI9liR61sXyoaPFcDeX8pGwMV0iie+hz9OncG/2twu06Dc7WIU
VJ8YMFS6JO4e2kouzM/aGLI8qsqAoNe3QRvq57Zo1D10horfqj+JPnaxau7bwpnHNAed5c7rqdrC
Yllk/YIOcKqiuIOla19Feyhyy00xz2hzCxqInW4X7B3ZFw+dz73D2AIYsHXrpTrENfDp+J4kv3CJ
OrP2a6QbwH8OZhKg002yS4EUTkoQfXoYyV51BtdoN4di9hBRQY+C2V1ova018Q6SPhiUQmEg9C5E
kXO/YlUTVU7BZx/yQMdWD9DSj5L25LdZX9fiYWvYm6pzUrt+TI81N+iDPePgJAbU+c/X6Ey9uMbN
ujHYT9Pp6joObZCpfjwEcODMzDKopOTepR9xLhyu1gi615Aug//xzZA/zzCU9PPfnXjyCZw6L3m6
nHkNjP5virbTUsA5qUSm8MR9GE+7ahJfw0hfVx6tCQsVKyYSCjHckOJpmXSioGS76As3hHNvYZWI
qpmFEwB38cGx1tn5Yce/ajoiVSCp0m/GePOFE3fmPayBwD1GoqIgnB57NEam4que1A3xcPIFnI3p
JW70ufvhGvBrJmM4j2yE207Vwo8TwK8tqYs+bdgCjflq7m8A5tRvUhvHJi56Qr+4BycwYkaTAgDd
3bWQyc/6CvBgSJx2mwkC4+lVO34NFB4o7WMDqbBjAZjbYQyUk7ROCJgw1/kxMoF73clag0n9xh37
sPPocZp+jvSesh0mSGlRXAC7nXuTqy0DVRiNgU9Oj240bywMWFv/HUjnbJQ/DUzTPl+rM2dqjdcr
qhbMhrnDsdV8y3N+4CQEQKy7gFNyXefMz1hj9kY5qEIOBuAnKHe+kRgtDEpichAaRkhFXyImjXO3
EZDu2jozpq8JtCkQwduh2TpqMjejC1NKEvvLkPIZybQazZKoRVsYYMTisZlcZ0tciARDDepkul2w
70HF5H0gNZyrG+LclQCQPWkKOF+4eF06VFQdacD97ThTjBTb+qHyZjfz6QIp8t6gc2Hycj+htQiP
cp9tQhZBZLtSNaOwuPbd301cwUHZMr4dkdOT2cJ83HAIZfdN1GctqHdeWldWOhnWd/m6hAt9JO5Y
fc2daHBRInTm3Qd6+mFuIgk5OrBID+i9sSPXg/kxN36VYqznfLSUw9Cbdss29zT77VBb7TDMqOHO
rdt+H7O52Mfh6G5pTZuDg/F2OgPUlvqYPdNEVp29V2XcbgxGks+QQgQVzfgD5B9ZhwIMQGcZEn0f
Css+fGPGFIJpcjt44bSJLJGYcpMB97jFc74SHPdfJCzFpgpVdQeapv0Oka/xEJEW2Iup5Q7sqlnu
4pvOokCep92uk+PwWA7wUQOIT8oMPPf8vjQ8xgK74snUnpNNk8/DhM9MPLCuZ+/T0IR3LKjH98Hr
x9SNK7WHuD5JUQ9NHxamMD9pXDc7Wo1lNlhdfzVxbDIXVP0MOprDne7m4PE0mUmx/s0ujpX3rcQd
YDM6MzRoQDjudoGyBXaTM3luBoUCmTgS5t6aQGmrEZFNp0j3SeTCQG1AIyGFhJnzzTNemKiB5/d5
WxSwFifhJoD8OZQkm/YNOvaQNx0JeymxqTJtJL/XEaBmWTU3y06BsXqUoy/vo8XTkNnyYOyomLMz
c0Fv5tY1WQAHFMhV0nEPq9SgSbzQJ3nWDH75QzpOfLKLi976EJLEfII1exAXyOTT2G4GLl7a2KEv
usU/i1qJzMKbRz8XLT4eGpVRYAg8iol3h2IUHD+pH5ZRmCzic52SsYJWMAmK4RYInuJLPDY6s3P8
rvzoMa7kB1ZhPqpmLE57x9s31CNbNTTkJaCzfugYyqExbnP4OfblN+zA8rYlZhHJUhFoWTCunDaj
DXACfGIy8aEF+9xrFd9zDBdvpqIqbnzYcW3mkaOLRf04mZYG+FQ60qxzZLmRtGlTgUe8CAWHMw2t
wgHqGES9txHMkkqIMr7mQxwfAGqOUHZwsY3Ab3yd+ym+XzwvT0XDi4dJtQN62VJibA4pjFiG7c7G
wNQ7IfWzGOzHna5Ml3DrqsQMLYM7gAdKMtF98+KWBXlmxAc6zolzW2/BRAkf1ML8BKbR+o2cynDG
RohNji7MqiBbmg3YXjdTDCKibl1Y9Ei/TGUHnaJogvkf0Uu1hef6tKkXWfSJm4NxUCnBd7Aqm3dm
iMxGGkUfirJp/ngtHNq9OA+OxYTfN85InUpH7ZZWGgD7SE0PEL2jiT+URWpI2+/C3jWbKKhGCO24
aud7bb2BCw7fOgECWpVHDrhZQw8r3jA4GBbMW6udKCt0QXYeoOYZU4rstB3KvZ2d8QNFNsjXtDHf
p2nuvqtIyCen8CFYNIn2NnYW/eiqqgJIowNatHZfcTedH1k86V1O/NxJ/BbWFbNX8JueY2jhu0ue
5nSOUju6UZLX0Z+xMtEPl0MPhfVuuS3hqpJAXCveUS32CnYhvhOA6OmN9kGfmjQscMmmlINOoDIX
7cphGndEsxGgjAogm7B9LQmIQmWxtBnkhHCgmxwyCYh4vwDhKRJ8DZlIRtmt7FzpApgYmW/WN/UP
ECadzHhOnUbD4GekZ9O2DXt+GC1MRpGKpr0P2wyIhA+QFE3GKYye4ryKfkNPVqWRKekPp4MfEuyf
bRZAPX9beLaFtZ23wBxmdGGAWts055HzFU71AyBN0yT2Puk7zHXEKaz4ARBIQb5XcHpDRK39t3le
xFb2c/BdKigR98u8fKvKPH9pF7c75CWWAUpH3haqNTCFgSk9Yk47p0swhRnk0cQerkgiowq5dKBu
l1q4EgId5DZZCQmDRNCpyJTPgWFtDZxmqvY2P+mD2dJ9EKJp9wXkOJD8Sg8uTy4ClYCzaNkWP6mX
A+Dvq35jppEiyMYgTDoE/1JKlbgoFB5xbuDcE8C2HSTn5rmQBsqqefM6RuUbJRFoapNodu0MjVMX
rzIZPeJmGpaGv0bTqN3sFFMiavZrUPBqj+pOp707OSd8znALsaoqKQWF+I9TBQk8mRHCOy2TtuTu
E+38nyjlH4t+2EubSzT1epE5ARoTwJYAKhYZeoBgGd8RB37mY4faNYSo8cZ0tN3AQrJLIhCKd5Oz
oHqWuFAbDGufBGZlW7+AFDAaGCorKm2RD+IJB6mQWd+GOw0dqrtwRFTg3rQLTe/BFqp6jkll70fc
rzeiARmcVlWRAIM4ph2Z31QjmxRi0I9lfhoEd/BwgCTT1yJH2woeDD/ipXkR3bjzB/+j1QWoorDr
SyavUCgR7G/U07ickugVJEZE3xKQL+goh0kJzxPY7LEY0hHteMBU4qOay18B3NUhYoiD5nJKN0Xu
/ak89QUjqGcqYrb3a3YoFL2LXIosVAF/Pzb4RqhnXjroXu7zenD3HZwVE0Bw21TWtckGSnBkqgLT
PbQjv9WUvELNbk5MMbTpCJRKCs17m5Z26RIL3TM0sKZ3NZs3DNghn4skCennmKUi5A8FCSEUFX7X
S/Sqaf/mhm6zz4PFbHhjEAKN5V3iDs7vIZzKLPTCr3mHKBYj9N73vo5/VCGU1NyO9Fu2hI9c1Thc
/vAUhvlbVXp95hfwjfCJxOMQpba570/pqIKPOHC6XcWiX6DecPQ6+yah0/QQUx/uIAL2ZTBu+GU8
bEVEnCbJEftR0Cn8SjBtk7lyTaK11EleDQwUSx4k0B5+5A3/fZp7JIRV014P2s3QlryHt5rMPCKW
NIDVHSzO4N/MS94dcCJgRkt6d+dWXJ6MMf7UJv8TiSJM2thFUlvUgpuTneFSwL6BgL2PTqYLvs1f
/aV+BoTASbQDAdYA2SelbjVssOV+9DBzykK22A0gjU+lO9WZcnOWQsd6TjC9+j2gY5qWhUGl25Ew
5X1IEk/HMll65Wd6rEBP7paX3nfUBq4DIhUcJQspq2GPeIFaWNA/AVigR5Bbvze6cLaVhgObH2m4
O7f5S+NETcLUqDeEFN+Mg2dL9A6gCjDzFPMJYNAdR2VLmAuYHi4SUP3xPZQUd7ghtwnw5HdFrSXw
dVCXxxdm+DqgTaOT8UN7+SNm9XMyWv3se+yDjJCb9SHdu5EOiuTIoAmloBSQ6BrYYShsYZYDF7Ga
x3MSchGmKqYVMASaJCS2H8Q2cuMqd076oB9QXvM/gITDvy4sfnSUBHg8zRO6WJGCjwxHVDNp+HOB
AG3DWCQiD757gdNAIhqpzyDebPSEGwR3cFfO3aH7XfK42BCAG28Rg9WeInFse1ewLBb0eQoWmEJK
C08d6Mr87hRQciC5xws00vEBRVNPXxUfb7u+l8nYjE4GBKIFdVK+Rtzei7qAE9mArvAgPfLcQAPg
WZGKPE9gyae89nNwnKJn5tPyntVzk1nX8G05kYMtAnoLe9Evour4tldRkci6tVsvD+utimf8dkn2
3HpeMonpYyi7MauH+RkzrHDju+KLhdZo6jXzXdGg3EELmx4KBtxMviwvQ+26iRbLO4evc0Lk5OLf
5vGNw6RIAzO+R35/r7r5seqqByush2vXjPAfFF/adjq5u+sGLe78IypZiDwQjtlQCORD3JTSaiLf
Ito+06pEwpE4f1Dk6DZatkECYbUK/5k+UObUB5dpltSq/uj76V43gA4VuVNuHDK2Wz7n/t4jc5GR
qHueuupGQ+g5w/ivTctAGbTVJ5SII7nlZYRJo3DePZ4T6ODrBzNVMiW5CxvEdpr28eAW2wmlHrAj
CuG21SIFOLdPg7m5G8EY2bbWvZGeVx4gwo7eQVDIjT81v2Lbl+mMej7tKkERFd12uxR5mOE6A9zE
2OVJ38MwBzL4TQbhJB8hCGmfUOe2j9tmo6NGb6AL1B9Ynlc75GielRoGjlAhocnEvTdisZOLJcAP
gBxBwtpWJ+GA8gVEHGA9VYX7sJ//0Hn7aOeu3+QgmG+pZx4EgN4QS4duqE+A5g4V4Y90gdR+y7xo
X8wCiUkF71PDwXcPJ5PO0l12/YIv1CwlO5aeZ7fB1Axp3choZ5iYE9f36owQBqj04KWBaN7mTseJ
7CjCAe6qsvQBZQ6GMWvQEE/cHhewqemi1MU4Y8dad071EN1JDmNJG9ZFElcxho8lgmbVelvJe1i7
RmrGf+o4nWJ//OJ303e2jNND20n+Hb5dYhfkrZ+WUPd/RM9iSaGWVz93iw/WL+q8ZOnImNFBe5u+
MTarXSD+TM/8wyIq6F1QJTeTyPVGRibehAZMBWd6bqoRsTVoIRliHus5sskM26nEoOY4MGd5U7Z7
jrQXb9QyOo9NP49I6D02yUjGpKxrvWmn06C57ZcnrwShqJ8IkmQEPnKdo+SrfPQ9/MmSnen6IQn7
SX0HNBhIecWRt1DN47A1InEC5iQdpK92nhtAjDU329koc0NF8auVSm3m0+tt87m6E0DGv/hoCx16
3L8SV/B+o4QeoYMsMTaGQkLshzwLoIqsOp/CYqYYvhDVi2dHMYD/pfNsrBJZ3qP49ipgMfgYwcON
GGinlmJMuGFLEvVIjC23TRa61YfQ4jv8giXkaF32bRnV4zjKOe2BxN/gtL000vVR5KAZAXlBP6lF
hw+cMb5WJni1UQ/P9lKVicN4s4X+C711lcMSrx3KDBOTtkgVh4z3vo4C4gPGUmPI0fN8gd7UFBVp
0Ucu7pq++8z17MHaw9jbutf0QThqvgvLDkkWN1gYAuWUYdM5cwetJO1pZ8mkJvobXxh/c0LT7EW7
tNsGDqT3zgi0ZttvZrHjxHllTo/zVbXyVsPnLm11WO8iD9cWUxGVAm9ePcQF7W9bDeUJEliowdK5
3tXIJluhq3DHowAqqaXqdp5Dg40DjaxsEWy8j8Emxb2t9tukNjWmyhj9bSFZ4mUyVIh0KCK20XhK
bBgJRcnCS7brwXH5ombHy0IxtegB9MWS1JaKG9K03sM059N2BEz2mCNAHABicVJck0+5mMCLq5mr
PSMFrpahxTVmMs2NMH31Suoqx9nnAGGWPNzmzB9vALmxGcQCy33TeP0uMNJuF1svOz8u0VgTRT0l
kFRaUlrUXoYEBald7vRPUTkihcJhtH3RMMhCH4bb28ito3uL0mgDc70qHcRUHjFLjJ+i2XhHkO8G
XG+L7hX5R6Xgg2tEg7Esf2hau5h1wTIsjwe1g9EqPy7taYjTqylMZgh77gePz4cwGEyZVGwZ7iyM
Hr/4LazIWviSPMH3BIpoga4SV4aBQmEXVPeUUA//L+bjInE9NkHh/haL6b4IgoZVGJ2aLTrytwGO
5YY7MUNg4oRvw1lE33Oemx0COeznKzSr/D4qUYXZ9mgAlKzTRfh9kDbLnGd+F4sLY4gzAgNszXMG
QIrFy0lSjMF8Ni/t0WH3BGVbJPRjq34VsflTRMtLK16u6y+vcBuLNCjBmQQuQc2onAZIKbs1Rtd+
U5e7zx9xZrSy5jUvlQnjos4xcOBs26INmLMmQ2BEF+f18yeca5Kf0AV/YUMmLmtnOo36LX/CxF0V
DRqGF6ZOZxAKwWpu5qkY9ZMEbKYtnYeSjruGVhdg3ecWZjUvk0M5a1ngo/X44AUPnAYJGXU6Npd4
qefWZQ3dmOBjbq3b33T9PQk9NPfQglp+X7foq/EHG2AawGPsVLfBJaOrdgxCry658OlnphJrjrNw
CjfAVDQ+VKNqX8chJpmBdvnzBFIXSRo0E3Dbm1l73QR5zXAu2q7GDIADP0xehdSZLxrkwZ9XrdSa
4GyNjXtYFFmoNtZJlPepWp5HdSX0x1+fYPjQx2woBohsiWcekruA2guzyjP7Z6120i3ouOUe6W/8
yoqN9SI36elYPYwhepnXrc3q6BY+b2ic0/6GQOVaoCDDHy3/9fmHnzm7/ursFlGfGz9yQfPLfzQq
RHV5CeR5bmVWR5fZGK1qp4S62TAH6UAxT8KF6kve+VcxV9ha2oRR4k7TYOyxRlgOcLEmyiacXQJm
nPv+q8PLVdA2PR3oEd63iSQvfvFDd9eJfkPb5X/DcVS0s08W4CViTKoSNgYPLsRMrhserxnrCu6D
CvpS+uhFH4utMgqWtB1HNBXjC2H5zNqsaeuxS4HpghLbMYqmfRP6WTj7d318yU/gjNAqW3PXq0Hm
pIrH/DAz39mEuNQ9ebqnfZJbUFf4sOHoGt34mkBGuw3qP3DngKNruJfGPvrL0wA3yT18LsJvmJ04
X5kP8ICqnebbDO/6ew5H+U3bC3shMP7nqfAP8BQ9rdJfudVdkP88IMdv8lNzLy3sMJUbBUPoP9Fg
G5Xm4dz+mU1UsKQQbvV9tO0pA3f9V4nxwz4s3QgyTOzkyg7x4wFFvz/+5jOX+wjQvy+Kx+qO+mL6
Tk2DsWY0+D9lyOxPeHmgi/F5HIjwXf/xG9YMftVC7YOgJD2GtCsTVrObVtj7WpJXTbxvAnzYJO/l
lbHBW4U0DJfcgcViwTwxkkk+5e9FWb31RXShRjyTGtds/rBpFYg7FnqmbXm7lNGU2IA/AepYJ652
fk/9fOHdnzsIqyBXLH2PK1DnHEXk3Xi5ei7j4ujT5ut1b2VVncyNRLdshkWQr8y2x91ZKaRG93nw
w03lPOeXtFj+W/h/vf5VsHM6XJQFmpNH7M0qxfCJoYc0eBjjsNxmoiTAWcJoTT8Z1L+buGpkFssF
KqhkarYQF8hxm0Kj3/rCyUrrlyZlc4chvm/H3Qnx9MKizr3r5tI/dDiof8Khrfa8nNw70hTmrhlJ
WSdeQ+aHWdThR5g77JvLJ/OjxwRap2DXxN9UxJZdR3n8s7AevaSndqbC/E9m7a/D60ivLnxH+0fW
vE8+ejLubxNP4N9dWXz8Bz/66wG1YFEhOR4wO7pM8qHai9lcwNec+/KryKNn4jHjQgMNRLukF98n
fh+xX9L78fn2O7O712IMRkLzrAqIPXrl4mQaVtYYGXXTHtOG7sLN59wjTvHor9WJIymnRjfLsYul
SUN/gcdnNVdoqQyXbMjOPeIUJP56hKF2qEGplMecxZshL4ZN3rDdYOtLlcKZ2Lmm908L64NCRARy
Z1y9R6aPd0EYqY/Ym+UXqQETCUoS9+nSz+Xb52/mTNm2ZtFrL2wgWDJIyJUE4XZsWfvgus0lOZdz
K7YqCoGqruKy9J1jJFq56VCYb8qYHMNaXKgfzlGf1oZBRVGzyLDcwL5N3Bf8AerNNplstWlz7LHR
3/jA5bjU3tERbjcSfNj4h9Nf8sQ7kx7WPj5T06PNg/HPUdkZo3noJIxd0gDm4KNvufRXnp5VTA1c
03WxkfQ4U1QnKkwc/EnYJejemS2wZtEzWTcBAAr0yFw3kwSNmckjv67aXmvSvJjyWfUKpTUACc/h
gGZkfwlke+5rn/7+r9OoZlhvEOnS41g5O5gn/eS1dymWn9m3a0+aCtFE8QWf3dbAAxkOpMSHJy+R
s84F21WuB1SOmCYOKMjH+bytSgxz44YuD7BVCzYNh/TudRe+tfqJhq2H7sVEjwHUlNr2i/R+15BU
vu7VrnZlrBmFzkxNjwbTHLQkYfz7/Pknn1n9NY09bwmFFPwEBiHQfhsyhT8C4BZAy2cXcsW5zt/a
cWaJ/GqcgP8/dhiELbBjeAfCpLglTIU1pllF+xQHBJKjtRiDU5FSPqkQ6IvPf94ZzX5ILPzvzkWT
u65J0C3HCD4Qd7VpKpWEZgm3plTyz+INXTbTdn5qq957y21oXgMxhhvtL9VRNizaSxe2uqUT+xv0
IKqUlRi4FoxUAK423oWTe2aTrhnyXAB3tDCJOj7ESBGjDmQ6N7CJtEKlJWD63z5fjTM5b82Qx6jf
wrRCLUedV4CyvXGXpPhjLr6z0NnoOM6ue84qXGCu2pRWd9NxcXET7CP1lkvzNMfzk1EYKpEBPqY2
uCT6evrUf5TBa748EBGhhFP6eCx8z3uYlxMWxNb9z89/y7l3swogS1hS+KE68simIBFQ5HL5g9Bh
NrrywmqdSWzO6r7QjCDWVnk+HMuwL1HiePTZBVd1353s6gxF67/x9HKh+Dx33leRpINQluvLcT5i
6PLIyvkOaGPM/qdf16xWuOa+TyQA3G4K5LECgOtrEy99ZntK7s0AxHDI1XXttXDNgscErIHXVDjC
h1HInRm9Dt7a4HxI1rH95z/lv8j9//dVuObAlyFcUKSAch3glz/LPk/V4GwV5myepD8tLtaJYzFc
A862TIaGzhsBrfWr9kQYn3bjXwk3gEjX4hTjclyE98VA6aHXXb+XYw3V5AoYbrCjtxd+5unN/+tn
nnbKX48abOujnkcTYa4MOBF5wNK50L/AO7ohkbeF8Eiw15YcvSD6OXvty+ePPfXM/vXU02H+66nu
wKHIACcYyCJZ8MtaUT7OnWUpqITmtjQQewLwcfwDx6nxKwZ68YWXevr4///YYJ3uMPj0raVhfuhj
m9HKvYHx3dPnv+jfJwvsx//9RT6vgJwPWH5gnngXYf5TgS2kwYm87uNXiaz12w5AX5CoxfRWN27S
VNNtrdmFMuDfMShYZyCPQs0BtuzxoSmLed9EAgPaEAD9+hm65AA1hu5VKShYp6DK5ZZX8Gg55JA8
74vTrDyDvGISOzr1G5KNgL1dt2CrHaZhQRCa1s0PtDP1Vx0QoIy9sXnNbUUOnz/i37khWGceeB/E
oYG70aHXIVwIzU41oHDp+EswOReO57ldtUo/rNJh1wHHcOiK8H0IcN1mZgBOo4Mw2uc/4t9FQbBO
PwLGW4B5ANMwj+K+9Maf0HJ8cBvvziPtjuaQnQdO9PNHnVuvVfKx8H0OCuYBPlGrtAWzqEqNO6Sd
Uhce8O/V8tfpp/YXWF44PaADDR0BTrT2tQiAHYAzKo8v3BD/HUL8deqJYZcDUDj2EBBNO0cAEede
khn/9/r464yjhhH8kw7IBz3ubQ4UWf/uNa/hcu3ynJ77V9DF/FhY3HARovRzDA2MePjFL+lr/DuC
+GtdFA5JmqCbEFlrD3wDQGq0+hm0v4sK2FB6IXicW5/VkV5c2PhUMWJgBPvN7k2DNNSGz1DK2ny+
P8+9Wu9/18fAihh05gnZwWnvDTozaKVcCBXndubqHIvci/rBxUfnHCVDxVP0UhLOzYWNf+6br2pI
qKujr2RxslpJD4FcNlz4V7Xl/bV5V925S+ChPj2UzpwSIZNCQVsSEq8+PF5acYk8eWb/rIVICtnz
CthHchjpHxjHg8D/MQZ4ENq6jNELL/jMW1grkfiOZQ5ccfNDYylsyG1ykuyJkH4+3z/nPn6Vo2d4
VA0U9KlDI8fnGmL0wbAEyWj0z+s+f3V+Ze9COs2G5BAv8X1AcNGpq+ZmImN5YRudOWBrh7s4sm4Y
yS7HS/jN2BM9icYWD1RfNfz11451ugB/NBQYtuSqEtkCbaejdvpmx4DDvLBbzxyEtR5JG1Th0kWc
HGQVjAeeg4bVsvoSjOmMiYK/1iNB+SgWMFi8o6oNaDpO7oOU70pAitHTGPYRFETSDlSw29zk7aEB
qe0O7ubBHm3e6VvlqCAl6AAfO6eWj3ppdUZbQRMdFks6YeAIIC3/6Oe82jaeKG+MmqsLO//cm10F
iF7n8bzMkD+a8gWmK3ts+vsJvGjZ+9dFuLUdG6zFQKXrKUJQzQ+gisIIr0RjYYgv/IIzh2ute1Ix
K2ZPIe+iN1VlnVv24F2CjgP4OLvyEasSvoRZGa7fATsMkFqEtHMdJRFdooR2mJZfdYTXWiULA/8X
pueof4Ow3+miP7390NstzkWV5HMLtYoSNZgAEw8jdoB43GZ0wRTQcu+CdfT5LzhzwtaqI3E8NMVc
xezgzfMbX+ZsbswlI6Zzn336+78KlNAPR0ZqcCq9rn1sigD153W1p89WuX3uCqeVsMw5yDbm/8fZ
mSxHqqtB+ImIEEgM2lLU7KFst3vaEHYPDEKAxCR4+pvVKx+uMRFeHp8OKEDjr8wvH0Cnrr4WnecB
iVSTR38i/uXj1/PvS/7/FhPkpv8+A4XPIUFJQJ50IOp2E7eB3+B8onR/e5mCsUXqYKdInOzLpHAd
mICM+MWpjQaX2llwmwFLBMAEAOSsohX8AIwd4FLS31ydY6KqS12cA8svjkkx9ls/UMVPUXgFgprs
OL0DocX+xoYUTroCtHKBjI4dNzY9KgrjLYXBbefj322zEjL0umn6pyog6YSsMeBew8rTLpa1FlDT
WUMRW9w2r+hsEHgXmuijD1BzZFI6VcCQIgUHQEATFUaTn1DZU1jHeF9d/K7ju766qQSwEzgvCGAD
sEcXvtRyNJscca9hOxpnL7zMgmahgoM3q9zia4shcVOVfX/uKboC/nV87kpZ3tdiyvZdE5fIJeW5
BZPWwB41t/x97kjry0jNuJkynRxpMnVwV3njTWWhrI9w0+5MSu2sTL7/zn7f+7CzIXTyWBLXSZqc
app4fwI+kBvNA/AFc90DFB/rADreMYsUSMnYz/p8k7nQkVsZPCwlYNxg0IqsyEM6jd0jT5v+2GO1
uaJpWFg+zXkKbllY8JIKjnOOJDKeHzYC7ivvbzZweF673ceNe2lomW3goP0GGMI1+Ym1Tv+AM9Qf
ZLLoUVSUrdxhYZ6aY0Q8y5bGBq7/NOosivl3wuWhS/MIFo6V8WvhQAKq9P92UMliCK2CvDiVHWo2
G1vbxd6WfnyBST2PApsWOL0U+XiaqJ+9eiPp7jUkmivbx4VXOIeEMEQ8Y7lgt+dJ9GbjoXUcKxgT
olh17go9e6EtzKmQUzL2lGtDzkJmGobWPuod+9Lm/vNYT5BZtw+fag1zyJIAVEt7XPMT5fyLR+Jn
luNAM2HDSltYelWz2WAqtFUiLJie5MgPg1VWG6uNb2Hw+fK53z+bEkpr6gZTTPZJxc6VrNw8TnYO
Hka6Bgtd+hCzqaAUKs7GxOWn1MVomby2LNv4ZRsZ2G+ZJbefe4zZuNTbFlEUeJ8zBya9hd0UbIeN
ydeCwxbmZG/W59NMI7OiTOgJDk4dJrbYI0/68eOfvrSenkNaXBVUKkldfU66pAdXo9L2VtotgF0w
PiD6zsq8+G/lmeBPk6oqrA3m1RIJR48ufGMg04hh2MUNhiDGO5xhVox8kcOEqG0zifKn73fiPuEI
u96MnsX2yGyvz47p/b8f//yFwWpuatAaUzvJS3oCAkyGqdewfZEFCohI/nO8skM+vs1CP5gnt3Gq
ctcNkK05QTsioKT3iXfs5dpZw9Llr39/s+gqVF1bQZeSs4OaIncPTlqGxFsZixZajzvrw4Hwgtbl
aXkeGvWCnvWC7N/Pne2zuYWBt0UyFEqS80gIYD5NyAH66OMnlFWij9/8+7VR5s46sEqKAgyhhpzq
jv9oS2dfVVAmwEJ+YtJrNwVyn2Pk6q3MTEsfYtaRs67zHHjtsnNV/YVrdAemnAVP38ePsjTtzaPb
hOvBjA8f6SkxVIc07/e8pH8nH7G9jl3etQSVugRy4BCdcmel1opqaOGh5oaHESezHp2S4Qw00vCl
SJUFEoqbIWaqzIpuZe+58J3mNgesBou2amvvFLN6w4DYGatmW4KqNGXgl2QoIXlrJSR/QQbF5rYH
GDVbVzUsPnk23Gdbj2jr0jc8PrReWV4GLLyAK/VTsYMKUv0tBqsjx8bi5vdU1z3QIsjzxfjkdPUf
Oozme1o2LZz5E+KCwm5ss+8jHKM/r0PZ2QBuC35N7gVhrhIYtuquDxMXcoYQtk12Ibnl74CMcA6+
UvXWo9q5SaYWjqq88i5tYGfnwkqd55oKs2sETS4+C5LdgEMvrFKJ9d0Hc+BF9BrghJbAa39dBl/K
uM63fW/ar2khWwT4lAw8GqDmmzsu3Cxioy/3ma0hKU1Ta4deI86ZneU/sJ2BcgIc/l1c96YKCwus
m8yZ4MYbxXgfFMLsuTUWfxDNYN2r3h4vpEEOS9FlektVwVGOi61zOTL2YFsdtcMqRzhEhUgv5KCr
4S4nBSSkqdTTzh5iufNG2Bct2TnbIWHyxoPP/gfklfWeSJn+dcbGuQGF9Wveuv2+ScejI5pbpO3A
YA2ib5RbUx1h/E53CkdfID6BSTJVwV3iNzceXKRhTKbvjkGq69VlXtUdxICqyg4DMTrsA7c/2Y6o
dqhpoQ7nEZiLk+qmkKME80ge7HQ6jq46FG53lK5jQ8wx/QZj5zY16rnRRbaj0DeGYMHISMYw0CAo
3YKpwHmS2FiHFuBXoRYs3cuUXySHdob5/LvH5C9iu7DMNjXDPOOkiAvOHizkYId2KcdNnpRfdQ6f
KZgTZyL8fAMv4RjhzC0LXR8BaZU2FBBPwTeyHn/Zst5Pjv7TJu4PL1EXwJTGEF/9SGwO11aSHR2H
OZHHSbdxeuulRfUdzng1AQaAU5t68uhmsgvYOJgwUZaqexc51lFiIQrG7QE+YSPSuarM3Y2mur9G
itzABo/Tc/GouvJSqjqOusLgf+fOC+3rG6uiX1jDqsecuC/YQSqwNgoFnEwJSwFpyW4sqf+X6OKe
ekCRUGeAsReQBSRewT8FagE/JcCcgUNibeKxxFgDWktUdd0TGGNpWI3lEWsl6zAUvR+2kv81I/dD
CGQf/dL6WXkOIC91e4NYqRfuFo+G1puGtc9pkHwVnfu75Q1ES6S5sUv/tyEJcM1E802atbgaYd1m
7Mje6+C3LoMYYAFW3MRVmkQ2Q1CXztwee2z7F3hPm6uVJHQlspziTt2l5Xh0mXi0hvwAcOk3zO75
xu70LlH8VhYTUqnrH9if3DbMMggN6k8lxUeGtuqGpgJ5UII4Ww5hR9T7cOAWpasjmrI7LK5eA9d9
NJ7zpU7YsXH9C7bJ1aYk9NbrY9AicCQL3CQ/dqMfAoh375Tq0WmnWwhHT3UM/hwOHUFdCG6pb74o
RUEN49u41bdA8Tw7OdTXBGcmoWTQ0HvlQ9IYUDmmnR+zXTGJ33Cjk43bVDunVimoVVigteRvk9vf
tQHGpPIELEaBRvPtxa32K31AwBc6ggs+cCIlYtM0KCWd49yThINdlE83OubdDjiuJoIQPGK+9yQD
P0KtAIpTtCeMafa2aJNpmxP5G5WYGycmd2iqZQj5nL+ZGPuWyDiKY77jIlFhZdf7GDA58CMuwai/
V51RURBkXtTUNPJZgvgbJ9iOrPpdKfGiU7MXGqUbRAdFhWt2kOCTw6QBT229s0fGrZtzHrbtgMBA
xHY4qBxcmAsiP0DQD2WSelFpiLvx8/EAh/IvRYtXxGD3m6Hu0o1g+iWm9nNO4VBGVraFI1Lzktsx
ijASZhRM3AA++0ixCAgsdyQZ7wFpOdYYKViaw7OlJvtQxChBxFV8m9X8QFGxPppBjreALRRh4bSX
uB7vLcrHcCDe19pCAwL5d7io0Q1HZ7xYhN8SzvHWR2h726eWOj+FQlZzU2TmBU5tfJ8sIWHjALrA
BkAc+/SXEeYx9px9joVRbXXJsdPx9w4NBIZD0PEwQGImMX8tUtwipuh5sG29cZ14P15ZPoNvbbXn
nuvYe2SQlu/sPrFD26ueM2RPhEJNyENUhdwFg/3D1haQC/a5EgZCMtfeeZXmNw7MfFs7w7jdJv62
nijbD52+V/akAd9LjknDowxC+LNUaIgoamHw7TD7TYijnqwfnbZvehb8nuzkYiYGfA15FQpZ6EQV
r0GnvwL58oMwV22vQUspy5+5gGa1nJw9GDMybFAmcIUBDCR3j7TGNsnV46HF7ByWSvdwkQIYRa8J
JMVI75wmPU8cBbBUTS8xG54U4XmkRlCRdXPhlULeatZ8dwYFdgQ4GXDhed+FnI5YUqBq1pMbwjHo
eQSoR1eLYQcHxh/a5EiFqYGbSCWeDoW4P7aGe0bAPOn52R758TeBFf/OwckLe9KUUZcHT72bPkCt
9aBd/LYE6m5dgx5YU0D0csh8z8g65JvJtC0kmvF9gtaCM6GEQoeQvrqgyCIiETP8GAAngJfPwkpO
D0MOa0PflSApsRwMRwaeSDqAUsm+g4S1s4ALr9CuwAsUGKWVFzZ2hlZdczvqicgR1oRsYQmkUKsx
uaKQChMNnGAOjGDJUN0WqGVmunpM62ILI9eh6AFhqLMJnAfXPwjZJgALei9+5n7x22EvZW6FDcsF
IJXU2egsicGBsLegwz5K7p0GdOANI5kdJm1113qFiho9gXmhybChdlNtCbhmOO8EsDGPgQNteD3t
0HhM2I8JvFZAxLXI1O452cR+9TBicVEr9tvrzWORWg6yJqx2I2psHVKlv0w42QEYAdweONDComc3
VYKJJJ0gHG4DuUcSuwdmBv1ap/Zrxbxz3VRP4DsIsMVoBMbTwRHeAUCRvTE4a9dcg91kXLpJwKUb
5NX0lUxnQkBMKmL2J21aLBo7eptU4Gh4QC5sbNHJbV9X5na0vOIuU9jCZChUA4br0q0DhGQZq1/O
yDMAjHwV+lzWf5hrDy6oOonO0cbr7CnO9Q4i3r2N9WtYDtkdfEe7VHbfaOp9VwUOabJpuu3b4Vvd
OU+wvWFbacWPNpPBpmfDMyphP3KawWpHiqjyhjgaggYfKpcgPzlQHRHFXybT3JYSi+CY3oDzc3J0
i8VGBnNqjNOCHeBcZQ+TG1DlWP8g8rqMbXEG7wKNI5DNPgFr8N7xbQ/M6QbDZSsQ5B0r0FUBjPKs
XyUNUhnlSmqwQku893RExXpDLFbdk6lvrzwdnX/jtkHqZzXY0zmvCSObpsvItPGwCpAbjSX+N+BU
Ya/2XIH1ASpI1X7MJ/lQuL2EC5Bmj6jEJ7dC0eopVUzuhQVrG7Mzm4fZ4EFbKC0fG1gmCL8UU6C+
9aAu3RCaN21IsWDZS4t2l5zx4bcnYK0HXsTp1CbFSgzodlsfC2UleGP2FAOja5t6CGsgru7phIEm
KeqiOIKzNLhPtEHy1wYWh+YrcnM4yKuwagHBYfV22Gq0iShtkb0YlcyDVTyIr4mqzdTdxUCeYv6U
3nCZ8Eu/uarlK4X1hSoKnW2y7cadCBtic2p0cIIe7EE7Lhab1cmtps8dPM/DdctMdvmYM3PyAV6t
IQGHg3HbjexzBRo6K5E5JKmHEk36FE/T1X/jjPsYB27bQnVr5puFlzQ3jtgtNoyVUfW55be5wfaH
bUb3pgJ49ePywEKpcu62b7FN9EqL9+cqTh5Mr26qHKd6dSGfS5lVe1TB12IqlwoC17+/KTdh6JBO
nUzpOS/T/kVh9fuEY+Niq5ppTdO6dItZ0UlkAfJgSlOea5H9Ndjn1gZwLiC7Vt7V0vVnhWMcXBXg
DLbpWZukeMogn5NYzTnpnqCHHxCW2u0AOFS7Kc/cPwEx8a42frLnQgzgNbrWlwbxd4dE1vaBIF7m
3lGqf+Z2EFzyrjVgmMVBd+F92tkhj5O0D1XK+mxnV9dV6Cj80AtcRHZ7gNbktM8jJGqLS9I509bX
OC6EUBHeaYv2zr4YA3GTZWC+cuTknJgZaIg6k9wxD+EkDq3JrfQ0+I9ciQFBHcNx6lgU+FbUJI68
yy07OU+unx2CyYioQxZLWNj5cBidxOw62ebbwsCoXojGnDiWa5e8T9mOmULtnKz/kRcTKJs0rr7H
eQEyKE2xqCgpO2qDXCw5lBKybVqBigukEbEAZKUJztuv+JD7NCn0lqmgiaqeYkI3cb3rONRTKx8R
ze2d07y5WypDlE2BFM3q3CEE5gEJrQK5TRb9VcrGPU1A2W/sUjUrA8RC72WzIa4D5HTktTEnZZLn
xk/PqLk+IfD7zrBy5TBmqQPPi4fQ21OFQeIcD+xVjnQvsbwASxpm+wrbwc1YxivFtqXWPxvtWpI6
QKY56MCeehBZdhAtRUJgfPn4w/D3P8ycspA5HXTARKXnAmCiogU5n4rLgKhI7L0egEvbloneq9h7
+fh2C08z5y7AR+wDrmvS80DYy+ADRosCRUjaZu28caE2OccuFGZATrWoBkzL7Jj2kPsgd/iRyOam
JOK5xFIe51xrOsClp7k2wDeDa+9j01GTDot4D7TstDhzWkYIC9h9/LKWnuV62zeXp532al+N5RkU
1sehF/fQwX7F422lFqdJlQdF1OPHt1p6ktkYTjuEqDeqMidduF8zgRLlWGY/gC9bO/ZY6JNz3EA2
jV4e21Z/cuTgb5JYORsHluaem+cgMWvDzPtvzOOzqaJXCbzSbaJPmdXVUSUFVBYlu6iyOlGWvXIv
ExF0E5/qmoDd/vf75LwvbMQS6BPm8pEDn8EykAuHJKKCijWV49IjzUaaoVMCJn84ohAicNSoaWyq
TINVGhePsUtejcsfp6Bb0fO93wxQZ/zvE42Syd7OKeIuhXpBUtFtRdQOgvi13nltTv8/DXhz2Wne
DjnIRTEg+SQDVni6TEX15zMt2JuLTbHJBoiOQ+Po9+WD4xcA4eXlo5t5fz93/etM8KYzYk0foKaA
n97YD8rDHuWHLL58fOn3+4YXXP/+5tIUYM9+GBEdgABo99741vi9ti0JeIloDyDr2/uP7/P+pIVV
y3/vk7RDT8sGIdN5H1S7ZMzFrxFoGLLhDnDuXh6Y82RjB//x3Rba0lx+SsckTjNF/CPgHLt2sndu
3GJjZVYmefvay95rS7O+Dn8uC0SDAPYcBZ9TIti098eqhVi6j+/zuM3u+wphTh2IgIcBByxQ7nK9
BwriegJh/LXV6cKvmI0BI8HeACtsfLuRlHsG0ueWeGZ4zvIuv0l0zE7EGtckGguHYV4wGwyQgG3n
QV+7R8PVXZ6XEEM5W5G1KFihhjpWR/A9N4j8iGRFL4mmEFOC8DrK+PC5bzobH/iUOKVvKoRLB8zZ
kXpy96nbio2Tp/bDp24xF55m7eAjv5cUJyD8ITzVJAix8U93Pffrlaaz0DLngXt+kvHangZ56rDh
RtlT5cgwARoz8GW+0iwWzn+9ufKUBS2OBkDuPFJtfmtj3JAMwx0kQq+gLL8QM+2EQGTMxFEfZEP4
8btbvOtsJLFyJ2kcIspTVuavFiV3Q+3eOx0qXa6SEdrDj4rHkTMiVgHRNx/fdGH0mitU+8mtPMA1
crQJ956OgNS0Ma9A9a39EPTUtWjNpdtcp5Q3gyQjAHNnGL2AhcYBCe1ejWq/ciqfmF5L11wYH+ei
VZLm0m6kX50a498hAvOvDfFm1CK7EuUs4W9GEowrg+P1V78zeM1lq8DG5IGUSXkytrSPfaz0CfEP
5UrrW7r6bJgAxxjFY8eqTsOIJAITpHFY0bR+/viDL119NggkKsGpM0z9x47z+3qEgEKpld3Iwkee
6xHrNEW8b+3XJ2WhHpYPkwsMN2jLUG+/xEGw+/gBlu5yXWq9aUpZk6M+rwdECCu7h7wnEZvEEtDt
Ic8hTBEM8/FtFqLlvbn4sLNVMgBTXJ4av0VqQ+AJ/wFG/SACbR4ZTSRT4SgoCN44Atsnwq7DRkFQ
Bnujity+TS+jcadNz/NuRba69ODXv795cJcOnugtOLqK2APoHfEYxBwr6x6R3SvPvDC0zkWKvQ2v
oRlhfOD2nyJ+4NVXe80ZtbAQ9q7N8c2PdzToIYPflKcCQr9HLrt422M+PAvAmcEXL4BvVhZOVqeg
6l8+/oJLTzNbYvQx81NfxMUpHVwvDCoEcvquu0V42EpHXbrBbPVQ6r5qcEAKGAHTSIPuyW9NbboZ
izWMz9IN5iNB23AHJ8Dq1BZ9grQfHFlpCkmCm/KVNrV0h9loQJwG5PcK6+6W66+wm77A9vgAicXa
EyyMNnOpdZaB9ZLWuT7lqc4uwgnEtisBfvn4Cy8M+XNFJI5BhG3RRp8gY4JaAAzL3ke5bhr8EKKe
0DTBijJvoevNxYup0YXmnZZIpJP3lgmaG409DLj68iVpjbUyfr5fzfHm2sXJQ9ZUhrOgU0qIexNr
Y8mNwQn6N4K03cjpguYv6m/FRuGsCHESYCmurNqWHu/aOt50Tq9vSDrowT+69FHZ95BlRjx5mOC8
/Pg7LbSyubARESGGIJvKP3r119R64Dj9wSy3+/jiS01s1s0tt4FYLqjcY0nsFhk53rBvhmbNxbb0
amZ9HKvlLu0oVoJFGWwQQhgTSH0CxPZMjx///KV3M+vjZHRqaVrfP2YqCaHK49Xfcg1gstQ/Zr27
b50A3TuRJxA77Sfq8vg6F5utVjmEBRrhIKob+uePH2RpezNXL8KtUpYa1NSTwh6HwgjmAo7e+EOy
DzylUeT2keWwKSDXQUaKa6A/rRAqmm0SzGt/RDqIrTUAHogEjHrtsGnhBcwxnGChiBZvgB9BKPV3
ykubA1E5UuSCqsPJATU4g9VmZVW4dLNZQzR2NmZpq7LTAOkSbE0A1zuhi/N1hoWQlX8Oy+HN9ZsS
NT6vsQJ1oomlEXXHhw3OH1aGoIXWONdrdt3Y42hCO6c0K/ZJV0QQHzpKrJTcFjrT/OAsaR2/9zWI
yW5Q/HZaASllKn+Plg/gYr5daYZLj3D9+5vBrAdWhyGijB/r3o8PIijtKB0Kilpizd17BDgi2s33
o4BCMsQhI2wUlIclySEqglsSi4SsuJbMqLTNbTkZb2WjtfSzZgsgj4KAAd5PcJSoarf+Hy+JN9WY
rKzcFgbBOeUacX95xwsfAYu92DqtOQqaf7JJzEbAghd56aYwbCVQ0hcaKRy9uVXUXhm+FxaGc8h1
GaS0LN0qODp+8+A53EY0j3eoVPttUhM0F0620WYNZr50s9mAWEzQbSoR8GPQDIrDkW+xGxzRgY3I
KytiukFWFFUCsM6hTFcavX0dyd/ZLc7P7D0spxD/5WYn7vzmttiwsT9UZQ2BldjiXAuW/QwBk9AK
W+SVTvpzK7v50ZAnkICKkE5UnfuB3rteoS+0w8gb5NXaSLQ04F3f8pueZurGsQyyd4+cTZHMi43s
fiDTDEFQXyaxZgJeGDPmR0K2NzVVbQo0vwLiC8Pcsyj1Q193kACmK+vIf77r9z7R9eZvniQOJhel
cwfVTrg+b0YL4lTfhn9y8iokKKog/dNZI9kFzAR70cbkm/QbZ9cVtYXVoJ18ScBkwu4CL+PopE2y
heIdaZ8WtTetxVL8py12BDJllG3RAKQv6GNTmux73pXxYxvb/llB0XxkaVrfCexutwSYwajwEB8b
NDBsWGUid0i0khC4l9k27mLxrW0DchI254dGKYJ6oUKQuOi7bVtk/qGnHDmRE/iZYUXgZDc1OTVZ
4B1lJsg3t1YToni6Qf1EkBMOmlmf8MeioeOd1xQ5gtukfztOCtgzTZwvyJACXY3I5C6Hrk5Edhog
tYUGjCEVMweIqBysaJiUOuD9Ia807nW/yxC8TUMpu+wy+h2CeWgwIjOuVTj/cGU6/Gxt5HHiHzC2
Q5CU7SC5pphuRr9qH7KgN3cDLEi71BD9fWVmuE7E733l2cwgUFaRkyX9YwpOR4GErsCLIHc398TL
4qM3aOcM3ZmBcHZM7/3ewOXbqAG6aCQQxV9BZGcMWnaIBD7+PQtj9lxoQ1zLq/Mc6wUhUeHJka7o
DmatwL4w3cxlNnmtJE8I2A4QUh8FZJ0m4Q884yuD2sJvn4OTM8YKknoAGAzUeZQ4/HBJsbKMWvjl
zmxUoZJTTscgQP7bkWLHiwyxsEf40McvfWE4ca5j2Zue3haIyZwYiVFrR0C3fuHI5hLIhc+/fO76
s5HE7iRVOCSPj6yz9oh+Djt2qYoB2kB75dUvPcGsFfcsnQLNACaq+laEbRkjp3Oa7iCke52m9Nfn
HuP63d+8JoMPkCZubh3jGpoIKMuH/qlunkvkMn58g6Xy2r+sgTd38ErXIgiaio8k1upsDZTeOBmS
kR0fZNhQZohjTAaW/+rgUdyVAMRsx6ARR5Va6mG6AmkzBJPtkfdcr0yYS+91ts4R0i6d0sEjyz67
ZpFB3PeqkF9q5SvvdKm+P6cyK0T6xU7XgU/Woz7aMlAR87S55bw8pgNSMkBDuB1NScKCI0YSVO+1
bRB/f+BzZsuerBqQBlfW1jGQ+nvqIEhepgriDTlBstlGMBJB3T6YOuL16sn3Qjeei/CMslxEqVuA
OLWvxdUupSASXXmTC59qrkeCHAsZWE2FFwne16PHFD0hAs9HqKFMnaggyOn8uJUu3Wg2WiQaJVGX
goE06lft/YmRywh3eAUF9cfXX3pJ1/u+6QRVgTSaymA06q0JyZJV0D+pvGL3pIMO7uNbLIzU9my4
cB05tqkzXBcX4o+dmO8ZKdY68dK1Z6PEqFteTgIV6QpezI0b9PmvxBu8r5/75fS/L4epwcfsWGDx
kmgcV3Y5u8XJol5Z8y192ll3z4Z2ymKE0B0RugCyCCaAvIHqxKIJ8IFqZaxe+r7z4s6glUVqqMks
9mh7t6T+0rp3H7+dpd8/69N4G4TUyrVQ9pKvDtglB1O1+j6LPfEznqq1E/KFJ5hDQIN6DEiOaPuj
rO7c4kthP/jDj4+fYOnSs4neQ3y3QbwRSCB9duDNt4CzjVescZWXylFzmrVh1pQ2GSA2UhQ4Si9b
bj1o4M1z0PaC+tJUMSRmzPO/VSX84qG2BQxJE4k67A+xvne8J6bghfz4Wd//Wu6/jcebjl4XMBah
xJqdaoDbc4EEALKBXx81ic8Z393/O3mvhzxDmGF68nITgUO6t3tkoNcra9X3v5U7P3TPPNK7LZZ8
J84UYpYeJ/278N2VUfD6wf9/XQ7nw387emDiJsvjOEWujHdTZghWZ636CbLJryKGwchO73BiuVLq
fn/Icv3rB3rzIYa4l8r3x+xEzEurvw1kDcf0/hui83whHKF32DdY0xlYpqvvln2Fe+dL6qbqU2+J
zmuZgVswGNs8Hx5f9yUn3V2JfFDUUvOopbDt+e2rrL0VI/r7CwY61/u5wYhJFacCJydGIGGcyLuM
l7dJ3u0mBuRtYz2opk9CF563j/vH+02AzmskfangB3R6/8SDOBxSJP79jMkBOJDQAZoJ4pzdx/dZ
+kqzAdkZO4WE3S44AV8Zwh2IhOY/Cijnz119NibLa9Z0JSg5ZcV0S6o+0mS8j1He/Pjy1/7w//2E
zjdd3A2aOugLcs4chNUwqG5dpw1g3yLIHIK5zM77tca28J7mmzDFs7THoQE/OYayCHL75ijbtNjA
gNOsfPKlp5n1eo3VdiLN0JxFfRHIzpPM2hL7JqmRY+3an7zJrLunQUsq7bbN2TB9GNoBkdLOrYOy
SjKkPzq5vp15v8hH5xFpcTF2nNAEhfMmv4g8Plidijz2lAE8ybCDHer6MBZYxuCgsnDrlRax9Jlm
CzDbYIc5iDg7C93eNCX9lg1FuUHSar/SX5Y+0mwNZgtm6YqO5pSlt3SK70sbAVU6lPBZdNNaOOwC
2Yb++/ubQRnGOgubrqQ6Oz/b72bnnXbmiAkM8vywffW+sCfvPrmQm/jsHJ6K2/Q5e/24Q/3b9b/X
o2bDQT1xJHLB0H4mD/Xxvqo395RER6/a3NuHFJbAs8TiJGy68ITI4Y3958n79iSenvJ9vNI+F8a9
+c6MiEq4yJY1p6ruzyV3XoZkRE3MsAd4U6NGBAg3bG2yMj4t3G2+J6tpB557lyPHFmzsafrDghsF
kEMRPwkYYU28hkZdaDXz/ZnwC0l9sCbOpf+ryTWCGRA17ua7GCNtb63d5f2pnNqzAcQULQKmEU11
HpH8Po18Q1S9/7hhLPSreaSZhQx03mBhfe78MfJqEBNEfUR4+IqcYOk7XG/7pr0HJUrzqLjKc+3+
bmAzp2Bcie7VC25gLTwIJ1npvQvT+L/ay5v7iMw2XopYyHOHcXs3TAEC3xHwbPoC6BPM4b0PfGKc
VtsU48dKG1t6dbMRo1I5fOwplWeP0X3XKiQ9OM+B335uxPunJ37zSIAYATIUI+YZeRKPgPLct1N+
igP2+PGHX2pTswGhHJoqSyxTn7s0ObDSQeVpXPkYSy9mtjiATgVmnWxEVjIMfVDBKAi4LPHokPFz
yVN0vldjg4WKLENU71iNO8BcQqdco7Mt1K7oPLGhGATNyrTpzkXWPfCUnWJKVMjbICoGfZS0O47M
7ASVj308rOyeF5rvfAeXVHCw8HZsz63owYhAwCu2vLt0oju/sY9a9nsNFAVK+NWas/O6LHhnPiDX
v79pXQ1Syr0RVOQzHhb8toZ9n4b4pe+braXlSjv4V4J/7yaz3m9l1JC2REMAQa+LRA65GE8pPXtl
huDvDgdQbYUKFnYp9OQrnx7EgBPqIBf/4+zMeuTUtSj8i5CMzfjKUFVd9JjudCd5QRmxGQxmNPz6
uypPOdymkPol0mkdQeFh295e+1vZDSGdFyu/7Y9QSixxNWXGDz4QGmS+Le6saRjCEpWGz0TS4W00
8vyEsAlUiZuSmx5SuBg2D+VB5ZrENnebAxThcG7Twvlku2Svuu79gU791aZkghmJXxWNTLKexWZH
Tq52brhgO4mPrcevAoxu7Gp2uVklFPTOdklPbcrvGkPtdM/7EYCuy4IM0RpKgzGEGjcUYVbdHI7E
JOH18PL++MJl9n/HFy7rJC6c/D4ZcYdJwQOG7oCHE3y9kPLdyWNvfcAqzjQUsAkkmvukQ2Hj1LjR
KPTn6z9/o+nXBUBQbVZjtZhTshgv1OfBgoMa3TOZ3Hr4ZbH8Z+6JThvZMusKe9n8uSfu7ZhPz8Da
P13/7e83CyOrUTlLo2wB1xsShjL+Z2BeKThdwLfvtPrGlmdtb2JRc3bqZikTkkor7In9DE5FktLi
2RD8Xnag9H/sO+h/mwmQwLlB3SKGEH0E7SnukOr5yJOpt9pPOcbkEQTWMjEWVGa3DIWWSgC79bGn
r0JroUvpe5JXCQhlJ1v6X+0OXLvrz4ZiDV//XkxdTSyj7aDaqM02afOhem6Z49xPaa6aQKXz/Gmp
xmkMgMNgx06ZQxG0AJgeJKX+V8x1+tzb5tIAmYFKpB7HuIf6QqGYfJVakVnMEMU68A+OBmtBmQnn
pLD+HrFOk1L0c20XRIae6al73IAvYS9bjasya+4jf8yAlvFp03dhA4klzOercTiVDYRouKqwx08M
sJ2nxndlmLvDMoPiAYVQ4AG00kU9N30YGIJufWiaih8MSzbg81nkGyxRvW/CH6rXUdrdW4kv/5X6
Tf3aVpDAtgsro7bXGHHQf4AG11yIj2TSMc9Aq2awlLtFBRV2UHNu37tLY93igqhCsRFKTXRUAfmJ
yvnelgF40H4f2bbPrLCbbA+/xmydPwoWF+fOrstQziPoXo5WOvABHskhqKp7vLVln72Uk09i4PNL
6VIzgsspcrye/4W5YMKUohh/S1DpYZhs+UfwofRjVSzPbum8TWwegZ5I/UBfuC+Sg0JEMmbA5H24
IT5kFrg0pFGK1TJM0RD4z9IA+Io7Qeszdih8UYb+IsdDldf3JbG/1PYCDd5kPC1UtrEDlynCXWCq
KgImS5azO7OwZWT69Y2rIMtRLTROcGV2Qz6aXoTgX4UeTb+hvI9GKjchvygNBoqY1wczLqfjhZst
zDihq8TW5M2Qbh1kRn/HncXAft4ro95i94uF6hM4gKQQPLQK7kr+HGqweYKubV3YLgBTSLJpiAAR
mA6DUiCgGd4v7BLsQA/23w80fi+9FIFpuFY4+eIMy2UXYDAOq73OhszD5WMoRxtOr3PbiWACf/Ce
cpfdOMJ7LNXYx2ltpEfHM7yYC/MXElPVt9wFpNsvofaDDDWbQtVq70EY5vJMO3SNrh3jVmCY3sP6
rD5JYY1HQrLfOayDjlkP067UeqiaCZfESK/zHrwFYaEig8wWDJEykNXgYlQcMxjGB44LV+KuIyjV
khg3HrX9EiTBybsohpwR3FBSxpZfafz06hPrnDt0RxfWqIy7WyAmKS+PfqtN4xkcNH2aK6N7dAtS
Bj7PrLNRD00b4i7tZwHoPnigSCMXnjF/H4n+0hm8uZlLj37GpTFoEKB/BbLSfgwOAIr+MfmsMB/M
Bhsx1T4ZNlBBpO2HsHdGP+rGEkT2wV9O3DIMXM5aABSaVhfNVr/cdJfqMMqdN1mUOOWKkQXwkn9l
dQY+GMooP80VeF3MVzCZduYqYllVHFu/NhMb9LFI2eVbB+bRkcoShCtRl89Q8pGwGh384/E+9BE6
gnISv2sUThg+3Klp44lwKHM7cHEnHvoyq0PTbl7nVH11CuWcUhguwioB8vGWdtCg2g3UPBeTDbAt
gaCbFSTArSVQseoqcuyXSoWgVbqhndvdrVam9YpFUgEVBgEodEnVU50hCwio/gLEmevDSXxuD9I0
A2mDgdk7Xa6CqkEIKWprvIx+YCoKNYo7r25zoDY968cEFGgwqxHyN9PkAG7UbYzlXt4NoBp9lw0g
UbIsUKvhjuBxlBackc0ZtQidpQcaVk7paLDKzAFznrKjRLYtGtiiTrBG/cMvAGdC8c3YI1chwrgb
UmsyD96oLvq31vg5e375UDayiOc2zc8TsI+gPWrgwMJ8FvazNbWlPNmpN96LEkxoMKWa5mEq+/xZ
m7RBSsYv6qPovTRizcJfIfp3Y16XfTiPCHmIRv2xt9CfzNHG7240zDoclol3gWooMH4LFYFBKDuN
tmt87xyuwSoD7vGlau3Ggb5FWzyUndefmGOWTcy9DhxRszbkLYyiCO6LbB+JPcsy8U82PrLeAQaL
uY6bhTXNASPGsQt+wFPnyxZ8lYw9gI7rfyOu3jOten/vyshqXwkuccldTWXi0ZcZvKWiOI3ICNuL
98HN8WVt/2cDODh+CZIpFqZGvZT51woOa4BTAlC48/yNDebajCy1OyycwJhg4pGTYbngoSH2BiNt
i519yNYbVjsoDkeGtliWKhHNElIk8GYYG2d1fH2X837WiK59LrvadnMkDEEtKUqoEjNUQttdCCAe
YLLm94FlIMKM5rLzLe93N117lOUt4V5uVBOIs/b0MLoLOBxFMQORb3ifU1/Q6PpXvb8vp+uydt9O
YR9gXs5bc3/L0/4FBWC/rj964xPWNeyoKMjApanAgaLTT1ZYrxMqvd1y/LLwjyV16NpCaZ5cEyua
1yfMrtUdiueKl7Qr0mRsnGIn4/X+yYKubZRycEbNpSumZMr60NVVxHkLH6VvKQUVz3q73lQbI3dd
mm6kWE66zB2TxfmFSRikvIxslM9ef/r7u3O6vv326hxeaJSVyAj4D5Pdfy1Rntvyy7pmAYCbFTed
Aq0CJYfX37cxptZ34eaQlvOs+JTkwIpmTh5Q9vljT14dUnMcYxrWd8jVz8h+gblovH7swavQMZQj
XKZKH6GjBBpPTrHG7vVjj75Mj3/iasdaa5kFzM8mdb8AhAvi1cdixLp4PFsI1h67mxI/+6ZbA8r2
RzXxEGTgj4Vs99LB//x0ahA4fWdTlYzE+uPgriKAYOPX5A6frjfNxsBc14xnvpXCUldMSdX9SMUf
OrCX1vKxMZ8f2maMPAJAarfsxO+tUUlXHwPcoR48jEpu6cAZFDCoO5+xMXvd1emXAkfZzBCrJKq/
Bbo+SHXisO/Xm2gjiLqrZd90SetJ5F4TQNtqFG7JeW4AwGyghRZu55yrpm4P11+1scCt68fFYHaC
4rScaLN7vnBHlDd+6rLluOAAZZju2bOzcmfo0o3eWDvbwOzeKaal7ZKm8vs7WxnznWnhcj0ccYh9
08Il4TA8aSKaIkK5vGyC3Pfah0z1dhEQnNlRqCIzNHYBD9hjJsGn1bhmoVEzTsV3gXTHw0h6MAdH
4tQ8zNmCs4OjHAE7BGAKcMi390hTW5+yih3CqKHtU9OYmEseE6YT+N8+Xu+SjQmytscpfbjI8Yzi
0ZxkwTzORwtF4oin4gGKA9xaFkXQ+dibN6otdyb9xohbV6ELZqipzfIx4Rqmx2DbP1KLQHTijJGZ
2R+bjOt6dG804UFoziOC4m9Nv3bujqxwqy/Yfyd5p002jfipiZ3du/LM81/XO2LruavgYbmZj4zc
MCaF/t6Mv7oP2shRZxU7VAuSkGZ4cGPc5XURclSDXP/JG1FpbYZDszRzkWzy4fiC84kFl4m6cH8s
3ccq6pAt+G9TCzKAPZZlfeK2LzxdkM2d4fW8R+HYGIXr2nI1wL+g8zEKy9EebiXlsQEX5rihIKyz
he1s7jba6P8KywXYx/7Sjok/+Cko2ZWbzE1nnEZB7Z2ourF/XFeVS4sbE05WY4Jk4LlD745mGfDp
e1fa0Zh6O/F0Y3zalw/8Z6XuG264g0CgKCcV9eZXkv7YGUWXgfj/qV26Lh7Hc7WoW9xnTH0nXnDI
FbdNCuxKkzbGyUNeBcboJibc4Jn0LAZJ4UzV+V9AzdfI0LRwwrNhAp4Xaf8wtnkblZ3NsOdMqyMx
mupULATYeFU6B1Ohyqmp5vqFC8s4Lu0kbnqeuYdGeN1xbP0+rBd7CkoHQxl0Te/QW0hNZYPsgXQu
6A2FR8CxGEt5JyzRP3UoYAKkHTUNqbLqWHY6u2euss+5OeLaFDnpe9fujMNMAfW+WOTFk6rViRKP
PAkJsgiR4Iiafr8n6trqo9VSLmFPVSiR9ee2Aiq9hJvhySBLfXO9o/6qSN7pqHX9t2C+dMYWkcSs
BhSgedVwFJUq4gV1+UgKZ9oLoAuYYlGAYWCVqAhvZpQ92lbV3JjmghwnbWS04Po9sCSZ4SnSVEbI
teGFxHWs+66f553futESa8Zo7Q8LIanGtKPTi/DhgmiOL9ebYevRq3hqyqlqLIG7n7JLlxNhEz3D
2rKPrj99KyqtlhdW2thpWOOYtMU3Wr2Kfg6FexyrT9cfv7EDs1erjA0F6+DMeXqGu99x5JBegrl7
viCOF9D7A6m1FUy6+Hr9bRsSbWqv2qrO4bcC6vbla+DB4KoRqCvmvzFSPjsNvCHG2v1qCvaa+e4p
W+idqMCnElyHpNbfrv+G9xvUWmsq1WgAgCzFdFY17mTszyy1kGwtkT/cS6S8H3+ttZSSj8hACBiQ
nv32sodEAkJBdZrB/OenaPfQbhs8PWtd11bzQTQ5aZvE974P4qkRj4433dI8C0xiHpi13IumPNdw
txydH4SJnWvP99cv6LP/G/algqNTjd1xYpgahcznRt5X1sfSadZaUznP/BLJpT4DcBjl2W1j4IKj
3Eun/a2A+f94Zf09GfyzZM0eVCt2xmTSj7w6KOGBXMGnHqle2M23HjP/DECywbNnznHVAxsmfGLp
zw6JqpnSLz2uPm4YuyTyXWV9oZYFb4Hrg3JjyKyVbUunF3i35DKhfhXKuo8ZqZ9a1rwQ2n+arfTn
9de8H6qstcoNnhpt1+IO+VJ8/LQwBVOoPZn9+4HEWlcd4ZbFbLQ5DwkED02QIgcBWwX+s/LHSDYC
LgSWdVfIPXPKrQ+5/P2fnoSzOMVtnADDfOQ3TJgx7+q36220ER/+hq5/Ho0trNfIHBWKGgodQcQt
9Y1bVeA61uE7YvutV6yCbgtGmtvDMiux8/l5Ks2HjtIDV+Uf6Rk7kXZjmv5FE/zzFbxOle9XMJbz
dZuGlMk5rkhJDlNBsh1N40YfrOs5DbPxQd1HJOjbCVdj7QLnsNLag779lY6+N1lXjeRr3y3ZIJtE
Tywy8/ax1gJ0ax1q3IaKdLlXlY4MCq2pM5wnGGCGDpDe2rPDApe1RZ6FLoOVATxUiMsO18eG/+7O
FBKP/w67tO8ci2Rgw2urj1Vqh17B7qepOvg2vIDG/mkepmBxdkpwthp4tXuj2mv6hQHUT0r1AAOA
56xHbe71L9marqtnoxx0mUbQExPPACGiJlFXfbcsI2T+rd2fhd3sDPWN96wVirNh9qWcGtT76g5F
MinSBuFSjnGFa/1mCbJ8Tzq4MafWckVezyznTQNhd6HqP54Lq7o+E/2DVcPgBSqJZeeMu9Epa4mi
hzvICkXqMoFfwQCTq7GM5mUvEfI33r8z6NdyxN4dx6YvdJ0IPaZnTtuLEgECEYZi73vX5SRIfQf4
hVJ7MLLNw47nxmEoVBb7AFecjL9mMUsNiphX+7dFVVr3FsfF9fVBsxFUyOrIl1moz+6GBSrvXubg
ZbDPcwW7c17t2WFudeKl0f+JWqCVVKgRwZw3VWF/N0aXnGxROX/gJ5FHdKn2CC0by+1auyW9hXPf
7GRS9nZEmuYXTO8gzi3HXxR3IbBUcl6ut9jWaFkFsYxkbmlU9Xx26xmmPEBSNfUH4Y0WWUUjC4Wa
pCxQy9CSR6t8FD3c+BYdX//lW329ChB2Ce46nEkxn8o+YvknZS0HpX9ff/j7zQID7P/2MwRtCyAg
pj5PJnkae+tY5R8ty1tf+oIUnLp6QNRkrVn/8ouSvzF4Eopg5pN3c/33vz9OmX8ZV/+MU6Gdfmxn
jB+rcf/glA2D+2J4NHAAhvys2mmk9wcpW9/+mhmjFvcnB5U4XwrcV3yTcJdsyqTrH69/xfurGVtf
+EI8ldPWJCiVSmHFhFsiC6IiQgg9Cenmh7nhxZEZPixwSxxqLx40eni6/uqtAXD5+z8N6NVCA5Su
3PNFRy4cdkJh9vePPXp1YNaLT1XPUZI3KY7br/kTOOofiv1srRSmneekOfxVz9Qbz3BMO9l62plu
Ww2ymsss5XQcebec7SqF6cJYT4Hh070kwvuTma19Asou70yGbdHZRKL9M3QFJTByM4jA3P5YXpOt
lcJk7mnX5RZP9CjfFDxEa4OeFKen6726MePWdgGORCQtapsnFC6e1fCtlCATwWK12cPnbL1gNaXT
vMBVzkz0ORVtNLvAuNRZ6NcltnPd8fo3bExo7/LqfwZ9JuwcKmRsrZT/nAkRCFi5tXBEE+R2LN2d
gbT1HZch8O9LFBOixuVQcqG43Tua9wkFA+m2S/UTBdptpz/e39dBz7V6javMwoDt0dm6mBPN0pfB
hHKRQJvmN3jAnWc1Q4a559yx9bbVnLZql0KfCl1HbppI3TpQiUIXOQCESNhyAJcqgfPaxzpptWJL
m0xmgSxmUsMfOqfWzexOnwDQfoBkMjJaa69qagMSx9YCDJhSCRwnsMAOAwM5P4Ot6LlvpYwzwucI
qVoVTIZkt6i75iGwUfxhaKT8VfV2uZPK2WrV1RJf5IPmIzOwC+L0MEkgqS4DElwPXZs3cJdbxiG6
3qgbb1rLMzxKp5pzE/u6tD5NDgn87HEy2WM6N3G5gDU0VztzbOOWl625BdjD+XY/oFmdp/ZWnLrA
CQ9dcAOh5lcH4vCIPS1n92wcZfzMzyewIYo3vXMg3oiya6qBDQhaMQmvSdIcRlxtJydIjnUVQG28
V8+5sUysYQaLcEqTubjELOAtK/s/jiE+FjfWyg6PU2qWdVnDVv3r6Bv30LwEQ/FtmtXb9TGwEZjW
yo5B4NZdcTEkczu4x2oyphcFY4cYdpv8JOphr5xn6z2rWFFNo8ABSJkwdnyjwzft8qMt4TLasp0h
thHG/88LoCoLmGi0sNKeUpko2zuizC9yMHWDRhNYKrTWTp9sTZvVpkCJFEarVYaiMFvkcbo0PGqW
4o+TkhejG8/GiFtWMnl73oNbLbeKBwJH9b7qUnbugEu47JgBD6SLFVN4ml4fAxvDd633kBJmsqmT
zwljLrurUO0Xolhf7uzKt55+acZ/lj7IVLwGx+M6sSb2YrnV01LSnVC50edrawBQiRguozqS2HJc
ImR5ZADSMAmGGVyv2iqLuK2AN77eShupfZSu/PdD2qn0zKVUKfihPxf4hzmsf0nn4sSrL1Xq3hiZ
f/TL9K5i4tFSfWzlH7sbYWshBoO5badc3SapkIdUwNZXuMMjTL9+2r27kxHaiJJrHQYpNQyxdEsw
P6sb4mVR3RPYD+wV3G09fjX9lwqKQwyEJUl7FjT0vinTYBQfw3cxZ7U7aHCTPhi0Y+fG469ZNtgh
7p9f2ZTtrZQbZ7K1OMM2rN7KPU8lXNjh6MIZ8sfUw115sALkOg/5BA9oc8/1ZmtUryZ8qxmKYXp8
zeCCjdy7aTjmcBAsyj+kokej9PZKwTZetBZujNBG9R28TAE8UI8CBHBm5qhg0OknNZLYcX13Z+ps
hIC1hoPAFdObtLMkKm+PuHVHtWJ2uj4rt77h8vd/oouqRllBQCaTpfyWZuxGFnezyiNjfoJXwE4E
2wj4a+UGH2CtSS+2m4JQVHRV4HzrwByboFTToc7hKV/uyTe26rvX+o0Zyz2R5kgSg4vPmpXiFm4m
v2E8FI/ZeAJNNDaa8safh5MQ9Hi9DTdWmLWyQ8iUTAZh5rnMna8tsbOT8HjCStYdRnPeGwRb8dNe
xwCnEPasYECf9vODYpP5OR2hJdOU5GE5C+clY7Yb0M5ufmS4XAb6G+e9zjHPiph7S93WcFlFCm7i
9s3OGT2zWkVVVZMDG9IXf7Ju+rR+AqRhj1i49aLVJgEpXh/Hs65OyhzO9KXQ2YuXLuxeQTxzIxsT
1uuFvUe83xqgq4ixaPB0IaNok6kR5aEtSw4bM8cJG78dQxw8jZA4YCxVcndfupESZ2uRCTJ5Fs4n
WHpFGbg8LmFN/TmLeWRFFaD7v1BL1tzXj/q+jLOH5fFD43RN3IeOzebALZln3boo0lSOQ18dt/DC
qoIBL0DuVrOzxdsaq2v+Pi0BxbdmjBNjkek5G00OkvNQPs0usx68fGyfmVb2XeMiBR4U8Ld50TUl
r8SQ5eOgidzZ4Gx07BrUb9JlMvA4lQj4LMth+goAnB1A1fJlNvxI2xYOabXY0advDFnrsnb/E0pp
7ehugFdSUs1VXBVG2PtLAJsDSDJsFDrsbDS23nJZI/55C5sHu9AeWaBj/my6fWDqn2z5hgiLM+4H
+V9rCn/amBL5caNKeFufZ8eDYhb11MFg9ztNtdUvqzBiqGZmXs2WRKT3jeUfxv6iunjx/TnqSXGS
e1ZTW421iiK2rHEYoxVJcp0xVJbWxyKXsE1QyVLkiR76j52RrVUAIbPfouLZxsxiXhcUVvrau9Y5
s/UeoXSjwdYUfEBW/EJ3Bj1Diqcba/5uSdT/pNOiE8g7UfVbcj0GcGyqdobZxpZjbZGMZBFIrqki
SVEvbygKesXKergehjb2smsS/iTAsbQIV8C7+DPIRLK6GxVfnmfVm6ePvWJ11EA5dSoWV3hYkYfx
EtB/OEvaHVors3a2ZO/vaGHy+d9p2BbMKlEx0iewfskPmelqqEVH9jVjor7ve5Q1K2ToObKgwJgY
Tmp8uv5l7+816DqwAjHGUZ8JZZsU8ggsX0hN8sBz94R68Z3g/X7/0HXQ1Bwe6QDDFUjhcQ3GgJU2
R88eqrups7oPydXoOlaacy4qOEKNCcGlQDBJfcuF/8phmx2l3bhnpbjVWKtYieraNqVqGZOxo8+U
6CnIDf+O8+5+nL3v1ztkq7VWuzIHTg5OBbfXxOqzGHX0h8ylQcP2mKJbn7CKLFTW07JQA7Uk0kPl
gldqGdeNPZyzvOXP1dDYT9e/4y+i8v8v6ek6xHisn5p8HvsE1si5FdhdV4XuPGRhRyc75C6s4UbZ
u9HkXG7sIHrqjhnHFX2R4bzAaWOe/AyMA1RgLvCQg0UTsMr2eQI6+0Wh9BJF5BCzFIQq/M9VduPx
0v2NM4aHc2xTHVKHwTQvtd07CFqbY1eiMmNoChP1oTMNtFRZyG3/9/VvfT+40XVwa3uUjjtdPyWE
Pzvkt8/36ry2HnxZh/5ZnNO+RfIH5sVJpT5Zw4s/7pnFbj14FdCkawocJyV+sbqvsj/Iu+/EsY3h
u8a9po1fSod7/rm9AFg9IwBZNmrNj2kr6Br22hrMExkz+0Q5MvIsOyj4Beex194bs2PNd1UT1NcW
93CPXC7n0a6WpFe6+wNbpuEO3hx7tvFbjbTarlBRZLnroTCpydon0/aPjeQvkNrH14fjln547aAx
zs7sCEL6pJlIYQeWAToWYErN2YcF4NGsAHOEHp0fMm+Q96455o9AzC5HHxyMpza3vTunrIfX6z9m
61tXAQcTksywCekSUFoPaTHeuaJ5Nei4o/7a6LG1ThmuLf1AwRtI6sIPu/YVF9tHbT7YqMC//vs3
ZspapqxA/LUdUqCaZi67cGjb6iaDIcPz9af/fcw7UXKtT2ZzoToESVCp4uXQ3ow3MJ49g3k23YFG
X332ItBSgzHubsb7+Vl/Hj9bP0gfNL+zB3hQxK87nfT+vpau5coTtTvTNjv8CuBiSuMHABtR0/W4
rPxhQxh2/Vv/5mfe+9bLEPknmiFfBwqfo0ao3CYQ3azCiheBlCY8LmoTMxnprnAsTB4OaS9hrl67
B4GKuh8CRLMbOOPwo9TwhhgWu3zOkMMGlN41T5VM27CdxuxJowrls5kvfTw5Y39XD5UJD+9MR6Oj
2E3von4I54TmnpOhfaC4InpNM851xLUp/9hdn0Jh6uSnvp7Gu2qBJiagngGiSOs2Udo6qISpxcVk
tI9o9ZYTf/KjrB+BxymoOqD2qbuls57ge1xzEZSSOahHJ0v1mueMP5QTx0kBFCTcF5R+XGUZIC8w
Sn3MULD1gP2l2uNFvD/jED7+28zG7Dk2JBh9Yvn3aoicLJZOtNOFeMT/96C5ThwC+tiAn4Tdg8yb
sAaYODOQyyi/XH/6RrLNXFd9LT1lfHZwKsmLRWQRjD/9IpBpD4ypEOSElN/y3WKs+MIHakSMd8BU
UFXtNdzWVL/8/Z/xWQMTZdK+ghTA+jrYZgCN1E4Q2XB1oWsVcA6bVLe0XUwwNqi4Nz3yRWdDdT9L
y4kMw87jfs5ZpJBxi0uucLOdpkYkL+wrR0/LZw0fj6PZ1cXOgXlrwq9WoCqXPeiwWCFm6aSBWix+
53et8aBsWR0c8KeB7qn2Rs1Wu65OzaJl2GmUeBnrmxOQRl9s5Md2ggoSg++OSbpGBVeKZsAx48Y0
bVqeGE2W3rIUe9leZzYwldmSSCutbsBbQl2QRaxX2bbdD690YWUDoHAzBlNelT2KXLLhLmW4apky
J71Vqp9ixbWOLBRrHV0sYsngF0CGdTw7EncxxwBUJe927NsZVKGsax4dgHDivFfqZ44S2iY0yDjd
6NQTMcF2N5iIoW/zfjZu5dzC8wwOIY+mbi966Mp9XAabfJN6gWW3Eq5bQCRieJHd1/NXXvvtI1TN
dtypenrl1HQNwKxq7w3Zbi9sFk2OywJTjcDoeHvKpgzpG+35VWx1VN8rKH5PXNf6O0/J8Nzl3E8k
UXDixp4/mqrlr38cKrPSTD6kM9Dp0kYtgtHN6R2o1mkIF2HdhUQyN2gGoKykzItjpWwR8rn9LrOm
Q2HeZMaQEzffrVGpOM3ZcOgWQMFK2qdHidX5ETptI9Ge6k+13Vk3w8iaEO3dhSWBDZzuF+uNK559
BwwSdKKsdaNW43wNxFx66EaRh+aUtoe5BX8SIKo6Mj1nOmQCi4ZjtChXYwViUrv4iPkW+nOi8M6c
6DLH6QSxEvyT7DhPm/KZNFUVzjbhYQb0Fl5s5DewDQEypgZKFZtJ8ZmnZh2PPqOPvnDpwU0hJJZZ
a8alAQw7I+OX3B/rI6tZHWnsCw+SO90j0VV+zjXPHyaz8mMPV3cRLKNV5OXDt8mb+gfUxnSBqWr2
y2vr8gvQo+pXQyYVN+CkwxTOH/a2Le8neOgacWzAWNY1IFxJHGwhgmGKlyVeYvFQqJ1N5tYLVudU
xI0KdZxYzDkhSYUCeCHUqWpof5xH145y4pzVpHd2eRvpbfo3L/xPaKZOM3fU9UCptAY46liXwie3
Q1GLUvDrs8fmYHaAt/Z+n7307pAel8GSj67QNGa25Z5SEzuOcqJVuJjWEo8Dnw7CyOSP6yvXxpK7
5pc2pq9yavZIPwxNenSBQxHQSSvbDhZ/kB9Lo9I1plyOALr5HbAiFu67Rn5rgr9lF7+uf8LGRnrN
Jjdb3nKL1FMiL2ofjMNJ3GcaFxfFTk5zY3VHjPrv8opI5BMbh/jEUjSNG7F8HYb+psXs4bC0M4cl
TospMirzXBly56Ub69y6lKvm7cxSA0s6qwt955oXpvACnHDvFm1YYPWN86Urd1I3W0242t/C0sQT
tZVjkR8Q8q2qT5/tjJuHaTa+QkDc78y89wcbXRctZRMtZuXhmziAuVq656W3cQNe7XzFVpOtDmwO
43lLWdMD1tVGWDoOI8SXpq7DzPrNpw9dpNB1wUvXE6HlZcIgIQTH0jy3os4XR9u2HkFVNEPLmb43
rvHn+tje2ICsq14Ypx6uUS9v639q88nTO8emjQ5fV7kMRgawuI9zfLcg65jTETbDKqGL/p4Ne6LO
jd5e17qYoEDJ0kAdvwa1tTTywG1gS6rpzv6J2pd+/f89PV2Xq1g5UxkbQBNXlXViix/55e1Aq4Nt
4UoPMNFKxia/leoruxA+fzYLcKZCx54yggtosE5PlsCWoHqphyj15yPzXsDuPlb6rRB1jOqsaFRv
+QiLJLiMM+vYtfYtXBNT0CKdInJxv9GW37k6Nw5IpemxIU0EOozJ+wOsAB5TpUNZNUGHav/UlMj6
AQ9+P1ongVXtoopgWfA/6r5tuXFcW/JXdvQ7+hAAAYInTu8HkqIulnwp36r8wrCrbN5JkCB4+/pJ
uXvO7vLp6prZEfMwER2KdlmWKIoE1srMlTnCTRYcVqD7x9ZxQmzWQfIgTaDcqO3eCudSOxQvfTNA
GVDXiOqJ1+Yws3WHaHVP7JLMu1bj3ZS+iXa98egaijQNy3S3pkhzNXNQ+sdkwH0wvWkV03mKCwzh
O+631n2rx3WfTHCXgRWmv6BcA8DY3df19ABL32Dyonn+4jtRmZ/ybglcP9ITyim9adR2qg4zzLIa
98FZd2V+V7YdHK+/dA8ZiXCOUwQh66CF4oT0fSQlgfuSCcaCoSGwGGHSwQLXTDlua7VzYZqE8M4Q
PpTWua1YFS7JEBT1t45HenEwbRHT+jbtFcqeo1OfGqDX9E4QPIekAcIO8qmPh+6UtPqi94YQGVCs
oDGQ2IDoG62GPmCgqwsP31qcyV2FxWAKOANhMIddepHLfZs3Ad4NWti8jXJviqoBipU2oPrkTWgm
xhDF7jLSoIYeDBY5m55DF1bVYedusgxA+grv0BcjTuc+m6QwlkSe7pSLyNZNCEe0GME0CPK51/pO
g0SvxRRpeLHRtYEZM0TOHrDlL24d5w1B0TuGvXOouiM8a4N6OibzE2l5kDWfOrZpIaPBlM684Pup
7qfswhO3cOsKUMEGtYOOGfQBfN7i3sOnn5/UdC3A8SJkKlQT2k1MS8piCjCKDC/ME9RTqjrpb261
rTAa9ZnboPHfNHml+StkFJO4SLoxQu7DT9b+HyzOH926ZeYbGA7BGaDF6hySjjyLrEFCcHKkmYyg
SP7JyvajFfNDdYfKfS29FHs1KvB+Mzh1fd3wjv+knPsB2eV86D4nWPSVjAC08wqM4r/CLS0i+jYd
pyDpmpA6nxf7swnOHy2fH3rP1WH5aL0OvJqc85u0Hb0LOCYwJH9otfv3dpcPG6afJ0lic+wull5p
iGicnylN//pLgAn+9wWT3/cz4ZihQsEEx/cRXSTrf1IX/fVpoR/HvxaU7kkKK1qMSR0tDKqbYQhg
UfeTTeVHr/6h0sO0gZ5gyAsbEQI3VNvDnYyJ2e6Trn/9+3P+1zsv/Tj1VfHOTwxUeRduyR6QEx75
s7On8F5mpf8TxvqvbzX6ce4r410zVmsDfx1/itLibRjfJn3DGQEbl/4EF/rrG4H652/+T21N1Q90
nQzA5b60JtDD+Mkv8j10NDteOm0oBuMFad9dV03774kMqf/hzraVgP06xZlT4wq/95uG2Kgt1yCv
7lBT/puf68MNvnqICarggnjBnOEh4/4FBM2XJXVQOnTt52wt77lbfGMjslj+/nrw3lut/1nG0I8I
G8wcsWMMtX/IqpwqQDODf9ue3d+CoWXdtYVx+wVSntC095gRDdZ5AYQyMAv0i7L0os4H9gXTJNye
3GKU0JI6ujS72temCdJ0bJYAaU31N0dIuLpLibCHGl5Uly11RIUOtFkQIz8BNRlt3+zK9twFIEok
9EoUR14DEKBeB35LSd7Cx3ta1gN8SMhW+5hVB89k96qzziVcVtz9VCfwWXYbEy+yX8KC8m3V9eIG
Cd2oxiybYQQj/HiZeHPZ+8VwV6a5+px0Z0RZCxBwOw+WBmEpRQsERc2P6EeRmeVQFBsZv5Ju9mmE
sXK42OWTWVUFZz9ONsbLsg0+JolnjQiLqp0U6oZ2iVYKNxachTFoZ+zFflabuEvhK7aMsNvtMr5u
Vcmc2CEKhRVB7UYEyTZ1U/uRaJWCFTXwkQUW1raqPuXKvgqORDGRLpcDwW4KemgMZ0m9EF46j4i2
fiDTbKI+71EP9cRsWZU9+Si0g8m3n3OaqD2C4WegQaiwmrP9Oe9tG1advKUVO0KRVgCjb+djz7yT
6NDnwZLeBh5c0WKd0P240DYaeV9vssG5V43zRAocBsh9xGZ75XbCPCmMdPABc0d5m9qVJMhkVcTM
dHfQ/XwDjfzm9+2RCXnnFLTZqsw5wo7zvp6Wbe3mJCjEogPuzjxkajgWiZDY2HonAvzDQlMk8Tro
5lBUFYpUC9HNHQLpcVWI5NjwhocUIdQtwDt/RPHp+PaOFXKjyj7yM7Inuf9NsPymbtwxgJ2iCVIk
M0XWKB1ApxKixx7CUcAhEExmPCV6V6eQLGcNPwBixg7rT9cDPF5Qfza3AH7tJRutDWrig5Jx7Be/
aIsdjAGAsa0H4hQqbsp0gaYOgU92QO2X+k+TV5542arAmOqzP2DA15dP+Zp/SStdxt0K14KWA6Pw
BkiJgIhUUcKqy3qmj6VKHhygZIOYNq3iZlP4cN53DQoqWIDGomrWkNc2jRCPJiOP1V445F2cU5JE
xGjMKTGqAzkVLBIjfy5n/62qxRcBCgkXd/pSrfJK+8iwHIv+NAztMenyU59nV0veyKCu5r1u5otx
5J9M7kOjzM+SgRem0nTP9bnBksMn1TnHyi2umFt9m6v+i/CdI87hofVdHXqZKyIN18q9TeytX8LW
fj5H07EmOQrdPsvWu+SrhF4/b78Wk6I7zzX49pTf7GoOR+2xSh5biQuyXVkfwLjGC0uvaQPtu1/y
5p36GANofdHOnE3bMTq9Y7mzSSCW25CUvTi1vO3LeZv52clYecl8fkyKpPkK3zS0Q7pOI5hrfe2R
ax4XXd0FheOcCiRc4OqB2wxyK/Fe1JFgN9QdFKh91OTFF13hQmpzgRHtpOcRZu66oMqxrY78KaPT
nW/1NjFznBQKqmuvCpUS/oZbMu0rt803PooIXNlDG3Gr5yitkUOvpnAwBXy41KNxSfsIVIcHfi8S
NGb+vVihZuQwnYctE3xAq5U523EssLa2uLpLBABuqH/2dCgoEuxYigQEetGKs8kmLRiuCFOCsE4f
rGvTYG3k69iz6wksWwS0P92YCo6+IpVXize7ESnrR12bkwVYG6wM1nN68u5F5n6tqW2iOvFZyFPP
i6kLLcHi+W40jdW3hE97kfXjZk2sA0xC7JCHcjeQFoTjmvjXlOgFxLpzVSzTs1OXDQKGex4Mpc6C
YV1JRBPvMLj1FZbAW68oKMBI0wZichEZgolQOPdXm7IubUAm5oQw/D7NetZBY+CzgFa8Dapx+ExI
/+AU3adS2mvNVoIOA7V/URdFONcG/VvR3cE2V4CU4F/1vDyk3oAw57RCt5KriIjhCQRH1LoaWQVC
oxXu1e3A+7g3tr/IM3MEqHqaEclQNu1RgQcJkkki3691v7h2fmwWhBxMmh86oWzoD/QLquoqKDo8
EZm7d0viPzXd9AS3nr2bOEgkIwyDPzn7kidEb+dlelpTivTSqTCbGSbRiFtIowUeuXAhD9N13HBp
Dr1jKgQhIp1iWPGhWiGvgK5fpRJtscwWRCN0/tVQ4+UdUe71imbWUWUNK3lSY2tGhNfoIWQjhUW0
mudX5QOohxbMBKszr5FQ6QHhQE+e6KbAzvkbNhyACXa6GH3twn5sdMLZR0BGoAotTou2SWSQgBn1
iq3bbsY8HnTNIjcXBJttqNrsipBSxp6C623KkP+blG8iKza9RVfedN6urW2OEAA/TBpoH7hzJxcP
BzND6u7OR3BQblDz9vOyrlksXVuGY+JhhqkX7c5ZEI4qGOjVAYXDNqthI0KI6wTDjD287ZshhGnu
C3KnIQwwtg5BY0Hl0UkNsxgEWSQZ0AounJsmhdKjbsGS+o28SRqAB72D6JGWpdt6qDmua4OsrdrP
n1wom4Oin+aID+IWE24QScl6xtuV5wujWsvLeRrsNcfY8gUZcPZbby6vCrh+YZsyu6IwlytCV3BZ
5PPdPC4nomH9WwvZR6tlbxhs+eSm9sLNcn1ypvaqW5H+atthLxTE6ZkcVGgS+QLWfN7DEU+f8HuK
a4F7QA48JIK7C9LmkryEmghm/jkzNsacALvRRhVXhablhk1OEmrZto+2r983sDTqxsMEe+baRWIH
yetjRmC1NSwZw/1w3w1vdV1tvG6p0AGtwYzdcpTFjYXA+hz5hNo7IQfY5W87M2Ez5+1TaUcki3T4
SgcWraW5qXhyZ+AUUMJzaUiGb1bxIC/ny0Z3m86Ztww1Ppx1ujacEOar7XCZl3k0IOpQ6OIu7Y8T
StTKmbbQqstwTdwLrRDkgZyMTtOX1W121Uq3ZiiuuSkPZcM2yOBB7GpzkfRkQ9l0rAYM8WDi2uFJ
uHbqszvo47T0TyXvzjfTEioPiVXMSyPhYM3FdpWFvSRb31sVirj0xIiGFCgNK9I/NlMRu226Q4GC
UJ/kunXqSADua1v5JZ/kTa2+Gixh0I9dVwuB7752gnQtT2NqjytDIE+blKGw8qYtSkAy2Ja5BVnh
yntrmb8RjoxksY77CnPiOtWnUvvRQvgTLXBUJDdQVc+vWVo0oWhQojIMNAAGI9w/NBCRdVCKBMXg
PKGlDGtsTYZtcnBOkSXdLcsl6MB653ZJF7keKiCBBnfSy4HA3gSu9OtdZmbwtyZ0Lfy4UFwJzm8g
zkgCoVrsSK4JQBYATHSx/Y55u3PHR9E/stE5umMWtehkNkNVOUHNFkCAVVLB6lnQdut0AumBXRXr
zvci1bH9DCXlVnYOxl6NoVvfkKNtyuwtSYEX1ZLDc3CER7Rf1CdbeGkswH/EYzLuJGNYJsZu11eJ
ibJ1dNMAyEgZJpTQTTLMZtPo6r73xhhgIO6LtnkufahOTAfn8UKd1iTbTC48kPiAMzeM9GCx3uvU
AVQ1V18mJB9GSc2eOVA8uoAZbRHVAHCfQ5fQ4IQxt6PxwoGTAUXzeb8XXprfTM7CUVjUVZgNSMTJ
PSzCHQc2xEzbRg5ExIHWLcoq7aZfFGLE7jqOAE8pkL5R93p4bkhTXsE1Rb3gumz3WuEjrR1J95mt
1yteNsWxINw55siY3aY+xGJrgrw1yIIGnocGltfneM0snmtpYgETKwwoSJ3yHWQkAhFeJTKr08nH
rs8boZO9nY1+LvXsuxhhaopLQ5cmth2rBNI5aX4sK2cdrssBCVObyQFt/G+hQfQj14Boo0rP7eDt
fT3YDW2UuRSU19d/3+f+wA+BfqQcUrBoPTLUsgut7a7Ggl4ZIMGQagwc1UXhXRa1v62WfZW+pexn
4bI/fNczDPMnnGIZ+jLr5yWDbEAGbJV7NHtneUxQe9UBTgyh0gZtELpM70q54mcf9gcQzEdqwrHo
3tqyhFuK1/gkpHVGk13BFurgXiTdY25FB/1C7eRA2FdEKg2VdL+kPp2+pTBzWRAH5ubjLnfIdGgH
Sr4gdwpxX90op0uVz/PXv/9SfgB3fYzpTv3acYpiSQ6FwdgzncsUbnvpq1czN/r7d/hrsp1+dNTL
u87Lm9lVhxFTiIjC3mO66dp0FjM0iu1agAZurX4iDfoB6vhRT7MY6N9cN+kuoKYUMJae3/7+M/zg
LH1kr73zkoHQIv8AG4uNIQYxeq+1/om9/A+ulI/sNWQ6wk6+xOgsjQbdBbm8JvmjU98J0Ex/f/w/
OC8f6et1Re7bTMrkAODxuCbDo3LI579/6R+Mt9GPNLUlsiT9aLsLSN3qzbRF/FYW1ffyC9rfgItI
Lj9B3n/0JZz//c83cju2i8kYXBmapApSbCbezE8VX39yK/wAl6UfAE0harFMJaLQio4jAiyPUg0z
Ec9BK3/79+fqR980//4TcB8OR0tiXQzDo1uVVfeEFMs7RCJfINgSg2UOquP3d/qPr/N/pq/t9e/g
ofnnf+Hnr61e+jzNhg8//vOuBX9Z/9f5b/77Od//xT+3r+3lc/1qPj7pu7/B6/7xvtHz8PzdD5tm
gC31jX3tl0+vxlbD++vjCM/P/D/95T9e318FQWOvv/3ytYXF+vnV0rxtfvnjV/tvv/1y9lT6jz+/
/B+/Ox//b79sn+uX/PXj81+fzfDbL4TyXzEY4KEL9OC44LtnBf70+vuv5K+KYtLKV45g8AIWQH2B
Sw/Zb7/grxSTQvpCeFT5SAL85R+mtX/8ypHCRxwyZcqlePFf/veRfffV/Our+kdj62vwiYP57Rf/
fdLnX/jv+agE/pMcCDDDHNBHw6BMVYr3Y3WTF/WA1rj8XK8IfgFzB6v88QDFhA8gMBw69yHJykOm
wKuOkOmUTrg61ddZMzBSyKFcUCkXoCcFMlfg+KPvyZJPqJDn525ZjypR4UjgBoeszqc68xy0J1qG
mBOAVLX/PCfyYph8TLl0/qcCMzfbCkGlUK/Wu6Qz/cEnDgK3zg//+jEb0XuJBA1rSv0/nvL78yoi
MGiuQ7UW2ZYv7Z0HOXHf5iQeYlrWgUhYAC0ykBGEepnD+5+/P0g2ouwtNTzp1FTs2FzGtTOYGm3X
OkW0VyNQbrsc3h98w5dDNvdIfvVfiiXO9SPCrjSSI73rRmQkntK2P1h3TMJO5l875ga2URusgQ2r
gLFCiBXVeY/xY7EmiDlMWXsY8nrasYqElZsgts/H0AayKuFPSyw9jLCan3fv//v+gAHfvdMUBIZV
y3phZJ+HnpM2G2X9+XLQJwSrfhsn1e6kY+lNSrcZGoE4K/mt9PBepF8/F+nqXZJs3CnHiIsUMVqo
pdFDBF5rYb+lUzRY1VIEhBaX0vj6NLb9AwbOi5tK9DsH9P/O8GbnJcai6ey38nwQfG0N4FXynHGk
q4/2RuSA62h9bg8IRMqZk2yNA5f01pyhowr4j5uJENN8n6B4hFVsw+/sWCM3AQzxINcihgD8c8ep
3iu5qCtIFsR2RuGELMyb3F0kohKAxfKzLHNMnW2F4h9+gyW7LdfkM+CKfpetvkBVoyPPykfY7Lhb
VdB9nkBKU/Skicp0qs+kxYCWNQOaM+t7vwLy4C31uUfIzoGJ3mYpqjdjO/ekGRTyFrrJtn7q9DSF
S2q3nm+PAmEMDwTHkXjmhpeTPHlrRQPfHfNwhD1zBP8DZFt27h5TMgkEmZMfZL3YyKy/86mjL0Y7
ym3XuXcKU6VHkJkIwYQs84Wz7CuAAIT5EmI2LhaUg+fDVd+ye9+bXyY6p3AI0ohtHABxZM4LVvyr
YjTAxLOvEu7nyKBFIT+jIdnkRpBQCfSpN8U8Zw/Ub06apmHu83LvJSMMehryPMiiRvk/FXCqw2nm
SgVOnd039dgHPRWfZOFAlmtTEw5TFWWp9DcjwzfbjyPZNV5zX7OuhbmI593nI1JhHddbAquHS81S
ZNKC2guKVupw0dLG5coi09d5NPcs30BYt1kXNw9Zj0E3P1sR64DXRKjMUXlmDRHvCQroXM5PeE2K
+yAcCran8K0Pi05tsyYhu1IC86t99tb7LG6tAYgKv7BLZ7Gxm+eIBChMtrUI2ohJM1w1g23wmlN7
UrwEnGzovFuTb6ln0fvJ6rEw7oYjs/LdXCguCebWc758UmmBq496mzGbnVg5gDKyOd3y2h2OsnJe
OudG9Y24yN0awUMZgl9Z0R9SczkVWYOhVXaxqnRXVNYPqCqyCJcuoDUPyM6cQAmbFzGH6Ou4tmoP
3AxKWAlFcWEZJgGdBGfL6vz4jqydBT81hQFahvUkZdUTtnXIQFq4MDfGF7HB5CiYkQlNJ/UfhGPr
2Gn883zIIoDcAsbL27qJvL6/VGJtkVpADHAH73ItY/8aQSKX/YilBetIOd7DSK46WbrcQWfUPciR
hZMDk263SS4W5ONulpZczq331ZEFOchEwcMPERD7dSC7QgGap7y/7wHgqblD0mvJYQkk1g1sW5Bl
hXlGOzO96bQ3h2xUCC8p+wSGE+QokRp6LTskVazIfO1G5DnRBZ52jbuHlUEdIsq0PfmD68RnR98i
79ywKXv5iXGxBWV20AkIINA6JGQQM0dKVRRYCEKTiS3Af3IIpDqb9gfmZffcFEUEhCGD/JWmh74o
drU6Tp7rXIlOi7icCeJq05sMZPRuZf7OMyPSRqTUl+syweIOMqBW2m3vQy4ve+JuQTS8TohTA4mz
kQnOPzpteK0VzhIRi3GYFdgj1En4OpI8y67B++QRbRhsxyf2im1u3PJPgNDza0L9bbuM/ZZbnkQe
R0orOL5D60p4mKtG7Rgn44YlZxoVNqhgybx1X9l0V2o1AnXDlWwXSuK6TWg0VWsaM7j3X1SrAqeX
cB4ibx5YC0+BcmOmz3NLVNOAPp08lVsOiW7YrEu29Z0qTMokjSXOeOBVXh8actM6s4A6kVylKDz2
jC9FVJWYw1wFGISa0EDQxMfWMwSICfZ3GEA3ONRTsfYcbg3lGLpE7WY5qSP0Wko7b1PXYwKuYV5A
FJsjmzTbiXf5pWzLGJ4SL+ADCjrAwbFQnywTaj+6okS26Jhvs9y4IBX3XHRig84fOnRW4Qw0EJZS
2nV7PYKJpv36peuaZZua0j15srg1a6ViZ4ZV6ugOMYESH/xkswB4n+7HeV0ix3MfvIl1EPjDTVGQ
9J7W686mVJ4UdQC1TuYTFWO1ydtiPRnSHypoE4oUXjgNLjfTeM8UK8LOg6QMd17vufbhzEleVZlz
C7DyEeMY7k0GkBpR18sbCHQWyxxETA6s9ugmmAWA/3Ns6ukOmVLwVyywv4K/Qj0jTojLce6Nxyas
jk0WsnpJNrgnYTME/M2d+4Bita4Kf+Noow+kWB7KpZ02BUqH+BxH5Ax1oJ0qv2FNbreVworITL9N
HQLcswY7Ndt2b1EPkFZiNBkeVdFMKsDAbdYcYJ2JMYxZwBNhoRc5rHI3Ls0RCt0k+WZZChkM8B7f
offeYYR6byWft0P3IiRUszASfhai9Q6MJxcDaeqtGo3YqtVu3Z50h/lcTo3nh5l6UNjWAkSA15J7
v00G9PV06g/6jMGBkNBQ9q3isFglDpr0VZT2oNK4n+tD2sn2UAzK3yseuahKtkszv45AJ+eq6vbj
oGg4Ucg4KfHLcCA3bs/X8P3N5TICQFDNfEr5dE+UV0e69pIyIO3YIDccD7nizWHKzXH0ZBKX558q
XegILn4gHFo/xcpqPtUl5oVyb1BgN03eHGCp0xzogjAjrfBJSoZKzvJTTxWmWiSI3l1OaeBWqjmA
mr8ailqcKd0L0KCXGTw0agri8/2hFP6X1HYvsHtqoyyv71YIbMMxBcsMjpfB02ff6nUIdb+GGQXr
ZG136EbWb3AT8aBf+8scc3ehZPNDWhfI0u7yF0gBxcVcuREAW+BnK7/14VMd5mWr47pGEScVqOJC
fcvS+ThiE40KNwErDyj+/SeKEGM7TUPkVcXbhKslxIX+0BUg9QjYj6DUj6bI08ClKo8S7xwau2Ba
JbcqYuKJitLHmti9eEziVwjsgRc2bGPgUBi5GdhDWDNCQcl6AJmYfvHOAtAlg07SYmMyC4saP5GR
xQ0fKCIR74BzZTkOYp6ha0CF06AphpprcIqT0/v4JFBXR6iqNrassbW0rb9NBNmKrlowq7Tu17n0
t5alB9MgnYkusZk9DA61WMm70eH7dL3qwIaJkbgh5gLcPeXkrRoac1WNxb0zDihFVz1sUE9vJ38r
GzZfY+ryJNB+bBYfFY3p5mvvbWgGF+704q7TkH8Q5AIHinY6XlscfL6mlw11e8xy10vYOhpUz2qg
njlA685CBXIXpRUAc40cM2VHiIINEmlEkkAuuC0GH7j0hNcpNMe04/Ly/gel07URc+cT6OMs2KwT
8rUSkr+NLXlCgswz1y54Nunt+po+oC+CjrKf20jDumkDfpmFmxL7AyYExlvkub4VAxZfxI6BuIHv
MW2hrR1bhu3DhwbXDjEwOgfS6FUGyHz1N0VuB7SFau+7k4ywY7lhAc4tyLQicXnwphbNz9KEDEkw
sSuru55Td9N7kPyk4CBsfwa/NULe4T0HvW1Ntgk1OiIDBrryZQ1XTrFwzWJXlFYFLjNHjFohfPd8
qgRDCZZWB3iXLxsIacW4HhcDhlJmx3b2TSghfQrB181bkcXsfK8kTruvWXmJ6hYzTdPX84myLV7r
/NFRN+6WFWRyWjddMCDSVtS+G9oUgW0GU1BwcHWyACvPtjpfvZN0500TlL15bmf0Wys//2P7/jx2
6NzpZeByS1eENeolqULwaAYSke60UlZuZOnFYAbmjVTbweJaHKb2GzwFMI0gjNiVGYjbXgQFsunR
zuG26Un5jBQ6UObQcAR9TV4htnlwO6yRukZxjQz7eHDl5WKxini6guKrFhFIFYx81ep5QMEC9t+x
kAVDNdQUbw0+8vuTk1XeLPKqwz+EZCi8CDRzfZaMaxWARqsu6KlwCncDcxtYM+kdXAJRm5EXp8IX
XZy/PCyL+8UXbdBInHFhcRm9MzrDHWQyb2gIlk3VPLKqAGFQwPKvQRCqGR9cx+xrD+l4/0+grFP+
tW9N+zZ8xLK+g7/+PwK86DnG9seI1wlzw8C8Ovsd6vX+R7/DXq7zq+KeUD6DbQiVzhmg/R314s6v
mGTCbe9C8cIEfvvfoBehzq+u5/hQpzq+I311dl/+A/UiDGAZ9hHPd1BFcwdqmf8b2OsdfP4X6oUE
R+551IMCxYd1kO96Z7T0T7huimQ9Yxo9BT3ghoCM/ZGhWLtyC/2KYYRsS88KCljns8uhBV0DXUQS
lLK/UQYD6dg0dYwJNhFlUx9hJ8oPEyl+Qie8cxQfDhG6Hg8cM/Ukpe+uAH86xI751m1hoBbIxSJq
0UDCyNZkAqkIrybkTxbDI8ROJYZmKx7CbVEiEa792s7GHOdSrrd+cp6/rFC/VwMtLlIJ8RyWXKxv
csE04CjXwzqtP/ETeveP+HjUPvOAwUA45/2Po84AEqYKs5uBN8Nuhledj61BtU8GEdh8cdsXcLld
NA8HIxzMtsBgKSqAT944tJ7DdPDoDTA5P1ZTF8NqscIym92SVEyXdOmxfCzi1js7AYoEqZaTG63w
YYgBZ70xqZtwzDJ35/IROPeCSYY/XeJ/QKffQaW4JP78ybhQmB3zqesyBx/s4/fh4HTOuU6ha5Wj
A0KvjpfFpZf1ZOym9PrsAEal2KcDMoEAUP39e39wJgFMDAcCoDq4cAUmjnBNfH+96gG1U95rhBsa
fiFcVI6pYPeQWrqAZC2PSY4B3NywdQ8tF/gDxEg55FMBTYGDweyfnIl3gu7DqfA4VwB9cAchSfXj
0cBiaRGjWAKT6jk20/o8ZW5xwjrA42owJPDEOBxrgYkQH1aYkdPAf6jrjTxWuXtXAMV7BPb9gmiE
YGX8W54s7k3ONLqtZSwib3EctFU5EAtT5r+TE99xE3/+Fj9QRu9nEve84Fh6XIS8f0yUYFlZ6URM
a0DyDALWPIBzNN0icAzqlckc2xI17sIsXC4YND3Z3KCK9VJ3P1BcwX//rZ4B/u8vKchwwQm4nuKo
5f2Pnt+rLROEuUOGNa7QA0y56x6n0q8jTtzIQk+N8+GWR3LeDsG7R73LcLc4JVSpTp5IVEZy3qxk
aE/vD7ixdhOvyG4qFLovtGPjlF+8/zD0FbvwZI7RtBzVD6o6jkhOfT8Xhn02aHkosrIj1qn+WPvT
uQ6j/YFU1Xq1mhqas5yBtqbv2h6fBy6B5El15W27TNPBG8bk0vaFOA4+B86YQg8pWh35JJvuVV+M
+87Pmo3vDtVmUen/Iuy8lltl0rZ9RFSRw65yti05LHuH8kpNTk3TwNF/lzRT807Nv/FvLEog7CUj
6H76fu4A1S/N43ntR1n2/1Ee+O5Dh/Hfd2Zog5PiL2O6poNtx//aQFee34+eB9oAP+KPlwi17yGw
pYUfrPIeIWDu+Tu84ypmuPIQTcnPwR4Ru8oKlmx/fynwdcHQf6pxtfD9/vh49b/viEmPi6go4tXj
bekWZ5N44R0DrT5JYfx701oqUzwj7EPAjtZcKbl4nEN+Ju+o/5z5OOfxDujbeFKWQlwvncM/v/Bx
/H9Oe+xqB+ePPuipLn3wOrODG17KU3mfNRayFdvcL+dD6fU3D3vccx1CWe795ijsZnpp8uhW2Wfs
YhzDs09Gie94g3noCj+C11FP03YMZLCVotpHfkzFqg37MKeskiboAe9NU+WLKZ5xe7Cdlwp+/85I
WXAmQ2/dsvumfbVwlNgUFO7+ktyWu2dZZx3SjEatbstfueiWsFLXcS2sU5yM7xJIb1PKMHiLnewD
+D//nSUTKVQ5qMIIVWYQ0dHKfMg5NXCPA9Sxo5RwljHKpYXlKcKCJ51g3wAoAMG83gvh9luIEcVr
nsCwG5Kh/j0N+a4tql3SlMW7WBs2AA2EfnmbQxSLUeYcBI4Rwp27k6nnDlo41GtV4F7uDeUbfFg4
SaRCm6PLKsscXsthmO48bPnW5jDXZBtBN/AYiSdLnAYJzq2BkKCxF2AqcWDvi+BXxMqgbOijmZnh
v8d1Om1MV3UbcbcThhF6ag233bua0IRYzOcw4AklYTQEvnGqlS2DeVM3oDlmLu2Nq0PaJ1K8NS6L
CqsYSTjFb+ardIL3dBrqm6BChsc9IANkxbmNW/6g2DQbtIuuvIB6DBetpnqZVrP3nfnWZW599ebF
QbiLqnLeYCRmfdqsIR8nuJqEM5A/9EQQuF+yYRGa0c8qC733QE35oVMm689Qee9VHI2b0sgworjv
3i1oaPWk4f6xa48sg+pQN5fHbtyn65wV4U0mDj7ld0KOcJn1m2i6YEWCWRxZJUBNSC6rOan4tLwr
wum/32XOUxzn5McmKfKjSe8tDfLgFNnCuJKr5+ycwciWrWPGV8QV8ZX1yC1QXnp+HIqjNtxn1YBa
437G46fScv7NMOEcH4cMcN9jVLJUe+zyhYDH4fOzGquxW5l1bq8zaRnPxX1D0HG0gaNCjyxtjWe8
w8ULjkPFQSXx78cZj+OpbPC3mdr1Y+9x/PE7fDCOrhfl0z/HhwThh8NyruiQWcZUdS8Z4BzcyoEe
gG0qIpKm7F/H6sYOl/YIxPw4hVkte3Gx4l3PbjatEjPoAKXiediaXQiL4rFfqsrf5wjMF1Nr5huT
ZGMi0I3sShZZQF/WipcFqSREyHKsVm208C132j12H2/g67LSFeo7ksDqdQ2ktQaKsXaKNf4yymvn
Ls/rbnO0gP9nIwvgSBXXBd2/AJ7c/Vjuymhvl/SaH+8+jk3l37q0UKXeTxgD8cd3nH3cdPnZFJiy
jZ0/MyxbmB619a8yLvxrksHdQAiRMPg6/tHvnR4bg+yzcmT4bvjkX3BH9mCcU3ZUsp83ZlR6N8Mw
0KU6Zv7H6VYkJbp/6FqW94649+q3VrppDfUdSY0rg7KClz6k62KmQ/Cd2ACg7TREL52XtkwmZbia
exF823SykLUkX8ZQSLyv+nLf0Zl5rUnM/ddPNjEsKNfJnqqmSs+auHf6fHF5zTthr0QyUxWkLhps
SWjwmhZYfiqGEOZvFz11jh09NfdNLcZyrZqiWbk147Cv6MCUhWdvhjY0dlEHpdNGBE32fH8n/hVN
8Jw0jnkRrXAXhJmnNwbcvd+0WHGlGfeRyGO9TG1uKDO03/xyGl96DGn+2fMSvYNKOePsFTNJuLO9
j/0+WhVF3n52k/mnF2p+BiA3QYxN9D5hNQWbsJydE0MsU44t7F0ozUsAY/4U3TcptIddX5Sf3f3/
hJjGB52zm7rDDvRIyb6RL/l9086V83QXxGM6071E80euPXS3Y7Ivumo6O2VmrXgYgC7Kxrqg5ED2
o6ClD05sXh6b8f5qYl7a1hbGiF9xqJOXx2auwuSlp2VVZHCrMf/89/Heif+m5vRp6bFfljbD71xA
jHUGj62kebb25ZysCFso36qhek7yXD899tAwpQv66sbpsav6LEKa4dkHNXk8So63NiGQwHAN2zPu
T/5rI4YtneXkU8bSWtM11iehidw+6vQGphgeHxvnP698z222s5O8PY6bacNE+Z83o2Q8pOOU7oje
KTCUA4vp8oqYTbo/TPcASksu114FIj6YZj9cWEoNl8erWDTIjn00x4JD/xx/vOlY0E8jr7lhCbVl
iVp7c3/TOpC3lpJn6eXBaqrFe5uGf7HDz/UCXq04ZxgmHZOiWHvUhrdqDLLV7N1NENoxuakMI/aw
bUjqVHmzSvwU0XxskldVjfKIy/OJ4gPfpMjYNGX4aef0LZwAMLNz/eQWwawA1BMsdhEqZkRejekp
G+r0NDcBNFY9XyK/YPlMDYDgShvnx0bWToM0pczfImNqn/MJjH2yk+DeslRL3B7ndTfP4akNmvD0
eGVW8XzATgQp9s7ue8XNG4LiJil/5ONlUOYz5TcYagNWloHWHx5/n1Wi3jKnEslBHm9Iq3c+c6XW
MXH175Q3+TF2dbl6HLcoZaDj1vNz7nT2E6fQ4y/lfJzF5BETA6s8apJ3mQ3qEBUNnlm+7xekp1sn
C9tW8jbUHWeTwdnpUfcJI+rWnV3i99C0VPQln63yPJiL3npMK+tDCdIhiihonuv8aKE6f3NKjdWE
aW9F3Oi/YWttq5DCoAz6964qaWuh6UGLwoPaDlQ+Fg9WNK8TR1RcYaejYx/9CGfZv0R1oJdd6Yuz
Hlr3onBQrVvL3QLv2svHdfGaIrmFSAr8KSrps3Jn9Ln121AtiiPPo1fcgSku27oDVZxAeydXkKFW
xM+PDY4aaRS/51Ezv7Y5/yO3+/qxZ/T2/FpAZ6a5RUMvmRG3x8GzP87Bcx3Vf+lMjgsBdLFLiD3Y
icabjtn9FWmSvOqdYSXu9VEgmis6w2DfFSY8mftu5dfq4mu5LqwpdpcOhJtDydhxkAmUEg1bZEvq
d/z82GBpB1rrFjwSNmIkmizBtnTa4EXlDs4eXgU3Yejb5y76yvHBOUG8+/cmGzs0GZOJqW88jUtc
+5OVP5MVukjoHq6mbOqWjwcr9e1sm9TeX9om5cpy0JAug9aHnBDXpCUn9VMdTsNWuO2wyyZ3Y2n6
Qm1p5Kcyq9W5gJGyUgFzg4ZmTmke1RtiSV+MEFeMmuJgq2u/XUUN93xAXb5ME2O4qHSKNk0nn6oa
grVd5dWXZZfvEbKXP0mhVpBDMMdoHG9vR+TATR2s+7gB9AFC+86sMEcOZdw1HvjH5j6dMjk4+jCZ
+hTVqv5ShG6sFXSXfTXj/hFrWC334zh9IyAwBG4gg0w+E/NZ91e6tMafWhbP2RBYX2mm/MW92/Ja
aZGuw9I1LpPlF7sxCdQhQcx7as3C3xBT9j20MqTcnLutK+PoWOR5cSAD0N8hPB6wABnqzeh17Yvj
ZeUqsxP7zexPuoUvGyoreR0tFrmpHu2LVFru6nGs6D2W6jTlpHTIupAvrI2iJcLR4qNwRbYohH4X
9hi/QvE65rT5EC6Il8GEFMY8ka4qGqZ/tLSvXpyU3xBv5MIbkvidVr+Cw7AYW8d/z+e7oMoX7q8e
bYdlGhiUzNhQFUQD/w4s929amONHSmNrKblqZzwAQM7s4qUz7X4xGZOxs4K2eHls+s5midzb7VYB
KImlKhQNlMmB4BJHyVJ2oD1R5XaXeErx8Nap3qNKvIb3vcehfzZlWDvrXNurvOVBGKtkZBJl08VD
gTUPbbSur/Zp16tN17vD5+jAssrpNnZGCJ3Qoj3T6LZ5Nj0NgQoJCcEOdIz7VF8e01DmS31hSf+O
uhHSng+f/jEKpdLM1igi5VZSS1A9sNved0XZuiz+xHjBOXQDcQ+Ad+x/wDEK/pJnefWVNr+akJgC
6ixxNeKBj+9mq7yaxpur1b9fPY65gadvj1djejc89Q25850BEktmlZeQFuuuJGsaC/qxO7mG48H2
GILnSCHvnZG0v+c1ZMsere1PT6HY0Y5MFjBFbH94fH3qYpTFzXFE/9FmxS6kQZssfOO56S0e1xAY
sO1rKsrJRqM8blRZZn+YQl6haxUfY6u6dQxCcfIQqZ38sJPr0p7TD9cJXsGhoBnSx9pknXktPMt5
g/Qybilj9S5mMn9VlvtTZir51QTep2v3+tWc4fi5ZeVtqReaN9fO3x4nuA1YjmfPzW1opNh7/oTl
pt/neE1j52aENEEzx+mZ9Hz5liJZrFt7+hKYQKJGGP59vOjUv47nTfPf5//neBL9P7+H3l6+7YcS
4ljFQKFDuE542sVvrQEym4DKLlmuxm+NQ/trksipH+/SsDS2dW87K8DL+G2mAbCFONauH++OWN5t
ojIEWL6/25MotybMViBxth2cb1CdU8lGOwzqkFyb2QycEBln6djv/9qbovaV+NDHzuP02qYPWtnq
ou4/LEecG1GFN/vHGV1KMEKeiWhpjM166BLvWje9d03FuWD5+UKF5F1H486DxHlh+c8JJYJpwZ94
fpzep151QJQE5/b+0+V909iuWpgtUkrXSFj5dk5/Cwj7OPjtzPr9vvvYODUpTUApFwyt1a2q7wop
cN3V402ZJ8m2jIyQZvm0GlhNXFIA3ecx6oPnrjZgnIxdvreop/91LMKFY+Vxh69p3CvAk1z1u8eJ
urqUFvJyiAfdeWIKH1au8pwto+z3443HJnX182CE6Yn0UufsptnJFSz1LFfUVy9IKWZG7a69uIP3
cN/kRkr3vboTZj2GQFdbOw1V/WuOU7HpRWLu4ng2P4FOjdI0PlkpVlCjnHZjEpCL8N7aGEMcvwkm
yBjNG85X3JxWSKxbYuY/2s62d6OJ3eXjeF3+9/G4sMoNOOz8P+f3pvc5EsuO+dbcv4WRcDfjEA53
OyB2m9Lbem5uYYAp1NuEnHw3z7BIH+9m/Dk0ekEoHz9rD3ABjCT8YfFBV9iotj9r+8BQ1357If0G
BjPiG/UYvyAFhsVxP0Ep4yumELt5iOD2ntN2G6OLo8XswkgrE+877Af3UkhHvvfa23lkc10F+q4n
GEWHOHE//Mho+GEzOSZT7CFMN8pvjGfXSezChGmiYGdlunp1g+JK0s55Irh6n1f5fNNx1MCYyhPU
ynq+VWndMYJzrznM/PdWjn1K86rd94nw923tZydp4YfcYPiMhK7++1i+ac+9eVbVUE0ULyGezL+S
Mv2eDOZH9e6bZQXZDiGxQ2LtaIzypZrK7hLRkNfvSTnkn13diYOdC2sFll18WlhHk2KZDU8qBXot
ahdRb4CicohTCnhjHA9DJM1taJX2c2fCuYy7sPsxxfmH4wKpAoMuRts1//rC/Ha95lCEuXwdOpWs
WHC0MAV68YNhcOPnYfVaqF48e7L8+ThsxuWAChmlZz862TJTrTh4VsJ9TCzuYoyU9zNpADByrM+S
iHnWmsZvQLHiFtpkb/pZWv0yqvmF2b5folQVW52O3S2L+TZb1ci9F+fdrYkyHJ4p0MRo4SQXaO99
MnA0q2l+En8UryXLoa8MAAWD7eEnCqV5aWUO6Gp9792rqUDSCqEOKlHaH4cqi5Y41FbboaFlOJZQ
2V1jHnaea6THqHdOjp9/xG3kfGR3DL+Otfcs+gRp0pykB7hK7yVa4RXpkvfFuONgSWJXmVg9QNR7
o2OJOi0nnoL2n0Gr7Fy4/sLI5/mUZC3BFJoZvzBITINg6V5sHAI2AYXsnROZYDlXnvAXT1AGA8Ma
iyKInQtEbvuYWAZ0Ym8XJso8W5mL5S9CtQW37PTspI3axaOG1yP2d+YofnDQ1fxIHTCx3OchEmh8
72dDb7i0CnWsg+y/L8aL6XcXpaFQsgx1L72lrHVUgFtEebYbaB988rwka+JSntu0W0t/9rDTCCtW
U76HDlOQ3pkG2cKypLvD/cF70o5yoYrQD+n9I7zZm5XO9mnoSkYHZchjPflwp42EgtKWR9Zw8Ihg
wLqph3NrCav3pHvnXacq2jK2ZK/2hBw5cF6I0jqOauDCzHM6LVWvoB06PuAbtNhH16cboUowQq6K
pKnPj03syVOnoXRkummuHlr3TTSylvFk99L1o3m4/7cLhwl8X6a+WvWZr9881byV7bCI8TE+534m
n7wB47zZNLrNY/f+Zqvr4Txne2Jfuqc0d+STsmA0Udr+pPhjlG6qEDcQpNU2K937tGrnG3bv1fAg
vKWpI+cwK/3kYXn8pKR5kkGljk3ZksmtZLaRU+Y9YX2hlkZgiJ0eRxhAAv+DTmQUrd6zWUzvUzDL
I/73cluHjEJGNU27OkzddR6rYCOZgeiiMe85st8H5vDmoaY9urQtW53M68qso43MTb9HmfGuBhUf
i24wVn54Jxipml5c2NiHRmggOLN9TbKyvbSgPF6nvCtWIxih6/hUG4HzamBiKAeeoMUo0/46/YkZ
Na/CyuKTGZveEed8l28uHn5mYb9ydRXszcnfpQmCtpL29gPC9kxkEUHX16xzELuRwH7Sc3IW08ia
yeu52lGMi0dGFWwkV4bW4Llt1Gsgau/Qm4hqSy/iYQ6HalNV7TFsy+RsR/YAl+haktBzkPSLuirU
eFpE28DVxTszBZ/Z6CKxs8QltPEeCodrUuItwaf1WXEkzUiGuf/ueYY+Q+Qfz0Y/83gyKkOgAoY2
zFCs6eKmx3h6yV2PW3SA/3VpVPc617O7qLUZnIQHYb9us3rVdvmfRAfB+Y7zgRLhqDk11WZw0FTi
XhGAKfz1LW/aekbUbg184O8dZXubS/pS4NLWidUD1MJZ32XxVrDwGmDTe1uvn0dSR1P3EtXW79LF
+Gz0jOniTdPyzjJ7TrFSmqzYPrZkkx4lZglyVPIJgdCdy8vX2c/mh5ypTHRUvkIgVTs7dyzkTp5/
6gLru0kquR0Kx9jnCB64TiPYS9pgry1yk5Wx0wXHSjo/wNanoyk8b+VWbruqIBms07vsQVfqPXAa
YMSAp581HANCUD03oFAHgqyjpzLzGsiucbg1LKukvZ57wFEgN3VZTCu7bAEau2fXoiyrU6k/BNTF
BRfhqRSzs7aCyiASMxjP84wGzqew80S+z4wmuIyB/pN7HdjX4NEvNBobv7+CCzL1b6lGImAjoMEj
LJ4uYpZYKjk8tnFodVuvieLjiFR7jUOTh9F5MR+D0v2KW4+iMzdZi0/iA9JQc7FFv+xV4zxzl9GB
NKxVaEj1VvQI+YuyWcoitm8zV3omZpv+4ozXVHkWuNSvHLOttmZCi3oqMKKeizpYhyklXqBpHQEj
612trXZFQRkjK0G9kslKMbIWh0HDfMDAvdk2HtzJEVKKU3YtixLpbDRGVIsyrZC0McGuhrh9lQP+
mDTMdgbqkwWW+M3BB7/v60Tvgy59HoZ4N06OWrmd522cTuBMUYD1xc20LLtiWOSzc4Xo+ccw4GOi
ZUDmbQWvbgFgkU7VJ2WFtRg1uGKHg0Jd59UaKxbCL/IzAUBwW1t/hreIAbvh4mlK5A2kXw9ASSTY
7ciCq5Hc/wjfz8VJYexphHW7a+fu6zHldp2frYWTHZg96n0VWfbWbRPJ7DH1myEoWqjohFeN6Zf/
Mw7H+aWiLVyIcB+rylzEMmivs2lfXuDsdq8DRCF4gEDDkeHWW9eJki+TALy1P3L/6dLAwSt3y5NR
Zatw4OuPTZldW7JF1pHwf8nZbi/CdA9jYG1NOjWrGu0Pd0XvHnMn7RcgaCaR7dCA1ehjlsV03KjG
3eIRZ2/nLMKLLvEAhSVkZbzFgNYtU68cFtXbkpJpayd8fah0qKFj+YVTEmankQN0E8Rvpos7FU5C
36HRqmsuw0/j3sHwJLGieQsUhfyDrz7d9DSJt3Zc9Cd7hjaMeYCBRT3QXtdR/cVd0W1YYCyxPkLw
iBjlDe0VFIrZGGg1T1BpPTn9MMb0CWCZm5h6ZGdZlXHJZg8nVBD2IbuzP3WePQ/hz2aiMRk3cw2R
M/mVF9Y3JLW/TIjOqykNSApwfOATYCsiLf9Chr2NaG7eund9k6MjFBAYDq+zBJsoA49hek7dczpl
Yhu607pTEfX17ORLOy+dTT1SX5uYrVInYUPGT69bEhiWkLOwnXVdOBid17z4vvdGZwntWr6LqTKg
8hxHG1UENXrzQyQ4kcyB/ZSMiTghiaxXtQ3xNFPHEcnIAtQ0ObRK7WXf+G+Vla8aW0DbqmJCVJjP
6gU8DX+BxhmRB23xS9rpfo0OcFiFXd6/zkYB0a7BlJ2opbe2juEBq+H6uNcwysJjpcQheLRsbFuG
0L4mdm5f+14s3ZmsPb+WbzGWH8+Ja61l2ALS5D9Zpcj9xKN1SfJUr6YuTT+x1DyFff5caxxTktaN
93HeZ+9pFW3HLls5UZY8M1em1xFuzIauzLqqQ0ZHpvSVGKMIQSx2a71y+suUkuNAc39YzMK0Nm2p
GXYZcpJcXlXrJDcyDtsxSC6TrGLEA+cx7epj0tvGre1TA3+lclx7SYP/LNwcygvuqyAE+KJXyA0R
otTI053w/PzSz1WzMwswgI5+IfyJq8LF/kWa4uoHxoTDC3lhqrHrNd4v8TeYBNop70vXFyqUGSdl
T74lbizOLcFiC8xEu3MQ2z/7cesPWBUnlbkcigaLR+29xrAHd9ILP5T212ZvokZXfrnOpQu9IQ81
d2WBGWnZhR9BYZzMwZS0Jc3kioF37EW01hKAaXcWe6619TJoyEyDa9W/dSUWGTkTDJQ5SkYGwidW
ENbRzJN9jIBI5t2iaev+GhgSxnGnV572gemcMfqAg/DdQAE4T6EL99LJ4510YQWQwNdxo5C+kY/8
4pYQIdQG6y5BCpYYVrYO8LNbeURNMsGGxeuU+gtz9qjf3Rkwz0Jcl8ZXiyXXHhS94QtX9U/HtmoU
ex6sTnM8Mbi8hXYWL0F4vkgK7jAKPmoFcjaOs7+JaVvgmLhM6745hMZdsZgjpXPVHzrGML3DPCKn
CfZWEhVHOHDRIq4SVAmUfVs0lhs6o09zSJBGEM/LyhmvzK7ZeggL5q4+AxbpxjUZkHKVF1m8Jprp
vdL08HFX9a9eqbezoUALVSC/W19/lBHxKS6wjRzajZ3IV8xZ/hRtEW3cSISHBAEQJj01vAABzw2D
uc8BD1igrXptdJbzAmMuIyCCckGI8aBgfGAQPbzgaZ8fZ4arFRoh0KUBEdRQfZoFTUwcMTHIistb
kbESHKLeWDYtAUN2+KeqRnzAsuzZobAv26xbmn4VLg2uGNUtQiBICx3eNEuRXFv0HldTuh11LVoJ
k8+1HKviudcSc1Az2xAG5WySAY66MZl7A8UhiE1+LmwfOW2dv/sTDUfHImAlvbN4EbOmS6Ni3QUL
w9qjKRiWCqf5t4ZkyK6tjXMsronRqFXOOnw1i3xVD9m8Fcre9sF4rWbb3VpVYjBPART0M3UKZH1j
nWB9mhbODxiYxsocq2Gpi8jZxZ6HZWNZJBfT++VUf0y7apZR18+EoBR/vVy8oUTSJ0sPzd1Crd6E
4d0BCrbvT+a3xKlLltlBRSqql5CK7m+HeVRIRjgzR06ClAWnK2H4cqUTq9hkQv+IImfLzBnsnMqk
T2aUL9ks6q8CtsByGNuEVQzrAGsozK26L54xVrvIJA43NU/RqsbhxVN1TBM+3mbYgtMarPS+joPV
IHj0Hc/64ao1wBVhNl6vjmb6Lo1APE32zEwYGudQW8lWjYWFmbp7NnTmnpIeN0xd1Oku06ukrhGl
xxXPpJvsZmxj6rvEHg7hln6SWNhIzfoylstspGM1zSXBencDLHxnwKzbpj972kahH1XZwWk0Gvog
OxpFxYdKr5YUH9KyPurIh/SK9rzQ/bsx0BzKe+tjMNFMMGtMt+Yu/8jvklgalAyUrj4HNqgva3Ms
Mn31G5YtiiGZZDAei62v/HQv07A+Gm18VX0Uboys3+FZKX/MORoeanntj4LZrEX+du/ORPlHxV26
pYeFsaAjvvpipUPUcTpC4iXHSC9trvWcRNFyyGiLDkMbgeT4zLsx+I6l1yL0xGrSFaxM482pqLOC
Tu+mvM0XykerF3nxT7eLCASIMXas5ncIHQpLA/91hD258Qv5GYNlA7Y2X1bXMbSxEBgHLDn9SRD9
E3QrR4r0UlgQUmqDctJnAR+PGawEzSKuoKgzx3FZpl94gRSnxh+qZdDDt6XbzMLFLcz1ZEh7MZjG
b6uVFF++h/uqTYt7sMW+CqDQVjB7Dq6x6LK8xaizaTeRtEDM5hHGHO2oAbB8MVTebfKN3Zz048Hy
g3hB6XFkSdkv2xF7/Clorn2TXMOofdeOGSDy/AvZ+bXoxxMek/aGxe4tQumyOwVFxAwu9WvJdJKG
w1OKMd2Bwncxl055mhzB/AKUVysK/rw3nmSVHzG7HW66DcolIWz4MWpYslEy0VQSKHoJhghM7wlT
vX4dpMlrYLa73t/QJF8X2ozQvtovQ/dNEt/nYJnI1LXCH+xVDMsee2PkVSTN1gPsS4am6YgU6nco
yl8tjoki+hlbQu6LOMRqrU7PlWlfu4AQqKjA7AVRcMBvE8i4Q/EjoSu8iHh6lpMUmEPgVQChkWS/
xMcOX5hiL+thmQ4kC2insfc5kqvOqsD5cYfdFakhbw3L3pNzmBwC7InXkPtwMPmmg/pniyXaHEXj
okjc/Kr9QiwjvDjGnuwdTyGOdbtXYMU3Hyvm5RClG+VgFjqofqLO+WQZ1S5M3wLSpyYi3AH6vR90
63wieSuyo+Fjyk6e7PX7GDtoUCFtr9xx/KaOQHRFsN5SWebBMDubHjAz5vA3F3GydAVWcro3FyH/
DN+4ECFqHyQjydMsHBs9Vzye4nvcDbjGoI4tre11hY/TIt8aGd+/i6HigpaAJoQzZLa6lEqR7dLA
WlMm/bJiqKJNkpTZquoyuQpVDUOst6dVJ0N3iXKiXXn+COGmxJlPImyrkB86l67/a6VNhSB/VsBE
21h9Smm0qzyPkhN3Yb4km+ODpavJgDeu7tyGJWqmXSpbkscj/VbX3XxQ7XyyQebjDgSoFoZ3iLxO
HAnD8Ja+2y6QsJorGyMq1hBcM5SwGBmYdIdxJ6s73ZAPER+C3F8EvnkDxvwxuSyixiZ4rXwuCGQD
2tLqwHBP+4rHn1pyBOuIWrEfMF1ZWMJ9r5Ry0Hq1IMpKXvFjuTj31aenY5iaw5P0erxdBXJIH/8R
K9tVs/NRLFxUjRjxARs1Vsq9CrMfKl2OeR+UT0woaSgMebaSU/URd+c4pq1uB1FyqMoSW9vQqvYy
81F2zliyRiQ+dF7WnBJKl0FbT4Ol7x53rA3TAQ+/eB3LqcWSFAJFP+2BXpgIQ+o7kJ3iBDOAyhfL
3kqlm7AKXsrC1U81BPexDuslpnHzzsyDZeIZ3wMJIBXP5g6VCIs8AAEvu4vX5vTZml2y40r/FM7J
DsJJrIsnoVATjtM+Y0Q4snALUAAywjMcXDLIqTh7OKCBERCv+zTPQ3T0h/jVtLx9U2MgY1gSt0AT
Prv2+L5se0EM4XQAHizcYDyWZXccEiBIZU9/5woD2rQa+H67n1ao1kkAPz7GBHrFNOmI5A0jGDwa
LaTpLAP+mlido9VN0UvUC7MiAUXeBcj/R9R5LTeqbWv4iagih1sJ5WRLTt031LLdhklmEibw9OfD
dar2xVYtd+/utiVgjvFH0d2aLCemwcx3iWscHJTaO5coQXANCMWxuvF0RXidAwFEor5V5cMbFTOE
bugHD7NzTaZ1y62yMrTug3L20+QjMvJLhYREcA0Eekp3b8Djw/+NRq1IQSEV1yoMn1tROsSisg2K
6QkXTLWu4P7XqNVCmWlbu6E+Wgh7H/fW3vPwbVrTaL+T8a6x/JHQnNJoZ0Z1vIEAKMHfs80YJN0e
BfNTlmTDti2W1kBet0PRDis5uPm6JymcAZpouGHGaIBceUW6qs+MBMdakqubSP5ZEVxkpxthGrV7
M/Xoq2svXSOco80dD3HbnVyWB8MOnjQAqeOs6WxdVXTgjCQfiBT4kvSeDTc0fI9f3Fjjq7c4T/YF
UpAkYqAYE384kAOBwdj4FOWtcBtxUL13CtIL8ilSNxPSqguh7QuEnWGSgToSmfOqNWeT4+Q87krI
PgIzpjVqfbG2sbqE4C23OFaMCzoSJREUF0CIhPAWcuTtjlaV2PmRynkOSqSfffafbRPlCop5iFsD
T1X70PXhLh0kvV3C6ldjHtUYEVdz/2Mk5nNimQjmCE+QaRnvhsY5Lj8SRNomjt2Q4+G7ivMzEOel
aILzkAVHYHdkX3PxUpjyM+F0ZKLyz4x3hFoXEfbUnkNYFqFSzk8yNFwkncSeFR+DSiKInQnjnXCX
KcM7FQoL+4gMImwj8YKS+tjITZoJLNV1/4m15IdPdzf2HZm8Og9jxVO2yeyIkRo3sLlcfQXabMzg
Z4ckjFXsUa+GrvdP7ch0p/n5dVcVyiC02vu0+6U5MToy6fnpPsD/surTN+75jywnX8iNFMEu/5w8
OuQU3e0UHhfSU8RfyEXYRzPYBQG+JLQzzlFYw8YetYmZNWL6+v2135eeqAxsGjKc/OSPRTdNxEl2
rH1EWPNzivjqUFtY1rW+dXjuFM5R6wP7qGWKVNRI9hsvoOhnVAkajGAl+x5zB6EmUK0W4k+uGKpu
tHWUT8O60XZTYPe4+IboyGQdHWVCMImIqRVTgZlue8h1gnnHhQ9SB9lJdzPWzj9jLIDkEkgJTtuJ
VHGeJDI4dV2XgZn2nDAWiDZIeYdHf+UFJadDX1lHUY/WMbVNCQs3MCWldAxBUgPh14jZHaUuvWel
+8nCb2dpBslNOk4OG7PCs7m8IH8kZ0mVi4+mCkKzZ5IYRdE9QZavEf18piJvr3EFPmImmsAdxA6a
6t3zUJ8sjvS7bmj1ZnQmb2NabfMIYv4ss94vIbazC5wOWq+DGaf0XEr9QX2nxTqRBpeMRcfNgQmy
qX/8vsQNUkQ9dv/IFgJ47pvhQUpyj84Pg4oxuXgOUGNs/V5ot8JLzqbqc1iASaLOoqyoI7mMkono
ffaJiICzCBBo+gmGRfOlgqhfEm4/fVnHB/z8F82U+u33xbeXo9wJ+hC85z3wE3T47jgcS9/+0Me0
wBulnrDQZaEW2el2yiNcBl5xGi6j2/hXaSXBKh8DjB+5zpZVxI8MtfYR2Xf95FcRQsDsrg0THKIN
oaPMXgvr52iE8SywZIEYghRkgUsxmA32a1cgkvMk96TI/FcaaKMH74pDl/tHn6dtE1Q3D5EbS2f2
Ls25v3ZOrm97gMqV7sudQffnw007QRNG7G97u/0g8Ljddfl3An+4L+zqMQkhrlk0zBddJ4MIBnkw
+5sKQGn5W9E+DzHaUn1Id+RI8+ZQVRrPhwDA6hSg2gDoy2lNiLJrJG0iKIYsjklWBA6z27MoyrdR
M+39bDALx74X72xAs1v8hYlOnfLJXxERwxTf06EcWb6+sv38VYw/9aiA04mWmknnv459qFXjYVBl
/VJm1WuNSu4Sm3Q1OO69yo1zmmUE5jpibw52fZRWSppE3mp/Mnd6R6ZFx6ot7SOJJfaRkbE4RARz
TC0tixm0DkVrIw9up+4BB9/ngLTGOKN2dhD1z6TjuLIRBl6nYiKbxC3nJ+1PbqR+GOXmfHcA90KS
6mUoomKZr0HW2iL2nwisA4cadTQ9i6orQ8K4ttAuHZV0tKOuwU+QqSTwsKjpaJYH8npzeLqr6mL7
mozF2u+I/3Ull0clSPcn6699nipQfReb81fU9Lto9JwPx2KEVrHJ4yXjYGWPNLb91JOy3abVf+nC
FAr3ycBttLHyotqi4nbXpaH3OyfnSjW8mLSrbrKZ0j2NOhcIcY7P/HkY2q841b4IzkE4StjIoajm
O6Lud/LGWLcdb6WIJImbv149viqkizAaYWII828btMHKn0zv4ZcNT8tcE1eQE/KbPBMRnBZvrc6e
L5F0rE2Q1viYogB71DRwY/bNq92NZIhEYJIi/odNs773E2+UVViH1Nf1vedSyje10jtbtfUFcxB2
0ZTdg6quIQ7zHkk8qlIE7kcOjAQQkbbgVulfqjOKH6o+rD4Lvmuvblec5ghZlQH8VjnaZizd8ky0
DSmaxOBtecr5UPo8WsdeFLSbPcseqCFD29IFHzkc2Dv5Ze6arlv0RfOVaQkUaqQZZ84DuXeglfkX
fHj7tuguLuDjJi0GYoaS+K9Wts4/Pk0CLCLn2LTE85Wkd3fZkO8kw/LJEcY61RjmE+zUoW4U5ZFm
Axr7lkSa35f/fclOVG5It0DWJfRPfD7xdoywSZDnjVA8H42XOC8pAxm0u4HV8oWkqs+qx5Hw+5VR
pNZaEeECvh+9VEijXsDb5i0lb7h8li+jHp8BM/2Ss82XZU6vDk6eSyKjCxpqyhc6zd25KEx0zrXb
/164Zg02WgZUDebp99dHa/7//0cVd8211158EWybZsSNVn8G9XLsJim/QuD8unSm8gCL80ezWzyJ
c2DRpBxTOlNY5blc/quWWGitnMCkfK6IcxwAMOpRp+MjS2lcsoiTWk3OiGJ1+bLr4whzW8JvQxAG
J+RSnDsjVUXL78rldynqQFAy4LixnZTqvrJPBXmCAXEb4Kqzt7C1cf81dn1w9KfgLyNkcsIHuEap
gZh9dOy9RjHDsshurUA+bBQsA5Tkyoj0n8gtT4E+f+Xc3/Qcd5uhUfIMVbZsiDD7eUjK2UyMFn6z
alTs79HRYDkmPIaC7sakfnFMb8GkHpo9iMtIUPycTW++LxE5xxVSRL86a0k/rD0tRV9oZZ+Wpl3t
stKPyNBxqi5BYNFmtKcjz3eqSVIv2ZBeI4nnIcI+X4CuXLwadHazuPDUJgRijZzmtPglDL358E0w
NqDMqnxGgEA5YUabSaDhyhw9DCjxq4pJJmkSktTmC1UocpVaRgqly5k6d9PRN5COjwnob1QGZ4c3
PYEHRD70IpWYDz6906u8bL4rk71In3y5TztmnaVkI9PupPUdOo5QB5Z7XUPjYUcQ385sjJt6MG56
1MGbuzpgd8VWWndnwyM9MBu4BQfwAwpNQF/Zf2R7UcoqQp3HisTQIt1m+BPQLdcr6Dwcz9OmzTQu
LLu6AGxnz1DVN6QZW99oDtPoHAav+mPG+DGtBpkKBFW2zm3ct3EQQrVVa7qdSDo0zXGHbFPfEFAH
Boo1qDYMNEC1vBd4A1Rfo77jx0cqTFJalJ/dIgm55t8cRRFEVNv35Tk+Z4yWkXYRuZj2ZDqCdkEC
IMUIbmaj3+XIWatHDp53BGUHFEgEF+IjpzM0Jr4emDKTiEbHrtxMg38JFDI2nwO9M8hKt6VLyQO9
DbirQ1VHp1TRLdHPLPHcztQk1FkCI+u8KmnPOM8o+JQ+4usEwkDr7K/ZnLbIzaYQ3Jn4Kh2RLh1y
y/dDRWvvZ2fVy32V0/nhFtFjhFakvpQ/aqPjy2jDmvKSrOfSCAC1ASP6ZG+6y8WU5W9mxKjgsnxN
OskS5bjV9P4pheu2Bv3YOdO1rKorW7/pZGzSaR5vZmYzkd0wVf83sa8KQ3zbIrpZNNWsmrQHspG/
wfgc97r9MdZn8G1v00lbMXJHSO35TCS33mYJXYW4JXgIIlxU3i4xhmLF1M3Sn5hqEwlrTRMU1WBg
zme3x4EIv6xX2mdrR5s+Wtq4J/OAmoUNGepEKwmfVQmdK83esDrM/6TXr0cDlMc+D4h6Q4EMsZjd
kWccI5Aykx0I/GEwSjbrNm43xnJUEMKAx2FsT45LyQVL65J5Zfxefpt8AMrzl1kFIcYOY17otjIn
pTDb5IyTGS7MJrPcLbverLEolrXxIXTrWcU4WGscJasxm0jbRPLW55kZAn+YynsmeX4RF6fpqs2b
n9ILwBfbsyumh2Uv7TyZ9pqq/C+ckyD4jd6YZXa2qWzaUDUFupb8q2qQyzEd3rNBML/NER9mehut
Sh2HIcHlgpFitbRSFtiDt1nrIiFfXlrkI6FVi2oVjG5y8uPgtVUldJSQbBx0zRBRtO0cftY09Xjg
ZM+lp2HQ9L5NDIljCWNSV8O8Y2qAv5lVGioYkUI3MaRb6EO0rF1PTYMiq2CZMAy5dQMsaX6csKua
sdrY7rCTk/kx+chBbB2glemUOte5BgDJ1FdviOGIkfanghm384ZyHDG/N1H3CeEa+lYw7lCmpSG3
eZ4Df6DMMT81rdm6Q87NR4oXtYo89SO658o0/yYWsj353Xw2jIi+sFTAc8knTUHblB75fY6X7lWR
uGv7lU2kD319pgF2eu4w7NBYzsNMSlK54OYyaV6x2u1j3nGsiO0m1vJ/+jB1u7RCiTDEH2DMLzIg
boa3ImVHGlmhBz9Y0VU8kA3FkoRw6UBCI/ZFKzBDVPDdigUJEi6x4XwbQ9/7BKSdliTiQpfvhe6Q
ItiDkvigbnV6QPOKRIQwzlR6LyjzwwGH2Tr1YfVGgyc6/Q1rLxIXbUT1V4nBIZjYRJtmUGjiM5zE
iF10tMYjDboJV3+oJzN0Bo6zDlRHZvVKaHpzMEfekyW0sYclBKWpplzfO0XkrchdW8eauZkDMhvL
znzDbwn74HzVAm2SPsMuD9PdRiBKeIJc931UkYMF7leNd7Q/pz5HiNd60XbsvC/uMk5HvQG0bRHG
q0c+Ms3P3AI8nXlGGKb5t0IUAOdeYWjjm5cdJG+EDK8IWm5HPkurHtZQ/+QCC95iM111OfN90Xfz
Rs36WqZmt7GFZLKl+E2YHHvMgc3K9LX3qFPIOUoG4kyV9xmlNLm3ndoZbeWyu5OTYCb1j+BbPkLs
A0EUj96M1nbh7WNI4m1lTEed8jJu3hmnSabEwUvKgz0wbKGo0NdCNHuRIxaNOElxl4ZxMzuH1Jnb
XaOVz57v9btgHND7hHNp/JOE+HVmSVA3xG+btNpRBM4ZJzT6mtEpTjPhD3ATRDsnEo+hawEpHAyX
EY7jct6XCR/LTKt6cnFHfk5Rk7Qty2areeZfKlPZ9Z2c4mo93hl0KWlucS8ZdvdEIoQ8LPlc3agL
0fqh9lj1Sj/XhVJ7X/kzoj7VbvMvTvF7HGfsX+hewtJjj4qDh0W51rXN1Yfw2/zoyXqZkM6dr46W
C55uOuWrzIZ7NlGEJLz2tad/OTUc+G2yRueUKM7W6qsj5+mmGM2znrfi0g5EozYtwZ50Y+p96W9n
ByeJtiwBLlUggyKSuZjnvyVvKbM4D5vBQF/u56hSKP5qnFLssNAKMtLad7DOlh08KkilicE2WKKY
COh7oz6mJ065Z6tt7cfkcQtRufM3irqt6dqUZGfXEXlnmKPlxAu4o25L7PIbiaglinH2a8MfvuNM
4BvQorXuk3c6yUWw91TUqdr55GFsWLue9Ag1YGwdq9hqdpE27NU8RkfASOA/EwtXbmF1KIHBH5a3
mxRToo2+atMlm7TSDiWJd2t4Jx8GYKRxxqRdTeT5vjfKRy2s/6zOYZyxzXSfkQkBDCxRzW1N6Q97
G68buurN3EXVql0mac/dOW2UHmoVc7uqn0bHVmOpml2txm1qvaU2/ioMIFs4YnWgwyZYt07DcWvR
u+0G7RZt7JcCDWEe8sBnp+wJvZnFTQ3mHfPWbKMBw1bqNIeUssu5bv8rrfyhu6Lf8sMS+Tc+M4BT
0Ko1ew7rbR94wY7dDLxG/FdU7SXF77iyPVrvm9LBxl4U98m3CrS/FQhCPYHs47LeKP8DwvFP1f43
9g1BfVP7UtfeqSMAMrU4JvuZ8jUZuw1NW92Tp9yZfF2SMc2tZvpo7RP7j9dipZQzbuw4G8qVHef3
MsPrVpSWsfddlH7TwG3naEvOYrVBefcQIiXTtYo2DXEoqzSuSPzDYrUo7ZGGldRrNPNbMaY/+nhg
lP9gxUYF0Oth3WYzyDAfeT1TwgQxFGYufWFOr12kqSDNyFlDmMAx5jCoHVNQTOxHB2uO2MJc7prU
fIWft1eJE/9njSjAk7GF0WkZh/E5H0yqi1gDj4ZYtoQYEU3wtzBqhBNB8OK5wL9GAGGeNndjMD9m
frQV8yRTAj++hqzfnZL6gc9Ork1wtK2LbVUnWfw5Je54Z2JvoFRzUyv9Yg/pW5JryZpgztmPwJbs
xfFnsEx1QnIR6Ouq655zWbR722G6AxFFwDDMRCZSniWz90lhzCW+gpMl1bVwaDwuAJ3R3db3/RS5
T0WS6UD0pAZYfCPaU9m47rGtomKN4JdxMZ5c9PtMVaXgxEvnjCk5J460krskLwxg0QHHWG08DTr/
tLFofbH2HXObHFUgntWg38Hh6pNTWwE3Ma6tiWvWsmF6A8EpCOZe8QhoVol6MkdokcnzGWDxDob2
TK61ZvwzFUIB0l6DzVQ42zHVUN7E2W0O3IxJ0mnWWktMjhHttKwf11XteCG0mbXOZp4XA59TOmvf
wgoW+VqGeBVgmrzQqNt5NP21fmudy+zZwIu4rzTraRLaqczzrWc53wy0jMXAzxs9GU+dlkGqWjr0
ZxDjA5mNH20yqm1UlaRRW0bYKMVFpM2hv0ikhGH/zbX4nTBStNQZTVeW5e47NtOtoYIvU2+uhI8j
3uibdDtnVKKRdpxv/Wm+odUifkLri4sTjIiJcrNZWSbqezVkM/HY+lqX80/mx94msK2D537UrQ6c
FfigGF5BB4BrkymNkds3yel1ZtSV9YwDUvNOlgKBJ3w23zzxi/B2Mc7HlIAXQxekLfSzpLOSiTGy
rL9OoOxbQNKQD2QPf8ZQTfvzw3YttQFcuEO5njj/6x2R05AfKJQJC5HZS962l0ojbVMEmrbXHZ4V
TVpe51quCN6gISxPPmMCy7kyWkJ4+/g4kjPie/RuGH1b71x9PgwZiRA2/yDBJjFe+FBzk4bY+2Dt
MemvTaJ/t4njvqDgKdZjHm20sj5FltT2S+S7nePickpF6ELZopUA50XhUvhblfO31ML9hEK8+YNi
sUttD6WYzxCW+BvV1vbaVZxPQWaWqHwWURGMt84zyMt85zXS7nwD1CGSmgXlU4dd9y82CHvQKDPf
DWXzPEzDezLolyCOpj0V3QZGiG1hDxwDLlyPEYgKuNjl8VKXf0UxdBdV9A0OLBGsCXdgPC1H68Cn
1NUdcjgtIPA4b8TGWyAmD9t/mXQsxEj56IqeHpkW3Fst/ZmRxQ8aa7SNu29d99p29oMJYaXrhwZl
mqusAuYsCutoE/OzaizPXdewwiubDLCqwXk679EQQ7znjEaSnGKZsG617w5NcaQvnIl+uyjHQFan
MeCPamuAdZoWladlQAhVImaNpQODWC8u0zSpcEEF6G9J16S1frZdU+yEkb1NDWHbCZeukF5HbGr+
MNn7IZbri++PwKhkFW4A8SXyNxpGLXt4yTB7r21USOtUh02vNHoaMrICCjAXwvumJ1svl3g0xgyX
3Py1ZbZHv5CkCvfsE1KaKAen+Gh0uQBDRoScWEy6vL/ZBGjHUYnGHcLJzOxDCiTlLBZPaWsnwvTB
PZav5kAbL4Vwzsi4q7s3lXJTW9SvpGiUG5Dxbe6c0FR+pf6jYwp86oMuucOEpAeOMxbiiRqMOIu7
A5l4ybNZ60gK7OpN5nD2ujFad9VqYeYZxc1ukSC5YzHuWPGiZ2PERK1ZTEGd+jRqgz237e1t6c5X
q+nUM109uHqS8mpGdEdWIniWGAofXYHCRXcjezclS3vwKFJySnja+IGA4umCW2Tq3Yswuv4FxBvX
PilHxqyfGMCGq0/twDZIZx3FhvQJNsGUP0yejdkDWV3WeqELsRbSJEz4L3596kZ2Mm676++LTnrD
FgpugPe5lN7gPxWK5CLVsGuhKiQiIM7yQ1KEXWy9ZM78jPtT24LpGnwkmvuqvvK4KC5zM7R8g3KT
BORpAbiji0tRJGKmbojruSYp0U0y0f8FypieyvlgUN5MMQAyKdHwaY5B/Dbb7COSyJ3z75fVgKVr
KJDesZ4S5e6mBCp2SHN0IjJWDY4jrjIihvWgLK+0G/cVDR9ORPurNngrmM7gqiv7QpzGhM+1Rw43
6Q+HFtADkmfmXDY1O1Dxm8a4z0LK89TJUNdRO3PL80p7U278CQpa3Mq+AY8RuX2odJLiEjBe2pB9
JYhVwNeEAIFN1LxHQdQcEov+HwAbbXCSqwk3v8sKkjbddLCuo3/1KuFffr/o9MwilS0lmCvWxTb1
7eLSS5RrJVWjfL72BCs2BaV/69PJu5HTeGf2y9Z1SnizZgzHeGQcBFwplyGtffb64uaqCRDSSNvn
1syRgDDyw3d129QNAkpz1t1ICJdoLj5WIHBP1954uMV8yfjgjPPFZc69FbkX722B0+L3v5D94Xtx
8hKzVZ4XR98ivQKjyg4l73JxyeQmlpd6AvNEvkAojoO6cfCy9PH7UgKRF3PzR+HGOgZ+E99/XxSU
vBYFF6l4y0sCXLaTbKYnzLvbuurTPZp+Dn+Mzg0n8Ci9MoQIcue7tVwAyUzAh7d0YnLIt0+5kWDb
9KNtnzPjB723bq2ufAlGe7gXFLpYIxAtRn3VtvLJsAv7ZTbKvV55VLz0YB1GGxSPbmCv4eCHD5EH
w7Y2kdv+M6uCNFRvn4mYgMICaDmuabfADHuxGmM6F9TMjPWAilNJkGnbMo99JIZw5GYsyrHfpgFG
yp6AA8iFGKw5IssoNf5mYoRpp+QgxkvA7bmpcQHuS7t715i3EWZaty4jUo/ImUabyMapDh3/S9Hi
R3KAEpkGTOWCW6HJP2ncGA7DlIeYTDbkzqgwc1D8JQY54t9wcOjtnFvjDmqvy2yXjoPxOmY7unx3
eRGIP6XwjPXcw8vJIibHjed23LcEJRWfXZTVl6Ke37yRaNMMwxnAXIApijqVZUs0FyFNXthPVoJw
rR/QHxcDyOck6GB34gOmB3HSaQPmUN3nJT0QKNGpc9GZJ9DSel79bBXVK4owY4V3iBbXJAAUH8Zw
ID2Xv6FOjxOx/Osu7ogbLoZwOflpmDqZqfNu46n98NSzFWgUt+pPEavRUySoOuE2hQFtjgKt6tau
3W9Jp309UTvUFR1DW2B0x8iZyIoCUPUYjClsAWLGFk/Ra/ZPq2tsFBXQTy8Skot6OF6tJZ8PxTz/
+fvChCu3UV6+eSWF6RIGJ8TTs7IndHC/L+ny5yU0DJDvdBqyusJ6RgRCd0pa67s17DassM/WqR+g
q2XrWZhFr8WA4C6G6FjIM0Siqctul0jaf2vXJ6TfbeNNHptfKqISJ9ZxozQRzwMSco+AYkTPmcgn
zWjp0xlAt4iJ6NYDQtbBwgksvdY+9fP00uR9tA2qAjUcbTK9IvV3mp5L6mX8VM000xgfKdnMGM77
UPTud2WNfykFJZe3/PRVNK6VeUOmyCCM2xJLvA6oRNJ6nbH0RNHJI37Ti9QPFWZgVJKa3ukwG/UE
31JcUZH/jApQQxYJXW7KZG3VZuC5JRu3Qq2yGyA4xWS53MluylyMuUdU2bgb50bH/9kTekKzgmlZ
5gFk8g0DPJUKJSITr9gxK4ZVN3z7ZGOsNdeHzzO2cwskb1etBrG8aLbiTzZaLuUe1RdL+TFSrLcJ
2GxHAXNXzKsocL1t18YYDjyrOupLul3FitQtcjWKp+EJFCXhqWGwKxb6cKmkM20M1RorJnI7zGpK
paiuIJnSWbeFNazzYnyROCo4gs0vHQXKOfDYaBOtDTZVV/6NG0ISxs4hRUFQFofgB9W3gRcVvyyK
r4b+j1+S3q7W+RinD8M1v0jJPRKDtDdKO0waUrylHpyrIOLpi3Mp1INnZHJ3dgVpsYKii4Q5FVyi
PncHcAydae5whWZ4iml3XZl6/lIAwfStL0CpJ33txsUPV8pTXVdPJpXpwJ7IYm1Q2jF4y6VaoAaa
04st9q90U7SQEoGSJyKh/jnY7xYNxxfOxIcbJ1SU+5N9SHLJ+tM4YHBecoscL1kTPICzsM0USZrj
TMIigj9kOwE4nLqzIPOhRAi0uMvWzRCBuMl/aR/Q2LPopH5fIqUo7xLUgbtNgPhw5xe5edRyiuro
PHpgcnKPNsaPTWS2T2Xh8zYRQOuyue7Gwtr7DRACGthrMbRc7YDuq1TJdj//8cagpJlL4UGDmTbq
r9pJxyNmE0gAXT+ztCEEctQ29seIThB7XHVTfyIZ0tviCUWr13vo6B521LWbZnS+Us/58WI2yTXZ
Cydw3fQmXd3cFuaYQJa1fKjje2nk5xaIYEuXU38BbHirkEDtiOym0EzG82tm2w6edCBPZt4/utcY
+ySFsuaxOzhYaaIBhjjvXgcfuaOIvZ5Bp78MdMYg+LF96r2OTdLv2zlWa8IzwEO1NgVG4+8JuKhM
t7RPlg1VABKPBmMhlOIqRJNrH5yUESk3Hy6M92qyJBrOyt4jx/fXqIi4qKjvaKt9mgykilZwWBnh
35sl/C3T3OGcOAYyLrm2E4Oo3YgomxEFLxK7+HkOYP9wNR+9qv2yiPRalWU/LHs457xV7vrF0UXJ
mrOSdetvehMpvGnAszvCjMOgZNXtkmE6IG/ad5b9EBFAl+7TCOl6b4GJqt6MSNVMG4TSIrjrBFJm
AUNo3hvDCymi45Zo172qzM/KNT49IsVUTUIXpoawl2wEdgOwK9PoIy3wHU06Vqm8rzbJaNy0wVWr
2ospv/T+s6YZE6nTYIV2WZb18a3AEH4ai+EIqI62DgYh9/uPeKALQBlu9+F49T7I/HafKc/f5pWF
M5PZAAK82GsZ9eA+QsaBQf5YN3rYDd07QqbupcLv/xzlTgjIrB00pGHAX5zjblWIPedfv8p1D5eo
bhyrMnG2Pn5o4t49/eQ7atoxlD0E/DzCYOT6yqOYx64SxnDh3YN+6dohpBgFNVoB47Xv4/9SxPnP
o0OlXJ1pO1dgkYzGyTtU8zuiSxE6JVyLHtE6JMf86pm6/kDaGvYxDeap6I6e02hQa+jnvMr8wfaw
JjasWJFiMYQ5JPVop58qc1XItv4GJJgdOliX9aDldzwYDNGJv1ctaQY2jilWQc0Ki7LW13Fe/Jdg
4COFDMmJUcXYh1h4jCb5jmrRkzyAGmQYBeSuRBs0ufkrQYdwL4r+Frobr8BBMQpkUlsDl7TvoX4C
3LH2cTp+F1Rf76XUu63eEktgEVDmeVm0xkJfsm1D5seu9pACD8ocXIPZ/efOwd+padn0e2tVWaaC
np/NlcJqlb7NaHy6ST0plqSidgiqr3HrUaL4bpJ6srPIwKBE9QAGi3m4NTLmBooKsah+m0X6Fweh
eXb4G7uU/cr2rXujd7TNlSySFR1XUQVYiAcT/X5RoPNGAe4wIhnRjZPw0LbZn1EjTAaJOBoJx/+T
yOktFzUNn8ZTbebRvqh4wtazu2FLv1DsZ6wSs/uyUUNv5ubJGqt+Y9kFi2HqRHs6/yAvppVZz/bG
J9EG2l88TKpEwZJ9c4WJzdJs+tpEUWzNJYWxLd2jj/WXR1Ia8Plc3cQINprnYe5ljp1Grgbyzbbt
IND8CzTKJMkuZiUTRNn4k+GYI022/bRL3PL4qlZ6Eokdkb04Yfq1cn13g5OKvjUHkMxqop3tmwy+
VjhbfsJ+G6Vrm0tdn/h7/MF3oDxjzFXs0YvVwo3teJtqPXkW/jl3RbfNIyxXXGyfOUqtufO/IkJ0
wkorb3OF/GJG7YmlamPaQAWjG7UYxSwCm3kmQsTZzS1J3JuJrW2DB/vFHa0RSFeWoZFv+DTxGjVO
vektL9t4AHbeALud9ml2KgAW6tl4Iham33s1Zzo6tgabrvmBv9y8dKgc1kH9FQTEe6VLEhWuxyYy
Hiba1+F7mOtvh7TkIaOnMK69/yqQlqjR6Xji2kTs8RCxZZ21ar5O9sB3AzFG4Dahmtfe+7aaotxF
0v12BN1x4/PgLJBsVhNa0Zt8Zs3dFcl/eeY2yN0fuijxoZTDF3EZ09+shlkt0H6W4kyztntwZh5C
/8fdee1YjmRX9FcG/Sy2IuiCBNTzcL3Lm96+EFmZWfTe8+u1WD3SdFa1qjGCngQMCp1ThvfSBE+c
s/fa6AysRnP3ZacDvyqQFhBEEON1nlz8fgkdbqJbY6s31kGoLUOfTJQALtUyLj0yCUkT0A3tVKHT
i3T2SFGg0+1Z9Pgkg5Chax6QJ2bRZnBJLmLQSJUnYY0uPPzj5ripoyFeIdPaeFUDcyaeknXHKoxh
kb5CltkDJaPbcK/WR7wwjBvBoyK7WiVF/u7AjrnSQxytQAVnxAyeZ/wGjDSDC0yo8Y0PxZaJYaqm
Zjc16tn03eRsIGzHVzxeenFHJpY+vUauPy1hHD4Pr04NJ1bM9J8A+I8DkRLvGxbgpEmeoKaXaBPf
ZRPvHG+maY/S3vhhsXX7g2RPswmS9qwTReVSh7lo7zD3ML8nMeNgOfGh9thFEJCIyTba2Xb1JKce
6KRWXBRNjJMf+kSt8ts550tTUFBtNcv7B0VoHYCi0fPBdnwpB2QJda5fdWlXrseqvzQGKZCXYuIU
E61vNWnLshmald478UrGTPQzGQHp6caU7EJ29COs+oXhObgvC423lc9PTcsiB/pWpRArhBUb68Ev
Kdjmpk9gPEHZ3Vd2coQIc2pr9KP2mCCsLP0l0P+rEIrQswP1LFbpfY7yHyiJw9IaSSRYlOdtgGg4
/6jMCGqJvDWinlWGdrWGYzsRU7pJ3JwXg22C5DfVOcJhCXNFy9dyYqWUUMo6wEXpIJcWg78g7eQh
8BivCJQgU2QQjDz3aPU2fS9afV6qzI7ZIyaBJiBrlBRgF5UxxsWhbi5pQbjLhIjiTq/LU9QUZ6Yb
X1ugk2gPUELA6H5gtE1oqdFuVMsEikUbqPj8X1h+SXKTxa1Ih3YxFv3HADVq5fQ4cbWSl7juwPoc
HmpT0zmvzimNA7xcZW+s4hQ+kMf96/sq2OT5VenjnoOkd9G2CSOHKHuN+v65rHh0Ch2Zs+tRLeCA
JyHVGDZJGVw3U2ffVzx85qBvC/hffhO+NuhlGQsDvaLdx5q1LukpbusurncjWdyrqmAKXJhHjA0F
zwxR2GTQIkbUSKj2w+dQyAhHkMSQQ/2b9eOqBj5/BUcGSX6crzLNAJHl3ouTm3jpyregomlhm1+2
ujsXCfYBMVC/CwKGvySKIclBqJVG2SobaI5ZFm3h0nbPmH3yXduQqOTgAsO7hMk8Tfcdw66k7vky
1jUK5IQcN04S5C5LeTcFdiie5HwrJn0HnZ5EWy4nwzmkfB7GQeYvlk20MPjfkCF9mm1UihgFG5xY
xLoMqeuottMpN6EaEPNIP/srZm5OwChwymbs3XpLcMteaWF8O0XVBx6CTdjpb4bfH2aoRF1jmI/7
6GJohhqQ7BBdEVHLnrGIL+ORfWzWkA2E8P2OUPQDZADk0cdu2g9GH2+5j8aFUYebwu6mReBi+ATB
cmfH1Q10RKKumdohG97mbBZdU39UZCbRih/QdDYaxZtBLuo04tKw/bDckjgfokG0TyM0JINF/mSq
ErBDPL31YXDp2DArAkfdaVqBfkXI2aHzhdfLF6MrzmNFnmGBs7RzmEsBjT+QtU2wqjLgKBfbKCmO
cHuN59r8Sgsf5VBhG0tLo0tIMUJob2tiCPLiS1WI8NGttPQYMx/qcKYulD9mh8qCnlq2RLNLNIgl
s+oFcuZ2U5rhw8iFctLmtTHycjNGmmLa5V7hUyZTTtrH2MSPgPun23aiuBlT/mqE7JtEBotZjzud
kMYbrO2Yv782GcN+3x+dZWA74CyMU5+Tldp6gEIsBlRLTxW38JatUxCXB12HBBsyjbQCZPhhIeic
0H5ImnLn+hn7Ql5NicfDwx2EsiwxI0oTkxhFDzpH2nmPZcJFHoC8huIQThPeWxXfDaNkm4jBelmP
nJTJ5OWS4Z5LtDRfuZ58YYh7HfK03tkeZLk81a7aoDoXvaYuiUNMV13BYj0JB1drHagFvXl15UlK
Fc/aJFPpLZRG8EWd6e9wArh9LZU9JKTwLEVqfDRxbtGHibHVzf1lr6W0Yj0wSvZdbZcCjrby/JSN
Ar0Q9gLCQbhZk3HYFkOydxzmdS1NJxykDJwwxb+MI/ZcAsqzVVIV5wYOEfml6SGrhLkNsU8lvd+s
IQusWzSjKzk7xTWjOjrJtY5ufik7KojanAiy8HHzDX6YMjHU5K0dAmkEPygT6jmBT6HX6sfERUUX
1q5Az5I99Yw04woBdclGQHMsdyGgWcW991zm7AHbFK0e2p61kxn5FrvHgMiOB8p2ZPGIBPtLF6EZ
6B0bY0BDCkgeGncitZFZeNrRrm3z1qLpujJ8nDbe7KxuDbTMVSuifddh5yTjT+yR4XwYNbA0MnN4
ztCWbW2nJzK+Du8tqlsARGa981onOZFZPSeUODn67egjIaD6UOrDRxxxN3oqDS/soBEYaKa114J4
kbpXbdIqNzcWeGYGIODAXbOIbsAy8lRJkickOFBTkHBdtntBgwHWTcdmJ5WzIr2qqS2ylNjFMXsp
DfNr79nGMbWtAUxWfM+ko931Gnn3JhtQRgndYYjQFiKRzFzBBNLqwwV8ACuOXpxJvcbGR9a/4sG5
z8JoeKa1QteOyw37m3iZTMCM9xMME8kRmDGrEXxjIifkuY2IEu6Rn6NLnzbEDGMt0/Rir7fivuny
t4htHITZ7DFtNZvOGmtfVXlAhVhiqKFOemLkl76ifBumVjs1TNB4B1Ov2bYT3kflO8qejv5CLtbh
kNprPQHazv+Tg6dGnxFHe2GaRAtk8lqURXJRh/gBq2oMbxy03GWNgs4P967LSqVg5BFzA48G+Naj
1syyTYuFAY3TrR9LmqBf45IG7WBH5W4yi0cPlumiaeuU7hAcDuEG5aWXQ99w2NFcetBD1rN+mtkw
U9Ami3a1jtwgsRDQwo4dViWSh6PjbOOBGyuTdnCGLd3u+yLz0UeCI+Eu7uhFbbwvujE9BCFUdsvC
Fpy4rkfvsaqWRliE27itNwrKbEM3kA4vtCXdDyfg9z5lwqWrEDmz78XoH+P7pBviYy5LaEKaA768
uFnwVirIUamH6/n1eN1F41swlOYB1oN2YI77lmdOwZgvDTauUV0QxOweXThSmAbkGfG2cR0ExQ20
RW2VdWQI0CDUGEd15a519ZeSGus4gtzj0Xnpie7ZGp3TXiPikYdpyt5xD+5wFTvMH7ob6fYtd8EX
w3beVGROG2zGPiJPY1+pmNgDb66qavuoVYzJDSugCTwa8gqc1EhD6yr2MV8KaYpVC2+mtjBLznc3
Sp9gvKuyWB6tZFgNg40ZvFIbzAXITjPh0b4+8i/ShYEGT7+N+f5Btu14gCvG4L8L27VOjvoaXgwl
oBO0m0mNzw5w06NmpetC4D6n+3ZSTRScY2TZRZuPR2EC0+wjnWxpDK8eSuRl0w/EybIBWQeV/1QJ
hOIdNN+z8lS9gzc0oSAunqKEWV7dDHAdIpTCLWq7AdHsanJOFG3dsgvt+ygMU5wy1Pgz07zRHPNQ
ZW9BUqZkZfCLVLF+cCeMrMCNopBtA+EWA3Mktsq1ySZck3jcghwVSdWpy6Ye2UWnsC1ZSdPboDXa
vW9fThH1VGwV7rnLR6LnlHxOQeRvQG46WzAU/tqZl2Zd3ws6h8/80Ig6RfGam0f1DNvWPhQuMvl8
cvduM27bzrvqPbgIwLKRkCXoX2sGaVDOkAfZFquK798jQfY2PW4GVevOMRUmyrSIJgLlUHbSpkOc
m7PAiV344N/VnkWgGlD9EzkSyxZkyKVts2UMweUVKhdPU02XctTjVRiYF3GFMTil+jzXRfpIZ4Ig
jrhA/Vt8ZS97aCA9oXwxJKglwRTEJPJBlZtceebJCgILCeU8mVXVcRCVg5XFsReFQX0c1fm9m/pz
pcmYw3GtvdFfWpFpwj7ZBGZZbgWhn0RQo1LSJegqw4HBRM82HohVMdnITHW0dkhUof2U3pmtgas0
S7gkSdTsNc5AOafy+TP0NTYjIqnGSzLD/A3g0jXtWBAD0HaXqWXuoeEC7xg5PUyGFnHcpTsXdBX4
Qe8okzJa0rzLACJE0OI0e297cpMayBppq36RtnEbama1rVp82vg78dDQZxk9ubcHRQmYFjdazk7X
FRmhEmHvn3QSPMqGd3eO73FFP6hqabhrwbRtCpOyKcUOVEMaCNDIUyOU687wPjCK7LS2mjYD0rCC
j7Dq2T0tOiohNHN5oZ6wNJ4Qdc3yBxqKmZ/vfE/xKZJ+9jETdXbSCmT+YBBthDnZQxiKcNvH+dz9
Ye/g4Npb+rn7IErARmLWBQz7AQzNXvob6MrhQQb2Mi89tSPobmNBxgUHycbQZhepx8EpS8TTOFr1
EuX5135wzxFhGgc79O7g/fC1fOcyEvlz5Opzkg8WhRhF+3pwnhJCoRDTLmUAvimP+20LYDpqkC1K
6KcoXf21HQkYCk4BeR6TIJhhiBm5wTgnsvg2la7YyKIIPgXBY234Orv/uN1Z9ngxtTzlJD9CDGmr
rT8kt3WUSjaGvloNeIFi+CDXvLfmQdCwGbEw4NSx10gV24MpvK+6JN6otU640ryNH3G6AeZuVBO8
+GP4UDBCDNymvIxbdlm5V+l7KQO16c3exhxKnD2DnAL9PERE0VQhwxZ6aQEpSozVF96c/zwWPNCW
07z6SCToEZEdR0DeRQUtXoGmcvHuXs9KwZXS9mPshFtbE4JYkhyXP/OSRa7uYsQhi6xqPoYMERSC
YWLNKTj7Pr5NZyhxPP9Sl3AhYEZQ/Ray3M4QSmAr5b62ggMtRXlC3w8Gt6AmRBpxqnylzhrbNm4j
FO7BARcdZBd5KX093jNkKPDd2BQPND4voQoQNZQk2lLvGDw0uPNpvNXqIGRZ7PTQY1TEahO/FYIl
kw3GOk65nu3AuAJT2nUsb0IGJ3TuefcP9tidGo1iOUsbVnhOENYjtIow5FCvBX23FylM2jgj/9uL
Q/wYXtgekkq0h8qO1JZaYM+f8kjoG3pSlyZvK9zoCI9lXE1UvoysGtzsXYcCmqZxYBQfWg7YDjr1
eACRD7l8/oX+fLxGvs5kezBffU0cPNE/OT0nxRoZ9vi8xZqoOBh5jqg9DO8Ga6Sp61EXA8nByTMz
cnrfobkJZ8gBj+8UH3oLLZBdBG/XCa9DZg3i2hc0W0bdf3CaYV3WpjxYdpxuTZwyvPfiZDMI5IQK
pRt50Mbe73Rnh1RwxU5mRkXQLhQ+Jqu2niNJxylD9IrdXjZkxBmD56IXH9vu8Pt/tr6BfCuLaA7y
0G0KsCvYEq9Tl05+ZUDjigK0siJ2h0M1tpTCA4wmhnDNAehgtYLkP9FM9JyDVQq5/jd/xG+PQRtW
aB2fnXbS0L/38b7T0uEJUSr97dq+y9H5nhn2NIsWAf1TU3r0hwmT2n37sSsnNlT5WTMa3AtaZuy0
TD9X3TjtfCexQSiEGjDz//olsrQKJI2dreGc/fE3vv0RnQ7jasSsMfVg45lQH23ZdpfjDNaHs8cV
x9q2+/abLlv438Nv//1T+m399//g57e8gG7pB813P/79Lk/530+Dyv//xZnPMdX/c5z58SMbX3/5
20fWhFCG3n/7BTMzP77WzW+/mPJXB8WAcqRg++GalvHfSebGr66kLSEY8ziGEIrI9AxfYPDbL9av
wjCIiea3fggyN39VuqmUoD+G18eQpvWvBJnr+pxU/s/EW4V+20JsrFxdoukm1JjP9ynJHP2ink7I
LpAVdNDknShmGemi+Ek1HhujwIi6zZRn5qtWeGj0EMCSLTRYIkV+gT20XmSNmu4r0xzgqITYGKCo
FDRG1aLi6ECNBA1dkSAQSwO95eEcRzY/7FbjcGMqyJOoMYoCgsvglrRUCVXg1QVbJBkvQYe5477l
H/v2Nh3z7utoQcI+EeYUaRS9CBaihaMMpqYpaxzj2TG37Sc9pRl9YZoOE8gqd8NHvBJECYFGs9ND
Tty0k4MdatkL0/bFeT34bbWPC70lqQQBcroru6LhiwFawzzpyIboA0v5w8Xo1dShptHV3dGL46Jc
9rFqfBrfjo2ahcWWAkujiW56AKW6CE3+C8qirnsCiB615atgAajdt7qz7VkjW7tlmAJnogmiL2Uo
+/aLsJgGYiKHoGsisYXoqTYJtiV11ft2MaxaJMjWMnIZhq39ohvY8KWqs46UonNWOtkBEYoohc1k
SIuGpmuR4VQCDGC6cl12yvAPZQ4c4jEtcgKjt4ab1tWhNXKntJce1iFaMHluVSOQZVmpZi/Q4xRQ
OnMzWIFrUOmBDRtv9zKJaPE3ORieBXsSW23zXFf+ezLm4XWJD7m4zGoOFYPT1I18TfMlezc9BJNl
D5tuR6pNnrHvENqldMcAEIuN5bbyKtnCirCgMfCuRMmZndvOhRS4SZsgKLEc29Vgs/eEwefDsvLt
6HqQaDy8U1b11vjUZFBEQMZ04wt8nrkjqND/XjNuCoylSSyrDmtP0s0KmsHJdlHiINle2KNpJdeh
Z+XJrcWcpKGNPPfKO7IAhnmuobBQaaWO82Rr+HYi4YarrIvcb7h1rMB1hs0D4jkKchROtbHyxz7t
D8iszfGCiZ+hLvTGEdky42Z3N7aV0dQexoj3L5sY4dC/aov+suoQC9PEsSP0RLyd7MtcJ5RlaXd4
TPEfGZ1Y0+Hq9TW8LsB6IRoWyXhfsxGDaiaZRCjAsdtdw7rFLlUryyBbisBW6DUC3cW6Gg0v2VUR
fZurNrGYhxcNE3osVCPhwbGdxtCgR54v3AC1Hb4btttYD0Y4sF0aqRbtXdKO/Du5K52cnos2eeWN
Oxims53YfcPZjyureLP9eTVhISumCySTsXcK9RBPR2iNHaPoMJ9VHJUkHmo0UIOzl0DytKOlQro4
0S9Js/BDd/xq010pzzpi2gK9WKCPe7O1CfDQkTWTHhfadLdatkBVQbSC1erXRtLZ6hg7U52+dU3D
J6KLmhs+5SfIUWM5eo7+XLRjp9hYgIRaWrQTkZbkUqOvbJJtHKHcRnM8tfUbVXRoFt0CpFLtnHXm
nND4agR3zcaUkT9dhlUsMRgMCayUyg0NlBhkF2SHKW5s76ZzCV3WV2mJOk/7iNiup7iDUJ2Zz394
3Vz9vlr/LWvTqzzMmvq3X+xPa7gjQb7aOptENpGGkFK3Pq/h7LwGkaG6JftECZSLZsYdzVACbU/o
AguCVHb78yN+fmv8fkRD8o6SuiQ1wZSfjzhaQdS5aRYxglC1D92gf9HrAd7WOE4GUgm9fdPSxs9/
L0A+1R9//KLmn3xR3ozCUAIutDJ5zf7xZdWhoZT4GIlNpkeOVd1WN70GFvPnX+7PTqdhmbalu0IH
IjB/+bfXmzDzOffy3xihaYatV7xZkK9TzSLz78UIQwW2scjZYfz8cPPV+ecbmHPpSN67uoOsVUjB
+v75cDJx6PDSM19MNVZHLxrJNQkVkiQdaM3PD/XD+eNQpu2YNvkcXLTvz18lJFNW7t9FgxFg4wX6
uwKI9Rffh7rlh+9jmRA9HUNRW6jvTt/A55alTVQ6XY25q8CuhgbjIyrzox1317KVD+Vonn7+zX64
IR3JV2KOy/3vKkN+d9DMjJHXF5xE6NeXadGzAVJ4T0Bq3MQ+Sa2a5wX7nx/yT64bh3TmQs1W5g/X
zVc93Vc20oQsBO1DOkWsI55By9rtRv2vTuqfHsyWFJKQLXSeu883iYsssAfWT0NgIM/JGgp5p9nM
kPxaxNuff68/uUlcvHFoCeeTqYv5o/zh9idqKU2MHmFOy4Bl50QDpEYv/ZcPoksDG50SONwc4/sl
q3RaPC8kPy2cMDAeCqMXF9Az079YL368K5ACm/OD5RrGfF98/ioeya2+mQIZwLOyNmgWtZlc1nqI
vX0koTvQ7n5+6n68SvQDqLFNnberTYn++Xjs8JqpCMAwZkX/bBnts25VD1md/cV6L+fP/XnJ4DgG
J87WWaR4pD8fhw6Hk4tgfsRKU9t0QQKqJYciFK0KC1YgAzkmf5jmS5+hqdm3L1oFGHcHAdRx71yw
yRETdKTqS4qH7uLn5+CH28eVFhQLxX0KHO6HNQYyTlgLL8HiUTLwReBMplH85efHkH9yENu0pDIM
12F/9f2J9oUo2x6KP/do9CUnyrM3Bjr74AQSD32eufQ9KtSmXqp5Kl+IB0K7TtR+BxGE/4trDgaF
Z1N3qKHt7+6xXJYonALuMWOsjOoEMMgMl0YVuZjVkSGEq59/9T+7xWwqPo5lmixh3z2ddRtHjT37
SWIq1wjuGLOoWUKHfD2l0pF/scj9cKIdncGK4Si+oavz4v18p/kRgGYLMCHybhNd0Bxrn//FUqCL
7+9mzpqpuKNdh4f0hxeGxalqCkVOu6jtCwW4f6oIujWS7J6e6oJiF35ej/YgA/t+OVVXpfM1Swk8
xr+vw9dq4CzpbcrUN4vWRg9p3Imuv530/+vGx/YjP7+mH/X33ZH5OH9sqPzjuKvX5vXv3/6s/5HP
P0AHoYNw3X5U481H3SbNt1bMv/ib/+hD3I3Fx2+/EMeU4TG5+fDDPPtji8LkIvzPHY3lK1i2d//j
+7/xe0+DIJtfqTeVZIXjLQFa7b96GlLov/JIurBSDeXQu+B3/tHTkOavNoIRlzuWy+zQcvjlbzWq
LdodUvwK1Yb3sWVJe26WqH+lpfGt9vzn4qgcR7Kzd4gyMISij2J/94ToKokmnE7NjkQ5OP2xtyA/
4G5QQ3RqmePt214xIfM6geUoqfd+2+B3KAa2hQLbY2kxh5AeSkKH3CXCFPqVWzNVKYb0yqoGuDQz
N8LzBv6hqcaQ5GCIC1tw/Xk2PeVD3Ny3BLMcUa2QacJYFLpctkYizWwh6xrwUHa5hOW3N7AdbRHp
8khFDFTMmq4hMsNHROe7zLPk5g8X8E/2CNbnp+zbaVGGzcjBoWhh5/vdk8wmuk1DAp12jbDOdCfh
sPCXVsgFZrZFGy4TDdQqmS0VG3THOn47Vzly9yNWFybKYflElOLBF8WlYpKxyCc/waGRP4a4/2Ao
QbUNB2NN9bIcRiHPTWc0K8r4cOPJQKyHWF4HjUcsl0NUc5RCDdHLEpsawfLAkgxyk8lBW6d5HzIN
Hr+MMGk2fq89dTDfTq7oTqSu7R2LBjHxgoDjB7Am/sekhdsonvJ9agT3tpriUzOo9c9P3fc9svmO
UhbbK+5o8iV55X5eBLkipYh8hTDCVdZRx6a5FjMsG7QYocjonX30UzaJRfsxw503temqwJifafor
KakCS0h3IRkEo+jt7l2vJxLP3g01uSg8R9AmSNDcZikuPk3L8iW/OGuNxjjoEFyQzZAnf/EOmcuQ
z0+IRc1F/SDZ5gjD+q58SEQb4TuRNXxLjgwSa1fasEYE1gqMgPIh9bOFllrJLq06ef75yZSftwfz
fWhZFq1QWBY87zRAP5/MBj9yo7QCfnePnVMMqX7AmHeXzRf+240zTk9dZEyY56NhoYeRSU4o/D+B
YnLXZ/QEuAD7WAfTpmndRVZCbcvaSe7+4nPOFfV3J4nXurIthg6SLdN3n9OLBsvPJj4nJwpLXa9N
+wBCKspDFF6TRywTwEfljFznigmJTNPb0RThX1SwbKp//CCYRymTqS8oeKzvi1i7SMzMBfSwG3wE
MNmZFgHU0opxcTsAyOMuvPJsuBMMTg/UYwDZMUpVnTXiNrXOmtUgVYEzFNmmfmFP0iYux1vRyeLG
i6onTMC4CjaGGl8CcLVLJlqK5LZ+kyqxz7XuSetnQ6p96jSFGc8BX4TJNrV1/ZCMQU/WmQmmPLtn
QG8diyLp9nVhkxHbOITtGZiBBqn2gVs/khsFbWryg1XgR/dl6FYbyO79wavi/hDM/1VkqIdHp6zX
VgtBZk1sIywFTZHpy+u+JgSwFmmOJL7Ezq+g2BsE2AEkj41H3Ro3uY/9OuoLcEFwJNflhLC+NvQM
5L+PRoxt/ZLYVR+EJrbiYgzijYeFdUzro3Ld6BrWpf9ALO065tW3GV0bBWXrXHRT85WaH5RGcIWG
p97HwrxGqnBltMQMAu3AUyGK57SyGXWHA8Ne39pYX3oiOIGZMZExfGb2WKm1ZeoQvIVKLliBMAK/
jIR42cS0vYLIhunf5se4MMvNZGLI1zGBDIOHIa42Lpyg2E+jYPMXY1PQCw1nVI3fMpq3Gia55Nh7
nNu00r+aCfrk3PXJYW1eeLFF20FhFQlbD8neLNCyjC9RTrjwwNS915feiPhLeNp1yLcz1e3oudea
q9+iG21ICsp7mpMGLayOpZxIXDwIRPtg2rn0a9AHmY6rNWtQFdePIzFiJFpUH1Tmr7Vy8fES+uVa
LJR6gZUrqDQBeRJVY0YkaA4AYVXa5uOsQtVHZumQQxbKnakbenXWpqJYN6l2azLJzHTAzxBZWWvl
vS7r+6mwmOYWOwB4nm69pq4L718WAfwi3MFed67cPQ5TJFjjrrMQf6YN0ie7hbQ/UcWaKM7HYAgv
QDy+OhjEt56wXzRkZiM5OlUznuRkXMl2vAi06pngEyIEEfMuQELfW0XfbiMfQWJwKkhcphGfqH1S
v7RjcUcIHGCfwm1WQ2zeNDZ8C5h66dqGbrT0SxTa2QRNq5u8C37JjyoLZh76i+gxlgldb7g/6+Cq
iwJSJgxAs8pIUKq7lSRfu3/puzq/xGBHsxoXCSk/YueHUmdiMr6ModFtNNQNCEdQgSJXvSrb8ajk
e8d7FKMqpI5yUhegIZkC5G6L11ujUyjh58SmJEIr8cG4GbRdndq69NkursdAodQmM8EJ5NkCiXRi
xL/oSrwdE43gRaePD4MFkGjQ8gtUMOwRUnra+qQTL1aqR7ODJ8vS02NaQDXCR8qwgJ/tlJ75kPgX
pZOsAnRGnq+hbEMBvBTtsM+z5otGyA4WDigAo09XM9gDqtun6HAsP8d5HnrVrh0WcrAegnGeInXF
LBr8qCN/uJUsVUnQEyokpidryB/NsEm3CUR9VCVW96Ltib0A8Oa1+2xECaL7FUlrpnzG7wB40Y8e
Ypf0rQDHdWeKaNfiz7PHSR763Gr5UKhLHXIbPM+rHmNRPdEI1bF6lSuRpvbWIb9Yc5jJBILQToch
P8yCAoPY9Dzk1VrXp/69KSGmY7m6tuGKAp9gXxOb7WNX9Kg/JljETq1feFMKYhdsuoqqEwEtzASe
kswgSKLRTOIysMOwnhNzI7GdKA2+lNEhbo3y+AURyi5rdeAlydkdZXc0slksZmGLvxaiStZp6ZXI
nzBpjhPY5yoOwINIb9eoKF+O0L6W6Fffc0/w5AixJTL1ZUj3sJuf6rHXWNVEvkJ0uKibMN0VuB+N
7Ebl2r2S4bkOP3w80vFMhelCw1r7AfAs8MCYjKvrcYRKMVredEWDDkCdXoXFfsDnsXFIQN3c5UkH
zZ+kp3UzJbB0LMlpfaP0dBYODFa7CYGGNrNtUbvGLTwtdI3c4y7Cq4dhcjn4jcObUV0kI8pSL08X
whqLPe9K8PQElNSxO608fcZvue0ZwS895IhxhJ3MD3JvrZjod4hIV1lsmavK8R+ZSbJ6+uUT8suu
Gg44iVWYb7WuEkvURrt4quKDB6W6salVhH8PW3FhtcmDUOpWFd5t6nqvZXUmMCbaeZP9EhOm4jJY
vOLdsK474jClr8pVU6UWJGXM3MwU4BG3xfjuFExBkiZ9TsaQWfPgwQsrwBBaCsJB4LREqrkfmPzN
tWTKBf2XbMmcXF5J6F5rJKd0gMx5lZatcY1jDLfWwepx4Y6ixchpPmi4GRCtJ5cGjDbsf3oK0LW5
s+zmIvCiOZrBeyoZjqKVvhjwRxxhAE06xpEks7ZkLckNOoY97fg7/ArwAH2IfKrP9gBYbk1mOoSd
51fx+IZhUz1NVjquUDshlqmnVQB6mUDkdyOKiM/SJ0SNXnCBRAbloQpu8nKozrqzAmo1bObB2qrI
ZL9sI0SWgMaJp0CgskYaOCwx4SNGeQmIHt+aiLpgMjvbRva444EcGPrJT+SSYL/pvgOv4FrRIwOp
uWNrA/oAXnORu4NauVR3AIL6Zp9LpIm1nW5hgenHqHTLZerb8yK67TudqC6aLpjz24thioj/wqPK
1ba5tGYVbnQms0fAs+aJ0fJLWBD5jEjcOyUFkJAYsCZweW8VRkzS0tbYs66/oV5/aXF0b1PSrvB9
Y1t2G6qmfijeEqWvY0JgGKDjAQJhFoBdjzTcwxUq0pHQnovKae+dvjOXDJpQKE0e8G8DFJNgFrYs
8IOVsTXHkBswkiPAeIP5lf7xeIpt+8WIEnROaES8EPiWk8K/AA51rRInvyiQ8vEEskMu+q9jKa8c
naWqSKCZqRc5tOdU044t3MFt1dLpiw1u2VL6W9LiLNIrxvrBddVLHfgLCi7tFEbadJU7AOfbnrKC
1La8iG5tN35lFkGCCtvkhWEH9+CfNAAM4r3g6ektvV1PiAv92XkAgKvSkjV2LZi8pr4rhqNKxI05
1P3O8mB3gpV+Zgx5cAlwaoR3RxwYPu2xRdnNI0lrGMbDDIZFFZ0d0HdPAUbuTAEdzlv9wWcLQNpy
cO3kPMfm+MTcfTE2XIziq9MZj5WN26xvQWtVE+5Eg6RyW16VArOno79EvftcOvldHr7HbvshTe8Z
snfPK4vJ+SRCQmwK8Q6rkd2Dwb4xQ2FcZ+ZmqJ48W5C560UOOYGZWFed91VLqzfRNs9xYAz4Bzjx
Y9AQsNX3OM/GNWDXAUDNeJTtBAF56M9kehNjVnYjHFeK1TK4dNPgw5suNdlfpln7JSWZEOeV5qwl
cMGFNUB0sXpSOHFMggGPHkr3GHTZfYPJvyZbfMkU/I09/+hY18ymNDYawLljMoZKmxurpr1DreYe
MV3qUhN7z8ezE1tbl/ko5I0621udzfT+P6k7jyW5mTTLvsq8AMogHMK3oWWKSM0NLJlMwqG1Qzz9
HHDG2qppNdXdy9n99lNFRiDcP3HvuUXdnt05vcc0UW6GsiGxrFmCI2+dVYJcSfunOkYFYdi/Zg3x
0x1O0utfzCl8H2cB7DB0K6pFlBTtaAF0AO+sA2ns02h8cAOAJxWuADyBPk4969yXxNRxW9/FkXyw
cEKv3BwSZZy5Dyqcz3r0L1M9/QxNB1uA+UQW2E/Tt056JopKoger85Bmw3NPFi0w0lVw85nSwybG
3cMRgmmL5R18NbxqUZ98dMRN9b28+E4AgMh58GTI8VByjfId+E1NOkKMqa+pJx7wxHYQYhZdOT5H
SYoOuQb3kYFEPQ/8D5ed9Cqp2KnbMVij0oZ1xiIBsDekKtRwL70go7I1cUERhG5QjOsnzNoVgDEc
vp6guFRt8dxmMOhmmtVbDzZLttpCatjWaw0dYW0PfHad3a5jYBIHBM4Hj9n4ABo2SAUdw+Q3zHLE
BiEKfNgCR0ULuXkr5VcWDc6h+DWF8Vkzll2ZZvJdpSZt0gDxh+8OUBG4RbU2yOJUwdElNKvOWrQy
EmxCgQ0XlxmQW0muWwcMawKkRIbIGVlDxiEWnDp+bYe+Be8X3GKYtltlbgxVwQqMgmAbuCHk4SF1
1w0a7J7nvqpzaMbC/5359TnUKer5McMlXRg3s6rmQ0N74ET90xTVb2ml7hLOV2xhwX3nF+/29CwW
AHCQdSdbUxiZZfIrRrDpJb/qELJ84+K86KrYXqdltw9ct94afX+VVtaSwSf2OEmySwYis6/iasOf
PgkhTjICa1Bmd5G0q1UDvJKSDg1+Oc8/S/4B5qb7aTCfoh63+GwNZ47GLdJ+/u7Uw0nttzii3ODK
eqpi15y+djEW4dQKZ+aLLgF/nj5OwwBax04egnF+6wJy1bAcVpuBIKS0mh9y7Hcld4qM1xFBJqci
rbhvvHKlrS3xZ/4RVcW0CjqXclkHm4rja7YJkSq7aV30452Be+4EEDFeCS+HxA6Cb40wZoC1ANOt
zn+xBxc7PsKj50Rgx4aL4dYvLsbfVD457qKtTq6+jaQ3j1CwxswJUuJQMGpczcb0TxCkoYkOD7Ta
t9An9CMGUJ2x0n1yDCwwoR31G+JHfcxc9XgrCnu8kQNgEP+0nnWR7aWdgR4M3PYoidfeddmIfx5t
t4w4VxqzaXZx7lV4HFoSECVWJ7DxxaHK2uoBfgGwiyg8iSA+Q7A7gfY1tgGCvYX5skEipx7SYRkq
zG2wydMllRG2bgMnfFuAfcGKBXBR+Z/RYJa7ZKTPwho/7hsPsoAz94wuuaYvveB+6x3vGgqK41qP
1SHona8m49xMra4i0qG55iaaXwUvdAjzfD8o2OukI95yjR6/GaBaguZ1oBL4DBbofG37vjL1c1a+
l1KFj3lObH0f43Se8/FJNCEJMzEAfmeKNnhG9lhJoo2wtX9zLPNiBsuUrcv2Mb5H1jz4GGIoX0Sv
HvqB5p8TBUYnQw7oMnrHoCZjnUYpXE3Wmzdy/o1cQD2jQTxF4YNN1iLdjLVnVo4HNQ6Q3MVHI+cj
W0gsfPwLh5xhsqxIzRXNL9B64SYn6a3ByI8FbD+N45dfeOvUaPE5B+QaPXvTYq7N/I67EIlXYDew
bebfovEuzQJD0kD1V+zUgXxMgPVE1WwjJFAA7IwftllD8GQ1pSrsUzmWfxzyU4EHMXq2I4guU0sn
qJjMzqeQSdmKZfeTjQlzB2DlWJFKyLQZ5y5mxxeFwh5MMTLIsMqfiDSxuWXCHw3D8IFd3MmOF4xc
/ME3ckYM5vXEe9hY/PwGEAXkJBW7mIXZPc0m4jPmPM+d753pZDhNOyZlLYV3DRIVqSMpncI3GiT/
wwhnj7eYw54ydsmvw2K1awt06o7GK2/Q4EotbEQ2hodqfaHO9KwzlDE8zVGyyd30GmskSbOmvKJd
4zpxjpkJKXlUHfGPzny1AHNtavSAazHU90VhbHWw3L1BSzRpGUKNsbK7tPnOURWBHyBCT/ESJoth
ffyQtExvosH3V+FcfTpfwuTpyJLhOEuSgeKp5cd1OH6NuqeKIIwZM8uHInbnZEXpD21Xw8ovRxob
ZjOKpudIqWqs+6Lujv1ItnubBlubh+GSDEkPaRT0f6s05EhyYkUVXjRK6n0H+xape3zy49zgs/6o
ZZquSxNLRAkv3Ay3RcFUgKBBlr13sofuldkUvHYzf2JHpDDNOyrfsT1yNuAZFP5zTgJRF+nPGEj6
lsUBC3OHaODChq/d28Vv20DKUWvnEWxBsmFYBhskl1/wD/oVBrOO3RBCvnEBFwoPy9FNW817hCcV
M9f0qkgd5//lUwmWycCjFZH5KPyh3FWm/WJ1wlpZE6Gopv1UZIDI7bD47ZbnMpweomm8Dk40rYVF
CHNt5IdWA5HRVHnbwJB3tTc9dZm3wKndk2Oy8y1tJnHcvyaWsK1ZZZKw7+jEt/dOWbV/6UrzZ9AM
NARZtDEifj5UTxyaFBmbKXHKNQ7sFUlah7oLxF1KlAhZLMtMlRwERd5MontEjZba1nn+lekc4aKB
hVwVndhJaokVBJMiX0pYUj8yDz977V+NucMI1D3PxZK1WYZcf4dQBRTYFddIUTEU1tDY3RLsIkQx
SQDbfqqJl3BNxhI8g5VhP9du+IS64X6c0+9uqjkKDH7ZuoXmIg+N62lD+ERPDRNvrd5/FiJlHAyu
cR7UPrDbn23p7pBBodKHWbOQttic7wnqW/JRZlA2rumuZoC7bO1D5GTBiyAUGCSZ9Ik4sO9mh4+5
kIa81xN4Ip/ha+tJcbDHMuUfnaDSgJbRAsmkyB+zOXskmwvXgwvxqbpLPaKTy85H3qIMAoj4V2GO
YK3G52+NcmTOkzTkbKhnAoeoQ6bkLiC28qAaC9tnOTOVKg4GFC+KpwieEyM9z6BTSiX/uuz8ie+J
MZHbZn7w7CDi3IQRJwxTuUPgpNmhUhVyxXFtLnhzx824nIuEjIPC2ThI2FunLTd1xDVjYP3LmBWt
Ss+nDPQT/zHzh2vpivlunvph1dZ0lznAK4rNjEIzKgjiJUDQr6dk17aRWrdgXAqv1Zt5yD4jlSOV
7sILUwD2+aW4YS9+senathQazPUVdOpCYuyLTgZIoHXsARGPpopKBD+NR0YkywePLgFTTWXAC2es
0K4HdlWxi22Sw/FWWNOagfn3ZGHJGDXAWAV6ki6lMx6dGeRlMesnbP3g0B2H97tOv0AKD3l8dg9x
b1GIJUgzFKwCt/tmslCiAZ16Osq2uvX2GYtazAyeqmtGfbPtg4SOh6JW8pJWfkemDuOrjDyogixi
Yha6U9rP2NZs8QtdBsyTln/ThccVa2ISXF9fiPN6Qc38BfZvl6fBJazGgwiOYyNp7WbJ5MKkx8lK
cu2bEEgJFpueioahfvbtAc+RWfkdU5ntG4UVFYJLI25BC6UVmhpoVnNhoZ1k0j3qsrEI46Ossbx0
o7GGwRsp9lVully6Ff2h+Vjakz6OswfqOEgAoOvEp4apjm2fwIdoTCaS/qMVTjejiRWGmJL4EGjt
h5onchoIqonJcR5YLqJEpxWfBgzseuf0wbns433EE2hLwzwnMFPrcbr2ZsAnZ76Ubl1uKnQeWwf7
KJ4aJm6NlW2i+SkSDJUAvB1aQ2sihbGo2WwvZvaEW87ScReKbQsGKUop7eyeRzdN9MH0mkcnpq2x
beiSdnFjbMtuIa01bkCHRtHnmGp48kOJw3LuADHqpH9uGumcmoDoM6bs+DJ5vfWYxZD+k8dpnl14
YN6jFfvfTWffl3DbOf68j4SgTKcb9MFxhlNXIKwlcWXVTQuEjdUWcsdbKOK30GM4NUKRkDo549Sh
rSNbafIqGPFjfUuixQnNjD0ujfauNRecDHmacWgB2WuycmubOckt1QanfoPDh76NbwawsDmCO2IT
sJUYzDT9YtqUvsbUm6TUVgRyugxFmGaxIxshk+d1/ZJB74Qp5KaYfPXgAGmROD8nIzPZ2uU9fEZ+
Bj0AXmLNyRZowvwXFuq4APx+aJlMT27SwWStDjoh1ampsEpkjY2Ak7oEr/yrY8p7HvJq5TaczR4Q
03WfsSHNSSCyWlJTO744a4wLGBd9+8r14FW+PFQWZSUhxoTAAaXLGk5/kLDHOfB32gK+048YYB3C
uOI8D6AoeUc8YQ/g3r+pQibwJqnchF0xsRtsLQgPdr/pU4pfi4jWbuQNJ8WegxWsejFncMSy5Nmh
lSFai0q9ximKuSNmpbVLB/O+t14LQlnh+ic2wUiEwYRJf5LABwVWdyvhQSCE870bf2VWAZ/PUG9F
2j9Uff57HBvzrSsGdw0P/xXcAlQ4wuURUgyQdZv6lKVwuWTzmBTvoRifi7yUQGm8Ux9o82Qy/UaW
Z6AbiQiITTZuX39TCoOc8rc1BvSH2GEBZsT8jcx9mPL3OK0xIZ9yPpvNJKAa+JN6x7x6Sv+A+0kr
XXWAGXaDX3cHc8ZMR71/zCvGIAZqT+R+JI7Rv6xxFb40ztEJe70e1FMwZnqnU8yPosZxaQ1PSB02
hWwfW6aWMXxDSjwXOQJTAmsuH72GdYPNzs/qfCaTuYutZh53sUqf1ejDgKSEnnzImCCImbwCCegt
40FUdMWNqfftfEcgE4EpfWpcohpMmwn6l9EJEs2ScWeePESwFkly3DtmF74ySzq3/ODrGJXauhNE
QA3smYwpxdRsf5rWdJ3K7N1z2jcwOVSv/rD2PZvFQIVlaKLIQxWY490ved0poShkohfl21LR2SE3
3tCTQf/gVvxAKlZbjeYMxzD6zfwZUW+4r+P6aYhYELEHW5i0epv3ktQEDKB8Qc5zDO59jPmilEO/
Ljqgk45YVyY3iGX12CvHnkI0Dn8UmA349jKzAS2wwvxXfhjqQ2Z5uxIyfc/ShO8thsJ11RdXKSN3
Hy8vo1ro0ZMNb6431HtQzV8lTBF3BPvkBBxalfWaS6JkA2xFq+l9gBC3sofml2ngwi5aE+MW4XJl
rnfU1sZZ2w6LH3YgnjwuwcrreKAsxlyxw+uido6Bc9kIZm9N6m526MKnKrB+M+ysiGgm4Yd5c1GJ
a+jM+znySKT3cDwJfN6D0M5V5e+xkZ0irFebDATHXs9MCLXz0waeDMaMMQfbnnUVDARAyYYVamSv
g0QeuakBRdryw2uDn67jQ0jq3gQDErND4Vq7el8CvwbxNb7KyVhP0IMALtB34BY+A/22pzBkkdi8
iZxTLNPXshPsMW2oxDFyO2bpsz6MLWM3o+eZJd2ICE22zHvPNiIgi6AhQTXfT2BKI2/ATlykVOrT
felyyVPf4gbKAO1aDKe6W23LU6c94tgVYX6pW95ECG4NW7fYeUH6HvdY3RqQ1QfZ3Tosyvuewm1N
4vVT7Rtra1EyuhaMafYlhNUQ0D7lowtfi21Yr8d7IHYdxJF3mWpc5CRrM9cicaNpnI/UToJj3mfk
sjkt/WWCEkJhU/Zx3JEqFe0dBiZKOae5paDrQb2gQEoU62e2/1vBhuzM3E5vQ/mZD6BHdZXHW2Eg
nBTMmMcwDzY+NleGtEWwCq12R45DjpCWgJLcj0/MbLtdZWmHWOXRW5MVFDOhM78VQ5N1nw/4xcgl
RUxQf8DEbabkoxqCM+CPmx8wPbZrhCfDIFe6wS6sesKIXA+rWZiuXbov5mX1sHVicoDgpmd8QNbO
H/vP2eQ3ltQOfaRIP5OWuY0EhN26XCnFfNQi426L4ZyDf3z0EAqfZk+zHc/jD54CgFP+AGklmzaO
Lpr93AdvAOoYoggbX3zEpJeWzblE7jYWzSMk6DdPfWVdahxVzBrUyJ+ToHwn5PIUVbs8gtdOaPTK
sVPJts/gCsU0wirLfMlZrK+7ORguprqTYwECbCqheKXtWQZLZnX0qdmArGIx2Rvfm269cvZj6D7C
qVEbOERivAqpXpOb7qvxpsYXosP6tTdJltdcvyu3sklq5YsGd1FdZIm1wvLH185myR7onCIhhZCR
YMnKmbavSUjYqIoqzzR5IEtHfS5clYyzYuh46uOAyliGJUBEgEgGvy0mtj4yhLX2c+dSN8VzXXRy
66X8uE0MdEXY4cGlQmg966Ng8rAFFxHs6SGsgwHOhY2sfi1U2S97Q6AYgswc2N4c7+JejnF4zBq6
iUAjFSxacYQosSU+ncT65farzTdY0AzdPbkjX5PwYrvAh607Y2+F1gNawe8wAZiKVuyCLUzt9GD9
ciX0iSyPQIsoI2GDyGBpnqJz4YwPRlA+pp3my12xoKPR2GEeJ0ACBU2Z8cV3op+pG/FNUf7rTMnr
6LE/mOxlqB07DPEZ2S0WAcfAdPeEFnuHoChPiKBo6BFoVGYHgEcnO5+sRuCKTBx84tgKwb3T2G23
b1FklOR4OObQX2AgwyxgZ0NYWNJ3v8x+IemOM+8r6POpY3VG68j7OVeXKCk5hnP3TIsCTsp6aDE7
IroiILY0YbL/UTiVCjL2BIc2DLiG3fpHrki7LaiMYneEh1fOqErKS+8kLAxGBrSRGFg58DSlEdsT
JRkBFt7V8Dp9TtMfU8KR0fRYXOvEN5dY8U3jm4+GSC6ZwYDIHrTaCOIAj4hG6X2aLeEG3472i13b
F1sE8fYu8sn2tPyejVfcPpAYvCK+cD/1HuPLIrtmRSPPbVwdRuAX5sjUx0HpcnbQoY1jAvbB6Q4S
3SCftn6Snjbo0XPzAqlUOLMJfaV48BCcbf0gWksWSrvWkb8zdsA6tr75GoK0G9npY9Q/VwtbrJN7
LVBXIgX4iAKu0DrPtlkWvRZ0GZ4ygdHNNu893YHbJ19BRJoGOmfeJB86oguGbuD5xeA7cZOlOVvf
ej/EE/Vm+5X9waQAnlpJ4OaH2X1CpZDBoS4Yv9XMLmS+Rsnxw69BfXEjATsNCiYqXvTD6aoN1y6M
wVBv64Cdc2u5H+YkhzX8IHMrZjdB+CDDRwfdx9BEmyKEVji0vA57lC8xPApeNyYPqdk/LiypqGDm
yZeOZ+9FdhNBqEVNXCRGbbhzPkstSfsW4GIDy5x/WK36Yab5rzkc2kPbPAaEpzRD3q2LNqO+b51j
rcpnAhMgzS9JHlLl7jFNmUuO1u8CvIxZeIh/mbb6FirbUE3oghvoWIOVN5dC8+9Iqv42rYhBNiTC
j668Z1bWrvyeFBL/h+Gw6JyEPa1MPTxTvl9ZKDirD4pYgdrOIvqRSF8jqW8w8jYpwfNS0dYEDDx5
4CBSGxy8RZzSR0cOXvLK2xKodB/2kIGpyfB/NwYZywE6qL4JeX+oE2dfW/v0CKr6hfv+0LW2c01M
dnrYlXe+Ih2ASulgdFNJuapPuHOzrdPa1bpr/R/TUGF5RxOzrsUXpvh2zWp1XKftkVX3ZziN6SmY
ow8HvNLGZcMI/P1ALcY0fC5eqwx5AF3BVk0OSldvfB8YcqCJzr+ijh41jYthA0Kt862Mi4oCw2Qs
tc2RcEYtAfQhSdK6YXOKtmXV2tEnllzxQZpDdkz95J4xNOtsDWMVndqOVU20ckXytXhI9zzNGxMp
4nbRmqwGqBm7NDaAlZdUQDKXFJQJWwcX+R2XNlKI3N+wrCIJtErJI2vZgKoi+6TVhPyuQhzl8Zl4
ElRcHiInZ0LdwLaAac8LDuz2kVAHk00MyjAB4BOTZPgkAY+x6Z43LFijNeK3lRiyJyo5gqHTLRYN
hzwE60T1/hEmJZm5LncKx0h/olGMtkiCTP07EyQgFKb56ElGwkh1P1h5bnzCgZ6cXB5NsJdxg/e3
9Ou3diYpjYneUTQVd7/esgYlL0LH4pkyd4MAZW/5S/RIPybbKYivRTA4O96fqxURW9ctRY0IqhEB
QjesVLCEuNX5N+bsTynLI2sApNl+/VuW4Wou1T5uwU4m3pLJ5gBLCA2kC2jm2Xpxnn8zan1qhvAT
Tcg1L5x2jxIaXd40v8ZjOO0rK/5QANq9PEfnlKNm80mQVb4b7oD8ITkS6sWv6s/RqaZNPjc/hzJ+
NUVMbIlU8KQd436293UxfNjefBaAq2AKX8axZBqgljwM9xd7Q/TqZNr4Fttck24z8xSdf8tFG3ju
a3Boyafie9HcmQUCLDt/zSZQSCWNKI+VdQI/Ya3YXOxApBPBlzNSLDkKRA78XLeEQaJP24xxtx8m
ND2l635NIrowwhwPOYZP5o4w0gR3bjuFP+sAvOzcyPeqcM1VLfPsNSyOhHcmuz62/cUJ/yY1xQCN
nt5mYbAemHOvnUCyME2Q9Bn8Wu98yjZGWFbWP6z45yg4b1XKFI68FyfLIUkr/qAGazzL0bhbPPS+
bl86jB0rqJ6wXDNvj2uD72pASkZuBy9dRHiGmc43weqOs5SFB2TpprVeu+bgFCTqKrxWo01b6zVv
Q2wX235in4fDYcfXOPHU0R/JS1rY4pAMw3WCxyOq2HzELh2oMyQ5LKx9AmBxBzmjPEBW33seAPCa
OAQgQkzmrFUVJ/4ZYNnOrVL76H7ak2+iSuIsHcb4c/IZ6YK5ZrNqx+hykNWELm1kFTOgz2SxTfUi
mFZ7xmouhpeRXJZii3zI3iQNyo8xZjZvJCcNkqFnbxhIpS65OVEXq/icWGDLQiM7DKzIKnNQ6zKH
LldV4Xc8xxOBitaddGHLzhXTXnNIMhBbjJW1WQQcTZNNRmF2P1dc+kShgiIo6UR8vU5swBCA+Vht
FWgRCoUYySBsUGmYYwFD8YCte8xuFFkXLkWbsg+JMcON4mRH2Zc9ZHiv23mZgYXHELoCuHTzc8zV
2tPWBBQu+jCdjmRZXu2m8+LokLkjPcYMmn4wYTMLGg1xMFwSAp2CKTZpa0TTMAwUdXxrTHXQVAxo
aYlWLnvvc3L6V3R9Z2d4BgaeXECjo40UiN2JI8QTswtw6KPcaLwtctFTK+Fh+H2Sc1QwboKOsSg2
8jcTNf2GVV++GkLnxBmN/gqiB1A5QoP9Jiu2aKqQiTEYDOeYAFFDpDuElxxOInoqY8bRIZdcnGl5
3xCsCKMYNnPWUoMNTGnQeIVnluW/Zzi5f4wj2DnvRyxE95moSL1EdrZlXQ+KJEwjdgldcm6iQ2mr
vWG69mN3jfLeuvPj3xmhBHeD321cbT+DSHDPydgvRyBghQJYA2LCI15Wd9Vldn5tnOq5jn0Swge7
3uPsp7lOO/e5b2zidU98zG8uHIRjFKB9Wlx5gaL97FV5/fN7/7zSkIXm2VbomMB3uwqua41gaRWB
hD6yFRlQa7opGUh6bfUkSUQKxUA3XO0WRXg9jsNRy+imePYuwdjv8xZiGH5bVoF4lMSCZUazbZ4J
OcmKvruZmid5sWP5SBuIaVDJCSwNB5ICOm5NvyI6iZMx0DkJH+5IgTDKKARss8WvNSouE2lHb94y
+477UWxlz7AnT5lqoUmmKJ/89pJH9aavKeC5iRGeF9cyeuZPib1C8EiNk8xPIKSv7ykmlTuyjQq2
ILCrui5OFkkYP3bEuHWM9gjDk0czi295H497Zp0sKpk9It2jlGlzWINo24gwYEVQTiPMLSSfIByh
ZKWqf7A660V64sVP8mxvjGcHnCWsGlVtxyFptq3VzGtbtMVu1Hm9YX8PB1W/W3xxHlBXurt2SL7G
ILj0taOesnT+YdB/AehsIZElT2mJsyNPUvcRKka+qbvsoWq6eF/5XXVKwxwhQWzeYaCSp1JUYh/B
hJZOmx0JqCDfqiY8Bp75XTgSLWL0NuUddnx6km1h4pn443srSJlv+e3XAguv7Ijvls0cvZuoiywn
2SQdZ1BlW5ey4Mf2Grc45sEA1XUiK6e3SEAWMtnbiOvOhW2izi3lvjABF1uINErWhj3qfvRDhbFT
E6u0rBs2U8hmhDdPPkx58zky+B8kQ7/G5POg4OlEC3Z2dvmmtt2G+8i5s7ru4MamdzLceNErZoSD
jMzT8Z1TAGXwwZVLKDXiklVMuN/OID8DETHjYBrKCMwoLV/ZOd/EJeZoEYfySOp0voVodNOdLY71
SCSyA3piO8mx+oCiMm/ijB1nzfHZ6p6c+gkRMF9fWj93W0gv33bLG9ovvzaBmNkVsf7xx9MlF3+i
kUSnlgCsdSLC6NYTAIfELj7WToLNAW/mxq/76piYD5yXiGJcTt/SarEQWO7Xn794bBielF457olA
GrcdFrZVWBBVGhdckt2QfaUepeQfLkFeIQCD7EgI38Q3IhaA3R2HyBuMlys1qZKV6krC20WsN3uX
Mg43xH04G4up0RHFpb8CaT5u3QrgvVsmV7HYI+ekQiM3pRwlbh4cozHcMuu46YS6uY4/sS6mN9cu
N8TmwOUOQTC3dTM+FH5w4SpH8yuamyzZ9v+xMIaslhlERgS7cB4HXb4bl+962HY83/clI/3tNBJr
btlJeTDq6mJyD69dp9bnXIqaIZzEXRi5Bwt9cpKzLyPClP8dj9Ml9Ibd7MVsMLP05hmC4GI1motY
aNoWjbYAfebvZWT30HFZ38epuGPUu7Uyz3/kOT5FyxRv0kisxsTlNdXJrzn1rQ3kZp+IpBayjA49
0Ol5f/Qz+dllw0OemPEd8CmGZBmS8Eo4uz8PI/5+hNHK3v4yeOjOfV/upxJApzvKmzsw0PHj1zLx
eEAM0rkMckTJ0ukf/Na1L4JUqKhAGmMMSBCHaHBP2VCfYzIy94jSiN2UPCGQ6QYYQorYGDHex84C
ggpysQvq6dmZ2p9lWtABhh8pW+n/Y4j7H1mx/3uAuf8Gqe7/I8O2ZeHS/H87to/N53/yd//57d/Y
AqAFOf9wKB4A5ph/2bWF+AfAYdszoQkI20HI9B92bUf+wwfTY/mBJyS2VwcwwP+1a9vg6TzpY+E0
MUhyrwT/E7v2gsb7Z58lKB8T4z+gO4lWyA7cv8y1JGGWKaUyfs85fsQNjE9lGYs3BPSsqJ6+ewcv
Wdf0V1dF1SoYk5pcH9rzOPCJ9tXDtW3hws6KoX7FVDjxyUXoYPC6JPzVjXERXksPOUdsyi3jp6mb
Z7OyFjcjkR4Z61F/SBcLJzvgf3r//4Xh2vnL6OqAJ7IFOswF1ufgH/0LDJGZDUKlHDA/lWKOI8hu
77vJUFAhwgbtFvHIHRZCEAb9fHaJNb1GJcK6yXSiVwExfETYeCIkKV0rCyjWpJR1Nt3sqWtCdnol
PgSfInE9wBXaC5ZcG1dhIWDDk+0EzSY7HHudDWF4JKMpJ2YFziwzFZj3zUOLeXX2hvU8LhmPAUJn
jeGT8SWxCtjek//infjb8gsGCDAGJkkLbBLsIfz9/+ufiTKd55Vlz7tOIHpd72JWLlenxDDTq4l1
upMOu5R9J8ugsbkXfnAsvDNrto0/B/MV/r6z7Svk+zob9S4eFZhXoh4Zz7Aq+vcf2R+Kzj95fnmh
nhf4whKeKwSW278oO1Ct6U8iAQlWKGOHuC+8K73ullGyFugjn4EeXCrRB1T/Sq+agLFTnU9vCyTj
WLg9kQi17WyjPkbaCiK1hRQeEOGHrD17jiskCGpkWf3vX/TfvANetGsKvoh4uaErQOn4z+8uAkBf
yQJgspTXNi2/rLAQW9JC9cEje8DqYRmjnWfAEMX73q74X2c3re/YFZiELOFXj9H7ZlMDW7ANF8T8
eIpH74TOTZ1ZPxxsBDvHrhckslkVgT/uR5uZLwEhwM++Hu6A9iULB65qfknNktuX8znTzJrgzLX3
ysdgrmR/hKlQIxJ0DHZ3kbH2guy/MJb/iw9v4UcAk8Ulje3+b7hVDK3d48m3N3Y33CkdIQoD+UD1
f9YIFE92+1ojf2Yw6FWktM28D3PEksTNaBIdddePeF7KibI1WI1V9NwEw3SVTocGuLiZiQ8s4z+O
539xPFgLhuKvZ80UkIM9vh0+Icx/mfDdzsq7eOCQ8hSbnQKqxLI7Q/dhtlhjUyJqnNCh/CoNPCaR
2tsavqWLShaLnsrvEum+26owCMchvP3fvzbbXs6mv14cYABoEUjGSEv7+5mq4E52Qewx3/HZ1IxV
/gp/kMl6WhtbaSYPJApfikRBygxS2MyJThiDiJeUl3aNB5ysESXvYYSAx4C2KrcIPHeencNYt6dN
Fc/9W7DoMwY3qM/tSFstM3iHxdDuiwpPt6BCFPhSyfqFo8B89so7KXEDWcFeSD3sozJNz5rSUJJZ
Y5gQlF1mdMxa39Muu2X9WN6xasWzHFhnJyEMx517qJR9/dvSnv0C2ITkEu8gIkecS/LusdPmyIsl
qv8i6k+OvM/7dHzEo1ERvkBsWUUFViTlAzEiH2i+Skb0ic9Nhdu+qYJbl2NSNlPrc+hiYwNExNtN
KFR3WRb/LgPaBfp6YlpSZR4qVneHUMebiKn7CfHahKJPxu9exSR8lBw7wBavwdTbe1X5j/lIG6dM
DLEi1cOWvwyoUgrhPKr0U6vptJMjgIruqKacyRKBQH0gx0fSxAqsa01/dAN2EGPTNWsuYsLEWrve
zo64tlbiYkks1fnPf/WiPTl97z/0GOKzQG+tPG7pSZS9CcKEb/S0n2scsCkchHLU4mb6W58j70GP
cm36bXaJjbB7qy2r3mbYa+/63QRheZcjT9sFUU3sV5C53FRNASgUwyIGO3Gh6EagF7XnobdIxWRX
fhoAfpzwFzobl2foM3L9vd+SadKlec9E2SIt1LVs8+DUqMKr1uzekJ8zcfSD94bCF1G7gy3BcM+z
0fywk9HcRPybqOEMEsyz9J6E2Xo/Y5dCgMZS90mFRnlxjZBrRdrnzvrfhJ3HcuTKsmW/CGbQYppa
K5JJMYFRBjQQCOiv75XVz/q+7h68SRpPFk9VCiDCw33vtS30CS45ZzLRD7LtfkZTPZl2a72Lh87D
bI1dkcW8BhRbO6Pk0CNdXnruolwMpsJ/cmON3FON6Ni+8aOdM7b2qUkF26totz6T5TDqsjfOIRjK
CkPNuo5c8C4sMPUQxLGuzIakNUrwRefTalJpop+BVLhkwTCVd9prz1V0KHzfvOK9d46TjLGtohHm
EHfPyD4/Zkj2QGU+aU4JliQyrro0nXNTqPIk0y8z/HErGUNb48Y2naZdR6hi53j6x7XEHzoPerPc
hDpaJasX1nxA8nQMQ/N/WmL+3xUGpkqAXwqCCfwuSGHUl/+9JijGSQ+RKYYLsi3HUPdudo49KEzt
rd8O0670l6Vp4YYS1nCVVXr0ve6aReJRtOj6CpXTbNLKi+2NybM3cQOjeUIlGIwHhb+TlLwn3Wvs
Y1KM6n/aZ/7fhfvxyrGRmsANdQ/K0eOd/Tc+XlWHkXjsxTh3W2xAtdjmSFOZhpk3yoLh3Nq0LDDi
hEs19eXjNo/5Pgxk+E2/GukbzZhNEl8aqWqF8E2Qmmy+DNaI2zG10LvHIzOCTq61iB4lkhzy+Dq7
AxAj/weuDZ/3//ctWCbtf8enNCONgwv8/34vtmXVHKJFuewZ9aEMIXaxrO1XWMLpM25ZaEVT9+yE
XT8Tk3aPOGRsHKmeC2cwn8iiXhgRudcRPr0dER7bSarfBDg5TS5GVL6DQ7ZwSkBdAmVWjgnAxa6O
rRvRgYUocZ5K1hySnBZWMR7oQ7cnXVRrFUtzV+IlbyuSO2rsOB2+COKfiesmHeGJ6OpjYo3RorLH
cdGh3kc6eCctIV8YfnFTZVLuhr4gR01xJQxWe6M8UxfMDchvaM7UU5we+WwfEbSxPISxx3OSQXGO
110U3rEluzF0IM720lT7JvXDnRqWXahr/C9mbO+4NKxdb4UoKJXYIQCKDv95CHwmU0ydiavleaPN
24UNk4qiPNkpnV0AnXEz8ysLVlI8Ny2VbOKEvGZHE0toRtnaak1shnLA5BOrr36kIdTknovMmBFO
2aI8a9toq0/Dlnmuufc6+6ViO9yoqDl0ZVyeVbrlbrF39Dvc+aQPzdwN2Ky0EYlpbpp0Joz+YEZX
q0SrGhOpl+RucYQ+XBw1RbuymvZBFUXHUZbDviEpOHJx83AiXDMvsI8yiJHPqlTZ+MLteEn5QCaG
VHMNceMxQG18VlaF/tdnT6eJ8ZWME2GUevcyAsG+pU63I8dPzBXZWwsLWddx9CaaKuP4gTbIuWn2
d4txwA4m7YppLnsR6Igg9of0ntxqXXZmR2sWJk/SjOauqSdc0YQhzbnKr+HgMcXvYfQkoiQGUJPF
Lho0ZoZAZxah+jZq6xNZ1ntq4dnJuy0fanTDf1PuaxncemR8G/xgB4AZP0rqNeLgylmTPvXbRKXD
u2To7kTml6tGZ2kn00l3Rf5h8FuztM/WsjEYvlXTTA5kt3bg+fnr1TIJjjIj7bjET7o0ZHCCNdFt
8LWYy4lpFk78OepytaqSjmHV3EMdtXZs0qoAQD0VDHYXtnGtu8hZ94AwKnrdM9vOJYqU8gB6AqQX
aqJVK9pXcCTUEDYqHPIY3MpKzmNQo66zkw+WIYwrCBvRwLvroHSfUMgAxchqkti6sr1ya5SjKbZN
J4n2Sdw9Bip3L7rxsSlC3EhawB+F/oJEnZFTZDeQdEIUVh2j2dEhT0oOm56AEtDn7Y4pAucn5NOE
WMUrrrES7gKzV2gsQ/0QT8jpGk4bjxyQmePE6UHvKhsX4NStTT/dINYQGzFIRKWInEUDw42Bwt7W
qbnakKHLEMTDDhAFylA7QtqKdWHbGQtW1mtnpNileyyawIA+6qbdF6P5XRBSuiErRl68bOrY+RDF
qnoajyxhaCRa6OiRa7cce3igvfnHdOO742AF/dT4MC303pweiEFT8Wfqa3C2jZq7g2Mv/xb2Ejm2
Bwq0t2po7XXmJSyZPZAZIiHg+aLMJfQ6bpZag5HE8+VPyWj8lEzDdDLovW2ylNEh7Mol88sgWFlN
GW1o4aERCjvrJYRdh3OXHMEhAD/M0PAhC1WZ3OmlyvklpcfMIfo/75HCTVdZW8Me8xca8g8CWLA8
VDa6Z3r3Cbl0HO7wFFgI9bWpvmiNZBJPbtcijUMSQcvg1Od85MlAHp/JyihEfmcRMq+eqbaTlr3a
JSnTaHKMxViUKLUbgg/DtskP7phi+VXkCeWxw5bcuTmhWFI7025nAlAxZRrd5yRpz1qPppSqYJfq
Q39wi3w40nxsDhItifLULYwnua0bOhNB7BCkoiDlqNacdk1ezhFD91tZO/Pe1cxb9KR3aHTdocKk
h6PaKboXxx/zW1WpT70R1p3X+0a620tu2DCmvFZHrUU1n4VhtsqSIF5ktnLn3WRDti9GXKIkyBNP
Vem3LjX0W1Z0+NOKTxxy5cYaqvGaBDtTmgLalSb2/34yq7pDZOSE8wCB+8GvWzIKHj95XbXmr/K3
lGefdk3sQKi1iuQvM00O4zjAjQKi0DvEnWJYQx5LJnBsoRUTVX0WSdYunb5DkJG1+jHIbf0oW5Ac
YRYzjjL8BbUCAzQWE+aYvDHiKQUmIkA/c2dTC1VtLct8QlzuHKlOxAZBxNeI2uQo0GUCxce0X2eE
rEXZsRvDbBsN3PTMSvagCvq9wDywrTtv26jw2hMtBYJLEYHN2JqAyHWTOSGpvfAt/j0gaAsP/55L
G6zsmR4Bz081Z5mkKQnZOmPxEIUi/Sd5AbJXM8da+5qW3CP5kPB1KO2oiyuUpJN3GrMvkLbXuK/p
ZJiDsYsz8ghCxE0XjjrWUiE4AuFoJ+skD70DVKBsASwrmw81EfHe4KN1q0W+1aO6O7pm9dbpEwI1
pw6XwTCiV6pGUteHvD0h1Tt6iYNRxQn3serVIRm/qrAztqVFPh42iYSlGDk1fzvpRYxqiwfDEFvw
EkEPKfU6q73twroHFT8cVPTiE+uJWLruLpIdRxfBBQca0qVKyWM9NQikMxsVB+cSCz8ip0sMfn6/
swgKOCnH/jBYe49RaxhbBrTwEaOKfWyw9LVrd8VSOpq/iRSjJOh5JZQUbQPGuP5OcWTP9Na5JeTT
bGAef9dglQDqWTeab/0GUZ02D7DtzDzdiI+NLX+DotY+va57DuNa/JSwJGh42LEr35o2574OpbnO
H4MZZIXofRuRrgnFmrb42t1xHG+kD0VzDkSo6Kt0OlkETJHDaKPyc4RLML0yf3Dsu2kYv7Ot0vaU
+XZgCjjLI+s1oSZ6Iqft3Kua8Y+KXz2Pb98bMwz6o/1rRCMrUm/+TW1n73Mx4yjBZWJHG69i3Y31
3tsMww/UvAlegc7IWOpq3dq0uSx/E+gNKUgefJuReNIJb8yxOFe1+tO8XZ2gpvNhHQhhzEcLdpG0
RbIZh57IoQo7QIi+Q2uCbKMqtCV99WJFLapp5ayAOoxPRk16nm1n09pF0csqJWDUsuWdC4Y7YYIe
WFZmtjWIjrXjoV4T534TXOkzlnf3UoSK6TClnkzqcNUlnX2kr8mkkwzlcSBm0Ub5xDmWwUzBKIqq
IfodPPkacItmfvSGCk6fc2uHV2PowCzVcjEYXXtVA9gxE3v4cx4wk5rsAbP2UBq7hio8Hu19BrPu
p3UejIoIUX/tXm1HiveEIhs/ct/tbGN6K0xXw0ReBZAZEEaN6O2WUVEySQPCieVApb+19aLZitNJ
0lk7fUBd07rN28RaPK+GrrwYUKipFXJvm2tecJx4Y0szpfp0G2fZw/k+sBnV257TP0N/QlCxdZE0
b1EiTJ6qz0QLVMtaxv4thjsGDyJ27hjGQbhkdfJpE6tQQwtH3i7HJ3usFiUK8xiG1SHwkoJIUcfd
xqLrv2Enf2vkUWxhJtlADKCEOEVZvTCdzha2mzhXEr9sjjyoTD03tdYpUKQ9ypwbSPd0ZYckkgoh
+4OkeF+rNK7PbYhtW2K3vHGuo/2OkWBR+fRvnAZQSSUKRvV6kL2BGajIrGqMD8d23hO7LYnDsI5T
LgSq1WgRjCs8cuQPGxbAwQiLiEMABigphEYZ9iffNv58KwaRQWA2ML/wqLXOM4lozmdErjp2+2Hg
uEJnbIyr9rUL2PTtVNCBSRG9ipIekNGGw5MsZLfQNN27NoFHD84qi4su4mxVidE4aQpDaUQLnrNI
XB5dZpmIjBJtn+gcIBix2Dsrcgsyq4W+7T3KPVzLyyzKFTIr0EAZ/NIVdMElOgANASotnaTPOjwE
HgKSqWEaHJcD+gS/mhtNK1dJVZmzyWkyuijjndqQgth6NsKw2HStmEDrPEJae3yj6DnJC9HL9TAh
RNTNBn/b5LeE0yXJL6tLAYMMSlkGbxHSRPnbZ4Yz9wU6pimW4dxyAnuuQhVRxeRnImdRr6Ftwf80
sqw9pNYj4vumtYaFgu53IjSRsJ+0bRYVMvO12xbfAW8HRxy0nqqu9HlYeMGyZJLNXPWEcsu5kkpu
Tm556Q3WCBEjJKpJ2uM5tCSapROXDNEmSKXcmqb9UVdDsvFN7QmduXP4zwOnzXGlBuho/3lOeT0F
o6eQCDcDuo/E+68HzLn2obNtfL54x1cVqUoHnVSg0DqUj9/899O/Bwxa/D+ewowAIMYTcmkqdE89
49kK1q60UH/xIH2acuS37EivfYp5rYu+Ml9LR3ioyR7wLPV/HtxQY4ZkO7tpbHjexzdP3FEwS3Vn
3eqate30AFZP4EuYUpZ1+vcQZcE96R+cHiLQpVf5h38PosvjVWcQYGkUab3XjRJboeltGhlPB9SP
06HGbAN1DelcHucYqmEEhgmL/iRwmYh/j+QH05RFbL0ymyo5FI2T75TNGRS5ws7kBiTlaMhmkfJZ
tjXOSeQwb/0s8q9mGdER0zponihxeLfgifivqJP9xUWciGkACOe/50KvhpmR8N1rI+57lrbqVEZb
sEPgiv1UhvD1eJ6vvyXeKqUo9vLFKGz3KO3EPep9XU4QnKB1JYwcG0h+jl5G54JT2kvg9buxGccL
zZP8JbfKz2g0vOO/P0s8dknDcNT+3x+GGGrnDgdrTBRAWrB3QIX0hX7GRjXPbWc6urE5nf89ZLLn
rI1oWMcCymb/+DW3b4heToPnVHnv2PDaM/aC9vzvp9bMV8CbCyYONH+oBPtkriEU5OjpmuvGLvyr
nvreNXSNF2t8pPxyn5v4eE8okMgDjYxkOxBPvPPKh3qYIOR7VIT2xu9ofUEdIDOp0J/UII2FZeTm
KeNwu60cQqanKs8uhWUwcqJceTNwb5Nj1f/pHkmYuql/a0xjZmSqCtBGMZ6Pwq0PJna3PS1RfOF9
/VRKz3nHou9E6QPcw8HLkna97E0D71QCAECOSIlU+RNSWDfcfqIj8xyYDqnswWPISEkTWia4IZNI
13QcfzTaSahEy+Gcxdkvm0aN+0DoCMkHAoH/PUivd+fB4EZ7qKZhnTs71WfE0nObey2xlO5UkLLk
oIpKsfUP3Y8a9frIDNQEHhCg/nOIoihr8ZoSITur+eYPyMtQmmXVbvTK8hbZiflswmH691vDFAVr
WKIvnl6iy/WmHZHn+GKQ3rsQuba0u1FLjfDG+/7ILBeaB44gwkD1c6mBRtZM6mVX0qjB7Qdtq0km
f016snFF/W1eU98UMxEiu/733P/+A2SHogkUL7p4c2t0IJhVt/hAcc6k8TztzgmUjCXimicY9ock
ZcCggvRVGxipFDGzayePyaFthl3eWLOqn6yvfGrubh6S6kQ/UJkrvdC3ETxTJQC7mtKioECETIPR
pHODxbszdLKz3C08Pmvbz4kMu+V2rOaFCG5V0b80rMuMEEp3HQ2ctCsT38+0ojpCQEhY3WL0kt+6
T96giGKjTOqdNKhg/JxsIv9k22W4oAtIlm6ZfFVGUqAmcJul5FKwa0RnThXfnSGOV1pNhvpYMGUB
GYhH1RLkoTvYJEXtru0sSfdTmJ9CnToqIrY6YRAQU1l3zDoDDnL4JKj8C2Njdsm7B6nK5y6eJUVN
LKnxNrTCXRQCsE3twF2q6HKuMitlSuCpo1a0f0bVcMLp7FULmg6drD8sq1y9F260GRJkPGFwCgvr
3UjF0ZFjd3qIQPtwGwyD9mORWCVRxrrd6H25op4nRoRg1Q6bLdljX1GEepK+r4h1RlLV9ABAU3EQ
tDangGyw44XmYgIheLYVF4AIhtc+SvLnvot/VS+fAjqEn8nUArT3gEwBMOVbZ0Mglyk+M8yD3mxj
pHZ7R55Gzm4jfOjdoHv0en0YUSq1nQVhysa61spkr42OsXZyEBZiKo19VkYJwCeark00XXPDNZaT
rE8F4K8dMwU6mR5DttLX5n55b5wWWQNnThzz07osiCwWNbpB3STZc1oHtXgA9iQZu8O4gL+10PNH
j8vfpgPc2aAYYGIUOaJ9smnBajjMPI3yLL29iELxFOKnmeXtwQIgeArqFqUm7aIpPE85wbBmdZFo
s73gEQRge5+cdT/03Fq3ynulPfTaOxr9DOvHLrJrSnz24GrvLloPzM4IawfBTlfaC5PRVZR7aO4Q
unlDdIgjdUSBT0it+153nXbUsGgp4tVlUTqzCilWlnbfqFJZHwO2BgMFc2YddMZlTq9C+s3jakri
7BEVLWcd5ptZzVEM6dw8bdx7k6MMdhimdQ8acxH/RUb9ow2AB0yPnSazxTcNt9ZjLN0ZxqLMAQKP
STBLTF5JOm1DZJeN4X7mccKmg9c/wE2+JesBSRgJAHrJR9YUzd6yml0PiXbm9cObi3FhRkfnmEUe
Dv2J3Luiwd1B/+MJGusdKfi8Hrt32wioBMRamtkzF8g9ttUJtVkyC0T95ZeORuK7eSV1fMUVRBw9
XkaN7TfzfDyIuriZvXkjsRblpZ0PuFebl4htVevgHAfhupTmUxZlf7oVw+odzpGDlDdicxJe4m57
qzxqJhfPJBjrteUnNwOdv1Wi0ZqEXiA6f2d7dGG1YdOgxZwlrR6By0JXTmQ58uHxZNkI82nPaSSn
1x+INm40wuIStZ9PAZ21gs7te6ubN05V5tyM3Xs1AfcJ8XCRmW4QWIUUNo+hWjGVPSBBhxLtESAb
sPalFratovK+k8C7OpKJZeaKDSMDY4kqEUVU/NpCOG6t6j1Ji3OWgw/SGYkOo3quQgTwgDd9Eayd
MVOcFaefbsKaRf46fEOUetdGy7KDXVanMHvyNQvSt9RJ0al0uHu68YfAGlj2tXShqQc+sGE6qhMM
tg08LtXiRCZP7yAMAJoi5NIJsZssOXE9mZxHEoVdKCcUEElhSvKxiu/1wCdl2Z86hpSlricka4wt
MK+0O6VcIvPChjYYum9xOrlr+mNwWxosU4N+yPP6jw7yrIPxOetImZ6XMONQEvfrNHFR2vr5zakr
0rAlFWDV0BJ1ot9K2g9KFJnipQyePBCk8R4YJJL5xAJ8F69RGs3GBHzEAMo1odvgpfYzo6N0S779
whLTgGM2eM3kMvILdzdIsZciXcqw/gb4BTmq6UPGkP1KVei1CKTJFxHPLVTRTWCDJ1wiUOrjyD85
BX5h40KzTjvClCecLH7l2vBneQ4cyXcJZAgjuXEgEhE/B7DbJIG8h6EgXMg6QyUXnfOb9hDz6Mos
+yYaQI4ZYulRftAyNIv46OZTBZuiLYEv66uKGwijef8Xl9WDLJLsiXk8Nkb7Dt9Wx75QO83bQw1K
ywUmlMAEMwh9Y0fmeyRIa2Vfp7cEw8PGhSLo6LBMARqsVeERxIlzZ4JHrcSv0NoP2vHV0XHjueHX
HWhGsQZm2s9jGOyQ3Mq1Ho10BLLwRTKGKZX7PMXBPSVeGS0SNreuu5teiGJK72ZGmjz3IS5kEzix
hetnkTpEB9joS0bOL7VNIN+jJ5p5+APka120WBaXdG4PBex/4r9nMJAfBAgTi69PirWt7VxXbOOA
cxEbdl0hIeioPmfp3pYWabBt9SRAXR2ikn8dS+fcRVC3MnHsjsYQ7qVF8OkIoqzV9IcNBjLUtDVR
XiyIMrmFD1I9XupEEWpd0vVF2lBc+iR5B1A2LyUhDOTPgBIwr3HqMAiaFgRU749TiHs2xcw/a2R7
6U37Gx7QlrznS2rQeXNQSsyky8cnqnCp2QMDB/wtKXOLlWP3z67PPxQWH0w6QcsI/c2a1FORoHVk
alBa7kn2MbzaSt8mD3CBS7trFumKk0lSt5swLNHQQ2KKnPTLmbQfO4/qFVZAuepyb2VSyM+nhIO/
kaiF09hbjQg1hil70rWOuqnta6QGonSuvg3kSXP++hwPnatxVg5S96umq2YZFmUV0wsE8fomiwCS
B79hTTEKK14tNPdLd82jaUhzhQIISmoBnx5rxWsJ/o/WjpttQ+eps4kqaCPxygjzjh2ZNyGiz2zQ
Xw1EQFVGc5lDCpBAZsC2VA3dzibd5/64iAMrOjsT7Y7J7WlGPL5XoTfnCbsI9GMUlrad8w3Ewzts
x0M4hj/p41hvJBpES5rx2ABmegJTvlKFRquFlv7kzdwI0hJjEAegDUg3Ks8yjt7SOj/3Xn+IEbh7
o3NpjOECupFzeIPLsVRC7v1hlJw9Jm7o//x31FVyP5imtqr66rl36s+eomulOw2JDoJu/75881QK
SJM0dOzAAHfsYmz3SVK1eBS8//rJczVnzicGcqDk2gonO9wLnQfaLkNGOYKgABpe/iD1U1szNa0G
bFK1JneJZcpd91Cd9ppGK0q3YKU50tiRsmzs/v3076HwMJSBN/3TrE2et+ZSQXCd93VUr5vGukX5
0RR4VQzig0+yBLE2Whhz/VBu0jLNn4lh3WUec7yui8BlMLAQxZc25dVK1UZ0y/uj3oGtjQsneSbC
IwW0VcWsSwApBPCBVTl1/d5waYNKaYcYPPPmKH9TcnoX6H/LD9k1DAw1/dCFabbUR9gBtVe/ZMGI
jcGRT5pu/eWmnFYk7DBzE/EqMWhZJqocD5KW7waKczjUENp9l9xjlNAP1c/DNxjuqmg61iO0DKtp
X4baPYea+xpGJ/Lp3xjic9Kwx1eunYNp/Aoje09T7Vq3PiWHOg4JjhWXxczTXiO9/vOTFHsTxCsz
K5m1sFW1PlYJOrDhYydcVV6MkAxvdu9+xn136mzrmCblZ6d5L9h8G60Rh5Z5slsDj7Uzblr0Oszr
iI+y/fybBWrelMNfVQKdcSqMDB0ZGLnxKJosbQYz+6INRrG0e1gfydXN6z35ytsh/9UiZ1e0twnV
cFEOy6TgcJvp+F2tHclEr3nkvQIPqYe/ViBbmDKwW8hfulTeSw3JSOtcShv5ZxFBIeFUnyEVaH6L
L7/n3Mw2/2dFIT1gfGWV9RJU5kvYJEfpYc2Jgwtjqu9Cq2YhtI9ZW50ny99XZnSMSv81C50fz5NQ
yKqN8qK/AjgLaqX81oSwMgumD1mFYDIvhm+GbBtVhi8uIHbKzDadcV/MUqe+JMYArU8/8SUSLKGa
vabl+y59Dxv70hX0J6R6bXTr6uSElNBqni6yFDu+AxR19mmw+1VVIuqaQLexw3+VFPTdML2Hxt5t
5RMlJ+RXncYSn9hfWuCG9MO7FGR9Z4+PQ7Xqrvnvve9TLiNUIJc4zo2Vn8iD4xbPRy3UnwH9MbIL
Vr7FPBJkr3yA7HT1U2rape6pN9NcW5N+ZZIncyi1+AGbBK1RcjJnkOWw0DfQNOqjHhvgKBqeJml6
GQ1yNyTRXY0NTpf3smuXaaEuakDH3PXtC1ExZ3Qlqxzi+SwPufKdrH72o3JtSq4k7LsJMhHCafIA
nOh69Jj91B25aBYaaFsf+8VAwsmcU7Fu22+KRD+KGdInKyXQo/wYdnJB1nJqcuuCauDmF9NX4pJF
6bjfGQ6nvIaVVrU7xSEijox808Kb0v3hwbhL1sLyiE7hjo2dBxTMBJjHNe0ONJ3kNS30i2vav0Gu
fRml/axAv1RmuMzaaTNoxpvdwHkKy+ZV19q9Z8sduGkzm07g9m5e0Ry7EiKY/52Q0zNLU7DlNqn3
rcp+4nyUHH5EPYubYCWM5iOrgisMgd+KNgsMz/7g4CBr/gCThhwxi73o249CDAVH/uYzFeXJU4iv
DXGPquGQJO5t0DOM2m+Jr50YgiEQwYRbjPYzlD788U1CvE24q/VpbkkCBLJxMxCMRaCR69XXrIe5
mnKod4avh7lwNO4IV//woUJIdrPPEL2/pSPZdKEQ2awkzP8I+Mzyp66xoHSP5NiodnqL8O7ROthX
OKJBuaNHd8xcAxz03tP9QoTADft41rNqbcZ6W2s1DjLFXLUkc2Bm6biqffYXw2GQWvX+H5Dp3WQR
EwslqGGI85z5hG7qSQ6dZ4LJ0PQtTRlKwBbexCxPAXihjkGTYt0nt7Zg2RfzoIpP4YMLVzYsIa45
zmWg79Gkfw2589STb0XtzWA3posfuTuwIBrEF11yC2vzzsUwy0dok5Xj/LAh7BNKkODWtCx9OA54
0aqCs9EdMviJWpJvvcjbBKG+8NLyxTBBI5iXaexQQk4Hye4KP2nBFHtDosQM2txa41b0XTq4fbzp
+YSnYa1zbE3d6GDkAzIuwumq/iNO4JSAT8ChSm/D3Yalf664DZd4GsP0dxzosJPfcHAqSNscrxAK
nvU8vpulek35J12j3w4j1IyIlwKiq23toz/1t57DqtvU1WKCZoQKWVtBoSTe1awZgrf5HsVbsfSS
6FWVL6lg6lnRwKUj199qUkNWiUV4UYF4o/VcgAiONcst5xgb3KJukeCWxtI102juKegfWBWNmcvR
t/bGc147t8lzLqEE8A52pzERHwSR+kBx+awM4JnW4UFxpZamgWJK8T0FxtmXzwLoY1FffNY0J63f
UkWgXGdqOyBJ1wjVFaSrDXOpkxP3R69GpP8wFpf1R9Wln7YfcLB2Ky4++twkYnx5JgJqPXjw8y37
YkMPBh9LhvUYP8E2eS+9e1E5X74iF7xiIIVsb6uNaud12ktANRaaxgkBMUPGsFmNmQ518cdP1dnV
auCuDbJdYKgGN2Ap/EVhxcciYktrzeAmXPfejuIZHXeY3Q013cvHJWyCuOsGY24hu4FQwLcQ/Y3D
g1xqipwFi3iH4MX0QK9oo7g6Kt6riddmaOaiqFPJR8l4YwQNXbIhBTQOgtg/GS630+gGv17aPZOt
ODdz+zcHF8VRi6qdVtCFET0dw7XF+gLWHgTUnSSYMvDudW0IsCiUW+kw68ryGWgrcwX33ms0h3WN
az1YR840z1J56druufBcxNLWrQvyP+7jw1j/Da5/7JvsYwoxURVtCLWTMI42ML80s9pHkT0wR282
Jp6GmaRnN/e64q3tOhBO0SoFLkO15CKBb4iWiOg5lM29Rs64dBw2F8c7lEmw6YeC7pKzasPu7ljV
LtGMHWrJg4a7m4AS8QQZyNYCIjtex8G7WI+up5DqHrv9jdWMFLDw4o19N2sS2gXjBIu+SpjN8A2Y
hbgljf6FFXmfgj3x+adpuwDlC3PgKsMBSTcjTuB5vsoWRtcQG7SxhIdI/rFQkfF9dqdoI5JTYSRU
xbH+amtZtDANhqQWK1RbcpeUo/Yeenc99D81qzqhivrKGtZwbFzDyE1Wc1JD+wXft5U3PGlXDXDi
DHWITpYjB5YEAPMUZm9eBFuZBuFSNNlZ5tZPMbBUjSkajtAcnkHL7fxxsKgXHIbzOnjnuleomrWa
aOc/bXJ+huhxKJy0pzFoNwSRf+ooIehk8TXF2deQufthAg9RJlE1o3FCgyAjwkZwaULbqGduTFBI
B6W8Gnn1BcQ0t0hvPbEuFKA0wLz2Rzx+D8xwz8AEJrKJ+a5sSwv+RHWqArmR0E4Iqi8/Yx0xttH+
+C01mzGhq+sQtzQZcxnFjeuSRuhJ6mcv2vL6WGpS7y9vuR8rfR3lzffUgEyZUqgnA9FYs0xzF1Ff
fTPXg6lpoxcMMsW0rd6isGTMwxwCEkyxNqzqq6h9nYBgvH9IBayet2HU2iOGaFgq/DWzvMvWRtoe
SoeSzAhcWNd58YaEj+8iYsuwz4oUslkh8r+CbdSZWA183udEkDytRUITs+Zo5NMtL1C2uvaNXjRF
bUaRl/OhMGxSsyygz9CCnMJmsOrD6Qu91UsUNDsrrveMTedRII8JPqhZHDKlztDd1nkJA2A86YEP
MZqMwdD7SSb6ekP+OqEdIBIxmzUx8j+68wzBwQ51GgImXVZ/ussNZulfqFMXwm0+myr/DE31YjKv
1QCAVh37XYMAjzM+gA2H8MFhyOTCVBKL9f9i6zyWG8eiZftFiIA3U3pPipREkROESubAAwce+Pq3
oL4v7uROFKKquqpaAo/ZmbmyniYJqDXW8FPbJSebVH93woptuVYPLO+L3mtf9Qlua8ScbBW5RS+f
+32FPirOtlNUs14BQkDYYN06yd0O93GJzqGq8Mq5r+4B/extx7sOgXdm5PJs1sqov3hS+WJ6/y3T
8Ivej7Wrm/uhZbdRJ8hByv4Eca4AHMvEyKmVjyyBqxQWZ92TULp9xq+Q3+I2f9o98mPgy2eUeehb
JBfrySfhX4KeFaEuzE0ZtJ+NAnrFbqtPtozUVR+2zszeURLGB/Q84rLlKVJ+2oHATdfvE5OHsoLJ
HATjjoK/Z6vW73pqvXOFeg0caqPq8djAuuDN/JJ7b0Oif3eSHStJ6geDmF5rPj08BDPVZ7xb+uMP
hbczfo7cetm1eHvRmkc7+0zqiKuhGHZ9xbdem3Jbpsi+OOFuHevMROuri5F7AFsRMSxnJYcZRdNf
u4tqOB9tgurkF+1jHMmSqO0L7K9ihtmCIaq6NDRiWH6kvQGRfSbIHnYQXxRl/KrL5E2O2mtjEjPy
1ZuclgmVctYZUjKPZvHmjd6tTFoKiOzuzUWaiqqe9ChD1jm0kifoM4w8Yqak/ZPumD2mtkEfblkN
cgdsVSnbfwG3fsNkbdLS9jwYzn4I9VdQO0s7QFLnbwBxwuiourXke/iuZVupxdcUfcINaFhiKfTy
4Ak+9jeReGba8uZW1qlFoTDq9HwppfM6yOiD6QEMgRLY6Qlx9+6nxZmI1aXy5JtFvFUV8d7PnU/s
T78R175qEDcsNXO7Q2qwIf6RF3nrOWTg9sMJWXGortkYYDvYh15pn3qSThURLUiLcQ52cEcVwSoJ
FQitJgcItX2QcD0marf7CTvjliSYLmMKosfPanqSTZMThF4inWHtjj33c9ALEIs9Fh82YNu4RKpY
FUly9SVvyUKDaDqaWGr047QOj1VM7UEIpSr+FH68I7INOnEiNxaCH5WjbYbG30UuI0QR7pVkTW4r
YEBNwMEOXmPd66DTQjiVw6W1HBT6sC5nBEeHWW/ChjZtk7mYVc7DOP0Xl+qbWokvmrHFhM7UqWzs
vjPDwNggXpImenQ1CQXhJcossdRtSmhSrXgHhVBk5kNO8M6slsMIaxba4Sl+xev7kZYOA/6ge/NV
dd8mGwFeQsI691wClcNIpMo+j6WJa61bjoS9W++jUe951SyADO4gkRx8a1dYxmWw1ENYif0ElgK5
vA6Leh/yyDTjogc43hHCqjWHEHFJQ0ewCt0BmnkDOkjOfel+1FVyapV0VaQLLx0eDf5+MDkEOF3n
LOLm1ysp9At0LKDdzalTjKU8aXEkSBfnGwXdVY9sZP1EKwFfbEyn/Rpk9luWMU52n+ty8q3GEsNm
mYKCG9UtpEmG1tWU4/ayQ50ytXeSy+TA93rUPEXjNEX7I+7tzJvnoWSpNFC6MFl37nk0u3UkuOkm
hfotM+ecsEZTpgcCb/pjTRktS1s+O6VqgbY572QJ9lpA3T1GXpT9JNzUmdx42NxmboRjvWrRgltn
oQAV5cmpsVsCLlPFw+4kmQP5tEg1A2C664P2HTftWwwxhWpKpMJXhyP0oINgbGg0ssa1hlaTopcr
NK85mvKdKtab68c0FwG1R3rCl34z+kPqAvsYdXeFn2vtdSpvTYca8/BSmPabjVVhCtlnGEannowe
iai/dpn7Yzbej3WthfapZcnKbwrYpl10t0T4apDynYR2d95XmAgt5VFb7DhmGZ9St9+bVvPM8cB2
FK3MvZKdvDTka4RQ7vnaNTLr73YYP2Wp/SNHs8g0WDcJVN+Z1VK3Y+rboSI9IaLuXyPVXZqCOSq1
u5apP7jHKzLL8YVQDed9NGvNdgDJNdiiobIJhqmZ9RhM79dCZHPebJt4kT9KLC6VvKrfhtU2zDwS
c+ZK9xD39tIjIj2HfYNlvQe+boYgJ3VO6HANT0Vlr8Fl/bpq+RoP/m2cyoisctcb7S/DsGmAFF0p
AZ/ZcXTVGoAGis/lS8sGZob5GmPidnDMN9eYVOLuN9Pi3w4pSC3vvUoCK3C7I0Aewhn5DU//LVfq
bf3fH8GlDoy+4b1j1mxqZpboKbTx+Jcaqp6ptJxdrI9MDa4qyY0ZSwKNL6SgCPymGotwl/40GcVz
qA2sd+QaRAdu1m0tOUtHDhIttaK0b53LfqqI5wu9En43uOtmY1t81tO/VSCi/H2VHgbf0S9BR4GF
x9VcVUCpsoQuYqO8JxgF5qxGuGvV6TiJF9LkqA4/WGtQhnahPjxt6tCwDfPTFTi1nMGekC2MTu2Q
kY+GziQNHi8qn/AVxvGypqETVPPwToLGB4k+Iig8QDBVu+KXEKp4qSgdp3Or7fXs1sjIWhmcvS1r
DLZx5LqXYCq1qtKfoZMakd9yrectk2+O/RgJ3XLRTwhyrwHMrlZA5Eqh7mRKc4ESKCfRMcCKnBTf
mSrPg4n5RIETvBgT1diaecfAtjFXZkPjDQ9JuyScRKWGa957GkYN3wG3HZsIYE73yHSwgmCghdq6
M0TEMwDDExVo+LJN881EzECb0Jl2p9k9ddwlg7gv3saAijV/K6S1tWKlgeJf/WviD1PqG9Nk5BpP
fVkEdI7wJfGW1P6n9PqDV3KpBv2ZaMm2HCzAxACNG6Ie2CQ4YW/92KXhzXXZclpcBzbD6rp9KR3z
CVRwTrEjcqPjNEutQFgFiTHytZG/LNT7rVJ+j33IgKhsXmmFOHaR9u7JMJwr2GTfnAKdKpattbRS
5YMCvmYNE44tKdc2DcykMlZeFead8I6IbyvJg97MmxqMv2GQV7MySDH4i21F6WIb6Lt0MI9l4Lw1
vfG0hLlBCFqK1n90cfnPyfJHQ12iKpR7Bs9HdZiUMx0pBZtDUsItCrClzgnqLgfdRGePwnbbNvKQ
MfkNhoGTF91MyAgj0FXvHplsy4rSU5JSATDNxbnUafmL40Ml61up+F+pba/swtrENnl2OF14pFC+
C2j5s2mCPJe8rdo0fk84mRkaXhaI4Qz2UeKiqepKJSt6FOG1Cfz6Zaw9/kWJ++HeYG7/NDbtTp1O
vI4qlCU3HXpABrshueb8dpDw8DpsolDc/36LTVyC6S/rsyvxlPijNq86HoWoEjx/1ivSVlV5TIji
lEFHC4sWLAf18hpvOOl9Mb7IZxL7IhaIclKAxminFH//3I3ppXfgd9zObNTR3GcQVq91JXKfStFy
vMzPEHPPuMF6Wm0HhvypwxqpykahBoQM3qDmBzcs/+eDNr3MNQvZfCQn4mu89Tyaa1JmElZxKBtM
sXlPLWDLNeeQWRh7REOPAd63+Pj3gUMfxcpj561H5MIzs5iTnpTkRCoXjiKKTtMG3YZgDU4Npo3r
eHShPJY4eWNNaoRE8wTosmPSOsTXZHCIito6cKN8L13wcoUdtDu9LJW9xZt9P5p2uyEy/9+rvy/9
fVCn3/G/v+3vax4zuhncMUiGkQ/OYfpg5VQSluBm2df//9eY/4opiCQO/9fXiJhE8zLVKtK2QMsq
0WB2GhJsPFOST4NTjulm+pW/X5YaCMJABUKgGIo7D/2qOrGdlUvPoZBOGcLq9PcBfbyHPZZ1OASM
Vi47YsLrOmHi13KRYFob65xf9Qz+ntHNhx6DMPb9LQc9PPLTB9VMofWo2KWmV0ql+Nu4DcluTy8N
duKm5Z8XNWFA8Tv/gEVKRJiZzSiODpPYYxfL//msmT77ewmo3oTUia08wH4p1g3KCukp0wCnVQbM
rP5ei7Y112ygmCoCZRnpubtrrOFCE+Lkm1FoTa4cNuT/XhdQ/jVya4kgW6qNaqyuLZ2/QIgJhED/
isYcitIy8LKT9AS9MuHavwe+qe9TNMCtUTpzJmNNuSK5Bwg2BsDYm6EmFqGptdvITZduBgEFzkpx
cmK1OUztQFd9RCiTjuZs/3tZlsXJM4r9lG5LMk0/UTHoXOx+dJh7LToNxSYSDDisyqCTQu+qM0yc
eu370NxhAFXnvw9Ukow7U4VGWHjlocPusS4y59m6CSGswBzLw3+feraxMh0h9kPhhad67G4cWBIS
Sbz6+1IEAPS/z6ClHfKSCs2S3oQoksaZzL5x/vuskhJ/kk6kWDIio1He2YeadFZBk1ADojr6XVoM
oDBHV4CXeTnQogFe+l6HanniMATnc/py1qvxGjBstqrbDHpr13/l1Ngxtmuh6cdO+mq2cb1lu8fG
Nr1UErsgO4QxInZpVGrs7C1sFPOmh1+MebjsQUN4c9wHGrZz+/tljNGbzsxScsJltuoM4LacmdVC
GT5LHTFUVSVdgVnH7u8VfMPq8RPnILDKVtPPLrdEOCQRudHWHT+zgMxJXVfzPhzjU1s46hywqrm1
oxGZrQR6bPie2I/UZV8Iu+zbiIXSLYJ46yi1dWNopm4N0lGzzgis2zB9sHHVK312G/XgztQnWsVm
TpHENA3ulcA+RFWKJd7l8v73UtepSfz7DM4VTRYyDgHIlpMJVPxqQZ5u/14ZUYN0bhH6bHIMw4D4
MZxyZV32yXh1TTffBo6b7o0ATmEL+7z3R28D2+BVVHp9MjjMnbQqC1dNqSnISKDhqtTYOhkeNUcY
dGXR07sPBu5VaVYkS9sAQsfYN3d2pFzsnQ8qfGe0xhGodEMHXwkEhvjs6fL3aTiRAf8+I+/cHHvj
jM9HbIpp8EdTcyGXqZavmliRR7Xuy4tDZGBBC5BHpljOjLTuHrh2002blDG2Y15y8z26/Pe3gdnX
rqXO0Eosl36fPv+MQR7hPqbQ2wdIXVeF9sppxFiFmQucVXOmtkFc1vHYDc9YRQRhAnKl1ME6/H09
40oJF9vKd2KiXocAV4oMaqWD1eElHlxEJ4MWebglBj9pLfinJv6qSnXKPmlADdEzL8CvyFXVYhGl
HFTDWGcumQ8EzmkZObQ0tS1hM3d4oC3IkmmVb1gAVpWI671KEdp/H2octHvKRnjLwmOwOVkd7f4o
zHE4/L3wsqpk+ZRopGUarYbpj/778y0x6nvP+JdZJl3Kf1/qmDxwsvS50sbazjP67lzU0KJUk1Cz
jkIyOAMzvML9bdk7A8WlpwasQaK6MXfa9pH4FB2bjCnnuNbF3BcSGpmJFlKS2zXYC9JepBsDe5gw
o55H3/skYf0pTZyHGDMZeqs/JCzogup7aMZ58fVFdTjL+cBAMTFdxMBApwYjv3Y9eIYhPFZB8StS
HXdibz6QJWexIJYsf+zOf+r9S9zzo0yZ79Bo0vOLbPSgKe5Niu6VxNl2jBOORJH53nOcwuHzj+YV
QHO6edaV6QzErlaqCstVFV/IMcKSZLA1ZjZ8j/wlrXHLDwarmSqy70RPrx4dilO9QjS0r25IsQjp
+TfNt78LuUtL/yflzOyk2ZMNgqYFBl3WV2Z7n3Q/I2B4zsVvt4bHQF3tD9noQwTFaZ72b3hJ7tSN
P0LVPya2XFmw4ePwqEXedazClzaRKzZoRB+pfnlgpl3twqoKrDZjHA57myLVi636N+kdWzSzAsEN
B3u6cDI3Z7IT3wiALPCOb+qY66kVMNV2ops6TTX6uLWwYUcfCaVgshb/7JTJVtJx2DJgFLgeQ8yc
ZNCi1onMq/qzsIJ15hV7M4aElvVMJyL/Kur66kU0h+clzVnlJ1CVXWfnq1qlMK7O74ocH3oTMxSv
+ldL9dY5KD6WhTPd9mCXne7GXebcWumrl2onbJrkuMZlbqQrRJuzO+4M+NxemnE3rrDq+keafAn4
KUunzC6jbC+mBmphjPYMp04k2xeajVeV4H8p3nLjY0jWiTQWYij3WuG/CL3AdhC9d3qwH/jJdujb
dQCvLXVZk7CY5Jr2HgTiPCbazcdng80vecvt4BxS2UybGv6LDuE6xNRKwZD303Pcigflog7Zj2T4
xzJxEHVKnJHpVpZRBDJWs3AcPjMLcaMWUJg7QhdF/CqiaEsF2bczegwbaITHaqAo9QXK4QawE3Zy
lATPYGQeGwFVlCptjVFUblNTnEIvJ9LU6s+c3X+Wt5Y7a/Fp56q8JWdmqWgv5CxG/al2PChqjCWP
B/G7JtQQj/VKkj+dpTw/s9ihlaRD8RM0HatMn+rGx8NfeWuzEysY/M9chj07l3sXfnXB6Xsu7P5u
DuMrN5WkcM8AFb91T7uCjPrnpMS6yD3YEQfHwhp+hQ8nvc/PiihPySUPm/ehbLdhU5zCbnhrWojr
43Cn7PhZWwNNfTwlCXcj1epezLTjHtm1Kx6FLfvcj7AL0Ka0ATtg7TTuh9D4yVCqEEDq9s2wGgNt
G797ZIF3g++3EBH3nQJvtMZYnSkxozJNWNhq6YPE1Sdkxp2oV18jir46D5cQLA9SPQHZlbZl1qcX
uHwb/S1TmQU6kjYfj0m6n1VHttcTgHFtp5OeWBfATqgJLA6aiopyzQUX8E6iq5nJsTK0a8whu/UY
K/YoX7bCMxUBYB9Y3maA5FEXONc0QrwQ5f11CvvbjQgZIpCGUMFnVIl9M93Vj4Jkh1tqA/nlWdhm
8qC43Y36sZboZWjV2dzJqIJAvAGT5jsbR5N3ZZjq29h/kJjqBvsZg1slm5sWqzDtMdqsDeDyivKt
GJNbnBjMU7gvELYJukWuc2BVESfIeTe31l0h74Zr6VINrRMMlYQ3xsFcV7nY0qL0JVPHp3rXZERr
3QLSqbueC57vK90irOTTSKK7ba2yzP0I1QSvT7RL6E5IDAqoPJ1h8zQBKTmyhHAlfOWLhlGFjZM5
fWeit6Qa7b12elCZ6NCr6a/qD7BYj6qSP3pnm8sG45gz0m+ZINjOolHnf9ssN2WY/ut67VLo5cPp
2d9FEB9NUT+csi6XvtXOoihG/HD6lWFhgA+7MVsHZb+Sfh2e8gQMWdh4Emg8t8bMuA3kpgWOAYEq
7GJmQ8YcunnceYcMWzphuU0QZ0B2PITiv9mA2lXzyFUPSQfggoZhk+9tvSQJhV1ymMyXi9ojQOB5
LGn5aLkYN5mephy8kE3x/aYWOxnXU78YCH4ohNn8JJ6nBqgCiDi8E1gXOi2vqJheNI7LjzhTjGVc
403LQCTyxtg74JUML/nEBhfgMDSuUWQa82B0jmpiT0Ou+nUAmkY8kr9LWndyXpScS9hDHh7DKNM+
qSNGa4wfqcO6VxOCDsZh+/eC3lCM+uwqeKMw8jH3SVV2kNSNn52f7Koo2ZshywEjuXpWjG0CewNL
Up44c6SyTSirB1ZJyr1wRNoKcO8s+ajcYd7m1KGqvE+q5B+EbLzOtbhKh7KVePrzxybYITozsdTW
8IkBqMPWmgdEUmZaMz4a5TdszZ8e1Eyak/a2mn2vIDeOJd3aZUBtozceQBLhMktxSiompkOA9Ve/
6LbcTu0tfz1sHfydpdm/uQTNcAJegqjzdm1U9xsAp5u4jONdwzyoCKVy6dhD9TIxT64NeVulRNEK
y38Js2zaATDR6f6dMCDLJVU/c6mQimqQbm6uMaRzLQT/N32/0Z1yWq5IV5HPGg5JX3/JRvAGaFVz
qYUYu8OpeydOeLcw+cUtYEYfdB6gvVNP3atoPiPhBpAdY7vx3ao/+9qPBnKWhwlZQvGU9xgax77y
23McqtnBrDsFSsdAuDymiBbrMPXjrjaPkaYQkX37rFir2j9FajmQyG02Q2DTfESSweh94FA2IVwv
yqBMDZ6NI8JONrmTfGex9YLWNL7RhZwsisr/qAKHLJZTdOtCgfqulxV6S7mBt48F2sonCZMAWPRL
mIk/doLGu5Vvru2RvEfg2VD6TA9tpwmoNIxUpuejQyxpIBU0GO0jLAjKM6RI3iEDzbLpbZbvrMR4
L4omWYcdYaceFisDLbBHPeUmHFQDgh1OvMGsrS6GRnUWaUv9uYFYXwQZZhVOj/g0PlN9UK+aU9BL
clcohVFp27pUkfpMxlGyNHB1N6hwLvtqh5tyxn6CRsPVn0h4tnegX9E2PG6lTBmQD6mkkyf3cFWw
ZTROvEWBuIddTPWbrMTFon+D4NCA2rGB7yXWHjm5mNMSYf6zxiEZ0YtyO6kOH6UkQ2RU/0K1sV7s
yURV9CLhkstZJnHUYj4QfUArHhh1QPX2CRkuwIpyvn3rKoOlAZYylhnYCi13GjwcxqGFYHgl7Yfn
7hhbevMEN3ROE2WDAqw8PIj5S9XiSDgmJOwzaewMnd2ZLNG90Lwv0+vGOdSPlV0CHg7r+octZC50
cQw0C9NTSZHSmJYgBs3EXhQdx3LpgpvV25dQZyhkiacYG38BXLknvusfWOsvIlCMvc0VZJGAV1rQ
XPvTjfETTH6z9z3tqJuWtqCYlwOZb5c3UZq4hmDXBibPGCUT81G036Eqbj0AL6+z6VXHjE9srVpS
Jd6ttAFfQS9XXgScMyytTZ9LUJOYMqqe7zuhHma7b76RU4kuRbSmiOmDos2PtvLdRSE6VpfIugoD
2BTDsdfa4pzXNm4wZ+rYzAO3/akTu18RS+G7aoXkbJyt48mOZlfxr6lCdd5towTjRur8s4xqL9tm
E6rBL2H+HSgFf4EJk5l3Av65pNrB9tneaMJLXkyaWWBbpnO9UR+yGdUrtNS1h32k9b6Mki2/y2JM
6PZLbdrBDZcVrFwSf3X1ZlXePjCrZ1g5WMvac9XRn8kTl7PkkqOpEnOYTITJYpDkZihj6A8q4h+/
WQ8j81ICcrVTR91iR03mdP9S0Rvn93IYTcxExmfBhK9OuM+T07mPOAU3wJNfrTpyeLsWe5XKqTmL
Phjh+BZwrj5JDFRJonzrSnAzLWXdRMWd1eoahLW+aEV6Cev25BpTaLWwvvKR0btR1ack+6b6+Gg9
+UcKBgAzQ9e7heWFxl7hm8Nz6SRLhYA7rThsxTTAGgRBnAyPA/6HOZJjsKQbqKIZNnvDGbdPdOcH
n3u7zEyaNZ3SZ4IignJu5ubdJ/KNQvVOjQ5z4r7jz9NBxuQFMaxcBu3cu7vscuy/5OB72lk7CY9i
VGfGIMNdV4diHzQYoGLOb76uKBtUS+WaxGx6JL7WkWXrm5JClVXHYUEoVOyORFO5j9j5OSB4MreN
wFkaxJ5oIuE+KqnQIHSpg4wJCWXV2BG2himfnPDGuasW/ZY+L0I+acdZ3shIWrv+tR9SLk5mxDED
KtKHmzO00hDWGwAdayOVnDi8/QhnpomAQ8bFa5wpLfG5k6UTYXqSM3pWwbDvaOe+5H30G2nynzTd
ddP3KeNJLG1di9DWKTS2N5Vpguc41wgKr+BB3F1RaNjixo9CayBc+fDYx77i4v0pR3AvDCGOWCI/
fJswfYmUHadHg0vDzOuYmWWgTOog/KxVRE5EfqBPKqwRkbOZ4OGym7ICOsJpIKhxzBvKPrXLYA3E
6mqQXl2Wfv9bFR4MTgQpdZTWInbLU10rgFSU4soREwFECfZ9rH7hTcCkJWj3EZTJ1qRxq5yr6LNN
xEPvUu7rEONmRNKcRjtTu/Fphe53AWaGOwMqoZDJoh10uaqx9dI0WzQbvesstKHqaTPW2pTWllvK
sDYTX/ugjX09iE0mJC2qOL/nSpH459BR/I0kO5AqEWQl2s4u9C5la9YN3noWAXph/4aFGy0dBhiz
1mV+0aWc4waFJpTGq8DkaBETmobbTGK/shZt2px7jogcon5VCDDKolAZZjk4KlrUOMsxO0LzMrzY
Oqlus84bjM9sS6zbCrXCesEiaIcv3E47nFYlY778bLfesCRndqYh8B6y829t1oAVkGdSpmg04MYi
fZumRrFCobmLvIYKJVrj1erRD5ug5uZEU+nc9K3XyuqHHZzjr37Iu21X1ce8WvuZeIRN9CKK6tUi
iRvBWo/6aEd14yOgL4bMMAFZK+Kv68pX12q7KeM462x8Ea4kMlfhQ2wF554yaUz4jVCVQw3nIIk9
6pWm0PoApI/kLZenQY1WBMeOoFvWgaEpC12E/xJPOdUwRDLgTbofOAsYx7Dt3HpFNhyqZ+Wua8Mu
LlVWHdBvCMZbLReHEvPBJNH7I2g0BnxyVk9HS6ubq7ofgukfB6p1jZM0iA86was1uO9uP3poCBU7
j+qu/bQ9luq68LoG/DMPrBiHeDn6nFBKLQEY43kE3VwMQ5r9JXL/PbPjY6yi3uY5LAOrdlbNOBQz
ZWFHziVi7Eg0nFCa5WcLZE5aW7iytDXO1dBvDhYBldrn5lAlDr1R9H6JlB5DM8CHP5rxqadWZhF7
2mac0oCs4mBav6BFWeAM8EUOSvpe83P1dWADJmktYSxzFTIkzpyFoVcpaVD4hkxf4AMqOz3q8c6G
sl4PiXzHrYZqqFGjyVy02GluQ1KVWr+QVZVLEkWs49hknPmvaTrAGLHTaEHfrruMpu3LcoJik/jc
Z9W65nBEW6naTYS2AftStvfNOrskrr5Tp5hDXLL9Wx6enK3A4EfCeG+pLnMCWQ7MGvVpH2kO4J7n
hLTVhVsVXDbt4MVN4RAb2pjMMeItqNDIDpmn0zTLPZr7r/NoZLAovYlTGnjzatDCfZveWERYCgQ8
HLxbpJKmeI7nMvJLxGraRVwQVUoEhLY2uFkWRrPPAy4OzMPJpYoL5qiNkX4Rqi5EUq70WF2VQ33J
Kk0SSYy3deaSLs6shebYIeIhO14TlveoWEVpi/PL43qleMB+UJbnbseIOpYK1fIVjvRqBM7ZG3q5
atG4ZoGDFmBYxUbzlHw1MLjlNOXjbmlj6mS6eBukJiMP1wsPOqiEoPMXRkDfbSgQj7tGO5YyurVO
wD/cHusH6ScPbOFaVGGwGJsz24y3E4q5MWmBmNl3N87e1Ki6d+QEoGS9B0JbEtB7SxK7mjs+aKOs
dXZpnBcbhVGra/JO42QokHJJP1DrR4uienb5j4vR4Lbnw4ayRE+X8EC3XiwMDSjRAKLHHpoLCSMa
Z/MUNK1lQVglsx7n9iPz1N9CZujWdLIp6bSHuFfPCkEIOGUzo4zoKxpfKk5sUJmeeWJy2TS7d8uI
woUrMan4vQuEuwi+elO/p0nBfZWCIVrVOU0vAjJhM9MQzzinZhT4pbUa9FDy8MIuVasJjlPLrRne
w3E7IGaWjXODnG0v1QiOVplHDohAm+MWM/0288Q6cilSYqpB2JhAPbtPpq2Y5/EQwb8J3ZJRIeul
kSjqVVe7byXydKAvgvbLGjHW9GNon+HWHLrXIXfVNc4Outi99I0nBK5yW9nYsGlDzmWH2hLM1FZT
jh5xwVPeFw7OYmtvZ+WVIB/hepXLx2AcSi36F9lsqlmlyHkLrZM1pcsWZdhcHY8LeqCFYMid6i0u
sPNVNA9bHF4JiR0y81n4Fy3MH4xWs52W2j+Ok4LYQArk8MvzKOmEbAtqFxz6y/h2qaPjzl2NG0fi
Usfqd/j3sIsYKYO1BAfOZHBH/pLKCYetOSNAsHVVH58FgItF0lRwJv3cXKZDdmK8jk+otr9VYZ0I
RWiHsNCO2UDuOxK0JwbGUXYjYgjGgZXKg1F20zzcuNGGW14qUH7eMFa70dvVhdFttab713WpvqtI
QESioMO3HbAna8OanJ6Gq1DrSSzBCLKrSMOQaVULNsF7bqfvup0JqhK0l07vD1ZJ9sPvph+xP8Ce
GjgG4gerDO5jdus8E7oiZyyqfebES1dLXpRhOLaOBy/lLkWL8dWXMdl7B9vFtOzc9EbjsBMRejH0
cJNUcl8rgbtFKMQTiEPPddcsA++ADpdKiSGvbeieBha41iQDPxP4087l+S/C1l8Ku78ESvwkRjpV
nsl/lGhxDGFt2BRx9B6LiKZR+hOzkPKeEWrJUvQVqcWeJBhw82Mv2m3pWPbiUUZqvLVyan/h3lUc
sva95r3gxXvNZAPmNcb7XSw0TkQL7KDpirM7zh4W3N4umT7ynvfVcSYMiJikVcHfaUO7GYU86MQp
ZlbFzl4FtrWUjjziyaHCleRkYiEakSFH7fAwIDEL/ZcqiXfA6/M1GuGhl9ZnEXK99SwvXegNCJkm
7GtiQslb4U/DHsyRzGwBusR7jZAyBK7xwdLRgKhUOJzLYt0ybtNqLDd1FE8RxvEd49e4QovcdrI/
CNEY69yD3QV9bMMR4lQqVwKVry25izejqGE4ezx9lq+9J4EyzAseJkZNiP04c3LHONaoGp4WpFuz
chiOwD9xW0dw5bJeTVxd+Prw77F6kuCdUvZeUu958zKnDIMfeI5IIo0CydKIVpwvz2oQrAbEat4r
cFK6BjeMw7fFoDQTDrhLZ5r7Mpb9gxzmbUS34U6Lax66j+IW/SmnOF5v2o7SUob31JD+1m589cIf
Nyo/xypqb36x6TB4LcxCQ3VwqitzugdZpf0QM2zvXWWbmScWrHatIH9wGkPrwAi3gsbbL//uAcSu
ck9+KvAWVhBU9mHhBGcFJZgODXxIqfleCOsHtyk3Sd29DxqVpQJsTQmXY1t1lvmC1JUzOPt/TJ1X
U+NauG1/kaoUltKrcwTbmPiiAhoUl7SUw6+/Q+xT95wXNqZ302DLWl+Yc8xvxGEQ3QP0vpV40OGB
jl3xyxBjPERWDoY/KBLqAgCKffM0OEKtS/IZdvagTSsnhtQUWHgYRG5Azzaqbh1VxL311PpZUayb
VrNWo42TQMDFcBkThF55iKbpkkSVtm+Mk9/CSu49+VQQpb2tMD+WXvjYxwHeHMeFS4xRUyYIe1s7
OfmFHpxI13hksMYg1YLxZfv9Gl/K66D11n4gFuoc8w2Wqhhe0sD2T5iJa8VQaMyDAnmTx+KmHFxE
Xe2/0a3wwqAwC9rk5kfeXcG9WQw9hUlAYSqrcWm4GCmmwfomrG6bTQyxi8rc9rl4rCS3REkTOUwy
phqGSTQRGuIn2a+TcRjb7gNFNnHVTvuimIhAJ1iJsEYyHkGKa+oCbPJf7H3tEz6vr53JdFk3TRyR
evATiLi8ZfDyQFi/OSI11sBH8dpo0KVgC4KCyl1A6on/qEUtXvZ6TTCYXJsJ0tikoA0zgoTBCPvF
pS8atiQyX5HJbKxMvVy3mdGdOqg3XCXGOga0hBYWo5hqHppAo8puANq3GkWb7PKVUScvHdU+Wd8e
ZsrQbvAmT09Fb9E+BSXZH2V7C/P2aBUuSRxs9mHTrbyU5RZP2CLqJedfXr7SrM9jBf89NEnXxXBP
L/NpSeKnYX1KeHPM6iP56VmMwTOWrkicO4q7GFhiAAe1QxvPQo573LIuqIl1D8Ax4pJmowXMdWj7
a4As9jcbPKc2p6PTTztLKX+bOXm/LAQ0rDxkOQZ4/C0u/Xabfsc+kHrMevfGRR2Ik/hkdlRXE/MH
3dqB1TIomxUOVWF/RBL2+zSdonQCKw/upO5x5U7ucArCYg+yPSJmekJjp8NC7/VqLkc97gvhSSNV
ddWPLJgkzsZli0onZl+xNKE3LRIXI1k0SN7dRNTAgUciXrD5ol1HpIivMBmplZK0xQGZ91s3q74H
+HrYf8lvICcAlkH75KaAwvUiRGMdPTdm+R1BvFjl5C+y9k2QNEI4YL+rLSYvW6d9j2O5IYDeLF6L
EHu27VEpjY6lr+rQ/62G8FbL6LV0a2/dTfm5Kvw3J6gJcWcwW6saH1nPNWeYRbZVNj4xaKjpqiUu
MhszclY92vQh5sT3WaoiIO0h1W6rUkC68/uXolXvRF6Ux9Rsx7WfXAhiP8sMHM2Yq3RfdtJbouuh
giz4LDBV+uyn9VWgL0b6w8k7zMx4zGCXGGHqZqItZ9Y0oiiQ4arq4nLPVDwg2lQaYzB3PAxUYc8t
O6P8Znc+3zQM2vfamCfyUD3i9BB6yYHUj5avXAQ/1bKo4oe+g2mQsh507WY3tUl07lv3NxSmx5kp
ftkLgBGKApDE/hovFT1VpfnriCygFbRlbpX0P5UG46c0T5OOD8XKvrpxznlYd522gmLzqOZ1B4rk
J+xy12FIzl1k7mFjLF1fXoSsqHlRrxql+amRC9633lwL3JscH5i+EdztalKI4qHfkcD0qNUO9O7M
XgnwwEs2pLt8Slm50RqHLUndEaxb+6A3/KqptmmzO07ytRaJbQ4OQiJ0gFN6qBmuM606JE69I2xh
n3ths4Yu6aT3oYtPlVfcp9C7uL37SqzOC1RB+pr2QFZ1MiroJywLyYSgdhYHzwseMrO8gqc/6qPa
d0P9ldIUNmjTqDG/oRKKbaFXT07GXNbEYpSf5v9v/gkbGZ1qF5I/nppUj/+5KOEil2xsine58NOP
1uEfqse3Ull3wKhoOKBEtNZ4H3A91czZ25QSJZ9ebN+4+0lElmhe/pDtscuN8QmF4VX3Q/KBwYhM
b6lVnjwjf6y198ryT44jb3qW/1qmQfhSx9s4W+oYvQLGy+yOkz66aO54dBSOOKGvEtTV6PCuwxS8
gVppcNLGbfr3LBJ1+2HZNeE9zrHC5E7meRrBRzWruznALKziHc/KOcA/n2Oe0PJX9BArbimP0KpB
Md6gwu3yqj8IHPRBgXGJBCDT775St9zPPwfKprOPBWIgHwSZGqD94o30VkZl5S7Kiu/BYpnvFQij
GrASuPZG1rtTcZay2JPVBO47evQKBmAOVtC89+7AWq+DZ607I4ZGjrtYh3XXh99ZRGctzKUr7GPo
OwAjOPZtftg6tVMwC6gRNF3dfEmIHK+Q7TePloMIOXXzq5zME3K5yEmeslA79cIxiebLGGMnF1my
vIbI8uDH2WUwTQhK+NKNEf9AdChjxtq8RFHDr9e1BsDd/ikzcbWqRNxnJERvDUfth7vCMXK8S89b
CiNISq/mw4MHJ6QsD9+T16+6vH/goPlwB+0gVX6emG3FU4QipnmfpPWgvAvPyzGNnAcj9y+12X93
NEv51B17UAsNziJvtna3N6di0GuHjHy7pYMMKhdcJeGAKmlV0kEpvSX5TT2b3XQRLilkdrypMXtE
jdoX98zK7n1Y7yZhvLRib0n1m85lxWjtEoamrDx9n9VSau8jNAu19xjkwzmyRhAEBEYbUp83jktK
cxaeCmLjPEdnIY7bl0o7HjXACmpYlsyxF1Ye5KwgG4YBqEhTEz61vi8TVJzTXk0BzoQsWpY1GwAZ
ZEuzfJ8yZme5nzr7pu+4S/LW2g/daBzmIsQq4vdGfbZthz7MQ+gM5IVaWv8miuPDjtGnsAJNU1LB
dWrPyNV37extlEF5s4sbjOaHIhk2dPuXSstO0pa3EAVpk6wsK2GzGnY3YLN2ZW1VC0TYtM+jZbBO
d19jYR46r7sMdn6Fa/ERIEFDjbIgjmNLT7qDYZ4sTMalJPQtdIFphj1YQjOCusQh8iWkPJn/Oc9V
7xjlc98ixdrYumNxGbXyLnzrPMta8Tb4e+X5C3A4owcSUK+/W2E/hVp/try1yy9UWfVzlTOXFN1y
aOtLVynWOBLtkElKqWG8Zka5a1AUt/WV1dkKd9CH2XAuB3nwq+b52iCB4hM8DDGHn826Muhf9FX+
0GTGJdbyvcYbY+yas9DiU8AbD7oaPQKCi8y8yQhJVAa7WcSbuDLOqYHyGppKzv3ElT47/+I7YgHJ
qD+A5knjGx2VZr+o3gKFW+2gJJ3pmZFmLQl6vnlBj+mETA2fCe38JCSdtcsAlY8sW2h9l4geOckN
yF5oIXgO0h5BHT+aZx17HwNpFU8Y1V1mRM6HRrIXlu4qeUcEj4wRPzvyQrYEPM9szebh83PI76cn
w7ZP3Eduu0+mbew9SF2G6azA56FGXNmjxb0WO0ZqnUmJ28sOfKken6v8Vujer9fWdP5DujQinSKK
utXJ2i05LWNiXrxqPDWkr+wZvhGrGlVXwoQwUFcpoebxc8JKcB35nbmsRbax0tnhYVbF1nYsyi7W
Up1fuYuWFdJy8ss3L1TYeUgxW9lG8eokLKtVgsiJKWn/oqRzI0L7ESJemtJWpGAJF9U4gCx9Y+Bx
7vyeKCO+Ud3+mCa8iVLy/mdgU7tAa7T2RhCttoRkycluuP0SKmfg7qfxMe0bfa20CpdPa742k/mo
GyAnKF7UJpBtuTD6OTG9hdxe1+1TZEyfoyK1S+8wFciA+nmQD/N/E8BcfYE+T5cbLEYcDVprI1ep
vaXJJFr3rN/apQvgl9PAH/A+tS3fXnex9halcM9sER1NNgxZdSJQEhFJdm0d2+H6naAcT3q/R7DE
62DG5MW0Ey5ekbG+Tj+NEoMLslfAC7ErsPoE3c0065s+WO2ScE8XCvfGqrsfxtY3ErG0abTOZvvU
c4WslKUxsW+QdluMwaMxXmDcCw9jwZgqdL96kKuLuIQPb5bwx93axk0OZraIh2NbOMkrU7RtJ5rn
yq2OAL77pbDoQOp4Mlh8EvZRJN5nhJdpYbfTLKUtQgBr1SWT2JsJ2wW+CiTfzNm6Q65f6K+usj8a
13inbwUNmyblwWsvGVmyC0eVlyGN1EbVxdXyZz6qB7mVaPJ3z+r+zbTVq27vdaLaqAOZrJI+8GPi
GjsHjXyAOfSMGu2WlxPttxP8jkDik0mBj1P0kkPyj1QvvINkhqLvp3bt36agAbxDy1bCqJr7vW2g
/HwLghXpYOOeYnEZmtkb2UKvUqG3sQy6wLKCqApBgIAFo1oOSVycZNwdghixQM+yZlFhocKlVREa
xku7JieJpWYEgiEJX90Ssq7pwK6GHgX3dBX4CHMp4QtD/tpG/NM4Qbj1RA4Gqe1utZ2OB1IVfnu+
0zJpSHmuRXIOJ24DQmcK7pBfwrkQfsiCU4zB9o19S76sk/pfWGTohzXn20y0Ajlb/UAosb3pS07e
qlYknqSXmD5l19BsLKsmFGsNE9IG97XkgnIOteGmcNjTG7aHU00TwXbTemDXFh7wgkIzjn9tTTgL
78PTzHo/1+r4HcEcl+66o249lHjwF0OC1C9ndn3RY8j8GdIrNhS39k841+pbo4bnZh2CifY0BLO4
s1Don8zMuPe4ypjL4FFtSm4lXquRgCDF2h71jd4F/TqqeeIk9WNNlD0izZYIgJDesav2JErQPxf/
mOstIcd81o0Trpo4Kygi2YRhZc42IxuNSFpgdSr5wQs/rEE/PKrJTwhPDTCdYxEMkaKgF0QobkGY
w+dGjBj3b0qhS1kHWxcuKpj8Z/KQjW0sl3ZmXHsDnmKj+g3sAtg7qI7WnOKc9XLyFrbGPS920kuj
n4cymlmVJoTApS2Ku+9UOfFwbr2FFJZC0RnwH3NDpjnNnaVpcLMRRrqxsi6/1u1nStOybKOqWrsl
zuzCYU1k9doL4v6DZQ32Tpho4/P0m8SF6BNl3ZEb0FyChzrmb2INwpblDFNd9qzI41ATgeK2DQcV
NL8qTCz5CEgGxE7OmD5wWKk5Tjyuk3ZYoltcoWcrT5HiBkT4+IedOc9el58IplYvpt2+YCPjWu29
5KznklBEtvHtKMwVw7R80bpQRmLhPFrsBbeiQXndluSMj49jQl53kooQznrPzA/tEK5+f6xhiyPe
Y7R/stra2uThJ0evteoYI7zpmXwTekEeQS93IiI5ajSdbC1T86MsG3zf/hrzW3eKtlbUsGWIzDen
qV+lYEMcjvKsNMBWbVeYLHFwycdmYm51w4hWmko3xcjb4c+SRwCxnvwj/9Fc9qnfrV0VnPScSJex
MbSXwWUxY7SqOaV7xSp6KZV7aStxlzAcx1vUcWTVmsc6uFflHvvWum2ddDdoYhsaOpggwcYWVbNt
Z7A3BvuR73cNMTTQ8T6DdPkq5wwugusZKTQeqitnfEKMDoshDDh2RzBZmccZl96jzrsyAG9kcytr
NjliGt4SfUTRT23tNkSA0a4/cpO+Qxa4Bpmv1nnGxTOO11RhCa8HeQFS9BpL4orgiNa46xahdDnW
TThGARoFp0PdN4lHeuLTIIqN8rT30PeTpZlmUE+aAdqPQ+PqqLOSiqwreN/NrGcvRfqOo+Bn7jbQ
WW1dhJdx6z3k6E8WwxCTn1GdM9P78ozhN9PfXFmz++g3js8MsTv3ec6R2IEvaMEmMa86tD3qxQHP
RjggtslmqX/VoaYiglEGDzYE7dgawftHF2QqzBc/3Nh6rmgUmINoT/kcnR7LZxRoFyb+p8wuH6vu
1KSMjPok24PWEuXO6+sNCW8P8/SiZJM4tjejtM+y5t4dkByG1nMqivP8DctgWEWuRrhodWXMeSpz
B68vZoi20Y9TF65RTL1UvvEbOzfsV2+xxk1cQUSkajSfOt17RXjG7kfFMAIC2G0d+kJET3C6s+nq
OkfsY3dD979aCdvREmfgDefEmjCffPgjzhEiCH1X/9Sj5LO0zI3Ig+cgQgBbQNilhLwmtvoixAn1
kWp+UD09aZW3qtFLjGV1UQRhlUzQ0N2wYC3aDzHJ8zA6D9XMz0l18D34kuIf6PezG2EeViX5V9PW
N+l7V4wg4WKFou2baRpXosx+wPLLVRJ/e/xIZj0H8Qwo43ufXf7wL8XRxdla3uSU7WBBLMwqPyFV
2aN+g/Vmrlof37DfzrgSrs9GT5MV8VKgHnK1J2fjRhgaafB9oV1ZygK2cF5DoFt+Mq1ArT7BgHjG
b3Vivc/ybbyrsWVkoS1rDSmmo7/qBuYJPZ0+tOoHjd9yjNudMLKXkXFY8GGEDBlzm54nNBOGgCDt
HKfiVBDVexXBJmti7jvttpvrzME5uVX2aEYMp1yOMKMmA/Jj1L1LnsgfL7W/2wKra4KEPU+OXdRV
W71U333LJC2L7JsdhaQB2M+hVK9uzNpP+ez7pbgVtf0j0/QZxcVbXu69Jn0tcP6wftU/81Itsy64
o53zCMacfgpVP2QKOf9YhL+wdHedL+CnAKWovOnZahzSI+4ZJ8aCdqNAg8nwlGG/x+VcVgYbje46
IP20m/SGO7BdjXH03OcezswJrcD4U0PLkrkJTlmLd6FpPtbdjPNBpB3RjXRU7QukkVsni56LlJJa
yeA5SsWPBWvZ8IKtB8qv1dFCiw7rUBq3F98EWsCTPRR+S1CGgROk8t/8MH8H9RUnaj0SDIao6TWK
UFrM3yuCUuxTRxceN5BEOMOyH1hdxn5wtsN/vsmWyf6D2TnDboQzsgZgQN6QOdMzfGNRvoKWf2pt
BHsGiH/JVLpBHoQLoOQNx7omQCSodPq9XHIHCWlLYzqEWdVF41G8gnQ+DRltvBujXtc4J7GcEqde
WE8ijJ4lKpUs5t0mG69dVn7Nco2/GaZ32g8D8xaihzahKBICwahRhm+8QW5Dm54tOxNcCjwDmePf
NGTosY7vKqqKo1ukGw3Sbid4D4KIe4izZi3rWWlpA4yLEp53qme9YToBzPVWzcsUQ7ibzk0/IBsv
vYh/0QrgmEzTuO5syHptwio1rD5zAjmXZAf+tq6/NRLzfUzNN1GUz2UarTp+waXVY2bKki2UixMS
ZQNJU/weMW7jZ+t5zjRzb4bsBRPdP9FV3oaoRRqh5dCY7OchPNhJ/J67+Y+rR99NNh6MWj2Gbv+0
KutZPUZFi5OM5yYP0Pe3NWKcBukF8KlF7+IPrC2ga34Qo72KdhzmeMI0dZVg3wmBsheGEhHLCc5K
QKSjg4HVtTgB+oZxhfPCfeWF0dMlDFnI+j4K/oSLrevrnczLZ3+ol7ELktQsZ8eST13ia1BmLOsh
CXdR4b5qvnyPO+kyGeVX7Xl2WcsbJQLD1tDe9JSKvQFiKPIfv5qxFZzwHHLPeTliUEQL7FY7R1sb
hgYCPD/3ceuSuxAzLACtE+nD65Sbr+5QXhNGiyXpCnriMGwplbHQ7Dnv2lpyaryplDBbZ0T3kqHx
Mi3jF6ENzRJ8NcGucOHF5rFDxtkljD7H4i0mBwbl/cUJbfxjVXiDdYGhgU2Q37uHUSEriXta00UX
15ci1L6iUWfFYlxce7r4dnrUnLUo5GOikvNQp49dr4PNyDcKVtRojbfGAA3SeF9TggAuisND2leP
lU2PXWXTSYSQGdq+eAp14HjmOiycf1PY9qDcsElGLj1YDdsKmgF6kxsssHMnnV9fmA9pLl7MsHvx
eu2EsHKN/GqtKXW3WZabor93AoIXI95MNReaLQRsffvZu3vRy+uo9zddC3dspzkyuWpLjiMyZFuT
V2zkgo8Fq7FjOrHj9VE4sypNNcn8brrXSbnXiwrNU7cziwM3+pvfUfBXNcuEtjqpRD2WM0YrjqH4
1zCgC+I48Gdlz6bv/TaJ/VHF2t0vvtIIya/IbmFBzFcc7ILBujLn38hhWqHkWdtWu4rqmZNbU9WR
Y5D9GFX8Ax4hhDRpf7B53QpzWjPqvisCtcXRU/Ji4hJa9JCR7A4zZFWMK9IG0Q53P5Hmz04t5015
7jFw842HLBER5iGzi21P3xSh0B9qdU3U+FjKAuJCH3GMLAPW6aUWsu7gap7OKQN/x0/eIiLaF7LW
1xMOOa6fBowla5cb7/hyYZugOG1xkMV4tRz32KdM9RpiEOrJu4tRPGSGc08cfetF4plolq/EEpiI
uhcWTRRqAiJgp9k7yuqt2ZS3ll9+UNw6hac/OHRxZjNbnv1zBSUF3pIk5U9L31oAKo2FSJe3llTy
7LbETrguPfjEYsa/oPJF69aU3KG057ET97KInoOEBaurLLARvFBDt2cchTrYveoEOT2j6ME0UQkw
v+gZIccw/ggaFnpZ+eRGzTbKkXVxa1MrO25/JojmO22oX6LCMpeqQ9Bjl3Dw2kTbOkl8nyroge3k
kc3kTNu6Dx5NN6z2ZMrtyjxjeh9kcsNG9ZaMmKgGNldE4yTWsUJkYare+BKF4S2EivaB3gQrVoiC
H1srt2W3tTSRrOKsjO4iaqNHVNrnv0ce6IMneWHafLLsyT5b6rfvhvDu1G4Dpojsi7+HTYDTugZD
xO0rC+9ug4sjdwlZBGavxz5ZxkJ7QrCp00HYzSHpax6W9bitIuDCzfTuhG15EP//g889bT1KyICa
/xZI5Dv/+2d//yvWV9Ri3ZwXDVPif/5qOMZ88X8f//1xG4G3GWDWJzgMmA1X6mDbHh9Y/BH57b4E
Vc6ppimQzyjlFLiXGf48/39N0NAoZEg3SnMoDn8fPALH9gPJuvPMhCFqBDHmQC5bdcBh/z8f/vsa
cGN0JP3u7+t/X/rvb/w9phrIViCPeUIGD3v+//2jv+9rxWjppgK4PtXIIKjierajT1kCXqki9cUw
rH8M0TdukZOlMJreTgeEAK/TZxn72HYVUvMSz15HW7bs/KEDnYQNxmmqExQZpFgZC2bvu6bxOlZm
oo4Z2v4lTGNQ5U/uyDuavWXCyTdPg6k9EohaTJfEnklzsmpy7Sq9cFwFkY/4j/yAlduiuU/qot60
TFtvxGJ8a2o8WH2fIjphSuUTnHaMiVU5ychn1axpa5SyybEns/TYJArJHH85Jo+PeSMZL5Oz4f1d
4QjjvlqOr+QYdqtxHjSNrBW3MYa0bdTWWD4n7pMhw5gaEpyaaIhMdm5oYIkvMo5mx3BBn52GOtFx
GfrRrerZzyrXKdehO0tAWyuGEIXm0A2h/aR2vhmViQRv5q6icRj3WTv0K0Y0KC98zBtDLJ/iGndO
oxhBGbWbrUpuOicqasEVU5ml+QAaFkOUUb6lrqFOLikMJ28kklCjpwhJFrog1jMeBvasrj26b3XJ
tMx+HcD7XqihtK2Ppo6OuPDOee7Q8NcwTOfAZzLURL1JBxbbnmWED0MT/YNfyBZSDDuuS3L9YpY9
WdPoF3Bf/lrhYsZMpQOVYZixcswkv2tvdW7EEaZH1E1wu3hFYmKSeArWtYi8pT3TPKqRbNTedo96
0zlbjXjZgxJGcPRD19uUvZ0dWIbsQHrEx8Qy5cqryPr2ey8k+YAN1pggBEPST3mbOd5nglhjbE68
YCflG+qFvCE6lKhI9jXBEpohuVRm2osjWX2gpAiUnZ1gDqJH6kcDYxvWGDud8p1HGfHmmJ+SfXNH
XNit0irnXgdqNdZFdGtrzb67LhrAhggqqeuPVGXNcxhoC12t9ZS5yRCzhS5EFGK6wQZQMcWhLqwr
tDOgWQPDKXaRYcuLpopn6x9Mfe1sFJY/LZrU4tNYvDl0lSMjfdtiKUcojuoWlnKc0+AjvDb91N3q
fQZCTigPvemgLWMzzZElsOkIijrdyIqlsz2FFGy6l9wc6y/JJPmVriDV2QN7QL9OpIkx2E9BMXEe
WdJAOMDDCcP2Norm3CCSyZ9akZmXye3Wf3+YNPEr11Z4gmP7HueT/emymeeydhI2s4xEM4OAuYCV
6pXJ9RfjFd5ZRDCf+zAJn0k5yJdOrdz930MW1BqGKuGsR85kWo+C3DUvHY+l1z94U0EoLfeuBT6j
8SOiUOeeMd46M3lFps9L4w3jW6/APjoEY5khAbeejfgFP0eVqWvQFfqxt/Qz84LumJK8fPz7jC04
dzLk0SpOrOeaXJznxHmV1EjpZFrUWESMUrr+yzqWzDG6jYfUtQsicUqbYD3L3Vc9bVwVjEthZvnT
33dJ4Oj9PdIUsWAa7dBa64HwaPiunv4+y+si++8zTdPEynUR0Y924WxGB4Wo5bE1A++acRTn/YtL
n+5H/VULZfJvFi2O5GC84snGdGHpu84ozHM3r4PHYpLcTjRC2O2pQPyAYAZXxl3ANAYsZRjv2kD3
B0DTJiXD9Bnk+C9OZVTXVkSvVeGUR82GyRLNYJYpSf/7kjIre9VTwoNzQG28Eu5oHP8+2NaYH0W3
9cKeOiBEY+/nbfmINq7faSFxwr1mqiWRWNZzbo58FurxhQl0y3IJiAqTbExAxnMUuYzCMzfbGAkr
IntI9HUf4RyKmEuvOw2Vg501EM6nqJw9B+zG81PvN8k98Lro2FZYlKr51XNdmuempX2zkN0sh0zA
fcNG+o15IFjSsZdHv8vmA/gaRFl61u2et0bjJpjpKrGz6hk9XDvrViKd6LUcwZ3TnaVb69dsjiKf
7ced7twLEs4WWsfMKiXt1NZiiLa0C6E/1Y8mTp1dYfNaxAyQZBhfdWE624qgjr3VOQ9CaMPFSfZx
PFzcajLfWkmFGDZ1t2xLAKmZ8EPwLCRcCzQdGz1gPx/aXbaLla2/6Ba+LbYo07EchL6tydAgWMfW
NySU6qwhdU3jd9cMCgZsSh7g22tSVtna9lJSmqgUYVC2wbGWLVxy32SQFfpRucF9iKHaD9Q2osZ/
9ftmk7pW+2R4RIaqATvv35eRVhNbbDEkFGX2WvVjsp1yGW7KZOJtlxAXxP7hqvXZ8J3X3n+fhP/3
K7ljPsgu6K5tM0c7BDhA8NB9dd3goOlFsLKQc/Ezk7/WVZ4PO5SX067sBu0SNpz7lVTjF8LZZTGh
zEGH/tvUWvUgpHWw41ycB4/dYEca07LEHrHqixIWHKFkW2zYw6rSAZDH7M9xmKJcFuBi6op1n245
FjSYzDsEmVauBQPqz4LyoffVlwbsmHZynjs5TGo9ZrR3pxkEKUaMgZOZoFWoinFn/olFZSMJxzq4
lpgQb0CYW7JUJkSxkzr+r6bZhS2BqvOjLkoIT60KRgKz3XXIqn4TuB1yHlVWJyPGc2p7pxbPLWxe
C344W++pi8l1lb21mgyCdDttg53ExLLhTUtoHwh+5ry4qWMJgBZx5RWy/efH47+x1eRb4TGzybXQ
ulGlW9wSU+08z5wZ6Qab3BPaOg80JiQ0UE4Vdl+t3W/HWYXVd7i6Sqs/skHRz9LQ+WAXxvnv4eha
OI+MEDHllJyagDVHV1RPdo2jdWRK//dIn9BryVSjKLYDRnSIRXQ2CUTbyvSgmihZKsu5B06J2BML
AX43GM5/D+FYRGs2Y8DZ2CLVJP3gmNcUwN5qThzkbiBSdz+YQbCFW5/NwTQ9WWT6HZrqjC5IK3CY
Wr1RPo4KU5XROkiAvA2gm054T+WGOkpZwx5YFFHUvAjLoDM8VraUENTWC98O0OWR3LXqOzvfm5PK
V7ZTeh+IxSHa1M7dNcsGU42OV8i3k13Hd0X9sIuHpP0JTAvEnyfME66r16Evu6OZ2wg0J0t7RfM/
Z7sjyWL4GL4NQHlNnevICh11Reb/BCghfBOBLHfG4FGTztF1NUc7kMBI52mIdsRFlreIPdwtJ85l
U4sgWv197e8DBhfWLbrIDsn8v4QICfbC8Jj5M5wrZ/cyHXv0ZCKCQB+Em5qauzyGNdsQ2ldaYLag
qFDC5tmBtH9OBHarvvSPZQjIPcglt0STcUE+yWmVidq6tLk9MrXE1sK7xOOwM0JBczq8WiDt1y6z
0YsJLOKSuozysIwuRC+8f1RlzWunFybNf+ycnXZY6TYQgSFR1iu3UgaR/BIPQa+1L2gbx3DuRvvw
M2o81qwmRWkV19retnB6DSGYjBFJyTrRmuw0MvNe9S65OcpneNGzq9k05BpvoHK6lxA7JD8t6zqK
i9LOJQgCzzi6/UR0rmwrEsyBQLMLQIXboYCu0CFvEhOPcjBOOoQHnjc/d+NNg6L4Kzaj8NyM46+R
u9lZVHSzqIE2tod6JymS8SmoURNro7xaLYHWo3T3OPi4B1dup3PHYfAb9Sj7EouBWQ9jxYktbdOF
Q/HA4mHaMw16AkzUXIAhWABk2C1MrXjzKQXfA218jIIU9E6Dvanu22bvNy5khW4cV/RnBCe3br4z
Jktt6Z/vhHC2QI1zyQ7ZgD4Duah4+PunYKLByHYja/NXeJp++5W0+CcocbNjU9L1NHUZv5lCHlur
U1c3YLBc47vdlciZ9HK0Ln7NaeJK68iuhgGLAxizifpv3R2DHTqHTyuXwxk3AInD0tyEGQGjytJf
tKYPd2kQnNOB/SYZqw/qn4S8FLDLvlkUR+Ska5fIXkP6TX9a0Edtgqmk7mFhjm5VP1p+tG+iVeAR
BriI9f/H3pksx41l2fZXwjR+UAEXzQXKKnPg7vDenXT21ARGShT6vsfXvwUqMlNSRCpfWtWgBs8s
jGEyNnD095yz99rRRmlsUuQIq/FzrE5Gy0LJbCr7wW/JEGXsWW/MCRb52FtHRkqpq5ACuuk106U6
vJeGzG+Loc9dPK7Zbkjmzgij+JHFg9ATXOURsJbeT82tXQ4d7AvFcLGSUI/2nn6isiXrCs7dMnGI
0QYzv1XCAlZiq42nvrI2U1WO1622B6KLzpomjmiJE01KtFx5MuLimQsTKDF0qKrhbgh6RE6BEayr
qllPRkf0m8oK2VLj2eWcj+d5ypKp+r2YpZ1Fx6gwAJIPKeS6MEKajShrcKwr9aGqkLnWSWavprHX
tixPaODb4VUVVDyi1NnKG+NzkZUTggBGDCnp1R6HiiieTCcxLaxrV3O0cAUinVYEqJdVOcbSHbJg
OOl5DDaCjBneJaa8OLFzSnOWyaIoCM2eUIhmw7BhCB4dda+vET3MUn3wJ486XDRRiOQkmzpBN8Y8
qpSJ3NemjUFg0vdOaNw0wDlO71+kdOIDqHDjMFCati0FhIGacWk58OdVZDcrNcdP06Q2tyLhRaks
joUVVrcV11w3637ySkHmAL9pxVs1chPsIC+82bo0X/dZR9nWYJRpsqhH05Gs8R1pbn/3hbB5/ey1
D3VMi8jNjTp4hhn5rAFwWIJaCt2+DLI7fQKpIiIxbUaLRLvCLg+j1rx2Hv63vOaFmc5fDB4dShdz
chQSOHw1wFIbW/WGkSyIAidVH0LZyBMjX/tkySRdNmnnrOATVkeKkOqo6KntBhZhY2QdZTeDw+hE
5S1izk/VvMP18f43378YhfjEDLggdIRHL5BrgjCSQxJNCoJ1StN+CK0DOTjrCWmB6yt1v6rampuu
U4cD5lWoJMVG6a34lIk1sUUPlZ4+sOoJ79Rc2guZY8juUca1jk53fWrDi9MHYmOGoj+Mab7HzA3d
vNQkPsBkQluns7LW7GkXRYN3giL67Hf6AGGpqXe0QORjIMYTARqzCHRCIqplxxIPBCun6fL+pTBa
i951cG56I7zk+LGZLl2HY5te6+Yq9S19p7f+p27U09P7F0ROWBLIFMMDjjqe2J1hnUVU0Vgs063V
eA8cxfjIKgkkLEuURY4Mt5/K7Bwn+bAJIB0tJ60IrkNDnXZWxVXXWReNq/shQha8hHTDDA2fzjrO
sDSUA2BlI21Avtspm8O9tEGPYpyxLKItJuvRH41D6KNHFfnAeBGZ8VX5mtMIPFU18eqWDgApNnV/
U0it2bUDaRYcUjrpceM6jXrb4mRb697Qb3QSL9dFVj2lMg1wglZoJIPobDYl68p44Rmxf/Z740El
hcjVBoX21aCVZ7RB8T4YN7Gmi52R0ZFFO1FtsrATbm7Fn7nG0r1Bn5ge8r2nEAzbDrh61W7i6WjE
e2NCHV0HurUkBw6JhiyjDQ5Xcy9UEbkgPtIVADfB8NIZn/Qquof42O2GQZm5ET02T5wLLeCXk5lM
T4MRF6xpxnrlyZQYTBuAAdr3Ertse6Bvp10maTr7vipu/I6IVzEO1sbx7RMumv6oDEq9I6gH05zu
KRCzeXgWdudv0ZPEyxLPtpIr/SWty3sRQuhKsNavpc4rYBSIofGWYLPUQFJkkb4fu7iA8KYOD03n
LDpe16uGRY078E69VoyiXBaBw2BXVm84svobzxpRMoRhMV3VQ7tuJ1ZMWWJQGeKqaIjXcoUtny3k
sVcYykg7at02gmZC/2cPXlQuZNVV6xArtF8E9R5hxeSEux4y6UJVThDeD2nPakz0OURD40nxMI0i
8pojmSJ4xUhZlmgB1EvppHMeoldfhVVCezfOIeX0hJ90uX1DOgqhQ8y+YWsIRGiWdI6EsjPJYxaB
ME4PjhNq3Go8Z1mkXXRGnhAYkqNGyo9eKtrRLPMn4KLhxm/zDRIwglQ77VSqNYcIHOkFL9+VWV+1
PmD8uoFhP9bdlW9dpRYC2CEycGl4UE9QRTauMsfpgqVRDhrdpDw9vj/UnKY99OUEzndeIZTZnL1A
vbYFe3LbpGN6lM4XMI/R4f0fQ1uQQKUaa3WA6koNeAi5nnehWctdkuqfOw+3WGlrbmuhh44YPyx7
Wwk2rFnLE5pfZ5GkqPbnKNyg0hokXAAQNBosuyxFktGn0bQIBz18UgyWSUrEFY4/I7vpMn/FUlr5
bKjLbMqcfQJW+VuvTnEyZ2dN3UmA6ELYDFkXFRLnqWCiNWNvJtFYrxXUMtHqx2GGP+mxfim7/pNV
0lnIA8N3aQWjdtFpOkS7vCV1oJhXbmSoLxkaTiu7K7NVigAaa8LKixRYSsEQrJWeKzglsL7tsyXD
wx4buoNos97JaAzdDOdtFB1TOncXao8AwInMXSQKvNmYxhB5PzrHPi9IU2xmoV7c7Ad1Sg+qg/Lu
/f1MVPaml7pOx6Li5RrGw6bpCsiMY9/vpM1AoPZkgcrMyp54cxx15tlM/5KDOr/UdabZS0uSqRyK
Tj+gKmJEFKMCUBIT1UwlzB2NuWstqtqz3ig4s5LCp1QjgxL7c+06VkOOaQpVOxAddiJlFdN+2+dp
DvbsXk7+BnxXed20TUhLNr0ZKKsg/BFeXMZ00b0sXo9pgR02aEb0WyWM1MjL/WXbxY/NENMNrIDH
hQAqk5zRTYKbjB4t7rY+RZ1Hx2jnV6zvQmpQjPJMJQEGXTlKd2H+nO9CO7jzfdTYtefR9iuNXeeF
YLFG+hVKkubYlIIG2FR5QD2sQUPXrm1R2PsWpeO6S2x9VUZZ5DYkuO8Rk2Cr6BoDKCZZCq2JnmQI
pjNNwui6Z3o6CGqpwQe2B0znKs+GdtfN749m6PZ2UdFg9wAol7ZKUsh8Cu1osrbEK62nxG8OWvry
voTp5d3UA5MWQ7oh02fbWqNcyz7TNwzhkX976ZeoANY7qs4tgA5IdjLfFSzuNDliTZhw6DNCqXke
k7/oZTMQfzuENnFSuPHXYMUD1ygdtNgIdlaWljtXPivfoxH666oTwbGHXIJhcjQpEByAtHPDWzpU
Q72WeCel21kq5XaLx3eFUmE8jMchKJxrdXzj/hjxYBQnWwbWgfYiDjSTUNMGqITLyA/TFQ1oHwBL
u4sqRv/vfUS/YFBTZ+2zjlbY8obsFAjiOL590eSwGhr0QpM5ntPKaXeWY2sn31Ff0h53hsFoHBJV
IzkzubfTKhBhguHEVUElzvuWpq2G5R2ADSHX78stVmDNLrIQtNg+kcyhzxiHwUizU5jqLJSQ0Dq4
2+jNJAXy/JrW5WNbFuNRWMNFKKS5oo2vlrIsjDODV+Pc6nDBSXil8wGfZVNPhPtYSV9eZzPFaEpv
0L0Nx/dnG6Y6U5fh4sNv//HX//qPz8N/+m85xAfmOln91//i359zciZCP2h++udf73JaWen77/z9
Z378jb+ews+0rPKvzS9/avOWn1/St/rnH5o/zd//Mlv//dOtXpqXH/7hZiBVx0v7Vo03bzXS3vdP
wX7MP/n/+s3f3t7/yt1YvP3lw+e8zajXb96Iysg+/P6t3Ze/fBCa/X6gvh2n+e///s15B/7y4fYl
zJo35dh+Dt/+8GtvyK7/8gEP9kdbCkcgb3WAL0jL+vBb//btW9pHVTqqgywASZstVP3DbxjBm+Av
HzTjo6bRcHBswxTStKXz4bc6b9+/pX+Uqq1qGJosjIjcFx/+dgB+OJH/OLG/Zax7cz5qzR/WPvxW
fDvf8w6aJqoxeK6Cz2AYugWul+9/frkJM3/+6f9Dr8GSPZy+1QR0XY2tRRw95d2N8uQAb4XETTFS
gWNroK59d6h+/yTfb5n9/uWGjR83DFdcZFyFbNi5wuUfNWTxKPcWort/sR0h/rglB975vIeOKfnv
xy1Fgxlq1ryL7Qgy0bRvFMEEXfcfChhGDXWaoofLAYFAUWTXVAo3ttXuYI3wHspQO6P7ZgnOIxjV
qMqCeUi+elbKUeF5OGNeC4s1kHMXFs5NOcIK6c5OjR5mDsAj8Z0F9dqiV4Sf58qkxZBhZWMst689
yGG80jtE7WWHcgUgrc4Cy+o+dZQwDhqwEq+EAAOZTZteRM+VDPdWMW5MJJJ9S81Yd2eql6MSiVMP
DaFrKS16vN1efcjljCSlJSaUYyx0kGDmNnKMLbKuY++NWPQDt2oDN+udG6uvj2NcrYnbZK5q7CEw
X3RTHscE9ChDjFKnpZISt2XWE6MI7xjJCbqTtZx6/7Z2iL+rSJv10yUhDYtUkDU5xq9vriQ/A1vv
Gs9ZBLuMieBFrdMj1/xNbI4rpgQrTyNDCPZDkcvLk49/33LjWl1hw932mNmDmo4b6yUGQsCZUK2R
nEBSbUJDVwFlQO+uLIJ9Ztt3LTbsSQ3cyOpcu1gbJDywFGGNhyhyQGd+ajRjLad0GyJZyy1xYjGx
jYX/3KvxdmPErWt0/Xpg+OTJ25E2ejSjKVPe8ih84WscrTBdGT0s68km98Pn7MbYAW/R369mVF4G
KHTywG0ioG7il1rEX1lTPwOyauJiVxvVCw0eN+fUoya8lGGwiQIF3JW+J2bnGGKxjjl21ux+ajlw
ETLe6GIQRjMfqRzZXt5CfgdDUM6p5gmMMhw0ansYIQqAC162ot0RtXDtGc5R2Ii0WUomYQ/Zslub
Rr1jrGNdevgPNHXdHmCpIw4DAqGM9My5TuJqG6i0YEXtMYaB4BrOat6vjUhuE9g8E1aPBrLGjK/v
gvTC/2neNLuiHs8MfteUxCgvsN/GWx+yEZBL8nKWSjqe59+ERLecr9uRBnjOvAqzz8rM9X2aeceJ
Mlth+pxo8LUHRBoqb0N46fSHV1pDD4xLjgHWS+9Y2zqlpIwHV/j1rmyM/QBDdRhuWw9Hrta5Okwx
05loVnJ6UJ4U2CW6GFUeApYe1rnjGVu7uWvwC0iNRIQxfO5A4OhqdZW26af5R2mRuS2ndMSg1KL4
nJiZ1cFd19HiVrn5sA8QcLYxieJKtPAGg9y2j+eKlyllaG7TSd5WhgJpBCFAP26mCaplerYK7Vp1
axtXMHeeyRTCR2ngJzkBy5d5UxmhzbXmHGeM5ZzlhPhmYUHeB8cDJMc5yiDZNvPOi2KjF0yMRuxJ
/VoQKisZkJBEdSpr/fP7ubUddx1N7VoUA1InFauTv24pBQvUqkltbEso97kfX3DUUlp1q6TAZuL3
53z0N4Nlbud9GokYUcL6qlEbwlV8t5zFLaT5RCQrQ17e6VAMSXsk7IAxbIUNvQpXuX3fY+2zy2vw
ecRE60F3xWQD3BCP19w7QoLY5HG0D/3+Waa3hc/U0BhAk+i4mLmaQ8bbnrUavOg5FdzZlSfv61p5
BJ69BNCHiT5azo/PoslfQNRdEcB8yir9ZDgSo7+/Lwv/hvir+zhtdkaaX/uK98iLdZEJLibyu/ze
PttIdlR4HDwiS1qQIIxLOu2NRQZw+WxGPDqqimDl5BCn3HKt5rl4CTH53qmxc2PyyNd7m6Bdp/AX
nhd8pctC5kHwlUJDabTlVHVUdwNyMM+iBjX2qIzdmqe6mhXPRn0OeISQwYm5sOee5PIvqhcmZnAp
GQkVDBl9Ykt8i0hoh2KZDobfuX3XoKcSe1jCRGi1BwoYiHuRcxcl+jrWvhi58sjI5JxikQdydJws
ixwvjo6d7AuNvelK55Y1445O5zFJuAIDisdwOlPCHdW4f4UkRlnUrcvSWHMwbifQzWZPNtc6HZQt
XoZZ505Qp3KxfGOv5WA/Ss9F2+0mUpycxthKmVxDeTorGbRTrsoQlF148W12Som3wmvPFKXXs0aa
Qpwh0nOGyLOSmBToUqSiuO0QOeoTx6GILvRjLopj39YmDQk7uRFVdIl4roFOPZnN+GovYB1vuqJ+
VZTxHPf2fV4h66zeNKe9tTIuXc5Jm3wqK2jX/pnZ22YK6A058q5ziittNE/TYC05RPjQ59n3hlJz
Z3fJbaFBNjabV9+JPoG6sDlrPa8XVL1TaezjejgnDec+5pVaJ4hfae5KnwtmWoW95zrMPcjwToyT
DOPrYaiPsWevK870qHpu3tn3IBVdETLNbKYDiSbWZH1hBfAFON4uGMqNloE0iLVnyINZW5H9ZS6U
5EVldoXEcaN0za7UzX1U69t5bVJ6xj6v5A0QkxS/X8BArdHvBtxDnV+tGEgBRjcZ4/kbA0Bgmwf7
llUOPJM9Y3yCf6YN3Ae4RN2a6PGFEiTLfgo/BUB2qxoSSo5nH5YHwG69RoJbPLOkoYJYG1d+hKqc
BVSXkq0YQq/8PJ+HYFbbjlys5DxxyQXOy79fffyzouH7muG/VaL8L6w+NJPFOGXaP6k+TgQLwPv+
vvB4/41vhYdhftRVleWuSrOShe+8Kv5Wd/AdVSOW3ba+FSQmK/Pfyw6SsD9amlAdYtilKTRH8gl+
rzsUTf+oqqou5qW0rumG/LcKD938YVVuC11Y0tJ0B4q6alJ+zPXBd4WHJpUcPbNFSEUu1mb5aGYx
r75S7mziupouxpTsIO/qk4fIANDMIqKJ4TIkad8sxXOfIhhdCKTmpGO1Zb0GK6X7LDL0Zi0A3FjS
3gcp1gs04BD07h0NHLeFqQFL8UUT5tGglRjaxYWlZ2i1n787EX9S2+iUid8VN/POUe9xDB2+OLZj
zN//bucaso+Rf8DZpO+x7dRrEgBWhpoeAXxevExf+5NYsrIBppWx2uurTwy24XaXd2lc7A265UpP
SwVuexoASTO0Yx2iE78miHdl20QuAcOrzFtWcVIBHYvfOsjW5EOt5j4sjnAAnfl+bJwVflvGM1/D
3PoXVRX15x93UJpcKabUDNWca67vdrBk7uVPDp5f9M1uJMLrYJQ7S7YwOJx9FhqbIsl5EOL2+vWR
FeqfbBiygK4JSRtGteZ69rsNe52hFfVQIO7XH3K/2mgNtuLaO/QIZvXuAfge3ltkNfkIUp+nVaYe
1NQ/pTR/Axt3OpJp7NdLuz33RreKy9tffz7rTz8f6XG2anDz2cZPZe3A+NyfYjiOOatEsx6eSl6M
qQqtPABQQSdL6ofBYn09kBIXBmtbmidZw5isvohO24y4KPMBwXr7lOj+NiRjqYVQ0evtU9yUT2Q7
X9iryVMqTDbetqD4iHQgGXChoRqVo3MWuIEmRE5a0TwLMoNJYRj2ZaA8al10qIk3EXg/AiDzVW3s
4SRSI/auZCWO2OxME/hG12YCMrHglmq9iDB9rFL8Mqa90UhRa9JkYSj92bGSKzV8/vXBI0fjT86u
rRkaTy0eCjwWfjy7qp0qUxaz7HAmAOmNvMiA+z6QqBrbk9DyQ2O8tqpxUboQg0r2OQpmZ6jx5Pcd
Ab5LPS/uUjW4RxBH4PBuIn5iCjQcr+K18YOtALRaebQ5dBqRlvEprvG1E72QGFuP4ioJ8GWg2fUB
CTRkd/jWeDCG0E2azm1IiCddNCUFua2jZVr5qEqmOwawL1Ec3HdaeiA0ox5omaRYsITCrDZyTEqm
6c5Cc5zBD0hU5dlubRQJrw5wt0qTpzzoTn2Zuyp5IHVUnIeUbBcrvI25VL1G2ZA558utpRYok7PL
LLhP/WcFqp5Z4ynyimuPbdxo2JDMyiLDgHz3wgKQYK7xyK0aD+95z3oh7xgeWUsnWbYgYmw139iE
rBAltbMaG26X9tr0Cf/OmY0NW5mpS2qaTVGf+r69CskUCSALlU+Mqg41pNMcrlmn1Zu+qU+gPUB/
MwW0rVXDIt32CJkNx0PGcGKmLhgkC6wjJ1z52L8t3BMBCeGDWq4GmS/T0NmWOW1qzPGRGBZ2Mu2Z
MNFt1XZvU18Aq6/OsPU38+zTaGJml2V7UkL7RZTeCzLPLDs1MrwogWCikj62un2IBDBg2D5Bnu8H
jTK01455aR8ADrjkgkDw7V2mpHuv790ET5ECdD3s/XsoqSsnOQ5du0+DeJVG5bb3fdc39PVb2ubX
EcKmqZE7s58eIsv/mrWSqNsbAwzxQoOCJTrqb7O6jQZIclNxS7iNG+jGRna4RTsTL7qMlzFuUXr5
X2Rn7QKePwgZXBqHd41lPFbavV8Yl9TE7j3Z9JmCL1YLTxtZoa6TvSjT41RSgCBOuStL84zKeCG7
4VhM8RdFlk/T4KHiBsc1P3UlNLdJ7rr6sTUQnXrtydSyT7UA/8sszRn8syCikYSp6KmgfOYaobgV
xHw55iFywP9FjUGMAHc8UA9SgxnbkoBu9XNlvhmZnUX48jFQHzXlvpiTORqMUlX42njZbTnZa1mZ
mzgbH5JakNFG3hkKnK2Xo7NRhlU9IUPAKt6MxjYv01cFm44AEGbjUor1xMWu8CqM8kLo7FbE3h18
2VdmeLQrUobf0St67HMpmDrF3guBUXeF1eIxVVxz1C5VWWCiNeszE2iMIdUWtIZrxgQGFUmwSe38
trL1c+97+8mK77sXNDk1FDNYLoA9BnS/LYIIZSzPVM6LyfmKLPEtFfltiRA7U+iC9hCEl2iCEQxG
3Ld3BQyR/kAKweswL6YrAyhfciS2FRWvPJtVeVunxkP1ZjEBWxSV0Bb9wbfPhtM82qFziUlqDwOs
1YRkdROouyQrn/Iw+BLkrG4yL4ZDVLVriYGPEdsBSdwdeaFfh1KPV7lDQ4JAMtXIrxOaDlWoHbow
+UTq09HKzTPSA1BruyrLb/F0oQgR6kM8enc4GTbMZja5LHaK0doracCnLualxNysIeQrhI6ofkVA
iRyizl69yoxXLFtCFBFIM0exDBL7IG2nW8jSVtwyw346O1Mk9MYOio8aYSxWpwlSMc5PO7mt6ooG
JIVKLYyLUOU5F9FXU7WAmlh3A5ZBOC2vSt0RjyB2SgOxbsp09LXw7xIkpgNPGNtmoobyCLCobpkb
dHvbPCP8Imemot9MFnJcOa0DlTgvr1vqVXGbGI+1jI7DVJ2GQsH3k5CVRMoCoz3ykx8MLd2aMJSF
Fj7mynTVtSiuDBAUsYEFaYB+C4TLwBXVyPIC1uBUe5ClT4OW3xR+6aLXBM75YoV0ZzqF4jK/o8Z1
Fas6KDom2FFDNm+H50onY2By3LQTaxWRaNhjbqBTHFInqyRFD8lzUeNubbjHhLp3IITqanQTmiCY
dTDVZnIRnXPQDA6tRjsWQZaZBqcC30LnMfMWGygXGzyOu3bGI3nDnUisa69N9/gu179+Q2tzr/wf
44JvC1sKB9h+rHANRgc/vqDTAiR+lqCMSIjw9Wr8rPaK1KsMWe1EMSyGAgUm8Y2kJKkdAa6N2zfE
6rz2yh1yqWXhU8/8/8kU861/NZkyWTr989qQ+VT4+tNQav6Nb7WhMD8KS1g29aFOdUgZ+LfaUNM+
SoOVq2MYQtNtS7Ku/3ttaH10LJ3vqRpNemFKfutvtaGw+R5/x8YlRtHjOOLfGUr9VBpqVJ58Mp0l
tEN9KN+rq+/W+EpT6Z5ptZ+kCYFruhsq0u2SL98djz8p0X4qYOZtsCeM42xV4MDgA/9YR5hcx0Ya
vtgZKkd8xhvLD1n5FSvV2BOP7ApcKYsMPPqvN/tz/UKFrjM8ccizUTnwmv1T2UuGhipqU/ta+sOq
0R+t8CmkBxfWTxEZpc17IOE9gI9Nyfyi7B38h1BplE8Fuon8hEW5R+oCMJRwi19/sJ9u7PlzMYM0
TI6LpVO+zivz74458VAgURUBqzY92qhGyPosg0VYBGtfZTJP3NH+1xv8w0meN0jZLYjIwjXwfqC+
2+AQJEZRefpXzy54bdrDV1uNxKJWh+Ff7NkfN2TqqjS5Lpl26u8j3e/3DORIHDYVxrPcjHFjT3T0
QsJ+jPtf74/+hytKN3W2YJkawBed0vTHI9hMZL8REw5EQfuqoRiuYHMUw2NYpC4Bo6vJl64t0Wx6
cglR+qXEOLawoNh4MZEKQffQqcJNECqYk6BVmECfaSExvkyUFAUkJCUjGgrfatbu6Htr+rgB+7Ss
zGeJJwsHwyZOGH7AsBAJaM06B5o6TbtQn5aDbFe/3tc/OaSI4VXd4HlgzVaUH3dVnUYH/RrpTFhB
FmOSb4SvoB0q/u3NSFUjJgfPHzNwrpUfN0OkdY8Ol3tiDh5R4ckJYsJV71+0Mv64M2zFoo2hG0Jn
pj5X9N9diPgPm9SDoQTh/eyRrmyXzzopfr8+YvpPg3ab/TApax36QprN8/XnY2YUEyuZANk2rJKM
kgCngVedvdCww42uAYFkwKh64uw5dW+dasdQi4MTdE62SuKO5TxGLczQmqH4xTqVjp4cCMoR/pHH
9Qy9a+h4dGpzS7+LfpGrya5yxtus1NREtbcWNO1Irhyr80rvc804zkOD6bT29NJYYd6uPZzf8daL
RqqWJqXMONnEFuGryY0hA6VYdgAWaCmObgjtxlnm9mh7RzD9mUeYwjjYQEWF+mhgN8DQPmIRWELs
8b8MTasOdLZDLbqgdepuC1UlBVgt5zV133kauQBpbFLJGGwVQ0Yg2r0TFLPlRSTKoYwLPd9JBzob
Gewl2Y6xhdyGjBYw0rT3dNOwaK94yE1lpIzGKvQzJgJZqfbZtvIqH6+hNrQTnFIPS7jfK7V+QADr
AQlJEbOCFMOVt9UzwO8IbvuY0WCdRLgYjEgHTJUn/BG3DLBAPei1qfiLgTA8XABDn3qumGKiG/Pe
HJMMuaGMbZApWBFTObwhBq4H2jKRDw+APKpmSA6lmccI4If8fpgUjgu0ZEO/g/Y15Ljz/CjbNirB
lufGirXhvqEJA8zczJxXT/Ezj5F3iAdN8kC1v1aYZcERxy2cvNIpW7nuAYPLoxJECOchVlnMbNTe
Tl5lGFYGC1tQd8pLnfpeede2oSY/RzG1Dd5+hl5Qf6alP0z1AA0v8TwDGrmdJ6lEv1qbnZ9cSQZj
2Vap0LARe4MtY9l1YY5XFySN1txURqMpi5KmU/CgTlXD3B8aLFU2HcQF74Gi2PoyTzg1KL4CABhm
OwBcYz7KVG7l2GMf3GkDznOmyKJQbjCyA1KJMMFWqzCGtrVBJtg6bxk2hJaVu+2XENVDK62WkVeP
LLdjU5pM5qIuacSdMfSKuev0mrQ7RliONKmcGpF/LgsPoPdqcNKqfhlrNa1Jnxz78Vbz6z66ZCAn
wlvU8eOw43qxKyQDem5B0uwyHZ1uYfSl9YQ/0rO3WTNZ+cvETZuDbkw078uQdb2Hb6CqRsYyo4Vq
46lm/KbvGeql2LOzqPHCe1vtfbEDrlfNlK2AS31KelonemtRBS8JlouIoJwG3w+JeWIlfqMydNGO
SqmXzqPUFJEVC9w4g9hi8oI7TD6wh/mTPBJo+330kpuISzth6ta2iEPYEkbVc6uos2eDiEDBcNyu
apLsm5DKbWV2mmXP3m9MWYGvNneh1XDTj7mtXQAOFPToIwV14KFIVQd46RDJwe36NLCWalFl1HBe
2Ggn22RbgPtzxoBEXWFkW6saoGj0BGrB+LwNDdqi2LRhsvVxr7LACUi90ZZDF0wtyhIlMfYOBGrI
Z7GMCcMIiEOE4aT5e2RIaXE1hRHOlcKLCW6f6PB3d7bwgHKDQqrtbeBkYPzUAhmvi8NFvcDyIcRr
7NHwMisOCP/pDFH113UT0Moj6ks/CxOpPlkcekhIgWLkp5KyytkzQTbzVQZGlYJVs4abKk+LeoGc
oq9dy0JEYqLR+jSmoD/h1E+Va6voPxaapDW2Ifp4mhajmoc6IhuVplxYk3Layd7UXL+iS5J2Xaxe
gjT2x8cJ71Pr1tWcJRR0k5pdeYJk01XPtBljs1kNGuJjvVCnYhmxcpP6JjDI2ay4U8AywrVIy5ey
T7QGYTEC26OXB4O6p0FYdEQlquD9BqPSOlwIBbGuUlheuxtjvfncj2MEIn7UjHAV+GOhLcvQjHD3
EnSEBMbDGrKaFAyCqG8muiN6xWhPEaKTOxkgGvhkqj78LAhfNFE1Vpb2wTNzW3y1ExMit0mNraOt
DYnzmGC5PIQK2T37po2LBNWu0nNupW66bWboX0rymWB84+gXD8hn23qtYjo1Toi8U+dOqs6IFgKr
lXYPkth3gNiYFpbWhWqZBVCDrvDrq/c39v+05vGfDSb/F84TbVas/7xk3AQvGYPZb7rIWRs4//i3
elH7KObSgMHfXLwIax66/K5h1D8K06RfT/UHxEayyvl7wUgtqcn3cSEDMEwO84ro93rRoMpkzkj4
umMJQxW68e+Ui3Qe5rX1P9oSprR0VZgY3U1NE4Yu7Z/WcLXdYEhQXrKhrGjTIwfxnHehFpnzpWYe
snQ8Ra0d7nzUEpsAsaQy7gZfz+FRj94Ge9MqobeK8ixliSUy55jYOJ64s3jdw6CXRFYuCh6gOISa
q762czR+AGtTtxf+eB1qebGwg7A+ksWxZiQr6E45J1ZZ4zki8IT8vR42T48fuKobe9V5aoF/owNc
b66mOEMfQfZACrjr2EbbRMQw5tBBagFveBgG9V6UJC+C7Js/GZWLf+lBpyxtEcBOK7oQ8wNpOYW9
lfnARJE03j3eJaxusN8YVUAwdwbENVUwKqcxRJA/+vGeJz9SHsV6za02WytV0wENtesv+aAPAJ6b
lNEprS3StUKiSqFStyVCejnvzigLGnU+sGefKnuDY9Bcte20UCm11oDEnuspn8h9lMgjCWhT6BS2
Cj82buoqatwq6sxLP+Hx06CBTpHa3Ta53ux1BxB+Fed7YOTpOYDuPUQ4x/2SHBqTmZM+6vGwDv8v
d+eRHDmzZtmt9AbQBu3ANBBakEHN5ARGldDCHXCoHdU6amN9IqvMukc960lPaH/my8dkRiDcP3Hv
uWTIHQFOlKdpwAaY9+Uf/CxGNHrxnR+jRU/y9LEgTm5YmbPfbxZeqrPCy4dlFPIX66X3OhkeHNnt
hiat7o2YxRF5Kh31BCIlnY8uG5qNgH8PJKR76HJYdNCqwq3D4pzMHvVqtKg1JlnHrGpDQdS18yfN
1F1fBDZmYWfZp4SWYpgM7/xwdjAXwXUwWzCovPDZfWdY6X1Jyh7HKoltDGWX9ZjZzWXkAK1gDUPi
tnf/HpQ2H9pX1Q3lujxU5HYcUFtOIWF/gQApnBJvBHBrXJ4t6Mz+EusNCh0g9DczZtsig6fAQX0q
MutIatuL4eQhwWCqWf2zvf77UmJtkjDFIHyrXRGXEOa4gJ/M/lbGd7ij0sYAKb8whxWld89ffhrh
Cx6SEbwz4L9nfgYRNZ6U516Gd0sxzJAHUJaCAXe4m6hLsyzGy2YFb4Dwufldo/vJ0RTZbNDSxX7w
FuJz8XgRtFq8VJbTvfuiBWNer2t70pdqRKEDOB0lCks+vKHmKp2nT1e2Gl8kFMGuNN19eF9NzY9R
BwxObh/92gaTBuoCdayjs1XYzZGwpHctun4+xCPWZPyg9YVAd3vuc2r9YfqvF8W5UXU0xZgYXPjz
J1PY3Uk4OPmyKYO8kC2g3m5Mmrit0kMaTNt/vxoLY8Es5iIi8qs9RJz28M+l+c/a1BguTfKNRVIt
zHsr6uwGre/Ays9sXlwnYWPhmkfUiCg2gw7zYdyrU2ts/72RpTF6p5ZXFIhb/OBV6jUomZiobJbP
ypSHYmkrpr5BABfYqimmuBwzN4T83zvE0uJvBQw/q36dqMm+Zy/xHlhYfDtR4KG1yZ4KZ51fjEp9
i7FAa+SMxaYI4uQVkCPEvFJZ0VAZ4NGnThG34E1rXwCpy93EfjnhWXvHG1ZeQphONPLLvVlnHrID
HNg1uNGTO/vtU1U7h2SWbMCGedN44a+COz8UMYVRnfzk3XwQhpj3Ii4uoRGE6zpEvzl2pmSJDpkJ
pz7khoxMAmbf7lpKp4b83ctdZ2nFa9i9ljJ7Lofim/llsZU+7zad4NAPeHH53oS+bGjFeAUBPyC2
6KEQ1vBVkL4/yI4lr9HAGQgYPR0z8A6rWJJcLZ2yPpUtbjk2K79UWpc5r+ovKJq807LX9VXP4hhX
hApOvtOAJdSkfC4wW2cFKt1lvBdk7rSTRf9rSkSeC8uPRCpcUvpWcoogjoIG1Fo4FF9tViTRgOIL
CQgenlRXO6/2j50U7rXC4wM76WSUxSHIT5K6KDLH21AIe/EKXSbFqESnBwYUnyqK51JRfXaVH9Nc
2exBzRCTOTswl6S40e+LXddKMtw49XBvBfS2ej2Z5PxaYiLy7YWMnsCTxaY21nWd/hUuPsYE2YBE
XBih52P9GwPXGOkQZANeBgs80oOoc8aYDDK+BDRxdYIVXsVPaU00XyrG8fboR0bgO/CEmxc7C9/K
sprR8mJCxA3shzySHtB+CmFiQBUq1M5JrguBEeRdrzxRbdhUg6evWCJkN1Oomp+Nm2ONVKJu66ri
0Uq7935YxjVIRtJdQmODjwlv3nsdWmvd60cDlfPcLU9ltTyC5HkMMaObTQmkOK5epA8/WwqNniS4
eG35BRMr3ldcquZ5zurwBDHAXtnk4cmYC99sP0AbHctlfHdLZgwIRpvITJ1m6yKl5MckiUHapLeK
3P3Qpf9rTDPhVIWxz7Nhh6OTTIRZAnG0usjpXciGyLBrxETIUcN+h6YZ5lxaUzfnS1SXJNXhyAfa
rT7c8hZXk9SfjqPCrZeStr4UDhTJVCMy9gvsfqLLN6lLQGFQBRi/0nvegC/cUN3aHqfHri/i85T1
T1PDg8GcPN1lNlRW0ninjeHylIpwi7B0OquGO1QaMUrtife2b7EuWjIkN9BdDkXLmhTK7IY3Ndxq
JfuDJTEeKS8YLkWo4P6n3lEZrXccUO2jg7rFXU7ekSXvvM59qHquYMU6FZ29R9r+Wft9s9Xx+DeY
0P6bKsw3RJ7yCpoIvmLZnatp7mG+YQ1swXQEBFMN5bdT5j6nMnltAw30rOK1pwdr05H7R1oyGY42
J39iGvxccHDHpXiUKU8Nft3PJLdfOUVIelPJKUmbB0OUYIeDnf1rAqjhvlmcKIuLD/o2fjUEx8yV
PIbcvMrnI2ayj40wYAV3MlkiSBffUzu+QOyaIt7J4M4LaAhNnR6Hke0qwgtCa7pF7So28bfNwmYq
0y9TRsjWkBn4ROsF0sI/MC9XzGA7J9ZtJDVi7wRUwFzZ/pHYCROnde0h36harMrVsYwnHnYfxYZv
ZFSDkEjjLr64jP+QsBL2YvXPc968wAUlA3Yu2PUyWsSuecPPVlxDjBJywe7fKKdTmQ2k4DrOd0ik
B87P4TmxqPEaJEWeI798XCSbQhB3yvAllJNmb+6DV6tCY68N/X7LXqAhB0Y2KvjssBzRXmwQvXeR
mYGUTp2CZJrOCu6KLgwvs7qC+i8vnAxrOXZgX+cp2RUVKnAkimeviY+i6R69EEtlo2Cb+sOPBD4e
Mc0CeuZbO9yxgne3hcnCHUgA/F8oGMMe33DIIt65ar/WaElYnBbFDrW5/WCSA9kbA3m/LI398ZmV
8NtoVSIaWzfeFTmlBvI8XkIaY6PGTz8YD6iFDk2PwwQ7bGQ4iNXLfDqlTU81rJDBGwtyhmDKTiGv
7FrVFZ8qWLHrsceoM5hQdNQ/qlKZbVI+0uJpKG4LlcKrdj6HYgb29DC77oMmYRzQtRcxWiFLZsEF
4PTLdfTVsS2md+zL+H54D+Dn81GWchakb2fPjpUebC9+TWFHTu1wWhClnTunfZ8ZFUeWx6EuXUCU
3aoibnMlGa6edTdc/DGn2p1z2CsEdwki+1Bek+Ni8BlarPiQEFTI1AsWxDATpxEKlEBJ/jlzNHk3
nlw/4h5w3WEr0k4eu7K5IwS93ISPTsAoNUmXp2wk6VjLiTKp/SPi8CHGAr94KzU65yZBg+0Xr82N
owla4n7UMGtRsgC5CYHXpp9Tiyiih6mzEjoknWIi9ghP8cdIu8LbtRD+vlivkKvUWREBOTeCULbq
s+cSiZgVxuQr9vu8aXqaH2Xvs6LaIBeyD0XJQEYGQeQqWI/4VAEjBkCKEf2/p1wXMsy/hj4po7WT
6RP0xGOcr/lT93Z8uwDF2LHp5g3MGuc5yeNNVdUEoSbrPPVhNDbUcnIUZzRjvIXssixJcjv58l+G
SQ2ridJSC5IP2pMTTIBraDxQCPKAzuIVScdbxpM/c6Fy0o6ab0upP1bIPjqxbHInODthcSBWM9s1
w/woXPxGRBg9CQKKaYwtRmbjZpnxhDDvwqhbfRDU82TZxZM+kr/zktCBLmH5SikbLbLMt4UZLKsW
RLylhp3rLRerujQL8nW/Y3M/Oz8Eox1bHwl4OCdXo1af6Q1Ip0LC9cqRe6vR/PPIvJjOOfChxSL+
tb4ZcpvZYXcA0lst2ecgs+XMuRAPCBRyLoqM67G0lm3vvJqT/1inIy2QTVlnlBme1zqLGIi+mgh+
N8DsTj7WPTd7QpNeHbRzHGpMRjFJe9py9S5LiKDDka7OUJxXnWtiLEEzF+iUiwEW5MZPBP9Ao2tX
5XCUE5/sRoL975wVQMtrnerxSZfmp6davNY+fFJo8LDGORxjYfJGtX+hI9PWB/TxvIaaIgbVK4mB
KuOoR8e4Nk21nPthvG+FR/2JODdOW2dH5RZHjLBvl8h7SwpKIVNz55eI+QRZjX2VofIXiAVxMq3m
VvwUN1hIb7DsstEmmb77PmjrqVE37orij8zBTquR7AGg7VB0E8cYI6+xIds5903RtWv/AJ2XdidQ
uIuR8zt5fPZjQi29horf997I+ygz1UWgQMmc5bQfa4N7E8iAeaN4ECZ220+Z1D0Gn12cLHvmqfHW
NvrjkJlkVpX9MZX1tpIVSxaWI4hsw5fMGp9toGkVbXRUCPgmSXy7HVSTv9TUIIL8QzJ3xp+hB1zF
buJSl/qqG+crt0q4FF2zl535hD73idf12BtNtik0JpMOIMTW58OpbEEOq/OOYugLkwgtSZ8QX8Xk
HZoa3/KW4nXb1qhAUJr6T1bs84Rl+dVx+SAOngs/+yUfzCPcWB4Sq/qIi+EDEcK1Tdi8QRf7SLGA
TzZWLcRO+/w2jacUqGAVpnH8NdiTtypDZIyu5PY25/6aqOSNHmwP6PZlMGMyhoP+Yy7SI8TsYxnE
5q4fXcL/hqhbuvRaFeAtZZGAAGKozAx7nUxslsbK/ArLUFzwjSVFWm4GJlQ4USBx8jxmRvidDdMV
BCyduO091Zn8TqqKesqOX5q+/uNVzv1S/IGu9J5YM66lZPglSYscwzBaAnUvGq7gNm3Y/1Tmh5v9
ABDesrx7SsHqbW7bGitFhU61xWh6fk4Is1/J2tk7lrRWybC85zZZOabXgtZKjj4EukOJdUyP84/V
+te8t59cN3lmmbUdh+owD8vZRCWolAWLMKAmS81841jEsVnhi2NVHX8LgjGR8gwbDp82uHmkZz6M
Irk2/ezvR9COCJmSc50k+dkcvyaHWouVIZjkFsbv8iXVrVSy+HimDBaCgALGz7elrC8NBQyPHmO5
NkU45YMhb13INabsNp5H8cFuNmasz3nikmcDM8PbWHu4xzM5A82+8Is37ZtPFsHK28G1VnSDWBOQ
r63kzDOdyi/bcMlanx/LmcjcBlxOWj+OtP1bG5MclhgNNIL72jW7H6PrGnT+Yms6oO19+Aj4j5Nq
gx0HyJpv32MIzlBTk2ouIu06w6a+Akn1D42hyckFAOCWgdiATCUL+paLCOchyJsx0j7pJT59CzMF
TLcDkG17LQtQ1TVzFYPIkg1zIVHO9hEg3rxGEv/AvneXsjBa6TD7TtA/xEISSiLal3pmr9GMjMA6
+7EcyfEOQeQNGXLNzhhIl0o3mUsTTo1974xUNKbjdCTl4lPscSNkTo5v+aF+uxlaEyY0kebl0pMV
5YlC/KsezMq93j4arkxb+MjB1jD6dyrIfVgA8gi8nT0aPTDAlnya+YMtx14tCqBIS0eVhulbkMoO
18dy7942pnVCUDRPwVmI9K13BmzPxEhbSiMWJO+kBiS+DkoyrEZBoINe11JqOiwoivOHZrTBvAxw
W22+aCVoWlPnx6iMT3CBAbSPlM+q8Rdv36YzOlgYFoyH9M7L1a5JF2Y0Fnkjc17e13Hwp4K5YljB
00LYSGMiLrcstPhuz+hqem41+VqA242oratv1Zr7xnbfsdQyoq3ItKzBvRCfaZO3baXha16Ld+z3
3ooNHLbNgk9mrHG6klXJUvri2kN2gGoKTr8jLCc2t9N0Rv6I0HvhvF4shsvlLVnEH9r7rgY5HE65
fMwpltwYePkwMZNbcm8DT5civKHavZ3K5JrTwYUtsRO5cQPJHCR8zixMwLtXVHIN33HIiXWwjemL
NKBsXef2r0H+DnzR+t3KDYFxD99NU/qHugBm0U4K5q23qEj2zUvIhel623LE48c+G6N0CDFxejK1
RwPSQEQPPYQL7phN3JAoX4HCEUo7HavJemcL/DKbNJuu470zOX6rzekXFsh6qQOApNhdjIXnNJ+q
vVW8LF1MfHQJwcUZeBmrpH1sSgOLpC/vU+75OBwYyslHURs1sb3fIsOIP8QnkhmJB6MkjoqRhSfj
PELIrZFeaii3QVuQk1kQc98bNFlI4l6DWKfbRcRPycwV3VzJQ391kMutmlpEfjaeh3qY91Q7UTAq
F4k5X2DWshes8zUgwjxC5FLTFYK9MWd83D5SbTNG7N8F2bGnLmJUibVdj2LrDQYWc8yS41RhCHfS
V8Wa+FjiYUgyDlZXADsNWoSiIzefjVJn65V9pIrub21amzjIHwSg+cia2tOcMJcKDf89c8DDkEH4
c8MRIg+tjpbqngLHJ694kA2BVa7eG8Ants6cE5WVPVt1ke5QPklAUBi7F4Nzt8BrgzOe/m1mUQ8F
pfFY/vslCfNj2hP5lbq7op1O87hjNHb20h4/TvDJrPwJICmJYLRPqvvxelC1BvzCtWfRwCeputb+
cNQIDPeqsDaK5C+RM+ssZjBj7M+RFgPqqZTz7gTqaXTJHrJ7FrwczpMg3LwcwTe1L0iX1kbnXUPh
n82q35VJ9dk1i0EUHTJv+uSV4QJVsYi9mcecbo/yky7Xek2VhpBNMI9U9g65zTmVJZCoUpxllxYX
tO3rRLdBNDOq21jaeih4oQZ2z5tczlsa3XFjN+8+yHPQDsc+sbYu99o2zSt/lQ3pt5CI5wm8bMg7
p2ftpnkzFA3AHcZ0iwvP0hP0EpbM5TrlwWBa8kdLY2R3sBIig5CKANpprQ8r5fBwPSamxXTty97Z
VDauMBIWd1JJRmW68ZjSNh9pM1s7Umxepfjrlqxz2aA0ESYi0LBgOU+GDp7iRX47eq5ONg0jLqLk
lhXt7ZJ4vtNENAKNqiMTqjzBi2DSE+ZEy4lcE8wa3XLQljqz8ub17xoBZ7JHjtwhwMbrhKJpNd4g
q32/sbX6KMrgWRb2BlYT5043fdj1eDBNjuSSdKBmPOnAubIn5ka0h/tAchS3b364RKLPk00oe+Ic
J3hDRGESHZUSE8XOdzuV4DyHmRfQatX9UB9zS01HCJ2u4fnshLy3ZGSMA3dxZ6UAFmqNk87VFmHE
EzG/jm6PS5cfbUhuFGb20TSdh0alvxRawE846W5ip8olXWtZrDzynfJ+Uj5cocn5tnIUcI7dw6se
p43ERhN5JNftAUgCjWCUU4653GSQ4ld0c8ne8v8QmUv88LAcBUuOk+7qX9zRoN9pHriSG1SC3Tgf
akXxZfbNX3Z9x8A3xaGlA1nJFMhRKZ5nJ/EO2jTQ7vdn27t5cWFGnOEpvLRu3W9h0Oujpr09YhAA
WtLmf0N+ZvRt6mw2FQSRjgk2Sd4WwQ9rf3nIIgRWxiYbkl/bHNW6LupwM7SDPBu+h/dJ4xyBHQNF
W7uRYKsXBaTTcsSI724cYF0lHonFwnuzeOjWReNdlNtKqsUZSpfo7ut5fp2T+ROCvGMSSJY45ky0
l/7qGrJrZBna62qon7u++5nR3a7AYJk7/sx6cgVJXd5Yr9Xs9dfcda+ulZCPOKQFMcLpTvDZP6Rl
+1bxlKwgZ/LHayLKk7Y/EuPMjixmBNTOtMVa8Z09o3ovuzrZ5horUuARy5IlrDpNRJ1rQxUjCK5V
xhbrVIP5jYqUk47lhdsv3TEP6+Boe2NwdOR4JnL1Qac5f0PpXzBxjBBdSId07UqvjYSspeT873en
1rkbnLnbDz3Qgb6+enmer6wyHDdsHHY2gTCbBN8BoN23IQb/IWP1OaQJgd2UdU5RPmfpRFWc2pEi
OI/GZzSP7hhfXVLBtw7SrBUHplqbQPq139ooUZg2SjdnlcoWFksGDvQpFa+6lX+KgW0B62vS529f
vHLXCeAKpQL9lDUnCT2xZ8m+TdpbUl53V+e3zKC4ZYzhk3iVe5QOaYIMqrRfkF057IiTIN1JT12T
uHJ29E/3TVhHfQM0jG3qul7cjOSjQu1DNCJsedmTB4wJgevDy3TlW5bm5LfXGfhD8zQvmuO/wskq
PysZOvQK6W/amOcuNt96gcMj7fMnTSrMep7A0FOL0czV2O+qsl67ufxTqeqP69JAtwR+H21YlhmL
3xDo0tpBSrazLLWmCXhmfcio18ofQ8aZMyME4J2kzAQB6coa3FfVcD82NqjlcZmg8ObZNh8fAYP2
m0YxO9KsZjBmIo1xcvsvSt2tMzntPa4n2LF4+HKsxofQKj5dp6eTpE9pLc0lYBpnWpC3/gYUnJLp
JXBug6w0+G4q/FRNVf7JR5KM5qR9DwDUU9G59PrkBo3mdMlEnj40mEdXJfAOVe7LoHhdgIjCkGQs
6lGbu7p4V25B/16Q4yvTLl1TUftbqI/TNsH5gyjxOCufODP7D5Rr9OV1a7PBgnI4s/RlRdN2a4Sa
UdhS3I/h35qSdptiu11Vqr4FDRLllxsLy3ljuBJ/bKwJkeONAY20d532qwdNjPvaeabJbtchfCJf
2T9xFRLZi0vV00xgm5l+kMCYFcrHQ+xbl9i3v2yyl8lyJPgY7T8P/n504K7wEXvLcCfdjSkA9Gog
MZqUjViTbjr0ey8gLXlIuNtaf0/gNYiawAn2ZdVaG17i30STX+3pcSC8B0WRX4s1QkPOZVKw0kCW
q2W6dOaN/hSkbEcEZAOeqsXwyNu0LvNwayLrYLcUdJuFLw5JM4W7vJ23RqCLnbLkrurGPzeCxzA2
iHYZEvTjNJ760rnrRsZYQKP7FbmcBb5M49Sw3ETgEFeQoagFdYpQm4A066Wx3MgrXkHjwzhsmLuO
ECDuskBviZ149BezvSTEJrBvWi49Na2b8WJY/nCX+s5XFpevXtB8OoOwN9pM38R8bJcxJJ+J3Byy
P8PJm3ZVz1imvI0IlP4qgAIhMOTYsVSLxHFgBDw6KPG8lIfrsTRNwD7tKRNNTFSKr0g8ykgJyDoU
YpohdZlCenc8hkxW9jxKKnK4rQCpBU8QcPKTZlShknpfKpg/6HX2iPg80gvrH2m6yQ7Qb7gahxQV
mBVfq4FKoQlL+F+upFIkvDiGx7puO1bhVggqHT8IIHLr6Csu/XAqTsGAPMaIk5C6j/IkQ6O2dp3K
XCFG/bLc7kdlBDUOKIh5h0ma87P4sPTDpTX9vdC9jBooz8gX0ManqIUcXfzioKRvNl5V5cUPJuck
uZjLKR9RGOSy3wlZ8BkeSmS6tst+B8l7HbD2qBDex99VwTJ3UowXey5cEMEUbLXkQsokx7awXqwQ
lFXOqDkYbjx69lBwitwgYgm/pTJ9F9AwbQFWp85UpIjCiDJLMppptyGneNSx976VRbw5r9II2V3k
5rjupDXtUOFG7jLAsKFLj1TIHsWPUTPOjr6rXJ4ZV9LnKNth+cBEkITEPQdofiGisGKzZ7PtryxL
bHxpX29Tc2tWARtRnH2EVRMV1zEBgfvLO3YDjpcDUSnGj7KDnSsUNBiQuSwAmLTeMu4Z2j66naD7
7gnw4g/xnA8pjNQbjIjjQoTE8w3mj+njCwsDgQiBftmQtAG06XhLDXQ5FjAI84PkhyNlKCpW9zu/
jUlk7o7bxi0CRKWYZfJk4RJpT0AmPsTQ5yczi1vidG9JpyYGtNLBITORswJ8yIFAKxgSTppLjXCY
2Y733kI+fCXMiIHZIya2W2jU9AI3A6RjPQY0sPgxG+MSi7Hifmp/DQWYPpEF91fBVBg1/Gw+jQ6f
eJ8J8sqvm+8sKdUuT5PvwUzvIXJCEmXI5Nb5sDZmQSfeWXW7HWs+PHV5ylIjBllRhWvkbDuycFN+
1oroo1bdUoBYzQ3Ip3pXJQRYMwwqMoaEty91S/pE06WvNQ1tQmVTKuOUZzWOcmcI1r7M96YU/UUt
R4sG9UJS73wLLQW7o6cD4E/vMk1Lsu3Hxlpp9seG6UyrHoH3xpByszTJcO5KA5Zxkq8dv/2byhhb
dlxGWW6GR+5vQV4Xa5ti0UjMC2eNR+Ox7JPmlC36aoQ2HNmuQwvKNIlrKpqt+lEJPSPVEeQ8eHXz
WjT3QNVCtGQM6LKN4fX3btvbG6ezyP8YWPT4K9PuI+Jl5qiFyQUdmRSBPFhlc/Dru2Sg2nr213n+
wxA+Xw0+64m6B/nGmXUtLHdnQ15yJy64oGBA3Mn7mMixTQ/gUOiWwVzxMRnTi92XMas4VnnE1/x6
cZ9fc4hZ+dLKLeIkY738ncn5dItuBKJdn3INS0rf9sGZmS57z5X6cb6NmLtbmrOxkDCUaXPcK432
trT9ja3MDzY4NaQum37EQp7nYy4Ys8SkMVvoU82Q88uzeHFCjNbd1GxqPtirkDhm2wni/YAuZZ2r
9tfL0uc64wAPYzYCIluOtOUtaiu27pV75rNRoNmmNk/69F6xRVvICdsZGQ/eMOu3ECvwg9TqyL+/
2vLescxsp4c5xn5mI3xkFieQAI6ZQ++wlLxUGROFcHCepyLWe0f2e+F6n0OAK6NrBuP07788d2A5
R4b6VyDc+ICUq4Umyyr3qXBxpQr1F821f7QN9gWT6FnOatb/pkkDbZtFcAiy9t3rCL5RSQ9dGtf9
ebG89kzeXLvPR0hVWrC6BcrmFw3boJS3hE3RXeOPoLMLoQ9Jx6YmcaffKbaLT6Phesd398hkAKbW
mHiU8777RDLjlSMmOy4FdA1qvU2+8KKlhWSrTkE+9UW4Ne1uug/9NRPKaVf2gn1Cn944KpR5cavf
vMEk1a+xEoSWRbo366Daou3bes3f2BTfS5M3J2wjVwQb6Wk2/GzltZnzTtE5b7ie9D6ZTPs9FfMu
mJrh2Ss6D/i1+C5Tlq9tVRxofNpDPLMOkT7SqeapIl/vqbhtx9zbz3VNzUFHeda8GhMTBOk2+6kT
r6JJuAQX62w7jKiMLW4ZZ1eQrr61y1icgqfJZXArpmw/iTZfiR4so2vONgdctZD7pM6wyr4Mu7mO
ZnXpGv8hZGuEG9LmL86De1rp5KTFlJwI57VXBQLcjbVUchcoPaMTiKv71CVUN+uX6t4mpvaI2Omp
uP3q329ZS02ISO/TWeKIMQaf2b/nqqhrASDSAXaD12zmofhhHc20bb6Js0zikhc5+8fUpB7CK0pM
iiIujqbuiJ4IhQg0D4oWHElJiLLJqW1mu/YD2X36Je9p44YxC7eQ0lO2m4X/OjbJfdkSt0l7oBnc
Iz0dmQ1cfNbIKzjzFZp+zNgIemnMkCR5TWZdkrjo97LH9uN3HS0Ah0uMZ3tjucRtjTOpO6SfbJZB
NLgw7DvBaTm7UP2RSJJcH/SfdTGQuMIhkPWt2ELbro9p97dSNmL//DI2jB7RXadrXnwSgIoOERCR
HN0yMUc2c3WEBgGulB+nCTAgyX2sOUela8uo97KdwgazauwZBA879JU3WMnBLVR5mRKrxENGHAyS
bk4/uCCGw3RHAEJExvvUFyevZ6JLKjhpIw1LDFwqkeCoG0JAeH7h/Cm9ZG/Y6QFN9aoYkT8UrIOO
dXvp2uDNCrO3PKeFbXieprrpIHOSMIgLBYgCkMZbBhZoaN0623boycEy2cZNf5gFR60k1bqb+Zym
XAXMYgIyT270tQLytz8SrxpKZEcBHJbS+CzA3k+0I4ZUhLGYU7cnHeazHvUXiseW9iA9Kzt5N0NZ
E28UjkejvPXmnr4kYgAVMgVqS2FYRtxIm6RDNJikE9osAb0tS1xvw2Azqe33yUmLnTNnIbR0zFUI
XGZ0sCszwA/Rj85dLUaUM0h446G4APOs6XVNRKIfZGr4GykR4oqWf2dJv5bGuKZ8QXOcwpC1kuUw
ocxB7DMtFQ/7nL2EJt5P1p6n2CrWJrahY6l5v7SkEPbcYlurbpOBdFW9WGPZwxpYOCc/Zvw3TvY1
TngeROfCWsvGpyTlcNY4QJnNzVm3yxMQ2mAkMXbY18Yo7pMkJE+CzrvwbtmjwbzWg3jtNaHeA8wB
vM5J0rGWvripfgjb4i1Ar7lWPFwhEALmC6aRMZTT6pTAf2nJs/rXV6Kce5pY+Tlm+piPkBhrnVKE
Mj5zEKz45GbONVxKXD7JOMOwVCF6NNAIqoeGXdlrq2nsyJLpo2xYLJvofBl6rrMmuDR28DkzkYuM
gca51q9Tkr97030nXsLKV1GCmhtKDs62Aeg31qdGUqzpsjdWdc7kiiArClM+SyZbCz4eDKDb3z7E
9zgyGfC9qYicsnxlKQE5HuVErgeDIddyDkNJ3i29no77k5CxxLBLYNbEcTnYKHW922K8eWsStul5
7yFXu2WpEfcZbljty5XBvJ8CxcdDZ7RFFCb5fknG90EOett4TIdqD8hK7upTOBrEbVsIppd+J/UO
jGh4j1KVQ0la3OF5ujD98gJEtOM5r4GyF9XU3/37Irw4PTSO8+pxof7Xb1UkNq+WfglQeTbiAmhj
IjXVXv/7VRfOAuc4v59m4X//lxuisUOMzExnZmDvtU2/83LDFXCK60jbgTj/I8WXxIO27cDz6dvL
HY6vaTs7Kavw2y//95dM9nduZifHsJDmikT0eUuCYXPnBh27QrDKm1F7zuXflwH1uygZaYNUEhtP
eeIhtpb8iiGfFcryaHAoPnC72fvFjg1yYrYpVw9HUg6ptGfgVuVev6YvdC95PzABzN+acVYP3ZzQ
6qfVYQhMiYX0O17I1EE2jEky3XgZaSFLOLV/SO14lsvc37X/PCIGWTGDIDzHHrt733b3/09cRP/f
kdP9/7vXSGf1f/7H7//4z/+Q+rNvVPZZ/v6f1qPb//u/rUfW/3TgJdim6dtMHgOP/+W/rEcepMLA
tv4Xe2eS3biyJukVIQ/g6KckwFak+iY0wZEUIbSOztHvKNdRG6sPei/zvrwnK0/VvCZx1URcUSQI
d7ff7DPfs4VFPJxk9X8mjyCk81XWTYfc0hq6Bu7wH6QK498s0vm4KZEn+B/juvx/iR79g9fwV/LI
Nfmf0IOx8ioEIENH8Pj+NT3euHHPQGdGzPRupDLyne/SeGua5QO7GouBYL1lEPhTSzYMWpDlN9gz
6l92N50GvXvspe4ehjjBMuTX+B2reks3ZBm2dwo1kPkI/sF5cv1j7yfVps4tqKQccve4eCXDiWOV
06bFKuLDmqPRorWqI9Xs38lAlpJkM2ZBMRtE9KYDMXC5g0poPwiGWwDs7jTRoiQKd+eNowFhCKXL
YRHPomY8W7WxJ+qS7zGY5gE7tlvPjMyHSRKcTgUJodLAZ9BKDbmiwnK4cWkxPiY4xHa0Nm4qRw8T
QwmOGGa5Txc2aV0iw9IwSjKJfrMXKgmNoiLZ0LLvF9J/ZvRDVWwcn2Lc00gBWwp/mU0zdTxiOVSF
/EMGFbt87z4Mk3NbNmz/0vVHDEn/quk9zDKTeoVKrnlxWMgc6wSh1wIvpZx7cKdGdY/V4qW2hmRf
13p1nEFkb0xjLkNNSSwIDj1Tk9U9u2P/KhyEEZd/cxbUeNLlmRxwhccHy9UuI7DcnxrVQueEvixP
P/83uiGdvpj3kb0Ah18IInWpwFpP5zEcoyY/ZR5KbRbHLL11/ToRTG655NlS4+arH3gd1W1rCC6d
/BuQBICopnt2Rn1BiCGN/fM8aU70qWsIIXRubhwZkzTCEsnp76HNRfJmtfdL7ls7HzduaBU3RUTE
tW78O4cpxHkQbPGiPJPbfOCuLpen0lbPYqEKa0ge5VR6960ftn7icXy133NSfduxKbiBZ3kcNKKG
n01Om0XM8vbpLObAr4mmcJ6tgr6woIYYmP6rXA+lMyw7qr6HLbVQ75D2y1Am459O+sudNteHGvcK
qocNntGIUmaOEjr3xE7PexFtK+7+Jcb435Be/kZe4C3KKweZw3XW/2Id/htGYkHwL3sT0Oj6cFO3
Tfad7r0wQ/fuFefto5Z7p6GpdcwiU/dsNmh2cTak+//5Ydiuya3gv9wqLNdwSVnwYIQBeeZvtwpv
6ouKOAN12N1NblefHvVXW862D4TGX5IY6BZb8oL5L3ponYhwnIx2Q55nTVDgJJmmtx/nsFboX/MC
Ec2uDoiVzTZnmUVlTB8olT0V7B5UJU5OQXicPa8jQaVN1UmjW+zkr390eiw3mApuLUkGZUqsP7HT
1zsnoSMVxTDMK/cF78Ompunw1GPy2UJqkbQdVu2pNeBnkqtuT4Wm8OdG+R/aXkxCNcgVhecQMI8N
n+82Up1+PlJ5Me49Jc9TNX/oxvCYuAxmGRhSC1d4JYkbPvrr03Fxs9N0+/PVsjPZff58+PNXB2RO
3qr1e/3zjZ+vmfg+1kldRqcMnqcegD1u+Up62cFstebUr4/656O/PhUwYhM00r0HKRNpTbfvdS/n
kyRnWKWmr6nBKEOgWtvDdTj59KLxxuVMCP2cE8Og53vg+y9m16U7I+8XIK20CEfeHHYFndESGGDe
TLyacVsf8no8+D9VtYNVnwx3qE9/fVpMVysnvua6OElRifD0r3/8fOSTDRy1KTkWsa2f0pKxHxhX
rmKP+VM5m+pk0c56+vnorz9yywwFOf3DmGd/yqHhiOb1CtGOPyrfv89yUezr1j2LsZywewAbk5Xz
Ftky3fl1ydzYlb6OF8N3w3EYPkptViFutDVw39FJls9LeZqbhhO6SugCagljlk5mBIOFnpCNb1Ws
W0fJ2f/U1dR0RinKKxw1kxE7CVe+bLf5ciLNwrlz7QQif0clDjPdZMFt61dE62KawmqRjHCuawzz
JaVtJ9tXbymw642T5d/UahE24zeq16fBbn08sT+f7+JSG/iZnKp+aokUlLrZLRz4NKaxBxXAq1lh
EvCo7so3jCD674IA+dGd2/1kpx751B4f0kCJtu0k1078wg5xg1ME1cyLubh/PpzWa8pvGyy0M92N
P2NuGKX/HHgbHGq5oqwk7o8/w9pZE/pRE++AzBOuo/V6//ljVN0/PypsYwqk5WAxW98Sf30jLjqm
jwxLgxF+Cc2M1gvd2Ktl0D5ZxhgF2VIhfi092f2R6LC0AJP3q8gwrK+TH2u8ZD+fW4yA/NVW5E+s
Uxx8T+xOAJk7IF7cNeJIi8lYpVGoAFT8/AtNUSq7sYiUHVQhwvVYRNpXe5nNP0Aa8Jv7rGDYx64T
KmbjbrylfR2ZKFnzsPOSFzk+OsVaG9pp56J7yHvxQXH3++K5WA0z5wnlAPwJ5yE4XMnO4L0d6KWS
2wHzdd/oJoNJ+FsJBXYxsZpNNn/YMZFRK3UkbMpPEAgQ+PKcwcDCXB9VqDvIaeoAHuL1HGq8zAzi
NgaWzK2dSWNvUNbKXIKvYUAFxsxq53WB9HKxib3pGqfaYyRkHFSWd4x1FRAK4YKF3OLZDj+pod/d
LJfnqPf2vrt8lYTJcpXmWJDGO9pJReBKjEWJJ7YuAH6ZQYcZneVId3AVYoAjorDx8PM9zJknkf25
s2smQx1cqb/IA+Z7tlAU9HqBPQ040eKJnZHTh+m04OrO1oWSnU4BsPveOTMZtsNZAoRPjPywGMq6
uh0DIHdWpx6i/OZnP6KIO++1uJi3aIZ2WDqy25Wyhd5CUU4YbaAipnyfSEPjtTcmyVkqruwzCiME
mNWFn7Y37PzmxLiIZeaUHGv4ERLcnO27UAwTF1fMh7bV0Z1crf41MgyfsoEhrdXcM4NL96wzX6No
GuYgKOkJwtjZX8iqFOke/M2zpsphRwf675+Hy69mnFWDRlYmv7w083kkTmAsojoWSfxMw8oU4g/A
ueKXqCrEUTZtU3Zn1O7sGHcHw6o9pC28wl2vLYFrFNzALIX6oCw/kMyjaACwzxp7MC0F64JL/Vck
S/cSy/ydkJskCIkeP1R2GZhycN4wj+DaMNMyuaq+ZqlLgMTlq8juFJJfh3DDfo2MNrLIb0rpPxJq
pEMQqkAQxbIIqCv3T7xZtEoZYVepPBAd3nPP0NJX543w5l62EXox6XDAPuB3hnI1ETpjuicGtkr+
4vzzXP18SS/sKVRD920lH0DDuI7izj2k2U2hpuyMU3HtO9/GsjLPAIfovdaa/tQWVKIk4wGzCfrk
WMITtQ334EOwDAfWfoPrs5XTq4HZbDJfAeisFfWvDZoygR79KyKol4Mi0SoTfk7ONk6dYz8171Eh
t7T6Jadp/aJnSXFaE8pgb8cgJ0ixhxry9LPvSzUEtkYXAsAsL5nTeq9QTcZL0r4joxNUtw+2XyyH
PG6+bOuRR5bcoblT0mzwtLd3OhOBW1TO59peQbLZylQT42aa8PjX9BC306ubjPTExTOHov45sbOB
bSqBWKsyf1lJlB3mmSOAGpyLbk0ocdbFnurmMHN+3LiaxepNRuhmAWPuqpa+1NhmFq7R23ZoYomd
2dfNJzc7V11GNW4BHqvGjuS1aBDLiPWRXPFnjxFsB0urhF5qBEWGyyfVSeMSNtlrRunT7+F8I+xN
dC2ku4R0baB4C5H/xcSi/fa5LecQca5651GwyojGyd0/hVI3qulODT7q/3knKv7rRtQjs04GzNB1
YXNv91z3b+zD3JwsBly/wVkpsMDfNpOwnZVeEqXb52G4S2uQuYWVXhmpOmEFP16H5bXpk4+RbqGx
oRGk03qBO1R/y1IKd3OTiUXCHqFpYzgXFeWUGseP/6+k/F910HFM+D9TWzbp//r3omp7pf5G++Rf
/UNBMcW/ua5OTRyvOjUQxops/YeCIkwALZ7Jlx3XRZBfOZv/hH3aDt+C3qLrloFOgrDxnwqKDQ3G
dkzfFZbLCmVRUvEfFRX/PIz9oznwv++f4/CzMt3/5VikI94QmgQG4xt8kzKBvyko/jImKT8nqBj5
ygmn6WNClc8l6udbD8vABg5QfACwVFAQV967hfhacCZtRhdnBDupcycQKzgn4ScyuGlCcmELmLxH
ZmtuJPlHDJEbsFOPWuu5Z4bS3B+0xy7q7orZsQNUbuas7BrNeQ0SrbG59Dwr5hqOIgOy2Npnb2I8
ictPgQdlYqNSVlq395mcBpx9yX1P7qNamF43lSmDsU4pmBcMnTlvcr4zifFlQAsdgQvYLkWojWzK
XEO9Cg4ClG1yzzHcl4oWQSIIXRN2LGubdp6jLUeDWzN+x6AODJ46oMIlAXu/WAmjM4XQI1JxqOxs
T+Iy2ncBCmpouGqnZN+QEOl+Nza1y626G8vP0emNDWcD07A7NrdChbhBQmStiETAuj5RPjqyV1Lw
trb9aB5YanHIsI75YjqZFuf5Qb50K4aP6RhAdTfsdIthCkLuBLN764/LSeng/KxsPsWV0WyH5St3
qk3me39S0nrB0CiLOBBTC6q9UsxwUXwckdPXV6QoIC0T3tgME86mzkpPkPsiCDLju+WBqRAc/IaX
0li+33Sto/Y37jgEMXaf10DN+G1MttxOfXvLjequ9bDI1eIOL/q4c7hdhT4h0UoPXfqW9k1CRLOk
yUw1WNRf5NApdKlBQbWhG8fVnlgKoCxv+hpnr9szmZ9xX25cZ3yNnPphwhKVuNla57Ggb6jpqaQl
NksdFmD+4qbUGJgDPfBMdZNAONB7m8xk3h+stjmls43lgimK7yGO1OvGFmrhHboVZWCOnobUdJFe
2I5+ZK9D6oHgCyXXkbqLl+RqapxZp1sCUlgN2jQNprSlYHuMObek2VcdMZVl5LGJ0uVT8+JbOWOh
xazg3nSV/Kxtp9jYyV05ohB0jTsFcUNwpITuF0wti7drufSs8tOF0e15y53QNsnvyspnREwsjFJS
YgjkJEYEk03cM2ouUflS3ndFYv8yI+8N85Dap41OMpkNl2fUH4ZeokFmX71xhDb2m6g9kzIrfm69
nLKFknxBghfMS+lVGOjWSzEMsk+OqjAebT9MBouYETQ8ojyctW0iAJmP60Ql3UErXLnF9l5h730x
bCABbTpZ+8UrDNyIMNJ411OJuoSYiWG2JDazbD39arAA7ew+ZT6c67TZz84Xk2fv7PuLODvvs5si
2vbjdCr7MoyMQVwbZZKvWDR/VxGj1sfGvNWrU5XVeJSFwfk5MQNU3IYj326Fad617VyF1jBmQVUa
hI8mA09DeT+YJUeTOiu3WQELsBsTHDEdJ8WxaWkPzNE8q2zXzOaT7pCcwCFrgwXwHhk0K8e87YFV
pnnjn3FqL+xSQ1l/5yqOcFcbN1OWOVfGx2A2rFfbd/VwUP1Z0+b4XJFGmJd5fMLJ+Dx3FBpalf2Z
rkdIiH2hiVGeZrnxrfZL5wzFzqbIwlTIc1YGgWrUzp3ZewcuWMaFWXcDk3g6zRz47U7OrPwWTtCe
pV/3FfOmOKWpQ7uv/Rrq4GDIW47Ju0RAvxP4zj0yYZjLeUAEYPVtR16/YQ9ar6dfkjBBGWGkbcZL
W0VM8IjLhEVH0lxLujhIambedZ+/Nuuliz3/BcjhRwxJd0MR91mtARRv7G+g1qx5G2dbtkt/yOQY
6sBPdw0zwC2G7H1qtE+JtVO6M1BMJ2+q/t6OpnrHC2LqgP2z6M/IUQTgNHuzmojKxsaCt/WSaGfw
N4LOra/CSNxDFXtnNROMRFwtsRiw/V5q883zEYvabIn2O06OgCUy+aSTptwZaAg+d+7CtpvAzuHZ
LwmdfULf6NPyCtqDG6CsgMbwfhshDuDF3FggZKjXXI4m47uNbeAxGkaMEWZBvY1o39OMwXMVwwK2
vP51qabXubFUiGmk5qKh7QPU4iTQM5mjQI1RcbHr5vZVH2ueA7/ZNVkMIKbkIF9xh60N8yVunPQc
dWpbeAllabZ2rQZRP8zFJ43sEiGyGK9MZR7Itp0kLy0V7YwhoM44st2Yn7Vrxms/sbcn+sBj0Ego
xw3tlG5fUVNg3TZ95NyBl/+dEnU1J9qeeKldrZcXGfkfaoFVZlWRH0Q6mfgk49ZgifqWnpBmkzb5
S6MUxH/fSs4NxYGqGqEyzDju7c8BDxPmTC0sl2E++xmfyb1fZ+Y9ZelvhTu5eP79Mz4thqQ+9JGa
G5C1wKaA+KUTTGSsL0p3b9vUzbl1d8A3GKjMm3e+ZnAHnOdwUvb0KfdLVnSfEE6cAJIoQadSPkpD
VfuM3gOccvjJHRxQLTVWm0XRX2kC6a0RAI7Vu8YFcB6NYRszl7hlwGxDidEBN9Go0PvDvcXJ8a73
1R4enLFfByEB3ucvhDhIDhrGN8/m1Fb0J7OuBU0mPQV7mQsaNfkVtTSc0/p4z/pGA7jZYRvsMcT5
eq9x+sG4Pnroevi/KXDQd6zIcHbIqKSG6d6sTlu9SdvAzZsjAbg/dYZU1c9u97Q05gMMUuLNOjgd
QNaYQitF949tXEp39Zw7yVvWq4Aur13BksIBHROmUSTfS4QqNBbvgzBuhpQ12S3hl9X2qkMP1QVC
UTB5mYeSZQD/IPkXqlxmuBgJKjUi+vJoEN0VvTuco5LTuMLBA2VY3xqx+M397lcb6VaI+4sRVKQM
InA4uDsgK1FzYAb2UrWVdWyaBlpMPJ+MeqTyac0zgDTuSNeYRqAwrQR9rN4MpHZaayggkwP8Ea18
qD3OvUSPm2Oix3sjLaw7xjctvUQy4llgFu0PQmwbwuZ4+OoirEu6JJOKqJ7fcyzMC66/qo23dXoF
CYdpymnweGs6dE/GJF2F7UJDH+pXNliOxcazcCBhSzec/i5faLstlR8Y8GT3cv12b4nvKS/6o0+p
eZ+pnWaV09FyccZawp52XdI0QWSCUF40LP4GLswdMGf2DQuJ+AYppSlOhTmQdrNnGk3beYdelJHU
2s5pP7Pei2/ga1SnYLrCHHYP/BQ8kydjlmMAdfmQf/TmtDbw6nIXZzhhUqceQpf2qI0XtxtXjcth
kIgZS9Zn3I/M41TfkhqVt2zOcLzmKtrqGCJKI7+ZzGJXL6268WPwc/aS8gbJLhjxifgVaQLzBLd4
w+AxtRLKjCtv50mS9Qt9t/uptdywb+CgNInbb/W+QG90ZyBY5Adwsn+p2CalBiMg1alNz6yCJHqj
MqgJqPoaQi1/td4WVYoOt8zDcamfZtb5bekexADA0CzZDE4tTgcQGRtC5DQ3TdY3Qby7MS9v4ta5
9SuJ2Sq/qqj+HHurwILL8O8DL+AS8hY/ambC5Ma1j2B/XV6uNy+7LGkUHVIdwd1A1IbtXAV+yo1V
mUGRpAlLQhJQD5p3bXTUwP0Sov5YIvKtdqphhXDNsKTLe4NeFBbN8k4B7XCenqy5iYI6o1TW6+17
h9wDbTwY8xYLI106k6snP+hkgYrT7FTF9kM8d/NOJbaFYtM7oUzHz7aqk60pinFndsjig15SpDwV
W71EFEkxt0JhM4Ko89qgGbq3liwkWmgndmPmkq1BcFwiGp45MuJGrA80p1Afaw1bqO3+bsQdc8lJ
28ZRUCgqiLO4uSvLKr0zlHK2jgTqNLA1lhrK91Qh8pCbJE+Cv1ikHhsvgLKXlNw8yZNs101eaHo1
gey8I7OjtPRG+vFRQ/bZMIXh3FT0rMhCbNyFtGqflLe9vZg7UhahC7Zla4iIbjpE26AV0B7Xyp7W
riEDp/VWN2efbrA63i5DOm8xDF8Xb7pJp8bbmrYFuGbo8JVhUfTLBR+MrtYIHFcHQ842yiS6aRth
5qWDbdDw/YuasCqXWum6C63RM3AjQ37Z7nKaJOg2RlZV2O/NQq2T/EiiGFKL3dXMUuYc3dLSHlO7
eo1i6qmBCFfkFfLPTE3BbHMB6Q4lObmEyttxDMuGZt/H7TN2wXIXe6NJeJR5VcO5IFgqF97bdshr
F/f9IRPitqROew82m92fZ5xdEoTN0owPtNRsBc6ETdcIAvwtWmnhd68EnpDpneSjb032JFyO2Bu1
AwZEZMM8scKOXmVZ6dPRL++cFpoH+69AJQbvC8ghgXyyOXQE1gJx2nL86zQl9zXJTmZtLRFzbbim
GKxSEnGA0ahnAGyYFbzvS3myp/hVtBVaO10loQMkocC/t8HQh1+ZrkMdHCDbpwCnar/vPDa3a8Jy
qzxi4RGdHjk+0F5iuKsTXnGFf064vzWbbKddDcFgzKA9C/AZAyHOtYFxmN+AihCLqS8Eo3aayG9s
T+fGuTxZfvRCMUZLbKd78HSf0x1Z6HYwT7ODDVvUzD6i8urnELOcyEJqbV5VjLOet+DeGTPUSQMv
/FxFYQtQr85JeLPNzvtH7N/uFlAUsYKeIawps3g3QttoUnmmRtwKuC1FoHF87GjDmepf8CJxwvvU
BdERI3YXphsk3vwWeW0WCIW30Afap2IvnCcc/Mj99my9SL97cSCxYlMzlxMbxmPVUy7SeDo+YOCU
NTXg1J5VH12mETQBkxH4RB8nYO0e9rJ4kCwpYOnrBaapWQme0EG+Ol7+wG3nbRxuktHXN8Y4vLqc
MPjtKHfTB/dUeZKJKjeIgWgZUgECPBv6w8/f/gEGRh2XaqqjKaciR3BIq/riDSx/hZtCZOgZyWnc
zzicl842y+vwOPQ+ZE81NttJ98nCDT4Hw5ROSOI8gZ3CxhVjxtZw8XyG4U+WvlIIPRfdOFIXJLBN
ZgyS7gWt4z0LmKFP2yMcwd+G15BzYyC1UfAoRiBKO9WVhInz4ZEby94eLBvrA1bKaLHvVb3CFEnl
E62XYWXxk1gLhusfIYcrtNL5riMNW2TaxfbgKY7xdGP02VnLnobIB7UIrpMUFRxhk3IFRR/qvsus
W93hOEi9lh3QAN3y76173S/3BeGOoOvlb/D/QBbS9FS1Iug0k7b3sWPXSzid4ob7qlFYjP3uXkVD
GeoyvzdHeed7eRWKjmdgZGXJEiPFkWdAuay5iWlhlZbFIcaYX44dhaERZglPN3/VuS8PGju3nW7j
pOyF/6d2yGEvRltRGE8se24H4+QPv9Pc966LZhzsPKcjy7pg6edQa6bvEdEs/k18U/TlhWH5ZhKk
3swqe6I7BKBZzOFpTi6GkV0jWzxrpctsJccOpIAoL4vOHaZnI8Q+Go9CjmQD6JZ7ip65RHYEJuto
CgopaPaODeiL47znPdJlBjfHuSBeopVPcWl8D0OzizAsWHm1ZyN5bjnTkzYFHQw/frGa08g3oD/j
U24ZSlZM1Xbqw51XnH/e7GKjc24BpkIkhgRoODCMMUmI9tA2BcwKc0D8ueVoGFBpGcKnhbisYjiu
wBv9odwWYuA8YcE+JeBEuwLAWUrkiD9YiUi2LYDSdfKLMgbcpC6PlV7TetCFdgUPqjX6sCJhN45b
hgYPmdNzUu24OMlgDkl5M2vHRc7R0UKvI4JG0zmWBq0haSK86lCBJl1SxsbwAok55SAD1KvqfLli
kppDXNaUWca9u5UUoDgZElhWMCidV+Kn0ClT5RhNUba7LjagIBBTvHsOsMnVspBQrLFrd04V33lp
Wl114Z6LXha3o9beFzVkBsdwLksE4kmwgz47VHLqol7OBoAQkRPCGS9mKglb9fmBgvcT6cQWGE3c
Emawx63kMZ0ZjnIpy2HfMYnZThFZSzihvHhp+9nnatnhDify4YoPN5LToz1hLge/T3a1sQKAmteh
y03irtZE8JkZYpeVGtqeOZzkTOlkxkiOjlN3uxRRdUGwjbHlJga3Dtq0J338wAZ8N5SZtiOrLpGE
GbQRuWNTzt7EVc4HNKwB2tvZm3wA/C91LcGyOBM8O8Bfvk1jYQKnEeCl4JjC5PlUuC/I28NF2Mmb
FFyiNqXnFoerrWHJO4NlkcfpbW206V0mePJ7C0aviV6S9xxv58U55BPRaktyRQx5fPH0Sw9R+FzO
/guKMmFN8BSbosaFmMIoToVxwY4HJDWD38s6uDHdOj1IAx9YocgIum6YLtGJp8m5NXiUSx9DO8MC
vxuWlKN1OX5wR/ZPILVJiurAyVRRhgurBPw/liuhPI4f1nguGrDXWSz8XZuZcJYaUCNUqVDDkiAR
xsRhygkeUkvcGhc2L6mTgxR2uJyutRZTfoDGMfHu2E+e8VGB9ol5OAGX2CP/OAp8C78bLE3iiZYN
3Eeb7BDw557B9vKOg++qt/KxoYjxwtQbFbVdoxW9vlsy62FIBlRgf3A3jQSwY5P1WRoHPanpQ6Tj
s+vW6mpb8gnPna4D6NBd4rqDlh5SSeJLM8WhlNF5TqsyMFKCLBG1JnldWZs6Bha85B8zXo9Nnq6p
6WbOt4IVeJPYNXw0bzkvBtyvQaqLrrPBFii9+4xtSzi7/Yj42m4H068vkdXZNHieTM2Y76LJIMOJ
DulE08keloRGRKKuCae2rUOxtJ9GdEINyYtnANggmHwcC9XfRRXpihmIpCqrOyBx8TbFd7R1Ojso
MA+JKu33vZhtqlZjuLomYplKmX4spF7FpN9TdGj14xGS9jO2c8AVQETXxBXPpx6fqIj8TT3Rk8eZ
uBjNb5hcNNAvI/Zy8S5cRwY1o/do8M/temgdcE3Q70rBsQt6b26nT7z0D5nF1EVCOoaq6Dv71tIe
5i5m09nCDHPQfHZKvJVlBuVqwglaOlMS4qdYAnh7gKsA3ISifBIlMHbdvIvFxBbDFMfS0rgVTyhs
7czEleDRpTCsgw7NYaVLeOGUPQlP6Mc7e2YbzDHrllbbh0LG5wGbzVaaw9Xg0Luta/dN1sO3Qr3d
2EXRBIjpLGKoAxYBi6MZ56BINCBT9pLBDBg6pDPKHA9GncTBYi2cHhc9ObWlkwYj9VYhp+gtyMyV
lKSeJxcMxsj5tpXmpR37hzRKxU7k9lW0EXw5F65Ta83WetLTd8CMjZ0Qr+2U37cD8RMA5SB0q3fP
HNmO1YiNrHvLrvW9U11E6QFk6KapMu3GiYG42GPD/Rna4lK2e7ZyA7e+zjrYToSiyu5i9ohmMqSx
ydTh6GEsVKvmwF3uDy0658E6pQ59mIkfZcBd2LnR5EAzCeFBbDHeGyIUB0ADnwzdR3s4RB3jLtxJ
ibGnwwY0Q9B0s0P7KnSf3vwCb6gd+TlWaeZ7x8eewIDD0rkvcFAsDwRY2kMzZu9kl4bz4NYnhw0N
a6L/lSm3OLDnuQyyq/fSqUh+OTW7v4IrHRfvFbsYBaWwsTCxOcDnM8RNzchZ/0m27eqShZCh1qVM
unMO/QZ8PVFkp4MZZOTGi9/97qkZ4cAbtQERDC0lXu7ZRRRmQ/yR0rU9UTabksldFTWI2JsON5vF
bwjXdsMZBZ7w97T8zowvVX263ruaf7FfyuXViV+bDltH5qHClapm/cSvO/paTl3bq5unH20Ue4Fp
wmG3KV9hd5TR+awvr2XMxCAlDd3a7W+IJWJjw9kNKpvgM++0Z1hAd75eOOTmNFCHzFr41XlLVyb3
K2Wau1aKG3/1KnqcH+LuHLvTwSidD1cNX7Vdvk8EwPAqiTcHhtfuTzcCh5/nlvCIyfRiLXSdtMRB
FRsgsrX1L+BU472fv9UlNdEaqaaAHpfpINJyP8eai3c9DTNgkejt4nNZQyLc9YBgtgV86fzdmPR2
l44uB4/pt9exaZaOOd4UGSZvuhaANNZrWIxyUciVibxMKaT0WbxyxbFitS4YhTb7lX0g81CiYd/j
RftCuuN5sN4B2L/GPVS9bJroFEqOuHCw8kQQA2jdOy48I3FVFTfcTrb0WXiPfZPAJ0kfS2iQNypp
4hN0GJjGsXZFQGf2EsfPosjPsw7sqPKS7yZxSrA5/ZaCjYYHOBhBQhkwWIDuT9WqBzO3rqVdgZjs
wP6oGTttQ+OraaywGPlApy8Umjr+Rh9/YmsMgrFkNOPBpJfL4B8U7CPWgPrC73ivsUEOemHucCeh
Uq+oMV3Ldyr123PnMPhC8Y1zq/yKGTdWeX0zTVEDywXpz4O/aTS3Q421usjp5tKUQVCSo8xQsYmw
oq3V+YgSSAuklJ8JtroXYTllyKmfrZ5etZcB2h8aYoTPdWk4f9qfRbEMDHPq+VzkjHFLyW3N16aH
buLpGKEhOEXJ+05hAgIFBUoxhmrpFU8lGivVvs5DJ/xDuUoaeDpJmyOlnHlSsO609iMVG83ZNfx9
ASQITJMeWJPlh5ViGZtSmwx389H7ORkhEY8M1TiatYDGriSILqCQSpeAkpI5puSlvM01Tz9WSXUZ
ejbbmc0qCaZroKAWqinIEQ9CwlLiQYxujErurc6g534Me7oLxvTF4RkEihk4IJSKpIbhKj+TkXzr
FB+B4y01Q6Pp4iqF/ANdOHsjQyZRiRvxkPTmDTODoDIfLERhhzmcBmuxkegMcNI7ewTiwpZlJAow
uwwqX/L4U1E/o7HhXVfCmkmswZReAspvb6Py1+i8k90jmphf8XDgXswfJ17UgUqvpUVbZiE9LIk4
afRvS3OkESDfNlomdr3O3K6NkEeNOWLkxbgcTiERWvvqDsZuyJo7GFcz77SF5cwOWKN/lZ7z7ZeE
RXKy1nzNYLaOubRW1b0q0yOEsaDXm0syqavrQ89AydnPFEvG5p9OZwUsrA0gb+y0v/2ZkmKScC2z
Bka/GxPsVEYVlyITouFgZB/yVJl3DgjzGq4/MJCvef5uTGra429VvtM4F2Y+jo24gnD8lv1vjs5j
uW0sCqJfhCrksCVBgFmMShuUkpHTQ8bXz8EsJixsWaYQ7rvdfbo/ylPpErVfxWFK8p3Xd8ZSVpU+
izJ4N1RsdsDfEKtZlb0qrKexUxBA3eOOGPp0nUC8JIGyiWxcJNBr8PkSIIZRO0AfolBcxZzMpbKW
DM1vSIRW1HOmPzQQ0tnZRPaO6/UyTuHrREejY9MlVibnplrAEKwi2UiGG1nlR8ohR7zpyJVtQdvA
APGMk7UC55H0mwWdPMVXrdX/QGGTgt6qav86RVzjiQvAiOOGuUdS8gyar5DjEk6zyCfoPPDwvL5T
3QlGiGmNHs5qko7jI1LTN8UIGxZqgHcUvM+Twr0L/WIOLpN8XZDuubaNQq31qxrP3SJEE/3oneHa
suzRmw+BkhFF1DFrL5NGoi4MDpo++QwgPNEydoCQ68JzgKHb5gCgPLF+L4rOPlUrX1yn4sre/qJV
5xRzq4NeWdUHh7INlYuYqjy13BbahwEgcyjebWrcLXi1lnAzqfblGoOyeRuEtJaZRiy+PymMfKOC
Wx2fNNO+0PW3HCLwuQOl1wNXJjJUdix06xnMYrlT0p+W2Yt72gNHYAyg1HsEYUu+dyF/BbaE7b5X
SIEq7zLYBYVyVbK7zaCeU7JYvUI1ejKvdIrK4+SJ9LGJaaegJRMFk+hi+2+RCkw23CGUNLnpnwzA
KJH8OMCFQgY26Rwqp5xDJr7WgAT3bSH7dRxI+E2PAexMTFkKnU4kXY+R+qEo/HaUDAh6yo1D3EDC
gza1dVThvInaa6VxeMyDU66HOk3xpvYoAukhg5s5V4VtA4RL+bZG9VRxjXSa4uzIXWRu2kCuhJEl
dlnXT1cWYD2fe6vtsEQfE0ykBAuceFcnvT/333ngqsZnEH7NWCGXJQGO8bXu7Cba/7oKQ0Lly7Ky
qpTsoAomiXqArMzGm293rCM/muUjExOKgqEYm0bRP+OREG0up+8lq6Z1HDJjG6HMw72F36dH9lVy
QtbsM14jsxw3VVCy4HCg03LBmHL3z5qTl4EFuhfWHMfnqHSr2k72NU+TDksNvOJD88zG/pdS290o
vjQ8v0QB3Vyrf7pe4XHDtbISUsiLSX0WQqECq6lWXaLabjYEnsnjlpcMLwhtHt1KmSCFAofAhL3E
zNSBQFqU4Mcc6vcs6P0gx1SeFrvclHaD2sHaocQmsvMDXHyoJxctwm38f6jgmb3Zs3ETk6njNuuP
TgFttWuB6CQWCTJOb4QZ4MnRD9nwdTgy0UlI2wHMzlkDpmAtifwrat5u0GieYC9EtZkf9dIuHq23
EQz/Cr0HzVg9SflBMPYOcrTlCPtdQXS3HWj4kDFLZTz0QeV10bQ4vl2zGr6JY7hj0hwmO780YvwD
RuTUr5VIX82l5NKBkjFgQxixBTAZ5NF37zDqdrHhI8Zw1NRNoJUEbaPuOdq2b5ThFh8GW2Rj00JE
Xum9ckR5h1KmLfqQc0IoWPxPTHgj4pfqL7SpMMIjLjcr28ILU711TeZaVGlWEsUPKj32iXNWODwY
sGxbTBuT9VVX3G9jrvMpDkxwUL4A8HzglMY0lrumjQ04TK6llcAcnwzobB2HRKfYRVr71GdorDQQ
69zo+gTgK9F+5fwLlN2XOpvf8nIeHSyWSe0ms0d9jbm7Ifkjv2Pa1T0LL3EegjO1paPBO1hzggOd
K0vDS3fs4l45YZ9A926HelVl+lsh2fe6Vk511LUQlfBjlNklTifHnwWHaDAqUFD5UZJErGPlLRei
OWQRJZk1bv2U/efAgbvXQk9uCpXHWvpuhBM8UvUlh4D5WlRsf6IHxTXmvs+YF9UOESmaEekyB0AK
bW+c9yHgUIrBYaDHd9HjmsrYHACJAu5b8i4biJ12u1zdsYNcG7If2iCuNHxtRKrZAErp/Ejkhq9h
NjddgigRqNG+Jjt1LCA7ZFpcgzIFGCMF3CYioVlad/RyFYHNwde+kHp4fubsbxo9fTFjHELgKgfF
QvlfmpUaV86xhPFn18OboQOn0VM/iJOrNn1raoHgTqlVBqyDR8VgZUz++eARQV3h597V4p2MT3yT
xWnhRIQStE0oHPO6I/IRLPSA7QS9w9Q9tX2z5m3TO2471njeEkAk7Gg7iG0fCZVQIQNYZske9vll
zvF75cMee9xcTBCfE6Oh0E0iJep404hXMse7i60NOtGahhp/YPXLITJg9HTjvKIOLE9QJcJpC9HH
QaCXSXYEaCxB/tOhSGRi1DicmNm+rjqqLsE9YVP5klTrNaPuARjESoA0QXqGRz4ig2/0KTwXdN+Y
xbgPm37tFOEjm9OTVMKL0qzM3pdT+qNgyARPIXOtmPG5qJuPKphgCBXG2eR+2wtLsglvkAvIRxIO
nXIcsuRsW9plEsbNabJHGMy+mNSThQMIWiTCdxsf1KA2/S75LG3SR3nyoTJp145v6o1PQfxa59qi
aKkhctqYRFtneR01mR9lF7WzthiwTsvhMzin5XfZHEdjrZSth2mAXRrvnvcsYtbvg/0U255ut94w
trcSnYyX+axYd9K1VAvyLo1diVGvgVIXxA+xGOOKf3IXvFC6s1FMwOCmus5pbbGVyS3Z3fXSDGYF
46I++xM8AbO+y5I4Oeh7raI/K96qU5yfUrZlawz6O7n8GeNmw4bTI+lc9gcKFV/iAgNHwm6++64Q
EpgyvDkoCZkgdgIi64b3lksuC2+mdCmId8hG68njhPTFmmOOeK+226pHyAPgAS61FvA+CmRqE01Q
+HE/8eJ8ned8I7e+gDMI9kcuO1+t7jypVoKwUol3TQ4Nlzl0CDtfl0KfcjkW5RpuuGg7MVQIaLqM
+HwNbPZ4vfqYQ30frKqCJQo40naWXHNmDSG26QARiYsE8ZP85xYWj215YyqwWm4EJFFcgDiohhiF
gxFdWM+wPtYIS8vwhW+5aLRtIae7hKQTYytEVnGp+uwlNE9s+tEfmqMtiy3u5000m36IXFllu163
7j2cJ1yZQE7mVcDqLY9yZBHJb+uPeEIXxB5am395rNDZ3a/bAsWM9nMOzkT/UM42WZqeUIpMVGqG
09zAnpPpf5k07gEwMR+zpSqOOlETJi/HJWOwsmd5orWIoyV/ZFXdMmf0uqE6l/QW8FRcMJ+cf5V7
2gGZNEPIjTYNHVHRwn+KxAtUNubLn5h3Z6XVkPPwOjinZL6EeC5XugFVcdo0hDcVM9vkKZXaxbKM
0Hz6E0hAIEKVh8h2vLTvafhpt83QnmrxNhmoPj2+2qheFp3RXoH8MgTQThNDWw1GPLlq2EENw0he
kZyXNUGNMx2NwJPH3yxlZKiSc2bYj0CTjpw0XMtxXixn01DeOMPTYFIde+QcvHGQnJ4OQtqKHNwq
Egrf5leuYjrSbIhnDsOqjZOkhr7dKBRqSyv61zA30bJYXNh8b7m5bEU5poLpohj+xQJ/dcmRN7AS
Ge5Ywe0mmAMAlZsthVRNkwCntMWfrkY/VQqXw+FKg82FQmWheGyNxP4XVc0xQcj1Iil6pcq8wJf8
PtfSS0/jyayUO+wKhMJYGEiJsR9oENzqTX2NevlYRUjsXPphD17S7BtwCVx0Yfw0ew5toUXlQTMB
KSRfKnWV4akyVttYl3FAqjl7PWfEMIzkCQ3fdtI7tcoGpShvTv/pZO8WlD8Fr0nqsPwbqECRvAmL
Ym3zXqf8JETEScV7mlibGnlSjV6bKXIxAJ/woC1WMku6dOgOWzVSq00m4zOdOiilQXvK2TQHjTjk
YfPIbPYKsiiF2y4I7S7fNwNjI/jdpAHGsCyoE/oqel3niRfrHSvF5JrO9m/UvhpzpcMnlG4zsFbJ
+qrkY13imlRQrqZfTP1c8fpydpNcYdW+oqmvasMS2q4+ASVtUopcdCQIUyQocT+jpT2zPPWNOUNx
GBKvdP4GAIM89VsGTOVshYBsAPAGKVIdbWM9dlmEvhPLdYCgmQNEPwXMMPrKYN1TJfye+gMtrPIW
j9getI0rEk6VGWQrtfeyKX5BB0IQxutoD+FxDiayaM50keQUKlnQhQdpqXZt0/0cwpSFZAVDd9ja
ve5bTfAUjqS7KV9ZLzieyZF00jDVdJKZ+yWPCGRN9cHz9p2GFOaeQGFjOkiXquVUZuDCalt9zUjE
piQ6DGV7KIoZOPYgrtHCoU6q6sQRY6fm5Q3UFI6GBvJik29zW/6QNJ1js/KTtbzwgfljXxfv8rI/
yUZPM5QDHNiXONXmzXgmcr0LQ/U+dtM2kidfqysvLnEEzCoep/iA7RkWh+ZaeGzwS30UU/0GLwHS
RSe79Fm65Mwe9M3uNI1rTFN+RAtHtNWe/MPkQ+muEpobxEY6hsx9g7KzUlTMLaVZLkzn+lsd+uyA
JfbWOvLGpu+U7q2dLROiBYoC/Nh4MDMfzfl34Zu6tiReyPS8KGmgr4jcXPix+mYiu/HcH2cMoB5c
rrU81WCiEpDXs4amNIyl/IJyfiC1TE7WOYqo+qCOfcK+Uh1YmTzCCAiAsF7aXCGIYr5AAzoUeIxL
fVm/AjsNUOacOmVY3g0SBpCxda7zQPRm0G9x+o0fwE2skbVlmP6uZrX1Cx3vZ9m57IQ8puwztmCc
Wo12CG2eroZBzNpBfTN77Uq5I4BzkLvxb1qJTYlUIOTXCZt03xK0Vfnxc2CUI1fVzU2nV/dSFjdC
iGfICRAz8Vk64HNrBdYQIx7no7DzqIMjRTxuEydf14pCODW4aUsRYTXvJfGNSarvH46Zr2dz8IRq
c7pgbEyNLzunUpaDojaBdJ75AI03jQ1QzkJYo3KeswWA2JPWHZMqW2tm6DpRuLK0GOxvtG90bkh+
yx4PRcNoGTz7UD474eADslqlKo2+iHjrFCYoJey7BlG30sYd88yF2uNjq3O9Crn1SBynvAnTRGy6
vPLtgD/Uil9ClZUgfTRt32zEoD0qzcZSoN8inOS0we/i6JngiFvzNGitfcwkUtFJEhB4Cop/dWuc
CVGvp2WMNPUb+PcOvl+5i6dXksCkaxXLnwpjqyvfc0AyZSILypQIEh1g1xR5YaibXkFGFF7co8+a
xVaKRFn00SPDdE4lT3z9v+chWUALHwlzQR+Vd3Vo35UuPirmXHpVN2fXeSIGMQa3CbkllOct8P1H
SE1MYLFWmLDMRrq8Ce8BgUX8PoD8J/E6IfluEoT9QDqI7kduJS/o3zEceQ7KAR3afhnYnjlSnFPw
fjIbN4eS1glSTbh/4W99WbRZrXA27rmrWfLE1Zaz9MFMSCdPdevWdngo2OhZobqfdCM4BONEU0bV
vjutSbsxO8h8abGZW7/ll/SESKNW8wanG9+zzgahESwXI0y1ZmRuU2xnV8lmwJI234MgnZeVafPj
EHBxOAmZNjyfDOsf5bl5btwoJ9kDr7xFr1FPxWDwVo0l5zMSLiFhq1EBiaNPA0fqQf0B8YzppLZ2
YjarVTE4G3poSELx/0zXpKtmg4aOgEvKOejUdUVuUG2qcToxZlJNBo24Q/ezvKKTJOLk9pNrJIU0
rzAdVHi2NoHRbjqJLnQLyiNRCBaShrprFcUv4DkQj4jZy820NVj13YqWXViKH7L/HSZ9rQfZfJgM
Z98kPRcwPW7dbH1PdviTV3BmpRyHJm+8VjWrjYL9BP8skyPOv7lHSBk3ThadnBJByYaOzNh+Q3M8
8pmgbwCiK+FLa0rn6jh40jR6V1QcirNJtZWJcLnKZp8eFKomtLSjL8A8M9PhKTNBRop1oYhtnsfL
MoTLkEpeLcShpOrdxlLCcWNRl6sSTdloGqc9xF+XdPLeaM3xZlf104rHJ6ycvRPPGyaEiHMqbvgA
ZoIrV3O9CfT5EWCstMh0qyMWQFMzvnl+PPuE8FX1OZr2pg84fOWNF1NpEEfDumJPVBIPXE8STbQS
i8mGgXXpzeosDsIJbER4hjvNjn4FTkDUto+iLF8Mo3NpbsaeTas3hcsfsfNSIDWrQ8WijDmlAt6n
mc4tkECY5v4Y3qEs5+meBrITMXmvZJwM1PY6GWzPNGDmefKsTPU8pY/GGu7gcUk+UwZQMur3AdDz
ypta+aAgA091/KyGp7Dcyhx3oW1cBiP0nCJ5taUJ6p1MlYjUHEWmvHSj8pIyazRaZCH91p7N88gK
vw39FJVAuNu/xKYXE5jyqP6l+R5O05pebKLWSCfDU8ImIJCdhqxfmzC0OabXCw4pk9exFLMUYj1V
zPEmdlJQ9bLAm6sRRhfPVM2J/DtHFW1GLtVTCrMUkQaZIqLv2E66cz0phJCC1zC7mYO1g87t8sLc
RU3wW9JzlVuKq3XoY1p65/SPISd5APKDMRhnNAf1pCTQXPy8Fnid5JPSAAwgKNRfI8ne18n4t7Jf
CIziA5vMN4n10CBKB8FysdcbR8kSMCan8qWRtW3AOaw0yocMNGZqALfWxt1UwEQkODVhl5KQqGcM
3ea2bS32FlQxL06a3M0I0OkKFACbzt5C+bY1DdczlBMvol+XiiHXyHN3Bk2m0CYd5kAXlPwVtjFF
RGp6Rt9/Y2d6NBvjK2/axQO/aVv5Fsg58F1WqJy4eeBslTZDSzUbzCpZ6OZsfHinbrCGexx1waYK
Xp04yjTrJwJ5hH6e3uUg8DN13JEu2hrMOo30ZcVcTTyYuOBfBgt6hcmKd0Cq4NZQile2jFz4NGDU
IWM/tVwax4mQk9lo9J7SWKx6P7Jo+qbYQZ0VnnJ19MPiZtdo2Ynx/5+guWITR5Cgs2Up2waUEpTX
Hsi8VDX/+mQ+aYZ2mzAPYsrwK1V6jIwWsBR9uYp56QD/Gud1rnzAISJTY8e7RCn2YaIznYf9NlBt
KPVh/Y0j+AujhmcIxD2wKhuAmdAge+3G5kQVFT1s2WdDPy1Msvo+przMaA2Fqro0FKTvQZX96XZJ
8bH40ANii01jEcHgUd6E52RABmluUTSjKyFwxcQO6bdarvpAJZO0rM5zZQtwb4Xy+ZYb0j7OBvyz
/JxY9+YF1eOlaoBZkbbwqeFKFIoPmhiDQ8NdYzvKuQ2Hf1NgfmtISU2/GKlL+S7hvxAtixfaonVL
fQ902BtRPH3EaXmcEACHWOwL4nEEhvng8bHTajoDm6VMekXIew2xeJWweIuM9ei85eW4J+NHRpfD
bzZzhE3lQ6DS78z2kOSYGl2txcCL91LwGWsa7hNsLSGscQlKZYScUBJhnB7wrWBv7MDIE3z7VS3U
4XIveDoM8RfEuFUDARoOSB+u6OGQ3dIGb6kK7dcyWasbMgXe5t1RgH0NmqCRgEcsQ6yAzoHvH97C
8MpacC165kU1JDoGXs5mPSiV3iA3X7WG783Z5qFEX3K2lVmalJV0pY3aTQCoUG20QT66pVb+xL9x
T0vZK0COMrzhW6dQBK1N6C1Hact2q7K+iTS9KtL0RrO7qNqlVeSUjMkutn5IV9JdGNwooIOUvUhK
JW/rULrjgNnOJRGyKOqjzURRJFAX3wrUjxqW77Jh2BqTBsaHkLmSG4fa2hpl9UNq5UxuDbdKRvP1
GNxLpys3EKoYqg3oYdBRhQi3SRVc5+63wV7gDktxurpsrhw4WibJLqdwnk3cn6YoW499ma9JPeOP
jYNfvMRrpZs/rDT4alirGRXSD67xK9lkQdY7IOeja1i4NO1EqOm4UNwt1hbkNDHOQrY9WMVrwTRc
O6NfGw6MILt+bWiXxj+9Vu1nJX90kbYoYdycXMqhVW7piHtXTQOvOtItvYeb1hiv0WC8EJDfpw42
mKlYiw6hjTrsIwDCjWJPEHw2QKyRkQm9zHr5HA1sdY0axaswNrDg1sR35gBharQfKpMPOXXrvUa4
yHJuRTP+/2n6204ggKB/2/XFqasdL6svNbG8KM0YQsuzHRcbjBK7OscEWYVbRjehSJjVuicJs1tl
sa/RsmlvNzalvM9ASl6c2cpXOT7nFpVwocNVaGDYP3N15mwBn5FdDpP04I310cmGu07FYG+XfpHz
dswGNxf1ukPaK1RK/DhrEC2+20l7ItJORKXhNtDwYgnJC1spwMOF3VeRj7MWngVE95IegEwjbK1d
Y5XRTK/YCAcrmFW0cmDPJ1+7zaV0YX1pxErST1n6jFld17RYx9oX2t5hHAbXZu+B+WifOaRQQyBR
triaAtuTZr0sYxiVNjVOcQhKbyyWhWDBPSc7qvkuxDj3ATNvJdssfw15k/FkiwGzUiY3roB9fcdS
tI40Cy2lecT8ZBs5WpuVebdsvkI8HXP1tZ7v5CHWMjKiMLBBSNIjBMIvDP0X/ZLWNRhBRGmJHubN
mjEUdSPDkK16kdDpKLdXxEwIxrVLG4SM8h0jbfNUqjuo+pZyl7R3irgeJU82TDFuTf4ly1jdqksJ
1bysRzHo5Z03ZfZH6/BJF92NdLhXRrkbJHREF2HixhmRn/acFUt3UYIwie4zO8Ccnam6yl21gWB+
jNg8B/RcaxVtaoad0XD8oE1sp6ic7cvpQbTzuy1Mb8C4m4zxy6y01zLc885lU59fZLY9pt7jUBg3
oWFj/3HYouOLU+BTONGuJpAYYDUw5oZrycI7361kL83zV4PwCNIfqx4o0uQTmjgnE01GW2/2gHlv
vXJt5otuqNuh0w4qPirp1Dm/EJHWYnQYz4RnLYgCic0A5gpNYPAFIalNNsKo8E2lJlBsfQlV44Vx
peviaWjyezezITaDzq/h89LIMC3mVL3q2H8ORwgCe+aTFLCOtU3G7KGxxu7M/tYFe6W8GLl6M6jA
A3vjisUiHhGpp2tBqPyc7dnr8u48ClwPxlnSzB0Akh9kZi9vWbEzkusYR3Qam+K6v9QVxyGabmw6
BwvxRz0hWQaEjLyajolWefqioWbho9Dx1S9MOA7l2rh0z7FeW0+y5SPSfZUQsSTOaJolH5kQ7jGh
yBU7zC+69tAqSAbE73OuwEVm39uNobMYib8wQCqc1ECU9WdsuREl8yYbU3IWk+TW9F0mzFaKjAgx
0caSle6SLGua6DjJpuzrBhC0So9ZmYW3ubNO2Uil1yR9KGDYJTEcgkB5SBxBnfAczzk9M6Txpp9O
6O+NYRxHHHJJSJMurfSvtcpjPxNgNNBESPf5vHa2nY0x3gygfdLE8ax4VSylVmVfuKWFyK1qgIPa
ddvQ/53pWzFhoJwGGn/bmKdtfZgYNaJS2xD32JqSF8vYQYIp8UKMKiqc87T+V+vSm6OhwqQMKuGw
N/V5S2eZm4ZUR8SMO5MQJx7W69ZmZZ8GCwN6erZB9Knn06Vif0GLCKyB/CXjhVg20i51KvSzfkd7
FUto5qdqyJAcAvOqsswMQnarScmiqp57oLaUPmx0OwtYYuCRGWXbD1V1O5JY4axLil0ZtwPGhiw2
r0N/LRTCHmnjsCDNjoIHo9YQkc9IGGGH1cHdj8V0iaTsizTlO43sgAOWvxq7oqmYuaJM/dOk6ayI
/LycViNscIbtBEV2qhT24WFxaiTpaMN0V7QPEb47NbNMkn856kKB6A5iqlwKuf2aFTXPqPm7MJWX
qXG8Md9g7V6XyjGA9Z+z7sxoQYpN+1fIZGJJtFHcbSvXuJkx0jesVUQHBjDzVItGQCtRSBbUzplL
pOdB0KDRa5+aJEOOrXARgMENqA0nzWsgFFNHmCKrh3dODZ6gIDIsg4vcS9uIo2saKgyMin3PotyX
EuA6vc1rfcGFLExJ0bBLesvH5NrS5mbiNiLcUJFOV5sfdp7UkS24HJTf5QGc6/nJlvyOBbAU6aeK
Cg/iJ3v8pVsb+0CUdVzC9SWw//CtsQDPXEI7DJU2nelvqd2u4o4Am+4ir7ZoeZP8T5lw9QcxhH2d
m8Hh3B9uZeXN1gFcYVzKE59VLs4izFF0PkWo8eliyAwvI2v2GuvASjjaa1KbLhOYIV5p7VrN5THJ
fvLgaSVb5I2/mJGpSMu7zNwbx/MupKacwtoXeb4koPrSPvqVJG2N4XQ9dO17qIs9CU91whFTFAZY
Enpd2Ym6dSG/ggS5pKVzTtOEVsTqadfUQPAShJjMfl39DOmA4J4/dloFEv8jbPYjOc+AV1xBcpgY
TpQY63x6LL0HtDnT7JzBTseFBldoNZHg6EtpfYvJu+NzW7Pg2Dh9ujdHcx3n+qENkRSaZj/hmrb7
YkfhO3HBaB8Ef1neAZbMsUv9ymSa8vBG58vI6hTM34riU0wR+9Ser7bTX2hPUc1yGwb/nK7jNWux
m+bd23ha/zUkX5aTbgS3FTuX0AyxahGVSBS+3l3vP6RJAvzfbGueMKL81DIZ8M9NieqnmS7zpvEi
pQT50m3S0BBQY39UMu5Q3XA43Dk7DTfJKhrkcxPLWJlBUcs8u/TMGi7JSFYasOG+twoXNevY2PrG
KuBRCiJs8ZkPEZADniPnEwHjnI+vcnoKeSVLSySYO8NM7xIGoUEfOJmwwdJ6sFT9BkQBDTaP5SkY
W6t1JNEiIyVXK/vlBU+IYpy30/AvLwtfQurt83+1OuIPqNyxTB9adbEgMtr/YvROFd62ZR6o6Wg5
eifyt21uQR2sI/3eGoUPcHfFu5EB5mEG1wSDOW+ntZKUrhk9B5290PTCzK2ixIo69ARvIWyxwL8L
BS+jJnK6NAcqs2oI43wqzTfmwo+wM/mVwvbV2Lzzvlm318ZAP49p4yJcNL0lRf9PNVVrRWylg3tI
27PN1mKrZT+cvMJ03ZOpYBuBrxWdrW0/1T4xnsNon6EW+D2RtqM1EB4cOvkcleW17kpz5YT1u+gj
0w2N3H7t6+lXqcMRmzEpsaXVzFTIsoG22dkG/elGcCeRAeBz5rOF+/wxZ/NfAmgmklq+oMQ01pBS
YvMY+aJQsXVYBfVK3LymHSusdoxsV6iKuRtZkLFQ6X9kQuYrc5IbGn5u8ISqS549UNsnD4kSw2wt
5K1aNTlshafBw3UKvpcaYqgVpfXDbrqcP0W/leo/NX2U+W7Afg3aXMWkOBUch4Pc00lWK6wvAge8
qfwvU9+7qfDYlgmZA1OxNp2doGCVEhCoI0b1NfPg75FVpoWqjsw+42qwQOnMHgYqJOEWa2apY2zk
Yw/NQ2i8k06EfqwmkDjqFxO+BKTUoLwOXM10wOwmw/YU1a8QCHgIZdUaGMo6avE4lR5hXgalqxjY
Dr40HOxr4w9PMc2aq5xYuNk/cYo6+FxBTKjpTIWgL+vPgoCfGewEHFcjhAQxbBoT/7n4S7CHxLPw
CY+uDeefoFOsBnuQ4pnLK6Sshuv2byxCd2GYmVs94i6XPWEx4+KDEzizlxNtyOMYm8/o/CXDSY2e
bceoE++r6LcVF6m2Xd3+HodN0t9TtsFkSvasjBIHE6ACFMAO+N4egaDcNINhoK/L+VbRFh/WMguY
QzjsbJ6/udiTXnGH5pQQsummetWeu/kS9X+1cnD+gNKuR2XPnbKWkl1ZveeVwIIVHwuUvLJJDq04
9+x+gu6twIamTis5AR05gzSqvaLn3mIVyVmd2l3oqvIbQLyVVX0IspzS5ObZkT4QgvW117K3N6Le
ZdkCnTPdKCjVdOpuS/NW1ew3sI7TtsXOXw3PWXDuKirVlQ+QB0BhViF3PEoZGUO7w6TNoUVN8ARV
6/br/yuHZUZAtZ0hl76SMzXYS6B8a9K2E7K3KduNFZcugc6BVSfAUvyNN9P4DBub9infgT02p9wH
vJCc+YWDBJi8Sjuaiq+b1/Suk0asBQYdBpA52QM4Ipsw885fJx0tfLylEQ8dwseEr9DIoeWgMeLr
MvD57eWZsDcfTU60ZiK93cx4D+jDVhPVtfhoUlq1lwBv8HBGlr8s0kLm0YQqFnXEfv6Z0d3qMCaK
6BpZx0JujlbDGa7mWSmto/6j5VPWeUmpPKQq/juQ1eusa2iQdC0hfVmrTm52NmaionrD5sfOxW7P
PQ7y3PjCKRDIvCHoc0wHSGIxKV8CHikMiIEiAzb68eDFph8wRdb6tqkQnPDAcEgEvUbEjiY7hpzh
GQAmEHDU8uq3KLtdRsxgMD5FDEqd0dJItuHcrGZIyiPGUfwwEFBCCCUUb6J+LheM7tomq+Jy2yEx
Eatdx8aXxadWqYlbAVcX/KXmW0EHDTgD0XTbTn+CH2b25Zrp/2HTxGmCBReRCR2o4HGVIJGaNHot
SqWKjEoRJjgWEIhU8IXt3qLvMkTHpyU1RXp1cM3aBsdrniQx93BNnCFDYJ6Y0ggVqSylo4h0BO42
p3yUUfEQynJdEys1CoYQJZWB3GL/Q63hvpb5FlLpUUQghYYwRWC3I5ZXavfdSiZAkGm+DFTTdqU7
s7+sEHcqOh0l9W7A80KO8BjvaHdxaGbDFx8UEJIwW1J5r4N0IqpD67BbOmLZRLJwDSIsBno0dl7S
LqwN+Ml+naREoviLohK4UrajsVXy6zC86DGN04PsuCMrnygsig1+7OHNQqrGXvNDFzpzu1RXbpka
YFI7+TW4B5XWIW0k8muYNrj+kuzRccw6GFZ/13AjDyAHF5gKbQ4szlF4cc1iDjDEwMD6llL/OIAk
Co2ExRFLZ/zc/SwB9jsqyUvR65jyLV/jB9uhwXHmY1VUrSd73ECt2s0IVjxMsEL2hyi7Vv17R5CR
QjKt/CUZtwpPXfCKE30vR7RazM0uYIuj4Q3jVQe+ly2sQmxQNvI3WpJDP7ei9Pj/vzSE3nTslQO1
21yTCOH/sXcmu7Er2RX9FaPGFQX2QQ48yb5PpXppQlx17HsGu6/3osrlKg8M2HMDD8JNpfQkZZIR
cc7Ze20T/7FWWD9J0c9ZhiiEA60OIRvqH0EfdIR3MkIKfAhIdu/da47N6T6qvzxKvoXKm9WgG91t
Pp4xHiCrqtOWZgs5Q5CsWRkegtekiDZmFd5JM+FUHr8lpGpQ2mJ0xHyHg1mZay5jdSZMgollLaz3
GHpVHXHikatkwA4SFFP5UOc+Qx52DonvqZW0zu7GkoGRVnMDtnQ35YhbQAMrJWdrQjWyWDTZuOwL
G7Bhh91xyl/CyX/t2/FUZMZXz+X7LPBuQpELtiP5CkdRlndx0lgvsuqztSWSE3QkTgPbnuspRuCD
5x8s4Yy0HKcUqfNBKWxBGs6tZtUg1eIe9szxmFg6jTdW5CI8t1P1AD31ruJcbkNfX6iTrgFpQ0mq
he4r8Bsdm46+nESmlgDUH34YbV206b7Ok3OeBS5sx+Zj9I9ONby3sNir1L+FpjrnNu9llTJslEwL
Xe8b5U4L0h28T2KeKjN0ZszJlezZZwyjN4KxlhZLQ1/AqNTPHSeGlj8KOjajoZ01oMDGS6JBfgu1
/m3omg/DjpHKtsuRYDQLqwfGaOQKTGK4WIOsPxqd/UDsHtTHPw2iyqri0x0bP53CRnzXlrp11NgD
XvEWx3vOjsE+Tdf4O4v/iOJ+1O6j9uLX0YbYFTayYK+Xj7n8UCgMKxdKuNZtxnyPz8EMHipMDTj+
VnYYgxc0lk121hNmE+ioS6Ls3IIhEbLNclWa8cLjD6rs5BaxSeOcgnjxlNJb9EYaehrzqRBJYovA
aMsZr2CRn0Xvbv7aN3T/W3IgxPdgvUyQ1H0ASI722iLHjHOL4uaLu/xQkI9RQvB4zqhtxkTf1rhJ
7Dp6ykaSXuN+0/lfeVKts5azypjEm/ncH278gMDB0N5X7HZ5Ol5MkAlkAZgbK7X/xNG9qVODsj8G
KCCNEgVDQntcJdNuYFvtR0y1IyAiCCXV2B5IdF7XvLLTILeKQAnkmDa51cN9PpSg01FYVbb/WZCr
RmzkYyztRVWfGWiuOrRLpRs/F8ZRJ7LapU6wIm01MHOsEPNVb6P/Vhf5W6cNSymyh5rMB+Ey5MPc
Q5dold9IbANQEyy9JFpONEJLy7nvKMeZmcKgvU0NtLikrQ4+BtRaf47i+jWy4XM546Jl8ZZgMaoP
bybzG/m1KpwDHJtlQQpCwIFV0PYyI1zEEKtrABiaJ1EwB3iFESH0kqZ7twkicom6a5zAwRtXmk9x
YViXmmaWxVjewuHpBhenYenS+3We4KpVqzoQz+SHLYyq3BUUxCEAKs+RYOVDdGq0Fij3NLp3KKVT
GDuqDc+RdbPzZjvpzJzUKuU/EV57L4Ktu1G54FIBd9vg6WtaDlT6W4djrmh6vB1bu6XZBFKzYW83
7O6dLI1lvIVPwbbdrVJPQvClLjF8nMLId3PHek54A3LKWLuegUmMfIW3FGTG1aLbJlp8NinCKZPg
+6+yrF53dfPMEd8TIS/JMTMaLqv2MM/f444hpDFnCXacFFIfd0IDVgYfzPQ1jt9MMw+J5qP8OBPe
sot+fsLY5JvZCZonGATrMGPAXpinDClpaR1DYUDT5WJDRkLu8zoMvmzVr8eczhhUqjF+Yv1fNG5w
Rin+1sYPfcoRBB0j3o87n5rFMYY7RXfASpwbvNc1xHTk0eRSUwMlJKP6BoqMmt1REQ6XTExLjeRt
lj0pjehgQjIGUZ78OJ+jD+kS3koIjwVrWV/reyS0K3cC9aT9yZORn4tIVxPTY9SxHEz9ATTfq85R
KBZoJkzGmZrcVEa2zT2Bpby5HyDMsadUA7njUUWbpGHAZYb07LTjrJLWiHiEIuB01DZhdXPBZJC8
u9TJRMQYgEdhTzx0u/IG9Rnm9cN8tNIRnCxDX+0r/DeeUKjDy2CB6n5lEJs7YP7PQQGI+Ggg120D
d8/iwnUDMJH4cwZ83P/dEYbOueEezmERyvBYkEkeQEYpXJJYKntro2emxqxV/SMQDMZtcyQa66Gh
Fhj9c5BfXUiug5b+Kad8Y30N4dVq2r07qEuewzrEnoSRtOeOg6vBzAZdmDHuNVvcW91wZM52ajBX
pE0FUcxYmH7ccvIu9nm/Y9O6St26toQNWgoA6fBgTuARks79DiliI/Xi2DVrZbKBDfWEj2IXIZRo
m81AY9SmiHS8L2GV8J6YXIp7enq5Z25yo3yK+3HXfxam3EoMQNhw947h8VIn465xwETK+k159GIm
pjXPg7bzqEkIpjiGJHpNurmJ6ls8uC/xWJwrk7CA+f2Bi2y5B9t9nkMDB326ytkpM890uD1c+ltM
TXLRXoXbr1L3NSy21vSdjtmmY1rhhEAY4uw7VvmjycUvcDdw43FUJ8QNSgra6BDETTI221Gb0FCr
g94i0GrFJ0zVO4BKrQgfRIIhzOoPukJDAwZT76JdZyGq7dJLmzo7nWF0gGwVA8i5oE/pkKKSMvWO
eX2qjRmKx7AHQGR3W2KXsYNhCbJSZPnhUs/vsjk6tkk3WJCYc8FHOOhsAuZ30M94CUJJaBgJ8p/i
JzyEril3SQmhCI+K9MNHr/e2TVdduvLTJenDDLn1KQ8qeDtdsjfofxGjsjLb+7asrsCbqUbV2mlg
oug6aezjNdPj12661jTqC+O7Vk/kZsKrSWYdAmvq1gjLQ2u1cONKNAoDAln2a/S8WlLucuqSpAy+
gpyTNYcfL5tegukiM+3brjeAr7dpNKEOe7Y7C2A5iuUPBBoAhPy7KVXgnv2vGPpJUb/l2UfE9A17
cliMqy7KryF80iMd+l0bZMu4Qne/oZDK8UBH5XOv34BLAVhlXIP6yAje5DgXXMHa+RBJu1VAfzR0
ZUFKtnzEz9bfOfK9V5zRMT5i8IEejvcxp9WZ0Q+lj83Mj63oUkw0fcW4QLmXWS3N7ffEgq2XvRsF
vtJYvmgSkub4WvvfTa6vWgpnv915zUdSDluhOFRr2j2nVJ1BExzuvXReEGpt6oIxv4eGmGNvkZyK
+jbJ9F44D70r/gjnLh3UmsH9IlAIY+RPktsnSDUL3JVlFfzJkckaKl5rpQAmDFhbED7IIuVPPwbb
/JDubQJ4baA9HLe3lfUzhgLXqdg72Ogy48ksHgFWQvETKGHJAm4Y1oJ2hEmEvLDYd9ShcNdQn8eb
eTzf4QTxqstsc3N0fW2ymIVol9Ms37iESWEM/BMa0Oiz/j4L4qUtERYxgBDlxu8ZKYzY65yHJmd3
c+/M1L7NvqW8QpLKzH0ACaEVzcaOqh0YmMPw7ZeAKhXgjWhoVgGWBGXXKw0Z3YJhJNwZa4OUa58E
Gq2+/jMClEGthxe59oiLpfsL38XfxR0pIvv6iUGL4ACa7robv6k/acfhMuAKlvFdlN4QgiM/FZVN
O+bZD69xBwjvS6PjFmzo2fbeY9hdp2nbJ6coxO+2ku9eMcO43gqEeapm7mlUa1Gz0h2gF+5NVhrn
xxi8jcV83YLg37BjueOp09XSAbHcNVxb1zCah/Xeg5PTkBqSE9PLsY6PleVtwe8d3YZ+kv2FHICL
B/29x/GA+KqupinZODfuKc7HHfdVuCVdgAZNc7W6n1xoqDbOhCbuYWJRe5hPoR52i76+EqnQBs1R
sqFXA1bZfmmIaxuWm6EVF/cYt08OEI/EeAroa46Z3KPVl9kB4OKKRCZGR8eakWPGSNS9tPz0oR4+
NTMTWzs0mmsxvGfk+hCBFlyQSeQrAarMUbVHHnN87MbaOEShinl/qFKIB8qgd3FqlwgSxtReayhY
unFsnwN+E7y1tOchQ41q1dEaghOEjoMoRGOn9/mj9NAOa1W0mpI6v05Bo91Q1a38qYa9geVmbcel
tw4SHVKi5VqMZOmPkPUJMAGX+MpFUoB+ZSm8fO01KLiz1MbvDxtrBLz1pJVbPK8tAHBWhMaVxmHQ
g4tywI8NUNpYsoUVEWBT/WlR3jF5z14N3Z+IFt/D1ok2fmj+MBP6o1Qen0lSW7HgBwcNPPrJh6TI
8M6jagS4jrrhEAH4InhyspGIl+U5FHZGDkWTMtahzDX9LnixrQ4WIFyi7e/DRoIci7wSZej8LN6A
nR6P5j3ZDdkjunaHk32DeOYzLtAC6F08XkE/OcektdBEi5z7x6YPZs+RHbLNbwl1yh5fjOYST1U6
VzeBxtW2U7zJ7QmxslPoqzmqeFuMHh2M3LWPtIC/ImuEHme67zopDRyveqJwTE0cmzIEgphMwbIi
jQK+mB7DQqnsD0L5tGPLaOnoFeonB5S5aZSWrZQeIx6delye0Jpwf3nDri6pIkZjanb9yCxv8Dp7
58nszhvGih9qz0Fggb/pbJD8qkKRYqBu9GYoQNeVFarbOjk6TVzidCglnRdTENitBH9gd6vNodhk
TbeKQgCP4dyb01zQqmk7GocgzZ1dDY4uyYRzlHgXCJ9fRIW0jxkyWS7D5q7KwwKzL/5JzqOgZ6L+
CnTYPbQ13W9fI0jQtQ1rm4VBdAqji91P+rFQz5HrlCcQjIaKUM2YpsLfSp9Mz4FiSz2i7+BPSN9U
Ve3zYAdNDjcQZqONlTfvXtSBV2XDdWKwkVYQ1UvX4cLWmEXeTerGC2cftXo5RFG9n7iAIXRC1Ddc
Gs+ontI0t8+29gPfhEWsKN+QmU8oYMRdA3yTI2DAZE8Z7m6SbEOYg84Tpp1JbBLd/xy0Eg5mSy0Z
lv0htBKW8rJ4J+AsP9fC3+lTne0Dp/juRzry6LUhBvnRsRnEwZGY/By/KtaxYa1z2KtrSlXaaiJN
tm3WHdjaiLYvT8KHmRFqjM7CLgmPDPZg3oDB8Uz/WY0Fbs5EUdcSU7NQavRQRW0nX/m7VnBiL6xj
Ndmw7XG9MYm3UWER2x5XA0IIcH3DlMyyQqgGYZ3uQzwy2L76Mz5pDE/UDNW+TumDWfncbo8wG/YS
Y0fqaVhEmMSPBWHwYJ00bfSxvpDOXhU7aYDfyeRbO1O83dnCaE3Voy2qGaXTmduhap5cEzNbnJVX
6H6MDYpBg3OcWyc7f2qgY+87B+EmDcZtkdJeK8AvVgUYvcA6p0obd6VNB8nsIMXCgSc3gV2UhAvW
qsxi/ioApE4TpyJHAYkYAJxCM90wewOHOoYDXTsdGWiElrxClelbfv3icKDZaaG96mcjbKQo9pIs
mkM9GN0GQ3Ex0lkEw5KshSrcyN5Q1y5suiuy4k+rjpP9BJojyI1zVsNxyboxwkqFyitiy3LTu4mL
YYFOy1tmEzLeJoIr6BXup22woiehPleOAUeljDCdTEKrBj7ESNaZV4f0sVbZM9g2JpvY5quwHTau
0eO/lyHhHaJ/MULivMo80QjLfSwjrbqYYfRtJRaxdXhLUbUKuWqUDZAtoVGhFUAAVCR3I8aVpwTz
oSf7aWWIArdp5Nx7giGaObcsWu85ampnbVjqq0o75tGdRpjODvFrtjQT3V5pSMfyDP8+qLJoM5D6
wdnJ4/bNlFhrqfgisYF2gYGXEFhFhLIeQUozagBhfYhso+m+GqrFLgRkfO87eGNp9S3igwDKdaKR
vqoVAxwvB3JotcaTFTq4Mrx+WNja8KVHJsS4KHdQc+dPE0VYSqMWqhHvVR7UWzGd9YxyrS+R6kFp
woVN7o+pPGz4JXTSX6Z9rqpjGQ5/3EammMYpT2oT+Wo2m0Onov/qSV09M2suzrH+MwSDe/D1wdmW
k7zThyQ5SAeUrVDxSdQVfSDdXI/AwxfRBMu3YwDHyRgXtxr7PTTI40jT60R+suOjDvEb7SGk9b33
2mRZlxjcS0A9C+sD85K7mK/xyu+/EqF/ikI/mEHv065zyv3EjDpBKxQk9gPSDzuBTx5KzECOGO8R
lVk3r3ofA0LnA8fC/AnzLRio2VSoO4vYqNc4sXqoj7W/rmbzejCwNalsq5utA+xOO/CeaWtPy9OV
S5+9rYqLX1ao1tlc1pLxuWFSu4SZIuYKHnPUIwuGemZRCNTdIXRgX2SI1mQ8eZsg9WDDWwJHOeAY
M0kKchIGMiCTfhES4Dtf5JfJBtslaGyhSmtw/91Xwgx2AkWbLIH7FwRDylScUIO+ubKktZx6yyko
0zOtyG5petfIs9NjpfsMJMeqwrBAuketwUoQL85gHbK8cLFbSfaCoN3GPe7lkVRpb+x9kHNZSVVb
uxhEFJRNaVCGF2ibPKm1+9RDK9i+t6W0zlZBTk2DYs2X5aVyjRi3Mgcz9qdixQAqox8fBOtUlOJA
uOubrXc4fVNWzkhQnsWFAR+PUU49tO9h2/6ktuQEnRPoqOfNThs5WQgcSGuQ64kBjqzxmkMWoNLW
gyZae9T7Vh6GG810vstAvsS1sebpcMma7259DdVbmum4OBnP4iJ9S2u3P06te48Az8a+Bm/UcQnC
NW3uJdU5+BBRAHoVn28ZX44umd8WTkbLt51FlQzgKqBx4FPBLe+6DfVfWH3RULol6QxQGgJ7pzKs
a4koLZgLsqSniMM1hED6OcLemj01dYZEMiRUtFNluw0T47EpE/ucE6kA4gYhrM+ZgJYQM8Y7dPln
0Nbmkx8wee1tAMiqsT5gUul7AicZtE2Bd55mGXZP8WB3xi4tffNoo9KJ+RmnEuXJ0uLriWsZ293I
voksOXsGSphtKpi/ONKCq1ZBfpySibemhKdrNB+aJ16DuONYAwHQKaoaPQR9yLoaNpWJfyNuEUXS
twAyrVwg+RFUYWrmprPbe6YOe51ALCxM3iGMAfCbEbQvyn3Qs5SOqypzevjKg9jUrj3D28yThiaE
SSsZ7W1OJS31PS8h4rOWMbmMIiCRmROunMHH8Zpw9QD7xQBoXXX6J4sojUhuDpxso6fXuiqtp9qF
yVYAWI0MEa9Hjj+vifYe2sPwRutekCqw0grkZ3XaVYc2Ry1hGcYzpoCHinPllRzbg03tcAGMf2Hy
0204qpFQil4JSwaK+obfqBzlZnJQAwDmBprnyIZby2EG0Jw7szhNNnaKEfzqUmqOTi2amqiiBf1Y
fzLfYar+GcaXrh2ccxvLdsXZvayMr3zItPOIiEG3GV/aWnCGHtEcbYhculMhty4coB8UBtEQnaXL
8NFOvaOuiTd/QLVHkUkvUZ8NCd7TqLK5RdhDVxyTe9o8NDa16iQdHy4ivDhg696hDLR9J6hb0CGr
tZGyE/WJeRyGNrkyaV0SnPpWQlZHj7OeHFh6/ZwK3nkCnXOEWg4Om9d5dCtIxbuTU4fCPQre+t7P
Tt54I5kwQEcyB6NIOk0ZBXmceMbKqlucsyLs9pGbriyQWOi8TpgF4Pjo3RsG+P0Ypeam8cevXBP2
VkbHjpSr3GKQ07rmQtkOY/Vc/RCvgqclosvUofPNHSQ7kUL5y9sHHMKoTmSw4olgdVsmZv3euxYF
RuEDOgveDXd8Yu/cNhTjO2dk7eoVSDSzJfzNyCPE5y38UqPD4No3pTjXTA3zIRlgXDv7tB5ZsRD1
au704OiFd80GYwUuUbKBj4B4W5r5AEuIfOLUEuQ1Iia4Vgh8032m3FkbEb2FKjCvEoFTKUKAbbU+
7vCuQSgx++eyxZQZWcBl8lnn6OrD3o0B7+ZuRuDrOHy1Gg19BCJgqmPdWSWYe/SwuWcCCDQJUOSu
543Gg581sj1JX23MiF+X8IGzpQy1nZQdo/b1kNDE5bgTma9j6zQZmNic+biUCV/TzG2u4k1pPKB2
R0GCBnaRVMkHQnEm9MIjYi7zrrWdPIQ1MlWTRWYVOinRBbUGMnCAAGjIWm1dz/4ybBLk4zCH3155
J4IzJfl1yaoajGk1kLi7opt5DMy2fIvQ5CVeVVMEpAUiAO/OEAIv/H4QmBzaFhzMRCbTUKMopBO7
irifF1k+k6uS8IeUI9glMSKlScLsHXDj9n2zlejuKtO6lEPzrAWCdJ8yvDkW2sQksBg4o9lt5dC/
uJD2WziwfcA8hSKIXAu9GbBbhf0GrTT23rw+NQr9iuE0e31yfmoIbqtgwtVOY2cVeB35tBqlyjCo
xeBVxpp6BhlnfOzHFvZOWFyAQvpAFrbJaGNywbOJ0/2T7C4PlmFx5DoxN3/VyCwg46cL1qF+rwt5
KrEnYp1b1RiMVnJq0cVEB6tW/aZnldwVyMsaKO2rYERICW+mXaFDHpbp5O3+WqSxAVSHLFw4B9Gq
8ThUlBKItQ2m3EF/iyO1lailk+gtF/eljzCliBoCCI1Hz3f63f8nvf5vkl51m5TV/znq9fwn/dNH
xLr+/r/2X//+l99v+M+UV/tvpKa5hmYbjm6YmiX/kfJqGn9zuC8JHvBskw7Af2W8Cu9vpiM5kVia
7RrG/K+//FtTMKv8978IXf5t/tr/Q7Lr/N3/kuvq6qbp6AAbdZQcLlAsh3TZ8vPPPct+w6/+1wC4
ucS8z9xjzMgX8oriUbhptzNzDkpj7+aPlbK7a9Hbx98nowQf4ACPJbMiAQ/xHx9yvxHnaD7uJraY
4bX/eIJiTZxDN3UOzMKnnWy0yxgH5i6GAQ94pLjQysHLaPevWm05u6Yi5Pv3YVoJZlQJBy29apxH
J4w3SmTDK0eiZC8VgCUMgZd/ea/u/p5n+2+5yu7Iymj5Aw13fjf/+wviaraj2brUTEu3pDu/YP/y
ghTCqExTTJz/KvEUDnF0jDs6WnWTztFIYCvj+UPa4BiKxuRWWdyzqpvDvM2iP/RtzMkDOU3cRfs+
7l4Ks+wAPsXflchXgZ8yobasipE1OrgW9iMr/js9z6fYAY7l5NrD2DangtgMt4b5AFVvkdYFmbmw
4ZTDgCkxCLFhItpO096L0RMOAe3lUbdvsWm+irZKTz2zyZqcgE2aFACcB/A5oJdq2igGGWEE5W0Z
nhOESvW8YOtZ+yNNERV0nPMd01+mqToOYoIdZLN5eWXWrGOroWHfqv1ghNu5AwEjyh8WY6Ue64AK
u4nOHtUXxJNxyRkpOZVqB1qLsZLFNu67FAmRu3VDa9/5/OGtxaS4EB+yBUIosUnoRnFyUzZcAdph
DN1+nSkLFy1zCPSDcpuCs8by3UuOkMvGJvAqbAnb0EXwpWqLry4ihhjlydCsVwthRVkzaatjUFsW
vA1YjT7uRfEZZYwQpuJPnFy1ODvEcRpQNaCQHbBxF1yJ9niJ/fGQoxOKjeZubPMBcQx5onRDlSk2
eZI+mw65DRlUmh3BKHmuI3eG4QRjHM8xfGZObvDv6R/uZeY/lKkE5anqnavc5DR7MsC/cyIoPfTF
nNWBC8WQdNAJy1h+6sw+xISdEhllysUCFrDWUWOXuEGqukCnOdk+ETW4rPq5F27Ah3cZ+qY+yjvb
09cuZ4zSpLsUlYyMm9ljT+oOuhb2rmoI1hypJYZCcy36aOB8z89D3Zcv/da4l6O4clYNF4SAkPHj
c5wYLeJsSceNKIRU69zrFbEOU6w/S6AUygdh2oPHNLgSBlVKcLLJKizrey/wTSp/pNRoWM6GRNWi
fByjVlHSJzHsYknWKBAT61gqPKqkDnD5dZhl66p+i0IJoa7ZW9CPW9tkjKslWHercwNEe1UK8u58
Wsng45Dg4Z57Y86PzGqmjLgEeCTqzNA5RmIT2+znTAgJ1bMByNScCE7RdAVsJpduiQhDb8wrlKGB
XmL6lZoNsVexwK2FO2aK9H0fePeWSUgdTdppdOtdbqCsS/LqS2YGc9wer4hrVo/dGHKZeUdstycd
Lj8OhAqBQMtlRGLNTKjAh96gLR88oJThrU9gbE826qVBHl1aUkTcmovUZtRGgPvNgdaAljeM2tf5
TKmHKXxzHQMuzfCBlRgWRvIUZMxnFcd8ukJc3gS6rgvgM1BytENRlrAL8QwuKYiCgZ6HEBdlJh9C
Yh7BJIPvwS1OVg32mCQ8dycQRuqhtSBrNjq7Y/+APPIKV6Tc2A5KyMFjdCbFIbDGx0QQ9SEsOq59
iVA7abtyMS4nadcnH8fukGgk1lTGZ6ZKCIbaT59x1rKVdq4j9dB3wF6Ahh3SwZ4TH7jdZ+dcpPvh
sUmCPzoj/kNt9J9dmXnYVe0bYUwsvOg9l4WrS6YKJUEtFfMmsrFLn84OOncN2OmO8NBzGsNLod9q
zi/IP551OHavJiHcxe8Xe3mOSGCI4ElmtMBwltj+gsuvXEnasXhTg+Jkz/9yyJzEk4lkUTObt4LS
bV+D0wEQRvCFjywAne8HhfS0QXG96cRjGbTsU0FZg2qeQDzN/wpiYHisc5AeDLwc86f++UESleUi
ocUwPyIRSRifRVFLDg8mNpLxHrWG5V5hTD78PjRGo1hPfqiBzeTZqg6eitQkhMkFOFgWFX5XhAxn
FZUfv4/qWKL8MKC5G57+iPJmgkvgo1eBsUeKm/bhdDjLMI/n4LK7/KBLMz/8/uufD3U9yw9RYzCF
JJAR1DMxycKpjyVetW0hqoe64RLUTFhDExFlQdHY324YvCdZZz1L2khksWbt2ZSuQy4HqmB6tvUu
HeY+aGSxYYbTZYSjWMQFimCgaS9+6726TlL8NNh6mdCSS/lFdAFxAUXnPgyaTSURVc5xzJ38pBW2
QJum91uTO2VVyZKoI5V4SJkuQ6tnP22vfTZh0T9TvYVrxnElLlx/j51OHXxuk63yqanz0FtZpfk5
NbU8uY4F9cbVtJ2VmftuZF1hMFDeo1T7DhIfBC0GC/JoUAV2xmPo46Dz47IgtN5GBAn2EqGOQLgh
jYuTBAiMUhFdPMALtOQMSQGG4D3SI+M95KcOOBDccnhiNazehw8PHbpuZuprlPELIND7ISiRpaRE
GIWx+OzBD9UDTug8omnR9sC3GF5ZB0MGROih00JvpKntIBtnaaUZrxRZees8cu5owKwBHhR/kDlR
lvqTDn6Si3kIDP/gmA5h96RgvgrwEDIKmk/eTPSDutHcykhR4teKSqt1Ad8MxLe3gXVx6YjaJRbp
fE+NNvL280LpoFOJyQFtYRGXdkinXnBl4lJWg6afM0HMTovy9a5XKHMw2TAMEoi/nTKhU5sa0z3a
E3cVvLtOPt1NDDQ2NrbJyzSfVfqo/AkJDlhpHmbT8CUNyh5OTx8v02GEpTI1GQRC/B8qlel+ih1z
7lRah7Sooeur/iVrxFtjxigFzA5YS2hHuwSX3rZMcXlxILyn8q0q0zkXSfHU93n5GJTDnkG0lgsY
32V7IUSW0nf4wef9JEyOQAX8pSWpB1ivWcqk4fTH8DNoWnGFgBZuzZ4hpCd9a+d05XM503sLeKJJ
EAAwswirbvzkEuazrQfUFYsSkVuDV0z7YmBQw/uqGfHWqQlx14tqWvfVLFKe+mvP8GGrayuI2BNx
pRHQWat4IIQh2an0iyAjWlhW85o6gcuhoo3gChnTAxb/bTdg7qeHpW0aWKSXMUteYCPSXLerK9C4
ceMbDu0TeZn60bzWqfunLZ0auBSlKBMLAMcOqXRtPazzIALZP5CnV91wVouVjg38MQAgBe4huffY
Qhn1l3fpPGOfsuBBZwpEb8Uj1NTkSh2BPF7AnyiZHYn0Agdgxew29rwk9kwfOJwhi3tNnKE7+G4Y
3drcfwExp2i4s6cGZq1dfz90qUUaRxnsU9Db+sT82BqNx1ajdRjMUYOaG0Hz7eFxZehpInjJC71y
65OajHQP6vmUtLxfJTHCGByFZDiEwp30ZXU0J6N76OwUvWfvvoFpKpZT6auH3w+RpDHiRse+a72z
MDPrkvbGg9k5L7EhzLsAW9xqmLIW6Vm0LpOhvcukVeGxteVaG9JqXVvIZaaRnqBobyHUy4zoj1OQ
IQjOWawvTgx7GzIkrq/2ztc0wNEZAXsJnJlDjDt4AWJd3iCVyBuxdNMm9iDZoVVABdSIeMcF3Z99
0aUcJTAPNiqu1gFxPVEQXlJLtowpOW3FEfBGXqGj7RQI4gcteGVUXmO21+z977NCESZmeOMDqcrD
nV4Pr79f5ZSZtVWCM3egISMfA4Iku7JjmCKS4oJBKglyi5/PA8vXcGlyOXe+nZ61qE8hpmfpOcMX
GsZnY/7E72drv8Cu+vtVlaXbG90lY+afX+/oLk//Pv771xTEW3q9bqx/P/f3p3//z//8nsinVRei
+vz9lPRH4+gSMRHEHLzq1pHHcv7w+9Ay067mcAcIwW2mhEYKz/x+TRhPiinT/D2WGbt///JacduK
ivbN7x+pTViY62A8eUkaIgGb//AM5PnFJRvm94n2wdb94K4yu/yOcaN/DI38FBtJfvf7gZYY9CWz
wF1Caw2Pf/sEEih+IK8P/jGPusQwH91xWzkt+A8vO+M46h4ru1BPSDeXoUd6cijlfYSF/IEMMGxs
rnX7faRjXYfO4/e734cW6/feYTjDfJGv7bpufMgBrZKXeRr4UZxE0/bMnRKtctd3P8Dbuljv7+XE
jDjO94GuVUDfsPxwNYDVsRaJB15G97L3eiyQm5sPhbJuhCZE/OoWABVjwhmiq80QaB+dAX8I0oRu
axepN++aHZwp+DFiG6/D5FgQI0NgSjUaLNRTCkWd8z1aNEXDioQv2aDQVj4peIDF/oO981qSHMuy
67/M+23iQoPGGTM63OEqpIfMeIGFhNYav8TP4I9xIbu6OyMyJ3NofKVZVZlVioDDIe655+y9dlHE
ysqoHRxhPsYRsvlgpcAS7CkaDl04gJzmUyLQ83HExfu+cHq36NJFXl7tKyERXQpQK7LN9u1I3lUr
GQrlnbC8UWIZDvMLXxPTVsFYkEe3fREgY/AbRuslhu94Vh6duPnoAB0tDeeD1dH6NvqWVy4gFKsJ
jkzP0CgPzk1qF5j5M14JQcusdKhs7PDboYYYY7Ut3JNAXhlRzxRyUG7Q9qN2O7Hq7DsDL1OmvNGR
eMF1uIk7QCeTChO2JetmZPBXosAm4Ng/Y/aDPRlLcWLi/gqn5BBqeP+iNjqb2AF6gd8dKwNqVg3K
hyS4ENKv6h9r+otBgjspUuLn76WPnA0i7JQGbWn6ZFdENfeovaMMk25iiiXXt8aJ0Zooog3EhxQR
gqoWvwzjuZLZg5+g94SZPIpH0lPPq4kWkT8/+aOyUYxwM4DoQrHzTcuVt7mfVtHVJMuW/JLy4IQ1
oiJ0t3WmrXGtvqtx8S6i/s0s6zuat9ARsEjL7l21BJMc6vbWKe7QAH8LyvA4F5ivJ5V0KaPK1ogs
TkaAy9mh/KYjr12YoZWjP+aB1adkD7VoSQEGv1OO1fJWZSDCXa1145OfRG8BzAluWzAmir5NOgS4
FU9IG0LC6OvqnYqfCYCF4cc6zQGdFeaO+07pHhFNPyJ5OFYBVqAgnNA9tShLDSbfgQQXalDRKwNv
gVy/ckTUbkEHnFLVaF3Fh25Ut6jaMIc6ufIStMXTbEZySxILSxbd22Vw8xAjRmAKgzgAJYeX3fY6
W80Sd61nzDT5RX8c2NYcO7oNXtYxzYwi/Auw342NtMKPDO0b6SzQHjsew7LD5ThW73S7iP+JYdxF
bV5toBp+A2V/7jt0Bxod7JucTFbGpEOEcUKXmD9kFeA3LdrW0n8L0uQxmrqruiE3hzf7nnAghs0B
6SAt47WBSd1IuFivVD7kNQLFOoGwfbJNPGRYdjqLwbvCENZeeCFZo7yoLeUt3PeymQ4YxM0rhUTL
Sle5TgrSPmat59ylH7KqD6LMGe2YBVAFI/NXUUMXrtCzxaX1rjDl6kRNa0psidd4LRUMIRM5e701
4wpdzxQjm5TIgH5WLtPkSlFUuCTZN+rcj8oxqrUBRyf1d6Gt6tdAhIkkjY2NH1IaT3UuDhiV70JI
RjpDmk3UUeayHcQQHqjgIAXO1KSrt91U39Zk2x+F1l7OeanSARDnaRuAe/HV6sHi+wathCR38kGN
kRugp6F5oe9sCQUYDsobzqOVyVvQrWilQQIKd2peBUfCvhjDagyqc3gi7H4mqwy2ojDPjEIcoyoj
3KRuGZ3aIwz6TrlCxW5tsRF92AHT2NCh3koblcKdUFsr0O4HzkvqJK8CAxA8y1JndQVyLtGGlwbe
T+Z+EEwy9CGWdZ8UdXiDpT4q9CfHUOVhyO3wOon0S6tFjZ9FSNCIKXRxYhbXdcbWb4aOhxcXX9o0
At1b65ngt2vEmdj8ZjcdDqVP25j4kTM2apjZ8zrx8pho53H4lhmEs8m8gBvenHUjy4Y9mPdKatyQ
lkTkcGZvnHaGuEi7FqTLUG9JmMRvViH51kGBF8i3PNW5glp8ia/OWkv0YJSSKRPnuvyoYmTeKfnz
SJzsm6Qll1oat0ZJcMMQY2kb1AinEI3MbMgf2hi5FBGqa6ewfHeaO3Qyanmv+pACSTY8lAqa8vlR
xALkG4N626igoo7dsGBSL2g9PDX8Ck5KwBbs+JENikbftgQBkG4RcNcjcgktOmsNj3w/tF4DCwW+
ImvknDg72Kp8tYyZkM0nDDfxQI/iPrb64DBIM14LMVwqRnWbIL9B90qGTOfP90Nzk4xAICzLgWdd
qgAxbFRzDctHJREe2sa5brJnmJIQIFjRw16Z5KZNKD9MKvw51NdM8tU9GRvreKhUHA+sV4qktUXl
T4taNGDB8A34pXKKTfOugbidcStjEcE5NCn0SHTHXKl6CbNbMSEEWeGFUja3pB4/0MG1tnXHnqZu
4qW6B0lJl5DVvWs14gJatsbV5YyVqXDSmtyzAg2kj4E1zFy77XbCqcZdmCPcFpayn6pYhWlePxGj
shBcBySMxl50Gopjx0Yuh/ZRGejZBTZKOi1BHM90vR1ketWY002rotYk1+I6LiNuplgqR4KpzK7R
vAq7INuHzEHAY91mGbbAtr9uMd2NnXKjDHawS+O9Fce9K0Il8QoiSkKTq9TpuAacOrzIyJRcgeqn
aVKGGyZ7xVk7Bw9OJu5bQP5FbFZuq4wPltXghZor0mycJ5psCM2S6HZMm9yLOlPfK/WDLnqdLE0L
p+siYU7MFzquEGMEahqTLx9W+wGv+4lxaAXpx1jtjK6uL9LlB9M9RHrIbQDwiV4willLGqGntczV
iQdGrA5eu4qUrdKRIumTMivjASrQpH8zQLBf8eD54P/WcQde1XFUL616oITKderjBc20v6tuXjrV
oJeINyDt0YQkNX82NR9NFBIEDzSgo9u9kunh1lx2+UUVAidvTlWvbOiBCqDnxz4PnLMwi98GhTdq
WctrnNB3jpoDGCpS4fa8k13D7yxPikHirWZ6YNr72hnN6xGv4RQsXRUwS6lzT8zFWYOC0yu66Spy
nkTKouaTyz708Iz9PkoJrV9QFLNXWUR3sYZfgT9ZM8IlRzZCiZDnEFwEtw6sfueuDRfH54qWFLrp
sX1z7HrJv1Fp34XjtyRvlPM5sZ5NM3zVoColqIFNApBzyGyI4l1SeR6snk1lOctt0aF3nKn+IxBp
8D7qy7yFctCF5is7A8CBYCV1Un0cAAmVba6sUXsjrGlBbJITNRIxXHD38xKBiObryjcCW2i1SCAn
ArNPgTS8Tqx9XCuodDsTzuOQ6OS/4D+cyN/xA+2WljZ9aF71aYj4iizXxCyfe7CAGgMoOJhuUk7X
FNY7PRXJzi4pDdLqLh+pqsRM9y4u6C02o/NB7zjzIqlS/LgsteJg5EVCgsBT7dTSJdRGrJsAjuwU
+NuyZ61Q2KEC+2fjYUFJhfmAAkBNkktbrDsB6bHLlcspo+lDQphWjdoDI0amSWIplwOWe9NiGuOp
Tcu0wRQfCANtTNsI3+kBrVFQ+K5UgRhYiaZtAuyjfekbLGvIuyEPeyoLWFODWRINYE9GeXii43Mp
x/xYYupC4gIhUrUgohTFKnozzXo6r/rwfbCL9loJjuWg25umkVz1aLlCERwqQXyLDga3ipYzexmd
e3w4tI7UpubFsRnrmiI3kSOOlu4lLBDDl4uAVGcr0C77qXAZEBS5emEJOgV2oRLMXh2UpBrckWwn
za+h6fdYp0N6h3nrPNOuMCCG0sLXlVMT69yvaP/3EZ3IFWGhm4T9ALOzapvAolrNUzsfCaeEoVKj
RqjQpiQR0t9M+GdFAKzKLEnp1QjqCpWQqZ9aBN6QTDita/RzI/0bKvgG4ipF5MrWRkywxNv7MLEp
KiqabdGTL7t9RsTtoSCNMOdtLvy2O9TEL680G66xMvPysMoZ/WDHzV8wOSuw0Ia5lW3q3OFI6QWx
Heff718L5AU6MIOqJJzoYrDAlPJDKb/ZkXE3FVSAgnzkjdCUapsa7V1Ly2eFjnuvOhbhDP5taVX2
JoiHu2LmWbXzDH3qqJ+iYJCoaDN0JirenaDf1DODmDJVEkaQymk2kutUn/1drQc4D/CwB5Nzl8a4
Pw0jZxKE1E8jJyERwP2oa5HBRHpyi0JQ0toDewxc4jEemOHxHUWQUgMaUGXUYgd1iMCGCpL5Nek7
AA/L9qUxCNxUCzCVYw1LaCxGBrF0Ufu+M1HWoGmNbiMbuwUzZaiJprMbjHtN0dKLaKAhSm4lEG8m
Oz7urD7bkvLH0syrQiX1by+H6hrMYVWl8660q8gzlPm2gnLj9UngdXHwJgwTPSNBRaOjvZZ1i4EP
1+5evgxx/Fy288vcmzARZ+y0dR9/Y1MJ6oJclRKLo9enNV+QBsNEYwt8mS/5faJ9YI/9olUS0Fk6
rU3VGN3JQYuEK/gZsQANTYAkekVoFm1rIAqKtlcl4OtW5/r5xgQbJ6KhC0YGxzOo6DyafcTRGsNG
pXcO3//Ts4b5JsA6Se4XYvyD5pBmNcf3LPliLQa2g3iYboac9nTOxNOyOxMrhNJxmwaXZag8zqbF
ML5OtpY+v6DarMz4fAqUBDxzS3p3cKwQ4h+yAXbjJLymDL7FfeJZoiRzL+EEGLu+5hNAomwSAP1V
dpGx5omuuQ7yKfVCYxoQ4WQ7Z2yxKlravI8Y383k3orR3xUSV3o98Vj43CJxgAwsdoJHtPzaVkGt
trOCnZNZ5LqHYbRVO/5DRvCNo1kegSvJtrOVN9oEO52WzypX27tAjqzGeN5tC6qT0i6XqUWsaYpL
m90dKzvtA0PO2MRx7wthnoF3IguZxBdTsnm0bTy4MMTzoNorCPATxlEOyQWrIdOfNAkJA/rVXcJ8
R2fusA3bTN/7tflNKxrYTH3vmRqSXrtcWt96+FiPd4K2zmWTx+EVzhtkuQCZO7Z/S7yPuRq04dTr
TGfH3IdYs8/M/jTPw0fO0K1jT74ZguGttvqLCHHgJihnfgDbk7xgfJ5YREAXNfu+LCL+qVPNK7C3
bmrxphgyE6uBiZDNZofRsH/3urBY9NUO80buLN8vjkEPisHCqLMi5Gxvk08wlzLm5dbvRlm+msas
7JLegT+sDesgFOwMcMSiK4ZBpq3ZrBm7TJLHGUCJWI9N9dRpATDEsY2wr5vAXtPLyknFhoiiaY0+
mWINF2xrLpHD/h7lLJ9zcT8nDq+UxL4Im3hchyPC69qR6IEBosseulQu6aGavoW4l1Rt1Z/z5wFn
f3Q5DEX9qC06FBZTk4YChazdbxTR7coiDtbanAPorYYbSa80xe6ltMmxFpBkJfwitjd8m30t4W1Z
iEoCRIQADCpQ2pdJD/akRArYqUS+xc8wNzT3Brk2fiZJ/0QNJgJdaCaAkFHOcvnRs1ZsjMJ8TGEJ
TmF/F6IuXREYUNcEMFQLq7cC/RwBPhFlx/pnzI+IA3S3DWV8aBkumCOyCSxUR0V2r+aAyDRQX4gM
Ria5sI7sSId4Q04PcA0I3+Aodmkjj7xMngzfuJtLwiVRiZD6wdY9rUzID7SnVknGVp0l8c4mJtRq
n3Bl0fjEJYLQmPhDoK0xAgf4yHZC5Ix/loQgsMUQQlIz6R46bNRLsiJdZ7TsM1IG3RH54mJ29rFY
YeKxlHRNXBllfk98Y5+aXqngGdB9dMKgc/Y4lNwwLU5qHqRnTdF+c0YSzLXMMQ9KQBmrgPYeVTXc
kAuVsDwAJmQi38umOGIyb1x6XNCsyyB8LAD6R6Br7BLRAKQ8y4iRApP6zrUJDqS9Y5tBtG5EjDob
6g3XIs6YnW3s0oSxcfgAU6XJe5XWQ3QWU6+ztdBXkTJ0Ow01qBtPJBCoek+EBFlAcyrqbdIS52fZ
7KmrIT9XA3zGYRzfTI2EO4mU2GSetpvq6D5p4mxrlulLlOEY65fI1ImAOb1bsoLna0JVxYZFj62n
xrhA6SombF4hMLX1hHEyV0nOE8c601Fm9EbzAK5YK6nkC0iPs4qEdWqQ+BfVnUYcM5wMJC60MTUG
cciBMu0QF+OdYo+cfE/xNxG/SlEhPK23obsJStUJiFEt4o9YOCchkulGKxMvQ/iLTV3rUaTPXpZW
0cYXDobOsi028JyRmmmL3omalI6f22ddRQhE357DcXjK2IWBMWF/PC/I9VTvA1dx/NBTWzgl/rQL
euW8m/qHLq+u/crxtwKf86Zp39NBwpfpYfERAYgY62QmNvcvg8mRTRysIUzMiZofjUECUFGB3TS+
uUG4W5H8hLnd6ulsp9K+LCLzpU8J/WKJs72OSSO1TaNeE2DA7R0HzUa3xVHVZrEjm+yYloKMtAoa
vGHealhpPJS9DAZMQm8tfsrgEDlnGLE34KRJ55RkHYmRfC63bAVotsrQbXEMHSBzNC52Dg87X/jS
BN3ZBGWvYW+M2cU6ho4A+x4DWh6R4kwJFRFcDzQiDOrX6mAydE/iox5bJ83Uhg0M8JsYS/yqCarO
DQl+xZ2kX/KkPVlROax8TeVyL0CBfqbLpyCsK3UGz8CfiAAkmohRDbvVI784A4phCtvZu4QodrWk
3W9YGRfOsfH+5Dp5psW3sjD2TZwzhUvVj0HA+KIMXdM+wabUQf5LTfJVEhuQLS0WbZcM8hL6QOpN
iUYjuauwx+ox6kZGdNgz3sbZIn4oQaUtarBNIxG9iQgeQrKXEzYam5hydR0JBsmqus5Q5+OdowUh
Wv0jB7ZCchE8kZA7ziU3D9wHtvs+BchrasYbcbPeGNFFYqCoqHO0y5Lr2m5g+YXxRjf9dqtlEjXc
nAB30pwEYrR467QZGnfCMH4M2AaUBmVo0rH/s6QP+ANfLy+kyTGTox8kl6RNMMvJDI9UKGcDBY6+
nJDvGh1ROoggbC273sgRwnzAVBYgJwDcwrOjBMeqbiANyngX2rCH0E8QeDO35bFTTsif0P3BULDq
5lACv1/VJSNtNFdXo1kQCRIGkket3FbwJ3KsmyzggN1b1F5Q3OiBotcRK1KNGaxXpnkwhLjCRjB1
rZuGoPBaUjCuel3ZWaOSrLuKviYAwTXlPlDWgYwTrU4eCuJm9J7ukcKhNQMxIf0HjMVNDRea9CgS
TZKcvQMyBpSFvMdX7PQgOiCB7eEoDcp5bm+kINUoSnFBc6Gia0NAYRI9M2wfL6UxheWNLxaEbosv
lWHUBJAPFhApHEFxGtEOaT7AqFS1bjssvZTwTyQFNLyiHToo3Uymj1fo1b5NCDFN9Zxn27TAlBrB
czyivI/UO6hq+CaJoaLf0ezFSPgUAy3StBcJv+6zJVKp/vVOnBPC0pNQ1yfrAj4hrpkFW5SAH+2U
dRXaAVsj53Ee9+kYf5BJc08487BtURKU5AWwLrMzAkgAgC9xSNuLC3ZE8U24mHjzbhT7TLTHhoCj
runlbiYyDA4JxAqwRKu885st/jrM8aH+LdBsik9V9bLkBR/lvKYwvCInBF+mRbqptvAiy6FwpWIQ
vV7dDh1o0Lx5Nib1m949mkXMzd0iCNSYWbN/1zL2S9mpmhTVDVTmBAJaMe2a6tyZnxrKKyypikMg
YulJel87f7TeSnWE92C70ow60jzSm14rn3GYsTMv97x+QFsrhK7UFtFXtVS0dTslV10IuZF5P+Pq
Pqf94TReTd2X9ClhLC15TnNfDHv8gZ5mlagLUglS7MwqQWxEJg0S22g/JKUnXoF434wGkb4MhVuw
IkZJ56GWr/AnQDOxJ1iG0HYTbrj/4p3FJs6VvfKcjekNYWDJTh1pViv04rIBDhyVzegyrt3zKA+V
FBsz5AbGAkgyXnMT4mdcpyP+5SznkgcqrphM6XbUgRWL4MGmj8790TNEQUPSkfLFQPOqwU+3bnwa
KjYJZ+J7hGj/VutIWfhiUHBf+kUabQvAsQmgk6Gl1RgmF2RclGuVd3QBQHe0WJ9q/aZl5UqRU5CS
RZlhISJfixzWhJOR2AR7Gf/zJrSaB5Qs1FJGjlMnZymz08TrGAqnFD4r3H4QFeb5qRvohkyc4VpF
r7qawFjOXU5geQb7BKnKdd0b7pwiN05H9awjaq7WuuIwxWgF7JwE7zSWhtsS7WYxwiSYkaqzP8G1
vFNNwKCNPRyw0Wg9ipaoStKDrbWPdROlF7DCb/CPeiE0gTUhFIWHqeSUwDgfGkzRNMuLbBh2bEvP
ZBoz/zsXBmz7mcm4Gze82xWLNCgzOykjniwF8qABbrd30A37lvpUAZgNS2IkjDFuqSjD82leZ7Ta
1IrSpmT5WTUHYZDgYYW1Sp+63E8O5CgHz+HRMVgf6eCeNUIRB6eUNU3DYi1ahxxY+Z6TJjZSxNhW
ty1Ffh0h/cSrPxt7Fb0UhiAs8Gl5CkGsJDh6eL+hXjRDYDTJgES9xQQzOx2xTHI6FEW0CAyNXavS
N5PZTWxT8yF2OKCj+ED+AB2qKUzPQqaznZZ8v5l4pJOZi7Oup8EubQFThQEPRJgWKCh7kAg6h0iG
dsOczWWKMpOai5TMLHFq4dtOGkFyPRp5BjD86yBe8msfuhSLZx3gSxMUYHldIHZWn6YEGfgEwdFN
RsRlgzPckG17JYAxqjJggKXprw2zBjXD9eKU0xHuzikzoJdoEbN9u2MpcLqnbmKT6Wsb9uWIw1rj
FffqraXp95PTkwrls+dRewZebLnYwyMFLNczW29KQLVygR+GQqn2Rc0qaOOAK8z2GgzlWSCnAkla
2m4yUrlzxih7QBkvPm1Pc9klTqVB34nWA9a9c31kxQtHHqHIxk0YhODuedv0k3ObSFKDE8iM0Bz2
ZJRYLlNNKh+UhjRVdHC51ohsSpRS2Q0hse+yJrgVjxLcQA1bnpmrS2le7s0SFRTOTZgXve3QLh0H
Ziu4uSonxqjYDbdx96gV5Grhd2+3gVa8j5rdbEQX7QO72oFZUS907J513W4YK4NjBbyRTrSSuFSZ
jYJTu9M720CDF+1iHbhhHbOf7YIrhhk9rxIKfKudkdUazZF09jfhQPbVgmVvKWFmLjGSQVB7qIpf
mp4ASxwQK8VnQYbgO26zkQTuqn6Z1OEBAWd3XPq9EWNswi27Q9u3rxNSuFXtd0RCxCavizaC7Tup
j5rZk2GGzzEp2OOYLU0MRcraW9414/epoAD+6oRaAnJRPeu/A+eIuFYzki2kAJfh5IwC1BqIU2i8
1YZzTU/0OsWQtmoMua3y2LPVjlES3g/0yWL9/61V/yVr1Q9mnfVz+/yXieriOXv/93/7n3X38vzJ
V8X/PDftv/8be5S/2aZhMtcyF1OVaWNiGt6//5al/E2hWrbYNegmLkMFu09e1It7SmK5Qv1sc+mZ
e1r0Fv5prOK36DoZqmPodHB4v/5feaw+W6wMw1zUZ6ptYzVQ+VHfLVg/OIp8atIsoyW2bprgpJOF
mAVMSJVylwb4KMM333AeBtV5+OHb+YWVSf/kY/rpqLry2cdEcd1YmoURG13YTpJ1UfSH/7cjyM9H
yIawqWN26es4poFbHXu2A78/Ara3H7xYf52Dpqq6aSrw9xTt8xFIsAXyv5jJ52HZthCkN9Zbm4Sy
3x/ms+Xr58MsX+UPF4j+Ztt3GoeZRp7n8U6698WU/OFcsPb94lwM3H8IdBz1q9HOsUeTQDAOgjdK
Zrt4fp0yDFJETp3//mw069eHcqQkZNWyzK+XXomBJjpOaqH2j7cpZbvKdiKDR79k6zpYXwt8QojZ
GBZ6DaBrSriefnsqXkXwyqBppWYj1ee5b3ohQX6gir1BfRRkSDNF9/S5vUWBRmbdWYvtYrphor4V
47slqdGYWlBeOIiJEkk5mExwsq3HnJkY1T7zHiivc4qwo1rL3Zga63pZFZ2PCRy6JJBVIJ7rOpgJ
dvE8lDMQ8WHVZD6JbUS2I1dQzLeeOjeZHwde/f5Z1RKYbYY7A3iFovX0jR4hjbiDYlCKhmslMzYZ
Whga77TSSIW51u0PekZUf+xFGszgyhm2FMj1pFnyfRQy3GVoV2jvjVjSxyGhCaavjCFfzDwu0r1V
bRd43cVuChnDdDcaeOEojQ8xNZrfvBX5vWacN0v62tKOxTcVo+rv4FYqU72K61cVVCg2DfOqnaCc
HEHtMrMf6dmygWXki8CaH0plChGBYrszbizTwa5HY1ljhxWhBtdbg68JvKEujy3VwSRvWprUhfLY
azDwKN95FAfj1SixTeCEivNu60PQ18vdaD2hx0mNuzF+VHQDKItFT3A3BKHrT90xQytmt5c6Er+E
fD0JqKZlo9kOj2bSbNL6tdxp/QwqLuBCvprso5qZeFUkAoIUjIr131/ExhV8W5iqcfbYS4vOiHVV
xP6FQfbeMF6bKFcSXNOWpTG7xFzQIysdYnPdqtoJfNUhpB+jlZS33cxNJb0I5BzRDArZASN89eUD
8Z45mkNDoD3YXFry8q6Bo54Fh3GHou4iSPpDgyNKE2iv8CfVAEZxIsC91/MzEQDoQQhJVnsBmUyp
tXcNclId4vjTuqPgyuW2CkaERhW6CagFQA12kjwDLTe8hAZQnU8EjhIjSh8oUpNDB2BjMEgsaNqT
rNVjq4AqQhOSQfes79XMpqnU35DddoziYFsP+pVZ9p6IulPSNbDlii1356J0o0AFYAvLQrcHz2kw
oEuK4J5OGg+HnmHUaR8i+uJ58hbU89agmpMvRjxeKr7OE0tQLmlsgOgIeXPsM5xNbpA2JMfAzk70
dIdBjEgezCTJICCUAXthiACllKEYUP7unEkWznWbK9OsjZKc5ir6xl5hrciI7EGIbZ040wea9MLX
Nxk3FxDbtYkAIHGIAYNMBURsCp4VJhZVXrjWyC06I5qefewZAyGe0V7qguggsRHYWxE6X4/ig/zp
vUxo8I9wMHwzuLf2giuOPPWcjcSTOnbYJhLhTaAnm059GvL8DO3j2gZpLtKbAsZgAeXIJHThOCfX
ts5z3YPJUS+zSOcUw63OlKcgsEPCd8NWuYD11wVTX6uHAQO1Bg3/mvM6DBTiCkX0kCFk4zHzvRKc
0vJTMC8ftPFmuQx5fGEkLx2eyoTxdRKCSmyDkzMqXlHhjaCBy/6J+AmFWWUcnfdwAH//cv/lqq79
69X+Zc1FY6QFipZZa63ZkY8Z2mfff/5/ex3/e/Be/FU2NN8N469FSXM+CNsv//sfZN7wz/9Y/s4/
/8znv/Ef59FrXTTFR/vbP7V9L5barfn6hz79ZI7+16dbSr5P/7P5XjRed+/1dHpvurT9h9F9+ZP/
1d/8q4i8nUqKyNeiyxm3nd6DqMg/FZOSRfQ/d/Xvm/r5f/+v9Ke/8U9bv2mic3IMRceoj4H/H/Wn
pv9NpTK1HVtnIqIZ8l/lp6b9TXUAAbCx1CwKn+bvnn7V+ZvOL5Poq0syHSxqnn+c9aer96+r+aOf
/fPtgufIdjTFcFTp8PMsYylxf6xsetNpK2Zg3KrKpZ4/t+gNf/ga/jrgjwdQlxLs7z76hW3w8xG+
1E5kJ4SKWZCF0a6nDdDNtbKZzqdN94QNLXK/ta59E/MY3aa78FzdabfpnX1h/eGh+Fzv/PwZlvru
x/oNnVY6lpwlQrZVdY5ddD394Tzl5yL++zF0lUvFjoFrjY7g8zGgQhMMkOEVr9eQXL3hoF2ij9iF
XrANzo1NvaE14s0bTMmu84fT+8VF/HToL0QCED3T6KPdcCfYeWSFNNnt7y+i/Fxn/3Vy7HgcndsE
//eXt4oxEg8Jj54jHEgvXcMIv9L3cjt5tQvhd4s+bhO7fzjmL24cXf3hmMtZ/3DRNCtLamidswvU
ZwWDZiPcdvWqr74BW1r7fzia9rnE/+sMl32YwlbQ1LTl0/xwtD626a8KMblrVODuE4bI1Tn/pHvV
VTfx+oXMkRVG+R1GOy/ZMtpw/VW9ej4wfXI/uqO9QUi7uv/9V/DLb52lSIf8wdOpLLf1D58JpZnl
x0wrXSZIQHVYP1Elx9np90f59Zn/6yhfblzAiEk+hD6dm9p2tWZbKUfJ2jXp+98fR13eJV/eBDov
HDY4lmLQyF9O94fTqZ2QbF6dA2WrYnNvbx8BYK2Afu1YzjeZ26+usPzuGeIcbq7/dDf9+qv8x7Gl
8mWzG6QxOTYWX6WKel45msHRyZ5/f37y9+dHX+Dz+SGcz5XZ5PzoJm2X95y2Czb+ut9Ut/itdn84
2vKJ//NvUyrLp/nh22zaMrcqHEquvY1W7yB9t9QWq2ZX/uHl8svLpumM6WxpGLblfHl5xg1mNrPj
q+s2j6SwrvfFltHB1tnoPABUMivcuTyPsYtDZTWs/vBg/urdpumIhfATO5Y0v9w0SmN0g0ZErBtq
97J5nsUf7v5lGf/8PTogbix65A67YYPx2OfvkfjaIbZDpoKoJ9f9vn1TIMYh0H4U9+Kg6mdiizjC
rd18W/zhEqo/nZuDjY2jqjYPBP2nL5ewMjQLEYEJx3GFAWL9BOef8Z/zml2A++CX8NCtVlcU4qlH
4JD5OKznjfunheuPn+Lrm89y0P3REXX79bAhQ+EDKzmeIK+5f1RcJhmr00k7mI/ls/9qPmoHZ2u4
4eb3N7P608385Zv48q6PLCxKec1n6DYlRHTUrZvsYtggEuMFsQ9Wr92aEVovNt2Z6qmrtz8c/qcn
dzk8RbOuGzqifuPL4efcbhRZLOyMlb+t9+2Zv7W3BM0/OatLAJSuPBiH+BSe4pP8gOfppX+4yX9+
xr58gC93OfrCmHhmYKbkne37vb8Nr/yt9Lr78NY8lB7CeJeoqTPuAptQIpyLbvTHJfDnCubLh/jy
oI/lGFRGzLeAx3Vb7q1H6XEdnqaN6d4GK3MNob8BZ76JeeL/tP7+9H52VIP2rE1Za+ISN788harV
9myrsa7WoxgYYTZvzpARG1Tl6R+eOqbfX554C3KftDhZ3iqa7Xw9FsMUIrXHtnaFA8Z03XdleCuA
JK+cjlYQKTDFjWym4imuNOuORCELuKQplWjTWRI8+ZjAXjmkJhJSzC+90W0M28y+xXECL9TCegNK
vUGIWFozRO3xXogxDrANLAD1PMiRqQSdWowrR2JYcEdEehafwRZeoVrmNyD3lfDmWZLoFIQo+vax
UvWYaHmpHfWgTjf6jL2IREEtP4+6yb8bpoSJltWoRxPbOWvpgGeGKcowPAEh4qYdEueQlX58o8+5
Rb9jrCUBOCF6i5UegqBkVJOid1fVGb13Q/YnENKgj05t1JsvUxmwmcQYqKrnKiaXD2t2wA7nNgPu
F4UdD82EvsmKDbiY4mQjR+73WR3DVlWskqkrpH9b0vabCKKWiKWEB7Ed/vYAuOB7fKcid1bXZPEe
fRlqAROeyroIOxBRDpP5MpLFU62J8oo2r7PPexnhuCMLucs1NO9F0Z/4uznSmlKiWKPlpOYxkk/H
bJ4xIWMQxu5LQF5R5KSdOE6DYdVpR36aBAsEfNEiJpFIhTen9FGfm0OVPPgmcR144kaYpkGGH8Eg
TwAij8FlBHaoc4w5y0HvFBbSgYJQE23Q7xIt6rdhmDl7vYWyXSqLaSgW2UPvdwb9SR+NecTGuu5t
Amhqo/jIrB5fMgFa/4e681qOHMmy7RdhDA7hAF5DC0YwqMl8gZFMElprfP0sZFXbkJEc0q7d+3LN
Wlh1VjUCgMPFOXuv7V2grCAinXyDdq7ZEo5Zre1KH7V8qGW/nIEI1yDHu1/L5soTFkVGy8fg3ANK
jM0UdJUlcWQDeYIwFs6xkPb8xLEG/4fnxHcc3GtN91TR05y7MiKzKXmS6JXXjsDIknqdPg8mIJba
JHg7INV7AeEgRmv0lwCr1wnCvCbUlTlU4w6nCEo1Qg6dGp+xpjQQYpMhL+Ze5af7AnalPwc6jGbY
bIfuuoBKfHI8R94rlZsA7SlLJPKVDJaFo2gIq+qJNGwDVRd2eYdzv5oPPaHNdUkVtxo6/Cqdaa4G
hTSvaiBGQelNdYuon+xKI5XbDA8RdoE8QYKNu1wOOuAFzA2MuIwPNsBAMtYEJaRZh0EoLDpgYwTp
lqMJxrPWeGIGIUe6gfQkajRalz28rD5RSCmveh3reVlBR3OwjCaJmGccl8FRhSMoYOFtohSqZa7W
6J4qktTbqkBx3QZi5zZ2sQSjwGffaqQiBjDStb7yoIApwr9zG9I6ZpWStjd9DPR1pKe5r2XOexeI
/+I6GY5ZKNo1kQ/VlTnyThZ24ceXVWN4iJNaNWmgHcMxQ29OubPK1XVDhLSFTJoiZBXgSSPrtLyr
9QyRNzykN5tPL5+Nnov2njAVeUHWCC1drzTWbo9tsC/cdptPWUp+ZSmPVZRr1yZ/wtBW/GNWdMRe
arIZFzAPaM6HCvm/VK6x1ed141D4Dh0qekp/HMFIrG2Co0nYjlN/PliB8Tv1jEm2mLONa9UqemVC
w/AWlCOeDlGbqyQzhhUKDHy9bumjuvSlfheMUq50WccrzG7dCX0v2xBFHhPHa7elV7sPoKuPaaZg
lsDv+darOw+TkolWQtqoJ2xqiuab6jxnKBgsYx93eLQdAjORf4iSBMEUL9l+AJBvpZQXffueY3R/
UQ+bpL10rZLkhWPTbQekzDWNaDLAyQ1YxDoGvlfRV7BdjUxZ0yDcqCB6kiPGMtV9D/KnNoPx9NxU
IeYo7XJyac/MwcaIJhej/z5KoCgBrl2hBavcvugwLCiDOQecv1HlQOjZRYsWcaSmXTIfDsWBQZZi
hq3k+xSC5LYYN/L7NijfVa0/+fHF6JDXtw2NXQI6QV1RMCaFtSJ9Q67pgZC+YGA1oxdv4CneCJYV
dCxj0S1qM7xCR70WjDSrF8UM2T55Dl7TLyMrjpbVxB5x6pVWrH3v1iyUZM/0JxjiHYmARbj1mAQW
XVrBPsXT1aR3Q52ukq7MEf1hUu2w9XqBv0fv8dSGxi0VCqS2WYD2tT8iK7vqU3DDjQPtyXlsa3KR
gUvIfWxs01SF3xZt7SzbNxakwHUZX1lT/8DDWfXmG8+KDWiOJYlsAHo1AgnGW9FbhIlX3CferYrG
e6/DMIy6VWEDaYNZsJK1Gs8z550Jde4mxPKhaLf16zYjWTKHl0tY7TupKic9DS7j/tJDzmcKzjr6
a9qgW3bkyNyGRsQAex5lbFW9PdIXgrOeOYzNJqlPgLBJNW6KKFpj4Rj9LTV/A5bDeFkJRCNrtNsN
Extna9t5sUm9i6yrRH2o41+RvmnBMrKA4CN87uvXUPqgyfHcONdEbC3bELptSLsm0HeoqKdYxmRv
2uhbaSzvUUhj0XwuEZ7Z+lGxXqeKueo/qniKLO+lbu8L+TuRyiaOr02dHQpGET1PacShnwMKpafX
IyE+zlgjYRazOr+lNrxI23apGTT8tlrVroc8JIB85bZgzJ6keq2wl7DtN/zSvJZxNoQu62l50/Ed
4SrwjU3RHHoY7kF3pFR88JvsiY3frCh/+RPbO9aOcV48OA3W08zWJo0LMvKTpVWLrvaOiay3bosn
8mpKjYhzuuJOneS7yG+MGeEwB1pO8966Im+MvohcyPzaLm/t7tGubtTgzqP+hj6qjgmVxGgA/X4e
Y7R1u+YYhBdx9uhhei43QfiWJ68JzlPNh/U7nJzilLr0IVN7LiF9+dj2RXXZEpYTyhWkPqhH3Q1m
xFXtZYeqL7G6NKsSa6pTl6jCTdJXu/KAiTaY1aZxA/VkZfXloR/i63xEcpY7R8cVd0YPP7QY7Ttf
qqc07x5No73wavPYdc1qzG1nHquGyGfsYiVtjFDMZIE9JaitRzWT/imr0D7beQj40F1afrLrpf1Q
F+a8E8AGRm1Fvs4CDPMKDtbc0LFMjkUN/jEiyKKwL71aeQhKcyEaYOd6TfydLu69xs4uFEci6KnS
/kqJbGSrZWja81StbRovNMu6XTWIhHzqAqtQAYN45riqcpU4glk4gezJtI6RBhUmzuEVf0mGT4x6
Odc0sAdWjoh00JD6Vpq7DhyZbUKBEMlh4xrcZU1uEn1Wug/YA/EyqpgcwHjLEGOGicZxCDrvxc1t
fPy6O7KBhkPZ26eW6LBu3sjc4PAArHaLLyJ5DkWhoeBV3QBtALVZRZ8ZmZ6NS4G4yd/AArcM8gaG
Zrwsy0F/KOCo37o6xqFZ67nJ7RD8aUTiru0Wqj6iKrREoVyT5DEmG3IAyuBeIkRTMRfB3nDQa1pF
Leed5PCxGPMRV1+hGfVtoDW0UUVdsUEG2BP9c3D8f92N+f+ozzKVJ/73NsvsjQTAt49dlunv/1fl
Y1tTZwRJqvOPkAdRzn9UPrbzXxqyCumocEBQOvIn/xH52PxD/GMO+2rDcdSpf/Fvp0WY/2XblqAx
Q1GYmCh6M/8HnZbPJ1zT5P8cKRHHJI6cFmWmszJrg9FSSF2tgNr5QH445ObNDl3r6sPzOP1TAPzY
b/nchvj3MkJSXaU5ZIJv/lzOGsaCPtQIJgf4HKsTfAnDX6Ui2RXWhryfucZMjSfv+4tqX16V5pbJ
JWlwOWdXjbg14WroSi2T2TZuw6VfNY9O1QMww0PiBDsp2Q17frFrwBzl+ppu2NFr/RNvAFhwMcyd
sLnTWuVSS7TnALOUcIJftJQvXRKjSasUInpwau8WpNlWccM5XehdXSn339/IVOj5n6LqP0/Pkaqh
IqTHvyWn+/xQVFUbO5eRm1fruAzWqSSdz1eevr+E/tU1bNugmkqvSBfW9OcfriE6nfBbp2dXYIfA
inALOzyzWutXtb9GuuDOiNaj3kLi2iwbUL80+pWIgGgA8bowGsQnFRbWRt56Vonu/YZ5ZpVbqyw0
JsoR/nQQV8G+yYdl2ZtXWnitx6vpSWsImaFCh4tSZuRrqAm7YXPxw81NL/qvBygcwYw8scLNszqO
b5jZGMmiAjhpHeusQyi+F03JPj68zWP9CojP78i2jjqvMYshpoTdoa2tdSs5mBMRm5BoWlrOMmDv
pbHdtSMJSii5MNLmMOb5trN3QspjK0HtxmbxFPTG2iaCsBvMY9B3l74TPqld+gP1e+rC/n1bhBcx
T6g6FaWz0r5iopSLLd6ZlgLFoFY3M1l2JppWNKtFc1TMfKmZ0FT1iYcZ6weUoqca55kLINlQp1z4
KJp3Wrv8/nlPk8bHx22qKpX/6atD2oh6+Xy8DqFD7Dtbw4CCqWrvm6HaaPltVdhQuocVQKTZ9xfU
z6exP1fUNUQRfOk2+/jPo1fCTUVN71fIS7ikdjuO6pNFNESZhNfwWldiUJ88cUUBY+5PWwkOQWSX
UK3aQuQgSTK4cct6kxHhnXkJ9aLsElXvCYzi3MqwwLjhtZOQmJhdRIOxNosG2YW3ooCwF8pwjxYb
CQsUSKpuj25QvP5wc5/L0DxGHqfpmLTENf5N2/3zzbF5ckq68HCZ7PoWL9UsK1U5h8sV6QtaCMAj
KyBVvMiWg0Q/kkhvOdug9NdxkXqLBOXPHFrTLjXiQ5/WGxTvl04kH12dnQyYC+KOqC5wQlbmavvY
GI6LjxDchmpHOzUs8eBWBJN/f0949r8YI4JZlGVORQJrTH/+Yb4xIRPEcYRds7XhPVQJ+3zqFr+o
lDwg6be20OkuApeQd/Bn8bLDSRLDEcCxCmGDTe1Fl9wo/R7hv37ysTHOROgsNRe3jE9IHmQDf9FG
xi8X0uhFGFOAy8ISq+vghZuUI4yvwh9OBc556CPo5UX5u/bAywgmAIqIJC6nzbXd209y8iylJWWy
ssQqaIkLPy75gEhZdcwOIhNw99r3jr1VcyooY7jvwXoU9q92sN9il0jxHs5rOSX+6fYdYiXqksF1
lo4WJDcMikn1HLJ9W0rVGuc4v4EONeBZbHlv4m7MRbQwZHLRyRWak3cOeaVPGl3jApAhlehXpBAy
1qaVslCHfj2G7XOEP3ROUHJnwYuIrZb9vG6jV+8V7HJl8ktV1lESHVKpQQqjDKU0/cnu0B5WgfVq
toBj3HEkdpdELsU2Qlo7gq9hJrx+gSuXyMOqIpPUCn6HTfgIp09tu2YWB/7ccPBiFeK+D5VfWegc
KrLEUrCnlAuYRNE53HX+EtjsbwyvODNvZEnEDrFhhR7fNWZD/d5KLqOTpCAEuJ0rhVYJ6TvPEdFF
eCH0eVVj1xXKjVHIkeJBz2CIukPRw00SLbZBLUALSMFpZhB/h4SQOLDKv3Lj9F7iKHGzhMNTD7+n
vtS6BKKeQnAslCHSp1QyyEJqXa5DzcjKtn1eQAQhfmLV5nep8oDxgP4OA0yWzUHR0nQekmYztIQt
Jmr04nmE/hZQljGikTqxGSDBJVn23LcAaRLnkKn11nGbpdCiVa+JS18SOGqT/BU86NjMx8wlujgg
qmcaXsNUXum04loo4geFrTOtB+fzsmmwCTMsQc/yfF7OyP6J26QqmRgAvWRd+hZ15FsEeI2zmE8k
Nk5Ao/Ne3aqFCWRgCK7TGPiu7XJEsEgUK3xvA+KlWjQYfOFmPgoLVAM2EjxTDiqz9JDErCgpJWqq
KAs4Dzdj35xcckdnjWE/VRUAz5psPo89J+00Ajf1+KkPKSAlHsmtapstCHBO52rg7tNau+sa3YHm
5z9rExmzgoaOU9HNZ32M618n2zIIn0hNX0mleNWUKaU+6w6IQt4ayE+kRNjzWtGeym4qWcXghAPA
sFHw7ozm5dD1ZJDPSuO6kXIDlyaI3EtsMvxW0FxkvklILp37ZCaQYKA6SwJH5n2ZkWZdeqTRxfHr
GITXlMfXY+BdN6bGYTBv7sKZpXAYpZKw7tgXjBXA8lzyOBNiyX+YRaeZ/68XaiHcokWockg40w9A
/OixTcUlcdn5A6Xm6yhU5oW9J+60RdanwCLrRkj59q7iWWvOoYMrkdgYVqzO3IEarmaUoSiJxG8/
/LKvFmRcDYjBaNHTzzr7ZaqelSKv83KtjSQaQLPdZCGJQE0XlZQ/wH6OA8WKceGyg5nFFhx2mUW/
FOexcF1v3gBFA8dw+f2P+uJpGUCTEEFNYqG/fpM7VmYdU9Re03A6mQ2JHnlsgJ2t1sZonIiO+P39
9cQXC7fUVGwcsJpsQS/x8xonHIqTtTOWcG2y18zQAVPq1k6tlCuwHzsCR+7cXByMiMx5PV1/f/Ev
bpZrE1JhCYJ72Dh8vjbG2xB/E0xBxBibWrZ3Cu/AkSFiWCBymgFg8fsLnqmx/mxTMKbwxi3VJBng
zwnj44reKURIoMBea1b+Vvng6ir/VIbYmUYYUY5Ji7i3jiyucHX78TjG6wpLBIvfWy34B5Loh33T
l08AkQYHPzIitfNtkyzs1iodhmBb7dT0qCBFZtMxNyrnGPrD6oe7/9ys//fuccGouHUm2dvZDtRB
jVK7blquc1N9ikhcDbvsQuerG23l9wgJ0hLxQ9clD3biv9Q4z3KCUubf/4g/crCz+UBqKMU0KdHE
SPN8wEEXHfsSE16EvYtFn8APOp+/I39DiAkxCLIGIRRr20IaN6EF0qYK760wfU4VHNg21Se4uSFd
WNgZ1qBuc5E7i6IVN5EdPxgY/DXTCXdGCzbMg3MIVEyOZTsb4/qkQ/df9168qgP8AEWMx1JXmIJt
Xvv3N/n1OEO1qqJBs/4+1csGuXfq+XxVuXFj+Uz6fSpugOAvqvaia6C3ZF1Atknuvxpqc2IdvQUx
DoHGW9ZEN2RYhX/4Sed1BuZeSQFHNzSEM8RCTGPjw8i3XBI9S8ptnD7C69rp1qZD8rarbcMoe+po
xPWAnHoZ1D9cdxpT56+bGAqkIfSWKTDpn687SMXj5GACEBudnVZkDzQ6f7iE9sWeQZLOzf7TRCHM
vz5fo+uDoFPzoVijI503LUwxnqWldAdwhbD+gHs3ibtXZE6KC2YKesAY+VWbFXLQe/irvIE6Yktb
j+lbHuKa1JKpH0u5oLr7fmB89TQ+/tKzLzCrA7AnHji1AYAKZS04ivE/MvNPKvOPZawvDrZAEtGE
OBTtNDQhnx+GJ8OGHIquWKuRcrQz4S0w/afzwidFs5LptgmY3GIiOH64s68Wkg/Xtc5WU8/x055j
XLEGvvPsoViBApqRguDWJDte1C0Qt0qFNxdIcRmEzWspzSP9VtxEEPpqXdNXMusaUpmDy1avnHlm
QHLJirhcTgShhOylGfnQVyUVOgxWxaJKYoRzRoypwftV0VkMPI8vyqhJXXAvGzO512o2jfnczoYr
HFOQzPrqUCSs8m42YEKPn75/Al9sJ6SBwBdRuphqlWeVDtg9qZq2DRObwowV94dOL45m6F99f5mv
PuSPlzn7kKMGdqVsYBBQRbpOsHuhg7jpx/sGg3XQp0s5SJJVGkio31/3q3H18bpnH1kWl07ARpkJ
pG1pvGAYdJft4K6sPNy6hHn5dvnDA/1yFv2zG7KQF2LMOBtSHR0B34gr+ojwpjSz2mW1f9sBMZjZ
a7FPvYZzcnpZle3Bk9lj3+nrKMo3rQ1r0DK96+/v/69K7TSD4jVggmH5NIU6vZgPM2gqGw1mj5Wv
W8PcpHk7q2qV03VUHOM6vaK/fl2X7sYK3T0JwG++yRFg6Mp5FbEbtw8F7Nscjnfmg7aj8QH3yqDh
WtxA7ob7xNAtfeM4FgYI8HbGSvU6DZ1CDfelcfr+Tv6qyf25E4tpV4UKxc78rK4R9gMn/j5hvszF
Lz6xB1PJCTFNV+BjLpKx2DSK/5pW7tIcy3lkDr8GpwR8pFMEKYAd6pIs1kr7Yd76p3x7tlRQIHQM
HVcvRVB59rozJM4yytN8DffYWwKau/Q96tV9V1lkEluXZTJc2FamkSE6nhQ9Z9RXPcGvHNxsu3sP
y0BFnuKszLZj80g6TVpM6EtfxyRBcEarclxs6e77BkdnAR2UsIX83qtA26khsO4W8arpZr9ADN7A
x84WXcn/6hnqNtDUhdpSY+hrbKyO7gHCMJ4hlDzbwngNtXSpa+6m0ygB1LuiFL9MMwk55/E351bS
guKBPmjQrfXiZdxk8CEmX6iSY6lHvFZKcFRqN/c9c0t2FAWXMD8SXucvohJ61njAzAz1RbH3Ya2i
lUniRaVkEYKGhNZ1uk+DRCO1zkFZDHdSaZInfPvrvElvSdgwpyAzE/0TT7LIwm6TFOpp7PODCjMX
rNq2b7sN1ribnFDxYSjZHBk+3JMaACNOPLMm2kW70BV7XVo80qxIOEfrGkS46t0zTch0UwxA8Rsm
DwiJo9ZExzCVL5bIVyrd6gUfaaz41+jkOUEwLYHXf0xGiaTN5wYDyf9dQww0DBj8qDlNSNb3uddx
wzABQtAKdgNT2g1nI5EjZeFsZcCf6YSRL9LrLs7eiYu+ZBpcFKX2YpmKB9igXblxbt7ZTTdLq3sx
Eo2WWMWTF+DRhU53DyP5qKjWvia2eG4ZvrPseg3Eg7XXKw9DIAk6CaX/ylVePIR8fQdo2zW82eAx
KDK7eYq4eZRt717lHTXo7QFpmaBPOLbW6M4e44JENbZi6jKJSNEz8bQFMltU9PvxpIP2LgBnh0eh
2O0Pk7T4YoNhqzqfD105WJXn2vbecQu3KvR8HRjkFWbaEp4o270E3sl4LarwpCbtQW/uqQvf2GZ4
eq7BJ5nA+H76IRqz4dnHbNNoJzxOEyrbv7OdjhumOpyaIV9nIgDRall7joH7rLzKS3OPunIn2qcM
8t4AZCbvcyKPHn+Y5abp4vwXUHRApsqedzpPf56vLTidSugX+VrrzCvfDn9ltnfMa+NWtMXST90V
XsRr6CW/O7Q331/b+OJcRyCkpusI0XGtybNrG6UP8J3yIqAfkO59xPGZggzI5VY9qU0Pyyl/z3J9
VmrVexBoUCOdfSwpGFXPgxohpQWk+QR5OVrLFmwU6UYtTR4CCTPDux5a+R6qcbTozfI6MxOcBDrq
kkrcxVpxIQbyHMy4ebeV/AZ6ro73U7921bbcGZXE44ojWJPeRVlQhhQKLBubSEDa8a7mLus2Jwkn
NA7ksyT4cGmCThXE75/OmXHgzzkUpSaLD4soPac/dpAPKylpktHgOF6+rvIExl34u1QhjiMQmIVV
9ksW5WNiwp0xadQN4yPc6Z3i5RMicOnk+6DXJ2mE/xLz0H44SXz12kyVzZtFfWCCV3weMkaHbrlu
rGydaAlpq5yK8obMHDRu6mXn6T8ZCL7YMdrk4bIAOzwNWs+fL6dXOaiYrM/WimdvgZouywIAkKP/
1IObtmbnXwJLqtQM2xATKOPzdWofblxYttkae+vca4J9JqK7CN5kRE5wUnl349geGt3EcDwah6Tc
WpitjejHFf6rL1JO+yfVNHUbH9Pn35FGYezovZqRGoKUyw3sVdmXyBN3ZpWcBj89DdmwbMuaaTts
fygsf1XomkgmNllnqMHlH7LDh0EX2aVNER2JX1iphB55/V6T2ZHonmUrxGVmEKfkxO+pktwYbvfD
xb/Ys6PPp9NpTAqLv7pjzUCXBW5EDipOnpSwieZGg71fl/vcAkdqWDd6ASXLV3/98KV99cRRTGAc
Q7fP6fhshJkdvQoFOdTa8sK5MNT7IMZv2CDXDnRCYzPEcGCkIcSBk42ih++v/qcffzbu6JxhuLVJ
cqH/e1bqgbKaVGbq52unM+8pgslJi31J+fPUltTWjcp8QdaBUeAGMrOnNWS9tysTxe9g0vXqFUgN
SnM15L01r61XcBrRvCBaZdHq8X2HbXPZF+PJgWg714m5crRVpTvUlIW5LXI4eXZbPVkGGzID6Gxq
Wi8+1WlgD2xtTCR3o9TmQS4ekh5fafc7L8f73nU2ee2t9Kh9FlV5Y0XmixPVT/nEiKrt4f1GQ+Kb
mJd61JizoKsIB07IFVqQoMHeaGAC19oU+nNk79rmzrPIk1AXeb+uR2zyRYsQje4wsuthyjfunYXe
NA9t7f7GY7MMBomNKihuvn8LZzHkf2bbqdqHbobqC26ws6/fjA2ZO73LpGZ5sJ3j+r4qDIVQPr+c
tfakQ45zQqsSaJvuOiM8a5HH5jbMkxZgU/VUU7CboZnZqznGD7tUtmaNWFKo5ks5pmtw5NlBo+vp
1awnatNwNiDdBprCRlrRJeel5z6ftrI5ARE27ZDAgPaeTWwOEiEA0JJNPW9ThoSorXljldYPc/pX
px04pJpt61Q8saWcjcLaA9wbkd+w1oPkpQm0HTSHFjHlHV2aaIG45tgXwVE1hl+5DQOzl/I6J/jL
L+mD6ketlMO8SiA//PBa/v40gRahAmB/guuZ09jnyTAmqldDTM98lFjseCv92PQMdJft+VBRCPWE
8VJ0HgAJMyG0hdGYdsTH2DRTlsngvkPUP5A7dt92dH+HW5+/feyrm9AQK5ykySJreJRqBK+16p5G
1QB80tZPQnI47u8R7aFujJuf/NRfHNmn3Z6uSyq8ky3sbMJBYOMVVmOkVHfrdWI20AAzsjmT0ZpH
ZRCuoi58kDHx3oSgHEXMKdpvGU0oQZDy6veBgd2dYt0PD/uLyV+IyZ/m8LQdgRbl88POGlnUjt2l
eBMQiCKhFAEbCoC4EyWbwa9uYcqlRKyzWf+pcHLmbuUD1FXVVi0w+1SCWX2nysqHlQctl2+abZCt
7V3coFyuhmEp1F0HWF74nDtqua0K8yIx9bt6KgzY3Q9Npb9KN2c/4OzuC8psfqLGGdkYzS4Qyiz3
m1k1UUTw+0gifACe/rDH+2tr8/mS510/u9Vi3yLLaU024CFEahSlLLhZ9cNG+8x59++zFdjRWGWY
3uTZMcNTE9nokPjWtVtsbWyAJJzyWIljAdm9TAzoJW7/YHfmbVgPJNWEzxA3NySLLcJi7WCYG+Ps
zoyDeaqAy0+evv/IxZdPXoODhgBK40Bwdg7QRlIRbBGy84qVnU0mAJbgSc6xrghYil2FiE1l2TrO
acSVA0mMqWBR6lMj2Nv7EajM6iJJK5A1Lz/8sC/fD3swzcJ5x5bybFLMyQ1CmeBhSM6VXdroV3lt
rcZAQskvtoYORrDcDak5F1VwW9TF1qnCp6y66mV0V1ID/OHX/HVqnUbLh19z9phCRYGtTr9m7YGV
NR02wrI/UDJe+u6ONIAFQOs7KgUnZIs7yCsrP8g2RQDmeP/9D/lrnzb9DkNAMUDpSnv/bKn0Uqsf
8fylCH5e/IE0gUrfIP7OvGMskOwrqJYQB3x/zenePm2Szq6pf54dagHFq2utdF2A1W5t3MqEc3Ym
3G6SIf/vLnX2sbiqW1C7Is6oAiALdXLuEfUl2mvtxwbYpP394q5M4Cic72DMnc15OEnyQiIYWY89
q1dv14uw7Hdljby1eNYDcWlk48FlDYIbGfoXSlK8BgWcbgUVPGy0JE6e1BYKuGWu9PGJzfXcCr1b
CNH7qoZo+/1z0f46903vYNopMY3glbfP1uKkZKOHgjVdI7rY9Fq+hj6OGr5a5ZW6nyaRDoNAK9W9
r6yxHm5z310OMcfnRJsTsvfns4199xSm7YPXzHW+qcFEdQXrH1cDOeymEq6AvC31hkJb0yy+//1f
zjIffv7ZsLU6rBRawhCSJr1Dys3VXJKK1bbpJlUJ9yCV6PsLfvmdMOMaOoQ/lNJnAykcaDzFoYux
fwCbix45J7Yc1Osu1/UL5LuLhL5bFoU/zfbTe/jrW6FtTMOQfEOYFJ+/lQpdE/onbjQYOK9J/GD+
uBCA8kcX3ryeYeJiu20+UuCeB/C3vr/rL77UaYjYKLJNG43GWXWgH80IFA6zlJKSbwlG1+WNeuC5
KAn+sGJ/eSkhEL5SJLE5Q32+UWDTQo6hz/RcSeRuJudFfeNXEfRa66e6+xdLAfJtmlaTKkJTzzu0
BsUXtXYZ/EMTzH1sKGzdYMniDkVzudUL1taCTGllnKegohUjuSj8AqdrDICwtm5Id/6hXvHTDzob
XY2RG53aMwsXAaCjWLJcVyuUldffv86pAPL3eKKhY7MP52gAlXR6DR92Zi0nS5zPHI16fNgzW0Mb
mWaXxMfgfzIbdmqoSNB9ijU55LNR8B+tpW0qVqS8MDeeUdwq+o3blsGqI5BC5Ka9KHHowuDV92j6
jUmvPy4UIaFCFNtOapc1HiJtdBdqBBORvwWqbkw/Kxlo0zb6FkvYnRJ7i7YnNtIpsk2kmqsM8/V8
UlDV5ElHBCzo2IozXdsJs7xEunNHOCcbDBuHZXjMG21t1cY+0N0rPNMUG5l9crGriiTAPh8fbBck
ThoZO2ow1OxLJtsyuDUSRIx+7h8TA166pt2TGOevNYEbS/H0rezVlzzcQybP10NGKIXe4NnMqyMu
4nt3QKPcDPbNgHpwSVzMRTdlBXSWrq+9/hCH6XCIKv8wdqQY+Nhum4bwMp7477ILUSj7Nwn+IoxP
OskzjVQP8di/ybXQwl+6YvpXbQFYMSrnQ/FmydrBL+lneJqIIlXiVxtPLht5f+r8sm9IOyLIdAwT
rbFM3eQZEveyVqgmWH0GYLDUT7lv2As9Ll+KXmgA/En/aAp7Z5b11qyEcpko2UPg9ox2suDtiv65
7EXKfojkMBc/dfRQdMYLVogbXXjxptDDp77viAGnxgsFHQroUL2PHGmqFHjjIoTAMmtjLFYufzhH
DeuQYk7krUEiWOO81Y35XjTXlmIvm2iqU/Q4FGXTZ6TyGcs2A75cZIGJkbbfNCMYRkO+1OLeLfjd
dRTjQebA0tjOMXBpBQdEP+P/LGZVjJKLMfCSYgeT2rur9P2h0tUXJ5F3IZvQdDB2jZK95ZF7rNvw
OXaLF2UjhvZUkmoVZFNKSPDkd7c+PZGZCTOAHD6HDpo18AysneWKbWNFjBUua0zhomFf3YbSvA0y
/kKNiKZL65tAgU8ZJMYiz9sngRdx1oAtXwwNEswhMnfMPehQ0VroOT0AspVWRL0MkBVLJhcDUzhf
xmyIaLQmIwxNWq8cmDraMJ7hXw+FcRO5F7Ukld32BL5cR2z7Tq1mCUjGnUopAhX6zMzqU0ROMceE
cJUIxktB6piptoLZJXhyTXGhVgGC07JaEDOPWLOiM1jztfgjJzRkiqrtv+aT6LiNTaIOjEuZ0HqG
1Ukg7oK/1mcmrbcZZ+ubxvWjeVsudWKoZ/TMkR0o6YNUQnBXUXdfpw3B3MNSHaLbNFAlzMQU3z7D
v5sIC2YSd9siIC6wtm86vb9OdXEzGPLJOTZtTxAyA8qEExBmeCg6y7zs8vQVNAVJfZb74qj4tO3o
NU2znSwmDDhnzMWYku4q9TU09iZOloSaT0mrND+b7vBHfqWTGDLzUg7EDdRSN41e/RJIQ2EiexQg
StFAoooscPHL8qr1HnNUuTOPYFjTs3cUH++C6tqoI1TnkGb8FLwv0Kgp/SS6UUhykjUSL06dRzZ2
NE/juIGE4F+CLdhZ8JPzVk0PepDuBUvpQhumTAa3OTXlsZQJqb1QKSgLqQtm8U2eDAxLlCR2otur
Me541KE94y6HQ6FQ2XCI+56jKJyrtrWqgGLOuvKkAZ6Yt7f6RjaFjg252nuw2K3ookni57jHkt3b
CR7ucT2WHnndViJWVpxceSaYWmEvqCyIWTYRIaOLrOMjFk57UkONkLVMOXYmQ6h461tx4OtLoaCz
AGAma/+ZPDQves6YQF3M8NAWHvjvB4Xpc6ZoZYv8TX+hT7LBkImdtHxqF6kULzQgL+VAHoWRO1vN
Ffd63UeH7r9JO7PlqLk0a99KR5+rQtqatiK6+yBTyjk9YzAnCjC25nnW1f+PqPoLSFy4v+oTArCd
sqY9vO9az3I8u1IfCtmkG8LV9/CmnkGE3BG/ikq0gQDjT9wYzCt2hLCenA32MIZnIxZxRSMJB0EV
t2qa/qaMGqJ4cM2PpZg9IspWhCcuo5WDBTV5SuyQ0oBJdmffQGnoLFaz0jn1SUT3dhllxtGoAIPk
xEI5rIRNOo24oltbfoBQO7hSW3I14ZtSEQzW+B6UCrpeUPB9VVkcZ7ubduUwXkVk7AidBDxdT56D
AHxs3NQe/fxhO2Sky5sOHHylMwQy6qz2REHORNewaShaTWNn6qgHJTKGFWasaMUMHVJZaZPzlCWK
l6SAUKckkNedU/kklvGC+7SKSWEJxeJPI66cqvc6hRrjVfogqDCTTsqscpCwPuJqep013PNNRvM8
Iy1jJwXN61a3vxHzxvRj82ZRcKSK3T/GvvEZmMLHIkGxqpskgWbEbFii8Voev4DrFwb5cxZ0H0qy
2BgVkmcBA5om4IvtEDGxeCbU8boYiN5yxnOZaxapTfWH0lcROeZR6sopcjaNsbxubjda5yRubhpt
OpNNdhIJakgtv3XMKfN8h+GqFvBWi+kMFAy6nhJ6EvMbEArbDRCPI6uOkFIRb9s1X6D4k5ZCB4L6
/52SGI8l1dFdrIde0pcgIJiReo0BWcOzr3XduhVinzI59b64jToe8oC5klVj9Ep8vUlaUskIU/hM
dISJFW3yBTV/uKKmr200Hes5kYQrRybpDu/PaiiVeDc42udRH+Uxahue6WekyiH2BEfxmoagj85p
pi1Cgq892Nv1kNa9W0Jj2Q/RfESqP52sSTI5qpQ4pbqhtYectK5v47Dd6DGuzTTjl5GJfRr4ocRO
PkxTS1mjhoWQRXtdD1n2DCt8ecsM6wXEAOfmYyGVG2to1sTJTKt24sCJsHijqBvXuvqUEamIeJ4E
YNtKrok/YeRMy1u1iRN30lWSVYbmY93Wj62R7aIgJwYhe1TI91s1RXbUhuYB5MtWJGPlTaTTpwNx
h1nE2zT30ab2lWjt2PGD3RWvAy/LWjWn+tTTNtpmKjHE0Rx5+bxE5MXDyVfSk21m6mHujloeToda
AoGg6bM2c+fFSsO15EbgfijIIkSdUE/9QxhkoMj6LU47JmojszYkT680lsKLVs5YGzkIYl1XxrUd
Fq9ONt6ns9/xFmTRemQ+N8psx4ZLX4fsUoj7HDcN8Y4QapIEBnF5mrVlGrEmEH5z/ZKxTVsPeivd
8dUu2/YK1w8aHB9DvRHx3tlVesDgMYfca+IxlIlJzNZmC8kPgR5z+lSXz2lDrIwfFbBgxHjU0h6N
DBXlok9vDIktljH3kxjSllVGwq47aOA7VI3nhCytQ9GzyrBurSjT3WROvzlVX1JkCF/Jmu03nXps
mdvcMphuzLjh7bRTQdQY+W6mRXSwNXYH34xfR0gqa199NUsrvAIgc25Vew1qAUhMPOznjmRV6mTk
u5XaaoA2hCTJcfv4e+vHcGl0403tCS+Zuis6LJ2VtqR/2PNqzlPNHZ0PNu8c+pH+UMRjeRVlyF7m
Bns+SpabrvDbnWTB25JTz+CVHyNEQCsnyc9W6NMbsF91x78v+xD5X/xNHRprhVWM+k44AluxDk6d
HIasPwhQjuSCKB/o8Mf4VNC0Ib6G6HtT71TjpuxfFfvWj49Z4oJ0hv2BTlp0q7G4qcqH3P84Mabq
33ReS99pQSYR63KdDfeB9XUmddwGDBKXz2KsV7YwcYAltL4CV8OnFZDhpUPVik7Yryx9dIF5Udix
PS3IzrLL91Pe7gkg2QeWvU3Vfdw0Z9xkrk6PKm/kkVn+ahywALGTKRz72AhxUsb8eiTIay6vU9Ee
LF/Zh1Gyhbi4x757HaQMdS2SAVr54+1CMwnacBMbMZVhcQZHdtZSbdfEkBs0ZavzsNERp2Ei9ppy
0/Whx3Z4a7ProrziRqp9SMW0z7XVHKuHUnOOTUGoj6Fg4XtlOgXEoWyM2nYVZlQifFgVjh6pkpsy
B7huzl5dYAjzgyPp8TsWdAg5rPuoxy6dE/DLOieP2p0PrcjXjU3XL8PeRmjmjnTokx80D61zb3fV
q9L7uB/1a5LM7tt+PmuFw87PXwMAO8o5PRhVeJ/Y8ZWtZsu2x5vIZ5nosiWZeXam6Y4a7IkAIjZb
2UAYnPigg/TuavHNadun3OnvWdqcsRWWfXPWQ3+fhSlKomTtwFQ3rOpIM3cTGuIqMolXD/YtL5mZ
BLdES+6kzo7YkneJXp1jYX7K2wz+eXkIDP9prrNPKS+rlgUfFKl/VPFIig9Zc0506t7YL4ppPPgh
kBXmTF+ojxhRDqo6PKDFsBl4DM+J9+lsv8LM2Nemvq2S+dYvlF3bEI/BvGNBsAoLstSB/OkUh/1I
PJeqdMsY3pmQV5Mzu5BMzlMXHucovKV4x1Tmo0u6Hgu224O6thRyLQlniMmkS0JwX0bp9RleCX1e
VYyFI4zFKLWPVUbFvm3BVtjoKSB34qkSNhkJRE/XJmNmRT6u8WKKQ0EgIEqEPT1dGmDxLp2VrVbz
Xaw+jdbYOIbygdAickc9xPFocBZTEYO11L1BI/NAVMekZO4l3vM+lMZNX9pXJAhXaDS6UNkPQ4m6
yybnaz5Ab3AJBn0wHKr249Z3Si/rCKewkRzhTvPtaSWtr0GVb9VxBGhgE/gqvEZJ9iGmvxYJUVIY
KDJw4dqKm1Nho7/nmgq/5BCsjZ4oRQFgkUkjLYJDbdsb0G/7lgmhphprhAoLR9eJiCGt7SuN3FkL
tz2JbvsYXH+d7HEGH5wQMqZS72h7bH07v9N1+2FmZ12bzn5olJ2cOCKrsTYImO0Q8huxN+Cv1AEZ
5tF0bZUsJZlsababxHSqXiPQmDOK+cyRVWlREmj3VtLtLDB8pZbvzIZoQ3yY5UTlQwtJdj90zq4j
7FDiefHpgUkFqP5LB7K+Y1OBmnldD+ZmST2KlzxkG3rkKFwEde4wMZPWYmfF1UZNYk89QT5lG6u4
+rAkuA3bDHnH2gznQ12zsTHKA5VxnJKKi9Vu1ffPIYuDhONyob0IfIBKD75V2NeWT80AxxCS29wG
nhnNHt2JGz5lI/RuOxI7bsWxqwzZKTaeGl52n5seqYIldrAj7GEtKVQk/uwV/EYZSNnwHKbDmh37
SgRPk9TczN7ZjbWtywFKWLn2dfJMyW3INJhO4i7tUkoyjbKXke1NInv0e3/bkUfdt7SU++mQpQCf
uGrdgkgM85WRmKCTlLUixxVEOrdjgTpXOhEOsJYDi255QK2AqOaSUNsHk5B7gtrj+dDjZlMs1as6
z8ci0ObbOHFcbebKR4mbl4JNbLXyM0FQGJWjSXxBzwMvsfPqrOKa2Vs0TE+k1N6om3iirq1eMdBQ
82ndOiPaAoNul4s9Hww4IXFxtrHcgQlRNGzUWKKFSGCCbIteXQdYqEhkRj5SWhUqt+zdzsmPEg29
w7FKJj2lsgA+El5atCwNG7bc2o4U4Y1UFqYsEfSVi51lVc8QmRDgkeLgP096uzwPTHfU9TCl+tOd
ln+RIxlleL0DXPAES2oEKxC32+WOq36nAdxhQU3ZqvYDoW3fsi7cRJO5q3MWREQEkivmqlG2CcfS
TTJQ6DYbUE4NgeEqDwc0v4Zb4ZJOk9LjKdiqALVwO3k2ut7ZaN1Aj+CQqWs5GoeyUTwi2lf+WN+l
DYETPbkfTaK6YYbPGA1iUkWnJJhvo0psBSiRzui3ZhI9aNm804W2bwn/7srxaZbW9YB2MGqhdQ7x
8hhsFJTLjcHSlsjuRN1WmrpR1ZJ2Hu78jgmP3o/fRttas1fDJGkM5642sUbi/KxiPhGMu7N0sNY4
2+3K68g/0VA6p0bCwgp3t0P+DQMoq8yT1itrQ2O0dBIc4qB/F8UyWlo/Oc1V4OXTtBltHSjIBpDi
QfVfRkkkSCVZWcjN5GuuMZYeS0U3G3g1u8jtbdODV+l5pYw8pbfII33Cg3LQMsKdhL1v6vnUJNGR
OPQtkDfCnBdDOVxnIkRyJXJzuH5UMmbSJcmgjoku6evifhjZdSWJiu4/Xc+TfE1tCsbxeEUR+VgV
KqAWdorKuAP2hGr5cxnKq6QbSOOhreDDpVPzXUpEox8h0hwM4k5vwxlTttiBCvGcIT1XangsZ0G8
TH4TN9qeKO5d375m6C/KPrtWEvOWhe4+ohzd95FXJrwVXb7zG7dNy43PGiNZ8ouTCYChemU9x9Vw
pXLZAubCoaQ5PtYb3w6v2WSrzshiadqE11ApSAklgPeM2O1rUw0PczuuW7w7eTNsOyP19AaGo5xB
zxmISXvYYaWnxQHynzuFCO+BHX1HUnmvR54g9bZty02MVw4E51U8sW+Ph+6uqct60wx1efjxR52o
5UGqyX2vFdUGr1FziJyQrtPytx//hAQ3Usj/V1/+/oWLH/n+MVM+/+MDJ6EOiGr++e/vX/7xc+98
+fs32jixYTNaewpk/dEJkuH4/W8//rj4PyiqGNK+f7luKTpocT27P77HmAeqdD/+/S8/5+JbDDHv
yc1qdhf//9PhLj7q70f6/p/ffyZKK3U/odL68V/f//b376MO3hZBi44gZbazwlNlmI/aYHZbM1Xa
k+jq20bHcFuVybgq/fZlUvoHAafunR7uWyobWqBIXHFe4TcUF8ojgunhRdLP2fZkpq+cCDpfYcas
3IlvthmpkBeAgM6epCg+zdmVIM2p4UV7p6f0RodyoWjBw5XE3oGw/LWjpNmKlfkTYrOg9091BExG
wuSWTzXrh7FqDwmAnwnkTWAMu9yJ3zn8W52zBVZiC6pLTI7L13/qZxlqWIGZQW4ymNZeav06ICl8
Vsy/3m+mEapCxkDbr+uX0rUwjtS8KRgL+6Y7QL5gJcZAkqwiNsDT2GxM7T14zu+6skUXCVcGKc2i
YbaXjvTPZ1ZYA1HBHJKkyo0zDivflwzd4PICGJsEopSztelFdiNZoAz9cBcV8mQno1f3X2d9euc6
v/2w/fh1LtEBRVb7bNi40MgXj2WF/LTCjpTkV61PDrKwKXItcmuqdT09E4kCtmx2f37U3mj6/3xF
LjULjTIqNTmBXJGhutb96zB+kjMrHIZscpKvxNi+k0n41klLuFRL0iNaOt6zX++BCl1ClGlbbP06
I7sbEbHaw5RKP5IQAQl2fow6OtVzjZ4vtDE3NJL5zbLfM/G/IT7g6BgrJIlA/DoXaoecLUCewy7Z
qgI+9dBS7Kgq54tap6e4y+87M13pcv6UqsTb/vmS/2401tUFs44wiFg/zAsXT+FUNn001nTE0zH1
OpJdheIsbDYtWUsLbKNvQzfFZqan5q4h8jnRB6JzE0n7cCkO9VN5P88tGwoqWZkR33S5gcsqR0Wb
ER7rt+E7Oo2lU36hl/jp99UuszvILOYFtrlUdiP3i+Tcl8Y72q03lAqLDoSnwnEgC1w+FMFsLXBa
3gRzao+5RRngSlcM16Th9OeL/4ZGB9sltkCidATZixeqgMxy6tAfGAFkUtOCgreUGLcFbdOqCY5s
b94Re7x5OGCAFtphaByXr9fM5qYm241LV1A/Ss9TkbvO9IENZICa8c+n9sY1dATeaSgkhoFY/2LY
rqN0nkTIq1zMrFpnn/IGNGayu0zj9s9HeuOBcARqSfSI4K4YUn99heFKz2rJi7EdI8AIGV0v0cqH
/9sxLkQVgRihVznIZGKccUC6V1jM3hl/l1/z4rnmNJDhkD0imIUuhgAMX6xOeyXfto76KIvoW18a
u1Cd1Hde+DdvDAqRxaUEtOIyd6enLziqFsfJ7fmxz+KvzCpXC3zPHJR/65R+HOriqtngySuzRPRS
plIh+5tIESkfqiz460MCl+zHcZbn/qeJVBkmfbQrTkk1zFvV1m+VLHxP0vjmU2bCS9Nh2DimuHjK
usmqLTLWEUrZvtf5Yoc389+5M7j6HOQ7NoPPhWqylJNEocJpVAMB8sbk+uDbtemZDe078+wb0w2i
bfxCUCeXoI2LdaXaO3nKAIHWbU5fw6l3wZBT8TpC6cxs675qMjDi75k23nzwbOTMOutZ7TdZs1b7
JFtWZg6DqLyHdryZF3OWnhJa2b/jTXrrUFiyyHfmoWDzeDGuTqkAwpNYPHgzhGWFQgk5CfsSel9c
WO8ou95YsxAMgvFcgghVbfvyvR3a1HQKNd8O6WPWaceVDO7sObhJgndEbW8NEAbLK9swFy/sb+sz
rS6swOwXgWJ2ykfluaA2kNnRO/6qtw6Duwn4LS5X7tXFs0GrKJMBfamtbkNXLMZ1VQdrS6/fsy+8
9QwyBmm4Ell8Yar99aWt8pHBLuc4TbNYcCivcizLvy/S4QpnCDit9BioBJRSQrYaMk4S64WyRW/o
W9FlO1lhWNfs42D2LuSPd17F7/6Fy9HYIWTtuxwU6O/FkDI37Sx90jS2HZX1GS5hUHrKAl0vzY1C
6RLFJjhEE3mVRb8H5FjzlKCRUGITcQIqKmJrW1JBgdTPwtkmRemyvj50sbEa9eCQU+tQ7GRXo5lY
Kr7SKDd/nrB+d4dgRfz5BC4Wtk3YmLJZ8FZBj1WFhS2NW7E1xLdRxyhE5ogwas8Q9TvT/nJdfrtu
5hLopuOxxZz4611VRNZZRcWbp4dyJWdKjmBrFDruY/Fqo87+81m+9ayyfvrn0S4mmGwC7lTGHM3o
BK82dtrOXnH9/3yUt89Jp7bNIhkD9MWTmodJ28iRSzma02qhR41quA2ME1wHMkDsdx69t8YugBz/
PNrFeNIjiYrLgqOZ5utEr9vWp62pPIbinbN6+9rh4BGLdRSwyq93yu9p6mQlVTWpTJ6S36oOMQYg
Mf587d4+mx9HuXiP0n5WG9sSObLLJxyQK2PqgVKanmb8H0/n4nkvsfv3k86BeiTTMntOxZNZiXee
tzefBAxuOtUlFW/nxV6JSVv2jPHLgqbZKsOrbsFxUWiQaiMSOuedAf/Na/fjaJf0IcwjUdcMHC0w
Gm8MHFRvcEql4CmX79ymt0+M9QCuHkpNlw+DVamlrloTw53+1IUwNj6Gj8u7lJEY/ucH4s3Hbll5
/ONIFw8EJEmp9rS5t5Mt3Gg4yKJz0au+cz5vXjpgm6ynmZQBsPz6cDe5Hvl5x9PQFrfL/AILxdOr
x7DJ/q0DGVgsNP74zQUdGJOdWzazfxoMbllIqpl0p4ntMN5LXf39FsF2Jh6QRQ2VwN/qYE3Mhg66
Q771FXuzALMbwN8tVknfre38Ly8QORi8LZXh7jsA+dfr14sy1DrBwLocDMHQY5+W21ALr5Qk3Gb6
STTHHLjvX300OCilPktVTQHK4mJESmYnxRCF/7ZIZk+1P0K2vcqa4Z0H8I2SD4chZRE5M2tgtlq/
npujIYG1M26ZvRrN1ssKFGYAqKPP6gnBi+/sR5YYCU02O23eKTf9/vAvh7Z0QBGqyrMpfj10BUXL
DCpes1ZZ8M9453HrZcPo/RsX0uIgmDMlTpaLsXAgiSgIUKBsAx95GX0/AsrWCiTiPx/mzStpgiJx
dApHELIvrmSSCN/x+5TJXrRImeh1Kljc57uiPuf6Vu1Dsi/Aw7yqH4vqr5+iRq2SoYqaLe7ci0MT
hEaASzxlLIZBixfKiTsNBDh/Zwj+XmH/dT2DhQJdgAEIHE/h5bZPnQ2liRKZbasgU1GKGeu0L+lc
j8W1oiLEwPx0Nua53FG47MESUREzoiZE1IM6XsQCwTM+8jaanyMdj34ir0lJ+pg2XJfGeM/C9Puo
xy/LytNBYwyl8bKGHeR9GrWOkW27WNwZt4ZZunQtboQfvbPnWa7u5VXBXyKQMxiLZ+lieKW9neqp
rWfgm/EwSJMTjhTznRn99w2CZmoobCiOg1pgOfnry9LKGC9LO2db4Uy8pR+nilC17HOmItudKqKI
Si838q9/fqaXD704s18OenFmlFvQVKI0Yg8OMB/2gW4OyGRRrrANcarIrYvm6c+HfGNgx1PIu8rz
DL//kpiCsFEVvdVzyLJeExey9c15G+Z0mCO0B3Pz3vi3LFcvT1EYzCMWfBaqJhfL2clpwqFWs4wc
KiLjNHuDyGalgsY258rDtLq2CU+Ypl032UCZ39v3vXW2Px/9YgjsrDKZqTtCFNeHdRlhRuhHL0K3
EuApSTLr7+PEX4rE+Vd5N+AnnwmuqqMgbP/nHD1z64rX9r+Wz/7x///1y78esBcV2eW3/PITzf98
/3LwUrhf2i+//AN7R9ROtxQ5p7uXpkvb/x8gs3zn//aL//Hy/VMepvLlv//zuejydvm0ICryn4Nw
WPn89BQun/+Pn7v6kvFzp5cGrmDx20/8PTtHOH8zLEY9Byc1GfZLPs7w0rT//Z/C/hvzF0M95RuY
CJSI/pmcowj5N5N1HZ0URh8KWJJX5x/ROYqu/g27LGUttlC08gz9r0TngCxaahA/HmH5vV0GZul7
+8xxmE5/HRqIp5wCc7Z9wgvZmwdZCY9qxpvCPkdZSTWqF3lF72Y+I6BFvmdgxk9xG1j70iT1y3ZF
iJBjruwvMyaFlZWRsZqG4b2ooN2lRmFvEoDrddQl+6pRryiF0W4WxEb6PsbpCvLYOKDRUlrj1AB0
2fdWfN0UDvmEZUTIBQkfq77Z07LXvF4dPgKskHS9wxFltHUWZNas4YfJTcS6bcliMdxJBRSnYssK
+q65mUSMztwhscpvHYToMjUOIun3BKJuRY1jRj4NKpkecMQTlGTOQRUNo4WWEtypO3cOVN4WFdAu
ynsLYxnZG0n1QQuhhZapBkumJSVMRRHNhOazv9jg4RvB7O+Gqb2rwshYhXKvJyBf2qJVVokgglUt
I8KQc2IF/KiPN1MGqi5TP09la91Esgb6lWTkk+mK2CgC6KJUiOCUSX8CU0Lygh0cEqX9OkPH3k7a
bdrI3uvQjkHkv7PyItvH8dYAIXxbC+WJLFhiblR5I0vxwWy77FQXyq3Ach2R7KbUAAjFHF45lfbR
5r5lJaouIpuXuIxuN2FHQXlWplz7it8SuOMwroIEYE8CaT9rPVMdsn2tEvBrOj1HjuoPShcQQRsK
FK5wZA24Kju9RcufEi7JfN9lG1E+0yfzca9kudu6lryX8cIc61XfLZRkNxRWt24GIT0wA5oaq5sm
RLPk9JbHUsFyK4SrLpYuV5QxAXmmP2ztXK+PmWmuiSZVDkOfXmFeSlYqAhy+tw57OHK+8UUEQkF7
FPnrqo+/OqnqUYVIHpGHakV4hryhKAb6eezZD9hlkPHa9S7OxmM8yVOQzcNNGZsnUy3SEymj8aoI
ejee/fY82DA8ifCM14ldGjehA6cAeg2Mq5Q2Xgo7X7RHS+88tTFRAZNostImbfZ6q3kJ24n86Vwm
6860dsXYk08RNR/1+QqKZbtxUsdeNyPQwUTJDxVktyR1CE+CUKs26itqGLev/YSQiaFY5yl+MdHC
atJwqKZpwIMgc9fUgmdFxwtl2pXjJbniuLFFso46dVtLIWlO9lTdiuyGLfJBn1JkaIA+t8akrolV
adeaFsVesGBV4VYfOhzWbqNQ+bJbnKhlYj7ZuPqybtjEXUYsaURYT1ACDCUJel1OE0mwbLLPjUN4
pWbOmwThr28nG/zfT813U38W7RYosjtH7XXR9HsdPdBYD99Qc+CxmMsPFMdibxaAnDoD4Q2VJVSG
cnyq+RzEbBONy2TGPZSFn/Nhvpsx3MXt/Bin9OY62YdrRaBwzSDwogaW+3g0PucErRxQGx3M7lAF
H6GrBR4AGuIs9cHaAme8L/TpISibY1040DYB7A32OG2k+SmLSCZNlWQFqxV+yGSy1DCMD22V9se5
b6ml2v2zCMCB1hUboIxzsM1yW2MI60MdP1KYjphURsXlDSCCkdwD3Eyh3pLHWTuH2pC7mZ8A8lo8
tZZBRGcl7rG9hkn2OJn3YqaVwYurt6ggxwxUtd4ugZah5ZpJuepz0kfw7ZVI/KNTKwtX1KySJZkS
JPB6DuSlVS2HFPWBOAV1X+1iaVPBDMJ9LQhyJBz5k0ZC+AF7w2coDCXxQv03agMbtWio27bHNlCe
7TI5WX1xZFF/RM90sBV1CYd1XmK8y/3OqY2rEqtIlYwqLB0FcewM18ovEduzPPrclUa7nRqMf6Vt
n1Seo3GMBDpKPdiMcrxlq/pxaI0c5V+2K4QGd5/kzz1IJIyc8ivKaJr4hTaeyDa7VSMT35aRi4UN
BiKrnd1wsRgpPmo+oX8zdD1yHTNNwEg7N21K5K1fDwBeAt9twspwo2Da1QFtNXIf62WuuemaBIVs
2AdevCxYK0NsNDNqGdPsrT3iY2AsfUxyq9w0YKvSKNo2xYjOr5heRCdvp6a99nN5q/dx9smoMAs3
oxPuAiRzeGKDVRR0pMBz18YmukLpD4+hKAKk4YriZWd10L/VzhC7mhI2G3YOd4rMGnwOVoGPPDnX
c9tt69bOEFvvg27iHayrJ3VK3R57nTd0aCbz/ro1k68+D0Vi59nXsVnPEg9OnX+lxeevYzqwTNbt
cAiS5zLETttMUbncoKe0dHQXOzhI5cb5ojjYPPJwJKfZP5ZF7uxq3GN5C+ZsPWdheZXZvEMmy21D
KrkbxduiL3S3shpt42TKufugY85BLYvGiwS44Coi6xVnF0aBKH02azCVWmYdqNZco1ipPBmZw2oG
JL0r4DlKRefWzzDZM228b2OfDCQxbGalnNcm2N+wRSvVjPcGOS74hmqXcBb/njdxbSSF5XVd90nX
hnsgQ9nOiR6ozJFNGeQ3MsUUoDc4l4eCaKFWO7QQtYz4o2ZN+DuChMU8e/BBN4ZN+tWvNZZHPqpT
dRBbWIzKKMXJJJ/eznpMbSSyrbNJfQzV9C6ccbBlCbLwZuQmt9J8KZqk8JI4wxIxM4EaMdozWKPk
ZkJSHG303Hpcu0OZ7tlvBgg+YMHmNouEoA22WmARGhMXx6JBO9d0OzmMnJ3f+UjCixeDQWlloiza
CCyl6zEkBzpqj6jfLTlZK9tPUScUj3knjwZXflWYSedWVfy5baeH5VUiSe6FZdi3wsGCQ3tvT+t6
VdOtWdt8/sqwO7jAGAHLpFqsEvaXUH0qnWLvhDjo9Sl+wjg/bw30zaas97pvuZEtvAHXMvk23xQ0
d9sij431YM2bKsAjscRZt1qyL9Gg44kwEHUP9XGAbqk3ukdE9oagSc3LVe1VmprLqIiHsta+aTOe
hBl7tc1izpK1s9Hz9mTAZ1qzLSE+22c0MbK1jIxrU4QN10Hv1+2cfkFlvFMIjF7ZmA9q2d75LQrA
Om4bzL7Vvdk4T2Zc3Tahnu5EM2EQG5irTOmfTKNOQMU/i0XICyqAUdrOTg5yYaafGh0y3kYlHaq1
lTmfg15SgqX5W6h3ema3K7UscX/lV2GtRLupnV7pEFcrsy+0UzRoS1b5uKmhAyZleY2DyzjaHew9
rV1Xmb4Dn8K4g72+Hvqdlcdf4t6cPOiVjPCy6dxSVW8widw56XAmZD3HiYY/wqqNxwBVIWwtYjCM
vbOtqshB/o6oOq1f9bEHUeM76yTqr9IKsyPBs6tBgSSE118S3Uza4Sa0JU6qJrqNS2Ot2YR6N2pp
YTlK9mpdI6mtM5Zk0FixN+ydSH8oK/8UAA5YO+vWifEjtQ/lhOm4tcpD35QboZTmTuWy5L2JM6+8
TbvwUyQP3EWNxKbqPEbODbPdJx9F8MqOWMEUIbL5AUOcMYsv1ZQ8G1V7butOW5VT7I6h2nhU31UX
B/sZTd2upbvZofcfmjPkWGMzjeJFkCCtdyy/mAxOc+PjjzCOQk7tSmjVRyUvbks9+2yavtgqmXS8
qaxvumX3XBev1vix9v0RL0nSbqpihFcH7Lapay8hCXs9qPwLtjambNwDqLR1hRTyCIY1guxHNRmf
6XI3B81PXvtWX7VZzzivahjWVI1np6q/OUEmj4NjHYmghxsel1hlN4NMv4St5ayFWT5jrfiWFjD+
4P9OBO1cWYG6jWShrjrbV3dd33627Tx3514e9d6o1gWz1pY26QugnQ7Hkd/aX1v8GdEwfp4aICR6
0jxhpPVJ0Wkz84toTCxLEZW3rgN8aVnxlaohSMuMyPTCDMb65NwFihF5BYG8kOlNjxrrbdFMgA6K
6VsMFbqJdReHk+9GeSa5tcpTjVLcLm+kSvIomyo3CUNjG8pKW+c0DyBLxWtfxHKzbGlcWu9MMx1R
VEbJuqnQnwK14oIj6mflaq9MO8fxrXZnoc43daWzOi+aitSt8t5sMxubtfPQVw6cKIE11minm35M
Ta8Q+dHGj2Gh/cYtrswNW5oYFpBlEPYZsDCe4pCOzHyvN+p90GUKfSAwhI4OxsuPWWCkZ6FpmqeK
4Nofh4dI+E+D6RywyC4ZyfIjeiwcm5J1W5upX/GxMrHFsNt9WPICTZMxAS7vW4ZGnclnnT7KPHj2
i46FkGSu7lNnX9jxZ9sEe6L3r6qabDH21t5T4zCdjjFO70498zoXJOqZHwJoMFOP/jtz+n6j5uKq
c8g0L4v22cmiz7FG0T29JoCA/jfLlnWtDFdDUYKqRRQe20ep3pEv9ymbimBvdl28ERAg4UTjSyYk
T82/xjHBaQosJ2TZPhozm9uVGOy0A1TZqCxXqeK85CFTDEKB3DPCJ62aCw9n4nWR0e30HXFojUKc
qbPNLD7/H3Nnlhu5kt77rXgDNBic+Zokc5aUGkulF6JUUpEMzjMZO/I6vDH/WO4G7Itr4N43P/Tp
PgeNOqkUGfF9/zHKrIzO9Zx0em8p58iTWD2MEWyZEx6+asHXlZGCXjppGaYzdwFR90RejOrqEi5x
SbT2Wvbt5xq79Z1FM+ZLPRAr49pmpEvoO7fWT6qcqluGrreZ+4sz8xrN5rQevAFUguzJtyrVtjrI
72aLM5uwkDCqDNesWpbTaqXraYrTJpQrNec9Fxl757FEPxh1fZw9NEGrj9PN7qgsz8ElDtOdrRUP
uIAvGqWCJ2fIWoQLqbOTnYwWQ7p3ZCDglBt+zQXMGKhOMMjlVSNBGYG1PGfTbl1pZm2rl34hI0hL
PjWZt0HV+aeE6aSSmKKJqnoy6XGdfbUeKHy7d1IcRoT04a2zikPO5w9prlgQROTXjRTZFdyVu5bp
fOek7rv/bbjyVpkOfpHJPpRtF0nT/ZEUnr4LU//KvPcrM5OvdGFIsXX68szKOsSN89ji34uczdA8
Ir03KV+LptT5UVSzGTRgV/tJFNndYlUasSeKJryEi2jNig4cJM14WMWTZx4hqL/0lrVk1gdvT/vh
/ZBPxzhxLkOq03hXEkVAwMK5SNvnUR/yoI8Z6YwRJ1NWfOdUNEUrBsNLN+NcvSDVfkxonKyM6X6U
rXUpk2lHQEqzy1f79yAsUgh97XdLwDpN7iU7auqRkolWJM1gntTwICzBGh675ORY/Dqal9mp8Zob
+tmdKz9Is25fxVhESYX1L7Lp4mdm5moMk7KXV6kpIyzq9ceSJB9MWL8Hb3LObKzh2uO76mtSDrZG
+1ng/sSn8tw5SRrFuJ3KblkOizFTMqSvJAusdX0yAZ6o4DX2rPW/OxrlrnKdsXfiMFIrVgNfi8M7
PeHANBP7qetwXtcJQTsmLqx2wRxiNGQ91v4ZWOvQVM5JDY0ZLiZmoV4cQGcYFyUvdIGVcr/qmC/N
kU2h6w8mtcg8WasdaiNe437tTvTHxejy2RPkEpJ6Qg1D3JCG45e/Gsz78xbrREnAl4G8kFhqm71V
WGFtJtZ/Auj/X5Dy/x0H/m9Q8f8boPw/YdP/CyHlTVj7P3exP/37vzXjZ5G14/e/BEDU3a8/Xfb7
V1Z9/1eQefsz/oExu2DM8IYbDWu7Ajr2nyCzsP6VNHXUSwaEOgGjNujuP+vZxb8igEMgi34Q/cXf
lpd/YMwGle4kl0EHwtTRFEEW+j/R9dt/QscA8/yCwOX/8ff/tXDKBcz+bxiza5JUZ/ARgHeAutHH
/x9ChRlvtGO2BdEExlGqKgJQzm45+BaIqDtHRk5EcU60fZnNb12Jv3BMy0spxfRmoI6/c13QNsBS
BF6xqQ69ZrzRyhHM+RyfstmkvSRZfhRL8kVGuXeqoWKUvb6TkDOz9jO508+avGnJQMyOZuHkntVn
7bfLfbmgcKqViCxTffUUDOw8s6kRaxjk2Rn+cvj7t/NKj0AjsvH092/1dOA2zOcFvVIOKTi6j21d
qAe1dq9G97bMM/Xrc5P/+Fj0DLDHzh8GveS2WYkupq/ni59vc1w7VLT6xS3P+GhdR4a0PxL9qjXo
11UW5CRyk/ZbikBx6UUEIUvsecRjlVYTJrk8my5u2X4qsS33izxoZBsKP1gGHYBCDCupCnu7cBR4
np1d/v5Fc1S/7z3yJ5oc9+3SzA9lrZJzo7s6LlGgQeKqWBtEXJ9YGx8MChJ3tlM+lZL6qMo9N6mM
clvlTya9dWLq9p5IGZcE+/yUyjlUlkWPhFp3hZLetZMmC28HOuDEObnOXnfuDMInO2OFZsCnv2bT
HKVyygIbszAUqERD13LdWUw/GjUOYC/+GhSLoBolsahsT0imI5KYLJ5iRme7qpPtu+KUN12589Ya
o7pXzCHcM0HjZT2T7VJb4czJe4knEZVtkZy4CD6GSZBqnvnzSSfVoDXzX3bLzzGRPF67buRyq93r
OSbmjg0tGP90ttuFk5E/d12D35a0vHB1zX6vTGpq9GV4KjtvvNTAAVoNyM3D2sJuc9ymlR7mnoMV
RMP00ZhVGpRVmW8T4qmmnvjONIjMaTR8+ms6MynbHPgNa8bkE3vg6qSob7+MUXMIRFkcAqBSM2ro
lIklQU56U8M5+A93+NQTqYLV589wxbPNMh5VowTgcPD5E/izhSGRHlLxhwHNs4u7j13fYeZd7hfN
a2+D4X97M49JPZ/q2HirEnKfszX+TUL+e9wuvEoGMfCkUmRLkj3JmeoPPOHSt9/WNn1Sw3uRLRIm
eTitOKxpbSWPy59ox3QYqPj/WdqpMd5SqZ3k1NchS/RROZ8ysw9jIrUjuKSzcyrszUXjgDZp04Mq
8luNObfmzow6PSEPlrYf15qcE7zUG/v2esoXhmi/jiPPryECEvOlIzwwbu2bLKB8HWl9+dIknYA+
kAo8tMslP4Zqjb1jd/15NZneNYFV1zHj323PVLNQBxMM07zl/zmPI9ctiQTlhzHZD6VB+XtdfriY
VQkWyrJjX442VVO42GfV1lFbCxHWlNfxh7aje10IhTtbYiayvSj+AJVdytJN9znJM8zF7CFTvC57
ItBJgxQxxVXpy0gihsjHy+S9wShpQePD+HR+V+xNLBkFISB8hXfpYZGejIYZpAKbKpLQxnn1VHow
kfnu8skv9rmWycs8pTRKgTOHHmkLl8YKnVSSX2HxeObdDN1G0p0OmnxwlP+Z887S+mDsEnt+Nz3v
a56tQ2XWJ000U2D07ocoy+LYZ6oKC3989lcEqWqmtGmaVdCJHLRs7Bj80NtXDRNXmxN36xjXjM+t
WclmgSZHrx4uK/+pTFXu3S77yeG4iAg3jQoH4XfRlE3vRuLeTzWNcdvywmeuKUwjwkCrNztKYjuh
9A9+OYhdWrAFFE7VhW7cNKHeYxVetnAusoKWSu0czfjDmUHcrN/BScgiIlEfX/Dsswi27lm3kv1A
fZxql5x/XJShuPUqf11y8ZYspCJY24wKuvtDTzr2g2Smc5h8Q1r8SJ7xW3ocqiTS5upEuFQVxIMy
InMwrkTXkT1dh91MlhxOhJe4b8adMLp7Q7h8CBzkO7OJP1iiReANK42jOgnrcz89+Zrt7l2/u1fj
8GOxdDgEKXvI/BGzptPfFqcT1zE/M93NobM5x3rlvoHFPbGGbTFT8/Ng0do+86gb5NyNsshu1JoU
YSvcgAPbCbw5eU0yJQ6Y2f8MTv2hAA4oNK4AbCz/oxqaEeu3c6gK9e6Th+QWWXyQGv2zsR9WiMZ5
Y9JxxP/MWlIa1bDzJSsn8CLx+H5zA5Yr7tK7hJ7VYPCWHxYSRd7KlATK8qGt2xc971D3yLdm5CAF
Y6xyUnwKusUphQoqel5IcWJhaY3xrc2MY7f1fLg9I0BhmReaf7cEL6Gw8E+Rp5wTvQEh15IDu9jq
55Ti7rVZ31JreM4XdlorfmG75h8K8L6M+4Vrt3+YkadJSi8ikAl18jtZBH5PbVmitGsmrSKMi/YU
wzwcvEm9Vq6vR8mctHuPkLdkce+qOI8Dt7c2sop11RfZtSZ1shiBzdVMZlouU17G1AFEi2Fblcku
Qa6YywozFWs4FhcYqN00QdRVzaAfyQpOj1o+zUCuentSFcCjn78Mek2GwWTc4oZ3WAkf+Xyp8r3n
qOk6FTTVwHNiZrb2BWULONDaKuzHjJiqQY9PvvpafCgBfzJk4Oi9cZhG+jLB3/Xz4sQcrMz5XNEw
gD6ln/HwZzHbvdVrxGgbTs/jagTOSOFamnFC03fW4hWQD2lPU/qymm3UxrReD65m7ApYUW1TEPBP
CF+fxFEZ1r7NhHNcx9GDbRre0BqAovREVHXq0c5RePbpREnj9C6y1aNfXssDYhY8aswHPPH266yI
wuTopN9CGynBcAwZ1vPyhoMpOa+veecttxRsvlm/c1BHyC18l52Yt7NoXHa+emy5CsJ8HB6Wqu2f
COB12VXd9jDMik8BFl3PtbHv6vGaaSVRap3WhcaAb1gVL6OaQGmxjlIHxUm99o8WaVpJQ+dGDUhx
5W/0kl4XsBT7hBoTfrqdTxTZAXIvNHRx+94oqALA4c7f4lZ8fdJ2iQIZtY35wZQEkg09v4LSBTkv
3K8Eiwhpb2e315fzkGZXy1+TgyHtRyI8SfJwUuLf8vUev8lLqQ1kZmzhKWQxPWybKvwxlarWl8eg
8ZAoYFthfcvtIIglpCoZrmO+mtelS8lcIy8Z/QQz5NFtvTKwJPp7y+jh4+bG5ailCc9Oxvdeko4G
ZznspFM/VMDKx7i5N5kaHjRmdEDy7JG09vyOAZ6gTu9U3CbRGdHYbcmEyUiclfumpYRvE9EW4PMH
ou4dc1cl/a8EqJO+QXeCj88JxmH4JbHEhosxi8wNCgexn7D78T4VjdhPDPzmYM/hPMe0HnKAMnYw
oBHvk4zDYUoPtjVaF71f3yzFWD6RPcSJNVHdo4kI5tYLSAoVe+yNz1pvdfuJrzRyajZdperhKL9G
xZyflk5B2omwSD7Gkp+QLHigUuhUZNWrm0Zgh3nk9GR8Gp1zZ1vGcK8nYJzkOAaZvdWzDHsxD1lE
09+w6xL52rldwlE67SXJ5+BnYPGTPGSaed+0iXWbtfs2u8vitN9CgvRj1hOz2tDyQVZnjKYLomKN
CxQmj3EjM8465gldv6u9BU7NnnhusL1ilekrGAEysVRKhtkKAez77cugDbsiXZ/LqopJR3bLu4QU
lK6xT6PD82v2dbpf7Kec6A9/SkFTpZWg9PgeiDbj3tHtILfEIwxKhWf04PbpFzVOw25q+AFTYmgl
8VC2+GyySfESKJtUTcVpZC0hJ/ASYdDG2Jzd29UKiOQsObISiqRM0lrSapgPuvKIO0I0U6kUB1BP
AMRo+1DjVOXuSO4cr2Yr0oOVZ+8tDM/OnEaqR4XpHYVPmlRlDbt5FvTBKITUjpAa8TkTRqD94JvL
AfHFMwlGTjhp09bW3t2DWwEr0yjwVKbdC7muB43QEs7vhbbftUGFsfZnA0gwln9ED8rmxDNkjE5w
TtLDghZTAnvBenKgl95kEXiwtdQgisX3YWKZ/teYGxDLDmKXPszaSie8MvtS5UjQrlnu274ghgcS
AkLNzDGDoyYeL+tSpSdn67CzqvWsNeIy8JEwD/T1fuynl0Es9dGHzibSiVypPH6EjanCVJrMetlT
Q305QVzdg7Fq71lTIeZ0RlwuJWxYIeqnfl7nwJYEBjWLOMc1gYyZLj5Ib/wkVvk3uVcwdR6JVXXO
YpjxpZgJ6quugZucW+veLMxPn7Wp8M4YzDhmgrFtlgsk5pPOfRv5Yp+2CYmUuTUdh1bS5jxl36mh
H8iH1g8OYDuYXvWBD4fpjUpcDB7jFkhHpBLHEVNNnY1HAhH/IP73o4m0skPrw3l5viH5/cIH4rd5
6OmGo0tXcdrq3iunwm5olyzAQfK3EIJmwDZe0KAXTGAN7ajlSIOUcrTImrojiYDWqU70XWXgkFBc
tCOKMN6uLOxX6gtJH5XX1L4tRWztBm9+MzOdSDaS4BafZcmrHsxaf1yPUBbskw4PRZIQa9Zk8lXI
9nl29V+uVS7HwVqTR/JIXQj+Nsyot7g6/L7SZthXuW2i8GlSpEclCxJ1rrYnvahvGayICMxlw1Y8
T+8A6eU1vQpQ3dK3r4OAbLE9FlaP0xLxmUagUHwZNYPgZjf97jKnP64eVb06zETCTbUzM4Kk5rmO
aiJ/iOhpDZKG5adLm805M82EeF77CGwM61QzyrnJQiTXpPmEexb7tS3WwPHyW6Ksm7DIeyUmTurc
wJ3PV1paLU+KEX/Kil1jMWE6ZEboYTNm/a6t0jQkbpwEXPMxK7syhJztQVgTcqSr9OwiV8B3ASk6
81ltm0hgYd5c9Wi0PSi0ap9axDbdRXb9vO9L6y2ea9LKJ5Bji0dAp0bhAFVZEd68JecVzjWFn9kV
icU9I1q4YBUsVj1QBw0d0ufqaZD9EHXWD6/WfuuV9mXM10SnPWorH0U8157l6rytNLVCfi0kSQLF
Mb8IDpk0ifo8ySMzyz9UWRj7mXV7ZwHo13yfVMXXIc3kLsHlCWR4Qa9skHXi2SvH26LImALNaAOe
vyQw+w8bWRhfHbosB6iGM5qXeZtpZa6OcctW0ff650wo1nl1vXCUHlFufn+IkyS96rH+y+vJQn5V
evEwV/Un5bLASoZ6yBP0bz2wBvcP6huNXtBpbgdSsh7KRAy7Regt/KSZHxN3WO4rPD473WaaQ09E
gwnrfAkNeJi6sEySkYJN73tOY3kcTXs/taOPy7wczlqtTuX0i9eXVtrKn68TLWPoWj5b5IGiM6HL
neWTqDlzNa4Gg+LBqfR3T2mvU4XTNKNJMGwr7WMGCOFZGIhvSoxTpSMSSQfLDX3AKkwRY1Db2b1q
2g+h8yVRdnOgYU4doR8PiU2iqBz7rSapDn0H4ZQiJH5MenUofGUyE+bwk54RlJAQaOOAoPqUAI73
mgSQZNiiluJeo4bOea+9LN7DoH87cdydpTO/KjHdVif7qrlow0n5XlR4ZRL5PUwoAE2oy/59JM8m
kCS/LdlUn8chRic2bSHTTMe8a+Pe8356RYOioRvMcLuKupHIOWUogrDWpTlrnE4w8VZAxwuaplcQ
J2580q8JIAxiSPw9xBhwFhHfmrjTiAIippCjiZ56tvxSJJEVM0Gqqf+sptmmyJxC2NLTuCLNLpAe
OReq+UhNU11g6i6UE2ZHUzr3acOd1OjMCJRPpfu+nvEMirjkt0UFBV/04i7vq6HpUT6qiGCcYu/4
6xtN5WuwuCkJmKV1LIj80lOO1/iX1NnERYemwMtkG+oaqbfN1Z2WPmqGbbfolmMVo/lc9dcqLffe
Orl3w9CGAjVXpNuPtnvsCbqNSJ9IYT6cOIxn6+hwRZwI8iIRtDgm6TgHyfIoN6uts9g0uRQj4THy
tyviP9WalUEFTx8J/ophgvhuv38Ua3cupjyOLOlzDGSkNteoL1OAslzN10Yih1c52qFao0ShhJyu
n4ZspurCqARZIdT4cM64oleBzIeoqTSEmJ2ii1R3vwmzzeZM7jw2XUw5y56NC87ELF4yU/se+9Jl
kd3sOQZx5zOB1KvNXlQr+QlpKHd8Gj0BF1uV/j4W8S+jJFS16Z8nqZjhG/5NfDGuKH/idLE59+Ev
KZLhgRnhjeflTz9a3Y70aBb0NR+xzJrhQD9IhDgvDavEHgmaTFQwzRPAqbncaaM+IrvmRFwTFv++
5QDo9rO9ZVS2Bcm15JhzeLlWiPm7ZJUPtNLX+BWRp+cv431m1iVqv2k4ApyA8yX2ncyrV8oz9LBi
vTkixzzTZ10FlLhNXOi8kMJ5ErkNXC39+jip8rUEnjTcPiBsXoWTFYK8b48zUeYQZsFCbP2pHSh0
Kt9ZvBjw6q0AMA/rxEYYrfj6TMo+x000LdYvcytX6KU3n8TvfIuMA5emMKFan4sVHc6wadIG89ek
211YFCIN6gy1iz+SrWcnPETiIMqcA7sxrCAT0/vA/5m2geeqX8ChFnG/IiaLkUPfiYQWy9rvzx5K
ZE6FIiNAsKxPi0tsrGyuvT7gVCKT9AkIJvRLQYz0WPvBRBY9swgyQAL+Mlhza7EQZafOy1glfxpX
/ugNQRqgDRlnjZkfjNo0E0j8ZaOiYIyBtPMa+9D+SBIDyUMC2plyOGsx+r4pG41jzDpFy8Dj3PR5
KKnpCpMqIk/MRc415FHtkbwrmaAQQwJmq9i71AghSw3NBLvwu56gwSn85YtUW8kPTYdnezE2E/1M
MYnQ2PqcvKJBoyLuQyfOkh5wPc5/pk5v7c04+84aYrmTuWiJLIOmHZq7SVFgbc21DtDeRogVtWBN
rHJf986T7shuny3rJguUJ1AJsltJyMECtV3IOOlSkyfCvZWsoQGf/w/3QUIOObdCI+GY5fqTeN5F
Qn+X9coX4i2M/Ul/dSWCN1HVeSD1Up2m5YfE5A03oNuR1jNWcTUEU5qb564GSUrr+sHr2BidFJbf
GO8bH1GRyjOYUtdaophzss+LP1jFEbI0k3awelZRz0Rx/ddur1fs7uQ77hxrqoLGlnVkWk94qYaD
Lhp/W5q1p8kgMLfo+ijz8Ri5dk5CsPqRaZl+E96rOdfsr+34nPHGuJ07H/hE+NdWqOJ6xr3IG/iU
UJ2DbpAXesm85KTpfX4yFE8/5RpMEw7Ksjq5jg6Ahz0+N8K4dsKRR+CdwF3XG529V2uZYYizPrD0
DkAvK8ejGM5ea2AMklbMwvGTsPbiZJuU10/9HAIazhJ+Rh3zOY9sJEjkiojQmZY01OKBilqtjFwN
3j9FoVcUv2xVPPcbWVdhuOMX4AJe1cw2XdHkUUUoUWLOz7LO53AhmGRn5vah9DLk0wPTABQzKxK6
rlW8WDadvAXAbY718NzPVHNYefKj7zUop7guQIB86kTcAcEsEx4RJByeGdnUJEyufRrYGMtI1l6B
Hbv2ybfArS2fRzPtjQhB2cuwGdpSU3toW5HtXciPzPKS1zx2jhOJtz/X5E5PPXwAq0MDqQTO4o+4
Jr2H23BQKDRIswbypa/zrdVJCx2TO+Tg9KsAzpFd692arHyERKiR/9kqsHi/d6rVHmObB6htrZsa
2wsR9mxdGl+SLp3or3iNJsl631vZg//sjXSzakgteJ5ji1ACt+NNxYxBs8NB0AN6dEkIG229Ojku
1S9Zcep8uBDs3g0yNBpU2B5HjtJOGlxKElWk6PYJEpFLzFjdTdMWncvPg4i3SRJiopX3Pqv4Ha0L
n6gl79crPuuluNlmNyL9nPS9QM2q5UN3QAuIytzZ6d30bLn5dw3pi1AgfU0TM38Fx8APm/Jlzc7H
0lgNOfy4A/AeyqCme6kSMr5wEiAv4RXkQ5pHMybvLbYpD5BmQbpofGgaTvBlLA5pbugBYsxPRa/U
TW9dYHxZsMwM3MSNBi4id42XsN1XTUQm6DfpQdqjfzUXUuqzOj+bgsGI5F4o5IVxr/5t5I9rXJ4g
meHAWkNEuWU+Fanw7yl5/b20M06H9qZatzvaHaYRmIndMskqaii8FQWtCUSCa8jPXBRKKX8JWgOd
pOzgH2kLYQxd7DexDrBgnAJD9TEtxm+DRjQYCQJBkmKCn9AeLhnnPEe2ZjCvWjusRy99f5kVwRDK
Z9iQGktT388oRt3VhJV1QavS/mVF7A3lR2Uy3qVE1K8sDEczywKatq4qn1H2k2dqdtZ3a1/0clPQ
EWgHwAPElmlQAkYw95a2gfEQgmn2xy/G96XQWwLmWwu0EUHY+jR67QfphDF3xRiIOGsPzWC/Wbl5
taexCA2N9bqfCJd2FlzBQ/mKR6bfUY/cmUDtA/TLnLszPxXHATlptDCV/KvnAkm1yNx7EFMT+nSf
C+edcodix8C71+w5C9wGuXSuJX/Yoj7Yr+A9uKt7GvqI+T3SjuUeaACOjzRtomETQWkS1mx4EMC2
Ja5Vqz07CVhiKscT6rA3vXO+ATjNoJoLPRzFybY04G8/JigdeXuapT/XOBOHTgf9VjYSVYOJQC+a
05youxpDgi/VdU3SPxkduCiLCcFdTCcPxPTStd3d2i2A7EP6RFwprJfxnDSYfRz9vZmeZ0t9L7NH
5dj8QX7ol5WicKsZ212TDUJR645lxjT2Zeb+iePymWWuPvVV/oufNtsLrTJxDE1B6q/lxTC33t2B
nKBkJDoafYC78gb2HU1FVsdQxMv52iwl1JMOs86UM+GOmi/DMu5VLeoottGredpTpQ/3DLrxLm+N
Hk0k3Kgo1lvldAz7dC14LlyJIq0MmHd63I9pdje1rr+3SoBI3xjupEPDiIQdDSndeSvoEzkkcLNq
Ede0NTYHhv5MORpMhF/w/PUnjzghZseHqdJ+D3V8FWr8JuX0iuOOJ2KY3yElHypA8kzTb1BqoXDg
79u2fWht5pypAs7xG+1ZcQPpqPw07cXQWLF8hhNZ9GGtuzMOCvt3OW053+aRgxfLOL/Gjt6bO8C8
xCPavG+88zZa898Ew6Ob4tt6pWOIsX4SrCn2sqs7hmgmuV0DpQz+86mnJeC6QS6nYnWo+/cSDVxs
5eJucfW7pnfrPbaCD5xNt3wS58nB/Gb3xrvbNMUua9+ayX9Fg/CcC/dpksgYC1aKTGYf2jjlkWgw
r+X0k7JNACRt/YCGGbVu9jQsSh1y/TUGim+n6UK6NQ0qBeLgVi+CoS33YuRXWEC51oRgW8p/sXXE
04ZHBQkuOSK5XYjiXI+Ry9PqwmO+M1/B77CQu97b5MQvwi4+04Sl0AOwUll/SK0rY/rASoUU2Kpe
YAUojKTXpLLM56Q27nvafMNk1iiwfEl549AgqOdCgA8lKv7MZVBsJ1ZZN1WEHefF4GqOh2JP+tpr
V8bsBhslbQvGp7k422b+RHIY8CxLgJA5nkdruY0Ta3jCWEEYlVV3e5F/ZT1JQOi5nWwdIwvTNBXr
8xfD8oF6Ij3Qnv+O8Cj0T6J37/yaMoIqV8H23Bfko9dL82NKGnGqBiYsc+ZWVAjIWRWHYJtEyiI+
r63zoyoLgqSyYU/AOfYp54bhLG364pSiV9oJbbsOoxLWL0OsvSN7ocMxgMcxY+I/IN24R/hzoa/N
3a0BnteNrQQLBaMcphIHoQ7b2XkYDTznTpXZJ75sGNieB2y4pSlCozpfX6z+1S/W556b7ozdsBXq
WRYMAZ2n/jwnHc6ssc0o9ZH3SlbA2NNjTKKVpY/uJhj6RgPyVkJ148cxI8AdfsoO/WRj8L/G+Vol
OWNdAX+h7DedUXSXDvPFIdskSLT8ybW1xxagoXN53drW3sSj0M86aE9r169rB+eaeHsIMfO0xO4j
6NQtGWd2xmS6DFVy74+ZOpa2bIK8+NEgswpmDzBtsHQWEl//o/z0y6O/woSpzCxrDahD9CT8z9aU
pOVRUbQ92neOYMPOv2aoONdANj1/lYbzbTn160RAdNjKF6Ktz8phaDMK+Vx703tewDu1/htj3zPZ
l9Q3VPHHhtsAg365E+dEeqvdZeSjtg9CrbeU5uKgabQduQfv9gpujvi52h4t3tEwz9pjUXtpkE7x
sW/9O8RpR9NpDuVA+AYZ/nRUvsFQACyM4q3O9Ge1MroPc3uXcZKxJjFew/ozBVR9dZfl3BBu253N
cXzGdNwGdn23kI4Xssbc4np+m+eyOfz9NZEY/wa1vEEBt4I4+r0N67Mbak7jtW3RtC1VaKEfhaXp
f7pldfREgAgAYMjEXaauiU1ajPmntXGcZpQr7+a0/YGW8zWO/cd65NlYESG4HYkEuf8mlv7YWX4Z
lC2YMJfCDxOTlzfj17OnK/k4nLtt9llyYyKr1n4NxcoWAcqFARMwgR8KKW/FkSxN+x1o+HsVcdTg
XtvpTEKF9zszeYk02DpN1B/OBDW8/Ya4PnS9fJkq+YbTkXAsJhxnQg3Lg7S9RWhVndb3z5qdHEXu
31Em8Ypr6GiXKZp2p3kweVdJysVOWfLI5FL7/dcSnVV8XhpVLC/o7fJEJ83JrX7qim6bDqW/m3xZ
K46TsT6VfsxJtPbwjsADZppHQ8xxoVXvq4NhMS4Bp9b3ZcLlNy3iB1j1GqgYZC/P+n2duN8N4SLl
/NUVoJ7Avwr3zEeiq2gZeIjWwXhfnM1Apyp4F/lgWZQmosXhLOGC1fT6oUv813aM95poD+gQ3Z2+
1ke344TqeCFasc8ceXNi/WoOuITW7mI6Q0qCOn/OotGlsWr0+1j9x4aH+83mWHb8O2+tQm2qT4zX
v+t0xAcOH2EsbVi/rN36Ub+DuZyNbmKkKvmFJumr5dHJkUsRmRRL7SpT03Y+5UMqAU7BQH7GmQMf
EGPKHFs4TY61cp0u7dSBkBwxDSEaMO6oAOr65KmmqqH/7dvDJqxZUwQlnLVuXoUonX4pM06idPLv
+xiDbl3O72qgoEIa3d1QQUU44rk2cjqYO5w43Udl5099ql8F1HBWMNpNaf8UZxp9d85Wogt0N3a8
Zfi5d9I2YCr8kC6erlkRKXn5Z5NR7rrJ/LCISr0+aq5+nbha0gG7veVvnBBfEw1h1BAKPIVI+22u
LxRCZozPLWN4QRl6A+6+Y76gY4m+QnZqyIwCCR7W7Lpi/NESpnS9oDEGXGEV2uOitwerwnVaAgbG
WvkfHJ3HdqRIFoafiHMgCNw2vVNKSnltOFJJwhN4CJ6+P3oxpqe7pkqZEHHvb3dDKJm7rYc2p5ic
b2/r9PkvAtzXAf4Bzc/om3z1AkTGdOYntJ6Eji0Lp36wq/wHkSHmoYxyNdNGVVVGP4mIb52DSstO
+nNtsFqHQh3M0b9Lvf5dV8E/lxI65i2yzNt7NUUvdcXlYIbsOOgNnQ6EjQUVlWldcMu5Gj7fuanG
fEPg8dEKNa3KI25PzLESr4gFUVjfRUp/UG376rXOnezBeXuk7ZnsD+FoP45OfUI5c1YhTVdF6RL/
1d8XIa25dfgbeDNupFCvhnqdTP9IlsR2x7xH6xwTAbolSvnePVd9IZ+92MYhpmuwaUs+YggpERu3
yVH3I0VpcWKi2+jfLQjkTTdgPJf909h2jI+93FPn8DwV5oOPPVGirUPJaNAZJj/qRrdgG81pmBJa
RvPbmE38D9M5x1K5tpV+gtTPuYZBgQG5z6Zeqgipe/HnpwBnXkBdJ0AJMrMqCNJNGn0ni6bYYThD
csUnMRDxQI911iu0ADU3utFPd3GMkWuS3ad2lu/D+uP5gTxCf1wbYbqtB32wI+MwO5m1KRtBJ5op
XqJJO3foDtEjxsiigpOjWusSEY/l2fjGx2K+G5boBCNo0cGaePcSkWxCZsazirDSFEYfgAb+see3
FwG5vK7SB3sgPtzwo/u54tvUoxUgXtHdoUsje80zuTA/+bxNvdSFkCCacNwnaqT4YzwZbdifDLP4
17T9Xzjy1oWd+S9P2bM9gBy6cJk+e12Cec7vVQt8RHzOrSd5FmXosi/TPk77q0EjX2JQC2UTPSML
6qU8/G6+ybzbNNP90PEIB9b7ci2UqGxWLQsUL8xH69jss454gzBZtx5KRYAaHxhghLuYvU1ez/fR
aD6a6ejv2Xzmdd5G7SrGCRjnJrWtk3hDBBHt0oEe0jadPtLeCl89jzoD376D7VlVnntfZj1RADiw
7t2+PVieim9ROeKmGY1dZL7nBWU5VdCEW27hfaVY/WC1mO2qkw6XLjdjCkh3YPVHQb7tF1QwyJ8D
k9ET9/HdmLnxIq58SluQBtPNp5MLIwjchO+ywx6V9FKSnACIUUbel4nLV1p7aMXkmDr+HVkHCLmJ
UdnXXi7RDcttNjvqaqJwooWULmm1t3TuX9trY3XTdlweQMXZX9iU4DJSY7FZaiwBZ/BvuDGlEQ5e
Zmyg2TSUu4HNnUSL+9gebGpdIsENNzmruVkci85c7e8JTKeaNpwQFH7nEewVKREPOWTSNgteUpLh
6Wea3tvI5lpAnD5Uwl1DG7SbCLP4qmoMtAZBxt3P2hcVX5bwHBBx92cWCBTqEd2Dh96O7DJCYMb8
EybyNipP7RvGs7UlIj5XLkisNplvkZ/iB9kqjvtL5drD/xHn2iW6AZ0YiLpX3puReZmTPgAuJn0k
fAJtIvIBJeCqJ1feSvF/YZr+4T/3WMdLKuyalRuiWW5JbKPzI96EpHyM7tWwmUoigfDKDic6iXy/
3MZweB5in7VWj2YxGsAehtwnpB5UhNxto6S6n3KYJuSCNxQ3x0Bln1kDIwcJeUoJPdn2LZ0C/XxQ
1DgTaU4Zbw43WAInY/zyR4IF8RG3NN5EuCsLdDorI7SaDSFju5pUwAc1UNVmNfDaDkC9QuuBevQn
ydoTFt7vSKhyZfnNS6lkvo5jn44nyUnd3eupCzl8LQxOs3lUvfFoTR35gqI8NN3V43TdCs1LdhP9
h48ym6OVTIgBVivMaQCuXEUERvzV0YcIB6+ApCkpRs/qcNS2H8K1x+3UFOcRYXnBMZqj7kMvyuOl
iaC16UNqAVQ3gXrzyDFD48iWPqONpF7BYaQdj5E2P5boMwY7w1krapmyqnAuRulzTqCeix0Ne+II
xJwSQZwlnF+AnHLld5jMC3idhuScXed0F532UJ2t9zvPzD01FjaOhAc3diHHYLuWIrh1HDbRqk/L
7y5P+g0b1JfjppRcOS5BnHaw1iZaJA3lYtfDDwKARHf9Kk1pSdMBv2mHtLOOohZbB67uaAjuWBu/
sU5JvocW0tDN4vICS0dn0ZkfmFL2mKUvyWHeaiSI7AgEuIT1/J4RY5A2KBHD5OR05bgr7ZgxuNGo
Qsd6hqVCZo5NVWu2XhWAfNDOwtmRG+Fa6nsvRvLRhLO5Dube2dua/TkqJWrw+lrAp95XNUtVj5gC
g49c6UDeiyRhm2CARHX9N9rGcaDpEV5qYWwy63Fri/hqxwDsUauGVUlbVFJQruw4yELi2F535bC3
OJaibG4OgyjbTVFXp05TNB0+zEGIcohmsozmvSyH3wLL6XAPoxSRzkvhGuqQOZPa1fZTgDwev7//
Q5af+TDOqIMMdzLXKFL7o2tVPsvNvIPyRLlobshTrBcHwBXCls8X0/4R7d7z5HMlpe2HiwoJPIF8
pSZMHt1m9gGNWwWsmr2MxmLEH0aCXKZL6NJqP9C51ykkvswTsqGmtmz27hJgX7jZsSwiZ9VX/k0F
q3jnDPmrGyBPpVPyvvDjW635TTQ/Y27Z7QlZMuks9NA2Ly0qigbQ1k3Fh86jlznEL8/PllDdgcev
jslCJ1XoT08B0yra2zKvuGusi66Gd3oWkHpZ/gfF5tNqVrAMWfChGu+zSat7rYzfPAcmBH65H+rk
iIHYXcso3Kqod881KSkR9882NUPqfEHOKnoKIxH+zlH905QABkmJblt0LhiNjW122wVdxNiAXMtg
bUqUs8sHEezG2WEhQvVv1yUbVJe/YAxwNzL11s3AoKoz6+zUFkBrPzi7JLafhgTwrpLK5xtyWT5D
imkt402g0OgNqGlvXjauFzQoxtrtIMjq3r1KFbzTBHYedPR/ZDWiPdyRPPH+yjaIgsqR5lxMLd8b
djQyuHZaM1np2AI6xxYkY3SZg08FISlFSOTHtTJM79jJEWFdB2LWEhQlR/T7My8okVCGdbZmeMMC
yigvTWczK+2QyWJiwnSzB0ESCHEJRHBoFuyohShkDn/w2pkMkSFCTJwOW8eajglli2HND4ERAYkW
wUvSw9gSuQ6WgariGuVNJ4bqVKSqWkHYTtPZnhLn4rkokary1+mYeAYdkIlVN4hHM9fblh6aosFL
xdYcoyd8Iwcw4sehH565csDLYwujSUPdK96FqmQXdxLzG3eYvcE8jnBozt2T0/rbmK90xYj2O6qn
wGzf0zbKDmbe/sSWopiTfNlVuOCaxIww17cR2lHUS5iDyzJFWkAt5arquETJYLml/LpVXG9DhaId
6u4zHN/dRW48wKNFXvni+ziXbPUmDeh6P0dH4OqzGzq/MlIO0QiR3org3evAM1SfrWNyiALQSlA5
4tiLiEXW3HoD8V+u6uU6au+hCs7SP2MjQSmUBxvSmqoNQaf3VHHzBuW/2PuTHV3V8OKTHnZudREO
wuWBx0/WuFaq1P8off9BWgMkv+RaaWAFWpX6mzou0S1l4JBzW59MOlMjpJfrPgJTKMZiU4rxLnNb
OiDzmuSyX1onfzLRfFbucRjiv3aZ32wj//TTpZm3/66X/DgxImYfAGFL/SBz02V2qXB6II+c2bBW
9Cy/5jOKMWo/V3SQUmuKxEPk5kz6d/zjWIiY837vxajKjMr4ldp3tomoN7XAAQeHHhLH0ytg3Ezy
RPTjI3swomhqNRH7glwKUk3RCs2IjrLHlEWW7JvyZZqYb0yOeFWz2QbsGU6Vf/sFbFDf2BN/LICJ
RM3vTioPOkCuL7PwlxZBYOXZ0HjBxv0sxX2c+fI24dpyTsYA6jHJ/DNAOJc4Lf6ClgeW0a4RnPYs
v8B1BkEBzJtQk3a9B11/VxA5FHCWn67/bk9xDt5MSjjKe9hXTAorctYdhFMkE4XtXlqgBQiWsCvS
XxndJZzQK/oLb0mTb8nP+DRYNX0//QmdhqQ7D3Ff7TqAvG/tqLBxyn6nSbWAamaDr/BEx5powpAz
qMNVtaLI6kbfAAFO5U9Yj5t88aC00/SE6pVPX7WfvEjZ3idaqtbyfmqjv6ZLv5vZvKgiep+1PtKU
8Ool3rtsErmRmpwFxYOqHTM5RfWlo4D4yfa8w2wwSSKV3wa4+jGieHdFREhMWfcULCD3zsRtSMZ8
E03k1kGJbdEqC/LOeC15qzaWdF5JueMdDUvk2KRXVZoMQzsH/3AhCX2OsnU2kEfUdl2O+Cndj3bp
sb+0byU904ODibDGMNjOh7HGdZmV0G4TvoumNSnCXB7IggUxtcJzh00V2xRh+jSZn3O3PS4pUPW0
PAkuh8M0t3jM5/c0RsPUMlJVRVHuKH7HPhLKO59AhrwZKYcsUS65SbkuktMguP+4tD6k3fjrvjWP
njTUupDuDRj22yXcSvB9xP+/ChQ6Vw2EWJP/IIS59ZnYxBNxM2bCectr3reESqYGqYp5xillVbg+
sNcrRlXCsDmflKS7nZiWAKCySvKrrRsQZpPUKx71J6sFdwp9iyZk2FHAbT/Q9tavXpJYlWQ0wosl
wgH603a8aTSEfISNU1Xga62s9rInXJi50lkXJTBTk97Py1fqKtSkXCdo5qlEz9aaZKF14VXu2a7b
YI1141hXKdE1pfVlKzmAbDuIzOVeZKzepGyn1wLxVuBHyd4R3C9FS1RWXq3UpPKNsSB1qBSfSfEx
Tnbl3bWsC/FYjPsu1o+e4Z9sp3SRqlEJmjekUNQ8LJlhh5e86HEHDvrbxCdTYESiNxeam6Rx4yDH
7g0dOxMjdlbilYCKq4AszZoycgwdZVqdcTh4KHNbeU+2xnay1XiSFaxKZl4Qe/D3c06dKlgcBwW8
KQQKPzXZDoYuq83oRaAAkrXYCJNtJjq2ZWj/jRkBntadvY5H63dylbeewU8Ar9vD0IY8KQ4cqRG4
9IfG8rdMKmNnJEQcSuEmeILEk4EGwM8K8I84u3K4U55TPAYZR76uCnvrpZCSmXRYRrhp8DKxBqiy
hi3Nk+9YWuc8tP/FU3waBt4A6mke4zIke2HuN4QZHWOzS3fSiH/dArFN5HE12UZ4hwftR1TosGOz
eaLv8Wo1Qfpk+vrPTuxi3aBP3qQDlukpJAqyC8atXnJXaoP9wpSQmK1YtVWBwwi72iyd61L/O9XO
eHWodF2z5hsHuOxziy1gbTdKrHMC5no1HUuHixrE97HMwmLrZgR+1gSlqGK2t2qk1d3leye/x0h2
nVIuUo1bPYz2Lsj6EBkwVHbZ2Lukw8RaWVevVURcRefUS8wdQpm3dG7I05YucppKHyoxN6duhn49
jlXQ/3CadSVBN6iKxiB76cE8o6w+gR9XinnZSkmTQfdvbZ18fiyZM45eUvp7OKrdrEERbT0eyZ46
CiShRYYwI4xSxGL5wgxx4awxTz7Lwke7EBAfIhRKIDpF+6lDZtkU67rVL3kLfIFZJrrHiNOvPsvE
/6pG4icTWsMHS3xGDvCsbS2xW47NFkB8l7LbaZu6LpAk3njX2rTVfCypjYJQ4J/Ll4+UL/POoN+L
Wms0121g3oI+eMuFh3YvjCGeBFFYNHyuZ7P5U9lkXPNs3qnETnezZz4Rig+/R3kMwqvvWnn1Q1Ac
2z529nno73U5EtxDG9rGqradXU+PUzu/Rvbi1UtwUvCRmA3svY6sYmt0U34BqIftdB+1xleNKLJJ
jc8iXk4hL3G3Mk6+PbtDQJ3gKBEmtdR1t+kFTkoPTdVecSXafng3hDglWiJOUJQnAkfT+O2NMzGK
Jqi/gQUR+uqUFMGlMb/CklY9lO3R2mqMcGd3GUdM7IIjD5gLBR7YgDygzcSxui6DyESSwsZn0QJe
oAXZGxKVVUZvCT9Htw6cGhtsjXyz7sSmsi0CZlParzvqC3YsNnJnDtY5tZN5r+EYEsO92Q3DXYh+
Jxyqx34Upy4X31CaAXqrTGC+oHZ+LIJVRXo7H3YGBWKjcK+sx6BQ4Vl77l2fWLsmGi7xODyISKX7
nt4M3s5XM7TpymzmBXxhVnXZOduZ9zGLg3zTTP6x9gmy8nr9UMtCrofecfaxfSxbm7BYuxCvCAev
PnnzOyuW6Z31h15vW9XetO9rsnumoV6luj2OIn2rpg6MIMKDO3n5SzBaZDpidJpFeT8FEkV0xRC0
EBuwVwqTtwdaA+k7DiaDkz8j4O+F2uUKvJoSKZYM/GxbvitGWmdCk2MeawCVc5XpzZj7rw1I3n4g
mxQML7jr0CU0EpbBJwzAUqPeYMvEou2ZYjMOjPQSFVdQBru5GEmIHbtbiyGDb5EkMKRf5ta09soq
UDgp3i3UTciukobCz5l8qQGdqGuFN8B13Iomh06bM+DhZ7Y2hkdsmnbORmG+RiRytQMf7gShMRvv
lTA/OhuJTtPs/v9ljnsXRdl0syue2narBwVinKHH6ET9IEGeD03z0Q/COClwBtnVB+F4RM4KQhCz
tr3LcXi3vdsdi16/tARW8hxbPt30DDNDWfyBWPJwgJwHGNZRQDFk5dSej/FxqE9dlocP9vxrquTs
NR0Rv1bp8bmYxabiz9EULM4maR9NNpG+LE7RXH7nyDzWVc+f1WonE8nIxmz8cIe8gURgC6gGoQLX
TelwCxUHYRbINnQCXTr4qy7U7i1q9Ev1zDZK/FazRCLJlUgTjm5/DC49AuzL//8tGSYW1Nw8/v9X
pl+QjEv/S0BQMP/GDc8NzpwW6RjtIaqaDxzCXZfIV6YgsgacnMwEurGznJYdLuNH/PLVLa1pAib/
KUHwuGyy/SMF2G+87D3S36Q4Caxz7wM6vcbP3o3Jy866o0xp9mq5tjPiiuXs3JAf7bJhfhI4KQ8N
3W43UY6PPYvZh+eiSCydcDogBhOHXngcprlxh0L+gTCx+jkOlHVC9x+ivII/jpdWc99qv+tK/wyD
fK4mYT0miJseEkt9NS6repLoaU2rT7wOOmPtxSDmTjVltIKHjMWIJVoE1hck/amb6WsaO+FWU8Fi
w/rep0XD+5KOK4tsODA1Nu1OZJu2adONRxpkx8xM8nB2tgSGPyXhoVReETqHIRhHvnWpdXvBMvSO
hzRYwWqa925MjXmobpmOqssQjagt9U+FRhy/GS9t5p96tJsXH6suV3M9khhAZtWUzSCk8QjQiyMD
PNOeJtYRJs6oG6JjKtKWhXQ2bh3ZKr4DR4DI7+IXM6XxQd1soKh2YA3R2errFxHU7C+dfO+NiYuW
7ZJ05CC5Lw0rpJRcJjsdNP1lYLBisYHeiJrkO1h0lZ6NNnhymTywoqH494InSH5C2Vs/37igarol
WQ3Q80TWMNFvKEJZlrH79IFEkB/4Gz8P3plh8j0tpVRz52Sc48BIr7WoV2GrwIhqDWCu2dhiO7pI
QsJ5WJyb3brtNq7DI9C5u2jF0l0JlgeBD0faRawB0qLM195Obd/yw5n02+Z1fAxNomvriauTu4ZY
xtVgYvm3anczWs2zxbdwGjv/hhKWhVDoHS4JotiIfkT61gfBxgmNa9cULr8UQGluioAgk2TNliXW
FQVb8I7OsYmA9CZGzH0dINcjEiVvPGpn4gKdZr+TyQQT0qQPfiGIWpFM0Db2ZwEGtRoMiNG05zdH
/8rKINq9n34qpFoQBNkDi1gEY8YBTojRYk7LMVXOJun23F6uzruDIr0kqu8MJcCl0+oBnt1aN5n+
yJj9N5z65GfhJBGVbx8hLUc8/wIC3KQrIecQR+/wOmxdHcz7oMWEQyRPvM4m5NCJ8h79KQNgIu60
d+fsZFruQ2u6YqMS0hJF+z5gIO8Ivu+t9hajvzykpfGltLoJc4qJNFF/kzqZCnMt07fYx9VEat/y
V00JdjlgHG6iuyojvgvwwVrD2h7JUtuZKVx4JBMCVnPjEdBbW+owtfKfgb9++aBufseBWoz1FSSJ
ZM6OWP6w5UaLSwgIUd36rmhIn7GPg1nusjDomCvavRf06PQE0zTSjNFRf8vz5vYjMW8YBaSfUDKn
OiBkQSi5GOodWbsnCtef2zEvDmFTbjN3PIeBcVf2znz4iul73sxmtpuKRS6IWX1bRDghI/+VEEV3
seypjZcZWHBHXLE98goyX0qf3XPogk1bkJHQ5XD+1MG+Zw3so/qsibBYEhD1RiqbgsmZ1IExD1aW
Ui9TkSO8NFBdRMEBcxbRnrV8G2z/iRzMHR6gO7tnvRa1/kM+o9boRaTtEEM1kCFpjt4/NSCryHJz
heD8n/R5mNAO4ZFV/qtxKwL/x5Q+sd5WeGfb8bWUlnEg0PdVcarvlPxOfWzUbm9W5Fh3P/3k8rbF
mclTuRE0qiLpJnEf/fWw4uDeeEP/LaPW3fdVdKV+WxwskX55XroppRk8oQBX0b2L1e9QARNunNr7
mPJrWIp/Rqb3PZLw9Wjbj4UZbMzl80hxN+PdL7Mt8eq7KUmPvUeAbzXU9gl9xSkMdH6QFj6Sqbbv
+MbwD86LXawdD7HfEilKiqxR2FeTN2Df5HoXe3y4ki1ag1wiPZ1/fIfo0Dxn3Y/u+pkNVDj6L+26
4YD++59u3yOLp2F599H6AgS41aue4y8glic0ieew7iyma4t6h1eOhK8AZGvda+aoOv3J5vitNLBI
yegOK2WPGgs3D2a15W9OTfg+BOlxCIjio0FqxHU0H02v4FsI4Y4JCl2+JW3g2yuH4rQEMVZLUUHK
wYuXrqNwAJWWAHRPQuc1GjE3yk4cKq/ALgj65Iz+NRu4i4Nh+pQWfQLa0XgavWIblckprpAeFMQI
1b+Z2d4bNXZ/IC082CoPcMYku6ruHkYEH22Ee9KY8elbKP2BBB77frjFGginir2DNyscyB5pm7y0
vPYekjRH/kuqdqBsK7jDaXB28iuXCTBuNAxbksHWi42/txtEYj++PbzUdoxd2wMyyIJT6hmnpuvF
arCcryliMM480oqr8Lh8Zhn2u61b383LQMq4/DDbI+YUr9nag3N2SVGII/T+CBMFfRNE0KZlu85G
Qhgmp0IL2t1wtN0roE3YjeKnFo7iBaGRXYY/o+GzvpLdiU43f2lRbTleXuG6Cb7rurrvPGsbMxRO
acQJXkqkqdGX9MVEgDz+LtP47ezokXXxu4yGlyE8h/KhiuoHuyMMHrIAVouXgpkuJUGkKb6jGZXr
MFzMxfvaoocNrO4isjBcIdp+C1q/XVf8eQX+S6pPnNdmdlOCdfwv0kGZcrLPENOxTXtS05CBljA8
Tj2D9vQ4oCIsexT1akkDDoP42IU1XGpiXiffwwU/fqO6KG5mxYVhELSOO+K+ClHyWfP807CUL4cv
juLCO5uSIGl4COacqsWhMNerBoF4WCYBVkMvPUbqQ8+ADi55YXZgXC09HFOdPXZ8sHylp8aq5L5v
+/eUYOfNPN90UJibsS9x3CfzQ6/Ta671a+7NIJSxdSUEdB33QXzxdH/My5zkTVS+oIvQMOzhU/gv
DBIf50bDs17fJk/aR6nFTObKX4W1C73sFB1kqx9tJUCR0/E97qXeJ3O290bZbjIie9p6eGgD8SlE
9p165I4ULgFJMeKJOfqTmQ+ZFiA7DoEZTv4/Qt3vB21cC8zfVRJQHd/Ea6HaPx3Pn6zhQeZ+ukmN
rWrmxSeTR/uveKKffateB433YjFIR7F4Z7hkVCzCI4cjAWi9Ollpep9m/fNYQQv5ydzvg/TdnaLf
Zs5vEIinuh+pBTCNak98D2FxRn0HGsDCNsWY5XJ4tzAvP1qbwFW0JTQloLa3nTeglwu83bwhwvxK
o8FHK+uTjHEAJRSpOHV+7YvF78sMukqa/kpjxKr21bgvZu+emgRgOZB88zbK7KdvQXmT/GJSikZr
16LbU0t2gSK3fnqhFvYvH3hlOJvBJcJjZDdv/MvhVabLsEz6m0KPu4qrWGx6Ozx0FqCNI4kWFMT8
rl3H7Q5zZxEQEpXYgqzvrqjNDQ/LsoOGAwMNGglYxV6JAgt036yCBto8e57L4nPqeWhRSj039ON4
ibFTAD02QuB1K4abE9kUo8CXmJP/FWsyRShRuRC5S2rEwjw7XrAttYEjRpZ/c4MFaPQq4G/E6iuS
FJHm2RpIPfR/e9VhV4ZcX0SAa09mbyp8GcPxLTfUbQrKF5xb1yJvP/sERSaiKCae4sXLh/BkZBR1
ALJAnpBGjC5Yk4e1bhMAhGTqdvR9vBRFt6OChcyN8A70H01ACpUmCVPzp/cZseqhLpK/aDnYeXar
GGpd1PVH1ELkZmKetw0wL279/QQVBmaMb6QxPo0aC2CpsYAnZvXOp8WkzDeXoHrrS3zQlT0dkiT8
IKlfj7P/LILC3izQF9oEJs96IO67ippwjzJKMwaahL/4GKsnY9godOxG3X0YpKtte4LIHFGDgUYb
VTbeIQLdtn19soTb71zslDoD0y8JXDohiPmd6dhpqfAoeEUMuTBdCjUH60A51e0uCQ9xMxWnRh+L
WGLHLKaNnSL68Go4uZj9JkcxhlnIBrBD92IJ7K2jhIW2aVWBfE8ubnoZWxLurAzA2xb4nZktoC6s
hwYVO3+e6s+zAgijwO5W3izuaxeFuWlw+/vIYeA7uAas+jfeVXhGByfOt6EPZJLOyRbrL89TjjKp
xG7W9LOFMKfaTahOq3h+nclZMfynxiHaOvCCfxOGG9oCfPh8iHzDeCXg4AzV9VCHO1PBDQXIu4nv
HyieGN1T6JQF0qNOn+iT4h7r16Li05kaP95nnf9JWqizgh4/xGH3HRCByTqfP5HhXK5qz7/YsfUe
lP10HfH6OO5Q7dRMhI1GYq8FOk5zIBeTjSAtWBIsd8kw4YLIsRpv/MWx1jrT1uQGDkqUMualzDse
Ut+541uDWY3H+7nGVTcMEEWyzP8FIIwEHzFOosNLRfJEb9MujrCp+Y3zHEh1jQVYAs8UQgus92U8
H5IJjyPe76cRfwnRLPpGQkLGktCAQKfJJe2FONh+95wk9opWGnvFGS0X2RRHllfsUpeqA8hfpv1g
iraZUmc3HdU5AF1GTEfWhPV7Axt/Lkf1o8tm2czcOzeScJZEHFLM0m7bkHveJiEzSsBEZW9/mWZ2
4ywmFCl8jBBYZITWZLH1BhV/GtNiZdkRZl7tvcpoOmTLsWXEIOR8SYEDCdDitHJ0/e7b8wAD7BKt
1glCSsrk1w/kpynNg9XTCfDSziZ1AqSspYG+mbE+OTM9WyPNVRtH3PcFyW3uyCaTU9TGyX7LZFbt
+yVK7tfxxiewPnk002FnzVN/IozBw/tGQ6Vf3Plu/GvP86mogQIw9O0mxXbSJebb3J49Dt017Rb3
84QozyqTK4T6H98AA9iY0m5WXnMjJZTW/TCAwXh5tuANepfbyOxF0l+RMjMmBfG2EM2z1xvRZkTC
t7YCknyQ1ZPrc0otHGyJk10Cp7pIzgJ0qia70/DQZMnNxg/MlvNses6xnYCZCOdaiQAsEZH6gcil
XwLen2erInnD3cWuPjGQYUX32P2Vd8D6Eq2paKGi29V/HqILkm3Gj7CyUDGZ3J2j5uWpgw3v6XuU
cnBN81fqIpdPI1STxrBsY/G59/ti4/XsQ30jvsFKeC0GJmlv/B6N+LXbEqfLWTSm8OPF89jYP30V
3IAeTpSgFWvVEa4IefCDbM8WBKjoYd6QmFVDCQ+IrZqzN8CoCv+Vz+tnztrjxGkPo3EhSvdF9ezC
bNe6RdBH4BCBqGyCrSceZE8OeNH/kHr7bMbDa9pofloZHYmc5Nsnzi0eDn3GHzdosisshGqvaWPu
ShnzECz+NxPO0yxpAyj9Ld/1YzzXJlqs4TmIG8zUloMHxsWdW0n3CpX01Fo+kYkTjm8zeEO6aIHj
F6TQZts6J+wsTM9xl90RzH7vO8F80C4mNi+zl1yJg+jINujnMj1mw6/tNePOqqfTJGJMQxyxBCQ8
K0YvbsrYuyxTbafJ1ph0iQBoQfBcZ1/6ab9ltcfCnn5H8GKEM8zlATfANbSiC2L7d5K1HtIU/jWo
ZMgnj+wZnADNxqrrp3sPIbhjBv9sGd/haeRYiPO/3EICHP6b6gcSX2+4i1Bxdktv3Ji9pYKnNR3/
VEPuEqQ6RZjd32wVF+UCXDuwRxaOlpVX4g93zBAaJeWBT7FL5ZL/H8vWKJplCVZrVaScIG/t2Rzn
EGdPbma/emz3dRKx+eqvGDITzgI1X+AefJ9vzVfqFBOenITepWj+t8bMH/Hc5GQp6MeoKs+kXjBy
FM4zVgVtN3BAOVo12WGkgzRyjZoKskeBOvniev6nbuRNZ5xm5HxhF4DNCyJSrJuDoap/iqGaVLcz
/tvvPmfNksnbHIszj+jaHsdNDBib9Kbmt1skCv9xdya9sSPpFf0rRq3NBhmcAZcXOY/KVGpKaUNI
enocg2RwJn+9D18btuGdtwa6gBaqBEmZyYhvuPdcvIsmykp9wIZscTToP+Tq6LkNkbUWTwYVOQ1L
ZC3aiElmzriIfnoM+FGVOtgjDnU9fwxtxEuD2kUMP5dZUe7znM9LHpLR2DtvVvw50oNhGtwTi0qm
THpSrGAjfleTze/GLpuHnrON+NcayHNI9Q6AI+bRxKk3Z5LAODlx8qHtLmbvbT3eHMHvAwCvrXG6
N0LjwA6q5cgKDwVbn6Jv/PMGtC1PGkEZ60knBa+lsdJEyeEqASR0wduYAW/oDVbjlWj1pRe9+H4m
djK7CTNjWG2vGC5pAK9p+xFBNxIQHq5gwK01C1oUx3QJuUu2YKo9AsyH4cNsv6UVBbrQYnrNTQoF
6AO8LDfC6p450JztwNWFZorMqr78cezmd/BHMoZSQhNmjtEcfgqoXzRwkbZDO/SegkZkKrYnophi
x/JmJwaSdSrvYnjiuEO4mFvfo8bUscdPX/Gq95FPRKYVAC2Cw+HGKt4aSfY81Dg1/RnowbSMFV//
YWlTtAY49YOXjqGlmA7UBUE5ngSoamZ8UNV8TJNKpJekA2YEDtwtkV0EgDPaUacWd9PqydGgcwaD
/ozyAsAREQxLqWW80WUPQgsWiRO530KbEb2T9abZSAGD0DXXnUa6SizG8Zjr9Fq+bkGTLeZkFW5A
LUy+zDZOj6KpbkbhMUlrgIWO0tYPrVVXawJVEV+SgbOQYP9WUIBorcXjpI+7zk0NoFT85ryWjVmS
fMYupbQ0YOBKwjKYcKsW0Ytrufi45s2MN4KqACHhaFjpxUfiEoFNX7E0E4AXVIYwREtMVZhIzRBk
CqtyGh4P1qeP/9GfTo1urYjnPBtV+NZ21tnvkQDXQ3wK2hzVLn1X1ZkvDSmYK+atF9nboGnglmvh
ezdKJgD5i4zQe9k2/EVkyc2KDdOLrjP+H2xIa64AQI9/uIta9FTenoFUvETKCovc0bBeRVwk3o9H
YJ/gAup9km4A66VbZ3jSk+hYdaxPWK5Nds9wlLugnk4qoMYpdeh5PfEPo3lFTPM6AbYk00N78yNK
a6pETIB2dSI3YpGj3/aFQ4hGvDbc9tVlKFU32r6afONBH/M9MU6808g2DPiBp8FlcTDW5lOaIKzU
7fylNdRjCcKlqxJQ2Dyjpqc9OwNG8z5E4cOHl61fKk5RTBekn9sVHO4Lt6wE2trnvJk5nydh8ISX
3D3+pP3E9nAq4xJw/HSXWnLDf6lQ4QF7FP0e4/qG+LW4tKJVZ1Yfuht/mEN2pqRYuP7RqWAJdeDM
ZEWSF+bhzLSuVY58wsJ7WBpQS+3A//KqC4NAZrM2Ep04UfU2qUDmoOM2HpC33GC77GODDoiNZ13Y
73iQkA5gBYAA/lKhWMBHHv8umHdxt8ylHmpcZXyPHhdZwgfGm5f+XWpikf2KA/04lXLPAOtmgTXJ
ROSvs157BtXzK9fG1dBAF+grHk9Vf5VTPawmjxslKJ7rakQBYmjP3rx6VYh0PfBgnV8/TDqGiVRw
zDeippZKuhdhFhdHNcyQLQv58njtdfGTMNQ6NMFbQ6TIFsYBh0Qsd3BunfXgRLs0jJAVlsErXv6f
Cpwfaa0sJghmUsFOE9pzVhyQJQNkSfWZjzoQ5OiLcztDpO3yS0mXe0RrHkdN7ImKZnIY7cPUOM+A
W01e3FbdRSEjqLLc2exWHHjswDZMNgC5DQ4d6asxxJfEmPULOEi61jl3enQLguSMCYVsXr6g1Rzh
sGjcTMWcetZgYPLBHHW+v5axvYfNYS8MNBnV0Ke7wd3Iznkvu67YBl60zwp1QXMFSYXgF3CigLKx
QUAy9lbzj7bQpJY1t17dhQ9Ug4QDt8em8T/rRl4LyxoWEYLOyJEwNwoE08aKmvVBw2jmlsVR6zQE
l9HwhLf8KrLokpmHwsDNl+vJT89f58YVIrsGh2LpPuFpPmvVl1XN7kitD8HJpRczdl9UcGbjAgt0
mjC4BJ8Z4vMhN00+K+PB15CzqY7JZlxC2mndH6JgyyXiQ2AJJ39WngrhXQQbWcMLm81YTg/24DDg
QcfcRFpDxPzIgsIunI2MtdeqAwjWpYwguJLNxL2zyCJhwS+/+lh9jDqztjwDG12byW/wcy8NYcRd
FOLwEgnocczFYYzBEh06JTLBu4Xuw+MlCoMhehMxuirjjVczo6PCg0Jp60c1lHuGRWrDj97rNupY
u1ecNN0lHL1qx/CyYVYj7U2fDXsNmfFCb2a2f/jg9Ha3kn70Ypp0+I4OLzSnkZO1iTk6hbjWsWO3
U3M5JPaDq8McSnJqyhje+h9vegyPtHfSlzoofxI8w+iv+zeqVOhAbvxmO/rraAyvyDTuaZivyCYA
X2FWzqaVyHxFoh9rlR1y4seakcy6eGZ9oSWhvWrQiqZmDI+kRSxgJ1iik6+EERbOoeoSC7aaA9Cs
qGRVUfZqkZbTo8MzuPJdABCTp/14I6K1OXtvjH97JaUG44+lcEJ15Fo4FomF8Vn7zNi3LVoEXV7S
bP14wlploj8x8CH7DuVqx80ew3J6xuO+VrZH7cd0N62iYyjcPTAbSfrPss/FNSxScyWgA+hl8kGa
6V4q7i9JW2gP/EFGGq6HkMRi8jcEg7tFHouLF7S4MnKtZZMYfoNIfwSMiVDlKyPFQfMY41VFPJDT
9JWp8hf2IV6Qsf/lp/1xaoqtNhtEWjv61Uu5AxTiLV1A79lvL9XsvSc9e0tmSUtXTPwF3vZFwOfF
RPLDLUlARAAPl9mRfS8ZT6/tHsB7PxxSo+02cCjcbc2qMw1Z5Nd9u3Nz94Z5K507DlTFg7OOCdBm
R0reAyyCcUNjVLLK61B0r72olmsOuD5mTFKXlr+0y37XyZ4IJTLGQz+Pd5nlXVWcIs9s6SZqIoqq
P90Behc/0SoWUORVx6UNGq+/NKn9Pc0b1qG5K2CwEF+Zt5kFE5BcZwcHOZODGCAtm4JdYQO596Dy
wFI4NxD9uJCx96RwueHqgRV7Q+3mn2aPUt0b3vYkmFfj4yLWobSNi4t0LIjT6gGVksx1bwvq8kw9
Arp3OPaJ+VPZ/RVozKtoya6DOBwJnORRzLjA1+QKA3m8bKoBI4aLGmUG9gD+3WB8mYjqrjc4qZA1
/LFofgeJ+tAQgbUZiusISys0o72e6YIgh3jdx3gvAf8Oy06xwWQMETj1DHwMpkMzF3VDO336jGhW
QrkHdNDPmosF02uQpnfJDn+OT1V98ECZH0dHT3aIug/xhOax84i5Q95zDbDMPUUVp4yZlj+VMLrN
1IIj7jE/eV5zFA7GS4MN5PwChl7BIOS9TdWqbLG4+/1sIvfakz57nT2PeYG2boWTE6XiwIiJy8cw
SBeW/+JW+ItrA3t/6qaMzHjK+Vi1EJARXlz9tLzO/KJF4imfxt5hqtZav8FGnayiL7HPOuCyXvXC
yDeuwxzKhcLk0fsH81iAVUe5Q2u9T5FhlsUPmonvzIrBcntfyGLdVVEK6uYYzJTpeaSWjmxy8uSK
+mAnTPgiDqwgVKfZhhgeKANwFtN6Rx+kH7tMHClw6VkmdQ6m5Nyp/l6N06lyjYsxlKDO6pKkCje/
2g4TjgIfQVemSEuyC704Jhdy6asY5xMsFGXIbDuwl26tgEALAl9mbUqwo31GUL4wXcJlWisdL6AN
tW0zTkzte7FGLOvsZOM/JMLbhqyTfFteBCdM4XFD6wOqU0S+u5HuVdZFRiB6srVT7zVgt0QiyLvL
cc8mDq1TABO8qVCde6Z6MURxLXuCkyCDnzOjj04FSRl8c3gcdHUxp2SveIHiRgOaGxO8ZMBb9m1e
/MoBwwJg6C2RKOz4/BCBN7KcdeckCKegXffH9NVPs8fEo+lioWwuFbFQMBBvo27W51HLb1Zyo25c
GU4WcV+RwmJj1CFvftw02JtWoGtloV3mOGtQgYQ4uwZlu8XFNNbJx9R0+PuLYVcUdoYhMWJ8ZYQk
v8HQKrv2efD1vUlZxvqcXaeEaZkKr0I9Np6QZhJl5BAFFU40sWT3IojQerTTJJKYInsBWzQzz8Kn
vk3kS89smEL7FIyZf0CW1T6FutDWXQlug6vKWZcmskFNJk9QJVpwiVyiMmQtxvYMjNF07Cbw66z1
N6zI8awZWvja5rNxugZzEUeM2UmDQmpABiENOELPYBLUFA25go4NFYHtL9+6sVt5R+CG3iQFY8KU
/zJV5dUqArVRlZbvRruOPujU4GJceUzgNzA4UMhHV51PH+m7unHgaWVe2KCaF2W6DWAA3Rx7kDcM
cvsi1tazv2DX5FAB54em9ht94xp2c42TE00N+E+2NJmp7kTKICNSzJFT5VI6Vmsnt0+jWTbLqOSv
LklfT1D8u9lGM3C+qah/VZbz1Hj1Y2NGYJkS7S15SFp4aGJuYEhF/whSHnrCVDfYGTCkJjQxoUAp
5MFS8rx2IwdCMIzawTdOiAWKcbvdNjdYKw+ypP2pqQ53cyWf+/FxCJdeyfgDnaKgIi9g49tEAmr6
3RjQANAt1Nu+HbCTzb4jpoonSwJGQeZPVcTtq+mE5gaAkAYmtMhJcOh68UoUWLHo028Ggas88hGT
0TA84tjKjqjYkCnbjIOsxr/M/3QF+17aDjjRVk0VBdWwrGnWh3yAXhOaF5iu1xiD8SFn/rSY9z2I
YmPCm+xnZljDJphOhMQ2l9rVv5GPYstkgnEwqGWZI2KnTnSLGTGYk7RP4NLHbHg9jmTkJuU2VxX6
WkX9rVOtmi67rcbrttaEYcU1QIPGkLB7IkwXA1wutgfZXp/qS5zPPmSDMyzGHJQ3U8wRrT8maniR
kyfpYsDe5V+RSJNtgBhgm3aSF6EGoxO7wUmxOw9nWevsw2lL867pyTb/HXkclxYr/hL5r4VrBcfB
Y6Z72Vba8oszgxQ4rK5+jhvR0n8GXYNlQqc3VDEvKV7cCsPpjGjaM9RZlNK70qDDLALqj46P8rf1
FTWRTdyISZpvZdOIe1kMkQpRvGK2EQTFRRnMiXiGYXqMT0iMYj686THMSHoaOR5Lr7/WMYQxkbM5
dpgxduyZVcLYkRLxKl0CFBMH5KEmh5uSGPQmqK0aUWlckoFaijO8rHyT6Mzmq6i4ou/7QhJKvZU4
n7qdvfXe89hKm9kVBgwr7z81HvpxMZUu6nvpeMilMA2YacyCHdB5aHxpFkwmz651RMpouvLYHQ+T
DnlduV+0vi9h18oNE2vUfExnovjeMaBOvI8kZ2qQhfJCfPNmDNHw643Ne49gedWyF8dAhIDDn0Cl
Dfe4fjQcqnILOUGotjRE+DVT66NvAZ3ZAyj98G2yIXVQKGJ9ddg9Qmne657zCbhC7IGUthGENgX3
SFiMWQDZHkc9vg9t8RYmpbmvEDFJZIZS64cHiweLmyja1Z7iNO3vWkX9FnnmtldBsoyIV2CQgRmG
U98ER3PBhhAyQfgc1IObBl/DZH80bb0eWHqSh8l/5fjzCiNpz3E57GQU+KAt6rtr9fY6mYKfKDrg
i+bzEAMUdv36VYSUyyY1FLq9F7esD5ni8YlUthtDh6Ip17Vt+ajbkbaVqfPdGjc95PfhCWK/lAFQ
nuSHCRssMccZP/JNYrGRwvPGO1ETi7gpfMKz0prfTBuS2QbVn2v0sGA2+IpZg4TM4iwNNPZIucGz
YuVaMYTBAx2U3ziiUENzzg2ocRd6YZurBPCKj6FIRA2yfShZ7ZhfVGlfhGCHGtmXULWsxf3+iaUq
xJ0E/i+8vQNHOdkjXg/kvEGa1Hrh79hBBsHIYxH2DR+jDLdqqCjZ6lQt1IyK8qKCfZTXXYe0/u4C
TDJWe7ccGoI+YVTqn7H7zn7x4erx54pCv1tSkBii9U9O5G/g4H2hT+wOUYjcxRi/EjoHzjh92iez
29zx2E9Rcfp1cNZt92wSFQ5NnjhV9K5pmH3T7CGAh1JkRgOrWnflwWYq8xhSJD904dCrZLhvA4mO
MSkbYxN02lcRixmgkrM5dQEnthzNqc1T267AOk82Hle/OJQAjykJgGeMDArHdaWxxkiLWyT2AUZN
Lb7XkfNee9/QrBLaDzdyfvfOcKIbxqttRi+1//GneM1m6hQKVH3QvjlsyGAWl6rJd7UBB5JA8VsW
d09qQuuZ9AJ+i8z3/LnLjt6dwKQTieEoOuc62ba1H9lFe1sOL/mkgZxhCpc3zm+ezGhrlsbN1X5j
QYZhnBi/JEx3lE03DbM+Hh0btadwNo7omceA78LCSkms+RutQuFpzcsYVFtOBnUnlqsabSOIC9xa
9StDX8la94UQoUkz38ICxg4CYXyxpbgVDHJh1T9rxtbUs2ouInFgRlIdyLc+k1nAWNLiIxhPkBrs
4dKGNyp1a01vNaEaD5djXlCkZFjpYySVzRQSIc3egTZEMDEB5pk326F2vBXu+9fJyH+5cEku0pvi
VUmS865tC2Q2FlOh1M2ijZhKb2Xr1dEeGcZPWvmRuc4rJKWXqkeJD50CBvY2TfzXhASfK+ITucBu
5VzMLEsfVam+9AkzLh628sFlH9j1nKhWlBgrrJAvYVqk737yHYzflmXqD/Tbp6QTBgY+Oo2xMT+i
suLwDPJmmU/ZJXPhy3AmQz/1mYixmZrJbT42nPoJFWb3mMsZqZFa7dnJLX/X6waTmAYLcaRlYNaJ
tWESXuzRUmPRKbDLT2Y0zkCum2W4MctyiEza6DlHbu9jMhyqVFebKdWqh6S0HqsUjZ/rIStro2It
IDws4c7a83VA+45/67cZ4epNKetPtdUflKY1n7rZuhQpleABHa11rg8mYZ9uuO4kkUctiY9zJDy7
RDYSWw1X3zqt5DnLuNRtVoseJkdEiKTsjd0qEGP7uyi6Syp88Jqhe3bLCkA5+FID59v45ns1McwA
+Q+tk1nrTDe9g1HapBoF2IL69LsSGizNpNUZnPPddXF1+3cqiC+FKHNndPO9VSztvIOUi9IJzQ0r
UIYiHeHJnGwTAfB8/gAV2z86m007sOhJELeHpkBOGh2wAKANH0JO7ue+4JGbyYtGmrILlwIbUlqv
ejZjteBli6XpAAjIdg7bvhtRT49x0fFdcHF6f2s2GnmqkcS1gimz6fiq5Sh1EviCPSu1FTEVvY/I
UIJd9hjn9y5+Q0d06AwuFUqmxWDruLp9nA6lZa6Zt+2BHEC5vopAEBeZA3eyjfASc18uxkHb5Vby
oqT2leH/YG2Pdz1ugLpXeNA3sL52gwPRKdfYT49Gsy9qgVenhfRcGdbWNnPshyNvZhwkGyMMLvio
kj0/1sIT7/slCS+EGowBbNw22whCL9e44+gsa0gVZCs9DSaue1ZgrYuXO5plGzlwYnhohWneahOX
L0C+AgqALcuveEL2FE4W/U/50pMkYgVMuipvbRMZGWpH+oo9Su/PVEId8eWNPVva8xC5kexXsTKW
45j+Gjv3jJyVlPeAGPE+XIVudZKAsxaiHb21LOO9S3YCqQ5AVV032+cKojn3sti0A2B8PUZRoecP
ItBctLy4JSMPSiDKwzLhkgI+HG0zmb2ltkYY2TJKS7or4k2WYsDnMkJvQa+A7LxcEQr325l9U4b9
Pg4j2M6Jyi8TgGAs9w3s+VcdSw/NT/xOHEJacIASHbQi/cU8ZX5oUH5pnwEhvtoIKam3ul9Ow3hK
85JVZon6EabLo0fsbgt49MpJACmO2G6yOxA0Gt23oeubVORIr0T3XAzwMaJa36B7gTucDWS/6tOb
C3CpMFlIG5MN3ao14ack+qLvLQx0Bmcu4eJ/wqrnGO3/Tnz+ZwL0d1GOVRxGzf/68t+fC8n//m3+
nv/6b/5kRv/3V//vQr2Frv95of75Oq0+m89/Ibw7bsaHT/nz91+3opWfSI/+Z4b3n2/5zxBv/x+u
7grTN2zeNt13Ccnuf+rm77+E/g+22r7l+Zi6bd32nP8K8bY8/pVtO1C3fOjXGEP++hcWIE3091+W
+Q9HuAJrhOGZfKNr/19CvDG5eOSLl/+M+97/+vsvXNLCsmzddSzHtvgdjTnl+/vzFudh/fdfxr9G
CIhEQOG+TKVRY+bzkh3K60unB/ZeKXmSqbH2QywdWCZi1nj90VMOg68UJOzYsd4KMdbENsUuvf9q
mBAGtVLb2UK+i8SeNr3G3k7ZiBGrYA4nStl3qXB6mwNRXmPP9/f58FarVi0Nr+cxT3eWRehiJF5N
lwo9z219PYXfo0BRMg0ZSSMiO/gZUV4TgKVVPcEY1h2YYWntLoh4OofKIPbT7Yp1NvrPovf3k7Sr
9cCKlmeRfbHIbhJL3Rm6KVk+iCmHJCErZWAeLnsk9U637nhv0JHQ+nYtasPZR17NAlyedTgl+IT1
ecjcQb2LTHPVR65FogE5ixNDQsqZDXbGYd3V+i00k20ShTYADDVDk1OCPYInHzppVsf9IhgqbxEO
nr82U4xHSDiw7hAUC+0YHQZq/IOvt7Nk0wbTyH8wpQWaYS/7CvuheSzBM+UKxGHkJjeEaPu26In7
cYxwBTlsbQIQ6eBorUXW5udpE+fc0gh5TgZ3zLKPDX2jBQcCIjAo1d5bqTshEYzxOsPLgsIJWEgE
7lvHmXyAuC6sltV1dgXoh9pgnKHq+cMQVV8Gk+xlxlp+E9TWU1uhF4ZWR/LE2L034rdNmPM+MtvH
mfwaxNa4i210CHCMqwa8Gfsm8g1nvqM7zlLyryFFnTbCvkAu8QOMDeF7X6p1gb+lNGm7RIaw1m5P
VgUrK/OkBC6g39XgN7t4FsqMs5K0C4gbEF5xpLzZh05POjbgVNb23doYNHOvw6BbNKgWN4XcJ5YV
7ZCbnxOYp6R4lJ+h5Tlgzup01xSQzer0cwQfhlYRvYgsoAMyqgeu+ku0nNuJRf+umKO6EVNg0ziR
9gfVlVR3IFjBBr+CtQpiwV5BJdYR48t7HwT1buq8Wy+zczjT6kTWMV5rCBKKSZPuYvoaTbgA/pBP
gemfASQE0ejuyMYO1ZGDp2ya9SFjidTbglY0UnGEHTJJs6bfDUDKwvWDGxoZ25aV6bofAUR1Db6y
iDy8lRGlm0lBCYHQT4ShwpybNBiIyZxDP4v5APLpgX5FrNGk3kXbInNoceP06otxZb5NmNXgmck+
6Y5XqTYQ0lqz4RBgPb3BcEAcTHevredqpeNkqMw3vYY36Lsv+HjEvi8QY/HKRhpA/aHs3HVAoPHQ
q4+gvGvG8N7rrHVCskkDBnjGiJcpy7VlGyuY3FlsrB7RssYrFuVJQcj8HeOJduzZyINOs2Y6ZrwL
5aPyN2OVm5CZmeJNOXwbnw82RVHJJrt/qCTTzAqxb1doxqnyPsFQNVsZk3lBSuW+7qh5sa691KV/
RC9IiBiogrQ1mGCaKF5QttD+8Ibj6GSGMokB93meHHFW4cDzWKewRJ144Ya8oLeuzOdeIygwm9O4
MZ7dDdu6TH14HTmZd4k2sF9DJ5bIkDNv6GDCKWbrhWtsVMda2OxI3CXL3DXzkm2I/Y21jTc6n9vz
sH/sO3hcwDLY0Y0loJmc96tjReMTjbEZzI4Up6nbZR3yrCbTXwEXQW+HqEsbrVDlpeOZKednidVy
1xvjs0z1YdU3eJEimgS8nriOyM98HBFd4N1jWunVDWilFjlgEG+0EWhu7zXMryJgZjGch86aiVJ8
pCw3bk9K/84dlz0f9CsURj6RFcge7cxOd1I+T1NnXvM2u2dmemZ9ZawML/rlVCWgYj9qlwFCg9Yn
89OIDLQSqMRQkGsLvQM51SCofaxLQ+CJAs1Qj6yJQBOsrRiyA6yYFGv4GK8sCZNuMGSxTro9v5+H
shrFTjQSUeqZUq5HyQuYQADeFm4Ibg6ORBS7b0lQ6qe6DPVTo7mP6G2NHRmToPTRjNhV4TykHgpq
9gv3aWKMBK+TrYEJ7EZNxh1ugwUxqnhjEVGd2EGEWZPsbNQGHgZb8ostBDYxv1Njm4yDyMA+WB1A
U8eZA8Q1vz6n2sjnLi8RNBOLdg2hOrPdP+pV+BIpUz6TwOeuNfwsUDZpMJKq3DArQ1AjhbX3+VQ3
wPFQWaXeiZ3vs+6Zxdmgte8qpmK6b7kPhPe+pSbBOZM99DyX05Nro4/1LVjhXf2m50l4IHlrZbpD
9OB4sbmpskfaVQAybKN21jjEKxAo77bNbFsBaL1SJf+BtcadY22iyXrv4/ADdX55SOLI34brwoEF
QyB7/WJ61Yn9afzQ2voq0x+wv5SflvlcjBmwzVEQQmpz2oMIYX7ACAXJZRXtkmkjlPI2ltnJF2tC
8LVkE2mmC32Ztpm1zzN8RoPzjUAEeBYlym5sUlbH1QA6pdKB7pdJdGt4ztFdinXdtOO+mRJ7U7kq
v+kCWWUhnOHDdZhkoooP1dR9hi4IBZvV9FnANYcboPotprJqlVRRey8q+7FPYUEUukU4Z+E/dHmY
vOWEsrHMX+dxnJ+YKCTnyBwVApg3PzOmTy89VOGk7jUqo7idgl0ZacWqwTx6VXp0Lh0FqKJs5IIF
Tbb782UtdV4pNDXIlllAN5UqzmDxklVXQELF+MSSGMAGOXwcWn4X+se+J2yaW//dbwJwHDppUn/+
n1WYa92GdscKDF16G/BaeYGwtjlsrXPkfg3GYD+lDeNlTc/WqW1Vz7GohmVO8POmgR3IoEhh7qu5
KXzT3/jsgTqUhnq4rpT3iUjqUPQC9+ak8dGAl0+YeRRbZ5dRfizsnYJnTdUl36krg0clDvAl46VZ
EntdN9Z+mOsuLXzorKIAIY/wWmdYvmGCtHMK2lCz9eGTzYnWncZAPyNdhVCmmuGMiPdq8reC+MWj
Y86KbCIBGjQQFn4qazQOWkEMa1A8NVD55Sg2OVxrukuOfRNyHPIefQkTCUc8XJ7E7xdQpe6e8C9B
aGWYrbp35dwNz7kKNfvO4HIEMWjDIFhZNUqUFChpS/rqts5wTlL2r7Gl+fbHoKmTp9Q6N/KTxN2f
S4O0a6C+6BYqilmaVoPT3KU0KxlJJKTBBESVFgHBylpn6JgxmhVQNmjVZsHL3bSE43jqLcrpCzPb
+NHrVN8kirAdKZqNNAmod+J0Y7jPfY7ZesaWY8sFI8ukkJR5lR5GLztQyJ0QkJLkPCFLSR+ytt9J
5W2Vqnc2Z3vTuTvlBdtKuyOe39W4DAh23g6ptqlL9oaaspcDM9Quas6u1gDOYW3BUcRf5nSEIWTd
cprFUuPERFsWub9FBqSm6NtRs+QJlghovRn9NzZEAeOF6TVEqNE8+UfoRv6q061K/9qP0PNjcKrE
tTlDsdIJGo6x6eLR0IgbgP4hbG89H5wsr9dsTXlxGkyXPslAcbFiZI18Fx0XqYWpieeoGFcu+Af8
QFQn7qqdwwtajCwoY1p0w9mGVM+ZwGnuiq7+tofvBFOdjcYfszJVPhlayDtk27FlvDryk9wunM/4
DBjp6zBmiwEh1sAfDJqlgzPii+6c4WQpjGFRltMymu124lH69BuBR/pcz7TNcJpLA7N7Wxcvrj4F
FLYQIcnwyE91NHurMFeYYt3Z7JD+sEdY7iO2IT2CfQfyrQjNaMVC18LJqlf+JindB4XKXKGkDlz/
1RmSjzQxH5OMza7eoNGhVqyRtTEWkQXwqpT6XAHutv0DbyIiYRBZFjWg/k2iz6LSIcC0at+KX42J
bd26Q3wgpBZqmWj3/WDMznFCBJB7saYLkeEBydrWPJjjhLYZIQ4Sj+U0LhJlbKO22Dps5WqsDusO
P0HVeASzDEegPsGOBTprJirukIuSlnE4GDQNmg+BxGih60uWdHZSdzvYzzrz6B5S2TisU5CA9IHj
yW0QDkRvVes/CWt6dOHkkAAH6KqhklDeOX4GxHaxXXywypHhivN13zmE8dpQuawR35FCrx/RKPr4
pTFfYKyayi8/iIxVkHow6khXYJ4jE0RnG6OsJOksgw6aLeyXjcO2qB8/UC0zerKyR62RN63WHJYz
6tUZKbhaqmNE1LIDohv5KCY65nKcnRcn9Lq1m7YXRqUkfTvHsRWfiV2d3QG0H0wC7hMi9swIbqC4
Y2X27i2mHk4EmKxsLYE9dODBRfZRKv0uNElQ88IPsRghH+CpZPQuiO1i0QcuhZ98kRiS8xIPJSwV
OF8JnrI2Htdgs5ibyt80e3zYeAyToRHws8zvoFLOtiDUoIJN4MwfM7ciKMXzub4aXh6/YdGF0fEF
afd0RJ2IBbVu9kMkf0dK+8TXPoDfUgadmb5ODFPuLc0GQB5kHCbg+kQjqdDG/HWoNfPgl8MqNcpd
1BBzM+KZQpINhi3RHH1Hi05mxeyUAcIvdjF13tXhhBdsqxCyDxm4cqsKcOFI4iwyx0Wql9ubAU4s
Tzj5Hx6Gz2EmPsQt0w8nvREOuCJTGe1xYD2mcfooXY4ZRVpUnrveBrgCDQcAnKgkV3V0HywD1hG+
PjY5qlgFjnUxetZ57LC1TZKQzxRICPDUIeNKDh1dsa1WnVKHocgvEQ9lk9w9hSXeXQC2nyLCDzT0
njxbqfnmszBipH72ArIzI2Mh9oK4xAFJaczTYHxGzUMbH+FNcMFM/Hu/fBroyWHBLcMoZsSMZv+p
KG+De6icfKOltK7xT60+h/EXKbyQpav2OrLIG+9dvlcvxfAYeCfDJ6Kbo9B5qkknGMKPavotGD9b
8LR1MovHKlxRCZIreAzpVkqnQq4BAJLrMu7fE+egV8h+P7PxgswOpSqAv+I5QdHNQdoWgAURdtxs
+VE4XISwsbSHjQjv3fQWtftGW/nZXYufGU/Q88MKR3yrQRZVwW3kzE7/g6Xz2m0du8LwExFgL7ei
SKpXW5Z9Q1j2MXvvfPp8HORigGQyGftI5N5r/VUFbmArp0+FRf4fSUPQxOgGeZ/y4i1IPjJwY0ld
E5m2UobmO7CesXlEMGNGj8T/84WfABn0IH8MYDcGStKR24dXhWq/bT141Qzn4aaktDbjy+fH5nze
RfWhjTthuJaxU6oOCLfV7jRzM4RPNf9IjdtxDPYC7bPUz2hbBSttmFsIeelOHx7LmBLGrka/J3j1
Zol3CNHNmhS5+KcJcWWwzxDsi8MtRaoYxM+Ft+wRcEWYXdrBFSU3VY+NwBnKnb6hfXGO36LkEaN5
wMm+cokcWAkDKmLlO1tKJqjQtIa/ngxI2JHa2o76TaqaNelOK8v/JuijU1yu97HCvrtrEFaa0LJC
GTl16QWSq6FUEDWSJrsLofUd+ItH6lY3fQXdd00sLnks6A6upnVKqsek8B6bS+nGPoiO6viN5K9p
f5GvtmgaYnx0mexata23ds0Rk++pH0QhyiZRmu48fBNrwcP66olfkyVAcr11QHFiBNincXmZP0Pp
1ph4CjFbmhiYoumqqRssBYxjxLqnDy35THG3pS8/umTMSAXx4fB7xujkuecrB3Pez/Kz5KFFBTFh
ozL3dB2uAjzfzUvM8H45anIipVTyr/+lNfArz+oW3W4CF9TxFhEifAkabVsm+kpH7CxTbUQsn9uQ
3M0XLEO07cf+6Sce5ydSJVL26ajgvM28jt1hNp568hUz9qpeEfzTgHlE4W+pn830S6fsSzx8wd5S
fyX1NxagFfsML4UXtzYOnLR3I+JjUKf2v1lykkvEaZ15rQijret7QuvHTJKpFp45KgbhVg5/uunv
/MFkTD43wZ3VvIKXrCmpZnE1GVRoI92qEM969dUrW7k9C/pOIZBNGMxTljEAat+k444IEwJBXKWj
aZcWYUrbPsOFG4NSUq4LP+cjLta6yg0KyVP7d/6ZLED2eNE6krccbnaLiHtKULtoy5XtQ+OA1AAQ
90jq4O4qikMYrHrxNARvVvYuGDd+hmidDGObCl8GohqBMU8CQjDzH7m6I5KMsmvByD6aF6OAenpX
WjQPjNukbVtVsskTLP3lB81TvGQBtAguiexN9h+N8BeO/6x2T1Wn0DjI1EdiD6eLH34Iyi1Xb/+t
gR0ijr/GusBnltFF6691eRitQ2GcLQHSl1n9X2VcJfXS0kw5bUbFtjpbxLcVXglZBSJ9T4mRIG8A
3Hpv6O+INZN0w88bMkdSSMDa1ApimYBxXt+V8zNIrrN88rMTxlgQ1CHfw6KiYUKbl3GEHcThUw+4
5jYiXRHZdy+X+wk7f6t5KPcGcz2mLp8yByAmzxU/2iQaZBwJhDJDwu0PpA/hXRTjrTadaGwTErTF
N2hW1xwdHeq7jL676pLp+5KPT5WuReZhgm+PZIQg57DKY1ZekurUduS1XcUOQzllZR5/In16z+E5
h4sQfbZQHPFPjN4v66+qcpnK64cGNhRwDkvY9+1cpp2W4MArB82UnWk76eNnFu3n6UbmUlMe6PwZ
WtoQ7QEpSPiuD4eCS6wHmsr+GQGxJnfOmCzbZfJRCvetf1XLb8QvVEpw2nO8BhZD3sqKgZ3283wv
heCe82k31W8VuMuBbJGyxEoofpjdC6JuFWAQnLcpLzUWCmG6w78zkfraKcM/o3uSuAbbSFQSQPdt
4IFR2HMLT7ElUYVYE+KBAbz47a36HqD4P6nJJcseBGa6fFJ66frdORspMYhoG9TJaJr+DZjXgrNK
MLS0lREx6IuiR/aALY1yzeLHx7gUo/VAHTnpGD1/qDj6NAtX5XTwyC0TaanH6x0dJOVGsBlht19R
/14zNAsxyPf40SW7LDjq1Q9ivLl5SyMvT84NFgaIfMCl1UB4VRBy3AzKhoA/7Axi/qMGb1H20eKp
DHhwWmskMu7EOwIMXwQbwvWm0bXGcwZ4SE03XPmRS1kZXJ4fLFPOgFKMe4tPHXO6Um/L6F1ix8+t
7669EUEd0SMR7oz5xv3FJ9Oqtpnd+VZmsv5laYPH2uyPxFlT+ptFP4PEzANuZ02vxadULDal4TFV
7+Z4TYazyTTOH4mvgNadqScRgfxhQjxVYrp36rTzSVkcXhlXDs9v8eTui6kImHWPmtgG+ZbwoSn/
pMCzhN2Y2WWN0NHmUjXaP42NVWpPbfI2kloR5895Xzf3znqoBp4hXseBlrLJ86UzLx1ZQIq58alh
mb57k2aJg0YGnel284vcEWQ/qXk2rKOq7/mhQu1ZIoHCB236kVj8W+LXPZ8qGuEc0C3BIRoL/Evv
CAdB1JjY5fTE86oA+9UkoX2iKka9vBP7d45Tqlzm5D3WDvHychternutdqQ9FbyDv9G7RCszUw1I
oWSu1yS/M28o4gvHRlp5Aw+E6Jk41ZNQtHt8kFX0XhJ/TPEoNrBpw3+Vy4BHidWfNTIA9jdPgcGr
jlgJLoWngcFapYOqP9bqdlDu+C+I8e1ID9BR/am0M8AuhbVdlQcrPi9ZDvxzfF+GXNhGfyGZmz8u
YXBb2nO4mamU02sBOuuONpTVHNHozOBMv6rxRUYOupXVKE/kyf30wvuwWMXLKz62XHIt9KpDk621
DIEvpWIHFZRH8gbxWI0ZS+fHNHyTLQJ5hg4M1RCRz5euhBsaUSyTp6g7TeMOwzv5J3rzI6YbWgY7
0SF2CxIEOG2arkPpiuhgzegfSjScgrame5CDPMWKjyOPjFab/TYVvahmDuFCFHJ3bP7m0A1Gr+WB
Qk9OMz0gqkNObKg5SvPs43eO4iTH2udTdXLsDET+R5mSdskDGcnJeAloBxk3S0kYIFp3RD4qhOtI
prVn689H0zzBLRoNrT9HgpAbxGJGH+5gXTpvAZyzlUkcP+reo9VCLerPKncC+YhWMdXPRnoNhm2D
BTxxsopFrnoX8iNdZ2PyWRvGKlQ3Yr9pegfYHj/mJVbeYzclUm3aizsTc+Z2Sjno76X2yqIPvb4V
xUWcNz0puKKDlGfJwBaphPAmY29ot5lJQQbSvpcshcWuoG/a7N86YdNoJ+gH6pPKFWZhTDmfQ3KJ
m3shu/xINjM8IvteIOh/rXSeynuwKEluivHdZHtiBZKQYsXIkbMt6cp5t40V4IWYaAkLcRFa2Pk8
jh8ZLvPuWyNBvPxqYQUTFWFlvkGAaoSXWj80zSGV1/KfMt9jJGMFbJUIfBP/VUTxAOCpb3p1GZEb
pu9+eTLbQ1HHKwrMCNI86Iw18cFsb9F87mmxiNZE9RHTOfUOFYiq9BvH96g7mtt641Nwu4IhLGyS
WVgv1lN4bKmx2SfKZynsZnwD4jGNSDX36uEyD3/NQHOhykkdJytLtEG+RsKFmLuKfRF9OzIkLjqP
9EFUAgEKLVFy44PVTcaJku9KtEJ5BDIt8K9FC0mU8YOMXXQtaHQjm6XJVsVnaKOh4pRdcYk0Wz3e
hvMpsk4F61kk7QLoWOsDQ4NFb5Vhx9rZJMkScmSdSU+LQm3rOWYH8iG7cJOm10yVeJV/DE5IbI1t
8VQwNhrWV6V4POdivq9Ro8bPQDi0RCh3yZ9iHYk2JQCl73ZgFX5lj9ZG0c/Bgs4jeE5xWoQRRl/+
XMEhImxB3SB2TwdP7uhs3zXzV2fwGXF65ta7Il5M6RjxyJTbZf5qFE819qwq4PrzuVuS+bjXewJy
sGYTUGLSI4EussXIc2R01+7E6E5Sb49LxjyLlKwyRCJrBXHtPjrhEUklCvgEERzSRv9fxiZQx298
4NnwJge8hnt63yhdW6nVqRzYjMt/I34mHX97Kl1k+U0Oj4WKbIyEeldVd4G6T3b++KZxx2fik1ey
Ib8PJi/QT2L2sKgkryIyee/IcTMInjzWMFzTSMS1NFwS7dSRRpI1mt3KqU1ZGao38CMCcENMoCmt
tTvo9mAPtDvZAsmRn6T72l9a9E4lVSB7AcVqBQEcWLGQJrGl88dSuDtqFL4+E3He4j97cv6DYHsv
uh+4aB1i2pPlMeHKtjvoZvXX1wnpIzFzkHdzdRQ4joJLWBz5stRgM0/rOXwTcojWnmvmX0deAc8d
YME5XLNe907kCE7RrVXifZmJU4fzd7Jf/0X7uJD+8UdpbBR/R/Hqinkztd5xLfEgQnvyl1/907PH
4jcrbqV2FKN9KzwxfGLc7Y4LcL2LxZtBoCtYNFLpXxZVwq6v2cAIHv6JXAJjgVVsyA8WimYqogvz
wC06mp8zgYfNKRffLWUrOBbGYFix5FJRfEsLxcR86oqOWP0EYEwQG7aaAe/3331HqBGlZgYQZzt+
YDzXxrtWfmqtExJLs2xf8SXrPoN+cjLht4kS4jcIk8UJTwU8j04drQdjT5Q1Xc2XZQPK8DuHWOKt
ZxnTpjag0GzdxFpbSOLjTzG9mIMjDy/Nf0XUOfvUiqLgWjWq4PWkd6Txzci/5OrUr19Ea9Saw4Y8
Pivf0QTP0A/TeJCKdxlgpfmcpq35LgoHUd6FvscIzSRaqlsSy2YJ+9R3rXli8R0PJ0E/W3wIjbTt
0k0UXANmjJKMSX4AVv4dz5VQ8fluWn0n99ey/YubP8W4i0DKPXIZE3bVqFk3qJ8JP4roIQ2/E19F
ww0s2kNI2FT93cjbEmaBYk9jI0kPc/6cAcCYItYShmYj+xSMrVVdA3qpeQ4KmZpbeT33+EaXARp6
ECjMynea8FxwsaWbuiAFBzmki6+ShsY33g7J99qEuEaFt55XZGGiflPwaMtHifrWzi4vT8gQY1xS
vSAC9z4ZH4K1LVYvTH/ZtDGNNy16ROkx0XeFeuR8S5VH2FyN7Kus2fb3Grk0FTsP6TSfEy5jZOY1
56fkL3Eo36F8NwWWbxEDgZtbRF+8ppQ0BM48FfQG/xznKEOkf6bYZdUapJTADHH8ZniOCTMbxQvM
Lq4nhYBfzC0yORtfGlGtfKT0O5Ul7vzt0K+xGPBSRUQi5+ZGaR09/QBcm7Q3CacNoQ7CXsPsjxJ3
1VfLzEVOKogk76v0A3YyuqQ7NyiiOmcoiOigIyXmfXd1SHzGSk567U2pj4MP3r94G8kwTraK4FZ/
IulO3RaJmFx5RvrqBdJ7aPwab0EScE0gaUKVKPdE+oH+TF8al0p5UgKvLjeMr0BBceUhRvTqBgga
os7AAjq4lXz2Zc/Q/jXKp5jRMXpM4/diciTMTDGhXj918qIqyInCM/ujzqtQk0m/Hg8AhOJ7jOmo
RuyxIbYy969DtmnCZzrtA7Kw4m+LdKky9KTBPZvj0U9Plv+GxdyO8PM/l/fegnTkqDqyaCMD1dfJ
ZFu6E/j7LsPVmB/G2ukVOw7IxCY+D0IH5lqOM6/udlLvgcsRX1L76zzfsKvMhlt0W7+4mvp7Ie4D
r8E0d6ug2psvUgAIEFJdiWOJTvM1BQQ4CgtjX4VHLRA3eCtWgfKZp++ikwAhq3t1elukUgKjjbQc
4ujqidOozZ2Ip4RfnRDdnHMkyT94sJeYgJI9r7U2BLAuRuLki4gWvdo3yvnvIZqfMVeLsmCi7UUd
cZhsahblrAKaB/oiu0B9VJPiCqlvC8T9RDNi+5dGxEYmXXXr0laAjP198J2YTXbL09lYh3F8hDH8
AiVE/nhVg38dIjB00homSKnjh/CiDgl0hHI2+Dij1QWL3GopL+AKlJlTavM2zvfZJW2z+hls0TYS
V3d6l1SFYcWEpAqgqJibDYPcYa5waBVZMlcCTNio/BYKAMQ2IzFRPVRYS3oE6+8pUxiFqHZLW1Ua
EMGxAuOFVIgcc92wIzcxEhaGtUTxiLokZ9fFTrSOq6sh/8Y2Ap72mNodeAAqov4tXV5uqIV2hL7W
D93EUITp6lJO+ECdwXlVVIlgibBKkP2OiMeJ3V92FYNKYyzJmOEJ0qnzS8feL76E4dEv8nr+i46D
dniTCqIPeU5tuGKcCSYXDtFJZBdiqrK18Qs7KTw/tEP8YdnNupbPyx8nYQNpVwGqjkw/SbjXQBDX
orFvpCOtDmgcmHb9D806Vyr5PAWJEuTNfPf1seyefFR6D46v0j9APpR5S8unpW7gxFZ9x9uB7BzD
YPevxRiZTU8CPxFtIX+P+PG9yFq9ItZ7UH9n4d7VRJx9a4kTTf9Isgbc+VVdeTV3xGO/MuHbqGv+
eXYNm29s2lZ4S/fqVu/TtcwnaoFfs207ZFvh61wJ5HFZ1Hm06p803pPhPQC+tcwtM9YkX/kYqtSh
6KRiTe832oLlS98Cj0RONWZb3hWIGEpr1pU3Eam8VdyYDaTezKMbxcR4HLp4y1dmRLegOjXyUQye
kABDtAFtbctdLmHX3wfsBn29V3M3szEFsa1u/C0TIws7F6PIbRIk2zEmUo1kcuLTUMTex+AV+BDV
1ISQcqv+J9t/D5fotois0JTAOSDpKrv0iM8qYtGWeCaBAnFA5igQ7JYxXe/fCVQnQGQXesVGxazk
DchevMG6KtObSjqjhskgwYgGeJFGv3IG/Dd4SUOAz3cpn5DFgoDM3SLv+lS/yceSPe57xTbxJqLm
X/ELj3CmMdGt7OAbXziY2tPqiLGoHvGbWl7C6WM5ffrkXS72qkekWeZFxjPlFCfTHn9DwhNQIYp9
G13Q8OparlXQKo98OAyYXuT6zjztdFy5gsgdYnzq41kxCGZmLNfMxXtgo1bbkifHtxKTpSY79dmS
nZxakQSM/VaMb6rwR7+07z+U6UBwlN4hlfyb2qNU/OikD0kTwAEwykea/vk6lOHpH82W1gXIAQDO
0o7slMwYwQhG9Rnlr1zhsOv/IQNdEVWCHNiDzuA3xznjRfHVAmEJMxy5XUi0prpq8j+QI2Z9QaXL
HM3damTR3M1rGPfo2DkCaomLCD8nea14EoCFCOnowHXywSEVARJ0ZFXO/Z+g+SeSLyaeJ+U64n9o
eFSwi7JaFjBbZAS8Ev5Tpu0BOOxhONTwm+StIlqw1sCjQHe2tQ7KTfZZCMdp+lBJVyKbtTZhWcq/
uqQjJ3C7/FnnN410GfIgWtdEhqBIvzJiJ6HaAAnnHOxxu23Ut4rm4pA2ZGSCIbSPJMh7gZA1TsZ1
C/hn09tZAgQQsnDhRl6jXVyNZ5MReRt6Jd3AHX7NGT6mtxjp82NUbDp/PxbHdBFoNGgnApNV7W52
j8AlYLJysnXkEk7yb3QIDWw5L4FgiQRpumeeYtF35sET80uv/IgCVuJWIVP3IhMUIm66b5MrrAf6
p7lwldTE+TR02wGQzcJL6p6tcWPirVlGQkecF/IEROMmCOtQciXzQXy5rVD1HlG0yxfYlodE97Dk
wWsT7rLmBZH0bdU8/fItzT0MugwqIpBTkTNhLIBxYtdDsxF8orGOQbRFGM8TQUm80O3R/NIJdLFQ
MfOk9neO2pErS7LOJi+tv4GaAWm/xPmtGy2icW3cT3m9lvjx6b2EhW8g49RPKCCkN2Nw4Byj8cbA
dsVZFW1L4ZAg6OhX7CvtMVcIE/XCtWUHpNu38soUcrYIulu5reL1SNTuKN7HNQksKHPRnHnhFpch
eIrX6Meu2YesTMqPWr8WpZmIaqnDAyZJgKEj/d8wnrSIrIMPHSPK8otLoCfDgv3C+YUEM5bL/Jx1
a6OmTphdN+CqEdAVEqW/VOjuqnx2ZJHIruAtk76aRHJBGtFh0Jb7StV//nBLStqVaYf4Kg3RVcdT
pzp+dKis4zCgCbotgImYWds2Y7UmUU+u3uvsmZHe21FhSHksy1L20Rm/nfFT9i8alHrSsNbE4wm7
Zm1yY6/5FEFx1oJjYNH24jWtGjQMLOINnUeAxzb6UcNH1l1vH318VXEkJJ60jhxGHUqLKW/bpUQZ
Z9goB0ZpyhoL894qlKoaG5ae7MqtYALv5dx2LVEKyhIaCGGRCT8JLC/qLA5camJ7vgSt49sOYT35
m9SYgPVQ1YIu2kPYCm2EHIHzl7Ka5Rsy1r5PVwj23daZoFMkeO5SuuP9UeqdBtde08lwDLITfAdg
dc+ywA8lOBGtdrSTAXhomaDB4xndDBM7E/BH49DbRRZyAOg4O0l0NRgu/KWWGgNDxLQnRp7VujJX
ITqI4ZDhn6vTSwDYOXvh0ubKK3eidQwS5CB/VksBJNpHAx19+qIugI83wr/tEYNofYIUQJy/+emP
SD7fGCCLyG9CewH5sqNg294nqG+GW65J8zqSM4yW1CZq05YkPFGP2OP0bU81MfhI0dkQLAAjt6RN
KNBeFbEKlDKwPL0qgWSjs2Q98oydSebQIAxXZTst75WvgqtwzVNUCvogumXtEX8PeMJAEjm92Lll
W+Nae6bGP6MBDRQvLVt4pLl4z0CMyRtYES/6VfU24ouVwatBUJ80bPzo3CDYtmbNIy19VVMhnHGu
hvxSNX/p4Oi0aNO0giGX6GLlvfD/1EBBfb8ZaKqdFlaMgwVrHc8Bdahe+DcYDgqAZPZUnSQIYMzB
A1pbcJ7w3/8vGPmBJoj0YC8d7v9dqJCN+cYSfsrFezf+KKVKP+bOzPelReibJ3V/ofoVrKA6zqzo
RGfwg2yrOmars4VMqg6+JeMdKSSatSDguKGtehOQqR4Ps53h0qzZ42Xhi9BhgyoPHiZCSO6WxbGd
cgFEtyg8JvNZWZE6VT/JxADHXgvINeDJofUFUIiz0l+lC1FCPugX+kQLFUmgeFkcopilmIAeG/A/
iIblQhnAtG0iA5A08Dak/TGLKZILfgwR7+y8zTYpAlcf0Y0jkMEV/DODDcyox8SlTfuRvZuniYDZ
mKGrN+hvW31N/3F1KGsSuNo1fUIzSJlAB6BAx2CKF6h9GdDgZN46lrlbJJopwiwSR1bwJ+sApBVj
ff+Q2vIcJdaqoJ5kLL6H8gN1C7EvJ4ERxeAa1NadM7GJibBDGyIg1noJaorLBnH6WjBYf0EjyXOK
gmdHC/v0VRW/MvaVbvzSxTdSUuEffWOt1yemNj+/RfCkPaKABXzTFcgANjsx/w4EEllQHmP/G902
++ulzwnFcUbkAEIzQOu/hkeAdGi7q74CVhjgLBnfPX88bd6jYEWeiM2cDWYAtCM11RZpYRzAZNL+
Q/udqg+5j1ZNth3scjoN5UNXkKk1JhzOLxal2vK0EGb/OKA+4bum6wrKI6AIK/sszVPkqWvDeBs3
5tZX70L+lKPd0mchRg290lB4GhKp28i5zCpU4IEBhrdJ0ku7azGeF0RYplVhUdlowUMmDVYIf/rs
24CAGIOSPBm86MUbnxQn8oK4TZ+GsYumo6y9zf5LKc9EqS3/akv4MkEYcuRAo4mBl4NPCG9WGdOj
sWY2R1K1SvUbW4I6sr2uZWW/JGpKTxV6HYo0Cf4ocnjB1OpbyUWax7KRyTsugG2LBIQkcX7lndVs
6J5CIlwrvqNwRKEwKNovGnRAqbh+wns0ODPGWyCCBe+YoIMJwctBsASVrC793cgf7AJkjRHF4pJ2
jhHZQ9QOL8VIvBUEGqSIg9rQDp974i7fDtDx1m75o4QkKkJy5OH3Yh4ma4BsWhEbKzHaKMSM8Gtm
EyczmyHyY35CHjbJh8T3i9EIgXYasuDsBYKaArKISm9uacJLi3PRNnbdnPrxNbFOT96yHyn8pg6X
YXis1yMyUJioHM4SamGaHCCiTN7z/+rHH5Kg7WURSksBJBd8Wb8sV7fWn76Qx6kw5MnwSupHUFwa
8czyTeFFKDByxI9wvrHrS+HnWC/1f//BF112g5MUcBthAyIYuYGFs9wUrf3GcAbYuh07HFw26fAJ
l3jDkcDdWvUiKtcfrSaikN8FgBX9mgRs2Z2Xub5aUFsSgeACgmOBmLdEgqs2t0C+NlCaEidz/w7D
RvQCZj8UsMLmBVypMRHwJg5qB/pOiKmUA6KCylLyEjpESCkmgldPaE4Sfu/uqpot+l7E8O23uSb4
QlnxO3q8iRLgc6i9w8WL5n4qGTSzUy28VRMlCNGnP+7IYJqVYzudfWbF5imKF1Egq1JHu7Ez0h0Z
FSSxnEkEhkq/yt1mqWYoqm0LxAObSyaUR1SPA/+xYE3OvKbmbJXhNsLdRFe3If/J2Z00c/+zEm4o
owxgonG6JS3xU8abYrg68mUoB+COyNxX1UkXtyq0U6HmayT3MmUNisgcMhMhfV/ORzXzlt0utFbW
GstOtC/ji6Gu08kjAMXBCgr2theqbZXRmbzBs8IgVJW3JOHRRW3BeyeNwD8fhn6OtLuBZJVYWtuP
Hor52dFKYABJXgIS29bQiIENQbTMUOjOxuSLHMByPbpVtE2XF+spRadgbTo4tUlFru3I7SnTNQ8B
yTjhbyvfI4P1hqDzLwGjXNZGIAok3+WEGoIcxAHQXvUZIuDhiCBYkwIIWHMgjLVmuUTDl/BZbpOf
DW0v5eQo7RYOA7vE8pShxQLzcJZywnBbgJSUeyE91L1HWnoCg5zUv2yBPPGxxeMe/eASC0O3s86S
hgiOTHlGk+JG9CK5kWvSupBpMWavsc5a5DST1WWF7qB+DBBM5lsYv8XjoR1vBSFv+gHkCJ5pRG6G
1MXaYsaJbvlM1Mc15u/PlOTpXUSD0SZR2djjQ9tsutke3cnhd0Fv3zh823ye5na0tsKrBMoed23/
YIpHcbMiCW0ZhBO6X1XODmvCYV8wwGOM1wktS1hXlwMXPlZwYaWxlfAVjFjSzOWpp4sWgTypVjRf
LEVM1CTvKQNRNFxT3/jKMOLuOtq6AgFYwyQ/sEaf6I4S6Pb856OJonvJutW8XnWrs+EgjyjvQ3Ti
V4zdfhOP/4gjkjSGdNVm206Kv5hQNmGXjI4sk+IwASHyMpNHArvCNgbFhM7qPutQocPRANKXsiMT
A1ZDL6Jd1ERsuxBcA+ulAxcTHyThy69ek/45lTqrTucYPtnXDWAbIppHwsRXhg22DKhgkhfbGXQI
E+ZKlPYTjy9BjBu1Uld9/2ssdbYHDlesN7y4ZIzSduKR7Yp60JuccrxbExtAftKj7QT7Kn2mzGfQ
1gqbx8yU2AGwCudQVrgG3ZAC0/qgyO8Jy9B8U/rfmBNGK3fLyqen+xEgYkCDqURI2yu2+waIme8f
kV2YfNUKqJt1pBiBQ5p4M/xaY/8RSF7NRHgneQe32aqIfgjxBGcVXZZLR4/3DUMEFN2yV5Qz8w8D
SZqs2x4+W/yUml1WXKz6uQxc5S9HXBt90lbN2cjul/PKLzD8uOYUhtYYB42eEtaRpdQuRlhWYYTg
1WO9Q00kNl8kIdmh4b2ixOMeQtHlaNoWCU+Lz23ckQhlSwyztX+JBUiLFXlHWHheqv8PgQQuSgMa
84QSfLnAF8jafhmwJGJFHeCCoDWHWn/VSxGT/KkkkONb6K6hv/EY0Ew0feXdvclOItLUobjFaK9S
NPwNByfElE1syoq8onUYHmSbqOz4thBHS3Bhh9hcuRQG4kPWD6NFffWSqYdLyZBdlDiZeai6ymtI
5lhGs6h0kb+ICCEsX0G3BNK9HHPNeyVDq4FyLv7nNS+zpG0s8zcSd2FOBv/XBNueI+Rf3hPLRBnE
ikSgWfozkWWEjjpS740duxPfowtaMa3QDyiKE5SOFl1yG7vsTK7J+9ijmYBZW47TGQSobRZhCBv7
1H5FMB6jHc27hfAu/EfJAyFMqKeI7Kv4s/PaoKKjodBbOISQvN3yryr4qtZiuFWNy4i6R+N3Gt46
9CPWgxe2yb/ZfSrlFpVvoFTYgAyBAyzFinrJxze60tdh+26q398EsfH9quoDO7YdKH+dO4DKElav
nILVT8WS2pBoMw0NMdx2oa2baxouWmRRAv1TIUffg+6rXfIwRj5QxOcWf5yUHNrS/4HGn/sLmTVt
6aTNX57/krDPcIvcvnuZ1lZmumV+kxrVbr9zzuCtwlvxESG5xxz6T4KEohzMMUzQFV4HHi/hyZlT
Tau628TKKSZ2r/0XD7uhOLFUKgdmBe7WX0WHAr3Wy+2376vzKN4X9j/aiFUAywBqOFwhMEWLEMel
iF7PnKFGZKiRrUueKP+7w0PFO7SINQCZym2w6fSnFnyTYASQAbxAo6eF+xcKxRaSr8rI14oOYqM4
Qr/jzKONxCQWrK3Pi7ZhbHhUhwctu5HpsIr3EHncKnOPKYmfzxvhZp6BVsiNWCbASqPKFaLFUAHI
qIDnbBhOAX2keq8Rpqf6X6b0N+fsYx4aDprdjqjQQFwy+6dVvXHTboaJfvpDgtd6SE99uAwgeYQq
8tlU20TwEo4kfY1RnLW/urf42bLrwroIOQCniWQL3ucDVUBVnio8glX/DeCmGdsm+gBQG2L2TarK
ybBJDiaFXoD1yyEf006/yO4VKg4VgPJ8m09rIb/k87ZNdhXfofwvbX3+1gRNoq/anPSxfYpaS/+E
iaZaaM/UFl3rQlqHdcJOBT2PhD9ITVbVKx/aGB8qh9t02iyojd89CJlCsr4QJi5iBSoGlBA7E2QC
VVgxCiduocA4WAWEGqfzR4JElzS0CW5vzRrQ9CxPPrpFCLvF6XfiUp6RcQn1Wwp6wipGSNu07qdN
jZRGviqSp3fIppg+mLqW2Q91+eAIwQE6dDn10bvWhNEoYED9rZz3RnJoRJY7hsPp1JdH9CtrYGUR
dhe4SUhfJEzg2voweqczXRxZukYW2khY3AHgX8YmlHZP/U/O2ZO3remJ8I3zmjRc7j0J13i+iZGA
G3icl5xZpb3VzmwP5dFsvCZ2Rh4xrj7MTZrxt7gkhFNCutHMttHAg+fUTFCZbcvmJZVfoXnlkRzl
LZkNngk1ppLxQYEcKMaH4RDZMRwiFkMRcjS5LucpF1ePWGH4C8utzDHFokcvMk+SuDpKkMMN3Eyp
/ArWt1k/LGvD7lfwf8npyYtsrf3ukdgDH5NcutKKf51L0IfPeU/B9YLQej4wIrYAej453undnn7w
X3qwi6wnk8O9Rqoxurgu8xTkDX1UH5viR0EWQStNB2ypfC2QfRe/EbsM5IZ6/MbRT64IwtkCfHoA
+8SosDAQ4i0k6i6Te5J+UM0GC/hCRzUIXH4SLRSb4GskVmvaWQkLvEFIe2jJkKtfOEbOYIqfdP6N
xILxLZQoBbhkjXcLMdf/SDqP3ciRLIp+EQF6s03vvVFqQyhl6L3n1/eJamAWPYOeKimTjHjvWn8Z
MqjH2zD49ZyzqgyTL9IptFPjrEwqVqu9+81+0Xx7MjGljL02fwdg3shZh53ejRpg1GACRsysi26z
ZMhjYuxIbBJRC5j2ALn/wX5gKexadbNhhZsQSCCWVVHd5eS3KvsdHqV6yopFJ3pfmDHnZjBTxj0Z
VHL1UaLaVB/WlB0vvoBilC66o69kP2Rf6cxfGBqEfkSR3bSPzgYCcvfbcRpSVuwJnBguD07tX5uy
DPum8jWF9PviOGc7hhCVWOuZz6JtiLydgZm5wP43VhnyCbHaseQJk6SNiry35am4kzt/suv9cIqW
qDr1dbXMlsAoXPtYXfbMDK6CNd6fQvC0Rcv39iAHgTCJT343ud27GnqLBYFm0LYu05znf/nNu1Y+
/6HTzr1GtEa6CAlrEwuzCA93EZz8hTNVaZsn14Lz62zyTqfKQZH2/YxRo8+PtI4tmJkYEoz42LvA
kiVKx/jGXRQBDSWKO/VBgAnPmZQa3TDhUsLmJiRdHaoTxdgnn4HDKo/vAgAD6QxBFIQIr+uFuczp
bRQYP/jbGlNAtY1m3iwYcRP8OPlX4LyGcMOuHAeXTlkV0kEASvyTU7YTMXLWOyjlrAH606ekE8fl
nukGs/JuqC91+sqI+V7JiByW/q8aQP1y5nzZ2oqGZcT635SfSekdjKMwFsPXEHxQjTgWr6y/d2zA
gqkWus6g+0KqwXGjIU4DzC+eCtlu3q4hn9wmWVqf2c7Pv90fRD6S/oI5kSkmFBYPHwp1hiqwb5Ie
Sd4DfYPAD9P7wMsvnSP5LOX7IVox4JkI1A5u+5KMTzXpodaHiW+7s8H7CY1PKcmuTvdDxOckXJDt
XAqOuZNEoB5S6R+ZDN5fhl0otYYdPA3vFC5NCb1suKdphEAzrBOkQotacNDUo9xug+RFvAlqmn6p
+wdaA0Thw0jyphmcYA+4BygjH8Zjp70EeVLRROwzdpvWjFQNBqNkjUl5akf7QF7+oZKuX96CFHzg
Qyz1EZdbAbXj8fqViIYah1cAkDRhxSO7fTHaX5V8Y5uxDKI4lh2IE5pAcs6cuYdjSGsfg/+jKkIT
jr/mWegHJ12L4adPz0IEhtyobTeDfzZRJ9fSlzNs40Ke1MmdjlfEy/h42vEhMd7r1TCjro5VaVe1
z0qixuTixId4NIBGefO6C/AiDgEo4ZUuLcQRwMhIrRJA47J/Z3QX0gnSA0nsCv9P6k599dRQ9+nH
Ijp5IzffKm8XYcZYsouHOdxQ4iAnaIdpiiCugUKaa1MV8E6pdkGH3MZdePVxlJlwd5Z9acxr4P8F
4aODSiBAegC+5BEp6RlwWHF1/j245QNBt2Qn8wrxi3vFT1vPYew5ML4qBIpNwulcnEaqTYsJ6Xum
dpLkuw61ZyGOF4rbuLqaTOe+fxCcnFiGHLowUDRG2tlTVrW9soZFMecigSW/RhArbNR1juvAPMXa
tR4YIqJ30P5EDeryEywAWifWth7zm1EqsMN/prRqq62C6Bmcl6zhaO1kL7Gmy9XFta4/Hz2FW+4c
uML4LAPg5uYXLduAzuKMjbFXdwnXeyh9Rf1XdoDlDzTG7ek7N78FhURh02SE9rLoqac9DHXaMBG2
RfL90ShuNSG1mJN0kqHFKbdp/FHmzwaTZXZv+Wo05X7K/ZeV2fMOjF1l1m7+GsMSz7lCupS/tNg7
xfa0rJhlapK2l+UiXAeItdG0cjh5Hk+3PXe8X4InFtDbJbpolMkYCjG31JQAkD/PAFI7BKUuep8R
/I1rxmqAtBWEFsIon386hAnQzDgpsNgO6kEKztS67xvOAgE2dwjCN3V1yqM9GZ1EPPsLplMugH4J
tmFG8wH7XC6q41k+9W6F10EQ5Og2BbKi8YUoEX5+lEl1tyF5ciZkGlM+r+oqq9FsLL9kk0q1GWy0
fipSlOX3OGS2IeUXehXU3OtvA9nJA0YdQf00BQMd2KA6EyMGVCGK5BKtGDObLjLfV+BHRvlplz2j
xI/Ccmu9Wyqse+tbqyGpJ1q+BsMLoaI8+jUMHGGjTwHg3gFj9lHSgLwFGqqYVWG+B+utARaoEaWl
0rHlnTHyB7ArlyNy2mLK7FvcxXLdwo306SeF6HBztKrxL5gmXyOscKnvYHarSdufap1BnToIgmYX
erFWQmfaYpAIaPWwqj82BKQoE6VICNH1+WRI8mUTrsypVD5tvSW9ZTu++f0F7OBwobBry3RyC+09
/GfHs3dUnRMRJk3zk8n3tvxIpU1er3ySK4AxkffBj5okMyychsBs5u8+paT0Bn0wVaB56BEEiuCl
gsSRS7B3xBklLkVJfgzuyUx/vZJxJ9oZ0qYhVBpBbYC3cCGbLCNTAV94V497ouWmrFrKU3o+GAJY
+nMS/ogd2OIUtEnbUCCGXX7nuPkRQc+RMmu7T4npEsZZ0dYItj1t4ZNdv8QUDrLuHv8pLGgYZCwl
aMYGn0aMJGuvCnzHvUGlpmREDSz48tzK/KnNEU3Tztwlk70kIqxDnG7ZACfkm422sYlH1N4l+hNV
4Vj+aOtmwU5J5uS65DeuiID7NwY45Tp0SY6EuzSvobwTkkIi42Ex6VWujq528Yejl3wazjQcN5Ek
MSxzOE0hq5GRTv15SRLeBHOEuqkRLgmSY2bK3eT3uzRRrJBVGcpEmE/BFptefC15dK6HC8hYBqLq
W+dGuwaT35bpHxc1siFwowWFh+teP8U5tUzbyDmg1OSjJw8H42/UtwJoEFLu0ZUmfvxh+bdA/67V
24hsTyfhfh7UK5Mg0++YzW6GkCXB7jIzCQApxY5JhSljzMXSdlq79GkyzgdiM4nxKrUdan808th3
agu6jOtWC5YxS1MA8FohqcVyAmGUevVSJbvVa9G8coxvivzBV+E73NqcL2U/TQpksQNwTv8oUADx
RUM/zCGaGGBYBYH8O4A+pbmQ30lL7bGbITjxZ5EF2TfroPHwZrFLQQ6svGXbUmR1D1g/bJNM2VtI
NWJgnBEn4/2dhWy8njifmKpLkp8zduU5azZpE4BYIG2IDBncO3hZ7bPXPyKIo7bW5lSi2sPTJNhR
phJy/E38bcqkNR9mGv2+dYEwj6c1BVFgxJYj4IHJk7CVgj6L2i9X4vmyWUWpCljTxbnmWZs16kHN
zlAiEP4MWmv7hbJCHGhuwSd77Vib1PGYE/LhC27Gz3ET5x9RexTnq4vyjzjH6a+EnkKPv1zlNwo5
k+iza6o9nx4oLyq+nVmuDBgh3z8igqqnvZZDBbeo7dt5bFmTVrkQiEvs2cXK1pp9xphQYnXwdLIW
LzRC0aTHOXlFgku6GEd/uCEyiUi2j6Hm6sLDPYsdkh4F/u/M/31yqbbiHZ/bTNjiGLTLAz5A2Geu
PmAO+AKBC+rcusVeXY4LazhJCxlH1zyxXipVSyk9yk/iBDzk+rJ+tttVkO2kGAUVHYmOB1o4d7k+
8kSZD1Wx8AdmBOSUuXx33R+fdtcWDyHiSl360Z2/ILt7RCJw8/O5anRhT/j2tE2E5kZpODO7a8SG
ipl4VB5iatSCz3jKyFKdftCWZSUrCGWT/aWEyRaCrrg/AF5QXjTUPxl1TvlOfBF1gVNPVwnRIR2m
cOaU4U6+JRdDNg+Fg56r3Q84ryPi5ImcAp+kDRrT9EixDzohTha41nJO9IuYwdJo1R05YTA1uePj
RQE7eq/Jl49yjUt0lnN7kwAG2G/P6CCZFLYza6WEEyCerin+sr2SxmOweO+loNqlNo2wTowPbDQq
1Z8b3nLpi6fNZzh3+p8Y3MUB8PIBcu28+nZHYG0Kj1Leep+cJWEbIVSrZA9BMvqSIs74eNXTjwwS
0NYW+fc01yylKZcR1KMwrEAZdytBHNTBu7aEw9ROHpUn8okcoAysMbzq1Shk81CHCOOwQy5NN122
1lmn3I7bMLbcKb0NRKIsBGFpnvvooxdkCWetgG9L/DHxbuBbzPovnnVeXcAOcwtTY8LqlVzhsS8u
V62Au/hK3wQiM/n/cVnxEAXzKhwY7dWphkolwrw59GAdTKhq9WESWrz01pX6lObBcjT2Asgo4qW7
5NaF3xMiIfrT2I7I2edKdCSELVxdtn0NxA/BXZ8SBQdm6i7c8lOVYFk0NJck7pQYt2iGQOdi/0U1
AQ3anwfkGD2s8MSXNiPQj1JJ8DtIrnvpHtqpyz3wpRtvYPuJCvYIuTZDskzrG2lSM0UZ50HHj8P3
R/4h/r6VODR8pKUQWQwbtfbLP+G5wwsG76lRXkWfiwFU2YGKqZ+0bSZSs8pIju7MatmpBdK4beUj
zzkBG87Yi6eKzVHqo06cUQA8xmstRznPw9HaKZ2/GLOLu/7Vmt/CWW0GzxSzH5+MDKcfi5OC1/OR
O9zsGSIhVjMwDlJc+UkdgN7qLMK/qU4XJ0FpkYQ0j5G62MNb7fgkKHr2rM+0pKCmQrGkv6Xo5Bin
UD9IyS6X/6zspok4I+hO7yMqfvrSI1OGZ9ffVsmpYq9n+SShpNgY0S1NcP8uh2zHyAxAHciso3yO
CVr0iFcYKIf3/V7k+6I4N8a3zR98GMf1iIIgVgToVbKL1AgXmIAnVG9qDFncjvwVwjWlcLTQdpRv
07W79OLr6F8I8gkRKtdbtz3HmgBXyZOleV6FZ1IKAh6Q9XjrkRI1DEHcAJVPYyASxXykPgt+rIAT
CA+SkZIsUk68Kp5bVsFBOSxtimBF3peBIt/kuOBXcCXyEjoaYXkaa1Kuejj+mmFeZrjKpt+2QMm5
2wISxMT7Aws2oLVF0FWQYg6FyI03VZCYEJHEEPay3IzsQER7sTUXSq7RSefIaks6L4ZAYRd5kApn
lB+u8mookCxPEPV6fsExYzmvKCZuvpQWQ8ji0foTTZ46cJ/1wmO7dNMW89lApwzqtO6JmxDgGETu
k02WNCsQRibGI/7hApszP7OHuTmABlbVm2FK/zTexggkdyhR3GaQdJHaTpyd1lRQSc2ENcgstmIT
ckesQps8Ru05JbrU2JtI2+B4KnWVh7tIXhvSgqRfUUa7Iq/XtNl+kYbyTOrjp4UUNF7RxEO/+o7g
QbEcYTKmrFo4q2t/YbX12gkuOhHrdg2TvqLmh6cp8HDNwnXPqVmcGDJHPsOd3YKAoopv8xhz76y1
X6x7wnqQ8S2LeVj1WRSll5SvosRnbL5V0pX4qe5huwccml1AROYw7Rz03k5IAwNafzWfa3EzQ7s7
t0CCgPhdg/ELy8NM9tZ68dVIf3l4Aw5Ps1OLlsMDKDeQCiowsUAG867euxbC8kMXf6k2EyfxnxWY
DXZNoaqyGGzL4ZfZlK+RfRdi1/zKUxYubS8Z/BIVV3sbALHQIVZfXL6P+NMPUcqAxLaLxtrF7V9e
XFXUHuRj8WyR9dnnsxOXNyFNqNcJdmTUgoU1ZxmSD2np4IVE5cO3jzeIOY3wkpXq5tOEb58ICtE4
PWQ4Rr96/IKTd5f+YXoHSfgp+ZOG9m4NV/F1lOajC/Y5PEy0dMqlrmIz21AEHAH6akJ/CtdoyvY0
4jgtCfsNWy7E7FmSnCRxR2GMRA6YBgvtSd6EOE4VaQPn7JDjQnQ2OPIjNfCBHBoXptPDE0+udYFZ
Ll+TaZor70BjrHC21BCW7XejgT6mJRIlEnsri9s0n+YWElIUkZ7/bZMnxjWJNOVKuxf8zlYtLq66
L9Kri5DAJfBLULIeV23HXpHOCQlEa2eYvwCtXn4ByNC56enQdg6kwCLbElmPxkT+HuwvNskpV07i
Avh9m8NHqH4Zcj0zyqcGc0BADrAkDW50bhigIwHiVQF7evmf+E4D6Un25LTH5kHwECbqNcczX0Td
b2TgTxwVCcu8sdKDRVKA337Y0kfu/Jn6llMhk56U42FIkydD+uSTkeoaEw4IRXvKwoNJhUJbs9FQ
nGgso3m4CAligJLR0M6jzAm8vWatLeOd1V86s0vuX0YJwIE4nBkAF7i4hCixIV11vChsGtoAuBmi
fQxvdrrjPxEwUIgesWVisLWnGmq8t1QCzkiUsnxwmJllr5RqHbH/gstY4yFrNZaYCKX8T0BPpoyi
g/khtvcxgrO43sIykPyTAjqGUotgJKQwi/+JeU1tr0LGxAEf6Bxoe62+WcZfAOPg12dIFtcjFgwp
oX0Kup3vnr3qjhUNwHvusuaYucTfy2bnvsi8E4oUkEWICa6CKPty271v7rXmVAIEJT8RmabDqioZ
K2t7plXBNFF+7RmRpe4PAs1pzLoZBjnKHEJ+QgEJIHc2juglxcbbVpQ8hZj7UqSZNYLnk0p0ViF9
apU2Ka2P3niNY7k2TA1J5ThPbfQh8Y0IbwwBMyDzpMC/jpKPjQJNeGpcKl/FcFDt4hKsmnz7nIgc
n5chGh3Itd88+HOMm1reZPfu/FFMPYNjYYisJzBLnYD/HHfLrF7iIOPYmFxaImHfABzFJvRAFh0D
fmAvYjACPA0QayI+zPhp1ZmpbXBJhOzSE93cQVRL7odQr1vtQxsvqvEUfr6RE0utv7FmiYWdfThM
PiX/7Q+PbsCqtZUQbfNy8FCqqIMrm2Y5juoU671zDSqcSfu+P1tDSDVJN73D1gV/9A9q1SMOzmkZ
kJvxpSeEPU1yRuwrceGIQTD1rYi3dv9QM5JOSryiCWk23NL6KpefAAvMYYtRAwxbdkjsM/kj4HIe
7sa2ts8FV7SGag8PIsp1LmbpWF9U+elXP3a089M5Gt1d1y2DViCH3tycSeXVd878KTLRFgXtYty1
NHKhpURsdiZ7e2bjLHE7aPOSq4l6l01HYjkaXVKxsGtwn00V7uovMrb9g9wdXDJSLJhAiHAEEgu7
+6jwbHJRiXsZtACJ1kJOd3FM7i7nGQGf3o9q9YDnGPN4N3rzTJCgNznpCGClrfYkKah0MXu9Zfcg
54c8590BWJe+rfpjdO6gpzVci80G1o+HEozFBfl/xMm5A0jsSmwd430o1tKwatVbgpktpFOJwoJq
NpLwemFmmlUvdF4EbhLmlS2duVB5jMplwFQJzK7WzlRR25kD2Z8a0MJ7W91ibtaj71x9WywTBdJH
/taU7DFs/ioRNuGcCEI53CXVGiVTm29D6UA49qTETKusshitOqelQR0DYkDxvWuBM9X0hRGs3fRV
Nc5kcLyVBYolBL+1y1clzfngxNiVETkgvOaIGaSnwKxwO0xsqAfdPYhPwlNflCFnIwGTsP7DPgvK
WdW9KpP8TUYvy9m65o6vd/BPeB/QKpco1UK03jW8hC0RYRfNNeQWUn6QIsp9HxbqFjLaJ5H7ukNd
p+dhlk+VaF3klMGxbB3FLxAGT01GkDaD6FXuUGKEB8NscGQgbLH6b2pLgY9Y5pHGnoCTpxFJjYV0
qvBsoI5XCB0f87lvwy9MUm0WjecYNucEBqd53NkOD0jyJRkEJ1ZTOXkl+iUhM9YgPcrTv9PqoOXX
Uf/0kbCpaOKaOwMVWhDpg7i3oJsxCAX1QucFL/YULU+lEYCEogQavKYO8c0GL7qMRHdUfnPtUuPr
D+cpaDK1wZMovikAuFW+sZsTzNWdqN2JYbwreZ/iJ653Q8p55X0MxUNF6yjuWpWHMdV8stqRrgNV
t3DraBNQxnGYFki9w3xtZUcDTXiwpJiCoQGSmVhA2Bt/GyazOr4mMljt9MuxQ8KJOMmHktGb7d39
dMK9xJsLbIvWji6xq19sdP0qhCvU/InP1ukwH5W3OvhyEvyBQHYlsTMzEl252T+H/K1Ym4bgm/hd
qqt+WAfBfeieSfUhpb9h/U4NbiH4hqFcW9xOoYvc4YiaCvfRti6e9LpB03n/tkVFJbF73xXkFjMf
c7dnxYnkQ6/8sfG0pvVtBEtieR/0FALn7SnHrNga+gA6+xnprxZtk9y85WwL4MAFngav0nT3LVIR
fyODx4f6jpMbzepvYc/HABPpwiIcUV35Yvs/VdlR6u62Mc9sAgeyc5ys7AnLSn6M9L9GNqc2VsJv
E3nf3Zobc/L8BPnr+j9df0bsOYqP1Nq0zq3A2ELjA+jKF89ZUSBJtiicZm/kY6g2Ahwy0EnQ2MGS
pfkL9BSDeNpRDRTPEGX5EB+qdGPmgvFuh6d4EbF+DOCYGJgV0qjYQHTAW+sd8kBIyqOAaW31H76Z
UT40KGo8G9WeikdioRTiBtuq2V5LluF4lLVHLl01vA0R8zFyDNilhUI4ojFPdobxkaWveNxb2h5D
YRl9JBxhuX1GdUP26pKJQVeXpoXA6NTWq74/5RbKBWcR5XcqEFKUEKzlFZnb/1uxIEg47JN4I/D/
muNJNxai8SWifWTe1J92RvCk9SlkkChJG3OBWKqjuIRIJ+mI92DA6szE5OxC5Vp2BA+9qpLHTuhE
BRfJ8TUfDdYV1ogqrFdq9tOb7xxtcwT4Ns/mSXPqMypStr25Ek6+8FPDfYzblyhddynEyZG/79ul
1C6dFqKRFA2Uxbl3qpFAMf18Wx+0iGpb4einl0v8xXW1tuWVp646fZKWS01+U4/h1KeAJGxUOwTs
LmSbBpJ7Bq+CsHxSon8BKg/V1S+zfo1JSRzS8HhW+5t5V3L3gdwCGQaHuyHIrraFIBW2olpUD6ta
h0Bs3iJVL5ZxxKkRvzMiSGQQcQCowvuHbDr2/7oDcEj5SMYtOs0HzbiGypDCzrBoys8E+S2x3P0B
orZVNzQQwHCsEegiZYB3muaMpncaf6Z6sdI0BpFt3/wywiEkBdnlhw3SSxyixewALO4hzco1d5Xp
BQuwJjIyDkHyzfXgJzeL5B/pX+ZK1O1gW9FUheC9ynIkR+vmyfuch9iEHLZ6XJqvATTDIuNaKc+I
pxJ5lcoiTlWKds6CJaamSI6IxrC1WcXHqe79le1BiANIhECuzef073o6CgwsTF8W3QvC0zQSzmtg
e0teRgcSheUay+e4T+pLmt9cg4Cr77oUAVaHHJG6CWpX6WTvvO38pCGtljYW/UH+AVAzidY4bPyA
dLFjre+YlZKKQwhjEi7efCl/yRQEId9wROID4T/UQoAA3kgDiPuf3N3aTOIUMpSgSDLXTg3p05Pr
ATvNZJeiUtmXAYlEAhPh9UeriI+Wz3MxmseeeCGUp7m5ztqd5RP0dneYCkgZyJniHJWrALJfO2Q8
2C4ilA0Af45+rwEb0wHOxDoT9/oyyC6UYeKOjGdj9SRKzE3e4oEuaPSINYCtOWmJdnxqKlLifFrO
Macb+NyA00QWazlgEql2XgEMcdLMD6d689JPfcxKcN0ckDXiUE35LBtMAcum+fMwWTMsUY5eo1hG
6YDrVrCpdG5rfDq+c+qV9bDQF46HXT5DO1TPPevx+y3z77MZxt2PLrQaVM6V3Y8LB4ZKctainOvk
bedsSJ8OaXJKEFU7P531J34Gk0wLt/CmVXWuMmDGucuIeCtmaB6zb7F3NoSGtbcQrFJSv8hRlvMd
/nSyiNSBrByHV05bDvq5l+4jYc6W9hjijeed0Sja8l7ThJMaSMTbBqLlYql7G3C7XrnXzSN2npWD
+PSayQfPXefB3gI8nJZEyK1RsE3q7Cfi+h6rS6HPde3XSv9SjXgGOnsWdf0ZFncnfqvOTZ74c685
09gwHRYaTXQvGVZB6BxNdA1WnzJtZZhWn02z1wivCbZWyFq6wF3npvcWbEApzX+PETXnMN3S1LNO
moERY935hGrOEC3PCH7hlMXKQnlnAyYF5u/XG52ZQKuXxjeUK5k1aAxJAxKGcXPOi2B9AwGB5qLK
oS/A3Fv2rUoucfcdDKdM/ekCdV1Xl7rUoJSJA6KER7e+4m43pocKpjbm1huhCHLlJl9N9A/J+t/V
CTPmXUXyVWI+DfSGtL2bsF0tLcIfWnm1s13L+lA6+YLAG0KygJHFnqI23zqGjeEpsl/qblm1xzo+
ywSBZTsZCBQwi1ZRrB+hB6bHWemmInzZYPjipUyW3Ndhe2iH3Viht41JOOaVAjeTicE6cASYzGAI
K4KLb/xxKJCZYukrKmxc75fTAEHd74hIg4ZibraDix1S/22ZmUfQww7iMVJfpA0Y0JBVxWTXbaNo
04xrzAXT4I/iXjd4ti6U1ndfrRXIOnzw3TxHnqc/Y/5g/TQEbynZqhwWHRGD/bUFQSlkplmiFnRk
t076I7mn3FhUI3IkyK+d8LqqmHaKdStxX1uc2Yd/MirpBno0TQuyNxdNvFW9tS09VIOemCVWjXWE
68tAzdHwAsVnQv60BsW8CKU9j8ExAwJmSRAZHvhMhROgkwnr29Gjle6CgVDRJfLIOYkTafvssLpX
6dZSdkTFlfneys/UOkIzkC+K1vSmVhdY/xzLuYXefBYmC+5QdFJ1d+jD48D9IjcU5DA7QlSTdvfR
MDFmxa2qPgbm+epilReHS1RTV2QHJoB0ERodAVQV0sVQ7/QDWc0h8Mtp0r9anQNr/IbmF6HdNWoZ
5Pl2W+GE25Debq6Bv7v2RcPCFJdCCtQHMIE7kJVQK87O1R3wF6zokSZX7my5f7a+H9FH5x3iPk4s
2e8nfn5Uq0WuIU5g7lrp4dZpTk6/I1tzgHgnvx00M2qfkcd5Vx1sFnmVjok2OJqg9TltmWyHmraW
6OvWD8KBPZZLdZ7MsT0LzYJ3kNA6hEJUwH4RLZJ0STq68M1o/ZNSeeabI3YchGGgzmQdd9vRXDnm
ykxPSrEPkWpJJ5MNLkds/jCMT2W4JNI6dbYG+V0VAKlSLSS/IA3KJmADzR+WwPrASDhNzU+FU8By
X4IvI64XdaqVfgTdkZCOiZbsx2ITYSqJ0e6wes877Wx//fsAhyuW2jn9fyH9z861a79IeuGKkdw9
0upUQd6HlDldipVJj67Czxzy4shYOSv3qThfAVKXilhkXglOxm5hGXj0tp7/IxLnSpIBsk2KB9LR
PrxKXqLndjZVjTKK7HPHmubzJjn61SWvhFvI3DRYOQb1qbvflf2LbIZ+ZCTByL3FqaLX1Dpv7ZC1
dsaMTHoVMbZaD5qOY1khEJEWJhfF8abXIMovNS+MuUvsR/7sY9JTLRxD7BcyEXt82z5ZOj59JA0C
FpfHstdJy8BwkvJfrZ3db/z+p7ML0GkcNOysWMwgVUoyOYWFOtlW9mHskYfPmEojnip3ifYHVxJ/
t8aEALsRqFdP2eos3LZxMim3Eno+hDKk4/LzZj6xBhQ7TVtzo5ibBMAhBR5rwM3yjn4y4gjNhZes
M9xu9k4co5UzVxbQMx/18Aybtc161N/IiowlIu0NaCUNGmAcOB73zC8J+Bta/7gksv4M0TDlfJGt
XU7bwwzlcWu9XLGokwAF/TR3SEOWyZXdahc1eFA4v7Cw3cEyBidS+4bgkDeLyn6goUF2z+uIpdUZ
LkpwI13aATdVffeQq1+irIUTqGFUIUugASwl/Cnpz1JzkKMHetWZD85MzFS0RVYamKdq6i+wjBsY
zI3p4K68egZS5y/qla0ffNbulW7Pw+jIzJ4QudEgNpZRwohboiVd08FDxxWhN4Qn4nBFHG3YPhJh
Yh9fkGZaQKQD05j9RIbOHdXEJ914xhmvkoUcODrG8Q0hBZm+KhGgLqEEFh3lEBcRNDypVAzJhAn/
0wv5vNLRoakXIFZseUmMmWDhuY9eI5T3MDQrYqAiFE1dubL2era3Znf2Q3syzjMCGOFKMMtQn7Ns
I7DgDaEaGsN6tmn9G8XmU8mZdS6tSp+IDMMpgGRwFrs8mjIVYFY9lAZQ+aNG+uCtIO3yfiemfJyo
Em8bbzwP59hupGFLTC0Po0amHvlphrV6fFIVSK6j3CHOPsUtjbUcnKQSOfc4WQj3X37paNb11twa
718+idG5gQzx6hCZTa7tv8A+5LqE2kJEWshnMplI7bnfn8hbwMrqGfY0xeKfEWwv2/rc5GY0tJoq
gwlz9IRVckFuHsszz2TrUDu3aqMzlMlTIx+c5RkRI3kRnvHMeEP88TsKKdYTPgdSPnHDubOs3w/+
Ji7ZngUkS5JSe6wsxA9LrScYiewQqmqInsdbj7taaZb82iTSdMlzCPd2vEWC7hJzYK9shE7mBefI
tKph3HYeGnkSwRNtExBAbFBSeYDIAI+X1UNYgfTCiWREeqQ0DItfAIQ4RuXfMdwPsxo5jIAnkah0
0XJMPlIC75xqGwwbYUBWirkwM6v2Nq/OgbbhkMkdxJ1E2PC4lvcKf66+TRjSZeorC9aFjWOxp6Ee
GNisoPY5qtT2TBdHPlCAG05HDy5SBFNARkgG5wWi+f+l0QojEd9eT8IoQer5XHrgUm7L5XgjKdJD
ZZr211InrsTbB/W7d5atcMzCP3rvNFko+dFMNpTDYJHEb4pE/TbmMwG8uMlMYsZX91H87CA1CSpQ
laVCbybLHruiQRSVEPMPyq0xPoQXK/zMUH3b41lsc1ZwkGbhVGn3HjIrj1KQh1esR2Vlu/f+kQK6
SkfJvZbF1nJ2srEMQ2zOhGPWA4KLSyzU3D4YTPh8ECwA899r34FzMiGaI+sVLv0lSYdj8FNIHG2Z
Oe2lv5hMv2xVNMQ5Igyuctx7ziWVt3pHdyBbHHG7B3lYO/JMJhRiEFo/Zd/U7z0fQ81cWpUnYg+z
4VzQ5dPrxzDey0hs9RPil7ioJyAB4voNtTUvb1F80k/DVx1BGHiUUIl4MZ+ntZsLX2VWfSXUDqoM
/ZyaxKFlCAxAewsGQy9b1iywQj8pHSuEHtJV/IINSQKJvBzsp0eVaYD1Uk2QsJCKGK0QoDcl2sZh
ZUQLSX3oQAGUoAjgpdhZSMlYhCx8jv6aPrlJzRKI8qwNuMvap+6TCO8ew2ypkePaO1ggsO0pyN0I
GARPbGNuKPtozkjKy55SFE1tDlGASRFcIJAk7vMEO2UwLKHGuEpBcJZNsKI3WCvP2Jt7Nnq7fJPD
J5Tw9nUUs0oLTWpchI65d77Fit2tC/I7qk+96eYpds03b4l7bpttm+wV7S5swyC2XrQ1+42qE/88
o3dlrH/14qMx3x5qhwyxrVKRwAz0YRSLQZ8b5scAmUr0na8uxdoWGBfhXtKLmeTtS+cAvb2sUB5D
6xBTIOZkxT53ygfgvYU2wCONDxKYI7R4ZMaiS3+L7s5AFF+ZdMOa3FOh6w2Cv1q5BO4j+R3D45sm
4m6BbjMdf7OWtUbIWbch5Q3pOuTzkqmjAnbTmk2eTCsHF5gMWb0hmIpESJCIzD6NXNrQgFRttg+2
YzA7MzmSNRIRoIlmR06PdJQsYh7SvrrI7p50P6HpImONOZr/W4B4ZQECSxcHjxpfhRjlNJVXbC/S
oYChc8wyBop2KOVnKr1q54aD2QB4UK+p/6oIbTVv6AwacQMHOMvRR290m5aHuxytGwENmKhp63Nc
bFKkM8QW60zVwzurEKE6M/il/zg6r+XGkSyIfhEiULCFV5EEvRGN3AuCUkvw3uPr52AitndnZqNH
bJKouibzpP/bk7dig3JEzzNLw0HEUfTY/F/EjA4RRw47aiha7Mfhafnhaa431PibhT/sD1Sr/ZYh
/4qMh5GZVntI9XXJhFmj6Pypg51RIJVF20XMfcb68Qhc8qUpd7Nfke31PNGmxbdeKxAcIgJarL/p
1bZpZ26ymbhdygsiY+SvWkros9o28Z/WjB/xjxTr/Adiu9mSH7ktAHP2bGUfmZixmiwC7HujAdW9
277GDo1lHPexzxA5yvOFRkduwRDunRnAhYrLjbe0Ch6qRRr68KLqJ63hccugfB4kEAhGF4F5nA3T
cf01f83jFb+97Fc0P7CRtZwlBshF5sfVGYz7PNzUwysBBXSxjX5xgODmVAE6AgdIVvNmIdJ/teaa
9jQ6rLARLQXbZXEIs5NpnzEuEhX78NnKUc8supKWS8Hza9OsQL+uwjdFPzUe2sSetfqXkawzn+VU
iBGKwGsQDYqBFImJnDiMFjsXhl5l9q+Dg6QdGMnp4SMwr3m8sbRdqdzqHG3FzkTpAjlS7mSK0Edf
MVfGrciZUUf7ovsdqX/T6JR0KMEz2lH7WcUc0uV2ICaItLK5w9LFs0ozMDKfCVefTYhWx8IU2pYR
jthLvLfKKp+aYNdJHPYWPRhrlx5nZLSvLJBSRcWbuMx7/16Z8lQr0V9blV8kl3BX+ZmxNBVxmabZ
dUStmGbqn244lyCd3lIVAFUlgDQwz9ci9GOBsm+4iKtiS9zzSdib0ci/++mrJ01S8uHqA7lcvnKy
YMlPufVep+DRgm4tmecEpb/PYdxHaXqsqCRDtWWlKh7oxRctLn4wMf1VoiQFu4q0EP9bFpO7gcmy
hH7hTYc+0LhMsYGUxsZhmdJ2fOGqmENzdGmtXfT/Cy3Uj8dgaE+d2p5sR6z9Ql57LVVZuLScv6sC
baAeKOhmMIR28TUYprUiDHCjzlqNKTeV4ayxi0SSIXMHMpHtdo3lDvRZM2uz56yp1OafNCJWDfar
7cy7HXqJhPxzhG8OurExzbd2iF8UyB8y84Cpk1VcSw1S7AiLzhqALw6rKIcmY4/rfELnQvasJ5Fe
gZb0/GpdTGyAWUU12jeHsdL1G5GSOaiPu15VjkmQHYouJDhs2iTIBFuED8Ln3mSLMKY92WsODxXS
Hy1120Jft/ScJYDX0KA3zuPLlMpH52D16CzzUkz9MYiKtekD9kWPbCdiOZRzbE5BQzehNUwQPipH
K9wZKd8IKqwU3xstmJN+JLhPBn84+ZiCoG0eTBgCalyuGjtZhHAf5zVGHonX2gHDRkYZ8cRuzGMU
BuWh56tBYQJATyPTslxHuY3xDCwRaHu4xW4nAWmxvpgEyfWzCKgii0ZwUwo837I7COOpqN8TQJVi
Pnv+CRuAjU0EQQ1Pq2bpycTUo6IwuABjKiWWtiAdP71/c1mSIFsx2esPlyhgWs5qKUJtGJi0SSgD
Y8mi3GTtB7WRvYXB3NiITk7yUdBXjQ6dM0Ebw0lp0D8QDDlZ0GlAazUYnU0GqhZr4nFCJ9bAfE7j
ZdTS4QzgXVmrF6mx0MimkODCRu5sjXLDeTpol0rSwQRSwh6BwvxzDDqswvn0KPbbol0FsXgxMVxx
AvsqvTGdZji53rQfk89yql1e6IqYzVViIq+bKHS7f0bDTIkxSXSW9sEL9xmuD4apVMpLpEl6zW6d
88PGrzDM3WhwD8yNLcgAY3NJbD0V4Vc3XSm60/itwOPbxmyKbUR2zCaQoYVKv/SDdF2T7iB5RxK8
HgkZAC8egzJPlREeOxshwrg1ALj56apG22kwCFFS9cFEseVYnN/eaebaEIWgwMC3UVfbBm8b2vn5
xYU0tEnO+aC/d2QY9bP8kn9hYVGqRPShs6QlIW2QxRiJJqOP5B27x0hN1cLbG7Ffc113+dLvlZUW
orf1BjdDgjfhFbCzTRGwfqwZr9FUIswukCiEI1UJaCANPXsmAKZiokyBQHVzpcZXqUKuhV4AggCa
h4733Mg2OlCvwosPRiVWaTXSbdDAMRhcldatKtiDhb854GOLGYbGN3yme5lNupxY5+ZzBKRDH13z
BnK4gy+sxmvY0BnTiQibsRsy05zkDAepQ4F23YZiZ0MwDqiX0V81f0b6lFiJZzpFrTEPZlk5V6zs
70XyXnUgZ/U9DK875PqaThggECVi9qOETIoZkYueS4yJdlFTGtrowIaxXvng9ppnk+5tAGgD866a
3ZzKrZ3zWnVAJLpqb/pOfZFRg7IiWmDGwtWU86Q0FSrar058Bz4s0ZS3+bWXpJjSStYrbcAWMhEO
0Gv7pPpoLFxhrBH65rv33rvh5ASPxDkX+luuHevwQ5SfQCtk9VCSI19+nfZSDFQpJg0LY36kCYVG
PViDGaD/aGgJBv4+H9y2NrgykFAM3s7pPNZT/4weDHD/2yJamyeo80xEjd4S7pnC5guEn/I140NJ
48tQstHXnplk9pCIRxGBd4U5gtViGUFS8DLMBjmhBMg2cijig/ozUy1YZprWUUCUGm1gxyO36CMr
EPWFfHbfU3+xra8UNXQyeavZ/OEYIbqSbxOiyl+g3dtWQLZg5hYwjIWY1OByDMNnWDO1JxKKaIPs
r28RT1qoHcRnjdGgABwifkX8J5lKFV8ZMtCIZu6upt+4FLgCSId8VeKzqGB6fYaoqmcTnnYNI7Dr
mPdElS9jDTBb+rKdcISWz854WMOdd6LHC8LKGLRcrBDIFS4yczeor35xTwnSBX4U7YmAFRY5QjyB
bL1JPMq3I+MhNVinbGbji4jPHUStl1b7UAXtv+IGLAQTPiPgFzZ9nI5DrazXJnq2UV+kobeQbAIa
qtCghB+tEiKiFHDEMJCqvBc4Khu2Bab84B8h9MP6ZD1TTpkhp2qRa50v/f9S7AStHyZznRu7lYGr
+9Y+o9817WIZMIrzINnGSc1eCWLk8OV1MxoweWnYA2sMFWgKEQwTishCm1/+SBKBl2+GvNzE1XLO
D6ERsdm4I6s4M6pSYsJUTgYxbLQZ6Ya8N6jRIJZf7JT+oT+SczMioezdfIfPcUpd2Mxzxa49+J1K
virHixUd/PCqgNdD097uVdyLuHqMfJs7cPseSfVvAveqgP1sGVOY4j5/ydPiq8KW4vOSc2fgl0Ky
LgQR9uFEyIZMnRK63CidNhHqIHQVGt1TooLSD1GoGw89Kpd6dzG83NXFVTEeCumSuvYtvLuVfgv/
k1X5ZGX/Hz11gBPcomxHClWge2qGZ2F+ZtWptX34RyZBG7SHvzonSP4aZkS9/WnBySCRdH4ss/RX
tR+a/V0Pe807F8Bn7H2GEEboTBd/k6pwR+0tjg9KtC15f2t/pYfStXQ0EeKvY/jtvcM6AwpbeXve
y1AemCawtmMZ0+xV50AUD777Wu4r7JbprZyv2fBp0PeN+l0Un2mKyPaPP7MzHnLjxhMyTh8512w2
/vQI+dLyC9BvEt9QGE5wMdWTIWsCuklL1rb28KipA1LSD2vdOEoWKcz8G8GJ+Kly/UQ42yvnorbM
qI5eebXan6zclIPE4EvfEmLiIzQ+m7j22UyVxUMLbJ6YR5a/jyM4qP5mNte5QhAqWlw3x74pLlmc
Lq3goIlrZ94aZigJ3OJrZ5FutpOu5p+i7qpRvI/7qKSXO5GQzu8t5bYHbTFdAuYjnnbT5WdViIXJ
nZrEZwxt7BMdlV3gueL0qm5j8JOmT5Fu2Gm2xjVF302zbk5nrdniwNO1vUpaiIj2njpiql2X7Xuo
InY8JPFF5jvbuwYM3qDa9d6+YlXZnYrSNWrgC7vWvOotIkv1MVn3Hv2CyE5Q0CtaRikY3tTnHMMO
b7wn3ptsVxfHRHyG00kdbgYHQRs++MoIjgH8z6XzqznmQUyI2bgx5z+OTi9aZ98da107vjM0AcMe
+n9K98ZYXozHMGJx+lKARaAk8/WDxbIO8yJLFB/DIbPLPr8X4k68EALYsxVhQcJ3OF0UsJDz0uJu
yW3DMMg4JHh9I7dwWFeYB3bbY/uRspHvcfzQ2c56V+rGeO2ZZ/6iii+qc7cYxUqTEWXGiY40IbmY
1cO2TkEFc+g1KPdpgIp/O0xIIjfA9WRwCZAvEhnh6OfIlEtPpQpfc8mxFrdR/Q7Q8vv+1Uq+ATsk
fKJ5iy6PLJehoNbi9OxuBGEX2W8CX7P8F3P9pcfAD1ctigUZ2EvhvXnGpqvQoLglliXnqVTfo/+c
ondL4k1VDk56oTtYrqlAAtjGFWdprv8ruGskHqwBNU2do+Xpo1XIdiv3n+ZAPjSlHmk4aDvz5DQG
5NTTgcasHwLxjIO3vHu3rEcxsoBZVdkKM5A37pvuoCVfBtv57OwHV5N/BynbDBS09mh0d5V7Jfrh
cKzNpebjSViErKXA6DXnwjgyYKmZFGMgRGaKIOGZoqCU3tVhgVZ710hQP8Hd0G6a90/lA8gffCPK
9Gq0fKB/BbMyRIx89DoiXTC37c5AWO7zrb3IYe97T6PeFYL5WP41+j+NujZ7xt/FsR9OEXEx3TaK
zvCMaeBlvyGjDnM1B3z8Oz9N7aVuj7520KoPemwVomcUvSvwNymjDP2na98idV2immSt4eyTnA3x
NtTe+K4mxU9dbZHlDZLM0fQlR4JEsAROElKNGZ68hZhtBFg78VrinEw5izvYkOBsIbUvLDjPKfQw
RqFLysJC+otISmZVv/MDNg8PioZZ4TEy95lYc7S1xltBBgD6RTP9q1jjh2RM0gEuUKKA1uGVFWJH
GLKvbFWLaReKVE4T2e/q7hMfRDMx49p54sDw0MFVHfkfGjNuKuCXuscqzK9pMJZtlC7oqMlU3cqW
wFH915gDFahperR9MfxaVc4qe05U236V2dVksFDsgug+t2m82K76pkv14blLxrBzYdShGLUr8jI8
1FeHLPnVcSR1jH9DjIVmeO/HD9q7nPInukTpK0FtmeeW5Wx6SH222gcZ34zktxWs99XPwfgpzJ8y
/ysR9GcL0ZMquAv6f1Y8LDC4zv1hq/ybMw9T+rCuuhnaO1ywmipEYZgfXDGsMkb/0lWEm3hJyZJK
tp7cpc3Wq0GZrQWBPjbwqvUwkQ1/beKblAy7PwLnlLxV5C5AVVRh3CGxo5LP/hLn1qL0LX64RfnD
9/41h4MDqGZmzEIyvhRMRUKWiQdermW5QA0IobR44ijsXnhogvKdZyDRzwrGrPxtZK6XbDRzM2aE
o95D/2DDhKZGqXYVf1GSpbt6GFhj6yPXMfVHBW4cES7Z6JDJ+HRKHAlsaNhHvbDBg76hkRIUrvmL
yL5HDIg4J0Yb5crWJF8SdVpTAPtQtvqIi4KDMfEL1ig1FwKPzIgUPrQ/NkYxrowxQg/ifHXp9O5Y
2luhVgyZWFZq01N63cw6fJVcAhoK5zbNTiO/klPzFjN1C23j2OnYRnsJNija1brOI5sj5vjxKpMK
YtyaMYw4Z0i3qSz31kBtUOQHDxV9KtkSS2B6CqJvpAADqMo8qS6W7V0ORZseWtOe3VirQM1M9DvW
JbINlHPkW/FL0O9FkAKaUNM2SbzR03o/9PqhV2I8dC+T9NxpLFyFIaVjRyAMUVEGEEKCj8GjRbEx
A6ItwNG6Ns1mnXaEUFQF8dWmWBbdFQLZZrKDk/D811q2r80AgcMZabkPTXrzgUp3z8aZTh3FURMA
EojVVUtp2hbDrgy/VBQD6UhdC9+p1dZZmBxTItnLDG2KiXCYUDerO3uc9YJmXe1uGAQK+zz6wyZl
tNcEQESQWo0sdXQYQFHzVPPXWb4b4oKJSY3LYu2lZImoaPe4GuGAje9xlOHcmQ4tGg4xYJpsDs70
CBN/OWVEI+Uk8pDnFRvjQi0aVMnjto6/O1xhjGxiMiWw+m34KN08wajizda4/McHhkw7WmBfif9M
hiFkgkK10pDX+euYH5TmhNTS6I5A1DESLw0NYRfgeqUbXYf8MovIL5PW0KQYKxA62hquZWQVNXkz
XQmU316Rzcx5xAfNLFajbvQG0BNeObHDJYCo6bubqmD/axPOndrqr5jcuvSqVNM6D0kqa/2DLsad
rNsb/sQpHw7IMw9qMvJAiXOWNa80wGuDlDqcNbhGIUUM5NTDT8ijq0q2XymV92Tsb0rzO8hw09vm
A7yuKcer5if7rvA3BjlaDcbeJtEPpVHdlTL6VRLirqxZ3lv3B+dhD8Wz7InptfrvqM5uheC7Q12K
zb+X7aVXhlMvxCmzplMQIzHmlGwCYvbYhDnWbBPWx58avlNLstGswVdXCB8yUpCSMnnWVcEhwtpi
IJKBgkbeHMhgAy06krnOuQpoYqXJkhzWsp2FH03J6ugI6OzJhGAllPSLpFfM/cs+jO9joP4lug74
K+5OtfM3iP7WSeM1N0xItN3SMqZNT/J3ZvZLRx3OOMxQRajQxnQDIR7lRceLTjuTnQIq6BwJqBnG
S4/vdG8p4GftTxQPOHnSp+4dgMuw3TJnCYwBGbN2iG4S8EqUdy0sb4TawITWD6lf3loH81lqaB/5
GHd77Qx1n9u0zD/8fqqwUf8Myvhv6AlGQaC4LcHOHbgyHabyDuPDpG1fqnIuNxDpJDnhbGUsw4Pn
TQ87TMluGMNXAhARNinGS06qb9DgiOs5QbOSgF2dfavAlkMkzRoOzc2oNhHVy2IqWNUYZrUrog+d
kCoHYT3gAfJawo3Ugo0xeTtdVttqhNwLbQXJZ1NEe42Wtk1QfaE/SSXrdpnupsAk3aiH1mdsLOgU
jnrsSJvydNx3MEgK1iOoq3iH1rIOt3kfLacCp31TvaojxvEoAHziL3CWbG29P1g+rHxVWXqB9RkC
5Uq8dBH2PGdk36p9va6slshMHMJ1RxcWHUIatjHMd2B1roIAd778q8nGkmwIZKj30mg3Y4v1qVV3
InofOr7cohLXqR0+1aAm54NWOwrOqhA/JSLdbC89D2UhEOFyWJVJu52lAIzlW9405o5krwGQH+Kn
5bNcN9h3RNXFL6pdF04/EwkJPOMXx7C2Q8tdOSPYLG5oo1hmXYddCW88ahiRTsda4fM2p4MRqHvT
1/atDd0jhK5PgWCz3Teirx7aVQJjKUWmEozU2Bakn/7QFtGpjMJdD3JyEEhuQSNgHfSK8TgwbAzM
ZqOPrav40JrMfB1BCEgb50RXgz9r6yvlaf7bDlBqV0SkCPesOMKT2Xrnhp18NUyrRCoM+YZtHdVo
hJrdxApQMvUsQeETGe8CVSKKVFiLBtR+4ouLVgHWOQf5LglcTz8Rn8x/B8YW/kPXXrScNpo5S3Mi
C7QCexSGP8WAPg/c+ej8q/X3am4j02eurG3vo1AftvmKt0YE9yEUDIEBWniHivl3VX6HjKP8uGPI
zmDL+mwqa5kwPBgvAedYAGuyFMrChtThBALOKgtMSFnYgFWBg8K54J9tnV3Pwe6HX61+meH1pscM
Rd0ZuLy67G2ebPrO1aFf0EFrDPWla+YXZDAZLUlerSvwZ/bT57BtmJ2zYafBDlpyDmGZ6OFrg3uM
qqgZ0bcfSc/Ck08ddAgInvABZxslCOLYrZUvfgjZC8GbzO4FF0+B39YmZrdZOFySRu0gJj+k46td
rlp1M9HOUvk2JGwb1VssNnwcdbJTvLPwn5Xxp+nIy++28SyNm6XTu0LvVVHu6jct/Mf3PfUhXn+l
YC19+x2mG76jqUYzdnDDmSR3zIESlkG4BNHfDkzLmM1bLrJxTDAqK+I4Pg2ovMwA+jiDggwDg2KT
xtIW5P7xgDvKi9XCJcSP0kDhaGxo61ize1J1p+Qjspgg/fEHYQTkKIxjd9qjAx2pcY3Jo5Lcc2bH
ssMQEuKL60E217M/+qMmbFSjQOKyLudZG1Nhc/rWAWEWTNSI7DGI8VHklx0jRmNflPpInLxq8R0F
A8dyvAxya5UQxFOxnrOUhIxqZ+VdBp2FXOxswrHFjIcmnDcXXSmJCzxF7HOGJlubXuJGzeycrVyL
+bXs6BfGLdIPEtFYEJPNEePg1b0PUMukPoCEzYAU+zuwyQMTdi/S0SI1C98iQAPbu3Pt5W+Qcimq
bMMg7xiMkk1/YOn04O2P3BBxW0t8Vr4RyauiPbwoZUfxTKNfVfsQLQ3FxRu2ZOs6bsRRIa1TJL8K
EziQ/2OMF5me8Z2wQqSQnwqoxOH3jHbTsLS1x6G9ZOxgRtZX//fbdHIy/fTDl168ZcD+JrqlDg5C
Ur5lPq7vD8qoVP7z1XdLgyfyiDmqxa3t2MI0ePqtlBYJqXn/ZtkHm48h8Oq9pfxLGuKE34L4daJt
Jihj0h88HVLuA+U1nO4+bGoGKIn2jFk6+NOHn2N/hVPNVp+TZhFZ5oILlZk5m2flgzAoxOi3IMXd
pEAJ+RhYykqEfTyOzrPNVXeKBR6ue4VOpkp+B9JZOsGhG/6Zqcnij9X3qGDkXCgGQVXMSIvkjg6+
QfFiWl9RwkubfCCa5FkxlG1/YxvCPdIO1pnYXRDTL8MmWbLDc3PLuY5Nsp6/Sm1QrmYGWSNWPrXG
PHqrZbExfTSMA4Qv0ZEHCwk1Rn2KMFZbTVqwYqqEWSbAxoP9T8tWTqFtHYXUQfS8g8WVKtrlaHq7
gGmT1xv7IS5WFvvUQgFoRg6q5TCSNHo34gruIeIa0UASCP+snm34O1Gqx97vXwe2cYnJw4L5OSXB
cwjiLT0z6UVkOXWSlfXNjzgvJ+MUGsVGIN9QPFTzlBi2CFyppi6vmszxzM0rauW+XGeRtZpkgvBF
fBYhrJNyIDgc8p1cj7158iu8WnnABmQWQLCS8R8+VAsZI9Rj7Nuj/qA8WBZ+tGrKmxnEpDKSaheg
uQndYGLLh13ZM1HYIfBNaKBVVYE2GLsaf4Ro4AnXvX2ZnUOZHbBAgxwpFdeanDd+aw/dk1BRPKfW
YlJRBWhwQTSIWGUM+5qYK0ghpgEVDhBCCpBp0tADDxzAyCMTFkZ5z6oNC06RrOAWLWq4YOY8em7K
ZU6JQ20WNIeBBJgo609NOK1SVB5ZBPnOZ/vfiWXfjKu+93YKEyC0uQK4VMXPG3p7E4LwNJN2LUcb
qCcrdl09t8zSJi9dOYuK/BLDM1aKHFejQ746XbYFpJIGZ2UW/Wbssb2gyGic0O1AR6pIXUNbQ7w0
4cI5WhbKdXbfOag3v5HrkkkQI4tRPiIR7dJSbuhLWjVf2i3Rb4r9UdfOUmUwSZ3OL4Iq+JpEm2Gq
d4Ek/3MxKQeLhs6irIpZPo7MQBzAPyq1pE9w+m/PJMhAcdLPFuU/JX5XC6ZO8bDs8cXGNvshjIpO
iB2u+y5h0hRnyLSSHZxuLfJ5RR23CIvZ7xLRFsQfdklA8VfIcn/EKWq3Z6N9t9gS5d62tq6x+WMo
Xx09f6xSzYjXKr5FeHcx5+9NEbv6a+Af/TxmSzh1vKb6VJjKPYyqLfOZfBWTRJ3V4XFuDYtiWjr4
dQZCUvKrDlCmc5Po3IFUSMJPbbhX4ttOjnr3a2abIXxXFTfS75IEz2wdq5eq+knldh67j3m/Venk
dOUQ9UsQ5p548yAGl69mG69SklVE+ROzMwsbBHfy2YrDbDrywaWjAFXld9ajCL86bDRMVIaeMUtO
/EXT5ivHJnT9M9DNRc8oL2Y315s/6uzNxMDkGmm7CxV8cyEF5ZujPmpFLPgfgPewIsy14aBZwpZg
vpYZHsR0bwmyF1DH0QZa0CcpSSyBQ1CtCS8iKbwiwpgt2Pxj0hTzhD2ynnRoMOaJ9yYM0Z/rHTnr
N925jBGMfYrLBtg3DkQ2EEixVCv917IbF3q9bThCldhkNR+6CdvIDq+RcqoFGr++2fkVKSwRbAPf
Z4ALdx9WZA4Zo9KaZYV/zxhYh1mPjPuwdlr27/VaZNN6cPRVP6hoUwe3KOqbon95HNM2g1cw5aHT
L3QnQv1Vr51SdzvLW+pe6IrGWHaxdLuiRJP9pY+0JXBxHOdUhw9PC14m55LkNlJ9G8rn4FZ4D1Tp
cajq+B6Sn6bF8Bbz8lnlDTV1IGh1oyfMh1jq5JzHxoXRsDomvOFzqYHdg4y93iE4BRVxiYyUTS64
SVj1ZJPQWGfoXNJgXKceQ3v/M0PuFCGr8I13Da0wKquS9LOpzDdj44BHMVdDDJ8JtUU4ke84DgS2
I77H7FqUZJuRqEFOb6oh2sowrLO5ylnDOxyPncpkukGF8jdQgfakHs3nSQS3emD3i/9tXrNX3cgt
/NawIcokaxZzWtWjtxiKmtg/jJS8uAazRUvGZMLWOUTRou21hEeZ8lpZBBr/gKuOVnQdh29FhPoN
IwflXaPsuw6c0L+CDVmuYbxJ/7SG0lt8Tm1LeJK/RGk2D1QLt6vsF4MOfBqIrlPCTWFPK+4scoEO
Ddxui6TRwm8PVS/3ssZiobXrkOCMMQUdahSC5QZ7mOTQxQFJUG3HJTCdQc59IgVJmTqbo7bLRXbU
7Poc8sLpiKuIXs8260tiGM8xLY8FULBJnA0BG8bm0XjRSnwR80VvJoo7tVwzNaOSajglfbsuWnKV
EnHyneBWduJtdh7pISJHLQr3MuGhUAtsIUTUa6f5CRCRtulG9R/53Ucv98GZyU2ljjxoDYwvC8xa
eLIE1Lu83PWTdZmMo+cE31Oc3zwGU6lSvzOvY/KcQ+JvQEp47T+QjUFT35LcQEEBcI6fqojxZx4M
tk17ih34StHMC6hOPvHVycNpgWw56JaTR+pEKxtbVBwNb21egzmhWuk/EqAttWJsk5EdOYooZFWY
C+PRzf36rAUFIvWk3vMAHTphoTMxONOQJJviUyDEmG0GSvWp2uyuzB7S7bQXRbxlkIoCC9G6U11C
i17T5AYbq+pY0YiGEVl2VvLRGRXiDF//V8vSNX3/3fDNN0/0V49dnKPeCQC4JrxJowJqy2Ge9hKu
NYtzRdI8EvD606NpaAymZIm1N0d8YFG8VitedV6dTDF/Dyg7M3HPHcQwYnw4CnEug0bbVITJuz1F
a2lQGVvGX+/nWzUpXdGHbtV71yG33/ixt9jwTzqKKL9ELNij3VQSWHUpxb5l9WfHwabXUsqz8Xqt
wppTB9Wvj+GwKiAvIuUO9J+gJjmsIjfIVg5FIl1ZvMLwX0ryIGIetog9Z13WBxsqFp36vDUrrj7q
8ZEtmt6WeImv+jRcpgirGHY+pUJFPuNNA8LkERAxjI8SYCesKDtuOKGFx7ybPpDCUZ+PR775aBM/
VOzOCeNN1parkRT51qSZm+xbjIBC1SJwrvERH7UrASpa2S310zXOcsUfPxpEClFguGhcWfSSK+9V
94kxfusTfalphzF2jmbDJK5lSpzvvYnA8B6GKXRFC6yoNSD80TkWS/17opkTmLO8Xv2r1GQlenMT
dfp+jPVH4quu2ZrbomDrSUYroH+UB24a+nfRNCd0EH9+biz1oNk2cOPt3u34unVEqMNoT5pgW6IU
CdBmRaSLxVriTmbzHTTS7e0rEr9lVyanitomzA+jk7EgYuHBVBZm+dbGyjWaPuPQ9JJ3ZBOU3mMc
MmVJQXLurYNwBJHxIeAfQdPG9Eq1WkpmsqTRRetDepJR/TrkG2Jk4UgOnnJKMyChOoKUbymHjc7z
O6U4DYFvhGyNJdG4MZd9NiFxmcSh7LHFtSpCXnOPD/vdbO2/4c8m2FSTzKOMI5tRAf2CCd/CkOeq
t67jbN9szN95uqbF3l5jv1AG5aWc7IPqqadcHbFijutmAMRlkYydd5dZPFDSVfXKBBM6u8gMul4G
ksqQiqtb9UYU9cXvgTJgzhZO0rg0Iy81wADhe0AKbaiMutuAJhBjtwcn3NrTsjPke15hBfXY3+Rx
vWAmgfJtWslTliG7ltSrPuYEfCuxgS6qKW4OSrUwRW2AtlD/MLvKHcg84LZi3RdZi1i2u44dNAx7
McZgaxxCz3FxxA4b8da7tiVdRNT2yzIdDwMrIRLfn2VDTly9l1m6MZ36oA/dNtGhMzOz7MzoUAVI
M1vC3OWxHPDoHUSAPiljf9WbBOQU20aB6sulo4Sofizm+I22IE89xdeXcwmSeVCwLmja5uS9JQgW
o/GnLVK3GJ0FKDl9aDbplLsx2qkxNIi6krAFdDAT2qKrLFdVO7cAv56bfPApuy6vXqsG4pd8WKYQ
+NNhTTO5rUndbZjxW8R813Tk+DAPJcFUKl1ZiWEhjz9t0Ik1BiAwpvKrlFDcP5Qop5NCGyFQJPvB
ko/YDROL6V+69GbjJIq/sm7ALXwOZDN4S6LnHfx6DZTaEcz4XHUXDDZJjuppRE2mCuZMXMBVFzIn
0WfJGiLs8tlUqLKQb4U0tTrprFmIY6OA7TgxBmMzH2KwFTRHKfnVU4CDuovcd1uHq6NyYTcOzJsS
6yDyVUSS1AxEpvx01SFj0S2DrzH6rqePbh4RpWAMLYw+8Pz4Yz4zpV3mFLlcXbj0cvaNuSt1bJ3W
XmUNFVaS+QwDd9VEnX3XwmCjiFfNIqmvChto2hSIgS5I2Wk1cp/TOWyQiIa8nfAhOHRgwoD1VShF
t81qHH1OiAzIbIFYW7D2h/zDrmSwNHTq9eA9naxvPWo+E5AwS6GGS3vC8NtoJT8/8r90LaL0ysQ5
rMj4sWWMolTCP+kVXi3gIy1GzFEb2qtVAjlLJcOaHNBcyR8hj03KQBtBdqbGkGjS4j/qzmS5bu7M
sq/i+MeFP3E6HKAi7YFuy07sJZITBEVR6PseT18LssuZzkFG1aAGFXY4rGAj6vLinK/Ze+2vounv
OkiQUZMg2h1Ke+z7ayfkCpN69ne2QOXpEKg6rttWJedNFmt4KWvi18eS+BGVC3lOwJ0ETc2pJhB9
+xk6zFSXKftiys7ZiPjscfmQhkoxCeE3jDLiFpFWzd5kGW1n+86G3XWFuVBaTXInVmbH6h/NZEG1
zgQ5hvmTsGRWONnwAbRvP+beMRPy4EvMygyYdj4NQpkgG/B+euMGB0mSa56kjYLsAbStw7OM4XFR
/2JtJpPeDxDDJm+9LW+z2nnKtAG0E9HzV9fx1F+npjnnU00V7SEk6Nbl2se/FefjBS+sOKYFNY+e
7/zePqZlCKFDhiMouvQxiON7K4pDVuDVXz1Fq967rEsQB+D5BzSJEHBykDMIn7C4eUOPEjyQePBD
osReRHiapcCx0fT+TZGBw+pB2bsEbkySsbU0MarA7X/KMmVlagEURDN3iIuo16T+ZTuwVo3rRzmb
X8q7J5EDOKNjiP6J7lYX7njqfR+JsZUedH9+8vSxlwU8pvl9LohMYJNcnUoNGU3FvEmi5kmlNTYU
M590zsOluunKsaM6BeVV0qfFVTGEJ98yRi4sPVaUu9N5LqLrpga9kiQhsvG9z725myM4n6kLFL/M
CQRb8/wolhjQR6IAv4fjoW/xKfpMqndq0cOp5SlqtsQj0/6IBpsdonjdNOjFOTMbvQb64yzXdb+s
eDS9TeVELpcYkunYl8588Ov559QUH70kksMTHS06U3zJmN5Nn1tSvy/y1SeQK1efIVjKxmNZPYTs
bFVXXLoNIjHL/LDxmxuRNSzVB2i4SQagK7M9tDCcFD4LgZ36Rgn9M+orHCzZirxBvJcTEu2p3qcl
s7c2Mh9dXU+HFiSka3iZBvhaE6QSsZK5WBBP0RW5hHuToR0N2L976Svu5KfVDhKjekH/RBCau7Lm
XkT4ahACVGv00RYoWjNFUl2KeDsoipd6TL2zSsLrsmKR5gHPahbAi631ziErlv1Y0tAprR9dCHPs
+k6CbNHaAtZnjLae6979RLmx5k/NinBoicAvzsmqqIfXr/7ETKcbJ9y1glqISKEieTc5jNYpfBol
zNyY9aaoEFmOIjrMMaEeDs+97r0fqRyv0pYkgnI1RClinJDNrykMfy2CecBMXZDUiOeajLYU5UAZ
JbCS7deOVmtvXeT4gfsWMu2ZZyQ9qZR7vWxqaolxOVHBZaPAnQvHvgZw80aINJ1+zHyaCWXCT86a
gguLQUX3YPCaiHH5KVTjgDYhXhBqlrSgIrjA8tBd2Yjk1CTB89TxZJTzW+phM05XcmGFtjdV/ZQx
nvLSUSD55tehLeM/51RRFX/xrbdTVQSI3yVa2GkJWRNOGV5H2NQURDl/Y7GtVcHKJ59exqA5GGBW
YeHQsKGdHiJJZVP1eG/HGk1F11AtPARZdWU1oOuOGO40S0DZjKhnw8qiRZqOc6lZaC4p4IlVXc8+
dAtZx7dGvyYKHEAYghwNN123T2wEhIQUFLXQvBoNBAxr54de1ddKS3ffrISZst3qLBQbyQrYp+nP
8+Y7a9rbwq+AAofOhQSpHQz6quIV5+Rk5tTl4ePImwfmJ1RWR+HgMF2zX+1+DqngPYf9WZncSEev
RKrcN79fiUanB9mqy2xgbtS1hKUNPSIP49w1yOpyyi7mp3gWhgJ710xvY30zoAd9aJgx5IhnsLAN
BL0YvIdTg/d9q4Sy3nwLOsSdwXghohrfKfL3NmLqJdr+IReYfTpJsVK0K0wmcD2IroSuXnUcsUWb
I0x1WUIb1UL9InRoWfsLlXRqXzqc7A2uOrOEJGIzenFKpDeT/5Z2iBRnt2RVb3SDBuRmXAkEkX7A
WN6BOIcEORpxIbrQurfXkRD6vYcKrPPahw69D5wlNks6qF7KsGULphjQxXetdT9ZDjz6bUvAYnAk
2hfxfjAV6EFx0Xkep7sVKAdDG50TNjlVRw5ZVhDtkLTDJc8lZsUYQ1q3EXVmCQUDLuCSlqibx8Df
owB4zt3+WvQGbBGRIJzVlxrxL83aS8ljynYs28UJWR9157YH1yVmuE9+mpHUgkU29HzgeNm+NbuW
eXHjmDNPHJuymbd6OIMhH9n752nE2gFDk6ycQ5VZPq4FGj50b81CnFHQfiCrZbLawXHMIOXGVfZt
lExpHQ+PoaF/slGIpJfZ0Mjjw4zmQedlvh8xv1KAV7tpwlgUpEPENkI8ghGtbOLuTBvkBBQzVyzJ
pkWxiJI6ZVDfyJp4SxEAkFjHAx7DJSzcfT/8NGVIEajHF8Mp1XRwbAb2PKbVjyUi/1GVgMqX0Tss
fQULwb+PZrsFjK/QBka21TmSjbhzX1JFZaTFlCGERpk3oKil7l4PsuxfMM5lOoX64EX3qu40Bxny
pSy2V97A9jdkNTasWbvjTYope/yauoy0pTH4tqUBs5VfEsOA2ZCF1uh0N7M0P8OV/cNoPp2lc9m3
zkz/c8Zk2jPnOr8oJgjyffdROwhU1mBj7NOpDO4L4teVPaAJ8pPj+d8pGKDGJbwTdUFYrpM8i2wJ
GO4hZ1rq4GvS3udus2WAAIaKB3xD0zg/1bAHdMamGxc5sUMyXXcPa5/leD5DbIQaGa1J4mfjq+js
KWaWyRh4p7TLWWqNeCCCRl+EXKnXDtS4vEhfVWnultYl7rr5GXdcmU4m+R79j6SqDe+0FepI8lyX
Yrluy7uoCvltuMxphhm2mvUhStGyjlGFuUpGRGRik3ATFiJrmTAPBIU5VxGxvnAFxNJwHBCb6a8M
2LLuapL6uQsLQDwab29SuuVWK/K+YQOfDl2Nf3HGk75UbzbdQhgL9gwSDwXEXcbpbvSgZP2dvcvi
Uc45KRyesTUMFMP73FchrgHxJEPmnU02f41Hn1iZUOnDOGU3WdsztvKTW5nNeLGou6KEvUPedsAz
hoEgGObTtftGFkWyqzxZ81zOuKqm9ifmRdSxK1YjN1SHzMb9ZZh793Xfv1djxqQN9d6pQ9YwDh5d
2ezdWYuEeKoqbFG0IUHui1M4UMG5TNtqDnVdkeHbp9E223AIX+397RoFfDcHyTczxD+t6pej216v
GRahgUL5i8eCmQ4H0FRveCIZBhQDzWTb3zhrfTs7Fneryvy9TAlkC6GLdHSIaVgwI5owNamOCUMW
oMFdLj3Vk9gjAuYtvnubuRTwKoK3WtJAtznqSMyBYVKy2ouGM2k4+0w5kFwEfe8giVWe0l2NTHsn
ZvVjVgNrUowGwUqb6aTqUHfjJbj2dxkHGK1bVlBZGTAf5kLBOqQV7We/SeFasgd0VLvAA72nUKPv
TmL/i9/5WALrtdhL51Da5WWMfzhN8Vo6zWufMiwIA5wsVdK9+HGEua3n1x91+lmYp7SE7g3tlbhA
y3k09QeRyV8rpSuPMTdC6rS7mLTTfoZhmPUqQEpTnPKkOhddB+kQlwHWz8rBA+cG4riQJY3l8UsX
Q98Ib+qphdsKm3P7+FRRJiIzJLTjetqC8XrNpDxDmLcHLR0G0Hy72rlIN6VFvGmT4xC3jtnq65Wp
cr0Z3IeueyNy/cOiYXJX/0qM+X4aTItejWKE8cp+GImw9Csq5GUSj3PEgpwUd2YHH9r4ArgWP10R
/PCKmVjChVDKOEECxEASLgbRtslW8jJHZMlE7oAVt52v3lBS/qjX5tFzh2PKfGmXT/eOGjd1ZAca
sPpeziAMYvZaXbQiG8i3PnDGIK0Eed09zJSkPw2AG1CXdBO4ySLFSeJNxyCC5bEkDrHhAwtYC2pp
kNckuU0gKpuU1i8eaaFlzLq4S3toawKpib6QaW1xopTFoXR4eW2Krznz9Vk43CLTJGfSZ6OzP/gI
rl2FT8r3j2uNMw7R18tclD/iinnT2rIkQTL53a86LGf65MwpYZ9+wMqDmWNShuffn9cn0YGY54eq
cJ9UJJ/YYHxgUL8aDJW1VLSFRfm7SzrHccnLzC5y3PLdJYxKN/0VDd5t1zymDAoA1PAmW9bxpXHW
z1KhinGxKIbZ8zzR++i2f64Uju6Ssqxb2QVl97LRpAPmbxXJjn5T7YMVJkDJhGAoDJqSwJx6iLIF
3/2Lt/3NyoEO5XKbLGxDCMdYGRZtpJUs29fCob+V08l3iBlQCgteGqA5cF1OK76KedWPLtYfBWrW
JIlf4iKAXPtoJnyc2su9fWCQ3VUJ7skamSEXF8tflp0cBe3gR/sm7t487GVljH+4UcgyY2/8mGrn
uQvS+FR9H8J0JnvtGi/AuxevtJgdkJaGtUFcMYKK4gmmYpB9kuIhN9WMTOh9mKF/o2c9ZwggkThl
mvJvNwxYOwFoXOlxjA4AXsECWU1AvFuR3HuNnfBz7OP7RLuXfTZg7qaAqQy0Ajl0GicyoqFsDqJD
4XG1xIfeI/XSYkaow+DcBDQu9eQXB2O4uO32lurNE77dWxlO3b4Y+Z0Ffv+sRgRkq/1wHSPZbkEc
56wyy1sf4SU12PV2Uc9fye2Tg4IqvqqM5nIZRHHVTP1LETwXkb7MynKXo1NbvJTbbs4ZA2IKr9iB
5mW1HNaGTjyf619Da19EdG5DdcdPdJVFGBRnD2EbhGLm18mxWmZKj4ERzZSJT0Uaadiz31uD6jIJ
lm0KCQ7NGe1ZWcRR2QQ1faUYHFQ0721IkaxGiu04CtlHzfsGrqm23ks7aWiqSld7bqSZ9b5kj8nV
xV6PM7cbl53iR2I+HEUHouifjMsQk13ncwTNhyiUhT3HpuQz+UvvMxxp52piP90Gu2JMeMf3i7Nv
6NnXWoTIF6af0uGsayOaoXldzl4N8rG1vNuGms5fe6w4h/jK5NQec+I3XyI3r/nXbxWYONax880N
qAPLuKaVEercm2mjdKDqCImnYTWT7pgs41wW1a+1RcxRFIJm3nRPXoacCMHAuZrVTcChjmOSV6YJ
eeU8lWP1Kw4r8S0gRCcInbXP4DwH41MwEW2axD/VMDDnGudUbo4zNAcVu3elRihehw68pJmwyqGH
k1LDkq1ddi+9WQ5zS1ostaBIyoON6xBh4VvePa+Gsj/LFI45CfRAYVnFDcqzZtihlgVQ/Q6KRtlW
CBZ4pmtdXYqZkOc+QnvkdPaC1nofFbwdc80sZErhFcURE6OpZ1vEKA5PxIZ8i3wEjOUyffOltZc1
zb5NmU8zIk9XlK4eVvpuKNObbnQees6xUzY376ph3SYs39d4Q3U1s87vUsXvy62oWMXyGNmqughm
e9UM1Sawvi0r114mLDB3phJXS8xZVcdRe6Y+PDstmdBRyZDXDR1aBVKg8gg6rVm0Pa4dx5fK59fA
Rdvq2Sb+ElS+zwAfGxrC34NJeTwSCe24GmB3TLwzWXm5t/AO0v1cYjhrAyIsqunnWlPq9WFzNziY
mjLWmpVP1mNF3EyZocdLhr671IO595exeiwRo7HEH1hhfaXXgazvgkMOY1we/YkTfzm4JaFia/3K
bIsyS/nMbCjRlxWbp5vjZ+TCJ7qw/YLiht9o/cgYyqef9V9NKL6aha+KjaBRbu2uQqSwwz5zZiSJ
o/U4xoRmzG4zICthWLTWMzouQ6plRoM+x/FZGg9An3Bfu1g5KAuGyzVsP8tNu5Be2JROs8xB/dpk
A3VOVEnqS1hJqpklhEpQj4eQp1JlF5nHn30JSxwmR3tAz8/5RZZok+nvAqXm4PCYuYlZ2NcOv5jn
rGi4wD5y1JaIooPiuidb15/Esairc1+on2u1EgtYcMIHziHK7INbkOKi5w3VGLsfUw8oqZrUzSSQ
+4ryM4zqaTfP8JEVpkMJ6NGIhMXPghg2piNuRJWTdVufauMjjc06lp5lcpWDAQGjjKOmtvbJmKo5
ZXrewymJzh0VMoKR4FfGk3ZYo1eVtuU5GrPtR6ZNptW6ryPFanTS6anqFfngBDwg7XLkvosLcmqV
U5yVh9it6ed8VwNg8xkbk+xLqbz4HxirylFAzfHzD95VIMLWkbO/XHdLpIHPG0xwEd2emCYU913B
Q99xuLQdCn6ebKKARvweMw2zY2aUtjQrMKzRuIUF6I6MacoXv6WGUeVCIECcddi+62OY9W/uQG+U
jPG3NR7bc0Isl2F20lmGtElY3xT46OIGmWy0IitYlmXaTQ2JOZnzlM9Mb/yuUWfuHvaBojxERIe3
RbreJFrgmo/WS3gvB9wU5KKWwUfqf5sbCNSei3ajjrK7KBmfisWHYlVJ1i+oeUvLubSWmzwzL95r
0d6MCRsZUfC2aWQKDqW8j3M07TLYrPSxeu699DSr5dtQeh+FoF8KMxSZemZnD4tpIKxmSnljsgMp
VrB1hmVujGQA9dMvN4SUXigSWCySjiCYN6vdkOxTFnWnKHjlyOx3gtYLKw3DqaHMdoHfvpqZ+1sZ
jvpOeC9x74qrxqLHkx2K+US+c1cdZw3A02gYAllco6VCMpc78WsTUXll41H5XbWvgv1kkE96tLFV
S6FNOK7PTRZMxN/E0Lci4IpOy74g9oG3b3cLjpijZo1PEupVkg/LeaUL2/HZF6ZEhFlwnsD2ML+Q
IeYjIJapRAk+9+iXl+fGC4dTyrP6xR+ai8yEzAIDul/cknel9Z5F7vUHs2bsHGN9iCO4MYND+KpF
uN5Ha3oI4HPMcQj+0dNs96LhIctRoWLBmKsFKqb9OStGsF1QHVuDaWOJwqc5NiQt5Vw0eog/a9kZ
5pXO5RSFxNCnGGSINYzbkNt6YfiRzURvSipraPW0cu3A2DF4kAVtadjnvPoxSp/RW5pTM1+HgZ24
0V0Q+NoniK3wD0OzbfHaPDwtK4OzpcRT4WdFcw7dw1gtN0uAp68q9YUnh+kC0Mnt6H7r15IU9LFE
iF9xgWDGYgRgqyOoIFPzRLUEdXaEU4E8+JgB2DZ584sFY3pQkXM2k4QBHDBbpR/SZ3oHnNkMi5PE
3NsO8kKNCQB/PXrK5TbWjXeJinK8WJf2M0X1Acs0d/bLRG8Xi2cmsC0Ky54TgVp47A1Zhu4+XBIS
L7z4UE89+nVyiJVjQz4nv1urfjwmKLst4KY+4PVEPEakxVQeVCy+F3FdHtg6OtYLCPLrHmYi1joI
M6RikIxtUaGuef+ZUPVcCjveO6R07Ns8eMnC8EfUtem16smKiGwcXiRODQEFoVyuCUTDT4eKr+KE
jyWzT09ExzWvGA2NNOhd/oF2ATyplOAb9NycPT/4mU3eRcrjyLnU3U5k1QxuDs7TQUfPisPuh+Cq
0Pwd0jdXsQ/VxCyJYsNogR45Lvi3tXUOcZE9+YsEVr+ApK7ij3ZE1ldmI9gxnvbcNQEQ8fnCa69i
PUV384o7e6WaRYiXc0+RExRl7JsjnDBFVd7qyS32c8zgMsQPcNnOPf5BbjDJJAsr3wI0AfXaBCPh
ZEeg3n2tz9Yfi71BwZVr+A9ShkCHSobUzCY8C6XVq1tMpSxEcURlr56giNCDnPae7eajKqqX9iNZ
g1Ok8LB0uHTHsT4Uy8MaJMnBR1i+l7yafgZTIUrIi4vKZL/WyJe4kN957t8JDsuoqufPRWvymxz8
QSv75UA49XXsUKQ6ECEyFkCZXL+Wrd33H21u1NF43ZNOy+sVf+c6sFrHzsR+kGQx/UNgEz34XQaV
25kflvXG7+gXq2YFfpcjZprRWwsAjFUk1GNAV69jQh1Maq6zgQYz0dNN70DEVZskezHIqGkrezKe
qRUHJG2MMK3cbdwQR/4stsk2Rj0wO/mPFDc4YgdwdFz8m/IYpWiMNjPomcKUKfKrzlPemU4jDnB3
BV2zXnLKn1PLSpX5KBMxU953Ut00q6L8nFBibD1MjgITixytfNXIdR/DUtVivsN79aqNrTgDY7zl
poZ816IZnGC7B7wwVTdeFKFYeKbv8gHJ++pgoOlDDTc1RKbeAzPdZGJu2obAAudjk3k9AtL4Eo0r
OOewYqAufFwDUwvuHQV3EBHWo5G8DyGvWyGyEqd8CzM0FaAXIQlmhuMBxRxhNEnVHdOW42NaOyYT
fsFxEbL/xGd3VC36qaZh4tnHFKKwaRF+0kbX80R+ICoxK9rotNT9c9ZAaMLuOe6Llv83dfK5ZW8S
d115GG351QEYt2/TQ4NEbY+sOkFswXWUBEV37cZH8oej6xG6NCdXi6JxgJLWMtpxklMdcfoEXjGd
07i/1aPlmCo9lJOe/xRGBSL2ntHI0IBtWdr5OpN2PXsuy12cyM6XP/7yb3/793/7mP9n9FndVTmL
xrL727/z5w/MhG0SITv81z/+7akq+O/vr/nn5/yXT7lJPtqqq371/+1nnT6rr+/FZ/dfP2n7af75
nfnb//HT7d/793/5w4GbpF/uh0/wVZ/dkPe/fwr+Hdtn/p9+8C+fv7/L01J//vWPj6272L5blFTl
H//40MXPv/6h9O/X6e8v0/bt//Gx7ef/6x/YzQY87P/1Cz7fu/6vfwTyTyG1p/H7sDoTxpN//GX6
3D7i+39a47sSYbZytedb88dfuO36+K9/SP9PJaWvXOm6IjBK8EUdf8n2Ie9PL/C3/3i+8LTL9/vf
/+5/+f39x+/zL+WAwi0p+46vtu4ff6n//nve/mGOZJmqffn7L68/3h+SMuLTxP+IwjLUc2/kOWNv
x0mB5CHbJYxbz7GfYHMsZhf3x9ASpQZ6BOeyNh4Kn0QVoseT7Wff/NjlmcZIZX71ySy/hZuGd7dm
atjmgJP50ZfFmLMtt+OWEcS35Xlw8+B1FnX8NskWwVuMHLEasvZGt+hYIVLkEZ5ULQIEPGqA66IG
J/qVtRJvR8/eObp29MSQJ2KVXn/BIw02x2IdYhBcJiQmrKRiY/D1WQRgAqGxZei6hAmaCK5Cgt9m
gcHQgTB/sEnMCiZKzcFpbQDDmd1uST++YHwfimAkZFigJGF628zdno1Td2Ys7p0UCKObWMz5Gysm
YtG1Dq4lWpFzwRozY0+yorcViQfEMgM81rTrdIrifCI62KZMDXufRqCxhaKxQAqyeQ2L6rNISPJZ
qwCIs65RKuSJUxHxo4K3rnQ6RoxgVL1U2q9RpYIHK/L8ORzZHYtmojnUKt0myz7amtU007YxTcaT
8oCcF/7YfO+5oymhUhJGutxLH/Jqbd7KYR4eCvqtJzdC0YBMHlfZxB37w4tr76fW+YCoVfjtzg8q
uV/ctHvwFxdHQTRO6d1WBHMBSk0atJNDeXR89ysEMnYiZRaoC623eZCLUxAgo9eaDwmkjszENCbz
xWM7W1n0o8D7onOcBguSTYKWrDcMDBU6pyRHyhcNab+wfGxoWcubYhspOWZCtBQ2fjgxOfGoWOln
5uQ6VWNO5+jkq7cLuDlZkWrziwC3AltUM7mEl2WSrW+nvf57z6iP+9iIDYoSEhKNealReIOtHvdj
MRIG35rafe9zaX3alxSSQY3D/qqMC3ETlC6MEGvNfIl4rcbDGdYeXRkDc3vUtXVeV16WpyTwnPUU
4AgCKV3N3aVwBEChdrW62C8ykFgam1T0NJqFkgfdSCQ8lt/hdYTx7wGXQk18dgsUY+fS+LCCm7B/
ObPM73OT2IdEdth3bR6xIkyM0JfausMFV9BQX0R9Q10cu8lFs1Cd0OnFn4XiX7drECR/tIOdvis/
IAdgYOhGx7LE/UEF/fgSqoGwgaASygVLZCPCNssKYQET2f59AsYo9rFYfDSgxpnRRYYYbRs2Elw3
oWANzXuH+F48o/MHjqT8wvNXwHFd7+R3fr4OF7LM6okDNYLK7dZh9CqVqW5XJFj32ozq7EwF/l4x
R5rWukPs7hUI9oZ0s6Usip1UgMXmYhxNuNeinQQSZ/yugGmRc0wFmd+H2jXQv5n8q0NcSnJys3nL
pa8H0uxdW5P1FAuX90cvUIEijmdVACJhH41heaEqJe/6PF1uQq8hOpPZrRJwLMPsIbDAOHd2xrXn
Q2+cj0IV5jp1Ci8AZYcAvFlLzMkp8rGd79bVW0AbtlkPhuLecxLvFK0ePwxhsWAleudCQCINYH3h
2u5m0pxdf0luFy3HcS+CGB40AMuHijJCRje934UvFc3jc+3zfI6FN3Mczpk4saecPv+f3PH/H93e
wtj/7vq+ec+T/3x3//70v1/e+k/J+c19q1Hq+EKYf17ejpB8TDI1Cay1UgrP/4/bm4v8H7e1cP8U
JjAuqkXfhy9h7f/NbW0pG/7lujaW+iFglKelCpT1tfL4+H+6tp0yTmNU7sdwRIXa89glPlR4Z4w3
2glPVBWSUe7YE5Tguo6vco/1bBpZskLX+EfqihveQYwNi+BiLT2HZN+MQ7+BHyy527zlqa37hNX+
ehhTXIIpVsCjNBUPVfEjLwJC3vzwNV1dym9XrRfR/BzTUK5waO+DlsB73IwPrYNSmO5slzZuf7Bi
IYOEa4OtyBHdWvp16UdEvKmDCT7+7jSlPDVCoNQTycdamPGGpUl+rEcstLM7z+dZg/jo9TFnztqj
Cr9xV7d99H6nzTVvs98Ul6mn6dm0j8lowVqaIofe7gFYwMhsM0OqyIomkDU5GRFD+J4Vj5wDF83g
MxtSdJ/eMKNUfwlqCPaM7OiZIpa4OE1Cghy9QgP1wTg9RUTcMdzoRXM55mwB3bK4rFr311jZB6T5
b9qydImsh77YP3mVEx29oX8sHeT2ZX6lpH5YChybKKH2bkOnkrcXjuScTuVdUmUoXcrHVrW8zobG
ouR2LUjMNBzCSIuwg4nmXQcov9Z1vhR1nh8yJnXSG76vVToeOKkuF9PMl0tIuLHs3nxkPyUi+LBa
Lpq4xCFa5ed5Q2/VNVmuApYjq021Q9F43RTD04zUf4z12+LMPxY9Y/TKvH0ChikMsmMZGYtoqb6o
Y87cOKzZgW5uUZQN9WEZXOzPZQAXt4a6kTQdfReA1sCtsmvDCKirXWI61fokxvQX9iru4H4PPRtN
0QibeVwAj7XujWZCGYcIGX2TpOdc+wG6gapAsnQOEnGTc/dYD2LA6FnW5TUryskBB+2xFERhlEBL
iuCn/OocZGwINlHPzFCI4KvjaArO8RoQblQXz6OPeIzxX64QKnsGJydK66920PIL6q71cqj69SJk
7INNMj65JbuVHuX+aQQxdZ9laJq7/tJZGUwqOnJWIONX1+SIZ0b6xzXUn2rEtGSdY55kEMAZHbAD
pGBKo599HA8Hs4xUCDXReIhjxjp8Lf331vltfxs0ErTNmRBz33PEXAew5WbqaczkjLIQQ1fmuyQ5
kvX/bhLl1TRiJ1oydpYduSlCkYtA9Y8Db8LEnzKhlXUU7oI+sl9s4FwsaX2ozITnLb9akThCbq6I
EgoZ9KYyumVZe4uN5XrxERpLtKCJ+hYMgu6yci4QMr0pfM17R9fXER6ekXUpC2Ow4gY8IsmnbHnw
Z3zCxYEbhHQMO/p1m6IgqLvhFq7U98oJ3ivB/T4FmNtpl45Vp/nJGHkcleuST1QCQ/NRKzhkGsoO
wlcfXQR8dCAXuhcdLX5CMib+DeWVeEkaSD35Ft9ZvUV5f1WBE+gzdLlaFOyj890Sex9pRsh2mcFX
FgAVkRBgmDAnhOKbZDhh5jE/ybV5gP30o0cn8CV3EFG4MRHIMZECLIfp1CfmMh4gC4wCX9j+of4z
loxcQoQx6+GqQm6yqR+nFBdwv8V0xh6l/witJs5/mbi7WknHcjvv2zDgW2Cr150dlmDS39YUI8nb
cfytH9doX6nptMAawOazS9Xmj5Pt1dRhLOHk/OLhPUW0dCVCFnMVI6qNW8jW/Eak4cfsYwtbkd1P
/rNPKqr4bQUQ6XPnEW7cTAWO46U7DSj++pF1Exw2XZJT7xYdLmlvC42rvuHBDtKFaU5lG9SVJ+rd
zaZBxEovgS9LXMDVZIndCHF7L/5BrtF7ItnHV92Aono82Wb+FgRk72xOZoNb10VpFJLfVM8GEnsK
MVYN6oBlD4CUrgH8aqZFa5GdWtKC8Kl1wMjbimAQHImOmqsDB9U7bs/hnBX2q5GB4sFFA+zWgmJX
6wvMxBh9/JQ5SCevWLC94JVHuDBTuje+Mxw4DdyCYAEbnBB/K4yg3GeNNgc0LB9qaSaGqshxF8TW
tcdst0LTU5YPUhGTp+MBhtLs0f8s1ckZ4sNQRs8clbvIwhlgmbvLGPYmyX0Rup99xx3lOQ10Sf+u
syyHSw+zgOlwZ2/j+MF51KJ7VSLm5tzXRfIt8utLM4aoYNyBPWEkHkdWnyusaLjlah/V/WuVNAZc
KCypiVgtJ/b5eFtdhpbIoTF98kJ0h8Ea3bptylPcmqe5KFb2CYz/5olR1wJLvqW3Ls3cf1knXZBZ
+ZR1GnO+G82HqfkoxbYFNNdLXz9oRfYSwJTwqMZ5M5M7t6kv78IIq4bvfK1GUN9dQlsvIvZzfY70
Wy4FfmYemv9F05ktR4psS/SLMGMM4FU5Zyo1j/WCaagmgGAeI77+LOrafZF19zmlkjJJiO3bfbnn
gp6zXSxntkOr3VCAU18UmOtiPlizv7MnuOmMCvBFA0wObvmxODUk24xirBoNEf9a8L6EgCAMS5oJ
ImUxvNkRVtGCYjqWEcTRYsGnDPtn2B2S1By6YP4dYu6YS9Wd+wADfdpnxy6mBtd4FIYI/WfRTE05
CYOgpRYGB9cZWdq+WZqRyUVe27ZKNkNONnG2OWAUNB0onP6bvtbvVT1epzynXNAud46qX0bcjdBb
gz/JcvYccqMghY99+q6VPmdA7jdhs+auhvRT5JzPupIuRKyZwKb+fQkksQ4XCIIXo4CL9mq7cN+t
yRAKENauUcEtGyW6ODJZ7skHQSKNv5FYMlzj4DZyFoL91bhYb2nDiDbMDcQ0aBFkcxaxbd8u+fzp
COd9MO6zQ2nggVDOXsT+fWRV16pQVNikDe2ILsWIMDcRmOxXBcNr03nusGOZQ1GD8RT+wI8867Kj
q8VdXLzMOLwJeQzHOiD5aUUX/vufMQ+f+m71pnvUhg7LiNMFUs0wq++A6+NSzOzGhMGCFozi3cGl
s+ktQXOjexvE8PHcCBKEk3cgdBBR7zHyx2cmr4cyIIgH3uPXLSGxeHWRvMTto8jjgzXA8+z8RO0y
M991qXdMOKyhMq8WZ0Ogx0uYSE0Y3IVFDDVGpTnXSM9tiPTuILsHtXQR0LwQUyONJhA6c1j7bN5b
fpzMcexDMfvv0fopQSaCB6YJBKyUjcTjhpWyGBwz+N2ErYDO5MEWj7Zhb0AWplM0kwYt3VFFPJ3n
WqiLlVas3zTbhWlpKegCbNBlO5SGLkMoLwL/r79SIlo1P7B9yC33zOCMCc9Ln5rcv+rSe6dshsoW
opac9X5rgcukLrrbsqBIpu26PawMTWN8/9ZNCyXO7kXGPkXthcbgVV79kgOR5bQPoQUm0Vne5iJc
Nt30t7OIsoi5pZAnz54jBgR4QctekDm4+IvNpkf/7dzQ2WGGeVgaHDmNCzYky45JCpdUlPzmATH1
eIo+AkMmHoEJfXomwJL3PNrjvD75uMjCnPNUjJF6GwsiI3P4GP0XdmO66aiW2YTkNni0si3obOrR
wSrpvyFgly3xjjWa6N/a4pgaP4ZtQo2MFctjEzeX1i/vp1Je3CDfWm5MSDEnwlMeWlu8pVMNDkuW
17mjZCEKl5swLX5lgb0k794BXLwI+h2S2cFcJ4JvaGNPy2Df0ufRy/xxbPrX+toTgJTh+Mby7XFu
6Tizk3HcHGKBO6gMglM8Wn+xom8YQfgpixRyFUTLtLnFgvUmtPMYV+GPrn9IbfK/CyA1lT0e8Wg8
9wuukpl8aqzjv2RXcBRob9ouAXSiLvgr6+E/tmr53qWJGkkQJSXnZYtBJPmTPOeYSEIP3+io9qHj
vNBGwr7M93+CwbmCsw1vpO/cqXE4haUg2Q+RYlnsx66WVO9yo2/0mYuSUs7V6IgcQ26qEywiK6GI
ELhsbSf4jN2xjOtf40SIO6DjLfjL/kStsJa3xs9AZ0oHRqEiluEG/XCTKxJ3s+M/5A9dYGFkgjiQ
lVpuu0KDiPD0wzw4f1rcWEg3tAnuR1m85nl65+rsYgyyDkINP+zM3UjYDz4WdT4oYO/j6pm9zlMQ
Ju/2SEQsgLxdlRJsT7ViwXktTFlFJFNZ8ARJ8exqcksOvVtaf+WTu4fVQlTPw0dbv9pz9pRKQXBJ
4XpLWgIQ6M61JFbpdw6+IVp/ej6JeFspqaudk8moBlBO8wfzBEtpxkPwiLRkzcGzXYtDNTH6tLBT
wjgt8W1Q4V6AlbOyigPUuIDWnWFNNWs3eIqZKngOO97ifkEWzWT9qwP6tWMDP8RivrVYVOM3vgwK
ZTReBzcnLI+wP+TNQsDeUCPZkeoksZCqHem9e+qEGPq78MBfvIU5pI++ILjdSb1vPY8jpEUc91X3
gHugonW4sTpKlMVymge6rBJykWx5qVIUjMNh5vykOv/sh6bet1yxLLRXPJ9d4+MW6twGRIzHimRv
+INNhtWy4aApO3vTd/irWaEkm2SkLrUisFkX+t6JZ7KWPbQa1W170q+roffXuCQwBUcqx0qp0uOt
dNJKsXHH3U9Q+ew23zOBdCl5OtVTdChi/KyhTv+bOu8/zvDbMGiInyJ53yQLJmrT2LsldcbHVoxy
3/GOXjJssFKQE4SWMG9lwJjv6fzJ1Bi+iFy6mzyn1wNn+7aNeKZUHoE+e0ipIIUAoIYw3TKWEWEY
4r1wOMc0/J6wuqkVYlZet6HtsuIJbRrWvRgv2hwJQEIY5Ul+lxtg/NUqZd413ZNu0vZYuvGundSH
ncB1mSwLBGs0csis0nzfyxm8TlPNO8hvHsdjlHfSpE5f3cYFm1SVvhXuwF27Q7vpKPjsWWLsiH1Q
CIILMMvK+7FfT34VlNUsAjxDMaKvWpT2ITI3S9SLTbBw051yHmrWzNBgxfGzN5p16UjVPEFTpoZj
NcQACylGYjaT9CPgA+lYGp4bIrleEP4RjioPLkWwEoqWVhWVwJF6Gwv8mG5K7QnkYbapNbyGYU5b
zkcTl4UP8SXvX1RaM+zjQxbnrq44DXDrYC/lIqF3ZxWGH1q8SE0WUNUEHLqWpWg1VZeF7oKy9MXO
adfLMLD3aegnu3HkYSMLmjYISaWZK16haADFWDlIdgbJFvsEYs9D1Kf9tjbdvg6BAvqtTLeEO8lM
YVkmU51vixzYYQh6lecNtZVEM+l5c3deOcCexRi182H8bCptBdsCONxN4/TFngAXpoiYBtLFN2Ts
fAY3YXMhlRikwGNufZZvF6eePyugnnRnIBZkVVceVV49TXWAhYJI4z5r04/0j9Mh6erKz7bLxLNx
8aefENfPMFR0acREOrF7kIkJBxo2Zhu8G+gI3jagsGnB7F3r+BxnBFjSP9rluWPYhzx3arrvOFaI
AhO7tGdFkRVrOvzMHFTeJWcrTroBQIK+Hbcy48TiLX53UXH2OJSWfzEzL/jqUbSnwt+x6Q4ka7Bx
JvNkCIix9cAhxARJuIIFWuNFL3oh+oLAtI+T6UWE2UUq+5DmVv7imYD6wMKGOKeq9yZx8mNjE2UF
1LFzMgtDUI/FS6XvEk/KoeokETLjfoGgV6ELdNKK/nod+rdR/VfMcASJOZha5wC9Jt3rVjPGa9mf
0guDv2D/TdXe1DkbGA4/LY4JKjvD3z5cGy1tdfqn63jhV2jTROyx6yRoQIis8uO33s7PqfDKYye+
54nBtYx4akXig0ceQ1oGfzHlKkJ38oGaFO0JL3f0FdaYCAMPIqr28L/3dYn9up2eLFJXcoDhGSFV
ZeRiR5d4qdUQw3GdcKBhhXSJSjW43fKJOwFMsthdwGbyF0frTYnT+pvsnihAK2/AjJ5M25TAe1Oa
CjLU0o77osFRqTObCzUljdc7wIVH/9CLKdjUo9sTefe3cnLDQwM6syzn+h5ceb2ThYU9oE2noyjX
5MqMaXtey6PNwmXtsXwgz38k63Zu7b58WuLoNFUq25culuOw1BOglpoIsYWFrmZFFdAfZTvDCYQQ
hAzpaz6QoNMZWU5RK/ae6Uipg0dyMizvCQ0lzNF8O9Hm84NKzcAa9c0J2uQlL4t9RhbK2M7bIEJS
Sw7+6JpBlGDjNeBWAPPJe0VX/qJY0D1adIhzK83BIAEwJumWfBcOHqChCPZSuD8DWxEJHQb2zzsH
1H7XyIeeHfRuCtrHOatW+SajDNxi8GO1rjelWpXP8Xlyq+QKBvxkl3x+Or/s6EHbiUQSpvQ4hDW6
fOOjfDcoLS8TQK6Iim97CvZdIyHIkMEVXTpAh4zZhZFq2DWEnnK/6C5dFeBwKchU+pa0Lml5kFIm
B44gH4U/uZuxHx56PlR7kjXZRkDg8FXo7Pk8YxmvkVcjF/mT0wRP010y8wlks11s2eVjmjF/l9Kh
btHmdp43yQiriud3rKTFt4MtGRVsv7B17vHbelcW1SQKK5SVCTXHl/k9O8I9SZRT5GfzRfQ9PTGy
BqPHYZeN4zPqiMQIrwmsa8RIQMR7v28utmvqo6yWPXCSEM+RFZ4GqlMslXBu73uGxIyglk7+S9s+
A12BWXTuQ7QhzsFwKngTwhRdL5zfZh1851TCc+LA2qT6nfE6+8SlXm/AJ0vtOPAfeYKGq1VIWrSX
ZNlrD57kRoCwYZcBozlfmyR1/j4B2LwpOdWCB5rvTN6Soqq87zDGgIzQFl283MHTKbXeNqb+8qk/
9MtkotQioXN7auCvERODezffghhAiU4iHATZzOqW+J2iWsMHnOcudP8xsm9jWDpX0vasYCLqm7C8
Y0Jd5m7DGTQ19Fc0KZ7temnNRo2E17Fkv9XcKhEwfLjB3E5HaoCvFKuavKDtqidM4MfFk5+n1PEW
kCAcN7COHG4OhvwXOTaVbSKcf3koPF6iTGwZOQFReh4+N3YebTqcJ+cBR2z3igekfTbki41Hcqnj
eYOTS1BHOrr7IY0OhNLlg+ofa1YToQXwxfQZ4RkPElnH9eH3Dn4+FeC9DGjkKyIurz7M9p4OppUe
ulE6EvcSJHxg8mMsfAu6aWae/IHmLbcvQ4y70xPOUbY1siTPbdpLXrvt/VD7T8kS+1fVBvZt0uXf
SdN4u97j4G37+6SbnD0TMyl/lJaTm0QN0i0MSpwQM1kXPOKl/WRnNqYGbOdAbnxx51vRYQLP9whu
AlZMPv/UCPQ3IozihyL0XUo3SLL3M986UFgknSgVD4Ss+3Nepb9mKfPj2N+6DW6Snn855A6KvnQy
+YjAPd+pGMDrUlSnvsOkYU8tFDSzPE8d5zDX2AGlLS7nsLx1d5LNSepw5xW1qQ6Z6e88C8G9kPMZ
i0GzFVEQXWo9fDaQeCp246/acb1ne40E+uVtV07xHZQqDfsrFkcyeG+GM8+s3GmfGvfJ1cyPOkED
s0VFQUFqXiaUlMc0dTbWpJsno7SiUpbFM4bRFvoAKq7xrHs2JPNZUXAtWu0cqprus9QjLGGr5UHj
H7zB/EUVIfldmlYoWhpdG1Bsy42NcDt8qTrZFV64C0Vr01N8DvEXFulQPv77ws2GXmBCf/vlZym5
5N0wVyfdWvNhsAGQ+HV+Up1dXLMe01zqTHduhXWhzNOE58tagmRbh6aLeojoMyd6dHHf5r0KA/5w
oAi5FE5/Nu14Z3yv4Mp1D7FlExlL05CjRzQ8roFD1hZ9RUdV/St6ZFcYO7QjuP6t5VJzMa+1MV70
YK30O/Aj+fO/L4N5MDgA9tTZRHSgxfR5lOGfosmOxMsAvClowjpT9D7PYbDpVbqfdfTciLg6AmyH
0l3iYizw2Z2rFjamDxX/Kl3t3uYcSf1FCZ56ZNLmimyz1gzXauSAFrsjxr8Bl6IZsL6KOnqfjUpu
M0nRVbfVZSgp+4pJJMYQYaDvhhX4kixyYbbwlOjL7LjAAYT1+9oVkzkMDcenwR2XbWdDNwuSCpVL
1hWHBn9avborrSalgMaqN9aCb4IjymYqY39LZ05Pooq6NYIXlp8O75UHZUARtt9yA5SnfqFfzKXU
4T0h94xTG0NqLFigLuyZGgtZt+u8iKw8ifGe4eBgQ+JoEnD0AUwpPyhdUhTVu51RjZVbnOfc6r+x
l+o+i20OoTVFt7P2KIvzybSMNCrEA6nwlgo6O/PUqVn7Q8YKR9VYF+fkb96L4SzsgAkwXZqLaNLm
EDhLdeR4DxjIxyAkbbqh4a1JpX66PkYhHO5SD4LDUo7urrddrG11+R5T9nBJMnrR2oQuest4z/li
QzY38R3vONu41CUdiVZcRxDEY8e/gg1SH17KiJ8qHVwH0B5HNDODsSrZ+CnLpGIur3WbBLcqQEpn
J9qzOEDKBjTiemvt5wwnsl3jZQF7DXx1+qkP0+zqdQ0m52nrhlCPUuLIcKQ8ewvS/7/QPA61TnZM
IC/QbUgLlwdPYFYi3B542T6ppvfMxnk7hjriyWG/l4xQHEBtKI/k/05spYtDH+054pPuJeEeEbnb
1AtHpqmy/uvxJG2mwnxkgaBRnWhPoZeTsQDJSC2+i7giTQDXgVaWjrLqoeKwuPZsFlHwqGcN4cFL
xm0MXevGstPv2AW2pKro6KSIk3j+UEiKJiW5BzQz5ScITUJXYRHdBwVGGQW8Dos04bf1x0Cp7+Jd
mdfZDlcWIBKNppz4bFuW+L/a7Ysd/R6QecVqlG3sX6O87Dg5/zFltfcatFdS5Tmd4sHLHHeImhBz
95MVBkeGuxLX4Z+iZNMdOUt7nwhM4lOEx9kyQL6cqeSBM9QR01xBa/c6KLaM7BaEc7fvjt5kfWLP
fBiLdEb6dVCMw7VJs/jVKrAOAt0mmwA2ZFisRUqWZljFdRqgCf9g2tafgqz7uRPdV9l0dBHawNPY
EexEpH/D1HrE7U2zp2ue7XBgREyqH2bPm0Yk5ZHMIqIAxu4mYN+VsSS/tFbyJ7FMeJMKEOdaONim
jXOw7NveHUBYuPSHznmSsgQgOJYHmuV80EEJCKQih6GyN68lQg/BiurMhOlvPKAz9feRSNcdBY6o
JX+1rEi9EBC78wJPbsceIXsY3Og2bHHoFRYytpv0TEcFsFcwAKQwinm57c09+a30BF89Jhma1ttp
XP3o0i13YC8fuT3nQNy89gQ0yb6fG81wQQJUwqS/JMP4HhukcyylhzLyeGINQhzqKYGMWggqLaD1
+y7PKNKW7v7f2TozOjr2Yjx1rf0W9OdFkjqAJA3X7mbkRkkYSe3TSV6nFQlcN5G7c+3Wvah8PHeJ
D2mMre+lRZLNZTqeqpYLIYvoVbFwkstq5KhLyuYyl5dgseMzqWwwqDQoU0TCoRkAHFE4XR3wtr/y
gPwE4+ABS59o/kTiWdots0bKirizmQlCffn3hQwphRJj2by7BtlEeT8FW9pzLl+hNrAvnwi38El4
IW2X7CUyCXM1X1JVvBYYbpB2DKO8tl98rD+H2s5+Z4bvXebobcuLBVuiFeSZTd2s2uKaT1pOLOvE
cQrMzJiHRFTO5gubsth32Cy32MeAVfbTK8YHa59Z0WPamenQ0gy8X2KMHA3LG8Bi9XiQQ/xS1DNH
xTkdb4a58y8JgSnkCn0u5iq9He3EwRnbPk5lGe7ZNHxKdrebpnZ+4sF/XdTCxyoPf0XFs8GumjUI
wpH533fCm2jtgpnK1QzB/KKzpsZ8tNJOZgUJT+do5llJbzDZxk0+sVEDgdlcFmBHYzhdppz0gmdy
8IkpK/VZo055k/uzyCXdW40ID8ug7scJ6TtgxcyRRd7/+35qzCw+Asmp5jB7MPZ4DfMGAiaSLzJZ
DY5ChM0l7O7xwLRMQ9Gp7D3rXK9fAG2eQchhVebke2aRNXIuPVcxPb4WUjAPXIGsrGI2syhoZ3/y
G/5fYKO5s4dYM24Cq35uw1mvVykOZpTKbcAvfs5Zv+BdrHPE67Vt10kZ41MgrLTx3XStXJjW/YP0
qseqmsaDR2h8tUiTy4m8ij/9/1/GhgNwwXrkMJpPbwYuOTXcvMwYY7JogRtWQxAekiEhBUmtGHH4
IXj1gDlTNXZVKsyIeSj4twDlgHyySE2+gJB8iqKpHxQ4W4baTJ7iBhneD8yd2/H0T12CD0PGRKF5
/dBG4gUosYEXThXWWajVSYDDzCbX91cuQIuX9Ndpo/DYr+ynvEAycJb5KZIMS1407XIBsckFpYzw
YEDFiteyjIejQx/QegViJiHwiiZBmGQKzg6gi9BVQH0cgnJqDkn1+ahffSueQn9x936gD8L8KWER
TEv1wtuvLxj2AFfMXkAylJidrUCozkSATHPXaL+/+haF4vVwXqwk4SrEZdb6NdlVfkB0tLw7l4qf
syoR5uL22nh+et/DIly8JLwUsLPCqqyRNawBT3tF0BENk7WjrHYUPLDdhc5AfwO1UmmYUUI2hddB
FjwCEnzODO24qGoAB9nRKbx7U/Im+vkE4cJ6sVbvntf3EEZsBUWQ2zPnKlYiTfywcF/ZYCvlJ8/a
p8ZRxFBzX++4suwrXYiXanabx0Qs3WaKe/ZaWQjLItI1bXXyqZqddesaQetYa+7dFE3U2BZvczkw
yqceuwLCN2zj3/Ih1xhb5ldv2EWJW6AjzvbN7EI7RGtlWZ33zzJf0INzxp54gM4L7h604UfpuO25
yIbXoQfMXM/qkY0rj84SB3gT2wfHJTZGnYTXsKzrNL4l/jP5f06jTY0gQqs6bKnO2eY5yxWAD+NZ
1Ag6iEgwviI8gG2LwYKfmlxtgPbB2whMlOaPYdhNK9atAzPwf3/OJMP53z9lCJYH8tQoxq0+qzXk
O7L2z1X0ZDoPwy3eQjwGbMJHKGqZhR7GwhlApsLBIaG6Md7ajQwPM7AtdJoIRoYAZqLC2D2SZdRc
drRyDes+hAqN7CXQYBbZgeA+T+RbeM9lkkDa7jGDWNAa0BSZHz3UTt9hUYyj+oZObBNa+Xl+ig3+
w6hSNIFiL49YlnJY5anpk/uH3vgwTElyqE20z7SpzjJ1XumYzffjvC7m2XpoSTdCF2p9TqzW2XWO
/Pa6gftPrMx2YIykLgAZPxhJIqWqolzTQURpYvYoECA52Q6SJcDG7WiSVCuzBMYv2JZ/t/TmPEfR
ox3a2LYs0Z7/vb9JZu/L1OypBsEv7a0esPV/A2Cl+KDjY3Uc7qn//skEHR8hbDWbpERoLZd6M5jg
JC0ivh7qUzs49/HAPa8yvCGCgWTbcOnA4G1amiMVTDkfabZroZWlkqJON3uTZMeo7uK7+UQBvMaC
zS6dHWHR4NBVJIfxP5CR/NU65lv2oJYqP0WI4wSQ4QN1Wo+gb2H/iiB8xVXuEeMYZm4NdL2jFMtj
b1EflJcvKpPY+r3a0G3ev1sWR1uFxfW8gMWn8oV07XYocBhUsrgLsAzvB+txZHo+/XufRr+oz81I
vFfmO2XKX1WuYCsAfdvhoWvC8iR4MQI/W/CwjOtZUz5OvFy01LBRSkG7Hbuaz4aXJwfSA1h2SMWz
2rOOdVu2O6SQFfPTd2e/XLCbhMEboyD/tn7JRtiyLZImODoeRP/efk4mGVt9uvy8ApzvosVmljZS
1Por/ftSQwE8+01k9vjp79Et6YPo8/VPDwdWgPzwI09C6B7OUfvR1itA7HBWbdqz7dGO1WHHtBE7
zvbEwRgb6acL2Iq0z93MVXzS8lVXcrkiVYZbahAczpQWzLaGZLfjj6dCBti/Iuu65IQmqQhM9lk8
tnecaTW3i97QE4He0+jmnEzvLOCK61LaztnP3FPThvUd9zjaXFMYQNZQIhPl35WVHoLIzQnsERoM
MShBZmlRekpWQes2f3VGH6sJNpwj1B8IOu3RNml8dVQuDgENfxVCw2Wem11fALa0dTBuaQfYFF4O
8n7ABmPAau1WKeeO4Et8KmNQ42HK/gx40pbtmrrw8+2NZdK1SOLJt8L4Fm8AHIEE05iLoECI24OI
NNZ7Exfk3p2ANu1MLbcN4VgVWwVMdM57SQYilmQ2xDhC62gLZI7TmyfsTWo7ptVPQaW7L2CjVRTU
HJm9kdjTne2MEbt83HptTWRynsvnQl2amUrnCBATJE1WT1FaooQCOssK2tEsahK7Xm9nFzfJ0AND
n8bl6AfLd80ev6WAcW/3gNz5tVQpdtkUtQ9W0PzO1ROEScy6pUPzqcSnHFX9NRbuPf+Xn8xKzjZN
YiuqvoQsqh4Eihlh0w3qwU3NDVjP7JjT9FkGq0vPJPesb2l55u41Rl2+6Ryw1WH8VPg8Z21RnnvX
yQ+YTWFtpCs1vYb5EWXtNizzTfDRJagXhFuIgzZEdOqIwjNhPXiclinLhgwdJ/mf0YIgWPEXslx1
Ac1ThJOAqYZX22wdlCs2h4S3+f63adMdatUuUHipnu18qJbyK3NanloYt7axiy/ciV6lQGTCyYAU
TcvjMJZ/Cxt2+rR8tVX0OWTut2vZJwKfONsowCoSwJnsWHKKejaZQGdnewiblmU1IVWkZFfckewF
ENV2y+GEx4cKdg01TM8lFaokYcoKswDDCI9S57dIcSgY95fHpumbTdbhl8x6FxsV7IEOh7+xmovX
D5AcHFpzppyEjyXvk8X/WwvkrmpmHzVGwxcGoS379ACBIiIWpvKPVG1l7ry1M6DFjgfTpqpZsIec
lHHZVdSTSEP2idOYyp0XR40Xyyq33hS8Bt58TFpgyCEOuKS1HwtwqB6JfPpO0BIjD1ylR2VPYp1L
g5UyWrZuBaIazkB6WHor2EfMmhzrnib7NrXPwve+h9B+j8r2C/rpC9SQTeP4B7Lhb5SPVQz8JQKH
+CsSBrF8xu7QQ8WpKWmwEQdMN1xtmphA5OFSt3BjNOAPmvmHnV656/F1bYa2/Rtxej641vQg4uBE
zD17jicO8ImO7JMVty+ZKwWBrxAcxIAlKSz5vNSRzfFldIAUoW7MCheixnkhw/xZsqrZFdfYyGrT
DMU5DWyaBxs/22dL+0xnuMNWbldmoCFnD6960EPpn6ktOSxztW+z4gXMxaPLp3ITrkh8Fsb5vkpS
79ZEErR3Mh2N1CG6RsUjaUj/G4uA7BQ59II/smRk9Tv9XVceAvH4ybZfAhzmxkl+Mu/UG8vbM1ZF
QIoaR79FcC1ZHjWCZy/MyXUhoRQd/AB0ocDG1xCyWrphyYoHqgOT4IygmksS4KEV9ucpKa6+aZJ9
5/Nc8HsNGKGHAiWgWckZAkrcL1tCMXDobaBlXjjXrCX8g6fMIQvq/2y/WaPfsGFLujsnhZIkDFVQ
ASIsBg3E3HD8CFwk9TFOKIYuaPPwbf2FGxXeFziJ0fogb7bxI6oIeAQ0TfAxrLR8jhJJWHDzablH
4cHczR6/QTvTLagAOw1ljAMG+O8GWibMsOkpJ5eJImkRLecCn4KuuyZLAYlhvLRDuCPfTQ+gy5cq
A+tPKtEDrwjwL1uoV6Ba1TvljmEzVy0nt9T61jAmwYZYTeViWBBGYHJon9E4LRhBMqdsL5nb3fUd
BpQqaHd8hsPD4LXvGAfqU51fwNQ8KBK5OJJ4++lIJzn2uyT2l9WujmfR/viJ2LP44I6Tupe5VQD4
IV8uQEoOtncbckLc+5lFc1rcHXH7nTlIsZNJcN+X8ZeUzQNBiStDBvHW9Y0mmsYyHDMJC8lNPMIn
yL3yYLL0Hveg3nIjCkCy7GMHgnen3A9N82jP5F3kJ7+MrnXODmggaGBP/i6eWWqX+q3LF+RQ+ZDg
mncTm/mIW0g313RhpLxa9hzirjs4S3icJ5TKJQ6+tBFnv6MRVu2ToHyFpFpsQ1Se/d0SocAjNACa
87mYimWTu5nDmiCvt1XlgzQekuhS/Jn6Aa9U05ydEtnGBup/k7jjFQPWdChc+V0jOeydw+B2Bbwi
i9IFio1a0T8VXQwVcLkULW3l6VJAcQ7uEbK2BS8qECyWc3UrgTmo9ENCsv8USYSjKcjMnvdwXzu6
uVUTpR5VZV4nNccXB6MXNOsAa0Xy5ObRhYhWgttdg8sx9WkmHXs7RUHN401tO2MiMNMFuE4lkTcL
HpVhXyEKocBvhE06CSSytemshEo3Rw9b4kVYhcejspyBBkT0hsq2O060ULsjGfZYWVLBy7L4+1SA
w5ErlMQLyOoIj41LTijDNF35zOcM/9l5dpzPbgZSIKV4HC0PooYGVBcWWKhUVXzakcc3mnbBosyu
0NjRRYORYJZiW3mo5HMcTTTuMdbX/FvsxqDQe+fST9G04eLDRWdVByORL/F9gz+Dt5/QIjN1EHMr
Z3XwVCVqtPNY8RYyxbQnNfTT0Z3cL9oENEZ8TEfY/vYj3vTj7Pza0+wf0zW31tDoyq/JfSLM/7Nk
ewfdjHnPgVMkKzLyZXa2CU3vDI60G+pkMLsirO74WYjl4jZnq4REjwYLYopYdBBRNlY1hPXgmc13
ra5H8p4lrTHxDxkwc4LLe5Bx5KEjx7fBUNUIMYNzZA7bTglwmWQSt30zhzsKsC/FRJl64lCFjrNR
qIeyieMr5MRZ8lKRO6COYAyCG7ecrnj4j3kdrNGBkJL1KqF80m9p3Vhs8yxS66JJBX3CclWHpXT5
/OPqu9D0wuk+NevdJHvOoya4023BkDko+TnVFLwm0P/OtA3BSyvb5jRdnNzwSk+iuICbaM7SEN4I
/Tr+8FgK49CiAsSyoWg0uZe8CEmRh5r1Rxx70M2IKMXQNHAW1Z9Y+oDXaPEQW9bwMHrcxCP52FXN
8rlEQFxi3G5r7/OEHZu2kCL/AT7OB6dJ1amN6ZEnwv1EU1d0CfitOYKJhoXKAmmmmuZLYfpvTI1P
CZnmj0WXT2bhb0i9YWby469gzQ8xfKqwJNLS2WJEoFeHK7JjcXnjoiRf0zJi1qMkfpuvlI1qXsKP
jNSYFOVnt74UDJFugjHQRE716fpbZTt/8Tl5wIdOSRi4vMHz19TMlxy814HRNj1UUPv3uTU8AimG
rD5mw0vSdKfcLdd+Sw7VCvtHmg/voQpqiHKWuFnWvy820JZcvfiX2VlofXEEezAMdv9+Ox8I88m2
4Bf5ptb3s0ATozxq8ZNT2PbOtWO/df33T5iAnkoHAGCa0C8c9biGZDjdjdZThhH8jwvWmGKp9lz5
4//4Oq/e1pksi/4iAiSrmF6Vs5zTC2Ff28yZxfTrZ1FfY+6g0T0vgiXLtsxQ4Zy91053CRMEPJSB
xbbElRGO/Q7DTfLZ0HRa1Q1aoLyns0JNkw1zLakea9/F0AOusg+3y6pj/D1ZNddDAPkEchwrTY0h
O+TOmvgrYPixQdpIlLBmYO2Bm6z7Mv8QJadTTaTB+T4VzsHf4FBjvdDpTx6wXB+t/rVz0s8KTfjK
j4AB6LAM1s2gkIv3abOl46/H6D8T/U9Z+cYxUi42MKS6HXVieHGkqoEN1cgTWLsJy85Eql8kWt1e
zFmyHkasddIwWENzJh40vrKKDhYa8b5gVsKd1zeP5EpcqjCO1rGBz8ZstZEFtjlufYbXIdD+mD3H
wZ2I7ELen+OrKswzXhVad2nfHZT3ovELtFQEW803g22oLpGpcoQZ3Xh0rI86HwooiPGR2WBjxE+t
rZpN6DVH1zORwMkMRFEncbx1Gnr3Piwv2kC0enmScVk/Di7SLxlf4Fa4a8oT1Z2YhciKlWyj81fM
KGn2jT5GBz9zWe+PSn1QYqSYBm7TIzvo6PYNQV4NgGnPLM9GNTvaRzu5ByL5lJuae2Cf+IuKILzo
WJOX9RzN5ZDTh4yYi0u7KIuanePb2hGv8ikeo0uv40MswA7gnsT54DT6dGQ/y8LbTOsdLTM28k32
66fFJ9RGd4VIMVxUI0dxVn4vo2nSVgFA74WYG6S4Vc6NoTcPhV2+NSlbAUWb65hFkMUMDYmsl49r
Yz44YZLkj8owXhI99z7QRA9LWAX5OUFWduc59+yaWdqTwvUeNvBrrbYUbKxB3Y1M8DZKTzB8nPsB
PI9lGXDIrPojQICF0ShnDSnCDluK1q2TaLjaxKsw2zomNC/KUx0zB0a4KZVLvQwejHzv9uRFxT1d
XAmTI6WQuEsxV8yV2NwNzFdNxPSoe79Y9yx+XzWSGV3hHE2hrGcDOKKvzwv9klzY1FXyTFoP4EPN
OnD99U+x+VwZhA4HA7c1kMuDTgN6YAED7HtVji6WAruEnQ8RHRAJSx2t/CLb4GC1jtwOuY4lsAeU
KjocytHXbahNDH48Naa5cJntkY9fYnsY92bEMtgCRAii1v/wZE/iXJopmDDEkuScH6/V2buWlA1k
W21rWkX7BKkhuj/6020g6m1GP5xZGhg1oAzkGuRntW6gP0rQoPSsnu2UEg2rI3Nlumwo4vka4NzN
5Q/tVyuIOEvCZwFgk6oQYcpUgWtgXBix85p5XEn9VZNAGxEjNpfCRjJq5AAxatMjiXZ4naN7yTV/
YXVDYvHUHsY2eJD28BVKB40G0yspkWh4h4hlahayKWTduZw4VfHoPFgmJ53uUkfPG5aECOwdokiS
Boe63oczpZ+sTIzF1qOJ9XNw6NnWenb0rcJjQU9zKAnydw2OpTGwaOrnY+ylXnyp8qZ9iJPqOfQ5
6VJjLDbho4OEKleZ5T9FE3B7fbbzYT/DTtFeBSHVrUTdSjN8Xxu4KatZv+D6X25CizoFAPTukJxW
N7p48grPhfvLok5VoD7mCXvQkHpVtXwLPHY4vdQt5vWeqbSBrx15EH7d1EQwEVO9q/SsuuYegapZ
1da7JNLVtnfiCrOX8RK2xI+P3Ab60FOTrnN69ga5m6THWT4y4ZahjOGfImNqPMbRVDxQx/nTxdLZ
MSU1i6oT1buHR4WSCJk+BlMCUVctHaBsgMpesLPxcQ6G6TFgkui7itRdxwadE9NKj8bvJuUkjRou
aLK6oLeV91rNuoGO5JfjPoVppb3OufZVYLEkzTJwOlGwbfBbvqOPBkqAy6rtsDh2uXwi90Aub+8c
GYx0cKuKgsRtYYUagVJcqdWHHqsCdOUXq1PFC0rPDUyx97rm4BYkN6PW+JTzTNhVzYQfu+H+pk7A
FXwAFL+ncSGWwhHuTnaRcWToBoOOXcfV9bfRzNl5jolOAFFCHST1jTfwx/Mipq4fs1BK9mQMhTDT
KUa0F8IcpncZNXeohfLHpMuHMzjsYOlXHR8oYDhS9MnOmiBBclL+9fb+yAhNWqyFvasb55yPxaMe
dHKpyPtciEw7DdYZak3+ruOB2ZUTSxZXaua76tGb2yjhsZKpvqcUgKr3IQimx1wOxBknDIt1YHBx
mFrxnnM2OWtoUFEzbfKSjAV3UOaevG6ujLBAVt4xrYOYvUYi/NaVPdxFsV3eM0e9qXL03zRKjBDe
HIQfSaC9lYHcQE3Eelv59dYc5TVjN4ZGqVQbWcBNNU19eEvUiBu1dqhhTS1xL6nSzjqJvZ03fsCh
8NkZWuzkWZYK/rP3LNepV3XOs0TRc9JGeNQ6UP33pC4+Ay8/p/ngnqjnqUcjVHe3O6qb8atUniZu
9iJ9S7Tff14m2GArJbXVUmH5S1hhgzgPt6L23p0osCnZe82lpywF59u3322yspfGlLbnpOn8B6OK
7tBRxEkNuR92ODt+NbJ35/Nx+ygKJEP4Okf20MW23mHofac1OAU90O+jwCC4VMTqvtZQJVPF9lCT
vBU6QYqOFqI1wvj3GMUTgHTSJLfsLIsHd0hHgkxY7DZCPbY0m7dcLv2Kbd6mzqmB5D1RgFnC4h8h
lffWvialXT8HXbXlgCOcsEO0I2UMPpA8cxxx0PgnVK2XbnpAax3c9+BzyIOd4ouZ6u9kh9BxqGnA
xIIuoFeF7DgUYzNW7w5gOCGD40uVqDWU/BhfUMcZjpGcjfZoI5F2aTxYdEluD31Dy+o/vXb77t9v
3N7397W/T//ra7dvhP/7h25P/9Nrf3/Vf/1rtx/7/9/3n37zf33t9qv+/rW/v/7/f+3vJ7j9xO3N
//YaTiFKh+3gbTHw2i3iuZFhOdYOtkFBQ4u8bllPebiagrw/UWsCapvi5ddbrzulpQwwkcxfZjFe
ZFx/fX/CPIXVJsx2w/wj/+c9/+fL27eCEvMmiRjG+vZzpeF4DNrbgYb2URdYjscMBH+hPFa/mkA1
aYbPyjApwMzVD1pw6cLOA0zT3Zifbq9hqoekNT91pzLYt/A2GoqP6Bn1gHBBxc5+6HVg9YEYToNd
/uY9cgwhGn/Te/0f17LHFffHQDiPUxypLUNZsyntB+ZP1NfA2H0ikdnvUSbU0h4AibyMvf9qEHGB
gGmaY6EXJKRxg2r7zhkJqU/ZrgWjxbQZvzWd/YdkCEH9pI7P05iYO+VFD147QV4dgf+qKvz0xVdV
QuGzpoY0ais04ZIfW8AGK7LXEyZnez2oATCsrhBlE5naIP/I5z/O+bLxCs3CAjZdrETsFcifFSbF
FBC01UCyDlaTb5D0qjGv0xPU1+yk362Imo/w8FFZDbZI0CGi0lq1WBZ9Pq1BuYC5rtTRKIdhnfr+
867MkNv4AHuoIVXbfmrPMqIaa5BJ2hTyw6eKn1V/1ID9gXqSPFRthTLJCiDSxOD5OXCG7c96UrYU
jsp2bay/MRzqJ7fSseWHsLzN6ZvUNfYWEWFnCQnMHfGvSpCcagfuN9KrdSwHb8c0enIAv5Nip20S
NogVrVJKkdNOoK5XJbEk82HUOUe2wrpJd5ICO+xQ2ugkNUUd8YxKs5ZRS4SPkEc0afU6T9oYQR26
wq4MkP1QwRtofdNJBdHTadVjAbVo6UOEW1iRfWYF2KFadbZdj3GBcOZtqBOxlAbO05S6bC+IMFjS
LKWyy0ZwrkGg8KlqmNjqkg4jJDxb7Ax9eABkAqZBIaEC/3YZHIPsGTf6IOkFtCgSdbIruWrbth1O
kY5iqPDhgCpgDRsrV59cXEizbX7IoMGvt+D/6yiGaOSyMcsLe29NFmW5ZLDRMiPr9ONabPxmBg7x
Cc8mq3Z2OxxgK0K1IBqjXmGT2piIOvY1uGNU+zhfsQlLIIoUK63gFBndWtB7XrkU29gp4Cfk3Y9U
T1Db0OnhmwPYb5Vspzj49HwNBEcPPTJxUsJhRv1jINlHNxryBW63LI3SZRnNNBbCbgDoHnUv8FZx
Rp05CPnXb/9/WEs2G7fnaTtrensKehBaGhvTkht8YD7jmEunWdcmsT/QJB41wmNM6fxUFVJyHTt9
M7j9EkIMd9zEqWQ3Ya2GippbW2HhZlKVhxFOW9p5u6Q0vnEL2qsOUt+eC2LflNR8yBJZ1ILKnJCt
tp7UcB0Kb+/bFhaYBmGgl+oNQ1/entjKbAV3hk2jBwi3FERspdxIklwLYekNDbT5oCN3PvHRxKYI
81/XJhwV6wjBdxAFNj2lFKRU6TqT00tQVNG61oujpedoFJJKrNg+rFIXPhFL85JRcu7eOa+U+x4L
zOeUFjkf2tzHF52+MmSn02ElWMWbaBMyy9JFb/vGog44InEC6VBHOIXQ4X0gri12UtdOVEPMsiFl
AMwX2+HhoQp9e4U34Ehtcy3dTKGMi4eTyOwe0kO86krvsZ/QE/oTjRdbJ/l4nhpuw/5o2GKlWVHC
DqoGt6PAlR0NBhzwpMSXBqaFbj6JT9KO7go5uWxrcJsqxbUgEDoGriaQOVcHV8wJ7TVMF18LklOc
+Q9tSQecNSPZ5OVIwFJY7ahzvfVpdUlZba9t8WWNMbICi1pCr6OjSxN66aGMX8YRcx14UFLpubEn
dyQbPPfWOZQaSI4FQS6ifR1Lsh5Bpi/EMIuKPhApgzSoGWVBtLyWmWrm+layl6o93qbF20OSi1nN
5P8zaToEUIIOYGr8+47bV045/imM6FMW3Mkm3ceTP2LE1RwQQbenLRvu0+2r1O29UzGU9hZVOBm5
bUavWfoQLc1r71vvetUPO2vYmQ65FlHc4ckqOHQuMImtqvHqcbNbz5o+ftU92KrR0f6EobvOYnn1
q+Qx0MADmQyaeAsWbuXpXEPRIzowjw/CaBbTk4gkE7EeuDsr5XKuLXnvDmQbNCGdIkFut5ofRh0j
uaajRB34RQlmiLaApJ3rPetU/SkPK1LcdWYZafY2irX8KRDaq5O131SknkujX9MXDg5e49tHyPyT
6n7nJtbW8otX10IJ59gEjfTjVzZTQOpa2GsixZlrA/Im5sVFQsl2JHxynWdMY5G4s2JnqWWmeSCX
Sj+VsmNrGsOnAFG/MSxqjQY6bY/KlB+00Vq52cLTaHZifEdOjlG3ocS26dCxJ1H+RI8aQ7tWNmvZ
+uWpLQbgT36z0snBPI3zQ4YkE252RuSXCeR0cLNg43sffW7kK1rR0NBTQSALpVabzfHSMILuVCko
drbPifNTmpltlZxsZ0pOmVbGezsVh2pozx0cOtpPRND69P9OrOSRhERdxZV5HvP6p5rdo7ffonpq
IqX3dHsiEYMtO1ZUJC0Nl7hh+nFqD16B90g60x1MPYcK1mz8DZtTNIr6NLvkT91giYNlQ3OZj7M5
xiNlfR1PFaBtJ8W+pts+EIWk3BMbwWI+ALRuaJD9/kzYx4+dp5cQeB2PvpWx0iIKVwS+cVEa8slo
IJRIj1wQB+0mm4Yxo8lWoxM7xfOfzkxGgK43n6ppWI2FFaDsYYWhT/PZj+NqDXpoWnjj8BBPMz9U
gNCdP/xcwG2L6HR7cntQTQLwXyPJJsAGt8vq6L5LG1gYg0f2SoMs5DY6d3RDKh0UnekkzNbaa8jI
jul9x6fsCKnmuGIfm0crSMAaZ/s2eY29lp2EVuQnmTgksOGTIcahfIpIH9migaz2gePvbI9TXtse
GYqSOcAcw0MVC3Uq5gczr47YvfVdRX8Jb1TNBMTiBfvMdw3MP0N8R/0L2ccIi8yL5SdhxjvdykrK
W225Qqfas9tHgRk8dhMTr1egVBgmbz+gyT8NA2wYAykCLflhlUx9clDhKelHunKkIDCQQuJBjo61
6SOM0o2l6T+2KbfoENjPWox+LJ37O7rxp6Zrz+bAOgWyy6qcIUxpBvkKpZ5KcCkExVXaWrkNo/Y7
ZDkiCnp7LkEL/6z/vTHAZZjCMtH97CEzBwpmFv8IMYYRprNtOWkvGX/w9PfBg+VwMll7bnNGHkGE
xIIVBRZpEkgoMqpiTYasvc8ciZu+PJeRdhgTRaUYjy8mAoAzMTlmg8aiza8OQ2PJdTb1D3UWoYcr
3VPYyrtR57bUYqJom23SqviAWJbOnX3NMELvmJn1k5oXVV32EiNRJQFhIuDFY8K/Xd2RQwI3A0yw
Q1B7AkBDJz79LnU8xRA+XGJlaPbJT6u30q0ZwBfyVLP3omkVoKwl7GRekFv+nj6FAdLQ+779Unse
VW5f3Wb2v6/dnpomW4nEsf957zDfY7d3/P2Bf/v5cr48i40J1T4Huv2W93axrcJi3Gh6ZLxVuf4q
4Izeu11a3U+l/XJ7WbZS35QSNMTtKWkY97gRCwRWSXmXtcn37WW89oA5WMttwXfUO9fj6LVzBzQg
N/yCrh2jsMCQCPa4v9y+8fe7rXsciHQ8394K44I9D4s8axca4cffd9lNnBxK6VyisTAvI97PZavV
FODnp8bQYr9y7W6Vx2Q0VVmdXwz3nyfgR8zL7eXbg4aFKkY1STjNuKWnFjOBe2iDc3Ex1fivB0Xj
fGeHaGyweU51115ub7g9UJkRlwaY5KqKwYjkLdacULpQDjrHvuBxeK7d7i0Oevonnx0GsEOU5Eet
RHNGAtOzp+MA0WtJ4g+7HRykL3/38LfiA3o+lrQtiE2brduialE65xEGjQj0odk6zRGTPj3aDEBd
O/96zDf1QRnoYv/5SiiEkFNCQ3n+rkM/CPrPJk8fAoLtFhr06pXb6MPh9tAziS2FDTTTqzzvMCsR
2Cfr2xZLEz1xVlcT4jNA6ydElCDmRNhQHbo9EiLLoBE61YGMyHUC0G9Xz89uL7nEISuFUltrbRDw
4kPMfgjT6coD7DA2sl597/XmMwvoU2ggwM2qDCfa/NXtoRZNchh6kJ/TvlSUhPOyJtphFqG6We9h
tqJGidqE6SMwB+cAjGkCkNu9dI31w64xxGCc/wwGm9apDzvWp1IdEsrgBAeZb7eXKE+5OMg5ORkq
im0amMVhUJmzAj4Ed2V+6rCuRgibgfzBxSMW41x88odI3wXtsLXGFpstwuBGlTWxD5cesR0QhYq1
BpMKWCmYzoDN5h9icMBvz4moC6KzE1KN/2sRZ6rst4yO+XqYddymItYd5QhFsKCwzpZW00UCt7KO
o2q+qXSuEBXtI+OXHSAiJweieN2NKX93duCRP1cSgOd8maYY1lle0VWfj8c/R8B+LlvAp4GY0g3N
r+euhHJ0e3A0f9hC+MHhiP8sixGK4qt8vp2A28OYoHpOMv3FtwhFggOMDJlQuyAk6LLbNZN1Blgd
75C0JgVP1X3KIhCRqHgNhu4FFGqzuR1NFvzF4XawoXkOC6tIXeTSJApGmrUdPfHmu5hAhwRLCJew
JbZF4zO0Kxz98zH5WxmrVFqBATFefdv7TQuqitJDk10DoSDcA8qEoDozBP63kWRPtz9NB1ruE237
z+eYC38EQ5Gba3id2mXIsP6tVtZAA19QPQccZRThUf9uzYHkLa1SYCQIfrE1DZ5/RNAq/E7iuIny
ozjDchS4Vhi90okvDreX2vkrUMGlJp5Eig3FT6x3iCloB5M4DzcTo8JtLFC4W/Dfzf+oFwP+oIEj
9tyyQDX0gKDnbvb50hiJXEiTfVBKAsKN/EKwSH4RRotzesqctVlHSO8q6wwQJUIqhV9U+24F9fdI
oFwliA/pf1zuBMTkX/aeeHzak1PbwVust89+6DmfmPF/kq5NKJGwEMfIycxhjiC6JjiBccseSkMT
NA7jJS/W88Yqjzz3pFexeUkGFvjjvKXgvlp7DtAyw4//9dC141dKJxxSEhTUvnHBiY0B9AHN+gxG
/8m1YIz44xAeQ51DLlP/vad+sYj01qeq9954yt6jZ9yGsR/tyjyAO9a1PVtchtdDwEpm0fjsBGgL
o53WMNaoXwontGT8uVDxhPvW5v6eAHWMgJ3pRy4YJRcAbZY9C+udYeLupyb9WYDI3znjbJsfwHtM
UDT9rMUCUowV9p66pkyFUyuN1Dbos34/+vVdySnYKBwzS0cHtOMR7bawJ+9gJiZwvEg7epaX4xUA
sFSIOYkjacF+QLtjfXmogVrAvB/42XnCmH26BJmvPT89E/VtbCXC2EvtkFhtaeYlTBx1YczY9NIA
/dkpYHCIIx5LkHxUNEp3MWfj0X2YsH2iIHd/0wytTJf9aYIOSk8s2I+WTF9Ee/LZAW0jXU0oAVo6
LawP4hGqA0vaIacpS7LZQWgdKg3/W9ISXyMJIkaWiUkTDfFrRRQehuStz9BjkhwIl68dWPY35Wfg
Dls6ovetDhmIxdMrGsJhO0rQH/ngDYy5Z3DWMd1jddXdLyxaIsXvn2kz5oXK2SqCZr7oM32t8PWt
DIpUFa2lbR99sJ9ByC2qfM3dgssNPF7ZQEYJRb9qZf3WGXNzZCrIAkLDvbQxtaQTvQZFdjZz6aYn
/Wg/GOW1tvQt+7qr5pIqb4ZzcYTITTmGv72sV2VXfQDMY0Sk39lP4UbqrUSxWgYnd+Yu2RiNTSfc
53I6lEHuIQuK60WTaSjgibWMo/hI1ZGxNFQPuC4jWv8A1HPcxFKJA/6mcZOCVcs0NmzSGq/AmyOg
TOJUNgOypsx7cWqjP2qevScFFPpIB/Oj8pCV25aM1z2WlpKo16RyxBPCoDdK2vdJZRvbwJkqcoNh
+QXSgpRIYb1yu1nuwk2hAWGUfthhZykOoyZfmAIQm6cUUCcNAkjGioICAYsHdSfMjJwlJNW+kXnH
kjCvzqND3CfusW7CR0V1lX0zEr8g0Y5JwvDA9mM8d46CHKPh9HBUTEkMTMRGRd6uMev7tkWPprWY
dXpjH6JjgK0bHPJ6JnClo9rpXnikM9QckgQ2kyYvqQ66uEH08VkE3qcQMr8ra8hAcYN8KlNHrxHm
IszJT3GQT6wM5Kh4KZ2rX2KvcKv2p4YPs8gd34UCh/K+y9JwYzTRRzcpArcdKz8lxAnu2pIK6BBQ
6tGz3ykpHQqYJsXq+WNEp94P/0Qx8wfUnGwNO2GO1wqeK6gQiBpJTpwC9CBFoq0y0ZHdFoGw5TYv
2bcK4FwDqpeZerQFVJ4te78qgfT65EKSGoQ7gw5jgnKFf2JjsEHlP652bKMuGW3Kbezl7oGwU6q3
ToqIFLzxETOAL/ITe81wZxXGx2gwRMLpDVZ6oz83TWfs3CxhJznB+WKHu4EhZblM7nnHMjN3XTZ9
pMwK2DZ2Fum4JPJy6XbWTjT2Q6/6LyuxoVGagNoyKhtjGe/IzwB/ipoNnWzebNP8UinZLzzCSc/h
teWw27l27wB45qadk6jDklLMkBLYVS67nkJapzZ8eyfZVqOonnT8e26zjePw4ErMbG7/5RagKOgv
eLMt+FBRY120uCdQ5yb4CrNqmfnVWZsKE1SLSteu179m0N4NOD2ohQxItGYGSMzurzW34pVZKhEk
fVKEzLZNnuRLQSthkwy4O9xIe7d0e9yNxvTLucC9V2PXN2hmL/idDHgzD7xCjbcO69jY9IrldVZv
Pfpnewp/tOoNBQdG4XeOvJll0+80gxqagXtpm2TGysZ7jWwbGG04HJBMoQpwJhpQsMtKFk8OyezE
O6c0RK0kgz3k3KdR+TDa7gsa7npAEwC8vaDtFUO4RiY+xSTLVeimsSm+YEA4t/G887/rKzZRFH9f
vCD/RIKTrIgabnxK4x4O8rl//WXXM+WLQjGqtw/ZluFGw13MsYXe2wuOSxtVUAwrbwtkvDpnerbr
dLHJlYVQL0+Jb2ZAssE5nEUXPmn6tbYxv4oE9vMYAB2Y0HszsgHwY1/BGSSOAT09+Nq2KSEwo5gF
J03Tq0ICdOeD+016L790Wb+hHD8w0k/6UpkvAWYUZm/1HaK3ppwx0AvHF1hNf6IejKsztc/aZIcX
2VdntqVvmk/7yBYCN61hHoFCIV4LoPB6WnvF5I/pm6o0oFAWchnp730YjEupqWe9hbzrA0dJNflN
Feuu90zkIzmEBEXUaSrVMQe5/9qiyQtS7zw2U//aG/ZTW72GKNKWBL5lWNWK9w6tE23sdBeYUPV8
ifQYdWYOngRxNQ0YLJW5fSZNLt64eb03hDhTDRmw76K8HQvtbLr9ocjsb32yMRmB9kOZ0u1U110r
tB998zuZrbE22mQzgphoZoFJP7DlKG3tBJTsD8LIfD9EJAu33ou0q1enGK7VfuytpyxwuS3SSGJ0
JxU3z7DzROrHdoLsELjuL6XQQDVvTOFIgBz04Vmosck07nvSnxwu6kWrq88YkOKiJART2cmVbYCD
5qtFI6tX1QaU57WqdUjJ8DYQdms0q9Dll52Jv0w7e9p4kNREpWiGhSQzfY0ZObHDu6wSd36KeA2r
i4LcgPHdOCYc/0gPkzVuqkcEcbgxOi5H8WhUhnF2ahd6pBONuzagB1qCfFaj+dZJfY67DNYdmx3A
mN3WL+1r1JefGPmefK5AyjHDYYi138o7zpW645CILXTVdZe8OCP7W8yZJ+kchtzbVcNv3SdXwRZ3
4bTDV6MVWxt9wuhppAJIcEcjjumyhBTWZoRg01Dz4A0iMwadrfKfKOMOJX0b2cQXpSaVqruE9qzs
22+vdooV5VnCr9APtl4FEdzq1nZTNve3B729q6QRr2PX3YVmLHd1LvZRSBVqxOu8G9rQe7B18YCG
vuHE+OaqY3NILfiCXt46IU/eElwQ4/zSj4RaTqe6TX5iEo83Ex2PhsA0oCgFTFA7/hpzZjUyp+qj
nbPLwYRL8EZhAT1y6bDVFfVVs1drgQ0PTiH1sqJ64YKLXwT+78gFKB1TC5sQLi8Hi3BcG8hcSP9h
MTgo32ypveVoD6Hj6DGqSKaX2rRM0OR6uRbYbZeGr6/a3hvWTpu+0nXs17YTvoYA8zr5bouoB4Tq
GFfhENXW0tTlX23KLWePwoANfxPhKhpZASCRODWn29Gf959r6ayVDZPP751vxrNibRrgT6CuITED
QLYZ4hFaQmkvo2B4rEM6pEUr/VU3iOSuagKXcDJaMT2ZGdi1d4FHBr0MPJZGOegeUVLda+lrriwD
50gaIpNoLRPtwQjual7vQMfS1yGwAKIEgpokeTuIl1krKeKSYQ1cijILOSZJy/8/SyRdTYVH23xW
nmUcvEAIYGf1WYY4F/ou6tbQn0+qH+88H1czS013qUMeyWl7b7oJ6MKE/bCyJ0IAFCVc4ksfIWzF
tffgm/uxEXBifByEjedYq6pCmU43vLNRYLJUWLUBtxTAR81I91owz3gGzHlCTLZVFvxk+jAuXddR
ULyRZBqCYYy07hrG3pcm8ZY7DfXbiBUpRMNkB92PAInrRD5J3+osXKr4O8WgdnDt8tPGTI3wkEvI
OdECpdeoij9OZeKJdxoA0dLLUHg6SMRAHLcEkiau8WMJ2iyGImajpCCwSErP2ZP+wzYl6+4q9Vk3
EAFdl4U0cEr4Z2/KMqb1P/ckKGSEGx7XNCWU/Gq3iCiyDAfceyetfU7YLua3nnVFldxnMjlAiHhF
fU5ic8I6pe6J3BPgJAOterATFyBaSt05KPakOM6uWQFy3ke7yO6qnkPrepCOCM6gGENZ22GQWWtU
rPOKBrFZnwa/Sa4de39ZZitXsbQrWRzYMTltFASpc6XNCXhWyalXvwJsEozg9zj02c6MLm3uvF5p
Q4AmsdaDbafHLy7AyXWQ3qvU/ibmKuEksv+q6FCX1ImgeGASnTpzX4P2VkQdoPSL/A24x59Keo9K
Tf3G9xMWFRvM9jSjEBysULOc2hzsWRvbyxZZy8Zp0OzWpDSjeYBbPdT7rFPdcqDXBYSRf3gKXqn6
z3734B1bQUzbq3ke9eGUWQFnplRYStOKhdN4oHjxEOYwyqLJWUtF8z7p/sgqejKM4VUEDdEK4bKX
/W8scm3tv+hslgiKvuQK348rYYJH48ZIv2CiHXyqu+uJZRoED7Ta0QgaI0W/zdSjf2GZ+2iicuc0
X+yIrLOPJzsek5/JYFIt+xAhOKndRU+3g+UW2Smb0MA94yBjt1xE5BhKNpmf/wZ9BJc9susleZca
8BU6GGPF38fANCQmKOSegk9wWUfIeZzYOBgBy7CcphS8lx/cgpcgSC8iD0/4ojRU7wKUrPYKShp3
wBTssoQml21ZzIvqlUBNMMCI6LBLuRvYeo9ZprQVAB2qMCl165zKshEdSqOmq0z6dj2LpPO03XrS
RTKQ4OK1zNpbFqDamDbyPTtroSWvbHAgYaXa0TT5dWP52ocmO8CUiUoPZm5D91zVCBLi8Cvt+Yg4
+J5aRuo+dl6GHmm1noDftxGCklK0HeuwvmC3ypYQpQXbQ5Fhrxtm6SCEKgrUBhtMopFm82xVuDs3
PVdD9WyFECAyY9hmdbNlwL8bzUJt4LqeWJY7i8HyWAnRG3R668ODV93jQELS450oo3xZdmWvp6HZ
7aI2v/o1hlXL9C5xCiqzjMJ3GfRb3ep+cGf9llH0HpX1LtQGbdGldx37eTFhgLDKHMSQ9D8LLxxJ
IENFkEQsy2PqbNyuk/FBRs3vOI4NsyMMo26UEPPMTek7TNDVt9BINqW8DeUt9Q+u9SspNCwsnXX+
fA1IJlx9ZseNXrtGE//H7sh0Bvz/lvY4sbsJeVmadscoLKuVyWJe5uGOBjP+UX/Cl0xGsZIxPVPw
mo3DUKtsxCowbRcRR6Gc5MqakCGMenAeyuq7FxHYEEgpaWpu0YutE9k+pnY5rtjpBK4EoTWqT6al
Z6tFuduzOMNboc3BImpgaa2Lb7Q+z2Hmb4i44qely8KCfVNMNxt8MkdW16xLuK5s3DMuTqml47TP
epZ9o+Ril9hmLyPeB7NpwgUhN0+Np9csHwq01jHz+pATUSdU/DPTpbxpkGxDVHkSfrkYqcPUegXp
q6Z3GMIdCDzwLW7MpQaJ6Is5eTMGbbMfLXIz9bLc5hE6FYmbPlAGQLcCxwGIART0SY14vUVs7ibN
tHMNrGhDDNZNzPjcrvkfxs5sN25kzdavUvD14W4GyWAED3rvi5yVqXmWbwhN5jzPfPrzpbu629I2
5AMUCmVI5WSSwRj+f61v1VDADnbnYCBBP7voxRjuXQYrKoSaqasnrbUOT1xiqBcRXpUrx90btjG/
+vH4SGro97BtjBPXHZp7aMrHfCavWYnweBoDKWO27XGE6mWijGZnD2HD0aIzN6Rygrcy7WAjy4q8
vMdClafEeuxRUCMtsDUnndFAVOOfDdTA12jwTqZ+4rzi6Ye4Qrhc4ERt7BaZlvUjlNHd7DpnSHxo
QoPCc62I4A9O21043U119zbH2R0JmMj2j1tNyYCx++pgzOJckS4FmmyjXecICutXmsDxXUIAZRrP
6ODcmjOQslZa2TT2+/JFcJIsjpTSYHwggb7fsDHSjHDQOriCZIV4IfBQHxEfbrUUl/153hMNagLH
l+zFxFNkZSBSVfijLc/sKjY2Yqg2XUYpm/Vz4Y7JZk700fjeUVKzjpnD1moAObNyRXjlKDwl48i6
b/UnA80fqgQeTnm34B00boT9niVNsuxKIGUhi3ORcFygIR4iBDJfkfZcjw5cfHPCSAn1wtXps5fW
9aGAo8PTSt66IRxRQ8Z341QkO8eTV9CF9Lp0beIZOoGjBtx3vpmLKiVCA1D7gBSOGoS561VFwiiy
uiSm7Nf52zkLTquU6KCCeJHBjM5ByjGINBREpmXQzx2jTFZHoVT+NNYuQTgEiBU6wnNQqGgFmc1e
wjvxV4Ednc+DoCpAOuNkmW/aI2scGMF9VQHC4KRf7fzUeCUeC/qVwROph+o1q1y+NkLV3kifmhLK
XRy80kBjTogJhvFrnEdgRkB1/egz6mr5dA9GdmWlnLzjXFB9yfI7cayliCPZE7D97mwuigc7E7gV
oqeqV2AEYmNNWWZvuiN6GKG/ZylvNtq0S7NWtxadWCnfoKbw4WjWoChdNpnugIowG+hiO7vUyVnP
kNpbOaVHEIdBTfyMUvWudUD7JpAVaac2cYurJpsOUdmc9KEFjV6x9TbYfyz8LLy1R4ihBKtdUyqk
BMXeJh6VJF6hVosq26cmRU0jpl45OcctSriwKtdclHUJlsX3T2WK4YgAC9Z3h7pt6KEQGdg5z66x
RDx2qMr0fMRGeu7inoHLdGMNwfearstmqDzQ/fmFCOlqwwhCnUsedJH0Lwnt6iVQI4sMjEsT/4Th
g2qHL0Zh5aJo0FMMPixaT0PygBLVhL23nboKOqYJuJHYiVZ1R6QNUQ5FcUaiNlKPfisyfP1ziubN
Ik0r4LhAkfq6nqqt4THpFPmjbzrBPkbFFR1zEahzXSLsfZGHzLQI3ozGF9BY79TGvMl9waJVr0m5
o+jcG4QGxOoaudV+QD66qMvijgoBAAh11rEQVjAHtvhuaLgZ06nX9xvfFubavfOC9gHtwj0pzRGT
aHBbkKlEMJ35IgG/n9t1ssvwp5f+aoJBOKDy3/Q1YgqFY13G5n27aYXfLQcS3YkSg+PHuktCcHin
yDYITTPah+ywE3NVt9zIwbpAshStsjw+WOeeCVCtMnBy5tl51CNX5qyL5qiaD2h01gE1/m0cogql
n457+zIz4mY79NZ307fXbVCTWldC8zQj9zWXPu1p780sUW4pWcDXLdwbiII+jaFd2he3TeR+L2Id
sYXClRpmHADQEr5k6owizBmYh+i5RPTX2/EKngjK1H7aKINZSVPhOJJLuzpPoD8O0wkBLjeUISlp
OMm7ohNCEcCw1074FMzkF3WRxSEu8k+pckzUMxP/zEd216r2QMv36DtWMFzb4t4uKOTmMZvfUbEf
sTkkO+H8NlC5zAhwsXWwcWwstlQF9+BQJChKQA+uLhzienoUuI3DfiEHZtNwylh4nZ1BkadOZ2H6
YvQyrwehQ07myh70e4JvS5r9dVBOBYU+8WOIjXPLw5FNvrGjinerUoA7pXHaekdvILhzQ8YwP8bw
JpDstQZvfuiJjamd/BbsQLMiLjo7lELCz7XB63QigKeJjVunD0nQXY9GDso7965pu164yDmWMA/i
NaCN96KhEDyPOVtRTejOpI5JQOnacyHEY+Q3J79bD4oagDKxcMYVtp9ooCb/ADPlvumB3uAtPmeR
7fHpE3vU9WJd1NNuKGF4lQRq7oLKu+yE/I6pJTrL/OZVjfOPxtc3jhovNOrEer6PrbZni9VfRREv
BsqWfRNRz68a6yCM/VjKU1B8L07DDl/yGnXeY0e1iV0U594jLbnvxKLnsdBPPJnotLOFZiMYteyv
sjVv3E7L9rnkAMqLwOEm1HCWZ9B5koR63bYXDcFMvboNSLxctsT8OSWFmBzh0mpw2/e0jhMWnOa6
HvVlTar7qi1b+NnOFrIN8kCR32SF2gFOt4SNN4i10qoCahLAAn0XQJsoMAQSpIQB7LxSVBHGxPlO
eOgyD1SOp9Vm2bfyqynpg1VjXpNzUc/qgUjYlznpL1nPzwI8vmtyaiDW9f1J0pVn4I/UnU/kraDG
71nTOZDqh9SI5aYaUGtBGTy15MFp37txZnUF9Zseoa2OeXT0EWnYCHvrdRZYNru67ePiGTg4doa+
PKuUz45BLLvWKrlxV0D5aFz6FyPU1oVTzVujAfUDoXZGfgKKJEGAwJn13jbrK4l+oCKFqxyZ4TEA
BsueeRxqc7+y0bQSSEH1QVTORTwREEmPpdmYAr5omSYDCtpyq33TAKzlnZU5AS0mqIkoJx9kJLCh
pGndRu1D1bsbTU4etWFCSgyKJnnbr2IPZ7Nv/hiKKsZ9SavImm4Kv3+Ku8Q5dVI69SldctvgNqZM
vH6Nus5VsJEs5K6QxT0m3WjZKkLpTclINobyhwoF1WNnZRAfuc5kolZtvUqRQiFtEi91abCzK8ul
TY6yYaFca8yDHIJsQY9K2+UDTeB+4TgDi1XTXvgNGYZD9l3Yya7S1XUJsFt5DK2O4PmND6pSYGVH
WsQLLmHbGYpxLIa9P5P2pK+UJUuoNcNMQfaZvYixzdguSU3ERSB5fbpwPAxuc0srC+/EbNMmlu61
bsRZjMaBU70xrwPPfsrXIbRSiPzWgvjhrQe3BnaCS4poK/ZJD0Fb9XcQy+JtQQFv4TG5a/fWmcD/
95de0jEfZgkKWHIjB5QDU3sJiEIsUMj41F6hfVNG3TgUcCi8lqTQGt4J1k8WpgD+YBA0u9i34WgR
4AQhSjDNJORaGSQZ0sP1Dn1tXiI9Z0CNjbXxg0xO8DpJbIonq6WnE6HqOv7LFUQ+BKqZNuaUavSk
Oewvn1cTypbWK6SwHdDCAJh8gjiAErXBMxhWrEqbgJ3yUtY5jauGsL2Wx2A00zqVyYF9Dl0XOw/o
ilv0pjQG9TGyq8u28n8QlOitOIhVywk8IyrpEJvDNX6tIznMI5YmQiarvVeeyFvVNtWO5ncAdoKm
rtc0+8mpxgV6HZh3GScckiJx/VCWBOM8HDAVpWtaKhK5JJnUVr+KfHasfYn6tWtupE1R0ZiBrofJ
JbFWGEJ6RIWVH5FMRns6dapDn0ONDXXzzjOAJRjjFelki6WEeb9T7RtojI2R2Zd9zm6SJqI6H9r+
YLngVIM+I/IrexpmDqCkghnEcXaAZxwKVzKMXo18yJcB9mK4DtdTNz5a2iJ6hJxnH2kKTpi1bkoN
p/6GW3flNMgZMS/x63XyZE+9eQiMaOdZN0gdhkXrj+e02KZFv2mdADKNDYrbZs9oVtTw2niAHFxe
swmpFu3sXhacC1qHZGEMWhvTjwCkVwDoOJdJdqjdnrep3rYzryup5F51T6fc2xHiSzlmU8/NpQtL
zsrmnSd7sscQXy189+h+m3IaduQiZ7lz5lNvtsRkX8jUuoBftYxYH1cVrGdERwXEbIBeRf8Eppmb
y7E+77MtqKkfqC5uk4RuvNaw+PQkoOQR1Mr5G1dBEVDObrBg2q69YSEn2NyyV5T2bFyb6pmOeQ0u
AsEYIZxAwQBmSHQlZhIAzvcfm5JcgSyuX4opfycNo1wSfncjJ7PHm4xhbm46b2u1xW1h4uArtTw2
Rmi3xuRuC286VIFfrcyOoJQEqpEM+xtiRDOmDk71pV8km1h6Fy4xn6Gh1rWgC9RF9Z1Vh69SB+PK
7AlJznPYQoN8nK1aQ1yD6BGKx9xxrrLZiCFQ2bsk8U6NGCPHaHYxBcpiK5vS2aqm8le8in14HzWo
7Eh8+OEwq4xl9tinPpGRVALzSxmezU364IXI18iuY/FFMVD27zhjX42w3EQQe0oiKuPG/C5QfS3R
+hGFJ8vbOCSAefQ5v/xMSaPXIAx62YkA+cKyVNLMq1hHaKJlrOegwJT/Yxg4mg8h5+8Os1HkTy/s
PChiKqaEQqdoy1IGdEs7jvvenCQxLH6Xykncg4Ef6SF7tVVcmmuvJDAtGIrHQCbPR3/FyoZB2sJR
WCpO0GvWLbWmtMpRJR5TDsEzrWF4UMrPNtZA9U64nH7BQt76BZU4oOYniRrMpehOVPgaM2ygQFQr
DAwdbnXiIXkD0RQFFYp2fMFt6X+3yZRDJrBWWJUuxqeBwKmpqOVWMzshvkhgJPke2lly0oiCUudZ
foUuBAqwjp8s6DKogBpiKiMSN6Xr7pOs809dm6lioDBdug0BLNa0Ab97DRrHKUFIN6jrVpF6Vcr0
libKXWO0ihOF5A3mbZ1sXSbrOh5uKkJN60ZcGOlE40Vfxch21qE0yGo08e5pmbwd51MM94qkFRre
macurARh0VCe2GbZsKKz3ccllHIegdIZEUhBEAyHbRpffDJB0GLwtiURqMtAg5tSLrSiHjuqU55l
ZMDyvB6gzBVo7msTPVwwLvBN2euKitW2q6pXYXpnJIRQLvJ4Xwvfvpva8AT6iiQbpL1umu6KCOYg
waOUK8vbIjD8Tj93hYI3OpEmbCkC3lvZD5dlxnlE0Rumo0HwQ17h0DDmH6KkSm5y1l9bOHSzqV0O
Lm9kHPdXtU0yXyuilc+Re6WNaS0VW7NQlbvBGL876P+gfjH0eb61HbmbEMGTr9hTZ2Vv7xX4FBY9
SFgtW6ctQF+QRDTFOCUSmauD+dCk8PRCf/AY8Sgnyhp4aZ9uvcks6RfS3xrJJFwOnLsRplQlR9Vq
Q4pNtMtK5eAiY9UunMCi2VSvHZ8igGOXzsaz7QxtW3ze0VFcmJ6JdKEZrfOiMw/AzC982IBRTYxU
BQCZsmDAf/VgxuaQrKe5Z7LrOVU1Qf3YOQTZkIQOp7OJL1Qc7sQxjyX3ngEt16dJAKwzkQS1BV16
FnoncU0HFf57eqhn71a0qLAmDjRJkv7opU+x1kK64vR3RtCdlakSq9oPf6CMTRYxUoG4uYhIy5pL
L18y9uVC94glAPDDSfQJzx6DHYYvY52342NVWT884TLFtvkynEAeV+ET1WKXoCUS4Z3vbKioEhFd
WSM3SsfqkLfdzpjak9oChlYbN3HV+iu3Ts5TosUQMa3JU99iVKU8Zz0PfnAL//khUMGjn/vvufNs
okpNjOE9slEzTcGZKSWGhTI8ZCCPUkucF0F01g8+TUQEv2mHlE1E0jmvSu+CohHKGSIh2jyd1nGi
KSy4BlYNn8bDPFps9XCPdFkhF/Df+2N4O1uFrg4f7CMHbKpuEKA+YGtUjIj2NRnoTg0akloWdbcE
smE/N6YnmiF3pW/Pp4QUvJrb3uEWVmyDzs0pfDTL+I1vi7R9DsxN6zN0a3KnN44l3yzeD7qM3EkF
MjPLCFAxp1bjHysespnWddedJq0ezn/+SwTyHZ3ksLGMquRAne9yW21SBiMC68g/GMi9GmBIS8pG
cpl5IGEvRRWD9k3MaE2yC4Ut4MJL26hhfoGrPktSxGDAWG8sMtQbcamnZM8EeNQ1zSd1ySuZVeAc
TeNkrDJjk1XmWxS6z5VhdedOV64Sw73rBd5214F7EyvSeoorjQjgYAnjsXZRknaDmW1cG+sXkTIv
NLCTdeRxFJu8pykrGSpEhoZ21C7HeXjCOwMULnF+1KIAIeikVBC4pH7k3JpmCQR/szj3VH4nkV7v
ZX9SwaI5sxtkuIZR8cvmtU19bgVTBFQvTt3lqOy3xJiIoosCcE8trcPKB8pplYCIvv31H//6z/94
Hf9v8F5cFil+obz513/y59eiJOosoNj+8Y//ui0y/vn5//zP73z6lbPotS6a4kf75W9t34vz5+y9
+fxLx6v5n7+ZT//76lbP7fOHP/AuRu101b3X0/V7Qy3r51XwPY6/+f/7w7/ef/4tt1P5/s9vr2hE
2uPfhsMw//b3j07e/vnNsn/ep/+6Tce//u+fHa//n98Wz3mQPr+9N+Hn/+f9uWn/+c2z/uEq4H6m
pbRtmbawvv01vB9/ovU/TEvbtpRKWNozXX6SF3Ub8pHuP1xb0EQkQgH7qW273/6i0/fzR+Y/pHI8
YNBSSs/U1rf//uYfnuD/PtG/qCRfFlHeNv/8Jsxvf5X/9aCP30xx/EWpbLmSz3EJKTpeXPn6fB3l
wfG3/08WWJMbGl60m9xY05WPSENx2R0avE6sDSCZnQ0qhHHd+QoMiUZz+8vN+vuKPlwBN/PDFSgT
pbd0pNJKCxuu2scryG0BliXPg90Eb47DBGFFUR1eAT3DEGRDG6K3uxSGNuDx5Kg5jmd822aRwlxG
XVMYL19fkP7N9XDPhaD2oz1HHK/3lztiNXroeta+naUJbs5TBck5ovyWiOpEK/UCDpeTegfc9OvP
FerfP9hh5y8t2zF54O7xwn754LyvJ5xgVrRjjxgXhKbVA0mUjrECcuAgJsxuYSou/QEGeGRnu7If
QGojzlWkSbDMGjdEyx6mruvvbv5wZZ9uieZuaNOShDFpITzGyccrkwnnv1SCKBJDf6dDJKzGgK7T
PVp1cXGUJ0mavzbDLoAgtSSFwDtv7e+knSKQJk3uPKF4FkJDBVR2VjqHVgq9+foKbe/jveMKLRsk
gqMcpTDOOsdh/su9SwBG+J0rql019EjsOsLPXEo3Ev/CSVBahFXNEcvHgDNlgpslS/tScYQ8Id9q
yO6hKD0krB7birAQCh1XQ2C0OEg9eOAhNnuDWN9BR2pltRHWz7gd1+hXsOJI+XjUlVdmciwRRDsc
GkDDYB57tM1OU/OYXFP2xblb7vyW5PRQkJ4Jnt68iVv59/T8YXb+8CZ9epd/3gTQS0wblrQtYX66
CSjamDJTJECVDqFOVPC+o2gzVc+ykpyxEf1oghrXvi6f2Cc6+6+fgZCfnoF06E8wOGzLsxyXKtTH
Z5CNVh6QmZLuegixBxF9j0LvUg2ueVFJ+mCYV8nGSaNtSIQkTLA+XoZ+s/eQJm/SQrWoFvprXGIX
X1+W+3locFngs7ggXmUhnM/zC7iQojY6P8FYf8xFn13ETEU8r9Ee9iVyLCLrcBu0e8sClEKGZgYc
dkIzhLVuN8VBvhKoDmsT7raCkpWnIUG6HtZc5TcXlQg4DdrgROUTyqmV0698OzAPkT3hrSnRwgXT
JQZLlOZOrSB+bnUHC9opvZmkhPIxBQzrgWs79RQJ7tjGCBzXzV2JH+QEapi/0YQjsHUq3D1Q5pdx
6lIO1zR8XPJBzUqlp5poCJiTziXy8JD+TNlsIbUAcpnxwmbo3w76qBo0CazHnNcEizQeENFI+8I2
lThoEMnIUiqmE+rKQdYnT+HgIYfuC/8sZd98IrLWWn/9SOxPU/5xoNLC1iikWMVMR36a8tmd6bZv
u2YXlkTf0s5BkulayIXxAsPG2qL4JiCIQJZ8Uuk6R1px7c5kdTWU6pIwdHaDCUR9HlyQ61HIKqXL
vWF200lvJ3flML1QTU3Je3jM7ZjDsDAaeLJYMhAPtAVZy5J4UdvB0o3jC3NPsQrztrq2ILGsvv6m
6vhNflle9XHw8TYIXsvjzP55TsfxJ1iZo2yXePZDrxQhGG5mnpa+c2dHqmWotUSC2TFRhUHZ0ery
IBX7vKl25t+Gc12t05oDLtVKJG7GhJE0op5AP9CmZovVJGpSZAauQxQL7Vjimni47tycdWabH9zw
xvfGnNo/QoDYRlDWgD7gOBdx1M/XPTLcy7kd0xsYN+naJWcYoDzYv8mjW5akwl1J9Jzw0KMToO5U
6ZEHqA4wWlEAia311eBqcxvCoER2FOuTpJFYsCFD3NtlgLRc4GyyMbSZdXFqoyDGkJnW5+Ruhkgw
B+fcbY1dGZX9ZcxYdfMiPScx9KY2DANB/EAwzlTCabOSajlq75S4CxOe7ALRfLP8+jGxmfr3p6So
cAg2XabSn1Zeg7NVog34LajX+QDqxC5RMUtTq2HRR+7u60/7zYQkTGZnekCu57AD+zhPUvpQ3cj1
7apohmve9dnaSPBakRmQbHzXchazjXybKwXK2wR/2md82mYch6QwpSblmI0XJSbx8ePViGF3JvNm
Z2cFuqbqfphgOaAyXZYw9ToNAPTr72t93j4cP1G4juuwNLEsWZ++sA2ljhZonu1A8sans4OGIakH
clqm7gT7Akq5MYBlg3cKaRteBfIO9KZwKDy7tIiuLcPbzautO4h6XybDBsZ+e4osn7DqJL+MS1QZ
Fr6E1eSN5VMmYnmNTpTZFI4mCkk0IYUz/OER/natk3wpBBSO57In+ngTqTGruDeTctcV6RJRUrBy
W6pZsXQcWL8IJK20PqE3TjQD+LJVEUjKcN3gr3MBUJfOziao7XLp5YRgfH23xfH5fZpyBEPZdTzW
O9P8vFmzMtCRVqixmIb2lY1NVg3GqQPrceF5NQIRnR0WO7JWh42B2/dPn37cCn7+dFe7x3OJQA/o
ftoqkotWNVVGv7AlnYgG7bi0C8c+8BS8PGy3GYcM7KI8aG9pWJXeB5CNkDGCHcMrn6xEhJLs6xvy
c9/x+ZKUJSxXeZJdn/PpkiqdpLMc2IIRGzxQVoQLzmZtl2LCWMr+EfyQPiVAoatHdcaLm3OkTvFU
xVdBm56qfChXaWUjhxIY3wcfk/gQbavBm06Tjv1hUBLebM/TaYl4wxmwbdf+H7Yw4nc3VbG/VVIr
KZTzaX6aG1J8SCAod05oupyTzEUMSPcsp6wbpeVZ0cllMDhQlOIaXiOgvYVrTcGpVRPs4deJTynF
vPr6rv72mjxXWqxsHrEGP1e+X3bcml0GZlnegJqQkYVhU5+Mmhb9GGLjXdF2aPQCiqWp6UV0tuTx
CNcQzmeOnG8A013VVLqt2dCrr6/rd3ON51lUn7V2FYfajy9mKRAUJBSwdiqn3RGPDfTWnAy1nk1P
Vj/kXfqIQaH6w/njN59qHY+xQmkGvrY+7bwzz67lnOFiZMm6I2JGnALNpaOcGt4qcak+ViO+aAKG
/jC2P58Zj5O5RTIzJEbHEZ73+SnQU+iNkgY1ibYv2Pls+vMBqMa0ctBF04UE65Ns2Dfhm7Tg+iaT
uQwx/hQOZ5QgwBwkzNZcYlMle2eu3onf+dOE8JvVjkWevZ6jPKwUn09mNdGb/TgCMm6M5pLO97xK
BLpsk0MtfGHT26Ftj26dpjlQTW63ncF8asFJGPv+gEzRPk1ceZ4UxIMWOUdxmN/9usiCaIUU7Pnr
sfObbQAcF+mx/ROC/tendQrJhGO3HFN2aUL84zSa+7AUNFTAbPX4RL/+sJ+VlU/TEkuwZi1GCGJR
Uf44UlE1hVDGAiLldIjdcZrqXT4YlPa6c/RZt1FiXOjiajg2DWdyFE5wZlPe7/o/PCD5m/2ATVFK
WByS2Jb8XL1/eZELaUK38LJjCAJlhtkx77jgtVUMJJwzlqbaMh6JWWd34IjHfhjIavVrFCtO+1hN
5Xg/Fum8iOq3Me3QzgCbOE+aivKFToKX0A6rjTPPqOLp4u9sJ9z7CDJPeyH2qgBRSUhRsCG6F5P3
UKmtNDTLVBsgm03oOQZWYl0XSYCZO/NeoqzhACvoTvQuMVVYbjbp8aCbNJE6sRHgpbMJawz4fpl4
KA/GiuS1KDpDuOuvawUzmQPNwjqSVbdTWUHJV+UGLAAvZkHbGCHaH3YJv72z2rEIoKS4p37e+V/u
7Dw4VWLlRr4b7dzZ8F8WNnokrhMG+B16sm0858kfTuE/t2+fhpXtoKN1+Vg0UJ/XioKOBVkfZbFD
qwZzbtLYRHy/pCHnNJuKDW2C+4gzIoLpuDR6lkGCh2IkSHMpH7pWTCdRqcg5aQjSA3dxbzhRjZit
74+LG1j4yipOQ3369cvwuzvFFXuUNZlEUdt+fBc6E/WpQUr3LjtSbrPWN05tEu8hmzn0+QoUhXEN
fv3rDxW/mbVtl4lTsy9Qx/LAx0+1E8c97oWzXUXI8qKjgLQC+Q2a0pseY/k+BxV4j1Bna5S/SAxd
hn9bPsnUjB5G0y1Wduen+7zkUF/Mzd4igBDSZab+NMf/ZvW3XUkPUqHY+fe9pmdw0B9Nle1Atssz
lX3Hnt4dEpKO0HgeV33DWPW05xYS3f+mCpAClPkImKy7NdlEn4nAO/nDnfvtJXF4Yf8t2GZ+rjTN
TjiGE63TXd6Kh7Qi3MDGVYxsB4rEBKFAI+EAgUlFzJn9JxbhR20XMYmF5caJihvq3ZdfX5E6PqvP
w57KpH0smVse55qPzzKQrshSqK8733bkqi5Ei3mlyq+VgSC6EV551mP1wImI7sNJXfXaVgzwRu8g
fddvuYdl3LxJxro9xUofgmmU1r70fHvXY99YxlF93kKh26V2Oq6kJpQvtBXUG9Jtl07PnoLq9p0o
90mRz6ypHvi0sCWkQCprOQtVroqIpKq0dVLCSiZCawW4WkSUzW5OCb4Pw65ZG+jTNqNFYdm1aFZm
EeluJYjLg2llD8IqOKz7MTlmrdHv6Y9RUEuGPTPIsEfDhi2N3APyrDVRjwXQzlleyFwam9GdfMR6
0l3WjaM3k8ysC1o/+0mMzzp3J7IN8AK0GbV3EvjOZe4MJz3NY6ylVbybwuwhArrzp8XvN4+LkANT
040T0hSfZyl0C03r5GbBqzda0PuwLUtnX9u4x3VrkoUENAHtuPOUBP0lHTSOcyRA7dFl2uvgiG/8
evj8ZiY4bq6ZBiwGNBWpj6NHUerXk5WkOysH7jP28301jAQUizBYeQQ+Bt6rZybJH3aNv9kaSYY6
u1T6BpzIjzfpl/VhAhufT9aU7iCfUkLR85U72S+TU+Lv9y5a5KCI5gRqanr1f5hU5L9/Y4eSFEVz
DhQuJsDjz3/57CwKjMEcfTxb1ZQtfbjiywrh8TSFeJjT6alPWbKiOXl2GtKW6xnjj4zt/UhgGm4E
6pxh2SQb0/S6VboJzDD7nno0d20XEbDFPobFxWy2ZQXUhQg88zkQ2EmdYMzRvxeIQNKCWFIkWfck
yQ32q8Sa5JbU0gOizXZG40veDpuAE1EnRAeRcYtI0j3Tlf8g4zqDF2dgfnCsy2TMLt3ZSEG5mC7+
+lxfOUQeJ7R02SvK6rRBH/xAKcFuc7BEhCFEIo53gwVd18oxpBI9hSD57evx9HP8fpyOiNc61gdM
y2Rf5H4aUJUzNXKi2r8zeveB3J+aCkt8UoaesePMNC56wmgvTUHeCPsT2WdXBGIU6CwdB8MQ8aBN
o4Z1nRNe05EjQyogXo+40YeUr5tTY4FXAkvOwWtG8aRTG2uigFTkeF1xe51SXeI0ppvveKvPAFxd
YHlzUEcgHc8EhDra/fJIcaJYncH1ZVOJwCk96Y455CH1tUUw4W0S4eTtatlug8B4qhzHOC384czX
zbwd3D+2vyQ1Csbcx5umpBSWohlo2pQOj6vOL2PSm63WDwK8LagbSFuKvPIS5XxbgHHKSMn1iKm5
LsiXuYhmnJhNVe7NDk5oS+fszvOfJs+Dr9Woe0JOh0MbunI5FvDHgy70d84gmvNguJAZdMkEjdN2
GsanWO9Bgqe0ZCg3eoO8T6CjSiMg/iR6rNrevize0WaVF2kFoNgNCCkJ6vSNSOOVk1Vo4UvFKVbX
hxLiqKcEFltM90CMgRGB2SVdKNzpvgM0FZ6l0TgdOjP7jvIfSkVBrQ1ckT32/qr1yHgMK9aG1Mm2
PlY70Ai3tTfP604kd2Aeb8fCvqQXde0hsEOBSRZlWVnX+miVhol8EdPs76W3bCCs253x4Jc6AFAx
/MCxAf698zYkWDtb7SQm5CZqViJBL5NgWUyq+b00JFdCNAkoMdTYBRAHpErty2yOEhA/Akm3inYN
FCyaX+51o11UTh0D5K0+WvKDsf4xYZfya39tSH+bhOmPEkNaH6C1HlibFqJqVnmNtcQi9pn0emK6
U6NFXimyU1Qs2ap6LpM8WKeZfgcqeeOrbE1k0IBtwr9y/AKtUd76aF754Na0bzrpYD1OB1L6aqrm
jXtna5J0AihRIHGTZdx61brvAO6od9vhEEfLsMBVfNA5lrE5aEw49PJGheMJyVznju7uE+Rui9nr
NMUS9szaGWLeDB9fjUDTBL2zZwZbDkjvqQsPj4GCWzjq95A9x2lUWHfs9detCA+9T4BWo5Fy+ibw
bbenNu+a7lvUZxqQYoL8CtmQOTURaz3658GkuFQbFb5+DkrQ7vIBcfcRw67RRouGaXkmHxkPZ5+R
6q5h4EzxLM+StqiXOAxWwqhe0arNe2uMyHRAS6Q4EEG7XDTKHpZDG1f7jkwYCsJolgJrXaTBsJlt
0VwO6aVXA2kfg749CfChD+jzl6k7RyuyHDCNSOtykh4IbbLjARjrMyObsNcjI0Ct2iEaCI19QY7k
OocFHITiB4g379SC9LAe7QoyvxH3h5EaAwFqAC+R3211XpHbnhMIh+Jg0QoylRvbIvq7F7dVC7uF
wxRi1LxdiXF4tYuSiBrQtrK1ihVbToiBk86W5WRgN8s6bwUifzeVmIuPnBRQorhKBWfBrHpzauvg
R7kLk+1qGE1jlwVxs0ynvl4jQgtUVJ17+ruVIbgHV3jO6A7wgbBDM6xyYpgBVLB7tdUp6G+dvwU2
e70YeGM65Jh3h2RaRjm5EYBI4SVEm+DIvp+QjQN7/39EnUlzo8q6RX8REZD0U4GQ1bmT+wnhY7uA
pE96fv1b3Mkb3DuoOFFlS5D5NXuvvVuslwLmBKwL9Mx1IQ++iZSdMYh9QHm2b5bUuq/b7lEqhu+m
Ek9OMvy5Xgtder5v++XTSP17RPFYxZOkjpLpjTo16lv56pqNgwH5onUbqnEakgO5PXjHEsSIZYc2
oMThLL7ZBmbHieQZIT7ydDGPI/EuONSBkuG/Z86a/pTLsGJpQnmOWknkGBuUFz/47sqfgtdIFhT+
OfZAKC06F7Z3ttzmIfWqiNoSv3braoFu1Uc1xP3ZQORkYlOY3ao7G9R1tgWVKy8KkK6afbPzzL0y
n72wqswwnvLu+L37WCBXjvQyexgAWOKmE+k6hUanv/QSfaPlaiBfTaSHFmnScYdpGWrDcRVufYU4
/iia7fFeu4vjjPdZpz4AZeCM6xAapkju0G6SOfVjODjgkAecm1kDko6XZHImJqLbt7SOj4jaPnQP
kkReyR9PY1AxWZL0DP0pzSKM9oBvk8h1IbGnFSbPpjjZKFsN6z/sEvWOM/s/RfZBIEkvw9zcZ4Fk
eASJbAVrXnSfC5I+obOMdGrSE2ML4ZlC05/ECII7aqMRVf5MTrnhQjxxBXVLfXVKMNBchEmYd5Y6
6en4sZRZUOTigJLO4NCs/3zb/pnhS7hr9sjV9Gh5xNbTp706aMCT1xU2D9znwPEF+Fy2pvRoJeB8
9bKq6aznFD/jmv9KMwsEIRM7shhkYCA3E2NK/txKPaBa+BS+9zlZxS03nRc6aVA4xiNQpLt0oHBf
sDsomiccBlgqGUGnuqftasYaLSxyPWuDydNXQiDrF1onSDSjzRuKmppEYN8J9cnB6SjGu9HOA4IF
gdVtT17jVieEr2FRduVlhNNWlIt/9DUMjxa+g3FQxgb8suFYqJ02mn+LY/20oByoYF+0FoQGVR8b
JRxOEAX2k86NodsZ4nRtOazEwJCXfO5giPle9eEn9bPFbA3J+1M6jDq3Fw53jxZe4REM6iF9WUCF
aYYTeDHPwvZJ1zFYu9J8tw1IW9UKvbFop5dmKN9oXkhE2KiDJLRYlfZaz3TB7A9/HHS1HALxzp3V
i23zHUJG/soWN1KNe2UKRPyDPCgfJUrJT94s+tnjwMcxSyZ7vGWYndUygdmbu6/YgtmheUetg0jX
+UhTySJ25KOkKd2ZTX6byTnfWY1+tF15j/rScbc7VmMAB7AR7Qw8NkDgbevcWRiDp0z8tq4TjRtS
ojGopjaaWm6YSOtzpsoG/1XMGT7d/3/ycRJTCAAhAVtDsWN6RXrIsDJV5NxeLHaYDrQMAHLDndWJ
a1vPb4MxvfIetvxm6WFEiqzBPCsH/QluzN1mEpllBuMnqf+JauGSpZBrDG5K5PSdLoegXwlOJMcB
q7i6Qo4f4IzlAZJOPNUTy/Il1g6WyN/Smlx51iNO0E75rrG0pwSPrdeXt3lM3we2gvuY1wlXFd4M
Q2+fERQjHhUCEoIx/YKTP7erH9pz8iqdpDjARmHiNQ5pKFOSjWJngeSw0maTIM/uyOe+SHGBzAkE
R/S6ZWBN2S/0ngy+hEv3tJymijlbbpCF29QYk73pqBXOSfRQza0p7/Fr9BQDMJVzVRwGkSr8f5yZ
bQXEG9PQDmlxMLiYNslWNKPS874s/7XR4MK6lpbvKKb7Q7ymLeyzPQxv6N/qffWGNmhnvsZseafJ
fl7XOQ7g/reHsWdeCqeZaLeYI9jwV8jhpYryrnjowCsHZY593gXim3iP+dJHE8ZblnbLf33RFMe0
ylOizrE6YnZSoSdrCDeCErzljojqtTjKxv0bFJr9gZhvoivnYCLtGtqqSyRhBqkd1kZYea4MEhuv
42aGmVHaRIPHCdv52RRiFDauCTaay2K/MiK+95wJ//dq7fGcMygBzOM51QSyB3FTQgKCg8jK49M5
6ibFQY5awFgIkdYMfbekM2JcMGLB7Ewlb0L8OJXYaZgfZUdnc8NvhW9rdA3n1oJlB69LPhP7myTy
UVVNHZgl/A/Me7DpqLMCyolrU0Kg2Yqrvsa0YCwbUQcJDiUOxZiJlv5JCadnIN3yZSrxzBBtChlm
JnvRkHwwQ/lzSD1qG0rqepkwDbr60ek285aqWJ0V7rnGWWI3OaIfqd9ryDCNEa10jAWXthptm0W3
7SR40VYyJjm8p+WA/k2dsW5dWl7bKhm/bAbP57Xe1r4996TfoRsBkmA543yHZ/wXyDTAbRl6E170
2XHfNxTgzh3hRZmJeb/k2m87x/s1Mf9L6q96rCMFGW7X9NWtK3pjJ7Tq2ZFlxESNqtp+0+kxYRq8
jtb01Gd4hFpbOw598emP33KgUNJU85oSkb3nbI3S9SQXfjY2PVBTeD30LH2Q8Xx0/Xrf4VPvkJjt
qJb/iCfVcUidU4bm++RRpN+zpfwzm5mB1Zr+wndqpVwsyfobQwmlBxjCrhJ7cJ9nHwsQKcuUz3Jz
MEzUrmoV19FP0RF53gdvD1/IWTXpCW3wuR8UmvlaUnokmA3dBi2gzgmmYdRq9Bfm11SXEHo3+LXZ
Th+FFz9L0/5FT07slAYVX3ExzZb9C4qESgTe8FCedUcjQqPel7C6atk+JIghyUutPhPPb4POwjPt
4D6y8kO1Zj94iF/5OO+n/41CutDJ6/5e2u3zWK+c5S1BRFzokKoGXINmIa8ZmYigf0YPLoqBvMtk
fWSKJ0+r/vp+wYEKeWcvfAZ+cfI4dpxljGeI+5v2bRf/MZpF9uUYb9jVn/QENgRsn52jDTe9JAfe
G7uJxN0cq1iuM4vzTj6+ADSfhIJ3GZZEh4EGmHlP016XGgyy+9CKMWD7m7JPtEVQNQ8j/hnSlH6J
hDzpS3b0x94Mxxr+Nq1+RFFw7RKcrgaQphUUtObWdajs/L90sm/rJGjXXPYYfvOLKxqfPwwPx+Nq
0PzP2J6w/MSwfvPU10N+cmgb1TOOVzckTqbcuosJ0CDeBocaZ4t4buZ12Dt4eRwOWF7o3Nlyn/30
efByjKEp3QKE3D/PJS5idvN7/B5YVF2IZqOdBRnWCh8+MQyiASUzAybvYXWqG1I2iDbdX2wgYSmM
9Go23r/BIld2lsiIH3zHb5iitFbYzNVJNV18URvIBNSKnRP8QqIR2CHnTjTlerFghfqIE6KFU5l/
O6G49K0zQ+8KD5pkklWC6HZmOzI7+50gFvBaUPaoFppjBZQc1wS6LOPgYg0KwDFN3Z81WN9mYZv7
BjtxYWQvns9fXS/JexXnVjgNvDecdeqGeQPMT1yh0JHOu1FlJ623X2DD1DuNUdnOGHFMVMr50Vb7
VxGSCtsqBzPqun+yMcJa6nhL1ha0RDZQRHX+Z5XC7SO9zdHIpbJFFx01rQfIsJkZsE0fkyVh1FcU
7P440bEGUwy6+NyhZC93MAneJ5dLURWfXJfRutY3u4LLOdukl1mgHSUFiNENG8wzGpv1DfmSHTJF
o3nlNNnVIrtAg3wdN3SHj4ck7Ak7IoWckG5r+Waumx2SnFCOLc2Y9DSdIAjgFf1zqQShEdZECp8f
B2O+DnetbT/7JYRjglEI+uyhzFJ2pM1MRpNNkp3/DV7VI2SkN0IOp6cmYYzgMnJqZpq0JSNV2p+t
XaK5BhPdaW8kKJ2U4+1IFX0nFS+JnEvVLdh5MtprN09/nLT9Y2+iEEk11HeK67nHQerpLwuEO8yw
pActC0iBJq6wSPufUztdpoauadxWuQxvuoihS8k9KI9i8YjOImEgkLbdQFSQt7lO532XzmpXzfxO
9ghQUyXy2UVpdQ8X74O0eXcHwbANMt0+c8nGnC8YlbOyPuoqR1kBvlIN4m81YT+BECvQqpsP3HPI
Rgviw4o86tnpboU6FYFHWZCO6UEpwa2poEdWFAEdDRXwAob+rI/sCKZsd/a6+zixp3ubALJdCisk
kMyF2QEU71k8/BOkVRlzNR80Etj2SQYf2J90NsUThFOkApHFzC2Rq3UesoQy1V01/tH1ceC0pj03
w6VfryNcINkXMI0q3jGjSX8NyCZsYWgGZYZVlDDB7JDPF7qghjSU9rEg6HKfdPRrhMgAYknLm8AJ
85zVP2NfEfut4jlMqixcbbs8pdp0V+mpAHm7klyWjo9lVVTHmLy2oOqcWzXR8+jaFKaozXF/2gTE
Sqs4FyW/RExDKF3nljI6YgIlurDr0PjaJgnDJX0ggW7PqVsR6N2ALSQNSh7jJGVCpvPM+qPn3ZZ+
OOhidsJ+kcE0zQzVqjyocP/fMp4QaZiU+cixEGFTPiL9LEdxkgJNFGu7ZDeXxm+aJf+1K0Daoiwj
w6jlg46PX4O9eei9rt19FRmsS3t9V9qdV5+I5nRePSg0mPtjGRXpENCKrTuL5wzSmPG0FOrL4yyK
8oXCEwZOijcaNhEHVwOnfXGN5dR1VD2p+xmDKEyzdh9XOL20ySWccMIHkiXc4aSNuLhbTXvPdrha
IXqPM/ExY+ncjzrfA9rUP08D6EUW8c7PFq4pVdzFcJwuRd3yWadTuoddoEC/WncMopMTbq72Aswd
EGS9b+OBuHTg7Yx1zQ9NF3sCxsrL5HboUwb56cPeD+oVJycsuQCV5wsv3nw/FS+jDxECs3sMdN5/
XV2dgbJ/LKVkUdc7T8yui4h9WwYxivi7xYhf06l9c1k4g7Rl4KgNCRmwRoUoWn7VBoe9bRYQCgFg
uahG91q9WeHUdEUUa9w1cZORwHQ/EqN5SCv5go533s+KUsJrjMMs6NhN3wCWlskoXRjGWl09hx0W
Z9JkMZdY3a3IfNThrhijNDHpZyo6YZ8euyYGxh6tBXFxB3dcTx89f2FNOIMhADASoJ1IA6HTIpjE
yzC7bJ6bxYv3UENFqDCeBsUMah667Huqk10SWzh050AMlLiZ6eB73sQFwGxOqh+ZYbCVSHBTQL40
L+mACI8h9SaGN5w74oeoVbvVf+YI3ksd3h/rTxx7R2ZGNni7XQ0Q6xUT/wM5fQFy8s+YWvnmbZE+
WL7u5344J1ZOU8nw1tgywEaMK7ZYrGta6Gc/mZOoaPvj6BRdOC3Ii2WhcST4hRdl1kNWZh+0AG00
o/8vkw4Wc9N8a3PPYS7iBW2Zz4OD0xQUWUvpWBKu4TTI2octTHR5m0RBQJJDyVnMcJdqI8JZv5w4
MU7s1YieyY2XdV3vEGW96P1DnXYnySzokNC3YAinH4OvnDhPVGWoFKypOnuquOqMdLOM7pbX289r
uneTfMq1y84Vkg1mtDMPkSKEqN4i2noY6HoekrXLlK+jwmrQ74RSOB9lLZebkPvMImFIb6s3X8GK
6Gzq9LV4a8RoXawBKY5RGzibEdh23s4FjkLYUfEhYHphmAaGDxSxyRw40OthLYbiDn9lTD2lMORY
7sNAh+vWWhTrenzxtAObKmNX0ijvLJJnMvQTgaiL8g70AqMym2rGcpcvZaQb0LetdxDqdkIwtbez
ctpTCN7agUp4Xvq3sSa+adYZdDrmY2uc0a5/zVtSq1uMD/FnXlpE3CGIiYxhlY+Zlg8E+8FjxVnA
jgYPdIav+wRkItDQgWMsJ5oRAL5u8lQLQG2HpbXvEgbq7ZiS4DfwbpMH89bUzD+6kYRCo+37u8bL
78ZBeFdfTuTqOsvKid4mR4xa3G3sq+nESI2RVnySE6TrhH/Cww9qdU52lqUXOalkHqlY+S7J2kWl
aO+TWL0tw76zs+Epq933JuWLiaf6QUB/PykNrP/svi4kSaKPN5swrbPs2BHKiPKgYQlD2HOLOwAC
CiCrNj2C2dX3blfvqwHNrUnIzVHk5yF314Ca9WmIVxHU2nDRrRYBfKnlwEimg19o1DxlMe2gmnyx
P9/7NaW+jMU1ES6z0ZRi0cPEDm2Iiy9do7Hy7uuRhTY5BSccYdTho4jvpq5+Twy7PJMPiRjToCFU
TVDlEC28asA2nqjI7qwKSlZ8dCiaQmLhsV1Xq/44QCa2JcSKFXkCSRe9cdRjjVkE0rnInj1nNyPB
QU86O7s6m7/1ovxjue1Fulqd47ZDdqXmw4qJSdJmi7IqVMDrWHwP7mJc7Q1U0wICgTFEzYaWRD84
7MHK3uiuGZDJqyodK2j8Za/4dthmRY6tZQc1G0ztMrVD2prsVdYy16OhbL0tZZZlF2uNJ3duoeE1
Ucqk0zXmhASPbRfmMJZk9TKRV7ad3Zb9uBAScBAdeBcQZyPDEmJH+srp9mNmdaEJ+2h2Nt7AsFb3
WrpZKAZuUoqYNygG6UgewiyrvQ1EAIRItxk5yLiwq8chboAjzLPaDxXj9JEJIsksQY4qFgCq+dKV
pBa4cGw9MVEYxZJ2mL2pNz5Mynuwh97a2xqEB+Gk0bKSRVDAJ0qb5WhqyQdCpDrKJJNHuBkqmlN9
DhWC6cyu/gGKqDCrS0bNE2PgVJDKDNoNnVeMzwOtgObV815PJyJaGyow7AqX2VgyBJDpbu3b/tEj
+nU3DZA76tWAETNqQeakJrkjlGhwiBlDVa4D3HGar6zv5mtV2Te9c2kbST8yHAeM4PZ/Cwbyh+TQ
F3O6xwTWcrzDzVkn4znx3PahHdYPNh/llYSgZIe1H667LrsQdBHTelM/ZBr+dcewU0yFKOaQIbEa
TCjj6QtYM67eSwEia1fXLTEKnR/qstfYLRhLtNTszOmbbEJmTpK4Li5ADSIMlxF6u592Zee7zhoV
UVxxm/LYbZL8qSK52fdZRynB0NCsS+PIyhL6THnw68Y8UkgFbTo7kbKIrIl11ZLvxdFBkEqgDfZr
xjaANZV2S/okKmtlntgRiVf1a3WKGHNnNpivQu3HBdkJ71QXPWvwfCYpYj0XPok7upW6XHereMTg
/wWmKKBkA5XpdgOUU96fuJtOjbstsifSznXnnWedu8lTd2KAeEZ8K8pRnW1bOJn186yDPjKUqgKj
5lKMW0T+ZZvzSVUa8TT+P73zSeIeD2M9XJF52pfYfALlKwmoZ/zr+VZGmmisDpaZM/FqLTqnavmi
VrusHeWyqdQPvwCYJE3eTUujyO0a3iSD9pMkdwiAcBWOE1piTaeYSayNjGu15gnl8SlvmvvMJh9G
lqag5KkgFhF5F6OwpAZsz4TrwrSEexpUQMxSRj+ZJi6SlUCTrU+yrP4J7oJd0qWCnJmtqy7OzNSe
LdIeg74bLl5mQIPSLdLFpyDR5RLaJQ2rNzkEjaTkYg8huJHklrgpyClVi2iC2w3FH0JS3QMbs/Co
um9ZuYG2RwsaE1OdfiU9i2Cdl6mJxT6x/A+Eg/s2gVeYyZrg05Vfpq/kGtkalSacRMQIIsqanigV
1EWw5qAw9FvEdOFC8R3MhzLFV2AQx8kgH+GRtfH3fDj2oMJ+E8AjaB9dsFKtG5a180GGgNot1KSB
m5JYRKO266pyCEonO+qZYFPaNp+u+1IsFsWDRqyeX2unNPWf3GKYD3LLXKnWOBz8+Aq8eBvA60ug
ch6uhKpdk9WtRrELAexkCP8ZwUlQg4i574Y/s/Z/vZgV7ic8PgZy3rVsKA2oHa5uVt6TXcYApWJF
UXCy0DBsAa5E4q7vfHlrYM7Th1izZ5UTnyAZGe6WBuLNROWXMpIpp/Wk9+0zSQf1pWSfpzZFn9vm
b8osT9wpPllAMsrN+oN290VmgJUXiwSYRskr0ttn3UnGp6JhLSuqw4SddKcBJ9vs21WgpOfu2YOR
aFvQzVe1QTvYe6E/03QUFShH/U/OBRAzQXMGbh8lOpNukzB3zTDCbubnyUgiIlzC9fe1SwA1EBPB
C1DcuW6in7LtgGZHeGEfle47C1itTNW7M2F69qzskrL9sTsqR1DnQMtX+1UlgvhpTz+PFOjESt6P
mX0WAG1vZp89xtOTVKQRMD/EA9usr2POimhslycCfg8qRfDVlUXQxIRL1/JSsbuFlTOQYu5Ol6VC
R4yMl1lxt3cc/kGzn5iJF83n1AiiAyWTKtf7VUu8H4UYTqBSoacykIOgM52WTH+bTDKUm9h+REeU
7GsrPicD9UTsxi8lOu9+jIlUKkDrpio7FOa///14vPvAQziYuJchTlZIK9am8F/YImFOdwQ6HhX5
mj3x2WW3Fqh11LtPC1xsbfR4giXTAm+S3yv8SNI4tbOumWvUmh7rR6uBHZa7n2zKWDA58V0bj+tO
viQYBsHtCHYlZJaswtmjyKBXxq+bFD/6LL9jlMUfenGi6CVNGvs8VkreKoOuGS0C4ZjEQ0FcQ//X
i0+udjfo3PFfXPj92bQNCjjvadEZ45nteZp4ecqWVLiRL3eeW/qv5nUskcmUOqz02IZiqRrxmrOi
ZDE/NuXV7JPP2Ctxfwt5SleiGID3pn3LTKT4NoBXg0z6E1lun9WUhhUu2VNRFMQBNd43c8y1b4qd
tD6qUfOjrpwK7t/smdlRx0iBFwQI6C9YfKi4jGQZCSDysSqMGh4GToZdwcD8TbcnJoiDw6BHksG7
5ieZzSqqnOLPdC11KIkKYVIBLmfbL67GT+OxurdtIotG9IeqvE3x+GCNFWMbnDTFCl58EO7BaYz3
egbZDSUnVv1fKpnAeXrxx0LrEWwg+76WyVZdUygXxIUgLrlpUqzhYjv7sjb/Zm2Pu7WCERlZfkun
UI/E4ulPGzo+8QCg1ol6QUH3ipEc2zbQIKJAGLXMTsDg9bssCDsxRfXCZHM3kAWRx2IOhWDW6tOz
o9H6yMqXmdeUpdsHJ9rXiKaI+8ZZ4aqPkNLE/dDwvsJj+WcYX7pBu99xbgPPREagV9TSo6YjqDZO
FpIneIcSuXDdXjP4PeHUWf+DcH6QKXUt7O7QxsU/GFPI/BpCfPJ6S6NK3qW31iBuHUr7dCHFW6C2
anFpkZUCGKsFP+flaEAr0D+t3fLO6mxo5ZNXDjcXKqVjfrdsMM7zACHBQ4Djk7DWTf2HNVHKg36H
8CwrZGEjIyUW4VSwjuuiOWRgzAqb7mHNiXaeR8TYfNZT1+xr3dhSzkk/AZq1yvUzIwAspsx7hJdI
VGM6hojPH1tJgKUtjGNK7ti80IOPhIrvELi0J7s9413wA6/F456PA0pnOekEwNQA4YidBGzLMsr6
GEcggPVt1IE8N4jRqM5giCAVmRb9UJtJC1ytezYF62lZ9CkHlQfIIm2zncbWeur9OFoz/Jrw5+9y
LWUt7eas8Db8DhgHvHYZLxlKtKGFzZPo2tUe48iyZUr3JazQ7LFXTJSIWA5IWfdG1rnrs9MSoYYA
eGus3kYLPVHhl+OlaQqPpTo7l7UHu2mnKOaSCkEQGEc3hUiC7mWfVn7g5OzwtAy6MoJcDpEq98Ju
HZkeYujZAX5DWdB+MkE4cK3CQt7i8Eis6MJ1Lb/j2LkDM8UD6L/Jhmg1G9nly1IYedj1ph3I9H+g
7IywcLUeXCluVa2fmdAGoz5/N7pAttTlX/2MACKdKcUxU7A7GbVbsyJe94fh5NXFdz0D/Z+c8tVu
h5eKw2RPCDs/i7D+Cku/2apF5t1nX6R3QkR0PHjcCq5oJg4WoNHA65KncSzeVAORb07gZuZOhgTQ
Gy7wbg5LojG5Q+CVklCpnOUVxDutiLOqo2V3P12egK1hwt8MqGT9RzvmhPXjRZzFKPhAxz5smuyl
T0kezNWV6Q/P/Cj3JnSI2vUsJnn2AM5bkZHjyaPFLYfnY3xoZX/PxX7GDMWAxmUXvOq8FEDGCUlu
/xYLimQnymtvIIaxe1IF2hY4bDr3HDk5JbHjf7Upa7sMKBYisvlVTRC4Pftes037gPSddwI47a7q
CEGSHBMiztVep3sGiAfMbtSp69MCQKQatkwjRHu9LIl0UGAegf/ad42DSGIZepsiq4q6yvo3IceT
y3izem6edcnZGPevJhBEs3TRETIjwMXI6HgTFJrB9j82XGonbH88VRwRsW/86Phn27FDHeigsZFc
CSgo3RuANESljjwlWCm8Hry749t33Qzyu7y4lOPcd+3jCO0j1GFsSOQ3t6ww7rkrifRGfesyw07p
qcpSXs3V+0gn411DF0IpSDy32/wnZvrKnqVjC0SR69+5ZJPKIq4/qtUrCpg6AIxwVkM+n4z5xAs7
Bj60SGY6mNPSkZOd2JMvEaN6to4CdlpCd5zFT8LtEYS5DDwbTWOo4b5ZWsOOoEufCpuZ8iISas2X
pl3vG6mRFDKGjfTvh8V8tmSMfqONIy3d7q3BvaRFDq6h5HZgP150W6i3xd0o9BwdSBYHoq2Qqajf
AjnhLsYmTTodZ8kAAiHSmpRG23f7veuALDOTP5yI+N7MvtsXXvNK5AKJloxRA6/uk0PG5FvwqXCZ
QYAmlI9oRuCLMbw2UaQ/yMsdanky4jwtR9Wreb+2hnze1FwwtvzrvNTZUYg/Nweh2lSD2H2TiGsC
UDz4Cdk7WfxTUSh7qqbc18GMEp5LsowINIvstkaWpLN2TPmQG+tYoYmEIOhyYEY6+oz2dbDsvdbx
J9rA9qrtSwYB/ERWUdxIsWXKVEAz1EvSsCp4hJXWnfVeTXtCq6sc8puVwrbbrtM4qgghJQyxI+sl
3RSf89doLg9+bd1lbhUV8XAVY/IL/MVh808qwJSwGsiYG2ET+Brd8cvqWOK45WtBebJ9JBORUta+
Wy1yqWtkTG6+0aVLZHWJ+6g6kMnE4BJaaw0cjvrVknTgVTwCgjDGyJT+bwtrLWkFRSXavhoq666z
HBZbxDV19kfa4Gtum/iwdDpR29aBaRgQyJGsHyTdFNf72W++bOi9rklrWiz+D2jMaqeX3bwXaNsR
VMPZKpeHRKyvaGuBQlZkaCPpbEkmsl24oezLTIhNPGsVo/WmCC1rPgy2gObOWNXV2pBy+WOkGGcI
OfGdggN0bCciTrIKKkbnkT3mmNqqA4bti+Goaz2T86WG5EMHVQM4/9fo2PwZkhWl7ideyBIYOPHN
HGYui3EILDQO/Th+tTrXTWOcHY2oHITCjGKCXikm5ISur0K8xVaz92mLdipPnooUfGdSKz7Q0SRq
GDXVUjA0XBnnVPZiBfqi1jvp8Du7yDq7JH8YJIORvu9fCG6jy8S2sFXrPcmKRBTaTLHQM9mJ/WrF
+9whtrwt7R8h2TUPA5TAcnl0Kq5te8AwUMieWzEv0ebNyZMmkQahwXmgAiOV12re2gFg/jzM7yo1
f8yif29zTBBCa6Zd6vu0cV21cH6bI/gARo0iuyZ5WrOkWu+7NJb0rgu34Nr9UwUgyzGejnhZKEgA
E0SuXlzs0rkbBHJgybL5Em9bNzwwDdRSFj6cF9xfx0Wk7xVbVSLbhmhGw9aaiPKt2vnNfaZfWs8f
aTnjhFQZ99IfMW9ArOzWS1q5Gcq6/mlaDQFexuVUYnK3tEQyL3Zz7efuvwz/ZqCiNLNNPAtxE4jE
5ezN8xC/eGQvHgM8rlcgvdYHtKt9qXLilYaqCakH+SRSkqM9fY76hkGfYx2mtX0fFXHGJZqrdJu/
5aO3kK3FNiRmP7G88X27O4jOTji6KS6ipPqBHGkeTAeE2oJUPPKM6tJow9lyiLUWhM6iPb+fMzS5
sUXDCY3FjD0vgjaJou6AS4imrdfPur+AhkTH3I/LhQ13xQOnbqYhNpmsQc28lo9DTQAvXrERJQpx
dqowIFwSe2VuqaScjEY+zHcz3wM8bT5Wy1m9MOfdFokHjaZrx/2yjG6Y2muUVu8erMVDvSAqsY2Y
shG9nZ5XX6Ly3bCmeOWHRaVijKQNlZvyBF1h7eI1iP3xVSv/Sa8Vke7q72Vt7Yu68QHfyiRKwIv2
xBoz7tUI+DJvSo9fy/V/ppx2pqYc/y2D9Va3TD19pf5hlA0ql++Htjog2yikKAXazkThbllaUlCJ
izBzpGQVI5Hd2jb/hgTphJDnXKwWywOGPsZiG+yc1d4gpeNITi0PYbKhNKd0ORVr8Z8zFq9lKT6K
VJ9O6rV+0UYcGprEU11tY5ukAf+/qDigN4bIQ7IzEoYRefiI4H2c5mdRq+Yi589iWNYwYXNHjq/x
2Qu1hrR2eWCv3n9jxdxcwyQW5XbMXieWOFBWRe6sAiBMKMma8h23vfVn6R0LXlS6kTmTh9KW9yjK
e2gORJ7n9XpDuVlg6goZqm0b9BjRRWwSeMoGyGFw2Wb2v1Wjok2WXFAJQd2G1pvnzhA2Qxx1JP+V
7HnucizQCEnee5OKFozEaew4KA0s1oGry5PJEueZEvgHc0Wy02wM1kg6oG51GhI6MvS4nhUWP7I0
nPNa+p9anv/kfCDDrJXHxDD5CzNmhtOAvXPpzbsl4c5RejJEy+C/snM46dNNThPxIQXthFZ9EI8J
7VhfVVBmOeCY6bEXqwkrDZFzx9woqrHFCeJx9tlA1qXT1X/D4i6hbCyAzNiosooUqIJUIYqSo776
TLIn9ZpBQp0YQoS9w46vpcnMtC/4wZm+Qihz1XLQij7UoKkiWASS2hN/JBP9w83HD3pf9DnwRQmi
A6qzpuCmJgaBpd4e42LFZ4MQPqSq/0pl9emsOfGYBdJwQxbvg944IVnwgItBPFHLcBlMZnvU5uFd
xEQtisrh7zUO4AKo/EmuDCvziTyX7QOz3op5+Y+2EeFr13gRH/lFY+R11k3rH51c5Pjo4f6PsfPa
rRxLs/SrNPKeNXvTE+isi+P9OZKOTMQNIRf0npvu6edjVE2jKrsxM0BCSEEKSceQ+zdrfatlKdWb
p67O6i3McARW1hqI6MkOyZi2cW14VvZKzCahi1r7DI9nWE4KbJiTkfAUSzhU8VPb2eyckL1BqaMm
nhM52oAZCuCwtZpB5LbIybMv5xh5W3/L2Y2aBo2vEjUpHOptCsOTYw3gk/Vii5LqzZfFD4vgApiJ
2rJEh2hgNV1OeBzXeUMSQaSF69B41/Vs3IWT/rNX1mM/DMmsAOX3S2rLwZlZvuOOXJvHyG2tfTkM
zPHaU89ecIHFRUCaC1eibK6iGLWlJMaKq4wrLCicBB1WEh9KMdxljoxU+vLFIdinaXn4g41tig3E
nenptmxYW2tdRYxBR+5zCdt+VGQ1DkhvjKAGI20Uz3bS7GAupesh9RAdHDtDJyjCqbZcHONqym02
pUZyqGW1bnp2GbZc6REDgxhFJw6EvVVOX2k6X1U4QYo0ok71Vbtr9f5nGtzBFXyaboNxpmtjctCM
gymYl4WIh05KZOCkEwBRbLEumnsJ0bxCbEeaOtTjFw70FkEu9yh1rA3rLGItxQrDpEiGoB1iSbcM
/yRaVwbPOjske+XlxXeHZfqeT3AZp4qpgGN2rHQjB2lqP23JaKlBc1AVD/XPQTU4WgvGgMrX+pkH
MC5LS3LiubxFgVs+5646eyslKGF7X7l7E1raMWOvRdygTygefk+/IkG0EIvK9NKdHIpmaVbtdDKS
YFUMnrnGL/zluL27m5Lw3AXs7OvCs9aKMTHks4FVkkZUyoSbDOfR1NMZu5+9URtrOxFnl93JIoTy
Ss4FA4KqDzhUOX63VkAmjq8ygJytj/EsA7RaOWcRhsW6jUmlRccujijHdiJBFjB62X7UrG/pUzKl
JvfnyKCTbtMFQqJwzZS0ZjeBrjvJAnPpVSmkGxxDYQl7PySodnIIcPF1Q6PYMEk18b1balg/rGie
7WWXtkS37JTmGyLKXwGbabZN3LW7DPsT69RtA9qLOTOKspp41zJAkMHcSFNTvSuGaQMxyjrh0Xwk
2Jyt2Wj+JC8GWhsueNbJxB89KtUE+2x+u1iJAC3NgZdIikKz17J1Kgg5Ap616sHh4PHPzr7JcQMD
360iczn7dYuRtCStWaouZSc7Rm9FauTbaRjQeFXiXIqOOJSARN3Ee6CCwEcL4krVnMcOUXoaYDWW
5M0OM1THcCvfU4nTITTDe27GSydGis788eA31h3Hk7k2UxD4Tv/WZuyyGKWRTGm2nLNEsNW5R0o6
EqBGgOvWm4Zhyr20LrA0X5RW0sK5Ae5t1rxGfoHvnLK/JECH1BaEzVBAFtw/3kKdkI6eNWSO/H9F
wOyURD+aHpPPMPAeR/7hX5O2fiba8qFLbGtFahV+s3PluOcm+ehKXCQWioa2ya6lHl5w8WKudoVY
VV3iHRAOcOuI91nLEx6lzqeOyp+RwsgSsw/rZVGaTHptUqV5URmYQf8u7U00bFvd3KGBAnAJhiAP
6LvDyftoJGNBoAERQxlz0YThU84FscpjnWw2VJRNX5grJJcZ1e1cSwicGJHzOLbjm4cQdgkJg0Aa
PV/3bXVGVo6ROfKo/CdCIiLdPyLAF+smNwTLci5/4WBDJfUuS8MPX2mcL1xO2LJ56RDIxisA+FdK
xe/cCNM9oUNKx8c5GExa6OnnTeyPLMJ2HUJNjlv12aGnTbSeCtn5kQ7Dp1eW8EMyuSMU7FNEzKGR
MxFYoqffg0dW1W+NUpFD7iZ0bdC7rT75a5JoIIww+yXEDgK8192anQi1bBFV6jmoMmiW9FlGd9Vo
7ayB4ISg2ff0iLNw/YHD6yHzbTzT4SZsWxTwVMW0xnZGV1yBUbH0YJvn2OXb6Qc8Ot4cPDiakXtv
RZe01CG42tqrre+Lkr2sbyJ5KYzsVxJNSFvUeO4arz5KY/jsZLJv0F4xaW6/SbShJjKYO00p0TcF
Ias0kMs8Y4lvyuwQW8oG/Od1a6V4boezhnydX+3ZSy/iJKK9zjOXgadGul3uPNF42Kw4wSLZBGWl
XnCLLWktEWYwF5rNAdyyo8HaWRUbqDQjo7bKb+lgiZ3TfOGy9Xm4cY8TRKg3mBIIYQSnH/d+xHl8
k3CqU9+ET5qgZq65xTlJHxF2iivEYHBFOOhqNBWjA+0jHbM3LWN8EEXDnfyx/SQsgmudxxyNPAtF
9PXZ+J0pWmgrPdr+IbPoiToyvxghM42YmfyCxFz2igtd1XiMCLPrQuMYxMGanveH7dk3ZdtQdzzy
J4KvaaQ9ZhJr5UTD+El8tD1nWQ/Jo1GE7VqvbJpvIhnt/mbbFbFQE3gl3jpMzPpt6iFdI/OGSXy6
GrTWWQ84QRaNGuZm0ScUphm/zEoXqLNQ34bRsQ3KesXSOFjawwcT7kWlkhcUZUQnqOiXCnP2HRMi
Yyvc1wHC2jG64m1l483YL/AB+WWKYweN7YgQ3XS3InMeW5S5G0MHgVvNChAEoHowyUU/9gu9y756
P8WZQOIOd7qwRlewwfUh+zfODVLeW+b8+BRCkyBTgWKesfov/Nu/pLYtDYEU1p4ldERMI4BcjEP+
E5/Rw2AzJ/eRxPTFvfLtmbk/76VqPCuVNkcXsqFfkHnLiVg030XdyxXilp2gTFzp0GzgjDf5qo7H
x2qPE68DEDsh4vLkkxGUz+l7Z5fBsiiYgFoNt7GuJn1VMZJKR+cig15bj4b/MI75WzX5V95F3Yr2
NVuXNKGKyLelp1PvdgF5lG1OIJ7OPref2n1C8MqSyWbM+wRpxDBLP0JZ7G3hfCcDUsey4w5q92hS
lLuZuSCYaiuaZxWi5g/fo3bCz+SO3TLvH3qvDslgVZeq0H4Mlf3tRQmAgEISfUHAYauLh9qeMPOW
alXZ5qYOeTrIk42DioCfuifhr0EVPukLt+FKNx/QBDyQ6eET6ozUPOQ2KqtiT9rRZcCkyEvl5Wda
wI7Vh6M5WIAHxU6a/tN0+i/fqmgoVO3ysM9ard2Hxk824TBh/ytvwgrZ0WgMg2LvLYqK+jigRo8b
FpBEqxm+eG/t5Dt0WXgN5kZIoDzT+4jDSuln7vXOpoNJQOdqhfiSa04i3oNexRWeGr0HiNNFtWaP
YAU+Y0aHi7EKXzC3Mp9kAz//asfWX8rcOfVW46xH7gbLIfBuPexXpFd7J6QlIB5tdhd4R062ENNV
+GG42A/AiwQGwh/uCMcmycqNlbLN1ft2TZbYrm3ERdkGVrf82YHOg3y9wfPCEJwVIVPsBo2oI9qP
mJ4Tl8mzI6Cu1pb+Arl6l+htS6Q6kG5ekAnn5aZueZS0dzt8xaSEYdshBvKMxqb6BxGlsXa1Yv1v
ugncs+q57GS1KvCwUFcOr8CReS7cSSIxWGYVtULXtw9kdIVrcyaGZPOMSSdfe+m2ETGpBKQzC8Pn
F+Bwz7w1giKWhqb9UBgDETlhaSwa2QYUNN5bxsCNHJ84wFOxZX0fbdGmguvAZ4owSl+6CC9HGvFM
QzlPwBa1DCQIuzjrZfQrKcZvZPuXzMTkE6RLFOPNpe3UI1HBVze3KbRwzXlczwtDl9nCxM+NXGm+
3BEu99GmdFLaUoPEMR4ephMLQZpRsLMfz9XoHVxB9AYDHShPBN5Na78IvkefvbATDC9mFK6KGv9i
hmqgH+Mtt6NbagL3drsLqvoV2sdrpNWvieVsgyJLt/hTWMcZ/P0NBS3tS7QVBuCeLtkZWon0vCms
deNgFamSHJGw9c5WpwXXp7N860mBcZAiRWPcrqqx8HadTtEC6RcfmPSBLkc4ZGwLVF6WaSuyGB2w
KznhVQZEZ92K12H11dnTu8vOus7jb2noJCh17DhbC66lW3FtgMOk2KvxcoxOSFxxG66hhngOL4ZE
rruie8+gQdIGlJb5LdsECXBsv9kjRlqUd/VWYGG8FGjd7dTpOG7deD0Cwc806GFGkLMjTpEFjc3k
71OVXCossCu2ZqeGW1cgtexclCTWh7YbHvra7B7DFCuuxqqBbtBba4Rlb2GH7MsKdoFXVgToNXCO
LKW9TD1xJVqVvbZZNz0bCHu4ZWSRQRlMqs9aY4y20Zv2lbDKgxZl/pt3dOE7bBPlm4fx4Kar5Kk2
jPqdYLNbpLL46H900C5wLGMNRS4j973FutnUSK5EBJ5piIlyP11j7Nmg0gpOqvKWLQiDg9lYEnlI
KNe5FZNqlKUwFFjJhXhtwdG8hgrUIE+8QZmuXQ2LSTf53dfAgHnqqi6cWWDZlpHSlNRsvSJOoHRC
IxEO5DjhUYUoH6AOl7Lc407/QLPv8TdZz/TqEGVYNSeVyHjGlLmPrQcprfIUYA5bKRIIoHS68dGy
03tr0aIP6PazIrmCW+OTYXis87y/Q7Szl/D/HFZPCVL9yG6OTmifBZ3PCeHVsrAC7Zx61DyMTo1j
XbWrgQxzMjk3g48Fzc2Y6NddJi61TgGK4IlDMcCYj4chIZO+nM66oKXQpvFZ9Q8zwiaJzdcJrP0T
IwIsyr13yoiIjkZT2+IwjVY16EWCz5JhG7KBHnR9Wo5t1p4KaX4GfWbuNCORaDx981SgAFpkrnkz
aqgpr6EdNA8sU8J1pafdmpQJGC9KpE8hkvk8sTAlRF7+ONAWVyloC0va3lEf2KU6hAQu6NfDYyEz
7qT9PaKLuaaTY14wMZAB5N0nLsPjxKgtlf4uZZMNJR9NtPLRGeOuVDcCcnKsYSyuMCa9x/FwNa1u
AJneZ6s+Q+Iz05WhD/krp2FggvybZYtpXOzUqChDmG2hAbogqSBULfQ/XfWTOHdtrXntoaCPXBRN
6e2FC0IL9WSwTgqCzWK76S+5bd2jOvdPmYyapROEP+qY9RBQN3q2CSzW6Lj8zMZkqNYg2Wxqa9tY
DCZCMi/YQo5v4EluXqTSo9e2S8NnkKNdSKE+kYzXb6WP9NJM488umx5UVk2nuOA+30aZvfRHYx0h
pa4HME+hy1tS15xxH9ggGVncAl/7BUCrOtg5s11FpbiVxZChxB/e6sKPrxZ+tc1g5Q1chCJ114ab
tzvcs2iedad6pG9l7mqC/W1E/gGfpOf27LmXzaSJD8g5+TGH5BSbOUnt7OG2mafmgAQPc5/+Bjfq
xddRgXTCPPW8Fjc/8xlXhDJfjcXsfnC5w/pRYK6D6sRlL3qau2QctJuXY8gSTX3skvBCFeZfUv8U
gRMgG7dKjhHFNq+vvcMCu5Ii/On36VOgMBQR2wDhwgKxmHXGL5HSiURCvRii7o6hfGtHmcHU6tVr
YoBXSISPtZeJvOPTkwi9PbdGtc7xGy9RuLV724vpz4rykBeWOnetOTxYeUg9A9orHCjHa48uE+cs
u/qyh9BgsqLMhdmdutLZcRzqZ9mTP4wFfY926qAz4zQmWfwU4bh0fjjuJ94j8yo0qASQ4+Su6+Pk
yoAx7l2C8KLaY+s9cKXm1hdRANXOM4h4pn5/9K08P/WIbmBIVMuM0eaLp5H4hnt+WjlFQrR4PzlX
V/CGhAEjAc5Mw6qrm+/OlK8s3N29ldbFSrpM2SNrFsbHCL0mFNklEheXWPArcrOv1s/lVreTc9lO
wdUZv2pdEw9aIVe5Cg26X+YMYaHksdbI+ckogRdTNnu6iuKB4eDXmBkpMdYBXZo3dhiLesTN+kZL
AvxSbXwvPSgtldcgCNfABnB2cuKQ/fqdTUm8o/CLsQNq+SWZjsHsaCUPGiEM9e8iN4L+4sXlMdG6
F9ZZ3S5yza2IM++gzx5GD4k4HVu8NNIJyQF04JairuItt/2VtMMirw0mgPFX2fT90RYRJXHrOtvC
Z7QXGlp/zarwl7Dr9txbhrhDeMB/MhlMwwN9N1M29xakowWjS+pFsryXupGNe6nB7xrFJC8B3VJn
pRgE2ZeubB+5rIkAZpkw1F91sWlc7XKlRrIaRyd/xB+DcBQ1MyV5siXAh/L6H0NNhn2zIFU2ATbd
2l9InZ03w6kL5sNs47oAo4EL9MRuaM/RvEqd3KpGB8dZ1ramOLXutXFAuUCagpwbPbRO511/v1ck
lPD9byenpSyUWNqz3vA/IDXeOZE2EFPcZW5rxob194ducK+SrVR7PXL6gzDQUYZhz2S+QFk6hshj
DU4hj/ByRN8pVeg0766G8UAO0CZA64TOx3gpsD9NYhaggHV+Uoiqu854DEZH/6Q0KvWyO5glrEwB
SwxEHO/tyfSmdxDHMzg4INvUJ6TMw5JfE6O3sGtZP6Rj/FKR+FdMAk4Zm/mlXaofsTG8xorsTlk4
T70bWodpQppg958oET/AQYmtZMeyQOGerONUNvupj3eTzKwDfmW5bXvjxxDXWPqc4kDFMK38Ujz1
CpOfrKzi5LiMXmWvt2vXDF71AZarUTBA0jPWVhlWKcLXGZUkfbOk2iQLN2GMMhEau41DzYWzUt5D
YoJ3VeG3jKOyGv3Y6B1/f8CUuu4LkP+6FxjPtWKglxBXf8r84lCmOp5BDR1GNvn1uhtIwBGiKfkt
pb1PNPZxfkxWetfqSBtbbzh0cq+jTtn5dsT6buahCA8vawGZBQ0xE1rdQKLOpPjZTmM0mUN0U00r
YekS/8nG921Ie3drul+tzdGCegVsnu7dvL62MBWQd1UxByVX2gaHhFmGLEltl+TRU5tqJYjo5MdY
K+1Wldw8/YGs6S5/sv1pFuYOJjjTiFBuMYcjs/2dkqPe5p+uO4h9LgMQKsxdu6bbNR7wgbiDiWcE
TOTzmoUeEVhbj+nyZWz0ClWeOxztlhWW2QXHJkR7XbUyPXR69Yt7tkq75NlURbjJB/qT1vQOQyC/
TQ+lPSsma+l7Zbs224Fxa3EZfJf8dvShOLO3lRezmR7x7MIoRNSC3D8gb2cXVtZPvw0yhtVCnEPk
1+RRbWSK79W1EJwg2A5TIl2waHkjZL9azdqh/Ig4yuUFvybCWw1D+LOVzqvmsISB6o1HMaCobwO3
umZd9wqwjw7B2pDD1n04HjocNC3pPcPqSeMrCToUxSlWNBNBk9kPZntgu4zBro5Pmeo+7b5/J1e5
XzFJ7m+ovYeu7e499exY1UOPqVLeVZnbBJdZxkn13TFu0M0DnO2BzCjjnnaHijE1WoUGmZXsp6vv
cuZi25dry4xAFMpaX5FZWswGSXT5g7CvOd6q5YDbJO4Sg7GvrqFLtd0jDemHBDXSF8rb50NFT660
OSJIC98bF6UMOjWu99A5N8iyQOz8DDP/JW/bemsqt9unFqtA6dho/13SKlKDO4/tgb8dnO2ADhQt
VZXh4SPV13gQ40SeiMWg261te9uM+bodW2vVMbC89Ilxy/rIfCLzinVsT1Jm0FAWTvuscpyVN8nh
1lpusdEBIyJwQMLlJD8NaoXLBKycqs5SLxbwflwUcIkaDuE5NPXaC6S7xTjfx7uuP7j4wailgoMn
ww1wmFvfhwhK4vHCQpipUI2zRfPt+sRy7VDbGvHGpVUd3AqaqG5l2TIRtLfRSKGKZ6Q6qTgqtgb5
lgCjJFPXpkpPYD2CBWCnbAs9ARHNYJQ3YGnVbUhw1zqB/iQVsg4zxvlA1Ht0hH7H6TmOZFobiTii
aVTANeWN/OzsYOQPST4Wx0DMNq5KzQv8divMjEDLKW+XSX93QjLu2gQdlpPaP60ixvMVNwew3auR
YfvexgMxZXF2pBXm7SLSV+HACLCSZEeOTI4cnqXAXDzYU36glRd7SMrGxlTZeyat9GRbhtxrvdx2
PRtOkEssIO2BlKkS/xnOzmGR5ihkDO+kFHw5q/UvkceFh8iDuD38cWcaKndVe4Fi3SCnVWkQRkgj
hVOworlonXdlRE+MhtRmCsn1Zf10xtL6YJmiuFNW4qaVJ6QxiCjKHNFVrsrd0JbPuSJgzh497njS
D49hUX5FmOKh8UDQ6AYMFYnhPDAwCA4kwf5gi8AkVYSneEyruz2n3iOLL0bR71ItO2QduOshKC+j
Ly9u09qfY3JKUbLqycRCOTibWdscu6m9YcyGDtHrr8wCdzmDrgSPJ/N/gL61be0Hp78SZnYsqng/
jV61Dah4l3gPHTqIo8E2lDeK0g9CdrtYl+oho0htHfnUpJ11kGOyNxRNjOwNDO9hcMoSC3xfR5WR
DVnzYCM9wMeukGn4mPdKDyaC5q0V9wiwUt5IFDgfDD3RVjR97c5MdnYGsG2woT0BMg4PVhZwrWaM
XeKwv9t+Deai2RcxyG5Ry/FsByLGvRxV9IKsDqoKWZRvjCes41s9Qa7m2sF4SQ3R7SVPsIluEd+S
xaWsF9H59we/rrdktfZ7CpHsFOcTSqgYSzweSwJ+YmefZfjtszEbl64KBkbv6Q17g39UsXoWdmOc
/Kg7j3DYdyaj2h2RCb+E2TjbdCCTZdKwdLYirl4Y3HIQOkcVlN5PpapxEfAvIic7+u0sLGYDu5np
9BCYoRaXRFEMFZVlPw+bARSs0YAymTddeWosshfHtDzoZVYzGoaPamIPx5MFEFGj2MQj3S8j9oZh
PZ58pBZdT2wwOmcDTk7hbb0cho4feHcT1upTosk1bvA3ZAMgSHFeHWoXzIlDrO0gLlJjutO7rr4Y
J+L7fASh3Hzo2+3ZFN+ZB8Ldk0c5GAEoya5h4AX4wARiOFp8OxV5wKTZIG2iIj8eb0O4IhP3bhf2
fcSXTeqyGRyiufkXfXH0ahkBJhByk5l4p/WsDFbuUB89uy+CBcS1KDzEGWmlixyyj5NCt4ucRuwp
W6vVrAS18mk9WeZ98vrxyR3pk9kl2zenwXzv12rvo1TeKncY3xqR3InkkA+2fsTS0xz8CvYo079q
l9jcoMJy6JZmjXqMs2lAgiaxM9teeGA4HGC1Atbt4Xt4ExJty8C5iR6GwEOGE7eWnPFyVbrRJauG
8KnpVQ8CDtRvY4wojz1kukxLv+j45c4TWHoaS+UrvYqfGf6juMtS9VKiNjrzI3a6VfzC4ZZsALrN
goNiuKT5lQFztYLIzYUUd1O9UrZAgmvPLhArbRZGD2MAOdJhrCJMkebsCcA8vhEj65lu8l/7dE58
rULSZDKcpHrDB+E4wyuNLj+wWIed2W71eMjuJiulPuStVQie3ESx7UkJDl+KIIbFoySs1jnkosCJ
FbhtcaYGQMy+rYsWTQbAFQTu3fSzG00sa919kiRqhsz3Tu04I3KIBRcx4mafPfaagDQyQ8c2WeWh
FSyJrh4PfhqQ2jDARsBKe5h8jIdIzokw8Wu8tN7DGBryR1lums6uf3pTX+NgEASXGEXzk5D63MVx
70joNDHQtmUYgy0KjGHA1yqtn5jYwSCSWS8mKEz6BEZpUBFjKqvQSfKyQ8Rgpf2G/6xK6uoHIFy1
txy4KQOhegYtB0etM9EMVEjLXdYSSnL5tdpAVVb63zo5Gw5cdiYCg71PQwdVfJrexjwrr+TEiIcg
MDeMUTae5Zf3oG/pumfdWYXuNq6c+FHDMpHrfgyTi21te0fwp/+AYH9k5e7cZaa9mEq8errW3JAw
QU/B85M3urNvC5Sl0vfiY9kA7wwsAmatoTpPqaE9zyK4ZWu63/XoiLPndWoV5xZhIFICJ+zVU4bH
hHqUU2+MtUsUhdwkmvg09DFOU8TgF1dwLEq3Rs03YSczcctPn5auy6WEmfSjr/FbR5xDUVLAWSKI
dV2DGyCP3URpEfvjiw5hBFVUo8nw+vuDN3ovvkQTzAZWrHRBUh6HK1nrAIwShoqgBdlsIV04JCwQ
rj5obxJx/X3fE5ODuylG8YAaQmMNvC67pN8TL7J32UA9clUwIaF5Yl3Ewr3wEBCywt+2BrxDTXF9
dHSCe3uEPqN33yiUmqcyhNPHvukQmJG+Mvuy+kGKATs71wFL1+pUiPicql65hyaaNEDU38qx0o8o
jMiMmFFHjjL6nU3G0KYsYtybjVatI638YszRHPrELddo97pbAKZobWHa2qIDwfKf6MUzb394vNZ9
NDJtPdhcjINSA9d5mOxlWpgPEgfRItZNb4vgSD/rwJY6s/COwj0Y5mic2bOWp0kfd15kIctyOUMD
zTiHRvtuET50Z3+Gu6UaT+OUeytjlN6ethJb7WB/jLFjbETQPzo9T5tuk0LfZhhrnU592PNAp84B
QLgxsQDWCDbOgQWybKtsuDUOJ3lWHTtU0qhZqRxCpmzIfZ4ppD8znDTbOqNKhLgg2cReo8oE5AY6
aKXX4mpWjKUpGtjSkqLTvrffkdUjKKfZe3DUsLdZTp87wEQL0dyKUIelpNloLyS8q6aJHiBJjDu9
zNEC4QamUb3IMYAK1lR0IxaJqBLQVBF635aZ248dN2EEY2wfkfQsRO2DbqLs3Eyi7S6R3vRH2YW3
vIi/0gDu+mi6VCh0zFgER4QDtVjHyEFXlhHts6Jkch83HMKoAozKZIM6uFv0kj1q0pTk2SkLNkWk
dgSQosAz4nTc/Obw4+eqTi1sIvZwWDnRLBxKl3jh0acBxC/5mKv42RKDd/eQhzKar03K5UaxzdcF
AgqJeA3yJfqQgcnaCsPYrE/Dxu3UoX5DCbPj7hquGj5jEF7+AvsSH1vkKAtb6eGdWZLEWw8+Ucjk
4jqWT98VZhv87mvFHu53jePqAASIiWXtJibjqNUV6qf5/4D3vqq+iXebyeGO3kvg1prGeSVSkBgK
S+RBULZTNPhsifAudhF6Ft1iLZH4oG492HWyLs44SpqDZ+i8nGIPNSF71I2CWA6zveogQjHY4Wud
jGinRHUpf3Vl/NEO8JIdM0RgJOuj1o1Yy/lTDrndbZje7oJSa96sDimdNhlQ/y3upmWg8oPK8rVe
qO4W9pGGxz/GPI4aJzJgYGrTYdJh0Hhh4SxlOfmHwmee25jgaMifnA6BcjC5Tkx9WzdmZlkzDY6x
0+nUCO95jdSkHYp3Vgj5CYVKtdEYjJ4iLptjLIS10bu6fMSCvnez6qMFz/JZZeeEW/5dCPsB5Gp0
HaT/00cJuifo4lUryhbnUtvsY9D9q66DixDVtcNMAi6CVYvmoqRXPTi68YWCXd6F3+wJFyk2Rl7Z
66ho3Xv3PU6WvXPCNFpILX8ucjU9IzvAOVa050lLio3dTMH/I2BF/vesE8ei0bLJeDLI5vP+knXC
k6cJ4br5ztKxB1bmzIIrGd4ntV6tqnZ8dacAerQZPOLUp2qcmreYenip5iLVwwhwomlmC16mDtAw
zIAK1U0n4apwb/8d3vG//i1Iu/n7f/L5Z1HSVgRh+5dP/34vMv77z/nf/Nf3/Pu/+Ps5+qyLpvjV
/l+/a/tdXN6ZIP71m/7tJ/Pb//nXrd7b93/7ZJ23UTs+KI7dx+9Gpe3vvyL4Lubv/P/94n98//4p
97H8/vOPT1Cm7fzTSGfP//jnl/Zff/4hbf1fUk7mn//PL84P4M8/zu8Uju17Hn3/t3/0/d60f/6h
mX9zdcd2CH1xDIscXZOf13///pJ0/iZs25Iu7YRle8Tb//EfeVG34Z9/6M7fdM/F7CE4l2aUO4Gm
TaHmL0nzb460LJOgKRd64Pyl//Pwb/8IDvnH68bT8c/P/zUfff71GJ0w++bzw7Moqjwifg1LOJ7j
YQn7S0pjYMJgcELx1taDwR0ntR5qw3zMaPCojsLLPFC95hVNtglr5D2UwVcQy2CXiUjHedjHzVEj
3uKSEZR3SlpyFjQn2I6O/6R3tv5slc6FNIjk5oKj3jgBjQ4YyqIXL5Hr6wfXg8WQKf/YB/10jq1U
Ry2ml4dKHQoGbz/KXhtxEvi4hW3PZR7O3sGNxnebIR5jp2veAZBoepa6//Ii/k/PivGXfF6eF9sU
UkqXC9M2bWN+Af41d6XQNeblWXhBw3wbdOeL8e0msU1rb2nqeQiDcTkY9oB20EYHDu0rU2W8tSAE
Uc5E6wFUNjoG/WgZDMqmNmUSHNRvQdmcYyeJLogqnu3KQ+etyc/CZaRcusOh5ThD1vll2niV9fi1
0g2xZAg3rNh0boSVFxfdZ1jga+YtzHgKqoRh1JBN4Rki1Aj0GD+9/dv+JcV8gDKFtp0BHOVQgigt
MQo52nWS8d1pDIap9AoyRzg1QTlBb2pukO7tWtul+mUqEJLrcOx9uHZhhqkqliOIDgu5EJHkP5Xh
vDo18n8gAx8+yb9r6CMczVTVfZSswi55n1l2Q8Uozr+peGDQEZTn0W5f0l6a65zkAKjkMZiXGBNv
QbrPkDDOH74I433JovJRnxDeugCZErN21x2HyqIlEpwvp3sb25VfjmqZgnCTOUqOvOkWaYasPi7b
baCDkGkpKznaw6Uj2bXpfX+xhhRN4CSHPe33tteaQwueCogFw35lz6ZTl2mWnhtIumts98Wsfx47
/VeqInAwQH+Ej6o9ZsC+aRTPS8n2awsEyFty0jB5rq9jnA5X9n7ZxmTiRIAEDg5C491yepWNSCmG
eh3DW3Oe4hrQroj+N2XnteS2smXbL0JEwiNf6QmyvNcLQlJJ8C7h8fU9gNrnVPeJjhu3H4QAQIpk
0SAz15pzzOxQGc42tsh2UkmGQMCDgSbmdlMO8680CYnBiv1Qes2x1Gexw06AXMmxTx38qoGICjVX
VJAAKEZgOPk1YNyy3Gb5ElAvzY/hnZc6wU2FCgk9xK3hds1xUXRTj+DvzSi3nzIHEwEmIgLaBgoH
8y81eI/Cc05Yv0GiOuRcjGZubmR/xJjOzI8kYDCrpos1bT9Z6cGOzQF7L8krKWv/U6MbL4zhId4Z
+pTSBg3dThF6BkxtGC1Kp7wgu4Qd0rIkN5k7+fBHsiMck1uvD9WJCymFp5DZlf6aa/F8Fg45oxil
EQYHZB/MLmxLi946ZSOmPA4tqJ2x2vhj6AuZ2eMULqmT6XPIcp2l55ZeK21tEiBQQmxKfcr3Efay
Yx9Ev+UQI1i/LQdDvE9p5e7xU/yFSNbum4pI5JRlP6jX4trNoHtFE/9A/RIdwkgg6sDjBe0gwVxa
t39kFeobPWcBw0Xq6BgmpLbCCW+8BuYQAp3u0iTNoVQoLU2ruC9C+VOZdf+TgC4LRbhm3SbprVuX
jT/LiIzXqTvlisoDuFGfRizU8IHWvcaqjiLmQRkKhANln0yJgwOt5NhonQmdu3PPIbrbmyStFj29
dmk9i9SgPij3fak99ql36SQYqrKHw6Hn8oLc8xmXjbYPunvSdaZNmkMumliCmlnFI1ZQ/OvafZ1E
xeS0pLmMUxq2botp1dboteF901AAkkWJfjmzli91ZBwBRT2Usf3eeIX1rCtGFguN7BignwLFtDw9
Vh4mpFwavXOPpBPCq3ytG65IfWHDa0cqMU3pfGfk4QtrTCrc03TAJu03KHpQwxB7kJsxy8Dhsc4F
yAeRXmoU46LN3D3+BbwYlEx3MLb9nJ6SY3qkJtAGaT0yoEsCZraDGR9y1JUdFchN3dc/RkuxUov+
4oACGc7iFXYAVTHNuQP8CJe0uhsbiPpNe2BOMG4qEy31RNxB5jroyeDHsRgImYNb6j2PzGFXNtpB
pjiGMzre4aKEiCMdPPPwoy7R2AmdNRXmlV1IFBMKGX3jhCZCR83IDlwu4bhJ1lu/k3y4q92Jtlh9
o2IkufXg4f9oxXgMa+8tErV2YoB/0FwAUpr6yRoDYSOnt/1iBhzS9wrqlj9nwsO501zQq+MKD1ii
tcGnocHLMWkHI9vH/0ewCPAUPzZ/lDKAeQA+bIsACtVK3sfnuXKQApjDFcGzRnZR/jtFYD5J7y/V
Q5ZZpmUC3p/DytuULvrmIYjTJwo0cPgtnXFMAqmDjXWLUcK4xUaxQ8fekFGT6UcvyG5wfnDlq1md
kADpJ6QN1UmtUAuJjhSnuzia1d5y53QLBXHejiJhte8p7dIV5r7ONd+eACg7IrX2bYtgtTT1FvWW
utf6fDinMeDfpMLbipiKQD/aNEFKRW3AMbn3kCxgOaB4i+H6VOrVT9tyimM5CvfUMDKWXLeG0kVh
H025b+TzMTGFs7fn4nmunwe3lhvPHf4i01gS/jDOY/IfYha0nhaRj57bgvb8OOebTGTJqatJoqxN
52zGPyZ+Epu+o+9j6eEPOcEwD0YnujRgdA7aGDwbmr1MduIDgkuDhmgwHPOMAvLQTr+odunMB9gE
rqXfWuD9Zo3KWjZSfdTrxLgtY+ldGzSDCT8+JLix1hh0qzFJzlweag+TgiZx5NkWatOG9dLFUNWf
3FTez54JChAjRG1hf6217uz2NsFpfX3KlF1BtnDzTWN2QBxM7TMaQfzDfTHj0L7JF2pGE7p7t+Z9
nbi43BqlKkh2Si0QW1ID7melF3Q3gP+ghqKLZVkKwh46eY8rMvMKv3WNDG2fnZb+VHSvWFCjA5Ir
8PiGcD+UFfKhaPRNl8GnKv2mD0vfXPbyNn3LJ4gq66lyDI1zrC4TRQWGecw7NpZhkjt57XRBfHpe
EHcvY+JRdltUsfHyjOumb9rSpxBP6bjvTrPCsLtdbxiXG1i9d5VlndcDkebPmRX+GSCd07/Rd1Ty
Z9+U5UzyaegtV4WQ4dx8q9aMhOXvWx/dXPZEp78XTRDglzzO9oP0nHRPiCIpVtJEUIjKsnODPbV2
1IKLoCYNDV7hsvl6IRjBDqU7vhae/ZYasCIaMTyYMa2IU5ywNgSme9OdiBsvd1x1Sur0dnHqigQZ
mPE6ppBCW63mDV82Q969oE0wSZRidMf7fXW0AIhCZfb+umkq8yXMnOwgDX0+g8UtihoQyrIJEB75
EG8pWXvuL9TT4HNmhBR1P/FDMF0SFZIMekSMRaNqu3gx40Ipw9HFGfCLmrJRFdo365uidzVsvIGi
m5+B26O57bx/fzTrXdZ3cD1npGAVlIKAFrn2wgPZgKRGTBI5JfM46TIdqCdUQlbJcdjcqg5nRx2j
pm7djqnidJRjLE7r20nxB3JRboPDRqUp9uu7bdgkc0HcdHfrYdYYDLdmeaH6zoRj/etBhL17WS/3
0xD984bohjmS4Vr8ibCEHFTm/cmd8XUK+/mg6ZB/PdRF20ID6uzmA2zF9RPIK+zgZUdPbbDEGTse
tszUD3WpvjZ03puvPcNqrywSX6RUDwZlqa3uEjlhwGJDRoNgAsNabnqo6un1NJFb+2iTaz8BZncq
Y2Y365EB3Rgzb8N8YN1mQufV5fFVozYX8O3jZwSwxe1C1HululZlDpra0uWG36yG6ViM/roJVCV3
/MAZz+0HcSQQD9IWDTau42ZV7vJqIg9BH5Tf1bby171xubXRif/OAxgRBkrrC8Lcj2SB/k/J0PkO
lMdsY3WsMWo6JOvVYP3Ev344XBcCQSmOCe4NKJrGhxD24kK2400rL+uTF78JCKlRTE/vxjC9WGAd
b5E35EflAbBwwpCaH4Pzrgw8CltEjxgI3uz2FkpzvIjiDFKEiCzhxnVjQri5dfXgWBNUjLtKHIu2
UJg2SyBCpXG7blLsyl97Vbyfer34OqA5M+wo72PPWu4QaQTeORC5aCFzKGd5S2ZHSsvMHG4jh05x
lqU/NNHZp7l0WEOtN0hK2Tc077/vtd5VnyOEapGDhpAYu6+7rjd4HXEPSmSKSTltVs0ambtSCn2n
A/CZWRhO7HAuH2cve1hP14jdYDORPbUe4k1/lX1WP1hRmT/AVQFVzH9WlE8P5UD6Yyn17N0EYlEd
aq0sIDBSTh+kqK5uS+Lq9+F6blpuWPeYMX2aBsKo9R7rfdfz3//h+5yY5OcIC+RA2fUceDDyotpp
t8wJd5UkUYhJ0IlmYHaky/qT7pAFz3RTCxI2qiT7lLN2Nrrkmpgh0QEedrX1iRivYvz5cw6zssK0
mL/2QHC2maJZUmh1eDJT7y5gIpyB/vRVcxy1JNvFefgzbq372q0YVnNgIMb0ODU29VwZ1H47auDe
tBczLhHJsEqdEePv61jD6Klu8sAG+Zk5SCmg6VdBSmRbEiYHKyZHiUrvo5kFwZEs6xxiJJ/x96ae
tdcE9cNRT0zEe7Y8FXRz9SB/9AZcwAFuhU0Ou76j6YKZhaowKVA2vrz2k4QRHB9heUefh8sdNMc8
v6/HglVEF+7MkTG77VvE6/F1GoZ7w0bts6lbovZcwzqyyPuD/ZYOs028D/GVlfKdCXKP11v9vo8Q
UgzoqSbWX7ULWWtknrJKA9pxlucAs+Mws+6PEjiuFiYMTK7G0hOBd11t406ekND9zCbiSQuBjzPP
o2Fv9ltb0fHtsahPsLs2qsxIhpTiRLX2UiWA6tWy4a2PfNdC/+1ItLiS9JmIuNkql/UZ84tx5JL0
PGpZhTWI9bC1fD3nRe+f9FOBf6DZRQG8+ZrZJSuFDomRJftN5Q6nuJRnK4nfc8NN6deI5NT08y16
HPOaQu1gruOSeEpUDAKshwgfxmnWsEXzgluyXsDKr5uqhUgaV3whOIMJ5wTE1doH0/hoDjasmqWk
rs8NQVsTX4wZ4Yyv0A4Pg/FcGLN3TKMOGwkRs9c5R2cRWCA8YJLxKuOLwcgx6tZzPS92xAKbdymN
XaO58rx+u0WXVheR/y507beIgHqpqtiLOK3OOn1ALyNeBeUgpZRM+OaUTKwERgpFDiFzI3CBeHnq
ZJGB18uL9whUofAFwSC17vtRe1r+pQSfntyZfIdONie7g0gKoosGYSWfoZ1gJONALe/rXKg/1ngz
xUix8gblhjY37nUuexY4wFrQ1Lc3bmb6cPCSs8v8/uq0dXpNuGAu1C8eBYesoTMLpToP36tI91rG
9MR1+cjHApW7Jn9MdO4Ogh/6ZrDzZF9UFvFPZMZd9WVDwX+HBLP0UTFV11SroIcFEAKzuGD2vmDi
INZL8MzgrshACLTkb++BEjDJrPNkj/lCnz6hBRxJF1SHxU5dExt9MaNUXMPCMHwn4d2JH2iUo94o
xpBwbgp4zCUpugAxgJxGb8l09sXyPoth+uU57mHuAAY4Afx3ZbIa7Pq/CJ9AYjgXxxxCvybOxU76
Fy9vP5evo0yKZ9sYMFQv4gJwvmiuE/E8mxRfuhJsQ9plO8kMkFWH2M9Ie3tTNtdx2YgmSo+zEb/i
Y39wsoyrR+idEsvQkYdy5RHkzJFvJqEcxk8SK/ipooCGPvsNfzXErzp9MkLnjvnOXs+jz2aAuhxq
86/g1WgRZSnjBKwXFU5ZVjgGgMAGaLo2znjSiQBB7+B9aIF511hWgHEazQdQzpdqrJzjaoxhLYXK
rE2D67oX0vTYaVMdbNdDu2R1HRbZT6+afusw7K7fGxEWwxXF8z/n5mWmjD/s/H0PyhuAe+P0XCP5
QbPlvVkqlztmA2Auf1hj2+7NhEDxucL3Z7aQiEpiPpbfVUpuc4/paGs6ZHUtySQz1CEYc8lrDp7+
MIoMXp1N7B8BiBQgzV+5BehozOrb1mvesVXWdFmny6y7E10d8JrkfTxqWpheK2XZMC2ImGshOUee
Zh4t3rm+C+VO4cPAxMgVwHbie/qb6N1oBhJIA/jOaGE2OhhYCPeG8RU6kBJnnUDlaXkj9HkYri5x
8dq8pNctRKcE9CT2CmyaznBNnGS82rBL/bTI995YXogkcXYh16RBAb02q0btuSzYQruOUpWnMTN/
NHFXISTrdmVPhhnNQ/hi6Ux9MpjRA2Ca6Q6G1QuffzwSQVFNi3e+GqLsZFbhk+W+JdDCFvtqdc29
pvVzXg5BLcRziiW2TZRI/Gr4Wtb86mYAVPp+9BG1hQcVWMQGO0NL2bD4q6fKpAfntFdzoG1q2Zhn
cgsHXlPwdV6vzm6WiJ01xp+5lR3zqmivyB6ba96ge9QcBnxEg2fRYViyWg2FESs1YlMobNvubqjC
88AX5Ywe0Nlllc4IJE+6ITd6KCymrXiwp3pAk00i4K6fEV9lORUDlMwD+YrqqmqBmdVy/4QM53ra
PjUGI0tPLXZf46DayPBH61AuH6F8KIw0p7yliws/6xorK+8wDbC7HqeLqV6XfBfspLgQ9rKpY8rj
cmolUl8GL525nD8JsYkn8SNzM0lJCIN0EGikWOjxzwJvg6UYeAc9mvfG8nkUXfaUAzUg9pA6uaXK
mayjfp/3dni1CYvG8AM6L7SQ2pHkYiaIHMe+OVgNNSonzqYtWSFE6Up+7QWyzhutgdmgJXwkFJm6
TZSOzh61roUXnIAGz6MKhktiqy+TKmOa/M7RCfnFnLx1iu5nn5FEUgV5vUuo6pGB1Y6gS/j7RxKY
wfTBAVZe/IPoI2YxGcrgjnkKGvh8b4jxkZXbiZQU5K32cFul3V/UGtlGOGWJ72Serj0RVduekO1N
HrrPZCqAvHaj4zBURHp17tEKcbE4sXOjSX7YVcdHOWg1YagMy5OBvrl15ZbvA5Iwapq0xMilDGbk
g55pXVid3KfdAniMe2RtLDYyaqubFjTdnmVSvtGHgK4tk5ee6im698cYPtUpqEdgnO1zFWkHIMpg
ACf7mlojwoOM6pUVfPYmb/BAMz1TkPXjpt7FGSZ2c/7sItZIshYBuaoMOF0i3jGt5KdGpeTzxoIA
5WzYqihBkWuHoKm4XOYKteEY5scor38vQ6MN55NfBtUSgytDe5Na9VHjq0HJGjfpOQ+CFwN+EilP
/SWLDKIjB0aZg1VrXHJaGUJ302SzFWbA90FtlUw/3JIF8qAxITchAu0o+excQe4BYlDQN1xkK4L/
dpE7kBEbh3tDGx2/bCkq2FSkfPCd+3Ec7qZuVEeNFMtWB89Q0UvdoWE3AfxunOVtVCi7KTD/6uvo
p4QhQyQUHY9exo8CdNlJTyDMwzAnAa53fhd18i7CyYYbH+wGFzPeEEW+07sfNaUZftnz1UhLqMPB
2xxYlMN44wy8F+StBvMlGaDsRqHxZ6DDsLHxQc2VW14MD6tBQ0lnh+Pzt2U2AYufgRgLp/q7fmsn
9Oh72YUEPvPkqPUUsbhdhR6daLRztPxkh8Clh7Bs1kO3CHPM2hQr1nP4cvVjYkQvsWYGUOolLKNc
8NmYmneZ4kpeSAKsdVde1ks8jVMdBxeTi6/L/jImfs3/13Hva3e9aYzyUyqq4bz+vyLJWCN8jY3L
UNHJpX8is86klMllYR1NydEE1gxFkbaZNl6ChJ9BPrkn0NlOu1HtKI8BgAPcbP+jUrYuyf/j3Pda
/btY8386t975e9n//fD/ce774b9fxv/93P/vs633Wx/++9n+t3P/71ew/o/1Ab7v931udCYHHA7u
srBHpllDEUfYSNSZEq+doqZIklUJjICeZprcmkqrfSQhyldLjSXXjY9xICBK0JWZ+k+7Mh+T2Z5u
NAqOT1aZ3sPVnT/CHOp/S43l1M5G8FJoJGHOiNCr8WP0wp4CP4jnqLaJ3TZ4JDMIblKzLx7Bzd2k
TcU0lYAcusKO++Fko9z2tm5eEps2G3VETDzTQJ8EVEs0A5uPrIoLZEVizdShLV3+E4UzCFqqeEtK
HcWRAS117ALnQxPeK7rU6hHSZHBjikZu1vOImSWw73Q+mZZ8Aj7KkkPVrs+MCxioaj/CuIHCJhBL
1tpjMUZvg+apR6lTXKJb+QrOlHFOIXGChOK9OxqYMTuu8ytKMv01gJQHiQhSZlO/d2YooeFWm9iI
BEWVVnvXMJHoZUgYuTE2jPYapNDl/MQfC4oQBROhvdMrsXlbaznvDT3X4iUUJ15Iri2SjA+t9F7G
JC0egYMNt4MNMVIWo3qc6vARQW2Eg7mt8KgjLve0VH54MO6V4xpv45J71DRdvNcEtASJbJuhGNpM
r9Q1FRkzcz17LILd+peB4qtIM0BNvx6iXtqrdHqYZu/OmwNxbKR2bjH53JKr+WR34x7QCikjEayL
HiwBbInM21Y6XAkAJ/peOvEOX5P2kjrNI/LY+LErJ3Vv1N7v1LSN9ylptL3KveCo9QU166H26ZmZ
T0MbOLdoFoApluBUWo30oKr/07W8YZVjRX4sp+IklEoOWgu5CEtTk7fqhDAMsXt7sUdt3vQ5vV/8
lkCSoj7+KDLDpW4nJiL13Ht6VifXNuL3RBYMUgUdFKYYR17iD+SnTMf6JH83rexn5DrVPclt7ZMn
7XPdVfPBSTE2VugDIIXT7cVtaZ+CuTPOVQBpPosrih2Qm4gy8R2zKLeqiM1rWAHqBLoj30neNLbw
UIZLCWDozXUf1vfaoBV6zmZiidyk9d57dK+bnjbXbZ/Z4qnnr5rsdOCvS6G3CSTI3RJtVEfxh6ip
u5dB5nt50n+YE13h0dKi26knO2IZmbatSwRvHx4TZpb+UBGckaOzGax3rU2QEFqU4dazkxe7m9Lu
w23cQAIRaBBfE/lhA5l7R3MNVRpR93Y9nJ0GHJI9jkczVicP8fe7h4CxqpX37Dl5fGfbRFQ4y/nB
IzGLL0x6bDXJiN7x2xzz/tdYl/G9iqTzZKvwxMQ6eZ+L3DiPLR3wRTeBbRcJKkrfdutQu9qHEz8H
BRLxbfVsZKJ8MbNyvNMT5zMRFWY88iLyQSxLInpslNdwNvEXJWQEXtdD3FGTaPpXZL0NTA56pjJk
KGU6tYQ2Ns5VxajeMa2Ge37eyRuk5Ja5tAWWqzP7e0r8T6KgDSGGSL+dQzt+a/s/FpJ+onuQ1MkO
zbmWmH/XJ6uIm9jES3Mf/Z+kiqJZb9QguDr3lnHF72C9pcmrBcb9tR2H/BIn47mzmXwm+LHeYCCr
Y0G/6jAkFQ2gYrSpsyjzOi2HxGR48NcU3MJnLx6zO2V5f7t81t9iK7aPum0IwLkcYumDNGSZP2Od
Jqq0a/GWInNQIySCdmjDaxHU5p2LIB56i/eGkmY+ChIEdmZPFU/E7lvo0diIiyG8cbhiv4l+b+dB
/jaXWXDjeHhYoyhkVZVG3oX0julgpwCa1zcAR1vFer4tbhUc3lejP0+AsSm/ILQ1524GbMYvLdC1
Uy1LlncTUFc1JMlhro1XsnRN33QpKmlkivg9FCE6jmA9KkvB9ODaLuj0jmgTVHoSLvNCzPE0Q8ZF
nwCOBWtSUBwSxHDMBDOXGtjX/nr7ev917387nJZH+4+75FgN/nnw//h/673/2805fp2joxfHoF4a
4uQ94Hphr6Ui97Xp/70XRHkktustYT2Aw7FIUTqWor8Ho134gZ4XPjnXPDPr1RvZLxFlS8OyXTap
x8tc99ZzsvaIIDIYjJylnamo5/ioK9ydptOliZZGUKAJBnqKCSdTuJtQ6MziuYIj9182FH/+2YvH
9F2Zs7uPl/NOs7z6pevjjizkS/jARBZ32CBlZu1CJqmbaTkkppKShGnURA396zAG6OSDVcP+fzA8
9wFCFKayeKQF3NXWnRfl7sFYQMleSD4DPeKY1sY8+WZZc26U3VEGkDkkn3gbknGSLM9hzYqRpwl/
rc/4/bTfh+vLYzVe0CQ/r6+fZDdel9su6PRlV9Uk6bLEyXdfwSdL98v+92Y91/QZcO55vEepQ3hX
kp+93rPONkEMHC0vZDCAxuNuAF38rz+4m5qDV8YEv69NtWXjigKjKPaCLSzPGWTn0uGUfT2TI8I4
sXQcnaXfue5lS39WUA7i4k8tfVobYX1ENI1EErJoHNbNlDt0FhMkSyxzRb2z4hB2cS3sDbZekZ/s
tjRPXUMoInJ/f7LJT173vjdaHOQ+Y+9rEYPwWr9pUcIpN2SGhzib+PGQ1T65SG25FYpfKkEVS/uZ
TfvvvVK62hm4XsDIQUrJ8mRR13nTduoiLmQtiWTrQ2Ml5Xf4/SydTosTp/jP9Uu8bggehgr0fUwW
Jej8KTtXyzd5/U6DJCAWsOqxt2FX+OdLrQ3B72Du7ys77+gcTnzPqfn/syFLojwrrI1RuLQFq6Lz
7Tlov/ZczaJL6ETXMnKxt9lZgIXOFg7Ly1j7dJy+EHvarEgDinrUNUBiBj4Iyry0p9uvx/GYI37t
reeo+6MAXE/+x3285anHitquznC9gxPSo8hnM0Fv/NpbDwH8tNtxZCVeJvTG9YamcGlY3T976zkv
EUdheYy6aaPvvy4zzVifZfLXBGZH1zZ3HZ+us4N4hI7O0BigpR0M5XgGSwpugFT8KotP8yLqwt7M
zHFSb0RqwCWVceUz75AHoLWEaEKX+95gtCd2SptpBUqQInlAx0QSgKrbaQhs0wgv5tw8lDoxDV7d
VFfSD5C1lBow8ffeaPvLuqkqA84gr+R9BKKKx0JzLkBI3cvsjO7X3nqIsk3siYsijq1U1F205KIv
9wCJ6l7CZbPurTeacXZTe8I4NsJFTNfGeyplRKL2IQnDS2kV4tofHajNsZiF+cCc+h7P+OfQDkCZ
hU2GjEyGk0bXdDev1sOSJAf4usEpjhu6cH1oIyojmMMsP8fe1K90Vrxz3Hf2Me1D7R4vl8cvhUBo
5rAj0SZ7Sz3IQgt/hTqJ48OkhgtLMfUwo9ff2PpAUxL56wk7I6TQPk5vBmhyBzO3vEM9XZyhVicX
3Q/pIuBlrDz/xK8JX0IH21RJw9jB0O7vYsA/uJZBIqyH62ayu9u5TTXUbmhVVJuoU1D0RPcuG73U
5lskpKioGUJni7HGynCCOaSrRtQ9t3Bv8AIQZtWg0aMY5uhuDUGtfOmmaDh5AaZISvonR+9BTwzV
BMZsGiuAajK9atW/NjVhh1dCXH8jwqaAupwXQYL+qYJC+e+7Uo4hwDHMU6RUdXPVlorrutfAETkq
SurF0kSymvEJSfJwtFniITpk41mFezFH5jHg1Z3tNMOIyHWdnqvCK7zx2m7cWgU8bDE1YLrWkwEq
pAsOHugsdB+X6iU13yXoy563GoFceNzh2QI83OfuXShleK4l6daq+ZAZijfqLL6xFFXcxvAuViSo
c8XUQTtYiHBQ1Xnq0UxRB4yznp9ZoGEQ5SVFVzwP0TVu9U+IHfDzYlRQ3iCvvaBYF+nkpDk64qak
hLeT1h828MHr1waU9zGn24FiO0D8khM1g5tTAmWnFrSMutewjcEl5+/CyxgxU0gi66YrQMO4RD90
1NZMpPewehle+hnzpaDkKozS3OZdp/m6NRjHyvF8/CDd10a0caiTNS4Kyvxwym2t/UBHx/tLAd2n
e8w8bdnzSuMqeis6rhMLSxEuNFKV2q1TDE1wEf6ecaznBqOCVmO27teMQ6ub/z7tWA8TfEOYhezf
4HOZsqxTjq9dVxXqOKdg0JexW3ZWAEp0mZbQiUVNFN1Xy/l1/A5TcszW8XvdWzeRZUDKxffISIyC
FU/Fh7K5xMrCe14fxloea9Tbe7ezx0OE/5aQzeWBcqslxZhfCsVaHdAas2KkMsuojiF4q2M7O5tI
bHcUNJFLVBGW+9GmFZ2hedUrBUUbARyLA3XJdDWCHdAJs3DKH2OBkiZ0mz8TrF4/WW5b94oWkosd
z0dk0AyoYhm4v3YbHBAnW1m72RzxDKzDdznoOQrvZejVwoMXBvb5e4iVywxyHdLXc0PRnVCLAbS1
EmIM1vnlOm+kOfMjyroZqS+TSgRnLIgCm5wLbASjAUOCoG3ie/FnrAPxOq80EPkDNI0ofMAEZOJW
O8imls06fhjL6G63809jVLxdy0Zf3pH1xrR2AMtGC7NdZOMxNaNzu0h7+mUTF4v8Z531MINxzrGz
mLcbXyzzoHKR6qx767n1UM/UriJT5mQEDunoRd+SoqjaQ6Halia/gR153TVdOKE4ig+0OZC9R8sI
uNwlMxnK1731XJ3rOGiZP/NV5YZ107QM3fWyWQ81AGs7ZAWgwVu6fHtrzFokfe4ORdJ8KMIa2MP/
mJgnyN3TGHaEbjzCBBih70fVvV6J24luClUAAzcOq7swTPpbGEzvgxx1ItU8Lk6oeRrNe+xoum9J
UHIx/WmSGX7hwhYwiMPItOm58noS483gQzcoGidceQZaZWeILbTKQvJQsyrKbtaNLvOra9VqQz0P
W39Ym/dVRRJBzpKDGEMWUYuycN0TkqfTXZNsBb2xboca7ZbXoAPBOZPQeCCuwrTeXdfkN2vG/WnB
Zt6grH4j2Tg7EdcJ9wYjX8f68g0r689uBpYWDNcgqcvDkCrPTxGWbkyrJ5glrgf65dNJQ7TNPNZ2
b8MRPoCnmDoTSII5Pv5bOMOpj6k+o6eO7o0EPS/KFemnDJabQQ/2+KXfcxbvJy+p86MuCNlB/hnf
wWhNHzG2v6QZl1gEYca+z6Yn3cOW2napV++Qo3pE2qb/bAwz/2E55T6k7bYZ44EipJivvd5NDymj
TIOw+q0LOi5gBW0tWRjPKrfVu5oqLHeOVNvRGtRWNBrly24IpmM8Dv3T2MifU5QQtbccpUMXHEEn
xluPVCgnnd13o4G0mOmu5Zt15r6DidCHB0MOzk5o5cYmhdCXlS5OxnDvNS7y4Gx6y8JAey0qrMuh
FrjX9RAzAlQB6T7yRUuek7zaWeaAi72Zd1LTFK0SyzjWcJyOcTeNDy2QLeJPqlPtERsOdDDahpbn
3eSFrj/A/vmlRfaPUOTtE8GcCIJTt3+x7SgnN1Jzb7IOwk8pHpluVndf1q5c0KgviZy/4XEeZjxH
LOVAhPazJAo9I/IkmHQAvGSjY0RPCbZtb9sofsyWuXaaIfiWFrlIYyHGOzejUTtU8fQjEQb99Wl+
TVNaWPYw1q+ZzK55pOcPWMTqV5zG2JGM7nn04jM86e6mqGZcwRHXqlJrceviM783uja5TpO4KbVn
pVtUrIFq7W19BCgL8OqYVfa8n7JnhkTzpUeLxezIARpvUfmrnMKANi69i+Qbc0g7B7ZM8VqPU3aY
+06+8lptQ+n30+Cd7Zp003UTzIhyk5G+WdD22yk30rvBljNzZC9AyNrhzvDIUGu5Cj/2YfSICjvY
zaPytnhurFuLIEiP4tG57vsJCrYc3/FL09+scuiMFenONgEKDzQTWQQZNzG9tbzpH9N+5q9ZTNqx
GIfzmJGcBWHb7E749dwbjyXNzfRcZuVz6Kj6aa51kKVek19sjUygKkWRnlfloSRr5pc0/DiZ898s
wZFZE4p72wyecx0D0e9ao4UGmkZPnoeIzbUoSssxfAl1+7mXYrpdjxhCUS5ZDdLX5cY2Lwg97FBv
m23+RMG9QsfWBldDtyjsT8cOMRns1wnGUG/jXTFvE8MowTQuzsEZ99I+VNq4E7VnX4Z2bpndP/QO
AY4VLoybcbpPKRXegJEGbLNs5Bz+cVKQYnXyE4ME4PBYj89BpaInlWXJOXO1YxGheCx0L/oFyu+N
eJvHwGzFizU5T16cqCfPabSLRR0MlFCIEQMpvZogyZiim7YmUiy4R9BB/QZLNQuP6bUIeGH95CG7
H8ZbN6WprwWh9z64wBFmVWjo0pnVOnzqZgcxQ6TVUaSafHKDkMlPO4L7oyViLwTrecBYHI4vfb/3
3C5/FsldlffQAVONmOgB41pXwJE3nKkguTA6xpmnPaybZGaBQ0Gum+x7e9KHFzd1di1AoUeniccX
vShOtEe6h/W2/2LvTJYbV7Yr+kV4AST6KcFWFEVKlCiVJgg1JfSJvss/8nf4x7wgPzvieeAIzz24
FSXqqiQRQObJc/Zeu8gA3/Rjf9TkfBwWv3Q0h/EZsAaTEbdkPLx8GIHX/c9PFFps0bzQT7+v0wnG
79FjOAOFW5x+/2hcbMgIuZanpVka2uSsZRTzYcrQ2ieh6GlqXtBzdNdfTE6n2G9i2Pe7YXTba9lN
NtKG4e33I9p4YjNPSDhjq1d2AHMwvEth0xP3h/Dr4DF97y2T11rggXM2ndy5HMu1tQy/LQuIGKAH
rqG/d6NsPJJCPXGCWP5aFt14/P2b7jrD0RjFjylR8cQh6AU6PxWiOJW6hxb+2+9HzDGq4+/fYntK
1pkDPTJNF97Q7LXzSVCWnqbGvOVp3O05T82nqJy+u84sISCZ08VJOglWvGapWT5URTJf4qEUd1aY
vP6+lBuOJCfC6vdOWmj3tF758PfLpmH855cJZ5gAJotom+uEbHRzEuMW6rqrIGUQIqt9DgUf/b5k
LX5IF7Hk8fc1g0fwwB0UBb+f/X0NtSi1VDhc1AyMRAkqhFh2dBiWf2SgjXXJiKn9/eSQRLcopoRJ
rBiNGEf0wvZOuuW71zbN1bp1NW2rItM6+H26eFxa/QgMA7HF8r+UjfCuHRN05Q3j4+9LlU/MXQ0/
ce/HtXcVOZrVNnJoT8MUdVL/xOShRmMgkUtqKQrADNScZeTjAfsgVDxymZEtED05JDNQxwzCDxCv
y4SDidCcBkvdhDENZq57YKAvXnSNACnDVVtTH2ucfY73QJCM98CZnyN1WQwbUWA7jFx5BKQc3U2u
GT+E1Zpk3FU50RUdOkX8FQYPfBMm5y+ohWJTmfO3G5bwOag0qtVd8jOkA/xp9rG33DDodaaE+xit
vEEAebQhJHWGJEdmQAIPNIpon78pRTrAF/Xk55BslJ0+4QK08vlILajhbgHPM9o3PyX5Boo1hU+D
dHHmvSxjBcQsfxhClKthgZbI1BBMuTpYw4gMo2P0RBT7FxJFO0iMWqxJFM7c21jXxHijBFS5T46C
9W3Dx6wKtO963yfXrCI7G7LRLLk5lXS/bBWrfbMkiUfe9EX0o79HldKuSZ7ceaM9nEl5Z8cmJZrT
NDQGNIRIxY7zaPS0Ah1IJ9X07VF0LirLcFtZWEI1apuVO+Y9NsRs6yUWORaLD0/jvM6q2x+NELip
bEoY8x5uvKJ6AOfGPM0ppp0+RuQWeN+GdKGDW2YV+IN6zAR+5lYVm8kkcix1ZODp/aspaY4UdR0g
yNraTnwgNSwJsoHMvkiNJ2ZrXzOhyJJs+X2kOTvby6/ZbPu7pLHPVRLTxFZ7unghojrrZTQrVOS1
2Gjl+BUT6Txog1hXEXFvvr8s25LB+ewxtymRlic2thEwylX4ag92incPwIdC74JTx4RLsh8a+al1
SXVA2UQsGqbsnjd712fa13iEoxKDL9N2hT0dLNCeW8fUkn0L2gYE6KK5wHrRzT8EzR+WyZsxFgAq
GWBOrsXs1zC+FAzDe8IjL6IjhgGZhvlgdfa5BJNBPIxoOM9Z3qrRoNVXgggwhWavwpcdze1PMpQd
kWVlTAKbfSTJAOOwggW8jL5H+goOiXJBorsVYHFxtkcSBrHhSLwyz0nuV7uxrz+mxKXNZjtkPCNC
ycLSfeiLAjY3QQxuZD1NHiflKY7Phexuo9snJzyP1nFyZ4z9FZzZHGa7W6WPKFrQW54HftVdmVef
VeTtBo+QIwRlu18zyBCR4ixNn/P+DI7c3Mk2O+HK6YluSyk8Ku95ZNS9kiiP9r3dPlaO/pwCmt12
It545AFWIy3sVH8YzXwHo+7AVSRpSsDUrjk+pjpArrQcn9KxPjkNsFvSPoc7rXXXMN/9lSx5TlwL
pzaJHcTQOAKk6YgidM1E8yFvorcCdMDBnCgJess/avkU0xoaaFi29a4kkQLb0ya2zQJ2eMpjJ/kN
JrGFw4mA3Mtecf22Wz+MwMTIPYT/s9RNbeNXHBOIoA+nPLpm3vQCCnZxYVN+i7PeMqvtbQhNbkcT
aEpH/E7AMdeYzXd4ivej3XPbTJihag0JMwvkQyVgwVTmY2SR8y6qXO46m4GJ0d08d04CB/fjSgE3
XfcUuG5D4o1RzXdEy6I0iP4kcsSh2tFUxtParHCKI3DoPIRStKeCLH4DcxpY6tnLNrAePzWKD7CX
xl+QJO9R6X1pCNvovaQvzYj1sMWi4RII3ajuB+pVArGgeZNFF+2bBEeOPszHcnDwOpOfMKrKXqlG
N9d2kwNfKp9y6NbXKTOOLfpFAW9PQhCncqVX2L3U/kNZaGQXm3p5AeP7QZU+eIrdExqnxZWijToy
RRxYkiwmVHzD81xoE+pNCiiXaMFvKjRwVMM0s1lpiq8mSqtheyUFBgkYQI612fpPddz9Ab5t3MMC
+Chb+yw680dpAiCEJh8rr/kKqSdHnU4HirnKgfkDMStB8q9eXYefi+NXXGjmWhCf9JBi2/YTLdnV
veevVKKD/oWaapBu15sZEB4H51Tnk8SlTi5nWJvsKy1Mwm/VsX4BWxq0pngj7GgrR3LC53Ib1dau
tltUc9Y6IQBjbTvZUzW5L57JMGZ2DoVBfdm0FkuTPh1GJF1MhslBmpwT6PQPwJbxOsnSTzfyCJG3
X70CoqAvrPemkcBzcPrOuXW2FGTFgtAs5BbIPYX6sCShLRTY6FLEpjXsV0lRNQ/lfR2qs00fW9Wk
BVmtQDzd5sQObHPB3lY5fRrUvUvgsGPA3AuLae0XHeG/mnsIBcf2nLt80HVtkaltI6I6N17UoAhJ
6fqKJH9cMLy6wV0OxBDmsb/xCcdAtWmkPc+8OI6opaGEcEP7BaNDYiiOdMzRLabuUQJAix1B5Fr1
apcTS/NsvTYmowCEgT8+ngC8WQhV24Q+AdciVwPIv8i5ifF+dBtCUAw2k5nJmoW7vHXQR0PSZfqT
E24xunq5j/vwT1GmRhA17hiY8T6ZkmfTFbhnkIiH2vDsT02GtdniqTbcB6EToY4vBcY7rfy035Gm
a8KsqmERFz55W7Py72817FyFNJdDS0lYvAAOrXSArFkFmaStWdLJ9HLXtIWiFQLSB/pAW3+OjoTf
cPbJyJ6M/AKb+xR9ZQNeSGQZbGLmE302+K7EFaFziY+0HK6ILtH85TVkYkd9Rr79HEWEMrXykIzR
8Bw110R4SQCO6D4r2Yt8bWVTiWiqbBBCI23va7qO2fid2p9WPZxduHcr+kwWxCssHG3Dro7qqB9t
G7O5KlcJb06g6RasVaS13mj+MGgkN0U6ajfBLafPXv3Qkt0qb8wOSYm2H36Bir4Nf36wlcCQY6Gl
yLRmTW+3uUwm2gQNOHjSIj/wGyokcACwg6MdxYi1pTULiqQn4pS4iJLFbviauwZ8Wk7DnAMn4cFo
iSFHM/4EX5/sJw1qYu8dOYKrDQyNYwNukp4PY9N62ZDSdtqNwvnW8mKfG5azbXWWMoKX/naJwV0R
2sPCKQm8tvmELG7cTwWjaVkuw1AvO6bo3Ql4wfYiwW4ypE4Ouk/+YVY0uGFS7gNpSkLEk3c9Ztny
6KiFdCyDHNFrgz9s7anqa0b1hTHxrCNNW3l5fLHU9FI45s2qyEKRhb1qO//HFPG7yviZI69NsVpy
55GGNoA0GJGgVyYXRN5mmwWtjYuTxPeARTp5GEGEr9PeuittcY4qtz+QINETIumCHTUubR1+J5FP
km+Jv1dvO6KcyTUJImcZhqOOWXlSEFAYfoiYk12LhybIvEFtFoCD6QtjO6j0sTaNnebPJiK97LHO
7HUkEC/XhkMIJKMv3OeoLprMvJlO+tk47U2RA+UxC04iFIFFmnSPXcNaCyFtMWGwI9p6B6bHnLaC
L6PxS/4ZGNqVUAitkQSux7L+29TyaKfjF0omGHVluo4zv976CWVtqdUzW3m3IxZqRAnU7dEXEmQW
alRvGlSLGqnwriiIQk41uQHX/5FY+D4ImioIv1rRWVenqONbR5U8j/QFd7ZRviImWoc6MUclYWSN
tccCxsgqR2OQyXNfD+597Zh3ddUTG5gb2AcNANFZiyBsAlAnLTL0OrntNUTHItXv5ySbzrU9r6c5
/DPOqxiw36JKDxoj/Wkmh6ZhinInHd7L9qo5RNfVmlzolMb0qD1rFFsbexhxENUUS23JcyAj9p3C
wI8wONNRduF2SsWLZxv8IqjVOBlFR8Dl3p2VcRBtJ6yYGkju0JJnzcqeCoBNb2ZE93AwQUn2YcCk
kuAtx8K3NmCILSmxV2KPSamgqqskCDcmqb03kn2NPYOzxcskYnmXuH/rBhOEm5ZoXy0ehjwxrDXz
GpJuIMUwRPXSE9DSdOVYcmNo3iPR6EAGevlDDhFWtPEjdMfnXEWvugEXZujML82fCIOcpbqgHHB2
jqXhaHTQ6fQguTfcEZIfMksCoIrPSXgwBheZXhva6zyLXpXr3PujPsJz6N6NiCNeil0ja7AVQJYH
imrdNdNpin9CTARXfbkvKz8vt8ZS+UxwGWylFw+GDS9Vc9KgUCRPcAicrMS58Y4GgLONAzFTiKwg
ob6oNMa1kIQP/aSfCMlc4ynbhcq+pfR/YkwBq4lBV1kR2Jr6ab1m9TSSZD5VLUmi/kw+NGxaCjx4
uG14ID1oZc70pJxpkaaHO73Q51USui99lWYHTvUVLRrbZuDjHH3dfI+RbFRLRz2jfBqcMj0mTfs+
hF6gI4qqNfOIW5Po8FWom08mmKZ1tQQJ6YWz7XWapHaeoh0HmlMio1hpZY/UM8Eez+ipn7BpFYQY
l9VSSOJNk7mzY9jA0mUT5pyFIUMTnBqiVN0m1qsgj/h3atujpMrvIOeVQRro3aJMTLKvvCdUg90p
2flxqzbWOFhr3UPmPyTwBqfSijdt/pyyRaEwsGWQtvGjKAjiTSPYVX77RJQbFx/RA0Mz119nKTX5
6KODmL2DmVJbsTgdNM7kRTj9WCX6PSqorTt6n/pkuXsoKukOcGeklUXg2Pp3N+YWLhSW7qad3yBm
kh2AXuH35WT6ohWi6Opm8JHz8SNqpRbA7c5Bf1nzwRc8MS1o6mhWySqr7tjdR1wW8hOFEux5zoky
8eatnCZrz4H5qw/XsIm6Hbl5Yq1irgPFY7KS1Yy3y7N3lGPlTtf9XeqFf1wjWwgE+XVUzmkel6Zq
44HvMpmqMJmKEnSbOYO+fWTpIZowtkMtryEiT2yGvibZpMrwQSWhufVY4A5Im7E2DMReLgOq3mdp
HUai+1zdxf+eS3HyrPdYn/J1DAIpa8lSBTO6sWabtpXucIedemAtlymJUDMYWMTsKr0ry3rAV4vv
1+U4gbbjE8ttR7wtdzs/0RBa1TX343iVaAxK2loSV914n1U8zZh2WbNIlbVH0922Y0rgti7ZrseR
YGJCM1Xjaecqo59oOsTsJKnYi769zvbcPMIICoYIrehURJdBt+RaN82TK0HYTWPKc+ydIpKxEPRS
AIbLvF3kfUdpJWUwO3UOCr7baEP9p3eZgUXKBLNSvw6G8wwBa3xF5H1qpdqSGji9osPrj2PaVxzJ
MNL64vOXafdPRuK/oP/+m874/wTHhZf4vxIc75PPf/+3Jvn4F37j8iX/5De6/zBBNOq+L3RbN1wd
hud/4RuNf1hknPGqbTum71jef+MbvX/YHH99XZhMpx3XdvnUP/GN1j9gPVoWrFJX+ATu+d7/Bd8o
yHz5HwBHQk+RzCFH0x0Tg5Vj/yuokFrOEAldlb5qxVPr4sokPy4/0lsbkW2Z9C74SRHS05Ecde8r
tB28GvCeyDgyek7iZOMR40rrcXgnGe/ELxQHVERMHKQoN4VPstRAFdC7yKvxyg5AnEhaLMoKiUv0
1/SND4Nsax4T9+qkCuOBqbPtwEgZHSwPFdyCKoV/ldUb70K7kJ5jl/TvKWp62OZBGyXDyteTi24m
E2ctm0UjGd4j+6EzTYJNE9Ixojl6TRL9PnWL1z5BYCXqoysMeDx2fdd2nHCGypIrMVRiq8Ktnsw+
qg73pCJaCob1DtuPBK8ufvFFj8jffyx7jaDp+pNOelDo9fk30i2DebxKnIeeX579lvjI1AarUXv3
RqpxftSSQ1kAHUjEfNPicV7HHkwI04lfwxKLVWd8AcDy1kU9HBhi7qYQ3Ef+IqTxohHkSoSLzXZf
wfMwxLXEcE6sGKO8rnkHzUlIsiE+hgyPJWl2kwg3Eeq2tWmQJoqKCe6xG7/NOcrGqi32DNTVapwM
kIDzLfLnoNJr+gWzuo/z4ttsSZ4Yk5rL2tXHLpO7oiTkIHcI0agyJAew9bfKrI9GXeyZBxxivX/X
3I3TRSi5SLag9iQ3rW/PbfRoMXnvS8Ximi+9kJBsajJz5/eIOMBMIYOk3vFEc6zIERNNLzZSyG00
sbyPnf8hIy/ct958NLP5yqkuXhS0JCk2DSVpVEv6+eqe3nnNdmceEb0C5pkm9JqNeelx21fkGbZx
sPxTqWG+ZX56R1DmhLw+aETLvp2Rau5boDwkN48cGJX68tnyipGShPslKbFvKjoIabhOWZ1RZ9BQ
pnFLNhOAQsvQ3qfOara1+YjSsVr5oaMd6HeBbMawuMAiu3ymp4cxquy3jiz/9uRPG9ahqLp9FUcl
9n6Qk7Gw6VaZe5FGj5qg9VzRT1sVdLBX2AE4Pt6nqnRXyqK2GSREIL8LoEvQ4x5nN9Atg3yLHvk+
iXyj5B4kJ29bVBSGWnbQCkK6Ow9YqPbeuKg3ci/OtkTePp/CWo2c7b3TouAeGtQmHZj5ULkfpU6u
XEwOGKMILWEPZbwOgE3Kg5dk35OVtxu4gD9lUt/DqqJPG785dBUCLY5qUDZ4e8cKHXqUFe8Dikb8
vURJFgc8UIiMw34jfJKLajlcGcuiINQ0Vhrcgf1IAJkWEcJS2UiHzPgl59fc1pbzrMRG1Ck4Icyt
brslneYbpT8RTj3yjSTPF4Dnscmas4vsxGlwKreiJSRTZgeXYnVN5K0uGEIWLRqENuJUJbX+5s+l
gectX064oKrBfPq5fcs6U98krX3ltr/Ti/jgas2L7lfwC+t9TW27tlHKBXM+XNNGIJFLsUWW3tHD
aE9asoXSh4SANaK6EBeSlC9opFCxTNkLUyFSNs2LZ3hffa7pwUifWKjoafnk0Bb53vc4kA8Dk5KI
gIj2DXzjGfPeuGZovHGTsgsE8+K1UwxXux28TWM0L5FZ0OS3iqDlROWEEOtd27sfsnw9yIJKzTCZ
ZzREB1b2eiRDfl109a4gIXzSF3x6WP3xmcmTPYjNDPVE7Vndpnc9TvFk/JqMhXEII6HorbWHvijo
sxvd5GMzIjGYU+9VQfrYYFd7h2eJW2/uydc1/TO44J2va/QS5xSMVDydFOgqGgf6thk5e7nzdLQB
aecjTJWx+ENWkkvy9PjU90QlacJ7Q7R4assJWKV7bw7t1YoqxfFDW+rG5Brq3v3ciHsJta8izJ4k
Oqo+ICArHNN/Jw7CqIAW1ODGzcnXsLHD5eljFupQVe+T3nDWRUEm96RlQHEG61kUmKljc7prw/na
zRz149HfTbIjF5cxmnL38djjGbeureFhXqdgRfLxodOy2ne2+opRdYdqPDde807y4qUIzTc3tEmE
WSISl4EStX6zccIfjgx3FVS21Wy7W3d2iMtF6KiqJoXBon+Edn0muAFkaWsS/TaV7TYuSUSIyuHB
wvS4Srxq59QePcI2vpT1c5M/ajXpiMO5dhwX/X34gfVxi2CebWxEnmdnBH21y+GsDP8gH72vJN3B
hDGCxJmr907DNmdepLROsySBoIHnaJlfsUbfZsBePbiiIA+LTKxxSMkZNC6IBLnl8/7dL4XYNsRI
ikSwvw7XQSE+AZi16lr3UJaEe5BX4+9oRwUTp4I1VAmymTlCtnY0LNAxXNlufMXWf8gaWriT/HaF
LZYa+70w5F+jnpfS23suMQtBx+MNbUrz0tjpuytGWC4695s7cTrX2+3slQ8t9zmKZYFic0BGUA3J
u1LqqKfrJi6MXQwfmfZKfUBxfs2JV1mN4JQtK+LMyBzdEvOH32DKEOJEmXEbw/QEZgZpHdY56P/2
FdP7GpzM2bCHq/o1sY2Yd6TOuJv9ZtwBBm2he5U6oYXOgMmTh06zSS4rzk7ctbhptProEWqXKPW3
bZmGQ1sauG1Th84n7o0rsb/sWQbvsEE6ZSNpSzEAoblrwj+rCrgNQq4NPTv75XzxvW5PagQk5xkG
bxv95OjB983SkiEIHaul3m4K6xUGJLZsXdNWplQE/cxQGuabQj69H538LIvm2tis8ThprbHaOwwE
1/VMk2yJh568WyvHW6VlREr3+jeJpAT3IEPsGT07SQKdgnuuV0UIB9VeoCYbr9NvrsZtnQF0EBln
MR/rjCJpk4VXBHqP7R/8xktmjVwBT74YIy1nv6ReKQmJYYU4TzEGATiu2W6oHIurToDupMjwYMFo
W76M+EEqt4YOnEoZWjN7XhNXR4JLRI0YOtM3Optki8Hz5tHRxK/BEdYsggSm1apuyjcrEmSy5bji
QTcFjkuHOpqdzwpJaZCV2VNtEGxWl5+4KQhxhxsUOryJM02ywCPq2fb0N+kQbuEYlIlef0Qz/dxp
2Ss42YvL89748zlKRutJ8wQylemmD5QQAgLYyqcOEHhpg1mnI1ZoX066yBvbZGM64euyb/S5Oqpo
usbWdFuuEJ0rCtlB3wNhc9dNBoOtJEWv8k9jAx4Ei1bQeBQLoP3JLW+Kp3jkROzM/Vs9LqmcHeOa
CcAqUgOqnfwqekXV1DnnfHT3U5jtUVqqpe201xRP6HJJiDW6q4r1bFAPRh6KXGd5XEoneRVp+w1Y
cWdjFsAOleDp0e2HgRzAlTbCP5DpfVjZx7L7FJX918VCRbHnkDUnjq105BqgCqpxKyC9zV6hEAKB
rJNr2Zl/hr6PwPT2566ykSylf0KfHUzQTXAOloiaF79cj2a6LpO8O4xNau+6OaPtWawl06V9rSd3
6QSCIoye0MDOtB6aKXBwv7etGbjKSgk21p5oJoSBP9t33AHcL34FcAoc4qzdEYsNibTPOEqgVlkv
DSF4jeY9xw5k3zZ04ar+bOb2fSJlYx8vmW9JevRIDEEd4L5y4glmHxlwRFmlQ91EldfBeMcbaWvG
Di63f6rCkxTGfUIxrrV6kCi44ZhSeFNM3qb0Dl0rjdE04n5TucMcKkaFTq6OzU9WK/hXkqU/M/yv
yE2TIOmQ+5HjsdRXDHfJTzW4rrLIgoIRGupyCI4L+CVt9wgB4FAO/p9KYxcBxsTIx8T/XnKcu5a2
TcuFhZJs3DOZAfdaf9c1XPTOIYnalMV3Le6kLfaDXuGDEH9d0R+XjMdeu6i+PGQojGsm7EFChTz2
CUcOsg9zI30ijcRN/Jc6nUDtO8CP4ZMFeUXhF2fDtqU4yBWM+2pKXm0cFL7LXBm19CTMN7R/r0ra
u5RBCIPBQ6a+jJGigD3JrPEkhnZAFEkB6ZZBxTjBU9KGnensjaJlHO3Wb6O2IebuUi4o73goPvXS
HIPeHnGYuTczd8lgsVhEcoR4K05hL8s3aqz+DWrVS5yFM9Kr59iuXrow+/xdgwdrvohZvPQLt5wk
Kw6bBXBovnWDVntlA6UPq0hxRAlvaawuzgyr7A9h3mcoBtu0Hy9wqk8tj29YY+iQSzsyL8unemYI
6y6RzhrA8ujUe1R5WNHeihoHvUsqchXfEUfFIElae44+EjRJgvEyX4Y+Mo14fb63U57hieWrp8LL
HrO+t09+xlkiQV7CHHJtV+VPo8WH2mbVbMIK3DJE8KpP2NvnC+mVX21dvTAdvcL2nTfp9ONYKGEn
A+VHWqaUUgB2MC5fldODDZOf3Rx91z5odUMAKI3005yqfTGW8FCnGf5BHW0jpr8es8+VBtjX08De
oKLjKJmL3TQ5q1D0b4ZIn3STbSijSotYpNLpGiXguaMebhI5AosdAhRQwU8GfUU/6dQ1wUDYmST6
LiAxggQ3CFw4O5tdSQgkGYZM11BppqTGBhLnVOsgL1URc2qadjnMN/fdPFpd+4Q0oIENVnwiL7nL
7OmZFJgtiVzgL6Z5ZDOxgtgmS0uodg2O+ZoBUYPGJC663V87Qs1Un/Pb2PDdRysp96nxqdn2JfZZ
G4lKIilM1DT2k2gfOc96zAXqTchhLTcJY8edO2y9kMfsP6nMZhMe0oq+O6vlzq2K8JQU6iF0KNpt
8pWghPNWmJN1G+24Xlcj+sdOj7eTyTWeyWSFdDq9IN6X59zL9xgW8clmzi7vmBwo2ZLiLaug86YP
DhsjaKfhFGGp78RXMzpbOvHaW49mcEzKi/DGlEhqto+OeZ5P/hxzzRPtxXQ15TmDPR3FmE1Q9wlH
NzlD1VtsFTorfPxdZ9FziQaXWTFqp8TWNx3D2cfeck4yTod9WUzYoubKXzURhM2h2yizRXQ0O+6d
0/UU21afegTqhUEaobtQWnI2w+VH9UCYA3KM/Qu1sdpZ4+gc6J4uYV+o8AJtrl7Qz5Zr014bk/UR
hSq7EwaTP9TW+zjCuJooPH9ZVNGEFrcs7Y5qbBTShQb3o+lvoeti7NTG+BCbW745CIuepFkr7ZtN
nt9ZzvzuaVH77lkkEbjzGipkcXLCHOCc0X02KjpMDlCOSb9mpArTvp6AaGQ9EqUCa4xT/hj+lenI
JXLCmxkhXq519+wO4RN1j5vZ2jaxQ53APCQcU1I9Ijy4xV6kHeqoOrdgMC2fPD23IOUwC2kw6Q63
+0i1wztDzB01UVhTSiU08AeQkqg4jyGj710+e3IbooFfJaMcgqyWWOAAqRxFbh1jT78fRfQ0y+an
Z8OqCEO1nIYg7nqDCHdCRMU5qfTqQ+mZw9qKPlrLf3aN6oU5zkuD5NRvxsArlv2MUCkLSwOyj/It
b/XrOCSLufzv1LlMLsp4HTo8S/5Yf0RE44JXF0/AUxj7IP67bxST/854hN2ycEt66p3QK/eeusw5
QSRyJhcYGK25slqQlZ5GwZhE7pdGWPHaUizqXmt/j8Ze16ZxR3WhS/9aDN192ZUXidwvcnK1VyFv
VzPJbZF259lATzepcd7V3sUhmVrlFUkIygK8W3+5RskajG2Ofkx9N9iifSZ0jsJPEB9mJHRo2r6/
6322i062O6Ijt6pVoPw42Zo+g03rIxQlbqws/fDIvyD0GlLozZntbl9HlGGGH+L4ZCo00DlDHTWv
DEu7majiU40ggD6Eypml4qZGdnyyM7aTHaJeS1TJWMlb66X3RCBPSR1uPymF9oWB1smMxreBg3I1
23/lyKgpZk7XmeMOweuXmM0LUrxnTZKxSp1+ywdx53iEfqn8VRjoqKRBgD1tmuVSouiUqzoleg71
zb7xu7uuU+BUwooub/6yHDKJSWQKS5bJVvY9bHrNjtZjPmxLryTsHos/LivDIISTFk1WTnsvb9EC
0GXeKKc8u478mVIMC259YH6U3lWxo1h6YhZJtfRvlH6LCDdbQbyY4qzcIA5SQTtZn3o/ukHVMqXr
jPFixqF58IdkZ8n+sxnla95PWWDjlqTH64LDwA6qN2j3Esz8uWeALzD9l3kRkoyloAvH92YizCYe
GfduUlwGMv7yglQ0QZphMIjLZFchWAOYho5SG8ZqbJgG9kZHA04Qy0cSLP9O3kCqKzaKbRc/tNg9
DoAuOaaMzr7pnKNBX2ydUAHElZ+scJLc95xzIyWC5qAXC2qNnHkbkg3PuFyRXUv6qyQTWocPMtgn
QoEvfj69+UavbUN0U2E2zNseKSFp1mZgOToSsJKtf2h51o3yKKXxWUnId3YEC4xOTEgWhQGqxnh3
NdThbftnbPHDodOBapxnw6530BZ0g+LWTPCkeqQa7RCMnpb/yBnilbokarE2d3OOxiud+4vuQ70f
u3NXeg8mCMY6xFdVEzujpeLVFOO2GLgRUM+um4KYvlDjF+KsciDeFTCd+2zMR9Lh2P4wDu2wB5MA
VCB3IRvHTcI/PG0vTjhsh4y297g1UxRJ2dJF6aC/ubnh78rYoJWtdrDantLWMXZcBuRIm1Ff1izr
YtSgJ8OS7mlJ6I4smUOW+qPlSoRB1nRM875a+96DEfKgVDWkWqlyqEEQiaCHZMGpEbTzDI3lJy0x
0mYL8YwIxkPaP7YoAEh32FXkUOOXEl+IiOZkeoRmQf5KWASSaykWSlSs/D+WGmjpJ+9mWnebSdaH
tilvPD3aYY7uyoJOhdtgmYiaR40xeei05Wvn4D5vWeaJeaaBxs3cLrqapjZAMOYHhJ4IRQq7Dqy6
v2axnh9tBfAhbZozKoNqb/oDq5mvXVxIONuoo2EtscsRQ0sC3Dx96un90NBr81p67qou3vpWYXDP
5KsD0Dod5naX2Z+anhdBWAsfSDU5AuBN47o562xCK9Umtzgs/haWYe11QRbHZDjc2WRxzPRfQMt7
66SDMSr+g70zW44bydL0q7T19SANqwMw6+kLRiB2MsjgkiJvYJQoYd8di+MN5mZeql9sPiizzSRK
xuy6H7PMqpJKCoAIh/s5//kXeD9gTj32tHz3mJxAPun0a083GbZaMLKE2197lnRoYcQqhuO711HW
SLs3r3JdmYGhaB5K0/6suR5eYP25Fvkjk1N73XvORVoOy900ODWYc0HD5TRFkIpIacqOMJPLjY74
VNTkCPp2iheTiJOj4Rnb5CvklvsB3hE7C8qIHlslTzAEc99c34bRAF8QzRK2BcWhr/gRfKTr/YsC
ckyGbm8nxpe3oUofnXq8lY1xy9bBhD3XLzrUogEreXAkp18R7PyCSum66YlYRc2yQ+NHoqVWkAgr
vo0EZSsSD42acBeRMpvIRB6U+CDBWochq/Igx7xlNVezRcSpdzCVVq37TH4yVXOtLVTjZp7UjjTA
eVWG8bVuJn9W1MSHseUP6ll+iMhgGigir3KXhlaLir2T9m+yv8xh/9Xq2Y6iOcexfypIZAjVXjQ4
swkthk6W3wF8vRRs7FcDotdgBG3s+/YlbWh+xrxytqPk/yM95hQ5+dkw1Awmx449unvL0f31OFAY
FPDzeXxiNfbTWzpC7dcFPMFcSwKTw23NpImCykEh4TQkazfJDWSPN61VlAalIsJLYTKNH1Gt9XtU
+z1DD1qWBQEBxFFIh+d0Jf38KOyCaU1CppybNrsEzVw8O7dWxz/wmms5XhsOkTNT5VzZcGGIatml
k9cE49TfTANGOK6wvqQjhUoWLkRPXq7G5e1TRUFlpOo/gWz3KBOiLcD8t4yzB4RZG09SMp5PMLUK
Ujma+9yQz/hzpCg3vPgoSOCRJYW/U96HXj0GcqWb09xeqbY19kxsqO01GwI/miSl3hojeYmdvMSi
0d0JUZlbQyIbBtVkljoB+1fPfa3ueWzs+NFQbRy3Wxl+/+oXZGP7KWBHT/ZbOXAkk0GAQy2cntEZ
Sa4engoTk/iBdL5tEnZnHcctCLlgEdW3eL7Wq9jDrsPTWGJE+YASbsIU8KdALrLyOA07WKSnIW3F
kzfirSsdG6ltprYmAU2+Zg5B02lnve44UeP5rZzCDemV2dbvy2IdY9ewFzi41nmBrDz7LjEu5yY/
K7yd0Jwo7woHrmlr12AysqX8a0NFflovP9WMSnyhr+OCXBSX1RMhC93bOiFSVqWQFzMAvhrT3NxI
vaFck59Jni8XxhiHCRpz7M0KIw6EDrlfH8zwinna89A5h7zom0fVoBoo0QoNchuP2nRj2PTZUqon
vfUofjS1nSWC315B6vC+Jl0bbccGQguFLnMKaGQ9B7sBrpwQc7RJl1e+rVeM/Z9gohEKpHivNQ++
qjLctVFDfg+jVyii0MUi11yrCioPKvts3XhAkzXJHUOJgLXzv2ithmu+Su6xMRGw04K2r5B7YEaz
4KaViW6liCx6pyT/pi+ktdodPkHxRLvQ5C9pGT8UNp1LDQibAkedqE4h53EOR+qGPaMg7optyeJd
4uX+NIgIxEZf64bxOY+1doOltxdYtYFdgMYcCRqxn1tdoNp9mfVjoCnj01C55MjH7GT1Qc2RDiE5
guF91XTenu09J7FnBA1stZ22SByLNA9gFgSVaJmPowQmVBKhYjzWuGzIRyQdCAKqXTvyodhks6pg
YGZ0NBAsry3P5s2v610UqfsmHF+zgnXX1f1WdgWII+smzZwjqhtE4RC7qTTctxaLPgxVvvKGzFBg
UaAWhXFdDvb9RB77lehqnLWjBAq/DniJw0t8KaumpyOAlBB55jZr+Z5T9pQI1t0woXh3s7McKeCV
9dAnzctgvZRCv9cq7YvVUxZTB60ymy0MIbhXzhiDm3zC5HdfOrhGiKALDLp1nK7RJA0gDUEQ5+Kr
VXIstwvSZ0TdsXFpcSwox8g6YOlRenXTTVH6/ULT+IRyAZMNR50ovJEpt90N6wxfq0+Zm4UBMnYc
CInAYVipP806GkNKtSsN541h/IZz/r0/d+NmdtyDlh0rCImo0nb94MgDUXiiJMW84Ilv+4qdg3bP
bqDl5yGh1xRaqC7exEz24BRlDBHRNlnsajVs7HDwqk3SDhdWzZEgLGuHsRmvasd0Ny7fYuZz3Eh5
lfj2uO2L9hZ19uL8VmDsN2b9MdLKo5+YYJtw7HJrOFne3D8QjV5iKB+UypsPLVrAYnCpt8hmY9aA
7agPCwAaJYYmVtF+ZSzoa0jJsqE/aCZh15ku7mxjdE8ZLuJ4B9pIXUge2eDz4q0aM6m3PrJCvdYn
GoyBCqDWi8dunph/i/i+jeLy0c0HUFgc/9YxR63hjNkDzWb2oMLhdeaNPZkyyxAOEZHX+Fq9MXM/
e0hE86p8A0QhG97coWrvv/9HVc/PnSfn0/dfSa1rd9JnDlbaTNE8nfyZGLTFzsfs2rBacQe57i2G
Wc657/S7piHzyHWs4Xa0Gu+Y57NJVrZn4g0FQQNzDhuYPS0BhJv4FPrQX/ySLkI6Wngo4sY49SVO
v5hWkM4gn8exlChNoe+kjKuJAuScrUzp7nkYxgqGQHMfdTA69Li8ZZ4URH4+blvMA4PUMZo1RH5m
OXGJTlvG0C2Y510nbbhr9Y5fLb8ll/9lCGdfRSYZka719+/Xtdw0uoRPS5D2Djfs+KITeXKxQo+g
rKy4+f4rah61MhImOyFsiA2G7YgSdeNaHx0EA7CJheL498rQ30bFYistRijckY4Z2xxDmS/3lFHG
n2kzMp5w/OlMjNYrBBqLPHa9fxqEeSIic7u85abRHHUZHwbTJYnL1Zm4ixk+bt2BHGF4ac5EfTd2
ZG1RwNz7JA284CZqo5ULk40lUe54HmUPIHm1cecmZD54kyue6dBmiJEIfcATm84pB/5nfKWjSSy8
FsZPlJM/k+hbJ7Rei0hjTK28moVYmRvDjjn89fkoGaZvQ5vAyE5KhN9Gt0fz5m9J3TbRR2OHkNZo
wOtklOTjJkFsRs43nOGOXVeBuQJQnaml3Ku4DkcA1vpU9t601mxNPytR7wtIkfDJLf2pmXmeJiqE
tSuQBehUb/defm1OTvvSIT72w+ltQnJ6qzq/vXW98KHwFgkZRpSxNz4qnWKNWJNkAw2TOO/z0KoQ
yHpOYHJg4u9pD3k43PXaWJzH/FO4qLMK22+vS2abB1hVK5hciKvJTrTapS0Nlca3Mnwxpl7y145e
7h88z6dQRAAm/QTcXmJJC1KC0YUgwrSzmNhEtatOwiNtjbxk0AcjlXi8VrT8fQYnZ9aMVTjE05pk
G3fHc89JiGfC6GnVRnXKXIGU0+u5GRY5YecHImOm1ixzX7Z3+57hPjc2x5dIgw6RehjIYqm4VNTp
G62ZhAhGjR3V9xHbd26XPiYGAOaCGb5qdMZj0WIHGunQb0YHeckS1UcjciJPSYBex8xCNOBcE8FN
FLb+bWcVRZCR07X29ci/1ZIm3BOeDhFpyrJ15jpI5N1ueBjoBXc2Tl/mgF518WckAJK8H5xLRlNC
aU/gYBUJXD7rderT7lufkEdAUhEyHEznocDFN32PbW/ahsWm90wYM3oyH+PY32MbWpLeQbc2x3ei
Z3tNHBsmUBg9TqoNcSl3plunN/o9rvET88GRCBAgWiCR6BrKBk4+8gYxq/HgEyh6L8QBBSMbmhu9
xtCDYWKjo6gj80xcoMHC9PIrsgqybSbBTAeJCsjimML71g9sD9c8BAL5ua+yeJvq6LdDIe+83E5O
eCl+grYgyF3Sfbj8kbmxzZZzKVf2wQgrgEyj+fOvG7FB1lDa11tG56tMRToG6GEEV0746wnjnk0f
Jy9tx/AQb4/JvcrTLNv0wCc3sm9AXNRn5hjakVcNbkzGFH55BnFpjYEPl0uMjHdhNNR3KSBWAs3z
PLnePoIedhV2brsfzIqtxfXznW3QGTvGVT2U2qUmYo5NhSMKl+pNSHpczwSesu+gvOdyTrUHEa7w
mKH99/US8NYESCmGzxCzO7QOy8wte4Zr7iOsncOjR7gkZfV0m3VYJ3+/RbQf6dX/pwX/T4LdIaF8
f1CE2f8dHP9TsPt//d/8a/dvT8lXOKzdv73x73/9H/kqO+2xTLofucLfP+dvrrCw/4Db60DDtaFS
+Z5t//t/k4WF84fuOTasKUtYSAdNaLp/Z70b3h82eKXh2xjyOKZjwfDt/s56d/8AAcbowfFt1xSO
MP8VsjBX/zHqHW6/J3TfYrsBEuZu3J+ZwtAYTMpe9gafwa2ZqK3ywuCHh/Sb4PTlI35Ik//lEvCe
f0xNx+EZh+KRS0yxfe1V8YaWJKk1DH4pHOPx+PHVlk/79WrC93UeDYaJ7zLapTbg3a3ryN4wEGRo
VtnFqarUOoMrU6UPSEz2H1/Q+N0VDeEj2jN0F8XvQsb+8npJyqiDaf6/fKdqG31W4Xoh+TlXFaBd
RQeZ0XU1WEQhYMP6ZjhWKtpiWHJICnUjlb1TkbVbHrYaUN6Sy6Nr4v7jO/vtjblCNzzs5LhD6+cb
M1JsNCqsUNYV/IjaymG7RUFmUJYv33Xrkds53Xx8SYMX5pfHb/xwzWW9/fAw4HMooetjyPMegtkR
qzZ/ddlSS7Wuy3lby2Q1QT4t0fdqTLidyT99fAe/W9A/3sA76rsk+tFpG37oOk/R88eH2M52H1/C
WB7c+zUmfM/k1cFSULxfY6mLgtlDAL/2wuqWZuyl9OydxrUIXvAHsLbCvh4E8d4Sn14mVRgvzm65
/Ye7WH6S93cBud+AlGQKSrd3ry6BUb2ZEUm1FsOLHBcgW61nCbmny3dZ6Z/qBhuMiCEv/BnHZwHg
wqGemsJ7jDt5/vhmrOW1+uVmbDSyvmuYuusu6+KH790PyQC0hgLfp/FYhhiPTMXOd1O4YojOxRC0
DXN3bCcN3XvEvQuyD+w+8AaTg9x3sepvpjXcqBvCHA9enGM8EAZl05P3y7fIO6un+amv5THD1l9B
OrW11YA7AP4iwdCr9cc/jfG7RcSr7JmO8Bze7HebSNOCaxJwGa6lTZCgJYC2CffUosA2SXZohi1Z
aOsM/S1ga+DbzrXJ26X85xiB3se38k7J8X3z9HQDvYnpWxiC6T8/1yJkWhuO2Ia5KPQA7xIGm1DB
butqIKWsWFtmson/YX0vypZfvkyP2SH0e9vgGHq3sqzIM0IMZnmJcc8QxdrxeJfH5NDA+IBgvinw
jcHmgTxpxOjOIR3sQxORKJRpp2VHS8m69BVNtPJPcGkYkEWb5eWfGUVoybzGfvROZGMQ+udqJns3
WSlL3FtKbXU1baFeb7QK2nTdnKHdLH4pCAeKtQmXb/DztTP3AfelnPgfXig80n/3c7u67tmuq5v6
+/caXZyXaRJxn4A8Z9gFaaJ48cFTsl7MhYFWyP0A/wfuObrQde8odP3IMpQGlNFvkgkguxo2yihO
MnuF8hwwMT6k34foyfM0jbjYhEHtyNW4yHFTzCFsZroDrrLoOhv/5BoD6OwYuG2xK2GRkD3Kni12
85xeFG74A7bdc6YFbtYvbKtVy2zfhByPezt2OIQRddF2kXEv39fywPUEMc1Ca5cOIlyGejQHMZ6i
nZ4e3G4MpsZhjAlujhucp+1if7yxYu2GEdfA3PnMCPtG96adeI4e2rg+KlPbCAy1dUlEUIwTcopN
nrIOWN4tM+1rYfVHLHdWWVScfKYfIW9DlfBjWGpLfEyw3JqYsDcaAVtBLHoVrfryxCF+SGWMrnwt
Rf7cKHm0oOtSZ+9HS9t0KOeJZl7hsHiYJ/MAgxnmLuNNdatb5m558gAbV5WVE3k3bkw7OUxtFOSO
WpvWsGmkDWwEKT2Eomm2+BxcO4Z57UVqO4h468kBUSO60Q5xUhE94Nz5ygEWTJ3JiexiQNRONybG
aZntPQGhXdxMnt0uuoQ3EUSypu42BQTtYo4PXT1sYEERipvfEmpP5HTMbCoKtCgO+kiesdHbC/Yr
OvFd4956GNZyPG8rGvy8HljToGuaT17jo2PZAAVE3iwnpMN9K7pW6iey7HssDbeOdZ1hVzWwRy77
ZSW+xXy7yyG0fOPA75SSa6sM7OYFof5Djn9qDRE5gTe1LJE4iw9TZO8swc1h4Ia4Z02dsIOIJmaE
ELzB+gNe/ttlI74iYYtaBue4cTzmibbB3+60XK4a5m00d2efT3NjTDrbfG2jYsm9+yzSMFsub5eL
uQ5QO+bWREVtEp7EEPGkOAzgFwGxkP7eYxqBYsLNT8KRewJeiMe6Ntp+L5kJaZW+1qBE4o24LU3/
lJZiV09yNbgTADE1BEhLFjooF4AzYzCDiEm1s4sI2LR7DBc7ZqtlAX0k2uKute6/FaCko0ZKWhqY
qcQen0Ks0DapN2yYlpfa/fI7uH8dM76Sqev3lh9u4Bqv0fs9djkiXRweQNbdYzHmGy8HB6WUTZl2
mOTtLbdU94Ag7ohvdbfvQO11TsOSxTktwmfJAh3mHZxK4XCrxcGAM7b8LQvMCnRsrfNdzHyJGFnj
6qHWbu0HnAsrh2mBY/HzE/oRTQjplwsRP8wT9Vhjla0gf+friNyDEh1ajUbCyzkurXlV8O8S0wDT
aVtWAw0l0XDIyUY9XRlmv6l0nDk0bo5/+47jmM/DXwXdm1qnHN25MxPjAzXXHgMDj3AdcDNKNWYr
FLTRtBng3191fgSFlLVFKrjugup+oxvCCJa4NcKXxonOnsUsRXJw2IzGorhtdXNDFmzDneQxp6wZ
3aPJC+wlhcVm/ZsPntHD6kgPuKoHEd/uUkNkEbHmbfLcUTPYBTcJE8YOjyGbwlAUGCVwkWV6xSdr
RPK1zvPH5/Hvjgi8nDxHLNJK/33RBUouck+aeA95CJPg8CDFx33J/Icj2FrO9ff1lO8RDmnQyHgg
qj+f+ykBfjW5H/66KZxDkWLHzU/YClw5cqyM2NsqiA36gOObKnaDqdYGroZVyLyJVVHJtUfpGfL6
wV7a+hOxpTpfnBP+aQ0ZQr0HifIQl8xzyMbiyT/dKT+FSzQYJeTHz8v4XQHjewR5uJ5HS2a9a0Kk
lcYlSek+eBXM7/HsNAjtsXUxJv+BOoLUwcU8zEYVbR0m/lvLoJeWz4boP8+WeW07vPipvfMMeaR/
+4fq6reFnu+7EAYpog3xvRL6oWwl3HrMrRyESI3sFprECBJ/0nL+PMl5S871evb7wCJr1fW6VQnH
LXEl42N7V9pa8PGT+u3K+uFW3j0o5powlF1uxbEwFW0YfMVV/Zp27sPH1zGXD3q3tFwkrpbvCNdg
hb2r7ghvTzRTkuw7j/lzrdvXwtUCTG92IcHJmJDxrGnQhjBwYUP27E3F3GPthoCtPduElSzHhh+2
e00fNq3vn4gSR4q/KXq2iLj/h3be+M1joRYzTOEKXgUMxn9+EUSkcAdtmQ30cI7xXQ7iFlmOxgHz
yDd3pWBt4jhztSz/IQfn7lkrc3a3bIoF9cbHz255NL88OstwXE5d3bGMd49Ow9wxbiYYEIXxglIr
qPT+uHQxS7p7jtzp46v9pn93dc8yDOSjlOPW+6thoVhleUM0cbrHoyYQqblO8cqoTbW1asoa+fLx
BS39N5U/l/R9D1E7P6X77mnnop0Kogx8TD2oSDgUe15VpBCbBOsg31yluX09hlSgjRYsf2QBNZJF
SGgWJKE5h3DMdsuSwcBjVRzsxjkoAFRlszxmE8kcQk6Rn0Y4N+mSKhfLfca0aSIsc04mAGSdKSKU
g3EICCtczXCS+evFhOCPvayNomtPFCfoMVtcpxqOOQRfUxYHadOdDQWrz/NPSWZdM/w6oHQgu9s5
ZNh0MesI7Da9K9LxiriInVnpgR5m+9btj31fsFvGF/YfPW9ObU5yer9epOksLzlRz6PWkLW1k5yN
HiwTy+uDkYsu+MVyoC/vxFKBI/EKyq4/LjtcjZRlKCMmqRhLMQfv5dlWrFB6ADjdB0NnSkUnt7x5
vc8x3LVnjZqKEMaVIPIb9e5uqXk59zD1WWpmfc5PEfFaWkVfLNNDFGffBt5VCxjH7qeL9hlk8dxQ
Jg08wCVoIEuHjahpGpJubxBosdTPBnxzzNokbsPlkDPM1TBO0S6oXLEdirZMwA+k7gTSxa/WlEcB
ebHGy5vjRpEeG5ovDCsuOZx0GGaZduz8bI1BLaCefyLj+cS4+GSl0T7H4IYUOXzRkLpgOANZOqS4
yIGEahAxvaMn7B6Um+6A01aKU2ypFMNZrpYaOh5etexewDhlVhk0tEtuFQVYU52Ua5MEEh9GTKSX
bwKK0VkvoouPFV+Ub+qaboEPSOYeUepxwZksnzRDIILJuh67F8vJd2TtUZtGW7+glWDgMPF1xMPn
dKw3hffQYsRN2gfGfnQVOlIc6h4zU2ssW8l4+CLKF/5JKbQQiuDMjG9BS+6UZGAKGdbo8wB/uo6a
ypZI6bGHZ7/ydeMLgjYKeOu6gx7uR+4jczCGuTQSpbpZbtPn7LUziqCUZcT3F/kYIMwUoBBcHTHd
OMW5Ew9Wj/M+RJWyexGGs2rG4nbBUT1soU1n3Bq1dRiLYV9jSGApspXBLog5v5txdIwqYBkgFywo
70pgmAXthRtAYwltIg5a3dlpLV8DH4U1G+Mg/ASvbJU9U/fb0wbD+0WWcrOsWzGpbcQePIzDZnnn
lgKk8Ls9A46TotqwSalqBFMTW+4FJ4gMeX1gypj0dIlHjTHm61brA1GAz0buUSfR1614zNj4kvaz
c2iPjJZCe3xQ8c2sy9uPN7lf0TuBIwZQvOV6vunTsP58omCagcEi3q98E9r90rUU9rQ2MVqZaQSW
pbbUGwgK7l2XO7bVFmsn2Mr+5eP7EO/PEm4DzF8Aulsm+/uCQf1QelR6o7fELvprcoQDgnEg8DDY
YoUq2BMfX8oyfzm4FqRSuJape57w2N1/vpiB8W1JaJG3th3EnzN5RzFkJdzv4kuBgSFQeW82rwui
1tnZHbq0oOGQiS11E2tvI41n78hz08QXVXkPkJS3DDQOuv8w9WwwMcL/HGhnGj8LGzDHX6JesdSE
PnWcFkkilyv6R5zTXtQwVOCB2F5nyWFU3d7B3KNScic9CM1LJ+YCHNQ1L1fi7AxFQ0gsl2eOOIdg
+wNaPAtCMUZM1aAHE+BtY6VdZDscCI4Mhw8wX66rDEgCKAJG+oUe5dLxehbteINV4dYsQdqRV6xj
yNBmp7/4GUHv2b0Wa7sqj8p1EmP5V7hwruPoz9TD9kOI+aY01M0o2aBhgx1r/PGzjBhT/96cAV9K
9va5ONmtuM7G/KFzNqWV3GlZdYuGsYQcFAZIIL4Iy1nVuJskWrbpioPsWPKwJ5UZXiazWC8d3FS/
6AyNSyRuHDxXXqUd5mi9oBs5nSl0tHs5VC9mEbNjk2GNLEuwoSudmaMtP2tt/BUTdWuJWtvFCN41
husCTIoNRAOi6yLt4sjutaCUq8dipw3hfSWoxK3FT6XRTgX2ZdIaAtg8O9oFMpriqxHfvrAZAnan
w/g01nTPCaN9r7yVTkgiNif8AieYZXU7gn1Z3McC3HVRdGmkvuEMsjLKBOmdNNO/z7gNMOs7I5SQ
cPNTo9MjQq5X5E2h9ABi9YPlLewwvbUQxU0GHTArTQF6WehyGc6vp+i5dzhY6vhQp+OGzNbLcoK4
tYvgGA8CCTk3J1Tbn1YyM1Z2jWHXcik/3UVFu09K+wC5D9NGsBXcmJazxMdlDpnYOsTXgvhTxJs0
6EsRoLS7BQMRrv8UjjTlGT9+l5/c8Q028D5LkUmnnJfafCnw+dJ4efNy+NxH2hOmESNPD5uLSstP
JbzzyPsWjkhe/JHoQ3vX1awtOwQ7wQRLJY/SilZhnm4sT62XFrl1HnLPvse9DwnHGaPzG/QWd9+x
Ix9TSYRrtP4px9PS8Dnww2tdfrYBLrA0eLRFg1FE8kkk1D0x3M3CL16TTL8SZr1FVX0npfvUWMjs
iCoj9+piO9HzKNMgGcNnZZoWj9F9EF5xayONJ59lM3g3C760YAMEedJaem8TLMHv8BHHuYkFsCYy
jvcoIPdg1VcOMB/eizXbawU+WnMuChd3GouUpxeR+MHSXanq3Gryc4L5s52FB6sw8TOgrOZPMTE8
LF09uCfScBPesmivoy9LmZI0qPuM9tz22hOMf0oX4xAXt5aXAgvArzPNLTTGYbXg41FZvs5mu0kL
C4cXh+qVlOGleUvn8R8auN/ssZ7u0lD5NAb6L3NACYBdEHzjrj1/pDB2Vkt5tGCinV2eFjjp403d
+AUiECYjRzpCyyLhgxb75z1dTwRJqhKq8YBSMDIXH5noOuYL0sVSWKEo4b0VBFEizv+HS/96dtnM
Izz8xz3BmES8m48oj98T0FXXtaeuZoXPKEAP6MNuQXGyWd+CkuJFn71Y+muMDIyu8pQQPJ90PU8l
Csii+utp/EtOZtfJl7bqqm/yP5a/9qWqVQv+Jf/zP3761fZrdfNafO0+/EMPVcE/7//ITx+Lj9rf
d7d+la8//YIKPJHqrv/aqsvXrs//uoW/KQX/0//zb+rBg6q//u9//1L1pVw+DVZP+SPVgOnMD9/d
cic/URZwMnv99c//RU2wxB/CpLtk+m9/L0BY0H/ZmFnOH4ZugTDTd3vgTz8QEyz7D0bdPl8wXzG4
1DIa+5uYYFl/8AK5tk61SrMOcvWvEBMMw/55gcNtYJhIHeFYng5eoXvLKvyhQmrD0u3xljdWukty
6ejWbcC+Ir5g3Gp+la5Sx7bwk2vHxuTWsaALjxJgRsyX0c3wjcCx5AbvCH8V9rOq4FqX3pE+467S
vHFNMFV4xACixuE4khuzwOzDGA0q46rFgp8IhJXtKIxCRwK30Z5ngZNHqKaJSwiIt/YfSfd5qxKF
pQzuQZtW185LnO91ZTOk1BoJhS83McONZ5KMfb3Fxqy1CFSVSyRg+4DBDoPwATCJ1pR81bjyDxJP
xZWwifkU46QtDmdEVOvGMzqBXVPaDFMLVDQwLMtvleef8fVpUUxCKM+apYHqmA5ErYEWSMIHDElp
ncwSbwwDVh02VgrssDHqz2TUElwfyktbRmKTOxhwCQP1SC9JFGYae596jfdk1E2y99LUfVJzwWte
0a1QnDoGYZfNycgdYh1U8wSDtrihwVRrjA3PRtMDxJcvNvEIpYZdtFNBHksrpc6FP+u7jDQb2koi
gfRxWKFUJ3bPMz6lGi2Z3UxPnlJPKp4eEyTtK8JnUGk5YNAysihLMT6xkxp17WgPmFtiylPmJ7yk
AlnpD3WM3g0G784rOZTEiPtrXeAuXgt+6iIyH2e7w/KohByuY5aKwr/1giYK/VWmI8XNxvCl8xE3
k5IhZJYHTutdEHAhRax8eVKy9/dKlfeEmiSPZeVgOxTmO8+T8OWRxq5HlAhQGbyvTpNCSB+pLQXe
ECvdqTBkx9Aiwnd6dPPrPmUwoGRIQnHb7jB5YqQavZT6cgArjJbCgWFPoQ74vTzGyndAQYBeoORd
ldilBa1vfrGzrEIJUL32NUEkJYOnqwlu6Uhli09nKJmwLaTBLETJZrUvQ01CuTGjda4zc++2cQkz
VV+oZW21HbPOurSx463bAtxjiNnJtcZ6k6X9rTdtLITSfDqOuKSfrClBoaVM2P31QCJNYbR3nday
dN02IKYPZSyhrmSTnQ34fKPfWFfF1Nsr10q/Ct9dzJox0krN29F3HfIlNLFh4+HtI48zgv6yJa78
Txw1X0vcEnDlDRPYxQVJdsX4yTIRYeY5F4sNTd1hSg/uj/IbNuyEnfhoBcSgPKBg/tJE4lOV80JF
DqVW3OJ1HE3p18wXN6z5e79KliAZMgvMEmon2UAumSJ+d4xJgEMdwss5VhFmthZBFjmQ9orQI0IS
sco6FEn2RQ+Jc2iBi/cT03oEMXBQU6TKzCITO4hCbMQsTlsmELTlKM4g/0ZCHYl6jdahNd6Fjo7A
nyDZZgENs5x8ibmY/iSHIgeG9zYINZD/hRpeCMm9aaCVcBsc4Cfwa5xEjZeWzoCxc/0VBRmmBw0W
jAIBmWU13dHVR9z4NE3tSr17MP2hX6UW5jORUUEt1TRtl3p4D+D5Ive+XZ3TGiv5MloeqovIBNeW
6QIFPrxCJ5TxI6NBZiGT/qfhuNiQXjFbBTMFht75K4NyUlTRpELnf+6nwt8kxngzEkFBpWyuhIXp
fmNnn4il+RbHI+isPnyKi+rbWNTf7DL+DBMA7naBkX41PwPY7YoCYZXL4FErgKKpsgl7isZkHc7N
TVcUZJTo2Ob2bZWTqIdDERJMtmvnubXbVanFr36ZBkRTuZswZ847eROkerN/dNxmO4TCXuMHBxm3
jvGW18VD6yVvTWW8ICDYVZ5erV1HtwO9nOHUkwawUWOVMYAyPg+uQE3gmfpOTZSMHc3qKMZ6j/Vy
urf5AnAMcFGmlma+qINvB4HzwOiZl1SRKzHM4cLNR3zoODXrxox3Re5ceBE/hYs0qPCQh0RhjlhC
eV+IYDgww6THZB4exXhG6cOLYcA1DkeMOVSCR8WIadaM1cYmG3ELcfv2ecT+6KpXw03btYdUmThW
LJoc3vWhzu6jqfgEd/EhwxdtPSbEn16FmMSs26Y/GX0cr/NKkoNimgMOIDgAG2V3L0UpIWSA9pD3
Q7S3W2Om6xcXMuLvrZBZYbzYx7VVeEJbfIlwGwBzU1fuZEFGaGh0sNp98HCCP4bk1G4bQ967DX+t
TolATrXuGb3jMzSQ5Mpx6Rqs1H6IbXBPU8LqN5E9QvFV0IhxoJeNfUMw8n1rY31l4GJiRaa/ElrZ
/iWoNs1kiZvXnzSg/ytzpNEwO/ez2TnoKtwyEDMWyZ5e084U4sJ8CpUe7nq05A6G8Q2QJP3M0n3J
h3LxESrgWBjo4maVP/lF9cYRyb6EnnVOScGB2wbiKM6dH952htgNfb8ZdCJT9OFSzzqiSxfnd/Ir
CNQp972Rbm3IiFfdYtGJPeqdigy1ix33bNuLm1A03vUkt0iYQ83Yf64m6yWU0wPVGJ27+hxOlNbT
hGWF5e4Z5Wxb4eDHb42u/mcZJfG+HGr/lkw9bIQQ+1/lEkttAhCakb0kVZsUP/qu77YYqiIftu+l
O+BFF2IQ10XtTf7/mDuz5LqRbMtOpSaAKjgAR/N7+568vOykHxhJSej7zoEZvHHVxGoh8lmWxAiT
Kv/qJ+1Z5IsEgQu4Hz9n77VLHHdmigWEwf+jHURX2nZPTW1D2Ov3ANlPpoaKYRx2DlgTvG1ZyVNL
HmSiX9O6uwtMp7zIIP4G9yFe9Lntbd2Ix1/YoUGGwUi+CzSRVWpMz51NlyOC07R0ZHIG8NUvaqt7
sksITAJbmd5ySJOnDjChTGq0LnKHsfOszKRZpGb+Ho3qQHNr2VukANbtxcRhVvD2M21c6V1yYTJ4
yEMMybTnrVY+OFCh8Nit9Do/mWl2Tkkn6rDpZ6ObQR+wK2znWbErmqkEauhvS0QhbHgL2ZSrtNM3
fuhdyIcBpdAeyUa7M9g7M5ns2tZ79QOfSMBmVmX3GPqN0L6Fvbtqkug62NkzsVFAPHuSQaDNNd6Z
QHWIpQ2SiXrpACB1Mkiefbs0tXEd0IQSBj3iTKmdThZhx4l1iMUmccqtT+4k5vwNSRPrViDcTAjD
7fPdYFtMYmpntrecR23GopgalgljNlY2V5Roh85miufX+XYs50qLvnBUYFMf9FvDyrBQpv8ojWpH
7X2vOZBYPM9bB+BdllU1/Ziy8N7CZ1L49jqAyl/hfeIIcEk6nrel3RVgYuu8fJRh4qLsdL+kVmsu
mlCCsbKp6cyOLc/ql3EwHQBqAh/TFYrA8sOxBmaKUCN3uu/sClt9n9LmPmlh9uWs1WXTwQAkbMxv
47Mf2evWrsjHopfNCpQb1Z2rMC5gXwKkSbzGAMTNiam5+qjYmiGxMD7DJuk+jxn8BiUfJkIjsqA9
p5X/bhUeUcGj/WOsQOu4w/BopgmwYmY+qCxYwnnYdKhg4C9kETyxxK51ZWzbSRz0XBCf06QbG/u1
I9P7mgQmWAEwI8PqY2jMgOAc7a41HXuhm+EJC97asMkfobDJo4JajjbjOnKdO/JxzzUwjIKyIbav
fqJWWXQKKkl3hL/Fqp4GpDdqFFeC8F78OtrGJm7lJvfZhiE5IwMI18MokRV3r8yDWPLRQbAi2rl8
9kS1zRPn5FbRQ6C/ZJ3DjJboV0lObslRbQGQ+Mb7ylpL6xEObwv3aF4z9P7bCNbRJzGQgIAfqk3I
vPGvTsF2oB4w8m79qlllww87y8Em9MsQDycIkwURQqTgVisX/FM7PvRsdl1EZoL+FX8WZsyRvsO1
KCDT+vK7zdpMqCttCrK+8lvhBUfPf+r4pwnCEWXA/SXchPcXM7THgPPdDt1Nm1n7jBmRlpMTQxh9
rW/6zlxOfXqKbPFojM6K3jNsR/B4kJzRZh6jxlqbMjqmncMZ3D/1VIfSc1YhyGqLv66wvKXMzU0y
ib1jth9xU75MEN+9kpYvxzo6tuDYrX2BQbbGvAqAE+FZySyTJS3sFw0SLJ9iz6U159M9tPwEoY+G
0QXYgf8trLQFxKJz3oh139Qc75DyhAXBwSEpHEExD0YWdXnJCKiZOmcZ4mtbFJAbST3l5c0ZqrRX
r/+BjfYdoeWSzCcTOVB0H2pDRRLzhOdZw2RVYdalAk/ZGrL+xUMSaDPO02ljtmhhpjFY1bwmkHFv
QFc2SartPN+7Dt2rMp5g96ySIcOiaiyFa3yl6bwcUrnP2oQwKrRWksifIgv2rhm+1w0oE6V/kc6w
SxK5nayIhap4jQqTAIJkg8Ny17OSerFJznO70soe0rV1kFbIi1EFq8zmn2Djd5dBRjBYlNqwT1H0
FR4bCTMEfjgdhFt+0ylCaItf0d2MCCFxkY0ckgBW6w/gYhZY3pf00DatyXQKI2kcYSBIi0NhhiuV
uNdcpFvyt+859l3i3qZtm231lvkC56vRVvcGkRXoVc2dTeDRqIS+yH0HznDm8WLAvAzLdlUr9Uqt
vwO3Udyxo8NA8FMoHNpmxMeaiwDQnSbe26hmmt3uUtdYWTpax5CKKyAmYtmXPrKAVB92Mkqjfa4n
4Z2MMSC3omLHyyJ2JZVcHU3XV0K47xmpe/wyMl0XvXbX9+KuL9+blLWzmXY6cYpsM0dVotiLhgdS
N8GVaVOEWtD9av3lQa052uslcq5O2xk6hUY1MEDt0piMwv5sBdaGWUC1JCWCKIVmXHfhEQbKcvRB
P3vJNY6xLM7IxNDd5sSVVq1Dq/1JueJr55IBGVd72zKPeYjBzOh2VkBkjCEbnHMsHCSIIG7TgKBN
ZEOsIraiRVHITS3DZe2g76r0sxODabSG+LGW3SoMw0cV+ePB6ipAeGD14pbSRg4bMT3RTfhGJ4jN
6iMtybSuox+lru9VUx2yRj8y1N7QbYW0jlQQidiXHqirmjJoL8M2JhCcEPSdp1kMHggMlFn1llfB
FX/nIQ6jS68ZZ+WIRRU13/U83PH1WywZ9AV0Ij64E1f75stkO/Q9ZI4xRhFZLfUg/26MKb8xga/L
MoN/mEEJ7KrW2w2udUGxB3wNOfzWyenLjCNJj14LiMrdVpwAjBRHv2g41OePse58ISqRuIgJahku
DBJBvaI5lm3QvKmJfQ86C40QRbnRWpmxzDOGxVZhtjuzBbY6RnKbRKHG7JQMoHEgNtXzqJvF0Obn
YoqKuwonwotBg3kvNfsi6jq+Y9asb/ADJosJO8omd+igaLFLRgk9nU1hlnBoBYGAPUQzRhgSHAbl
htp0LWTeqlEFUjM5LTS0k4tAtHLjAsJdShHrNJpVvHFzjdlBh294rIizj11DO//VpvyP+rn/3IT9
f2rm/n/YqbVpr/6vv3rR/90I/qVR+7//K6Ag+/5za3f+F/7dqWVUTb8V7juhE8JFKfSvTq0xt2Np
urrIuUwTIqv8t4XMFPjE4Dfo/EtSN+mm/LtTa4j/6dH1pYeLhNHFxyL+k07trzIl2rSWcAxUDBYS
LddynU9t2jZh8BNXGietwqg52CQ+LQNVh8TQ11iSCbmrwspbIO5jM50wQP5pEvK3P4ARIHJM3QAs
4SAz/DRJ14GxhMNkJMsh8FxyWAlrLvru2tj7ds7mLnPrm5ZF2h+GIL/OQLjtT1flyf/cnVYprLHG
pQwLmnCLxEVDR0116EKmXMRecfjpbbj/l8bsf+Rddl9EeYtvbL6H/6s8+/vVPj3keKwzKksmdlNh
vNqjt6nG5vb7S/w6v/rvSzhw6iXTAN6O+b//qd2OGCxzUgvEpZenNJObEB4Ox8qAYK6SufMDNXoE
V1GvhvwPj/LzDwgmwBQmIyPaLNjVPqsTWr0UbRNB+CjrlCOJ2XYc0lNbs96EVwRUWrGS+8oie8q1
imj1+9uef6fPT9YRfAw6uJnZqvnrbduVbw/uwNtTY41axPDi175GR7szqDd/f6lftbD/esKOgXiY
zwV3jfdJhcHku0tiKoOllMFwCvMcKVIZ+LTFiGefssFgoJtaeExMVFNhx6n899f//JznV5b5DLYI
x8FC+tnfEvXSzQJMY8isxncZm+ZJJOFTpKsr2cZPNZvsQ5PFyR9Ek//wgPkosYUhskXP9VlTKCcr
8yOL7qQMMuc9xJSxLRWi/Cnrurff3+A/fCWIelgFEWi6LIqf5pJTlLRSM2uaAT56eRW6zqGoR+8P
3+I/PMZfrjKLKH/6UFxSo6Se96w3Uw321I85ujBrCV/gJQ6MwJU62cgcz2U8jn9QaP7pBs1fLw1A
tJl0nQzahMhuGmSZjxurcP3/SJvkGPMHySJgCxvBEFi0T6uNQHvmJXRgliSSCAw9sVkWB3qu/Ufj
iNqgOkzCaPP73+7z8vPXNSX7HMZn3UQb9eut2URFp7w9c/ftpiWPmv2aLo3raD79/jKfv8H5Mrj6
SMlxHMl/fPoGMxKR9HHWd2gY20a9eBOu1+6zYXwTy6a4wrFqdraDuf73l/38Efx12XmZ4cOjDfP5
zXRSEkv6WECQ6NN1xYEXjrK+NVz/P7K//uuXYxlDvMtOzPz201OMhUaCU8ZTLMeAkWQ3FuALymb/
+7v5vPfNdwOLBJO1ayHp9+bX9KcvQBsEUB1FpxQyqXZuTa1Jdmi/m7eJxKZ0ExdG84c3Usyf7s/L
tGPZ3BMCNt5Mj2itT5cMgxK+YU417pTYLO/gaKMIKY8QK6rgEjAGSJprqlUg4Ps/rF9/ezHnK0td
J1WAZj4v568322OMCExE70tlIztVDCuK9IC5luMQ0zCv2f7+2X56QU2DSCjWS9PlF8TA/vk7IHKy
1OuCpL9qnd4DM15Uq2Q5vrR/uMznlYSfUJq8/xbkL5dAsvnP+OknrISrkS8RoCym8Z8vjVgUHyKp
ODb+/nY+L5bzdeZwM0QEDtKYOfXs5+voqq+cIorDJcD2WCwGYbwnfkcUqEr2QzIwADwgJNE+fn/V
f/jcXJ6hLQgEQ1nw+e6CluZc3/MZwE60xHGqno3q9p9fAocOFuFZPkH58uuNZZowURMQCzIxDJck
0JoFktm6/sPb9093MqtpeBNYjeWcNffz8yu70oo6nNTLsb6McGmITmX4Uf7hKv/wQTPOpISe/ey8
6vM38NPbMCWFb2ZzFz0pKjAqZsDos5jso9GbvIYZJsHfP7x/ePu4HhsL2o6ZiTHf9U/Xs+PQcv5i
sxodmK/oLQx//P4C/3hDLjLf2cUg4e38eoGpHhoFLg2EJCmjoMLXDNyoXXMkI3+qb/5+L9bsHXIc
XrTZMv5pfUgMpzaB4OJTR1yXp4W5zOqsWf/+fv62CJkIYCiRXV41iwry02sg/MS1pg65dcBgt4bt
qtFU9B58eHNtLv9wsX+6IxZ2TC58QTNn5NeH52g5npQSt9UQyBvuwwcfXNnv7+fvrzVboYH+aN6r
BL/Rr5cg/DVK9c7k62GcvhGkYFHwk3bjIEH5Q9X9SSjHnsihAoncfK5BcY1w6ddrJQmV9kjY1lLL
7/r2CtPnUIjkInoEpr1/MlK5de2vzKquv79H8S+LzuddyyXTEUIDJenfnuSQhhaYacbOSkCKsiuD
4Ocq0kcw+LQPnTulG1O70PRY9zatmgh4Tkub2GJhDLAOAQNw1qobYLhzZHRFe7wHM08vybaT6UFW
2ntHw7UCDLg2ELR+K0zkwwDUu11NxxWKPVGPPRsblOC4WlveYOMKsJMjFhY6ObX5LdNG+m72+JZb
5RPjyFtCE5jLfrF7d4saxp8eM2msR/KKRis/p6PGHJQXvET6WRrXZDhp2rb23u2mWqugW5hNcCR+
C04C1ukYwWlZb+fhdyUHcno7nO1YdxDimk/oy2cc5LaniRQ6xbHpm11ea0+ZdRPzpMuvDxYaJinQ
+TkE74G3zWl45ofcFFfUM6vO0jZu6y5gJpwTzVk1iKhtG6t1hJtdmdYSnA5xsQBmrMq+FG64853n
Lp9OoyxOSM+X5RBdyPIwlykQuoXTMdCTElhKbzbY1mN6/ES1z4HMdMv0mCAm2wFBaWF6BvPa9Je8
2RF6d8Bg3dofEfwrMnKegGHb+6JRH56SH5IX2lLRNXPVVpNEZ1h4oCZIqUFdn5ww2ZqRs43t+JZE
7Qse0L3hl1C/m6XRfzENUrajaO20BWgotXKGikwU8sgGc2vr/daTEXYRfMRE8Pp2slDWcDLLHzHO
uMgrqSzzFGdSdkXfvB7JWtJRSM352NX05IftoQJkQTNw5YvxjDuJZGTmFfu0XTQ9iUHgw6K1haTK
ewrlYooeyNxmfimrs2cfOnNncg8xk2eCh1AEQdMnXmc7xpeMWOLqDcUThPR1OJ5ChDrjljlQwyxX
24kY4Ja1bqwKwVGAhmDL6GnR23LdBi959E2l91q8JZyxRLGBQIcZ+uOY6QcrA72a6wvXSbahJJ4j
egEH+eJkAiUU4aBFsHKzcIn5q/aXgIoJlfbgsoULx9qr4DA1jzVhELFNiIFa5Plpsh4DLUXIzwSx
eQUerqRY8VyF9WPwSXthwqw1cBRXhYu/6ZR2PgnP4VPW+kslz5N2D9W3LR98BBSGfZVYGiT0vO4h
nQhnl/DztE0KojQMwnFFDhi4hzOAj4NBkqRpPJHAMgG3jMnvEOJ9KvepP61GsTXClmlJscyG51Ii
lScqZyNtbHf5WkVPce9srORszVq2p2IAqqcYw96paQ+w0HZWprOexscZJBTqyI6NM1McbNYLr35p
4FxjzVpA68Rv3t8Jh9lbS/aOi8kUtvAepC6ibvI79mmERxc+/YS8AObKwW3vow6Hk/+kdFIl3h3j
NphvmlgU/P+7pHS7uXWkJOYs1XgvBGJyfcNdKvdOxOaiq092169CSnJSQzr9FJZyAzc1oGVMyzmR
e0laT7fNYjJ7HgEEonk3sIm99XIlvXPWXuA9cLg2K6Ybig0vWyl5skCYav13fYB+UflOuiRz4QMU
LEiN8Xte2kscjs8xELZWL1A4WsO0STtm00zJpNv099AwtHXdlPnWh6iyaE1AwBYTEJMPWqGzH+N2
25iQTgC9pVPyrXfTpXT4ciOrXKgeREmV2VsCMnddIp87hA1W4B8k0a+z1+MK3vYuS8nuSPniCt2+
zvJz4HmXniSjhRFhd5r/YDu0t8xcDqCED+ZknZLQfrJJ8Al14lFHQywN5uI0+plk8UYWcBf6+s0q
lc9ydWBB2UfAPGKGNQaJUNDrm9zbxc2l8PW7tNsTcXEw443BL19MB6R7FpEqCojqI4fdwGMWxTch
Hhx343anIdxBOWeeyXmuXuPqTb2nMtrqw9EPN1m6kW8Jo52rUtEazC8zlNwnGp1lGp1d+yEaXqbk
WOZn4tTYJyJ5devnGnZDu0veingzIizRloJ2Bafu0UbUZhxmxULIXgWHPlY7Sy1BhOfBZRqOvGoE
hGj4G5xjDdQ1zBYqR2NAIBoQhzjDfGa2EBm+2FH6HgTtTQ79Jei/gwtelALoMcF5RlNdxTicDT/b
DiS2mS3TC5JcFnLAud8oCWDGGekmRq9l1myAxd9a7DejzWQLUaWseDf1Rdg/dQkk2BHQCTo4FDB6
dS6QIybPMPl8cW2wTqtvZbEljsfrd220ZahZEGQzraNZltPf9QM8RV7yChos2V/siYP7gjoJSY2X
fiOuJ/PCpZZ867yr1X/4oWKjAbVyUN46Co5J9DUSxzTHrBUxv4m+BC5ayCUpCB3W02RgCIy+Dpy2
+8NOGM+u2dEg6EJi9Rd58EL5u0jgsAJLMi9acyuBZEsfotKGACbfXabM9VsYzMUKgNm9F7yUSt+E
zFub6XkQFzieq8AIjrTOobu4eFhIrbLYJDXglKg22mUpeeV7J3lPRbdphnxVRxI+s0lTkxCAjkK7
qvBdgjwR/XOABKeLmi928CD564POOTtuCu8j2rrVFwuGtIAa1iZXIx53jo4rbDoUQ7VNizuTKDIc
r+S1G/a4bNBWt8VNEsai025jLvLkl9qzIQk5UoLUnaPuveniziT5kplmq/CReZjEy6cKhjKezZVm
j3feMGNI4ieU/Pex4R1jL0Piiy+GdfwmopFf5clz2ktdONtyFDdLdyr2o68oGFdRO63HumNptfdq
clhp7aVb4avaIWdeKP+SjzeF2MAx7yrRLK0og3UH5YqNgJo6Dfj9RkKh0289nqMJJL+OWlbPz03w
JdV3Dok5eFn9TaVVq6yjKspuFqJSfSD4sPraTBdRPg3m2c7f/AyLM7qRyIAmTEYxgSCnJC4utYh2
dk9Ei3x39Gk9aAQo+GBkh2ObvfrEqcj+5Ib1FrvzNGvybrh+PKYmaJwXnapXRTEtRgaDo27d4dsm
zlIFu8kV+zEprvY4HmKhNppDdZUNkHNYhCZzO4TnBK2c3qOmMJu7IlU7Zj1E38HjDwfWc49JZ4Kh
sljHrrx1jb/RJonnGUKoPnvcgtr/WttDtdIylCWIUJFV7ztUXsNcq/DECkoERF6tsR8FUi8dKcOb
OeAci6Lj6MttWBHJV7JAjGItrOoQjsnNnKh2mTjVWbrPVP7FnhxiI7P+ZEj5EFrPbnXTJqLOumQj
hhhBWXSKnOChdmfHofW9C19T3sOSFCG5GjXvhC5lgxTzrPkAr/GABd1HEdl76Z+xP65aUgZU03yN
i2swOC9peCSS8ZZy7OzGeRNo1w0ehkqgxEE0LF/NMF2GHVRw4IyLyS6vqnHXwolYV55CKGeF1jzB
CdwYuv6WD2imJjA3zaLt1rrxZpib0Kke0OKuI8pRmaBXM6tDql+sEuRxSlEW7hOY3gvdm0g2YhU1
IGv7nkSsnfZf0a/Dre3Fwzi89fB2OuuED99kt9NGS6xyGdUUUxOU5YoDxaTxlxmltyl7fw5uCO3H
bmBXlzbx6nUz5ZsEpRU/M4kLgardG51BMoOiOj/LJMB5pjMyR1Ph3fUOEFhBEt82ax2iYsyjXkTG
evKwTRHPkIHDBjlW1SxNlBVebdz0ST+7BFuurBAq/2itI3sO13GKjVEHz/jZmECnayPLnxMehhNC
e3b6fV6jXUq0e5zpF1MY7brwYCq5kYechX6U0TULvRiIIDkp7PG1Q8xBO/IhtsbBUe6Z5PhtrALS
tNU9oOglUZynGgpIkD8G3TevtGiLk1ZF8Hb0PDSHXJ3h/XPI2URzOve0z9geS+vsGZyRBP2HnHZ2
XBwtRUp6ab34Inx0saUwDlrV5r3q/ONkAJoLnya8c9rYraJckCDscJ4rHnA03urmTcrvRbnz0/4U
KHxe+a4h8dxDCxUKhLBgOnrnSeEHLJNy6WfN0m6Hld6wd7j3rubibzSR4ep0bUmMGzl+zMZc3qfR
25mAfjg4rrjrVzgrWxWoZTYaj3yyL1lab0KyBhaD5109jyA6nQhoyhIvKN5rTP02EnOd5O4awDzB
PwUahRBYXu0Wd52uEbXFV26T6zcQDXmenXl94pOPAr6JcPC6O7nD14yJY4HugMBz06lXjleeY/kc
s4r2eCLIJIHJxgbMycTnfBB5t0I/+GV7ymyAUHqH8Mg+iPw0Jmx7dwrpqKrvzUxjdJjccQBfaGGN
KvSDENqjB9UpIsFmaOEcFZxdwmBP/McChf82DnyOM4yqbPum9RHis7jaEHZ66JBdItfQ3oUn7jUg
QAtO3oQQVNuC/3Ul8w2L+TpDV2X4xSZV071v85vY2fRI2smPANaS9eShkkmOhnvvjYjv2COlPJHz
SPHzraSONSjFeCNcO7wTIDOd0Dt45bpgqQDzuCmdM7FChh1t521+DG55+lBY+o7fYSDjKe7qBdL6
BevkwPnVJozxzg5eLeN1GnZ2QLzzFYc9oQf9duqCD/LtCJV3NxlOvDSoV3TOw/qsJLUyh+EqJakw
WhEOHwBiM1djnO6YaJ6JlVrlLkEB4DvbWTA5nFUx51VckpqYvI1ekZq1sjD6oWmHidXMDfOXVLZb
6PWkxyc1geZLyqy8OUkBmfwRB0bv7QUFKlqlkSJPYlj2e1Svu9iftqmj3rC4iNkVjCyWtlqi4e7M
Xjk1FBpG2UNvbRsXszkRJcsqP4/ON8WbBeAAEey1h0tmYOWxfpT1tBRNhBSy5HFj1iix2AKK9lS/
soGEdvcxAn8Ns/QsRxwWOf881TGpIOl2jj6TcNY6fGMTLt3xafLFOgy/ReQNCIYs6IVfJ+2b6O9I
EXJDrOmbIb1gTltkxZvDAtyoZRx90woSsNAvEzEyveC3aTh/OpS26pjk0d4LD259r/uXFjtnM1KP
9w9t96JRBDNMPBLZdGSq9RAj+cpRCXFizenwtOUyr0gT1ol0BiFgFSst+q5lt4FmTOqNh6Td1d0b
qc8lcRG+tjSNx1pn/SREhijUxv862tququnDM3FAAkA687w/SvoACek4GzSKQRouS7hhrT2RbPtE
I2WC7F4mnO21EW8eEZCiPrTagSDGBXzqJmDdImSAuX1461wkH2+Sw3uQNXSE4L7Fq9xvNhrGlpgT
ksfJ3BJstijiN3K4xiMWIeJm3aOya5jnBE1SD1H9rMaQ2l0eFCZhgxN6Dcsly8wLw5Jjjqi6LB4K
AnoWigx7k0Y5ZAI7exo8natiuEONTroGZBQWV0tDxfZY6gdZ6MuGkBqZt2vHalcI91czo0JW1iZF
bZxGJ0U8qRJbZE/rmLcadMTGwA04mmJdGkeMNLV3CMzybIiPxD+bqDNt3GthjxsrIUTU7jtEzNY6
yf2PUmt/KE/siykDngT+r6sli+MXhQy2TqKj1eVrZgCs3Cjb4+ii0brWSdhKZhuGGGlgEJyZc9SH
geq5+15/S9Dj+s2lq7NDX720xtUziQ0PILAUs0zyuxWcm7q5p1zjFsc1UdsrE7BFTewrQvhjBvGA
h1vi0edrwbDsps5axSQly1rjJOe7OLkF9T+xX9EGNEK16Vw7PrXQaLnpaFpnOHodoqBmL3vW0hsb
fEabiMzle4dkNYHvamNVAgfQXlN7NL/Iku72somiCfGr6P1H4fbOLg6Maom0rfo6GDTSNP7hZujf
BiNEcllnkPPySVksEFWgP5S5RjAkls5uOTV9RYqWP2l4o9qsXg7JvC9xz/k93NuB3VthgR/5v5Cy
mL2+J6AlOUZuPNls5BopKGll1RsI7gUdutZcOaqg3WEjUFhAnZp1fJFBJ9Ku46/Si6ejmzjOESGW
ahf4KqudKUgt0yJl5/sGG8stU3ZxT3e2KAgJiuq7xre73Zzr8KAjADt0Q0MaaQ8ShFjXZthqQV2t
q84Yny0wM3SzDPOpyTrjcQDC9UGCXv69I4q3u0UDywmIEDG6Ww15+7sbROUBKmf4wMSVZHcshumb
yDsIKlPYUddUEh+V3mnNAqWf2LYRvyuEDapVxN2JWBOZQaYqeiq0WalXV19sJ2rgxdF3HIhvYhje
5q9Ii/VLI7mnAHTgzjdd91b3eEciSau1LhKXHkA9C81T6Ss4h7K9FnLO8dI0BKOOGdlfYpqop9A2
aD62UZZfpNfU2P8DUgb1MWTrYiCFo6/PY4gJzBI51+UaWfaWNXzkNYbQxdCZs9a6jeiM9+lQPEe9
1ZtrIheARHlx3R1014+o2FLzmo5VdSF6Wd0TwFd8dX2DvFY3QoPbpp75PZOmRxO1Hbzu3JONF2/K
aYh59fOkaVbKYBtlZqi6dQaDtkG3LYjK7uK8v0A+YWFz2lY8VIkwz51wSmOhWW65MhRH/rIeUTBT
O2HB0DQCBs3kTtcSh09/JHqtmM3FfTOYBOOxi04wSb8GrdBvugFWzsWZcwrr2KHPj26efgFK4uem
mmpSybAlLHvl6ljw+p42q8XSnA1694iKOQXjWNdfnQHRC2QdVowhcdVD2cy6VNCc9UUrE+ubkhHh
XkU1nM08BzCl2YXFktntYgLKBfEYU4JqzcHOS9sWHPGqqysOEhXeC6wIlUXxWEVIm/Dvhhz0u1ZY
EDxaPIT7Nk0FHrUoxm9LjhvcOHInSWbr69Ap9xXexdWYOTUGnqmer+nEXkzMd5mVXzLRF81N9lqW
HxJ08ZycKdiNW52ElclynRnOLBZX5bmhJ538yKu4rx6LcJyRArJumjOZZK56RZKGr6Lqus5f24y1
3aM9pFbxKOzMrHe2nuScKooxTiC3DMSdbrp0jNWXyDSaYZ+gfSJ5ktTJZtkyslTkzFrOQ5Xlxnhy
cDvAVJxydiE90o32ECRU76ckyCd7Qyyi286+yjK9iHgKqw0hZqyZvsEWseLcYWNPqck/1Wk8Y8s9
ThAL3DuvT8NhjWwT84I2JLrHLt3W8f0QaMJyqIDIssThxjADb4RMCKBOZKh7R6hgD/EwVzck5NUE
A2cFZlI4n3jGjhWcpnrXEyPTo61W8jVAh449N4ocsYiQ+jirroMXsagYA9fsdHAZgG3YmX0xJJS5
o1mGHVFWELDEopGdrA5RGE70sdrajC4N4rDiPhsdH79X0lt+9RaXOR67tkeZSUuvB4oVG2MsL14d
+vp+zMiivRPk+vp70krtYsn3lKbnJLYVPS9wh+1rpvSB4YohU+J3DP5lvJssShP1I3Zj+pBaW7Lv
j4pjMseAolV0gIqcRqZJXNZANZ3bTf8ctoWHByMghMGg+y67ksGRqEtVMJBCedjC7XIVsdKFX2KX
mkQexB9DErGnFUYyDAOlTY2wf5rC4SmN7Pw82b7aj6nr1Gzgwm2XonMwYSMLVEAHtLwKxSLvkU2v
UY2Px6YLjFuc46VhvIOnei3nxeMWkxdSPAm/0tKAXrGjnSzNm14tSBicDwNUC/U1MPQu2BdGGamP
oatsYnjjooRngE+aoomNKcPpPUwUn4YJLKr33AYBocaX2U5LLeNhIlo0G7v/PiSqjnYFVlpK2ERJ
5zoVKs23huxNHCHmNDnOqZzcTr6lavSar6WhsgRRO38nRuex1iFsZljd/Vx23lFxIs5eQ68T9rPd
Tr3iEOWkHAvNCIH4gXTHpj9jYIORXVVeF32Qkdxgs4P8bKiNk/pj9VSonDhr3001PdvoeekSxxXx
3merLLRFupnYicNT7Ll003rfr/V+2bVZKz/8rqL7AF096b6IseOtw70vPeToRWjFtClZzLUXjB+K
w1QAvuxCdFcQbwcww+Jg6rmVbVOt96ILgkeLMLnW1vwadafWvxRM58tNnclgDifzgU4t0OSEJUfH
vBg6w10HcKZJNSy60tDbL27RBTL7aBkQhxrcVaZslebWxMOs7ShhXLsQaaJlkhRlERixZm4N6gcz
0zfCqeUftIefeKrOPMyWs+oELYDlgWb/JGywmRf3vufiSljF+IiWmBTsH/4h2kWLO7X4zhe86OyP
/0PeeSVHjqz7fStnAcoJmIR7rUJZVhW9fUGQbBLeJvyOtA5tTD9wdM+dmas7ESckRSikF8YMu5sF
olCZX/5tszqiTTr8PZ/9H2QBf3lp4888epVHgIazQ2g3k29kJDt0nb9z9f8/y/65S/+57N9P4g94
6PhPun/+xe+6f2nSAoOP1fEIHPhJYvk33b/Uf0OLhlAMXQXBjm1E04jxm0NUMLo8W0dthSbln3p/
XfvN0zxiWxxUZfgFzH9J7/8XKQoLpu3prJs8DTrqP/kXOYWeN4FwhGmsXOwm1ox9Phz5j5LkMSca
LkZp7f9wS/4n2vcfXfIfVBS/v6IjLQSN2pIts4hJ/qAWMomqATK2CZAwkwmwczBo4k3yNWno30Rr
x77wBpz4BHahTdXExDE0r+sVcwWYVRneMQga66my8eiPyMt1EsnDaTt5yDA0PfwWCfj731/yX+Qt
XDF9P3w8MWswUHIG/vMVu5qo67QcuBrPuZi5vISevIxcwd+/DMpRftAfb43kpdgSeV/px0N/ZP75
hVTqxZHR2NMqLTAFdXo8bOxdF4jHViaQ/gLjfR4O1ro3EtDpEwnD1WZwOo2xuTx2Apct2+4aE/ov
YYNwWxHlX9RKrWfBej+HRUuGJfOip5XXYlpolKjM99BqEnR10w7NKbeg7nBoiaVO16k7HL3drUWn
ILmeubOidWS3jI9rx2s92hn7lSMgQTpRlqBKr3De9HOb89YobazDxQyoUDK4srshC6Rseebgt6LO
LTnj14fbLuNdPSCUzyN6nVXAPj41+ib1dJxqFQZ3m8j7PFgYSWZwmUZqmwQasEdTPseUbnLcLsFm
ZviRquXHsalC9R2SeXKPnEIOc4PboSH6Co4inWG39eBzEQoT7XObt/wu1LsQvll61wzl+XVjnDz0
XlkUDDed3op116POSTyNjsyQIwfbXgLbPZdHg2Q7FXkM2TLGf2jooCAOeeZqhkvts6euLd5aYDYo
Mw5gmqsGP0roJ4jyDy8JbwrVAFK61lVsyH0+BKGf5Jgn3fozN6Jka8dwF6Ngd8rJi03r1Ni5VNOd
i2HJysgqSAnH2JRuq8ABZqIgcrVkTVYXCWNTMp+sus4yz02U3sRGQHbJZD6FgfXu6dkvrYjBLvOb
lpnj6KXC2ncS1GQu5TnimHGwY+csIuvOZUMQuSZeMcLuEwdGKImMGCADaQOtGi4PY7EPCHG2RCVu
VSGc6zCSIHJtCu/FHLwxA0g4uG/xElKbzdwVPGVWZl9RLD+vKYANXy0h03WeKmDTrNeIyCErDqHz
a4zZe98SO8KV88+TzHvT7Di8JcPZukmL7uPn21nXAX2pZsRZxw+zw9FvtLk7N5IMTHJ1mAM19vRx
iNZUyi1DFOW8df1rit1x45H5gQ+m3Bu2dSlzMiU8lzWGvIqH1qqfTYLvsPWXfiJAimb72upzuZEz
IpraKh+qaX4iCS+Hwm4IPGTgQLzQk9wE6uwu82NKFifLWsTtNbzkO+RYXJb5fZPA2tj03ScMfFgr
EVUEfQlXVGpPxrKqcQdx5Ien3OTjR8jutztaF32saqq1+HtujpojLegWCPJNwst5NecTKw+/LYw9
4PCm71JI6qum5cdHc8rTAl8wqvQ7zIsaNJlflKoTznK+mnTSGlG6rls4klWsK8DuRltPhU3AQ0Os
8mTXkJAjAbxADTT/8BG3amP9c7faSt5baUk77HLZgRu/l0W7jTruoVG01dZyB7DLWu474DdnJFqS
iyyR3q703Hn6uddpbF+61ATLxMLMCeF7+X3B0yxmkZVFjAxyhAgC1LmlTYHXZrn9eemh5E6kpAZg
Qdd3usvw3jbeNfEHGapaehYUWjvT5J51FqKc5aciT6JYvuWSfr6ftB9VK75+rvb3b1QdGKwC/xTI
tIIaVLz7rgvnIgb7kpDEuyiB69WoAeykwZPUu0u9vO/lbP1skKoajT3P9ernvjXjidve+8pcLjTS
njJHv5Z2/wgjf3AxPdFZyptR1o9hFbzx23yEVuf65gIG2ri1aDYXhxnd3Z6l73McS3f5KJ8MEzN4
WPPwVhbIia0xEg4N+eGS59TNe2MtA0jLSop3lh+eZZt9sFgebWxg1dZLeCZ0m6uGuLxysbtt3OWR
B0JnvYi2hu68pWHzngpkUkJgWRdIA1s7ojZdNtyBgehWzhA3QNc8thEvasD6R3GEbTosbwcNyrrc
lQOnV8Kqqb3t212awR+WfFo4OTyMrITsnxl3xIJHsFPjdigoXKn46ZmvInJ6sW9la8e+6zhQEHWm
D+s+b26dURBHHl/P0K1sp6e+8UyfHM4Sh8Y+VQQX6nNI8kNuvg652+8LdxE22ogJhX70iunUh5m3
IC+4rnsih3TFrzNm31VlhNjjOJcN+r6dM4aRLOxJjCbatKqt7RKBziJA73jDXfi5xVFl/MqG4SBB
41Sf97vQ5bErmv41LOjziEHJMG+DuzdzDbG7XmxgQB8mmR0USwgeM4jUbB08yqCkAkS5H9EEPpSV
xEd0CKuciO7p2oS/setqO2fi8LOQYGrj0+n2L6UIWLxoN11+ys/LQeXdxXZ7J5cVoE2ti9R5FCZ1
imO3WxV2LAnf5P2HUK5XwtKeIlh6zjm2PyNmJJaj+yjSx4oyemKoXH8eU29Xl0v+tCK5C8l1X9Jl
JGR9IMb5K6koDM/1/LqcRheMvzjKtPt0dWBZRer6z3c7ytZlSevONANumJkbbjUH4p3VBJVoOSJJ
lxHveUj+m50QrLYsk2WIk761ptuhqT3kkKw/Q0ZyVNVfjaNe+mALoZ+2w1vSaBTDe+HayLjzAi0P
Z0ICqrSOyO+C5GuZoDmuQlLyEt7RIveyG/KYP9Mw6rZ4iIiKJ9ciFeG9GObD6KjySII0avJCN7dj
eFM3l6YYtyVG/x1C8cZHsOv6TCNLyAtUXWkYpzY02BoKw0WC5RHLDlOcdLDigwlyXnR9vAuc6ckY
az5ZrIS+URJB7NrudaUySrTehqB81jRt3dZavDNyQlhN/oKuyc5nnWCxpIp21yGZJNYmudaJeOrd
SB7z6EvSjD1nVJYxYBmwNTAkNPkYYPT1UXeXPUD1d7bZNqchJ6zPyQYWkXhaVQG15eZy138WLmf5
nJV69jl68mZZiOGya54Kns95sYjFj0HtvQclDF6UWibgSTOs0KKwuuu6WP8s8boOE9YP3p6skF3Z
2EsuOzyXlfPrG5F46Hqajz1XxARAK+NYw8s2xJCNxOScc00ZcJwtTC8SwZ8fl2jFiz7LdOt0qLrq
8VXScJdw7ajQuCwBYyJoc93+bMuTAT3ocXu9zvDTHJRcpMZdSM752slifVd3arh3AzmepiB/J61o
uJcqdremHhB9zjAqSVaMmlcYBwikPtLXU5zFzJREX2XmaJ9is5Wn3FDPLOKntq+tQ6vQIIRqiz6/
OZukkKxGEdJo0JRnb25f9a7cIYYa+jZch030PQY1wejj+FhHjrWDuT+UWVGuBxQJk/WQ45sF/Oof
Q2tCTj3QCFQFvzpDIUmtf7WukdJHPV1zaBRETe5qgKNjk5vs+dMiwwpBQVmlzc7mi95cdQphf02q
VtgCNRIF9uBSm8NWwAwLfrfodE2IWrsb16lON6gTbRPSDjQqQk71g8XwCyse0iqNMFEAecFTuej1
4nPrDvlGC4NL1FSvwg0BQxx2hiUWrg+IpsL+ifWt42n2ZEH4zeghfqmrQ8rhw0GPQlXndBeQPh1h
chzypSqcfqw6w3IFt9AiTUq3HrXuD61BPH/6RehjfpX3PLpRTPq+AW9DSTrHISc8a3XQ+EU2Z/fA
Uy/8pr0fglmvWpaRYCDDyRmutGB+NAJFpdzgLBRnle+NgrDwgK1k45a2e6e7azvD6VXEfbTVjIjm
hoSmqIFtwSp9VTTl0VbLehPG+rohqvRC0qNzRsvvrOoK0bJ06/Oc2lt79N4AzoeDZxt0LXfceBIn
DFCrriHZy+4z7pMBVlxE43A3TCyrcxOnvjAqfSXMrDigkAFjd8biSPA+UtGY0kTS12d029La6nYM
Fc8zqjQzfvVi+ex28fdoliSOzRdOTbof9AjrQsmRysEkuDHL0VnrZkzYaNd+93F0VxCybWforZQy
vyiG7W4gw+/pPdlX0QTQ1ZBSMc0UuNbKJOGxAsOD53D2Id04R+G8eMtYbwAurxROjHsWvKsUQ+S6
1GbzmM0gVulkXFieaQ3pLgwpkFF2oG+Djoa4wLsisniJxWqrDXFUJqs64XOEr+9lno+nOFT2dpKL
PCbPzklqTg9J/ZkExPO30rvty84706veRC1BRVjxGbi2nkNFpwxjYjRziMGZUkOeo12gk6/h6OlT
OA8CPS8Z33nK3FBLtckD1CZx6Im9BchAcEh70GoRkUUSPNlT6h60vC5uhqJaZ4Vz0gx4dJo4Er/X
k1cRiPxKD8gedwO33BjDcC2rQW2zdjwgC++u++WLSX7r0R7Hy5CiuHNqhdIoCuyrrLRJPFTOadKq
/kiZGmNV36HVl93RheehMNCxgSXT9UjcAVxmNh11SKh49sKj7Y7jlZ4hnqMouy/3KBiOFnqSq35E
7+t1bb8uMNojf9G04xAjq80CfWHsXvI6PMPhwftVlMpN4jIMGavl8GQSDEZOEMDKnNb7Uh/9Qvan
KKIRjbEJ1ja8q7xyOszOrF9nI2hrrb4hX12iOb9FOfgYCgPK2MezmmsbgRJc2lRA1bQ9+45XPP6g
If+7wcP/tZjo/wuTRQznbzFGBpH3uPn6L/+4fydbgkIZ1b5/Rl//+Gr5zsf7H6HHn5/0O/YobPc3
6qfBE2mIWjAseqb/R+jI8keSkldsgviaTFJGcKP9OwqJlg67okNDkgFQ/e8gpPGbhnkND5QJbIiZ
9l/JHPkLJAgLbJsg4LhjuUT8fX/1U4+j0dXjbOp+2RpPtt3+mkR/NGb7nCkKDxv1nXqpscrB7Q09
+wBEIr2mv88NVGyEW2Qr4Um2FmL2qowEUW++aytAG62J1rNLl8Xfw3TkrfwJpvu5XGlqHjeGGGvg
o7+g9jReBqaFX4VgLMoqGgoPhR44HC68mGKe+Bzmz17B1BgO84nKO8IH0WflJicl8luXpMZoo6XK
XWFdwMtBpaIbqGyN8E2tIm8GhyKKacrlepQkz1IjcF0bZwza5N0FMwQBJ9S1bgFFlG6zpXXeW+fk
v5JKmb4rFfpZtIToT6dMufSOmm9Ygl2GAvVcZwdPn59q0fXAGBRvKCPrtqJhcfAMv0PxCXH0hf8t
XjWmmW5tbmTUYu3hmcoYXaaN21pvDrFCK9CN58gzH2Z2x01YpjdhibBPN5x92khSoxI1ovBptqNg
dAoxIsHCO3vF30nR+2ewdWsbB1Vbtru8Z4Zth3rdlPI+16J6XUXs6JG3kVNzYpFBJOr0ADQZCvh6
jr7Rnt5ouvbJTnoju+Ston5mAKUa7LFadblNgOCIwlOZvqfNn10WfoHUxHDsZbpijB0bkj8n3lj6
mRAdoYURO5W6x057hZFmdLDfJte7n+bwtrJukLro637QHmLQ+k2l1KcRazFNk+0qnJPmVDU97rZw
m9XmJwHR91o05xsamL7SPNtAhHG60ep8hb+Yo2Z6QBOH6MF0Hvopuutnh4BCs+Ns/Z0VFvHkfTpv
R/w+ghMNLvyKJyC7ROSueYrBj0GpJ7GJSYlzVTaE0Tp1auor3QqJJW3g/2fYm//nFmAJ6v6fczx3
/+2/Vt1HFtfd1z9+df8gnDQs/7joLv/69zVXd3+D1FuWXE3Hq6ov/XK/5zzpOosxqQeabsHiLOvx
P1dcE9rHxEvtob1xXYt//88lV1gsuS7rjmuQ42HwT61/ZdGVLK5/WscooQNvWXgGKgPwiUND/plu
0COSz+Ko2goDw2Coa+IWa7C30gdlf464KWTbfNlmVWC3MJsHbAGAgVOXbGmEfzHBEq4JQEOyU07O
IaByeFP35rZIT0ntVRfcMSk35zKmPSNIMrgXbcPpRVw8L14Qw9zce+FOdTdV0h8n1ySkjsDyG0/O
FiCZo601bfyO0rlfz4RZBqMdXWWuakibTTOfMtQ9JIbfG5HNlchH1cX7BFcOMlgx+CopttGiBPNS
rQKi9agXD+2ZhjM3fayXnM9mdF9rGxkiGTu7yq3zDVOPL6vYfHFM8i/DnJ4st8EUYXaZxO1BvMFY
/qpwxR46Ubyqvo/3uattEa6kJ+Jymmui5rH2jNSz6sF4b1CpMzbZQTnhQ9xpfIoHeU51BXaLE6v3
lhV+BiPp2K0gUrBoGGUd7BomMGAMQf1YqZ7bIuDY3TXVbjameSU7No5GaTtzTMYjLqJ+R7HmUrpK
EGSsko+x155NwfJcE8rnW2Ow9yacDgFzOTiQcT+7b9HUUX4QFSQ4hA+JIcpDbhV4LBFDr3E06Vsd
DZiuYCNK08MsptOekKsrz9AUNbLiqY2S9tvwHjCv3ouqDklHbXA2xMmHnCLL12srWzesxsimPJpf
hlvE1Zinqg52fvkCLwhMikLsElMWLTLH/MghPVbhMPILJo7kMAubpSEYmob5VoR70kcCan/V/OD0
qOuRFWB8KuhGpd4H47l7nlL8FWUc+aE8dAUuzgDQ8hgWmrNry5m22zx8gUnaeWFGBvR0L4rbujVt
ah6btyWwn3LQbWjjmm2W8yYkf8V+VO3DKj+4PdSFl3ZHu7EI6UvQlztmdhJI8jCEadXKLjV1Q1Mc
4jfcwZbgvqI8atdzy1FYJFcydNKVBFtc2TQ3+FU2RL7GgZasfsKy41+oQOi/7snoloobAH50Xw4E
34vPdtg3zljfBpALYIr0XRXTVUm1Oit/+TwRPAiR+iXFdGMWwwuRnKibuoJs9uzaqadj2UYHbNr3
GIEWFiC9DRUS1QGDHJHixYZy0tt06l9g9b5FTwRLdk3291NgxXdFkzwO1nyylP0UW6DR7bumJR+T
Od7oPdXJmYamMgKUTo3xZrKDT6dJ3r2IvOKyghCjYt1+Kq2AGGDPLP1c8rJMcrcsG6So6mP72uca
PKPcUfS5HoRc7e2O00TQrBNOwYReraKZp9JpKJpuK9+102unt65t70ze6ZMVmY+ZXfyqW/sWgHv0
tfjVVeqeWblD226cXLtotloZtXeZdcnAAlZW2Bw7XhOESflDW35VI875TI3qqPCOToP9JLMCGTIl
uvRbA1poyS4IjZXZzTbB+AbQAvXZ2FZuyC99ykYyzSOIwdqzL7aAA1XMeRBczbTlI4P7yKDHPKrm
jZ1G4aZi4VlNAnBBCAoMGM4ORKeolYzxWudN+xgnFJPkhoU9x7TwY5bAKv1uCGd88svRM0BlCQpc
NodB5i6wI6DU4iKwtIFIB31EMcPo4InxGfUpebaRhzzRiakMN933IdGQeyOg6lKdnmo+McWmB0eo
tJkWkY5890IOB32ab8e2n09JxTm0wwic6S09A2itxmnbDZCJnTW82AFkbhjX0Vqv+OPG+c5q67vM
EmPT6Ex3bfqQ2BM5yT3S2F6fyeul33mYj8B6vjD7j7web+yEmzV1NTgVWDoKGxaxknhaWoXs8Ujg
BkNPpp6l+hy7eHrU7fFM/MuwTjuNfFLYEauAo+2N+iO13GZVhd0e7AqloFH2Gynrez4G1rYysvt5
nrqdO1Y3AdJc2Q1vbtne9DJ/dEIR7KIw7Vakdu4HRvGVgjXG+Y0gGohCOEa8L+wOsTzZR2szkj5G
0gCVQlxdKawwc0OPcRly2veQVq+hQMCP3frOcib8BzJ+y0oJ2FxWyofLvhG8d5PZMAASV+uLlOD6
stNpw6jKZtflRbca5v5bBVq8retSrgMqX1JL/86s8qWQlC2OI/zFXAV4GdPm1SV8uy3RK+Gf8ti2
q3e09DXDfPpo5grSHNsHXlmm2nghXsdj1VB7oUfyqzX7Fhd9/j4n43iEvWIGDY6RjcG9zh97vO1B
gmOvc+Rt7FlvZB+LzWC1vzjLCOh5U55KDwh5FPmt45BYmyp5P3ciuGFSR5gMuFEu3T5JIeKj2we+
IZccyZnoUbfF2Yv13AZRRJBtczCIb8DoWG87dlGhd7djo9ebPCQQwJoIbQ1MPOnjCGzTl9IfHRad
3NWPDjUfZ57AECFxGMbjWqvp7LTjel4VlYWQH6lqVR3RiG9wOIcbQZIsbWHQMjPWShV3IaCac4NQ
8lk3PPID8ugiLFJY9Dq4GGoqP9CRU1VTNIwSlpjXduh9N4r+hEyFL6MrOEAELd0vH4z0wx1VMcS7
yw098uvcQQ48kLgwuF9d/aLlr27lgqXSuL7uJ3Vlge3xoNUHp7MmELgK7zoGUwd19Kw7G+S++8oA
02Z0fFNjrXYpcnjoyGnD03SlhdrGAV1bB9eezpqq6CJCCeq+h1TEoKps8Um45s6c+mjXQqvs2yk/
zDLYknjOuRq/5yqgqhUtTfnktWXmU4DQ7+cq/iKiCrVxjHFHegiWSZPee9H0oYyC6m7vM/YK99j4
/dS9GEE0+K5pYpxpvR1WT4t2MjSuNA3YN7J0bpJs9paETrWh59tU0dVsVs0hVDrx3tZ26rsK/818
NOLiLkmSe+ZDCBUsCRySet4wx3sxESbvncEAAGvto92zV/cjHE/QHscYSqae9IOswytNOBF+2qA+
hXtUriXExELFjMELWKi9SR3OvG0m38yJoEnL66/rOKaaXGQuli7082O/a7u5uqqJF2BNy+BR9ZDj
N+/GuYzs46iz1XEupv00L+/5nc9DRdRihAbAB9L3CQwkU0AU6dWIIa+xPMqkshP7A52D4zVBvK1v
ky/vIyfONgwkisckAmjNju7cCFLAj0Q66luh0cSE6RJdR87JV6naOcTefJ8lb0mmGYg/QJABlSFn
dI+6j6kx12660Dg5t65lhd64gDr8KclLujk1R2PqHpLYJYOpRXkT4MsRWsSm75oHp4FDqyOzpHhL
8khq9HkW3T4q6A1O5apKZ+pKSarflEYtznyaK5mc+8R2mPayTZJTnRBOeDMskr89EV6TOYaBTJXT
yqRFelcV1mFwCTGh/ylto9diQuBJywUHh8Uuq0tfmSlTJuk4e6vBA9+NhKtHGvtmEVwrRgKeUMzu
oYfByXAS+FuN5t3abkxoyW7fklh6R04rvpAWC5WZpkg4YIBDxepXKnoMUXnjbiksTKoJG1SWWI9a
tCijOtJSys7AmuQ+z/1yO9rcplmTTPk6B9nnp2K0adAhBBgpFXaQUXKBAYryPfJZYqTjpD9kg/Uw
mydOGYFP6LW9ypvqriEHhJoN+S69/oU9hVT8kF2vnMRXHLMAtVGBz6QpCVhOLsiLK5a/TvMHitAc
npuzWETMblQYmzHAKadFTUQcepBdYdn+gKpJNx2rG5Hb5u0c2/aO+D84BSoNcAe35wHcbl3h5KZm
YlZlsJUKyDrT5aZZ3nXMQwXBMI7cOBhiPd34pS91zVmhn3oEoLtm4pm3EF24naFdGV342OhtdIwZ
XpJR7cI+M+4rvZgPvA5icnqDRy/dCdTAl9JA3cXFxj5BOWTCu/MljTBShNEw3HWNiTgNMra1+rtU
TME+GskB8YK9waeAPIVCrrOkhQ0A2tkZ/UAp5BQekjYsTk7tWVvNw0iv4wXhHGlsgc0NXDvES0wu
p462QfzUDdumJEN7jsPPCRDcHxL47kgS2N3QqabFmEkI4HlAM0QFmwOij3oaUyrVsmNDz/g86tdA
Z9Xe5QqNiozsqhjveS6fZBIlV3Y53mZjYnD0LeKj0MLmUNZUOEk5LXKo5MHADAItpkMNjbs5z5z7
ny+J+2la9cGScE30llSb2NRA3/v5ecJ5dxg9klvCPCC3qDBgqIOASPC6X5xN4xFA4L5i5r1mUVK4
FHV8vYO3cgoDK6aj3YQeb6RbtKkfLacX/OpI0KikNb3yQj2EsYIEX+V9Nz0OCfE1jpP6eH2CI2L7
ZtvbtL1m5HogHx+ui6C9n1wjPM/IDfR2OvaBc91jMrjm+W910K2kch/R/Ay3gxvSWJ0eYGpguKvZ
xG9drt1qbI/BSOx81KM7JB6aePhWGD4aLy7JlnDClT5eT414KN2p37FdsWUE9bnKYNCthJqHqO3C
vZQyu4b7EuuU1RSgzH7qTX3pbvDOJjMWT4HEi+BCBKc625YpJ9sXQ9Pv1JTc1/y2x58vJkmfASDk
ETfaZSBE/iR6NuVBTw4t3utNj/PSpDjkoGdU6ZTQ4VHYxhx3jfmK9IscV9eVwMjROmF1Lsz2e1ai
vbXtZlt2NC+0NPvCbfJ+dmV1CF1KC1oJr5IlwBFo1Xu/VbK7+fkyjDkpAe4jSqWvzEPCN3PC9fEe
u76d0T/884U0n3nn0YG1MpGP7NDIJauZAouTmLF5E6qBj8sFBU+WLyQKUEFojYY/ySSm7Cnv/KoT
3gpvBshlPDdgqsgNScRZOUHXX3Mmp5E2ee7sCkWT6VYXt9Li52UWkwkND1k25fcUU4HHNOSn3mlS
0JrQ03akdcwYxOzFT3FpHTXL29NL0L4PlO6gN0CYwj5QHqQVQG8bSXMvCNainadeomQIJ8l6ktEi
YQcYxO2NXvQrMw3S76q0dm0i8ncPwdw6isduZ5rs+yWLw8FsJmM72ZDe4AIFLe3ZpRZK3rYWGwiF
VxTk4IA8ds1TkDnhi0YFj4wJlNVUfJiap3hA2NU7QfAoWmXvXIdT0s//EtwqtrgZ6Wxc/rRpq2Ib
pGiKcCoiQXHVo5GreMevjU+q6tWjmqx8XzVTg96D/03MuCMSJMco2+ecpvvpWi+q8lSn5pnGpW1a
czWU/s50TlDWEAY5KrO48R4Dm218TgeitkXr+VknqoPDJMrYjhUyWrx0BdAC3Tj1DKWNkrLjPgAM
6JxLcbg8uO4U+YZDag1ejPvRPbjsh2vOLdOtmqN4L7C+qSrHNG1jdVVatvSi3eRA+Kd0ykq/QsKK
7w48ygK56qJEPwYmHOowROVu4lileg6d+gAKZeIu3KAXY+IeLYAgXLcH2BiO6qoUh842nsYIRxly
T3UoLWLDRDZ3V3Eg30c5X8cWiVw1XbVddTVk5qloZpuNYmZzswK5VlS2bSi75HAwIXlVQXxPlnv6
Zrbieip4hObZrX1PirM+RXKHaa9fT+HExtXou0TT+sdYZZRumIXz1ubzbeXpF7el3BN2RGy1YOlb
kJn7ENUVYplEHSiMY1Hw8BklRf5RN4waMgaRI2qtJ5TPtTjrRebsXJtWcyf18Ih/DH0hetEs/ZLV
DQ6s/tuZ2xf7W5iTftGQ9tAqFJ9SodpV78HQ5Imtn4UZkg9VRA+WdItvGNoVkJUieLBOjy2F0sS/
VQ9TNt5gqp62cqwhzWGqdkanabssSm5NKxN+gXps34f9jrcRZBNNwoUmoKcA1elJNIgx6aVdSVpz
ONiySgaauXFDNN3GKKpzas8dcVot+u1QQzggonUQeIeUstBzxnfKbCCczcVqGcVFchVYnbOD2DhF
ZciejSzOJxbU1R0DoMbKDkGriR/HJHEToTrXEj5BUrMMSVzu29yt90Z9l+l6dDJloA6jNW573Ziu
skA75kFWnRB4Y22rKwSpNEuyCbfEsojUBqMMLL9MaYBLeSxPNmPjQ5gl7r1l0bY0evYpc5nwlCRE
BXPRNrQCY0NjXLBCwDOe6tDdFL+0Uitve4tup5D+y03XzdF+KsFJy+bXqHf9XWRSe1jn1t5R00XT
yGTKAeE+KzpM6HPf4B18mnAiHmFJu5WgZFBjTvug3402wkK990E3nDVZTb6XZWo76mz91Yx73mrd
cxKWxZWNTc/He2ihsZWfHpU89ASVYteL5lcX9Fe0vYDikSXACkvZyxAH8RWderRMkd8jUrzDwBXA
D9+j5oAqTfpaR9ZO4ewIyIU5b6MreTLYCD9QQj5VM8k1I1iYWVm3mOUoFSQoIzGcm5EgkUAkFY0t
AF1gyEuyonac7Y3RIB7h5Nox7/gGOSlVk0cr00ElYnYViHqNJF6V5ZEzSU6LT39fcWAo7fITZXxx
E0Q29Vw6ENDskCqAa95dOdq4H0cg2UAL0JdqwJ5pfRU0BC6CwkV7E/CRlAAUaMHsPJtEFa2FF/S3
rSL+wujUoUGW408mbUqRYwTbwmUtofbTRX1maeukBRLLo8qlU35cd51EG7tU9/V5uMtTerdCPY7W
iA3GVNtjpwteEz4tdMQyqYfZbZvwjCFLnHcqyQlXJO1/NfTUwzsFmSp9uaZW/qrqXXjKU+xGLzGO
hB0Aw1hNyYmNheRDxhBT78TKUWxVBkem1mmafVKTXTJIDPLTFK7dieFLQ9cPrORYK1M96C0ykdyI
K4Tk3jZ0mvmWDqltilHvmk/xzmxbuYZVebYaq9gM70E8yC0d8iYndn7/ySO8bnRui4jvZOg1uMaG
82JEKOAckqfRxRTEtLS3pXG2xY54HS8DbKC7fqxHb6mbFDtkU2vTSfMrL5n8/87SeSxHbmxB9Isq
ArYAbNt7Q9M0GwTJIeFtwX/9O1C8hRjSSKHhsIGqazJPZixQ92Ux4sqFp9LGlIjOlN9SktY3jqsY
2OVUUvCVmZMFGhxQzlmzRVvitfk9ROe2mMIgw+HmxKs0pUUJomw15bZ2MUEQ5EpTiyLy611oaz8N
8qhtHOVHLUFMxVi5hRIJjrRurI0/BJuwMNpjomf7WDcIeAqQm6TpHMgHyUZ2pPB6SBw3HX6FpRYB
vCBlfU6KQ8pt2pdBUK8OXX52wvZvGNSfXVY+UB+i471QdlAL/EVci7NfUBlMvfYiWC1PbAKY9udb
U/hXFipowYyKnWkX/DNEuUQ7kKEdRJDLGyhWCNA3pQbjbArVqWOsjTQ3PBYqyg//fakKwNYWXgl6
vPSucYtv7Ukg1+K4HTP2621IaxRaxjYZYCuSvLOLDWimYU0Z30bDjfSydNmwJ9vyzScLswx+whx/
ehFVWyOCXBK6DLPOQ11GOz2iV9QrhrHGAJO87YllY15N15OejMMw0Rs7KX3uiGFiobL0jYlStaP1
jKL4GoZJf3fZ/RRaU6+UjolY+s6mxtq8VlmFUbg3BWmI7sLKBs58almjKcVnkr5pAIPRD0avWULl
hpTy3S4otuD528tYJuiCYcKt82S6aR3WoKB1HknO0FlncbCSRUpM1hyPlLh4lUCVkDObeuEqDrNN
BOt1IccKZRMUyuUw4tLILOzVSPr9i2XPU4wJVIpI6p+AGGtGKuYvY4xRR+Lcln69qevilHtgZWqT
ZsmZ7xEFBkejymtTx4NlFjxYvkmL0Gd3RoeEubnCbebiQ8pXWpKVZwAN+HpL3syJ9LXy7Lo5RFQu
u2XvOn8j1+1+SNvPIie7ueLylr6Arxbot5F6xc1ssRkGvDRt1txxfEMpGmPt1hsGl6F5zEzvZ4qz
7zDRR0hiJFhR862N3J8pQGfVKfKbHQsVgjT7BW+oRKo6UiOnWbSA7QsoM6tfo1Cj4EMLy7bwyzfL
LzWGTPG1hBCzMUYIrpGoJUyAUCqx3mru+rNwgn9dOVSHLi/+5r8mSHl73f2pWTLyA3ByLLZ31/Dh
mYFNBtEKYCev3XqbZwH0E+HhqHIKPo7plUwBe+U5KUE+RXUUhaFvram7QDDoX5qGorR5nmKd0OGp
WkV2pM+z1os7cRgbISUR1S5dv7WXjEx8NLTnPh2pV4MOjc4cdcdFWfrk+IXynsbhzHuxwjUR3jC0
6oJzLJqrhfboKqvbFz74KNQhZ7S8C1QM1aZwPG3tddPrf9+XSKt9PPeA4SROvgKZ6Ndxuozcaton
g1+AUy0X+JbVNUbfNumNYsWaFIRG+y+Ub7dmqp8r0T1S8LalEWoHN+jkMunClQJZqtvtmj/oBDK1
Y4EXG0fRMHhW4KIWdWTsaqN9mIar4WIIoauYDLTLYl07jJzG+ZJo9VVsx49kxKITFS8yTK/ZIM5Q
EIgyxOUQwhlZRmcrZ2Zce+XNjuTICCxEvofsmfh3PL+KCXZcM6t3tgk+xFVuHDqTDFYkeP+KdHoX
ntwWTdluWgvNaQoWSngVdWyVfaYxthqLYhlj/kviA7upsO8owkGBpcnwBtKKoAMebtRDv0bQPvee
jRWqBmBS2A8pLP5MsyvfdyA/RDqWiuqWZvBVGadBErO48LW2eXO9+uIL29kMyMtbzfIXXoPaqi+o
YixMLKboZicmWiDDgFGhSramo/ui+laB/WS06pZbq6GobSZjTWuXs+vL9k7HLMhid7GkKVi5PaCl
oQjwfgbcNKZ42BohQv3kyx2wmYdWR6/GrRhTXqVqSDYtKda6hXLZqsiFGXsWonS9IehJboAc3boL
D0UYf2PO/kFwKdimQqGbbUyZYKHTSLpLHTHtwxFBrqlv226SnGCMWp0O51QUyPzYGC78pIhUFpaJ
fdS9t7oHU1UwGw41Y51e3Tr6KMwp20xFc9T5y4n1U4AXfROnwTLJpXHqq+Q2Q69xMEyLoa23SkfL
5nf9tBxiksDHmeZHl9dEU74ysizdmcr5DIyyYwVf7Ife2lqu+y+0+/eo1dFPCZTIQn5T4+ZbzSSr
z9XaU2KRx+mEMQNN5qzMYI6W3wyroQtt3vwoPqYd63yrctHMk2MbVPK1GoFEthAoFmPsxutoW4Sx
AH+5tGgSlVenm8ojQ4AmXHBsPnCWtUf6YM8JXypd908MRinYx2HTJKhNVc+DZUgN3s8kDoaK/iz0
E8s00cJDPZFn+hEgbZMAGFaWxSnX6+zZE+zFiOhkuOvcvDzyh/hkGf6Sjea1EdkneZTexkprtsfd
TIyqOOwVUdOO6f9MBS8MAIdiMSaxOlhObGzMliddCmasFiI0lzmHHVv/ohTXHRPJGzN71HbaixZS
Fgda5OPhdPejp4172XkP8vHkHo4NFFTLv5SZK9fl2B+0lBo+aq9DY7ISKutoBfdGImR3/F1nsXGp
vyMn2yUdBjnWH/u0fJhNL5hMCJ7CTpFmaeoaa0E6ijihc9Ly+CTEG93LPfF4CVO0zT3kZCTnTyik
CcOlfRLV8O6Bs45H/yeOIn9hsXqOZbtP/OCIQ+J3FC6vajVclKqP1JJBTp6qAsxhdxqjNQ0spcO9
wmaWFTvZj6jS9OfJY4HjBTELqcU6g1ivkSMLVAjdwOifjZq0LNzfLBxMf4GrpdhXPsZhlcoa0AOa
s9AWq2nk/0GU8Noy2pbD0O/PsFVI/s0SnEsIIDqhacyuJMLAKNfgbPIRQ7FYxgUaih6AeZsxQXDb
+kkUJkrEclAbq8aY0IUpKsAxes6BLK+MH0459nsNc5PckhWxMJKrazK/dYsPPY2+NL/6gJXW77lL
4Y+b+mdWofNuWYVZrWsebSOadw5xvyRfxkZWQDp4okVI/DLKx3QiORYH+n5wKRbTATVCkQQuHGzQ
PsNsFsT2MS5jvzLXhhXLpWlwvySOGa/TEAJygJyBQNl+HXTTHhkAi5Ykna0KU01OabzhsWoPwGkL
IDm2c8pgvdBdGU9MY/gM9AlanB4iNaHAAny5jWGNPPEGrjPnkMbD9LBk9qTrs4cmza7AKIu99Bkc
lWnirb2KMULLHuygq/bqzbWXlmf6wikahmNTHx3/+4JOfTpo/kYy4UX5gCCGLdLSL5hVDjFzr2we
MqEZEHF8yJxipecsw+yhjLFNsduzMzwQDBD8VxV10bI0ORZ6uktHZuPStbxXlF/pDfPJ3mB7yO4k
+Ef3wrHG4mtfetEV/Xq3wLXpxm+40/BK+q9dVb6OLcjesLHvBfqjlU3s1lJlJbW04eaPpqU4m8Oj
lv/9o9Eaw7bRZhvK/G9dfbLh5Qz/8rTR161D3EEfDBfp9t/zEoDrP8GtZFnidTDqeCkL2a9E3b9b
FHGm4Tj70PF+Bq19G435f6Tn/l6EHBWa9iCdYcJJwJ9PEKuJJ1A6Z0Pk3aNtk5kRNt7zGPKxmjZ+
hGWSwr9fJwCI6OCT6JaPGXB/NBa8fJ0TbCGtNMzAiH4OwvrRswapyv6lVNZPGYUvIXLQjRz778bM
DtMMLC9e1Ct7gc2Qlx5LuOlX1/WbW7sLRcBDV4CVRDLE2NBLbgNTV5/cqcGkquxztsuVra4NMSID
rCNYdPg9agCpfsYuJIH8B7yvgoy69Izxy68OZpU6S3K62Wby+U70PSKwtjqZEgvJzDZAjb0xRpxQ
VfOe69OpLsAlEfsxLqsWmFxr7ZOMVSvrWao2MqHdZKdqDnN6oxy7c7/0Syx/PdcUu2vKlBjrQAUF
KMmS9ymOdunQ5kvponZqVbNGqU3sr5ZtRYc9o0iqD+aTnyLJDt5kRItJYxHfFw7NWExquyheYvEL
D2ZgcQ5t2xvrp6C09m6PJyr2TmC9smXR4CHHWKTPQRpmai6ZFpaXhBCJ1ICHWwfPg/SyJaoUcJVh
9S46M9pyjK5zx5sOaR0/q1inB1TzdibgemZ+CpcxtCBVEzyZopwrTes3mbC7WX6arCX+i8aI9xTJ
gO8CCAMUOljRjGZlVMXRCNxvo9G/AU6FiFv0dV2aa8ygm8CtXzht2nUDoKzy1r6B9FBZ1OnZMLFx
heUX5xISLerotm6PylW/5QgvcKic3yDGCNIaUbwiZ1nRyU933JnwlsMAIaBCGZI/qty+MmbXlqmZ
tkzpHUayAuVEBahn4Qm1t23rgx8MfQoZ1wtPx+Lb5dOZxs3rfYJVoqxYmwFr+wkyx1np/bWfBGb2
oSVoofiiWECbUOKtb8Dw5Wtpc06kSTvyViHAXuhOtQvQvdUdHYM9umLjBZV1ZMBKnggjD+rpi2kP
/abMKNkAC6FZkXDuLMPi5TSXeQKYxCJtGfRd2WxNhXfVSeEvTgygSK1m1VA3+soIAE53zNKrakTF
aSPgmFzSLQNZfk5l/jlASmYPIdoVGQuGzC/NALAiFGa2we3v32WWExhR1JC5utvYO/O+N3wLhuKl
IBLtYOTJpbVrtTUMzG+D4Aw1AJUjDNR+64aQX61o34nLwrFGtoTWYafs+BYGdsmsdIp/HZVGLJon
qolnT/hETqRs/n2PgIeMDO2QeAYnMPF4ynyFhqQ61IP/FMPm2IaM+coeb0OszE1RGt2FcQNUWJNH
v/F5cmHziXa2L1JnPGCSz7A9uYrMbIUegkXtncANctXL7rOmHVyUmvoKdonFwASNplxBCcVDIbB2
ystkBes+Nr9DFE1IhdHIByaRCcJ+sd1/gNYFnDhfbn3bebYxR6ZOFW9TVF5LGV/o4V8N037qNW8d
1Kgk2bZF/N+bL0G/w+a1f0rdf7pvX0otONURDnKqo2ZjlA5cb9Rh9LfWAoNcCQkJUtbaFZQhTPYX
7Mqw5mXBk+j5ltJOLFnFykuvg6hUeDxcs3kmgIGBMWPdmH3uIhZgnZmFLHtNHnudTyyU6Ttnsrf0
uv6TRrQedBQsPb5xOGzpyiu0d99PIZe1gOXAW3/TlfGi2qTTWNE563cRlMVaNx8dvuguM9LXIKET
LZ8jaHhVGjwVBbS+Hqhxa8Oi7XcYHPNFnDG0CkhWPPQdhZRrIzExHXXymmg3JllIC9T+dCM6YzQv
zLpz/S0BE8jplapVmT9s5hdZwo68BKvGRHe6OeOTE1svTtsn53HIEHxAYx+Y7kbOFGzRsnHIW/DP
3KBC5VD88aeg2gdAdqgKPl9TO/Ww7JjW5dz7jf7ejgAyRhsZ6zQwJFDDeuhtyQY3eSUotto1+Dai
nK7Nzq5dPSNPhmhfDCGyTZ8KvgjxPFLPQxus35lceOzp46sZ26whTfLiU+CssZWxcEXFaCuG4BWi
nEC1z8iwEBKiHTaqrdMM1rZzx3cJNbKFCW+Y+oOZzA/H/9kqRoCF5QhGxn8lPT2yuqXjqT3AgSf/
rw740+Rm9Ke57RHuo7lqTPEuMi87NanzkpryPHndMbaYo6OwA8FtnKCV7V3KJTNAGEmzzaoPJ+6A
gpKiawOcQdsUiKoMjpRFXcnghE2FMcmH60RMG2CJdEPLLlehlRXTLekw3+Y5zhf2I4zTCpCtrxn6
+YXXTw5DkBPPMNl/CVND2T8lzTQPZsND0zExd4f0qhlqU5as9Xm530xnowoN72QfsZgX65NRsp1I
g6zEfRxBKhjNGz7EkN0/lsyknmmdZiCeSt+xaMJA1Inq3cyzvWyNHzdIe+ZJKCPJa0aMptYdRq5d
6Ic4s8FcKHFvjRhOfoGFdxi1YKU6WKi1ba1arW6WoFCMXRhSrwzZwRIReTrhEjQwjHgve0edFa+L
0Vu0jQdN0LwmHh+NbnQhAv2SE2z+ghYwWLIVJinBZtoyuv6hbsF1u7W3kIFlH0KEEKvM8JFAdVZ5
+O8LP4ABwVtEQpNPZGkQ28EKgMExNONrb2JNqgRmHvrXAmI4X6Q+wfuwipK9YzhjntschrtRbaTh
H0fVYO+vU0Wsxvy3McySQ5tr00KixFkpTRiHJkkoPdu8WWkOSkMq+Wc2OU991ELfb9P/fxnnfwRd
G5Gn5FK1xGLYOkF6ASArloWBf9gcK6Zh6NLyPeKGFUPpta2hmwAdCoUC8Cg7X/qx2B3/Dd5orP1w
XmTn9Od9O54ippmNSX+bt5u4LI5yegrGX8QG1bqJ+ucAnrSJobrM5uTKSN0mqV1jxiyTVZAdk26Q
yRxtVCN1YrdL5nWZ/iNy++yG1Rld9mVS06mRzF6dsdiXvvEgY3PRx86h5O4DVNshFM3lyek/QinP
weAt3Kb+bv3oD17SHqPZzHxPVw70Srh5xVp8WFbzjmyJ59nkIE0g9tfUtFHKyszAYrHEQHrvjIIz
nba38PdwGGavl3r3eEixA77zSKO54TvGpJyX8Wlgm8qDZzF1il7hbU3ot4IH8iwopQXi/FLw2wbY
3qK42FOOVJu+CVceABnDl3Rs09nUOkpY+mSzn7dGFs/F3CHW3YbYdHAi0SpGDj7wwTPwO+dpnq/j
3v4Bg3IbyGKwtIsTRAW/k3ZTVXNsBM6XntIR5pO1MzsPTRUHjpkUS4Sb7O375zTVbmaD5zAodIKf
qKNwU3yaRb8zS1YbVF17tCy0M4jWBvMlH1DIt5SrjNLeLO5MvDD7JodW/4WeCUYT33Gs0yWT5vuj
ddq2trZMpGFnM4zTyvAqQi64rOYF0I2e6YKZ3OLppQGPq0p+8EzNkaeKEvdILbfSo2V3WAkbXoi6
PSQQLGVxmcy8cR29rhaJ+X7NL+hC3+HsUJIxEDHomqxdkqZ8cg65GjCrcGzUmbMjtAOTZT//5iGz
bqtPfyEXgqxO6uegDL55NK+DDxWq9u8I2NhfgpArGHoxNHtpSvlbe/pDC5xDHvXwlNmbTF75jklm
XsO9FhmFbAKc2fRfwJ0/z/9xZo/XzHTAngaHrJT4VuZJqVLpIjJXJlEMjq24yF00VPvELF7TvHsG
SvOr2cNjIowgH9hF0NHxSLa0AbpKbtPonWK7YFMCpbZk2Jr43bPiiEtLmGpdeRq72oK5yPnskF+W
NJupdX+mlBvOYSQQduwllCpRzgG3QtJdAvtkJkdUVlg9ewo5VtwckiKouFysL7N2f/KeYmCSCPlD
KlLFTiAzhpOj+S/0QauWMDAPiRVXH9kyatgxzD1l+cRrgK2R3Kt9TYg5ZknGDlgpx1l43yLfKxvr
1yvST8N17zm/BgPju2VWAytdLTOfvx9vLZJZEiW5ik7RWP+LhJCs/wCWBVZ+iOMULTtBTy6nKf2V
kDAUKoVo0FDTLWzEQ751af5vwDxQpd59FOVJMhQo6v5E84xGdMlBeFFFGJxKzdwkOWeBq3QCanyd
8102z25an8hJ/naM6BhxnFRGimABY4zm0JSy/7MiXvfWbJ89nsAsK5+r2GVrZUSvzPq242A9mB1F
pImElLiw3NbRgGh/rMfnoE3IDh4z9F3iHnfxITU5DBs+x0GCsycLIADpET9lynytavsbiiAbOgP0
eomm3ddqlsDR7CZyNYDG0vE3SvPhsfufTsmyMux03kZKIa8AYWciUyeU9Cdu0r1r8YqlY0K9v4qo
BEsUQ2FEKQ2pkaGxuzTZVxAtUMdrPAgHdJmoD8fyVVf0ykn6noQO1zJ3hNPxpwhRC9gDgZUCC0xV
TiNC7eaig1NKXZTHlTz3kMQZRNVc9Rbjq4AAu0qvjw2AGQ7CcRPDbCtatluB201cY/WGXuytyIaL
nepomwhnsV0+1FL/VbX+B7V5tpsimxTmjHB/ZpaxN/BmKbIOnL57QBm+5sN0mpT2EGN3Ysm7aDkW
ty1F2wKRLuQpIoRob1/iCaOIoS2Z9yJKCHxMI8Ym89wDy9/PcfySRnOrSNC1cwsCyZDueOQYLWYr
hzHzkMQ7w8l32V/Ch6asniGlFPbasnsSAS0OIzRliNUsdesqRKVdfWHrT3NOWYsopbHE0nVUsObg
5jfhErUr99evyzenMw/uwKsaaeTA9FX75Sf5u+VVyaqtnkBRH7ra+Rolv40YzQMrOC7dUWd3Tctg
WPQDxvwbA+K9i7rjnq32fcsvIOTC5OFPvw1vrEC438i+2evWqVaoEcy+efZ8eFvIXG3Bd9/a0zrn
I1vU26Cd8KopHqTSv3flVxDnrE99ZFazIWAGiwdOwYZmBmlF/pJTGdVpxbHCDcFPIAs+cx0LHCNw
9KtuwiZ8ss4aJ5IS8WvkaXur/4paQOcN/851uOSL/44cJ/pzEs6cgUzAoqi+xgQYR8a+ObJ6tGLO
OZ+TXhoFNkYMS2YwPPb2TtfrJ1mxtJpSctwyfVfp9sa3xbHKkRq33vgAq6RRcHmHuEi3FRJco0Wk
bkt5bAO0Z61jfGCQv7c2R4Tj+Q+RDO1FZPG58pA85kV7SbJRbqbeZ3tfn5XfPlmCn5Swq2jdVHfy
hU6ByVAQu9Fz48qfpM0+dSjhJBp8NBntStBbH772XUiGBpbLXL30UsS8XJJxMKJDRb+PD4njTOtQ
bWdg09qcpAnvnX2ls7A0MJpq/PYDText13plFXE1PPT0wk80apzhtw/FBZgxjX1XrYve/XNGXYN7
Re5Ln1ok5mX3UQ+CFWX1u/IRl42a9zG2KeONAHWpMTRriPTg+nSaMfWeNkSX5cCziKWlz50896uO
+A99RubuaJlrlu3EqZBpDE0rgKcB+7HXSmBhYTNtHZeuwUL0yu4G5TtFLfpnveiWCZNgP3Su0TDe
HS177nQFvCStF66fUgKo8lZ0fNypxfwuiYz3MhGYIPUj0ccfqcetEptdvAfOvrWpXLAQfOiNBxwp
tjaMvklVzH0ATYNslgClnEVPnpQXE+ZqmsFfP1rbFJa6BHw/Fvp8pL1GU0WOo3p3m/wVr5sG8kB7
kzyyq7EdbwQwHIdRak9WpzY8HAFd5136nU4xnfwR2zMt+8HydvWwF1WKladAmw6B4jlf9l6Fvcak
6OihuC0G0Dhru6SxklxpnLgU+oMgNKZ1UIPENrHaYfrPQUO7bWpjVePtAw91DQudSBKKPhCqEhFo
sOordZUt6kQxFP66jLqjlQmuT0J1Cehz+KnFhP+Q5NDKDvurt5Ysgxikc4e3HVe9BSxvOY3rVqvE
HeHUyhvqZ0QX6MVt/zR1sMssbtUgQ8ExWVF9Y5X2ymzo7iF97G1PHJoY9ahEVuymr8p+iu32CxGF
fo27xgZk0Wx83YqO/sSnHXrOtI+0J0mGXR7o+luTHIpYaDtDNz9brMu7JMpnStIMvUC0BFZ4MeYD
DI3G/xdO64nzY1VXKH+YsGvrshxurZxenYSmAG/WqU9b2mQASOTZdH918udHhTjVjrlWqrXvpG3d
klGS9VkT0xuJX99Och5cXIKVvSzd4qKN1bKh79tIZZ3T2XjIpX+OUPz00Rgdao10tNnnoNDfztlh
4OUg1u/jaAnSm3sp+auG5g9GzsFsWyj6FgGzKsSXVusQGXu1Yxh/KTjqK4nvTTXDs0ZtXPb8BPHX
NulbNGntkduGF382ONeq6DaTTN4qjuPE3opQY2FqyGRFSteGtBrm1p60Odnt6zTY/uyadPfD7MSs
ku7URToUw5xMFUSbKPcMlFu5eDZNgTOLAiBDtM4YfVXbzbfpRD9FWKK35LuqEsrtkLV96CvWKuG0
KnwUdLWf0awuh1C/kth67Y2ct1d3x6VJ/qhmZRddu/LzFSt0IvC5UNyYNWYbrwyBnchzqEVs4gz0
+np65L2+WhEHhN0Sz2QUMfdERc3Iniw7gnpeQTrPobN5HyjLfnw8PKj8n1zgKUQJnTw8QCjCAAAR
m4r4xfaZTyXhJlSS3CKRb0e//w1965iJRK3yWieIb4oRdxlkXmmU/0Qkrhx3oJDwdzSgT0GaE11c
pd0qUfdOUCDqXYdawdd2beqtJ+Bq+8qgb4pH6LWhTwKfzxBN27h+Rd+Umw+Ui/JueybSLeS9vKav
HlAiNttletLyipRGFX1l6fhrJ3y8FBCHQitHFp6U1MVUrBKCWnCtiXqllbz/baD+Mll7T/qgZoXw
V2f45ipV7DERmNAdd9QPHRIuKdyIMzSQS42BBaYgbp14Aj2CE/DJvMUtrJAg5PrHElFvmCm/Jjr9
gd4pZ6sVIkMwIJtdFofDKR6gw2polgCZwDmZZN4hdXCjq4v4gxHBLLIOaYk3bsf3OnjM76wu1uE4
34s+u2udf3M9vTn892WKnRe71rWd/hvZnGoKGQBSnRBdEulYZN9YWxM90pp0EJ1RLhFGJuuhZWK6
fynr78m21EFOGdYWFxYbyQc8yhf4PtUBDP5LZvsZsU2ApxL3Hids/5IBB1SXuoiCYS5QHcJaY3Zw
qdD572KWMHsxF+4kJnyaej6+0vjupx7bOwO205BW3t2PbFIlHd41ll0vZjW+pWZmnNLwWbcHk4Or
QRpl5gxDUbi17CWRfTAT0O9encmNAuq1jhiZhWzajgF6K67UttuWHYkmhaaXZ0yTGj08iDQLSaGM
NQPpW2IcOxl/9xUrW412CGN25y1tpCLb1A/n8RhvbmmARBszgg1ROE6eOo99QwB1Uh/H+Qv80wBE
AvrWXunupe8qj6Ms3LuDao7//ZLXuBPc3ClC44QvYNU1I/M5TDAME4dLbR79WfIKfPmjSaLNGAeA
pZGeL6K0IS9m3qWPkLxRj09UFDaSrtLjvC0zAi3mEUejnAnq4clzZIU4yVmPgqndCE8gMBIW+ON4
juAY7H05qLMV9wvbagpWHXG7xJFFjkj3RewPskLDUwe3UFelMzZ0oUgvaz2kUU6BCifmW4gd9YJS
UGOMUjy6rsmYjCcv6NJg1bb5Fy5J6Lk3yUBiBWka5+3UM+Z2oH23athjjp0unmm+DaN9TZQ3XqyM
sUbpghtlSQuYEdVM75PIahYIvYIsfNieTBg/bZCjfPSu0lgwd96m6xeyRlFV6VG6dXPtzc8JhCQu
Z2sUEhpceSoVP5q6QIE4dXgqeMYOvs9OQ+ubfJ2aRHkBEZW7qguvZd9Ux7pizjaQyZtrRFaYLUul
snw0uk/CTYsQEdnpqkKwBJlR3LwyeLXLDttcwZwsya35+ognbPFO8oG9+KOUoryHDnMb4I4fSBzJ
Pw+2shxZG1Hf9lHubqNBXNH3mj/SzJ9q5mlemZf70AjWhU/bN0kCtqrYWU6xOSKVq9MBEwO/NI07
MaJ+dEM0x9kQYKYucD15JRleKA7fZN1ndBTA2+Lsw6qd7ygArtKO+V43pvE8h3RZRZLwQJlYq/xq
0/0XnCKjS6C0Yus1Pp04w2yNc+GdGwM2fp1OWw228bszoCBviOxrTEDY7BTqSns2Kv0sS+enrETz
gH/E8jvRr6hsaLYtIvhkvU7CotkB1rLOOKdp/4DhP9D1psdwwIid2FO5tp3URsID8lLR21OF87ab
4G9l72p7051TzmzeFy0zVkVFp8iP4JWWiWVnqG1HaFq7tMngGk5MxW8K5/2q9m33KkymS9UMV48s
Cyd7dHTr/tuz+vYWDuzoNWdXCwDoTh/9KMoPrnJs9XHoMPvqk6MzLxXjcERiSRtciv450ZFw0L7g
kvKGc+83r9xwGIJiw9pEQ0DWUfjLpae9Kf9Zb3lnc4zbm9xjqeIYhaK9wzPhwf0GaQE/odZ+kDLV
dxohrFijd1RLA+nxwWK/CTsz3xAAX71OXvvwMr96tqFAYFuNppVhHHUa1dcO4cQ8O512aLG1Lqtu
QsUMadoebWje7wMhiBeMUEG1PkHiMRmMpkUeZJmQyULIHOzW/jUCkeBKE62t3hHtY/3WkNh/CtfY
KROKs1vkKC7GU5Wiuu/ZE+IjhfnXr2YN6Gas6wNQLV4rR6Mmbf7TodvdRwYI0538AaMv67iARFhe
2gGfEg4rgfh4wzIwWHdha5zbznV3etIhtEgJfoWX+2lHDMQ8O9rqLSMMFYcrQChIaRoORXciC5t4
uk4DhM6SgnYVO9Nk6/cyhPMNg+ZTudvUaLx7ouILGNn5Y2D4AFfloqLBxZfBrMcdCSDF0/9S+DFU
CS49rCd7kRvYNkOsiemTPjbGaZq/qAbhnGt0+daJX3QDCC3jjZVw6mzD3Q40k+2XFWa4vgJkwj06
r66N5ikgIwGrBs4/6GCKmFfrMQ7pbtgak0PD3jIxSirzXw/hfGFm7Og99GJ15coVEXH1OlXOkzEw
3ULnfIxG0AG5r49rg+xxtxqKva/1D0c2JxVTLwinnEvRWocwnJxF0XgLw0CSAbhDX2YNhp68VcY+
aMqDkXbO0uljgRByYVoVj/w4+htNg1IwedMClxz5SbpNM1AN2xh945VckksvuDsK2fo3OBYJ6dYN
jJu+3oKaRJAkJGC6auzX7IkBzQkF97sin6EBCM+MdfYpahhZ4Gkgpo8/vB7XeI4OYGFkOqGqLc0D
j93/2DuP3diVNsu+S80J0ATdoCaZTJ+SUt5MCFl6H4wg+Ub1HP1ivfKiG91VhRrUvAb/wX+BeyUd
JRnxmb3XdnZNABTXF82xKksC2JV16lxoMhrvvqGWnPYODYlqiX91l/Fdq9J6BEBwz3fVjzFedhCA
CUMx7uzoalt0YuZkWLavVAEsxbjL7Dhmz0kBWaiN5eQsq5VGvSy6E17L90ynA2Yy0sV6sBYCqhOB
81JtWPZvPac3kccsnLzIjmU3ngdDHAY9/+HdCddiJrLPt7yjFJzQWefuhMG018pJ/4IEg7Fbeoeh
mAX2Eq/eh3I5iYL1p0ZPtPPhMUSxnR40XuIoCM0XkPHOfk6m8X4cWlKbbTM++JoKVRYNc77GoMxN
jR8PWvBmLPoJU48KjkZzNQMSdLokxR8NDHeD67lnPYCikEn2CM/Yfa/kY+yCQA6dgkFD3P56LET3
vVc7d6Vevn3cPEgNkesuGhbRGBg/PrulKI4pPIv4GmIhs2NHvhqqwmw+Mf9Xx0W6n6kDWG4a0amT
6HWdRA2o7VlFec3BqWp3K6fYjgaZPTEv4FwKkiOVXLwONL+90OaXNmYwgdyw+RmL5SOZ061KQmhG
yF7MuU0PqpP3vKEI8OGIde+D4Vm7GX12lI8WU/5u6I/G9Q+RLMz4//nnvitAyDt+/TgsATkehPia
rlthTOWPxJfsQF0TdbE9d7cMkdI7bfZ7Sy3qGFBeHKWsztQCHHYxX8UgoX4+Lw2HblOHMesg2vlZ
Jgb2kJZ0WATQjGshFGKfsgoA5j5lcJURPxa4+QeyBYT4+HQKVJzs+6t13W5GFE0nj4146Yh7Z7rq
WhviSCr24+ZUiCN14KmvqYzspfxZAuwjy9S9qh7FHyOThE+X9NI0+G1Qs6vaQhy7oJJ1xBQ5cZpu
E+M4oaJf54bb3+jkasYJpzrCtAxdsK4/4cHn98LsbpgFnzF3XJ/UaqSl5KZJR4ZsaphBPsDx1iQ8
MOIIxQuZfMShejzYCNZda83miDlD2/MDEF3ShqkZLYCB7KCqTl0Kwcse0z0zA71DxxsxgGQ3MQe/
IImOBcsKuxHOKQkY4AdZsRlGRpUZMvb10ucskEv/Xfkj5jKz+uvb+Bfzq1zHNXs4arlnWfc+b2JL
oDi306az450w5ZVfC/ZjABrR5CzsikQde5QmK2pR1uVpQRGWLuGNmnXEso6cFClvfITiG+L3lqO0
CXIoTKgqEAO2sylZgdvLi2FYcLkmFIldhdVQKZhrix2SD0r5gX1gRAx1Lx0knzM+QFReI+s2B80M
Nya0RvNgwtTsAF4e07599oLBOAYDEmhovhkqFHaY2c88/5SEKERDCHaqLrKoLyuX4Dv3UOdyVde6
3tXXEtgQyArkMM5b10tQObyOmoy2+QFDinmJeyu4dLn5XVZ9irFXbBxgJKe8h+S/VNkTKDcPRybM
Gt146dOU0gcM83CLC42EoulcqDrcJ33SPBU+BNTBVcjNU5eVPufaY+dk6WMmEFvPNlaQPPEA8fvp
ndcQGT5MwQ7+YIa9H9a4+9GZ1aUonbsGdeqabdB2Ku2TqZ35cbrm7eDpfCQgWz0hgYw8PWTnzq43
oWh6ZCVW1C45NkFI3meSnmp6M5RjTH2YeGZ71qPcXeE8o9Qa0x272qOJ6rvRvXUc7P434aiMCgH8
eULouUyQp5izW1snYBArEXBgEsugTE8mrv4mxPqVtHuJUm2lqqzagJqunqXKX+wkBS5mko09d4P/
AnCOkATxyWygx/KKNkKZG/pLH0oGEwHZtq/uX0Y8OAslSnLZ9RhO08484orUXbh8CTuYvmNCbFnn
4UsMmBduLQdLCHwDymWihjqmxFuwUPPWqpB2jtx3kRnsSVeIUQyQCV8bUGHz/BUlHBt1FKe0FxQh
ThvfeoVrnvI5/RZz8tmRvn4TMLCLCt3iu2bI3nMeDNVTmCZkRy6OcSJ3jxPbTIqnedANsk1cSwU3
11A6/rMdaJzPTba1x/lt8BJevBZUKDT8rS9t/eBJZ1+b3rQdoYZHFMvOU9wm7MwE0JWr8n+ElgOR
iqkFKkpIMMWOAze/7Rl5sKWIoyV1OXA8Lnx1DVRO+CUJ99VJxItnTe5+mrNLl7ZP3hgWr4ldzfvp
Wn7HDuZkUjz3HLQs+cXwmLrVwwSXpEctt5uFB0XeGandwupQpuqu0rl3KD0y3xczMG6BQ8IHANkg
mj+H7oA+hhZKCOhL2aTZ5pQ0veIfy67jY4oo5mdRj9MdWQL2NrWrO8fqjIi7DS0HxEEyDqdtjqQV
9Z6+aQ3jyOlbr/sFJhDq9+mmvoazzNgYXDqQjZuMP7qdln0+pT6mYN+OkN1OCHdJDIEuQqhWoZw3
WJXHXIX3WkCPVyYLuiov3szwK+6lsZ8c1jvh2KpN69Ar98KFMNE61sma31HJk9+BoGVNsBU/gXuI
dd48FhVPIWwFy0PKLgSqOr9ljFc0FCbWnNFfwgnGkTaC0qNvR0yBcIcYgT28FHWrEmtNQ8LtYrY3
JJSg8/Sh3Nittr6c3LynmF+ehym+IjrSjd2NwyYLw/kt9YaHZmShb40SLnsDgMPQZnJiE9xse9/U
z0Hsgn40us1I3tcmYJXNnkf9OFyiKLemuyEhesAKy/4hn3fANTBmszh8mB2Hjwvm2jG2lLeJ+97m
lZPOpYoFU4hALjdJDmjKaJ+LPNO/QYf8z6lK60X3sIVze2rvsN3NpJ1bjKMHF0NzLP27PMEgxhig
+cwhSlXoPH9jPX00DEZfysaMkpDZ8WRN9V0jBfG7KvFOggjvo7ITfz82jTo7wbmkODrqiiCKfNHz
B86VowWz+FkiKV4FrXZPg+N7O9dvsE+Mutu6HXkKY2oL+uFhekIrkK0Jj81OdYwPjlEbQxeSAy6w
99kla9s7tN6j9qouQvaW7dpeUmkb5FwU2r8ZCuBoyPYcro9RPQ0VOcA+99G7Xwzv3VK++KaTPHei
fR+oth+tFF/h9X2zFywrdp+Mn0UKHDoVn/3UsJ3g1jjGnpge49B4w+KQPv0DwP0fUvvT3P7+6798
sz+X/fzwi/in/v9Rv5YJGPy/JgXvxqz+X//2+5/+i/9DZPehA1umh/QIGnvgAXf8v3hgw4L0C3cM
YK9vh54lbAIH/x+R3fM92wqvVOEAeTZQYaZh18hIH6gwJF/Awg5bDMt2/lt0YNRA/44O7Pquxzdx
8Y0K3MA0d/8hjJDHOrCh5m0gW4CkssPv4rqld2hm1p1ZklqWEUDPJK9ZFQa+vKLdq5rjZ4gBVJXK
uTcQ89bs9s4LM3Mmg/ZDwpO8DQjIZu0yoKhHv2U1wToo/5IJFxSOIx7m5q1RM3rYpnrwK+eKnSL9
3GEcPRXP2PieAwOikPpsA0ddF3iHCbcQIh8xrQ2z3zge7UNrpmeJIXPEJ2snD0lgnq1ScLiO3K5d
bURz3LMGC1h5s3Xn2iSNaUfg7alWrP/sLAY+2z5XM2QwibWi1RMSdw/nntcyuqtGDVFu4sTNk0cv
6O5KtGkQsuRLmff3Tmk4gP0YLaosSXYzvIAleSR28W7pyWQx3PjFrstL2j0xDfpLHMS5mXWlHVzF
1nDjEHXZCBCxJCbZwW/1l+d35AOWU3VD9DQbm2wV1Gr4EL314bKsTfhLL0nKFVVj8kUpD6IwPSRM
ObgI4m2LzXxlhHgg4W2dksp+mbsckXQelxdLN8dEhCDsTS8SpF4c7QmOGRTfgh429/tnQjJYZ7iI
gCIRCu/QW/GyIzf3Ugf7xKn6m96ZbqAQ3BleguAdq74z5sHRlSOSmQ5dzXF24NwHikoL+i6riXBV
VxMQlfQa3GSIm8kv3HuwAkh8XOQTrTuf4I8wpEl/ElHxcSFQebMUzL8gv9FmJ+i0kHKpHAVxcV0R
2TmsCKS01g2xNlxyRvCxACW8bcfrYBcMMn7eFHsXmKacpBAjVcjRGX9r90P4HtKb2QMegBKrYZro
N76Bn9eiuTWts86GQweN+9HIiEcZcFPtWrPYUVKhHamtN9K4FRGaJQTYhnV2nJB4PzH6vDRj+Vyk
njjQ9dK/iPHPCdG+AKNNb9KJiiR56h2i9HKT8sQA8ZYRsjHZhK60V9t53ZAOL5ly0M2wXp3NA10C
rOwCkUSQ2ukTMV8vAyNrR7m3prbUupOBH8WhWZ6hRuzswKoBT7Njtq4C4jqdyjWlGvbn1huxgLPX
hEjT7epi+ulMyRsOvr/FkDS1C5QXFrI8HFQnyFAK8qCrTF+yGWuUZ393VJnrOf/OwFfx70uJ/YDN
Knn3TOiRh7BqFjVfZcqtYg9fdIUCmXcf4SQqxICFOp/jUZvNe4pZeAUiqt/oxdIXywwjabHkmEgp
Qp4JCmpx3K0LcxGjT7xi24LTWLKoMEcMaAokmZiokEgejQRWYqtwt0S5x4whuse0ClFtCKAAvBaZ
Mb2kS4++wY9RgHspiZPOE7XqshUDxhZtnGzbfrJD+pERZVWfzTd+2D7S8tn86hJjnSsDxhLKLJIk
RtQmZOzEKH9S6BZmVUWJgOnMAoYBbgkhzWbjiB/0uzWYPzH+ctdNCmysIhBtFeT8HKMu36DLMYu/
ylls9gBeSugqM/N30DVXt6WZHbL0xuZVQE7L2yNnB2et/6jJe/HH27ZFY27mDz1qOgQi66qiCy38
MGraEAg0RZMMHY4wijP8z1R7Btb5SvJRYMvT6HHXWE29jd9/DxIdeYmD4Uhc7NFyAVyW+CVCP0fn
niwsGv2WARVqoTY0Dkn/UVjTvhVsSosEY5CnsGElKVtASAOwcxGqRHiXf6syKHa0KgbF8rzOCvsz
CxDhIGJiCy6miz0gTefUOBZjljLGYMWHyIhYu8pYuT2ff+1hzsM7dGz09B7DX1tntfqbx6ndkxyE
XfaUusCZptZ6kmr4tWXzwoETR/yUyX2L8c5YkjAKu+lnDgAflL7afNl1R7Xs8MMWiI0tQ24WYdxN
Gr1N0gwHb4J4Bc9tGnleZ3RXnSeeQlnRG8GOzBYQwVa8JXHOqhC6O2Z+IyC55WF6WNCO1diwNk4J
lwx8iYmhZTWpMGJqu6KJS8F6ZGxSk4/e44qZyp22sDVB2gdlYM53JLoeQwdg4tJd8Mk+m6Z/O8pg
O5rZHUzDAZd0eCnxyq21ttmJRF1WccYBEXUyRC/xfce4l6ezRpYQEsiatuXW7C7zTKeTxx/Q/OD/
8H9yGb+HnV/hS3sZSJ3DWshIJemeEwhurPjQ7Iw+HrT2ANjtvvWYu7vCMLHjlydj6NPtmDMyQTx/
aaPWmYCbOdOP3Rq/E43I9eDbZykNb4GeW0imQL5j/7J9OmjZ3uhaJptRDJfR1uTqxuErGllnN5jZ
Qwy6UjOGKUokiIlZXE2OeL2CQj5OvOvY4jew3A8onj4n1eyQLJ2tHCFWbC0vLXrlNTAfAG1EW9X1
Gn70ujZEvp9s84nQg3M1Dltf+elGzyyM/TqHY4oUdC4WeEHa/8xM+1k47byn9b6Y+FNGypJbY4RA
iLWh23TdJTcXHiIBs4XGkEFnvJcOEV7sMiox30GjIsUrhBxkF0OPLs7bGKBer7wcVH6ZemnSeaB7
6N5y2G9L19rPOC4+NJScsx2oA7OEejvY6JiSkqY2c8eBs998aK0i2VZoxTnIAQnE5zz8NBZw2yBb
WeMxOGmwNZklIrvWL/FEe9/lTGwIO+dffILf2Eb2dc2mykI4uFehheZtF4sG0l7JmlKL4I6d/7yy
2fCvAgsz/YITaiqQlnl4WoPqJevluSMocNW79WtOMRr16No6c6Lg8EESTZi7wUk9xugo974TvBQ0
VGFRIi61oP2CC7AiDf6XWDKON9ndS698RiViEt0QPA9L+HnVlcJdDNaLq9t70ApM3CcSpBPf2AXj
nbBmeqGEZw7Hw3axCtBAIdNgxL9bQKvMVpr1MPXBrk3PLkZdWf8EQUzdU5p/Jt7OrJg4UhVJLWPy
MGg2zlj/uGFRqbCPzVAWdvFHyR2yWRbcj4FQLDL0yHHZi7P86oAdSrs72/4S7yAb7RgWrC2vfovd
2sC/Rjud+xWFDYktAfDPXQP2TjOVqjvfXxkivIi2gH9NeDLfcTajYhHHmvnsZpjwgPnBMc+gwGJ1
6CJCMscbVgsd+YLmLi3aD5kG+aX28+0i84yPauYlzMYPYV39HOIlwLKbxih3E+K9M8/Ldr5hjKuO
b7QqkomjWylrbwUYBD2WNJ1jxlBZuQRyS+3zksWqf/Vzz0Pz7nSejAa0BhFkmjpKGiI5Wb/cLPZ1
0ND/tV74C8CGn19eAtdRxKHi7cVEF0Erdo41kQRCir2GU4feM5j5OJic2azSFjxvAZ5Vw57R1qp7
1ResP8YkJA0tue0zXL2CcMrGN7EgWXxyLNruic7h6t0g3ynQXJA8Dlzu6HUJwYUeqOHQ0b+sS0oM
6KjTBDIL01/0YSn1RzpKwEtMVNYES4fslufdKIV/F9cLdRFF2yiKByTSB5HlR7PS8za1yl91TW0T
bnlb+wTS9T4TpNr2+10WF1shJrFqEPauPZfMaxLW/4oi/7GrK7YF4FyduzcuKxTgT1fNuxscY/Ih
9wIFBemQ57l8UVhT8jQAUAZqKOwgklrwYlWTIECf4TZqLfnv2t+iZzXA5O0fwx6Ubg9NkyufBb6d
JdRfk+Xd+4PxmFQwHL8NY7gbxTtTqENtVow/Fjq04CoSN+NfJNosqvtQ4f4Cz97bfz7cMPbpW4fB
0IqQyW0JvWXHYPIDcdB0dnzDZJWXgoC6+s17UrETY6A+cfluth5+isoHy4hW2GcGRbNhc183VXwk
/RBbAIkCtcIPOoVYgGP32BgjRbpvbHA83gELvTjKWO6otVYwndyVL4h3HhPjmXyJ9dAVnLXeT4fN
ablexRY+zQ0t8SfOPAqk4bsP9S7tSJrLpNxPPuJ5XmrtweuN8/GrUIRiVjxWqzRlVcxYuabv6zTK
T0gYk1ibOL9ImudvbH6PqX8m5Pc8u/EbtH4Q6n24t4HvrFvFl+3nOy2hc81FUq5mCYOJO3fbSkZb
iXs7qTeKcGb2vOrG0xDwm8oRkUSldkKgIu/ZgqO6rPRDb2Ev9tv3cFgnonVWMGVpN8El60tMMdm6
fzZ5UF2+gD8rk086vM88frKAlW3lkuJn4N+rGbJX+mh13tHtA3CztvchkWxNy3WK72OMduP6SQv4
rk7zIAsfUYu+xl11BwD9/J56QMUZ0aYVBOvNhClV++bdZOOnnf3yQHZiuqrgzlA1yAjj+J/VhBo/
EDtNFBrdFD8tsbHKeu+F3elpYrm4AoUBiUWfq1b9Tu4LnPxp5oVFd3fL/I5N5vIMI+tFC9tZMaCk
m2f/SgtYvGFUvSrLkztrcLrNLDuyDHNz5fcUq5SYxI0Srdx+0fLa66pcTk3cYjOi8vI9E6HLZuqc
X0b2N7pg595UoFs8cFg8HPvE+/aT6tBcT/bUeOmVk+51M/7E1tPk0o8meftsYwMK03DeQRvdty7t
NGAtGgyEojLNtqGD2wOfUmrLCe8ejA3h8kGXaEqMjhFt8YRp9NWol/UwAuE2OzRGKvkUZFWs0/i+
t5rHWuq7aeif7YaIEyGqt1GYy9oX6sVU9o22k4MK1TvMmfKbUuezW7ItjkWQ/DzipLcJ2hkHke0s
5Yth48Oe/OQROFaGvIZNLYQsFvqT/2drR22IiYyXRO69GKwI/xNr3y3Dw5zG306H9T53OHmuULEE
VHAYGncaWyBvjX1blG69joeQnm4q+R5etUomoIRNw12RhawGwVuu0YCgjsWPusISwRWVI+YNoO7Q
myYbANb8G/S8m3hGhN8p1FttP52DuD9msQ7XsmSj5LDMOKE5itwyBfPQc2+MeVjvUp/IlMAlsLVG
1Ee6KMLvjE90cDJvy74ae9s1pJrbejKmj8xv954PMcUMp41NkkakKKIjRQdRZ/I+IUPnRAQeyvRq
b5UEPzDJRgJoLH+67uIDSVA5HQbr644HenQVHSzyWc/sdoJK/yBKOPFUYQ3zN25bIsDhQMphvA9q
+dCZvcutm+KTdJ7N0HJBt8XV2jbZOHbdtxe2C6eL4+BVSSbMPVxBhiubjZurV4QBq1C0N72qz8r3
ykMajFuCYoq1b+lwZw3WuuzQS4c2L1hji3rvZf5DBvWJGZfiFTNbepD24OCZWMVeeJdc4cBWVd9D
QQLX6BY/RX9VgGoaG9ZCFNUquE+qGX4Fsi3bONfN/Mh9sPVSSN5sOiDqsKLDHpftHdsNKTcoksjU
a/pu3njmezjRSQaAm0deIxdXEoZOYmqIVjhbeDqOJkCXKhkge4lO4euv3iFXWOB+7k3WZrc9VOqV
1EVMu1XchbOHe6fp3R3D7838HiRNd6fsjfC44YH7ffiCEtXEoB7VLmPrxebjrq3xrfC6iI4gvQ3S
b3s8lL42WcN2h4obGLuYiVduYV0xEiES+HG1RQKKGARbRD6VESL7q5Z88jd1h4UIfCogGMiLflrm
LPqzT91nzdtkk6MUtV3fXCofjbHAGwD47zoKG2mWuwOh8wbx0V7OV2VF3sSZQR4LRI6s01/V6EYC
U8NVCgWvNf4bK/S2E+/7ujeNh65W+wlVKyEK4CiIl+Emh1BQktTKnYuoPn+O5/op47lZ2wgQiE4x
P8Br7XOknEnWQnm0v5d0/gWuzSlHZARb7r3h1K8WDhmcHGidl66/ipfeGhZaSxejls/FRqr0pcbN
ruOoZDy7W+imyhTlvM/fd03vcC4ctnyLkW8bIe59VlO4mDdYu9BRxf6b3yLZUsAPYEJgD+r59Xfy
WXmwq9DTss0McESD6e1Vsa0pJFZVHlRMLNQj8rOYg5RcacaekTuZJ7NHmel29a4MQmOlQa+sLNmw
mRzDncCVvyJmFE66bz1m2JvW5EP8xrb8gjySrfs2fafjWXusd1lmp5sanMtaAiiwmTNi6KNVmyCK
mMRITK0j8TilYisqfSs6VEkuchXLtDWeQN5XP8hNVnqwAaELPKVW80em9A4jB1ifOv+1HfqCJCIx
iomQRTWD4JNl5jUCOBfg+7CzxyTC4+u/SVgu0x1VZC0nIXjyRXHZY8x1qmVPa/E1LMOF3eG2qaOp
kuE+FS/+jAMjFWvX7/td6Y1Hr2CjBVmB2UFMLBORjT7aeBdtM9kLi7gwkMbrZdcPrgneqwLGRQbH
NdIdaplIkGly5RAtN+X6dnKxLsX2Y2pkezEr81T2xbthSwqCAXKBqJN74WJDbdk3m7LbgPxILR5o
J4DZOE5vQTk+6FysezaSay/Nvhex6C1QDW00yZqIhGXWBP1U72puqm2FOUC48tSFkhddMApeauvS
A7rFqPuDf+FBuQCqAc+TzVrmGBKp9fs+hyFVtKcKmWrPOwSHtcGnaA1LlJETao72Bn1LtlYDA614
IOM9jUHJq6hDaSycwt3EsH03U9vo00L4ZtkMGBsqjfETUwneQCIv42E4hmBvVggQk12Xmd2+8PKf
Qv44mbtcOSCITQcV4wh9QHWYnheHMBxPMW716jBKNdFVydBddGDwtjN4WIOPhu7W+x0O7uKUyHlT
jqyWQZZgGoO4nFqaPWtrbMdBR96kOL2LfOZ3iJ+ZFa46BG0TQvhI85rCnezRICfykINp3maDbSPj
GwTNLH+QHCujmHC+NTwx1rhcJ/ZWIuC+jkkvsgpPFNjhShVlHyWJ3QM0MZiOxOw1NbVd4mnCCk0D
kY8yDnYvfX7b3NrO1bVVljn7yCw+dzkjikVeps7bAimjW6qKm7ggtq5UF3cOL6H35Gp/zV6Ub5DQ
PvaLfC4V2bWjdSRR77r7jk1yBx32kjGhZkW5E1ignHcjMJZNgcsPXo9z4wbBg50awW5KknytvOFp
hIqKdFtxD1KrjZa11wZgnyn7QmpNTprPhBuW172x/HAnHmeDbNkra6UfbSDRTHHWRnanSjfbOsSH
rWTNgj/oHmyn2FtJ+1HxsjALu9OdVFQHAcP3oX5tkmehaVd6AZKV1gctw9b02vaqNGSssXxVFuvu
FizOlY+TUBZtXNtll42icmr/BiMuSSZCBQF4Yt2EhC9QyAKF8vwqojug2ENDcc6r7dQCl9NTv1bF
KM5azu9x/OgS1MYUUeXRGJtkFTefxP/yQDsIkSa8cWPuv/ZUyWMmX7skY3Cuk52b1ZwIpPgymFyZ
MrwJYy6SqWl3XVkAwbQAsxVhPWxhi6KYtzpxF1h05Jxra4e4pkh79Y1cIIN1k+JI7hIstOWDMPt7
L3spF4Pf9SiJ9romKyYy4YzoFvZRExO9NiZywziH7r2SdrsvA3PdMx53VHsTmsBuEBx8+k73FI92
fwx6fDI5WMRWmHAtStIaJyozNS1rV/6OGuZEsJw7VWPGDcWWAMnX2J5vIRXhoqONNTP/uRyvNZE6
pFOMn2MYsg3pPTdOKS+hP3OK+q/OwGn/sBQqiTy7vp8UILUm8evNiHJYLha3JeCVOKQVM4rXqoN6
HXOLO0XIh4qew63Qx4yedbuA8vRZhk/lI34iCU5CQEeVt06W1VciwCUNhoeiJ7JNefK38ltWZ60e
N0NFjqWkrh79JyZeSF0kslnwV4Vkq8RkMCGNaN1k2qXolp+tBEu6SSFJrd0RdRLBnyWQEf8wJgzK
FIJj1VLniX4PvwNp0hi+2a5/A9z3FhLclzU7Z9c+ZgJ5YMblNbW8CglLorKRaCQptfJ+ecGGy7GL
g8h7NBxCguOBZbWDttxyP5qOtm8iSQzQJ3huQ+9ZvG4MBdMJlel1MVXcSjay205k6HFeaim/sxyZ
YWB676SO0f/SfGwUxuyYQ2CgI96gQzoZpYOmFj1FE3hgF4rg1xxEvpk9yd80GcltCB9C8P1rEKEP
pnghgJpjSCyHqqXiKFvSGeIwq06MxDCPzeVT7zc3U7i8siFl1zGlj4mXs6jBtAMAlWcojc9xB6qC
PQ6tJUgDAtFEjQlHzn94faAiT/IhwB2N8fsXd68/d7ymjFjHcDHXds0KpA3G6gjEDzNbW/CU2Cb7
0wxAoxs0oMczvL20VS7ZgfmRWET0rYOdbLmdSH5YiU7/LL5GSIt4J7f41cMbYXzNVsHhtcd9XzcR
chbJFBzvWxHflEGNSrAP8AjaHA2LV+3c9B0aM/kMYF12uSh+XYc5rQqyxyXQ80H1JIVVAyaPsbMj
VtiPTTtdM7HkSjt51IEzq42KSrVWNzXcwXb+yipGBHjtcZ0PNu/L5HxUqnkyimzcO2Q85eKxbskC
4VJC4ZaGP4RuHq3M+16uKnbWGCBPYmeDNOujNvJh16XJxWKUnGI8wx7p7NjAbKyO9BvHY5gBxJrg
vuo2Q7CaSjAozm1NbISC4xiB5r4b5HApTTZozFVNM8NjX62lTJ8VR5jMWJAnecYJS2ziut1IABy9
z5BJ95gKKgQyXqEPuoVtTPJKX+xJQ21u+9L8anWDxj5LnqRR8yG55UucyFf7CWiOuYlxEc7GfEbr
S8Zfvcid4lFfCv/G9bqHoW2edcXezbX10c/9B2bgZKaTzkJwhO7x0zhfHOudnn7LkUhnE8CHOIGJ
+/Ln4JJbWXE1G0aGKZJjW78lMU7YYe52QQytjOUz3ANCdxXI68rtNgMhPVM//ixNc5MDVBiQvB9U
fg0fNKNOsbqSeM92KeYTVH7U/rF3qYko2riue8fGnqKOkRRGgSq9TAaKYWAlTJ4K9eVxjufjFVCs
qUXb8DYxXbKccsUMXScfi9c/XqfwUuv2tlP5bT0FJyOO140PsYqivmUUimEU4xHnP5eDjLn/+xZt
sm3T2P5lGseDb/HBuMSJr7zw0KfYuemXkKZ6LMRiSUNptA/5kCJ3To3H3iN0ZfZZZyNp4u6BgVBW
8ykwsSHTTwdjzO0FTFlp8H52Nm2HfgbUkdswJkNwTTCqWNTWu0DxtaoA4GoQXopcdP9QX2T3M3YQ
pgv3SWblhWLHxIjofVgejKQAP0osAvxvLk+1St4xmR3NpnndAP2mxSrwGrtWAT6veHaWESZ2wnSq
Z9ftBeoFPS+tc/9n1om5roP2ASfctrRcA1V7+EVDsMc28V6F4HsXkx7Dr7/txhJrMTUhKbnGt5mr
bt93eEEQpryQ0n3VCJs/dVD4WzbtR1Zut0tNwWqOBrLHOsmj9hpN5VG+zT20ZzAo7x7MRzmKiTPV
jHcgTbCJArRDp5ndtp771ZeArRw/PTOSMvlMeE8NOpzJQTtq7RsfmmPr1S70AeICF6fe0u4kyjqi
McO60C7BxuXmnuem2HOkPCud0rnJ4qddfGMbl31/8oPyk0E4AgDGnSIAd9XLB8Mwv+Mc/l1b8Fxk
KWIe1Y5IIjDvps1vF5OKVnrNFinyeWppgEpbHWb2MS6/tMi30nte8TrKNJ5VUAuLN/bcpw6NusQO
xGoJcsy8dvuW4Qk6n4n6IjV+c7uyN1n93gAJptGi+sCxdYxJQ6CekFuwfNjEujryOmrvglSLVWmu
04KxiTLHV3TBZ1eXNyyQv4h5pv0OLSg9HL9pLLvI9N3bQWXLfkHWgTm65STdGrZoN75YbpEmnTi6
+LL2/2bvPHYrZ9Ys+y41bhbogkEOanK81TnyUk6IlJQZ9DZon74Xs4ECelJAz3twhfvfm79Shgyz
v73XbuieJfU1JfmrZzY/odu/+tiZVolnx7tWTH8rekn6yLnqUXFTn/+arQP6B3QehSxXGAjvtUm9
Q1r6x4H+ZUhQV38WzdaO7YFlnPBqYCanIaO54M1KyCximmKDsUEWiL4wd3MOiYi/sT0Eo1y3dinW
Y2vt7Ig1JyS3uRlLLjgSD/VbrFtm7V76y0jGD+Ua87fwTslgBo+yA+9N5d6RIfo+l6O1k5KnbLDG
6OTGOWfDjv0kT0itNmctHLINicaCYYHCDNKWkBmDxT24JrFESQS+b0tto45LvajRIzFRcsOhR1DY
fOtKE3JQ5L9U9hUkDYN+LuQYAhgwN7XeOXYXM3Vlz4B+YXZudSGS6a4j6q7nPP+jOUiteicnuuQ1
1FMuofyZ8BXyMfhKf6CotXxzBUc2Tss/RYqPtEbyaWDirtnrpHxo7QWmXHK8mjT3j8x1/QPRsm0M
JJfSzNe0WCYd9QoPKIAiemdX/Z1YLX79WLzSw/K7XKpWUm9VZWhavt+TQ462DJn3ChPS4MJ2Har6
B+/01SoXnAsrWKSDi++grJkAoDgRjzwfiy3cTc6qAKAdg8qLqUaBfBfTCwm8voizNTVtCN5SnNiE
P3QYyAdDQ9DX0K2gnWBgp3hhBwaAmsfWpOVv+RAPaQ5Ks7/NFaho3BN4uw1dUxQYehghELYQCM9p
+EuQZJpa75w6doO6zAGROsh9D/B6H/rd4zSUv4YMXxnlPXRAdMAapiG/TjLgN0NmbwIrtZJEGLZV
WepLM+gfpNHiwHfymPvzY+SZrOe5YobTgOr5F5mTXfWDqdUk+NmRUlBufDQHJKvBGZ7KqzAF48zJ
5ZrbJh8Yp45u0+Esm+9KeM9St/i6OgxHXh5BFMomdcL9imAtkjONlCwPCo4qCghFghiSiBHvpd3c
wOGTA3w1COLuACy6hDgxc1GmBL1RsnortEwebKL+YHQAZGzx9R9cu/4UptO8FPbiLok+SIvALY+w
GJF3Esu6dHdq/28zc1pl5p0TXATPRci1H9LXyZ9BSppqZ9nxzzgm3iGHDR9h/tqGRl5tzcTsnyvq
Y1ntpL8aucxWirlT7qivXpTG1ZTqc6x83n+nvmsnuGYYm9YTYDbKpROiit6mxl/jpzPjw8a7jOhs
B4kojYekvpfKJw+WeY8N6cs1sg6RIHGbwpbMZNMcJSXQosfHq2IjOJD8+ZkzOhZCyk/AhAVv5ERP
YCRYb3UG0XXW7StL6iFjo/NpYE75s4Y3n1qlTiru0r1Nc8tOme2FII3J3e2ivNY62r3Ot1BecIaV
isY6NCTE6YYSyq2mUZ3FRrU7YasXV7kYhCyz3FpN9mLzWx+oEdi1bdCudG5xS5MImyKiAgB7NhM7
jj1IQ21Z/ITITJWPjRsP+qoykrcBTxoOrRgDTs0+C+9Qzj4ZB6IcJmoO57CeN6L/KChGX+XwAlDi
4L9kuVMdphCExxy+moD3RklxWysbb6Pr6neZux9ehgQ8As+yTLGfIth1BbgX7tCYVbvpjaAs3oM+
BDfc6otrM14xfPOjpOf9RifN8zxRhdMvcwSXPTa2aDbzNYXL3vQwWkbGcBs9mRgx4C1qT12TdG2S
fYwuPGDm7C/VkJzpW8B5FQBl5is2ZxAbrBCfgyBmL/3vyGxeDbPkf6NKN1swZ3jx9sR8OKzYiDSt
oU5lFl8TMn3UizyFNQG9QZ6HutpkVQPdrcbYFVActCWbj1VsmSFEN9+Zd5zw2V4rXvmA3x5dN3Tr
xTkj0eIAnIRhEEhklDv8rGwzptufqql66cSPwUyM3EvvA8kewZZ0ds6XAToGAsUBmAB/yRDhe6KM
ZkKjV2H7NGFAI9ZT34tCfqhkvPmSlJZUQKO15vAdBeElCxCZIzPaV7W0d13FKjRRNSzgY2EjGg+1
Eq9dDb0TYLXb98xK43xBpBQjihHz44aQAdOocIuKuvHI9tnLBo0IhQoRxXsnwYDnVBBICLScfdxN
xM18+r4sTTehRwEVp+YPdwEEE+SPGItr4L8Mpv59KFoXlDpht/LsU7JR5+1plKxZq3//9d8HImfe
oXb76Gp6NyfNk5OwjDdj4eSaitGiJEm+GtqxJqlCMM/ofxonTDHwakZ6SQWMoPobaTXsbKU+2e1j
EIXgWkY3+g6Cxt1C8v8acst4isajpwEu5iUrm2N4EqlTpduExlYxcE6lqc2Ge8qKl7e2vzJtyvii
Br3dGrlaWB+xZ6KazQS6HU6BNo5EupzT9wiDi5kEmFnN8GP2nxPTn+h4VY9zOm9tM10bVK5ARRI/
YVd/dhNZfdMH/WfhUcK89T6K7j0UxN7H3MO60WTfjelka5p8sQZNyUGa4nlk8T5AX8FnTLitbnBJ
FXiBNhOWmjXQ7ldGbVDYCIKFM+y0MXI/gRT87ZeZlGHT+l5jOsoTOJnd8IR/8cPT3Va5+nc4OPAC
eR9QVNOV35nzxZmZx4NsGwcaPgIF4iVU74y9uGsP5lefYLW0u2sibdAVdfTDz3JSQG49dzriCKuo
iFmJFpK8bsa3fhxvVYLLdZnRMCJRf4YWKsUMLq5zgYMWTBaoACEZFCmr2ySlvOgqtLjt4KWdh3Jv
5SCHJAnLrsP5jGOdLHv4QScrJPtRfXQ0lLCRjWcnYHjAL8LvqGZK/IilFpQyLkV2Ev6ic5SkD1lF
X0/f0lKGJ3M1ENQ0K9u88InNgfctKQ2U/97Rl1k7p3HJklSo0Xnky7UZOX8LLEn23D7nzXKM7jAw
ynKmg40w1A55dtOWFtY+C0Rt2/vHVvzqKbt/KPufuO7yhxk82zl25MUqO2wTAWjPeufQf/UwkVjz
PVKgaHugkUEpnj1CqyuT++CWaTA4qRBDC0Vy7w5huD2XjuJKBG9HA8p8VNIHxNXRtOH0GVA2aWOb
8Kpn8j3pZnSMlJB5eHL8pjt4vSRHiYMfWgZ3ZMD7dDz3bw1ozgdqqjsYKP6vsmHXyxSlpJkuv3Lb
PU3t/Oxi2sF44yF+TQYdY/EpThaEbf7uDPkXB453A40xFBFer6E7doN6YDDmE/BHM2jwQTaFOI2Z
/2kbgMFCeaFfOYAK0N1YkQ9RE4JnL2laTzAwl/O3k0NpxnYGJDP8NWX9r5aMUDt62xktooFftp6i
AJjv0J1czTrcUKnC86JvjLF/Ckc+q/qnZkmj/moP2ptw5Ks95+/R6OOcF9VT3jSPYGK4/Bjgtj3+
ZbLjf20hsCZ2zS0rrb8W1zP6F1gfaSu5NbKCIUDoB94venE7/+CHJ9c/Fc9FA+t+6Nwt05bmaTYL
grhzs+2GBSdj3gUtDBNTFWGY4Skc5K71qMMiNMXqk7a0wlvTvR7PbhA/AgXzwSwgWlE886eJiFJ5
idiajDjFmFt7p0B4HJyZajtisYuZ5GQ2fnTiePA0N8V06dyNHiSniEayhxMrCCgMtNLI3XBvhWU8
kwojim0BjdwMjXeIfOuPUeVPmPfyvVtSpVENARV8Ec2grsJVHpHByKCCfDRudLXy7kW6UfVWmGV0
nVsfX4JjYgeGj3yyKtRc3lMwoFF1MNU8HBiDDAxpzPCewTk2Cn9Xzw/2AjE0tTiYg8x37dwNp4KS
w5UG/hcbLCGOlRvnftaHYIofbLxwe7PjzbH1lVGNPOXMj2ZXMT/yLEDxs7+rFHePUCsO+os8OfpT
sU1jWjEmBZcLF8NJIPR/+Rhy0r4Tn2oukx1vtjjmkyyfdSNfK+PBC6LhhQGk/QgqaEOR5oLDZsg4
tqXzZCdls7GsxNr9+0fgxuaUGZcRn8mqx+XzBka1O0cDT1dSKnFyXcBDmifoEJs9P4MKd48YqVK1
NQ0rtJWKN1QsGjUoXNxGubw4iCCOQIudQ35t9VIvY8ZYNpX/5ggA5UGW4jzr2RyCaWvM2HqypNr1
Nq+bLqq7jXvzCKMrPWEQR2uOIDEE1Chx4be3smaIZSU4hJQo9CMD4Gyb+0bxPBWsHFVQK/akBL11
cn5XrK/4IP8WqeHd9azukAiwPHLBfBpoB8vCS9ctjDRN3WTs0CaSUVov4irZwA4XLyqkMMF009fG
yUDuorQAbATYzBltN49BsqcIKsLMN4jHwdf4jgP91szuvmxgtfTNeJZ9pfZNRgWe0Zl/ajWVzzgg
2MtDBP+yJAEry/ae4nMklQraIiqjl8EKEeAbcGaZLHFZml20czp8C9WIEAOQddM7glq+uH/tOZs3
ZnAOVHjNvay/qkJDHiqII5hjfwd+VuDmHn+stGjWfHH8dnvig0wvH4NumHBRLpT+wZC7pm+JhFS1
2ibtAPGvG88qU7vKpqI+k/dqyJgKJ25OiW3xIHkHDt3Y5Zu2o+NPxc64DarYO1BeyagHh5YAZ0Jm
AZuvC+Y0cI6mbjn4iHlH+ynHkTmQVANSxDplr0FJFeoQegxyJ6HOnWv/FJWtyAq4fwqRhwBT0L9q
nD3rObXbx0Z/oEF5p94rjnpukyOPCIATN2d8KTmBSsfEll/jdpMd34JF+/qhCRMgiHrozyXBJuzi
Wu8IkRDRJBkM6uQUhE35jMopaaG6mdqPj53DjDAHxryywE8Bf5UmkwUYUf1CUIFs4kMf/Ema4kVi
rk+ZEycRrQ7LnMz0SF4kPdST3kQ4wZ/8oTqbBmPSVOpfpjOnBY+pTXmtIT5R3MsZD7YPt31ImBXQ
y31m1Bvmug2tyi36eQ3UI5xnVoNgdB+GVskNDSNQU0Y6OZbjkAJ5sBkxvW1ix/jx+UTY05xFle+B
e2Fq9aQFMT2wD8LCOFd0wjrq0dkUy4sDCsA9hgGz/qLxjXuiTTxMcUsrH8eZjRkN07PtR4+a4Mav
uqCrgrH7rqJVZWcvBw98BNDArHRG4ysI5tTtWxmX441WqPnmFMHHhG4DY398B8srT4imPEY2jBtF
xSjK6IzxK0WsZNvGYWR3D4m0XtLSZQJUioBhZus+AG8byVin166Eb8ZJ9WVidLVXiq2Xv5/6Zp71
NWYn46Qa0sE1bh+W5BhFgJLAnWX58E+9JH1GNpoP4CfoDw79H2FL/ZInxjdDS/d7YGPEIRa8dTnq
HEMm7MND+J4n9j1WZvBjnvHp3UkWh09Q0Bi6GiQaHNhEpGwelYj23CrdrZX5IGXi+o3SYo6Xg/EY
K1pq4b3R+q2c+AR3pGcn4siLw/Qpqhi2cB1Jj4m1eAmY+gGhpcerH+ttFHKCziNrvhqivnn1rau1
t1cx19OxrV9qDM0Y/Jz4ltryp+76+gha0eWOmbX3tsUn7BjOXk2uPs1yhEGIuITbjRezCMFztP7B
q4BI8kSjNw9SrHKvAjFec5ZL5sWbBdiQSy8Yy6SAlmi6EnyIV84HLnlcv/AANLE1HoG7n0nSjacG
dhlnZRQtYY53Tde5jmsf0qqE3AhKca9trpvaH6ePzjA+Jo8JGDfS5J6DPKNg+y2KooeavlWEuMR5
TQeymKi0xSyCbcK4ZDckdvYyBPeZ7MaZJQZfcNCFjGngdEhySruqGyQ4j+FxVAWGUyKG22lWfMOZ
8C5pWn86uLU2bey7F2dEAeo6fVcD9SPdFCmGZco52zmFatxbLbzIF2BE7ZUmsC3doIyuDUGlMpT5
E11a9gkPmSFUy9oPf6436m5jV1RPAsGEe3Vx8vJVVT0jiS7FEDsKyv9MgC+lc3TCrL21YmHS5lQ5
lh7YkqT569DmTQA//YPKdxWKY4rdWOj5lcetP89wxWBhM0v13odsKXa+pUmeSqqBvR0JBqS/it+M
qCmvnfWZkCwUIDLWDHUp1ZTPJC/djWlm3qqnFK8lkESUUbzGKvmmDRGl18VeFiDvegOvpknU4lTU
r9Bj3VdQh9hZDfeXW448FJTAb3ytiDZNuFBnJR9dNQKW7p0tCTrrmFOm54a45KsS89Xcm5xkXSiz
0FHMBu8zWfsvMvpgbWIgGJZLR/o0j8T7iPeHKTXeJSWtzKFZrefZP4ZOvPVL4VJ1wefTbqbhCg+7
ToS/jaYc9lwr8kuIfoSBozUOLCCraSl8t93+zCzvEnXZxL12BvslELP7iYZkPwzPs1sdCn9kkisf
C089h04qN5UVQDWmYcPP90RSrm6A4sfdcqLfT+5RNtfDBOLT1vJJQZbYZOWnGTa/JHHSTTI1jJod
CFIMpMMxOLodsywRmszfIogUM257j3lEQSchw44K4bgXHKzcLAzWBFsf60qSWiDMpWleNQPQwzKH
BjFQpGHWX0li/VBqSd/J4m4rguQl6JpPOpKGTbSEpGWRYgEzLU7cDCfawHxWM13eNvEKJySYhtLi
w+0hJlnzylf+yBvT7zzJeTKt92nnvI399OG6wUdSj8+dx58eq/oI7B10OI/fCkIq9OpQkQ3wr0Sv
u8VW6VcV9wjqgLzXyYj1LWo5JCQ0127s1PtI52rnlp1YydHHljTrB78213Fo462uLx5GFOx4AnF1
+tJVhKuQ4IFuX0rPvxX0InRVRVOof43D6Bo43Ocdm2sllmC5ozU2WftwbMQcEo4c5QFvEW1amU9n
IPaVUOtN2ume8/N3EE/U+8TpL2wpX4jIxD58/0YL0nNW2/dmdB77zt4x1r7HSXixC5AJFShMp8XM
2vF5XAfXvF+573Thgb2UR50T9jEXQnzOmY+tfUy5Toami9NVijX3mkMgqN/WU0/zluS5H9S5Hdtf
9IdxaE83y6c3rPJCQr63UbEU2lAygct3LecA6BKlnmiBDVBeiCTA4VbeAOE91IS1t0birNV0DJTJ
ajFxKe6t5EG6sGTmSW4mO8fYnJGYmK3iybGtH1wMeu15M/hP/IJV+sT08T4MDZ/B+MwsouHYoOZG
PQXNgVv8SDQD4J3UP0UHwi/t8NVk9q4B4dFgJl3hOyboS+3duVHbkJnJxLDkykysdWHfJRiMN5Tk
Pmu4GA//PsyWSQsjnfc0xAGuNl6qxvEf/n1oIwx1CYFc7l2EirphGw2Ivizuq9jKX9wCLlpjdcN5
SFr8WfSqU5VN+5rsc4JdCcTZ0BigznGFx9CHu5mCRQHh/k5set8H3n2QNJwzjvobU7NFpdV08BXw
odiLBJQuJtZ44SygkSOUolKcCaRYd7au8RBylFmJ3P7dMN9gM6y2o4RpGabWPpjCel8aTLlDSqmu
iqkNr3BBR7rdn+FbJscZzwHbIyMjq0F4/feP2JYKYIlCU4ACbXFgBs/zWp9GbFl+ChaYMi9aiMdw
4HrHh6Bx+NG0PC8VjO6TOylA5FbHFuOVxi4f1KPv6RdZTkzVW+e91YN56pYPEWTdjVGMO97g73nq
+lNbOf3Jbf8IDqLH2iWB61TI9MxCKGMHZgnZqqqDAxPj6eTEAZGRZUJrRO3JM+v2NO1VYT1jZgSy
G7YuEjo/bstd0b9JAaegWYcEKwhnb1qKLKL46CXdQTEXowkuRZwujTNzE+oyWss4pm16grjzzUSr
vnqzdJ8mPzs8Q9V9IC4N7gdrLtICSKh6kvHybbsoPIQCAromHEnpKL/SnktU9VPU4Grw3K+w9lZP
XWOGK178l2JqJM0W6a40sxbb+rR0mnX1fnQJcSncCqOZXlMSeJuarPE6gZwoCrReYdqMI+SiJo3e
majw1Z2/oxAIAOymgOexti7jtcqjaKuN5o26x12tqQKCnzRTbE6O17Xt56U7r37jQBAdu2Kp4sWs
57CVPxglFtuozq8tYyah3Q++9BtZuVZUyIjZLsdKsPNFzZofq0McEi/0h5M9Tc8la3vkOv428JMf
6rIoNbSWwkPhc/ABWQb89q/PUIkmnD9iYIjrq+F3XbGIuSTbyT+WP55MjxIHTN2wWRjAASG9097Q
YQ5bzg/yLiEc5BUWxzHDndpyBM1p+NnEGlh/F1/JluM2KXeeEdGRPJh0VM7TVUfqxEUdYvaoT82A
ONI1RD3C3P4YR2mtly1k7zt5tWZqEo7+VZPPX7GV96QPAO7SbjDva7zn/lzTvd37m6jt/8az/ViP
XcuWjuOzsoryYCFlj7SQClP5B7vwuC6E086r2hdcxo9W4QL5ypkiYZfGsMO4NPkMZ7wnlSlIMGjz
I8+aYNunqKkMnI0k3RrlODwU7V0W8NNhNX820uAOU1EF7LskrUa0fTx92Xlo0o+aG/jaCEgWZTkf
xJT0ePu5pNee714rFZ7TqK22JKkfbTBfrPqhsSkSZqOmlMTJg00M0mDNfEt4g/XkFP2J4CqAo4J2
wxjYhWOHvy11k53ZbUMveSJo+5xRXKer86zQP6QHjJhS4WLrYhlemWxgicqf/BiyQqXL16KU1arU
7BpWPr20veKkGSqqvCj3gVgQVNtcY2mKEoyr05RiAwEbZJXWh9UoGp2FhjZqIntgaqIGgrP/NFPS
Vh4N6m3xP9i0rTa4EmBv4jKd101Om15XOGova3s8eBMGLnOEJJpWQm9mNOKQp8v160ujQxALtrwO
eimV6Cl8Ue27od1wzf/NtllRpVpiXtvkBUQ3a+DspXwKQzFb+1772VSQGeBfrczcSS8ap/Y8MIie
1ZZ82doOa+z4+ZfAdpMAsaogJTHlagizTROoBvnVTE2wrxaSGrmkVzkoLLzwS+AuEwfJ1baJR2ap
TLVgzmpMeThOjdzfRnhKsKhgqLboi916iDE7Kqyf2HYwLjNW+cW9u1qFVEKeGlW96giya2B/xHHz
JVr91ifsuMaCJhinIdoz+6JqWPyGTElKrZnvwFZeGcvdTHL+pR5ebYje0Nv3NqXsY5F8VbI69bln
bR3H5b6VPCQ1PxSSkCTlMbWQucBhF/11CwuTYnwSzsLTqMXfsI/OSUeHctB/EKKLe4MgU43XqqmI
ZZNCX9VGfxMRuClDpC1YR80kvjG2Dn7qZqqhxMd858g8F0mq7y7ZKo3MlpdkRpEEI471YRlJlPkT
T1DIE/UwcBZbmRDxQKsW4Trv3Oehi568kChJ33GZpCiFw2oKkazBjL9W8/TerdOacXVq4XkFD3Qy
EwPtPxY+eUcXY258TZUwAXqPH7FM+7VP4as5pV//2GbEwTtCE2AiwaJ1oRX/6nOSBmn0q9WLLjwX
cqcWv5pUIIvdqOj3nuifkXnPTQKqzw/zHqNdi5M4Ax6DJS6ySLCZFV1xozG8c/2idMCDB2dl4bmg
h2gVtP4VAqa56Uev3/QGuhCWLqzWHW28SlzTXPCzNCGUuIEM9z3FtjYATDiohYDEOf2tMM5mAT8w
kU8k+cM33BBE/qEbXhNjuGXSkxyQmvepQ7jz7FlSS8/KBdMZUgCcI2fwvoce9a5shwdHx4Q6rOrg
RN4VWoRYmWIBkg1Xu8V3Zbd3Ut13RiMrOTQ1lTz6DCpsmX4VUD0hPas6nI7Y7Y5tx+MscwZugR6O
I6InKOBtTRv1KuTNWdE++TPV8YOTMWMV9nzrNLZy1DBO1gYTeE9D4ih95l3d+FPC/qCBFPpx73A2
EDBZ6kGCKSZXbE0zBLPsFsrxAlUXr5FQKJgd8nIYlL/KJnlMHDoMOyxZK/gsv5SfPQqDg0A9J6t5
yOejLcu3cqzCFXNoJu/2+Kfynixv+IEPemT+x1HAg3A9AFFhGEBRQFptAOBGJz/K3qWVXCMG3Vis
sTxLDmx0+7XXkFyuDSV/Y3nBqeet2I1cz9ap52QQ9BGR8uQjoYneKxJMbg5hyymgsZ1LKErVX9cx
8ivA0k3J5/ScgCkc7t4IT02fhh1tFZw5CJ+t29J+6hXkJVE5dzST+0Ce64+Ire+kb48zxjaS+VaG
Br/ENYryNM/zh4+7zWkVJIMp/PHz55xEMAkUbKWZiU2hhVPzx0RmArUI19wFjy4qmjbowD2VqV0w
kYrPrlYCLrFnrWqTy1duWyaBSSaP2hdPRkAWCgjEq3K7W0IX51zLr8iziiWWZuM05uziF/y2O2c+
ti22s9QWRyE7qE0kI6Rp04DZmlcDEXMdtAmkBkBIzGbwfXDTosY99zd5xyhLTcl1skdo1379EEpu
o1me/inoLpglbmJVN7doaBEn0104++g8ssohE37H0NNZOss3HPDvYebAwnLKD6TyAkPcYqfTFz2N
XzpPmaMDyV0bhOA9ZMZdExh3O+irPb6S6hA3DXD40jkkkZmdnbp7xu3G9lKBt3CDg7GQ7U0LHa0v
F63Ng207EMcm/ncJewN4Be2m0igfsesiuhOkGdXJTlPj2DTlG4FR6AGAlIcw/uXM/V7NwadlsNDl
GqFliX7qkXtF1D+CYuXptL6t2Lw0WOkaRvpt+Vjl4zEZDVhI0po3jOZQjT1TrraVSgl+Ui0E6GLG
XUC3okl0icjjrQdivsG9dwZtTONOYTLjKbmaj3T+IrNzaAeD494Rn23m3p6zFX+KmGiDN81PPS1a
6In8MDVboyy3CRONrZ2EXB0RVVJxEGG/i8bk1YvDz5ZasDUsHt/grQtjs9rLiAPJWJ11RMlIEP1Y
/OrDRVkwLPqHGWluOtK2Wxtro3Tm91iEPKQGnit3fmtL/6HXt5kRDcp/d58KJoeidjhH0HppGkwi
+6S6Lv9pe/KIgNTAyNQDu3UCJaaH2r333Eiv+hYHhdW2n4Vsnj2ANtEAksdYjhUKtaVk613nhfXF
jfMM5KdAFiznNT/X/RySZdGe/RCkJGYDG/yX1RmMu9lrbOveieucJm9TwjekFbRyfxw5yvC7VHkV
HvyQXmxw4ZzbPYvkx3yxcPFifBnulQlXFnH2LAfv0AwTvwYOPcfKuU5VVmPGplpxKJw/Y5Q9ckPt
AGjVlFmC1x28GUqNUx7geFBy29yt3EvWKeSsTVcGZ/rh7wAsLi2dUYE0ky2iNhu5RUKudOrgNYqt
tQHwa2dydFh7JYnTznrXmodZVJrXIs3e4bx9UQCzT7hKHqeyHu4ZTlJzKbpOA+ur9sCd0TJQbPEK
cEhZojfTm41gsenYLKApdfO9jCeaEnUFLkvf+yj7S5EZXQ8y3polVOnUnA6TS4lDZ7u8zJKtdqCX
lEZvzv5+CLrasJJDGdCwy1SLBQJpxHOz1zjkl61B2Na0h3mio7mwKfcUaxb/KH6O9JGprE2XWYr2
i3dPk16MIvcEweEtEShZY9K+EIi5z779TUHmXtEwmA+8KFnj/2kSfKEAbItaXKcZM4/uxJNA1F23
bfiEtQ8eEg1Ag8DGxs199+/kliT2G3uEDf4LkVMmyYaZ97sFWZAJFh3bNZbwXBbGNQb+ISahD4x9
33zgQ8AAgjT5beNQOpafMqRmwgh7StdmSLGUQQD4aJlYdx/oM92ptGKODPaMyW4EayFshK8ZPBbV
CWi0mqhgqr/TzHO3U1bthT+eK/8+wBTdj4sYDZPvVo/Fbgo5fyNMLz0QlEppIsqiuaSxfNYzRaL1
sHf1wbTsHwdSzur/0zsLzfz35X+md/qQM/8HeOfvr/8b9rn88f9D7rTc/0RIcNwA2I2whGf/N7jT
/08v8DCJCNvGAIWjz/pvbqf9n45te2YQEFC2fZs/8N/cTsP5T0CblgUJ1KYZ3bN8+/+F3Om4Agxp
VWKlLYvjz3/9B1dS1/Ok73B6gAYqpMcXWH3/fooL1f7Xf1j/a6IKUaNrbq3JK84Y5yCh059qO/3D
yMSwT8nVvhC7GC4trimMWdlNxKDcstJbNlWowiXUpU21HOVyourGZJ5sLizPEFSOFSnHKcK0VS1n
eXv67Cq4xa0LwbgmCIvtB6pxEApUxsYyDmb7nQ/5h2Qkzcy9l1eDYVqleXMCH11c4vfX0ShYxtn6
KKZnnClreV6A4wd29B8rZ3RAnjfC0huglTbwJlkVNvbCaC6BNYfdcI0XejMt87ugquQGHXRhQsMP
xyPABNO1dyoS463X5msdq4YM31icjTmHpOaZEAA7pGEHDBP/Eqo/d6y/FSQuBWYaG5TxkDJfXmcL
gzoFRj0BpbYd6NTjwqmuF2L1ALpagbBm+vGcODCt6ZcrKFqAcz0AvDa40R/EwsAGcfEyAMXGvEdA
UbkYKd7jhZo99PCzNSBtTKvphjhtyJcG5mOhbXNV2ncOUdtqIXG7C5O7WujcWeue6TJ6yhZut/5H
8DZheQug3t5C957AfPPzaLB3YwjtMLqOQRfvKB/GrZr6r/7s8XmTelP7drljFpS+WILvH2YYjb5G
4z7p/IXz6wnYBrwJCORB3fabZqGSC/DkUJq+gXeaZxdweUBykHvZInMtVPOhy6ibKhmgSQ+FnwOE
mXL+r0ZYDZyWIf3NuzgGbuX1SbCltnLZS8ptKzK9y3226jCg0Grwmum7zFvziyyC8ngKo3rsOdh2
xBGNOiXttuCEqvfYpctx2S3rdEmNzVvgMs2xg/OucjqY6la+9bytO3qml1BR8sbjmZMdw8nfLch4
d4HHuwtGflqA8tOClu84C7j/YPMm2HlzAdBng701U7R5t7fpXum6P25lWqd0EDeU8hN4hGg/93x/
2sJf6hOZPRDkGgRVMiLHxjH2DSh8yg8g8ds4ODEB106JImvFl0VcyTurf8lScLFWiO/RTubnQDgQ
a8sdHuN5Dfj01ixEfsj8CEIsKBBfWpD9EnZ/tED8OZIzy5/AsCQul+UF9d8s0H9jwf/rpQggWyoB
sHWXL9lSE2CBb2k4YrYwFx4mmgTGpVKgW8oF0Mq9g7sUDiBtIxJSQTBwAM6XUgL25G+joaagWgoL
OJGSGTqL8t3zFPcpag3IAiBnLVUH5VJ6UCZYvmlBaJc6BG8pRmAHXeVLVcI8/ZQ0J3iTofGRnVqP
O7jnWcYJw9rr1At5ApVxgYJkHq22eJwzyDVRNtziED2Fu9C0dsX/Juo8luNWti34RYiAR2Ha3pJN
K5ITBElR8LbgCl//snjixZ0wJB0jmm6gsPdamQ91iL7BaD1dyihXWcqimzwhlZA4m1aU6NHHY4BY
TFbMppZCFNghBq2JwHq7nIRWRzQ4JGSDTGLCKjEnS3httWii18oJjJXUu341FFQMVn68dDsjf5wG
J76qmFHvwJMvKE4AKuYSHCereYlM8rWpll1IrBcG9otJazBSfBhmhxgjy1Fk9FqWASU839JJfnO0
SKPAqOGL5sQg6yfQqo2WDXXPY/qedm1yaJLpwdJiDspfxGNRdQxj8RpqeUct0XhwrGU/jflh8uEG
ADFJEX5gsoTvoyUgakQHEuMFodLIsVqrQqyeQb3C0EPh5+pyFXwQXvPJe7YA6O9UfDt8ut5hJq99
WAAprM/EDpOdSqOZ/AqmUotjdO2Zx9aPfipymkAWsZl3drdXc/sHZzxcs5aOD1ojnObcKmRPfjNp
621dTukhUA2s1tR70Ig4JdMz1YtUy1U8rVlp8a2Au/xjagFLgYkFGKyOveW8wh00LUDJBNYWoJX+
bu5jdvRa6VJpuQs7Leb+6F76ip4DqydyfRtozxeBju00l2I8xaCUMsiW92Uv71wTjYzBJZcGk17+
/H5IhoovKGVbHFRPfHMY4IgWQ43za6hhAkE9Xn9IB4sUp1bZdAZSmzTp30kJZqn3r+sYb2v5Tac1
OBM+HBqTu8GyPnqKaEOVqFvCc8fKJAS27jGggEpMT6x/gVf06fOglTuulu8EWsODBkRLeWJFZbzQ
LGjum9RZYvHJ3ZYviCvm2ZdkR+sQqWPY6MMr0h/Ro/8Z8QCh5+0ZcqAGEloS5EGdcTh53ys9o08c
+ZOAf9kanGM5hT4tWjY0YB2aJTPjSIuIwOgxDWL9wGAm2sZNdUDYKk5jTkPMtycWK17y02i50aA1
R0ILjywb9REZZ76xRFofvA4xEhHG19gf0EXn2dHX8qRxRqPk5JCvCRacfa1YApjtXqqQEVQYsbXN
AS3WlCtYsDPxt/imFU7knyYYbzijsVO21j8x+EcYcMOlAK1p0rnyHKRPMfYnEKTj1tFCqBI0GbLT
6p8aOnlt5PgOkeC8eI6195YaPGnRjtvybGnRVKGVUzXuKR2AsiNkVDZWKlfrqUCakkXXyqpcy6ty
LFZ0Cqwndxk4FNHgaLXqKtLSKzLv+0ZrsJLROhdajDXxAHOqhLM2YqRZ/oA+yyoRaZVaqSUm5FpR
9h5o2RZddtK6WsAltYqLN45mPaLn4m/1YIig7BJa3sXDBYshBCp7W/SHXiu+KGNHNybIDN+FeZdq
EdiilWDoiYlvQo1VIf1WrQ1LtUDMBq2yJdLka7WYpSNyhmxOkBLsYxQHy2aYJmsdDcTpoho9WYWn
jOqwtWJQzGI5G7XCvb+E5vQatFpv5jKnjwXBDa0+EzESNGsenhhvPAqPfErbIkrrtTLNLts1V3rq
dtqmprVqZUPOX7k8JvE0iQMkZV4grBuIInhKRJbK0l0VKE3oMFJ2x+eDHBLTupa5RVrrNi3ShDJS
r/3sOdDit66HyKAUMjhTfwiLx3zWmjh8cQ3eOA9/XKVFcgqjXKDVcvUCupvlAp0LvHPlyHMedzAw
0iX4tNYLH0R2YJr/EeYUerDdPFRY7IycGtugxXYZKZxEq+5SLb1zYlArHN82SS2uloizfYGb2GD8
+pFNHbM6BgXo20NuC659xRSSbLuRSHCEFnfvOzAe0AXrDYe5lU2hdnzHT2Bppnd3ScgMCq9gbkHV
iavtiXCUt5uoGlRI/gKneGgpW6zTwrxkplW9SK6zbk2epJjc77z+x1NOemcy/lkzWiJGqV6qbkxv
ddTOOxokkpgRxd4uPgJLQFwUISQklTAdPa6mkZYVLiNttqJdZVpjONhcdM1gdF4s+2xr1aGrpYdC
6w8VHsRGCxEl8z9nQZFoaVkiWVzMialWKDpapiiwKlrYFYXWLJYz37lRUiIAx0FdN+xIkvM8vsp5
IxI7/zPL6C8yzk3Wju5Of2Lr2u5eqmKCpmpSPbA4gMPGeDK1AhIfJr1EFq+e1kOmVPWj3pq3QjCK
corie+y8ZWNmx3Ak5+eJYLgJUi1dnp8Z77vgO1FREmVat1pO2WlNZXBztLQSWNE9S3D3YLbWvpth
hrVp/lJp1eVCYd7W8ktbazA9LcQMynFdGWF/zTNsVOBqik3vEj8Xpgc6QbGpxKJanP3EbV9tg+sd
ez73ajpjf+AQIrdIuMfe463qjNx/g4wbhRxefSP8tjM0PaP9BJuF5qaF6DPr14LpqCURgJpaBWpp
Kail9aAFntBIC0MTrQ5tcIguA/+ZT5Rhh9rhnot7vsoKc+s5oboOcXNUnLGPhDe/alW/k17i/e6V
yFIkTzacycOaZ6ioogIGetVYZRNXaI5h6jAwlv91oJpah+rTM1g7UbabAAOdwMlwoh+bo1F7r60P
hUDMDpPjhEzfIPae2dYMUcw7AU6AAMOq99v33gjrY1h17YNhje8dQYh3B+r81vToPoaCYF0oFqAC
c/qCXe/BVzBRGh8JrIcNNolLZw/w95VKmXHXUW0vOOuMLF6OxWK357bL7sMq8g8zoXbu9ku1LRMg
M8Ywnxyr1da3ft4WXqcH3xdHK2tD9vc6L3gNsdl2WmsbdMKkCrKy9RF4pvK78XHgRqzftRI3wY3r
aknurHW5S+ywzxUK1bxp82bAPy68arkrpuC+yf0/ti+Wu9Ex52NZxSH8QHWpx4WUXCjdTfpYMBNa
gfH+lAOW5xSjL3smbDhJ/Wr1nblNBdpfif8X6OHOyCrauwSA1yJJ4OEVw73Vlf3JGMgYN+78OS4A
abRa2Hch03ncOgx/llfI3+wQlLomWkm84CZetKQ4z8V2nrLuBAA2yVKTLoJGD/GtsUZ/uICUo/iU
uBlQ1ZJbAAHxlR6kbaMWaCLoomE/YEz2oubd0AplSXLTRqls8naZeiTLDoy0TQBgl6uj0KtTbWgO
Wfbj8kiO89iGd79/hLI1AmhMambRSmdLf2DNTDUK3bNeNiB/7gkWr+ixIoSOGLyGWMn3k1g4NnRj
sYtL5ApBX34Jp7fPPH/YD11cDhsI9gQ3URu4s9Fci5ibFNTKEWI5dDBIG+YZFx5EjDLdNuwLdvYA
wpgIXA/D/uTW07ofkV5n+HBtrcEuk6fSQYvt4seevZFWKMJsQ6uzlZZom9i0Ta3VLvFru1q0zX7k
I+7BjueL2R07reMO8XLTv+k2CYlIdBhEqAqt74ZMnIHuEg91lK8rrfhmYPQss4Gw0F0Y8OKAyw8c
j9XLo+khCC+56RUYw12tDp+1RLzgukBEjOdcr6vdfV/TfdIccohm7ioDXLayf3ytJTez4Dlk3336
/WDhLm9wmDvpgzeiNGdGQqpXa84nyp9ae97YaOHQoMfE8u9NrUbHbYlHvUOXns8EXiqtUMeZ0R8s
rVW3tWC9sMhUhTjXbV7IuwRV6yofELK7N0/r2Q0tah+0st0iD1W2pPbAKzItGq29rRZj7XZ0VpqU
Fsak9e8LHnhtZ8BpDLkOQ7zV6B6hlsYXM59rokXyxLlXjVbLCxzz1hB0Kzs0f/ww/xTdyL4sW4pL
E5vlygpf+CZQhmB/AV7f8B88uLiyWayjy8uAn1xMxa+yqe52dg6OTqXFMWIXFKnSOqjGHncBdA7T
eVBLO26SAgqH6daP3sSOQsxEg2N/43W808rGfMHsu6s71oMVwuJNGrnnJZp++NyrPSH/I7nrXRuV
zVGCgV01iuJl1DLHm+NLaFvFU2c9krX0wQuI734M3+kz6IwAz0+uX55Z0eL1qTMKOklcHejOwJQH
2GsXZ0H2B95PylF7FFe8F8m6C5NPww1fG62jV0hutriwharvOJjtoTGRXQANuBVFea8S6z5gtTHU
J/yWfOehIGxA8fWndHnjc7a5c81Pbjm6W2Ty35B0vxabz5zjIEnKt0CU/X7pngNhAHV3+TnaHZG+
pWOFr/wJvEjE4YHs/XGcQu60XXCfO9wimFciH3GLnaRquMnyoNqXgw9WjSRE9aeKNVUoZQxizfzo
WPsOZ0/9oUtegFxa56M868+q8xGFNQmUjJrC5CQPU2fR50hKwCECngPZvlM3U/Dqpn9kmfJ/sc1u
cT2Ok38k272sKNoTVksqG2R+sR5TlUKPETRYOu77ZrJOS//aNKCR8g4ouE28jIMbKy8Nea22kFPg
7wsGM4ZYe350kwZ6Snjr2zCtobya/wLwWNxV69VMR29VSX29hSYy+ssLmc2bhmOxsZ/G9cjDHfe4
rYfc2u8C/2pOgsUmsGlTQrvL/fpaNnN6iEr/ww15cXIurmPL+hPUKNzMxzQMliPoOoxJ5B7PSzru
xlIRkQ0m637s5k9ZPJnqJRXttrGKZe06ZQx0mPbY2D4Q5H2pgr67xT2utCI1O/aDMxGXzLikKf1L
u3+isrYZGtt4oHkx9VnDZRsNax360+oXSMzj9+iPEptbrkB07uIsGFaV66N+Rb+4btPx3AVDtE39
iC5oNdx3+IqgMGMy4VQMyJHoa+reVwIMY0ekywMPXiXFXyPj/c97vF+hBUXdYETnwEDE4DeCWIuf
pqRjwKRUDiH/OaTQz4re8p6WOparuOM7KufjPLOAJtK16EjLvyCCamzOD0T54KSMcqeUbz6KzjrD
H7gxBSg2lWP+iUG/k5pvXqxJvmVL+xPRGVpqZvS+LT9KOrLK3ZNeiP9FsDpmavDAaulmzj7jJHAN
jJU95CoQH+2elVthDe8MDNgaOvscP8axDONkjdPhPYrRL+fGvkjtt9Lth1W9sJFuWFAKgz0fLXPi
CrD8hFk+ZbN6MJLg3qz46zJ+2oskcMY2FIfHihqxEEyikqRf9rPJBWIYDaB7Ocz2gsEOwEfMGMp1
QI7ma5nG0xY242dpDy6+lY/6p+yZ1oSxfBPcsFkSXHsbmUQU8y8uQ7FbzPC9j0j2WaV880F+AFvI
6ePYhwqd5loosLDNJP6RXm63PnBntwjvxnb4IcjKg6lhpiueo+/DxX4xYtM49urLM01eP11JEqcM
3xjknEokNJ0JhTBQfOFkqNDYKPDCGVnZNizuJ0Vcv+G5CvvTVzK570NpcoymIKw8Pocw+5hL9zvK
Ey5ZFf9doy6osOBSgWPAPcxxYHiMB7poU/Rsdh32XcZKvmmofQdIIC7m4U6E0SsvDp1AiB6iznwv
8atvmIqebZ+SRUcRNa+LvVeHpxxPPYM3sBUmZ9koj87+gKXeXw48sK+DFjZgsjSPfUoaA/5xQrdu
kCZFFGZi1RBcU2+4eang7FVOm9quPqesOlZOTn0ijf9VRBEpGND1McgHrJTVshb5TIfl2BkZOfAa
Crp9bQT/LOJNtCqx96x4Y3+4hZZSkaYmNM502yr11ApmJmrGVRCkkHO5gyYRKcCsClZT85k10QPj
84kVO/qyfRDw1D56y5ZGkT5FgriBks8U7olAJ6Pd8cIMpuekwzC1iV8Iq/3E7E5WgPP4zGVzzPr+
phLx4HT8AYK4YhNNaO5pRVMRAyucJfaplQS8Ftf9RFd16ttHBzj1hjb4W+12ny0vATzFHUHB0DoN
cfUHjOKPUqG76sv5ZnLK3upgrkONxZuLf0B3Tgwvu7slvsZ+e7P0X0yPiiFOx1/Tmp63zePeZSxW
nIZveyoPU54d/AxwFJlc8LgrDVn0KzfbachOYPe3lPNEnn/giz2VFkqWiidFXrc3aFo5Wf3VsETM
LSidwDjiq2b4gBiBwCf1gngZL1WqiFItl6zI77mdUlPDB2PT5TarY+mrJ9NwHlwvWS8Uh1dyVjTH
f6ijc1AhWOUXVkqicr6z8/4P7TDqDfzIYiMFvSQrfm5qJ6NArRpsWNPAa9yNJ644SBZilwlcOrvX
UpTsr0i+0AZhwKEgpHcsbYS756kAN047PSWDlrfiayiKt2aGUksg80XY3N9auziFU5dt4a3SpqeW
wfGKxI4HL8crD9TDXoTLrj1/yxsyPcxcj+xMv5WS1KOGghdS5G8wa70acwIZeGKQysRIobfaDePI
6TOlQokLkB+NZWxTe+YTx4607jrvCxTMi5XldP/smDY0bcUkRWPtMOsZjfw0OcmjUKSIB1DUajKf
fNrqpIqgAXOOyaDGcihbZvfVb7o9n/WL7zKnstvuSZjyrXeGpzgAq0Ycj4FkTqiKq2LDl+vHw5fT
5Oc+Gr/CorsoY3yqBcVIOQbLVlYY5i3f3Zlmy4FN9HdcXxebRIk1XHzlbtFdXFQWPKgEj3dR/Q3+
pL3xGnXWTSEdAojIXTWpA0raoC17uFFZcU5cugpgclZtWQbkX9EiTGRdCrCq0WGc1a3sIUVOcj2y
ggVS81XzLveD4CGqi4+2d3+wkV/SgXNi5x2Dxsm2MuOu4pTy6If9tqIPBgnMuriuOpQxamHMryvY
yS8gp0hNR0CZSApCNCO1pjeitK/0JcftxLco7M+CVi4M3RPtfF4RSftU0BWyRtbGOXXsKq6PvWz2
1qTJnbRsNobq38xBfMdsCEVxG2m4rZaR54OpwUkB2VHw5pNe/0TeZhOU1ckIc/I7KrzYMr85A85A
u2PV1wWwG02kEHIcX50BWVk1PqEReVE+XVNBJB8idQ81D+65TmOz+6UO22CoTSFZOdyEPXUvQ+u1
LqYnx4mebUueppSOVpy89HZ5MMPmbbbqA0/MkMOVOOl/Ge/6TySMZycggJsRMUFHfzG0VrdBaWan
90kTfzFheYpETB54Kn6amJ81u3LAMSHY0WoRBzJvEIC8Pf2Oi5DlPnBBwRApy7dmwgnF4BXIMplH
wzRcBcZAzMzD9ZYE/vcwlkcn5LjtDMZRoXdbzVawt2IGT0jBKJpNY8Mxcrnly3Pq5LcmIPQHQ4Lr
c8O018QsrHxukiln4xbGPAB0Kn/fhhXGdPyIKeeeem1XSQYdjvn80XOdl9gP/ozoq0h8lqsif6kz
n1KsVR9Lp+AGPJMQN2f2ddUHxl/e0zXPTX1BaQGyU9aqp6W3Ni7PTdK0bRauISsy98D9t1l5Ga/U
vu3PrOtuTl3WDPjuIPSuzUDewPN+d4aERVxZV2vEKkCNyiaZGQmBFYMgk/vue3zKwQzsgOr2axYq
jh3hdfCRp+nDydSkG9If7S5FxEByoF/JhoYMsT7y5Txb6hmHLzBqorR8EdnMbaPPMKbkl6ooqbD1
50TvKAr/jZ3iG67ONw7P/T6to6MCobJEzZ7qzIPVOjEXXL7z8AN3TE/p7tvBJk+5GLAZe4sJIyb1
1uibA49M1M14f0W+Dh8U/8xk+MIVv+oXcRXT+1T5l95R5J/8ki6iJU5uK+H3e688lx0TjzwEz7WX
JuvuGB5c49q7VmRXkW/k3rDu6+FcOc5Z4WjnCfSYczE0ffNepfJWVHQFGexQTciApKqnbEDVk6if
YHlEEnp25Lgju78GOLelwn+pYiSJwTQ+VGWPYxr16ZqO1l9j7k5Za9w3XLBN2X0wXuNikcQvkqFl
o2OeDVnWhQTXpJj1MhmxV3AYy+kmWMeuqoKD79APT2aIDLaK1DbSh+e4OkbAtdDOuFP6FVjpv0XJ
JxSe0FBSfliS9WjQ2CtFnGdde1WFloZsfAn0V1rf4cS2kHc6vLFTJzmHD9PFCiqdgKNal16q+WeM
jvng3eaMw0kZv+RNu4+c+FGwB2SwyWR+jJgt0UmC8btmE3I3yPQrK71vFYu3KRmuTVWNl5k8qK7C
31wGrXsvgm8gFvdqQZ+2Uyp4pn8dA4sSHpfnAO474w/2TBd+DE/EbDNGsNOHDVmSrR14gF/nDmwm
/xkt37wYn4x2iUFA5IE0chuYctdjAzuNi4zjq72a8g96wI9dwtwrXl7tJb9njfNqcr1blEi4LYNx
CLIPhceIB/DTQvR5VdfRexASZvajw0QqZ4XY4zrP3nePqW+dTmd6Jg5VpDbg9vLOKZE+Hz1mas4c
VyhxgrhDdMYQaScZ0MY0BJVKma8twyZ2SCg44xtH9fYo+JLGiFpF68iVOx0Gxf9xoQufpPHF2Kd+
97dR1sPg5felEJ/E+T/FkjCeTXX4h/F+A9IlTPEFxRxyGTjvgUZvfI9rVtuz9KdjtqYTtgt5fwO3
+Bni6F8B2trwOK63haBRq9KX0QyvmNWXLrvgO9YVcnpc9gh5rHAayjGu9yf2vhiNvbJUo729TGDd
hr+5BPbFaziY03tozCMGYd23gquw0FmBN1YcEsopLsXjsWxGZi3zAU8uxP8BNVMa6EcjJOssaTjK
iAcgW0dr5KalqsQj9/kEsQm9ozPBMW3AdA75JvatYW3MrD88OwGeFvk7Sm7pntH/3eh5zhWYPmfz
AqaBU6Vc6qBoAOPS5gRO5xQGH3uI9/ug4rpYe0wbCFe3dwsXJd1sr9yCuaEEdk2oadzXUfI15Wq+
t/8CsJA8EHcuGlkUZyoEmGIxBG1gYTXeZ9lvS4bSLgssFEO2u4KExxCtPDGn/26GstpmXXDtJs85
qDF7mUETW234j8lZvppKgjWWMVE/ooLCaPY3NiFKqhtxtCmtS5iH97CqHI6YOZQ5kNSlj8DZd/o9
lLwvL2KQ47Xj8+QPt5KowJo6Jbe1htQnY4C1js2xCDTW7IxpTmX3nAthgrBY5CpSBahYLW+P0qj3
K3MNe+PY9RYszB65pv9TZzMRkx6wgklwh7oyMSVwXJl+kRfcci+wHs+V4hnJxn1XtAsclezWpvaO
bO+eVilnHnOPrQ3KeQ0ozQEeNjYcFG3S+u/WYxczY8pxMywXV7rXyZv+FCmH9Cjl2YzciaZT8kaP
yPssFRMF1nQPJuWykOW+Sx9s9SdcmIL4FpU2Z7jNApAKz1CUxxhuAfa0RQpwSeJDWMwI4mPKrT4j
U/J7qIna5q0V42OV9+9LzWluHrjwT1JtJQyL7tWZnUtlLU8mY/dZsAZlqLWxEVskHOM4Fx6r0f02
xvLkRdw407p98oPxRgLc1xi6d3tSHxWIFc4VrOyK5T51+p+odF7DmoQLX60dUu+T9h/otLvC7r3d
OAMUBubaDHdzjmTABum493m7m0FRs8mDyB+4u1AZzxVAZChlH6lQzr70dCyFB42MclRm/AGW8Oro
B/y8zh+ZHK8t6ezIkYRQmbj+GeTz4LcDYepvfVz6Gw4oVMRhdE7ulOPJg2oEHwh889Xz2n8ux1CO
x/LMsIgfwNI/kWehdH9SjDdi3WEuO+CtNPXqMQ3Q/0SfjaGfGTz5kCvnY0wL6ygzdj5ZzVuM8e0q
0+cdh5PQIryfro0ec+c74Hi0FhwVV0WI8ClSJC/tf46yUVmMKt2wW+TmPHIfcwgdMLx6bYuR+KEN
sqvPmxPqm33aLO8F4WyWBwRZSByYHewprJBPIiF9V656p90PRR3t0pbHsCkWPLGTlQMcmYzM/and
GRv931UsPlY2GUmQOyRW6FwmIuWwwePNxMmWceK2tiEGQsX7Trr2o/YW8I48dNX+MlBhpdPCRR1m
kjiHsJrOYWpx7XL9cb02K2CLfSInPIdikKff35Mqv3hMz1TFM7UbyjdOxO6JBEXCFNBOpuPEs5yX
BvMZGKK54SQe0LdU/aozpksbci8AKb+c6HAsJ4tmOGHIE5LniHMbFe3fP4YH7h7H9K3TaX2y+cgk
u8U6OZIDCTf9hAhHyzODKbgkURMkqZL0ckus7NOACrftgxJIuWiq4RR6gE5K33kDnKHW1gSx0rK9
c5WNyBx5fPr9in4/ZGM+0VjNfiyKaQdpgb3SX/L/PtTI0f/7LRFBJsMgEyDz0//W3bnTyOPtMdFf
HKK9Ezy4mio1H5yOq9KEFOdgdHfe6Dbk6JP2ZAdjc/rfbwvujInMmgPn35SHZPGMmian8zBzTsg5
RLs1jruEuwQQoNdAZnvPUcwxJLvIqAfbv+KR+ZSUJcPDBf90KudvnFTsohl/r4PlAfpVt2YbOQVi
P5CLtzujPWUOC/3fD//7rWua2cEKUh7bBiZuFBaZO9Nw7Nmp8UY8tb0+OcR98zHxYLH9/bPMyznH
/P6D318udzP06NPvPyMhW59+//R/v00Dj7fP1D+pWn2Gsjz3eYE3EqMseyFecf/9Svg80M1dF2Gu
wb08WH95DJL8EX2w06g/uPqLSFTBHL+fbd5eTnGimsWgjKwuwKetKikkNnWzU4n745VMiWorv/dm
/MWNPdenTn/w06Y+2QnlZLn1CvZdNslV7ZeexKkNUubBrlwXHpGmlMr3vKRoCszvxWfBAZzlDd/O
mvdNxZM5edoaFyrsNJ6Qeq4dKeExlPDJazx2j3lCFdAsYB0u3aWLuy0PRadSykuQBz/WOHQnqxfb
glb3XQTkL/4Jaw5fvQ2BGMYVb8mUn74HQbxsfNYXFX/czhkj/3IPlrO6zdpl5nbE5+ih7ZSbfJkM
SDRgpqcYWLGz8nNyk2RABKKI0HSeWZmO6yPkKmNnaEinkEyNqqlFRRBJIJ7LsvFdK+S9n7QHKjxX
0UxHMVYsBeQg71lcrmIIYyy3tiQzjHtbuM17HRq7juc8yJEMf2oxteCQ5vxmT8NpRktpdFKgX4qp
DZokHoyE/noYJkR7R1YWhu8cLYM7Cd1449AtbOFlWTBOEfwICAz6Ye2TxqHSSkH6Ij3OWtpxyBbD
xdzumgyq36Iide+4tQ8EjIdhWwZGdRcbX9SuMDAg9gJp0dvBtW3MZ0K1nFydh6mD2EWYTMtYCnUU
37wvlNNdRhdGZ4kqdwuxs+JhvPpiOMhqbGGDm9Rdc07J+rWF4RzzisoQMPtjMM9Aec0ebnEuLnEe
EFNaTPm3dDgxJRJTlxVlWEql+d45in1AM7xbZmHz3DjfBzXmbba9tJCL4EHCoL9zMj1XcIPpGfEZ
7IXOOzUN3Vg5uvy5Ib2/YzczQG7Yf0OwhtCdtR+8Ifbt3L+iEutZwxbusQUi4jlD8kQQE9InRcVh
ts8EhJZt7R1xWYonZ+YhMJr9NTHU5hAsXbtRrA2PdcGXbPgsXHKDemEp0wfHYdzJaJQwVZfFdxTE
93HI8Wc03QuIp+NEBvJGYBUL1mgMxyAndjf7e9Ern2lInK7spQgvFck0FuHMpCyf4ntj2N/04oMb
sIK9gQQPgjh7nJgkFQPz2H4YmmVjuIHW1St4/ZJ/w2fxil1OdQ9mh31bBhXmVBPmANs4nrvz08Aq
7rkKy3o7OthZLIOrSqKS+i6lgQ4axEx2Eaa3s48B0Ej5fldZdhvy5O33NaEAFQO97ocDFNmHqiDu
nM11+YxY5hWqkkfQvYA01rABc4z026LO/Z5SKW3zsr2Py8KBSuIX8O8A6K0zG8JaTLBh55f4pYyp
5ydppx/G5H6xsEOl7S6wF2Eb8/MoDlw4CCtPDjhH/QIbqaY1+gtNaAewYO1IQBPc5IbgnHkA80+G
V9Gu8mPrHtQXMx8kppuGZX3ddd5mCOrq6g1ENQzSlV5iE1/I6lfwZDsZuzDyZZnuYVCKDcR6fjIl
ulip4se8iDUxLB0PqMfBTqNX3hUyK/eVMbqEfYGG9bJANkyB9UBnxnr+/WQjnc+Ihu0ksO7+ficj
m9sJCh0cprE49kR+jmEt5F/a9pyqA1Ffxxr1LaJ2HzxIyZ0FoxxJagMbvfsiqIlSlOB3WZl7RyeV
d7XsU7D9WbDFGMS+KQrFJZBBuNIWnouExgis7Ryk/ElsUbdLQtkhF+OvnJyBvFBrS33ggV6R8tgu
E2lvh3xgOtDTuPO68L7rZ7pjNc8LTCfr8+8Hi+jUf/8TSntQHIolorKTHUc78zZW2ZUcvK32YkW0
70cxPFMyiY8q6rchMNlVzIr7lTZyvRPGdQRCelblzKthok6QQ72lDm4lJ4VRDEAuNJcqbB7tMf1U
XNxmp17nw1zfZQP8u8Eh06ApiU3yNjdpeiHOLte5u7Y1+zGOWmKDc0c4QjgXZ1LmhQbOLoGzf6k9
TsaqBYC/RExMqonyIDKs8CIX5oPcUk5zIniokkWx63CvbFRl3mqKGXbvcyXjSh3nhnvn5d22k73Y
pNCY6TTJR5b0r7LFpkgfM9mKMf5m3bhc+AmN1CWXbE/H34Yo06T7tMv6DSIMnpt+L2Jh7F4TIgN/
8ofAtrWDD+qsZ2RI7CoSeGnHHHJWP0mN6M8vFU+86UEOZsKUwPnO7ImutepZ7hcwbRl1WjSxLRjs
XcYVwZpnvsEjDx3AzH//KMlleBNLhS+qvEYpWs8h5ZjuOXDioHjjkZOQ4+28re8AmR2Hgs+YL+yn
78b7MnPkQwzAg9wNX3zljUfL5pZKQfiR8F1655g9iDKCJpnZvgxT828g1293GKNw0rtHvIXUB/DG
oJTwdnMY2Ktx7BOSGDwOuQpySxC44pgrqh6qrrJN6HnUcD333fQcjCGRvLMImIE4nsP7cXK+aZWP
x7Atw3t7HJnxemQ9dYyKntcmLe7jWvTfkL/HlXIKOuyyLPez6n8SAoQE8Gx/17TtsLcb8C9Bwhjy
FwM4UD7we1aISV8nt7aQZJmi2N+7NMSvs3Ke4AL8xIgs3hypMP8hZdqTu+Xk48bw8KhDxTmN18V/
DtIaztdU9BfR1uHh9/vvz6HDiZanmzn1z6HiDf976xVZWexGF7CY25NWHELvyezb5b5C7nOxY/6j
sOdvg9QAFdfRByHCyw9On2enyJG0bpwFmyz3MUKfd6LIg28ZGH+bPc24/C0eRQIArgyexy6rUWeK
/H4kzmRFAFUmw293GT3Pj4rMsGGxB7Isyz/yumEOCzqKWhCPrGbEK4TL43hWZDhXg6eOvj/lDyRo
CMog+d30BKgZ+SJ4WXjn9EWQbGCejncmx7ULF/AcQY34/P1dZ0BNAjJcXaegPw0OloDWorVKbSm4
ZdKU3OkStZv8+LNyTftT8Qs0JP/9IjbKAF+tYXJyWXaE2vs3Bgf9bpIE2blDIgiBN3QyxrqAKfj/
v4IIceFlPe7bNp7o4df2NTJVtUsEXvZosi3mSVG3LzKDo1oQzFeolqywWhGv6wCPmY8IdJcTuzvM
8/P/sXceyZEra5beSlvPcQ3CoaYRQEhqmckJjEkmoR0O4VA7qnX0xvrDq7KyqkGbdc978K69KzKT
ZADuvzjnOzYKhEvSsoDJnQzkZd0Rp0wOIW0q5DLrBXgCHrStoZx6kwDGHhfDCiuN50f9FDG4w+Sp
q13SnCx3vMwTNmp4zm9usIHUWHRp085/rXOG3pxdnoEws2sWoKkyNQ59yWZ1aU07ZqSj79aEd9ga
MCRIc86SPRL6OUai/Hcq2YYZhTYR2vH/UnN8b1xmF+ushqPLgXaD3/go24mkM3vBJLndIQVvG6/v
sOyRNjEaD4by2PsequLmIFEV3YGJgkY+zfkfI1M36yLlmyW0D45InHKTsJSODJsPOO2mGqbfWViR
L6xIygGr/0GWnH5jN/FkTLP34dHX+Jq0yXJq35hpBbEw2k/QUPWBPPjgfq7g/uC3rL+MHGGa8Cm1
C+O12yJQUT2Pdzb+CM8r9QXAghkjhPI+pon5elq/NfVw25hYAEUB0y+wg/ShxDLKLiuwntKlhHqw
LrHWg/W1GBW3yUwJh6rxl97qOEQMj2wHPnDKZFFKvPgzkqUsMlK010QKptd0+xf5HKJmM2Ep+FsM
yOrC9QULB2UxAGLOF/icBUwFmDGAtByTe9EzCksMpCTkK/i0NZZzpfiXEVP84rg01icInsq0rZcR
uW2oYX/+611hxAqugf7HMzQzdyefcb5RYYxG8A55vH8kwvU3AsPsA3ZCU4y/hhzzUbroA6ju6lc3
Cx8fm/BPjajVfWLnt4iMP7ze9r5dUugJSQl/Z+n8e7X7PyuEy3v2UyYxzLM8O6ZpHIiMHEFR2Sp2
zUk+jwm6RK+oDW7JJD1CHGOJXrSYFFrjZpWQhldYOS8++ypm0mCLq8r8APzVH1sbef3c6Dzqkx7p
UlI4jGHS9tARFnCCyf6OLskBiZRsiAGL1OUcPwK363Ma5Le5AN/171cYt8fVc2+1ufQ/oBY+GQna
EcPP5QRnGBJk0Hm3HoOeI1iyOx4xGVtz7/9mhfBY+tPMhzbl+zUtvbM18cm51WRc/r9R/f/GqO5j
3/4/G9VfvrL/9W+tzv9iT//X77ZZwLdf8h9m9eCfwDPxnbOuEYGJJ/l//o/pbz/gA7f/MUPPCsMw
CB0rCETwn2Z11/oHqXwQUBhw94fCdf7TrC6Cf1xhsy+xXH6Z6wr//8mrbrr43v+LVx3IDDZVvggf
83tIj+fa/92rvjbMlkURyH2bQdv2ifC2cLJwxDOEHRRxawyx6G4wbBpm8dj073VfolzMxzVWDhlk
mGxQ45GJvncCcUbGvUV5JW82/dR5GEJ8j/XzYLjke2c5a6jhqUCYkbim/FU+YQP54k20LtbMPrYu
r2ZdnP2B8SJUCgxWgU0StGxPWJr3I3qNnWeAknVM+6Xrls2FmOCrYfJeZFETmJ86JX4Z3JeRV16c
Z8AMtVX2G2xihGsrgx3RrQgmM/dJmtY+tWnxsHq3EeHD3X4BA7GuECWVGu/9tSF6pcgv0gVrOJfl
04oNj6aG3M8SJaCPY+7o9RpAS4ITa1L9nY8rAQXrtYZGsXP1cMUz7h0IhwpQEGCHNJOR0XqI+qEK
YRkDDv+VIoNIMdh6gftjt6u+aFW9JxaswXCqd/CZkdvVvwZl20eIucDaCoRN7PJSu773x3DaYYO6
DTeJ/xiMDGzQViKgg27UYI8ggKx1/Bh7V3ikDPnDVuod8QhSEBYbVjFfenOBNUzo55JOv1BTnhJx
INQtK2jVMZViTksdaIIAup2Q5V6QKpSjxA8iFEim4pKHtGi11K99mZ7aZv4QLtMU75NHjfo2Kw9L
14FbpvCC/dRH4dJN8YAhBb3XcuDK+h2Q7kOId+mdhtR5TCZqna7+KJ2O/vaxKq1ndpzE8ZY2WupK
/tHYQMkgtZ6KiZbObthSNzV6krCYUWew4wgxxErPId283IKJyO+Em9lT3xO8NYx5HflwWREEPbor
MWQjwFOk0MUpCe/yYnntevtkEP2zD4GwowEsLjiTkBi44XitqSphyeFxr0V4nFqkYm6LeAG1Rwz/
eecJ428DqHFnX7phek9tj8J2LGxGIh9eTiAH5u49pLtbNaR/pCQN3QgkeSjLOUsS6NJZa9Jtp78V
A1q2KFCWbZLOgNzOdzDQz247k3PR4PFvhqPvgk9mWrQLnPE28/qf1UnvElecpuBQmmlyhq4kUx/H
4szCinf3l4JlTE7WnADDB2XIWG1BooIQCGltaMEWqEkwMY2K6CsvjS1HfCwSb4WGzLp3DJqYvs1P
Lf8zyxHGXKrP7VCENxogX6spMxBY0oBYeDtgvqRLcjOm7g12FrxjgX+oSGDVIjSJ7ONkKFcICXJ0
gS/SE3Op+u/kvYACGjyS+LprOqnbjdOXYobY+yVMjF66xt6ucNqjpWQp0+IAdtypiG2yB2I3Iz8+
C4zTbDOmNfIr8rf8sH5XbtadHfIUFSJusFjlLenoQ9xgCGQGQosEyuk2EcMjjTyBWZcR2A7ApgxR
jGJUIsnSzn0l9saNN9fGXTrfQAq2bouCxBlb9ydMzhfPmaGHmzXZKQ2Qud55TibhnPL8BQxzHZNO
ps6sIX9v5naRagJdZyAAiw6eR4DrcM2waU+MpXbAodURf6G6FJ2+5BMJfq6boT1dQ5pWyTooKbDU
aLa/fscT71YXc2HDy8I6iBAK3tc1iUdtRQVp1lu7ZbARkSfwUScGpBAanE+ZE4QK9j8u5vWet5jV
QxKcnRk3jW8gPOjRrOyqlFQ1VPGMunPBFqLXb2vYCMa0L3gsiIKog6/RBCeFde4Zb28eh+NpYGeZ
bh8KPHCYfqL6wmL2Cn33iZVDvytTto02I0m+cfp5cdchGUuE9aDc8M5x5i8nR9c02qQdkg1kvJip
C8D6pVv8/t4a0/GhwlRvDm55RZJyNwNmPwpHf9d17cbjGJa4fzDz6llSBnvMaroehl44c05hBHj1
3CAqUouJ8kZobElWQswB0FGwTor8l4aSjffdNPacOpGB3/C+aLw7ouhuRm3pUwdyjApuR3Y0481O
3JSFBqXkshFdjF/DWuHaYBwWj3iNMIJX35ru8ryu7T5NrfEQFgLGUT1jCLe59VjY2UINZ7rmHIIC
pABr8pdI8NcDzincTJMH83oN/haaqXBRjKx7a49om988F+jBPJ9cIjs7pdgYTjiDkdljQqqd9ikY
LWxUeBMKT4xARlfiYu9pMnDX9EBiVZe85pyJugyIw52K9jxwos3aumww/jjLk5M/TR95b+PtdOkP
+5qXwmR+S1EvjllBIMiM3XRo+oX6lfyrsqPvgBdKDFcyH/1wy2udPg29Abd9K7bq9KmbxL0R1OLg
hvDnhyyIVet/1qGL2n3kU4THdLUcfVNiaD9BrwjzdD0a45Vm7a71q+KYM5kNnexci/GjMH4YMTxU
5Mbt8epK3EvWM2bns2ThinjZvSDxatHHBm+NQex9g9xi1FmyTaGffDXJgyavlTnASWa2GwGHhZEi
BEDBsihv8hX6oJ1Oz/ioX5ou8/aQQlDUsCg+dTPnOJY5YGJLdxJLt3cGaz2sweiQejyIKyfzEdvr
EMEhqK/lOkz3Cfg33ForqcOl+5n7yD8Z8dHvwyK0sB4PUn/aw0bYKFlxlcFLsfRzLBQsmJWNwE4g
W4qlQ5QuGIgmSldpkj6XR/Vc26fJ4WvA8yfjhL9GYfsxD4SU6FzgiKcs4ZKeYKaZ+bmZZH+Dlx77
Ki5UTe4otmwWULJJ7hKT22c0jWxfkhLZ9ileisk6E4X5Wbusxo0Kbbkgt2FkchelCuQYPRobhGm8
WSx/84vlnK5T2kP87W71XCQHlbhQYMfgUzl5dQJxRuRs6WGWADzI65+QWhq015VXwEzD8JyL5bKG
5nLu7Z7ukT+udWFvNnBHTQkWSGUdtOysgcHL9YDVgVU7PA/y8Zil7ILMYdqWmU9hNfyIOa3uVOh8
BITuHMfZLw9zV8MSm1PzZA83EyZ/slzozYui7A8d7liYw+6xX9vivRsl+LlGtIQokYFIaEe7G6gP
SYJd7qUksNetrdvUD++p8ONNHQ5gpETwWm3Uw8w/YcqZD2rwOe1CjVwsFEw2tj+iJnuLkQxbQ6CY
jMAs8cT6I15FmxHISgZv51cUHX5BDEQ9orh+LXLSMFrzUtWs5Oxxqp7w0LFwlJlmfYXgYA62COOJ
xXeJDxp4LnTYegoP8O+eWVH3O4tR80kZvK20nFfVrNPJD9qUQf2317ThfvVUenHJBWvcBn5oMZ0b
CzWF6eBcL0VzJ1DhNd0gb/vGKx+MlFcfM8PNSuaI2XL/F0Dj4KYMCE/Ldj4xPW/31Tp/0l2st+Fk
QW2Rl3IV8sSSYj9sdBHhmGdzVE8m0o5rYHRnor9QEbmkWtE0t7i/cis7cN+mZMX07b2RpxtRajgQ
xdlfPRLSWRuysUUS0iGQhOBpmjZQ4zHlZ9LFy0isfdJVn3yhxkl3/tmte3lZTftvRdwc8aPYLIVa
+ivZ25ApHU/GyOSMY2Lpr551OIFw2NRG0pkYa8IVYqexXyfR3QwK7hZAh11jSmbj6CeLbijuiCmN
nJQFzAQbp2z+mjhy1vp9Chu4vnK4YQOMkNXChGtClJoX6qymMN5Uj06rX7c2AmTQmLVBNFcFliCn
u7recp7tBGDETBDSZH40+WDvSKAfDw5zprme3cgDUBkP6XwUXUh6gcExPHpUS2OGBy9HWd7k8TAm
u7BC6bcsnB4W2CtBvEhisbrpEaB0yLs3X0yO8iWuG6H3i4E/o5rXg9Mdh4WIGbvPIaQa/X2BAH7X
APqGemv91eg2jbH9Sz1asS1KUazgSYRAfmnJvI/mpD2N4Pa2kQ6BScl0C7aaHqF6axQjaMGWNYcX
QiirpkmySXJrDDJnCqjzrEBABAjiLYnZKJbP6r4wl12rVE/LJKEWcjrtDMWWDeYTFKI5WlJePHzU
6FKnnvI0Cf5UosOx7C6PifLvFZAT9s7TJtBntjUsr2GviPysN035XA/MUoKCKEHvLBbjIURAUhoO
uCdETKzGF0xKYzdwEKju2ZdsevXFMUIPjhAWezWZ4z5f1/vFDeDheyHn9FTeEJEAhSMbnzefg9OS
zEUuYhF5w/zlI988DzaKhU6Ki9ankZXa1VwSMpMA29NEXkEwwxIiXyNUP8KwT41LldxZDR4pZG3g
8lkz4auwForq1mo+kCnDTNiU2K41HEpyWJbaeR70XN4ZBDTSJ/6IV0GNGE2qQaE/GSTxAughEv02
KQuI6WYfW2gMZL0TsnjVoEr3YeYDO+qoPftO4nicD/PqBvtWkjyN5QjnwRIe56oDLsAHEPtttccR
RJM+e58GJxjjeExjno2EbRJ/k9/F+DbNrGf7ie9Bl/j2EcfsZUEyd5Ms7VmsJrwQ/3c4GntcMUgm
p+RNmeWfCl8dgl5a/+xvjq5zlxJP0Tjj48rmjphbVvQkXNynognZzCNh4mZ13HVnkKGGvqZ+XMhj
2eXgrxykVt3QfrrE7nRVeXDb5JjPDYTOFt4dUs4sCxYk5csXOXc/uGSvZNviq5pHbhoTGZ2H9ow2
lQ2uzytU49Q8pvhCqz+MWUgLHshlyrT9FmzIohY0QJ+uMG5Ld1+m0z38EAdIAm0ogX8JMhAVKb81
osbHW5YQEUHgytHxmgcMgli7RmidY+J8KUsVRx2Ue+hr1Fh+OR1SeKBo5moEFhRT+81DHlTN0Wlk
C+mvuJ9Z1pRbEDoaqtOYMZAw8/olXRX4AkDRdfgZtsbvzoeGMy/l9+jisUSqCc956yJsYgJK9ZIY
wclxzbt+UONJ+wlIaoCwltFBrNBHt08/fdF250CUv+Y11AfWNb9byORwR4jsWNVnr2S6H1Gboxlj
jY/pGiFcA9jd+kbCRRRMahGUl7ULVifFt+c2LxlyPQbNjGda7NGsCyqMuHSc1aJwIKtxiOZONwc4
O6Rpg5wStmSSXTFDyRsvxEyKsHOV9vvciXsXNnEctOphIcd0tLtPyE4ZKkUMWPWWzYWWmQoWVpMV
fJYe4ozA0fFG9DWBUpDrrdH/C5dNXwrJYEDLGWrKVmxhBQfsUBRxRltN9PeIH3tiZO0xkM8Bno9u
kUSe3/7ANOhYM1IoFuahU89S2mj6aw9EAEJUuOkJ+93NNsKgCVFbu+vdEQGU6i89NSu4reyjLCHT
tGDFkz7wT8TJZnt9EMk6xUbiYOBB/obxz8ARuJX2ufyNt/zedwFSrem2aJcMy8meoHDBmCcFVuXJ
AvPgOZeGlRy5Qy4o3/EsheOdF3O0Iy8lnde3kdtkoq5Zh8kqbvQlMB5VjmLas5fnjoWDZpeW8cWs
1fw8l96fzgTbDlNl5dQ0UED1BGimRPxU11Gm306OF0/mjDlW/6NkSsMY7sdm2wmVDiSMP4Vkgvdc
lirormPfvLnAWvazv1wZJT1NeO85lDZOLB+YQJjAVhBUUt1ugucVME+au/G//gu7b4p9kUL5YIkR
mUABDM/ba1fl4E0I0Zy64VBZCZnoMy+QSrzXQDNhGbnzqbZBK1H037Zrs5wX0T+tEGhfK20kh7IZ
2rjW5CI3RNs5JGOAAtw7fTtdRrwaObky+9Sk24Q0hLvBDu69oSCmS6QfnYD9U3Rvfll+lat917O8
UuMnxKky0ighkd6rcRfKOyoKThBvRA7IDG2QLusvt6RXER9Z6ZbxJIu7QAz1Bucg/qZx/4ARQmjG
+1/5U9TzT9CA/+7bD7baZzh7VUTwe+SFoCuhQzIKq9z1iOP2IdGLf0dW7FGCR/QbFjSu12JeYEbk
tenDIAqDoqCo+S7Juiumw1gB+al6OcfKZpeGYs3btDET4hpwA0+NxTAGesmMMRG0PCmwPsFQaeyt
Yw6/ceMSt9sVKrJYQbsj8TA5edZdH3CPBQVG4dxWpJmL4p2DFnemm96ulvHgBnaG3bEPQNVAiyPN
7GfODeKE0ulcl/OhmrogtkfOtj5xoKohg2m3DHaiNYFQrdnDDFgpYeKHmRyxbFmoZ4+Q2F1Ok3Om
7mCcYn6Vm8/BtkR28FvFIIIgGOhpgCY95jOCSmvZ8HN2j/9xbTdigaovvXEOct+IBJq2PeoiMpk5
5w9VO0SGcjas4xI5Sz8BuMtnyD5dhLwcJb1RvbNRO3GDnQpTUFnN704AgspPyRhG7kHvJmAAlrgU
Wqo6D/zZgYQ95FM1jdVYPKB+52DlN+ZP5oLohurgM+4SGtMMu8R3YgD6SOfTegRKBKABwzyILMTl
WRF1JugTT/TvRdnVtxIQF3nMkMc7eRPObD7pdh+VwLJMUvKHbJfsxjLTN8A1f+EwDKzn92WV3Sb+
IO8gw9xuMW0uGhxm8Fbc2j74gsD4bKbUREpFIVaQrCqSOt5QRLocf3oxM2AfSqQtw3wYwu7DbUig
WHtK3Fr5cTkr9m2Mkvc2sDCKc7KPsLZEa4lIqUVobCQKQX+/4f4YKOw9kgS6gU+rWOafySjnB2KR
zpxbFy6JO6QW+MryPiJB22akX6loshhv+ZhxzIaFKzzeQ2a6XTQSIYjBVz0w33629Mw1pqCilC6x
Z34441KDAH7C7HPxl3p8pRs5pU6wRrmdosQmBBd8yj4tlyfdT5S1ZvHDIwIvoe9WdAfTgfOH+Eka
FlYgOa7+ggMZ/cguK739wPV2CgiDwKfnLJGSVU6PCV1JQzlAoGc9yCRHCb/9HcbaD9NobrJAPZba
34ixmuDc0vhePflQ+1yWqcXkI1hHZqb1YbbVbTDSqfgN8HkpX+bKxu1nF6QwuNem7ZO7ymXzgO4v
ks/o4xmwBzhDuRydMX9DNBKWDP/MejAOdbnUu9JnjR6w7UwzGJECaVSUMmLYkfIMKXGpbtPx028D
UI85KiS7uPL2NbHpO8YeEB15Wo+o/xG/t/OnrSnbwNUfUY+Zp9nJDma+Gnga8GfmvJfI/apLWTAy
zxVZ2z1OrO3xoGNhszuELc+jrG9Nuy5vC80m2tINpDnm5omBeWdhPth0I1UK+32GcGTspbpEf99U
xNqV1sHKh1vlOCNYMPs+t5IXlzMKjAuPrki/nKxgPmKi7B2bBGeOUb1ITR9j2ZQM5lw8DUnFsTJJ
tc9JC2XXbpB34HVYWIIAdSYozSxHtaD7lFefgdIgQfq1WZMQxOJ9MylHxexmUe+t+DUIISj6FckU
jb1nLR+qH6eDnaO9Qy/AsH26oR4ACWoxg9UNxpnCSp74CXcHQhOgARb+LTeAFTdW8zS1aPjpwj5Q
JMtDUGAeL2cyiwzr4rtv9Ba3bujdc+FRI3beNU0XzLVpaB05ud3dHFTvMkhRWzh1PNj5VyUmlPjl
lOzN1blPUDBFmtAYeCoM1S1mrxgGEmYxfSXm4zrUV+YSC1sUHKKDM6+PduU8V85wqpuDP+hpN7aq
PpchzjkvfSfTeo5ZhVskBuxYiXkcsfxqWz0uqfeea0ZslbKGaPEhZeXUoR6mF3b5yMDJYsgF20Oz
qrByD/1zheIAxhyFAML1LTVMI3uawifX9k9VxdrEMvjFYKj2WZJy2ga8A+VMt5KBRyZmtkCIHdCl
SaNbIws2AapqkTKVgavCHDxFMKVDfF+AbU1u3Na6FpP08RHwjExtC7ezDjEfEmjO9hJKoXwVy1gy
PhsPyq5w04zt9Yy+C/8LXjKcHDLyVoRBwY2lzO9+YLq09iwpPc3DhTWJYiCBxcAlsmKhOow6RcLR
LFxzqOokK4/Zdt7q4d5xWX2iBUqL5R0R0KZIMNM9yUJP0zB6tMdhuWcPECV1ET4gla3I9w0HVljw
rPTVQhF6SNoF3mUuP0xsLQSFgAGyWD01PQQrti8AY8zuNZgHsgBsWEUtzrBM9SllobEwl7KPHCQ7
o5ucu5VAiIhOPCMaVpt7h/FMhGecHolmgzmVhCz1roCt72R9BsQ8XRQV+tzYOzMgM2LiWZy8+rPI
xVcLl4CxO68bTumPQFmYrQ2ynweOzLHlUekU+ymkNE40+W5Aj4TZcTRCHZPL7FK4q2c/I+Z3TqcH
5vM3fmrfWha1JJSZXZMkzEEzYoW7MI2lyj8yKGJl82fVR2RT8lB3/ntWD3fmquF2ipIYDOeH79za
t7P9nG4pkokzPuHZdk9jGv5UBJLbCSMr6f9y2F8mSfcIVwRzGhO+Uk9PciluDAvJdofesdLdtfRA
QiSA2xGi0QiHakYo7rybcJKE2ylslFxX29xWNqa92+DrxEPOUPpaskDqzCZbabH2qHZYtQsPSz5y
6p21zvscfGWUlyn9Vkei5YQ+xgsPRSPBp3XWHtgo5HE9HmUAtko7JGZ6BoF8il2F6nGRTmby3guM
IKvpQEF3uYZNKo+1uN+orkCcsvSO32CnkFZda+qRYVm/G8yRZBKyNGNR+L7AS9h12mlJo3IhAavq
izTxCx7iJOpn/VMNYH36iaIk9MtX02/ts0yeZW44XLl/azfEUmPn70ik6/FUWkS+TOSXuAt7rYmL
jzKt4woy2uQeTSBxhgXhlXUufo0NcXWe1TO75dAYw+9hxKQkN0T4gv18wP2ZZ+svlZUiKuRMp5EF
Po1BgS7RMR9Tk9hD3yd1q0wko6SOAMTVaz+LJmF4UMGOWWj5W8X95Alx5FCI2p32h99StGHsa0ae
Bd7cOoNA0JEfV2bgDX3/hpEcCgeVXzhgvno5HkjHDI/gA5n/18ERXCpnnlxaYCkU6Nb01lUG4Iza
u8dp9Si0fhcepbeyW/ImmoKAuN6+YMOkEhLGbcAehWzAvTkURDgh4vdykO8Zlg3WQA0hwe7zPBML
nnYy6pqSosnKp7Pd129SM1soQ/u9rKofok+vatVved38mjQmCaeig+rb5banyGrKNu4ypAW2SY0x
yyVgZPBtSkIoF30mkOkL02gRtd8uMsW929Fpep19Z7U1YGTVnPK1/lI+sUJhD23aT4G5u3DhxoUu
Cg8CW6ymb2I9mAeOPX0ejQQsVPCGv23vauNXl4RrXKFS2bv98CXr/BfBj+GxFEwJRHMyJQFS5tlr
BfSfWtdRQFu9H4h8diDf+JYHA7oqLp2dogchl1OVMOR6MmRxUsRh4MPDoYEIpyqaR1LZk4bk4Pqs
zZpor75lUBO1mWHxG05dbDFe0vk5HVaLPCfbjmvp//ggICJnBdZj1NWDmkU01WrYw/Ll0WONwZYZ
DFEREXfOGygoZue+OiO//vLxXs0u27kJ7w3cxjKNHZNdPPz79mpBCSvpoXZNjSN8genvJ4jMU4uG
xOH7GCeQu8TWcSfCMPFoCZDNsT80iu/JN5Cprx6kz2pAOG63YIT5OQMSU2hhlI58c/0slTnsZSYr
Vsi0ex7sH4CYPevEbqs4g/awEmgvAyLqiKgcWwiIfUnjrkJBUK37pVzX33OyomJnIhV7boqdQ5fv
vQP3EWAIuIdcPWg5cu9w+MQ2vfRBSKK2cxTPeZVAxttiuhSusMAQfGXKgoaBBWdX/ekMH7ENmYUI
tnMa+s2g77vqDXBMQjgEBjxOJr5/Z41KUnHlHJBMNDUTG6mBa13OE8Tl5Ld9gKj8vgyMgcKBImzm
p28tsIbn1HlaTfw1HkZ4SChpFaXb8ZxygccNgHOFwhgmpyA6KjNYElKTBS2kWQ+HdpjdD72v8VWb
cddnPFhZ3+29MkNgii4oKlbELRbxGqxmeCgXcn8bXF+onQIy4VIm5cJPnj1Wlqoh+Z1x4HsNGRhx
JhOG7gnPax+VWUa5I4cfX7X30oPVo7sVzWy7noquxtrpF+mN6R+lDeYMVcWyry15tthTX4iFurNm
+y3vph2yoOQA2eaLT/YoQsNkZ7393IBujfozqZhMjLEOjWgkIJx0YrLK++Kjtaw7uYz23gBYt2Ml
X+0Wrst6ujRs0KCTwJXV4hernSc0A/LQausZvhaTtnK/hN+WffZvvcw4m4tjPPNBn0pDvUk1fa+j
H9u6P2ibbtJuWbu3A2Ii5F917BfvmcujJwJ+jjwZFEdkHM04nnuHhTtRWgJUWlDtRGYcW6dTB1OX
DxKHvaEK6k/AeIb2vs2exWYTSvR2Y3LblvGAeZ6uDvxAJ15boAm4ZFA48RLSp8dQJTaYYiYjG8XU
zsJOypBYIEezvol4qpBjyPdmrWIp2DCsM6qdOmAf69IEZ+v3mA6RW9cI5Cy+9G4F6IzfbzbwyyQI
PnvDui2D/m/LKRytA+EaWd42+1Qbj0me/RSQpFGwBxeZDIdiHF7opNweBLCLOsADujewrjH65s43
GW3ak++8bGa/wctYi9k32CiJFGz7T2vsMNIj4PZGUV8VUV0zftoDtPAiMtUhW9a9wXe2R3OTEkhv
Qa/3sYEIl5FqOFPZNs7CLs8muwP/DMDW2ddH9nHZWKmDz+6KrMjwo7TS78Lx3yZEVVbYvLtIeVLv
ey1VHY2gsDPbuBSq8s5uo16dNPlCKDJfQa2HcehgS3fEM3LBS6IgEuerfKrAi59FLih+QNjteeg4
Tjb8if3mCjJTB1UQi5GBvV/ZrAnLqZ/LcP5mnmocDeHcVm7AqNoLvpdGGPHKKBqlDqiCZZwv5Lgi
2YXwNBtMxRk133bbB8ThR+Qs7OpjgC9u5wGYPtoNorASZWO+HUJd0AaxGQzNiayuw6TGJ22g6WDf
nvIVFoQb1KCAR5INZ11cSeBJWMPDb1NIDVlvHftNlmHCPqoZYiGV4/1uKmDAVtqfA7Jx4DCsL85K
nlY3nXPeHt5kj7CHYtxOQkaKlhi+p99uj3pjyZIqNqzEP2qeKtgJmEKJoirulhn6XBow85Y2JB/L
bTiiKvWIAY8FHNetZVqUjMROHruevtEdh9dwymYqmhLkb0lKZ8qsMKmlERHgkO0q3pOus1lKqv7J
LoS5y3CYIerR4EBT/8wsLd2z0LrH8XWtFLu00OaPqqfUoXeDMOHjelxvYfT/mm3WJRI12A4RB9Z5
XU3U7Bj4u5pTUZWsCWX4BesD5rFc7+tqFTTsEya9qob20Pw2RwQgJqJmx2/wwoKxMjUJbAMFB0Pb
kOAKIW88WCIswzHM0ll78G0CZll7hOT7lRDyk/LUl+eHdCZbKGXhoZwafI7XsBd3rC4PWYNNyGxQ
jtSJs95lNQomf26BgK6vPj4kQDL8dPrnkRzTgkrAm4HPoEKJ6lB7Z7zukDZdGibRZd8Ic95r376b
Nnxpk3ggY+3qlh8+3CQTySR4waMcQm6Z0DqTwjnsaMIl1Fo0T6F5mfN3K6uZCEimAX6qdwko1KAZ
66hxp54eyb/mY/cKKKzdddmp9BnG1TNkXO6rw7xkCjRFgBOSvT9Pdh77TQixrw3/VMt0i3Q/ge0G
QTFXr+6YQb/ykxyWZ/Mrc7a15Bao1tLySwbGAhsP3vH5HYhgg41i51nspzQf0OMA9rB1XtTynkzZ
LwQQaAeYs1ozSjd3aI9G3RNwmmU3U/47CXx1VrCAJyRlhRE+EW4KOAs9g+a5I4mT3KCG0amJxkws
C/YYdPjxqEkQzpM8Rj5YxxnRHjsXa0qaPSjTw9eEJgY9C4UDEfTXAkT6vlX00/4MaSsZ06tND3uB
Gf9CrEN2dHSPuirzYyU2rYkO8LLXRPL6VFgJ6t3SYSa0stUFCUe8+cLcK7WHS2torOR2itcXTmKy
YFfJZPLXK70nWgZq+r4/W5xMlXSfqhXxHQIkirwEilEtzyRJP9bhK4M81vmLyQKG68NIXPueSeGG
VG6IkdPib2dnX92EchZZxM6bmDCXgyblB3qK7IvvFIQXiw7WQ+gddhP/mHnnBDLQtT8Wa6JlEO/i
fzN3JtuRI9l2/RUtzZECzAAYoCXVwPuOdNLpZDA4wQonGej7Hl+vDUYtKTPqvXx6I2lQWclk54QD
ZtfuPWcfPf6ZJMMLQVqAc9q2WgYCCQOhg/4BPezTJDUO4VxtC3evNphonf2RRhTxIk4+g+lSM915
YAPYKFZmAGPNBW/F3xVpa2VDt2VUvbVDye2WiI3e43kfbYv5dz8dioZQJyNE9lFNCdLfMFshTtqL
2IWTPSbrgU1K15u1JN3wQvE7XVz8/NDYiZwV/CNVI6my83sS0Pfwvb7dCKu/G1rpYbfAtz2AgORM
wAmXbu2wAhzGyKvt9qFT3NIKM6NCytf3LjqzRpCxi00jB1zMCDFfp06bbwc8hcvw1Z3dbkbhcFoP
vvUF2lRM5t8NuzoyY3xJTLQlWTzeVKeODXxPf2oIYVUvElXsOAxbtsO957UUS+1bopg0eh6IWzJx
QasNnE1C231uIv+xAzazSGu6L21if7SU/Eu8YcyxnbdydiRSdDPSo4FJyDOY14h0hYyIIFO7xGEE
jrQ5mbHamLQXPIegYT9N423a9HcslTB5waYCIIXraUgW1DrYoWZcuREpWZHGaTCMLBoEU37TICiN
ZJ6p0nSuyvIvk4mZiAxSd8Uu/4r9PzhlmrspRQXIM5bzRjSPPCokt9YHllv4XQU+lSCGjhNo4ptb
8mdpHhpY6XFYhjsmWmFvZTCCfyw4NScw4KK2fheEvdnojRDlITyIhTqIsMZvrNs8Z5SrnAuylcQ8
vfSTOzywtCRaZa4rh+NQ2fvfNFw3MmJ00wfm96HmodWUzgZlYyY3quHQTDnIXentMIUx/C40uZ6Y
dS4J7UuOkTVi+R7bFXntLCt2u6VtdOCJfxQlQ+MSZgK6kY6elUaX0bH0RRER++EJcpdMuH20Ujnd
mon6dEwvozNoF3RC+Ec5gKSwq+Bb05sH1oxzq0u5YPj1CbL/zQtnA1hHXKbo9j55M8vANpHMcsqh
fU/XCpK7uyfMbDr6yHahLiPuGh7cgLsxzujYjS4eAF0RSpHwTC0IN6M9RnNwGRHYQ+Rs9+iXEEGG
KIW73obOluDTyrSmZVc47JIpmoHaRBRtePqd5SEMa2lnMGpJfIbwhIG58RB8S0Y0qhjD+Iu+hqnJ
HMjOkXZIzHinGeop7dmhiyK+jIriKxsbLo0fbDAk0IPqDqHVIuZCre+YxIUCC6CXuh6h0pi6eWmw
i44Spa8jBdYFjwRVT0vL3agFb3RPVmmlnXyQuVEUlUsjMqgtMAQwg/X3Vke4McauoLsjNuAHyIuL
BhFgTyLAeppnJ3lQDUtW63qpAipW+tX0MsZ4T232VGB52/nV04CFd+6VrgNzFkAzoQezny98/Lco
PjixDAp8bhHeQzQIVpEbvAvHYPS1TaSdEkEq1wlATYHVbl06AU3G5Ieuwx4lH3lJGxtjMlhRQguQ
lota3IvB3njYU2F5ZCciCVNqZpAck7oQUrEdyEWek9xfVBNNK6eLf4YutXxmsEq5s8RHiCuxhP4+
8aEaLGdQqIHywRMeWXR5oh+8kKlLwqY0lrwlTKurbZ5oAccF5mq6OIP6BU9CYUGDvKXCIP4b7fx+
8BTRQFWJFrE7INrzyR9Jw1VR4DjGJXEXuzTkQghLGMlVSuvCQS5o2O26puyGs6ZOKrTS+yQ3X6nO
WKMoAg9US/1jECOSL7xhx9ixW7QOJB3OzGtE0h+k3RiEcsVHf6IID8JnFJMZD63FwReQlY6ElIPS
VG5ZGQ+BsradICCgIE1jxf3yU/dZGJxSXiLUKJyOP4KerUdmSGT0nCNukhfvNahYosG9BP6gfQom
o4VgR8d6ZGfw2rCdU2/RrxngmdFvN4380DK5r6AC9TFWE9EQb9cMjOjscqs67XsTUSvDUXY1RnT1
3CbBq7SrcfSCV4VrQMpQsLYDY+VrYX1qBm0tBBokPQuGZa5vbSM2GbCEhNtTpvuN9donISk77s8h
ry1SJOhAVWg54iA1tgXcx+ClTYNDyb7rD066arXpZhNWFtjBRzG319M2odu+JKPBO0xl/YK/gy5p
vnEt961wnPT/pUvvLnyvaMj9bP7Hf3sf/vt7XowVZVjzj79+WP/62P/MVz+aH3/5YP1liXtsP6vx
8lm3Cd/KD/rnV/7ffvKfxrrr3+fJWqSw/vs2vSUc0uqz/rNJb/6GXyY9k0RZE2+8kqZUWPd+GfRM
+YcQjmu7lpKuMm0d616G9jX4n/9VM4w/pG0ZwjWV7ggMmHxXnbe/Pif+MIVu27puOK4gF975z1j0
BI6+Pzv0HEPa0rFMUmYdBiYMEsy/OvS6VJ9yG4wOxHTq+a7SwmUafYPVeoCuvS4m9x67B2r0FsBX
LJhnFlN8NHTvuxt0D2Nv4pRqHGQRdnyzAogJOttyl7jXiSbXYrL8jT+LLY3xnchN3CiFy6SBcFYW
lfgMRXkXTP2xU21N3BTqCdwHDJLHF/z6ZCh4U8eiNz6SYHE0dedGtDh9npZZM2qpDgsPL0zk8S3W
UUaHJl9dDPo33xanIOb34BiIQJtOT55r3TUmfPvR5iA3/9dBqP38nQRvxKBz17bJ7/36NIBlkheP
6QxbzlN+JHjELwg6jR6EIgKHA64WW1tODp20WK45Nx/cSCGOFgP2CCe9NVl1X6vyPJCgBbafaNBh
vBcefIBE3c9fMCHvWAT8R8dogC3Pf8tg187KnOK7mgpv+fUHCWn6y3r8PhHxRP/PooOMUI7hqvqY
f8jXT0d89imIGyUalIgvUCKc3GBkxiMvnJDQuzytH5Cvs2aUTMs43y5iQ0fUrV1VOosGEKYkIyWo
HgU3dyo+XDt6KoPwVttjtyTLERUxbsM1UpNb1GmIfmO1r53+bBGShC7+ZttcTFsAvalKJkcR0vxK
VIzrtOIiHR0aZoGk1ZzP4x6dmX7+K1vLpdwzq6U1v6i8H16L3sCLVbnXdp7uk3W6nDrCA6XHm6L5
ZMJqaPc5UVvH0nDGO7zT3D+c9Anl6Q+KHNSlvWkb2W8YFGqDlGtzvpfBcty+fgW14bmv9Gs03ybk
JJwcPeAQSd4Lv1IjNVcYEDnQvnNGYkBoxPan46ptajcucovoNnJxSsDRRbrNXXlII+9Kiu60UQyx
kMSzO8/3CTFbcr4z7jlOfiNLnDMoFzZ1rPtAgwE233XzZ11OfcIHfwyvkHbR13fOHtdeo+omRPHr
gjHIw1PGu8VDBjWkonLq6vjamfdxgWql6WhTaS0yhjTubjZj+XVP7Ww6zsEM0NBa3Xw7RvkMU35N
7Il7zC1XBSSFJajuNRoEKjN+8NflNiv5k0A18ndOTNIlAiEekq/XFdOeRY+bnXUT2TOvVqOps5ps
jHOusfn6EoBMtC7Cet149dXqhuZXfPmvVfrhV6r1f8nalHD6rCG+2v6X1ckycSQDrFA2ydfqN/+w
sovSm/wSzyegB+5bey9mlV+vOdev3/+nRfvf+G0suX9yK89rIb/NlqystmGQYPHbWkiSJWuQQQ/I
GHlye54belScQ7Aq9zR5nDutU9f5pvn7X8tq/re/dv78+/8J9Cb3pK4Fwl5kT4Rh9tEt9DCNNDzt
/8HVNHB2/+tvUhix0XsJW//9D4SyFZchcsCFkKxEnXeNLZDG/P8IsINiuQBRBLCudnkMcDDdp37H
mCe+kky2//u/2cB//i8vxTZMC+Udl9vS55f6pz+6L+oKzENh8Zi4+w6zlcl51u1YtufXYxCZS15k
djIM/2cS7zvSYiPf/Da/utQLdxXy94Kb3K1pXehV+R9dqN8y1r/uhD+/ut/uhIHsPn/Que/SuERu
qp3jwuMhnbeyMrJg/LgooNnFomLcmlAB/6PfL/+tF4BB3+JG5NDnWL9dHndShdQDQKEOAVB1VUvQ
0eiLh3pkp5wf02heXXgzP0KwTV4Hj8l1PmqNY0IQsdRAbnDQqcif8CSu9Ne5hd3vkcFoXUVPli2u
jJGuoUc4hzYWyHIidPiSHZvWfLQctO/1FML1i6eTThC5ZKdkWAsBgl0+skPmZsW5D6Z7LW0l/iGW
6Zpon0VatphM8mMc2vfQd+FKKgGPn7lQwKktREPxtaXQ8ndW+vyIzVsNLpqAb/+eF3ztGLKIThnJ
tjU+fb81zybM4hUSxeW8ivbzNZj/pY1/NGb1Fs5/ajRvdq5l3xvwb4gH/FEAwZu3jqrAo2Nf0qTd
EoqCFnzerOKhu05Wck5M+1oOn0SHEZNG5jj8oBkAmW/iHguZaa/hddzDAr4x0cPJbryQ3MfFmree
ScXTBtIba+XXJYOBqtvvAD7vPZN74uvXzDfxV0Wl0bEkV7mkEeD5q7nmUPONG8yXvrecK6qK1mQb
djHmIi24/ipvLJLxkJ73FcrdkL/3ay/5WttDl3cpq+fv9pkmuhZo8vm72EPs8unr6/7+SRXGvMj+
Wppn2sTXsshDytLoKBemhP3b+uR4HDgHi+PjVyXYdimzFek/Tg7lVxF3PLFoNPCU85Hu7G0nuqle
PQZe/lrOO9d8KTC1fHq1tqVj96tky+r2wczCp1ESedOFFJcV8W6Lr2f/7Nf6a03fEgvuuvdaDsTK
1da2ohU5hrdGm9eGhivd6Om9ybdq82Wfv3UuPPt0POpascvhv+D9uvdjKpAcGdgiM3c2E2Z8DuGt
S5NbQ8rhQqTh0et4VxvkdHhehjdXR3c0i4z5kmS+2vNPbpmeLsy6eNCpgAa2n6+KsSrZK0NvvvVr
bkJcKo9plrymHbdy1VMHcSK/JHl9ZAkMl1839zjYUCvABQ4bGRhUO7y7zrzsaX75Rkom1hxCr6rq
+nWvW8Vnb6KpQb+/7XXn8lWTDG4smVVcEsFzMoZUarnrXkfduurzWzJXGZXk7kzSFYz2XFj3X7/e
ZfNSVsRfStRdqdoTcjR2Odlm26+HUUj/Nq8WPcnOrt2AimIXgIt6H4+8tVr/XkiPW25+5AtCJBdt
77yh7KATyQdFxNKSdsM1q4LD139xyDPh3tw6iNy6AqlOrMRtXnU4AnOEpqKMXf9jgCmBiPqHnF5D
x8XWwAPH12gjufKW1iztsd5ndDPIOmMO5DIpyez5xqcYY4bF76R3xrrEID3ruxlxRUTovDy6gu6c
BW7VYkX8ekxzgfMLdh/JNxp5ZTR3vDK6mfNCgXWURrs5/6OZZ1E07L4epCHsTJhm56aC7qS1xBV+
nVHmU0SdUxw6Vbf2dePTlhrvDNs1Db/r15MdyuFU5dNnE/SnVJA5xUn21rS8VW4SvVSVfCKq5Jbk
3JV2foB1llIS80Hav6gy/9EbHIi+rsPg0U2L774K2i5iScV2BluTyXRlqI3HfbH4WhG+nvn5mM3p
+OHXw83B+s/H7t8+/McVLGWe/vUs/tfv+Me/e4D/88/9x/Yzv/+Rfta//6i/HPr//zjlm1SEf3PK
56+o8jb78zF//o5/snjsPwz2AVZc15GOY8+16q+jvvMH4zebSalghszR3TT+91HfkH/oytEtkDu2
qThnUCb986Rv/GFbAgcl27+udFcI9z9z0LcN968nfSUNAzG7C9bHZhVnVf+tpNADOxnKUWzIk0fo
QBh5iT2/Zj6+EnKao30Hdz1sHCis6z5s4dL3m6w2YZCIdWwC2/cC82b4zs0o86MtMLY2AG06nx6o
WaRzgHuyL3HJmKIianRC5l1K8zPN/WubhxqcnACbmYtwrMHFx5lBI2ULaEfRJU+Y1qYDbeC138tw
2wflq84kg0wCFzKu/5QKEvsS5EwTATFwHUj7wV1brqN4A/Pke9n5GYEL3snt/V1QmPuiLy4GkIsl
+K7ZfvnZavkVZEq8G4hR0vWKqJVpJi0n6YH02bciLr/7PY3YMQaO3BZot1vohApuYjqgEEJ5vYun
9BUw3i6McqIo5lKlK5kHkZ2JeppsNi3LkN+jMip6PBdu6ixUY+O0dkFm7KsWc5xnGeOSZQNViDGd
QvVKdTUyJjfFJqTdOHQIYqYS1/SUHxIHBYNh4VwtEYhDrfbE+CMn3BhGXlJ3MQIxqj6ncJr1bHk0
GqavQZ9vQtGefdtl9m8RKiN6PBN58zSp9AFrGSrDPPLZZ0HTVcwMDIPsk+kT9Tmi8wQz47Ms8yvr
cZBDuU6nm1s4/ibJo2sSqvewH6+4py5+1bxo5hhu3WLiQK/8bUPolBz6Y+UY+evQm/uxjXQULOwT
yILQW8xyrqhEGi6+qWQgHsJkVNoQl7IphmlLgPs1gRR0Erq+iYzu3WQYsDLwIfrk8C06tLWMO6K1
DMPH1BTgNAGXKMICFkwjP/wJf6+WBitL0+A/IDWIulCeuFKY7ehD0+8Xdvi9Cb/eEe3WmuobFBJ/
qQGd5sSt35NRNEqO6xloNJzASZ+j4yTsQQ4F3mgg/UjfCwTRK9J2xGEYsm8o3cItqXwNOaYARaDE
LPoMNrcJO71ti3tCuNfd4DlHA27uJi/Jq3RUss8BuTGf0uFJi2jvCdNZ0w3HazE0JzEY6PGrK7FF
qLs6dTdhpYxKAwkmdKSEH0/PnkS79AIKm4DO7AcI4X3va0dbEWjBTIXsPMavSzevnid/IlUM92Jj
V7eiQV/bErglk10hJZZ/DU0vIBju907lOZxvVIWj3FSErjexaYPCicA71rq19qqN7ZvMLWJtXXBu
ZAo3qJXakEYSMTHQzmWIa2gcOIzJbFj5tYGetWq5JvCOwtFo9li8Eb0y+gA0vqtVUG2iBvFooboE
PTkjhyrVbrkZPdtMc2y6YeSjevdl5ktMdqwTnvkgJv9Sj8U+YdTXuQasF4vcRmmSRKfUfTg2TwNK
hEVNwFtjobnyIsbLvF+871insSV11AttB+GYNGp34wXpwWz4KKhhVw0kaOTdNXOaRwU26YLzdhdB
3t40ordo/eHcqIjk5QkSzKXjjSbIy8ixDmbxNYeAGNmkBWplQPirOAZUkMCgYHu7TH+U+CzkROMm
ojTvy6FH7+iygPI3miFVKDHJ+BmWostJ3fXGZten8ub03506f4DactfAobzUQtM3eMDfS697EIXF
NAyYwqGzE5PU0LA/eF/8S7xgrFPgI48OnCMEwOouETga8u6sibH9ibkbRWaoDm7BZywlCOKiPsS8
5VfE3pmj3m5Jw2UAGvJm9qlPxJ6BxCHXB+rJgJC6xK/EE0QVhoea1nD46gkmFfnJRMO/Jm1niK9G
qazXpua6SR/KldGSb+U4Ct9l4TLoNR/1mEyDOtYJxR0OeQmQaXLsI3CPfm3B8znYbn3RGQuDfOa4
COMg3pBgA8sXhktIuC/rHJXUoBvaXmWmu+tjs507nNnGT0bIm/XTQDYXuGWeYHKDrL2lx3TgFHNo
dHdnw+MpCgumUQg35VsyJS8xjmJcN+JkmVK/18Z3L3oP8BZ9l1X5bAUESfQ9yRdOlG897Nr3xkT3
rSrKm5kk8aMXt/Y5IXF+gVkifkgi96XcGoGVbuo+sHfwlp9TZb9wGHmz2cvWtl4d5VQ4q0QlwYZB
dfpAm5OL1wFzzBzsFY4vjbNuZB8z9nOsbY7JMB+2ciwmwjweI5NZ54A5pSnnO6cuQULq5StJYsQd
TIx0fd1ERHYx8Iw6CTAb0zWpVFljsn64qwRZ4S75JUCb6grPwjZpaWNk9Fhr8xIPknFspSJWRvtb
GdylFX5VVtDWqV/I04ZVq8gFc5OV7W1kEnJgSeiI1EzgEAN0YFNwqUh7BeNvN3OC6bkDsI4YF5vw
emBfbKzI+EjieWSn/TQLAz7fFDBcs3+OQXqJsNDDah6esy7Yu2OIF85BtxsWpNNW06nnkfNqb9mg
jtEShV9vIok2DbsnkqgvwHFQmzYZ1h5BwyDeQPx7z0kkXVhJ+qxX0Qeiw0AGzyEHhdVgDycnsH/G
voNod6dXH6gwvjP4eNUaxs97Ly0vjA13tjWiCBpwOzuuvi+XJYaCbsi3VrpmbshTdALMGWE+0C4E
BOXQwISO4VO70aM1sJVPAJpI0USotVBjMizKjIvhThnHCXJpMpL5KI4uiQwviZ+8ByYZUp7AkF0l
G8NSd0Pq39vqQTmwFWaq+iKMjH15iX0iQYJ+HjIsE9/sDlpq31TgbhKtf7JSwaptD696xLQg6h4y
1aF6y9y7es6dq6cDnozXHjHgGNfvttOxs6IlqlCXYIlBblBy0Q3CGhdB39AsRuQcsTLTmPR/yoa0
Ej7PZqFD14iT+gDri7fH5D2Sbv8UlC20n8A6t16+tCt57mgdx5JbUAbNsXSRM8b5DyO3JCEAszBi
xHnu4CnAhPxe4pFZoAfFNaU3B9EkgK5zJhQVdSTkjpo3RnDKNPs7f+SjBEwk6ymCB8bk2SbvnG5p
GTSnNkgR32M5EuIb3mTEk9cUz07ONMHwmex3BjIN+x3fJsrfxz6DLjeSybOAbcZdK6KNU9SHZAie
O1lHW0kvzHHrFyJumEYFEhdcAH7GQ+LRW2u4Sq8p9OpFiLbWd7o72+E8bs1O5AYzCmIDyEOT9dZZ
/rtLnWH9wFg2G9k9n1WDARivx63wAA0lSTy0nbcRoOJFNY6vjVMe4IcFO0uHagH79z5D61wjwg2i
QlJg5d8mnbwbYhJT30VDXLXBsgvSZ9nRfnLEngP/D3zCe93OSdbuuHt0S+vBI36zB5gdKB8XvWHD
4uNvEjgeSRJ4gBi/GuWjlQ+vPJprzI4NokZiZ/oyw8tmdVvKJVzaFgk5fnqOMzauIHLeejpv3asv
vVPhUsP2MycOYdVzrLk3XUeDEarxMIdmuhZFBXRDVlTDN25Nqb2bcbhJbNbrKsXIohNNuSzxsfhr
K+t/6H2TLac2ZSOma2Al37TI/tGCK1uoQr/VQf5ANKqYHRfZxj5B3gONppFfrOM/qFKsZX42XKAx
oJpUBf1HbY5z9tQp7HJUIPb0vTWLQzzCPIQk9FCxzS59NJEOpIGqIzuZBEqQK+6qMugRtgz0bC1F
ZeFzUycjsaFevyxMJMimJDPPkD5x4w4lo1nAXlYCXWHqPHQoEgoXLnBgFQtSiSbCCyMONeY7Gu5s
6fbycyAOaEBHtZ+wjoq6uBUGnk0Qno99a7y2AGdIGA7Zw41ThMvZibettF4TtsBV7lN7V+XOULF2
wlS/Tzo6YdpQZNtQxNFWzyjiS2RdToojbXhuW/2RgWh4iLzsDb/TV/vIW9Y9x4aBRF8Dy10v8CeF
KsdiSiHV6zj17b5HFV+j0Enajcbpd1VV2FySSp+tsNTBYZMjie15fjRXfcY40o9gUFCvhWpXoS46
0KfIN43S3zukdmdtOpVuRbhK4lwTrwn3Em9iHiMfj1TSHqq6fEh8eR4xX6xcYEmMjTGGo0RfNyk5
8zj+kPv16jz/L7Rkvw6bAcpk5sXHxCckQQU0GWekc5r4F5lHE1ctpPfanMeOmlN4aKAyjUcLhyYx
LrTvrTT5nGqNuTGR5wPAMfrrer0VOFkxP756FJazoT5kdjYKjj58y+gvIVuHRzBrTTjS+C58TNtV
cT9cu8rvtj056cuh9mDPDKx0E2LcJLSSZTRYHEoD4ATJEAIKcjai1ppVo+dvAv8BW3XK3noGzq19
C7rornDbR8ALT2M1vkyCN4io6HSjnRNbsYFbHRHwLX0y1C3A1YnxFepiFdDRqgLVV9wQb1O/WZC9
VmONsT9uH2qdg1ZGF2BVBBivcqfdoXHfNDX0wIETBryL7NKKPt5anG/IwZh2A8TgQ2QP+IBGdOg+
UmoHbO6iyYvsgZ/h2cFbqKX5zrfjapOV1YNs8jMcv4yTOjBTV+WvGVw7ONsUyMWuZbNZapNwVwPp
XFmBZYV7MRLlqgLqv/KbgmQnJlKJXgcvmOiRPFudv1G6fNSdI3SK7uilnPoZW1GPQ69EQpo8JZnL
TZZl9O5Bl69zMnnXU+G1T8QOugc3TE5EbJ2I9k2fVTDNfQWM4m2UPrdMrTvsUImw7U0uoYPGQdXu
p6qLN3Gon2oE8qt2EssKCSnSVY5iRi32rtFfSbEivt0Kn/J8Zue2WB9zfdxpnUEGupO8IU9HV4W9
UueKAzdg20rT4IHlOmgYbEz4VDYA5AhZMm0IPk2wL0AI9t0lDMtLSU7ZXZX0l7EeXwim4FAU8eOK
JHtEDPRSdoG9hmDKJi1z1LkVbMhsROUbVsm3TivwqEu3hioF3KU12DYmBPXlOIKeTIgSrMFMRf6x
aDAzI3UHzOZbd+4IJF/kD64sn4uGzSl1BhadyL/D2RAvu8n7PnMYjc57SYJkSwmczHKnh9yPgp1e
4H13iGbzrASOVH4OGhvRiLP15gxfWmC7epLrQTfZ8x0PRtrQjWfSB4iExvRh1U+0UmA4oPRdpQUR
QAkzh5BaYKux6OE509njYJJyoVs7OffIDfGv0UG1uROAaVGho0ZJGwJKTHmuSVyNzPFVVMmdV9Ww
zKAdKkseDc/T4Ro0uyEibRrZtx9n5F9BaUuDsl+FXCA7SR5Q+Ku1whi+J7eU8PBOcuvy0JTV+1A2
zIZi/8OVnygl0IUX+0HVBUTU2fPhi0Pnt0dpcvEdqdB/vPauVq3zyiqO0EYJf1U/48hvV53Vurxi
ds0hqh7i1HigCUxv/+CgMyMMHDPZXL1qBu+sWb7kvB/E/D769vxizSjHJ7+p5kK5FoRMjP0p6GTA
ZRsb0reB1gzfe7M892rCcA3pT8jhrPfd0e6tHqt1vaKH1W2UU1HQoHMce+uV5JEfKvEt9t38LZmx
xC4WKGgb/caKh3ab97PZCXaIkaUgTnTz1hVga6dqE5fRR6FFF4KJYCYHCPubeMPkkgrRgps45dkP
Ac5EDzBPxw/tgCdXsA57HEWQj4sNTyqf1614a7gbXYafCjHGFhkbtlRaVzHAB9FVmDid0xRRiqL5
e661Eg8CMzDDGigX9IdGcehMGDeuPLnqmuZg5EodErxZZ7yONiHMcl7IUSXRLAScx5YIOHcdOcBK
LBsGTeCIg4CcVjnDsBd2Mu1yt8DXbiyD0d/lxHM9JxO+WkPhvCb869SFTXrHREkg35bG42Q+4/Vn
UoYwog3Lt8SkuGmqap1aMr/HnPdZlOIhTDTmdnVl4cZ/l6YdrX3BcucVsX6sHR+1KITFKcdM7A82
qRkmzVLAY6ggGmqTUoldVDfLSdPwHkzu0atCcCIkmO2cNGFRAcUOohIvxNQzGh8ilh/fyH8UKfFZ
vAEedMlZXmMYe7B+8c6s7Z3o4IBERfvI3mkdlNC9ezsuPby30zlRoLIUGlLW0X0lUtSidfUDqx5m
EcMic6rI2UFBaMDEyGbi8zZAof4wYr/QUyu/Z/eKt6WGoIoijnLFz1ZJajH8hSFH7g3Z0SYicGI1
MF6GN2IIXgfFIdqPu2PRgmkYVPjTqdw7Gc2YSOJzkxJNfjql6IQZ9GFMvE9NpbbTrK3RSgpJ8ERk
1nufRWfma8MinI/6ee20aO+Vl5tkcpXrsSZJtw3JyiQlBResLPbSh93EEnQJlM+x3A/Q5DjihmSW
uLxoqTTahLmHXdQf5I4I8pVPvR6lxKCqqOzX1XRME2Zhqc7URi+IzrQhDBP0KjT8bR4JeDNgqW9q
bNH0NBDtqkMfBGjK/Wk2WQiQ1zbt1xrAT5YTXpp0JoXKyEv0LeeJ0+Edpl2GVCmXUos9wkF7VMle
cvaMcI0eAUQ6+N26L85YKV3BuSaDDW/J4qMiX8OgexSVeDzjYoWv9TXvsSeFKaf+lrcW082iVBxq
1hqHCEjX61zz9tiv901SQ5txQ4BmhfGNPPW1VyYfCbXsYYYU+IbPu0+4cAq3jrms2vWhp2/ItXqy
qKOE7/Q80WV4UFiqbW92J4DI2mhwxHgp9eM4gblS5oA3CKdvDQDUlFl7TrVZwetRt/PbiIXqtYAW
lrZ1x5MeyGxZm1ypoHwcC3p5pNbeQaU7yFHS6Ip71E8WGCjC6J5rKA3fMwurHT7TFF35xvHaYOea
NCImACeRVuWbSKKegve2zoeGLgzNG90ZiuUwnPIgferrmAAOPXp2CJMByeiWj03fHFnjsJE53S70
y3OcxhDzy+aqZ9o4x6r2i360EQ0YlAcGud6KbGFbBU91U9+sNv0py2aWtOAryV55k9ra9JY+x45t
Hvp7V/a7zrYeEr4pKokw1OR8SGv7Jd77ZUxpuk9zt1u5CRoOjRxunWIMlH3k1OWjhQXV8OOLxihn
WerWEaPK2Q5gjLHSTiXAKPzhRKJq+8jFaJbBXzymiChWHPwZWBenBif5VjdCfPLAHrIPWlOcEchE
GePUpKnIsNoBwMtOKM9o5iHok3nNtDl7C0teuK6oNxoeqcAlucVCcrrqNPU2uDUou4AHS7qDDgVP
gACTpM3WKUQuN0g15ufphit7b9KbW7VFd2f55fd2DB1MacUtk4hUtEa9FRYtiSos27VJJE0ZzOk2
PCjU/96hj1jHAA8cCqFV767AD6aVlzyI/G2eNUx/XJOKcYAgaGkfnI0Q2EygFDr2UIt6dIOoNRJU
/loXyyeFVzEkL4cmQMUinrfXFoWh8pOPqE+jDdeMTp9AL5/uiIN1Npajd4u+9u0nO00ezSbBu5wk
EGMh8LkeiDt0bsPCKjEFD6NJ4WKl9sJ0GL7p2jeFCJICv8SJ4n/43Y3rXx0JEzsKTnKruhrhnwDy
JcnVq17SLrnXilo/JnJmuQ+0DGxJR8QC2pVJuApB3T3icsv2xOs8Em7lcAikiHB8RJNVqSHlq79x
69BDr9CcR2EjN2R1VwtfxmrtF2yrHi1GbZcUmE/7iUMOaFdQrBmH1iYePjvPHwFJ6c8QuOo2PYyF
AxrBwfdLjKTEu93fG+p5ZGkkP+bRyYAqY/6GyEU4MSAumrm1S7SZOczdi0lsfDBhW3vGCemqO1Sd
fu1FjPeqAnPjuemT10p/E/DaKBXkxiZIl9FOoU5jQHa4xj0++MF9M1ZkGpjhybK8F46TkPpKAKOW
TrBoVGEiCjNBOfxIe5rUkWBUqzZzQK4ktBy9pNubOHSZ8eN1qcd5S2volXblfEbSPyojKTddQXL6
oDsLG7bUcoy0E3XqR2riabeE+xn9L5LObLlxY1uiX4QIzMMrSXAUJWpm6wXRalmFqTAXCsDX34Vz
H+xwONrtFomhdu7MlWFy8fk22xWZwUsRsUesDY2umEEYdNdy6BWED3uGoMvmdQSTkHPj6qg7Ka9V
BMe5wcn+sjnNrEM1cTj0SUTwgFbJPgw9CJjWTvY8zIplek9mng4TlkTAd5iH2nnsGbZL+iU+Spu0
ksn9h3PG/fRD9iNZTswyoPL28AsP345LI6E2PSrggBztIkAOt7wdbQ43h1h/hlpEISGEgmlxKXVC
Q3BSV2M14EG20NkXEocjdcRfztJf/Gj+E9RsuHo3PZNS3U21a362PAJMCxDFgLMR+fzYGf8MjE0M
vwXkOjUQ9Zh9ix/d8hGMiv1iqGjvjOhUwC2DHZ0qQMMoa9yFS3PNyeqnviTXRZRjqZvdUPEqDAfk
SI9fx7r3jzOBp7Rgx+5bY+SHQaU0h3KkIxC1sWpQXQtKYTfQkzgm5PXnlDT1rqa/FmpnfVLRDV+P
ffRnDEEBUd4M+wt+Z7kvOY5Q2qEBLBgMNHa97uXg+ePBGbNdGhBP8nhgVbh2d/DovEC9BjRNE8X6
JPFWxm7HJ+KJKtauioeew3lpyeoS5sMBLhgqRJZfsV5RGJwO0AvMjEyri6oRAvWrBhK0Fo2Yu752
n7HIbGwQH1jQSjReNkkpJbd5BFZSSrCSBqR4Z+p+62z8ohCaT0NDXa5aKwMx3nrEWCh1XE292NsZ
AGA/uuH0k5nFbRgkgMsGYnKdBBcYxytbUB1az3idZaR347p177iSj0xDB/oF9r1P+DAxkLqhtbDF
VJFJe1UiN9Ql88QE/YxrLHzwHtEonstgwfM20njhS3UI/BHMGAVWNL2dpKK2lPGb9NtImUPQH5n2
JlZixn3EgipyFpXQorN4pnlnS8lwTMiBKbvAEDRN5By19N8qbb2mC3OUweGdz3hbTWlxDKv6HTG3
3A4J+lFLjDUk/GkCtJ9suD1LIT94ywT8v5TgfIC4CaDvBwyh3uPiubBoAL07rUWArV+fEkHvuBfx
vbr7kCBHbKFnkeY3NyzUqBHyF06xGgx3pUJ5DLvx4A9/cjLi0k7GqyFPgVbZocn8OQ5TZo5ioB+X
+GTWpyl5cujhiVPcxh4gq9msZFYLtKS2jkREmc2k7GCKzx8wLiltGNxlV9dDswswau5Yn59bxzPi
UEfLTisygta9DyZxHO31xK0uo/f/CM/iOEfqTjne0PATjVlgwqPhIKU6Gt3T6GPsyv98wvx7rLnB
Ng2qs4maqU3qvG1sH0XHqxrt8J6rV1kv3rGZW7awomIMIVUu2uaUNpL9Luv+0rwB5ym3TjG4WxBk
NYde5EPaMYkSYpQ5mChzfLNpEo82iwbWXn90Y8kjculG5QaWkVTfDE/z1aUdY8VX4gav9FQfXS87
ZeNTbXFKWSvOwdBYc3deeUYo6VRtnMuAndxKbJpHzTXBUVE2Nz8LvtyOgRagvaQWCXq+hk+DTAAz
FN8Gm09kn13qGPcisVZZYbnbVfgN6flEmvOFvTMBlky/24t7T32uFsFJWgkw6bPHO0X9k3r5rjmv
oWS5b6rtyIgL+TtRU6lc+2FVWXsVPLrNT4t5l9lIn6OIrQtSzyfq5ranNyOqfR7advmYBCQ8rXm5
sHvhfuekUY53AnGIweXz+sX0PHvQ/v9yqnnGN3JS03Bc15aZXLit5XxWaXRDjN9Gszfu6LncED95
6Nr55shB7ZJ8PnNHfFjWS4eLwf/AmUFDBNwWHvUgDaarl44vvqjfsyF4qDJNnuOE76Mm4N2/cNiL
01T1WzOicjbXv5kejG052K/J8F0LTMjmf2J+Q4mwt2a61Ftigo9Fe/Ei7zHkIUYIhRZTtlrFtmIH
yiCQvqHPUGIiyCQutAmVOGDHMnnNBf/QNmSF04TNijTVN4PQ+AAsAjLfcKsa+9RP+bcnnTXXT7G6
TF7reThYJcJyQIJ7qxNOIMXr3PIcoysM5ITmzJMiJBhdi8sZ0Pq6h/wKnQxdOjh3LRsUyl73IvRP
TjTESwomiYQDBCesh4H3T8/eC3itNh48Wo0GRs59V2Nj9XjgwxG1fS6z3Jc3ZwZrXEClFUN0T+Xy
kXnGMbWnr8y0zn2PyN4iCu0shz3aDHGR4K63b+kmie2ujc3OPHGe5dtUJXlX54uWozveC07Ww6MT
DDdzRuPu3fJxhrVO/+W3lV5mR61FpfOOPBoDtzq4Qv+irb1x87F4AzVAt9dJjcndkAYgar6KtQPc
R21MfvvUMLf92F3aOXxK/ezFdvlYOgkOU3JHpAWhqyXl6BWSS3XNU1e+pC7nTqHk14B1pBzTP21Y
PnXC2Y7K31tGCrDf1MveWFJedJynPYsXDSl5iFnMHmiTLET4t/gZBodzcNN52zpn8yUa7wFfPEcx
V4MmdzuqFjj184m4AWiQ8m8vqcWZ5RJ3vo1VfLSvasSKMFBfwAB3bU1yVBRVPpc84dnKmbwJ7B/Q
Bobk9xO+c0hawqAoBDhZS4LpGfMYZ6zYRsnbml3UxUbEi8QaMQn3an7vy/TNgvbB4YS81lohHVIf
XC3DSlxmEsyjm+WUYzzM6mGo5Wfud4fFQ5GQi3HjOL7DG+jxhPFoKRt4NE3Jn7Rf3keEOvauYBHG
5rdzhhPPukuWegwSJFebJLkVHvyv3OM0Ugpeh0HFb2/8a681BaPdQFA6awK2f9xLG7sdNAaN6gnm
gRX3YAsA+X/Z3tBs/CX8ScCumhQSOSXldEuARbhftTugMn1d/0Z0WAu3OFmtohEckr254HqvRljt
DoXATsZGjXfRbnAwsydF8gjp4a32q/6JftFT2vO2WyyOpmF34yth9SFbDi2rCOHN6M4+jWI9JGG2
nRe/7b4wDLfHgSKxDVTTD166PgLKq1Aa9bB2plg9Vn5mPzDLsxWJmP1H1v/9Ml0T3iIiSe5VUPMi
1ubfSM+PedZCp6QJdWPUmXlsJlq78PxsoklRsKzFpYNDuQnKsIwtayESnO9lmPgHtARzC3fjqVH4
A/urbEcgsCEWDho7wlVbn9of1NVx1+uZ27XLvm2C4USs81jq/lby591aEtF9soY7iLHPABLgqbRT
3Eh/l2V+mEyDkhmRhdvAKc4CeKE/8O7wHVSVeirpS+MAPczfUUKVB4nPfyKC0Rz6NNYDw3mTnQmG
TFnYwqKvObUpRFFDv3kbMTjvu+rUutBeUGxCD3jZkqUno22uuHXqvWOnSL40EILzCqMK2AuJsj2V
Z0+A5hYmvfU94Q9/nZ5jThrw0a2/F961rsWm2c/htaYp7YCmy2YCCVEZ7p5js48rIwtjq6+Z9ear
h1C8lQPc2QQfG8IOfbE56pR8FhpPWJ9qFuSG/a9J65+CPU4e8gcxR24nuEFuZv+F1mQx5hRvmVm/
jIUfl1bRvXl0WkhVfHUZsB65RH9D7msrVc5+7D2IJcS4/fbTrM13XyTnqcJKmWFEeMBPwAnNEO9R
Xr+6lbFaiLj/XTenGap0vrUQN95x7w6jDC9bcoAGxgvaxchZwBnZR/D1eLKvpiPBpsK5qIFTRefd
3G3P3cij0jbWvkEDg1comKpwgRY1w+JgpND6U/bCwNH4XFlapjpOveRZ1/Q78WoRZAD31oD+JfmC
FUgW1UhKP4IRBQXDlUPanaRFuRWZeVpM85sN4ne2uEyL4LMvXpZ+VH5pncAiVvRe4aiHX2xde6s/
mmL4JrO2HJZQD1tvWI6WueQfARo363I61pLHKUzo55HqPYeyzJtmzIwTt8bc8WvMrv3TzCkyqapX
mj9vc0akpkwwyHgEGODx8KK3f6oqsM9ymO1zY6RWTKj9B3bIwaWhGwyW+I84JmxbSTKfAJCzZMBI
KC7bB4QKSmFjKsVIg3eIep6m4mvWuzQ0wyubYLkrTbfeNREJeccojxLhCGW5o2wzvAk75Ki1/q0O
FiCn/Ywpxn+jSeJao6DsS9q+HqmkkSdSpTfS8+yjCVBszdY/p1KcwJp/LlaI9RAI6KZjAs7Hxt4l
o333w946shISQyiuSzg7V6tZzL1HPTGeCutJdi9By0qKSoto2ja6tLeYe2YgEOE/NivvluAQFja7
LDXCK+zx6Dp3S3Q1O/ncZ7DdLFo0yCuZxzScjLMxmCfVcLwv13qbuW9ZHJfWkQsaPHzZ/3bhcrOT
i0CwCrrmvUWz3sJz8qvufQyL54BA69F15y8QgLTtBPBpAc6L/aS/QabOXDsULyalHXJpDg9wpAoR
3L0sulGqtEOePzuO2Mp+uGbQbiW2ULxKm8mRzJ/FvyX173wKD63pf2MmPDvM3QyH32HfcK6zBzqg
zHQXaeN3Dv12tyYRNKyKrdBLFJOZHLf2wE6zIeLkB8i5/C01vN/IBH4HCIMXeA0Mp2v+UInGCBH6
3w34m0g3bEfqhOqE5OhExkn4LDjCOgi55wsVj+ZAt33zKTjzVDZj0lhieOoP4VReUvwOu7TOvX0N
4jgAhKF85/o8Ovlzj1NdKMBl1Env8ctxpGjcH2DqWCEwau9Hv3/rkuXZyhXLWY2e0hicSsrxrRXj
z2LApjQSQQOWjQLnQdQq81cVYBXykZlVfjIQRzc5P14WAcIOqdIJKgJPUXQWbUDY5gBAtoumixtw
mLcMm2IlmJeiw/mapCO+hvCxW1kYAIDj0s0CDOXM7g4dZoJWOvut4Hi2gc69Sgp33PRYHE9E70ju
pPOlXSM8H0C+3lN/FVlXqFFjRS+kygBhNGdFmz1GzSe1EJNqneRZDPbdXMfUZhlhVCcFwXo2sGUy
U6bdfYrQuE7R8E4NKjwew7GRoZJn21fvQCZVXCXphgIKwCxFe9bGd6LBPzpmvQ1xgB37yL8MJUG8
cdq77FfntUsJri2ahD4Nkeb2YYAwWvBtU/Lq+f09ISIecICQdXIvEzvuGgMWmqQlhok8J6OwbTBT
ZM2yLelemBP2NhQqsgDEoBdnHv1KM8Y6BzNyYHGnB6V1b2EDcsQiYX3PVnt2vcRCPduRBsppsuNv
WQvK5gS1/CkLa5wu9rMnjHd0KaipMnss4N46A7TPxQ3t2GsAC9S4lXlBGH32L9QsOslU8RLhIA8r
t9qaI3lEWUW/KxKHYOUPxv/8ao7dJivD7WiwSmkqnvE+SBJQ+Shx/THrurNDkSC0EaPnYUL5A5sz
gICm0u9+scC2a8Yv02A17pwdO7kTmP4VOGqwDFxqH6KkzdKpb3xwHyNwBuD9R2OmJMUUxp+sf1PK
vg1RuPrRqR7iukc5Qnc1Zx4yzG8cO6QHmoB3VRxAOCG34ccGOiE9At3NLWyL1W5xGefy6gQRYTPc
h0NNro8HC/nth2ThDGf3IiNbz2giuuQwuuXFTCDhFzLgOqR0fZOaoOkj34kOnuujjyX4CmtW4hlm
+zPBrXcb6+1RSfZCSXVyw+izs/LfIvmaTXumYNAl4+CZv176a5PCzsm5k0zFe5cE/ZeZ4ptJGuqj
+K6eCB/usrzsb/VPzgLqYeweW2C31OnN98gEUxFN7rdpI47Xfk18w33xKImL2uazkrl70RKiNNsW
bgq2VlsE9GivszbAghFw4dIAuu2lG+0cG9UvSWAnjOWwcVrG37FGBuAlQ8Neble7MIObFc7DL0c+
jGmFWvZJU4680YNb5niQjlqQCQohRINEnQSXmbCGnL6CT1NiGXB6BV9dTXuYRaANkxIDM0RNyr3A
mQ/80VVytkPFVNpT20R1ZbN15XJSdQX1XRnGJe1SKPk0w6WWVcdCJt7O6dI3p8GgRDwVIjEOsoOa
UW3t2mRiTYJ4UA3M9db6CoVHN0iCUMrYKiTG/8zOq2tlFZ9g1prtmOnfcLTWrmsKeWHxbdwBVTiE
U0kZZU0gAO/jFImPRZq0oXbtTQOx3CwDDrQUXCrhjYGuzK49SJe+a2R/qHoch3sg0EORn8xwDF40
PsCIHb8bQnuqjNQA0h2nk6CrAHkszVX95E82u8hS7wZpAFvW7bEUz8Qf5GEJhp+R1tHdoKwv4epv
nRHYj+YBC4uN8ofo4hjDN276p6ERD37p/C2UN8UTFqCtictvykz/nMtwP9v5XYzdj/SdO/zaXTVb
Lr7HDrO5d4MDvmMeUtsK8p1t02TUL58jwNJ9g/VCdeG9ypDy85S5WhcfhGnxBTbde+WpdBMRhelR
+M5OV71KQL/sgJa4UOkfPl9vY0LSY0jiF+Y+TlIBIClcY0IdHRYNLv6EsVmlO6Sso7QCWCszrc/h
8sKMbo+K3SyHtAdFinwXmtYjVmTJ596ddBc1Z6MNLzJI5EH481dejNj7zPCMRRNSZ+jGDT48GmjD
S27308F7xyStsA/9CQoU42Zq9/ohMor+oaA/cTM1ZA+1zQxnpVEIeNmI0979F0UjTWOlBlfPZQH5
kD9hGn1ONA8MRbIKJ/410MNw6EC7zoX37qpBHL3UKrYk33Z4a8WDDSqQlw8zbuZ56GdtxAyJ8zCT
CTsOz/iyGg8ON9r8FiD8heZhmHdd9gBk7D+MI3/r2rmryEfj25DEEFeKNd6mohr2yN4+b+f2YQIJ
vpVcIBt4tnSv3TuhAsBSCTmhcCeN8VuTScZZOn+SQiMA4iXgb0wEAFgECEsWa6uMVFZZpjQ94+4y
R4+p2qVaAdtkE7fDeFuS8qWzFrR62H2bNoqMba+wNeiVIEfcpKEcjl6oahEPdTXyh0V/6PhNS0xk
OxKiGwau+QFX5VYb2XLs+AQt0c3HIcBurzGf4L8C1q3M/EU1SFh/fOieD65kh98a/OiuZ/917fkO
kwp4O4yRyp6ZNAPWSmh/rKai1QnGgwCLEipYXkJ/WXnQAVn7zIVyNnlDSANNz4OS/qEi1xdnBj0Z
qCLGdPdf3ouzTdPbya/+pKTXHj2rfgSp+mh32jtEknmTQ4B1sn5FbV1xtHP9mtp6biGMrol3/grS
vdfzYncUrz9tAbvvpnX/2RX5bahAYds4MOrmOVyrZad6eFnq+qp8feYeqQ9o/rTystMfrhFlZt1o
fDi985EtLW0wIoyNdIybcKlin5Dwblqy/sBcQBla2t1IpSU7+pgulTToC8EJWL7g2qasjtYNQ+L2
tZjhEWY6olQZLkQ/fxuBFbrFvC2r6b12HUrkpfc5X7xA/gS9MW/YlAMnMMGKTgkx5FRkOx9eFw46
5krhwyBVSbXRHoyYJHFffP/a1c1DQ0fBhkc384HiYvEmB+JI3REb5HeTTkiyjT07pi04YCNFjL5P
hCA12xmhsIWijyjZ8HDEHIHAzR2LF/+po6r7VEXlSx6omJfpl6lo8BxHdnkZK7dOJdel1jc5j9+O
539QGfzlodKzNFe3MYyXjoOji75Kuy1Mzql5CihhEyKAR2wAT5NV+h247RFzZLB1TB9z8xjenQKe
41K9Wm47kbkIX9uqJKWpi13fgjOxqvSriWqxl6X7otPybIz1T6XD1y6qQZZ5Z8PIYGiX3LozFjQQ
RpDnh4vWetpFBpJGjcAWVTynSanyteTflL+vrkFznaCafSY4/xoMF4Pu4dnzBsnDKj+PWpFvp5/W
8Cfr5LPV36Sue8tJd/JiCt7AZBOZw+9Wa75xuMcbM2KLVNUeGCWCJAgzGL6qCfpf9NfnWEoooJC7
lnajtOBFE3TGf63l+Qc78LmqAjqDHezHZWY82k2CmojLaStY08WpVZ8WQSV7nnCoLIcff0JI83Kb
7oyZYPeYegc5yzew5FA+23fWmmM8oi5WgwWOHoln2wYEhHjcrT1W/h9DLxlb8F9wur+B7S57/apC
LzjMyUIcfgiP1ogXeLRSfxvU+dOwHHh3s73KnzJNk1cSTVftUDPczoheqU7jmVNEQcUBtW/2A3Z4
b7MaHnXb/fUlVctpgj86yd9t7g3JtYw+y8F7kCUOJv/RdDQ878bGVcHDJ4l4KTI0FpmtYxtDb5f8
5yr5GOQOg55a+wWMJ43tANLtoYiS+RE1kOwmnmPwRMUeQzYtG0PBBomdfjTDBK/ZHC8yGY6G17z4
AR1Q69pqR+3oazASmDQW99vlTgf7LB8V5MbYWsyvGa/5bsT4QYfghbn3q2LbP851u/GsdYSc3DOF
J39DlKgrjRQ77YiJVaGxS1IUH/wv0dpFVc2UwaZtecUYB+9WlfOK4mWaX53LOfh9A+zLNmDHQ5HV
3WqG99DqUMJZf8P4/iTw9NiMM//sw73ye14ASzOQ2i9oq3fzEA4jhcswkehcgdftUYcrwvUG6Kvy
UNHgw5SD4ISuTigELmFIsNEiaebMlr/VYUBjNVtoY2F77WGOdyM6pHDP2pQqL/+oQnZ2fZW0FHfO
sdvrbxdnG1tfJIe0r4+gT9fJXc67VJv6MCXOW2aYnGLM7aTb9JHOhRbjA+BwT9gv1nPe8hzBOv5N
q0ashvEhDTCX48bAdJM+jCFTSKUFB3Y1HOCscw9RsPfXrcO7tpIw1sYz4y6Ql1qHbDuHaqfouu6h
JfKpkuwORH7RbG7ifIzoy1rF+L6oHtED77MGzNg6lGyFpLkWDsXbAVRvVnTnGUckQSww5mRqX4vs
YUkCNkAWIM98DlAcMMUBwhVAl+uHKezmjcuRhELbL9azzxSk3dywJ9zhOxPPlsce7y5mAOasID+l
0RxtWm1eFk/rva6pO5NTMseONxvEVNNTknPDRVlUMCiVsafa+akBOZ4fExEY23YtgmvsRT3itb9S
ud2cTEg11xA4175W9n9LO/tnMbJJSUzLpw2QPk5q2MnvmYdWChaRRLtJpdydxqPVGo/PFuRetMtl
xIGEeheN5oX3x+FoQLQTIgpPLBK2nLuzw6Bs3MX552jSG2EHlDSxfwOadPc1fVoL7xlUs5eBkLWc
EK+zSoyYg4ji03gRMKeH4cnyhj9jwGspT/ozBZl/hz74YBYHeeFXvy0hCTLX7la6bofXwr0mavj1
qza/KJ3R6WieasIlKK/021hdt+snrpK50Ne2IbQyF+NtNBYv7g3DOsqREImlFNUUiYMgzHzM24Qa
iXxJcMZYu2FIsWtYbdzxCeCTfczNlniv5s4p7AUYbB+eRg/9d8DCv0MMJPcz810uJobFQY/cKRLH
BUaBagQanbUWTwd/QN0QZ3d2H3J2dV0CR7ZCdIvTkrKZ//3N09Mpsbz0FOTef2Pa4FDGXFUaWIJB
H6UXhlveJ/J/fUnOR13k7LFXWuwieu7gxX/oc4+O5EC8Jm716yMlY6aUb43zx9WcvqbWpLLUZbUv
2348txYnw1nmWzcKJA0c5Y+YW1gwa6Zi6KO9teCgWoJAxm7rBgc8Zvys1K1szIQ7u4jCnCBbMmzY
vFD5MU97U+gPRXsmVmT4WXUZZIRcepwAg3fzR3/ej3n0zyAVTi8AxghgLR5u2PK76Ui0GUGN0JSA
tx/q9jJrbHJu6JpU2gNho4U5Fm1u7Midj69p2px/5VjxDudXBfXaTFjY363b0Jf7ZgeKTk2XAZLZ
/qvQ8y+2dwS4kpyVwYz76M/Ac8yw4cLLynLrWt4focqfJSV8X1XWFzVhu7DIJwRi3rqUqBUDXp0m
X66WtgDTvVSYPHf1UCw7Udv7WVDf6p0RuKxDa3IKS9z0b+i034VBH53ucKXTa6K08zQJcikYvLwY
zzgYIG9Nczn+V1UGRy7ySz211dlz56MFyJWkpT3GhaYTa5BOH6sQw8vgfUSwMGK/buHvYYSgraWg
A1VTDp0kT1FmnKc08eNgUfcwZwdTGFiYG9wfn4M3YTH0DHL7C3dbHzxEA45oa8GY6Gfyxxf9C2ow
fpSC702jfgizwWL1QIVvjEPPvjRG8Ybr9Q7YCgNZJ8jx1wiENdPK1uApqTITvqFxzTWRYT5tBm8I
Fr7TjofUYUHjBc7jZPP/1FlzN0de7RMNHesHNfCwYfh+96bxUgnAHvxHxcY36UJaPACTTUoJMwGC
t07Z0D56DtskprfhRIbD6rNuB2mLAx5hTUXeuoY4vyXiQd2a2ajDNET/6qj9CSw8ea0jaR7Nxl3l
Qc9O/IgRP3mrgko+6OWyDJG/cYR6aa3yA2cBeqnlnSp7Gs45jpKgsIwL5cKvFeD6mTeXsuTIjBxe
4A5sWR+dfbjjKCvUFeWBf4UyZymGVkHxYS/qSxtyXkwqbPRGQWediH76HMerHEaFFQgv1SyW12WC
GlonMoRoQOuyqM5gTYlOFl8CElwFYRrQcf4e0ZUStBhxZoXTFzAoif4ZflUzDYQHTUgcDCW7pZNX
k9EHKvxk0TNeFbi60hB7fIS7pZNoxmEPtpN+Lm00hzonM+z42bKdOvnUBu2PXRFqmIg28SQr4Hh7
5pGiBWhRaQJQn3ruczYv1bkEd7xtl1ltUbTKy8L2fcC7GNbOshf6OoalZvfZHF1r8o6MV692OR4T
RZHciNPE0+LX94n0wjSmjED5H5VJwdc8dTg5EoO9W0lRE+ZsUsqptVc6N/YJV7hrzDfIxLfCQLKf
/A8OrsTKvI8galzGWfTHkV1/iluFjSo8utZq3UfVkr/3Z+coso5Gg8jey2rJD8K0+RkJFW5Ugu4a
WR5ZQn0KG/+Dpuhn76wSrpzKNh/K4MwThHBvcxZoSa9i6MhbFoQx1NTS2VWs0MgHPrN91+ISMLMc
HXCMmY8x2xtpurHWTZ2Yx68KjLOZuCUfEYYju3h3cEnjMjvoUZMPpmaGFgaHx5SE4D74AS7p6J07
N3t1B9/AAbGQPyOMJOYUWn5kvUm2c9skSr/7tTlAvouCoIkZRjstSIGOZXAdI+87ot8YAk8QTDfp
whtrkJit9lfIFGeHP71aTXTWPfwbPJMcw6E81GTgt1PBw1aC7qKom0hSluGOxg2mB+ALoeccJRFG
nOr6aGf0X3S40THXsxej7yC3qV90/fljSLJfr3I/Vsqfk0O3lO2yNmf4+4UG2dQV48UYKJRJiRHP
w1/kDP3UN4t1rDjQm/wAt5RDJxQAhTdahJBinN0QRObRCZ99O0eNKszfaQqO3QKVy0iganW5vrd9
1BzNoXtGLwgxQGZXfzbLY+ZEuzYcmMrM+WFI6lOd0EBZdezN+3AxmEkBYqMvxwPvjY0ly+iR12W0
M2QCWVu6T9RY8R8j+G+nmuai9Ev0477wp+5EvdIuT61s30nHof5neQo7HJ19z7RTcGzNsGK0uFhA
ZvAiUIBx+3niyclzjv5qAPOo1kfRIk7afWpfau+7cvG/QH7YB7gSzn3rxmnidWd6qsGl2Id5Kp5W
CVV6vXco5s69YNuinqOhdGTp/QtrmIA39sbVuBtEI8QrEWNsQ6ZV/ElRiRrTukZ5jniIsdJ1bWRd
3dyaKPworZEDfXqaFv2KiAcAVvfnwvgI6IlqV+q7/ZvZExYeDuxV2Z7kGt2u/aekDs4TZnijt298
1X/nYkCPB6bSjtBr2qjE5N9SFpK66lBFIG9FwoePnYEzB7Ne1BNQtHS4N2ilQ/QNaHQi9bxZFEtI
Kx3/Roh2g8EtkPEbRItt7Pw+SjGml2BXJg06ZJJx6yK646nMT60dkqMcKEYcDHyhhTv/+MVXOzTA
+PXyAhrIQY6HFCENnwsW7Zl20X6vtUso1TTvXlfeSoCBrAwcjjrGSLNTAq7e9RlEa+qjKBfwstgi
bLJITNos8LcyQloK7CnBKYcdpZve8nTly3uH9eYbpmwXFPBUiAhhJDgukTjMg7svxvksOO9zH8/h
oIm9sqGyAAHpfrkVM5MmDZRsyBAtNrbsefAb6lIq8b5IThWROZM0T3nmVeHISsFc11bmmO7jVw0h
DjUDSI9DnVLU90DiZ674oOFEabr9VyOyu4PkUlEzPJjH9elQLemLcvlmSul+RhEnQpg1P8Q+QUfk
pHByzwGzZ/oTOyQSmwYGadEjsHLo5ps61knBCteak4sn1V5yNDE59XD2T1+kQ0+ByeVvaf3KMbba
tJJwJJ0lFu1MAG5oibQBY6Xzvz7JDkEY6O1ir7H4pXgTiu4gGtTvoRXsCL4+2vBvprJ4z5iF0xH8
CCnXhY8VMy0gEzLWhyF134KJ/81Ikn6i7kMlBGoALPMiNnaUVpJGUdWRPpmb8BzNhZn9BGP9nrv+
bzcZ/+WrWj5xAL7UpsnjsM37h3qR9FqNAy6lOsSdS1NfX8zXSDHH8kTD8wO0oYXlik2gj7X3QYDi
1AksbMrkawidn4CKp673SeSjVosAEcVS8KtS70P8qYJ5n7XNfYnqA9f2uuNwDAoaQELm1uDHdhlh
0Ioy+qKt/tlploPV2HkceDx2OyN5EEb/tEAojZ2FDaxi2N9gv0XCXGLPpmB25EZotaCGksnPY2bf
eP7Fdf/aQfNnaugmKAzEm2I8tFH6KXOsTY5ZxKy/P8ZRYmrmnDhFmLqDC6uUr1xYcZU6HznfwpS5
DHjIkVtGP+7w9iNncYgIQYJfcr7TgrFcK48MhJW+EduNLTVSpSVGKg8cvHLTjOnIpPG1aJ97ZZ6V
YSb7Ea4jpdLQESMsn2li8cTDNqTRBE++x2JAldxARoANw0yvC22bmzFQLscqhkerV+HBWlsZ/o+9
M8luXMm27FT+yj7+AmBmKBrZYU1KpChRlauDpRJ1XWMQOamcWG7oReR39xfpsX4/Owr583CRAgGz
a/ees09o9dEhhjbvxTTqG5bXRGQ8OXFN092WxhKcVHh2qhCJABVIRzdkiYHLRRihkpVTOs45r4VJ
Iwu/hs2p3S5KzoyqyoFT6ctc2q8Ca9sn8sUNH3GJ7pV7f4yHV6cR+dYMobkJUW5lF2HEn6ccgNHF
ti9jeTDT/m4wNGxWeT0u8hZrrdeN10lU0d/AI8QJ0YJ1FKIft7Hzv5ljeCfHkvY0qEgqVlYZFy9C
zVgxYsbrxjdzXY2o9ZMUdtYMtlEjwmJWphqVKNErqLScWarYPIS+fFFaCN0gOZCtsgvGEF9cYzNs
EZhx2WRB2f3QGYczn2dYIZP9CCmVUgnTScv5hTIBLX/JoIoGsHcpTKryVAPjXPC51BIUJuvMZiSh
9hBbqCs8OaEDmr9JermaJwKACoaHoXIirIycV3H/3urzQIgPcWdP9KOKJGgPRTisTTfhOhSUSVbo
l4eaos+2wm01Uh6fEt1+zLQwvwIzli0PTUtBG8eaXOuRuGkyQsuZz+Julm+lrb1bHlneZq4e4Xoh
U49QlWGWSg3LORkj06nWv6mDkbDGorwHRMKaZvFruk5G4z0iNC8fSQtAmECWpwi5xRt8kWTAoH68
qshcwT4HEE7lzFw0ZX8VkuOfU+Cvn7InqzP3VRjQ4nCabhsSSex7jNT6FDekVOLEQRYWD1owJKUI
lVGcPxcOIYDETpIkXgwZ8hakN+zxyKGiPQR4atj8y7QpVUfhcPk756hPCXc/Nnn4CuaiKoZzK9/1
gIOd3cstE1dmR15zSHJKso7A5LTMgZowK6eNqbroRitoCMrpWnrDJW6YqgxpdN1ImRAqciZdGQ+n
y6qqK/1Rc/RwMxAYEA79g/tN0Q9Ow2BdT0JlG0ZBaNGiC5RWBJZ4WNZWibwhzCXd9pbNjJ46EZzt
koAoZhkVjbksjrPFg26gJMFboi8LR7wS58E/B92NRa6Tq6FHCQd9gK0orVzWZogqBciEDG/Z2psM
bTES4OKPCPLDqYhXNGNQdjBkm7x+q+sD8CGfISEJ1dFCKEKsO5i9CrfKdjLtU9dzLLBzI9xjZ+0P
lZC3jobsq/XE0UVCe1GVVCtaqsOK2BuUen1XbOpmHu3bBVNjy6PHGzOz12R401i1uiqRSRLtMiwI
0+3uic2pbyeRr6PJj7BSAX01BgiYtFjosdnZW11PEt5S4VxHLBe3Qd6Doxi0c10Nz52DCc/QwLW1
rJQoCMwrz0mN63EKkOeTXEoVSlsbtAsdNw14o9V3dHs6j4FAWGeQkSukt8h1f3h2jqyhymuETb61
C2zXYsY04Yuoy70Buohsrjb46n1CtzMQEYtMAqsikfu6CCPxMHYJADUM8jS1xH5qxu56DDMyGkN4
IMlUn0Q+OLdlIe6CfmwfDRKyTDKPn4Qg8NW3UuIV3FctwvFBLQebsnL0hWF5iOD6iJjfvMPfa6Rf
od4TbIkxth1bZn+YahaTHDhg10MYEY0EwM22kxUKDPNBjcZjXybGsCR/lqoQGM4lgjiwp81Mp7LZ
uaIju1OjtW15TXCMfEK5XD9YK1srfgTEaWmT8I/MHuROdt256tuYb4IfGqQQxLHInLXKu85Kt1nF
dV2+5ZTdFLcGYVI3EirE7WBZ0Dn6GkYw5TjDBhl3mxJ3BvQRjY/EyKmVbI0WNEsGc/iZA2zQklsA
2MnOWW+yoKdZRgapuDLH2NpFjecsIRmfCyd37nTp1acwksQfmgaD1ZAeu8jqQxEgFe6x0hxEkr+S
IFndZmghcHiWNwhg342EIpn6kHO4Y5Y3IfvPEglVtwK8hk1KTGt6qP4eI567ahAQ7El2eGs12z8H
AAVXepnpmxpF4jUwoDXZOgYNIr7Myt6xiq5sTFBLzvHuKf7+tRKXAX2NB3cNb9A8Wp1w1m7a22BO
sQoO9AMucd2Bkx9mUTGoMTleLLN/R5SNzrQMH72q1U4FjPY7OQGiUZ5z6l2McJaZ5idTZxclrdGx
4Bg1HaVGGO4wXeAsyptdJiuw7DMYiDi5J1006TbxWnnSzAwNbFM8GZW6NDllk9Dqu8kPoO2Z9Ded
0Ei2CdqnJ7MWt8PYXGtlVO2GREvPUxXCJ8lOZjAIBqR8UkWP4WCKHHtrOVhylPdJ5+GzGWPtYZA6
LBSUsuvBwnOfQDW/Q7t3R702PkjASeCbAlIPheOqq3TSWR10ZBINI+KDgo1LV4gGjqyd6ia1Jwa4
Kgzf/Kq6CTJ/JdBgPEU+LpV4jKZHFfL4eEEdAWQHGkTHxL3JWl1tOlmdHDLurmwnoyq1q+pFd5td
507t56iqra1sbsssOTVp190jk1VLS9P6neTUUfuDe+P1oNXBomvaWN5+/6EV6PDgEd/kbnof1HF3
YcHvLrXAnAZva9+DjXHyeERW+c8vRkRdEiWHOO56kF8BSTwocna40kh1cQEVmZ1/VLzrfaDz3H0/
fATpbkQm5RWqYHHSXNjBfz0rtV3uM9YATI0WHJ8xsu1jrzNKI/vsbPr5cF0E05aApNBfNQwccN0n
6KDXBfY6AHezjyBTxbUGoC4ZYPmwWaYuDLbfvqWHfBXltcX7LWgtOItmYPri6s6PiVjKRSQGNsOI
Otm2kvaurYhSyS9dR5JjZ037JEoRibbZje8gqE0RyjohsTla1J+jOdIunT3t9vTuUpeaSCsNDhQL
W1kl+kzmwykKeW2i4yedvTcxMJBZcI+A/pTQ64b0u4KbfqshsYY5wiam0/ii+CDCSw+p27qe/wbK
aG7E1Gt+s4bw0rLZkYXLKhNDR/WlhwDUfutRQnJnQl2BxZ4DXVmkwZzBTIZow7yAtTbZTRn8CBKd
OijFTbBhzszZACduEln3DE1ZQOJw1nW9BurO5CRO6Kv20DqY2R+xcWw6Dnm61jzZPkU/UFu3OOku
xBYn8ySno6/eC/2njAjVOBdrbg3SPesAOXQz9xcrL3yQw6y3Rbdr2mZ9xaYKts5Pd/RTeU7Aijht
z+S2Hbff/8LxcXPOJrvs8P3nRIL8zVW8g7Q2HyBklS+E0XsrmmLqgPMB1ZQN6CagpT7FOSKUBmuO
ikEv1k3OMurQ4JQW+4YyiGX7v3/x/d1fX7717Yn3YkGG2E8pdDWZ5+0efqZO/0HVIyVqYJeH7++M
UWPpKDruTVy2h7akjaOhkkgW39+yGNE9fMHyH56qlDimhglPr4hRtMZqS+Vc7Luu/Vo5SnIkDByR
HagksoPJ8GQblea2JwB7N0G8KxSzk7AqXwYNe39MZTVy0kJwsmtFe0ksqsSBFiEXg8TwuLjK/bRF
9V5uK60nWznGJMFod6EpRmDY9ssWCw/8S2+DHmorZoBCvPf97hJLAD3zv6M7vSVkmO53Mf0wzB78
LROmoUbq4+ucn4LkEdIXEwYEznYiyV7vRiBpI4j9lIQHfGxoSfNiZ5MGQ40e0RVLP7LWv3SG8ylR
NsQeYqopZ4LlR3kIuSs+MkAy9nVkvVRWe5vUFZ1BbuSMgy7tL4As2Di1Ft8WJ9XXLBkOeLmxwV88
NkTkvA0hXx2C2qn5Sofp2FfLkkk27BMjXjWTwNNbjOSCAEahW3COHeYNWjMhmpoeR5MqLyAA2mwp
WfP4zhwlBYkl0Qc9Z8iNe31ghFtaFF8c7+xUvXx7dixIj1nIuuyQyVtwhJyCG4Nu4raPTTDJ7Qml
aju01So2G7XRw2lTmU+0f/sFEOmjkxvo7vTHQMxhntNNn9Qb7BEIBAPjBawsSxPTXWV3ZyibF8Oa
jZx+fogS+x1G5t4OcAcYgmTCBNcuc9fFhOZeAB3M1bV4ruBadPVItBPZmCh9JUzt7kepDXeMN59V
UOHsjYhJ9LFdUKH7x8wGAG04YU6XkZ8apAEsZ+RHTrQ327MyoGM5yMgXJE72GDU4CR4cJ7ljbn7L
8ZluVaxepIUPx9/oQbuxZzaOIuO3T6YnrvrRTiFqwWcM3aV+R6CxjrKGEKpnWxZbziLUDRrQ6Qzc
rgaqNXRpAOTMu/3kTHrrykA4nY4cIbyouHqeYhrcPfkq3BgjyEWNABA9ucYAh/0rGgAxWp/IDs5a
x9k+TPez23yJuksZczmRP7s+IqBxC6KN1IcRfYuw1zWjnSzhS9cwBYPpzAKno13qUfP2qj/LsrsH
rwq9wCveBks028SiUZlFV4RcIXt0K7FSoXbjedd64nsrTB0pdviOTEYqN1ZNJnsdJxlEU+wHeul+
9UVB5yZ6KHt67mEFtDlnHgbL+8Nlxcp76LA1pWOeI+M0ff0atyLxba+cL5XtdFtPx3OjTe6BHZsh
iUkyp/HRMb294VT/Nk55t0X6n4P6wlHPqsMJc46aL8pTplDhWlmHw07rARI21R0WdWj640AkMpv2
IooINsvDgiOX4VCsKHFUmntq8RswKaZbX5b5AZRgT4C71S79tuU0gcLGcVrMCU7FOnwBzgcDpswZ
IlfJ3nNuO9t4jEIM1AFdgIVD93fJZoVyWw5Y+Ntu1efo9oPpTMrnbhwrfMBesEG1qa3iCKgM84Qb
stgfoFfh7vqYJpReRCijMByMRz9/LxPnSXXDQKI0jUuZOHJTzxuW5ifXUBF73T3qVvxQJLw/D7Te
IhggDFowZRLb+fQMF45CsylbrVgiCaSPpmDq49cJe3fr+pDUbTek3zwXVKCw6Bpks5/1hp/0ljjO
q2mkN8Ykbq2+/aj2oFWopOObZizRK/Y7tHfklnjqlSKN5dwr9yoenyULqjORIzqGvB3QdHo8/mjG
TVDq0xoCoYv3hLvcEkwnDA3gRKn/KCp+olVXYluqq8IMuD0H9V7UzrGbMUwKL0xmVZB1/Zexi+kc
NP1hIOSc3sNLWTqrkXQnVMDWruuNR69Lb+YlUJvwkObm3cB00o50LL3fsvXiORXFARf12eoRrdaU
Pv2kvWrxlause911noy6QGpHGpxNFWaMLwHh3Wwa7aVNkRXHOBLoSE8wmG2yp0XjHEXIIchqPuPG
OjZY7eEWTWgDqqg5GznD7yzrrn2rO1otLoZUvTf42OrKOGXoUPU079hN3A3Bz1u7jAG+C/8O/8t2
asOHOa1AbwUInn0KY6YPr7nmZ5UWO56K67Kun/uZNRPp10PmM96U7y1V36xJyxTTSqpQc1noCOex
fuhhznHVhiYyjvVFONqn6CnYW/PRm37ofrb3mgxUvr6Omx4CbAPRILEwlDCnWXAoOmv3vepMnl3u
GKQv+DyQg+ddsa0L+91UJFyG3ICxAyavxh9QuzdRUB6Yv39YYvKXpNYhceiaWzfQmVzMXMVsMj4i
yXzHYRrCciKMg9TTeD8iTQiDYKVHcb6vIqeiCLJxfTrCR+Nmpac60oZtTl9qbRIXi1HRLA8D0qe/
vvjzH4Oxu2OOccHAPzf7s2Y1aFSNeouhr3TQ+jQZZNzvAomkZNgcVcJa/f2twnM2MNfexCgz7GDo
Vn7UAF6EDcM8yQ2Lg5y/hB5m807gfPIF0sKyvOoZEvFcY0uQBm8r01uODwhWD99fEhM5SsNnxViP
0jAOPYqWGoDc6HgHnJKoniSaKUCcS74pD99fdBOdWFy7HUIjdZMW2qnHUcKjFK2rOH+u6o50Q6wU
ZSm2oKsPrmm9F9Ng7hq9gg9YKbmqSGF3YS6v9FygVSRYb9Not8085/K94L41JKftlKNgUD47OppB
ijsgyEq8TxhlqTKfRdpcXEFVQNqEdsdkJl6EMa01b2yDddC5AhhcNOvh8BSZOLaetYTltPYR98LR
N+0NTIInrPD0FlmN7CG5qWld0YMMDlEzUctY/R2Z7CuKWXCwxbXTTzYicmaBjngw2zC/1R2s0Rl7
e4QX39UmetzycZroDkZDHyxtOyRL1P2BAF0zo+DaI32eCZPz6iPS2aCWQYwLb4PqbpJutWLn4d9A
PtfNdG+54nqYaFdLzswstVdD7xxV7d57swurBn4x9qS30+C9ijzts/ZNwgI+DJTF4Pn3gSRsKloG
WPYyF05zrsJt0Mij1Y/vhjAeaeh+KKoju+2RppRyi2F5q2m7as7f0qr2QiQdRzcR7QYzGOkwAR2G
iruU3Ov4zoC90eQMhsrdaEPzPHK44qNmJWQTWssEM2Q1hHusYO66MnGF8LuQCsz66Je7IMge3IB5
YVqT3zVUW7jKzKcGbkpPozXHyrrqPH6bUejXBWFtUP0RibSYYTMz+aqN7MnOOXGxpcD5dmufG4zF
hcyXYaAUt9o+PoJrurfGO2XziehUA60DnNioSwZ0JC+TEeroEoqhLvhRFPR2pg0c+ft3K0FsNMgI
/bRdXxdE8a66Lt9rURAesDhk9NIpBbVup1pFI6fvkSJDkIJezDx71Q7VpW+uIzdMH6ph2JaGeITY
iq2dqWB47FXGLJcXkLH/1o4cB4FZEdBuIks1wnTVYYhha0cw1mdr5U8vNm0nJO2Ihwx0OXnhMA/E
tkYfailKVDFN1S2KMBGoFbpLnkhKTKY3k19Zp5gsa6+nWldA/UfcSmh7HFpKTGhRn+lrrWL8doUn
fBZVoJ0xaH2VGj6MMgRMnev+dRHJk6o/jLC9mwQBsWA6XtuK84NW8qR3urs2hLrzpXhQES9HFy+2
SzzGjbwmSvnS4CbZNhmmwab5YAZ9byGlWpkmb8mvNOZD4m2UPq0Jwvgmih+E174TM4CRDNwkBOby
taR1tMAV/jKknMu85BZo79aaslWs+D8WLUCWXiWPE2hELPsmw0vuREWlFowIfKXh96dulNCsseIk
Q0l3Ls+3mcHBCNv9YdK0bGUXKYf1Xt+LWm48zx3vRy0xNo7mHfOxv+AMvyNecA0o+aPRjBg3NgXB
1PGeW5iL4I2wW7TPwDMQM7jmZ9sFtBEJ+1uSwAcUX1X1lkD5Uyb8/qD1+b0XBk9Db0frSHVkm/XV
ToFZq1WJ+1MTwAwGgl5oz5xkcFM1MXWaWbJdFtkLyuoX0s8m2u28haIEA9jOxfrcyiLqx1g5JgVI
NI01FhL6mzUXemoLMinSEGRczPURhsA5SZlbMcxDEaFt85ScDlMNPcp47RQ61cqacLeguJJXcnS0
TRcSS6AFbNJ2uQNDQQe2aIBIKEWaYOBkaz1mHCxbuhrIEPT8FRbaczdxVK+MHv+sSI4svAQUhCkV
a++JA1D1bODQGFCAiBJTVCQ4nUolfzhavQflify4Y9jt6CYIQ/C8q0gnJ4kG242WPvYdGc/YrN6Y
cZQr1Qy3oInJHDBDcEIhI7e+tD/zEZYFEq3PpmqvqNjL5f8PXcO01HBzF5//83+8k5xGXMPdpx/m
v0SomeYfU9f+9/9KPuv/uG/pjf3HZ/Mfy9fwPa9/jmD7/vd/ZbBptvGfusOUROccaAjLNvjRf4Ww
aTbB6Y5pKfD0lkmj2eKv/hG4bhr/6RKYxnZBS8/QhSK6jSHtnLfOXxkOqBzX5ERmmOq/k8Fm/Br0
q5RybfpAStk6zm8QdnPQ5k+ZtwMsZ7BGgD1sRbIQVdrW5zgGJr+8tFZkQbKjdJ+GR0sO+8ml1eFf
CcUubpoeYeLiFm70/qcAu3/k/P2/85X/ekeKW57H0xSuoc8pvT+9I5uI7gacjb8hLgdcGZnQjtY9
2iOiMVCexz+/mPw1SPSfr0aMKEnzts01+PXVSkw9VdMb/P5YYEkum/0SPtV65tJDpLtakzPZDA1A
XNyN0PZXjE9uyWBMFk4/PMoeWmaj5EMZBKyn7j4EKDpV8ktHGrHu5kSQYUy/ptpYEUu5KUfvQL1W
aOKpVtGunB2Gtl6BVCAGGgNvu3ay6l2jX8ThPV0VozNsExUdzK5/B5glhvDGnxdg2OrnP1+HX0Ot
/3kZXGFIYRvKkb+FC5tADMKunPxNDm1mEeEYQMsRfVUNMq3mr0WFgMX/CnL8+QP+NfTvH6/FoETp
gsXONH675ZCGNiXuZlgy2RrgNNHyI55atEkFMJ1SB+Lw/udfjkfi57TY71e0dN1WAuO0Da/mt1uq
iuFMKZ1X1MPi6NbwrqLsXCP/3yS1d6/TlMohXEcFdAIIEQAtphHeUXJTUMuQNNYdAxMMj16eaQ5d
tXF/V1bHwM83w+zSwXZLFJQsGYb4V39+48Z82f8r5vbvb5z14ednoa9dDtshHwtF2Clw+kfGBB8R
wikal5zKWequPN/c573YRSVVT9Dhv3NmVAnzuY3R/9sQ6H/5huZFyTF0GNnmb1fSI+RJB8hH3puf
37NQ0G3t8C9ohyajE5vhLbfpGVbj8GhiUkvb8RqA5jYptTvGdPd/vjrWv/pYBe0AF5oW18r57c3k
44AmpYUxaJXFg21qhHgE125mHMcygaotuyd0RgCSvNoEQRC6W0Lm49jl3Bw1z7nVH1vbu/Oaa8iR
TVtWyy5NSIeRRN2wADY8+F4CTg1S+16Ae83tEVi/BfsU6o8bfUXl+ChIUV44Hh7hNuMxnpIasUz1
MdTWKcyDN+SJ9ww2nkGvExicxuDcEjgQzqm146/Eq7Z91txhvnnRMuvRhNGj6aekMegfuaRfKAYv
0UijzIdHKCI6d+WYPRUWrQ+SDb5w+T1aMBKbQD07rYVki3XbAOm7+vNlnq/i7/cg9ZIQpildQQfm
13uw9JDH6InQ1uGYvrTkcq3IN3qkvAX7Z3K7DYG8bXQI039+WePXuPG/7n1hCksi49cxrJJQ+vO9
b7cteUesDOuoXkVT9dC2DpFBhridE1x61zp0clwG1JQcDhd/fm3xL5ZDm3XQ1KnfJbf6b6/doQQp
M0mQJprNhLS4ZtVGJHeMqBoV2kZ0Jy3DyDbBldQyjbi3mS9fe8Pr2GKGwugRb8wcsssU5ddFTVO8
qDgNC5JCU4yWUW+ylN8kAz1xuutVxB6SRIwONPBkcAz0mzCsAbAZfbNup6vIr+P1COp55XbjozI6
/muGQ+XPvzInlr99zo6u4w8ljxXlgf39tP207wZ11ZtjpvyNhBm3KOv0XpfHlr7JJmXaUgh7bzXV
MyMRuGsFKc2t7r11RFY57BWYnvbSoHS3kMGBFbngCr4I+63wODajbaUhHqdnpDA4YBLckBwv8dlu
Jv6E6T/iKFjtQAG9lbF9Svtm2AvG5cTN7JrAjZh+5ph9+nAXcER2QT2DycRXU4EvkoiK6owIgXFl
2S1aJkzuVhjfajrdmz78qGx3HSceMu+mWho2jMl3t7IbGmy1sxKaBYGysFeGG/5geMHyaSdbldlf
iVQ4veIBWJuKwd5ZwVXR84F2kQ9rTMfKNyTirmvEiaZ8tmDmhRijkPc18G9PqmFP2dYsyyyPaa5P
h2hOkx4iCxE/w05stpPNzAO/N/MyU+xMbXI2WRscdKNa1MD4nLQ723Xy0qbegXbQ2eypSmJ1jFrz
UMEBKiCpNeTzMKNfZkiTBRTsInE3qFcDEOerkEn+ohp4XirLvq8QbyQjlkKoASijwhRTI1vaHGaj
NIRzc86G7FrUnSLCVa12LRF5KysMQChY700cX42KwHlSEt9iCyBQASXR19O7tInfWDd2KpZXcQpl
EBvHMrLE7Z/vzHmP+3X9ocg1sdLScMHS4/62/kiELEmCMHOdWRFSND+2QLMFxVLk8RtLBMSeLy/C
UTjXK//dV2bZAS2j2wbFijHnKv+8AjmuzYc21t5aQZMCSXEr2hZaKfcBINuVAjbZ2rgJe3aKP7+w
+fe1zzUM1lpFNLIyHHsuoX56FvmvsEvN2oWezHzY1HR9hR8KC2VxsisQg7iGl31PnGKtt0epylvc
QYuWFJ+FRbN0iYNrBBT0YObgNBp8iAUQFLJhTHN6/PM7lf/inQoxZ0U7CA5tS58Lhp/eqScGo+Ox
YdKVszAxYrquC1ow8P1hJRA/T0wVi7Ql1kCf/YDYe9uHYO6h2SGH955qLaT2orT3dGtnd9YegtZl
3mNtg7tST1n1LGS0Da1ysyfjABsRypqj7iKkyLuZb0ScA+pdxt4gQKalU8cQFfjVa1Qd9kjqOvqF
gxYRBD/xjtw0efnzBfh7MUtyiWVagvOKzWHqt2IWeK4sdU/Za8VwamJcS2N8PZoLdDB7TSbXf361
vz8L3BfWfFajJew45m9Xuwh9h4wF8GbVYL6xkF3ZyMqSMLtUWrym03xrUYQM4A3//LJ/3xp+fdn5
73/6kFGIZlzo0V0HrqctknokXTFIzrjLu3/3Svq/uKCGweHWcPX55v+93EDhRpJLZWCrnYPfquaH
pu7USIxZNm6q1tmT6bVsMc0OwQQfsYt+uDEouX7YTKYTgzdgifOYBxN8wf9H87AbZMaPMEk3XZU/
BfOEd6yI0NMweXc+RtA578CquFsUwTkmK/Jo1eFW+Az/WqQfgVCMzOtugZyWvh2pYWi59HRNbt6N
WSIc9u3uGFk5c/HKuJSuM1AxKjKffLmLt3mPGKA0gy+/kLd+0B5BL2zsVuwH8L2wDrOz3+FmRDdl
JjgBc60jmAwJvt1+xZaprqaMN+SiwlU13aHJ/cGEFyyLZcB3SjZsrpSM8dkbY9rydaetCf48gKdm
RBwYKFVl+tFEb2GFzp4jNS1kA82YQuKC6yuQ28J3URnIOQYUZXLZUjqqPrvRx9KBV4vHX1f0L70J
hVMWlvtE76/CJsmgBI06Yll/g30iqLv7IeMprKrsJZXUuSMmHM/PnpJ4fMxwQRBaU0S4Vcfblkdk
DgqBsQc3I4g/JLyvxjLWbU89Ex4TBlF05zlKTbJdMuXzDi6n3TwaYdkkIzQBv6QyqWS6duC4dYF3
Hj22zK4o3M2k5oNrLfnpU3FV5cOi7cnf6j0miQRjCA1t0zBAHPPf6m9RnCS5stRmvBgXpg2/YmKy
wuQ5bFHylBlzJivKwZdpBzVRJni9PAYNv1qVsBfUw7jzEgb5g6Mf3Fqckzi7RrV97BFFo3ABwVVf
ytl5mU3mDRN5N7/TvMeQnAS0I945QtDuFO59kHLlCgu6QFnrRDnnjEKNbtOWVB5238TrKCnPGXbF
vUzf6j4fGQC0fH7OC4KbFBk1H0RtFmeGFrRLBobug792lXmJc+3OL4qzw49d9W771gKFtuN425Ce
sOyQSC9tsnkSFko9fkmHnNH2wJURpxiP66l26WtqQI4WJryMBUEAOw05xzrDFb/AtXvTBOyCbm+f
4FITNNIRDc2qX6kWFXWm39RMaDPDPsyd6WXBQwHQp32wav63Yl0PG8jyQcDq4ZRo2Qms2BdxcCwG
47YmZ4XSF0m5Jh8T5WLCoOTqrBJJh31PXXw0R4uDlnboNASiRuPc+4qqZ8gE9rks/gBx81XYkbst
4I37DLBqRzLwNHxqaItlJKJ0tbrPzBjeUYqvKLx3yDkJ1lE0IZg3fJaYMu0aooNdU2/IUu3NcQ7d
wNPgFM567BEfq9hcETaGtYreOhBboC9JX75azTHoy+doLt/bibqYmFRyPkbSeJsJv4LkQgQeU0HV
/lBzHE9nGkDLGOaNkXf0ov7oadFHLe5rwylIc4zecgDTXYDPrO2TcZ0m+pUdlzcDoubIVx8Nwnwi
TK1Tl2gh9ibqbK3ntft2Jrb3H1htKO0KnVYeSSY29nzRPRayeK59+4pDTrpqkLnxXCzgeNKa1q2N
jhdyydj82ZyaI/kTDI4vKWODhaHONtAftJ/EX8mbKKPdIMlNRS0EmHUyqwIFBiLgUVKAD6BW7nWl
ng1ArTilGka1pCSr7KLV9j0jusfGzo/A0Oi02VCArpsaJaxm8QHB9wUXbU3gGsVtlk/hNp4U+eFz
k6aE2o8ea8lR5ZhCF2YXmsmlWD6TqGdMkp1TjcwWUHBiG/q4z5ybBhA8px1iM0LzsTG9V7L6rgVp
18vwlY4Jb1pv/DUd2jMBqgeu466MnR/gTJEkGg8Y31Hq+w059014mSd+BLLVZIpFJ7sQXLHSLWeB
Hs9YRrZd4T6CUATP0j+lQPUskF8wr77zFdkya8ViziL7JieIzxODaobVVLSmUksXyE4mCZ4yuiVB
ghbySeZbQXWjEJLYFQzTTK1sR4JcdFgokK9gS/R2VsBP6QdYszlvAf4GFpxXq534uMLgCicCk7M8
AT66RZzM4J5wrh0dFZyHytqMgshf4qde66QjoyRaWmaF5KLiscSQCsZIka3MUacSKMaHFhXJhZDw
eOPKd0sTE2Jq6IBxY6A+cJdlQSwdxm09n1ZSzaekkJYAD/tLMNgbUngPRYqsEwj2AoI1pBcRb3xV
PiOpvUCOwB+StD9QzF3aXn6RCP4ZJjXPUxSwWRF6inSpVSAbjAFbcdXPmollPbW7bpg+3CT8ECZt
J0tBV1BatY/7+TcjBpJZPEdu7578qYJ1iKXHcnuE8g8lEffExgyPeFrv3MB8xXGsL/D6vqmCeX6t
k9hNN79mhE0XdMQS4mGQ+HNVZQnKpl9PNq5h0vu3dVNZNFjmv/+prMI6PynNqNx172M1KJzNkOl3
SaxD7uAQNiWvmDvVe2JC0wgD5OPGazx6wz617SdaziTEfXH2Bp/mUO5MJNh9F92Rw6eZBM4rvdDH
oETI8/1Y9SQXst44GJ2YIvV18Jak9r7Vg33nnKeOBzMX2xwdqKmqZ+wvz1NpfSYAFgqXIrqzeNp1
ZtKs1YhoJP9JCS5YIvD9ZN0PpCJYkebb3YiyS+Za/ORyOXbayg6b04DR0bGHF4W1aUQavfAcSWmU
XxirMYL37uyx+Ddlufn3Do7L9EBYjgvCnp7GbycomYuU4U/urlOcm4v6i4gkCifBDZI0CKJ69g5z
oNlA7YBVM1l6fnW2I8bDMmKx6wpvJXX7OfLZVXTRPw5ZRG8f3mhvyFM1IQeaslvPCW5NaNgLiIf2
Qhv19Z9vEPEvDlcmLyOFsHV97sr8eoMA73CaLg3cNQjkfdDl1+h9QZVDaeum6FxH2L3AW8LLI7bO
qK/MCnG7RYQFNTCnJsqhGFEDqdWezsozNcl5bsuADNmbgb+dhwh2yUfWavbe1POLQhA6pyWFQPI7
oR3SgrL3/zB3ZstxI9sV/RX/ANrIxBzhuBGuKtRcnOcXBCdhnmd8vRfYsi2ydZt2+MUPrZBapFiF
AjJPnrP32n//juZZ19dbnvtcwNIwTZhsX5t6ZYCIBVqL5U6jM7oIKK9LrT7LmR6j2lGVbSs2cR08
TAi0SzQ0YA3h16kyILWuRGkhWFjiFGhp5d9EsLM3WOp+aGGlftPz/O3LtDXJHMqi82jPH8wvT6bV
80OcnJcZ+sUFAHQ4N3T0TCiFMn1m2bLAewAunJ+Vv79Av/vBfOKaypCCgsb4ets2sgpDZwKHSsFM
iEOsr/Q0uiPKbY+T6dYHkz2lhBwRKZR+03D9zcFLM5g02oKfblhfn5jJiBQsZI3ldkihFxyoL6vW
3E0tPcehXuYWsXh//17F3EX9sv4x16K7gwmbKedHF+SXq0wCHoHN0PvcpGS9zhx+13UzgTiHVt8H
jxMZo76gJvhYftrEuTGj9OLjRfzrp2lU/Y9/48+veTFWOI6aL3/8xyl8xbqW/2j+bf62//qyz9/0
j5s5OiL92y/5p//Qp3+XH//z5a2em+dPf3A/htOX7fs8lMaO3Hy8BsZq81f+T//yX94//pXvRtwq
S+a//vrv//y+s+eU0fj1MzBn5SJ8r6p35b1RTmQXvqP4+TTlnv+Jn1Nuw2TKresaDw2DVN1UubN/
Trn5KypHG5wUE3BOrf8149atP4TOXzkMxVkNbIPv+Tnj1s0/aLnN81ibVYKvkf+bKTcj9c+3GrML
mmnq3D5U6S7Yjvz8QOtKqwUhcMNNlGeFK/P+zOrD+7ngpdF9ZJMC9TtvaBVH9ykP6hlZfUrJskGY
EUJrrVRW06E8qUU9rXE+HUwx3kyK47tKQUPc6PkitjyXgLiWnPf0MIXybBJzmzxPnqjbgT773Wng
OMBBY+Wz068QFsGeG6K3Fm1p7+h3wJPorevQT6ErkxYMurTKz51gAupEiZVjfROA/n3KTY4mQJc5
sTVFwZkQiZIxveHnUYBaccjo6L3z09/T2FFIYSW6KUKVXNM69QxAGDIOMYs5rSt0ccmlOdP07Cke
8pUn36rAUvFJ5qfIo7asMYLSA6mW/Wi/DloNUGbCAdNrKlxCVDhwf6ctx4xTNeg0HyUpmJ7VXJBe
dYeYmgSVtdpOJz1GUDNXexDGn5xhpySgdYSH85oKq4+8/dhZoHsYmc89ZYDrb57lXxKp+Z56Goys
2FdW4GaJSvBMvmhqhx+WtuuMd9sDGjnX/7Ambh3lfCi0i4nNw+3QwPajedYTvRn4yo+6Cd8oV29K
rTU3ZmvtKfXAsfGWMxMJTY9gfUSKxhMpl6jLYL3RXNXJxMJJTKsIQWKNuahdFcI4Drq18gY/gsTz
woacMiu0qGnMUIKOSHfS9OGSGpd2t69rOrIhwBey0oKXfrJ2kw3BuoQqp8YFpAHxQbv6UXscuckO
rqR0aezPIPfkQnGm+4kJMLsMt4XFeRsjmtG2l10dIVRFJMxZbRmNvHuvh0eX1ojAKP1njPs7mCdu
mLKBWUPsIO1T0m0zDiKEcaywZZQxubZI10deBwCOCp6pRZotoEOOa1oevjQeWEo9GDFhKUnhIkCH
qYlNkfxGt6rLJ8wjdMGrlCtPGIg+vRtz8o+KBj4UirbnTryFh//W0JtcMDmrzjyTLMsIXG02aCRW
rEZpdnt4/6emxlJl1ZVODpGJSnLC9JhxSkjS6FpM5mbO4l3GKDvhh1UXhsZfyYq09XzOnSzbAdqA
v/RGrnFGKeEe/ZijcDXO2tD0sjZ1VM3Itrx94kNDkIxfBxSgUXWWDxA4HfadKCmug9Zah4pDn8C/
qFTYSI1ecqJXwMdPyr4YWBX8Irto3rUIZhf3wTzsmgqsihkHKdD4e2T224ZuDCSGC0ulfVPGVI2j
tZZl/E1t+6W05SjjoGbQpQM7WZiGmP/+l22TogkVPjiEjT2nR8wd4DEyt8Q60bL5tuP8dZP+86fN
XlFd8lP/Mn7pWoGDnGMmgBX8CapzgZzoRuOy6qV51oavU9+d6CGdR1Z+Gcb1N/XQhxjklxrhzx/v
UIRRJzDBnmVQv77ZLCWvJDekv8njmJOfBQu6YdJqLDdY4lgSPj6LtJ6zbI82lDZlsta/7HsXf/6s
v5GrfLwCoaoMgNg3VPtrlaJrhp6WhvA3MW0uXaZHPzB3ZQnhbUYcePE3Lf6P2vLLO7YkswRVgBo3
eM9f3rGm1lXH+rchrYYumZVuKgwfBStJNbdJ1axaGsG00+MSK4vR31m1uMyIkKfNvG/tp7HWN0YD
LPCuJTGX9LCntD2UUXeHn2Ldyng7e3UURd/oMV2vMmlWnL7mdoRNqAIdl3H2fPUWIU4RmLBw7xdP
+eS/kD9Dt00NOZFCEaZ0eaKjAINOAydAYNwSzNsZsJxbhKtHzkXMUoP+udScm4/mWF1xhtX5CKGj
2gb4jzlFxruoSCkpq4eoZvitT1q9KVpxmY7GqqqSEyw44DVVyHkGlUE+ojkoafbZ8i4e7RtWGqcx
bsY5/gAewJk0GHmJ2NrVHslubGFJWy3npC9V15I/K+X/Vc34f6kGPxWZm/d8rrjqr4Xl/8OS0eFW
/OcV478nyTuHn+z91xJx/pY/K0Rh/KFqDpmxYMSIU5xXrT/rQ+MPFhdTUgRqrGrCmEeIP0WQBt/D
GZGvZwKMwOfXAtH6g2cEqJNm/GdZ+Z+17M9n+s8q//eStC/tAksVqjRtilFel8XP0b48dBNxBIXW
TKD8AT+xlshgzaGDwKwCB1k90WUA6QtqtR2L0+S00ybCCEZaa8YER6CpTrV1SV5BuIY7c9JKLwRl
iAtCAIllzSyk+/FHK/TiTVv1bzFE1vPZbEID1mxAF2q7Xy79bxYtbV4X/3sV+XhDqGZoBs4jNKaT
X9ZNC1RKpPgoxLPCegZK7R2c+RejcPBXtw/2rEiaRovZvpzDwxqvO3p+3hOqApK8s6LOtZNwGzbO
ESt1d6Pm+XjulfURZh+5kInH9Ejg/mumziLDI7CPml/ZRyp58ppeMUeVgZmvsZfSqA3hxXgy3QRd
Nv15evt0ePu0Nv/1bVLaaxxYpS6obK0vB3VM1I3OYI/ctKKHjlCUSuUOefqGKyfahGHTUc2RE+7X
eM5TjZWxZIwkHF+7bT2rOm+65Khl6XBqhmBLjT2eESEZXPuky0QGTL5CCqJhlOEislIU44WZQA8b
Mhwi3sTFREa/xAuya20wLmqoBi+Fscn03VwHn3epoWzj3DMOzliRi5Wr74i8xWMTme0KrX+27Qd/
ZZhZdlafRZZJPGXvEGWXKNG2RXlABG3THUBSIz2p4i0oCbhfrW4eBs8BnJv4/kPdmSYSxoi84/mP
Q0aXmek7UsGQ/Ay7T1GlMHeQWqHsYs28nwmsciEbT9vxOJ4pI/NLpUmY8WGMOKJ0+fkLMdObv78f
P4SBn+9HTZpIBFAtWybolS8fVKPXRV0wUVsOYDbWlabGx6QgGJwkrmRrK1u1hbm9QB51QrJCezyK
poOq6HCEAcjAmhqe0xHhG/dtflaOrb+2u1G9Ur1SO3W1CSAGVhkDOOMQKjNIPMlDuKwtCc02njem
cYLBCbDROW1x9c1b+9zGmB+1WaQ212MUSWgBvjxqCIP6CVQaM05Vq7a65lOVDVjk+tDyNgFY/oM1
VNaGYwP+G9sb7ZWfprMaB7qNUkOLKYoZwK6HpePSdVoNkofFtOVDOgbemYoU+DjIOiH1ZPym1vhS
3H28dEsKxOcqH41JK/pzrdGpOZ7bkTxaGvS4XQZzR/ZocgcyCfsg3NoCUhESKAx29liQ9zf4SwqR
+JvO09wC+LJYITyXFI50OxGmWV9W3xoER9NiNVz2VelsmqRjtDQmzUH0+m3U+NnRc6i7gvl38O7L
TZ0V9wERo3zk1rVjXAZK5+xzW3f2H78bjICCfP5/PqKwleiY33ZKWx1FFdLaNPl82prsgRRzwHdv
5Tc3A90PGg10nQGffajsfinO68wkX7gAmIDhd3SbIe4OjXZVJ6HYf/yhnR/qj9+Bua229KXGbTjf
I//9yzSxZoyRA3yPVMv1x16RMHxV+oqTDIeTrI6/WUd/dyPwxLPvCV694xhfboSibTR7jAneszoN
/JAPxXNGHHTRELt+J4hR96O3FFnGLvWoHU0U7kr8zZ4l5jXgyxpBdcCZRicgQsdP+vluHMCjk4VE
ZT0UnoE40H817Fis8BfBAW909ej4klNnCAbBK8MLKyi7bz4+Mb/Pzy9Bp9TXIJTYrFK0sz6/BHAT
YGrjigCxJDEOgWi0lQIV6USuF4dj1YNYU7+YkQbr2FH8wzzo7bT+UkdBwcTrw54+nEivWkpi+w5q
D99mgR4g/sa28JtLNXeJLWY4Jh01+mefX2em1dKWBVGtAW4BOAaadaqEnPaynu+RtjyWFulQetPq
xyC9rnIR7P9+1fu4Ep+vFPcJP9pA50aJ9nVBt/CIZaWUM71/K8hyuB7oSAXoMeMkLh+RcDGgK/sS
YEV9O5qBdM1RkbipoDXPDDKLOIV1bBMn5WWOemxslNO6JgPIZsT8oviWYFA5dmP7veJAZLm65eg7
aeDSN4y1SYbLA3IxEijGYnA/NvS0Gy3YLPm9jPVpoZqTTgYQM/hwQD/7sQwPZlN/p9CnRfnlhrEE
u5o5C6SYExhflq7GEwNgMz/H+a1oy/o5Qyi89gsCFAeHLKXcrNRjlTFR0ZFPYUMYV75uRoeQnCO7
ImpIS+t0HxvhtBpqbTsXu9f1ARpR9c1S/3FM/fx5MWakHpRi7vHLD6vBLwtTjK84bzwgm3a0R/s5
MXknjfAsqC11Du4+OWPQ7Qz4G21X1+5oqjeiyrRbIcbDlFTJ3upov8nU79bsVv5JbTT804O1I6Rw
DvQJnG8qht9cWBXZOW4NqnKoml8u7DSqOmjK5Gdl10AC3Ji99MFxlNDQI+ehb0hA5fM+S6rux9/f
3J9HIfO2aOFNERSrbEgc8OfX9su1AnyjR5FOiHAf4l5Aeo8sZ9IUWDtam97wknnq1bj/ZvGRf907
EJpyC3GaYDfWjXmb/OXHNlntN0PBjw0sSdQup17cPotStuZtpJH9nhvBVTwABIyUBosQjQIwrt2m
7cpoJK6K8GKZGg2G0umlIL34BCQmPW9jmsK15zXX6oRKdgh+nob/eQ3+1yfAmt1aMP8s+69LUSmw
0kPKB8mcqqDKkeQhAElONaF8q0qmwXZKevu7musvFQNKU86S1Fws15Lffr5UrcVsFJSOMaf9sViL
x7Zsm30sh7mFh/7ZspYpWMaFCRLPpvW30sN079m4rxnHz8b05KJRo+ux9l+cuCb2uMH8n3oPWuxD
CCiVTYtyEHwQ7GIvgBBkGN/c3ib30tcLZ0qBxpGi0dB5KK0vd1nEx9M4VWAvIp26cUSmVA1xsbFD
Zd1OEfu9HXg4QAPIhaE8dQpNU12Jrsh2GiCR+FMpVw0kSC3NXN2YCAeDV7aYPGYSXRFAYCdOLAgM
c4maalqHdJQLTO5LwyR+u7e7bE2O2yXNcn1hdM5ayyGVUFfvMGCTyK0r74TbdZkIUeUoBGjl8SF2
mquMPstVjQyFJQafj40rLSNZRdnHIjTovQSYa0ag1hLr9XLq7ioFxnY2NYfWQDxgqihRZnOxpkRn
xL/UB4GH1vR4xbkuQeAT4dcXYJVKDZ2mjnYyCQpiCvvbrILPqRXBe12A76l7gbAOdYFKlh709faH
2VOVWFF2TmS4jmvKJeju0BcKAMZb26vra/rXonAJwoCF44TNsq8Tc2X7YqUOU7rTZAbxh5P5KnGe
fXVOV2LXY0JjGnvVg3Wr99oqJ7p7Uffmg5xjBuuGuy+yXCi+GcAA0o9jn3jdSVwMCjpH4NTkWhH8
a3mRBTpIq1cIuu81FQlVi8TUjStlHQzpus3DizyyCBASgEqFVxrzyCHc1OQHdHk6LKOWNnbfLmF9
4D2uvHbjZQIIgSRMJos6RqQFJFHhpJwam85FFXcfpePLgBAc8XOLHBrICR8ti5f1XI0a2uFEukNs
4Jzppr0dZPD9GUqt6/3kxOVBSuUMUrZc+t2wMGdKLCSmmWasvMb9cPSafDj3RTLOqKllVY4vdSax
yot+GSRESVhQFVom5SmnO2K5ZhpnBPumyWBNUriNyoTiLG3dQXrBDjDnObQqk3wWKnNqQpotlDWL
uqrtfdHupkqFd16Stw6X7hCCvCDe6iEOIKzXivOGVDNl5tPgnUdDCOIJKXBkMxCZfRK+IJMhxhPn
aO9OYl+lo4NKL84O7QFNVo69Y7zMq06cfIJOFk02XMoGEbnflS8BoWPG4PX7SX03jZFYVxmjF44R
P/kDt3ia6PelnxmLak4u1MEmgoXMdj1CLlLZhoGmqpoZ9dqYhxmpZsyH1ZoOPWJkvaOnq3GUT7Pi
1Y+49g5P8kImxFVntmku8IDHa8HV3oeGtmxav3KRYM4xvlhrxkHplwwPX9Ox3BI32CwKkcoNU6F9
IXnKJVvbWplAaipJR7hag9izzGrEvVWsu02T9tuwveyr8DAjREg0E6nbYm8I5Lasm005iWlTWDGY
nUl1gwBiQAJPhDaVEhfmph3SXRUTIDJKu9uGA7B7tejzFekeMI17mq1d2+XLj2Ax0b+lViQWAOOi
AHw3h//FiK6hi7nTAG3cJS0dZ8vMqxV1XrpnsSe1UsVUlkYFaua+BvSOorkySV8aHfVay1RCXiMF
fD52uhWsOMEIoL8J9FePWAucLm/0CiGd2uoNCT0khBsQieIUMKrNoFIJSZ3rEj4ZL6+uYxaYTRRb
6s4GvCMGZjhR9mLy1iRwU9dwdJTCjAKjyhuXto4FhGLzJsjG4AC2FG+MQHdbiRho6U7LA+9I1Mna
oZVDeLk2rnu1TpZSjwo31JmTpaoHpls0bw4diAKSHUFodLzN7KJy4j2AuhuZ78LAf0y1mX3fMUrz
GXPZGZKlSlFy4nJXAVGuOFQtksScvlzBEq6XILbvvBhyY1BoD2DKyP/mxk2d7shkOUSO17w280ox
kywmf85AAU6qAGNaUYUY+PmK57GI8G8WfXvUG/PJqNt0HfTTUxD8gKdcIhYLx2VZm+Ac0y68GGvl
Iq16e1GCeV2WTqRAyVIebeTBNnHmFyakimVE5ggISCIzqkDuiByLmPNC9G2MqGVfCK9qoYKHsR0X
9+JDQzDaOZ8v6+CEIW6egFtG/KD2mVhH/WPS1OYlJJJkxfweAksO0mEg0a+17XDVd+r9JEdrIUXC
6aGblp5BRmOSXCkIIzdRQL8Fce01yR7AezCepSEmApt2ZhmcBzcUee+pZdeXQ20Q71FtGXaLtdWV
0pUtEaOE3XI7JWB3/TRHUp8xriCbZQ7ngP+V5JaEIYFXnIliisxTToADk/vOuNScYQPjMYUWpu/6
wKp3VY5sGi7dQncCEJGxTeVmxNdDDqXcmiOkIiDQbtr6r8zaIed1abvJLXDr2SzEx3RoHtN2InhY
SnK2c8Nz/egcdOS5bqJE1kmnQjqvXdLfo6kIb2Ycw+divjVKBNns6FAEQb0+Br62KDUZ7hzRHjFR
VGu8/GdslbsKA1vR6P6SrJ2HQFQREbRa72bAOQw9O6Uk0h8dy37mFGCs4LJVK2C/+6SqyRQz1DOW
qfSqxndSSl5XVWRQQapjkSr3ge3dcNjeFfTE+TJrjWhv1cQO7ohBbAnMnZYVfJomhiipaYMJ5YWa
N+/0bVYUIIWi/CQSI12T4wMNRTGPMZjCjajooU65hU9Dfc2qlEAe6rVBCwDvhBb0zDy6h5GmLCub
/89a8Sxy9VwKptdBV2+CmRhSZc+ZPna7JlcILi0J0xGLviqaVYRCBGRz73qirdYk2c6RWFA3GNet
hTXUePDzgNt8lBu9VDpXN+Xr2MIa7AGjwBO0rK2kVcyDLG8NmLlbnUfpiKoJieR8j6qj3OZt/iyV
HwmeuWWK+HqRjJ3mkklkrwYwWPR+7SsK1NMkyAALwMbBKCW0eX6VSWukiDYCV9Oga0vtkR0vcQmS
o4zAnwpyhWfB5JxJKbhqckD+LXEaCzp9bqH1ex/UzJrTh3W46aM0e6m6/Jok8Wqh2jhQktaiy1yW
pMbs8yJ5yDRxHccqIvZ84/tryhF/0uDqmTtDRu/wardGojz79e2g4hwNtO1YzGFWo81w3tERrPv2
0mDVXkjjAuj/qgkqgz0gNVYlbWI38Fnm1fgAUkgFlEM4tzIsDR9bNhNZdAWEyY5msy0H7uAxc4IL
puk3WcT9X4qsczOj32DkBPlITQJtFIa9kONWVjrJGsJ/bTRTrLQoJcC6PM8SuJGAvuBRD09Rn2qu
WRcncDWPXdUKekvJzq/KdtXl1KaVQWRHx2daNz3UAJO6s0FuMN23xK/1hYnAemh+tPr04kQE2uGX
OBg9eT1oLVNcFkPc4/zUG5dtzHRbrb/IGLkelQIGcWGdOyUcfaMPrqtW3doFSvFI9bCmAAdSSke7
55R4g+lgEbeDdig02Lujam5g5UVW8pg6AdVVBkgM+vlJG+SGwL/2ZNXeozE/EokUZyymGUGbSJYL
4jI5FzUXHenGbl2ZV5nj21cw4m71UIJJpu6QUr3oowntNxCoqrKzg0qE7qHFakOh3RfhlkVWcQlz
G6+EpAMwhiqQ5vwiJa1yF0lCKCYMs3tLp/rM0VgBEE1HrblWZtFRqNRbP4GC1+qR42qR8hhjrD3P
xdaE5keVOSVHs5qDhVlMUrqQS/xVP1paKkMCA4oDZF6eRWjUV4FBsC5H6PxaQKfPm2JdXdD0lYsm
VLB3CLKQ+Q+kCTR6Zbrpdf1lEMo5AXcLU1SHsml3noa3iXgc6juWeVE3P3z8V2r0XrNaq/VZFhsc
a6gHZatvEqh3uVSPsegxD2kXul0sivLGiICmmqB8EoximUqOYDQe+lQ80RObK7RnR+jtIr7TOiCm
MbVPR1aCpEvSItZCMq1cjWFwghSzsNUqWY1mMS1zImoKQ4KEzGZ6aBzvvMy8pNIJL0vqqlbNxB6z
xz2HkrjLcQpxlAJEBEoXt9++05zp0KViT04S5zWwvxT0+aYP6qcqQquNYYtMXS1f0gq/6Y19YkDS
0gD8rrDYKzd11h88fMckctoSsOAE8oRXmjP33zk8050MVuDt1aVtEI8yevl9WHl4EORVIMUxizZq
Fl4kkD5gfSIIatS3INcu85o43Nj+QPFN/jYTYtXSsWOPfmTYqi/jdoZrGcEteZjSJAlA91Fdt4S0
LRX9HQYwLIYBHYEKM1LA0l7mCiorJ8NjReYt0VDlLJi8TI3wGKlh5046Gq169p15tzwZINRM9TG0
7Be9NWDlygedK5tSiQWpUi9jIoRN3zvrMXbg+7qoKf3pf+fbINN7SMpL37/nbDlCR26n8TEsisum
MUEwkx1qow7ax7ZP0knOZhqn6WIKp7vE0e/TWJIoakn4bRXZT6Xhu7q2t6oSKIVnQQTQiSLHNKMV
LYRvlTNxJmbEqsTzb7H5JQpsUpIiNlMZCyzHhN6lsiV1PFH3ivQkqaOCboVyVzOJMdYh4O9d26k3
Xqbvc9E7S5P8gAWC6R9Z6I0rJZ85xA4+qzTa2NK5KrR0M86hvXZQHLHl2nv23BkqKM9khlnIJJMH
s99IcOy0VDtCk5wieS5r5RGFSIQ8T3+PFM2FV5OuWOe8XL+PneDVUriu7Ndno0UsHvUIU1Kfo4cH
fkOJIbsNMLBafLnu6ISbVLuWlqy3HMGvNaK3MC7nUBdVf9EC2schHA5LQo9haU0UOmmt7sD2X411
8xx2J7Zus+vJCkKeuCvy4UlGWB2JbCBHOHf2WaUcY2LRJiV4UpQUBp80I7fT8K32cQOItq52uW5e
lankGEepXxBxTvo2p04uXtxvLf8AJZ+hnB+s87EhYdISAjRdeGXHNJR8aV2PzJS3Zsj0YbSg2pUz
rd1gkQEljPUxHoJ7Xa+CTVrOnBRaMa7pkaRjJNPJxgK5JANSIUFMUzkpGRP/Psnz0LvHKE1xJMY8
eF53if2TpLyY5PMeJCyFHwF9hM7hFDM40yYZtsbCm3vmSnehd9vAgFwG3n46eLvQ0uu91nmMSjrX
IjuAIzCIeUV2u7ojLISuLfPi8KmUzbtXUS3pRFJgu+E2De6rgUw8Kn5ckza/ODpJF0ZivZNK7SpX
E83STeFJTJ10NZDyAEjQgMCYdrdonAJ+bW/liyFpL+O824NraDezBpFQD0h2I7xEUyQHtUyrZQwE
yVUy9PyYsz3cLvmPRFTDPjDNlW9zXBgBoqM31B/1iCnwJLjOiXeH3RACHqZrRKFQj4NZJsSNYvrE
1FPDwdwkO7HtknZtE+u493DOWWnv7LS2P8Vt/Tr0GnhLuFbVIHquuzQ3ZVhfkF2z8CF5rcl0g6yp
yPswnpnRBdjJtldwKrzZ1ew97fWAdAucgoQzNbsqVdajYgVHRooPCojIlUqSBOR1/4pMTtSmRbby
DIZqafUyGqytWQip0iO/xq3rDJ6HxeY2DBxnKhmSprUr5x5S1vSnIE3pZ9gkBBt0WfrK5oDaHZMw
gt0I/xP1cMnKvicYib7EfOx0qjfHp9kH0uZJI7u9S2TNedd8y2o0C33G22oj/7KM/DvilMMlMDIW
s4GNiiAB1a2H9knxiBCSYjdiFpyIO2YFuQtmF2CebGwIpsyyXqhpfAKF4rsiKw+ErvPptHyEWnBv
CyaTgVEe+ycGyhx/jSzfBGQdwD4BSmEKEmvLAnggi5Tl5KAALXsX2cULPYOd32T0Uax0WKEzYRNV
II6UH5720vZwgHFBvL5dhwaNd4zS1HssiqPEBu7ltMnRPHDQI5mc6hQ5DQFjs5pWizkJG0W2G8v5
7FDRIpVhsRYpCWBhP+0H08At32MgjtGYrkvOHKAgNqQkIqwbCsUN9ILC15tsWNOrVKP7lxhKulVH
DVI5FWnnEU+Eo5sEYKMi3bmFTwOvxsrEdeIQ2xFKM2N6ihBNJbaDenK6663gR2Pq95OgcjXkkyP7
lkMh8ZFax+PTCQXuqOGwn6Rvid9tbJPG3cz/BfcXZHQfaYfKAK6d/s6aWtJK5ENDrSPPVU6syag6
UBMlR57yru3zy4wEVWK8Fo6jRhAQWvKxM+NKhryToK53mUd2W6BfhRmhJCO0qCoB0Ivack1koL0M
JImMo02h41PlqPQtEo08xyod0JVUlu8GDd2u+fMo9ZY5qWW6w9Be9aIMNsQQ32hKmO056vmzydqt
CszPsYe6edRb3KfZrGKW8VJgSl2EMM7N4RRKUBCIqEGUeKHbt2Q+RGQ4usZIAdOPlsOtxo1JENQO
rzwBljVJUCDbYsW5GrJpVZL1othWsRvCxyoLgqOf1a7ZlBs5pB4LBByVSYz7NFbunfjeLG9mJ3uX
TPqlBcZjRacfzn2+S/vhHoEPHKZqREFdKqtq0HahlvB/fDIFwQ4vzS6AS1FWt2WlQecMqNaD5jR5
yotW+0AZ+8idGhW6dB9V+NI9ZIq+VSF/zmFkETVdB1t64ljNNdyInMYKg9hMK+9SloVubUEY4jCt
0j/B9+R0947uqHvM4g621hX+Zpo9rboj0JVDpeNtEtUs2HjRM9hedGIcE4MA4JlKLHnWFM29VgU4
+8hRMDVsnWmpmbswMVbwMMOjNrZcleBMSevr3DOXioO+KZpuNSM/ORJfcIJR8WzKa2K/8iFY9z3Y
0Fo/q2F0uOQlY9XtTWeBpahm3lm8ZuMYbHEQrS3PQFliJsZinHGi8cpQS/x3pZ4dWxKHKWoJQBdE
TiXAciYiGdaJOoER7dqjKR8HwBrLUUzNIuMDWmM8IJtt7kg6ymtDrVCmCPKmNCfItsXCX3RzwVQC
vkmchL247B7Ukwdka2H4jFHAglJKEm0UF0NLtld0UGZZ7Zx9FvQsRBzKGfA7RBhGOvmCdXulYIHi
lJC4rC4cvdNMYYjEyDHGxQ7xHSpvQBpyone39LL6hVcZ40ZVhTX741+VgB9VZs2lojN+y2XBSSJN
sOXFurpUznkUqZNG2uvcv3bfkN2BtcnVa3iq4cuYTm85n8CyFAQRlDad2lAPncUMFpJTj3VyurFy
jOdB1+x0T5IZC44NpjKGjUlGHOE4F2AjIHtOfQZpMdETFB6PE/FLnUmNlLEBFwKO6AiyvCXPCWB5
By9gXKs96R9dPOBzz52CDqyoGEH1PLIkyMcJ3USrn5JNRGbWUmHijgCnPtG2yDeW2r8oM6I4DKa9
JrmnRtAo5F7qiktW3hsHK1ZrXTtVSaRsImd4Y/qbXo++AReGvaou8PoigooZpBjyzqTr28ll38zR
IbE3YNEO7N0oiqu2bPiaJNlXjnltkD/IJkInAZf8wZKkHPTVbYfseRdKZY8ykHiENmWq9G7aiPGd
/F63qYsD7w44/FutKE/a2NdEAXv52qwPI9koG5+3wYVE9aQ3xrQObOQw7HMYQmyO3kVG4y83yDPw
BI0uf6SEK9ZRx5Cx9bEN5zCtDNAbBzEBWJaD6SIAec5KTgnSPw0md1zfhmSf5fqNNhLvaY3pWUuc
b2jjY+/1K5OzCJHmi7hrbqaoWwdBDMIGIJYSAhLpg6uknEfTwKXWticFE4/6vVJIw/J8shBJ3Q3L
Zl9OEKUzPqBElkTEIoPyAhxCI/ygFCdJ0rL1paJbAHJyfbO450GiHkje/fnANsiSusBn45sTrFYC
SsNyWCdG0Sw7i5EF3kdzJSr9thlaqkziIArwM03nnTIne59qQtm81nwb6UZ4RTQ3Q7XT1MYXhQYl
QAuUTTbZc9AkTcdKo93XEC5SwAtUK9856h2JBYLkF2wg911TMkBsAn8pW/RhsMEQ4rb1Wu0stxqb
t0Qp7lKS7GIn8m/Mgaisc1XuBufNKgveh3dDa+caTUa+9npxRbjXQ+uxMhdcA7qN+5H71uDzgjOn
EoBEUPPYa2fq8GRZubY0hQLj2CFBqXOdxOCVD88Zg2JRqUvNUfB4tM0mFOOrPjach+ndF7YOZMA4
k95k7hlk7KAgT4S/IHScrbjkQR/DKgXeP5eq1cRFNhsWjLQ+j4P+h62xSOWKqFde31wZmpsopFel
UXffVDzf5n9wdV67bTPhur4iAhx2nqpXSy5xyQlhOwl758yQvPr90D821sI6ESQ7cRyJnPnmrQhj
NDmjSSC5OXjEQzUEm3kSgDQBRyY/69fpzKpYjjkBXnRWbaBKkcGX1ENRzUvLGFBnkNxCj6oOPtUM
VkLvhFMYRL0Q7NdmwXPjdQAtod4mfkdvjSiwKUX0MCt8YRsd209LPOtFs581Cftlqytz65b9W7Sn
ifp3Lwy9d0iJWVu50rssJVG9j8rndrTJBQDuWmvOemLMozVFRa82MQfr0CvZAmpcza3h01b2hb+H
oahhsTEmJDKFHPccFSdyJsv22GaQ+SifuD49SUbiKLYR2BUDTXevLKpOBtuM1p1XvoG4OkTfE11W
uX6+FRzA11H9pwAzPvSAxiv6/yjXbprdPECyGItxD0g8q7n0BkPdfM/wN5MPeFkieubYYHL5V9an
z0iHK7djww0ZV1jcWsAQ9e5q1nzlG+7GJMXDm2EP3Ibayr4pz2BBjIqUcRY+h+M5hi2FliNRzzo3
JTxVMVDVYWm1VrFs6RyyHejGPIarXmqDWzIv7MA58aF/T31xRMlNsgwl1CQhEUibkX1uD1u3iPBJ
zIDFA2HtjHJ32GgCBUuKDaLe+acd7GVFQcWV9A5WHR5pwe62XQJqlW2mnuOs5Ey7sk6l1hXmfc1f
0wUkRrRyHYMk7rqHwOmJsc2NUxx1YBdTspmK7BQIwCzfzm8sB5ucTMU1MRAl7x1XZY80wCerHijg
kDngwHG471zjzemHbxe0GZAgnKE4jfeYY0kZBK/SiG5Uf0mkReauxLi7RQbJRGWFYtuOZBkVjYQv
okl5VfvDJWG7TWkxOXCuPKeV8wCYiHWaCX/Nezp7tJ+mk/weYZMrMCw9/REDq0j3k105uhBuHG07
G095O12tIiaWxSzKdTu37/UsX6PMPtP1+y8LrTd/msDirPrVC1t9bOuczlbazPUoyk07u8866uo1
sRic2lJ/3dbJ0SSlZgUbyYziHxFuX0cKx9eWRwHYEtkyqIzbpaajKc76NyDoR7uzbiPY+MrUr5ET
jzgNrXZtLvmR7cicUEZYPdUU7oNewxLW3x75wAgCuNV9/5Kh7gF4mvYyGJ4Vg2dVsIvPKg+3AB8f
n2ZgUKCKAy7A4L4yGzrFJjN7SevocfLaz7QjSjGjgHfl4eNAfUTaj+FYj1B3Hh3mAecmEs15hi09
SeZ3dyo5KtXBt6o4jLuxOo4q/NOqYeOK/q3rI7Glff29YRXZWgQJbqI2urUREZgco2PxWBQEjigO
4pmoOR6qA3NxnBZvUV82p6D+13H2pzXnxSxnpINZ9ctULYK+wL2YwnsRofGO+uzUKEqfOpeFmbTm
BPu6x/hZjo9T3V+tjly5XALVqWK8llwyqn2h4JsuAuTcO6SK3yVv53rp5cidR0Au7xQt1QJTTE1t
oDossVMCZDOv8kD+HSaNlCELn6wM1Ixy1qOQKkdmMeznmDtcG+VzZnV/gzg2NzAE246AwKQCdOh7
s92VOZdbDdyLjOwQ9l63j0fXA5CkhSawZpKr5kd/Uly1VU59t/4kZ6jcmkZ9FgXxHWHOfFpP2Ued
D48qIj+/57PaGZFz0DXZi/30c7ShxaOOaCUDY/XtzlmoOEQDpJ4J84kiYmI4usPQV7/6cqmA43cT
Y3Se0Euvw473L0iZPWg/YO6Hk1pJ4YfHpiSBG04AqKgc2Sg1yyHHgRElIPZOdcQHk75Qe743CV1K
WqIxeignIYhEagAS6wqBmutiXEvtblvVYlppa/62kj8KquOQQ3PGpUNravOceWrbUGXilxwEIk4A
hniiy/qQgfUyaXiMfSN0YWBeFMc8l2ZScMX0T15ZagWqwLaQp4CDU3Gf+8dm5ATk+Ve3Ku/o4FD1
WBxVO/IQR7nH87k4p9utHLzDbMKVTAxcVZS+Z03PiRHcKnQK8Dffr7aFfaxa/7cUnM86MX/SiVlG
3TeGwXHVUFq8odb9gjwGO2rCsCIy8OzCmH7F3UT7CcRhq8ILFXEEiCyaV8coH/LRP5Mf/Jz18Pkh
oMNqiPKrC1xycLz0RPQ0x4XGpjkX1jazaakvOkI7+NVqRVXBT9Ah/15TxWdH4U50wNfcvn3Fr95t
E4PtzFznMxuE61OSEyv/1Dd/Umfa1ExYcBfuK1Nhsq18kxjdyT2OsgBgaEwiYhCR5LlYWp+qckWi
nt6kVApyKqJfEBk/JcDdo+eM5gpEGrMdTITn3/q6A5qVoHZ9/TkNmYD1YR0rsuSX9BQxasSPbTrM
MQIgTYF8d31pXyeD+8wFGaFAC11/8GKl330unsiuHlhaqFFyaF9O6tHewx7/TZIoI9BGv1NFw09Z
Ykk5T+4oTPt8Ksul7NK3n5rJoLQX03pR9e/KlL9mnSGDeEW2WZchhwiF38bYEWuYbilHw/bdcByW
0cWKwMwIXve7wDkU4cSMYxvrtKVPKwkmb5sSvjeXkp4+mg7JauJqGoavWCNHQhbG5frHV0BC3eA7
Dzi9V2mfXbxEnxjEiRawBjroi/SVoJPPOCRbkPCfvzo3Iee1Na7nIP43GM2M9wVBnBNWLGJsp9k0
RTt/rN8nkf01iYbv/IEmk7ZCo1h0/8B6PFU8tSaV9SPznxOwjxNruqsDRAozCSJrAfu5MmX1If3q
0SFezlNZupUEhKe03DMcOdFWiV9zEGw8/PFnryEEV6GoEHEIXWMhwZOc1KmeL3BQWH9Nmnrf85nY
wm0fkbcXG85zOrH+pDU9d658lVnxjv052cAbvDTkm6FBQng8YoMDjwGxZbxIPByubvZh+1OxCzxK
BkYkJSmIHhjDqxmQqcq6RdCJz7JZEkPYZ9TPVK7o+BnACjVMPMMWJXSNVRw6O/12q/tf+kmBOdt2
M7hI4aSdvSlive5yi0Z4PEcDltIw8bONCtu3bqZaHni7WPqs0BMiJLAohGFqtzcNx6jlFvnXpM27
yDFNzZkkqxGU3s/nfd6q57HVYjPaSm3QEZETZdCt7vaPJrbyqVwWMCMvNkEt/0ahD/+IoOfYBzbt
qz0rJFKyjTVNH+Fsns3CvwT8MtcxLS16rvwPaVvNXjbTiciMvRj/BLXjnlEZfbXkIu6rsCZqbLYf
4pKuZK1IZjJ65nrVlU/WRLjcMH1jHbfB1PngFKDkGNjM1oreJ2b49ZgQo6ZJZt7UXjisR2nQZWCO
X2LpxaOs/lObHgl7yCuJYCQgshindWYxX2F32RpZr+6TeqzNbtjakU+hUNJ+i6F9NYuv1CMoxvaU
ZMWbkDDoAfwGXqqs0dhlSAZqgXRK0vm1MHgAcelZ+FGxx5GDUr6195PLh5q5dbUQ6N42tJtjHFpf
hhjyU28G873C/H6nq/uxFuI1MIPkQnpj9Ty684ss3QIKzHRQbepT2XfGUYR4ExKd3UTo9iDBKHTi
DJqnLPtT24HYUmBxk4l+zs1sb1ez8WEmw2NdJPvZnZsNRXswXbidIjdpH+a8u6QW+7dyw48g8qiu
ShtkeRxqdp1g0uuoO0pRp2IWl0drqVFwQpTFrg9GGrgSZkq1+9isKiDw0ruNNDEQlvAoDLBRJ55i
iPa2f635YLEd9pc5mx7QK+ePfR3vIKzPJrTyOQl7vNZmxvw6vxktkJmZTDEfORKtyAOXjcb5r89Y
PmbGc1LnF0UfL4l2oLpBap9MN0PU4/vXatbGuk6RYOSu+1SMGWkRiJ0nCZqvprg7zj4VfEY6087g
Bh6btwKocsbb6E+/Cymuo4VhUWbzW6/D9hJA5a91nB2H1Prq/HnTdJF18ALjXLcgrHZW2GssTJ+u
iU2Onmlz3er4iYC2rjP0lgsfOWB1aWluXbOAJmcn/1aKBb71ixv5zA5rcGauGMWGTQfga91RfkZb
AMLjbOekMN5GRuITPaPDyW2UWkM731DwL5hram8yF4zT5X+YsZLq6CaMbGnkoYxTEHlaz4W8VuNw
RemN3sUpV5Uf7utkqhHcV1j5nAMN1lczqPKbnNuDq/3HQdLlrHM7P5kdxdHDfOuMzjyTkC+XGg/O
bm1EftZIUEgKr960WxvYC0CBRFDUjuFzFv0ep3w4lYey645mGr+0Q/hksyWt6iEEX4X26OR8oJID
tcDk3iu7pJZxOAr0V1M23QJH0eLUT3s8ee0xNMDNhtx9KwH/yW6q0dwZRX5ow4V2YO8rA7ktm9T+
JawWlYpfJf/yZud48h3Ykn5nLAlnPTKqKV3+0yG92GaGcdJCd7JySpJBqqG9d2NrHYSR7ugaXSrB
WnQpjFZ0gXLiW5puG4OOO6kRJodu9E26/UkSfHKvkzHntki8g5z2Pu/s36ATT0HnrFLCZZ/E0q4u
bbINAhphTj8viWbX67FEKu5GtXGmLg6xdx3zUee4Q5syMu9kB/XXxkz2um/EXS4P/33d9u+NL6dz
Z1P6zvtE6FzYyEtWZ4d4rolcb8eELMcweQ4HA8+pZ6X71vfp/ZiIzV35S3F8U3P0EQkNvu7y0h8p
oDUU6B8LkEG6MyfMMQiJvZldmzw4HgYfsChwYmBviKBLI39VOmLsjZP+NqbpiFbQbp7QoDeUxqzt
MYjPRhQQakDvcG1V0cPPqwLxnorK+FHT1j4sbpM80jc2cOchBSt5CXSTs24TYvPzTeoeq2PmXq3K
CRlqO/d58Ob6WVI5uLyIG7bmss0f8izdVPhKn2w7Ek9mU5yd2K0fTJHQodrXZOSUxEZU6DMQq7rj
vXsuO9hQnU6rZPCZrKek+gAGf1G69TeyiUj1N+AtYVuTtcXyTxiPBN7+cbkjV8uI452oX2ybkfYE
OM2fh1xPsJtt4x4zMl1+HJmmdrrLtDz8vPx5KKVzNf0ZysuUYINZtfZKgmDDAS/z6sc81rYGNLQf
fTeEOT9aH57n5o+SQtxHNwgp7tFLJcHHZJm3eQBKRc//PjaOwXrVyhNZOel7ajI5Eq6HTqNP7hOT
45b/d7/zXF2cXRu+0E6aL105+UOLs+NXL7ovubzypzncjB5tkM6sOTX7yWsJr3BWdRAhJw+8R/Ta
y3d+Htq+p52+kG+oc/+YqNheJglIIwLPfm3JxtkQtjvci0b3e683f0VENa1VgNwOA1i9cwAFFtDi
lRQ8NGaY6NbjqFoSOSkin8NbBaBwAz1wbs7NFzVtnwPsJ4egCizDtM+Ypuyzl3T2efTknyCxgZBd
gAvfal/SKakfhN/VD72kpyyU4bnsjkMfo86ckmRHP0T/9PNAPs+JmmswarMYnkYKjjorSLdlNLhY
owzno6j2OAGn35gEjV2Fl/W/L+fMdz6KMdcwHztRWPd0AowKx7miaAW52xxyT6HPWhr+HC4YjBj0
r/ndr6D2q7WRu8MrocCIF3LkMnO+Rj0eX9qqzN/D6BRg0DqadVu8Zk3VHRXGmSdjTs+YBDXAtgGh
4o/NsaD9rQ3d7MnwI3+XSHuEIiSNuoYkZU9ASoMmVK/zpH8TbhX+A6ftNAYmbZZsAcJX52UsWGEe
moGJPH3LScUErHA2odMTXSUqMoOXO415y30GPCkcIZ/9rGxudTPumJ/F2UAO1K5+nv482LmDGX0i
4zXI8nA/Rm9GEljPnPKTX9YYYPM2o1tdi2pHx67aFgHuZa07++hUN0JV/jitFZ8DNcqt3w/EqtbD
t2nC9eQ90yExA7Z1meRLGXpy8agwyvtDu7O6ejo52s0u1jjsS9+59+yo93ykeZyf1x8cqeUzysCV
kVg7grjjJY07vuZTlfz3rKr1n5po8IPXi2xFCnH6hTcLXSlr61NpZ+KkhrFnOLfjewGCCDv+qdHP
/DFDiqwFsM6zhyxx7wlT7XHEZoefddjyg/IU4xpbdWbh7CrM31sjjR/iTrlPuD3jOwr+vyPilQed
DKTCh8nOQMB39ntWaDNUHucJf8+kWu6NifNbOioUr7UZ7X8WB72sCjP1wmx6yU6gyHFNAHbcGd2j
73b5mrTD/kRcAPrSrHu1KhcRU8hAT8lu+r60Ye/apNV7w1Ppu58GH25Rlzu3tzi+NVN/jknJPNvL
s6RNSWQX+T3muA9X3Xz4BB/vkds7u9BHe9hPpIhQEW9s5KBN9Ip2+fTzYPvOm4E69vzzCh8RtzPB
wBlL339/ABfDvA+M7z6yYVLZtR+MZq8Hv7/RjdHfvNQIDlHu/KW05mSU9XdJeh20dZr+GpJxyUBQ
T50Rk3jKXzkbWPA3QZeNTAcAQ7ox7S+T2mC0TOKPGyOgr9IcEXvrjHcnb+YHNcHM0Ljw26VtchMW
o9q2mfOvsMJikygIxbVLuOw6GgomXb/z1njBkmvXRCDskHY7Clx7sFz7oTGVea2WBysHq1r9vHZ0
leyw6Nn/vQxLGn/hNcn5XDJS1Nws3ehVcVLuYrrymydMaRkanDbaGzan26ojK/QntWPEifFsIYSm
szaEfltMyWqy0vPPH1HSLy6ph0qFy6H23sBO3+rA6r/qoH6pxTmDBLh6tkyebacVB9sn9i30I4/+
rxoq3wXV+Vnl0Eygp+h2dCarvEmerKEqDjZyGsrWwyWuwc5Xfn/XSTGdAcr1AGyi+8t/T/WodrkY
bTyRCfozmYvX0p/EYU76cSNqZnIRCUo4SzTFTeGKVzKWWGmXViCbEasy833Y+08QExkuMLjDqgQu
7SkqAdiHOk7dbMu85z1PwDQPqP+uYdQ1e9ZrZx1buby7Y3bSJjuCGvShUG69JSk+2drmh5l18uE+
cGM8UDyaE0/ffWWDZeyNuR8Jgg7kJdF45ohZnCGI5NEPx1c7bKtDXmCwFlbxC0GIoY17ZkzOqqqm
GShWovbjwLm1K2zaIbffXUrxavQu+O4Agz35EolMT0t1CaWvBSNxra2/Dp7gbUJm5Bk1vHkuoDt6
4ZQPyhjpxJqZTPKsO1ojejvyyMW+jmV6+XmwjOqsEqLwM5YYyJ2o300qI4e8Y5dDCwd6i2CI+VGc
qwZg3YSrNBJnW2B9WrM0/e1w1uxnnd4yN2cDcd3bbLewz5ZxbpQZrPqiiLadiTrdIpHkcQqqvW3q
K/PquLc9vc3QJl9zn/B6rLmhjTpXS5H96vLhQIai+ChiV68N00eHB83rj2gRdTpEW5zVzRWPgHkk
mc49BHPTP7RKN9A6U/6S6AVKK4T7UEl0toYxvlVAI1+VY/33ZPmKUQOCpjFWDYx9YjejATyg7gpf
imR8ktjPEKujlRxmXRCOgjPPVzTQ9qVl/SJxTpMKGD0jkt9N753bNO9NWolzz2l67TXN9D7Sd6Ow
iyaokGZMnYG+dpn/JmOgAU4B45X5dtzPaSdXWZsTFCGWm5gyjOeR6udnh2Zxl+7qvPdfHWxjnCD9
Z5uAdQAbuIhStM0dm95Hn4F9pip+GTxruDUDPjiuwuefB9wqjzo3nDN5TcQrJjGC7P8zPP5MkD9f
QzLpIzj42yrRPOLmxI2Y5uV3roKDl6f5buj0sLNHzq2em74mi7I4FLzLbCLRJR2Eb+/oojCRonAA
UCwXD7k5fFmi5mNdIgt+HqIJnn0Kx7WtbH0j6NrbZcSf46xr3btBAg/ND9aZSNLk3E2+OsReRvQl
uB78UjkcpmXJEkYlr6x/LgaGE3H0F025Lr0AITk+cSKuIRqdiNyY39ncH5KOj2UL59IfqMqZNrQt
RL9bISjfzsNfZZ/Nx0qmX5VbX62MXdhUStws+m1t+hYuaTZMD3hgw/00zvSjVJa5LTw5raMgZQf0
2/j4M1k2RjLeMrIEuNk0/7AEA/TQx98JeRgeAt1HBPMyCZbIjo6DCdRqyWngIITJZ+oaRrAlDCnn
+lMicQ6lgXK2r836OnRtfXXbdmc67XT6eSVyeQpNIkSn9hmIxr/TchU9Gr7xPCLettLQhwOYIRLd
TNw7aiJpGZLepl1e/nwtVGwZWi2m5GnJ2yIVUZxlNvCU48pnY03V3oHQuvw81J5Xn2jwRlYRtJd+
uBlJy3CHGuM8yUGgenIFWtZgPIcUom9bsrM2QSTtI5ohrv0mGgmHlRTx8fbAh9fT7zSjVt0tiuoY
KQ0Z6kEma29xh3m1iwh28F8yT19qEL3fHHws9BQKbIVw9RXBX/E1NfOMFuAhSa4+CWRlr9OPqsNd
YYoKsaZZ7gehg0Nnef1zY1rcsbm0Nm6DQMiog/KSNs5pxHMHJxlchtnL/RXwYLJL+xEzTaXL29yf
I5yTr3aLtbtQ0+/extwVN950TNyR1qAm/JViWyV5YA4xM0vv4a0MQ0QTwoV4nKlPv4IZP0xDil1d
ero45JH/F0VitZN2bJ0xtL0jREKyUahsh4iN46oi8s/tZ3M1OVF77CVW8S4ocLIK2/J2pfsQynj+
6xT0nRVjnD7wrgzQ4615wAJ7r3wnvoo2qnZzRPI0FdXcjl7hn1scJkA14Qz6z5tvD7D14WTLWw4j
dfNV9uRoKT/rJnoQU978doViIw8C52l0CiJHimm6VBHQRBS41j6eELAkQ2PuY3JLdrUO5e3nGek8
6paE8ws2NH2qW+BOuh/JBFjWvX629KXs3qM0dx5aIMCD66l/ccarHyzg5+tKm+4+STw8zxPlEHaN
nMms4aW5hgjQQOVT9Rj1/v+3DK3CrUlkCs523zo5CPF+klGMZYX5eWanttqTxPDaN/F0/p+HWTX/
+2WfuxwiJek9//2RFHUUIf60aiwwxc+v9vObegtNQkN9uPn5Bumqei3ElJ11G53bela/hc06tTTl
Qfbk6T725uRMe8l0kV4HxY+bBwXU9DgX0fhYzu2mbmVyiwbVpOv5s26H9jG2+P5ou7yV1Db9/EE3
0S5XsEWOi2/lp4AQurWdELLuNZd6eUgrH1Hc/7wuUQCGXnEzMMN/isDHu9B2/eMQgm6Oqm9Q5qLA
mpN5SxzfH1M4L0mK/VYtAa+ppY+kVn+gk8Gs76BNCUzTX2cO1ng723E5s0pT8bdqrTTdAR4cDc9+
zsZHajcepZWol94Yf6dQFEMXoRJsdzEb2pUisHfodmNPRdXQ+M419LJ4T6hRsHasjYSuXjdObhzK
YhQvk6XwvUEgt6WDMm4svJ1uiPJXEPfazDiW5dV8FJp3PnBILa5GcqM4dxziYWkq8DpBmdTwVUeF
fqoy6a7xthxNqwi2a5oAuKbcPsXHY8izWTMthgFiaDOdo4tNrtglHJde0zIn+Y9XCKkOGG5fIx+p
Cfkh7obg6kOqdXPKu/je9FjFG4KYNxa4X9LSPtlgrCvNlEoiRJXmSApD5yf91mmCW+vNhMiQ1R76
81vgQge6Nvxg1p2A2f7ZJoS2UwwUaw3xa1PSNW/iqp4GiYbSH/KNHY8txH83cqTwdoMzhhhwfHtD
h+F6AI9bY3wljBktTrdjukGKnuAtNyC0s+JUJGkNBIaZK6nquxTlOelBKUur7LeN1R4q0n592d9J
hh2MLLzFdvuW4hB+NPvyOoTqGriE+CsPzIotDD+EUR9bwAeCBNAqSfoiJxz7yNIVqi1T/5ILheL0
yIAs5qgNbTnNJZvdE+zpvIoRCC6H9bXZTvqFg+M9JllvQc9A1E397NTwKJ1IMfMYoTkcRqaPeLy4
GSomLKjBOZ3ZsVwDKK0rhu3cOcj7ZGFf8/Stq8vXdg7AJSjvXLemu+1T81J5cfzUthC7FewNcNIZ
HPomI/wCtQj0KSjZznHJkO44OVuW7uXqpM82GdQm8obywCnG3La1+NvSse0iJRv7wb7UZXWc2wpK
m7yrrW82975EEm3EwzXqu++6Tz8N7I1rGevq4CauwwE8DhAsjymdPN7XmKWYFVTXbdWkabdNaDvN
0x0K4JaDTfkdz+FZNimKfnSRqCEjbA0JsoAy52qkv+0QBP88Nf1lgwcysNy/zWdbBu8jKBleKLD3
bvKu1JClmzxCRoX5ld3ImTFrtRlHYo/f0vyIY9IzcArcJYQJ2vnyN9Gf1CFGejuKmSE/7sY1gqLo
iGBla7TyTyvN5hHylB84TWeUH2vGpAAzQAtP1M79abmCKiM7GW3nH2WBerNS7rnj9kdtSxw71t+p
VKs6SPBuS+gS0ZKkmYsJzTiikMWp/CvQ1uOYm9V+StsPVU3Z2haEjjhDJDdodMlel7uKFpsHshPh
HqWHp8sKd1ZjfocDkAbUMOcrXZCqmasD1vtyN8f5VnbiIeGD3Bplkq0DQkVwW5CnIN3+M2+JI0TG
juZlfuuset+Xi/fxVVVucUBnSPudbpxtKKtnV7v9sczih1y1JKqoZtz0DhS5n0MFgqdumsJhXVTP
worstaG9TR2N784gz6Eq97qrj6ov2f6HUqABUd1qzDCmRmgIshD1lxnoiTwCw3iMj86QlPvUyFh0
ae8hLC35F2GXOiGZqjayxzAckMSuEtM+5ibyDg5tWwA6exfrgTyJAVtvYb8k42zAj3rUcnQoaBJL
br1RYX41OeSn7q5xwqtSxt4bS5g6eo8AhqJ729AhhOvHRfYGY8Jp9YEsYSNiKn4maQPHOv29cRy+
Tpras7jC6xVob+2F8ndocjzrw7PjOcMh7jEA13Dg3Nls4qkxoBP11k0RzycRJ8dCIy0QgtyJ0Wf8
GLuKQOI6QaE0ofB2Q/ccRPoT0UyOetd5bGyqBTVthNhrcCFYcHa4SqJVNAS3ojPSbVGSAz9gC5DI
r6bRQiZlt9mhsMg2hgzPFpUXAkB8yxmyAZYxVgymSy8lsrbkgiCPPuYmmfAPTPFwHgb3OhHierWk
2mWT2MaWfFWhDR5o8L91GmIi2vohyqmpE7477qzKqsh3SnE8LpC+quGGit7G6a1hcr1i4IQMcbdm
ucDjwTyBthKvnESh5MX5KVFNe4G8ex8mdZ6qyNgZQ/MZwMW0FWvdsiduciBuA7cpPHYXI/HTHJ4/
yjx7JBYeHnsODGaCr8GhKqpsAiLjG/kVaZTX5VSdYc3J7++f7SA9OUZcbpTrtLtpOOE0RVE6gTyT
ERKew06+5KX/Xk+U7FrqpenbBKmLi5Ko8KGJhuYxmGdrOxuwUapsKOkutllmRNtcKIuFbtMaE27D
pU0YSOhQViQOQBYz000LOcIxp07926B9hXuyNXdBvugoMo9QB0uIu4s8libLeTOnGtI0G3e+a+Fi
cLJ9WAt8sCzLHO4NdiWcnnHMYaBqtxYtPWeR/plslDgGjg5VGcGT8CkLiLB91LPJK+9esvJuUi3s
c0iKMRIRTP34MncT9ZlXi4G5CjnjdIhaywFKlYJR9Ol1Z28bL34rEjS0cfArNZhKR7AzbhO6pqif
A1kdKDyELa0T43dXME5mIc5gJ7f/pi6400OTjNE1OzPqemszSRB/k3rL9vfUtx0n2hTPROluCQ9D
BEZWqwkgAxGA3jwN2hZBcCK3qWiPea1j7kUBME4yuTT0W+223VtvVS+FdMjoN6CzFQG/lWHjGY1v
SSlmdrLpLCsUzG4Ghx5Mw7VyyubKPOriYwx7WucW15C7R6u7kKVfts4YOUjYIbhDRoz89Vdjzs1j
KzDoDZki8yNOoQAqgMyiKrdqOR/b0UC+ghdsB4E+3rXGrzAVT/kwPCjKgY+xPf7uyDqWeWjTiyZ+
e88WsWh3fwxRPXhkGXEmZecRjzNy843fuo9Gbq3GcnahZYmoSC9WM+enNuaaIix9awOdrYvIXRz1
2CsTad7JZjk0n4PXGTc2Y9yXLlkACb3HkeBY0HTeHtU5yrc7ka7WBtkyK0X02gz6PLW+cyInul1a
or65lf6o/D0Phm5bGAQcx5oABTKvHwpEnFjl1lmkJDdDjwPYAuwt6w7WOt/OoV9sBNrmjRNIk7tw
dHGtLeUZ4T+rMt7KHu9/5/TTenSiJfYJOki5QLR4HcONtCR2mr6/0LUpN50nFWY59U+xGpwLtEyN
rQgQMGHfdYyenVZv1Aj2qR6s/VyZz9plmfKiKFjCgOhlwhSPn595zQ46vDd0YubIylBm23sDYV7o
jSiSSRhDkVbt6rxyzo2TfQqD7ZPYnpnqgNkx3weLmIvMuUVZQvtKk+3cJZzHdPpN0ucHln6EZB6k
kINZzXAxek07pwyJk6yDEyCmwBio104Rd7t08lKUUMlpCtlXB4wRaw6/380cIL3oYJjTwPpELihW
qpJUrCY+BiwiBD0SwAu9DTK4SMNEGzyqJ11wZ3rlJOg3dKm1E2n4i84+dqrm/zF2Zruta2fWfZXg
3DO12JNAJReSqL6xZcn29g3hln3fLJJPX4M7+X9UTgGpApKD7NjbR5bIxa+Zc8w54Nsqw/c+NZEy
x/2z9NNtnhXDLi36N6dplzU034CVzpL2ivS/Fs25nxk7pD/ZglEsxOnU/1V2vyBFzsZJfmd78pmI
9Nohb+AT1VqJMA1xJ9i0iXOYWLisn/wdcZFP6F8Q3UXuK5EePy1JMOs4csDPQL32YwQfZez8Gq2E
liu7Wn44q2gjzF9Juqv19NK7xLBJ7R5yemJG9P11dajLQjlWFuiJtPwFLHvbm9PW7V34HSZBpxnh
7Kxvr305tesmK/ZplBEEMkYbWNLqGgtAhn0PoUiCHsgOrfcIleEq9UMGH/29m8CTloFeo0lgttEF
oXmcELEGpKbxyaUwjsfiPdUxcErs/hIGShlC0L5PyPLzEWHiqOwdcisrR90YZM7jEyleRlt9nHPr
e7SVh3ZKXmHvqXQeLDLdcaoXWmXyUaoFHjm8c0zpp5X2NkHu41mIKNlJ+IxC59T0+aVSLKwsVnmn
hln7SsvmzXa4bfnkvHy4Q84ibsFy3tEJaFcj6j8CBQevsJFRRjoHOCfkLu2tGmCC36zEXBNrZqk/
2rnzy2kylInNJcpaxvdZ628KxWaHkYo3a/gSzJVj1XqJVeyvuut81EW5Arv7m211k1U3a2WDm6PK
dofbkOWBxBI2WfOt0HhNT4uqZPrOEeMTAIUFsNsHn2ftMp5Vh7LVl5EVPJk4iJFzARJUE0TUdCpl
i0Rx9LN4JXVprguK5tSGemIE6Fzrvt50KTfgNOJ3QHqKpzDGSdJiXOoDEm761v5RJ2c/dulTV2pY
WRrz3KEuUJkqYoEOwMQB+Qa8Yx2tA+/XumPbtIh5yIHAoDtUTGp8F6WvVnRY5wlS71WamC4pKi8w
Sw8v+ZPi4LDDXsb2HUVfzWyWyk3AJ1CRMGk61JIiQoLF7NCKyX9xiCjHh/OUuVBHFB8rqxwOWFdW
fPq/Ihf+zNDF70pXbfwAuqCNIY3Fwp2loGdnNHR9hIK6nD7ocNuF70/8/TrdWwx6O1KiSn/poNNX
cN+a0bts8Z0k0T5s6re2ol+xlQZRapp8QvghiwPiXFmFZ7c9cnNv7K74pXU4t9iiPkRO+u7OycVq
i1q2m9ZTjcidXcVHNlT7IOmOjdG1i6HpT1AwqJG16mlSDM9QCrTjav8S4EaZU2p/omnYJiFnk6Nx
seAzhi6+sO3yRbrGydco2EPV4KAcjl1vBGtDNvPZ/GmHkdeXx0l5EjWjIk0jRjpEVD4k11K6x1T3
91MPrNPsiltj2s9Zg9hnGihd51ddpe3dAoiQMU6KPhmPW0iTNKhPSvFcDrQ1lXFXuhbPYcG4RBNy
o7rEXJJOsAEdwsooaEl6gkE2sP9wtPwajqNc8XzYQwn3KmPnUicFfLorgYhhO7bTs5rV+VrwnMS7
p2ePI/s67nyvrPpsMc4HCGSYmFLBWOi1yGH3oWEocdbDtIPBJgjhRKd6V0Kcn4zQCCvR4HlzYh87
sJZ6DtfQFlRpZG0b12z2hKVYO0+G0rZkPWEZb4OSwbNdPgxzFnNVde9lqLwwFajWPmGW7Fz1L8u+
odgHONDxKWG8UL35tMhhj4EOD+plh3dutlHlqHRDo9kyTr2gJ/qa9TYBRIl1rpug8RQkjnYfeNQb
GuIJjIz1YD1PXXdD3wEwzc5vtpod09C/BBXPI1t86OGPHZBD1dUMz8MsPCesgYGQvLK9lsssPkut
O8KxuOtCIU5msJaaze2E4Wiez7ifSo2JM67xu9W4i+HWaiwoHehz7OQIi+OyV6NHHQ8QswW5cUbx
YVjtbcDtMNGbxMyMFaO4hgHslCQMUe3mEDZEnX04SuNuZW5qnITqhxKxmknYOK/Mkd/UlcYXY5hy
4eu4iPy4XnQZjaPNnoZLyeVtKIgRxlvCWOUa5jwE0egUnk47sFDVCZR3hBmxX2atEqER9l81gUMh
qDHMlLbp+citL9SN+zTvT31lbJWM1IvU3Tk2s/NS/spqcSG5MV4hlzyDs3jQu3HFZOlmuDjjIjgi
tMu5V5o9VkdLoTZU57grJ+PsAx2ybCyWlFaOVKvVtfWXBovRc3SoMFWKcrkbzWpDmalNyE9stT5H
FkgxO+i2Y0r1Tg054mUmSE4d32bEjG4xm7YGlIwUjzcCZL8wqjAcjXvMZ6lKgcN+vwXQZcD6ohhL
v83JfFfT9kZTB4tBxiu4pUe/bjAYKzh5LJo/vLo1hBCueoUx7SLLuM0EuKWx8c1zSlNUsL8AsFaq
Ou++rTAzI+4+8Vy8HQ+pUH6m/JpAsNxIA3GxIyPmqS1dXqnEjzESgtFpGRJY/aIyR2PV5PqDXeaf
LAvKldmHTwHyxQAwOYdQ5LVTGCxcJ9B3DZyVuLFf6i55K9HvjSw0V5mtndSRZXOHykaeyFA/SAlI
CL6S69UF6BsHmZIY0ANH2LFBzEGEHEufiie8Na5pLEXOjVj0NtWMddU0M/TqDkpD6ETP5F0nh7Yw
S3LZ4YMKaTNNrC6R6xPxF2SjR6q1j1zIOkgfRwe5vqjllE82oCU/fquE5jZ32/BUmRkfic/zOPLl
CpoeG5sxXRrS94aJe46CYTe5AfskxWFnmHQvIiuCI2oqEFZUL5AG1Zn3Yw6asahYlde28mChPNgj
s57RlA2neBe5S919jphIeeBM8kUx83oq91dYI7ulcWCUPZjfqPinhc3TdcXdvkZhtBSTKNdKWTZL
a2LYObkYy3u2SQAnVL61dt8NgToiKh5gr1eYxVFMA7eFaIl9z+OMh5eD6DT1swgOGs96fFhbTe23
FS6kZWLPcYLiODnaNQeasAgsdxOiqeBl2xJNkd7PcQSLHDoDBAmKZsQ+HH2WY5zMRr5kOoV8l6F5
xwyCKTthFjBGjLYqx/1C9AQWpqoPdKP5PivGG4O/kpmodgS9+6vMR9bb9a5Ux/6hqJW9VE8V907a
kF/VTgK23Xy7Np077EWne6ba8bzpwudA7H2jvcuBq79Oq/nqPYda9myGYNLaxq6RIwvYlUnknPD4
kLyNM8mj+HouWpKHWwiVpjW9BgZRxZPlr/vOvNpqgLaP9Is+AwXqiH4/KeKgOPU5V3pz4Qr2x/FI
yyWYUkcSS8ZIiT1ibSagJ3zILPHh9/TUHFd7bgG0oEZ3UrviqgmtOGZkrtKbZ2TdORe1it9NvWIz
prQzFucRe0I5v9qWQec+QargtW4guFjtVcFC7gz/OMTcrHzUObUN2WCIkVweuNFiqFXAWLBMzfEu
bafd4UfwUaktY2gwq0ajyOvSgIPaio2V2ZknC3cBcM2CObJ1q+9KnM9+HmcAXp0dRYcSSOl6LjXS
smvXZLs7gDwPbMAnWZKSQtmu5//WTXKOK0c7JZj0V1OSoD1GpoK5XXtEHOYgdB/eiEkw2T+uQYB5
eWgMlJLc25rJonJgaMnIhPM0MVNPtjUjFwVyV9XQnPjJmt5tg572wZyUnzwuvEID6cnDJsZ/Z89L
hPCQOb/aXIl2dQPyC5TPQlMC6KA2Cns9dE+o4UMWy3zSjETXmoVPQlg5ls9M8M45In+cjJ6sYceZ
qGDxc5chwwg7qGi6O/TsGCr0dU++kj+1JL+3LHlFCVqseSlgy3t+NEuLlH3b2gdtIFm85pcUAgtC
rCrTvmp09KXaxrHb4NFxaBeriBIr5ln/bpj6ZQg6mtz+ERx1vQt156DMVS9g9GndYzFfECL/4A5R
6k2NscWL1J0jLq24YrLet5C8AzLFyRX9GSfkNarZLwdFtDxVy2MgWoZEFjRhl0mD1i6TIviyGsuH
gQcyxeB+XxVt/YEchOFczAJrOhiGY+47rNROkD+orv4yA6UJeDJUnjq6Qbxnew6JmFqa/GMzteq2
b5LnxgnEKxVggAeDmDlL68608fKYE8i+SuvkmaWuOCXO4OzdGSBkyCfdLN8zif1zqL8g1ZhIA5oL
DGG2HQLsJbnCwdHoXrVUVY5GWJ0ARlubuAnZKpQlh7eWeCLhCHZHXBj2hGUsiZDOxHDXx9eiZ3kT
NsQzxSh7V2rJlj3Xi1N+FW2b7PKkX7XsdOhswQ6hmp02w6gVniCoi3OFBFOCd5oBKAMUz0OR1t96
3ufYSmQ4s5RwTEL08xzh3iJYJ02V8QwylHorHJwTqEo8V1LZ9YbxVEbGJjJsd10N0cZl7FiOhXlJ
IXU8cW8Bjm1eawUlM+mnreppKCXd4nvg2NcEowtTVdkESvqDTukQRuYD56vPGrkKTDahoAZA7n4k
XfVc9u5J7z/sUpwbzM7BWGWvFug22jFJ/2oUPXvuanrXAyYLRrQGqUScdtsPjEP6vQZD+JCYz2Fr
xXszKKxlBXZl2eIvG2ImIuBdUxyigDxGJfFGrDEtoyanVL2oqb1h5BgRY2Cv1DB8NOP4CQy5takt
hJ4Dhoi0ZaBpB3irq7p+sWQTrng7qTuT8qBUs7a1PJCvazzJAC7C7KwxROwRcvajUMtZNHWeNh0b
tkMbIsIvRe2eZcBAWO1H/RD1xrQDaMJ8GLQN1IUAVFlb34bWoP5sk3gjL+6k57u+KH7JVHiqKrUz
FmZtJX6jLk1qux48C0alFccVKFg8TZuywVkSZNVD4nbFM5TKt2Cl6oAzaYMQwDJkDsqJJ0N3D20X
myFXFH32hxXAnWrn5jrkqAxV0nQsLTypAM6XrS2X2p48LJqLEUSYhYmjZcePCi+6RCaFg1mrwZKH
93di2W9+FT8kapGvR5YRcFSrm8rkDZFDuoR7sAsEOzZqANoeXQPv4noKFTtzmWHPgsSqb7Y/QwVG
bAoQAKDLNEjyx5XZjgaudcAWipasB6O+Wem3U0njwlytQ2YZTSnPQQSAJymcB4SzR1OPqnWTf5XC
NddNN0tpOEoyyjyMfJxmZlGwTUlL5sD+QyzbtyFQ78S0MoKk9U0T+6jgRwsAmlYN+9IhYFRNPQQi
kh0FZ+PKbN6QrOAQR42/krL/6oD5eFqWPiO0HcD+cHtpfXKfSIGCkrf0U1yeQ5luq0ISBd1TMQdj
um279BJbjvDqcpZaISsB8dwlHCh6wzsUoVuhOi7XIo93ErxUZjY+7hjrVspuxX7/jUbkM+goYafG
atdCGzck74K+GeBN6Owt7NY8D00ETmJ4MWZ9Y1O5n75VfBuz2MI2oNfWzEBELXpGO7ApqH9+iql+
6qccYzrjlTKFPw0PJ4IQ+INOH6tg50wLlaejLZR1wcbRMowHItMKUUUb06BEd8q3DG3VEpJTyU0z
ZuU7OvlPJKvregRFKvhlRa06Cy2XaCQV5zYY6q+sV77UythHrtme+mGTl8HVtoct330hTdomxTeG
gaZFg4dO91TCf+eqMYmznpU+garcQM64y0kZ1k6NSUX2ZLmVgtDo8YgGBaMzCy407hmjMIjMPUoE
8od/MjmPfVqkAo7+4/f6Vy/uNby5nuXH2qpBe4eNa6xyidm7VtQvN0FAKxy0+ZU+Dat0EnIXIwZw
v+Psii/hLdHThvHOoZAsaZ10jLcVRkGmSKDABpoDgxpvENYJ8G2P2LWqpz0kC8GahxyOPHn1U4tR
E0f2AkDOz6Ag4dUzmSyRtN/sSLwarF4QPBgXK415eLMlj0NQpthSQvIjxmEDEoYk8SX6mUuoJ8uq
/CnsLVzsaK3WySd5jayUqw4pxWTXHgmpFQtAGmwHij7D8XA5NjpQ9IQeuAMUolikN1Ny3kUiDj0a
5onB/CZ0saRpQFkC5N2I6qIvll4H7KFY5BWhLKXifFbkUwHQxGcWtPw/lJpgX55UOB1ET+Ou7OaR
rmGv40xSn4YvteVciYdYT6MT7rS2vOQoTHq+b2n7bEkDgAVWUXEHxuEbz/2Bi3BCHkKPDg1QchjE
gNEc9xmIcHP0Q05wtVb9te8aD2pFkaHV/UFzCWFwouoyYRVZRxIhnIu13lLKlehDjl8SafTUfhfm
I6rWfWYPL2OEnK/AerGIWK2wN69qENloPzahXa2CIAY6aEGlQE4NjDKB9Dcvwjp79saRlqg58QHL
cZvHPxynPetgz2y5BuJO6pvQwGqaR8C1mpTGXsf93IXTypSQq30aIWj8sw6u/2gA1+Y4ZHiM+29J
jsfCRiOskTC074MV7b/rtS0v0eqxwvj6TyoCsgCq8VnpeBMrpOMAhu6uOuBvLeqcHVDBD3TGbSuT
BzulbOxRnAxyRJIYsLRF0b0KsKUcxyHd2t22VF3iw+mhmjIBr5R0wqPTC5BDqL/QkGIhjNp2laSE
WoVE8RwK33iwUApFEldQq+tffsmECz/vSVd9ZSsn/Ge6nQmShXP5yBirrYuDg4bQirWvhD1uFwRb
pjbDwmYCuRt1yIXsd/ZuoJpL3Q5N+oKC30l98uP03JUoZktee64SR252+ptuVI9jJzUvx1P6MBH7
BzNjF+b6tE8nU3jGCHUO93WrilvpBx3leijX41C9V0GTbSPkhVbFdU5Z/aH75BSIWavf5BdWttV+
iop3F5Ax7vR844TuN7b51wncaRzrn6PQx609wlJSuQ5knzisAKaVao2PtdaDDmNEUFRmcmjMbOef
G5E6j5qcDrI2g5OJtcvD6Jqu6jLtDmVpXuFDN1djhvyMds3jcOoZk0trbpkRF1B0HgvThfWjGsba
UXPNE6rID3VB1pqCcTDPOUnwHmSbwjTMzUCZUmbKcgrQsEzg4NZlOHvlKZ42Q4Xj23XktJINkfCl
prj0083B1HJ70+Ni9hQu94WuzBWTsZ+RduQ6aAdAvsAmMDsu2whNfivKDVB9d4HwOD/LBh9gs+d9
c5eKovF1ZmFLijok9nq/zTLziVOfDTw7DtOoxS5HvbxwLBV6HjivxGdPVeTRvtJpwQSCr4UBA7QL
tbeaF+n1giGuokbqQVXQWWlTYp5LtMx+VParibqRz+QcJo1/sKLkOW6GfZwlDJwykLCAHYjWiG6p
w+JwiLMPSGbroe83yZhdIyTrTqhs3ZRZRGcOxcWpoCu54VJa3NowpnBSu3JcA1kDCzwww84N+C7W
8NOkximu4Wz3yAZrP482vp8+ygKEneA+WKmR860G5VEaoQ6TOt2ZevFegAdfOkyqceex/LZRP2it
+mn7mgSZlTAOadeRWtpIw3vNGzobfGMZ/DhJ/pRObMnqeamuU+qYg/vshtGHbxKFo6uo69yBuyIX
Mfk+XYTShfOG+AaAZTGfJsR1duIcjYmiYqCkV1HQ12Ak3BJYAGyqj00OCnFqdI42im2QLrVgKG0R
6oQD8yiD8UkahH7L8N0N0OxOCfnneeiFBCZtbAp4guyslY/qtrVUxPijY+1lgmu8UYeTKKoDpETU
OehTO1bG/z6lzfgfEXFENNq2Y+lzECEhYERK//e8NKYyvfJ7UZ5TTd1cruPRcKf3EaX1Alv8oSDp
6Cxiyz2wq6o9dbLeKRP67cjN/0gb8tSWavHaKiiVEs1hKT3LrEi+ORjwZXiaYEZRWsb3Sim4y6Mn
s1bEFSytxZlcFyddGACpiBLB7J8jI80YG4+J8ZAHzGvzAmIQ9JZnM9YLNjlIs0sEjIswHy6K0eXL
QqjVlo1Wcylt7x/ZsFGLKSrQCMdeGGPyKH0UcZU72icfb6T37988/X9k3NmCmtcG8a1rhqX/OSBa
58JGjaOgnTMqaw7WsT2/6Nw9WezuCtQPuH8BMWeqV2PZIHkodXedI6WlwBz3dQKiRGehhxYuWCdK
SCdGVt5Sq6JtXScEZgQQjURk7OKScI54YGiqNwjVll1RlqsKYNKj2VUYptVh42aGcdCLlBBgabNX
zQL35ozKCk2v81h1Q7V2AGT/L/lrqjtfHf8SiGgzQBFC17Q5yNIy/nT1oFkE0aIj1SXNC0dNYakP
hR8e4lYJX0zW3swLA/Z6GTv5EsvMa52G37IZEAdFtOsijSpGVzltkgIY2UNNPXI25eM5Ad2CCyjA
VdWZaFOZHf6OkJ7gi6FU3YdEzmwxyjePocU/tAb8m1GAGElItzlSWbzrdf7R1PIVKPMMBmy01VDL
Cu8um5xOi+/SVdH0teS4Za21ckXTbaaxUG+tolrrWZ7oBWjYF4bOw1UvteIpjYMnunaaP4Y8Rz0U
AKU4+haRXQZ72FYpPQwwfgWi4tmSC7sipEOd/2InYZmVcSp2iP7nBBtMPGXSwLwDT5O1QI5GvxUX
5snTbuhNipEil8uKPnmOZu7ZPkAOnLqAGXVJ8Zc52gfcX/diInN1yUQ4+eG4zwh/2FYq2c2mPrgo
gYO3wgh/tL531oMDLatJEdkFM+E918gv/x3ImiZGAnG5B/WiKCq2O1U914JarIbQBF9l9ittf8c3
VjqA1NEmgsDvugjgv/Mw+MB8QB4U59BkgQPM9WMkEmxcWzODPoSBg99APf7+x5Bb6jFzxXVM7fAX
Lw5Eecepqsu735TWSqawgH4HrFdF7x+K9p1InrOGAmpL6Fe0YY3jvgNbpSQfkauWNXKEqVlrJTen
F9ia+OhAlyyNyj7pxLSe2QKhh9eaCxtyZyVDc4+czjyo5YQi22ryh7DX0Ph0xoddSJvCnl3MOC/0
GKt/6eOgbtpeDKseOtnjVH9CTD1yfWaEFuTTSdOC0nMrxALgBEG9FVX4mPXiJSqiBLYLeKNwFi3U
c+nMfg+6JaTMk2OhexMDC8xGr2/JVM3QybJhDgl9HGxI9UtwhCTxcK5mL/Q0IoVOFEIUGbkstFBo
d6uBOT+iuV5NIcxFU5+aHUSz/KHpgUaXOIpXtR0LmtzeRLmPYdA3JKuVQCb4Aapk/fvw+49/yaxs
/v6f/PmzKMeaOqn90x//fisy/vOf89/5/9/zr3/j76foswYv+NP+2+/afBfn9+y7+fM3/ctP5t/+
z1e3em/f/+UPc0pFOz523/V4/W66tP39KoLvYv7O/+sX//L9+6fcxvL7b398Fl3ezj8tiIr8j39+
aff1tz8MEkf/47//+H9+bX79f/vj9hm+f/3527/fm/Zvf2jGX5GXIwR3DB62JKPyg+T3/BVV/6th
M2d1NZssS1PMWak8oNqQv8SXTKFbjuOoLL/AxPzxl6bo5i/ZfzUMVVi4CjXXsnR0un/8v5f18I8z
+h8fF+/CP//8l7zLHkjSbZu//WEJ40+5zbqwbGN+oPFTEbLrzp/ykDGOdEalWntVbQ/uQD4LvKY9
mpyblM5zb4wPhWN+C2M8+H3hMUbhkWo7m7BeaYjIMMr6GzdOtMvIoN/362T1mvgOX2cSDdzYP1bF
i9UJBuhy39mTtRwEUMw6yU/kzEB2zstdQimxZctEXWoBTav9k13QreVhVC0hEVNO+v2rkmPFsezP
sR4v40gsyTSjdVTwj1qdcVM1WJkNtA11UhyjprUOISMso+2jbcqYp8ukwfErwdGQyyEzCujSR23Y
ZF4dtDBXDGvBdqUKmNT/PqIsFz1qoNqeFU2M7CIiR6zcvjaN7LZxUO4FYu2213HPl1DBRrjNbH/O
bhAys1Ls1wyyEMEhFRoebMxMz2CUJZATE2j4KBf5H1NsbaBaAE9T0h/yD3O4mnLIt60ZfgGonitU
8kwTeSDU8wsGRURca0m3+NEboLPruVY3C/M5G6cPYohElj46afzJaQDBR+dtnhT9ohWDCmstuab+
6E3qzEQ1B6YXzQK4N+vBrNw5ZvqmVWLmHc32Ee0hn0a64Og71Oyd40aHxMZjUUPi7Uykgwj2b7FG
sgyoY3Tq9T7ToT8683sEV33TJtaqLHJy3RTlPWc1xZ740LllRQsbkSNXh1f8RT/BgAp/xFepRj+m
j4ST9MBq1VTqY83mAy9Ab6/tIfUqC7OH3V5YuQWzW+OjwJDiGVqPsoyxYGuRDJePrO3Yo7HCR0AS
k73gWMTV6uqBnEfQ2ONorYP5Cew4ZFEyox/U4bmV4/MkgxfRMMyNh+5Fl5ijmyz/NsbobkZMzQPE
nzN7h9sKQaFAPSxj84xwF2ypRLhpQplExr2LA7dcaNx2Z03HJZIk98jySZ2TwXlq040PAgSZ3bCz
jYxhKYujhTI49dbq+4shUQA1obUDdLob3bBaV3GxU9OJ5TcIH7vhjS6idYPNg76vfG5ruUoKAcgB
6TWDNZiDhXwr3AISvhYfGXeSggM429Kte63HP1kKomcQSMX7iCget/xIjTBcaLH9Og7BtkuG16pH
0ZVGZOIgtV0TKMhaNlT4IBtJBPpgfQ1ADMoKqZ06mVdVcy5OWuFx0bRj3ryZYNKWYkYLQlgse4ho
SHaAxudiL3OosKGf3SnUCIcUq35us0ZwQLV774wMLg97GXyPrLqtjxSrbl7aT1nSFtxx9cWwSS9o
sm/CryQrnIMWxpd47B7w1qJTQNPllMUB9IXX5NE50rUVLUsbdEiWQAyWhoFcqYVb2brvidMf6qm4
1H1wLpq62ut2fjdbeLuju2IjVa/azMR2PYTHeo5kN5Pm0lXxzsUpsEEg+EsCoAREsR2ybNuz11yA
Jd/FoeKRxkfwVjjFHp4sVJBFvbc4oJdg5K92CVh6LtJ+/yF3yEqbU2ojixkX6Pyi4ddjrgEm1PqE
9xjjmgWND2JVLxgGOx2RKHZx4fOH4XbC/LAbZwggIfCN0j5atk86s1l+tKA0VUK8ThrNbJaIEEMD
cEis0JMf3nHu+Ns0W2t9tFI68MWV9u0ILnrCqTbEym9tSKxeH5HKofMKQgljLWzmf7FAOmx+S1U8
xNQ6sD37p0xUlzJGF6o1ONNH7jc95DyLWWGKgP7fV+gDCZpJ3fBe1wSRsXa4jY6NL3HGM1TNR4D3
Ko0HfTm506rtw+9MKrdMC2HyGhMDkuLas9oJfXEIPiadXUoSkhqiB9xHDgv2Wv0sRv1I0AqhO42j
EXub/jQA6GkX8/s8qNNS5LeJYf+ayUtqB2sZiLDfVtdC6OfO6zO42WzdNtJG0DBV9girkhSD4NNV
Jd4vZ4KQQ6aGqaE9L4njDpGxLaP+zELzRB9coYqeyvyk2tFbXHRvxCVAcEZsHzlrVe66xGBP7oLt
78LsWonptYrKfWwOx7CNflxBKtlUQiQv5aHPbYi9nYO+jrUEZDQP+rtqKxSL+nGIA+A4pOcwr8BI
USfRXY4AL+NpDntQ1pnWIITP73FMkOLQ6E/SlmwNjHw8IpMgy8FOFiIod7iytXPjBoxBi72wu2eU
+ehWne0E+XCEpWb0LfljxD0NlYW8xAxfiaySMCu152nUHyYp74WIriQWRQv07MeYONfRlOts0J5z
8qMb6CCR/xTzSADDXBrAKjLMMpitGeKEuOvIvl5Vrc4emRH7skj3LC1YP7hOiTDRfAbfy7RNSJAI
ZM7Iul2lEC5hwGo477vyHhfFseniX+zm175jbWtpX0xJAGvV6/fBtJEndfkHiaZHPE94CwvrBMDt
BYTseZgY0gmVlwx2sXW+c4lMWQtQ6gSAkkatrHbKpGy1WLcoS5YRKSBMz1LtLSssZW2PBmIsp2vZ
H2agYIPu3kkbNYlEEErUiXssZsko26PqFYJlwIcZa5ACZjZ6GF2Fkc0aAkgfQc+AfBpTxmTqWHuW
Eqr7CYHhfghijV1we7W7OjkwQv2oBoba7A4KqAuusZ/IouXmGQ8k5DBezoBs2FNPFvJkvGCDUTni
3U89R+Jp1SMBdBoRqzWLfj8tg6VvaDfwqCyty/YJcR+OMg7CfhnbpbPslkqA13wcs0tZMZ3sjJF5
bGocugAscAfpx6eUKap1VHXfwSzLipU3oI+pZyrouNoh6bHD5jcO4miDDt2zxkxsi4wIagYiD7LO
mH2nct271mdXVoTwFsPTeNdMG3fsDFMt9aZaGCT8CBEhVxp/WRXDRBTRB1Sy05z2nS9hxC5g8aRw
q+SPXjTfzbx61sx6y29pbfw0uKetuKI7gRRc5QzfRYcYKmrINGWt7kASMLLwas3ZRn7D6mXqK3IW
SlSb4ZxlHAK1XNcllq44ZP5szuvgJ19eQ7PVtuyBkczTQBHLi1+A+U3cvOI3beZKEb8Eokxl4q8K
qXuZlUEZTXh+FDn3qI3sLqKKlFHDQt6CpdSFwEMq9uzWwu3FFQIfkmXDBRoRZUfFGYrFpBEoVGM5
ZVi8ba3sak9Q0JwnA1iEVvvpOijKz5LNJyXfscDGq5r+bv7kiuFdOs5LzbvOhxzxTK52UUW0cerW
28CWHtLaR2Ocbj4PPWIttkamnyuAdJqvXkothScPIWPhDMZTIx3QD9Ebev9vUeFbGx4MIAdNyzFf
YhogLocEgdRHkSxXHSNNBaMUQoMXkrI2gZt/jJN5kKH6QKLUpyjabeEGD1GVPlqoH8Dbdouot65V
q7x1I+qQNrqOGonOmcFvFcp7XaRzynb3MaFwaO2bn8RzEVgcGB08Qq5Lt9M0gXXweWj69jH1LYBz
uK5HndlT6Wx/fwCtQahWOb6PJZJDs90kIvlW0DaALOQscrmNUsVExkX8XVgbLuBFnraCVgZv/9yq
mML34EvdzZqNkhohTXVJZ/gvls5ruW1liaJfhCoAgzB4ZQ4iKVEkFV5QsmUhx0H++rugc19UpmVL
DMBMT/fea8OSeAIq8aOpELMPnfPBG3+wcC4NN3vzfMNF4ATE3DXyKxa12A6+cS11Tv7j97TMa0JG
vSr47sL22LbDxUhnpVi3KSkp/dLyOfdbLmaT+FkrondMa096MJ2ppvNdSHuDwd0fYQXIpCTxz5Fj
4ybhRtCGMd9gu/RXlB2JHbpPpcBfoU3TrbON59EMidiyu4Pl1v0m7f4xso73orEJXzShu6Mb5pjF
mm57087R00vUJCebWPPRdzZJE68rK9nPbXvm0d5bPiTMgjA5h756rSznrCGC4OZkMwh7fEiT192i
id23NeKXKZfrxLXfqokjF/c2kwwrxB2Pl6+pzuS21Mm5SyYOVlG3Q4i+juJiK9JoD7kf8Dea9slU
N+Ghsg5MYCDW85DPObZ2z5Oa77T5DAiU10umO8qEJ4PJpzaSJdcH/wz5cDq6qh6yRJPlnsqy2vH5
TqvaJ1TWXPlx/B0YRKMSeZwtCWw8NKV37WrxXansNgQp8HXw4pDnyuThd9MffOjYCjjMcAT900Ul
r9EnmUEG8THm7tE6QktymJELLza/tIioKZm84zfEZyAPyTSjkgi1xqk7fuQ4chaBbvxU0IvhKFD6
FvF+cB3y30qOsKSiHMbS2dBxOlvZBPg5/ycmWewMz0OEADhg6Nv15EIa724wdaJVlURXz0Ne6RsE
ZHRYlroadl32JFwH2Yo6tI7GRKITh4D+whJhF9Rk2dziWY5hMRZrPSqbAHZj2Fg4s1S09sPZveR8
JFq81+hHuTmC1Ap1nJu2P8SUnsdhdFdOX1+cBsUe2Dbs9G99MUe1AzZlIabkBQ7iOuE/yNynAFIE
83n438wMDggoNjTrrL3l9q/fDeiBReLC1/LSK8x0uYgcdkC/7IuVZV66Wmf4zEa/mGhyRt54FQ3B
IwVKLE3e9faMAW0Hr/CTbMl/8WBjK5h1zYrBGYFrzTs5UxxIWnG051BN6AAb1CRL7HW72vMeZZTW
GDOg/rrqgHf/jagAlPGodv0XHQn3atKTq2jFVxFI4nkpq+UQYkGEdrdO+nk1Qw88JBKlAnoKAgq/
G5XfXmij/hvynvB5bGsxAAEqmKOCUrOuSBDgBfoDJkKWhSRLzw5ZqTDWGRyHEUL+uL91VFo7pjFP
hTn7ShUdEC3Vr33tptuqjF/DgakjpkUOIWO1Gg2smaR7f5RTdUawcDOYxLOyVZvcSV5lEUO+aLks
gGpaMv87qYwYGkqRJd7zS46ukmgm+5SREb+gO/WkzY3IjA6sNkA18xelTJuVSfg2VBtaxx2nOk9n
GFmJ4TqY7XHAv1cUvcHWZZabDkW9zNvhPHXiHeb6k4oTzqYm3niH7c0b+j+pMHf9bGPUfX824ERb
SiaK0AmzHy0LeG0jVJkKZL7RO4e8Hw6lAMFkFHhNCcz1zJxEFk5yVfSGuo/ZySS537wf+izf4IBi
tvObNqXfRTjh6wvWoBU3MDgAZ/REQ0Fz2aA3x0DIac3PqxE0PMHfrKv7gODj6h+DXH1pEFHFMqrh
7XOmZwgd8JMFyho3pPqI2C45ZiNtZY0d+snf+oxHFolZzkInBH3NU0a9/ISZhZfegSw16bK3hqiI
phBLBq2oosLJWFlu1W3M2HidgLKsWtf5IVAOrkJ2CP1dTZ2xsTsEug4S6CKng5KlN0MVap3zouzi
Xw1181ANur6KkDXgWeo2RAMdiqDeBunkMkIK2Rc0oHA2cTxEacdO92GZ8i11aRkVvlrrOf5H2dPY
89rR3zpxztG09lhkwDktW6UEqwtzpIiNP/I/zFIMuw7UTgx9Me2NYqXj7A318j0bYw1thphLjvBr
QljRmBDMKDa3mkXmFYsBb3GBmt5WHwVhxORl6pueAHCkhz8jWUDkzqDbyR+ceThQzikgExyFqW4P
adawGqb3cECVHPlsyTREAvit5KiVa1AFOSci972LLf+gpuKO0Xpuc5jveao+IVoCoszvsLOuPfyG
okb2l79FLB8JR3oO5ojNCKX8Z7dWtLbgrixQkgEpEa3GUmmkWzVWP3HNhJfKzCd4G6nAYIXHKBue
jJzLaxrkV0RoHua7bqXs4RqHng5PMVuic0PcabzGvX/z0Cnjny4+FaLZmA5eMyD7K8xsRWeRQnyk
bRH3TPca9tcJp42VW3+SIH8fG/Cqtk18u29rErmhiIhnj4m7Iu/Vw/HDJYdKPAZrIzvsnYjnbEir
7Rt0sX3jxi+2x3LoTNWPpYa77jM8HQY+uaCkGNb1ky4yAhtKXlPyzXjGpV9S+trS771LhWpl67B0
O2l/NpsaM2OGddFL8vPYMVTxmN9Qax3GIfroR+3MiYnsSESdqbDfPAt9q+kMl1p4/+hPfegpvasy
ZYI/Ya1hXqpOGqajRaxD4awJzl1VfnnAO3EFLftPxu9uNLXbftYVi6rnGJNcCLc6IEMrlnHm75Os
BvIQmu8MY66U8XeF3Yv19JaN8lExBwoBithRBQ1Nfk5yN47GJweIH48QR7Ta3g7p1AWjyaXoqosO
PEOlh8gMcFcncuTc/INAgLE+2g76nqCmzeRP45mfqhyeE65dp8cVgat525jauI2H8d1itcaaPb6M
NfV7hTFk4Uc/gGQmBniWQApQXVVaEwCA2xeMxl8TmKM2owoCq1gPef4ix3YftV5Iwj06t9A4Zy75
L4PUH61Kz1C1nwMPvQHqW301TtcIbtkKZ9E7Rx1ri9wQ0XXJ0p69wAbYm552jlwq26hOMZ5+jH5M
48FhLK0RPoutHJpuhIl2apylkh7yXAcVjpx1fEZd7ezK/Da6AkA3vvNLnPLCLaJGk4rPp57+eDCS
hGeclT97AuqYV8cOQZ+SKIOIwWw/oS36jINspzCkbuiTf0J5WFTjZ6tlPWdN/0tNDtkeFiZFUiUW
qdNd0bQ2sByjNzOOiGVU3ZNreVATeiTi9pM1DBg+fHwNBipcvaHQZV/AtN8IpFtB9YyIrfWPECDv
uVB/BhG9NPRbos4g5dgftoEZfBFsdevjgJIeXaL6NSJi8gqCv5aL+h5m5ZIYkDv4cAS4Exu9oDml
O9nTKGWxKETxnQtam6D/LgbPt6nqA8tDtDS7GnKrKv9NnQRMV5eIP7huOeMddckyKygF0r57FiSr
0UE+6fbcKrSDD6tEuJ1gb0C6sq8L+dXFIy+rCY+pd3BcLEAEWiIcCsa7/w8wEYmcSM9n+4UXEKeH
OHbi7kSVHx1liiWiRPtTdu5fvQR+ISzQ/Q1AKJLxaO22sHhGP1h2bXdVUfEypxPWsZE/yQAXYVD5
p7TsnjsZb9KhRlvMUXIJK5GGUN9eOudfq39yQeivhYgPAwat9VgZn4EkqVp2w2c8206tXp5TUt8L
ZGu/yS67oCPjyrcfncmn78OPaSocOcQDICik4QQabitskaEaGtaykA+CbBRHBf8kDUiRjr53JzpR
refQJfFoxfKe4fv69uJq5RSEohHuwsUUnAqNSNMpfJu/2YLQCUuP2Et3+nLiN4hvz1rVEPHoTsc6
H18pvb/mLrodJM0CervgCZe3ynnXA/+vgFGyMyfjx8TSRCs1oheHb4ajo8jM77EH3BRbcGQiMGUq
HTdGNHHyzcXZUXT/qqFb9goo7MSxaIDTtzIAy/eD6y/b3kHOrBGwUE7iYA6FtRyjeK9AauPKSNaJ
Qo6fuNq4IjQXmxDySmoLNNjj1vSsvyMfc+V+oD+LkWYBnyqL4BItCkv3XiVhLKYZf5WAAXYZiMEC
gOFWxMMf38Bn10EjLvKGaTv2a9rFqzFMUDMOGBujovmuJrzlmqQ8K60/oBbkxreDN3oT2m4a4nNl
+KfJkv029eS3j35XPuwReFOBYmuV6N5f3SZPq8Ilomew5B2iNcB4swlVP9ih4NJU44/VEm0HHuI0
xdiLPACpwnnTPMIcAihsTk6acYZc2CyKe9ynDPkR3CyLwn6O5vejDttZy/2pO+KDyf97mHIUBPdG
mk4ER77Wpis7ig4mDqEs0Fx29jXNabzKbsyxyn20kt0czWu5hq6M98YC84hbb4U0lmJkZwqcty1T
TULy6j7Ndn5f3gadD2nGuDo6WvOCtjpYnHzbZEB6Wsxh9W9MT/GjZQPkMfxkXlutU0ttaTUy5tPz
jYtl0gQpwhG8pirI5ZJkpGHpNOhV44mmS6WIFKA8ysR49U1gMU3k/iXXotiBhsvDqyYiuGEx5kGT
Phrnyr3p4kwtQFtDUT65fY05qsZ/WNDqD8qBYaCP52yaH/bFQcCPawfg4vAZCKfWvoJaOLvGUFcl
0RVneHKc936WvMsI2b8yJKA3mRwy6HuIDCRqHA/jGv76SUfTV9J3xLWc6NuJfnrw1rExoNpJ/4Yc
1VG1cCYAl2jtkbystZpjgozZMcSkf5gaDckhqp/rxi/wOJyKCcFM2VDT+CxxhpoddpRCiaL0lCUz
tSTUA5w+ybOlUW4n46ek8Nu6jhkvO96TVqNubQXCdqnmUznccb1wwmVRps8iYsSE+crMSngrILzX
Y4AVufR++g5rgEB8xMjV2TcChGE73/zE5S7HmjiRgfxpCGyZs7J87Uwo9Aog2bHSanyB+lOMj0zO
AKBi8K+o04NDwCk6xMHX6lV4HtBnmnh9GYpBydG1tZWO4Z4oG0gOiqxVUVlrYWxUgOk9d7Bxxg0Y
Fp42uBSf0z8L8J6LVq1jkO3C1+UGkfGTM5b0Mym1abxzwdHZWygwKucpBdpXJRa+icZLt27qvfue
XJkZA0dR6RWquZpDdFRG2EGCv2GdEh6JOnolqFcgYoGog1xCKRvG0cbV4zOjnnVkFcaZwDez7b2X
KrPlSzgN2Vb4eKbrkqedESaovOlK/E506Ht17IvhxYNb0g0g5cqyCU64i055ob3Ro3xHLwy2KXG/
6nAQB/hG4kBEgrUdWw7bqf2vNaZsMyZo42qD9TOVz8msWQlI4ZiUdtIrrJApoYxrdKHNETdtyy/k
Tz12XaLimi+KhyBrzcMsUdxZYcu5aaTbBSMVjOF4iNsIlFxq5cHGEP2zVu5rX7mHDnntSqbDRU9G
qlFhfqIfDp/bvq1wK5LAVRQZaF1a3HGR3P0M9XeiPSWW/3Cw9q8Tr6S9NlMOmH+8QWHpAK/XzUFI
BpiSja/zmaS22RSftNQRO+7dfJ33xutIXphn0nVBNHeOZPyWBVrNrHvM3rvkY0Bd1AcWo4skck+c
p+pjSPwh6OZnza13MjTqbR53WJ4C97V3erY3Dlxr1+gn+PWsoAUr15qomhlunRPnmgGC/X0oY6dc
yzF0lkAJGlRjo7MPdQQD8yNXtM3l908psPG9UWUfNO1xw9rkpxNXxAmWsoD7Xl29WB2too4vJJPN
eS8w7SOPA1xLLxSzAfRjb5nkvIkZCrGFDHzqbMnxPrRa2HW+dwgEnBYjeGW+Tc67mbYgpGkqZmx6
K1OsmEL/rRyz25MX6G6EWQLX7V3ezx4cZZSXpyZtioXQMcmlgbyWivGY8GnyTnr+BW+E3IPIj/Zw
D9YeFm9SFyyIyqTRQk0aT7HGTFx4NU1ADqMNcXdMZiw847KlK1NgHUxBQ/llystuJZZDC7RcGmcH
rAqE0eERBBmjbXs1nUUUsLk3IMzsbpOPA1LMRL5yNYerhDzVpY/pc2kopLpyvpxMU313ZV8dy1rh
NLTYrxlPw57Bl8PbWnOmX5L4t+XjfNHr0r3kiJ23ra+1q4bSJc/6ep+01JMNqu+0o3Wt4edZyLDp
91TB7otiQxmm4Iyw6EAIafRS8rwvjgflae5qMy+82FIwGnbZDdu62upxQOnVdPu2M9+EdHKexNo1
a+Ns69WT73AA5MTY7KKoDW9e8JF0k7pXQEUYaw+XCsdalHjvSo0nyfTihvrrC/VpT1ej1hj+uQk8
cxKmcESwDpfJp+/H7TELcVupJieoI33TSo8SsLXQGUnINdHEHps57h4QRkC8V0Gs1uxKMOx2r6kY
8d38SItNzEAm6sLI0KpNG9rW4fdLKokaT7tUpxMNtCitoAWCussoCa2EWEMU/a2VEBbR6mqdZnCK
LdKpkF9T4DHvRtzbUfhr4omV8KiK6dyU0UQOOVCaqSQBt82AgnQdUy9JQ+bJ61O67ugRG/VTGTGW
SqoOv+63jNW6U1CIB2r0aa1X/cGAj7Edy+qG2fCnjyqxNp3iu+vlqaaX8aiK9g/Dau0QF0wMu9p7
QlW4noEcUGzjPz7RLWtvguphangvQgC0UVEgdUlgokxk+xCDgAdJN2atcy92/mh/Rnl6CnrzXiu5
c4m1oYE3HytV9pToHFexHS6HESSuE4aK0AFBcrTGGVTGO0QoLIc4gIEHUjcBHw/WcUKzO23DJ9Nq
rjKKzK0XuXN3x7rn0vlj+fpLGtPi99MRQQBmWxHUf6sHWu+PoHE/keUi84IiyptHe8ExqTKsRWdy
Ai3IhIZAEMWbHMURehx7TfnNsMBr2h0qTLUYyvyc+tXZTHKxMX1goDS08QfofNZZerCmsH73IIMG
cjwga0JC4UbJhaghB+NeX7CBY3tKnXytw37ftZwwAPOGy7aB2YMYdtgqz6HpCriQCmmgYdv4i7zU
guMMFAz8tzE3V1h5nlRIcJ3sb3DMYkocduAUJLhiucU4OW8TFa1hDYxlhirdCpsr8XiXwcaKbhxZ
pyPaYOCBa+seqTn7Ww6HsU6Pmgswx2KiHGmmfwqmbI+MB7do1SUr9qN7aBa7KB93+CTjC73q1ykT
1yGHsGNO4rVxzHQ1lWsVDmCvkpXhGsvA6Uy4FsmLstVbFJofQWKe6MUDB2FS4mRRhu2WG02mbb3B
ovdWdBKYKqY7JYy9VQ8vRqNuky+15RBrH1mtSBftZ3Cs8ZW3xWvf9O8Mfe9BsKeXoG1lU1wFlhbM
VLMK1qgOjM7ardskJCMG77qu6muTqbcWZSlLAHMrIbBYLvqo19a9KH1yT/rqoDQ+U4vwT6u23SdG
DUymhpnwMw31jvzYeD0OPqcqAz0u2pnhudW9P4nPpgTpDQJPhzZkKFH9ZIRvr6V9HLPK3XtCYwha
0MTO8GcsSj7g2Nbcg2MkP+g1/hYuhaHJYATTzlrZPnnGI4mQagiv/KIcdWBik4RcvM+zbCK9wHWa
3ExQ6WkuGeE7Ku9310STsnD/Esjzp+7SGquE02x1ctI2Rg4QwMjlu9JFtY0LU2411/6oMsyeuYHZ
UObZqz7W7VONqndRMoXdBCQwI3RuSBVNrWyt5cm3PSX1Qhk6hwWDkEkLH2YBXmGR+6XB+JVCtU8c
hAKDRTYHyxOpC82V3089HoJRYX8znRArEVXvMkzR14MJWAgKNscuqm3fymxFOM+prfrt2KkjiKFx
rumQb1fjtgsZSgOHQCrgJM8tR2vsekH96hrIDrWivlrT9IbxV0G1ZzkOMxvdkqlvLMiSR+ghBJu5
NIorb9gNRvtgLEHgCBSXfKJIlW647/z2KrSpPvRZ9TTVoAHCCv8q8DoubL3dp+xDcZyqZwBEsHus
v3grj8R1jcus5b7HF3Bigae4kjnQZSLEq8nQV8AwDYVChn7sgDa/MzZ2ZD965FL0URKbTNvpyZlq
xo6GIpsC+VwCa0rImKZrONin3y/4UOwTNRfFNwvPbvSfQ6gdL5nWR1eSmcWxRBuf2LgxyjZ/Mzn/
uXX48ITH4KTPzwnRPrs8TfEkeHioqya4RTpyKaOrgl1S59oz2o5/bpbkx0Knx6dbdr5RrvZpU2Ir
YVOu1e1R0kLt00DbIxrul8JR1h6ykomuaQomuYl16CS9c3KzDw3H06LmbLEY8Y0s9BIzYBOE4C0C
dcgNHH1Bcm7sfo/2/R2Nk78mGWzZthW91MDOgVQrGt+wNEVeMofNSgLQ6C3jgaS2aUX1EhPFQam6
TLjWz33N5Ksr8iNZwWCOa3xqsnzIwf2ZpUZEqzqHJsZsDQrhNPoJFPmhwAqqtZsAQg1YMM4+Ne+7
fJRUc6j7qCJlsbd1gcOvIAM5IYRFEPUH87nUiAllwenGSx/RQPRAoai04DLVFX62+Er8AZIBWCG5
1bWrrHUfid2VG7ssX71Uu5hzpmZlc25yPQd5A+2baHSJ884yBAGMFYnCq+kjzEw7zpHbfqLSs139
u6nEoe0ACgkswVthaiAhYHllAwd2GXOqR73CluNJzAvc6YwnY1AYeNLp2nM8R726UlGMSyEvoDgp
+y0FRMfxM18IG9AA3um/cc+5VPd3LQaYp8S396YgcCveMAng5nBwi+rhsBdIcWWgMDfUEp2iyNa5
QduaGwSCFmyXycGp30vj0wOhyGSY1gxIMBtMeRRuhwgYBHrnAn6ZAJbJypeWLpFSFPlMJ/MPJguU
6Tmde49cDpTh1m7A5r3OnbnoGI8llmmV6uNKdzHOpQ6ufYY+1r7vsv0YiGTVme43ZxeMuGIuIxp8
HDmQcUZI43PYGMxby64/RBb6YfzmR1yYvmsvC5u+oVuCWpzI7gEaN90Yca7aElAvYbFidljHhHWl
75HqsvXg2vfEqBDhQWKJUQeuO9Vj6Y9cYFC9uFtVkBD/1HdPcfbVawPjARRMaVUHW19LnjMbyXEI
gIa1l1tyjo5LCrAIdUgePKnY2bNG5eEhtNhzNQQr3HL+wzWNJ9Gjgkh7NECBLl/zOLcPfmEbl3GK
jQvUPWbtqVrp6CgX2Nejo+pVdPQpkXb52BGvJdxd6omXoFDtCSz6pUlBp85cHlXAIFPEIC5705YH
l60n9K1y0zTdA/k4n17hwbCf/ThsJe2abiErRZotGmMIXvSo9p86hmYA//QTXlawQhzUdYPIqEqD
RVW55bnN6ACMumZsSr+6/zaioiS7GUPD4kDd3h48b6i2Hdc5teSsjDcG0KCtE+9r/Jz95I6HImmm
w++f7Dr5/59C/oPsbQkwdDfZtGttvd7qfWw9p7Xd3WofT79ekjXNBsal2GjtI6locTNXjU40DbpH
2ficO93x2dWG+MG5YWLG5QdaD95CdhcUNge65SsVM1RS0bw8KoOAumH4m09Zf/f6jPyj1Np6WIIt
r/4ga7h4FJTcuyCm90ZzM39gPHA2robMNvZEsPNyoa9UQ3BYlxKpBR2ehOchhPDeouxuLXPaCKya
D/Ty8apIen07DCwS818pgmlpw6/bbKD8Hv3ohBTjzcW1qIfiT60szGpdVz3IREFcFUE/l/FJ1Ub5
8M4DSKCBDWcZ5aDLCtcG2OMzvdHiCTgJlvcgyB5RVkmO9qO5nGMcLJKMH+hmnWerrk+1lqYPrR4w
GJryS0Y6bdH4OMrhW02oBZjf9tupzYpT1eYlD5udxHn3gi3V3+m8PFG/jQYmgyhssodnWdneGkbc
8CUj7DQt5KkrnIkZZ4+Yfv7FE7DmGQnBvTH/5lQ02orp5tFzKsblvpU8HFeQPCBs1mtEPA9QFKz6
NgkbDEboQY4r0xujZ68HM+kQw5JFdXQKRqd7rXJ3bXrR1lW4uS36gvcRBH/O2WtbtJa1TBIaKMQW
N2wrSH4jdhs5BtnehmB1tblCmqHh4DFeKvTaZ/wS5b0KDlNhxS8VcphJn26N4L7wagTthd2/T47k
dG4emHW1GyQTNCE65pc+BN1V1MU/ZBlIzjVw0VM6rY9cq8ojOk02I9D4B/IWxRLW+0/hlGgf7Bqq
kkGTr2Et2hu0+AOIVD2n7Y0SLsMLkfWPKqjgP7a4tCYrA7RuMk4vRvLPOLWttNpgKOLSO6EXvE5H
EXzIdjw5aIqndNrGTqFv26r07z73Edwbr9m3pVU9kS41skfyn3WA0KeRy2xCMQskDMftNNl/uaAw
dJuB9egqVjjZehfB+B9ErrH3CCriMl4kPRzOtLP0DTgvwgpKeeuyBLsC0QvdMe5G/9z5YMrjnt4V
MM1hXzdwvOvQvru+BaHY4PfPLd5Jy/BEWpZ3lC6MEo8pLFE3n0MFyzQH5EUvWenomdqFN/vlA0Rv
GNXSLz93h4c+S/NSF9RZ2PPvizLPjo6RzfUvtpFCRwnUJf0/g7ndQof+f87GNDmYll5h5sMAZ3Rc
0iRGlShwUEW73b/SEu7RrgfvYLt5NWPMUOWTfVEbg7VuNYKCyVt9KuuIDtLcxDCbkSy+PsQ+MT/0
pz7b9xKZ+G9uEeiTS8LMHP7HtA9Dz1o6800RBrQ1HCdE8jQ/NGTHWzNVuE3ClPtGTu2tNr03PQiB
wZgh9VNLmwFM4H12qWw92ZXrAaHCwahn3gOE7+3QEMDMYazZRxEh6EMhfExU9dHHGLMm1XRno/Z7
yQvYr7ogukVv05UK4GkWk+3xwyBqlGMOrpUu9poOdb8pyyy91GV3K2JFZmB8a1s0eCQjZffBLYKd
Mrjsq7RNOYbG8aF1Aez22tfEa71yR60NQA0Hi4bh0tBUd+9mWj6ganvx+7BVASpV3rJFpA+YdZlC
zbljkhyCgDiJSAQP5vXTQQ1gZH8fhsI1sapK2KMabQU1tXctmU0XXjbDiLX6EDONRls72nvKB8Dc
89ZgM5YAFwGDyplvKCBcPkJLFnAMJM1FL9XDZs6+FE1Z7JlbNnejnDno/hTttDxo7lo7z9JjV9t4
80O3qDPQQOSV/n7cuYDxQOnD8HX+LmbpcqcZWfnfxVCVeb8nXByM3fyTRRbbB7sGJvf7k4OuSZ8Y
H6nF74/S2lA/WZX4/n1kD0SsA995/X0UAZp7jsCB//eU4GJcW/IJfh9ZJJ3eVHwOslgfsHkddM/v
b7/fwvezqjPdvP4+ynxz75et//z7I12juqaGW15+H0lp/q1rR5x+HwUuMk/PMIqn3//YDJSXsdHA
Vp9fZE4IxBID1ERJxBU/UaCtEmwHbIl8t6uycN2jstj+ftcaubpUS2j771sAt5zIHc+vOIzyjzVp
z2FN3Dy/363TIiXakWHU7//Fb9EcXEMSVDD/474arGOXScYi8++NPD07RchdaQzz5mYJHX+/8++/
P9jShvq5Cdun338quzq6xr5AMYQCpG4Nj/z3qHstcVWVeTDcpzYZb2KYXToXrRPOBQWt+eSyli0S
ZA19VHgvbcm+zux8TqgjXEsvTyVn76OOmnan8PcuSemjYemy5hehhHCS90ejlQjIKSx32BSt+zC/
UsQa2Q72p78yOGiwKoEq9qZhoKk3Gisfpe49ncYM8SDDbdUaEeYXuP86HhyE8yRrZqCvbSd9gY2g
3VIw1leX5Ar2muDuzV9s+SFUoL8Sbk4yVqE/57k8xx1W/Uq6hJ7M8TVtGBJJ6YSvYxH9S9nlT/p8
X9PYFKihGkz2nPJXv39n42GaRwH7xpktRua8xTXTuzt0/V4XSl92WTPdp3LagiBotgLk+X9/RRnM
YKwZeuzwpSS5hOcWR1QI0tI+EsAA29BW0LSL0njxcAs1Iaad3y+RdYYrrr3+vkIZjJsmQC4/KOfi
qFi7ufNKWVLDrLI+/wPC8aqDEb4RMY38g4H5U5VH3dbVQx1bs3RpkMPc8SAG3AS60Q1eumYNSdK+
NbiY9l1jo+5U1LnzUkZ7znoyOLsjuHfSu2sPLVqV7Pn3m8IFU8MtjoxhTEBjhukdtf+hqTJcZQ5T
27xgNS7KH9OnpRC4YrhNkfGa94U6azmKaB8euzOS654X4KwLbmFIOxMtC4t5BaCYVnnAAFJGdiro
bjr2K6bA3QtWS8bx864gCy3Yp1WLZqfJ25sikv5S1RYXy8Xtp/FuCeE9c2kf6Oe7J2X3H7rTt2cz
nZ56FytE2mU3zrfnPuVjaQ0GgEGQ71gZ0STqEYf5KiI3DrSal5unobXFjva3s8z1SVtAYeBA2dIK
igMnOEX4cAzRbMxq1jwkBM57AQOK2jfSWxB33iamI7CyKtr50TB+DTF3DiNLUEHhJdbUqZGmfh7s
Ur3IisDPnvPNUo/++hRlr4MepSuZl+l2yNGqq2Gr69YhNANzo3UP4SIRmtzC3gEHWBHeqi8Bw5CX
Ns/RbLxUG+E5wbpR3ngz86+skJz+pvZHE7Q4fYhwN72m4CNOCO8GziER702gJUvymtS11b6R5riv
desgMyRaGRlFQj3FiT3vzWPhjf1J2N5rWij4QtAO9mmLY9KYn5MAZE93kCO3U8oAHrKHEtOHpJX0
Z72qXrGj6rffL9p6FA3xcH4U737Hf3oZswrFNHrmFwGaFUfr/CZqtSBAMnZWenljMnETZUueQSue
HOb1qTsJfBksJ/Cy5632TsfZwb7h7oRHIzEIgmaP1Y08gA4SYa8o1rUOKVHuFbS9vOrmYyJnd+uB
rWtlfQOREnAAwiXljP0bgJ/iJCvX26UJcnVBe8a27pXsxDmEIyYaMJSGYNAfqPeu1IB5S6xMIUCG
Q9bSPnKLrDxaYUaoQ1Rpr42e67sEo+kySzcRWYl3eu3eosLsspJj9yFLLDCZiIiInv+5nc8iIl1/
qHA9tbW39cAOvA5atoEJUsLBbam8R7QhmjGMm1gkbNCldzFsDU/xZN0mT7Nuc9mEFvbGbaxfGAwf
9DF+bw1nPSSiR+zjOzdYuxKAc5/8j73zWI4cybbtv7zxQ5vDIRyYhpZkUIsJjExmQmuNr78LrLbb
VbRmlr0av0lYFJMVYEC4OGfvtbfoytQ9D2W2dn3rRk+il9yKT7U95Re29VeUbRCiE9U+JJSEkf0u
aGG8uqUb7WxHtXetBAql6nuW+fFt1rHFm2UEjinRI2DgqRx55Qqr200E1x3iUrvU4imnoYX2FFyI
aY/dVdfm3dXnuyxDQ+/k1VMBwCiYMV+5x6jR0oWK8crhiRKUXevw6vMl4jFaj117SYvqKVIqvYrH
Ib0K/vddzp63YHsKRjc9m3mLwObzN9L519oOe3Xshrdx30BFzFJWyfw4MyyTXilMp0UkhbbyTfSh
VmkesjY5AmWqllAJ3dVARRBoekARKXePBEoMG/K2WK1Dkekd+vchVulowlLSALyLRgOAbHhw0Imd
KVPRVKXUsg3CsFyE6cytMsnk+vwHFz3oH7/Sz7+nUfbzhimmWcbPSXJ5mLIW/WrVPSdazKYscfQD
Y86/333+DKlxupWjfw6mvD98vqSYIjZMUq+B5T8Hhg7FxtUbDC0gBJGrz68ErzSAtvip200oXz7/
u0MKZsdvrPf8jdawarHHZK+86qZp9Qe7bNPXrsibFS2ukLpKlj+QlLYfiy6+MXKsk106bjRXjlvX
QvjUUDxZDWPdrCFnkjdUue0KhaO3tgYwHDaWnHfiJn62dTNBR3HJozY9fd+V1HTNaMpfuFgrJ0+b
dxaG8EMRWJ9z1mebhkIDqkLWZ5KNEZaHCpqNU+xsv0G0FzrHjJzj/TihFiVJw+pxc42U80p71O8K
CHIUSrC5Vrp7A1BHLeweSrUWJf4pagqDgp3Tv8fXmtaFryXVviwhIEZGmn6kxdBdhkn8GgEU0aja
QaO/CN+wH4kZJkxxyodbl+J6q4glRGPPfnEwmiW3PAGKV9jRjH3RI95kQ4IOqg7ifer777La5o1D
34Y27X3Z0cZqnCrawdUZNi592N1UWGCak/oNim2YanPjTpmPemVTdXmemrL9USVE7ySxk1+nSK7X
KjKxDFRFvIthQp4iSYmDFmBLwrhnHVTv3wbo7fdBaYYrWMsSDN2jMdLSdkK1KisyCcKE+jemE/Dq
5fAiivnqjdWREdq+Rx71plO6Yw88aBfHMIg7AcLI0svDJ1LKa2Pwt6PPmTeChNISZ+UavhWiP2Rr
jq23L3THn6i+ej81RDqj1TGG07le99Lsnrkxtd6LqPm449rVyu655VZAG9LZVzE2qXvLaLbj/JuJ
DYCmLdIZXoCevMwm62ho+AaNCLST5oT5eSil+Whrb2NiFWRDdOGxome3dIJ2MWX4JduMEnASVy43
fwMxrDS1O8Vojpgyf/GdCMIrFfctWIDkGEidZQQqLif2KBtzLc3MQv4smeTAtyEbfwrcrNtCRmxP
pDUjc2q0dUKkz9mOq4T6w/A+eWiraB2Dpk7R5JDIjqoNeXfumLd15bNYjSvDIXEKJqpHjy5McnhI
TYbsGylK0uYRYQXTFTC9d0b3BD+m9BH4OTC91birEZYRojKXyif2iNR8qxvDd6PNpINxrRrUMyyK
QYR6CC5sM1smQSEPVlSgLJUuDQh7cFBD0YGr5KAQav4KY8M6sQeyT5/vhsD/1Vetv8V8j5yf4I1l
ZxH7YkCZwPbaY1XVSZWfu85mMJ1iSI6RY2HgS3VjU+vU9NAVRWfqbwBVsiP7tmXiq+IYdABLvbJW
yOdZL6oxOn2+2OxP1pU5zjjJkMigXiM+pS8NjGCOeLCMEsGKgM6n2w9OPrZbIj3tU4ZE4dRSrEJ3
gtqtLr0S9TOEJQfTXIUukBN90ggXQq+27BBCLnszCo5In4Pj5ztRJOWmcLwPFKTm1lbty5jVNNkL
Ax8xJq4jYMrgGOjQuqyeEJYuxIUt6S8cxfxCyy49jnrqHjR2dIaf/fGT//xbGY5vYkA+Nhr8koHc
5DCJ7t/vrPzOxrN5yAetxy/Py6gj4IvmONhhMsydCFkHdtCL/vhs1G9qpyJnreYjea61myJJTk8r
f6S9nh4Kaj6lMty9qnvwbxI9hgrPVUh1O8vYSLCRYywkfAREptbkx7LBn1pHNE6TmS5lD9Ve+SBU
SDfqj0LZ3VF4cbqK6iRdSmir+eQdCtdo1VL22dkqSvZHQ5BQ5GL+GTPj7fO/urFMjp/v/vPy+bPE
Tq56AK1bAOWAPQTJz512tCxG0zFHgxZUMc3ZxoCBGox4hWCk3mMCb5Zhu3ORuB4/X3Skr+vChIpi
5hPhBBqVPhb7GDYa0hkAmKWR7PdWX69rrKwAW4yVO0HWh3mMmTSKjp8n7/MKkVXbHObURLPQ+kun
kffuU1+91aICkVI/sObNPUSrFkb2ZMyLJ1Nv6CC2Qr10yv3hJNr4zmW7prymX9DcYhQwxo0LjAQo
UPmYuXBlnFHetXVuHMemPSg5WT+zzNyFjl0TW4zqBWvJISRahFY3BXBEtpTCde15aicyKOo82pRY
1jdtmHewztrsPiqiU6BmrZiRl7e9EUZrKnvtJepAn3QVnmUbl8rWMPrwXBhgYrjNX2VW9ceUWtu+
tJSPF6WJj/SH9F2hl/I0GchGBY3egyAsWmLOhZIxZRe6mMlaJ2vrliJtRiwr6sQIXgvrRJqCSfMj
6Y21kyDrGQLHfCgWTh7TXqcUt/Qjk3E+CKdDZ+A4K6sbjdmzxzZ3QwLcuzRDYETsv/oIrkYyxdEq
o8APn6HS7vwi0Vd4lDgnAjciuA/2Drl1jkgb2YHKiBlCiuEgLQ1HoM4ivp2l4mUjEY13XrOrhOFs
8GthLagSmm3awCJLp0VZEPgxcc7DhqpeVc1oZjIZExrEKk/MfUbm7IL0lXHdSb499UVrTWQoGWki
iXe6ct+9CdxSYLvejR5AS/bo/qWpfjZHOe5z27iOC6daoTVwbuF11H+8qyfg23XhHYtmtE8J7nHM
gaA7xSiucjmcLSIcMQuXsD28a/a+ZMJSyI0Dx32aiyXwdSOW7Qj8DGC+2L9jcZEg3jYD9J/QGs7S
ntG/xbWLc26Tk1u3THLr2EjgHbtI4RizIx/KjRnfWyb93QR7RiKjbZw7e57+gq1N7CJ3LjWq1715
Rfzec+cnN2H6SuS1tQlas93WLGUZHuQijMJgXg6Xl9gJBBgBcNIl5ddry1Rg53NxmziCLERASW4e
JhsV29EbmOis7V9tkqPZL2uLQXcJDhqKu2LUkDgwRVt+SUEqxXBVN89+hHlr1Jpu29Bw4G5y1Rur
DcYIEfUUS4bt1JMSUhc72pnG2jTSn4nUXyt9H2VCrD3ZqUPBsm/0CVEtFL37stomCv2L67UDJiST
cT6YxBPF2k0Dg25RSUe/14170kGPKeWEHZ3rehtyGwvc9mhsU2UGl6HEE0k+65oVf2zA4ypsd9gX
MdnrcWeqdVfZagnq9pXZCVnFrWaq4BZ9x6oGzMV0xnbJ8Iy98LLbNJTgs2N5lL5O8KKJFCaYmhev
1rkdwuRalXp+H+CHonetfhSR9aPv660+nzw4fOjIRMqYpV/hnYsWviIXBxbE0shobPppKZeRxNEE
7v4DqZJGTDzONXQ7C5JEDETIyXQuGCY7VTbbOs9/WXSQG2s7usQRJQlrNTY6YPrXE+mRRGF7H31L
rCM6Vd0vbyd0rlu6O6Se034A+qPRZ1PFLktlcbA/o2DGIiEZcragE4WruyRZOqmeHDRvJP4xXAWz
lCMECLqjyvWzdj7syL11esPcNDWQraLymg1BHD7JWpkBXuXUTXl7BsAFmhkj+vw/8ngCeOFpFuDN
mSTT97TAitmTdbLSwQtfk6zYgw4jqAfXsu4P2SKsOVWkTBYrsoiJHh0rd+OlQbgaQw+i2piLRViy
jcdEjnrIxq9uNuNpnBr9ZIuBaBQfB6QZZ0t87UCicDChTYONm3Y8OAA8hY9zoe7Sp7xQz30nyjXw
JJMibwNGfQw3Db4IBJzlQ16kLeLqfWL6pL04LMoLVTrsbUvn3FJWKn3nSiVXLrqdK0xi6gzzawxH
EkJD9MKioahnsgKxa27epvVIv2szmyqFla26DiLBXakACjcAdpdBp9OxqJxLZttIEg1jF2EBvPp8
If2nAxs+Tuax8nsC0TzSqODCYJMo4mQrNAJ9PRXLbWcrd1mb0ZGop5IOn64AWfISsxTRSXI/2OmN
W7LPwTDJsPveOq8Jtx5zdkyyfInNriG/3K/jPT461wbikFa3he9ka6o975KV/2Ph04svV7mgE879
NKREruW9U+3xFb5H2A3XfRWjLA7HJ9FaxloPWXcC4rpYoVoGxfjE383YLPhDwDQBqarUCSwbvQ+7
pXo9OIuith9VHVL9dp8LsinPE49k7xZXg0ezuY6xVVB/jdDzQh9zxUBuGYmieU8UaxAidVdieNPQ
3AJGLJ6QbJJSDcAlSUIClBywOZW59urUQTghn8aAiIBOW4YaW1YnC8Oz7UbXfGkvgloye8mY9QiB
9PAn3XmD+GGFevOeaxxwJKQeh1iyCIjU28XC6aER1ea6UOa1ocXZSjPhG7gZQZ3aLjrQ/yYMmq3a
da9TEk6gTKwmHzk3NKaJmc78qQUejLEg34ZD4KG/5nr2ZvFiJ0nFBlm865p252rBh2gCgwEP170R
xk+qzfcyTc/4WLVTS6COQsssCQmwCJXdxL5E4Zw5cCeQ40nUJeTk2VdT2v6itEAyXhr99AvLnXPX
2dwEH3w1fZ009JhTCp+HyZUfwHPRD1niNk+g9QZc3gV+HfxomB8acLdkFNUvA5gKbmR4+qG2D0XO
Qz2m7UMPERwijX89547Y/Iog2OHRpKowOj1D9lhP28lv3lGM72q3ZHp2tYqgLiAgqZ0g4QyDx0EX
/jGYCCTo6vB9FOJdo7IB74aVwpwi6MYrl9bMqinSaN0QAOCmMd4poihokGPUNMJTl6ulb3k3kc9z
w3BRmRhtKmgBC1wVaBkRuwRRSX6MciAbkltDhxA7eUCyxtJf2pVxgSOA4kweGUJWmm8gFcC6OUZ6
u1Fep6NXZHLMA3ZrIcWSojEfes0HsW+8G2ZE2kXRKcqXWozOCniu5j8AS6Urn0404CyQReWk0WiU
D55dPgUjsNpR/goKtmuY9JfJ5L6RbQLkhZQ6EyRBrMfVfQujD2DvLQSee4BsRCPr5hveTGspHUpT
hcYcQkncKD8Cjd5a0MPx7bJhxSbhpnXBl4zpxlPVCTmD3OOP5c8ez6KmYtgTmbb2otxeNBpplD5o
rp4th5/AF3MAWBpeIJd2yrqeRBuFgkeSYLUw7OZNk0wXYIMIGMlID/JtVhUuLXCR7XWoxFLy3MRo
0DdeWZzpogT72EvvFKKK+bPKbA/FWG3uYvBULFMl60n31W8x/CUVcTJAq++VPVL+crjAVO9/oPnB
sdCMlKGqo2khhLOJqLcDdhda7EE1JmLeD6nRpapdZm5/qq23WAYHu7UiFA+km+fV82CzLLXcCpV9
X194dNYIkkzmtvC9ltiUao2cFNf6qH1c9PXo7oogpw7LVa/OeRtRyiE9cwoMsUwo5279CEcIWhjM
P0Aea5zXce8fnaGFAaZYGiaxt4tQbezSMEyZ9EpmWdljOx7eGHPMjdk5GMBJNa4nFpxJ5y0jcnhX
OYWi2NJPEhKDMTAeorHNsjtEVzacQPeRDmC+CFkG7ko7f9V1nM+zXcwO2nM0onOrI5uxjF0WYwmL
Dqe6jDo3d203LzEr4oz0yGsqevduTDqBQX8LDcFKhrWPK23EVZV15mKa9EcgGrO1u782E4QshXbt
BNUv1oUWjcoDv2ksopKIblqOK9dvttbkfOhWwx9vFq9VW5+yUQeOrmXXrSJ1T2nU2BGfIthr0nKX
qXxTnOtc+6GFKjsF8py11Bhqi/0B3rLLICpC4miXUcg8ankNMab45ROo13Yx5u96eui9FyIxZvYV
85LlCIveQIdpQruMFrF8oV2xjEqfaipBham13OaKuiHyTS4oWLR8FbrkK0iFuK5GmkzC7p2T9A+i
gzaJC5L0hMqFGD+oeukQ/WF75b4VNqkknY4Qyh2AjPWE+Ew1S5RwHdjTB0rDh3h+/r0kvSmETgJP
YJ9JIzWWDSlOWivPXBHFsJNO6wqdUC+TN1ADz4azD3BQClo6dS3YUzgWBUaf6TLyAkqPCAzA84N2
M9ci9HF91ZiEKfzUeUJgMVIeOsNLCkpEfYl+2ggtIPi1tTelbyxBoFxbvvY8EB9uutEre5YAE8Bt
WEx79g2/eHo4ySVO5IyRwrGZJtvMfPVtmHmjA2+yOlaBJuDM/rLt8lZA1d/ijIsy95IGznPv9vup
RTOatMYKIeq9nzW/hmzbuoJZFX8YnIGafchhkuH7wPqw9jAA4h2mAN5c/OaqtQgUZ4lMEVV/Ndrk
tQe2BHNezCPVughxOFF0NjclOwVhkPNd5JW1IlaPgVzoYIEGyusagqbpkTP9PMYcV44B40N6kS5R
0hLACSIP66nEmloiq6otOnZlopXrbrRuEXT+cH9aWsYgHyCSj/C897WFoSHeoCyV+8JVB8AVJ98x
iD2a3C2krHLtpgrGoWxJuLTb5VC66ArM295tbzTAFcuBqJS9yXbFG+48m3BgqGVz2IX/HuELd1AM
BIy8fdVQcvbrdzeIaZoUrBtCvyNQLfHu0D6BgMMhjHlqWdcxF8gDU5gxetP5iZeDveFOUTgYyHu4
itn/ZYASsTlhw0aNpw33vviZ+WxCtbcA5zutJcgYRfMrVtmtHxApF6fkzKYUKxoChTjfldbcEu9+
Im3twQy6WwYlGQQbA58NK7UYWM89C2MMO7dFOzy60XiQKXHU7EkujLKnrFFYVhlA+0gsZaAuRjoe
gpRpQlYlurCaZ97YT5V141cZAIVg5SvyOZKbVhCpVSWwkevNnFiyEONETYk+vueQ7WFK/hWPUzGk
MA+zJ8dlAKj19sBgwmrR/oEI50pM9XWDjqKn3yf99FeDenYN3+jedBH+I+R4N9vqh90bN43PIxkV
K98m5UKfuO9sgqUhI83e1FsS+fY4H97n/E3h8UD4hoYVtFrl/cCiUxaLZpxO1CmZyOHLeLCFNwai
23EwXykUAJBmjGvwx2aMTDFaZc85FB4ddRLwrKBERNUgqg43md5tg+7asMI9QJada6o70r4CSqOe
1evkUfaXJtIwkrngYAo93U169tJKL1/ARfPWk8HHG9J24DazeiWYrN1YGsvvqsWZz747YQF+IWp8
i4gZcw0J9pSaSiAusDJcEFEJUqxd2N6RUfscVeRZ62V+7EQj8IxxbrgwwiSLxEozbdPSHioD99Fv
K2vL0oWHCcoQ4Pt837qbwW2fyR+Kd0y0CXr7Y4vwalEpMCKW/ty13U71kFILDM/rWGYHG+3nKssb
dnyNOa0Y4YalrPrHMdTKP+oBYSx2vtfQQIyR4ddTv3aN+DIThsFq4AyJNMyHYdwcVWCt89DGGdKj
OPHSfSK97hz2mCaaF1V12xSPyC4maQLk9mQvTCXL3Zj5iBGV+KEgmK8Z6jZJDIMKwmjOdLofhzlD
FsjQwveKY+ZACp2G7MMJ54UGesBlwwC/HOP0sZdoTgJhVEvV7YvZpVR7hIPXZEgrenIpWVF0A9gp
98gqK1CA1IIpMtn3/UDmXBb3mMchdyAXmMhkYTszsmhfa2GUolU0r0pPe/aceGCBit5JozfFOgQB
QODv9FqwCQt2tg0exKKntMVHdIoVAjcEJjfm1QjX56S0/NC7CaOO4SHibyD7m32F6lFr9E1lZ2KF
lHzTjARG1yaqUyMxlkPKOFZYyGGiFqVhG+wQvB+9woA91TDPBCK+GOh3qxzQEUJuOv0ztjVAK2GT
rIXTMDyT4MEdhMdqgTTmVQ4VEEEWRKiZ1qGreTSkyFQEpQAjOH/2KCRD4XZZops3ogf6lDaoc5Uc
ngwTdiNKEQ1QTpOulXLp2ITRuSV7ajlTuq3JpdJPWjqllGata6xT/dpdqQTKZ+Vojwbr6EF07R1a
9MIsViazC0QL7wRMLVzVnYk/RiQ6+ZwQa4DbgJC1JC1OKdJNYsA89fzxilyBYxLrkCnGSwSEeu+j
h+T2AEIU508pynKkyKRa5kVlAyZEj6tTqrop6cNVBPOugB4kG3MgVsa2gpfJYqnlArNoM4qIeLt4
CrDdM1e9oJ3YulNx1i3iXS16LatcEooH/6JnbcKD5kTxprOI90DoqeOBzrI1SWT+Ducc6ybtB8Gl
9c4UDaJHfV3RSx5zUzy5rrcqavCFDno32nkvzlRCvJuNlwLkuDZAHgjhtUYjCNswRUBB7eG1pv87
t26oUlUAxSbzkk46yWmxeuV5dgkeSjX8TUYvSDQjqdVIthG+D6YjDwKdMp9Ej58qlVxlh3se7Hrp
ZOz7akTTSUwwahpQfnVaAjR81qbAo2Li6chMzLwNXe+MViCbJrtRYtsxneLoIih4SNoVvKP9GNDE
EvjkOHdrzSEwp2hTDHFhdSabY1zPoY2kkCA4qjxMsArUBuqLoy3dn5lJcm9WxB8TISgqJHquGISz
6CmegcsqN1MuPnriQPScFDsBu5XaFDI4q4XICDGk2xsJ5pbMGRh7gAhCaQLP1t8QES/XRVSZC5uz
aJZIs6CXwoO3vEcL98ipHasrSSbBla5ZRzYQq4p61ImYbZLxYmlswlixPDT8jbTiu7D31aKH5EgM
xnj/SQUYm2Lta+G4tSe5IQCKaYhmEGmzCZTZPMhWEeeRlHvKZbHd3sxRulb7AH3mqhoaA0SSDpKs
cCKkBqR+lxvXZN/YOMO89CWqCsupUeoxpF9S51GN+is6SAQUmSl+WpPy1TrVNMKWi5TQYQ9f2ZjT
yKvc4gnfMtQJrVpHBeZAhwLSgqCiG4/uxB6uwE3lkgdAjaFGCMu6U0U9DFoP1kAYiSO50VdYQqpH
b9BIaOs7nguax6t0zI6FxsIz99+10PsB0+xo1PnwGI9PPuoZjIz0KdyRdXiSAjjxY8ICLTegk4ku
kH6ME+99GZ3HNLqhWWzdNS0tBGNy1cb0tsJqukM4TqQDphHpz8lHAw2rrvL2XrnQi22bjIR5Pd3F
xl0oBTrw7mJOKBlRNrGPmUAmFLinSkv7YFFwnFzMghmrH5jPkb9ttfLWkRDjpFb9aJB8dxEJxVPm
eQfHVIsikOPSmMZ1GZbtOrfm/AK8xqkRwRUFbd+MITVkv3xhnjkbQGNXdd9caW26cQJi3aqUuTqf
Q9rtRg5YEkiftwJ6OuwSvVWrqVfTsM2V7w7NOmsYBCYF4bQ0+h2rvVfXbWFDYZaFP2RdI/9qVnnu
hqxWU3NZEdWYOmjIrCr7MI8T5bwl27Fuiwj3JBIQRRFqjjQR0zF0wZCxPNmHFLhXYirNHQIKsIAU
iMBq4qCcZEdmoBcQ+JiuujYob9p6BbGCB7O2KpgT90nuQp32RL0v8xhPZE+JJ6+2YZnb5LONi9a2
0DX0uyz09ygQ7C0lVm/psNXXs+fQP8myqfdmm/5CTfBOt+bO5n9ydYjgQB3pzo72Y0e/dNYYkAVY
NvdzLtwi8MtrzxLdLp37JD12DcMtb1Tma+tKRA8dTzuXMb3rh9PkDMW8gdtlwyyfqxCmh0Z/DjWK
GiOyFMe0SXn2mCOp8JUb1ZrPTAckkHreS58HD7B9jY0VQ9uRI3S9KUwPKkAOUWhi63NCIHbiuwMT
7YA8T7Rt3WsBsFDkk/iDMedpOF+gSLfX1RzshuvCxil7M0y1pLBQ84jBqsIb3kBgySFpt+lKuGV4
0HlCtiYOAwg2d13ooeRtMHIJS7F/JGVU+HNuJUmwFYr3Nsg/ClGtS914Um7YMoh1cyYUwLcOe0qs
racK8c1c6iQzCAqWSc08NArsEj1TYTY8JzH4JRb8xAysOi3fmUbxkTLnAJthFJ/ZwcX1APFqnyfJ
np792vKS67oPrzwq1YsopfyuCeZCoh7P/WTfRQgTF8ME+SHNYdn4NcXPoqXHZTMJs9URa8zBc1VA
sfsAWdw1aPazyXUoAdbXodTUJi5q6KGXqShfpVlT2MaEvsjKoxHF/TpkcFloEVKJTEcHZexy5Hqz
UwJaPdUvvc4ugyPfCx+ajq7To5tgfigvQz5lFPso5ZECzpPBtYT80IFD1ySlf9UCaBAZEkBh8V06
dPyu9zOl4o6kwsbJ4FKRIAtVbfXUu3I1pPtOOqXruAyfqY1RyIsIs63QmoX+r7wFfatF3ZFI1XRj
WdNz0ofvcVaCeC8JeBGRoOM7MmemjEKln60EK+4CsQ2DoBNvYbPnV0PKaqg3kwvuHJrGYmFKmElB
Qf3T0+niFDMLoK+rt1KmOG26do9oN9jEisJuOV1bceld2VLwEhjWISzaG71jHDNqexeTFLWTur4H
qAvmVlDCJo6e5bHI3/pIp0vYV3w2ZCu+t0FhM01Q7YcRaoEq7B7GyT2OGhMq8TbLslSSnUOTHKfR
nrNaTbDkgKkPHlPxjVUgDPd9FPTAz/KJBiRNEsxs2ntdk08WgMImalNeSMT9mcAduaqrah2bczkz
LF+FzBtW19TvzYc2M/SbyArlTRs26RnC8gkhRbaPJ43IPj9WD/5IOhgZj25hLJH1TLvSGYa93kP0
cBC82m2zCOlZM5kN9J+jAUMBRW4Hj4ssjBaITG6vYxRd1yJX6kCy7sE1VnEb0DPnsV9PvbgUWfdG
GXMZu0yrbIIfgOpky2yWyoTFcxPHDawu5nbTfbUHFCd84Z/C3QRijLedgPppxZ6+kTGefDkqzFzd
rrLiy2BXwRFnvIzfzCFDv1wUlDGaeMMYd8BMDp/QpeU5+R91W24qsz4gbn63uhCBQNcdEd7QAcKt
sSWVdk4LpY+RI7PKvORVa2l2Zn75NobGsyNxvEKAChauCro73VKX1sEeCGeJnAwjP4Q1II5ZHHAM
qoaiyXQTVfgVOqRQ7Kn51OFeL+kCl6m5SgL5RkdJ0FcgZkXaU7Rld3Jd4YfuAn1A0KPAOFNYmxIB
V8uqrH0STHdui6nHE2+MKK/hD1eRcUc8db3yzGZjzyksgZAb1EYkYLYqhN84rKyZ3Ge7AFX+z5yM
9f8TxP4mQUzXjc8T9UfS2pxQ9pcIsX328fPPCWKfv/5HhJir/mUK+hOWqeODEKZNUNgfEWK28y8p
aKgTLiYMg7eEd/07Qsyw/mUJHBpCWQSPmdb8T/+OELP/pQgkoiSuJI7VOcLx/yVCzPpLGKQm2Wzz
R6H0+muEaFeEul7ler+r2VNtqXgVR5Egg3Ot2PybxEnzm0PMQZw/3sDW+USZ6f/Xb0sI8aYadrIF
6ER3l1qu5//7hvxLot2fM9C++wJfUixb6Fgh8Lp+18isuTGgk79EZqIdndYbdn+6lP8lZu27Q8w/
/9MX0PQkxIgR9bvS1HEMT7IatyPkiWmNRrh7/v1BvjtL88//dJCxpg+Ce5WDBHnDpjmMwCH5pij+
7lt8dwDu4z8foKgyRwmb9Oa+ydwEunUW3oeBTYfzn30B+dfPd2XY2eB11LqxAugZ0zSOTwEY4avf
f/xfY1v/c6N+CbjDFxiP/YARuaoxBQKhi6CXK1HVr101DS4J0T1iDJDLKlj+/ojfXXbx5QulU+y0
8bz9q2h6XMtElOwmjPm4RmKpav/7w3xzXZw55PdPF762EUP1fkaTExE77bhwAtEBmDF//f3nf3Pi
nC9POIUjLC9oENatXpi0/TWFEkwjSxw0bsOEqakJTDkS2+L29wf87gt9ed4LR1AknA/YJa4aDnkA
/RZsf4u64fcHmB/tP8IR5yzH/70VnC+PPNEavWhgSCLzQ4j24IWBgQJS0NGjNWKUDjktZm0lw93v
D6fPF/y/He/L81+otI6hQ1trYtvnfT5EICMdyFUYwZS80GqiOD6a/VwbHpV2kmgkjAQyuCPT0+//
hG9uRfVlcECSWnrGkDrbQsbTfVyNwXWJiedSA0G9/meH+DI89FTT9J50y63UhpC+WhnER7d3uFli
ay7E/v4o3126L18k8Uc0mlZvrXuHYqNR5b8ohe1L0cHfH/zz7w/y3Q345avkjDq9MzYWFupaPftV
pTCBieRvZoPvvsKXcS5xotCuDRbgsRGyQoWgd8LUqGjPWXMgV5ONm99/jW/vuy9DXq71qJkDy1pr
ABkX3mA/SqtB4GHj9EawUixavwWoZlPWkMA14qZb/f7I353ALyNflfQRuv7SWjc5fJF1RZ46AFML
Kfk/O4D6MuZRDNSdMcGKSt4wRKo4jlMf2Fwaev/wAF8GPQl/JMMioG0zYHX2pcGPjK9CM2HT/v4U
fTOqqi+DXO2IVvSDxUgAZGEL36jBNdIF8QiWENiN1g/BLojIjPj94b65IurLkOfmsZm0kqCHXHMg
r/YwSrr1EKZ5t/39Ab4bYb6McYaZe05faGqLfk82u8zOCU6awM4OdKGb/h8uQtSXhydwyOVBmels
q8Qc91o6iWuXGniy+P23+O40fX1ivHAUjJD2tlUljVOBrvaF1m+x/v3Hf3eSvjwXbadyxSLa3nb4
NO8HqltrZla68qHeFv/sSs+7hD8vBwAwZHBCImdr1l0cAhtxBg1NMzlGf3OOvvkS9pdHI3Y1C67b
fAlKAh42ZdBG8IOdosV1oCVAnP7RubK/PCCKsl+t02DZeug9zsCXyys0RcZ57Kzkny0J7S8PRep2
vRW1PvcsMpB2Zfl2X9xUqPXjo1FOWFjg6bjqZgTraf+zxZo9n9Q/LdbUyCkTVBO3XcVlwlc/6s0q
GxLN+JvZ5ZtxxZ7v7D8dYPSJOEh7Lr+VdoUCHtJq/SmRZMETlKBC/QpEGlE/jk7r4OX3V2q+s/7L
8sb+Ml0mg++pfOpJgHYlyRW5b071jxqFW7GG8JfbNzF5pP/D2ZksyalrC/SLiAAkuml2VN/bVfaE
cNllehB98/Vv5X2TulyTGVGzExU+kCBtSUh7rxWy9Mii9kZPTGW+TRIV9uPp26/ErL0YEhCWsSJN
tcDPHbC5VDGCR8afsDt99bVJ1F4MCXCQx7gyK88XOg+DQDno2z36L9j8bK924avS5JBfyNktrLuR
z/Pi1nRcN3lzU9OyzsTcyprBXgwcWS1sYxoTx5ciHvzwyGyqoXA9aS4W1zEPujNr/ZV3eXSRf+49
FRVYHEw4nm9lx7owMgrJs+pi7Bhf657WYvBocBNaHGq7fjsNUE7ghpjm90oJOXFU0SlSJGdbhb9V
zkb9mQFxZbyyFgMJtYQZTVHbvu0GOVWTjmeozZyG1QenHIM600Jrd1mMJbPEj9LZrBQptEw5Xsqj
XaEo1ogMdkRPd8W1xlmMHYAi8BNVI8yujoRBM7bJ11PIf7929eNdPw0ctqFH2siwx+5oTGEccrdd
MJXm/mtXX4wRLKk584zprGYDfkGPjNfimNP9tYsvRgDDVoWkHHv2UUbMj0NfQBTvQ02eW6utvfjF
EBAlHUXV9TT7WpB7l5pOTRKLQ/nFV7OIbaF6S7UpV28RQXBoDABi0tPgTL9cG7/kIqTdwpxdqmJm
DKXNTiCuF9p4m+fhm/TS59EFiZVCy1OkEeXO5en2WJmD5CLIE12r9YGyFN9UyQ9dQ+gTdiPSLolI
IJgpuPDa7MytVsJOLoK7CDg2nQ1t8CmsJc3KSvuDbFOFrGNw7DOvcKX55SK0Re/0RZIGgy8I8Cfv
iCU2ZJme+W4+vpR/zJ5yEdVtweDH0d3gG7Kq9gTgTy1NbwaUSxvgB28kqUJoCJIznW2taRZRbrQ5
tQkz6UmNRWZ/WQvyfmfzIiUHZBeUtUnlRXbmwdZe2yLkmTSDFNRT61dlwtFQbcHHcKIRBeXpXrbW
9Iuo5+y/SXHwsovDp+xVa3Oe3KMLvvawvJ2ZrdYeYRH4bEdqvdHhraFifGieAyNMwxuov9nH6Uc4
xuC/2n4R+qkR9xXo53Ef2sXO0Tlwqx2UGKRqYbzY9Xp8SCfy7bLA+eImq1iMBhbYDem6QU8Gb8Q2
ZNORcUlew5lIWVmmiEXgC5VQlpe4/V4V2g8K1CIqUbx71QCMU1bytdFeLEI+VXOtaYg+//8RKP80
N1Zvn3uElSYXy2C33KAD/tzvgZcg3zlevfn6C1oEe6rj98warl7NSJMsNT2Eyr7r3BRFC4abM82w
9gzHv3+ayiNpuaVu6nzgS/OjFLAAA6nNX3z9i7BOxzzDGcTF3cbN97OEuxQOdnR1OiJWxiexCGrS
rZwgAw66H836AsDr89iC02zkfOiVfG0cPT3zjtZutAjtHG4EaC+9Q+to+UOj3yVp9WCNyXtERaEd
52e2EtemX7EI8Wau4RVGeHvD2DiIYLxxqUzWsmprU2ILzGEf9fIxh6JaBfJrj2YuYhxACgX7kdbu
x25iPQFLGT/mphnjXzI1nh1v/NqK0VxEe9V4Y8KivUMu6lHNdHRBdDUFGqd7wsrwbi7CHNaXFsa4
u/el1KBEazYghLlx7hkLszOdbSVOzEWsj500C+l4nT9zhNlstDmHXDSPwJh2p59hpZOZi3A3q9HL
OxX2vgXF5smrLfsAIpi2kOiv9dqzbjFW5v7pm609zSLqjTgwa3jWpDMH+Cwx9pA7kSbT/vTV15pj
EfZdTRpzOFmd33riZ6ON19A+Y6Am2plXtXb9ZeA3U5JPFMj7caTdMer+EEH4mKr88fTPX5mZzEW4
e5SQQYBwWjL6WxKxB2bVvoyeeje8Ih9XfLHPLoK9SMnl9NwOcmVs3VY1gKHc7O9be3w9/RQrL8lY
RDYn/4NqWLPvzTreF03wHE/Gq2nl16cvvzZYGYuIdsmd1VgiTL6k8NgXIweiaQA0cDYolQpLhE5w
tLCm1S2ZePEcAmmp8zPvbqWFjEW89yGUxpQr+xnLxbtpIuspHzzzQqMSH5ZN1l2efsi1+yyCvqug
8WZB2fmckN+nedqT28WzKtPe2JX392s3OTbgpxk4cOPK6UmQ9oeeXHGjnu/znIJLx6SsJIq/NhMb
i4D34PTHSstb3zWSD2qI4isGHOfh9BOsdbVFvJstSGK8v8fiiOGOClC40v01lUtPX7v8ItxnWXoU
56Wdr9cUXyJ/3AdD+ROz3Rd//iLe5SDHIRZc34WBk5IXT3X6lWHKMzPHWidaBHo5BEHYirBl6tMe
4SKMm87FYtNSFNxQZncmJFamD30R7oahEC9q0Lkq3v1RNBX25bfAMXZhVd11ZnVmjbLS1Poi6gEE
9cwcvKu0Y0EXzHsTWRsYif3ppl6Zl/RFYEs1TJSDGNq+nMm4g8wprTOtsPbDF6GsJqtFgMHHrDDa
S9WUF/lRnCC7M8Ph2g8/3vZTEMdZO2If5Yeb5bOuOF/0Pr72RhaBmyGnUnNKu1Io8Qu7FShR5+Jr
l16ELZUe6YgYBr5ckxgvJARRY9uJZnf66msdchG1LolpiZ55rW8E92mEQY/MU9dUvqPrjyaZ1V+7
yyJ2Q7MNNSXRaDIeP84GeALd/lU1cwFktCJTN/tix1wEMb2+qjKdNYEFe2fLmVZFtYYznBmd/zNx
/e/HveUtotdteqeVVq/tkcb442X0JvHTRpvwZw3X9b7fF/tS22WP9beg3J3beft3RJCv/N9dNiIz
XlZwEfyoguepxz+tEBRQqQXvp5tm7fqLWB44LQMrj6fOiNRFzKkEGOzkKY4o3v/aDRYhXXedziEi
N3AzChhU8c6ZPhZm70vTguUdn+tTSJMgOemV6zXUj4uH0UzfMzO7bRzrzOX/PWJY3iKwjYHcfzEa
LXoSIe+oEmlI+RvtM9H370mHbIn//vFRIxGYUEy1FzPp1HnXvTtzCYxH+2bEovliA5j/fRPqUeWQ
egwgjnksLNBTEmEA8dSU0iioy+dWe2sdaRHjijL1gPOs1g+l+qUN/etglZQMZ49f60aL0O6F0Gtb
8KoKGXNKcpyScQxh6unm9kxrrDzBMu2ujnqIYBQK+a0Z3dSz8zOJh9ugcL+dfoKVrrTMuktyRwe1
JRp/qsRtnWgxil439k9ffO23L8IYuyX5wF3Px5Y1UYJQwxRyj66jM9lma799GcTgAPBD5Y1vmqTd
m7X46Y3US3zttx+f6VMIU76YsPHUNr6c+usIW0s5lPdVn58J4ZUgc4/P9OnyJseeZFhrtZ8OwVPk
2ldZor+Ada+25MXP+9PPsHaTRSRjqAEaLblJ5cXQwDzqWdzwh13mfxAnHU7f45hf/o/NZctdRHIH
jzqNjKH2baP084YUV8uAoCNz648YDOqhA29XhNElhzXpdiBxGySyepZaW/l5oJ/7SFnraotAHzTB
iCs7misy75vWOhLkXmB6fD/9lGuXXwR6O8A8pZQeUoQm/NC0KBBTlzqYp9OX//eCx1rmmYGtgvWX
ydofUDNSVi22fdA8hqLuNqYbg+2vz4wmKyHjLCbueEbGUI9Yc7xIbVO8Urn7tVWytcw0A09pZqSC
1H6U9xbsO8dOAKmokYotkw3C0y9qpR2W+WVWWoxFWlq8qKl90Bhks0hi+k1fTl9+7fUcb/spKqkc
bzKbvQdGlL6hmByFF0mM4szLX/vxx7t+unpoRhZrGWowM2m8DknyRLXDXmrqTB9d+/GLaI/GSqW1
HjW+ZcZy2Jv452CJcqScfun3c37z37/fmu0K7roV7cOAmuDeS70bGN35xSD15PV0A/z7FUl3MWNE
WiL6mfpmv02s702g72yzeky16cymzNrljwPlpxZw9HbKNRuyv5jBsGamvKzm9s2ryi/FMaDF/74+
SVB5OIPZ8GMcySZbTFPd7r2pAU0y55U2I6/pEvey8QCYn2mU40//3+W/XE4kRuVZtuyt1NeUZu9l
ijg6rPKDbdsxiKZanPkGXrvNsnNNQWeIWqQ+0haq1GfwS3DSrlRRHGwKFL806crlXAJYDvJh3aW+
nXXxM581EpxVOOIKMbQzX65rXWAxUSCJd0JTVem+GUVqA7TERfm3kWrGRT6wt33mo37tfS0mjNpM
w663M5jIsErR/1kjQLiEb8o4n10Izn3en3mgld1UDhL+u9OFkUNmVo2PRM//Bu4bK+l9O4u/KhG7
sQbPabh7YZt3eBHO3PF44X90ueUkoo3KCJyioIa10C4iA2yoC9zqSKWpgKob+d4E0jCCPfzSmLCc
WJABgpXOHG9HLpXTXnpZYx1K1wOyaocI2c908JV+8T8zC9e2YxJ7EKV16mYsY7mturJ4yGzt3NnD
vwdo6SxGB9JKqzieasj0jkUhZAxLI9b0c2VAa1c//v3T2NZjTQtFZ0S+PYFwruOJOtws/Hu6DdYu
vgh/3VbIn50MRVUfX+mAUynfPfPi1y69WD8eKx4aNnigb86SXbXw0BuVf/pXr7XpItYnUqpjSD8B
dc0mfLT2wqse6uT31y6+iHCmWh0jFJUAKkExzhY2WOlYewqz5PClGywzrANwCf0kNIQqQGr3yI8a
fEK6tc+06OP0HdaGjmWONaVINZwFLfaLov6AyvrGFjYwHf2xHsUh0Oz7saeMn42eDxjB29M3XRkZ
lwnXoe2EWk+JpZ9NIFB7oJ9XKLqMTSOAo4S55X5tlFpmXWvTSIlrXsdUCojrWshbXHA3A7QiC8lb
4R5pGc0MXPtcydBKP16mXI+JXnUNleE7asa14YCimv2ZqXDn3en3tnb9498/xXfEaq7KZIGpDhR6
2FuHyap+fO3Si+jG0DPieWJhl7VgkouuYCjPrKfTF1+ZLZZ50z0f0XMZlsEuV873ABGJ1r+5zc/c
K3d4p5/6qcNXee6rfe0lLSJ+JsGx6VuFZJuEpl0bTd3foEYl8LWpaJkf7fFFgBfI8qAIljOgCyOq
kE8Zf7F4w+M//b5WHmGZG93ZBSLTSngcS86bMX3EyXbmyob574l7mRUt7dkgtzeMfGPSRH+dp0ku
fjn2aOvboQjqq2iystoHp1hSKjSPuvc4tDW0ZZgTYfsrmoda+i0L9PrMcnntURer/VED1a6b+H8p
rWlD7JFFHh8SJ1PambFm7QbHMehTzMCPbm3XwKraebNmXblpMY0Hykk5yDzdWMdf+o+lkLWY0us2
7eYeKsO+KylDANKJlBPXVlB/oE0+dMBATt9nZdC0jg/46UFYMloYGOBndSpBcmHot2kCPqrptItc
Omf209ZushgGlNMDYmm5Sd+Bb9Jy4w7WHXIo49Uzmt9fe5Bj1/z0IDJC/h13Bck8+LCxuD/gNXxz
bOsjAEN++hZrjb4YA8rUdXVdBO2+N6Mcg4VG0tOIlvhrV19M+6ELu1RqgnwhznAAb9fhXeaI9vvp
q6+sWJZZ1HJQShh21e5bHWhvbAcW8GqMDyhCzu2UrbyeZdZ0XA9GWZRZi2s7Sr+puCbp09Zn58ya
y/13RCwzpWcrGqq2A6Sb1HTQDh3QpFu3ZuxeFEoiPnBfI+fc/vLaoxw78qfOxAmhmKHwIl72DBg8
wPa2LqTcM8PlSmwvM6bFYAosj22zr8pwbxnWnRS4Zb2m+tvhi8Wm/ud0m6/d5/h0n56iGypyjB0o
eYgyn2I7fMgdaIaqupfN9HzcM/ri8yzC20o7mF8VLTMYBsRgE7xp/pQNEHudIkDloH9tVJeLENdm
cLVBJkhFZLsLFDzENwb5c2m5axGyiO6561CU93Wzd5T5HmfykWyIv6UKz6wa17rUIrzhNedlqWS3
h1TnbDRTmoAVg3J/uqlXRthlWnRmpBXbcnyelUHXYeGuu4nSnS6P88Nko144yFqZ50plVxZeyyzp
oBeBNBIeJRvqfYzXhgrg28ho3pj1D24Z/HV791KNybfTz7Z2u2P3/tSNVRQ4iDO4XRvXV1PV3nhC
vy6mD8v66SIZPFp5wA55Z4aZtTe5CP00YaBxIZzsXTXWmzYBMoYfCWR4az40MH5PP9NKZxPHv396
Jo/0AGTHVr3v066H1ORi8dGc7CacjOFrUSkW0T/lwrbBt8EwZ2/gSP39PcvkJg+j+8Hu3wH+nkuo
XhlmxCL85yiXc8nO197zEJWkmrpCIA062QrvnTb7W1T9mQ/6taZZxH/hTE4LYlTt4xSCnZJwV5MZ
GFtt9/WmHvUzsbQSqUfi0Oe2CaTMaiNB9he31dGOlyKJz4HwnW75/2S3/WNlt0yo7oxpDro6ZCcl
L1AJ6k/hJNB3lAPo2fJmGDhoTLXx1ZLjJSdgd14sMUhlXQ2j2Tq01qh/rX8ss6wDwa06krv3UdX+
tY8iHDtRzyFqDkVWuV197SBYLrOspWEEJaAQ7yBRB3q99rvMipfT73JlSbBMsQYJaASpqBxsbF2+
ldVQbLzBCi6wvnTX/Rx233V8Tn6KJulw+o4rfWOZcW1kpShnEp8Pc4Cbd9sYBsI+28gK98zAsHaD
xcCgGrfj20XB+41cZEWowfQvLjDN4y0/jTlkP1egWLl0b5r+HLc7zzmXV7X2qxdDALCJOIicitdy
zBJ1Q1zJedV9LZNemou4J2MrahEHyd2YJ7CR05uiVg/oK89E5NqPX8Q7hkoWezlQOlI6DjCg72UR
P57uLv9JPP5HsJuLWd8i0TKqRSGppXU/zGyw/tS2213B8veeygbV6pD86FR9Z9fz5I9R313Aj0+f
UvLr9t0RUjpOIBuNDA17JuQjtnFzk3jpuZT7lRF1mY9dKKNKoDg6HLUUyVuGavcwzMa8jzSjupLk
oDyffg9r9zkG8KeuF2upki6E6kOutOailt1UfJidlOIobhii25aV0LnNiP8MLP9458tEbHuSRV4W
UMDbQ3jB0HrhHczv+t60t3Jv+sYm3uAF2ht+uuu3wbV57V4wtu7lb7XVNzkKuzPdamWKN47v4tMz
W5noR5hm2T4I33QXwWx03XPCdfqFGv+f8vWvx1yMFKLSgIDSZPt6tJU3AS2GEu/u0qaz7GkztFIS
ilFl5CbaZtNz5KbqoGjwrIU3Rvq2hjyqb0oco1F+UAbIduqUKmx3F00W29VPXJWpwrRbwJLcTOjI
QMHWcSyMa5hTXXCbu0mtOZcj+RBH0ro1qOybnBy3fCmNoh43vQlyhjw+nXodkeR6pba90VajOkyz
MhykCVU/ACyTXsnXVRCXOAgdGNUiRfFXFJH6ZjlQhbJsrn/U5Sz/UtYPphU0uOZcU8maB5uE7/t5
4xWjUV6RphtdqcHWb3HOt0iApnjkSzf3cq3xCyuQ8c/BNZR2VRRYMBF3lHV8ldqxDfdSZn6nR/W9
2UwcoaaxAQXdjVL4CLmgkgsRbn5gS7sLt8k4hKgWZrmB6w2S0pvfir4IA57fPAqc4mFEvBSIfGsn
kMVd4LKZLffC9OJLEkB7Hw66eZgm2klZf1Q93UQtsl/DGW/FUB2skhSdoB/8nO3yVLWoQxH0ts5l
GXoMq8iU2/tazu9296cxkj9wB96F9q7a9hYbQb7vGvkiElJjzGETxvbWarv0OowBwrXkhiZuq0MJ
I4MZL4VdXoyeibpE65s7o23l1hVBeRfh7/ULN0EBXXQeme1sdcw63UiHfBwmLFLZo6zbCRWb00Cv
h9N+1074PAcmwU1XcnpblvK3mMzLphifk6SzN/VgXeV1dhNMR3C/uOuj7KBP7i22hh91H35Lov5D
2FZG0aXaOVQ0bDpv6DadFr0iVH9BEfVgzTROVeEs5AxtX2TROwKLX0ahvUpPvjezd5s5gHen4brT
xx0arG+DsKkezKctxhp9j2H3zSXlyqvNXWq2dxnE9W2T97+1IWk2gJ32EnNc0D3naMFqqrUUmYO9
xVucBCbD5nvqGc8CMr9UtQP+XD2JmVIoD2+T+WrYzgE6wH5MsKCYDudM0vvWD9mtp2dP4Zz8nJLx
JnPcPTxbuA3VTgPFG+aXwvYOmmHcZRH+7MZr7hoS2KKm3oVYz0o9uejwSsWdezEYo0++y3UYFZsq
Ma6rsL3XUi3clXG5xwhxCXBuG6fxDzrmZs6C+zCcXkFr78B0bWfjhzd5D2k/ImlwNh2nqRPTfwH8
PcITzX8nnnenuLQaBsaGe1mWF+1MR0nVPojih67BAWKruxAhdqyKPSSW/QD6wGi8ZFd32X0Y1xdd
9uHYv02Rfoe87hdAzNkV2NupdWUGDV41+WrGqCqxwYgcpU78bLrmpa5AkIR8ZVFm75uyTnZhYd2Y
ApsdkJdNFdOmbj1kN82A46kz3XeY7we3Lx9EV+Ub1Yt3ii3Zg3PfTaXu5iOdYeyvQqO4gbh8qCl5
32CLhpSsrBeARQ/FgAs9MJ+Rc9CnJwPSe1uzuje9cC9154HJiayiwRIw1i11sDs9uHAiiIuebW+V
anLK27OZTtHtej6td6MNLjtsyVDuNCl/zPjBniFSwfAt2nEO9l1nFi9dwnHUZooj56E1XfmcjKPn
bpyh6J4LI5524C5pfvTk2zZO7vQp+GNNNVZNq2rtLf+2K1EoTNqDNMDtosMs48JPNLyyPFtTNegz
UsePpYheZQ6gYmtaeMQBzWdOtbEtXs53b4AJuYkCl0rUOJFHLU2gAtwMou1eZN8X33N0AuhwJIPR
biYhl7iPVL5vqJlDzeDMe1FnlfNcc07xgJtRE/spyEJ1ZeHk/OVybv7mOmzElXUt7qRsNYYjRDTB
gIV411djWByasau1fW54rHCs2Uj9XLPaX0Jzct+ZZPyDYjATAV8Ulm9lEXW+YVQSVeZc3MDvdbcT
FO/LyOSKO3PMsMyJrOowjgTUyVzaeM+8G5UHRvpha1bTPRlJLp/H0CNVxcw0BEat0tSvZozGX0Fg
Ft8VQ8Ml04P2GiS4ZTcDL6HwUT3JjwmVqrGrGuXd4kN4S3NPu24dQGP7tqks4qxHNrjLGjfKdnZH
+qY0SusQtF2BgTBrvUMLp+x7bLrJjzmISu0AsF4Ej2MdRTuGIX4KYvvL1jHi53q29N9hGE0FVJ5o
FDd97lV/w7wR+h5sT/dDi9X4EedJvQuGMN3NWSHQNNn4nuLR/CPMXiqaVZQXoaHjKqFRf6YkOZGH
3NZ3PfjF34HOQuBhLjLPx6epP+QSiZfM0+J5yqvqQnag/ME02G6xbUubHcFgrPWLoBzdyzkKjU0v
c/c15lJHD1bNhCtRrzVkaeCSMG3nskpwqQBeQfQrm6ORRMT2Uwno+8eRTGXCBHSt361mdoem8xrz
sm0ABtx3lK6Nu6xPYpSvEk9rKb0Crdsks3t7LNF6GFr4GA3W8Ja7xvhNNrrzUra41DkvsA4x2nRf
tVF8oKTTvPAsZ7pj/Ox/2b1WN7AOhmSXtq17IUN+0zRJeX0kEm89z9Uercks/cnG9YmFYjQZTnCV
b5n2+m/1aKAWLZPJ6jk4Qsh4M0d9bqEQkenfAaHbg5U0E8W2Pa76YXDecJaDao9QLBW5FNvBOnKu
vYoJje/DyIVNWDtxlH3YESc5eIXM2hGVb1WDpUu8vQ07pKgpXF1sWF65b7XnydcMZn90W0FzDb1L
WPDWe0FJI9qY0DCcrauHRn+Zjoi6cPM1esLKY4ZRcTFaivSc2So67Dr9qB6sFh3bRs4Q4TBO5Ikt
D1TYcgqLqzoMN47CE/k367Ji0DaISbMqpGTB6fpuP+WKrcpLrshu697TSvt3ng0sXXlzunxqc5uE
gdROvYOdRsivy6A/+qPTdtDFth7537dSWpjiR6sQT3GSmD8zET5bI8qYNqy0gA/PKngGkdT3G0sE
9h0lMZ33s7HInBo3ZBKH1WUYZOnlbCP3Q8fEIpSKzjA0djqr0OxaFKJWu47h76moceTeDElqbb1x
HutDPo0K4wMnNdovmwdCdZmHHqJd13LMZFvaWtC4mzbVx/73kGp14VNSgQVJje7cX6K3mBn9xODm
pb3tzdyLr2NsnM5jKcGalujnWtyGQ29Ot4ws7oRyNjGy/RDnmndVdYOl7eDvCZTbsHbA149t511T
bZehe2sn/Y1686RHWSLQ5XhZnvwKx+Pn3OCYrufLvMKhGZNqOWPSRHamp6wndlhiAe/m2Thbu0Za
6meus87deJjEvDuPVOcJWruy5tukBtv0EDbUJe6tfADo79LlRt73GI77NHeP0ppB1CleJ0rDdlNZ
xB9xWXTJhcLGUr3SLhO2cT4Tuq2IIx3FNGHdb/VqIP821BtWVQZZkzVG5lFLOffsbZROFIs2W9Hi
q7zGxeRmF4Usym6XAFKTd4DvnPesKRhi1JTAwse3pOWbXhVBchgYeS1yXIDfoyJodKVvwkEYHswV
y85+x3VltQEQDrQNzyggyul2QL/sbiuz1CSMtsjwsJBA8H5JZ9jj22PJSvHeGUVVX+reHPF6ytxP
QxmkL7obq+jJwxQ9POhDgXN+G3Sj1cpdozU9LsGqTsSflISk6DqxKzH5ys577UIX4zB9S6SQ5g/X
NqX3xxhwZxplr12RFzX/9jJ81slghbtQlwGJXhCMhyuAav18QSmKeMvYxOPYHWKU/Vg4qL7vwlhV
3UUckO30YKLK9b4n4dQY1hGk6JiojY10tDeJ7qEM93K76RF7ODESbKFsvrM4AZPeXVHGCTJvTU06
ul4sLyghc1Dmh9mxSTVLymk2nyNUmg00c1fO+4LZ0tW2Onftr+O0QdTBnIhD3CqOdaCJlivjSk+r
TF2oJFHT9yjyErUNC1Rs+OymWjl+liDTumyyvGkxu9guq8LMFU40wxoBoPs76HNMOqnGignNMRCg
0Klxs5uissdrsnAdUtxbNJ0Im3L5ElKvLehr0pv9rEiFw/dgqMP95jV33ykdsZiT2JzJYnKU0plT
46G16+FlAqdcB3yXtA4acWNWA9skgx3EsNWTIDuG0dD1wmKmH+FlH0GxafqU6F1jQA1VbVfvMfW0
Ot48zwzaX7rWmpgS2kFW6fUwNiFa4xHoqHeBBpAduHHK0vDOYtTMnrywG+zbQVIU+thk9O7Lvp0H
z+9y6tR21WAG042AvvhAiUrYvJRKBWyHTxy3Cj/QmWx/R7HM7eu5L139ju/mOjgUUjOrqyrsZOby
BZW1aNWGUbj08TiMs3sDfx4SVFIJUdFSHhmjY4JByCLWQ0U41J5xaQivae+tBuXqLzMe3ezGzkTD
pzlCmyz6o4a6Lm86zvqze5QS4fw90IykfczQiER3TRgn4hLmgp3ddrUJXXWfdnpmUyCvieBjBgAy
8qlR9917D/aVXYTENWRyFSXtdOwsuTDDjWkMvb5vlMEZRt9OhflcaJ57JcxcIE81vN681VUMtHVb
G1rKTNtU+rCrciecN6AThg++FnPGRZiAeGTzNm0EA2tsZr9RgZfDo1QulMTQjTPj2WITXf9L4ETm
paVJPs3amvHhPcRDjTEMQ1sav/ckF2tMb6jgxmHbVI6sLw2t1+d3itqi9jJQUWveF/PQGD4Y0PHB
KdvismEvvL9hU8COfoq+tINXvbZE+6qPE3m30IfRsbHBIsKZDQE1K+pQ0EZhAtaRPxZafu867Tz+
0UDdCTIpjGJuya3yitjKts4QdvY12kVzek9rR4VXKOgrbcc2HCU1m5C2wjuaxaH7wcd7YLzwYROM
h54lT/+gG5qrveiN6QZXVZ4l9a0XW+m8c/pILx4zb3ZZ2pOIBhRi09gjpW+3ydw5OMmo98hmJJb6
PFpbt/FKhFxGoOmXbdDoecYRmu7CbnatCf/8TkILY+0n2NeRF6E12MXFSFqs3NlRpKW7QndV8J7Z
auDzU4yo2Ph8rCLT28AIGAGQjnZrp+QwJcq4toxY9vdGoVM0OitUfy+jMnV1cI00al80Ubp0O0fX
yKKL7SihaskSM7s+qdPM1yorS+Sg+WDVAPVVmCb8A0s2mN5i1tPaMW0xDW8rgKTqhWWDGWJPSZzG
uwrYnWo5Vy+OI0FYs5ljb6Hq2QLPU2AidjJVl74mKaf6+U3RBfXkbXSXjvddEWjie53Uk1C7SGdm
EFv03qX+6rhqwoMVto5lsni0+wyPva4rjy/6HjOXn45Eww+LHZb+YOImMbbMtc14pZVhm+wtziNu
vDbQBtyHRpH3V242uHG5ze2ck7+B/Kl2J1zD6C60Zpqtaw4JHeubLjzV6RucsEb/RM1T0ubboXG8
/kZq1RGylqPinF5RTwfxsM2DLOEsUUzgkn3mb6adouWo4r4y7UDcRiL0hgcDOnRCionVRBkpGoIB
tdn0ePHCg5dEjPGlmYTtzyDPmjY5IAGNkTIFnhHz/emWeWGVmyxKpgLKc2OnLqI+OWDNk42tNcYm
xweMwrdLO8N5DeZcuFfM8bl+B3SlaQ95aXUpbYIYwX52hO6Y753WjUOOXKrWiz9eH7lJsU0SPmOD
jZWPx5VzQZ2U9asmpUQOm0Bo4rg/ZZUSbW7ahh1qw1mP4j+AOY8lA1HrWlaxyRpWAwpRa1LMh8iY
LbyXLiaLx0FzvczbZHbt6SiN+qn9zpfv3N1pdieMneGNlndpJEyWf+OgDPJ7M/FK29hUaSPHt0Jp
gaoPxG42XzNxoT5SJYaav3ZQeC7ayJY4vYj+j7wva7IT19L9KyfqnWoECImOrvMAe8x5tjNfCNuZ
ZhQSYhDi199v+9Tttjneufvm642oqAg7nYBAWlpa6xsaZsilLB3uPk3SidhTRatoH8ihgWqZMOw5
xyF8/FLppmCrcpJ0fsgnPR8yVJaivpjC6RrSXXqYUGvADP4UGlDbnrjBUv3MFcCu9cpBmbSHdENU
j+YWKNRKPs0jeEZxD4KGgKuPX3tXFiVQVyLXA1cSLpJTkd1lAlXI835iIU7Bws1bFDlDeDJu4BKV
eY+hyawKYE1o04DGU1fXMCstiKrSrfZ8xa9KVXYDSeZR4ROsSo5c8Fw1tISN+6gOm4MI4UwEiwpd
YM+rrU2z17pz5LiZSlGF+xAHc75SPBI4abUoCosMzsdBKO9RCovah24qnfYaZofwVyzaLA0TRIMS
ToCiggHs3Np04nHDdFM/gWWcwiLa8XCmAYMoZYmG/bMHJ/oapdjb2femNFsZ+CPkKyccXXrWKtgN
rlC58NA67ofedLeejwvk51ZFPpypfXyu9KzjkS5ZAsUa1m0g0zDlXwvc0ZWJbYIgvQ4oRBCSvswc
Z9N34P7sghrcoo0f6BTnN5e73RObCw+LMgWJsdmPU69R+PRQQYWGa06Kq6LTLbiZLjwMLjUjqXft
EpcUYutKhDcI/MwlOB4xXKSCzF9jolJvP6WeG36mLsz4tlno2uHKrYLJ+SxJP7aw8mOoYH43RNUW
si1jHeRbZkaaf57M2MJaLpdVvyKTAloEH6kYii7JisoEZxquZs0GRRwVQViIwUCOyZQUqxZyFMHL
5EkxJEZqiBog/LYH922E6/xhnFs+PKWCTvxN9rmpcFnkBe5Xx1dQnk8iCftfixIwFI6vDt53dB2V
k3YuQSDqUOlVWirxmc/Sz69ToAaiR5jnTnARlQ7kFu1qglcLCC0z44PYSrhGjddWZbO5LX3Xi25B
q5nlDs0jxp55HmUCDrphW6XnBsZeMl9DfdCIce2ANh1e9AZ8D75BWLGzTlxaC70vYTKjYutTfm85
BW8fznbhwB7hv9aZTZZict0aPjTVsxcMYZTAaqOurlsInfJHFCUzTCFqZo6sM8VZaroNy97R96qD
c9932nSQxZhIVrsJaAiiK2MkSGnzOgMoF140Myu977qeYY3IYbo2PgXVNMgL6xlBHscxrNyzWfVT
v1MSeE/MaBW06hyHSxBR/dodsidvTptu3aQuBCMHFDK8m2AsAwnzPE58GPeKxqqN8ZnRm1xC/QgO
0CNvGhjZ5yGyAjqiQ3PwBUyrYl92fWi/jWMEc4dYsm4iD06XyWGXB4YBAoFzfDhvIImYpTt02ODA
i92XzeRRQGm8QSGbBhWsTny4kgUDVtVjxN0apQAH3k5ZsxedESmK1Dbqz9LCZz4MOenQr/MUteVb
6kqFPL7lIvWHGMUDVkCiNqhKGKt2wKJ29KqG3UBkLm2U5d206fKyq4INZUU9fXKEzSMnzknvy2Fz
oCZj65VzSKqXPD/45CTdmPnVZYk4lF1bQTpjUbn2Q7RDYEccCtRvugomMZtIz1kNHz0kB6DxoTor
FarouSrhmY2saeDXdRSVhu3RwVIoEMx+yXQH49QIrbUY5To+lGvDgoE/IApApBZXDIbqSTlojdwg
DdAtTNHKlL+RPozGe1oVPn3MCW3cB2WHitxxt4f/yFbmFm0eDgFVuEyjpIKtDDqXWGU+3P7Cnp/D
s3bKsJ4rHl6QYC7aW1cN1l7WCFRmXcMEGUZtvuumblI1aujOYSxqy0tYaeXsNqXKTJ/soPISdSUY
n6/tILhGQOrBhoItGxsf5hpg1OQAEKEXeR7M7isnB3zcDuZuFUOJMLUaVeLaQecI1nBq1/oFDTYe
tKLM16gzQbmBzVIanLdpNcLeWvkdNeMete8sKnYwpxlmNLadprAq0arLpkTXFkwNzAs0p85QwA2G
SzjHVk123QDVVl2ArDzwp1bDkiEOJmHluoXPnlnDWhJmyE1l3QsUU927EmGijiONJtKqgAL/i3B6
nFIngzMjjsCh95Y6c3bvo1wHuroVqLlHxZ2TBWLEucHzTDLVDfFjDx28Bu0zOu4D7Eo29nE8q7YG
U7xFHwVY6TPkb359bj1edWeIvz7CImzo+lVoDVp8k6ccHOPqjFK0ZZHS3WgP4eYqwmE1ukElqIbf
bggVoDq6ninOyeIidP3QgsiuXDvDh9izofMIB/Hpq6oxxXCk7tG0uwqsNW0y28orVui1mBSmy4WC
UsFhisI3GKTvCxq5rXPovDjD0zT3LdJGF4Z5HhQlmvAVVT3a3TpAOsBSB9qEWUInxPvbDMUsuaFo
YZgVyr5Nm0wa+10M1rLn9TGaJ6gdxxKkBIWCAC0I0vJ6MuwlonBDfkTdA6eVzgJrSgs3dM4hiTZG
CYPUGmy0/ZRfKKBbIISomiKvYg9FufK2r1EESHKnMD0c50uU1/KGODbu2ahhTTxRx6DYVTLI1uKW
zH8KA44GZIbj/UXZwAP5gtISM2DscccECUFrLjpBZ7aTOJActtEB81x3hVSvFZcUB5wJBiw72RYV
qBxt69hLFKlUvWV9RsMbZ0LmkNCWmUMlECdJtZK0LKMEiD0BnmrqE0TYiob3gWLuM8qCokSipsI0
rg2y3tXgAEMYj1XlYv8c56hMonC29wGXrUxm5s9VknZeFsboBxBn75Og+YLK+pSv88BBKo4smjjw
jg2RYyE5ar40nYD/vMpcnK+B3eYNTOKFzqP6vKQKGI64lCYSV6oYAmiAUhpWe40KaLeFaViLrkvT
zjNAZc4BzlbnY7ui4Ge5OysK6CkUAWpasaMKzF7A0Npi06U4RiADt+78OUgHikNgBRm4yxRWP7BE
sK14Dm3fVeuUYm3UrmiCCzT0XbROmeOgtwlbaXgBIxGM1tgVJraC9dqA/Ljtg8sMgTtPBDbe16Am
oV6h15ihOR3SCr4HerQNnrFLgeQSSNATz2O6PLMRHdh3A0eNGyVRsXtEHXzIbqHdOcPj01L2NEaZ
C132NoehF8pbZRjTibFPdYvUHI3hIjgPIOSAQlgl5+GybTtoRgy+C79oDsOUlid1MwuDh8b5cs9I
HU5wMzd594C9xYNpnw7r4FppNCuSOgLYFlAR/IKLWnvnPxgf7O/EzarJ2VLpuF95LbtnhHufbAK8
cSw9aOlVa7/P1PkwDR2czHtnqhMUFqJrNN2EExsyl2+DYlLEVa7QsZ3R/nyF6IQRKxZ2VYQODZXo
tLsC2cIWvh4RvZNj56Lt5rDWvfMFWE9AatAWfXqiXUhC1caH3/3ghdYFuAlhbo1+AJym/L4nwQr2
J/1Ln6dVufF9RL8tCx3vNZ8gE4I2sunCcjv0OCgmtJww1TQcHCowz10JQZpmNHItOHa8OMe57RyE
3VHuYSVuv+o+pWHiUFLCLA68MmdXWF8CcuOFJD+TJMceZgjE2leOjx5RHPKp7jFzWDNdO6awHOby
FZpr0LYaLyON4CRWOi/1/JKzChCoUuVvYTahgxfPdA52pmlbuENpMvYIy6jq8XhqMF8A26VKwz+7
xMRM0yDTD2MVufCWrWaJws6MTxagL2gJauLZ8NnCCnjaRq61XoGKIssNuaaTqhWcX1WFz8IqjiUC
saWAoyjLdeqeT6pr1dPUAovOIWjEgx71XeP2XzQPZ8jG06kOITlUANaLXAO14U408ajJAAi4cQfZ
RutmCsL8uaODBcRTEkmKFr0OxOh5pTN0y1IIj7DRIUhYZIMizgn80BHQ21J7UU61F8FXl20IpuY6
RF8Q0iCyQCsOokZx7oTdJ7QkyZ4T+JRjQ0Wq3gBAboyPQitDE3nXV4CsFvx/gWk6gOJ+h2haoAjb
poBymgWcMzLa6zZ1z4P8RiKytlvjIbGFy3k7053n112xHfuMDQlKnnmUoEgkT+lnH4OqLcCGGfZK
sG0120gEsXoFg8jpkqVo0ftEBjs0AEO+f/8bHAOILXCHuu1sF/h+uJmzHM31nkBBdkUEypi7qpDa
nCBfHfvSCwgiinBtJIxHNyGHnUdvYB7fFqr42CCWEo9K0xEGxxHdjEygokmeeJthqSh7gvNx5CUt
tR37FpoTKktBSoWwTJxru0+j8soOSD7f/wpHXo+7YBf0QPCiVxXSDQ/aNYC8aIEDG//Biy8wgOk0
Fj3FiWqToZAYcz2mMeLfeAJheOzRFwhAr1I+tQ7ejTcLJBN9BPHOWZ6AbB5B9buHm/4EXww1EQYc
DkybnEXea9cUh+0xtB6QP/B1VLBlB/J/B14fVSfsrI6NZ7H+OZ3QQGUCKHcyAWM02OB8YIN/9/6H
PqInFbiLlc1K64ejzYLNUKYtW3duG8kkYzOtXkPRYFdKW571cRWpzrt28mIun0k3u+kKwvZ+dp4H
pcoegqDVxSrIpXFOubP8PuKgC/3rmw7yLONI2/V2npzbQngPdatupkZuJ7AZ3x/771cRZYtQUxcA
E3k9btGl4yVGeSmHadcXp2wmjl1+EWJqblPRjlZvtc++uSOH4iX3+luSmeJEEDtyh6VkgcdQuRsL
yDMNBhjQtibnGRL2GL6uJ+hZx26wQCgLgBP6CXI6W41EIYasyXWau9e5jl4/9AWW4gQ9ygAoxuML
IAs9H613DujElqcfE+uhS02CyGT1ULaZ3jZV8QQjzrtWq/twzK4VvNDfH8GRabqUIYDljXahOKm3
LpwwaFVvfdJeTFxcGM3X79/i2EdYxByIjvdpaJx2i032U5iFFxZGOHXVfv7Y5RfxJUXKWGWqhKAc
3lUctRnwnZRnyRB8DPNNl5IEvV+2TimjdltF0+M0zbeQ67kdnOjx/QH8PkDSpZWbi+ONbSiyf85r
QNvyssVKm6Q4EfKP0PjpUoUAZ1zYeQNSsK1a9TgzcaN5C9xv99VvHbN2ZfhYMGCGG7Tl47JiA9DV
PYnr9hTT78j4lgoFY0lDNO4AkZoB1AXAFFAUg97wh17eUqNgcBqc/SfZbjM65+DbAool1RuPxuoE
Pe3Y0y8yicBKN8qmpt1a1fVqCwQj0Jk4eEBP6GMjWGQTthoGrkWqtpTisL3CwVoBJh2hvHviFR1Z
4kvRAVAF3MCAKbgtU/MK3e4LdHK7pIUmm6vRs31/FEcWOV0scsamibujq7Z+pR9pYWnshuAL+VC1
PTGMY3dYrPO+xkm18xvIOs9z8zbOkz0js1d9qezUnGKZHLuH9+umjdoGuqYTXpXMSxkDk7JSlXc3
1eRDPDBKlzu2J41w2KC2KJ2one3cbmNqmZ/Y7Y5N1cWGPfqjb1VtDh+azp9cmWa7AO3tU940Ry6/
FBvwEWWh4YZPHDVp223YgEJ2TFMZnlJjOTJRl1IDwKlUslEj6CmsKbcdBL215o+yab7QLPigquJS
cABMBK8FPhzTKOjvi6y7RY/4Ezq82/fXwbGXtFjNWWqNX9dZu2VN9NJIQ1BJCU4ZeRy7+GHa/pS9
twJEHGcQattDpfXFCYm3H6qTynDHrn74+5+uDr5JXjKfSsCZICMBYeKVrsNw/bH3sli92jroOdS4
OJc9Ks4N3VfNSUu333PJ6VJCoC0mmBVyIIBR3SycR2T/BEyCUgKidhe6g6/PnTyFas2QMm5vOpYy
tW8jL1QJCQbK9wMap6ANBFFq7BZezr5ZGWNL/WXiIciJDdTesVFW4PTshUkzfZZN8A6H8k2Z0xsf
MDp5GfleOL6AmFoV90An0n4X0o7xVdGinbsxE3AW65D6XfM8MTSab/ogdMqvbhZWw2vdMFTGVIWO
+RUgfh4BI6tk9rz3+8asgSSb7EppgspgNAnPQtEpbfUGAHQ77CBCPmc7E42gHQumQncPaZ4SGGPm
R+ndME05OXfbFHi3OBh83nzwcy4CmZjQN60GX0JGEuQKaZoV5VYm78+VI1E4WMQxtMeAywNccVuH
5cs4NdcRyc5SVnwsYVyqKowwUECdDM9OhxRRpj5jMtrOPFp96OmXOgp0hM0VEaXaelE0xakTgUY3
la+ceSc2kSOvZ+k0p93MB2iWKAgLl2UsEcJ847xAM+HhYwNYhLByBAypge3ftnShvwBKUr2BU3qx
k8ACf2ynWgol5GHhDo0XdlsGk4M9cACA4dQ6uHt/AL8vctClRoIWoHiMakSsmXSZwMayPEfKO6/b
SXt7C1zzxQBFpPfvdexjLOIaqps9XKYjvCw0P0GPap9004JpmA4nBnPsBouUBHVc9OC5klvdt8Ai
R5bKvQerzGcovVQfzHuW4gikKcjsoAa/DaGoNwF4U6g3ILSmV+ZgSCcWxmEf+fdCMF1KJPSiNamT
9/gsQf0dTqJnwOS1J0LGkdRhKXugBvSYWsskTsoyfGiUGD5XgPy/isCaZwt6//f3P/eRqbWUPRhp
O/vjAG+RugUwE71j0DBjNDO8ixYQDsB3QaW08YT18uX9Gx55aUsxBKOamkCpE+kKly+DHAy0gotT
yqzHLr5Y6YqZtJwzbMq+7XUSDQR8OLRlP5YKeYcZ/VM+YdBz6WiBihfko+qznDfVOcC/7tPHXsxh
TD9dvSubrEqlRBRvBnaWN777gkPuqQL1sTezWNaQyG1n0SEVrdK63g/gzsJNpj9lwHdsti7WNFod
Q1QcNjgu+FlQqyskcS9+YZ+GXpyysjg2gsUOTTRB4wuH461jG/8NNMH5bRaD6E8suGOXX+zR1POb
Mi9BJach+lh7NDJJ4qZgWZ4QRD6iNUqXIgbW9dI0rHmzRY+1r26KBvTqBDrCngKZXzoPYHFfOZxB
lyrssZ+c8dBqe5Y7lJ5S5z4SeX882U8zzICZ0TQCVCIAhuaLzCXTCpjv8iHgubd5fxIfucWyz9KV
YNQE0NXaYs+6YuN8nobeNh9O1VePfKRlmyWb3DYItWy2UekEOx+8312tQP782MMfYuTP7wc0ez5W
vkBnHp07IJv0gyyDcZcD03FK/fXICJbWf2DWIX8vkdkb2+Y8cUSJOq7IG1Wf+ALHbrAYBJA5Mw6E
2DhSX5fiopo6jkIVGPmnDFmO3eAQA356S7M76KAbvWbr+6RAKmiAQEaZLRij+EOfgSzCbNjNmKMe
bgC2x+eur3b5PHyCRfS39y9/7PkPf//T89e9sH00zODR6qZLoBn9fUbz68SzH7v4Isxm7Uy6rgJb
eHSDTe1VZ57XnciSj8TYH9XQn55bOA4YYbxvtrOBtWbRm22Te7egIl86AEN/7N0sYmyf1zoD+BPr
i3J/HZDRgJKkmxMh9lhwWMycIJqkHzYuEBwgcsEIjO9S4t23dv7Y07uLiaNVk2VpBN55FOTmgveR
u8I+5N28/26OPf1i3kSmsiO60kiM/Tz19hEN6LzP+zKwK1M7kn1//zZHZpC7mEHchikP/QwBAsLr
6oAR4SapHBdywe/f4Ng4Fnu1cIquBXxWbL16uKslcGA9xL1Iun7/8uQwV36TFbuLOSTHtueuxgBo
DcSwE+0IOEFtINYuhBxaOW0kDS6tn353wW32ilP1mGPDWuzfDeD9TgUnwXU3+2Tng2+xGa2j7puc
Npv3h/b7WwRLp7m6aMjgel29LYZUbUhX1FslfLoFhZl/6OMES2M5NTvCBR663o5z/U229bnnwOvS
pvOJ4v+xISx2h8H2DUAJeHAk/TxPQuitvhSM6uu5juR4Iggeu8linQO0CM4IWATbWbOvFARpmef3
qrQnMqnfr5BgaS4XjC5EQXtRbx2ge8tYt37+wIb+lI/P4VX8+/yFMMuv+0PhdaCrQI13OwKVBmKh
as9s3n8uASla1yCMxilY9Cdm1OGN/O5ei8UOAtMwzRpDQXZ7WRZuAQk/DWcR4qmYVxDDeX/iHntj
iyUPWCeztEPKTwzgO6tigPNjDI5w230MXhMt1jwfTaqQPmMceWhXpPKD604BgjHnRH3wqy/Wtw0L
dBoMOIgZySYAr8FBufI8RU/5Ff8oDfzmWyyN5sIAHJwQUhlb0KuouAZkzqWrHLqABEA3QscNMNEg
JKL/7lbbUqccruIlz+UnAjTwVkFnJBEscO5YNnG0uix88fo1MEdO/VlJD3RnA+mnNhkAU/zmAzZ+
PqqyP4Pgygi/elD0IpBEixy4ySIAx4rAqPsW4PzZggYLO0iQmXJnXvnCybtLX/o6SnwPioXffsyQ
//g2/Wf2Jm/+Nc7un/+FP3+Tyuoiy/vFH//5IAX++6/D7/z3v/n1N/65fZNXX8Rbt/xHv/wOrvv3
fVdf+i+//GHd9EVvb4c3be/euqHuf1wfT3j4l//bH/7j7cdVHqx6++uPb2Ck9YerZTjE/PH3j/av
f/1xOGf9x8+X//tnh+f/649Y9p350nxZ/sbbl67/6w8v+tMPSUCikDHmByB9//EP83b4CYn+jABd
DXnIfOaG7qEH2Ujd53/94RD2J2McNHJGIxaiu46fdXL48TMv/DNyGciQYeD5vh/Bruj/PtsvH+d/
PtY/mkHcQCyn7/76A4oCvwQOTihlLOK+7wXgIJJw2X/rHGaGEg2UuOpEXiXOYGZoZ5RM6WcX3TMo
6AvbhiGPI8IZvxn7MchXIMLnQJN60KjA5g8n0Cvf5wBR0oHkKYRFUsLPgfY04XlgoOiSwAeGVI+8
cTFpwSr0xx1rS+2dN1Uuvtt61PknMnkcbEvWg/dbF31c+pUnk6GQHVr/qhsfwA6l7FJ0HJpBYP1A
K2ccyrmAwkMj2sRwMCjPEXlnmng1YxAC5mMgN2Y0IAmXBuYMcdTnkG9AkVDeQiuY1jGBIiAkaYJs
hhpHlPZQjSrQJl+HXiWmjQunZUBAs3Z8Hb1BfBta7nzWboD2LakMhCMK6eblZ5/bQV6nMpDuetZ9
kK4VDSzZFo2uXh1DbQhysqirJPdrDSYIr3KwJPImhwmUKaJ57bRTzZKxzCYRD2VV3nsFhaEIzM4p
gyt2W3hx05Wwb8eb5k+m7ibzCR347oJ6FQPrvQchLA7h1DduKqVsBqmZqnmOxgIAYV465bwyCq/x
vDS2UC98zlj9pehFByouHTP1xfCu7s4giMGbN9qq0EzoUQ8tuj+4fmshCWZs3SbRXNr6oeFBBXIL
+LQzxENAG9uLJgqU3UCpqhw3Lk4SwY0igSHPAnhe79mQKaLgi2dtvmnARMl3Ym7aaWdN2bBrmAFq
VOyruen7pxpVjG8uFPLwqYYQPHuwUzhLGG3zJxAw+l06teDxzuA1gv4Mih9oFEyD/BJBWxFfU7ou
uURLqsq2AyUQmRvD7N5EAZioPGfZJxCAwldQucTbDPXXcocPUYg1Bizr63TsOicGLrwYwRf22JUH
UhZLjDCSxAz0kSnhYBNDGRBSVMBjBUw9QJdXdJfhRDwMEJQKsZYEqeuVW6OHBix70PMNh3jBg5tB
F/bz1JIxuPeaqMH4wEuxnxDDHTBjJiC/bYKDnwmSsAEzOjHlZMG89QCh3KLmk4szkLgofyoArDyI
lDS1OK8ysB0bty/YtwNjEohzsF3Lx5qSedoL3Q7N+SQy+wYNB+KncedNzZzGNoO8+64RRqvvJdTf
yitAcyVdedhlur1fQRFn1VBLH2eI4IAAMwXtF8cC5E/82e3W82D9Fqiovu/dV0tBv9xaO3XlBejj
GqZ/DGFsZ+th6s6F6TqxheomWIEKmG4OY07VG5iXRyT1oUw0BuBIQuJtvG4gk2nuQ5Tw6x14mGFx
3o2dkjvODqyzGDuZ369KpIT+Ooe9zbwfojQfX4IagWvv+oC2Y/3XEI2pS9mBWA3xim8CCZ57w6LA
VRAh040ob4GkbvV5asexPGtwtfnZ0cIBBxPgDF5D5AOOgrBVhwPc3msKnz+7Wd3kJC4F+I9pHGSO
cG4FETl4GrQobgMimmEHSKp6UYYacQZDCTeP+1YZb9W6YydXWPdil9oKiX9s+4yrPIYqIa/3tWch
Sgsovu9tQFwFR8Yvy7ZZR7wx6ZnbFXCIGlIHogClQYoNY4zclfctRP4gBuLr8T5CIdO5GUHaAQq5
B/4W0mqF6DZh6jbRGtyZ4FPYhTnf2Fx66dZ0EJK50GDYRnhXWLDriaZsTCJXWjDS4eqX737AGy+B
j9D12pllWO2GsADRcIgGPmO7syo1Z5ThfJZ+YzXWLfguvtdUYGZMs4JG0D2IbzYgaxLZuZ+dpOhA
ekQPGSDmO1LJYHhsitrRF7o3pt8UWZNiBETrz6lTgKkKRRFfrEknURSaHZB1wXFqJYhAEETAIN16
yNYaOgY2Fh537mrDpnvQ8vRB+QPZXZLZAowbkOsgsGZIqMQlRAZtCGovm55HADf1wS2s6C9Sqekn
tyPBgxtk6tbR6H4ntZe10RkhHPJ8XtDUYMsWzjivBBeg8adtRUswSB0vTdoKoXWH7xiwDXMpBDLj
DoJnOBJlyJPXg2EI3B1gD832wCTOL81cyxBK062p/pWP/3+cbSGfeSfb2ugvzbe3n3Otw7//V64V
/Ulxog6QGMHCPXSjQ5v5X7mWQ/8EDZhD+5Vjz+SIdzgm/Z1sUfInKOouWIIwoCB+eEAl/51rBeRP
8KEZlkroEz9gAJv+P6RaP6qO/3MsoAFADByJW+iFgYs/Lc0/K5hUaBxy3LgWxu5GfwrXaU9kDCOJ
/MIUfX5RU+1v5MDG+4PKpmle/NI4kJnuIfIAiJe9mqwyF3JWp5qc//5sFIcT4lOwzEJkMNHiVO8K
R/UddJrjRig/zoYB6IW0vwEM072VtYhlYSEFghMsNC+9mV1ELfSiGq2dJLIcIpFuz1f9QKuLrISw
xE9f+O+c9ecclR4Ol7+8OPDy8P5JAEVHUDfDw6H0p7plMYSszDU4inakjkyQekWQ05SXmQrmS+np
YKMAK4ESQb8qEO2uRA2hspGSKalpZTZTbQ+9dE9elXMrVnOHzWSaBovs09L7vBBfIx1e18F0E0B4
Y68jyy6pU9/4EDa5i/x8C2q9Pc9LaINUc9Zdg/kJDTZar8oOW1vuNdlFV84VWIml/+iSBmR2puJ5
6L09dMH0BZmgpePX5GubQ1Iwb8ZrqBqtIYZXbFLfm1cqouUdrGBzyPjVGlBvb9X5g3gAl38+Ufn9
gbT45VWipgi9IoqVcviPYR38/Cpli+QXLPohjhRy3qDzaeLOo76CHTpsZp5N7+ZXpR+JdaWAsMmU
E9xXcP9p6OMBPXA16C9gwQYbhwtyoekZCHD+o4Sk8YoBBLpHagByQddl+wngnKQz+bCeof2CzwKO
Zh1kCXNMeOZPgJ9D4WcP1Uu+DkeBGE9UdOETk1//+F8UZdGm8KEX6GDZnJhPP3Sxf30JEYFNl+tR
4MwY8qlfX4IPFkzaZ76O/3VrN3P3voQCwyw/5UyyK20g9VUHD1BL9R85dGiJaPneNfW8/zEa0bnF
ZZ9G+rYqIbhPc3J3YsYjUi1nPI0w4UHw9SJEq0W5JZgCKUwIAlqe69fRrfs7tI37NSSyYjlbcmYV
vUkb0txoDaHNoJLAv1fdd6CazPUQdjuY7qA0KqKy2aY6ulOu1JcijF7wu+EW7Hl9WbGDtHDTXZIJ
4lPz2OokM1UYSx44l1JCi++/Vw00RVCsLutmXbdTfj95PRRj9XCB5PW6Ts2Fnxf0JtNrJGDyik4B
+KTpQzP67TOKRmDWd6AwzVNaoXzh9RvOQbytGqRtTnfHQn07HuBMWoj7YnZxjoFo2VXeQR6nnh5r
nCnPMjpkp8gVEf81pjBoh8Ac3nNZyAgH7mKJABe8CKF+A/UmYnBAslMIaco+upom77ZF8Sl2yNzh
5Eu9reTdKvXyCCnRFUwYBHRwLwoZuIlDQh/AffLCRZTQdBSXin6DcE9xCUUEL4E8BRSUzbwui4hd
1h24xwNxvNWoyFcNJ2sQ0e1Bacr7nh9m3+ylz5Op14zNwznQdZB5gCVx1aAQxFzbQVc/0hewj4aQ
w2yTtFRtjH91gTqOdz7UwwOEXZDmuk4yS3rHS/44lm7sVc5L684hlDU80PR1+ah7d5uhIAlzoUqE
+ZqibQ2FIXEFuWlq7BoEVD8ucn3H3OqyyLlakYCdB52H0oAfz0F3lwtzq6K5TqCJfQHAUr0KUoi2
VPxrXeL4wev7Ks8+Oem0IkDuO8ijeEQUhD/JI8R/7xm5n1XdwBWcpUlNAAaFIVFCvfJWhOMXae86
0W8HnMmT7v8QdR7bcSPLFv0irAWXMFO48kUWPTXBIiUS3ib8179dfQdvoivdbqkpFpAZceLEPoW2
PFTp7zRn5ptmlp5daZ7K4XbaXO2RVLL84KqZ67cTtNg5A7k8YTK89CCJo7Q0Cp9moL7V9UVXnfxJ
FA8gAYftMZ4cO6jgz0Nemwg/0Wq+CA5rLVCUDKqO5cSbBzw1ZKunedTVZAeN7WuuVDeimnwoilV/
yNkR/d8PQld7vn/2Q9Pqzd6equ1Dd9uj3Y1psJi6CR0RfpGbmMkTKI85HNnue7DXJN8ZnSbOWiPd
Pewultk1ZzePItuJsY0fHcdQII+X9+XU7TctHeffzHq9VkKpsnQIU1r68N8PcLbMHdC+FmRB4hsa
CZ1TFSeGZ9WmFfIHVH7Vxgnf5vvN2KSz1y6F+WMW722TpKnHghuU1TX518blZw6D+Q801dlTysaE
dnPvek0xPztTHNASWefRrOVVVUt/YUT/IntF85LW1c92fNRK035J1ekTwXu5apOlv9KreeVmnGx3
mR4HZRhfMtQV3erMdxYvaACGLeoy1iA6JZGvYO/f5DrbO7Pf+rDt0vRx45Jy3UHcejFsD9PgegPS
7ZXe1vQHQcKj1bNsbujOwZ029qnhuoGmbxaonUYajWurP8NwT+Erz9krYNWvxdabP3Gn3xoI24+G
IcACKZN7BA1KMsLQ//73K5k7rfjfP8A0G0OTPILdUmiHpaEc//eDrlw7qLgpZ4cwg/T+jt+3TY+l
Xd/GJntEQqofEn3szp3JSnRXp+67G1/LpXBDtR3iMHG3YyPc4WGQICSbmCVjc6kRUqQ+8WBjcALB
TG6AbarO+X8/CMtBRfJpwEfQRf4AFuTy/z9IPS72U5NKNn74cCYJQlAv5g/Id9Y+50vxM+a9R4X2
7VyYqRG5pTmdbF2DrpKqt1zlLwhYbjww1osPdM6ILjclG35ssFwk8xa3el77B7vqrJMoTMUDSnrW
Ok3/sqYIGsv0TVsUe/qwCRmZvABsyanFuSW/6GhCn//vVyCvyfs11+VxNER0pw/dHCPTzvkk4D2u
/W3ozJPMhgHaKcHOOWCjqBBbF6Ag6HvNzX9lpev3WxmgQSfem4zB0ApIE1bV+tHCRvXBUgq/hK0C
QkAd5a7qh+E4acVw1Jxp3atVFdSKhCyB0fJJ5osD6c5Ud8sYKKXbfqrD/KP18jvTZ/mQGhSVUGso
eXS1PHYOD17cVvoN4PKR3KzhqSBCYmf1O3fR5VOhBKoc3Cek/KfaYM82g5r2OCXq8NivKd/eWI/3
uVu7xwygVtQmTmibuXbUkKTBnFR/Gy7h85IzHdbnmEWko4pxtsGHNnnllGUfdwCID4PLX6Cbx8DV
k/SjnNz1T9TjjH4RoEHCzWiUcLj/kogBSndoiU/umv1MtOEP1bbttGoBpZ+az+rUrqf/fhhtm8QQ
xoVvxuBuQV3BZ1r6cvD78Y79sdn0MoniDabFoLCYzWnw8ywF5OvEXyq0gMum4PhOrMzkFK3NkJgV
dc+nnPhrb05Pur02xx4IAZzmanpS8qQ6J275PglrfGqUcXyyK+rNzFQJIZtgySAyd4cN1/0JLRNF
M69Kjn7DPGFqXHZrynXtjnV+yhRTNp5y/+l/v/7vZ5CfRg/uYsiyfPJYQtYM/vurxbIoz7353hvd
9KXBgQodZ44kH+mc9PpZtGYVtFmxRBXFSxA7mr43OtoC3g53lxYaCGhtUWBxbzQVXEZRlcPRist1
Pvcr+4KJxY7Pfy3ChkzpIPF4vMfhpG/6hUqHvdexeuvIpr0py2bf3NIR95vu339/TzVpD2PuVI82
FwkYuF71XThst20qqsDsSJzVBxba59Z4haNPE8nOrBGX8sGdj7omuiiDXocM6dRnOH8c+tt0VLqq
Oesqm1rdCndwBhryEnfd5mvZlPsJSIwosRMXsnfSQEkzuudkCVbd0J4UUTvBGgKpI4ZH9hmvdvqy
wVXlSpue8m0bdhXcOC/PnVu7QKXIAQ0fUmjeHnbQcTe727Vv1fY2OMlJWuN4zior3FAcPyv20MQU
Gvr0uhIWdITU20eADKuoaTpuYscor/ZmC69V2jpKh/XZpau78DY2T0n9M7Sa9V6YWw0ffykBDbVt
AJ9EPisiBRK0JP9UAQbsv3+96vXsmFj36kPOwJK37Nx1evcMSPkPqJQJSmXWP4/Qq1jKQgOFcB+N
TnNTKUkD1MAfZwODN5oPeb4tD91gwaShReZWaSFV/d1y2PRzk74Y6F4gbUw/gdV/lOt07acecqbW
Ohe7LJpzX3B10SeWABCiBCZilrPy0eqExA54G2rUjNPWqpq34Uwrjf7J5CI9UqLMV10CQx6m4qy6
reYJJ/fSlonAUoAazp5z089T84+55Mlh1h3+mxklYrsNWTQ5D8Y8woyw6YgxgQR5VWUX1aU0LfvL
jFPxFQjqRU7NTUKpRW8Axt1sRrTEUBSbrnjLtUScJS2hN9x91ULqz1ZuvDHUlie+dxgMImshX5U0
gFNnrtmxnRm1RPbUqrsY36mRD03oCK0C3T59u/w5STKFbuVgCWK7Ay5JFS4jVMFugkDuzW2sXOBA
hS6+Qt8eq+ls9XZOOt0C8L1dHyzE9MDcFMCsuQV8jQV3e6j3UoAOnDsiraQ4Gq4Cb3x0l+uYPGWj
Fkco2xSxtUKZpkNvZE61a5oHFcCMA43rVtqs+4uOCFSNHsYYn5dkani2fpVcNaKpPEKpP2uGJv2G
4i5YISnBUOIWKCaAu+v6R4XmB5NmpzAWMBugya591FUDSFXDlzKm863bZLS0RovXt40GPXaOVnav
2dSdm5Idls71A60It2GvL0F/6jJ1CjPBqlFJnJY+1X62xM8WiOG9smlRApk9gLj8R9SuDUeq/BnX
5ApTMrsuFGb9MtaRbibs/dbgtXrhZ4O67Zfy3+a2gQI37FwbjIfxOO9hBk3BMt1RnssCvaY8j2vh
y4rH0l552p0UNneczy/aKJtQuJ82dwubOBC4UnIGMF8170DIZn9ylQy2LmUMrF9v7v/0hjvzd4hz
7sNPBBBOSfD7UyaraCvXH3ctFn+eVb9StTdR2TMQpqw/pUp7GVXnps8qdHkjbvdlXl2SwoWiqL3a
gwHgshHxrpP5Q67ZIsx063fkEAnhJUIq7qnWVu2zNiB4ccN/ZKti8pmIMVrb7WgAVY7gzJVBbW5H
Nt7me286nddyfpTF39mCCwep/mEtvhU1d3bUdctzVat/1Fcil429OwMySrfar11pRGqa8MSCmrzE
kx7AEnKC0ZZEbtXWw8j67dlhpxtIL3A7Z91Lq4tDrZNOYGWJOC6wSdhLXJEZaKGKwS9bUURT2rFo
MBhP2kqDBjbYA8N7r99rwXE5HOaUmVzd9ozEylq9AvW9SK19Ee7URWDcr6Idu2OJYDhOPM5Gv0h6
ozVkiobSWK+nJBmWs81Rr7KfqJuMzOZ1/cmzYqcnYjmYzC59lXFCZ7v9SRqd4XUUk7mhNAdUvlcw
5o9kDmzRNBpqUDfuz30eNq6kNaqySnb1i62XBuQ2/U/SqPBou9QK4pzjNFmRw6T05Ko5x3bd/GKa
7L26QVvV2X4PElrMcmtfkPnvYF9g04Z0zm5VECOkEQoyQaOh1D9W1TTuqjZ/rZXYfWbCSZKjKp+U
Ipn91Rrc0Km+5w2Km0wcg4wVtKZlLbx7otXh3hMBWwWXrtp8+DkvSQHKSgAgm6Eme8QhZCQrjLCW
tRgkIpe3lcRP+ZRtJ5R7CL3tsu8nzv90ZBHIdpWvOqlLv7YJ5hJddSqlkSC5zJuPevqboS0ErSqa
07AoPkSlc6OUG7eBcYqB9N/IBrhRVEFJbb4c07ktdHB6U75vjX0DvZN4xsJqC+PNereyKB44BoE1
eKMvskSIZXjb+fVMMwUZageaFAVr0M4Qz/42LptnOg0Vz+TKhHsk+yjuW89emtzP7LG4WPgBQ8og
o3GHwKlGRh9xuewB7P7tVNPiQOgOhZ3IgBhiIgOcq4BR6CVT/U/VxFOyNsKrN0psPIZmcMckh2ir
pS80ijtVCxaDDAeeEOkP7HltOB19rWnOjdw4Impo6E5eHaa7HsFgsye/pPTg/fMnWfaMWbG7aHms
7reiOBVTYR4AADae6FccearoPPQKzyQV4GgM4hNRoPH07Y/UFoBdZGtE2JIYrdmV30E2TuC7+bO5
AUPcqn0r4uKpZg7Tju+FlSQ+o10ZOZu4OTFlMjkcq7/otQgcHSjcIjJa5U7jbNSED3R69NZUsjF4
FyL0RWv9WuV7UMkK4VvL8lCHjVeCKWMWZZJhaGdhrcz3ueSy18BC7gD+oqubddA7pEqMsLPDfs3w
E3gpm1nfQwyQZ1Sw7k9a5xtp40YtFTpoheqgGPLguPPnpAQMfX/IE+h8MfoNOfYWo8QGWJsfw5je
UloYRse+NmkH06hYkbScqEtndmLFO17izBcNMS8Fq725Sv06pps/d0y8wQzGkZWbOx1h4QmoEXzE
gRKWFdCA8Wbl6XUugi3mLJuzMB3zS2J2BGsVMeFKM7owEEFfOGoTJvmykbBjGH4iubstZTgULKb4
AJS5x0yVdINlLAKttUK17h3fWuN0r8fioKECWlaKAsm4IXO6+JhPideKtHydNTvqJQNCpzTaHRTn
IphTYjc2kpygv116udM1jb3xiu/6UrkBTYE8IQ1ZF9T7fuIgzXQd2mOBaM88+IhjIgttbXlfIage
25rv3XiPB3Jo0bImC9bWzkDVblwpunUmTXgO1LsXq9eojIpRX0NoGqdZ461wWifSyl5wnoLOmrIJ
Ztz9qbTqagkdc/qjVxNZIeWfGuZo1NQKX4FoeFQ6kqRNBsRA0nzHeh5WzYxMRx154UgsJKpCl8RT
ivuBxmzD1GUwGwCV+gpQQf5uifRbZW0+yLIBcp/9PIzdWwrf3SOlrw1pkgIB/zUSm63tk8ZX4EZz
NcQXJphZ5MTL3hlme2/WEzemqJswF+q3jvQVdL2WhNK6l3Uq04jELJ6HKY4oTonpsFwFgwW9A0hO
1auxAXmtU4T9PGy+YPXBW4hoMTkdOPwTeq17RiDpiLDktCQYlppFhbo7O7n+yvYx8HvcqpRudn2p
SNRZ2X8MNACyXEC2cgS52qE+abxD63givgOEaFLihZlsxY8N7tQqI8qHDXmf55QoNZXfo0yvhosp
Lk14r4jfIqldFoGsaHWJtqaehbDN79/LjFq+IEZ31vPp2MTybivJdHCazVWq95B6gZ2GDMgVPVXZ
QrFsYaUmVyp95EBY4O1sx6iGTeZXHHzzxk04iH1rIOC0ZAOg60r+C4NFK5sSprd+dg5hLC3qSoKm
ixIjbnJdHsg0O2ZCHWl29C6k3lxjZVfqqe21hXmx4vHEkEBwpBVy52TEEQkzWzwwhzLSLDJnkPFD
2tkXzFkbehp3CY8SoE/IGWYfdDYqCf2ePJI/QHPR5y3HT2Id6xIe5EBajC970K9au9UnYccQ1llD
D/rZ3Seb2e/ncegpYcaAHCxaMT1ewrxxiHRUCQYuk8VT+7w8mkP32fH5XBZjPBQiPcQKHvdMSfXL
Umz+tFb5sSdDMdG6zwHK6lEbyIMicoaXnsgiT9GOtJHrm9GbIrBbzfAF7SUJTrMHzlh5pL3M9oVo
0siUhIZMdmgriXbFeHBo3HUixnAbPUZ+j4v1WJD74I1y+E2sZYRWkV6FngSjmL8V0V9pDgK1DSl7
r67D5ZdOzZdUtTHsHeNKoQGAuInc4ZKO5ge8wy+7SNlcJDM2Ft4mwzy1/y4r/5dRVmyZrwdnnA/j
ykltNS9jJ/5SjT0V9J5c7NDpf2K5h9knPlsecGmYoZNMb1LEqgcC99xV3UClwF+yW+oXRjzYjKTt
WWz1+Iu6aVzK9me+FrbXa/THAmZmlT+tnX7Wch8C/7WNRTitJbIy8YS2NhE0hDZp/W1ngiInjVlb
ArCDTGr02vpp/UscT3fPVnrXqtXyKRleBknbItaDvoKRpotfAx0EZU5d5gHJXwGEaf9Sc0FP1F6Q
wHjuOMfxUYTJHNc+qUtVmFp8kfmasoDGJTR0VrCuwFwnu40DRJOuUF8HcJO+UO8vRvZgPk7wLI4x
hFVvKmOw1Hn5MtjDg1Ld8rilsp17wuhdcGy5M4lD3KnPZVG/lbaClAxSmKxD6fdOtlH60VaMSm94
qinNIImHv0U3vJFgh/xbTffLz+RcmZ7juuiJrySqQButyLCFwUUyMUPRDBmNSqn7k2iOs0wTWjzt
F4qddhdcSKayA3uWUcFATfakrpddwVDThMYIXoWjY0rCwbWIMlrMb2qdJerTb8ZJoYHB5sH+K9mM
9TUyIw4psnyAOSXE/6n6SU9dquAXw513HaliD/nMDK7mdiGKJ+a0LynNS3eJr6Tx/QxbfLAWeVHU
JSJ76W1AP+fraXuvNGbLK4rY4aiOe4yNg79UTXKNiQUIVQ6wG8FmOJAfV7UZL2Uyil3H7yUbO+Jv
SxwIqxtq1v1hBzlYcQE+qMB6vcUsf2YVOUEtvmLaU4rz5aOlP/UcaaFiMFwOY2lW+xmtPGANxM+H
bLn0aOFExtCUNwDPw1VfT5WMyR00isg27kBqTD5HYc3v5jydXBtsv9KQbAc3Wd46Y3iCRtpGijaQ
PStwoA5Mys9yeuUuT/aycaIh8wp7+B5k9motZvGkwlZGUCjeOjnPu01/YyNVfVDTtaRWJQkql3xP
ynTBcbUuGUYdB9FMG9/SjvY1ntYH1Oxst6VfZo+eOvZF4a8pRDSmEHbd0RORxxgw1+ch02V3JlIF
YHgVOlNosTr1rea6D1uVD4r0xaDu02cQ/ZxYbT55fL+dZ9su/0mHAThJmh95GZ+sgvVoez45zVFH
VvRYnj0vev6xrAZycP88lEINdK2ImqwjBXPLYLCSqxSYa/wk9XE6sbb41OgMAFxJxljRez1vKUkU
1XxMF2jA2kD7L0HxJk1TRUrbrBTqM51gMR5xj+RBJ3iwDNsky69Jj65Vofpp83Wy1aM1vtpNM0da
sQmPmEQOz8RFWXAolqaBzKEEFHRHSkqHpOKMWAUYGQcdx68Zt1/3OWNsfhgYCve6Ke42QxltpvLe
2UvsFTrcWwdPHL6dXzCmzZ6Yz1e9tmHdT8kJb8Ts1TUtQl0aD0QmGONIwpwaJZPjde2iBrK3wzZ2
ohqobMvMzyMUhBRzO3mJx/ijtDHFs1H1myDLzDr3/DTg01Q4WQSVqqrdqkl8NObGXUSEhC+HPlBG
AlOygoS6EvksBuu5aj1Om1vcuHqY40nz+HCf1gbxmTr207Kp/fmKXZ9cA74RT01BMguOng9Tolta
F9J/Bo9EBrQyAxVrq/cONsBgXmeBJDFHpMW9F+rwt+z6t8JpcX1ISVIl0WyLo8vdnLWPdZmTqDZU
QRZD8q8mqpNlLk64FV+sWD5Rk/rxogweWwVxNDCviyYigu/9k1FYaaTrE1WcwaRvnoGfAwqnHHEq
+PC4VHTDngI9r5l5mmMTNm5JnsNA6EnSYiYaSel7SNoadSyHn62DLQFw7uc1h+6y5cXZkPm1qYnd
UFeb6I3JgN/RdtjAAZUjrRKm2TZ+42H2JvLPnsqoVLtgdd/T1L7ZBOrsGyQJZIkxR5htKDJzi3WF
OT71rO9hgEiOhFdXvlkmLy7NWADZG8/A2oeuyZBPG1Ids3V+yIga9xLcI7y/pj+pkkCZui4DlWP+
oiHsKSkyLgv1vPNOszy2tdwlS/y02SAUja6K8rbA2oFcDXtme1eiSmIIQvPTZGr7tCNP2OH/WPrw
y9GA+ZfYIFjBvGhupX2U6Mq+wF0c5vlJs5krLzD8Mx0pSX1ZbW2XYi2mNDOLyCnHz3KbzqLs4ocZ
u2K+umeEULjdcKmJA0PGLLwsZikr+9bbUtu1ovm1Jj3nQlPjkCDZ28iRyMqq5rl2aZJzc29dQNmk
DtUrE1EPM5uzs4qMc7M6asq2L0X2mxjcwmqGBEcUCy5iTqeMVmxJB2u/3bE0OmhAv6um0je2dqTr
YJYSP5Lk9j31zMvwdnJmWFgC8HevxILPf3K1xtHItM8BrXkst+Ik17IKLR6HI+v0RwLL9WNuZjGI
rcJrVmtn2wlFyrrQ++tfRB7xoqnlW2zF+JpVRi1NYE3y0NV8JevwFwfchC7h4gVWx9eUN0NoVHm2
vuoXqADnNGgK8YdQgOYtrbrHTlajN2uqucsRLsMOYncwGjg7E9UilypjRGhz0BS2fk0a7V4bfwpD
IZTmMR6KfLeiccGi6F+o+Ekrn62JTwP6ukUY3wFTt8GAaeEPq5VroroPhVjkztjONr1kmFQuPqH0
l1WGUOoukoGhgMMfzOfa7E42YWz//e+ydVQxMg36vn9XupJOzAStPTA+UqZqOIq1t+CFlc8izW9F
AR58XZmOMmUJZ6e9m2cHJdpOGGCRsxyGYk2O1yJnlD5iy+ndgpjphEiOIc5IHqreqaDq0zhPR8Dn
S2AxROXlzaNtVg6ErH+JhhXchNzEYvMY4nhJZVYfhWQOXOhXOvpuIlOc5lGzkr9pK7kDlSWMLewH
GfdeMPZaFjHFjj03dTCstSZPJDj4xfyh5Q7uKYNwEtVGuXXWR55oFr5BXB7DuImHJSl3lsk3Xc1i
8kEEoplF8BGCkGW3TXg3n7lDLffqyE2+YgeRpL4NRIiGDquE4eqQ80iHWgdt2f+0ZYeU1o0wxpkq
uijS/Osf2uA096DObXePhQlbAG8MJufAYd576F9aCPMXvXUPRdn3QTkS3c7TxGHyNZX1o7OYsw/g
nWarp5cvLN42JMzQFbwphSReZKwXayfS7oJ9TzmTXNvJLjnrRY/2ESfEyXXjQznj43Ctf5Ws7SN2
9a/EfU4bMnCwlTrHsrfUi1CrNzYZ9YA1zxl/RjpdTZfcX0LhPamO6keuV2/kAO1BETQ7l3xRv300
qbtIImIBh2r5X1ETfGm9SwVLykDlYTokjrfbScWWfAaonqTjdyISCrkYn2KW8jMZZ//YK8iJd/IS
y2ppzKcT98+5rK0hUAvO6gweoVjN3z510kNabknI1IO9atJsRDZdayH2S9eUYTLOj+TJkZVkVVtk
L4q2d/v4dGfMHMx6YZSJA8AQD/WwKl/3SDbPSainSFxMbou7yxyOewbE6rHos+mY9klMnh45i4N9
0m33WI2a10w6xghTvrPfjXuS3Q5lG66Y4CJWEoyoHkk+dJKO6MG0JrC2RhHWHJpe1ZxSFC21vmlY
dDzNqrHSWyRstERS98SeREVppKGZupfB5ig3lGQLMpgiUtpg9GslO9TOZ8eI8TSs9sEA5++3pJew
xdSE1qb8lnn2qK3pbubBjtRO7vONOVszd7wbWwlinNuQjJTU23TRHZjX+9u8LffldBxxTRIN/akt
lj8cV2wslfqtdjvugaIoovIe0VF0jn5h4/9alANf6hCx3refRVbS11IGkP5EunnM1Z5T08qhTP11
Kc55pS8RSgK5pq9rbr2sbvm9ErTsWaO4GCh5ATYn3FJoxP50V2WVQpJUwTa47QyHVKyvahOtoK9J
wmDbi5w4L3ZCWWM5LHPlu9by1G9Ti0ksLV0K2McrVkeiRx2XIsMRUdotL/pyS5XhkbmxvtO7/Is0
2AcX2QmJJkGt1Zk9j80Ttv+LHIssMNQO80mJcmqp3/C/HlcSJIKZjg9jMe2gasA9h1YXxOp42Uzq
0MTtr6qinlhfPNqpyfjK1auzIuIrTqknEo12TWFRdlnbx8gH3aQq+Skf9r2XJfa0U0hYUgz7UpNe
H2Da6AOiGtKAQI+3YdiuXdkFTYMmpc/9q7Id5Zi+cUzc8eV6SJrxcqwlmwhiGM1wATXMgegQ3HEx
TfdYLoxtWcriGlsvg9Z+ZopxzoiBChn4vcCWrY8muybjCnfOKux/nUkOuKZR6FZo5d5U2aqPQUTi
DBvfLX2lU71vOuQZK9VNv2DJi/HXJMZ0qFVk8axQZhJ3XJBH7IUoivkkxLm048RbyQTDkTLuG1nt
1aLlTMK2taf/9WO8Zh5p6zKcLaw96lrdd0rJjjCz5lGo5d7p3S+Ks82brZZUSLfCbETR5SUd94C2
AUJlw4GxnhIppmqRbbJu3mjqPyB5ybro8Rf27ucMtAcZFOUU53cdmnRPLNFxJUimlBQJuPZG7ilb
eSRXY2ct2CDTzaVu5B7DQnA0kJGQG5WTNPv3JHF5aF3SLSvbOawbQWQCH0wmVmJaiviQJXNQJ0zZ
VihTPlDeFK+l2Bvp3imxKlad8rdJbeh74KhAup8Qd2I6AW60Dle9N8/Ng4bsGWe164+NaKMcceCU
OdkbH/49PFdNQ30yn2ZheVq9qD4qOVsoWB9oP4I45uTNm5LUkaVMdwxH44BhuJ+Ti8H4POMlNSv2
ni5ixA5gbT9Vpl04j9egw5zJO/CnkPb7IDY/dhLjkI70loSHhonsOqr2igowfXbYSAmctv7rVOIx
a00zmCRDp27FiFQYV7DL7DERF+jOGWNHExWyVLZih8RTqcpvLGvrEUVW6+xdxbi0VCikBxRhbWqY
TvmbjMXVUStBrg+z5oqbY0iBgSh53O/WWlIg4ofS44kX3tbPuSBhfrCSiA7uRaucr20sfxjB5N6g
1CMOkpINJ+1IH2X6zUyoMQlo/7reerEXGKvwFlOPoecuTb/YwnN5gVQm+aUzcAwl4z4npdTRkOW2
qn1ABp9W0e36ssLbY8QYXYtlCH/G+4JULc3dQPIs45TR9EcnJ1IJFZHZD2KEq/ZcNW4d5vfX1exI
6FSR1Ky4DdkS4A6dYn8gEp3nXr5aydyzU83p3TFdV+b4luswQ/V7cWo6372xnAnVGsiExLtgj9u+
UXui6MrfrDPsSLK2tA0nmcbXtMUyjcXlXz02O+aZnxRmWJTmOZjMur5HSaOmdbclz7+Tu1bAdVSC
YWAjPO47Ji/uVc/oW7H9MPcptip0lyxH+W/fC2RGNTbrSPTI40kyhqPhrkSDmngUyCfcm9N73Gdx
iF+bJKNm5g5y6z3RracloyytGCANtjoFcdINhLXo58KanxrVHkOYCqtHyN7n6jKOalfWywx3OCsY
/qWC7qkYFD6T9dYxJGdE9lGkv/pAgtQ8c6VP6fdK7IJfQMALDDv+y4sodnHGPiy8d4V8LPaklLX4
7VpbCdLG2lUk4jaOwsb7dgKeWkWLGJ+4MjjoivvHZWqB1Rp/VzvF1cKmJ9Ygi8pywe1xUKb77Hnc
XqshHcm/Ji5ZpOnHapot64QDVZkWMqW/DXr6M6bKaWOHBSeK/Vvbnuh5EEZihf3SbPAq6LTzC5dD
wNjXZYkLEVmt/5r1rX+rzB/MTK/9rJ5JA7UZQLIXbDvJFyO92U3x0ebjH3A/lKpLidWe3S/M764M
prlgopGzjecaRIMaFp7a4oQEFSaxw0vTiy83pdRkHWmfr1bqkyF0qe6COMxULZqHsedTWn6LibgP
Uts/nDKx9pG98QWLheX8OSEg2+2+HVP9lKQD7Wpjobxo3TBfsKw1lvVdMDyKJmt73zp8Agsql1Lh
gO2XvKFC0r7GZXiIsSJqvd0fRIvrChmoRQVL3+IRXCrOp0Dh/ZQx45dxXd7GiTEa+xAyfMLi/FFr
JD6Xwi6ibsG7Z5P3jrZlHtHiCfXMlSd9yQLBC+1t7hi//zcPl8r6rA3Ln3KsbE/L7TJUx/6H6f8b
37UyGPDf+BYFNP+MxV8Bkpm1BoIJ/eWtNdwHN9euxB/ZEZF6PWYHcWgMTWcoyANoNCpEEIuGlhFv
G3DsHpWEIRd1q04x0zAOUDnYtik96EX+Vhc8EanbTkHmmKP3f1yd2XKjSrRtv4gIkiaBV6G+syz3
9UKUq6Fvkh6+/g5Uce4+cV4IyeW9bUsic+Vac46pU5nsGn4fisPFJSg/vYwMr5HVr+z116Iuf/ds
4GtCKqDZc0zvvOF9WWpX08U102UYYbMrMtsxnfbDsKpoI9z2RuJ545Z3gwCpdZcXX1rZIRnuu9/E
ZLvr2cjKHQFP1oVItNM8O+Rfada4rsiCT6PZIE2zG1d9d01IM5Vh/U238D50+sx9j7a4JiNwpeWm
tlcX3UyW1nCQridbjgx8k40zIktKW51tpLS+bfE6lJKd22memWh1ft4Nd2LvbEuGZ9eV24AzOVJs
jndpEa2CoXiDUX4zGjvauW3g13V8GjoU17jyuVX0bJ058ybVPvKieHFL4dB1njn3TNz9gTol84RG
BsaTw1+gMBRvlDrDT1rEloRYp027r8P05NUUxZVp7I1KDcjKOFM2nvJWnlH4SAlu+oS0hvHzUee1
x0t71OVImiShgf4o6PmaSr01tfmNCoylNSL6ZaoL5q85UyPJLIIU9G4TEyjEKIjWqWYQIwkMz89h
mvao5do+7g4aEYl87BnB1OJ5THGJerh4dzrnEJHE3S6k/Pe7UN6jghhKwkYZQ0vnVqC9tyxS0Szi
tFgp1RsNeHqmM7d1L79VqzhPjDWyPEWAuR5SZSQE8KXJHR/RPeZTRP1e00WcXwPD3PSVTXb8SPcE
M9llYIa86gPqixk3/5NKw081R3I7jPM1rpL3Mt0wH4W0CBN2Zup2ql3jqAtabhKfArUKm6t01Slv
k/WkzcCdR5EsPrfYJ9CpWhtYdE9lgTy20/qnCln/FtE4y592bBTVk61Prwbvi+6MiHlHEhbKsIAS
wv5fOihfa0VYo6tRxLAP9pygpghBP9s2hvEOAgLjIIMDpVd033jD5W5w08IfJ2TxPVUoW3umo7ue
QvKyLfeHCrvYT7SCtnda2r6Gpd5PRHdw6TMdpa1frHBNw5rZPSFO6yGJvqWJvKVaDla10d5awaHL
ZTy5CmajWOcNU6u2Ojvm+GU447An9v3Qh+10KGz1qQKo0ZkXYlcvqJu3FHvOJC6V1XdbVyOKjVVm
A80AwgG6Y0wq9Y9qUfaj8fW7KLRW0m6qbZl0fuR268ybNgQPTce5eLfMYtj2CS80VoObrCVh6E7f
rM3id4O7B/tS/oZB/aUZFAJAlx8867VfcYhD0Ogc+mnYc4J+bS3jZZ7r0J9TCh3w3x/t5O1g7T/F
Cj8HW8ImGMR7ZPcfvVKM7XRtNYYaiG7JfKnvwzXppu+Okf8lsPSLHnlE4mx7zcrhyQ0Sn5Ui32Ih
CnxiWpOVNvImKJTvthB+QNHm6wOFrKqPQd192I7dX1BFeP7c0vdwMYULqyRScjY3hmcNKKOa2I+a
+N6jHebfp42b6dSpeERdSojVBOxAstKvKqoDSrLxg0oKwxgbWRWym/Y64u0Ef+OuGCdkkuIvgzeW
qThFqGV9wA1fadJMEEkNdxHT7KRdVJxz09sP3lWrmXHJDpOk/h1lxbNMrZA+M13GXqWrGsClrzEy
3MA91VZ1pn1I3E1byym/vYjy2nSTS+SqgypN6+zRTNnbI6P/mdz2kc2YFpKX+47yKPKty0AU+aqt
O0SCufTJ7qbSkHyAMO0LJxGrvuGo2tncYH2J57uQUtDJwsHZIiWiXJ2rfYGQICTakpnYcpIzzV8m
QIik4yMtgTtYTDsKVKFILBGiIT1dO4pCuWxCucuWXRvzJ6CQzqEH4Q5U76SfsvfQc58bksllf2N6
Q3AXvTvf9bytpxnGqgeWmQTdrxHj5bbQqm8z79nk/0rHSn29EZEPBYiU8yrWNokTdfT1KZ2W8png
hZFPB5OMLgEXWnnMwQgx34XWL2wsGrCV8TJxft+j139jcMNgydm0bYo4MbtFQ3ONWpsqEL5DPl4x
p2TP6Rw/T0ViHc0qeem16+iNd6ebSk5A8SlKp3w9FcGOM4NzqMr4c0DcchjTekMY3GVKSYJV5IFv
0Vs4Jx2MDAjNRluVi6RHMz9Sgyghys1dVbQbDIbniZkyAcB+WhGbjLBxY6fRG3nSJHsH9GTsdxtX
2C7LWK+9OPTdEBRNkIxPMdJOFqPqu0eh2YbcjksIYYCw0pbJPg5Fv7awKa6sXHGjx/k9j2xmwQlW
tsj5kWTm3oJCQCMIudfkzpdxMHsfsPy3U+0C6fanMAuPA8305bN/t+IwfqYTxP3nHorxHMtulzlJ
vQ2IJOaVJ7U2bjbusEoMy/XDzj2bI+KqzC0PfY/MhqHlJor67uzmzU5LQEU5ONkQmjq+28Q8EFn4
EqInnyBn6UG0dmn103yHGjKVb/HcaYz65NotInWeEAGKLjLXWv0wbD9VgSh2ls3f2uon9D3FRhLt
TZ8v3UBvoAKdaceOVX6IrGLP93CITHryGx2TPs2iLlajglMp2Ozh510U1foii7GO1TIWqPruGdSN
XzBMXaalahWzBqx6DaOE2fjxhBcHcYVB7SrgXXTBjwL9j29p8gvTi4dofPT+OnZuvreM18igXqth
sndZh3wgnqeL1sW3XLfo7tSxvuI2fBo7ezWaeUI2cKtvPSd8AcEhD2ZFfVOaP9PYpd0gdG0rLEsh
OYoPZMHITaI2xtiW612NzWBD0qbHfdcRI84ZI9W3eZgctTa+ZbMXszsmy7ySN8yVvNDYwcS1rH7q
g/07MxdQCS1SLbAIEo11tJW2UewlHXwO+RhSXBoBo75vjKo/oTzZQYP5pbBYH8ba3ISApJYO5i+c
E3cSopJtw9bq6xTYttb9rJz13C+z9dppkDWPYtN7GtrhkQJZ0CNZTfkrczR8+sssU031d52XiEGX
7CJTUZ2YebZp44SMh+nbNTh0xXijVgpVAtOE6YsU0QJRV61o4KXHoKsQmtj63mbTLlucHSVN8E1j
e7WfQEgkTILyzM7i4JRTaeIjRwIcaetSwFGyPTqwiAnNXTEQDYufe+U1FdJBYelbrZy3c8POULUK
u1KT9YzNZOqXDj/MpKQy0JsaevmTn2aFCXXJnHKYHfdAj3DoQA5aRfy0FRCoC96WrELTaKTGby0k
drgJjgWLDp+1eaebt5JuH/2lLl6joRi2ENzfulr+jVJ1Q4Chjwkiea2vr3OE5Z1VAWCTsfLGk4IB
k8YEf1vWJmoYa8go1ZnrtBe9Mb6qng+PzreBrDmLoDtPmlE/ZZpu8fZRiqVt/SlKAKi1F19oKTvo
prqJPR1l4/gqqPV85PzRSnPV3WDcsAssB+VFar3izvuTmFZ0sPBNcRY2dpNBc51mKu7DYXCfktQ8
ebT/9zgevjSkY8iJIBNdSXxFIDkJRSpHlF5Dwch2TKOb0EJyjbUCa0u9uEZny5UrT9JVSZs6eiok
W00aeju7L3lfvbR4Hnq8Im2vf/ccNGkeRUfUJpVvdQECXks9D4HrUj2lz6XVXoJxUqcqaJuKDWZ6
JZdZY7pPf4RR7ZEtVu01GE/bEZ3QJNoTGcHl0StgVK5CYy5w6LVeyIE1t2G6JX/y1IkPtjePy4ky
3Zs28oKi7e+cempkAUPh45qPf6h0aIFnWeOTxJx+TVvzh8VYvMjOfJazg5vWv9AFhofJHs924Gk3
ZhjflRyx1CzPerv3J9vwTmVa6Zcm9gB90tkOGKzsWwztahwQTRIdv1IAftcRgtsNHRAUimkybfpZ
K45tWTYGSs4w2yOJ97ZMMSZfpKq8msvl8agXengE2HT57+u1RvowRvxsn1w4ZTUvSmLxmVHw+xAV
fYEI526NKIlSfdw1vYWWvzXCHf3kBhSAFxyyto52pPBCBuiIpEH0FK5zYXTAwG0X6yvfh/OIiUua
/Gw829hQ8ouNRpN0hd3GxaUYB3u9peYe3fEAyGLN/Zx/o/pnrUMAl2qFfJ3yGb28uZy/G8d+hVj1
o47jpf4x5nczY2CgizS+WkU1vxesbkOct/d4cOSb4ZI3g5SP8Wb8bMKSePwnpSvc8zB5LX1ZAHww
DXZGZRdHx0aFKOrCfPtfT9n2rppy3uvO6J/z+mCGorjbywVBR3lA7POtI5Qg6MW6Brpbnsxp2PXh
iExNeKeOhPcrSHfn2psmJIcx2BJHIU8BkLJDauivOZkEchUBmR8A5J+C2ckuXmv5sRL2ScyBfeKO
54UdWXdjOHKn/y5jn7qnPnERdZHzvsEzQY+SJOQDpjzrXqSdvApH7j2VGz6Q9GEfyyJ7q3C3p8Fo
3sdBz94AqlzhS5lPnptFV2n07woslA/RW+xrkrLvNiSW5yL4SKd5vDeTnflWPjbbyUici2aUWHox
czS9e69sAtKo9IPfgruX/Ij8aIGXOaRzapO37mbbWTrtBmpYsLcXKRPR2fampTrZJ0TJfFUJG6Fb
5x8YzI5l79m7FKPHOo9i8RVjFl+VRc4qhc10NXnCQ1/XMLuKm+fMdH89UCcI9Bab71ucEpV9BFLg
YCSm9T95SC5Twy72pL4n+6619PPj0vIh+vfo8VQwAljFcbWHKdrttcEDkTahRPby/s2boFK7HtMu
G+nDmuBCG/menm6xRuiIaeTwbijySQc26QOgtU3UVd0JlK66/HdxAj7UhVr+3uIgXFOgEfmfS7jI
UwdPv9Tohg/FwyKPMrbhaATNQFpm5GOkmjgKYLHMhrY9o1nadEhLrmncLX9udZIhI8eVXmIkguMY
r5FGZdFZ5s0eSzpBY6ayj1oTCXfzeNjHhZ/jp/UbD2CEGMp0YhFkg7BhiDRV8zyBoMJdOOXHYYGL
aDL4hiJEwJ7lipM7zOKUaJ9GBTlh48FLfWNj11bcy+0zBzZ0LMkCC0JSVZ3t6TQFRbHWNZqzhFnq
fmkX6ZNj0jubmTkIdpvHJEHF7THHrbzVs+qMsL77Y5j2xSEl+7nU58/SmCqflo5+d1nfkKe7m3yc
tZ1hXx38Q+/8cR2WjHE42/Ry88T6EGmn41nNsEtoHbpjRefULbyf4xDFJxvbOMOFiVFhYGz7Ip4O
PRYCyoaIY0xelYuL5QCfBrndKIihrwp3b+RU4jm2Pt8pcvR3y+vwuIQ6EpxOjdvG0ik/FrNwb8gL
inrjQF7SsjrSo41j7HlCzI2f4VfZpu3Xv8Uiwz0wjykbfJK9M4GhT7DAehSKgrU+V73/eOf1uelW
fQJjmgBrBP5YidSJ2VXd7A0yoFOcSQy/zPzGoNHaFNySVERSEVlo4hFPiwv8xWjjjtF40vHdwBOk
40rGwRqpiXdC6xuchIHrdU6KcZ0YOhbhtLsjII8QmdnhHcXcYRxDNnBvzi9lpAnf05z4pKGqGDon
XpGEWsmrrEX9/O8ylNVT7JTIh4sBCYC6DfRAbqTK6/SzY2/XzPOXrKS5b+2g2BmUfnTKnFveOEh6
9W5AMTxX53lISlay8ZBUZvbOGxUdQ0OLtngC8n2mxHEwTf19beWtfQpjNa9cQMrnsawVckXrK60G
GoTSHJg7yddahv1b5cBVkzN1ZWuZHyKu8QqypVqF3e9ACpQvwmZsxGQhbrXu3Ulp9w49zEvsIJ/m
aMp101TZwW6T99icQUBMxksthvia8SEK4b18z5l1S2jXHkLBdMdNh/TDosbaaFNTbJHJ+eE8Zydz
djMOoi62Xgg7KM156ipX7eeh3Vuj6ZfAVg7kI7WY9ZdVu8Qj0xU9JqrJWKeOY99KZdETHpqa5q0i
qBcl+DVD5HnFRMLv0um/4S7NG2wICF04IqwZmefnOqrQJTmNsXowhNLMDW+09XCU0ujazSAXX+t4
lL7rYtvKpzw9Ky33dnXsUCqBNrUAcG24HRlqJe10Td13zIvDpdBtzc8GZKJ5qokzd2HjRe+tXmoX
CtH+1dQ6DtXVcz+5xoaGEbWJhD+ay2lI92MHXPXxsRfZ3DFca3/aWmu/WMnvoaP4tWlMV4guoPvg
lTMQQrJORNjkliyvoEwuagE84EM1Tv8WnxT8QrfgimgcvtJ0pZUYDA1qnKh8sojSoQ2jr1CATT8k
kg/D9LJNvRwlxg6c10xpd+SjmQV8SyeYxwyHKE/1W6G1v0WGLKsKTXGuwa5SMdb2i6HSS4TzGmEW
2AYL66qjbNwe3pgewQYUN8LoIBmisEHpj9HAFu1fpzLRYvFXXia9yC8dxIh9nZv33sB21NQFfqGy
D07RYB5imT1syDTyemAm0tWhw5Q2ZXzhYaKV8WaIsf6XaExWWMiM9eONDdz+buoDPniVL+Elk7nD
PJlTpTnmhgU7wEDkcQSOOu0cmVOxLA60QfVmOo8WFVgiAyQTTfWrMdjkQw4BjxWqYy3cUgH/NUTs
raPEBVcyQ7lFVxocRFRokEPzmaJ4wAAxNRixo/iLANjhpSQTbfFaOweH84mv9ybxd8tlSQ5hJMwK
ndx7RElPbuNx4GLp0zwzwyku7LXIMv04ZnTIK1BgYwS4Arbr6rH4T9Gc+nbDfeBmSC1CryOsermM
xsT528sLmjAeZXIqYub0tWbvImv4RMOBOayOWEM8GzpS1KJldg1xjBglbiY5zudhuYyt2xxbWp02
8YJ41m1nOiZLSy81k6ukdyc1aqKQydATG32zGnVZH6sk/8xAyV1wlxTHAq3PqiEvhZs0yunVqZ5N
FgWFjdtvlzXNfCXLlo1iCG/AfrxdGQrr39mnAVv2VgC/WEyN78AN7EsvZPNczPtaUv09lpwxao52
16pNISDITkF7sM2BxmBUj1d9SNATsxTt2tZ1dxq6V321dI9phzGKCfJ03aVi2ndhdVboAe5IwDW/
4rt2oYkOvS4KuSuUhIlM8dH0SXv2RjlwFstechaeNYam4Z2CRm2zeo7oTklYOv10xuyi7aqgsbcY
QJx777JAzOlyprdjDpsyWktpxGQ3yHUb9Hur7qN7EVA/NLiLS5i3s4rrc1Nb0dZc6Bf/fvMxHn6M
ywqIfPc22xBvnYkDDuiICNDOUuJpyINVgsmtqKtxrS+3jMDIsc+Wp2bWR7tJi5WP1CQ48UChWU/X
tSJAsktQNQu76aj4SthlTYB2s6UpGOsGMo1w3skK0TfO5/TM2DM5hKr4KC0alWPkmsckl/BnY8bx
SK6tq+5kwdoh0RAzUP7u4pTb4xbMOPqDwXGBHPtVMIeXBIKXJ7NzP3wNc+c82SX9C51OZYhR7+lx
zzlGJdaJ0zqXYLCKY6Qbb3ViHAdt1D8GBFXbtrNeMNHWT4QJXw0pwXxRla741cabzPJsrVS5qHjx
iuQokEUe/sjnCYaTl817V1fcqdywNAST8fx41EQkEX8vXqBZhvETri95E5SlN5mi6lMQfbNAIPP5
ny8jjwPMBHYtG3OO8aO9SdIaWHDWp6vBtMv1pGs7PZbmVbYMxjgpmPuk98ybaNR24nB2oYu2a1RS
nUk9a56wIAQnp+72llNT8sC2WBd9nUJBDNOLhkaQ5Ww9m5N81cvePWH6kX5MH/tr6p01e90m9wr5
7NKV3nUtZoFaVhXzyjg4T3anTsZc9zc3KfODSy2/En3Y3x4XJcxLqOd/9Gx+tnKHmTfFpSfGWxbM
wamfGjhUNkobb6pOsWxPZWIXpzrpvGdbDtvHZjDMSq3/fVa70vqEbfZkaHwcBPmjr8p2eDNCw12j
BbZ28D/Tg+nZ9noEAIWueYJOVHe+C8b3ZHQZZJ2Ru3rG+3QqK8HI3Gso/qDnIZc0intSztoX3U9m
FrYMd7KYEz/IMVOpOlmcVHV4fVykKcJrG1rTsU7rA0NXfV1WNXSXZID7GZsAv3Mj0Z6586gl0uDu
CSR6okPrWzqzYmCIZzpRYl5roadttD5O76b1mgGMQ+FNMt1CC2qZku6M0qWZUqmUEjq1xKkTjHwS
wV5d03SakqgMttGkya3Dor2Kls80HljADSAwNpKyow7r5jjHY3YelwspBl8sCiNbTpyeKqdUW6+a
MXejw3idqBo6u2NEOrrNtho6b4/t5lk2Ijh1BidAC+n1scF7uoqXn2QuIjzlqB8FoLmTbXbRS4zb
3FcG0OG+7wHZIJ7aIRlCmas7+NhpNW0dEEBIX83sNkjr2oeZvbEjb9rWQZPdPCGvDxBU2o/dNu71
6RR3iLbK2HJ2ROoxgMwaGGt18a46NYQHmzRcdBV96edtVp4QiYXr3psHX+PstKq6tt9WdE6L0siv
eW73z9ieqt2ChkE6ZFxgkj/T4mlezJleRpxkfyh9h68Ub9KgZRlAPI+dFZqSJibOXkamjmLw/iaT
WZ/bSDk4LphbMd+dD0WA0iyvRbQWk6tuVqM7Ox1/5rGG830Jp9Ck8675WlLkT0VALoyWGAC7atdd
PX71bmHJa0MWrR9PMdiwohURfd4WaQUCpHRtFxwMO4mtid/pgueYdrvhrcvBtk6pcEr80yZSWKmh
nQ5ALqdOYF5ZdkE/KGCLfY7NNhm1Bto/RDEzxOlRtd67aVFWtJz21mJ2UScsinrfNGp5plyTZ9sM
Ysjw+YtU5T4lRuk2FyJ8NYeIDahJtJ3IkAyWYq5PetSqbRTZzONdue50I/5ERQqYAoHmdRq1n4ls
tE1u28VtcKLdY0HVwE6mQg40IJ6rMNRP0pnTsxbJC1L3pZ+6/JUxphObPWWtCYQhc2c2rw+6ksoO
gzdaV0hJ1hktGJwJxwovlhEz2/eYFqNKbdV0s2RqPqXuV2BrVC/14DuGJvdZ3F0FsO+j0/IzMBAy
dOH0QkvFNI9Tc6ryRIKO1IGBV8961zMFXbpanFpWdEy0q+jaF68KUhZM+7OR03ywI1zH/B97BuUH
zrXB+t9ByyiIPKFRgPvFC3e1my2aTS8f9oK5JYWVy6bGOk0zGVyjOf+YZrAaDwxUZ3i3ytTDUx7A
gpcZpXrYyIMRZn9U169DO0EnDfe02ZCn0zOwLb0nI4iTixfrADg4+tZGD5jBmvcNUPAAYXy5Hji6
HB/cNmk6X2qumRTixt40ym3PEEffIwyQ12S5yEY+jVZdHBU8ETMcdqaT2U/cAAOIoaWRiY8vP6pG
0nJU8jc4cnAL6RC9TN9EzzJCKvhOTe/mk5DdxunZYyo4nFMrtHdl0iOD+RQyBxXvQZuHNyBJ8Ydv
0m8+qdrItgaig21OLJ7/sCIXUxFdOta1rPjpQPdoBdpKvxGx+/Tf01xZ/dECzfSPfJbqvberGOPi
5MmCXST9omurN2GgvbU1bdp0QFp4Q63Gt/TW3Rkem2+TIksul4KiT1UIiiDB9RpXb3o4H7UoQRWW
vSyK1SsG//j2uKQTBYFMK/OEJ1l7Qxy0glSvtU70DbCVEWzY/DFSvIm9ltp7UY602axdNIT0j2Bc
QRHA9rcOyPjkDvbUptT6gPelouE+T11/DP6ooeyPtWrbTybU3Kvup9NgPK2yIH/x3Oos9YhzeF3M
2yD1LJTfqt7bel8/Z8V6dMRyTpn0r1I3eb+8+O7mDPmdpn9N035fzBowO4UkwI3s5ti5KmTfsacL
x65wG1rg4QLZBUdE4ZhxHKiGplZ/1mHXHwL0VU8xh2M/yzzoaaM1n9I4+EunCs040dC3iEWTxRj9
megjF+1QV1y18WgPugLLAh1Y0zJmQ1TD2kqzjLOlwfTIhfxZOGq+27F5BbNqPQmU/QIq7r9nGQZZ
U2TlVodO8DkXRJUxjShsnWbqmA1bc2ycr47eEOxJ+41+GjZV6wMMXr8pJ8d8IaMHERbj8xMUAzCw
zDy7OPsytUkdakw864L1vYDy86Lhg1o/HsUJg8LHo4GWH/7cYWO1yJQTOzaeHxcrrlEMOqiYli91
o5tdl7lsLV2GlKo9USzm9zaf9VvMjt0lDUBTdnCq5XoCONDr6MSWy+wBGKAX3frUFM+DzPUtCR2L
uXEskehgyXfRDJyRGDmrxALRIIfIO+TRLHDScCJoB5P5rzZcSnc8ixlBp2VQDo3dgcNpcrKWakIN
HHu8On2VEI++YJB84DPWKAZAVMQiay/pRPU9MJ/fZ7CSt7ZCwU4Y0mKFcP4oLDa3nlK6Cn/Teoyf
HxfGttY+Wn4hpzC9m/53dLB8xlrYP9smnsSIjv0zqmVOl0tVlo7wVUpBHEKY5L9StLD02Jv0SWEm
WHOu/TWUsnrttW6DWg5GeBZ40MOk3OJtvNkoz5ys7xA1l+tZ9/6MTV6cTSesPojnophCsOreZcuL
WI0gHcrlJilT9czxKvzue+qxGg4U+oQlnrvK31TC5B7FgUBGHSMqBFehz+1mHDVMCw3Z3fQZLQgw
s83nNARf0E7IP7Ie3GCPcnADedU+jxX689RRnynuNt+M/tSomU81FYLd1M+Fjv/3UQf3ZXOFhswB
QOs8C/FWJdkoOXDp7k9sy8h2HVSn9N6CTT/qyUmNXoKa3kFoPLBK91V+ouY4MRLawoj1DqSy6N9i
jkriT2luNzESl4DKe0MG4bHPhunT0ovWb3KPcQfFRapBam5mfWLvR6c3Wx7Cc4zlRyxYBj//j05Q
+WoYvfrVRi0J2SQ/GSLXQKZvpAqHVaajB5imUrw6mJM2SduI7eNpbxQw1GrxAoYLHqLLNN2ORvdb
Vf1TbPbl+9BU9a7RXGTYdZu8Ru7002yEfW1SO1/hP7Ou+YS7qUBTsy9nJHvrrhyzTTrpF2bBOEOW
vqgqm+Z5AclwbuRrmh02z6MhsyNsIsBkscO3hK2273PezlzrzoY3ToAF6YXmWWv/1JPpm/pU3VtU
zd7cPLHcVXsAnuRmZBUvoMMCo81xtcsNeuM0onAsLyx4q+FABgwZF+JE53mY3fdEMy/dLPNfDdSs
0DK2IIH0O3W7uCOmQOavo7y2PCYKDoyB57pcZJDKS3+Kstv1iqJRN5k+uHU6n3uLoO15eVlzZzz1
7pLJh4QOOWxnbCtTfWMLwRlYhgeWHvcYMeZdh7PTv+j0bWpMvB8McRGwCCzyYZMYJ1os+WbGjXsb
qz8uIzAfTsjwQREAm9pxlLVzR97guFwyQYwyvgA4ii9uUDIp/e+52SUvNU2L/eNL/3398aiMWmYq
GlglLw+GLTAbG3eTPl//uzgNoG1HBr8TLWz3j69Hsh8ZEog/utGm2n6iCX0aUS+fJtkYh6CzxB0G
af/W/awNFII4CHBq1u1045VmWufq2YpVrX4KSJgjBcqLP3vwSOswstKDWCDvddvsMX3tdRJzbhBR
7HsQBBc2h+mzZxBKnSGAj5XeS5kg5THM38SQ4pPRO+vNSNjg46HZSwH663FeRZJvHbrR2ZbMbbnd
UM01Hi3DR1NC6XA/Jjwxd2Vq7XMa7MQ7fOruVzWJ3jcSuglCltkJKQUfBwkXsqdX97gM+ghnA4Et
L/gbbYGDV3bexVkuWq9X+npsjL98Li3SEYxSX//7FxzSu2bQMYL//+8G9zWDC5gpQ8jZuY3O/JuG
h3F4PHtcFMjoPdthxU5Tigo7FFquWo4nKepybZm4Lnucv8gHavNI2/y5SQPr6fGlxyUrI8HND27n
//yDE7RvQqqnugK97bZRdNFmM4S4kn24s+qOvd5bG17dmULL+Dskk/rCvUT3fw7lQdl5/jWts2V+
WVpSHJy6ulGs0hl2DOvemD2n71lY7yhm+IRpevUWO8V9rt1t2VXTj0F6zQarNoNteH0H2HTbCUfv
yzyU7NHBZG4f1XVSnFBJ+2Ucmsc2U+gd20xbZVMdCJyiLOn0qn5bbsQJzCjafTghk4Aj9xeO1WK8
q0voNmb9oev6QQuBZzWifIHI0vhmxTOQowy9ATUxQp+xjK2S2rqlCSFpuvl3lB+0/jmaGk6yy1pc
gNSXSJOtxEQwT26RaSCd1vT66CzuY0ZaHjrCbFlT0aiSBhbU0RfHCh1Lvk072OocVAEmSpBgncND
wwg611st+TaZBO8JUQN0x2Qc0co6ciCpygT3uUe56aKZY7iNoaMCpgiapTzpZnMLhhZJUxNVfjmh
rW65QcohWIiBSIJtzVxNyhtJo45NH7VkCmdhsafRpUP23j7LQDEMX/7DAuQnLYp042nur2Lpflod
onxG/H4nargdHAw3qqFmiyLOyEP4e6T/bVNn+viDmdIAKa77Ql1xXME0pr0XeE+TqRFNlbvuQZfp
IbZAljAArY6Zbe5cmCq+WysQJeOZHmb/lGNeI5xbrVQ1txhTHQMdYR5tZpujdYcczRMNQEwMLzL5
f5SdV3Lc2Jaup9JxnhvnwpuOPuchvU8aUaT4gpBICt57zOCO606sP2yqmCSrQtU3ogKFbQCSygT2
2mv9hgCKley755K2wQ+xBgoxUT/14RuWZPoslZX8OORAlT29bjc1dOS4gxZKAnLXV3pyPda8LgLq
ublOKmyiwDt6uG3d5FA16aHwqm5eE6fPRk1DBSNgjST/thhwP3SxySCmRmA3864aSXMOMq4Yud0g
qNKyyw9ymNpEM2Qs5X4WNNB4fQvYeZNtQ0VeZz1uHbpdSavMkJH1CfqCFz6kLgM1+nmdFI+yjIBE
3BYIvai5u3T1nBmkNiXlFFhRPvc9MKwmKOne1PRHSW7nrlOF82oMEQ9Wqm0CkmOTBTA0W+3Kp3Z7
Z/smvIuhIdcGdF2zAC0atXsFVpjk96QoOrrSBL1iRWMTtJKjztkWrXomBxOvKUbOJCT5t24WBNsW
t86SPc3CxmcAohfya2OMCMjg2t/8MpnXulYvu1G3NkG+8P0XF974jYvCZdfkwXZs0ArQbf7kGnrg
Lq3hKHihMosn2DdcGaOGPoUI7aJNrejQochYejXpUkhHxdAg9+JZPcKtlJ+HWZn1JeiJ6AZ1AypX
SfuMjN0jIhwDEopavcqL/tznkOQgiMaTjqUCMmsxWP03W/dRRowse0I572wjugOwpy9RPONd1BK4
dsYLm6ilqhrPJpiIBWarhDT9Sh8jZaW1VT0VSaOFySZ4pja5DpUsWcla6+7cAtBkjGAclT7kFpEg
pNQ3EsRpyV0kUTpONe8bDFVSjdkLtjn6yurU5qyBI7V01BLHvH6BcW58zXlRZo62Hkf3Pkwgi5YD
hUoDIuauD9RvkgWNLjONKy9QEkhzELAlX38JLIt/aV96dEiUrtK+2Vh+e52jKkxYHK+iEp7FTrGc
6OywQ8pH56Cw7X/U/Hod1qG1VHj3IhXF900vXiq7fXEjqpB4hjTz1sMTIx+KNdIC330r/dEb8SQE
Mgkjobo+90FzHfH702a2rClLAz1ZQC9tuUUM+H5kWW4xmVg21pec/MFZC1Hg91SkFlCxX6l+ph+C
wAU4XfYIqGAsxALAq0rNUbbR0PsqwGmbA4wIuY3jWZXhGYFDPYoe88rMf+Dgcwo0M79CWZ2cMUaV
oFIMhCLL6LmahH1M6ohkcZVioZQWEGxjW8tSs2s68zyk+iFXgMFTI7qyVXTKdWcMtrVqBhO8e+Ir
E3IgCgrSoD02eFPNohDot9wmNxgdwXl388e2AIcxFJBA3bEtsOFUMZ5M9R3qh4Cew32K9PiE5jn1
VnrlNHWAx6G3jwrlp0TqZ5l2+SbqYmlXDra7M3n0SOqM4wICf0dmpyTsyDqA3w1oZITXf0qIPyL9
5eyL2g7ApMv3fJPuiwDdQrBzKxsDRJI7isWjhuPZVOioKqVcZCooPj0DkSYZ6Ik0yTOaa2gVBvO0
8CBTKypyu1+rHEHZOGluo0JydrV7LkqY1vBE8MJNGlBIBhUMJ0JysO+sc1ygSDN4HRg43jsr7Uqq
WDvIMXk3pQNWUqUgT7ynbrVKireQDGHx++VBjlPnhEtRsMRzF+zFTePhAIGy+nFUedaUcgiPUi/9
7OP6nMM+W+cy9hFDp/zM0/SezAu4KDf6mTftXVqOD+WonjQfLjsUnVwH/kxEOCmdaujeOGyyI5SM
y+JbXyNN08jdQzGY1k6p4KZ19EOsRdcWr8vNqPDs+Nmwu3bGjEJ8LaebxOL5sOoNFfal1QXKnkfr
FkEfdhlxxSZrgFCAQhzg+XU4SN0uBBJmh6m5RX76YFrdyQT9vwOngC64G+wSp8ehwoNpUktFumuC
oFklKd+lCDZqP7DPcIvkFHXmCiLD8+jJV3WbnxUvU492Fe2K0tuYeBfe2xM8BJhODFw6eHScgF8q
kBYhY7ed66UkrXitg5lTSeHOMikIV73m4q883A3KALjUPxiWDDgx4x2salCUVB28CPrpknwDDw/u
OmzoTR+kPxx0fEKpsZZGncxlWSXbrGb12laJPAqpk+fu4IEvq41lA7v5qOfs31PkoMxSBS4CZKTN
khdShO2prcG26ngokMCaOxMdH5DlAn3W69HE/mK0wusWEpjbH8b6R5pjIpGY+qpK5DVezI+unD+n
Rg+aCVkEUu/oQijhKZX1aENBYRZJa0lqSPBKXrxU4V+sqbRct5L6FZW60M5+qCHG6H37lPcGyBoo
OSuStR1g5uHYlUjEWnH+E0bez1BLr2FDwUSgJrCxeyLCtnYo7ztBvlP6Mt8RM1FCPhbwX2a5g8KP
VuIvABDRWNnUKr7kvXqvoC4MlTstF2SXYxfh7TTK8KwMxhvAtTCoo3QTBQiT+q19HcaAop3MQZIJ
MYqlaneAwAwQZIbezOu83yYt2VlLwR/GJRC8KXVqB4qMnmW/iEJo5ZSurgMFOYSG9OncMLx9XVb6
tpPatVlZc7O0x0OZRKCrSsc8GznZ2/HsA5J9bjvpGgL4ssOO5q7mzVVOApSq+YWvdXUqgNmPMSq/
Zmuvup+1p9RLVUfUoQZFkoEUrlsn3+YqZBW99w9hlXEovLUFPXaEr3V0CK5mddTib5Gbq9JIEGiU
5O+2lyvnPHHlM/LdtS15GwcNyZ2SRivQVIQ+w/jVH1EYLfXoEcqPdKsrVb31ALvMete8rynbLSJX
uSGBYAJGM/ApRU12M1Q2cgpY4lg8JRsKtagb5yiTuFrfnRNYrUlSazu2y//pdxSG9GiSUKnTFbKW
3baAixp6uPoMMlkwNOYCSO0SCRGjA6iOTUzi5SeoftoXM8v3rYUaVq8tQPeoGnDeXjn3qR9u0sDa
spdeZbFDcYVS5saLcFHIxhszctnI6+Qch78xm1c+us2TH7I11URJyVEs1UD5bhp/58gH8MpCfg+C
djniNGM3COf4kW4tbRx1qH6BK7FYEQENeumy4p8adDMIgbSxb9XB+OFVeOkGGkUzkCdR0J9+756m
/snby9YMmR+gYGhtm5RgP/52SMWw9xlqfjuPdSMKe9T6vdi9bowV5EL+KSsrWBmJvEwifbhRtBpk
Q3CPNfGRZUdaVTmqemTfDlAHFKRZeJOkKpnlRNpg/yHfj/B44CLnf2NKpiuTj2EWD16WTjbj/Ks6
tmzaqmWZmixbpNE+/t5lZSL9EzdI74mCCTq00Qm+N/gzZzAP4LSSG15O36GSppuRCOsVE4NeDvpg
ko5zEOw5CtdGRx6uHFbSUJq7znaqXdm3S9BI0Rddjb54zpCsPHDDFK2aFW/xBrxjIt9AcZRvGohd
UoUG3QhZGxcLlBHkwkakMf7aykZ7aNKwg0tcqWg/GP7CqJEEhayEGKSOnUGWIS/g2sEBwHey97Kx
XxSwKAiUtGXjFtlV3SjVLf8AOsJdOEBIkzVvFebUwhUylLGcBvsA3cM5+DkD6mQX8Mru0aSpw4C3
ImptmwpZLjTk4D4VuW3z6RqoshXQ0Nlr1fs2RZkoCpSpwIvuZuY0SyTYeDeokbPzIASiOIukLfdQ
4Tmp0jrMtOo4mpm/1v3Bm/uxXq/A0xc7I5fQ4J8OoomM+tcQHOPq0hVj4b0id/YVrQbqYnVEGo1F
Aj+q6SpxvbjU8k18DPCN0d3RP5vToUihAKtqcxjLHApGxtZUQaZ7YQ8p5U3KTLwD1Keiq+wrAP+z
Ykomll5n35IdwtxDQexcZfcTtfWASDqHuEJ3ojFA5kNgO4nUV65ow1ZpgZJ4JDKWvZTGhOANViSB
SlYhg5srDqZi3oFH1tdwpcIlbJ4MpZXC2jiV9FSFbQIPGaUPnBqznWjqUXAeKMfYldzvxiS5aWqj
2JCrJY8qncYaX6xRU4+tAxQUBbEHhVhwO/gaiu1KHuJogMx+Xw3mtVrmQDdsnB6QnXAP4pAWMSIV
VoWsqe5Lh0TOiInlGucY4qzrssu1uwBBRQdT89sxTVUAhaO68IilFN+zHj1H7eBtIYGieXj0qD2l
prro5maAc01MxpsaJwj/gc/CGfUrNT9GtmOfazXTr6rhZEW6tDKa2tnZPYCCrqwRrtXMni21oe1w
o0HlPS+Hw1XPt/IAR7kE5YwH+CyrynpFCcRtZqMV6IeafZk0FUuhesU7gcNksSUDM+57yUtPGIoV
lA/LF0RHMeC0khpORj5Xi07Z9ZoDl1QdpBuyJZRFyYbOSVGGJKqxU0gLpZ9H03NST08HftGeGW9w
8svu2zyNZh7lLa1M8hsdWUF0MkasFCYhASpKzsGAALHseJ3jqFWgjI/HGMK68oOtIHyhtyr0LHSs
r2IPtkCWZtbCN6c9TIAxeFFZANnGpJpbVl/uVOi2M5wXqqRCXba0IVKH4Csoxwa7wfaeK1YI0CnD
YRx1kLxo1atqgVGGmW1rOyy3qpMTmpP92khDUJ0Ct4JLmoEkcwuHisnUF/K+wb8M6klZ2WxVCKFB
gNpFwecqaXtLck4YzUX8trl/AEPx5BpRTzH7SNCgH1zdAL4ap9+owxt7y+081I5KCIFRlSxLHUrk
wN7TnWxMtVxneyKn1TLAhWvdJykADEl5AU0xPPiTXLqTJTragh0FHDSCK6OHagwaPAFKBc7Tdvyf
sHbVDXXLfJugIrnoeN3Mq0FC07OT86tQG70NlNm9FTvVWQtKg2A1j+4an0dEqneZnsQHwIXhqq1s
+SRZpDns0ol3mgWKV8+6owYLHEqqhqlLFqJsM+wiOwy/NZOA8xA1FjYGClkN8A7Q0cFyqG7zQ/CA
cCkdZ6F0j91Aj0bVzh4ABaEfazRfQfvuSbg5GyfprXUg1z9bv02ug7gvTqkiW7Na05oTCEZ9OdRa
cDC6aNi0avsta8l8tB1k4d7qFwnEzME1q/sqfQh0ILuexh6j7OKM+AQFzLg91UYzVVekbA1doz3b
prNzfeUYYKFydl1d2g6pXWIo4s9kVyN2QDXrRCxFRW5k16F0qQT/rWxXSdZM/6BTqVKDmCZhpkD+
33zO0RY6hB2qUbXndbtyOuhk0OZNqxpL1ExYQa1C2VBsS76MqHNvLDYceAMRKmou0kyxisYQ0pjb
AH+MhUS64IfUbpDYSffkaop1Yrjj3BtAK5HjB2mdJEedf4X7pHMRNHXdfkehVn21qf0/T/1/eS/Z
L9/jShhKP2X5UAYkDj81//0lS/jvv6dr3uZ8vOLfx+CpzKrsZ/3bWeuX7PQ9eak+T/pwZ376r99u
8b3+/qEB+y6oh2sSjsPNS9XE9R9G2NPM/+3gf7yIu3wZ8pd//eMpa1LUhm5ePJ6q94beFOjfxXvT
/X9dN/0B//rH//u/9fe6knCKr/501asPuGSa/3QsWSM8JYZSbMv4xy8fcKLVf+qOjsykBb0PrKvz
ZgNuKXh9Q7owNdVWVK4AA1j7//qHYv/T0VRDcRxFtSbtUOv/xwNc+xiaGrqNd5WmW5ammY4u0/4Y
4nWwugLKvNFmcEt5kvdT5n0LRx2EXbRN+VtuunHSaB7K5Klroqs21suvlxmupI/LvgHK2XluvhtU
cvNB38fZ3PfHH9CivYMoaCA4Wey6aVQ0xcFDtBp0tUcgKfu3l+vTzogQdVKUH3K3f/fJ/PoGv3fu
Vj9GtNOfq8uabWEcoRPVWeY0/m6fgNRnMiCr4m3qBqYyLGy8HFq0RJpYcY5Tqa4uyupcTgdReRH9
7QAL2YjBsUcmREWQI8Muky34356qrQdq/P5S84AMv2tfxkVN2y7nv/9LtE/BuW7afC1kx1Q01TId
zVY/fXIx9gCp0kXGS6FlRyOVgXehtbLI/RH40AR2Zk1XWeFLqLTTqGxLIB6mUYEFE6MUrn6N/tW1
l8l/da3ifMffwV94bV7sxcGO4wLpvbc2VWtkaKfDp77QG/M/JkrVwcQgdyMQX5dDPLkLX5qBTvk+
i2AAOdq9l8cJ8ufsvmFzaffFkBJFdL61Rt9Mv1etGnHSGv3ofpyRMVhmEH2oo3XDo5FjUlQrzj2M
KzDPWN65aOqP+kJUSYeJ/CTOBCQ8dT1qJJc2u21t17YhwpMI66BzB/ygZHVYCO5Xj4JEAYf/D2Kc
bzZnCWfzHwg8h5sBoyQAzcR7Iujz3Z4qmEzm/NOAaIqDiBCjPJJQ0JyCxXzjTNhaMRYD6wCx0SPU
5w0tea0RRY+K9chDFBCvas7GHtmg0gFwnStrBAGqr45cSFcgTbFwlvxs1k/u6e10QLuDg1UMGEoB
vKCE5qGQrCc4L+QFTE6trk8KxrgnwbhQMqQh1Nb1XkHOvpd3Ry+v7ooEyKDssyW7iUgQ7xCAETvu
ZiLf8HeA0wqC4LVPDEwvuZkTYBMomuaoeje/u0jcKDbajVZm2bbrJ9tPI2iIiu3o/UH05UjwvBsQ
fa2e3/36zDHXGEKYBkoXn0sNw1bXhQsCdlwh32LiKI4v2KztqokB19WYRtTaXoHUvMutrt3YShFg
Kx6aYKxGhLZ6G4MQKfLvIzRKJthJu8/TAmQ1ykrzsKtQTprOSLD+OqugRb72Xc4sTVXhhfrmEvOe
AEJvamDG51KDFO0OssQaWpG3aRUKWbyhqUphZ39r9eTRQLEXG6+X4edUaGG0EGme/b5b1oWfPCKk
oCx8AI9HA6u/gwccG6DsQIKmQW791YuZ7T/2lo6Ltm2sZifYtph0WGV2GqZDYbHFAU2Tg9hmoLQH
CkhiWPIR/obk8GQ1/bFw40eArGgk504h7aZmmvJyRUZhlHYUAB95PPmD3pqUCMrratwiKZHsR6Mm
mhTorjCNqTjX7AbBYY8YvkyQr9fxsFJ+mBRFN1ZiBEvohyYxlRSiKSY9SXXSYyNPtJn0qGWg9DZ+
BT2ET2sReHaKAjCFRcXIIbka0XDljEb/ekiR7u9BB7/r8SgVkLofAZ8xtYd31YNCQyUF5RSckdWZ
Oi2IAVF8Hzb9PfioEx4N62hiB4gDbz13b0zUEtHEAZuXyaXNB3h2Rxy2rFIJDzWKOUe/BCFFnDA+
eC7af1Mc6QfjLbKzwT26pB0GGjAas7FMjoHj/JrapuOBinN2//vVRVE0FsJL6kc3HTIOumOYOkos
RBryp4XSUhJKt6Zvv0RmEG8DJ0K6HWpwzq7TzHZ1BMqESjynn9ufp75r/+n087XVABBIqnsdcuso
3zWFd0OBHc/1IAjvAG66CZr8bja4S6RmNRR2OIAUgHcvQU9M4/q1H0Vbnx3UNIpCDTqEEkg0Me9y
2dsVl35DHbHkE1f8/c8o0vJYpF16OwB9Av+ZddeBWpYHLOSoZZt1/t2L2h2QJe8rVOFgiy8xSa7S
zr+3+zrwou8YO1HUDjIbLRZwy5KUbBNURLuxvu3ZNF9JoP+Q+WkA4FvNw2DAGhpNU18qVt08pG0B
U6Os/HNigPjHCwNY7SSe7ODq/Ni61TBPZLk/tCkg0ARpEWvqr2D2LeUE+5YiMFKqkuiHTP2NE1qr
oQ7VNSQw/1Gpz93QWw/ukLJLakp9Kbq9Vt/WYR7ceQ4btZpi8IJdbPCoweb7m2+f/TEq5dtHQMob
D9iORoTDV/FjmDaGml2Zshk8h0qk4RLH0hXK0fioy6NJxKYSM+SudtOMNks55E05dqgAe3V1GKtB
u0Fs/H7ggV3BaUeLDrGOg8CMJxNhS5yJPglz4yhlK/ypX8zoG/RZyA5x7WU4NIurUqMG9Ve3E30y
JI/cb64tQ88IjJvuINeJMbElwmUCo+uhNsMzpFvz2XCNq8LU5XsxVYWJ+Dq1HdV3UzMrtp4zSbsK
80S5Z6MNQwJcx6L0ofGg16JLY55e2fg+8UiuulBnuzqdybEONdFr/F9nH0c/z5NQ6uyjjCs+zsvs
StmpJRK3UOYBeA7j+4OTK9sQ3Nn2U/9lbuTm8kE0TYP0dZ+4myDCkGl2mXK5VvQZWXpWO9wfxaVi
UPR/vixxZGw2qcX1WUTVOR6+sHhSELOV8sEc0AEKarv74eX1EcMcnFHDiI0JqWWY+wHbcjSDbhTE
hpCVT++UsA/P6sSme2tBdiCzFxR3apuEZwHJm8ZES2Wlusz8X103Tj/h7S6XnwdT/fWnv41dft40
dmm9/WZGGlvbKA8aRJVgsdowcvGGVCkIT/wR0SfOLodIDHgxcm9K/2veX032e9fd/P5JtqyPywib
Xk3TyZ9opqI7027144Pc+4Gk+qUmPQehfFuDe7u2LaQmweC1c/FEExI8NalmXxP6BMfird+mv3rr
b0eoYVmhDlMI8dTjfvFuvujXPOspdr8HpXPj1ABOUTIilSaI0eJL9Ho29aGgUCwRUECAzoeJTXKP
L7UYFgfxbRNnYiKrI+qLms4dRefrzW0FGDLkKZDeGTTkIo5y6KxOCtS5NG6xB5DXvowgmWjKwB+A
mON2NA0C2zFuNURw2Scn2T4wHkf0D+HYG1gh1NW5U7t8jr118lQYPhhAs39MCJOXlxmm8QzWGckV
c8u2/o1K8tbOtb+JBkR9KnurA+nTpzhlKQD8yKoDOv/Tp5ijl2fxDrKfKS0DqgNbWKhLsYvMFLTP
VOmLaETRpqPM8CUPzOw2GL4jKr93q9A7mmZJVPjWzF2ZqDDEbUeMOiTqrx0PqTjWG2PEUE7Dd2dT
5bKKigdn2tQnzkTfZTTDoHt9mSfOuqC7UVKM1TvLYQ+iY0sg9vRiOy8OYgDoKaJGE3VJHMQU0O5E
p9NALnb7Ig2gTJ3iNpeJTjQ4s98/KeafnxSLzaFug25EHos9/ccnxTPaAEM1X3s2UrhFlVCmeTuY
VcA3FbCEcqinwqWZe0utDmC7vHUVKR9MjPfDcgwMnTJtpMOgQ+dS86ujPokTqdNB9AehDnhtQOn1
04AY7RHDrzGqX77mSMiKW/EJem24CNTkgdKWsjUyA5g5ag1nbTqb+oG/DkDep7kRiJOz3uAURQ7/
blQz58qygr2olmjYNlxNY0CG3o1VU0vXuy8Z38tlpkrFturycC/Owm74dQb++dfZZfRy5nVWuI/U
qlz//rNRRPn44wNgI4sNPtOWHfJ4uvzxw/Et343DQS6fozodK31pobBVQn45xhAmc6lvt6L12mUh
WAI9oxkWnobgavzanmaL8TAKBrQYqUGlNtZiKDm268HJ3t1GDIi5ganqizpDXEyQewXNd+L7Uv1X
vBkJkqG2+L+nXfVqOvnmAWyI61S+lf0RJFmGv2qRy+FWDdJia4MxOUYsmkvwluWtlqRU+jEZfJzu
6EcWUorlQXe9COy6X651KcdHpCuSJ12W10iQDQ9Bm7jLUbK6nRKb7pWYEZdmd4on6eyLmlKvN4DL
xXe2KyArG5oXv3LyxchlYga3eaHh5DxPO626dnrcPorev9ULx79VuwaDGgdGr+h7m1H3+O0quGjh
2FReG6OPc7brBotqaoo+JLISKuvEfnAE2HF6b23BZBETRZ/kII+MozcyChPF5XIvEMu8olK8IZSK
ggjui0vAZump8Xr2w9OZNUmXADVFpAus5Kd+MUMMTleKqZeLjOnKcrry7bZihugX01TwAuK2ouvT
5R9vWyFQ8Ptvu/0RS8Hb3lBN3HoMlAhMXvkiZfwuR1qbCBShVuI+RUO6QJkJTf9mxE98pCoP3J5C
umjiNYfOdBmC0xvZCM7E8KeJIfKk1vx1upiEkeivG12mi1uKprilnRvnWNWSVTDJygS6lquz2o0R
ftmLnrHTUJsR3VY+YX4pGwKFrAp1dhkn3d7MMDyM1qMSoIYjhn/dRSGLNCtLFP4yb5mXdgN6WmrK
gxJmmK+JU3EAsYeSpLcUDbnTy8O7yZdpwzTiy7aDo8AyyGFuo8VD1+sprrEsQJbmrmCJZ8cqnWxH
idlnFrm3o+gTB4PMQj8Tp3ZnHXJ5KLemX/u/+i4TfaiQr3cQfU5uOLvffwEsig7v9/4W2QC4brJu
KBZ1Bu1zkrxBT7GUi7H/AbCVTQ3QXwC4pt4bR9an60zovIFm+Kmhfo7gpNzekq6qNhSzurloikOb
f0GHoLgRDTUomgVlCHclmr6CfIkXGtei1bhpe9vCu4ziotmrrZSfyCnpr/v7AZUzdCalvdi7v+7R
Y0qcK7+Fdn6Zp4ndO6r/0AWMhRTvxOKTOEQIUR7LC7HeZB+bDkzmRW3lqwlVdNTi7LacojNxyKPk
CttODF6nLhfg9DLWLEzXJt0Zcu/mZX6mDLALWJgp8gGIEmcJUgRfUDw9CHEh0Y8ekL5zatf+Utv5
536tk1kGQqgY4No89+9WMP1TPoeH2pF1dtSkdFh0NPvTCuY5Y2g4eS39iKpoWZOOAhBQ2hTTkftf
iGX/Eh7YrdOf7EfREaRoHM1EmDAkGjpiIxgaMV/0ibMxGPtT+8TiMN11Cjxe7/Xx/q8/NAitn5DW
T9Anq+tkOrTWjS/rxdVrGDjFgmRVLj2enURXeXjQG0R5ea6u8Zc0bh0JHR4cfmEWuY5xm45muDcL
nKnEaK/0xu10ge7yahddJNG5AO8yRHYmlTHY8JITNRg72tlGNL2Er6gaK9lGnkZ9949RUUy5jIpi
ihiVp8mfrlXAQtxlSZdsx7wHTqkmV77sp68HuKTPYx4pW9ElBhucf7ehWv5MlCq9imXEu3v0iPhL
UMptVhO2EZGN5ClssRXHw9Y4F4Pc7K3KgG9fud5jBZgNOW3tAaj8woNQuHb7BimEHAPYttD8W4Tx
AWXU0ll0IaaRsTfJ/UUHAX9bNlhzOnWDmbYUtHNjIuEXOhAUazrDHgBRWxPN/8tAD0H7WIABEdMu
/eImTY2AwGWA9O8402SJmDBw4VaDACBhNamqA7G6kiXzqea5ehiwYF5ZijEgq5MPD26Tnc3G7m4i
3/+btU0xpqrY+0hOgUqtA2dD207XdPKbHyM5G7sHcJ1m9gOtMnuRum65rRPcLvoB8UPwiz0CTmV/
FGcAjaqtWVYn9nOVsROTp+ZUZR+wBLqJ5dg6OlmQbJDb8He11CVHKxzNJQIK/S0rizNDpzT5jqb/
PmpQNkEQHoBZizSwhcciNB3jpJITxJYccbBQtgfqSkQkxSgjrmHGQ3oFEQTDTdwEKV0ClQW89qIi
ILpIB/SjUJwtUcb742D6QXVARYUs2Ftfi8OqrGBMbalAeB3Cu/oma01EP8pNovYabo0+qjy5bmyN
WNLuYWEdXNAwN+iudzdh7e55XqKvuXW2JnULfpXoIM7EwQbWhylOiwBOFSsb0Vc62GCqqievX7fN
FJ6+xHnlri8bbbE3vzTdKbck9t1vc0WXmGFKWA8Ybb2tgO/sL4dxEjdJEP8D0Yo5BE6/kBrfpry2
LZ9XNQC3rRF2+nk0gaSlCd6JU0t01byi9nLdH0WLL+Sv/jaTg9UASX5+6RNTqOE8Ks2APy453vJH
qGFG2tU9et6pyfYrH7xviZZqc3KXwz4bkvRegQ4s+jNcE8GdheGSzJz/TctwDUvAtJ71BIkiRa/v
zKnfIEGyivDaXqeSBSZJRdUMOnTRK8O+7TvzNtWyAA9zWCMkrKA5iIbIH+mYJk4jooH7Eqna9t00
L1gVIfqDv48WNBkswqdHihiBkroFUlQ2THN65N7Fi73WpbmTjtqPxOd5sXTZPogDLGncmQe8qy59
OnRboMUkwl/npMi5HXjyjLerxNxPTTHfkCnDx8DoV1ZR3/oSlXihHCUOgzG5erBsXbrMoJJh/yEH
XExwOjHga2a0MmUISqJP6yJlYRROsQIJ20O1r5KtArv5S2FK8tLUMG4QzXzUyw2QdxRyptFwQKhX
yfBQFc0GI91zK+tH0cJEJ/viGa8Xip7EbDduGFpXnhM8hXKS7hOTpHOj40QtSmDDtAH51AdrgZXr
47xLnwR/bfZaa/t0XaPZw94A7zUbJe9bEyXR16rFiFRRfUKrwXOP5ogTV2xE8jcky7dIvpvPH6ei
ANDs9WmqUbR4FfV9t7ZL36Ly0vonezqg3JvB+/PnfjCpBgPeg985DYh2Z/cnshT6VkIIRUb3jzlO
a/inUgKcr/loDL67Dis6ax3b4AAK6BxnbawfR8uRv4YIq+0RNYrnogk4U19baPcvRbNS42Cp2Z27
fp2Mh/IcXfJyL5qeVDxYht+ccTDCtQRnPxDaLw0eUzPd0IxbfN2CY24qDyKaE13U5vbsb4OzlTnW
wYv0Gx1EHqqJ02ZPQfZilivkki47tcu2TIyq8ExXn/Zrkitn2x6Nl50zurx9aoBkyNHoW7+H/hyq
qOjnqPVo08FL8oqCIWdjhmhWlaNw/NYlzsQ0MUM0xUGurWrvukq1puqOb6bXIAPjIuyYwVZ8MDMc
1xFUG48R8JqvznD2rTZ4kF1E1fAUSueiqToJykGmjKXCNIqyPrBlxb0Jy/CbW5nfEQW0Fp4JqMzx
s8l2AyOBuB0eRT8c0n4HI+Iv+y1eUTuMKEeYPZRDe9PBxGFqipqoqIaKgUvZ9NLXjPUmHyEsV7J2
dGU/Q6gikil607wcnLemK6PAYBR6gKELUzxyH8Pr7LJQwyOcNjcvtGPohMXS6/V0qY2afYQKg0BG
1xWwEnUEtn0TdTcyk3d54/KwB8U3PZKwdlbxQUVxIv9WqPoxYGXHbgYDV3E5CKo/XZ400kL0s2XQ
l0YQHoLClt7BH7QM7HGYWNpOwB+IBJRzhZ6ZaA2pBYllZLdkNx4qyUha9y58TaEh6lNshDYolcsW
V50r0Wdgd3NWrTtMqT9MS42HCE08SDa55FzDLRhJ7iFxjuD9IoL1tBLaZ7JTuNNgMWEfwMSef79C
KMaUH34fdEHNsMG2mUDNDNNgC/JxhbAgcBZt2ubQU+EZJcRfe7mdNKW0QOH4em66iI20Vo43vI82
iSGGXieIoddDaeTrsINWQPGzWLcJIHIRgedTE/p+vBTxuYv4yjqDgrYU0bvZZr9GAZBn1yj7rAR+
QeAZxFlTNXclRqHbS/8FCtH9MSjmC0zEZZojd3fhWN1kajob4dDfwe9ALioZH1Ql5pkKEokUVzk8
OLjwzhxyvFgjdK/TJNQv8OCT1LkIeIgu5JVrKOh0TiGR6LtEQp8qGpfJn8KpT83LnVmnsOp5u7MI
r9S+PdRwwc5OX59EXTIJumtFirp7vTSKJWLU6HxKkXOQvAHtYuxeHiqtPAUVCf5GgOhSr/ZuXNbS
mYJ/xlk3iH07Vd6xag8PWmUkm2rAwFY0xTQVKBOkU7xuMnfA8phCyNXluwys9a7Ne3n3+mWG19pv
tIQNkZgiDvX0xffN7K7psHC+9F/minu+PjSSkb3eL8ygelajj7n6GKNbGIGL6XEbWArajzioSfA4
JvqwFy0cr+wrjBBFQ1zjWy5UTjRkActAFfqr+/RpJP9NiIVY6Z8eIGQU2MIDMtKmtNynXUvUgxJ3
/Sx/rH012ZGX84+x7njH/6HsvJbjxrl2fUWsYiZ42jlKrSz5hGXZMnPOvPr/IdpjeTyzv6l9YBYX
AFJyqwkCa70BoBKsCzYf0OctnCFk4791y46msN5q9HSPMuHSuLctOtj3MogBtSOELoKtDJWh1c7w
EO+vyZ44Vj/K3EGIrxJwzDQrXHrDYPWryG39lVEWCLMBiN+VUfsSsvVZ5/h9r5ppcm8ts4eI207G
i8jM6CDbpNQbZFFqcV65ldGEZ9eMtQPb1CMBiUNdXiNj4CG5JIIJrg4ZolRnm6rGNooIc87Jy9vg
jkL20s79/kGOqEz0+fMMVwYZlrCVD/2cFZChZiBsVsZhv03MKTsVuB42rJaQ2hvHm6lsyDNqAbpY
fouHDT5rGR4rc1etqF/cQpiYAvqgrn0/2OVjhoIdHkH46tUdCk6Jdu/HY7eCXqHdR3Nb7gn9rMhl
uxNrLu/IkFJ6ElysQKdsMh+gNte3sp1N30VGU6iuqWO7R4FJ82VSujc5ddRozm66Qkm3WtX7x7aJ
7H2QeXdNMtRnCVlr9CzeB3igL1DYCh7kQUm9uzh26rOMPkdIyJu86tc95AiM7MeFwRO/+JwX5WSn
a3VwbrzvfzTL0On04ExeQwafU6acH2Wf137/nCzlWWmeu1pU9s38sirwzkX5iu0z+0bAMJHVn1UN
QQFfJAPJoSDkQ7Wi5zZAeTptyvxrmTYXNzG9H3aDX9Zog4JAECYHQfi9brQvGZ5Rb35so8BIweNQ
6GyoIWg4Z2lZIdVzQ6vOATfHdzgEGrPQCJqgsiMTD3bAGrBTlXkDPuD1k3X4nXzmcYYs2eQw4fkW
3An0er79Okn86NqCINhnV6M5t0rQxUcbCZizEtRofvUVeajWUiq2IjS6GgjOVdl4xSbrnfAujCzr
UKANh6VKoybLGlcXFMVidyMXB8w+1V00Yu4jMF6ZrNPn/OfwaWxY76XL69TX1fdNIJS1owGz7MM4
eWT8q+aZ7Xsb2hDYNIo9lunWBwdHzDXmMuUXJ8W3ZB6Rt1q4aqoqPqdt66CHhM8tPCx9r4icl65w
LWQmM/tYzQcZfh6qUoVakWB7Og+Th9aOkWCEdTA9a1Xdbkl4r0lCB7gORyaKP4ZxwQkRl+thcrad
g5DeIhdRtwlKW13KbnMeGA5BxM7Dp5BZRlsRwm83OsPdRmhOH9CvzE5J3GibFiWFu840TdgxnvNS
Ota3YbKyjyI2cBwFxreY/HGnlNXwHitgKfS29lY4yYL/QuHtIccSz9V1+y6pRYnGUhtiGhvHG9lp
hI1z6ykuVCg6ZRNuMBhfkL3ay1BRk/5oIWa3SPsYHhUI+qckQsJ8KqEZFRZ43E1Zq+k6TCmHBAnF
FdW0qaHIU9koD/HcfT1TEVVe4D7xc7hslCHTrY3byqAcYg9CMw5NVXgIwugVtT33FjK9iwoSZ6gf
Kkv82EeE2Qj7OB92Hi6+iEBPeKp7IdPKTDCCecJOxnkpOt07+gPG6xkpnjI1o+kZfyR19huM7uXB
V54gUXoXKQPc4Mp11Mbqy2e/UZli3UMGhwnINbpafxX5ELFQcPpx2CYjOiaQZL42VmojMqLnp7BX
HYRNRzQaZ3zlv4wofBWv4sJ8Ndie3WM5ujHmPIiMIgs65K9o7mOlYVz7cpzCPqO5b7Tt+COlmHFM
8ja6tGDmrs9bmZAhHqgIXJfrEnic1d3RMwHseUV6MyLh8WyJGoPaqXv0lLq7V7VsnyS58owyynAq
jQRFxHlUVPTONiqxz5S9SRRg31QXoIsLIATy1nqeJBcNZp98uuWhQ+MK9j50DBlGPqyqxo8x9o2F
cRogwLepMyX8ZcJkjd3yQEVX1PfyQL30ZkBCZd149a0lgSsVzEh24Q2Z3nnxd21EnDbfdjgWYGQW
8QqzFfZmepyh2doh0jEp/W0U7GXLZ/Pn0ECz0ovsSFJtmIeqMOC2XQGpZRfmqr6mVoTklW0nHzXg
Mi33PpxUhKSTm+YJ7RQg+1o7oTmoaXDnFkO7ZJGIWdsM8jGSEIfAqUO01KkOnY9j9692tL2iM9J6
78hRzi4JAW50hvsoMy25QJE77PGXlmkaz3nVOmTTZKSTBF12bZkfZNj5jbuiEJdsZRgaNhowoaOv
5N3ssRoPKO3iGyc8bGq1HKal7lIr9irrpJqk4StHs9G8boJ3nr27Tov9J9PgBVboKRJCYV6ex7kc
wm56W1dK+N1JjBQNzKR9QJtV2bbBiF8jCiv3CaItCzkkQgYXjJr6JUG3YIVrNOA1hH3+oxZk/sti
0lEdB6lIk6+PIbn0v+XrDHCdvuYWyZcQU3K7K9uLZiCoGDd6fCjqGP0p6n6w0GmD+aox6WO3IEPZ
MRnIvP79qgGS84juvPKATsIim5ZicFOc7xGj+esEbEV6hxowBmCYLVL+NJr6KA9eapWzGNTXCVnH
Y4bEUbHQHb0+qvNBDpEhvmtcJ08/L/7tGnmfYaze/mP3KsEd+W/oJ93hPQRtCxw0yNR/fF51pdZB
nxr9m95l6Sb10RORAuLavKiQZ0WQ8FqHsXiPO0q0l21SaLwvLTqoA6BvBIvvqj7e4vl4TnUDd6rO
YQuU+2xGbe32jzMMQPRr2/Dr7P9/XK9Xm8bCsUAWtSwAwYvAJLEmt8Uy9M0oPso9tAxjc4h+C2Xv
5+DPaxv09iFF/23wZ+jXFT8owfBXHTTnJPI8vxVjvEtndIc8kK83lqlrGFsSsMEDRpbZrQ092oTf
/17F2PiCUW7u4GnouwJ1zV0gzJh9gWGgBN7Z32MPMvNYfbfjFt9Y1EgPhcaUbBc1pqhDkr36I1O+
EgwaIpGE2eA8KrmT3WU6RWnQeTeGa6SvKJDUu0BpoRrIMJqmhd17SKJE3fhsZB+YZ2avfZJlR8PE
aU3eC6YBhGSh1lg90DuaqLmgdAJgVB3YTvAbyJupaehv5G9wDU33MRdddte6WXlfd9ZN6qM4bllR
uG8B1q2qwbEoaRTeJYxmjGxchu88HG+hyI0HQ42MvR1qwaa2ouqLcN6lQPMfF3qt9vK/v/+6PZeG
f//+G45t64hW6Jau6nB6/8jeTAazpuLa6bM9sOx4NjWBJg1K0uPGR06oa3HPsA0carryLvB9cysj
2U5lzZFeysjwz+Ng05B5hzS/w70w3Y92xB4vMHMcj3XsdxxvqvdGZw33JTaEl9xul36VjPeyKZtl
pzsla1YylB2m7j7YVQtgcL7IgZxzqoPpSUbyMHhaAbmLrEoH5HeNbr2/caba2eatB28xAirJIhM/
YrVJThaV65chpIQt0vEJJJ2/LyOMjwP0dpsZDoWYkOmIlXyyr4+8fJTDJt+aZnX0WxWJMl5L28hF
lFVKscpDEZv6wkys5LcOqdsqr3DmK+S4rLDfNWO2UXAL+HGd31KccvH3an6dVbJHxgAehMCdyfk2
FC6A73kgRiA3jWpf/sgDyPCzLRxnC23zJFukVPhnygB3x5Iqm2cuAoHRJgwQ5Rltji8mc/+tjNrm
NjFz8ZTqXnqnOsEtZSflWW9nRzGcb5cV5OpnSErh1ibVWvca7zgIOKhekjy6q/mDYFxqIU3NAY2J
fOEWUYkDFmFa4HjTpOPWi3CjxaezPSr5iKV7ooti8RnLs88xYh4tQ7Z9NwFJZr3Tht11ExeQvMDJ
p3iSNXdZZZdnZtCWiyF3QZqPCHfgFlT/Ns7KYYDVqDqwPNDQ7w4tCxEhVlDGHMqD2vjWbWYWdzOi
9zBWFrI9De5xZxw2F38Mi8pmXFzZcerk4XkwO53KQzZU8Y0YLzIgG0jamczyc97qyC5PPdrisscJ
5+KTqZG2nS91+TIdRROdmXGi+6F2FjitJxcZFXacUr8I59koupeHNKHENcGvuprPyTZUPFnLo5GQ
xh06M9X4vfY64ym2CyGjq6OiMv0WUXO7Rleji9j7ra+DFIXNg4qIbWFPB1TI1YM8a/phup7JNniY
xkLtEwD6LZ4UjiWKg5FrHuU2p80gGstzLDDibRohL4WAn74X5Tjuh7RNTrrw4OMpo3fT9um0Vih1
3udpgWlCFjRPmVU6C6+nbjF04UfEfvKblWl8nQeUCqMwQlMiZNNRV9XCiX0MuMakPaVIuL3bQf3D
sxvxmrm5uzALLX3KYYmtPAEZ6X9PqP9g7qI5JFQ2j0yqTKZ0/4HFiW0MN3oELJ6CxlMX8tXbF20J
QzBKDjJ9PSgwVQsVrQ756pW9aVj/7FW15Gfv57WyV7eGfavnxd2/XS9vJy8IdBDGVlXp4zErB/Bd
yHQt/mAE2C2QezbDaPFdk1gicvsT9hT1kv1y/1TgTr70Xbt/Mtm0t4BdFUW/Nc2weJlEOB0GB1M0
GZIpVNfCN0YmSXpt3wFKXzbleWq0/MWyMEgYy2TbWo279pvA3sH9KRFo0+2ndrLu5UZwbKZgIQA8
P0S9Zc2aO+XWR7HxSemM+xCq1M63AnNnDOVBrfPszVKA5ocsc8+mkenHwEV2wUW65Tmt7WeZ5f41
NK2zn0OdztOuQ4U7vOR9oSAnpDtnU8BDXmkJ3ClMk4+NG7Cma0dfnHVKsGej6cW7niJvxUP5rhrl
x6wp+mYUaH2igzW9wFqDEmnb3dPgQMJIXb19SKJsXJUtSQpVabq1KAOkizOl2wAMDm68qlC3Q2s2
WM6Zzk5XBvfgCic9oCQ/7J2+V7EIxNNktCEDusgIbtuhcG6KyFLWthiniw4smBJg395nUZ6giiea
x7rS2cvrWf/MxIVMZzpor6GD6l5d9MoXZ5pe+Z9U31gAnLH6cT6sPt2YbY7PIkUbFOb473RmltyO
+VjeZUX5PkSG9qb5JuLivlYe4hoipJb0C9meDo2zrQBCbQbfUd8CH7vURASPfYspB9ICkztGuwLq
NEwprBsoasXfzLJdSMvPsRSIbtgtIqBe4m90C32VpswwYPWtdJ2opf+CQuBz707th4KKfNta5sbO
I303sqdZ5gaWlWnuGRujVbujA5qVCRFP0RbPw4c6jZguAyN9t8ppoxVVc4zzMFk6cSGOFP6d60GG
NqJhrEEQlpIdmoOa6kKeqmnEqRx0PXXny41mynCQ+O02crAIZ/10NU/2Ov6nq6FXK6yCQ/3Q2hmK
60DcHkHHZbxwzOzDCPD/CqZvGfvE5VBl6p1eTtkOKwexMxVfvygBagJ+6ZTvtY9363wNxg4/Wl3N
n4rUjDctX70jngX9GeFaBwhvMJCOrlRei1F6YDZ8COcFCphAEtFAc25le9VOD59Nn+1UJR9k1Hs6
EghJWF/v8f9skzeRP2HoktcU12X0joS1gmbiP7ZdWd80qbjo+JA+yibbag4Im4236twk3CqFQBmq
W9kZWQIf4YhigAxdfSQfZ29NR43qZY2MGPS6GwPv1Fu7UZqHBlNXP4lJY2kdkniaZay7OasFdTpa
dDpqNyUiMg966/82rB2B5aXuixE7464gTZe6PShevRTVabDAcMqDDNN45O9nWRkumbZxQX7Zv0Th
AWou+UrZhF/7F0N1m59tk82DDgygxEiQC1hlFP+laaH/gdcVEEYEkEBKqzycmqb+AcApDYwW8yjT
n6h/UozZMNcWh34SW5u8250U65pcdwtt82c0931Gc58c2aS6/jT8beQ/r5MjpZvAr5/w67owVqpt
j43Lwus8yike3jw3NgrRdQd2eLYllS3yMAKK2iKvjRTB3ztqjLL210SxEKm6crHwCWILJsNccuMB
z2+sytvJSB7MOrS2TBQIrVpBH4PEFeiDuWLcBhmGH+CW4AC27q2D7dshNKK7MIvcW9kkz5SQck3r
TwpvjL86yG5VG/ymx5sIhXYTMZ2LP69Qx7REkzxWSmAnmfWAnbR6ZP0QL8ZUf6/I8z6GmviYGj14
qrSu34yZpx00L7ZuTNPAFiXx632R9+6abBTsrca6d4q0eIiLbCs1s5B6jE5WS25QhgN4RWYtq9lU
Q1a8jJMe4g92QH6xvVGSLF2Rk9LB389GE1qP7Z5f4ZeACwUqXcqepUSz7lJIsNtxmr5CEsR5DXm2
NZlp8dQW+r1BsfVb2lFCGXIoIUCD8JYyqKT/ywiymzkGjZq+hciDlVXRUNTQUR5iD1ys00JNn3mX
fYco4n3o+lvbtPUlgVls7jwHuVfdREVOx4LpghITJjNkStaQLqxXFYXDYLDSbyiG/hzBb68eZtLZ
2rEpX9UF5ioYr7IEn/GhpNTbZVKxV9YLQC5gr0NF9McrRM4L8AsLx+E0qD5GQDVVlAb9QBZ9EfIt
Y6//8DXzhjRz/F7B7V10QMJfRFFmSxal8ePYhdrK4z9zSUIX50hwxrhhp+NuaICyjGEXHNGxz3e5
yAWqT16yiSokAfiLIcpgUFAe/dTGgs6Op7NRjnAj9NzY+6oyvs56XU4xuOTMveo8wD9A9o9206un
lREMDJsnrqHE4/XXMJynLcTCmcGUMeNujfVzWBxD8Y4xdAtF/GLyESKiUL35yB2sE1sEpyYqq5tE
iz3IL63+rqE84qv2txDF8uXUxC7IKFc/1E0V8svq5UucYzNnx/a3NEk+MqWvHp2yLP5r6Wv9AUNn
qnKRG9I10mmqZUJ3+zsSpBlizUEVaHwCreMi4/osjJaJF7mMg9W5wMtnJ4U0jIqFrTTtbdeXBtYo
GtIatOMkv+7GfhXAw8C6YIj3ciMiwxCd7d9C2WvnzRHrK8SMRXLytLDfBNVQ3Cd4Hy4Hsh1vRjrd
hRKX64p9YTnlj9ouvhpjIl4UKJ7LtNfSPcWfH01Tq0dFrSnetNg2oP99XyP19FDN7QHIbQzLjPFL
dyojL7/tVVLvckefx5O66accIcf5ZSvzAhS4hnOoF9beThyz2Vq5ipOmZUTbqyMQxHFqlSKrfibT
nV5bwRroTk6U+SyQVMzNZYysfH/yB6ulKjFEf3bIITY626y254GNi7Z4KoanxrQvEkkosYew3JPT
3KSAML8LCidBYkL0K8iX6lk4mE466rwZUtUCCZBw+N6EMFexd/rhiPI+8oTyiqCAhahppV0myOrM
/xq5uF+Xo9/483I+uevltuWbP6qwu5+M0b9tTa/fOeGQ3dZg0Be5b2evVYWrmHDsdKtUyLgFjv3W
emZ/wdg7fHChzcrm0cWNHfEEJH7mi7KR3Z+pV97JDNTmJcx3puGlr25e2PiyAPuQ4aCMD/BvbqNZ
ECirvBsnsspHv2+SY68Z3Uq2+xlCcFiSPhrNuMrcSVtgR78xm4YlOCv5E+Dx3w+fbarTYKyVV8ZC
DvnskCFI0X4NZ8lZZX09rgY9Te7QO3bXLDdUXpRhtw2jtDz55ZjvY5aFhxTkwtHgAd0ZUduiEYKJ
oOp3AvjylK7HNBrusS7zloXI6qe4QWB50LT2VQ3QU07xuvuqe3MNuMg/qqLejLHn4dBjbYUFFhVR
L2+ByHWI90FOEcZzmm+tHz4YaGtGPzrAFHtZMRvQ3S68Nr5T52paLsKDx/x2J/uo6Fz7jJkU/6tP
VuH+eZ0bV8Gq6zP9yqJxzdAGVOoGO4nAhBuLNHERQM6aKTeN7yCL2WP06C34RrYPrurvWcb7P2Aq
7gPsGHC7rDQmiiG+SdzEOKhI22yw3HMeREUVO0Sa5SOylzz9zvdKK9XFpGfKvdCmfNuwGDgMPnJJ
fsl6s9ST8S0v/WPoYh5Wq7GBrRb5ARKf/g8gp2lmGj+UonnLKS6/oMlXrErRTreGU4w71EWLveFh
ZoCGeXBEKSXcJEGtHY1KC89qUyZrQF/xi4GFLDoA7QcoF1zAzODriN0aO8MxuEAQYqYps2DnV51x
5wQ4FeAob707/ReWzNANpB1hKGkK9lD0x7k+2c98BdkBIujnmamNA/oG+bRQR8u+dH3zVhXu8NqJ
cUR12yTXOOOyGnyl1VZxH8ekL0+QYMKl2pjha5tHwNX4eiAASuhO1bmt/f6+8prmrs/jB10250ay
S5sRUZo5JHlH5lMJvmVW395QT+CjQOZz9QmSmsLRodIcksufV3HyMNtooGHa38rIyZxwh03TllqB
cUywDj5QC3K3ZlEzM6iJsqq1tn2Mbfw61KrrvzR+gW54QWanUNZxHKPWmEXFcTQ6/72ZNIj9fmg+
4eR0XRgo8TcmarwaTeMFD4Zp16ZZsJah63btUlF40q69/Lf6zLf/QwXa/se7zzYMEsQ6CH7NVf/B
8EapEYq0XSqPvZtpYJsMY4lnQner9ml8qPvK20CXzB+9nGWJqafO9wJcoN/wEH+OHeE17sf4hmUB
w8MieyxQYV8UGBR9Dk9Ry77eOoHgeriOnW9tzWyS2mv05ZWonU0tkPokOTZkfD+qBrHXNo+/NPhj
LrFtyi44B+i7nH3HDgPd6OLDGsXlPMc1Gh62z6JcXtT1TkwWFJzGBG5Cn2eCwkrDR/R7F/pcjw8Q
vHqMMSKXzATZ9ysa4+nPvvk6UC7Of8jKAJn7eyVDQPwxDTQMVNvgHwj0v68+SN94JnBC59GgtIvt
/RgXLxhML4CYxVuAYvVRqD3cTHlatZQjsZmqj9eezBzdpWzsk5pK5DSKpZ9aIEnt6SwhLhIOI8/+
wMT8EfY9rkHl1NjmDtIg2kBt17EA78SDo+ksOkXXHjWldE5NbHfrGmmNJ6RKcCCcP/AUI0Ant77L
i1Il5CInarFfYc8vL6pjn8cyEMYTgv4s9ZNbXS+C723fr4WOPv2i9HEQGgHDQAX76jT29OpqTb2E
y2Ldq2MMLTYO7TOuXcoOspq6j9U4OFvABTCA6ZWDG5jPgUdCLQFkgx2R5R7Bh0YbJZ36R4xj4RtB
0/9AWD5qTL4g4PHAe3TRUx+71jp0q58XkQjH8ma+iG1r+euiUSIFKqS6qkQPrxdF80+at03Xn+Rh
gPqoejYlEgBA285003UGsDN8nhr/K5ww7YSdcHSYishlsUuWsfZYy9bD4O/MOQdZGmq+sMrRveYg
kZdazMCkpyKxVr0KflNRNPu16H7UM869aZsB5X6j2GH57czNpRHlF9+MX1Mn9ZBHg6tb1/oLMobe
jWySBxm6abIh8R6d/mg3ax0r+RTziWy8j1tjPCKnXiE15EImns8+D7It9jtMUrITM5To2LepD1k8
A44TzzppM1/RscHT6iKzT3pn60+yd2xV61S5D3411Hs9jY2XeHI3FOnsB3Vwgrsq6B+SmQSWm7W7
09LYXimTbqyVFj2gvKiyHWbH3Uo+tZoYs507ivYayt7ULvaeNm6tovlhzVuzAaD+hjSOTROhEmln
JKSdey//boyOcqrd0TnLBW6gbUJHLc/XNa8u7GaaFZ87zGMaljMx6m69GqGeVgegq1mqscv0V8gV
BKciwtLZmqLf2yd2fUNmpQ/zeKtN3TfMWJMRhH+KiclTjEKnKX+jMC32LP2RRDY6dWdPFn8AvEcX
adOIcxPjAaE0GJDPY8esRT6Z/PASI9H2YRyCYlsII9rIQqEXpwauQqZ7ivnIXrLoUqja+Az67PEK
ggHrNVvTK+qGtbFzSL1WOQvkz1de1JSvVhNf/DJuP7qoONhpZr318RABFHfD29ILvb2r1PU29F3z
PslwvxZgVb43Olaq9Y8MrsNblt+TDM4hEf51oih/tvzelYFeiBa/j8nKxnlTIffJkgPYl7lG5JBu
nb9OWU3JSA81fyN7MTICejm+C2eRjezVPf6cS6gEzU2CKdeptbCySZwa29q0WtdJo31DGxmbDC2e
7hIWSQABbbFJwt59SpvuUY6o0pANa5g8NUVSbluRhXstacv7dk6+yREOwhOF1Y1nnCJhz8x6I9V8
6FXINGqQaiuhBRhgx3ZEIy4Gy6R1oqd0CG8MPSkv8uWTE3FBcZFf47nvM2oM/7fo13Wexxfxf1d9
XNX55/t/httQ+dEo1P1TC8mwlFrx1WF8nNxDpWh9uw9TMEmua3arLo/soyRGyDMfv/lmY8JxWkW1
p4Al67xNi/k6YPd+VkB32dmag6B6rj7GDtYc2JHBHzebaGN7WHZLMLEEGUezxg12IYushLAWImp0
tJlZnx3Tfc5ErN/KSPWHhZFFj3FI1kazM+/AvF2t/Myx3qDnfncAymGPUSs38dThpwfD7GZ0lZIc
xHAXNF0N+a/9bqFU+1aRWQO70I0vkdGGy7BKLvHo9zd5BGU5FCK/qVzH20VaX+9xYV6k7CHXY1t2
D4OuTieszb9ok949jCVy+lHT+RvbpapQ8K777tqYi/PZ7WItUnal17zjgWjcpyYmGnhkGatec6uv
Gk97phfOizma3hY6cLa1y6K9w/fgnADlfcOPcyXrSmqDLtHY58HFicq7Hn/s/TCE9tHL4KLIA69P
EIr43bHOhCc086q6H73O+5YKTVi6r0HuIbRpqNVROGNDUt3mVdqG49qwhnJTzS6UFbPTssfgcSN6
EAUL1AtQbWpj515gAGMAg/uqAZhZ5EWeLTynKNjwjJtcFS+BlXXvQmC8W/ZVvY6mNtralaotmQH6
F9fGpKsyg+6bD3e68ss+WLTGY5eZ7g+rU+7YFO8aqvO4vsFYGGN92TRas+jTQGxjs3GP+VAPO1so
B2/Ks7U2ouaQ1PgbgK5+mbJ22HTg4ja517IDz5pbvQC/VwM6fG/j/iIotn5QciJn47hLH0/FDZLK
zSEBFiPZfgz4ixaYjRMeUGNyGvwgupOHslS1oxID4ZubYkWplmEqrHVh5dq5d0b4B33xOojiUtpZ
8Qgq91FDgv4WESX1KVe059zXnBs9KurzaFUXiABA+tMoYgv3EamYGKqhf+/C6977eOuZELExWVNI
QLvrKbBTTDzJGhetWm1kqIz2rSjYHtp619+0djMsfCXL3kwlCleV2gZH3W3PwDQF+GdUxCSNJnA5
K9FsiovA36Zj/7NddsYkMUnXzENkjNrYF3zrslXnjU9URrLbMomeWJ3UN+MQ8SRNvXbo+7rDfXX2
N8NTdkuS5Dvv3f4uFZ1xHgZnZyVmEC4R1CKhZwJBnzvVcTZ6GhznUEzxOzVGRvTQ6fduiC7ZNQ5R
xMVGEacNb8i6dUFmGRf7qF0Dvee1Noe46rhL1dXafYY+8yZ0i3HZo3yO/IttZMfrqWNi4eux4hLL
fm6NfV5QQsdfsb8p+sA9ZPV4KcfIuhVps2X3iW0U7rS9xgovat570+ouU5PiLZGLalOFb1MF0Ddi
pzNiKf6jNx964fRPdRy4p9Kb4A6XCbQKLAWwHGdKR8LP26k97isFj/MFd2Q8DeYzx9QuKZP+UTbJ
zi6v023fG/5ShoCb0htFq95jSsJ57ViPVax2+762q6UMndCfyLzFXyMlsx/RFu7v0zbHBJSoyGFs
hn7Xrgd1UE7TfABN9vMsiY1u2wX218+mz2GfY10YxZQ2+Om/rnTs+giK90fpFeIwlHW0F63nQgnF
wiY0Nf/ch2G9DSojvqGUiKUOPsq3k6ictZuiA9H3/sXlzbzL0xxXbYFxaMDjv2vDXJwMlFI3+qhO
t0PZ5GsP3AeSmTHS02avPhbJXVVZoA7ElN6hax3tOrOq9hhANbdj2OIW7ybVm+5lZ7XkSY8TsAVa
Vn+JqtZYgtRLLwZl1x1AKnXXFW2M9YkO3Y4s6l6zuVtvKfMroy+XwjG0rzYbC12t7A9RpA8aa4hl
TVLx0hvKGiWK4ocJqSxgLnzzO37DPojzi5WF7a4amxvBo7SNcQXbDhZYGdUR5BbsQH9Rrfpdt9Po
R2afQWkisMDDfLGpPb85AeLuJSa392iDtJsyafKTGKqjG1ET9HylvsAwapdZTSWgxE0yyKvkQw3Y
ZrkZaxIE5HHFSrP8OE2GddbBkeC13WuvZj+eyYEICpWuxpS9qVW7/BoG1rTuhVoeSFM691ndf8Ct
YKKkas+OuLbv0rqNjkaIpY1Iu/Emdefti2W9R1rhQ8vAJksLmnZr+yyRkCy6a0HpfnOByS20LB3v
x9TsQZjjGFJlGD2QnqBAwohwXjiLMk/v9L7OwQHUO9Xxk70zufZem6L8xN8y3o5qY9+6Zumuwn6W
qxoidzfq4XjKCuD4Q+h6j5Zp1henGg4xzNTe6BdGSbnXH5rkHCLAt6WC3KwluMvns1zZfVjuJfSr
RdgcpIhoELUC+lW3YtGiafqoql12r3o5KdPGOlpVlywNs8P/rNX89SS07A0ixgdVl+FSulA7ciP4
Hs5zrhW7i6JTimWok4cdXdXed2E3bocuzu59vcd9Mm/rb7ZbIebZah8KJYtSDZ2nUsWNQNPiNzFW
BY4xhnvBPMW9QLDvF3rEF9WzFV1ZkAjSVlPlFOvAq9yLHOi6NibDkekuPttQdoPfYjGxzHeRwxJr
sC/ieu/rzRJb2/qgGrp+ehkVP1iLvMjOik8CEH4g6+fOSE5u5H5xYsM9hwb766B+mAw8B/VJR7DW
heVeeQfHFdq5gKCynNDXBnqCKL6bYCeedcl4W8yHcJeNabZhcxzuCnYKK9Nu9RfkTv+PtjNrbtxY
ovQvQgT25ZWrRInaelG7XxDtto193/Hr50NSFmRe23NvTMwLApWZVaAoEkRl5jnnh1GP4x/U52Y6
lXlQYbddK+j2Na1X7Ady39wu02A+KSk3alOxnkfuIzfqpMS7tLK1L3YcODd+ouSQNOZ8X7X0Gz0z
6W52Gx641BLdHJ/ukcywnENsGyPkMUlxcNXJuS+qruuh3ek+WYWT3YhtPWiN+2dI4+rk1Rzav3ga
gZGwaRBxHJpN7pjR1x5S912fWcZT4oVsUemFoJ/7iFANEAEACfT3QAQ5IEi0maP2PNQGW0AyVJ8y
6kwbQNnjrdi0zLA3/YwqFQgudG4i53dqUaggbFs/cF8Cg6fkSFd/qIoyneg8nU8mqmTZxoc7OZqW
1ASKjjwIJt+UJkp/GdSQhnXagZbGZZcEeHiiK72HAM2wt8no1nubHnorjChIBll0r5ZjfhvNOd+H
Eh2pykGExQg9/2VyhhdkJ85go4MQkiyFBEvSHX3Ey5/JpwFJRg0THFsLbNzmqQlIbf3FLqb4PJLX
IBXS1l+SsnAfvMT8zOfH/jwjCbewxvyJEHcWtpgVClaxi9tVPQVgAYiLI64a/6Etf8rADkN1XzhI
YjtOPT8l8ChtDK0dQSYY89PFBtvHUU9dei+WEHGwW4AjRYEDBks5xIuabM4D8EKgNnpOdd916dtZ
apTJHtpIC06ooWmpwxJzOeVOxOcqVfsDlPnwIlpQTioq0O5M8/yzHPgYeLcdSCsDbpGzVdv8AGTx
c1spCV9/bos8wTrP2jxCjsI7c2vVlvMsttYtTnrSzDdF7CLIZYLs6lKbKvwIG5yaw6lSTQ9UnYwn
dZpQPPHD4Bm59/o4ORP6T2wtKz2YQaNNSwrhkQ7WXW+pJj/TdG56pQ4WJzZ/6QH1ncP+N6RMKLR2
U3nwXBK3ZZQ4p8ZveBZbzrQE+pyLUcZyaJ0HqrzToe+idk/alBJFCRJyUNJf/CRMviMmsDCiKO1X
7vfato394BO9KNHejGv/0Vb5UETJDzZXFOC7mub9zuKnZRnKYfB0umotj+wAuDZcyI7Zp3xAJznV
n4zmJTIbgI2qDfWKzxsMJQLMyapXp7e+rQ/gNzQk0cqZfICZWOkumhXjWQ5VCCSQp63ugFT6m61u
0QesR726HdPavMQNmvZAQc++TwrLO5Tx0ifuaOapjci0eHBYf9ZCu3kZmmGjQoL72XT6vZeoyvPy
oO53jfZq0LGKYCeayDK0yizbxtMQHzK9jGu4dlHAKKH/P0LBlFKLLX66flzcxfkwnPiuReyYzfHZ
gkljO3npfLQ8371LauVrGBfJywBC0uzq5nMwTTV6Ry6gp1Z7KAOl/uwZg7Xt4ajmDssQFRb/qPWk
ZvzWf7AKmqqAbvkPeWz/ps1z/BpkyIehHEVFyAuSVxu0zN4cmuhGvCAi4O4MzZLuFbzITMBymyif
VNdUX/j9oI0F8+j04BbDwt7YbDTvHGWmYbC3jBvLaBAl9FUbxFTSQNhE9xg4cPtLRioB/QpX3ZHX
xzup2rEs+HlXEscixRLC30mb6F7m6l4fHEut7PaXuR1NZ/zak+dbgnnCaw7FTGe8eJOe3J85zdVl
SJsWP1jTqB4kOB9S6pujCZ3hcl01SPJ93ZEYu8wdR3/nUNA+SrDRt/quDl3/4k3tpoPfIqtuLnOj
gcJbT0lI/oRkDpUtFdbkiIrSjeV4/WMP9f0hi+by3k3u6D6JPivNttfU4bOiOf3nrB6/gqLyzoWZ
jzdVD3hTWWROuxa+sqj3wA4pkX2xtdqPaoZX8GLqISt4MCk2I6kLz23MjplG8/DkDu7wKGvkdZTC
eZJHRzdHhdfJBx7xImdHS3V6FwQAv0G9/cxJTv0oy1Df0OVhPWa+Fd9Eo3tq2zl76hBW79QkeAWP
rJ+QsIDx2huD1zpp2wO59ukgXpoHUEqvUu8k3sKsP2VN0aNs7hpfux9NlQU3CISru3JAQS7O7HrX
gFs9NjFFTjQtoEFCu6639rHl/HmaLqemllX69kPAh1Mz08pDMpE+CKwXHxDmV5s/75Nn0sY7esFX
g0/bs5+i7rCMFGswH+NgepFRjPLiQ5UPP2VU80cD344qyq1V+HWu4Q5yR2p0smrczsYBFeZ6F9uK
8Tj56tsBjTVHGYLH1cwDf3lK/eCLBK321Oy0fThRKb5yFEGsbioftMAaLCHkI9jrwGM2vF/O79kw
WrWmfQEPf4iGdvrFnW1/N7c0NU9arp5VnXQXvdM7F64X8O91uI0WsRM5oKv0dpYalsvXO+c33EEZ
Rbza+1laZN5+7AGUXDkkWLxDpwQfvIB9AkrYQ0NWgtzrZdWmcTdpM9O4h/KqTYJlmvMTdGFvh5hH
hVO6HORsdaxxq+Mq7r8IWZef7ZbONll/nSfDNWa90n8RcrXUOvcfX+U/Xm19BWvI1fJNsDTmXbmv
rrQus76Yq2XWkP/t/fjHZf79SjJNXqXWT9WhC6OX9U8Q+zr8x0v8Y8jquHoj/vel1j/jaqn1Dfuf
rnb1Cv6nuf/+vvzjUv/+SqF3qHk6NIotLCA82kXL11AO/zL+4KIUxaw8dd9mXcYIlBeXVS7jy4QP
0/72CmKUpT7O+udXtF51jVGpO8/71fNxpf/X67OZYes9mDFP5+sVL6terrNe96P1//W6lyt+/Evk
6i0YCKsa+sN61fVVXdnW4fUL/ccp4vjw0tclxJMu//Irmzj+C9t/EfK/L0VPfbebUPjZmPHUPHRj
6OxrOuK3Mgz7hTJgEY2XIT1aSABXrr9T3KbQj2mDqF9TezxRLpMlcJwCeuJoXrkHpI76boFm007c
Qb83zdQ70/MLgk5M/eyld5XHU2Cpl/pRnwxnZ1JU2oL721JmoPVykWu7iLmJrptIuoHZg9JTTq1x
TpTtKvSmO28TV9MqBecj2QolbpP+8KNGuTXhB97mWZYcqUmRj1Kz4oWuzBuzytsHyJbyF4Xsy73l
tU/ik6iKb+7Bs+txByw8f5EwPUFKLCTZcpIQ3Vd5RMp5NGVVCUjLgh4uM9Y260L/5dV1t39yLN0n
ifo3V/YmmJd0/9cgN8jA5e5wnunEmjY23B9nGaMSGm7H1Htzrw7zPcQ2FUKKkZBieJsmc+Ugcd77
KlaVhIfCBLyrlSBajDqmCiCnciBLCEnpOv4QlLjume7L6fhhDp2nf4Z/sEKumLrb0VAHaPrg8Efl
zX7otch5kLMU7Yq+z7vzlZ0HomjH8ymfoasJYxve90kAW8Ofa0iEHEq2t7BA2f1xtclZmDr9DTDI
36/sskjZuHd1OdsncYrJSYdDpk7DbUW/PT2T1AkRcrJ4i5xtbtfexS5OscvZeqC9zr6T4SwEeHLq
Ukzx6/htrkxrzMjfRUbdonmWjQdaAPptFCMVvIFfr3naVBpJEkSNFD61tFCTtrPHQ+wV7dMQqO1T
rZXOyendz2Ja7dBvfbay1mWvQagcMtqRD7YZ9NtpmSm2yzVkpdUo13GdYLpcRxxqOX/Liro5CkxX
zuCBen7D615BdyHh88rNxXc5F8yuoHehhaXbod158HKG1HBPKmLPKSTYVdaclEqxOfcVtf7LeasZ
tbqVcL+t+/Gu1XR7EzR9tmti4w07nSid55LdAB29HoyygayTbL6YPoRcI6/FH8QucOwPoYbiDzJd
gNjQF2wieP4RTiNnbRoApZvUte/CpSkChUj1e4Y+tyhprBEomWuQBg/ZVr+9avpJMprPD2J0FslQ
8K8WCZBd8d4bBKfRXW4HVI6WDCDflJeIKirEldDiyQH27gxduba/kOaVwie9xLVUwy5xtFoMe1hP
GqjjyuZ5YSg4RG0d70J4wZG+cJKcdpAs3g2+Vz+Xw1Q/i01bbB2g7nDbkKM9yFjcV+uMavzYdH5w
29vNcN+rVn/vDVSINzKOoSy/c/WHoivGfHdxkHyiH2B0ul9DxG0o3Os9/MtBuVtX6PL4ba0rW7is
5+sPV2ZbjZSjoo/P3btK6IfflTcV0RoxbXII2odfmMvPDiXAu0uMjD/MvPzIDH6kbgOanrYg/ODH
VaiYZmn0OoALO+aL2Jwc0vezSUTl1rG4+yG5zLiyy5AddH+k8/9bM3TuvCHxCWrKA8ScmZFyXg+5
37wNzaDddLSJ3ItT7Je5PWicbTDX836dRlbd3/VlpW0vbLcmgENgUANkgKYRRTQBa9VecZpfjKnL
glObO8N9HudsTKOmuo3ntLpNjNRVXwaL3IE6uvlWYuolMBGowuTRGd1RdSMP+SAmN9SLLQ+jA/Qg
jaZmW0+34SsenfmGnzntETCr/ihnGTqg+hx159WuI912n+kW3EWEeipNtRttLK2jw8sG4odxPZDW
4y+h63sXKZBYX9yR6UFV+X41iW6WS46FQkmGq60vIKzz5r5vzMvVPtjztKI7Bl28YdZv5zSqjuSp
1U9el0FUqfj2bzpyHmGXDb+6bT5sa0D9T/57bGQ481Xs4HyruUxawaccaJQAugZytNRrSCflwY0B
X9NwcVd2REaSToc3WwGwqhgrFHaWGZfJss4QLkm9KnQ3zeKp4THTdrKiPYY3EnI9ZVkbaG0E6zsz
xFtY1S7VHWe0H+lZz/duA9Ew/zr7NzsEJ6Il1Y/QjuH1sJr0saoTtH8RMzxY4Fw+S6zQtfw1Vu1n
izINrQ+KXisbR+MnSTADDeofgGEShksbsWrAqyZeQRuI13FpdBCvzC066pCqZ5hevfVZZ2tSJ9/U
i54U+Xoy8BX9U+tQvBUUJBdvVqAqU5s0NDUaLL9etzH9FKAOxdRHOVsdqy1cvHRwaEc7Bq0gcXIY
YGO+OMBu/DZT4ZuHgSLqOkEucbWSXGKC7QRGaBaW4PXa6fKi6L5qztUiM+6Y5d6eaMeL7DH+BRwU
cjDqLwFvAMXCCKrhodN+qSyNJqty+jQVA/g8JUmphAfaL06uOhQ/Vf8cpLOKACIf2GW6rJq3eX07
ku/971b1Rx1uDEVB34eHx1trcK2j5vcgs+nP2sAf1t9HehS8huV8G1Rk+1s3nj8XVbEdF2I08HPF
g94hGxUsUYAWeXa2ESQRr5foFX8KS4pXlgSVN9yLNzLVD0vmU06hmDXctviNkkJKhcEr6KB3uhcV
wvHbzg3tA2JX9ldljh7kd3iNSGn8vC0jxzqEjQXpsgk71bCpZ6s6ynPyHEfGnenk26tnZUCVPIHP
qmrcWfGb980mnqipP3imkZ+fzeVRnYLPjVE0n5JFvtFIU1h0zObUqoMyPLwPKYoGZznMOXKP2lSe
bQU9OxYqbhrNjV7k4NHgUSb04skIbgv9XJntndGbqIVkUzYes27ouckyYeb7/+Jkabtd9LeOBVR0
KIq06qlsO+csIZPuDw+2Ox/XCbo9JzfcQUHVywSgzNa2hT79EnO57pw8lkURXhYxoHd8DCcKn/Iq
HNrwkW33rY3EyoGu6XRHb9NwMJflZ8UttyOqCJ+UdKfGcLsWXTN8moJa30YDwrdiG+m4vacr6jdv
4XsVU1WYUAVl6tlZTAPd6YektnmKXIYlm74Xw/omPgk3Y3CkXgZkp1V98zRl/i9whwx3XhAMd5M/
0oUup3Lg9q4o6Fq8B1xHVe8eiZGhX7RBtZExVGfRXrfm/rLmGpMV8eRv19myrlVPb6/jsoSMy8z5
rA51cLwKsRuVX9TA+xJaNYpCnWee3F6J6B2cVU7lsI7FL5HidqDKeouUsb1GXlwSSkFi2moBPCMS
JGvI2XpJtAkUY/u3V5NI9qghrIN0Jqp6Mz46EAzu4lFL9jLsvRBbb4yPvTs7mwEOisOVwx/S30Lq
LbfX9mI8hWWm3dV5ndrIqbDI6H7Sp3J4CPSgpTkpcw4eO8tnSO3rjV/Pw60M5ZB07otq9vG9jKo4
1p47a9zlqM08FsvIM4PgGWDmOqWChePcddaNPzVztPW6FpYBL/uhAf+OtnC8zHxFdMj+ZPpy4dEM
h0MTZfQpVfWW9p7huXbU8BNAAPoq/U9yMGK7pYPI8k/pYnMbGlXnWUHcZRlSre8e80A/Vab3NkHv
aWGwEBIUE1C0bO/MPbSxSzy9t/l9Xzh/rPFAA2nvslG3WwKqvpq2QR9ONzKc27KjGc2OtjJU3NR4
ycuvWZK+XQ1WpIr0pe3cGmmb0HVTGCRt3EW3DC7RmL8sDnZQrBdnsUWFRRPxOjZvDYBycPUT4C+T
JEqGcjAiO6aPpgh2V451iHaLeQgtmx7Br4bmopMzGQFSKS7FphEee4vGx107NPOBKjzU9W4UPquR
u4mnMvsPr8w1keSR2NRwg08yH3D/9XyJCCGnvUSsV3i/vjjXNWgKhsuXJnQPqv+DFcLhldRI6G1s
wDtnV2n3IDMCiASs4WfdxsEpXnqsNxLd2ZGznUJjfJJDC2vqufQbaO3b6Sm3AXlksZ8d5TVBMY0k
g1XfX0YuZbRGscZNIm/Hu1deXfY33pSU2Ie53TJ3WN66XE2sG2rVAQinFOhNUtYn2gXhlqIB9mUM
t2m0FPwXS6HG3ske8z/EdQmq/W6fVm60X+cEQ5Fupj54W0cckBn/f1xnvfb4f389XT+rW8OCoaxK
LeO+aPRjH+vWbesbPG+lfW/cTxXL8OiVGvepbcSnEQgwspDGvZgG8V5iJLwClLPXWg8syTJFImVt
GSoj6hG7KoDwqU2qaS9GcV+uKOEjIKQ94Kt6E7lR8naXLif6fDalaUw3aGLskUqLzC1JDfMUVZlF
6zb3/DbgJw+JCcae3N/FTy5ncvdl1bY3b881/hjdkuVTHviCBI9ul7qHsWgNuI7/tKmLA7E0kDm1
frHnMO8glryEoGD+rdet8lbmi0kmaHx8dnxSoEVZ5otj6DP33tYn5RBnI3iOobynV6K6nzWrvP+7
oTgkZILV2q5noLX/91hZKY2CH44NI1ptfyoVQ9nKmUnTyuUsX2xlqqAU9+799zj0YBW6gklmuun+
ihtLhjptvEoe0TC7PMeJSQ512AcfZLhTWgtS34C2LQvOmhMAPqO+bJoZPc6jadDAHH8yFrOfdclp
Yi+9laFVAb2HI0mhgXkuXnWNJDxZIAhHl2Ce6C9rzDzTPMVO+CkArPTKIeFra/Icg8KFnZWpeixK
56XxbdQk1yG887d9AKHJUWm8izeArOw5tk3rHorw8WmGJsWajO4OErTpyTc5NJECC3YV6TunL7l5
jbGd3M/u2wSZJQfXSC9TZSTzRyuJ9w6tNLvSrVJynd10LLTIeC4BWu27kjyZaVlISy42XzHbbVnY
zSVEHBMLbGBmy0+lPv3eBZZ2IjVsPENqelLjUD1rXetG2+J1Aiv23C6uqWuVs2aPN63heBFC2tl0
ShT9j0ukCViL7nSz2Mo11xeTBnB9x7TFlPSw34k9bb12WyHxcbwstb4YccsLjJ308kLW5YpXzUuc
2zzWAwgT2NgZy87SjZT+hlZ/cFsKW/rNatSmmb5b2S9KOD3fREJaf4lZl1gdq21dBrWfeDPzPUXr
fvxKCu0VQKXyuS0m61h0ZnnTZnX6WZnhLKPx8edfA8YIwYs6IC0jVECTCk7GgMhLyADV0DZ2dpV9
HJrLUILFK8HrULxXcwub9vSWHuvt0FnGOUvoBxp99xv9rZp/CjTo0gHxwPJVl8pEmiY2z+R2jbNE
N2O7S2pjuCvaP9LCMk8hFE93IEn5V1UKooYgQ4saEjGs6JiPd6SExDstIXImh7oBJHXxXI/tqDVO
dv8TSTMbXPQSJ8vJmCRSBxS6OsVTAF17kPQZMGgOxqyFys1YkbCf+R3Z9laVu3+kqZnd0Q1ckvqM
suyuoSNqmzi+tpVJjZt6+6jrIp6tckcxz2g1g1ofJhCAi0L6MoQ1anr0Qh8VY0SxLl5L7evnGWmA
MwC8V3adxbcui+eNVkT+a9fRjqT1xfTqV5G18domf/UdZAeLIvBQUWiUjWKB2e0MEE2UDbyThjrt
BadtxrF/GWpC9QANzYfh6hVc3X87N02DaOsMbMnbBf1pdLTHGHWk8azgOWd7YTuhfEYX+0TN8G4I
qr3YRlou593FvUzJ+kLb18sKJoCuvafp9d6tlfIG+hR3nwDb/UVP4q8NEINnta/0xyGr0o3Y86w3
d5lKG7m3NPUCf+bRTPvmz1V74g1oUCrJkl9AtzWbJvD8B3oB55dSaZ/FHuhZdUh90yIxxkWipj10
Ju1ELTybr9F3I4zH34Y5QK6A29pzX7bzDeon1Y1qZsEL20F66O3c/i36rrfwn0gk9GbTsx1DC/P2
ZA3fJMgnNB13UFikYKBSskYiPy9GoAbpfpqc9Ew3nvOYV4qyVQKLX7P3syAnVSq26P1s9V7O4rE4
dznkWFFgP4c8vd7yWTQe5ACI3XywYh/VRpQDN1cOGU6x/1yWmXsrsWsEPO9kwix6Tvs0eIHcL/+k
1Wm891Xa/osG4FislOXW6p30ZzvG29mcxu8B6mL7uU4+RjSL2Pi/RghPVBpH2ywKp+9moAD4yKHa
PMJuk/EtUtTw0Red5dBzdpYKJ9hFRDmUzYmzai4H4BuUyLrz4Aztdt7iEK+Xunxp0vo8KWUNKGTZ
03yYtqxNDXi8a+pzu+iy6j0JX6PyypeJxsTbwVX0wziXylcyWJcIA9DPJpsgHrJjIFE59WFt4VZH
BfwHpWftDmbd9gUexekB7vMbI+dlb9ViKg7WpA87iZWDoaY/oLDT7mRUddEMprK/gc+9eWJzue3n
mrKkj5ibqKq2DXm4wiA7Mjft9MXR851AoKFHZTuMnMpOUM6u7mgb17bVMwDFbRpqvfIp8qdpD+t+
YYOUgRZXDqGtqifFWg70mmfcRTilt9bUgRR0v2bcG6kULB4JXzDt/3SaB4hA1sBhwb1W0/gcLfdr
yL4sajipxbYe4EL+++y3+WGV9Jzpu0Xdr0IrcHJuxH6t+ikheWyMd+kUmpsZFo6dBIpjXUrOgqQ5
xu9LXYUl7qPiaVkTHaFc0eNdm1m7trXzJ6tM2WiaSXys9TbdNXrETlNNAc53KjqjZv3rUGbeQe/V
GSkCxIxF6FhsrdfP21EZm2dx/KNNXeaC8AOausbIlLRuhm03jdpOCo8rQfSlbPmhjhmiXnTwh+GL
VC0v7gt39H+eX8qbpoEk3YVzuis6+9AX3Rc32kF+ubH0MT0PU9+H+0QB6unk/zFMFpRxPpChS/v2
KKP30JbHzUe5mb3bZUUZiV0i3uPFbi4CSe/xckkJ9b7bFQRMJeSY7JI5FKVv75u+njerTc4W/syz
XnjQ2EqM5cJLCF7/bV7rDoCCJHJIKqS0hsTZF1XyMWZdsYV47Ug16jeUD+xTVVkPl/dDhrBeAYvm
DVj/IqpslzAxubnD/fx96mUonisbGd8fflBXG00f1H3TcmcTdoGyMX6job5/DGgtpodV2wgHQRNU
2b1pwhMqUTLJCXrYFxYq8/+c1DbJ+a1UokUastBmDtytTCY0pAKkIpPSHs8yDpDHOfQTpUSxKUvM
x0BQ13vuVs5ltrjJCWtUFsm/0XttQDwU/25SebtV8sl4ksPc9s7OGZpgv9pq4HWUENVgk+WqybYY
Xe9hEQ6TA9lq+FZrct756MPguIhSh3ZiIMr+XQI+mLteO0Bnm23Ftq5BTo6+p8ZxLmuIw84176wH
PGoul+rer0cXUHqYZ3O4dvDM8ZPSa3+7Ll55fA1Ks+PD5+k3MChBCbOItkJqWD8begHO2jEfmxzJ
crQl6+clQEwSIIfY+WiS0GUizcrWZeJf11qX/+taU9F+86JYO7l6uHFsq3mRQ6wVyKNrfvema9MW
kCLps2fedmravvR95j31WbjkqNCSGQL0VX2V6MuYxBW1+Fx7i3aA4zwVbGWuo9fryQx1WV9skzl6
TyPry6grtdcoC1/HJHKex4HHvSoxwlsZCnTHm507UGjNWTA8WewFz7F2JwMJCmGmB8tofo4W3I/Y
ifaPSU/XVG0BBtt2SOfttIZvjsyQGBDIb5dal1ou5ZDERXabF6O1Rfjs1+D8ljVUkFf3A5fJvKWy
pfr5IVj021P69J/CrH+o53S6E5McSlidjohi65A5EkbmES75mDjVonkgUZzqVI1m7KAkjOz2jWwl
EvmJk1M5wOHo71pN0zayTRGbbEvkbLWtM65ssoBJ1W+jukW3DwGA0jJkDBdusAtpGGBR57ZWU5QY
Fjox4K5vhGHFVO8tS4cis0dc8KCAnzzUS4F0TsrsAMwgOVRLNXX1ToH+c9TooKGkF23BKTn7qzZ5
GYq3pOR48a5t8tJOT5U2vMy9clyWWrzJzCcZbUOyW6CI0DT6OpcwdfkajP5ur1lf/U7/jiBT/ijO
rtU3kOTpn6us9l4mPTyKOcwQ4jMGcLijHtlfx0JtbnO1THbitYJG2QdeTB1tuYCP9vHlApclR+fq
AhQTP1wgchv3AJUpXa/AXNp7K0y2DEm7yBCte1jcNH2bJv0JAk/3vvOnaNdYUfRrBZBj1uE/RQjO
PAx6YUNqUSRfRqV+lgAaKB3ILgLjcZ2JPGD4a6WxCfZ881s6Z9YBcRc+Vhas9emYwQ+z9Kz0S7PL
ehBbjvAK9Lb5cbV7UT0cKholyXMhDnY1VYaKNFMuc8Hpohf1vvD0Ekd8mKwuqMtNt+hTyMEuOhJV
clrHtGC1y2F1i22ag3A3DySCxHG9xGWdsqZQTBZ6Z+i1fb8ehq5vTn1J69K7PaAb6d4YIdrb/XkK
5LCfmw8xRRuNx6T1fu2DsXiAK1k/18pBBlBDI/Ns8zh+sVfZUexikbN2mTMkjX7m2WY1BwhKwmlH
kfUvi35Yb7X/ZdEAQaw+byLX2eogp5Y9hWxALN+1j+OYfBfTerjafwAU/oboF/20y0z6y/RDFI9k
i5fhGussq1Vh9P2yAxLvZT/TV8OOhib3LjayipROXn9qUgB8qjIDRskqBx7hyvk82SDTIaz5Awk7
94vG/ZMcnubfz3Fd3+kGjZDoFxmfeM+HTai06m9K+yg6X8scq9Lf5via4t83QYQ0d1JMe22YtlNW
sCsmo/295f686SFxeaybHjoPNWD3FWbz98aB+wG+yGmbNnA5OsNU7KioxI+0Ho+3tjspR91pimdX
8yp2PuCwDA+65YU8bIqGp7Fv9G9Xk7S2VmBbNYvntob3wJ1059YcvClDdYIHSPBBtXNIrNz4mtTj
Qzq56c/ESEBS8vT2Ar9mDcaUiFBRja/10D9I/uzvIt7X+McIQGzuNgcFvHO75Au8FNmTNDp0e5Xq
1ldramoAYOFnaagoQtU+jXBsXdocstKg1RM1jIMxwl7Vwbd7LI283xaFidr20gkR59FlUZnf7mTR
iW5JWVR6KAB2OpdFO23q9jGiJbQW85iiOsNToFb5PdoG7EAQJ7sMRaReeGM1TOROYFhZHnfEvpjq
WM3vZYn3dcSEoOfWiRWNtxn6fpumR4BXkHwE97OtJ4/NIqTXhWH+swvpmGo97/s0q/4uZaN1ibBa
td+ENOl4dNod7CYGQPWeT4UOoHksylTDgYzcJPnT1WjBg43MpcLWRWZTtKk2OpwPyw9yYO+KcSa9
NmXZY1bCJSq65l0VjzRU/aejthX2EosjIKN2mZH0Hp/ixRHEpXmvG/AQn0dSVVnRqM2nt/zOYDjZ
YaRALXp3O7+f1B9t8opSaPaTTJ+6jbxpftDob7oHwA5F2FtA3kf7OlXo51Ni9zi13cFSW+fOnnzL
2ZEuSQ45RIp0GaExL+5I0Z27iL8H+iH0KlOgd7epDohd/jLarPcG3f+v3QjTx2qHG2dvpkn4+jfx
9mLXI6+gs7GBi6yA3iNNar6lS05Sxqob1BvKxhaCduQuvFIbN6adtUjGVsZrQ+WlbklCkhx4COuu
3AjLJjwrUFop8B3K0LTNf59UaSbNefl0JklVQH+7HBR4KmkvRD+jnf+0LY4YmTIUYQbanlR7P8Fu
XGpudR830/QcLod8tPZNWcDuvozkQMO/GTU8dC4WL+vUx45asYygdISPg84+JJGDu9UUj3V2N/Tq
L2KSg915xa2r6u1lZhPV4W1eW78j0dPdwf2JjFE3Jj3ioEW3hQjdosY0lOTbF6N4JFLOLuEyNoPs
9zxVVfplkvGeLZO2r+Z+2EivpTaAvuG5HI+MJUbO5ABLGrwFyf1qhr437jZl171NqBsktqtZfUx0
BykjpfUc7smKzjvX1f5+qgJ3FyfG9LnpQ/Kolvesq/RyhWMJe6itKXfinAdVBVCJ0Lp4XeifbhCt
9rfidfmpOduT8wNk8fTZggv6E3IARV3X3baolcdqgFtMIgsLdHY15eqtrKPXfHUaa5j24tWbbjhp
4F1hw+QV0ccRP8V6eZJlJYJOSAj7lOpFRlEOESVbzupeViNn1UFiX03QaNnojZro4VlazzZsDvUv
PmBWCh4RNFEokd4MfJBvDWh0z6CyuTXXQfm5ghxjow4osxW8aT4JnwC5oGanBvF40wU5DRdLTpXt
tLaNorCCFY9hphehsaGbITnzowRfS2kCtlFMZxe3sbZN/ewvgaGDCIBfZQc1r1ABXkpwylKC85fS
XEoOyOvH9kFM4rQbCGxUzxwOEiEOu4PISeaLbV1Eszp6dLPuQexqowxI0qCZBV5fu6+7Kr8pQ//Z
nxUT6i+htAoyHSIrDY7U2Y9/ZvyWQ66yeMLG4xQtmORgox28ESPczYTL6SUU6sp833WUpZCn3nne
a1i00+OaApgUE1iAHyk3kjgQR9SYI0LYTb3jBms8iSPVG2rehfYKQUZ6cooi58bn6Ucz67yHskXX
ILMiBBX8ed6qtRO/toNbbJw5839UbvUwDCTkN+P8vWTDx7tatCBI+ur3xMy+WkOSf+8U/rXgl6cv
7AeyXZinzXPXFyQETEs7u+E430yB050q1RtQ5dX/48rFaH68srVcWQnLh3IqyLMU6XeK9h+v3HfJ
17jM1G2cm/3jHOUHSMxg455N5WgWk/LDGPice12iQ4Zdu3so/r17MP/9iTq6djSGWH1KIDTbOk1V
frOa7nVp2mb+H1AbUemc/w9rV7Ykp65sv4gIQIyvNc89D+4Xwva2EfMgQIKvv0tJu6vt7XNP3Ij7
QqBUSpTbVUjKXLlW9tWwDPMlHvxsZeNHfxvnkbFF/XZ6SLJUnFWXTms3nKpHn0cgjOaO9Q1CGu8f
w8LHMKI4/tYzBAH/+BjjFP7rYyROUP32MVpsbM4M++Rlr/B7biTkK5CEKB5BBVvdsQ6vFd1yQhMX
YPlKfywvZMJuS6xCwfotNWk4n4BVombH1Dwcdd2+WOqhKAxAjTlIkf3JSVYD4y4E4q3iDkctABM6
9wF6Au7DEOsgDESQjmRr41ijfjXXFUiOH4AwKu686H04JMGQT0xcRBOc3jz1nfN+EfouA/zdMwag
S3XLS4YJsZWcIXCqe0DOA9Uey9ybYKlcka6DYyG6gBTIdAIbLDT1zO9khroopGK0F+nUkFc5jeOp
bsw77FuiZVLX4MMcpdOeBs2gQhe7Gwbsj0EGnYD+cX/tgDQCvM0P71G166qLdpDr7JcM8bM9Je/y
DNxXYJgIQIYKnDX1gvM63FPir7AnyPEGoJf1omg9AwcmyfkiimSwrRKrZSvSe7e0EZoKwZaE3Uks
nu6o1waL26LTvU0H7EwvO6iugyTsZuLs0SaWWt0aPfORKGypT7eufdrT/PD8fRwEhmfPmrUMhWSA
hUXSHddZBw4l2gLOu0EyqqSGTojeLFKqnC6zt9MxVPkiNX+9hKMxrscau1/JvV3qGAwghWR8A7Br
Vedh9jImbY1SP9iJmzZLQjBZNPlsD0bNMBZE45u2X/0t2/mB7ZvEOwyxF6UZ2+nSZTaqRWSfINwG
27U31n6F300AO9BpscwLfoktLFxdJ1FpMfrqNQyjeKVYYR8ou+NXt9M0ipc/vKSf6tziIccJ/s7A
f1rPPCQugsR3VkHJkeDUwqySCXXXjPgvpbTGYOPMRuk1xQz/LndM9gCWnbWB9QaaKW5/MnKc10ip
xs4tbOdsjiKiwqteIPtSAprOxZF6u9w9jKCtuI9j7tAcZB4gLXriBeagKRniYMAjZcWi4FUGBaue
P9Rj04B+B0ClhiX8oQJxP8haguWkwD67bNgATcMo8jeN4733ZjhW01Ay/W289qBOHwV2axeaNKgd
aP2u1v8UMROY+5XTnPBPETNnueny9kS9k86MUy+y43Dm4De/9tKviZrctz+P/Zsz/dbwVstO8lgm
vlqWXmg8GvH4r7tR2e82+XH3h5+RQstdiVZtRZmxI1cBSHf0lxY4iPuxVuODO3TsWPdjDlVDfDlb
0H0znF4+2enLHP3ylym4QKehkp65rj0fASKQmBwnwe3jaHfeCpLwbEG2a8ffmogl2M2Cxl27WTl5
q45DIfuPDkvPn2PFXXUBg8SXYfEbuhRV/oj6VR+Ix18mugOvW7gEp3y+rkgvk4x1KkCb4gWgQPvd
O+EAu+fet6uZjXFyfULhV+9P8F1gtzRrXLi0Y56vacTV2TOKh1gWe8MAyyaql9JFU6h000HlE1py
gb3vJrO5mDrTa/AiPJo9IAY604uVVtwLxJwgs9BAt1V7UEchnL2FGrJ5EMqL+5WAuNloTdEFcqTd
wsjD+ktXIx3p2gU/FtFQv0CPbLa3I1SKIEjkrJusbb7U2KtaVlXdszICW1ExAmms7YMejgqo+Dq8
geTqQ+z1zxC5qFbQ3ssepIlwC92RTWrbqG109//jZ1QIL5QmuKaV4tYyZBPo9vUbzd1Ow9i9OjYf
j6MJzDJZs7ywlkrijVJzBv2KdT+BBDuECI8BgrxNK1JrS0IXk88urlWZ91mhsttE2P+QmbyCJDC3
peOMr9rLDP0tK4CHqQznAXvN8mi5eAkgH+8+kK3ifKVQ5HjHXOY+pBBqXvlAXW/JgwY4I8KdWgD2
gWx6wOCBvXWOAwR2nADEl63B2s1fAJdu99HQ2muuQ18+7G7nfrZXOBa9af+/2eWUQ322iRZc8f6S
lTLYZPZQrauSF0+gMWQ76FKGSx51xZPkLYqW/dhfGCGa6RQhKFGDHpOcLQY+n6GQF+rM6nS6z0BC
FmPrJKGztSriyn60e5ncSb+TuyHzAhNhOK871Fgs84W04mjvsK3lCjH8Qx1GBbqrY2Gr7jC7Q7YP
ejMQoQJ6qgELy1Sri5NU/Uu38pQjX0xDdBCcUvmCmnHda4ZJAzKwuheqpDXEFVDKQs1CQcEsduUD
MtPhXdB7ZzLjrwuGohgg9zprMWUAFbQCQjA76vWt8S1yxm6T5TjfXZdbREfycZEgQgItgE/LMK22
18U3Umtd1PvJgfo4KbCgc4LMy7xW00AbMegEZEgnB+zuOENacjPoLFvRq+4+maJN1/P4hky9GUDv
mLf/UB+ZroOutt8HdWpqjlYv/yH//+ugpAdaDGwP+Gi9CBAn9dVNmMaAetRCsubb2MZHI8Vu86GM
uuqxzKKflt51NX6bLAJsJs+gE2Rz0/u9Sb1XZ0SsxPnalBkqzqw8blahsY8cXVmsWDDdohVTnfHw
1xbzy3Ihc6+5ByTEXroFt+8C2xo3kJVuTyCCGw5SQCwn9ANxg/gyWxkATDxNDYQ0xqppvwUN3wsL
eNtFBTg3+AkgFFqwb1De4a+e7dvLDOm2ecrB0LSPfvk+pZwAWOql+z4lSspPMb67SSfkq1HZA6gZ
cTeiBm8BnQP5Wgo8k+6ktv3Vr2ITaGJDEJYuVVfwDWmDRQirnD0fFBcNiJPX1Gz7FkLhUOQkpTAe
TuKmLmz//GEnaTEPAQwsxlmKveA5KCEbvMCNE2H9WUCqY7753PW/+JgA/ByGKWGbuGf9ik9+tE/C
cHz1IWfdy6p+FlaVnnMwRC8UdD1eyS1JMmMPjmDobDr+oraHcJdmdrTlKFZcoTDZWSeyxv91nU/9
ilU5dD+oPXZOD1oRx1kriApBF9Sb1sz0t8Ay/RO5Y7wn3nqArrobuvuwX01kn1xr9ieKezK5GjCi
YMeqGu/JTibq/K/2P+bHd/zT5/l9fvqcISE6PuaWtrsJUdW2sQzPwRfy12UAke1o9zd9mYH3vZEB
Uhdl+q1lfpStgW1H/KftQTKiB8w+bEoh9JL6UIVJ8Zb+91RXy8d08/AUlL6eKqAQrtUQnMrV3yJR
L0MryDdkI+2EHsynF5mbCzbY4MXGUsqc2NojNWrOuDEZ5M7CFUF/9sEy/5Q07H0BTut3txlGpt3C
rurPYA3xnrJfblOn/jXb7240vIpi/Bd7+PazCQdjKDDddLULTXrW+HeJSJw7oD0l6ofxRa/MU96B
2YI8hcO6neexAFyJNg4l2r+dElAd8hZct+QzGq63aAXQdDZyLLOPfgLYl91PTzBXs3suo+kE2ohb
8qZpVYj3FpuTQ6ZQB+UDteJERrHLoYP5bNZISUR+FJ+pCaq/bVt0yYMBRbqHYmSrUde4ZjmzUfUk
qgU1p8liO5Axm3NvrjiAMKosd9RLU3IIbpypqaccc3Dy0ZQl6HXyPu7ObhyBFsUIEazgS5viJvoi
2gIwccjBnSiW0sf1BE28JN5Q08q4PNomNIuGhpePMfJGD04+h1LIoW1A+XwdLkRjLkO/X1sdg0ph
nIZ3qkGpmq3VQms5gHbC7wA07gewP/zbQwbdsVVY6v/wAHIKYXGd8vjLHD7O7yuVMOjDY89S2Gsg
cRBS8ZiD66Rp94fU2BCR/myb+0GqD5L9pgULrFsa1tZtHGQlbLCaIg/WnHxqImUyNwlhQ5gaLt3Z
dMXUfAwitA55fZioRa4fA22UI5x4jFLq1K5u+jw7Qn7QfwA02H/wbfsZZVztGSSxPiTLm2CN+LZa
U2fnG+F5RMiq051kKsv8Uvm5DVZajM4SN12jpL7d0PDAFBZOou23ebQeBCmNLeD9yS2ZzGDApgrE
z1v6BGoI+iOHHvCCemkOGzm40rSHOzLJ2kAFkfSzHX0EqGs3B9f2TABAfn0ikP5A9cu4J0tnFlB9
mr5FaTLsKQAnQJC7nZq+ngN4MmHdBQvtHXXSlwzZWIi+p/yOvmA861D28ftwUdT1ins26JvLLNgn
WAeA3Q32XdgUj66dlo8F9klMZeombhi+467tLF2bix11AiE97RiIEpY04GM43lcFSFxHfx14VXph
7IFAEzYWoRUgvRPYd8B3nzVIKrdSJd9Ag/vV66HvA6KRcF9wqDH6eW69YSD108CxNoKVmwI0U64M
M7X3robgW0Yz7pAWtzT0QtwhL+wuorrNNwFYCyRkkF77LGFgO82Rwci1kpSWctF2IGvtT/bf/ZEz
PNthy/s9SpcVIKwZkAo68vdHDLD2k3rJEiQ0rh2fgoUtRQJ9CVbNMsE7fBgqcGnI6A4qXtGdZyHL
gu1xuB0gY3sHjgDE/D2UfskgPJGHHaXWreq/TqPrpss85J6mD/8R+dJLl65mB271lORLc9CUbtNC
s08/oRlsBG97qHdHA4re9MkO7yUPMn5xt6dma5srDlbYpwQnD2xb/u1GS8XgQkE7LLq/ujV6NgIy
f7jpc8w8G9npoUbviOtDabZ+AKPykEkAJyBMtu2mLDtCFyw/FpbhbEegEG64rABjr6zgoY8Qum5s
t/piJ/xLwmX9o0mhd5f5ii+YAgS65dWPPmy+jAYvvxRNmUIaJ/MfRhs/5trg+Q0EKt6f0ljq81M8
J0nXyIO1oD9+a5j5zhoDpWl5BGaLOGI+maENOdPK/M1GgzQFRxBbkNgIg3WO2NsDRGKqg4uUDYR5
XOeBbLF47aQz3EsLy0HoQna4ncCFdfWH9BUgjcLELrW12rv58jJ0E0RLK+fWHZV3YHqz6gG7sbGy
MUUaGztWJNsV0K6/G2fxeDIy7ZmunYMSQfBPlZknEywn1xvfs2ZL+OvmN58qDcfnpGveaI9Mu2Xa
KI8DxOZFZO7JLsPghrMA2Id8+tLHkB24hncpDKztjg2xc8eLN1R5MMrnOoZSBaQirFWCPCMk59Lp
wiJhLsnBDZ+zrnGWvESxeivifCkmM95MietcDCBu54sV2vwUCmc9FBHCW9RBLhJyS8sSP7IN2QbU
/61MN4khTNeLm0GCLqRzM7WpSoG/X1MZCECK8YBN4/gK9lwfEpWuceh107Y3Taj8lxrkNUc3gHof
19rRVjH5y16Awn/yjRJMWPWPemTGm74Jsvr9xgI/biYgCOJayC6WVm49N0HXrXgvnBtpQVsga5Pi
gIQBGB2iKVzXNlQRUisql3kN8p1Yy9OV+q4PgPYGkAdt00LSL1Wmtf7PPuRIlzQF2wnX3tfJ6I4X
X8uyC3HcYic6cg4Vn25tYzqRDFmW2uOt7qMTJvW1Nr4t+nD60fe/jQMfCljulfPWQpZhAeIj/sBZ
FGzGABgbCRrDs52GybpvhPVcGf3XolJQM0/Ag4dd3XfQPbOF0oMM+9cggG/VGQU9KZg1DfN5Umoe
BFnVeVBbIaAFuIkRDdkxaVxjmU8yXSLmlB3jSIGknXq6KB3fb6lrykwEUNxiOjCFBFqpyyorA4Xg
iQXhdWiBJacwAoOGUYj23nDSelnVgr+NhbzxXdR6LQb5dRBB9wMlUz954AbPfs7Awxwo5ybzzQy6
T4If8Jetz9nI7LVwAv/BTsVLEsXbSeeP6CKrMQS2hqNunNo5Q7o4c9XBogzUJ5+Pbh7w8UCtzoTi
fDeG05YgQZWCTvnQIqI3I4Q0fAiULH+3CQ8MFCRKTc7kpz7GEuqI5iO//zif22KPHmTdCfwbKE8x
fWN1jbAMjvkIlnRgbnSQpnQACqxcD1RlGh2tLzQogrbT+mqb0vBiGW8Njt2HJAhrnJJNQ+FvGK/m
ppKFdzPKIkXlbhIiXADipERfqANMdtGCuSXffvLGbnnVjvlwvjq7vib2zuqHT24Qck/Wyi1acIG/
gCAmPIuqdtmiQzxgH7Lopbbt6DIKnFtWgN9vPAYGstkFNVfTIk0iA2+XsVgBTwRRg+v7Sdl5DTLr
Nb2YOrI7Y+9cyrwrVlI7U0+UIwO3MAUAgqmYnf94+dHshc0skC2iLF2zHXqaHjG2S9Rl0q1JxIfX
LjJKK3WA6gM2Qw8hDbxPfnywKr4iRzexUB7Eap/tbUfOtnkGNta7FjJtDl8UdQG5CctybpNsanZu
0uX7krnjzQQhSGjEpc0XBblH34iNH4Fsdl5l+2+dX6glDSq8tNnJ3ALzSNiPNwxTzoMK0zvTG8Ep
ux1iRN48KAKu7TZMx7UNhb5FoSsVPF2pQJdaNUsErcIzc6QFXI0+2oNrg4P+CqUHIGR898OpCcwl
om6AN0fIZ/Ex2KwSuYU+GuSNkc65AWZY3RSZbM62B4V6YRcexHdAgWIm7XioQvOOWp420R14S/Jd
7+nyBD2UJqGO0oizjVkDfudHbfk+S5jn3cruEUlNrCBK1qWDg6bKbBASXh+F3BI+DRA0O5pNjeku
SlNxESBVWAeBTNb0i6r0z8pMygcoudknarVR2J3LpgfvH/roEjamXHtAXKzTKny3oXL1LqqMYP4t
oqq2PNcTuyF/+imCPF6sYy6b9XUiGYlbBtniM82D4DDoN0Y/RZAJlCq15r+ysuSnkKl/6w4Q7xYR
WOvJLjzXX1qtZR/buFRPdsq33RhYX3JpQcm6bMctuWVIoecWDvbtNNiH/zTtZBv1wpOg4aJpi0iW
B0awwNbo2Q5Vg9G6cKduQyxk1EwRW//U5LpJlGVm20Tra28kEZQwy58xloWnAZpCB5HhX0lNhyNa
XnkBChF0b+pqjkheA5eom2YK7KHQNP3URMogOWd1l83NeJTmOa6NH/NMyHhc0rj8Sq1YuO5l6Mxn
f5qmp64U3Y0BHTHq4xbjt20eXqhPAbl4244MnAF4Ihg1mjtssHYRCFaeEmMygCkaN9RXDLZ174Ew
kMb1bt8+jF2ypL56ipNHr/hZ45u3lSmw7n1UDg+yKDPQcuXD0dPkToANs11qOzW0dMAXNbugmqZh
rntHrbTMbWAAE2tDzcEChrvMwgu1aFCJDfoCAYLhSE2a0g/6Oz9LH0dNe5IPbXZv6KhtWXNniw3G
ALkbXu8Vavcv5IKkDL9Ag2J/HdAVwtyiEAAICj0JXfoiEfMkcdEMewbo8gIMEyFS2bW3SJsQaOba
cYyFbbgcIlsiXDn9FN3WeRXdoloy3yWQN1qY5NPYKLMr6/5CvXQh5/FQhrF3OztlLV4uLb4D87xZ
CKYk083i3XXQ9VmlfoyVgsI2zEp3hYIrYEjC2LSPLv44H3uBQiZAa1P70+qvkjFf9z6C4HVnbtM+
H3YeqoUeYu7+w9Op+F6aITIHfvVUgC7tbw5Z6z+FY1XPDlh4h1094tClZ8hxWLr3wSOzSDxo2pdW
XJ/93GAvtthMUZG81I1qLiqJgdPW5r6UfJsBOL5BMoq9XAe9N7FbTxHJmqbqOK+Myg7xG0l4hfI+
yCN9uvQRAG98GKHyi45Wr610B5l3/4IDT8JUuCJLaNvY52RVtY3yEmp4rhNC1jUXa1fY6ZMosBVM
urj7p0KsyrAd56dAGqv2x/SL2yGokQOfjZN2j+Mhtt8Hq25RbKeHRxC7mYdPgdk+IeUxrNMcu/1W
YyE8jY8QrYPl0u8v1PJNsClMXSaW1mgB36F7+0C+98YxyuUbtwJiSg/9GB8GqtyYIRhME1BYIxaA
QvhB16jkDLQq+IE8IG8fgCsKZ4HBt823Xj5SfwRut5XNwulIA3M9sKPilkk9NnkyHnxdVtF0QXlx
9R01Yy/C7zQaTtYErW2wcICfsankidzIYzLiatv1IIvdA3zULwO3aJDxHI25NiDK02qRWKa8tYag
vgD7YgDNitSpJ+sK389ai5P+GsHiLLwDISA4zHPnuy8CcaTFqW+T8AIZtG3HsdIvWzseNmDSa1fX
rZ4e4Mm8O5JJgqZvYwYMIGmER0Xqqbcor/cg3jF+WK51gnDp9EWAWWDpo97/BrxZxs7tzWGH8lKg
NvUg30XdYmo2+0nx6maKnHKRjSU/57oqNUsAj5aQBJpbH3ZXuKVYFbI4lAxcileSGcBCoetj9D7Y
Vc3yQB05vl7rKneQ47cjKLn25nhuwJD20v+spdW/xLaKwZELVrSwCdmLAP/XJrWk2pATWFvfx9he
47xY350438mmTO76hvEHu2AAxucm6KvaNHnIRdWe8Mb5Qp0T5/UZFNXnUnn5iY1ZvoIyLgQWdTPs
sQIu6JYukZHiFaZ7RpWhx4dwpxbq8dZkHNxvgMTld87oN5cc+NFFN4TmK2+Vsaoau9xTM0PGAuqY
8imz9BEMONsFBzPMa5Q2CtgKM9j7PEiPqDr1ltgOLfpMiOepiPnZNMYQBLqAAUBItlsZVRAfKt3U
bkK7mXHDz4hXQhMtbpEMAwprBSobfqDmh5ulZwNYDNxoBCqY2m+o7ADDVl19DT3E1HXEPDVbCaRV
H1xUWFYnVMR5qw8PpCRQApBKufS0R9SBUp48oElUfY2b9znIw4DiHLiIwJGMF5J53yGZtp4a1ICo
qrHuUUpv3eci3LSIUt6QR5GkDIiDUC0QnQLPrp960wJvm3FPzg5DYbYYW2CuMJRGtHpOhCPbtVPJ
qVjWnrFRg/vFhqbWPgMd06LTzDDuFNVHakKkhj25vXhvxmpMNglKlVeqEd6uLiEYRmd1D//qnahk
sqKDPPVSk07rV2enk9ERQZ10QVmtzulAFZyWwyZpAwMg5aI/CIcFRxOorTk7lkWg5FLIsNIAslPq
rB1Vsh2BAZpnug74c05EiqBKuMo4tj12DqAbL4bsNsywoqnJv2uiEiZgCI7KDt6upiH1IIngFHIZ
d3mfLn1eiFVqdNlmbtfxpDnLE7af21aExbepygtNURVedjuqHudDPRh4u3n+HCW2IKlThzw5FrHM
TtjtvF+mIAXY5882r+rhWLRHstOILgoZaFRNopphF1+DzachgmCwj1pKFhn2gmyu7sB/f7UsAYpa
X2lA6A5hdKRRgbTjSfEwuaP7qARgMmNy0wvDfSQLM6Y96CP6W6FNAzObRVr3/pE8SmQkVq2AElpr
tB52VCiVFA04pGgoh5TsAcVY4YKaKIm1Lv/lST5r+tsEEJcWWfiwz11USk9Ncez0JVEM7X7kBTBD
U3GkO+qunF6BnJgp8DZ+jInJnfrJs55q8Pn8eUv9Rjs0a0hpJVsnj7MV6YbvC10dVuN7srJbU557
APDPbp5nq9y02VF51Q8RZf3Jkv37JU6d/kQ2LwC/nuvkR+qctEcPtgbE0T5cqEehgg6UzuBVK4y7
a5pqGnx+NMfmi/ioLHeQZiATpanoYnSgqNRe1CJXGjjxbh44Z7R+zXWd/ve5yP7xxOtc9q8n0sx2
WbIjarHx+sTLqMlQeUsI3uCjieOO/ZR2eK1ce7Gd+NykXiTEeW63Z8c15FnZItpjaTt0dgrEDtnm
2wAAlX1qWQey0aX0atQz6wvKDEBS+sI7nCDA2yX88ckA/D5IjZe6a6pvJQteAnwRvoEKer4BnnS+
+a3LjJT/DKmMg+4u9cj/MsX/uw8kwFDlBf7utdu77qlRnrMgooeC53zTQqd2ZodgPpRd6tp0Lx3+
yc928JhMNnv526AosNuZHeLfg1Ras5eYOclJlii+7AtD3dKlS/wcWpnLq2VCIO7WS/SGPONa9NXU
bJZlbW2tBGdUT1rjp6F5vzSipormKQcLXB2m0kEJ/QQd07ttIm5tswhEsGRzkKFctJ1fghq0rNcD
aur3kS/y59GYtmVjA9Sq7SbLwqtdxtW73Qdj274Bvu7ZrXCG/LBf/X+3Vw3q1yh7NSe+dPYKlJfQ
ZB7nZFkD2tpTH7aP1/xZPtjNdnADtbzmzyRSmIjCJsHmmhTrnfhLHjvqSKbZzpdVhIoyyrlNRpSd
OKsfr4/u8cLZNg0fl9dp2mj4PDV1jFY+T00TmaByvu09ezlZqBAU3oTAYA5IyiWvPW9ptKJAHYCK
LnMP3lDjHnUtT4W2kV9rR1BQBIJkSzPMY2mCj1kk2H1Q0KQn/bhgezrPdDVd52ySbIv1xj9SJ3Bg
96mb96cBZfwrVfjYceuNzLzzwMJXjw5Ss9oUgGd6V+UjqLp0k7Yrbhkj1yaj7Eg2LwDBAUDhN9Q5
u+l5PaTCN1dbaf+8TmuMwedpaVBoIJiVSpHhHIVtEE07gNGaOunSfUwbCRwVxhq7KtUZ7r7usLOj
/UwQAwdBTdrPUNMLBolCJKQmrk3qRS0bfi/ZKYhx6hlQQbyN1PQ17HAkin1zOIFQHHs8avvaSHd0
SaISErFZu6WhEVjWsWzoIdS+zhBVIPhnQ3v/h32e+dNDxjxMFn5Qyg1CHMNe+fGD7Qzmmw8h1jBy
k+9Fnw7LVqXBBYK/3Qk0HignHKvwq9WcycGFKvGy8sEp36i6PpfQEVlRh7dl0Jj6BmXnZuU1MjmH
PC4ufAL2AKmt5LtnPw61NX1lKEpfQce21NvmaIsUMWIPAsKdWHPHt8J0xCLJWHxblp5zoQ4cAVBb
oTsMlNjNHbUB/uXIRh2Fag6+xUGt6GoIlBLynmyyc4GyG4fxvkFkcMNiQ95EObdvrNa8E3pTmyKV
RC3ZGXxjgDEfisAQeYx93z4gqrKnopZroQs1oe7sHkB+PneSP9npMiK1dHATb/enXU8LdmjjUFnd
7pO/ttMDssngRxTkzJ1/DEf1LvLHppw/3rXehtwAiSyPU51vr9PawNSf00AuG0Oos+choaOAyb8Z
IizXKDRL7kUWAvZbQbFBtWG5tByrfvFFizI+2eZvQQAUgJTl9zADeVLp9T97p1xlWeFDP/QeyaAU
p5RcLOuQRT+ROgOMO8++qeQf1Og1T07fj2uOV+OpMcvqaCG7upkCB5tKkA8s4iLovjM7XhpTXvwE
B/dz747OS2goBPcReb94hmnuKwel+z7OZHdpGQxL2ZnW2+gMe+lZ+U/Tnw79GDZvAG1CoAvsh34v
FlwO04Npl+k2cprs0Pgiu3ECHq+scJBvQNJvxzrLf5gjf+3zdHwepBpx+rTKU2j1zgm/7GrtD371
4vcIB2pX1k37xA/4sWkTd1nHaQ8KbFcck8CaHjphPYCnw32DRjPUnCKnO0E/rL4HTds3suMfg6jM
0MhzCdq6u1ZwAKmTYGWEKK4DAWZ8MYoyOTcWx2GfseFb6669NCm/A1wDmSztYAtv3KKGkq9TOytv
UfxS3lYRCrwQcKgRr3eLWwvaa8GiLvCJp/yGTKjhMpCZliHjC2VUu9jo0o3UoA/8Vxt3dpAnC4SN
5YHpdW/uiFAtMEXVLbW4F1Xnwubn66C8wqo/8gQknh8TlUgYr/BjSjcGQUSwoX6fmHx8bolFEbTf
iext0nycddaPx65YlK6mfJuJ3+Yr+dDlU7tW8XQUwLr2VnCAhM3C9cDiUeXsMmMWJkhjIDiQbgjj
EJe2OKNA45k6yeRx62yz4d1fAOGONFnsHo02cJdER+FU7WuVONa9jaDZ6S/2oSk/21O7e3Vz8e7f
AAC0JPYKfG9ewyi171WMaqo5klVGg3jnd0US5OR74AYlTAKVqhXgX+jaDtwTkXOLP0z1NECSadeh
hHvTjcx6nfDijXuff8MSBvoUkRmnsXenG6hUByDKQEGyHomcbvWk9EhRITAUe/U8khzcCEVgNJIB
UXHTpxAd93+NpGeaPiCKNNLlgfkqAD4iB+z0UHsRr4u4de6BEE83+M8ITzJLwDcM8eodE6xGXoAz
qIX3JvSoGehVmZ19h3TRZqz9KUZNIl+Do8v6njqoLARiNn12J1OuQlvaN5WMje0wDd3Ba7rxhDw7
xMf9qrlv8JpHed5QfsE24jHKAO5d8Pupb8EYVvu1VhVxvgjDLJd/+2xTz/712eLa/PTZEsOAyK6u
/aLSLa5EsRSMd4e5OEs3gZrvDlT2JWzjHnUkYl/LLJMLRFZBIUfhuqD1mzVLwBgwGz2kbdeB4sYC
aewSp9bO3yiImS25ivBXJ6OoEqzRsXuatIqX0peyN/2NiCF27tdqy5RfHgxAQs7S69WZ7ujSpxUY
yiLPW107mib6lggzWhStrzYsjdk+8Gt+H4y6pG0E1S+QJyeUeNYv5DE6zEZ+kz2h+kcuocceHxRe
Jeya1v8U459vyWmCE6UA/DRxN1JxHPvBRjciuOv6AWpQonzdaFixYKJbWB2QgQNgQY+eC4i0k02v
5BaZoDl16xoRuAFnjSTpukun3YYYtXx6+N/cFH752xJQRMhY+f1TWxRblHIjr4df3sZ2+bQtdFPm
9TKFbshLVjbmIbM9yI4bk/nFdNWPMQ2DWySa1Q3YtFGxrv2ZFXpL0fvIXOlpi77ckv+Y+u/TVogb
76YCle2g1gbD7iYAZmyJ7GKyp6MtNWszTffzwVf3omIj+dRELDPZp42JTHSD6tKAgKtx4g4Lyxrc
dViG5skltCsWicHboDzj9v2JUKc5xh3iNPlkdycUmYBeogBR9QkCnZG9iWsUlVe+khvqp4vhJ19T
r7a3qrR71LDgkpTxcK5EU6GUP3fBIBN4akHGpBLvPszr+2UtBLK/2ps6ej9W4L+E0kJWI3kLrfX+
3MsIYELoSy27ChKNMgOaH6l73GLn1W3A+NYtAoQm1YKMre6huwBImX3V+DdXe23ZoP6Ye3u2smoA
DRV2Bu7/UHZly3HjSvZXbtznYQxIgiA4MTMPte9SqSTZ8gtDtmzu4ApuXz+HWeou2e3bN8bhYBCJ
hRSLC5CZ5xx8xvc1PWh4hMJjk3A8c7QbykthpzEUzuA3pw1iVGkHl+4f5Qb8Qgq8/mT50JPKYxKZ
0Cyf01i3PhASgit+2liZay95n4r0BHqwZsXABX4qTN8+Mv1kTuletCEz7Y1hZ89FPKhlhJmKizWI
Lw9jkM2pSUK2wVMV9HtCvryNUEXsCauTEDR9UquZAVWynTdtaC9InEaBSUHAiPWctyRrM1Yc6btT
K8flUDqvhw21IRN38j9605C3MrWhYp5nDp/faoTp5gtTQFCy6hAw6lT0vonhjayAl0c57WUJwqHg
+9WWUg01dyo3X7WZ8YM8kB+clEkUQeUnBHl6g2z2A9aOH72Zvzg3qbN0gicjMp6RBW0fLQP8gJ0d
DlCKH+JjOaQK3EvaOAOEZs3LJrTg40mDGRgj1VsfJEskKSrkfkQQrnH88LuOy695IJrP1YC4vSFC
9oAJjwT3ZM3wO+bJFh+tFiw4FdD8brIU+LjieXAUrkXcDYfrrmFrY2dWmFOppASSaKqhjeiQmTWA
Fq/HarCJLID2QIfxgsTLM8Q6q4scC+8AsGA1J7uhQb6YV2F5l/j2eO85PeYvU4cQXAGIGOXOngNf
/ChzyOl2TD0F+VjNejDyHWgzdEZ2YNPmZqOi7nQ9d1JrlY9ICO9UfaxFkD95yIJ9qKU/Z1YVIq9l
UQmVPjl9kz/B84r0xkI/UMMgT0/IkpJ3VKri6q1X5XAdBHp1oFVNQzyH05j5tKDFi6jbUjEdnXGB
XCC+pmIjC4QH4eBeUXGI/BqrsUou7Omg4AqNtohu2HOqRSTe2JU56C2oVoo2OjYNZqhUy3qruoPL
4EyVmLpGs8IZ2CYzDHsE23JSAZBR7RpMDuBKyhL/iHvLP9Ke0RWfwZfdbSwzd8aZVfotHPADmODN
DAvDDMrM0x5tAqgC7PwIm1vxd+1u3agHNaFut+L/f6jbIX8Z6pczuB3jl3ZU4dad3rbmxQ8hsmxA
JSSf0e5tA+IPZ5HbRT+DUEK6v1W4ESjpyzz7owuVb9VyGvFWpL1fD5A2iEiaLlgO/36YsPzzxOgo
dCZX4+2oZBRVyfOZ4OZ51BHWbtNJ3LpQ8dqEdqlLUcSfoLxZbg07yu8bSEM6CAUd1MTYSZticJAF
YvjFfLDsd1tHe3GyMiBqdBymJwC50bpeVToBVuLPvtQjj5Et17vW8WYfGbDbY4o3ER31VjGAXqcT
XXJSMsTMXIetWCZF5M2vR/xzYHipANwGh3dHx061wiq5NOPFdSjqHOqX1O3Cu+tQqTaLZRgZ5bWJ
Z3gnGyREazBM6J3QTO+ue27avu/9xkZNesndFA82+tFG/bl3s4lpmNuoVHGzlWAJncccTzzo3byH
onXBTRWCSZ2KvpN4D9qChHaXWHfh1KKEvNombJx2TpUll95DDn9LVnbseO3UaSgFAsQDzxdSRJWu
1Z207RNoUsq3YnROhmDFG9fuKXSxo2CRflwf3CgFN5PH/K1b9U+UkE5p6MGUiw5PwNV+M1ELsmfl
eAeU+YwNWBCkTnwPAj1+jqPYPeGFtKQSbYwRbM6p3by1Q5Ag0tcgI6/wynouhQ8WAzcL9lXKp/V8
KV6aP/eS2Hy30V6bcvEShkM6Y3nmvlxrgzUzvUuidXJ2HCc5g/daHOpm3JMJ4hDJuUEi/p2PdxlU
8/pgTs3a9hyCjOmeWtGmqepNYufdkUp9FCfnSuWfcleBSWMamUx9Dc4KYVjB9mZrc7uay5gla2pC
FanOALrIAeIhG40ZlpATDRqeLG5HDVxtr5MeDNS38QI7tbau2SNfy5Q44Tgf5Z6L5kzd6E9CXkQJ
pdLiw+hmCRre+HoKtz8hwYqyA/vX6WZSfnXfe254uJ2Zdv1oZoImEZhUXDBqW4vKnxmGcD/8VaXl
I43UAl0VNaGNN4IDpDZr8/pX0aBu60F0L8v0/HZY1ii5MUrkrd/+0rZqjR2T3efbhYODFLz/Ot3e
zq5XjneXBy801vU39Ppi8roOd9fiWPAdGDa6CUzTbV0LIglGnvWvcd08WmmWPMaQbNy5jCFDd7JD
z8428uY0Yh6O5E9ZrxpQGW1lVvAnDaI7asSEZc4bwapjZDvGwnDybKYhwHdpe/O5awZ17KaSKLxx
hVwRMCeXnnmpRF/dS5BeNTIxL2RqTVB7BVkQ7cnWt0GxyaKcza8dHCu49ObK19oEEydS9DCvbuMt
DQ5O3GQHr4g5oyJ18HCzGMLsz2RqR7gS076t1jQ40CbZIbbVd6qk0zUic48QbnB3PXpjd8g2i8SS
BpNu0p0YL07UnjZeHL/miWseqNRjerj2XasFnQj+oNHogzMyVRZUSaYcEpkzXvn9jorJWNgbN4Kz
jprQKXRAxrHxQgbDhcaLV45sQycAWg+2C3SPpSTWVF30iUV2ex65q++LsXvzO8/7DGn3YQlFwGET
9CiG2liAdAs5mrHnHYoqgwIfENSfwVPIQYmbNfuijZC6Zp2v5hYKfLoswRcCH838fcUNCrXNNU/v
lpufIPSxb1Ux+5CoZ8c1xMRN+8HAaReB/4ni1wFTX3Wt88cCQbaNriHxAy+t9zg1oNA25oBfef3F
gJPza+wgATLp+I/ETu+adLBedNwM0AO11FnYUbuWpdXv/FIk8FMkDKyBvH9MBijjKgh0fpu6Q6OU
/4jQ3c3gDMYt6q98O8WtkTJAEiYceSQNMFuYCcBnadg/Q6MCXM6w35p1E/o89VyEEeFQuzYTwN5T
M6Aj3kcbpma30aL4m09EB5A8HkDzDXiHMcuGt8wNkV3qWZ8gO1wiKdHMNnXfJM9lyw9uYYZfgedJ
5wXSo0/atdgxNweE1uwh+vpnzy6FGAX1zEWAtG3bZgsjjhEgClT6THsqEMl1r/uN7XftAmYyvDeL
9EOczRD2sAcz2OZDVO8aY3OGi+GMYkvhtWutiyjZ0jFKwEz+jNFRYxolLesN2fs4nakRgd1T0RbF
WoB+4JOVFVc+K5FKc5nYstoiCwnivGl+5bPCXBr2uAGBtuUZz1N7CT8ZUGpIU3CGHDzKVtFZyyl3
fh4KDzzYZZj8i3I3j/XMj7S/9xLIjiBVJslP2egg4GJ2C6pAnDA/RdAQtBfx2C+QQ+Xvb838wQlX
Q5C6854DzdkhUWOvs7Z9DDtLLcFS1q+uxRFEbFxUOCXLbR91Z44gcE0PVEmbzgVhGEBdZyrRaH1i
vo/Gze59tMA2glWrVQOPl7SSGXFmQX7o0EmzOlGpZmm9ib2smlORNnDygpgzqE+89JCwObWoQSA2
55OUCNl+M8a1xdTh5zF+dxS7hPZr0YJ7Mhx4cTESc0/cDD7USTcJsFbLfnoooNEXTb7o7q6EaPeF
d+OeQfx1iZejuw/rIJw3cuSHOsntZwa69CttnVb5DiyUxSJA1txnauanJT+YLFhLK28Bqhdf6Ymp
awhXlPBZnBvGmn0TtHLBgiT6qrNjXtrelzYB7erYjNGOZam6TB2pvkpyaOhYSBeyo0RskxTjiNoS
bwEcPmHYdF8RLe3mLffC+0SaJsRcR7CM2vkIEeXkva0DRRYNOUa1MBE8bcHQC+4PzhY97dlYqnZK
S7gLsHetnfbs8NVpeqi4S8CEpg1IMXWwrpHQu3YajqCsxpuowTQC/P7uuPbwnjmXLkLrE1/a9ccI
m2FRCzhd6bdMwzY+Q1lu0uC6dzzmfEnBtQsxxe6LNfZsrpO4g5Ze0G0a0RobhkjnXQdI+BxxufGl
7PsDcWh7CuydUd59YWUKOUjgL4wuzh4VoPeAbmMvqArIhuKV/GjE+t12q6U9xVi97FQFZiCOFyUg
GtmOTtkXaXoQZfV6PePpTxEFyL6oRRbqDRQL4icvKw55bniPMQifdnijTE9hN3yZ7CnD18IKQ74T
LqhSfraPCGTMcrMuN3j99UdM+Pvj6IgO+tA8XydWEc1K1kOEgGrcMBpnTemE67wboGtmQAdBepNT
ayrebG6SDhvktlXndtrUINZH9AI2KlLFzZbXbr0qfaudU5Yb5bthDXx2ufC3lN92sxtuPK4Zcodn
KdG03pStPLs6I7ZWL5XG2yMwTOtOJY6xjKa9QAzve2T7XS0SS0Gfg1zJdYy7ZycROljVo1s8VZV6
s+FlfIvKegVHXPfFzPxkgfyp4aSlhGfPzOuVSl0xt9RozHyZmQdJjAjkKKayA48c5jnBjky0cScv
Mu0hTAEt12KEEC2SV1exq4FWngB3lMRFNhAAQP/GFkc4cvKTN71+lbZerLFhm5g7eCUXRp9sOTPw
lSgTaKC3dcAhpmPGbz6eCmkJ57XwwnhhOk528hIm9+GY18teKw2sN/DiUPN843X2Y8jb5lGGUbP2
/TzbBpkDpbRpMGox2lBcj2rnFa79eOG7o1q4TA4bUAhSjjptPKXKpe861pKKHcB7D+K9Abedtcgy
pIsPzWVUPqD9SZRtEdMAwBAKD2cog7zbSvdo+PFWhWL5O80K38andqocp1C8q0K2QMpiZ1zgXcNV
6KKgWBD2P0HoaoNYr4VPGFSeQKRYnUM4Y642KlIFstubjT03XBAgtLy1ngADb3fcKiZuagn3YQVp
iFtRgEAR19U+xnaADGkpvHkyMYxDqvVZ1FVwcZ0mPbRD4s+J0Vv8Yde5nR5ye5Jnggd+CS7fFKKE
xQyPrfkVfBsaOf9Weu9qMYDrBT9E6kTthckKhEPTq3YI39u2IRiNbUuHD6EJ8mrtI5CFteH4hTMo
8/R6+AS5mHc7JWKAI/Nqp/ajiv1lYIzAGDRNsuFdFK4Q5EBcT454LyJWDnYbgEKSNN2YSdZ8phZh
E/F1DHG+GSZb2fxKPd8YrF//tkzE84iXASXjSG9jCVDDhaKG+hldUl19LFItPP7dlq5/GXV/qf2l
761xOw1VSkOvx2DcdQOCrpBCL/c9PAArVZn2RSElDDLHanzL/bui7/zv9lj+sB0pn3RqYmUZ9P4B
WeDVtY/OCmOpBiCV6HljA6/WsRHm8D1NcyA9TXi6aZN6oz1n7PWGmb7hqguQSWyzEuI+HMjrTmQ1
BIoH/Y7EvrWDJgPm5m32xFnNcJ92FbhpMnuVOkgujpKyOAIEr5ZIeyqfK9f8RtBGQ3zDayt5u/Vh
0RguDN950QI/JqHWkGFcrm5Fr+7LFeSRw1XqBsHBGQC9cvpPlP2e5y2k6UJ/OEkuu4OlsZCJSt98
rZNrA7u/sN6cIVpQIkMEj0SOGSbcwrw4kAxNNhWdqUi1dgtsJ9VirWg9Ue3v+iYiROQiUyBQNdQJ
0wTMKyFAa5W93JeaYao52btKgDBgaF5KLXP7h05c+QA92gUYboPsHAYTgEFHBzB1O/ybAoZ4AVoN
fmcUUP0bDDd5CtK8WkJJajwC8pXuRJGI9Vjk9r0dF868dUT40lrqIUtz/gPAfuQ3evotLP/o7oYa
6RttYoHIH98K8CN4cMV42cFpWh/ZA/0zPf5kt7gSa7eorupD3mBl98B275WCMNJNkCgrwmbt6BBk
uCMEiW4VZsEh+GHcg8EGTFQFsvbhXJmVTtTtqdgM+XuRoIf4OnysHX4uUm3MAA/7l33zETk6pcoW
oLY9OLWrtt40wUI2IhTZZJmFRyrTZmri56PaxokbHUxMPonPINbdd9/Jw3vR9fyBjcmJyBBs1dlr
pI3GK2o1ZON3oPSCe8xtr63IbA02WvUpWk0z1z/HAn/FtZWqC7HSsraX8FAiQbiv2KfIBjccnmv/
rMIafNx4+R+BkUEMym9DOF06+zgiVRziiLX90OR1M89N1X+OPfu19dzku1U26D7FoZy0xFKJJW/C
g9BqHzgMgmwBnumgBjdKNyBM0prR0TeN19Tw+XVC2SZmdsjj8JWmabRAkEC5zqTdJjuarHkc9yDA
8MWS2LyI10v3fno0KnwqJuYvsje9BrRjsvNOzm9NyQ6ZzhQfBq+cgbB3XAM0k31yIS+uTBl+zXzA
oF1wsZ3iNOxOEgBqpBo04dcY0gAOA/eG5Ub++ueeiRmN9yqzPynMbI6gYFJHzHrVESuQeOP0xrO0
o2hvx9EqsLLykqZxey8SFwktHZRBe/hc5pXP2IZqjdZpDkEgv1xr2SDeaoA/9pgcYdUiuAHJS3jI
qC1tQFy3cjpl3FEpKj2x+Oc//vN///tb/1/B9/weaaRBrv6hdHafR6qp/+efgv3zH8XVvH37n39y
T9rScTg4LBwP7CNCSNR/e31AEBytzf8IG/CNQY3IuvA6ry+NtYAAQfYWKz8ANi0o4br1+Mb2JlYF
IOkfmmQADFdr9w2hc4TP1bfWWFzXsUEXJnsgVtYJzbA6x2k3SDVz0pMYw2wtiVcOcql8Fg5ltL6q
DCZR81MZOOJTiESY2zQjTpx4gWhMBoEQMBPRJkj8jzZqXGbpguEe30GeGNmz08ZRWX+0p00fN9Uq
x0sPjEx/1KaV/gwy/WzjtAwzdicTFfKRZHttQn2pMQ0ANQU2+/tLz62/XnohuMCd5TiIQQv+86UH
PV5udLUrLk0XDRsEgQNkTZnjMuNG+VIlCJpM04luBA66lLy6pxYCmCdAtRnSxH7fqlK+sctC+WGc
jk00G3avIVZs7BynDl/SqLIWsZ10RxeSmPuyAE/GgNjU8wjSZ1xe8TY1Bf80crynpsyH0kiQDgd6
zMxquNNhbO84t/DOBaTB/Tf3pWf/enE4g9cXV4cjNUQ4wvn54nQyKSVS59XlOkkXhQNcfs6fEaHI
z1CUbc+A6j/R6zCqlbGiVx4Vp1ZI11LnoYBWsRV6r/AB66VwMgXWNLyYQlVDrMFxms+Wro7uNEfE
R/FBxSz/5BgFJIOKDk2HnO9r9z408uoeifYrBOydSz6x6ZfgtgXdQeLvyQbKsGTdFOB/pFrqUEX9
ypl4+eE1g2ptFXHg9uxsDudUvB1dBdZ+XwHy2PvgzLC7pJrXPlCEYXOBdr1z+aUtN+9rYW0llDt+
mdqTwpylHW83VZL83NgGQCd1cHpg+ssOJo++V52XPTbTBp7ConJiEIChkEWinbWAHu4yr1CPljar
lWGO+ZJqqXfXpdfeOch7767+Rl5YbGnxJvlALt827vRWNpsVVZQWC//NHcG9n+4IhzFp4r8DxWwX
MGTXnh6nD28qvFmsAVQywcXBJwrycaw/dSbolQlnGJXPpldbrzQJ40bbHwLH709G6GGKZlSQgoyT
I6nKXlViSTz2Kg9Lu5VXFMWsmdTeIiQBQnunjCEuk5R76kQVVPyXtutgAUv8dV1LZNkMtkw3bjea
e8aluac93id2OVPRgGwrBIrYhst4e6v+S5urgVd6/W/ePT+/9qeLCQIowZmQngUiOk/8fDGTsGJm
mjH/we3rAaHYzJuZwC/cW5HhIek7M5dt6qmXnDlLmutSi6oKgdLreAeGWxDPIoxYSGCP22JTI84w
vWer6e36YQOQ0bHVEG9DAzJD4wNOJzOEOy0Y1bxKTNC7Wiw7m14SzcjZQhUsM94rEJ2J4CUArbvB
tZrHRQEuG99LzwJ5Ln9/VTz3L7eYzV3muKYFyl3G7V+uCmZUPFBNKh4Y5HKP9iSYAWqTBClsk8ot
caIGIo4XfXGOxJguPlAv5xA0ILpksoE/D8BYCSp5olb23QF5cL1oFnUVG+Dizuo5pQLmDug5IIUc
7J0pYzAO1q4u3E+3VrVAdprLIN3YTa6hwo9BihEZwYaKerJ1EgilcLD/YqN2xeRqujae2pFtqCWm
2tx4qSZ675kbjPyC1zB0RawgBlOXKLdUE5XQ2PIryHBR7YfWHq9rCORy7xBqa7oFhi+4nYpVbNXj
RjlIVJnsLO8F3hFwKoI1BSt+EPZLJOM7ctbWXn+xJgBJASAyQrdYKU2lqa4boKCUNnDLQSIsDBTo
nTvT30LcuzjpJgLN/Nj4e5m5n1Olmwcy5fh0LVLEMFZUpAozBYSKma9/f49Yzl8eHQ96G54JcQHP
4ViFT/Uf3kODx/C5G+zyIQzNyeusPsV1FX1VHZIO/V6we0R+IqTnIQEY/Hrh1wKMGIjv+y8Fwkor
6KaCJcMV0ePPPb2qZVjADAcvMyJgXMHFIrq4gk8KdLVUlNG4DAs9XtrQBatIoFbRpIhX5EZ+BE0s
Uk2nIlYYzUa6E8vNVMwqkI+W0uk3VATQ6H1IKkIKeRkh1WwpbdzlhAiKfKteRqNoPkCvgRbHzKiq
rsAhOKrGbcoBdbtCr50MRBJQAjOv0GuozeV3vu18gF4XQV8vdZfp6yHoOAOAOcj7thL3xbJcfRaW
F9wlLfCvPUA8L7a2oBTOWHZAhoL7aAbl1g8L8wWsIs0K71R/Tc3iGPznBWJdXSOR79RiBUF2wZvX
27B2MMIDPHWnYQudB3DFF4da8xF5o5BuHMo2fATnOkd+Drx1lVtvhxoRAcAK3DnYL6I3TJ/ULBtL
/ylpR2vhG316p5AbutF5a21pJKdBBPA2Usey4MEreoCToZPV+v3cgmgcnNPAJstpQ3anaoZl7dh6
borx3UYV1K5HL5sx+zqGjNYQsarvZAAPiuI6+wIC+B0pQzZxs3f60XtBEqOYx+4QAj8B+VS3qcxN
H8Fhb1q2jTOQ2RcZ1bvaV08AMyR3DK/D84CFETQvIHDt5O0j4lwB5OyC/DHPxhoyAUW7pqIoU72t
WySOUxEizPZ9XbNVrO38DA+7uchZ6j5YZZ7esdJdm0PvPpCpj/xm4Vv+uLInm8XLGsod1+Z+l6qT
VagtOWshGgR2w1RsyWEUUoRssjW9i9zolgEQjsmSBHXbi6HMc1Q5cOrl9db2q/JHayWvdjxKYF5r
f45lOr8vTbte87Q2kA80gq4BKM5VEen84XfjpMm2z4pyDYdFuyxbSOKpqHgoJjQK0iChkjwBUZSR
Q7SxThUeKdho40A4gNqKEW8pGZWIyffDZ5nni3HIh6c4AUBDlsJErAUrdsxuOQAaOT6kE7mhkxYL
AIv6XVc1FSJwXdslxzrOy3ltMu8MftJwbcsiguJMPhwSC955pCS6F2EhUCDyUH4FpmqZZgH/EWhv
3zaIyFB3pAN4Zx6E0RoJTePq79+Ev0zRXfwTJnO552L6Im3Gf1m/aKkkNEEC9R1ua+ASJylZkpAN
SHbW6c2DZbRgiKLo6a26y+2DXSu1u7YLa93vh8IPduHk84OfUcyAvgDRFjn+yNgSGyPtAn8EYsbQ
td5bFY743pasOpUBSG6HPrOXLTQTXxsIS+E3egUcJ1yBdkxvdcblo+Ob91Sf1SGW55VVnOrRF6cK
dFPzupXjq18nj32aq0esrX8ZMB2gvgxgAZ/Y7lOg7keI1rUuEnaw2D9SCUwaw/27vb3XWvZ7ty3w
4W3tKlx2LrcX/qR3d+vacHXtahkcusmjF27yOBcg/Cijk6ej/oH55ePQm+aL60xyc7KZ/pbA+Oy6
S+BkkPyf4hn3uAk9yKkohuikwOlzscFyhkR3J0NuNnr/btSpfWUjNe/vbw3714kUJpSc2QxzBmGa
Jj43P38j4aEsG6s32lM3mPC+dz4ij4QmARPZvRdqcwMWOTjLyNZCVixs2sexESW0kCCgINzCPMet
wlSxK7NvOV5YyDvkn24t8CsEyGHwo407se8QBY8G/y6Wxq23JL4dPd2QtAd1T2gmz4O6zq5TTBuJ
6XPNh+Skw8a6pwqG4Nj9318G89cly3QZHIYp5fRPCHK+fJgquH0PCIBk+vQOd3C9CWSMrwGDKDb4
3eAhsq0RVKq370Ea2Ave2+Wv3wnqUaTAf9CHISxAdYggajz/+1Pm5i9TYNfEwyzxy+GJZrhnfnmo
AUI2oUEZxafrWm/03Qok+UH0BeGCdIrXgIgpWZeez9Z/mGn6V5nIsvurOQCl59XMbB19gQrLrXUd
N+7CiUoF+q4lecAz14ueLAc0P3m6HMIanNKIhi1UYoYPRlC+70Ejgy86DQSQCky+GKa9WzsF9cR/
46kxbYTVfr4uDrOkiyWTbcGHxKX81U/GoBucu1FYr1Od8J2GIPkcuUjIkeuc4HOUeSDZQ2q7dCtg
MXkfARMGO3KM3BXYHhHijlT42QMHM+SUHHEyEdV4yhB5pWYqd9Q+COHYoWLugPi6jjsG2sgI8/G+
KXaIyX1FOlf8IytOmJbim6cCGzEvX75MZMZz+B71A/fTZpWxsjw0aevuEKbu1k3Fx3ugv4MFPhbW
p2mctvGjH+P4Pg5eO/eAJIMjvDiZQYhPFDgq2xNS+Y8ySPKdhZvEnBxQGhxXgT6OxlMFZo8TtSIz
FQddjhvgq1/JTiaqpM3Qlv7CxMJifj0CGetpyNrs25lWKliT7cPBpNus9RDX+w+2rFXZoWHlwulK
KFpSFzqUA3jZ2kqr7KON2hhOlU8qay1cIn89a4hdY9UpmbfGXK7cBgw8iymwadCJNIEAlalaAE9o
OYe4sBAQSEwfRHzaaPdUzmUezJvAjDB/HpapXwvoto3JMAdFM15Moskurg7d48j9O8FDlCaTTn1z
VjfMgRqJkyFCFPC9wbMftxadw36AZtvFG4InmJGiJ0J97rZxIeRMY3jTQKBmBy2Cdo7UgqdlsoH3
HS7uqZJsdsKXcI6F99cjZd6wyoZhXFzHiDCnjsf4zq3WUZ2Ai27qZ9VSLU3PdJfXEXK/PNtQ0LwN
6ppjtACUtFjTqHws/FOUBjvpMCefA3AIzYvCHzYpux6nCXx+gDjMJ2pO4/RIHJg1oOrcUdEPJZ9w
QcgcnU6BNmUAxo5UWAfqFcjA2FQFfhM6K7LZFgAPiKafqH3EI9B/+Ga4oGsz9P4XO6+jgwT73F1V
tisr5PwBVJL8wR5BtgXFCm/ZCCdU895IZtCEyc7UBFkMNkBy0DuNLCtfWjFv1l4LvuI6fU27NF31
I4+23LCK53T08R1z01fkWNYL0eTWHrqm/YPRtl/N0k9ekXmFL5JqzJMMvOQO818xowol+h9t6Rrn
yM+Tw1g36YIOAN/7Xk4Jk3k7nEAGCKL8Hj8FHST1H/PCs8Hv2qfrtOi8dc2N4jPEvecDq/yVldYA
r3oIFBnNvotLRDc03I1zvF3irZm4DChuXDL4Ntms6CNWzn28xHwzUGeqNUXULgR8C2sqhoaHjClI
u16HqnAPl/ACnaSn2QWSG9HKt+AqpGKpKnYH0OTm2rbpgQCHGEG+8mv7G43mFq6xhoyvM8c637xY
BqJemb2nuqtFAWuRIafueqrSaNQOqyKIuUxnbqdYwYGmBMCkGlpp8Pi+n/PkdY0RDlzTeeic8YPN
1fs5d0LeIWFZXc95uh1WYE/Il3TU1EGO/Oi6iNVPB5g2dN7waHfX8/q7c6ZOfW385ZyDpIIkACJ7
d43qV52ROGtdedsC0T+g3HSB1BGjxReKdodUV0iMRdSliFxn41GNNHLgIVUK4bhrywawkdiRAXTh
psyTaYwOOdsrP5KfEjuEVDXZGAhMwwPtXq1Fa7EZkvl8ZSSLMMIHwE4ucV0CMVKBRw549vQCZGd6
KTNoXnbemRogLcFeMoC1llQsWGI9oDM1pC7QGJOLLuzUimy1RDhaR3OnsYdt3qbz924Ytw4bZP7o
EszeVpteWOA0d4Mp1rcWWTlo/Jk639BYemy8I66IaudlUeypHXWtgh6Cb6yvt2RTPesOA49fxnLU
W2mX6QK+43jNm97ZsURlx6CvMOHrF74qtjLJIaDFVDZLw2L4Ho6rVLn1jyEdv2GNbj3LHOGLuPIV
ss5BrTfWHEtXqwnOvQ+mGtVa2RfLlIhGoxNScrGWaqzX2LFB9d+M2QMduR9yZxfHvdiCfHBdSAEC
I2t0900cfrc7q0Qg1gB9ppDOMcJXY8WLwAReD6LcQ1J6c+Yjq8KolyUH9UeKPI5XGbATSLqnACv8
QrLHRY6RihBGVv5m6OBbCe3Yz6JnyZx3g3+pwYC5gNADA7BkfD82eAKK3S/HjXQgz0BcAJgXht0z
8pABoTaRs/DT8SACDsRgXhcrbyjAkQ5+9VUFlpGFn0KkR7Um5m1Da74C+jfzW6t+8WqA+UPw0m0Y
vCXPHhe7MptGrTxzLkdIKdl9a96pKEG0iHrC2+mH5XDxPbPYuZCrXlKHTK1HK5ZfAF5JIcHT1VsA
AeTj6Il7qh9FDK+xWXansEAAAPhJKKpPR8q8AFRi3H3EY9dsexYmq9Kq/C9+tbp2tGW7tPSY70wG
HxpkBD9fTwR5uTND4cIlmFceLUSI5vk0IFKjdnmk1fMow2FjAWy+yhqtX5JimFEDwwYCEOqA2R70
TuWDJyFvRYeqHcDDa8wa7gNkWRwEODYXVGE49crDW/OTljZfS5ChrsOkNz7lHL/8dEyQ6JWLMZQp
gsTIKYIKc3m9XDmk22fIqAkehAENHH+SKaYeVYycIriqXppRBOt+LKoNdE6G5zGHkst0oZMMzA2g
2MyOYjQ8JPnF1mzEJ+kJ4bCn8v8oO6/muI0uTP8iVCGHWwwmcgKjSOkGZdkSGjnHX78PemRT5XV9
tXuDQidgyBmgu895w4xHSAxi4VBGKcZk99Q6+XULdQYiZjbJ0VVqRjZokfOiTNh/rrNpoyTWc7Ue
3Iy1XW0kylZOn7E30OD+KeypvU+oVR4v+xJloY0cJHsN4INnlpMXWbKn3sPXY2QaLkt9zzJXO8HR
8h1wN2+ZqShPaVQ9aOEQvU9OyT8HOuk92tk0GkAqNZ+2stXOoyxQSA4eZXgTrOrPrHLVqyytV9TB
abwV6xURwEO6nQipVXPfv+nomcDREtrJGXSre+6tgdXpUE/6YXT6m742wKaDpvZbszJVB1769nGp
ElzyQH6559DS/z6dhY2PzzL9FWnfRjNCTrwfcsJsnpFuhCO6jcscua8Jr6QbDB/3+uAa1xZGy/PS
qOJi5OrtV+dCIaU49XlwL+tEJOGA1h1eOuvF2gKnUzV5ymIveyb5TkpBeD96O6NN7918q3ctPzN5
o9Ys/+yrTtuCdVe3IKoNtL7s5D2LFHubK16JdQ7FekT0PRRpdZbFydAPoNxYRZWh9VIs1baci/Q9
Eg25ktU2jIV0+o4fg7tv1PBXa5JNaYAm1HyUrYPq/GGWornJoUq0XQwVTkRWV4/s4d/kffLCrE/y
Q+Xr9SGl//eHkq05sQ/5oRQ0RFkspPU+nBf1LHGkd0TpWixIsfshO5m7HIHschcq+A17GikhIfy1
kyPlCj4vdO8krxmvnaw8X4K6i7bzMm0APiUvIE2WNwM8fdrBP5YldSxZoqH3LkuuZhyNRU3vpaya
z0ZUjo+yLey8G4pg7k2W9Eh9qRGvvJfAbb73k6NdZVsR5d81YcV3XXIVD3uyL+Z4ud9CbTKfZyM8
S/VxJFwbv/BmICfrhwv7ElUELXMfZGvBPO9ruUkmSLbiMM8zlYHl7SP1zXa8bJOrl85u0iPJt/J1
sZ1knyqqFshilKndxW3CD0e1Y37FOKFGM3pmslHtuFVptN6paJXydUqHclckJAFk6xga+bmdeaPd
x3YosbjZq+yaF4ihkwpg4b7eVPTjsMVTIiO/z4U8NB5O8AuyZmyvmYF5QZbmWkAGv71aNU7CwH44
TQQojhlPiN29shYeTRifPCb5YB71qJgxnVuvoQI1yY38oxnFcVpAwSO/WLxo3phf61hcVUVTSuCo
Cxs2zcCwaG214rZ7CGcwbWFely+yDiutbxZBxrOsir0RW/p1IzTLC8wavAi9bHn7Mn7SAGeFAvtI
WZQj9Gon0kF9ljWaYK03W1m6k21iTsfHfpjv3WWPccJSu6+s9CCLLtEzrAGG58WZviHG051ldacA
nOQHOpxkMWprEy4ThARZlIex0V+NLssu8k7eAoEjZvaCFMUHlQfVCnD3CPihZI+jOalbQ+2HLW+a
eld0pRPIgUOpKc/jj/tf29beEszQ2QH+cZUlMfRbmiV7XczFi+xuFaR+dXXRf318NzLZA1nvXoqj
1QZGKoz/aIN3FNrhjmE8ps6K/Vbc02eVPEsnZwdWcLrI0r0KSw8Sk9O0h7L7azihXQNw+jxs0FI4
impytpkJk2IGZ/s4JG5+P4Stu1o6hCevLxGyyVsE9aap+NXP8Ihx9w7WgZ6o4mBMI+1Cxry7gDXM
g3TKxJ/hUUYrP9tVQtX/q12OZ2rO2fxl5Y48mhPUJKEe+g72v/Rf/yxKmZ7PIuQkBG7WzhAh6czy
++2zVY5tAX4GjadOR3eqvFtraD9l0tl2BSJwTWPvZdKZVdtlxurguWMVKnuFifM2jygiR/no7e4u
Tbr2NvRx9+SZXv2UGdkXibWpksjdOVXl7XqmTpK+/mxD3ITGXO4/lbwypcnPgm1LmsaiAmf0dxep
4pVOog4Q25m281ims+94xSPKislRQrDudRKIZU9dG9zt43AVB4JSTWis26rLPw2pZrGYgIILqDko
CxpvshUTMyyUcY7I0jHaTWQcNpUyotep6aV6Eam31ci/PRrrYUZf4zHKq++z3qQnWZL1bq//Girr
5EG1lSmY2bTdLAM15Rj564fZaYdXK+3bbVeLdjeuRVPRnKOdRPFGtpZm4t3qxjzJRllVDUPgGar2
JEs48iAAPOflAy7vv19N1XZx1NhPeHF3z0p66fVifNJWg/UxJ0nvhZ3qyzZZZ0cKRlnxSEBo7S/r
vPTSNb1+HpL8+jnQnifVl8V/DTQKi8Q7g2CcjYQpll93kgOSvAgPpe662bVgnYCsg0YIK3IOilLo
D0U42v/XGSv8neaE4Ms6okdE0ohSrDwHAAhjPVhnWeonxXrAeuMPWZIHSAXzJsFLfW/kI1Lggxs9
D8RT18HyMmHcKevTHQdDm6LrvV6xE5Z1HkdFPNsCGFZW4DK5fNHln5QgnB2YwnYRWeXfJw9J0zxk
hqFcZGkeYepOo/ZFlhpnHM5N6S77jNzcOY4EnpXrIf3nzIq9ft+l9VfZI9PqXz1kcc6yjWVWCcaH
ZofILTSjBVNc30OP+zrWmXdT14Z8bShN4LJIziIEUI7eDTrzrxHwaX8ulQ4hyMqOwwqCMLTFfDLR
11z09jlfgRAOr/ZDWxFGkR1k3bjKDSmgbe+D2lIxnxxvVzgX25o2dqrHwLEL8yoPozdh9IZL727A
sokNPQ3CXaHU89piwpCcDEJqsp9sBb74OuD7dpDaXYVnY7piuw9SusvTSIX5skGW11YljP4EVQrD
X+BWVHij/vJ5FimzCKq1ToloNVPv99bPflNpnbHT+S7Gsf5KcHbyR77+K5ld/bkm3ynrG1zuCZu1
1UGd4vqrYJuUT5X9ZehZ8CDyyZZ7rf8cXuCD89AA/n7sdDRxFpyi3tlIILG+njVrnTyTdbJV9huH
Rvy71fXGX2PLJmw23ij0vbIY0PA6gQwTWv8nIC5bWfVZL89Ku4suvWu2e89Kl1czCy8KNiB/rSeA
Mkd5gu38vcZp8Aq+m52HfBN90ouT0miPWcgeIpbfnDxtvQU7IHceCZDwndrrQTYYiy5O3t8jXP7S
651s5GANA4rEWAK9nLr96NbaK1+lsh+zqAhkMWvBMluEbXxZbKeUbRorhaiJ9X5jKPpuHJMEdBJD
PTCUfs2T96B0hvYqL9wkNYHVtShsLuwVxNpDIrwoEc/uIxJm20ro09Vb6UfphAmpakXBAK+KZHnY
mcY7mmSIJqZ5tdG8zHxX7IJorVLUMOlq472p2q+zZWSPEfHP1/8YpGizGhSlbl8KjLsVJUlZKwVR
BK6TJyaI5cm4BMxY9sE2bGuXK3qxn0GREx9n8pVFozXZWa2Tryx2OLZullzUT/OcmSc985QNQlPz
h4os02borfxMyGV4B/VWmLgyyF6iMhUIbd704bnIAiMplZ+NQZG95OD/6mUosE0KzRZEQ9Lh3VQu
8gpV1/+6rSz+67b0arOx3NXKqAWzrufXz0NioDhXqZfPmlxjHvdBfW2axqrOsgH/kuIKvb4/q0gH
fxQ5zzLzzBs+ZPYhn2trl5qq9TE0bZCtqKjEwSYhqjr3nKA1e5sGTNXvcClGhk2SvmV192ukFub3
kbJD9s/IWs+N+0iJp8LE8mkuu0OMG8YfbbGfkMT62eB16dfVYL9Z6IBsy2GML02tpA+NMuk7z7LL
FyIt5LacwfyzX3pfjkrL+Wsvlvi9IxgfgFsTV2GG1UmziN9Bs02fkzYUmyjP6u/x6KIjQeYsDZlR
lar9WGKvRhWmFTcEKYej25RfWfTnQT2ZxKKwdkJRana/seAEtdvHP1crlRRe3dci15xNWFrxo9aF
+sF1U/tQGhpJIhD+GAGP01fTLjHKYW7VlPAr0onXXrO8a1hr5esASWFT4UJy0LyyfFVJVUEo9ZZN
ZYrqdZxH9dbhx8hzV77KHtbkHqJlzh5lld147SZxXXGU/ZdosPZ1rmWBbCWI310RYHuSt5JVrpgC
zHz6J1nqhOHBaMIpRV47jhtlZ+PajPgsH8aOjBKYbfVN9p3KvLnmsQWnPFYM7Hri/JXQ1XXIivKb
EYPCNhENOjWuC3p3gTbSauW3OZzRC+1NfhS4hXxU6nfZXdFAP00uC3tZRPnBKbvxa2n09QHvvnYn
q3FKDTozyWFr5Pqx1EW9lRcdFOtU8jC+2kUH6c8wj6DU0ue0NHEGMoGPt86AA1Y5hEyFNXM10eTn
qgPHJOYBGlkxphs7avoDOmEKCdK1/P84+H6p9W7/eQEtAs6SdCX6LqsmRId2AIoZb4mG3FmvVZYv
6wttWoIqGo17t6aYfuvWudnv3WwWS0eVdfJljqXpOEnEv+K08/zW0XBk6BbzXcXbt0Bx+ouqeuJm
27Xwl/Ulyvpg2HuwP7ayaNeW5acECs6yGBpvQ2R3X4TRmNcpj1LSmFxssC3oyj0iisng2/nc/wlf
PlD1guAE0KmHRPO8b6aBXx3mjOozcjDDbko75SH06v4B+ri7M+JKeUpmJOUELPJv1tBfdTl+SRGa
GuPmr6rABGNyuhENWNyNq9Arrk4190eEsudDErbdLZ8VdIsxO/lCguhHngziZ6QeLN3gc9Sa/uZm
7oTfDc+estLYkqTW9nAP+lMnFvxgh8LaxqiLvqrri4Ld+/RdsVvUsomJ4Ug5HFJDDQ+z0kRB1+rG
WxF37qGqCULI4gxo7ZAqaXIvYqNqHHSvTe/FMeIpzTFXC9QyMd8ydSJbbhQF8yvFzkominZ57+yQ
rj7UWDXeW+0m6g4OEaH7WFE6rPMygZnhOrayyZ60s4bB5PqpIBDlGNMpw701t6Cq9q6KzuXa6nlV
fIg0Zb63Zl6o7KNBU++tS5aEe1Ls0D3WKzcOiRBMx417q6XhJW3pSJrLS4lYNfZqh1KrLDK3aful
bxFGWMcW07jsdSvElmW9rzbo0x6DOMhgc3ts3ao7hHPxhrvRNPnwONuLPPD1/jpLjJvTLtP53z1k
NwGp1ieRl+1lsa2wMS6EhS3TalCZm7oLoqoDrlKFNyZfw0F+xY53dYS8qqyU/eQhKpPvTgx2VZZk
o62gcNnn4y5Zx392TTJiUVlCLuyzTp51uvqqF5imfl67xfv1wRXWqY1DZjzZLUxg9dao8QTywlrO
y8eP4afn8LgfPm8Wlhic1Er5mLIh/+3+kERaZJSKZCv7ft7M0dOj5bbV+bO+j5T8hDr2F3nnz2vH
he5uCIxp92s4L6GjQUZdDV3kQYnxchEePtzzylv7uzrLhNX5sqxjxvHPqUUqDYUYRA0MJQ9UABbn
+6ns2lWZ4osOxz/Z8j8u12XxXg8jUgvrLef1OnbUsyuSZXNWXERMPH2rJS5rM5R2vVHzjnXEr1wW
bSt12DeJ8qJaXvSlwSVO1muTaxzrRmUZO87Lh9ZCNrNbANXgqM23nGiArE9zbzouYoJ+KC+O8Q85
EuBpxEBY0GqkAuSh6hLv3KwHWew6q96pIVR0WTfWNUlqcvyVr+qqSWQqcS6J0zmXNGuD3jOWByZh
k9jY2mCHzrAl8MW8khass2VH2aLFGEOuvcU69rNennmh9muYLN7HNpF1MktUXb/XWbufZ105A2nI
XDO/yMNsxkhirQd5JutiEkYBSOtm868GxMyhOK5jZedEGfazWpWnf9XLHnIoafJw17Bcvt/xv24m
x2qN950A4hqZI/SbjeG8U1cDxnk9DEr/61BJi8YM4srRjtRtI4uffUYjUjeqp4x7vXUS39KsGMvq
Jjo6VZ7tRxFlX+IwfZKklaUNE34W3e89PODu/7tHqNRdMC8dArQeGqVe3xG86qLirKvO1jRw8/2s
crIE+YXP8ueIRk/7g1HWFwg4+VnW3zs7s+oEQ45nntX33SNq9nBnTDxBJmInHum+xjlgfFX69Wx1
j/fKqmj3o66vUrHUleuhbbJ4yx5bDeRl7g2ag0NNil73oq5GUat71KTM6ibLwn7zWZe4wnHu5VK6
Q302aRqCrb4cKSt/a5fltkVt41+X+8+O0/oJZIs8yCvamvur7rPIU8fELvu4RY3nzC6F4hZ4ZFwm
v4rm6jLh90hmp6zVhxr2i2oIirKlD1u9D6Kugb3Jt7yTlXZjr7Yjs5EEaYO6qjG2z3Ws8i7RY+fo
einhkrFJn3T3Q7bJGoCLycEh8rj5rLMtnELiAr6ellrNswAr8Fw+y+7ykBkey3bVde73kHWmUBNk
SUR70Et3PGi5CgYmz7MLwbjs0hL7OAh0Juqw1EZ+uy5H2SL7xNPUgfgeUIpee8sG2JnarhwMRMny
TD+VVjq0r2GOpbBVY7bnudFLbsXTVy0HFd9YeUceusb2LosASBTtfJpraPssHKNHpDqxgFTgeKZs
nf0xN+e/oPJvoLmMkZ/1I1gjwwOzZCJZkMX9qxKSxAO3jDiIg7i3mqXJUVnXXbCjyq0xzdNr1QJX
j220+zU3Pd6vhJUqwZUQScmexy/Li2u45Mi0dtWDYenkcZ05q8gO/V2WZ/LQxm15MFsDOakoutj/
HAitwa6feK3lsavvVbf9Khs/6//Vd5lqsWLb/vMan0NF6g4nXP+28tqf9fLss26p3PgcI8y9foJ/
3emzTn6YdEHc2cXn8J+ubmHG+9oukPKKrPaC9GzpK05k7CY3b7dNssAQyJ88B6qoUnbua1XojxUG
TzeVROpr22uLvzhd9jCMufe6hH0bEHdx+B/QarajvTNY/m/1teitbr2LAgRHXikZGg1nGvGHbLQQ
I3oOeVxYc5+b1Koweot41HF35xiugrlkoMAyyLI8RYh9PIFoXZklk/eWhziJZ9N4lSXIoi95oY63
e0mYBLbc6fFesp1DvpTqkyx5KRESG2WCwnDegTFDTB675SYPOkDYbREaKhAF6ora/NXQgKjE1MV1
t51q9TYaAmsLsi1+xBvq8HmFGiWCWxKJfZHF2N3/c2UQ+d62MEBfeth8BuAPzS3qZvZjB+jm0Syd
5DCbDty1oQJash4MoiKXHHN7PWQ3wqqUut6I9kazTCxPKcm+SWzqfmPHEOIxEHrssWVKlOmsxvMY
5ES2vqPzU2v29wYtv0BNc/1sKJVznQfSarKhhs+OM6j6dRgtWKJL9wPKl7uf26485dhBIDP4eZpY
QHBJ67bLJon08tRpNu5gkxIeMY0g5gxl07aa6lUMWUnGrGiOBPeq15wFzr7BbDuQrTn0xUsz5l8I
Rmfdph8X3+3j9rlak6ro2Cy+5eATOUQetgNwsDAu6Qv11Grhcj+kxfh78buy2DlSwkr0QFQI5st6
Fi6l+K0oG/5Vl639KrfA5FYO0ZYOToRqHRrgQJMQZDzmXGwdoTbwbuPkSbMauDZ1W39vB/vVm1Tj
Ne0n85A6ZrjLqiF8V0CjT0BpvtcLoqbFMHfXRM2Ny0S2c1M3U3GbYqG2+yiC61aA8kJxYwyPWpvi
Rtnq4aO+Htg11ddxpcolhPu3YGBZpLcjvjQ0ym5M0T8IXycneQ15EHYMCDzaQXwFlwY7Bfd0xBJN
Y/5mVBVaniTS8Z3qk308gAgPB0tcE5QirmUtUJVtQ5tIBMXPBrEWc7MD+mRg8/TZoNhWfVEAbjp1
gTZv0TofRhSi5iwa58GGuvw+9t/ttTrEZerYr8FBsgS1D4I5OmiwadHYGhX8V23lDD3Z3I5RTuJn
bZB1stXS2OYiB08f4LD1BpVDX8kX5+Z1IMRdx4y/q3P23Na18loB7Tq0i6nvsrpQPgpL2cgOMx7e
QV+n5lmODAugOtLcBSOT51xTye/+MpvorIzZLjVuiW3pNyKS4y7KFTxK/qmTZ00i6s0aztjN3jzA
UmRnNMyTyw+TsfJgNZl+9cpXWTBKXhB+DujvOJXOX04z9+mWdXe2NeEIBp+j6nV8ZFSD386hs5cN
8qOEYB8wCYqQsV99tx3I/krfii8zrvK3odIin4Q+AedmmfdO3Tpb2c0NSRHYpse8u7b+f4+yhrh+
67F3Ugx9eIQKNTzCRkBMxMCJmUzS+bO+jwsSxcvish2km2xIM1U9E2I9ykGynr8XWYluXENcjnEj
202EfXTtd9VSP6RsT+Lto3J2fihRi0GA5lZfnFaxg8EDX2dEoju2eFIdQGYZN6tqf43mP/oBevin
EfU/uFx0uSsJSo1BZxW/ERY+UXGIZais+2zohulWZKka6JkGGLh1L7OGbpvUvEoGfR+psXuRJVm/
Vsle3iLC/T3xqxclgD/TFi/VrIdPSv4MSFi8yMOC6VOQ1FO8k0XgoqtRcz3v62RBOtPtz63WzTdr
yZHKJOu+gZmzHGVj7EzzDp/nYitbcdSdHvICpx/Z2uRohs3guGSjrIJpAdTWnG+yZIXEGML2HLK9
KfRgdbTOVsOOAUBpkAFI38jipyP23UpHlqe1T1sr3Ua6ZquOO8G+1uYX10UYVFewSmXJu7woar5u
Jqa3eS3JKlXXvyBEm11k/5af7B4jemadtYcLjOhpECYBfC7mQaZAxgOkmI5Rjx5fMeBiCTjx9qmy
p1m1WT2a8YW8lBrwgcYnhPN0FrY+782nqRkqwJV6upnzGUc/ZcCHoP+IOst7TE82L5snB/Z4Ns9k
W7Pc2ZtE13eu49k7s8w+qqRSAOnbykaQnjyQjj0iNRw/eSEvdw0W5DeXQLfZoQGt6RDkSrayV3mm
WMCN6gqJSN3ma02UMccgvlpllb0N8SdmaUKxRM6Ykkc1xE+5Dc3ALXWiuOmKJD8409PsrSsiD/Hg
iPsjsjGXJ0Nvls2bHsMjR6DjxPM/+cDY/iwR8XuuVCM6Rm7+1RuiP0QSefsw1rxDGirEttgOM0vG
/IqWNyues729ohncdjomTcXfikKPG2OEbFr+jGDVYwWhbScQVkhD0Oe19tob2jdP011fBREWmH1I
tFNx/MYgQaTOAH/GqN8MI08PUYICV6sOYzBUSdRHz1MRWCdP6OuLgABEImIL6NmB2lpNbUCmYzuO
PfOymiUPE7BFX5TdpSccHxGx/yu1CkRsa6PbRqVW76pOyf3RBGCqZ8MG5UqATvFXze7hTtb9HofE
Y7tYN6Nq1AevBdvK5DRsvbgpfC2ef4b9H02BvjN73x+IbfO/aL+iY7hPvOJ9yAGT6FUP2bd81kGr
+WODfb2uvEdFurGammml7jA4E+YfWfGBstjO4D9TeNjyTU77Q2WZEFjmF9gA9QnIMbsT7GR8MxkI
GSjKuNGXIgNgZX3TY30B8M2a0otLsaHDVziJ26pggp1z7KzqKr3GNsjqJSJvZ6W4IExlvwct+ocy
FsVrH/6sEend1037phAdZZ2wXKuJAFIer5JWU8bksTiBqulX8Jj8JUuN7hPhBSCS448siZqrNhvY
rWWv/TBob4ZzGkBQbpRQvGrwQoIS7YRg4h1AxNM8YmB+NZfpVAoVr680v44drlIaFJntkvJlkOgd
9jF40lMcHb262zo69oxh2WDCY45PvRY3LD67eh/byBoOQ/8I9CMwm3kEhWyetNJVfDWOc5B2/Yuz
lCQs53IJ+rBoTiIZj00PNhcxJ1KzwNeVXj2MIxyz0iwAvoLrQhifbH/sYNJSkSbqevzoBnwfYjiy
rgPMGV8e0df2vutj1DljdWODgBSIOxyWBR6DicmQr4WFdmJb7m7GXmHpHjZHYti+if8ZKA71lHgC
Bnpdx/q2nuv21KdIs9/kaQ3vLfN/a1t0lYqitId9q/bHsiLQBTqSUfIqmmy+XyDChSgJdT+flnEP
2aOAT202PmbyE0odS3sSXqzvrF69qXpVnwCSLzxhsYshC/vjoJ0BmfT6/INJzIYms3hPrVj16lkZ
+Mx+0cnWkW8ook1YObhcZe5fzzhGfU1cNnCzU8d+oX/XbedFhL2vk9M7RlAet04y/Fm1fD3CWx4r
00YiuEIdmgx8Wawy3IN3azLIx52LtastXot4qbdZDxC56X/kDqooAHUdhFmrarsosXsbmvCYL67y
EiIhHM7xg2b0b4XVlTu0Ub52RaZsnbDly0M6En2h4aLaYiCFT6Jaa8uXNh6+RY3ZoZUY2/vUJqFS
jf0uHJpiw+dNH/J82nsx/5C8QhVGz63hUpf8s7RMvOYjeX29ZusSin2a5LuFgPLBFu05z0vEg9Ly
bazUjVjdZ3DCxIgKVzYymumuK8NzU6FbkfIwqtrwWIXaR6w7hGra5kFlv7Hpl2HYwly0ToquCGL2
qXnMBDIaTVf/FFpZ+rheG2rzEx2gxJ/MBPPzNsOSNXrqCkM7oAHcRL0VoLFcOu2LmokvtanGvmdM
bH3d/Bo7drRrjBEF4whsauPlR11jkZC66UfXeIvfp+68cdpz1WW+a8+QsL0CS/m8cncl6Z5rD2Sx
idruWlg90VwET5Brg4fVCRXVy7Z/I6af+GKwPowygpFFyOkmVO8wZqiquO2pVOYfnoPCluV9tcYc
g1FjPBZknvxYkC5mcp42swWcr9Q9d0MYejqw88rIrqGXk+X1QzJ2vIPdydxhz6H7/eolamTaF3jB
E9jV5mzOrhck1YA7Rwo5VYzJgzwMwkoeyI4+ZHljn4BA5cB4hxc3hWBBZMnPbcXvu+ZnYlhfrHH+
s9E7cmCxeQaM/VDBQnRm4oim7dYBSgvvLXamW6fIXhEut64T073fNVlzqKI2f8xncHhK3D+JfvHN
Ps+2OYu6QIeYhexWgoeYNoKlze1Nr+HdXOvCQHLITQ9N7kZnjG9C9ISM+GHxcusYslI7iTjVTslo
wNCMi+WhTNLxUCCzfAYabuw1IebLEOcRi1lorcBj6t0wYr1IrknbVknqPOZdFG+j5lL30HpMYZNM
hSuPOgdL4qLGSTFGXnizoiA3XaqSNzeBxFtCWK+24WFIuIj6rW0Pg2LjaFAk7ltH0n7TOFaPnn+M
inEPDMiYMX1ChF99X2p2Tlo9lB9KTU7US7vpWFmmFUB5bf2O1+XHZMH0ieG1fEAr7gAng30Ap4qv
YC+MDyYwvBuhan1Mdt/jEixU3DstHDqIi3xESK74vNbHD+LpbNjSevjQvHDwc1BSH56F2JK1uM1H
VPKKQCmx/oBCNiHbjYhcpBgnLA31KwqXHgEJJwxkMRGLfi0UWERT/LF0abWBl2SC6Y66XW1OTLKm
eYpt9sRhZA7XDpnYa8vf+jC5zQ7AGXtlJqCg8nKolpljXVhrE1HyHpWlUV67lH/ZaG4Gm0+JiFGK
WPg0osKM7EwfGWsUFL0goFHAfiM8+uzJ1DY2kPGdqiot1iztH+6QkWJGfQSqePlCTmfeDSiWBCCF
7A1+W4Y/aEZ2q63R8WeRGtuUELBvWMNeL1MP1/Nk3C3VdUjr+dC3SXhd+FuUxD6DWXzL4lA8Ekjt
fVSvmLIaRb0hto5mYLE82ubMhF0284ZAAug6tMFJTLGTVYek30Bm6HbGarPaF8kGVYT0Zo99efQW
vFwRj8TlpVq+lX2Jk0m57Gt8/7Zz5X0BHBz0zZhAfOH5DxcQv3PtCv4UG2wIlsbdAlrbsbdhGkd+
mBFobRuUdgSnuySBMiRCVMS0MXu0lfSqr6/uKCNwZed9E/SokyoovTFxC4gPBARQew2tTe/ljq/m
JYlIpocuCe3nsfIIqlv5ru2Nyh9LghqlF7lBisWc35JZ3rZxZQez2wwn9B7sSyK0hB/dAm6hJVym
mbxQC5bQN6dMzoVRA9I1zjPid9vBmpMHuB31noW/xSe7ocxWHzSEF4TShg8djyryU9WfprP0WL0J
6zAgdhPHCSHk2dG2XReW+zIS2cZM3lpbqx+jedJ9ImrfeHuTYR7FfCosf5iHyo/bSLnZVdtfJ3tS
/IJ0/aUVo9igCs0frnqnGHOPoiTMk3bNI9FuwA09wJ+yQeOysLDodjQN7XuUP3xkb11VS6/QG3f8
JKZr15JtxKjRO0Whiydr7l6Qit8PkZL5g6veTAI6W8OeZ1/rlFPnlW9C2M656JQfzcQXNVmacTGr
uti2c/pXa4DfaZAtx5vnseyb5JwN4+Qryez4Ez4GHfO+A/Xc91Q7P2EVHm5nhEMCMcCU7sMQWzcU
IISj/DAnc3wwQ+BbUxVv4n6yNq3gd9JXen5SxAAF1CAwOk/l0Z0HvEfcsj6janZVG7ZUBlARA9NF
HVMPwLKsyERuPzSTh2fMxOJJa4Z2D8l2G08KlLVaLIfcylqgldVr15ZPigrgDQnvdu+07VdNZPrG
aDSTJyzj4fPM29JPsOSW6OhG+CKtMdF+iNMtgtOs4CNtDlR2H5UXixMcJZXs1fKtbQ2wciwLAh6K
/0PXeS03jmRp+IkQAW9uCYJWokRSUnX1DaKqVJXw3j/9fkjOjDpmd28ykIkkRcGkOec3cChwcveX
acLfqPe+Z2FhbjpnINaBENSUoT7d2i+kSqfLBMgQVaR2l7niw0EOJ5g8Hb/UKAuWSdhshgcu0DBE
O1uEahA52QeWQ9MW5Rg7QNRVDbIYNGGpCPQ69OqpmFDcakOmqNw2jY2D6NxOSQbH7/Kk86Mw3hOD
y04p4r62qttn1vhP2Gl2CKUnr4amKfuKF2kTzq8ZAI4xT6Jry35WWCSaDZe8SQSvpKtbdqxqo7PS
Z2dXGWLa55WtbRMANpvIRbA2eRHRZLG8aQc/ByG5tZz0GnvR2bbcJugQ4SVvnau7ATreYXFUD8Yv
WhmM4VBphjTf9UjLL71dIhiW4PaAYvsunNWgddxmA10524WexUgSRiJAR+q7hnxLUPfteNdywkI5
7Jta1zET8zxcUQ2kxeowmbbYS965VS4xFvcH4c9sFyl4aczG1snAyAiCcqD1nQbPlAbJPD3MgflM
0UdMfAaeq6+ADQTU3jX+wJJiV1topNcoQYAOL7tbnUHhMkgEeuT8mwkEfTaZ80ZlJW32mI8x/vxE
ZmE8R0l2VcJ68QdVC5+j1vhum+Thl6E6JX0aHYuZ4dpUgHOVZDMq5+ywy4R6esbdd6vhc+fXtYbm
UhlCnQvBKaXtqdMLQF5ThmqkqDchEq57VWHPMtRW8yisBRSEWeaYL9nWNfTSZQdHE7uNFEJqvyjs
1Kc8AQjg1UdMNfvTNEbDSR59FcI2+1OeAJ2CU8NM7RBuB9++n4vM3XNzq5ORqdXJJt6165byMiMn
fEJZZzklOZs2D16SL7/N7UgG9Nm0r0kwIl53Jnrhbgj1XyLNa05pXXw0bk4ApTDH5rDEOVtkD1az
m80IH/fzaTR61NKdFrddW8vzjWUVGy6CeRyU1XKv2k/zUpyYRQo2QVMYWH35YcegArpBlHw/oZYW
J9/cLH0lLmP2Um54kgXLV9ahcXqxCLvvQkVtTkvfoMg1WvuG4fDUqCnYxZhl6aZuyrck7X61XdE/
rpU8kpcpXizU1edwcTcEHqN9uPpdyn2GPHLX6mr+x/3eNlUx8aMp7CkcT7Z4h9RUMdAFGmYC7C7I
ynpO8mEUotD8Vq3TY9ctJNyXrTamV03xkqCY+MdIvlkIXaIEwQq+bcPQZ5Baf0D9MpTtJVUYLhDp
9eN0DvNNrIbhfsnqw9jWCCsU+C4m8XHs4CUqLNaAwU7GSf4CxDzICzvLO2m7CkcMw118edhqccX2
NzQ2cQeIEqkQ6N9vZeGxtRpN4jVYXp0AOuinCI65Xznw2Oqf7pL9JO7icmVDVOoG3XLZHVPHZQuj
1Tg6yntV6VN5atZCVmVhIubBY77eyv/rdIjV/T96j47X7uYxIrhY7LVq9LFz/s7mpPdbE925wFZM
BEaK9DDUuUdShw6iwmG8dBPk2OdN4zXgMyOnBnJHMYD4282fEa4VZAAnTemewqyPj5mSIxj/0mNE
uOvj4VqE1VPKOHBChxsPtir/gWCdIFDeQtPqcbFd9JcW9XnC4YobOGmjbABGk04QyXIL67xg7F7y
nTaKq0NWLMzvOLu/N6pr7Ic1TKBaVn6aBEKUTaOfZw3znD1EBOfeN7zD3uCCl8zLN0/SIDE4KARE
ymE8KqWd8uq48yWakXyzHKVl1USc0UO8oR6yU6hGKH93CssqyFhnLs0RLRjF2ixknTfKBEjLNfRN
6gnzjsBoUVXpySuXT242DjiAVo/mWODeqSfdNiZFpo+ddxmjxdgTVK5gjfkJW4it1bTli5pDahzY
RvlRViWbPhPli5WQcUYPCVuAYg/RftmShfHohaS0MaGdi4uO7i7pX6D+m3NYJKaP6XKxbZWlfkoR
zjC0UvmoGGZ3ztS4xwznoyvunOSkraX7NaXR3lk63O07844MWrnnFSgOIXH0j7IIUUxIlB99aFY+
CnIDiNEouygq+57WG4Iqi6MfoorfiST5eHyb3wcRXZFcdX7nEfE05gW9UOyXLGT5Uoik3jQqxnBm
a/8kMu8SC2CMctSuPxAsuZEahOPS1xCtiJZsS9GmRx1N+62Tm8sBndRlv5A62ILSNLaL0rUBy8dt
WY3JXq3XeIdHRKog0tpFvX0B6I8hYjTcCvgkRlLG30OlsmGCk0zQ72mllit5JQ5Uw15u7ah+71rt
r2LsavTPIUyS7ScPgxtM4iYeOkBjsUXVOb1GSZpDbk1nBqmgm/PsXOfVeLbW6N0M1Hc0mvrgDY3y
jrl2EHkGIVUYe9uwz4JJJOIdpODPCCurZ7PRlTdDtRQMOtQxcPscZKNVxrusmVwU3cSx8Vyw9W04
nwl8im1mIqc0kEE+oPm/ddGK/9F6o+E7qaO9sAMwjk0Vt/sW7tk9NjtY72TCfzcIFFte8tlgecx6
WjOuXplVq7uJefCMIboadUhoQ4mKX1n1G1mBmBxpXG2WxvbuoI3DnYgdCMP1govXki4vhBg+Z707
LnPU3ce2c689whZxAZ4ZK+tmj9Y4w5HMf2f82JPMeafk0rLNV/1xWvaUjbIuC9n969Nfbf/nV8jT
9hLKcT7Uc+UoiHzC/lhtkx+H5YihsqzLIznfDLFKJ1n/x+HX+a/usk0W/9Umv0e2zVpXbA21mjbs
7bJsAyS4YlJdD1WEA0+EU//dagwmC4L1fKYA2Q1wfPtX/fHRRxnNpAEVS9mJNKpPsqjWaXY0S8TH
ZN1s53/X0cdmFTkkT+Wsi5ulqbwObm74gIjETbZVuc3onpjjXrbJQoWbrsZj+PRoyu30VTCMfX2o
wxvyaOIX8GiTJ4p2acjvrGrK65c/2hKl3WjaoB6/2thx+sjlGy+lmWlB7FZib1WImZdKbV3UylQv
Ye7FTH1T96NxtY8cIPJdV5XphNJjHthYHF3LeWH7JOYNVgjl9xjExT7BYvJAYgTWMuxEbPy2mu4N
26HJiKWExbNdDu2TmWR7lzn2jFcoS6QlzY4wx/YpW/5zgSjsHnGX96LJnAv0QzVQ2HYxrAj7eeym
hBW++pxO3QkxlPyMP3CEaQ9AblBUS2B4mo2tSo5+XLn8iBzUC7nQ3p2A/nPRNep39NaKbTTaRaAu
2ivp5p4tZo/aX5lOfotI3t5sSjI9KoJMmg5RjqX3Nh0G9b12RgCjXbqyKYgkZThQYXIljL+S6tNo
+5adMoDGXlgfy2hW2xzu3C2LESmopvInsfz5LJsaofcXL8uPsiYLiMJi10L93sr+sq3r9XfPGpon
WRviciHDND133eyBU+uibZmn462IwgIabDwGihjHm2yLSxa7gKMusubh+3mO6/w3MjT/6rBMiGET
lQSDsn6HLHL9Tzxa0VV+jVct8VHFHHHz1WHoMZQwlSY7yraa9/apU8KL15LDn8vtBHv3VVtyFZvQ
dN45rljDEwzbsk1Y8TUvyKDKJqscQN1m5S85rsumeFxmX600fS+rydyWt5mo+OMbCky2dYBKEvMq
Qa7AQV+TKnEOScv4imTLv0G3jy7twvpcC799tf93P0L8BXBIQ9/J7/vqOGjxfSIbx84mH30UnMpn
JAPNozGt+jl1PG1kmyyGUi2fu7UQiQKcU5+XVfMJas5/Tnx11tLFOVS6+vrVJI/mLCyfv9rcJP+t
eg2rnyb2Nm7TJs+lTso4wg74cfTVZisdIILGO8keChmmR7dC1NlB0QHDdDq65kllYrei5t27IBAU
hKwZdrKqRWWO30IP79qx2vcoDFeQzxorXDvHY5QfkigCVL1Wx6iv8CQGZ4JUE3uvyH43vAx8W2kS
YV6rJkn1g96C3O/G3n6fimY8RAorNnk2m9r00DXVvBUmXPmhs51T2LAosVOic6qiRYikZfabMxRs
wbzoQ9asXEvva55A1mI3tN8M00IlqcuvsqnsBauJvFqeZBXElOnjEvm9Rudhq0+192bFg4IkWKwE
lue5bxpLo4NasKiT1RKpF/TXWOTIzgbDxSsMhrM8GYLoePum81gP/jgbvFdV9aquX5p2LHc7zyue
ZEeMj1nTzT3eS1gjbmTbyMwTRC0qVB77ey+uBkg0THmTnNjk3OTqTki4c03jdAN0Ed+w9eXgZO0u
coYM7KeI9wVqIW9ivFZVk+88BevpbFx1L0f7TpDAIvmr9UEJKutdSQeiU5n6rRcps/tc5O+WNs2s
8xnlsKXJWIsbznmJoTsjOpy9D8pEssULPxCcxuRjMsqr15t7WaursXlzjCOjYxzYuGU6oIJOjq57
0LdSxK6LMHpvJyJZWU1KChqNftAK4fgROYE1yuf4A0iXIM7MfkcYa42NuSzn8/vcG4Vv6rk4ePrW
Xlmo9uo4Iws9Oxim8mIUzbdeVzD7cev5hR+NDEc5Ea/O2LsoBrTIhOSxL+wKqqGOhiCqWeWPrhhe
w7BW3/BKlIibTWN64T0nrpXWrNVVpeb6zBroorWQR9G6xrBL81kUIns0aVMYnxRjuCVt9quyXePQ
YpRxiSz04WaWuOe8zv9i7d3+cs3oMky59hsjj13qtRabpZd2XjYsyAty2F0HXMJKNx4avd/Eir+O
imYjcN94N5P2GAPk/aXlCMMprxlGKTfdLs8IvBa7UiNOWyhJEbhjUpH0jr+x6Kv3gwuRIeq8CAX8
tHs1h7IhEGDHv5rohyoWe++12orOL9ztrBIjLJKoxJrbJWirgoy1F/26JGPxNvbJyi7MopOsZjV6
o4AmnmDe269hP5OH6scaroYxvcaNufLLknYHKjg5tDUaIZZSHDCUwiYis5sDQb8mMFdaOTtz48bS
nz+/kIMkQbEFBBUkCol+klrZJtG7mOCNvTH1K76GN7EwAhkMtTsR6iV+4gWoL0Wr3nWnw4gqL64W
u7X3YXG1a9fqO3kO6VPv3OPSvZnsz57B+d2MHO+eVxgAYMLxPljGjE83Ns/ruQkhOGLN+KauNRW9
xVs9ELlfawPJ4luB16+szU1e3Vov3UVhZb13ZY2db5Hv5bnes9SrEzaHR60y62s3LlhbpiqyFvoh
rbPlkq9Fp47nJel0wjXUqr4ddoOr2GgZ6fZl0jWHPe+cb4jooBkgG431TGIxx8xzfs71xr6oo8bZ
cO6WwIzjAcHatS5PyYIEJkZSw0VWHl+V161FUrUkjJqP0WEccsKSbYQlm2s1EYQhlMNktVz/AEkA
m0+vsGeyFsCJqE6dTu/FVZdjH81vj6o8ozXVcIqt9JJnw18mCtfHnIjXZRjqfxUoYDoBznW1/18n
RtWbnnV+ylffznA0Y9NOWr0BQI60yPotcUcwaNITBAPMULwYqTvtogEypZap4oU3CZKAPSzz0+qS
JNtkPxfzoRdZdWvzFcYdUYb181/tS90iX9TYCrqMomEpF2rbaA4jGKcURdIVAIyhWI5ZRRJ5bYtN
Rk+EgARwDrt7y63ivQrr6CJrnjeHK7QSz/P15Nglyl4Z7YSNdNG/qXahP9s4i4AY6QC90KMGlsrm
+C4rUUOOCUX85UlWtQ4oB2S8bC+r1Vwkx3D0QA6vn0TGM39Zxvjxh2WTbc1+3GTiJmtWPhJiHdFE
kdUYd/nANtdA9PrxyLaqE1wMeyOrme5Yrw0UXFmTv68T+iGz8+ZV/vZ8xXlNVqLg2Ln+7hVYNOta
FchqhX09j2aBn478bXaODFKCENRak98Wh8NrVhHiJbFMas3SCtVX6rY52SQLCCTPNWO1WbYH1SYz
JLAXfXemct4kQjg/ABCfG45wveN9aq3lD3GLj5lI6Peqhy5CUj664yTOVM/ScIMLaHUBwZEdqtIO
T52xROcwVOIDecjiUCLi+aLnyUeGPNtnNzs3c8YR3nGrzyJH8r000+mkVdgmuwnoG2I/8eeRRHxL
BJ+NgSbc5JJNRQISR4gzKdJ9Mi1v9lIYG+Q4gW9Umf3cLX25bPJa4/HmTR2y/EUWim1nL0RD8ewO
fzgoPPpDCgPdHWvyaaIeAFwBPYdDp6Kx2cNi8brpDFh+OTZt/RNjTuVoafn8ZvU1j930quE4/4Gz
269icX0S9M8DIv67yI5+132evsRJjG5t5ig7aPrqR2UlGovWbqe5uv0e2XtSYtk3Y1nGnaHESeAq
2Vko3i+W6+rJbOLfZlz+7KfIJL1TOwcNxChZNhdrLoTGpibJUGCC/OBFRvr3SJIomy0XKFJNstLh
xU7rydvqEemlGiDArSz3ROQTUn7YqndFgr0M6sRkCbRv9SK8g+WR+QT4ngV1hDym6QBWGsHCt+0Q
Pll/u7C+L2Oh3Qy1PUFErzdkocROLYmIWchdEniZiPeqrM0bx3iZpr91PFWMa9nZ7mHOe+QPJwDK
jU+cUTloCnk1OE31Du68jjxIaJx+AfVQLxkRsC36Sva2sIvVqXY5Mj0isWmL73XuNvdFZ9KmSX9x
SNwD7sZ6IFwLxZyip8lLfs0Fto7TiHYuZo5/FmgwVad7+A2K1reGqLuSvNX2Fp7UJ2EVROXjyt2K
QjU+QH7+HK2k+mOigkku6Hfc9zXk74hgfVkhDjF2/UZFpO6IN+CIQ5IWv9agVGRNFrXVaTuI8wTH
1h6yCCsdpMvknUPIKjdkVDRgf8kBbESQIOn/Mmimep9JrQaeTq5bVi2EFC954j3L2gC68D4akLEn
e3iSTQbsg70T2/W2dVPt7g1GB8oTANFak02aYSH41mXpSX5gnX2OBjMza5f4UGrhqvZZ9fc5BNJq
xtVV1nC9EkHmhpj0rCcndjbkq7uTrHm61t9jJQMh4Azzo03HheQ4eIUNi4YPyIJFyY5XAwPT9QPC
VeYgrVMVNAI9WFUnr71O9mE9qazFNBL4UyANHGUPQt3jKSxRgfr6SuFmJ8RX08dvzuOx9GNvvs8J
4Y7Z0vR7G2K+VjTRKcsjZrqyS/7YnY2uNGunmxPZt2z8rHDdfSOm6c+GNWF+Uhhv1VT9ilKEJuQ5
QrSqjzildwAxar7ZGo6JyuCNgexbGLo41Rjh+PLsqJLpweDd2ofmK/N9BRimmfOTF7GCgIoW32SB
OEoZ1GlYBul/2vQ5zjei9hDvtvX4NosJlFfoof1t7rMoNu5u2Rv3dFEY9MG0HGU1Ubz+qC3AQ2QX
bbSNOxPY7OTxo3/RkkaeUGk92OvHa9HsgLuHCKLDbauV3rnJIk1aRrt2nI6OSJxbhzb6ZUoUaOY6
ALTSFLCj8bzZy85EBKMrWnLsacKu8EH9tgEXaAoANv/r+5r+T5krYQCzH2AUxiw3uHQ6Jnpt/6jK
tg5jj0ZjPpM1bFLL/VIDsHtU9ZBPLfk+BLjxIpsmYyGd1ycq7hC1uMu2eQlPWsGLIWtNpwyHzmpK
evBHZTHY80sFOOT50QQLEs+s0dsYThG/Oi6veYd2lj3r5obcLpliYxQ3WXhqtFdLY7nI2hS67SVu
3H2pZ3HqL+0aBW5qZyPPljGzfGbphM7aNNl9tRle+ttTVSa9oWqvWgyr7LeDe+nUqjdZ8Byh4DGQ
rf5qC83xvYnV6QlFH/U2iDB5ajT7r68OKfsUlDfadv/V5mKI1k2PL22HEcEKZIR8a7LnJz1OXrvJ
yy/MgfmFFPppgARxkjWsOG11Iw+9LLppndkd/9EmP2a15c+mC8VWq+ockE/hXGXhNkQJHQgBMNRp
q1QFkC65mGbcpnBU700SVvcwrQiveUm8l215XBCrTICYR0VZ+XMdqhue/fAoO5sGLrAlKsWGCfyn
UjHcyhhmA9HHzb1ZqltHoPAZvdfmXqaI3JqREvoqdFC8Hsaz05sDF4CTEfCpLYlUkFKa3dzVuUle
2sQ9ypOyCe8ejeB96x21eawuszmd7SYauJ+j8d6aY3XypqYHFTSL/LkRVVBUgaKO1bZtnWarWWIB
eBS2O1MxnOchhaKRDGG6GpwFOMV9a42whA8/PIXV8GwNAsX2iJwUvISfYZ/srAjBg9Rip1OyAvAq
rT5Msf25uAUItuaoDgLmhBKB6VYHfduxBvFbVh+Fh4ORnm8WUML+FCsQSUNmc5ntAx8Du94Eg64q
4wnExLvWOPFeMCEQ4FaBpANSHgb9rC5ozXWaYpBcgJ3kKvts0j/YdzHYgF7YVoZ6yfvsiN218lT3
FfTYYXSP+QABzjDek3ZM2P657JNBe+ZD5N6X3NJOMxlt4h0dwUSj3OTF3MGZ2qgTXr2oE5O+nXED
8Koh3XQLcySb4Wd1uGpR672uInwzJAZ7rk14j8J4MttE3SmY4W7K+GNZljcyQtu406pdaXfueciN
Gce29fCrmEcU4G2jPiNa9g2ExYTPXTfsKifCKVbXw8tQfPI10Qm5FWOD7vPoO6ZB5rZUtKectWpu
TerVwM5oM9b5crYQnBURIJFcwdQx1eHkzemh1cbm1PRhE2BQOW5bxxFPmdssW7XTv4kJ/wAQU30g
Figa6lJdLeAf11o335Ukrg85ao1PyCSCK2FOCbLW6Z6qsiRKoo/wt5bQF/U8PAEkOPQNgoxdk/pF
U+29fPKOhTHX24x1A1srM9oY+HX5zdAfrHpFBIpeC8zRTncAhH8i1fRjtSs9mGTJfa7W4AOH633U
2Yjg8dzYrQJcL+26s0aJTgJwLbQk2LH3BrO9YcO2UX/WqT7DqzOb8wjQ4KisAQ+jvcoVtbYuq1mi
8Bj15EGyCGGWIkUyIh479V3Pfwy2cskyeL6Io/hZcgW9/GdxjfpE/k1lJkwbNNfU01zW2s2E4WHy
2JPutZsxBX/j1L5RRPFTX9TiJCZWGLnG+ztHpQ+9s0Jub1yf3ionZOUMaFI48TtWwCwwU2Kodt00
+8ief7qm6j5Nbtr5hAK7iFDoA+yAexu5Jds5iiHCEUJAptEKbNHKZo2UfIMIUPhjEn+2eYUPd2we
mMuHFMQK8lbNjgv6p8mwiJkIw5N9wJSjq61XAiP6JgFdtg2T9u65LRwzt8VfTjXKY9QwDiaK6S/j
0PpVT0ygKV7RNFWfhjjWnrq1cEwsMR1ImFmxiXQRBmYPUi/SdHYoitMz9lptINLU9QFl7eJSfCpk
HlBiiFEUIpTxa7DG6qND1pxJ+9AXGOU5LpwmXZADUSfoqR7L42fRAuRZruxIOp+8Z12ZF4zT8w1u
AO9Zokb8ecdaIdTbGXLxy+QRYG/0fiYrLG4IqzB9djUIpVDtweGbydME8nKD+xKrCjaFfarC4TE7
gtdLJna2t6rP1sOncMMcgTIDeKOrZ4AYzALgYbiPFswgdQjzm16DytT9HiENxsB+g9YDztfYDlFn
Z2MWneojNF0GatmDUO4VDFg0VUE+Er0YIUISC5V7n+v5NkV2+0SoMfeXfkYULe9eYC/fiDS3Gws9
+aM366BA9dA6OrZ7UsLBOylp6J6sFadTJ/2P1vWeqphh1mwVhrGsrg8LCkuYtP49AkTd133/N94H
BpxgWwRKlc7PI15FTw7B43IlEItMv2eOewb/MLPKnkKu4Pj3xK6d6IYAvpQkgW704aYtIVHkSU2g
ohMmWbfKOtRuXW6s1O72QNdLQHGeBeiGyWAHmfnkFCSl9BLNLaRj75XVu0R5Sm2bJsm+mjtzPzS1
91fmvcFl6tUu/LXYzRbOO3Opt0JklF+xMfiFlYuTPgkcGGu13bJT9w4DwLO9BQ4U3AkpKSVk89ZD
uHeskqCHam5ZMz57kzW+ZiMaRQ41xGTSoDPFW5Er9vmrqMfSeVRtVv5Hu4Ei1izWxQpZO3qjBY7R
zQF61p63C0Xo+ZGH+prG0OezZd7oquBVDE3jvDQJaVNWH59ZoQeFSOeTuiDfhFDUVUvEb2t1iIKq
84RusXwY2Z0xEa/FKp5jFpP2pJpNdx2Hbr50yTpyU/Mq0V2bmKVu3WT7Sjhq5GcOtxFM2FHp2H/0
Q8bKw4o/0kxH59AsXy1jsndTEbP/XovQfV68Hh5apyVB218zp01PEduDUxY68dYoIQDAxo7Plm1e
dWHA3vAmnigMJbH7OxHfS4JRaa4LFpgE9tic9avAmZYfJAbMXjPSUIWBJZrW6nUFAvM/hdKTLxrQ
Ni097DKMCEmtsAKpMeVeR5gFvwYH2fM1EaAseqCHGMdiuAVHArtRD461GEBjzWKc2XGGfJbQyBOC
0kce1PLcmvOrGi0T1I7Q3k6o0vjzWkWmYPYHk5tlZi5AMyfK4JX0SE8uGugizyzPIDIO4wwjBbjS
pTf7q9Lh/1SYSbrVselcfImZi1YCvwX+LHDGuYBTsLiXKdM0loJ9/uKRmjslbf2xADd6x2sDtGH5
Ixrj7F0tcInxuk+3DHm4ZZTAWUMFzaKz08l4oBzP1Z5lMTOFAbDylG0oe6MBLlhUylIB7BmCFJib
wjzJr8EX8y1uRHHMk4ohe+qdLZbgwENIKQCCKxe/RDEtdkqb98L2TYa851GD0tsAFFB6gFVpy99D
ciR8TgiwHtIl+oiQgkN8dDeLsNo6zgTBfcUbAdDephp3F/3fTPGzofnDvqY7d2O+b6aGaRJUYOpg
mq2mkIQ6eJxNc3Si72VRGd+QkEeRc7rpqbAO2ajcFoIAK71V3dfmajyQ/K32xiHxpohs/dZLFu8Y
xdYlIZXmZzqySp1aIPxngBi3z66pz09alrxNKrvUqBbIKEZQhleTpjpE1yZt+XtAgT4eChAib/qd
TcIbLFdlP4QjsvlPPzraHdiuizS2MrMRMBmntRVXX2RDuy0z23uFBeC8qPPbAoLv1QCMYBei3dVJ
+q1iYYB8ZQy0siKZKqtLpues+aocgKai7NPejVg/GRnwF2tbiN7w66ocDrAjyrfebNrDBFvEl1U9
dVrwxo2FI6nSPrNc5v/penurV+JztpV5XybZckb443VYAHubrp2+CKRcXkSrNWSGkcJ0BicLrMau
9xU0cEPAzlBSJOZyft7K1HBHpIKdiCRjKTbOMuUBu+gXgzgHo/g2z1/6CLDYj8J+w7SsO+YrZqZa
cXURCIuj6bzEK260MWb1CDAiWpGkspj1+ENRjDBI/tMk22X3fH3tmlMluK5eB51uk5cZpQR6tjrI
aa2pxTbczRgLHqzoLWlBCoT3qRXZTkDntTsDbtE43REqR90Qz7uHrobECEncUG6yYXATByXvVXBD
nujDDJLk9HN2W3ECl2UtAYtVfok8lG+0VcMlO8jDdCGCBAuLf29sStC+bqejIFQp+3mFFLKWzU/l
ANxatHg9hJtU0dY4Aq0CLFZAVuW7oxTbVBV48H6awwiKeb1w7fqN8ugLn2hrqboEEqooG6cln/OD
7Bk7HVcGWUTxr89365fIXlqkzhvbybOt/JUpWtMkYBE+W1399qJV91JhxPF8SO7jEQznr369f5MZ
O4cCNWqZA5ZFKq+/PEzYIpPSwvhOVvO83keVouM/s/6mAtynwDvjIP+k/Bl4O0dxPSJOMtSBV1Wf
8nPZJOCYr7fxcYdlo8RLFSFZF2sljX61TZXe75FawZMJ0McD+yufBmi3ZKinOZsCVW9+SDywLEZg
1H0Dv454KpIjeT3amBHVTsYY77aBTHo/cF6RKv4eYC4GXhtxR20kRHdd2t7lvbdT92Uk7rNbGoNh
3Rpj9PZYupPeKk+Zw/avi9Bs+7ppYId1INSt2MrbJe+GPKqwSk038lA+BVakh+SV+41XDsUJX0cP
9Jk8XAuICDwbyr7GTZ6xZUwXgAjAnDEzNpfgH4fy0w6OFCCRXaM4PQ6XbAANZccH+femtiVG3W6T
Lv22TPpJXrnHVYJauimtbN7Kay2vStqV7P87DfGVFQMg74n8hDySbY/HQdZlYWQ4hrR9BEQT0cex
v8kb/3g05aX5ehrkmYbI56YGw76Vl0L+SH1ouD6dKHWfCDqrXKv+2a22IchdPq6vWTjDAvDK2OWs
Bnjq7lpddDBto12xQHTu9Pmmr0OHnLbzxHb2i1hAAmPHt1Ghc6KE26InZKVF+b/+8D9+gzzE9gqy
ux7pj56Pu4eaTAHSxNC3cgiQ83uP3PjBBpA13TK4vI+L+4BT/OOt+Qeo4r+voEEar4xhTS7tzogK
bQkSN/pb6XM1+LrCDIIn3XGhdH8NLurwmmNiuZO/ZQjrl8xe1B0ajcPit3n01I26AsxjHYfW11p+
Uh79v21eXy0IB0TpVj4JQ5LtWMKwdVkfBH1C2smEY/31+Kwd7Hqhg6n7IxJsB/kET701HubCYltS
B4UzYnzkruDK//fv2mV2DCOwwl5hAFdYASlfz96SPLv6CmA0SrtZ5W0Y3tZhWT5JsvrVVhL9WUck
S1+cIHTqEcxK9uoIhTFS9pfF19v6j0f0cSjPL7U3HrzW9OWT8PgItgJ75aNrSRDIsZAN+/8wdh7L
ketas34iRtCbaXmvUsu01BNGW3rv+fT3I9j7UEexz41/goAjWEUDAmutzKz2MHQflzd8eZZFnSh6
01Mot+2uIkhv71vBTrTp4mEXPZbjPz+CoizumsjNx4jynP3ULoqf6ubHNi9M8+/Ug6wcDv5YP3pg
5VYx4TFZTJBbaxLhPH04VAegqaeyUR3UHToU+OlZF4g73pkqwqDWQzrWjxZrA/aHFxWLxShnSDVH
jylBKV3ZnI0pVnXs88e0s5udro8sJSpV3shehu2mhWBmhYN3J3AHQzrJRepjV268IH+wkuLDjRdn
Fc/B/DotZVG5PCbLsyK6ZF1cH1rkB8XDKJJymq5FTo2AL+khmCdx9cUgGfGMAzErPHatC6x+Ld4S
UO3UiuyH2s7W3lIDEiWxbxlQDd4Cqns3BZbC54I1oRQfsYMDDQmn+IY+Ul+ClnB3aEy24hqLRNz2
cFqeQJTLHnmIf6SDenJCLdnJY3+O9ByCMqc5iElGYdauwezmsOdu/MybvwBa/QtQfnIUA4o7L3LM
9PWEhjGD7tfYOXfE4uw5ZtmNzCcXzbNdKp6IZTKQFdk6ctzy+9S6VzbtAPB+uYp5YjGTRtNnJrET
Y+MawIUEqARcwBtxyRorcQf6UdEF3xqQEw1elF4xtjOPmVhsEa9b7AfbOg4E5uDP3QOPhKM4MNcJ
imHz6mreRQWKl+FzU5V5EgZLfSu1SNuJ8cXvcs2gP9bqw6il9U7WtUdxV5dbK3Jp0/wMtSFY9VkG
0z8Q8r8btGXikMS3X5TnhR3b0xxFGrYPxPhvlcRMQefXaXeFkF0/EJpWnARqpwua4sSz8Cf3k2S+
v+JOLHPMcmP4QP+OgWfqg1NuDADS0GJYGgonGS+BzQy+gSFwm3PJxJ0Rj7UnY3s0CA92M3RD/jOZ
iw7LjL7cyfmBnub75SIsrSInuvz/h2Kt1oNeuor3SawUxI8RxXktvpRFbq4cA2Q/WNBCzCAWulJj
HmQ0FkUXcdp5ySWyKGzyqs1Z/Np/w+rnD6X4nR9WGfOxeWqvCQu44BBEHoMPvVi/4hzBdC1ekzGD
DmbtDfo3uFawJ/ttdMgq35e3ovucdacvaEAwSOPF8zpOPKliRbckS90wJrgcFJgiFcLEpkWY+DtL
MkdJivKHtez86/OxB4lz7TN43VryFeHpOxMv1biGrzfDCfXDFj9EL0+qrcpHcbHFok7klmu/1OEI
gvPaAwCydBZnX4rLsSK33MalYRnv07FB+tJA1MEcxpwpJs6GQID0IMrizeOKR2zjp/b5x4+5kq0C
qZM/LCPFLZyfvPG7B9D+KB7XACZdgqane+A3DZQb4kn596w4ep6qCMqpDnYebz5DQTyQIssW7hMm
RAA8ROvSsOwBRYNIln6i2Lk/O6VMj/Ovn57kGeyxvDPzemZ+mEWto6YN/pP/vHciN/cS2c9lcdA8
6oden0/w+ShJwbFRm8/KCNWsmFeW1YM49t/qli6idV5ni+ySiPuxFEVOHPc/R/2wnRG9RcdPp/q3
uk+jfjqTN034CM2VjQ+ib3rF0XDGV1GM815VvPAiwZQCOBMYEZv3ycy2JEvdmKAJCvyOPkWtkZ07
ielWDL50/dAisq7uESGEC35+osXLsrzxn16q5QVaXjRRtxwmjvifdZ8O+7fh59d1TCdwfxYS7ddv
bBTaWNZOa2Hx4VqSeSe7lD/YKv6t+6e6eT8xDTufQYzzqc98hi5yLorU/ZEbx1+LqUHsQUVu+UaL
OWQpityyIFs6f6r7VBT93BbCgPanUkKJEGUmQD5eTnzvLG/FIzxnRa0oj5iy2VYnRbJTnexpmd4J
pgI2vpSlcYKRi7KY+VkLeViUjMSwZ9OR6xn1uBbTA9Z/KFkrmIH/wtXmScOUsSGI2SXLR0CYkL9t
xJ0UyTLdiqJ4FCyx6V/6LI/BUvfpEVqG6b0qxmRhg/Tq5FHfNJYaj2ux/40IMMBcFPXPXt0Fu/mN
FxdlSeZpdSmLy/U/i6JheXVF0cOQ8nf6FuVPI4i6MYmInVAiXqNlsp8X1nO7uD/LkRVaJWzekqOB
YUSbLCQfdo5LN3GsSMTCYCmK3Kd+YhJd6j78cdHy6ZDOKaTtqF2JCryXQClQDRA9sJRrCpEc04cr
RxGvfhJTl5tESXIQVyaP2jQ5jLK1qhLLOIg7vNzR+d3/YMz8sFRYuoqcuPlB1mLRmzvNRq7UgvRE
CwNoUlS4srvRyXHHwOaiDDfxis52SvEE9KMaVm/iRf5r1Splb4t0Nq6TCudgmibHCIpgUOKA1kRS
VngrV0vZNTwJ/jPfWOUT77A1GgiQMSEvlg9DVby9rrpngdk2cAAEMtw14qqK+1ImQJnUInvOQ3Am
Ak+uTjd4rCHdqWd75qfLLy7qh1s0b13nqy72LCI7v+YBzsnR0YetuMritEsifsBSFBf2U928qxMt
n8GcS0/RvPwl1ffVtYm03goZQ6TivNR9bbKw32sQAW5VELMUgZ5BQJod0Zmk1VDxnWkWND1Tq+MQ
5qlGEdpNpfcUKMlemcaQozK55l5Zr0SvsUn6gzTm+kZuE4L0ui5bVQGvukicxNbXpkOAp0JM0SWO
7J0c+Ea6hTIIwWV29luskkQND9axUr3qAUwWvmZIYwGeJxbqRaF8id3+eYpo/+JBA/sF/E25gTWu
h5WDoqhLIDxKItwTZQ8LRGgW8ZfQsWAW1JvrEMKFYBG2sFPx7e8dwx3vcVH9BO94aHUlf+1THVWt
2P2W5izJS3TgT64nEymeVM+tMxrfHaz1eHZdD4eDUsOO03UrryrLr+VITC9b8vxFlWNzDaMO4VUB
tF1yNskC6JiSx9Qo4G+S5U0BRTDMUDlx3AgxFrd+asGUhJhAh6KAHyn7KjPz2zhExU3kRJJkmQXv
WZpCLIwR3shCb5MX0A+5Q/eu4zzb1/JE5ZfIhYYcCUwcm8kAvLJddm5hFsJ6LQP41FyERGUYDDd1
khET5NQd++Eqs09EauBeczC217B+De0Q3LspAegS3F05+gatpnQUVXmCSDe8i7ByZRCfaQbeGsu7
V7Bh32U8ofdYUpT10PceOwgaQtMhtCo2uZYpkqJoyK6GrmtuStQ4D+OUlAlheybPFuhqeiwNvprE
ayW3UEXr8M7oA2Jzfa/CC+P+HqJgvM0lojlg/rV45pbji8BwHmCZCdaFX6/gPdW2lmLom2GoUjje
CKbPNEU/mRahzoS1KhvVVKN6hRQ8NBgogOeOn18KoHaXakqWIs/nPsqwoXZQG5lg03L1lI56rK0V
XVNOIskG75/KrC2k9eCAcnf8GGMzpAbPrUvAqG327XvUpW8arnTiwoH7827p4JmJTCRaIStgiWnH
37g7v/pppL4PVUS0AoQ4z16fEHYND9bDqOBLNobIOBd22p7UNqwPcRxmN26BAuS/lr9UvcTDlcT6
Vdba5xLWoKsdRA+dWVRAX6XyS9jiOLIge9yKomjAFfoC/Xq6LftVi3DHapi6h0qMKF9ILNd0HB5s
qiwJ2C1zxubDwUb6zYpH/SyGKitduVmOfwAchlJnAi3ajg9OsVl+Qe1Ff3x/jOZxS22sH6qm3qYy
tDZrF4nl1kueECocMdpnFXtlUz8DtKi+gD1vb5iOj6KE0G79BdE6wFBJD1nT1EPUWVr++aDIfpZt
+LhQDSRQG9gPFospK4Ggu8Cf1l7KDrNyHsN2IhosmCyO0GBGRLNxKVRdqveQbSprURSXJ4nl6VNl
ERM2XR+z7wl0KaaFXrg3+z/z34mj1N2bWQnmbLp+EE4TkZcMDvr0PDN9p8OcIrIiKbwRhPtSFk9b
X0Mh+aFSNIuWBnDHpnsgcIYIPK9bEdeFpEJeMCmp5VtZev6hNTsPjne/+JbnO9Eedn65i1VYm4pR
sjBYSzZq4dgDj5UXeJdmSroI3hNbc/cfGto2Rk7m1XPNcAuEITznfYKG4ZSInKjT2WUj2WDCqBYq
QYXe4P/oKA6Zey9HNz3igP+XQ2K7I75CVvafh6mbDJLbx/6Wy1gD159+negtTjJkuVpd4nrCUeB2
1I0aBCyMlNdgSlIIJq6iOLgujIWB2wFel0OM61NzLsNcvlo6iRwKemc+fA1+ZA4Obawqfl44aGIM
knSyXg1C8WGWEq2fDhVFceIa1tGDBRH4fKg424cjElXfNjkBGp8bpl815CFgx8cxM99i5EmJXBrt
+FwPRXy2+4CAEwXmzSbBzyjjrdhGma88ybnfXWy1/JH6ivzUmZn8pPrlrWGCveGbBukC6SBfv1aD
/8sqa/VsElryaicMhTMnv8awGbwGhfQVPLL3IBr13Lu6WWjeRRuRwtsYQN2XdOrZl69Rp+jPihtk
L0p0FF345iRPclUBv7z5ZTxcWk+Jr/2UQO6ndis9Ksma1bhiziYabyqKPgBNceS49m856lAvtbFd
glyKXxOnhEdb0eq1KGpt1R00VFM3uW7AiL8yjab9gowV1EVGr24DAJWvVYssggxebz/hK18JBcs3
ZuLqhx7JzHtu9s+E0DTvRv59tCv7qyHZ9SnJA6iTTLV5r0YCKWTLSO+Q6MCl67d/PMus3wnZUjdj
iIq4WbnPCsFncNjWHfGe5EK/3o5Iw4IX/qcKWOTfxk91qmERFZuMl7xzyi16bTkMc1b2nEiGeari
ZoBzu82eVRDTX5B+X4lGiTC2ZyIwvoLkla+iynQr/At2l+9FsYdN4qg4Q7QWxTK09fuIl06UxIhN
J19luN5UENFnbxiJS8gMXzuXcMUAiy5dWNjM9IrRPWw2xOJB6wm17LZwO+skWtradba60hk8d6id
jC4zD4QxwWsrF+0ajE9wEkUrkE3CFIL2LIomQkToQKruRRRHafhu882/idLQJnfm6/SuhcT3uL13
8INOeoyTWr4GLjBi30WuqkuLO4E+W2gn2sfcqV+isJbPBCt0j6pa86qEsMoXkX0RHUQ9vIi7XCqT
m6gSiQ7LUWACYCgbFcHVDPXYxPQeRfcQONo91R+rKtvZjV0gWFhuoTHPz+ZgZeegASw3kQXnZ0km
qZrChmZWHjah00I6bgbVg69YSIEPxjMMYfG7bBTOFt7M/CCKYHQIqVez11zvoaTUWmIJpm5KO7gr
OP2Iqkl71JXlmkDxIn4nijrZA8e3diq+j3fT0M6pLRlPup9Y1zwyCLCYutWD/HsgWvLIp025sqxT
UCMiZ0/JqMTuGgteRfzuP3VLF5EzpPp30arK/t+OV2sCYBozfCj7sbr1UkG4dGZDfUdUl86X6Hcq
uy9635mvldXDD5Sq2SXxNRNm4yImIq4bv7aF/Si69lp8KQPNeSurVN7YZWhc49xBgKUsYUuBF/YF
ONJPCfKrbZitbcKGLnLOS2X34fdGIUDM0OzqwdEb7ySZVrQPYl9+glWlXInhrfFNzp3qZ4PfiDAi
PYSHcdAO2GxzWHdz49Ex4RzndbcgtlTSVZSUGcy4cFRdcubUi5n7m9ZVw1MJOfnfhrmPaM6XWnAk
BD9D47+RR08ON6LdJ+7xIkYLLZtKswBOWFj6cS6KZtVRon7Hqx3MPT1FfTT0yNjLZgd2exnCsPSz
SXj5yfINaRsrmYosVWcdDOJ9j2jdVBdF062dGSXDfUDHZdPWcvXC2ygT+mNb31g7P8LNI/2pnGe7
i1iS9pmxe3wy60z/CSYRskideZ6nj5c2iSxAKt64LYuivIVqXR50rehOgV0bqPu6ObIEjQU/FsGq
THwgM9UcWiy3dd9Dr3+JAl36LRFpOZ8oSRWo4jLj1xB3331Jst4Us0pgO1bGJ9+EG5wlivcAhNre
JxOpuCy58bmNQ2OPOSB+sIECEeNcGdjPmMhMd/TfmYC/AT6UfqkeOshEJ7HCZhEeebb+O4EZWW3a
Zw9pjqr+0jbELMNTXD07NXvCpi2UB+I2GsJzUFgCd2VtMK657kFVNTSoemuiNJBj1OKUJjmLnGWV
uAChQLg2EbQu6Nd8UazOeU5j500ZQumqt47DNYC+t/Tj8iSKjQbzXGqFzVENW4ipFNZlxyYn1C2r
bOfFA5C+KjpfvrZF7r4E5fiuGp56E6VxigC3VONBdHUU6xwohnsXJb/19nWcx1/0THVf3BFfYmZU
T7lmWS/uvncT6z3kU7mve7neW3XnfcvUfdmV5reciCwkc4ry0Hld9obM3bo1AvsL+8gLIg/ZrXQl
yPM9wBtN6yuruW5qCDI8zijrTkiWfg/Z0cBLBPGaFmi/hdyhAZmab3nNy9Kh0kptU5iNseuQFLw1
U8KDMWwqtJE3oigacNhmt2pEbQvJ6jPBTpzZawqiGxAcXWG7y27alJhQ8Z5tSbumVjF+wQrw1uTB
8G0IpkCPGjwHPFBQ7sXqWzh2w7e+DIx1P9UHU/1/97ehXFr6u7bLOISnrSvPhvDtn/GX+v81/n/3
F+dViw7ktqNv9dQI1x0b9se8G8pH1dLVvTnVQZdRPoqGlM3vXCe6QBRZPeZT3adj+XJCZyU5+1Dl
mygSY0JbOkUl73gykr91MvLRTqrvlm6isQ8dZ1WW4A28/EFKagPAJJivXik7b2vxrm9aeGw2Sa9k
DyLpde5X1r6qK6UqtqofyRevAIjHJCUKMLTLl3pKRNHUJED3czkpNi3bNbge/2kV9UtRHCHq4LY7
pwEBbUvVPNJSjpn0xt5+yLlc31vkP2Akc94j8Ew8VHl6dFywpGpvfRnM1vmuQUCHtdDpHgzbRnA0
gm8li+UA7ytoYoDHxyqXdprqjF9hZOj2DaMKwtNXYFlHcQ4/IZyvLWrjihK2c3MbBUfXNDbiFQ8q
V+2FuBED1QFN26lV3Z/U0oezexLcEYo6s7iO4WeAc9l8iQaRtHB1b22CrECit9ZRj/Uccp3afUys
SHqEILrZqAcHGbFoHOF00eCOgYTc0lcsQcDFhH25l4qk3bP5gxZf+1Po9TcoRrqvQYgSfNTU7UNQ
tcpBDuvk6PaxfvM9FU0MKR9fYz/+Q9Bh8oeDfeTgT5Kuw46F9O8jejJ7rW+8W5FV1WM2JZrM8tDP
oEucOmjqBEWqCNkw6vymxODioUyWt52TNTfRX3RD4GmLaOSAABrkNNGkyU7IPFqybfToQdaBrloV
3yEdQiDCQBhNa+R+hw5aeTO8JtoXQGuuUQKoQuv18WLZRBaDjjfPVtIFxwwq47OjB8YRs0d2coax
OyVF3x8lOcjPiZYh7OO2wSWqXCieOsu+RPmA1muJkSRoIncX1rWMAoNc7mwn6wG6QroMAVR7xz+R
b+PQah5d2J7gDSZ2kBmHaKCibZ/GBqkfxJ3758CAHrnRV23jY5TyMvmlwge99ntZe+1tGy5veE+/
oj3Tropg6K8uOlRQUKfxphj8ACYs+OP4NgH4cOPxR1TZWxc9sje81xW8NsGEtR+DJ2JJ/wSmPP6Q
Iu0Hhl/g5YaHodyz1V1S83F2O33fTiPYIfodxIHlSDz0bKjMAZJOQkx+ZMQlqo3+3SHWgC1g0p3h
Ru3vJULqExv/COlaeXWMoYEKmTeAnVF+SCoFIhnI+/pbCFsLi/L+kOpS8OxKjnWzFNC0Qgje11sg
d4bbHdq4G950k72TonjPdsabogxpBm2A3L8FBABuvbxrD+IoNYyOpdYpp9RSug22xOwEIihkqzpF
BhsOghxuvZqr9AFCRNFF5D5UmlOLqPzcsnTvE8FPyAmWcURdUdjg0HDgrRMUA29GXiPlWEvNa4OA
5al35QT6Ci5JAt82dssOpMdUhNHO2Q51hs7lVFT1AdCSbmRHUXTjUlmBTgxXiDwAkjMtNgVToqY+
ek+5PuTn3okKFCzIiWTpI3KiDqVxelcqIUpdSjTW/+G4EcKoHID6f40tih9ObaEjcGQltPpQtxwi
zt8H+XhK4rdq8P1n5lx3lYWWcVRdsBVtqj3JjuXutc6X1mPKbbacLLybRXYQJXGQrjlPdZM4V8OQ
DlAXjTenqYAU1mn9te2tYqV1lve99qRnAEXOL11RdqnNdAAP+NpTUjWgA6S8TRL+wZjxADtI+KMI
ypDPTlW/TXL368ho8it27rMMifsVoEBxTZXC30FnOq4iXS6uS4NoZYH1t5+OJE9WW2u5eSVEBuXm
aQRxiOi4FFuzt1ZWV+Kz/M9JPg0t9RF4IdV9jYlRhTBzOskygCjGnXzA+RWeNnYnWZem9xAgQjoU
xRep9YGQqNZdh8nxHpvT7KtkRBjovj3XgfRFUim2DxamgqslI1wSylD9z8WpDqXu7hpMiagjBFPZ
oouGF2RqXRpEP1FXlHKy0ztUAUSxNrV0G0ALs2nCAfN+Uf4IAC44mVy+K94A/K3Nh1crZ9NeDpX7
lI5puyFUrH1UmxA2TKtPHmwNUpUQErfrYLTdISOqFgbHgJh9ZKuORuzACTLN4p0lB7c0lotdwl73
LsO1i8UA63VslBKG9Sx54df5a2ze9tfIhAHFGHX9G5qib24Vmz9zwz3JGDI9mHDANUVlxFL6Jctr
E/o+jAw4NJo//eBc3DTNfmpV+F3SsVIzWxJAT9SQYbSoYelQLRhQeiZj0r24ZVfBac4GQrT2lp+f
/QQooGhNkfC8uO1YrURrGPsJmpdwyonWoTbjWynp36JpJDwe6UNcFk+iLdRtbE4QLbEmDx7yWpZu
IUpC5D1jDB5ETiRy4r2PqlwclyqRQw3V34To+MxHLa2ylVj7EEfUStRZlQ/dpF2BO4UcdL30W84j
d8m10jPz5I4qfccQVSqQSE995OS4iFycJ0qsnB27Uc4yOCow64Gyj0eoYkSDSHob1qC1NPUpJWko
dssxiiv9zMccZrv/DPOhi2GFYMjE4MtoLTId69Ya8s08rmh245BTfOg5mpK0Rg5L32imAxBsGl7q
SiCCIFg/HCga5lOKH+gnsrtzdP11rtPEL1hOPjgRj6BrNfKx8uvNv/6npfffcZVfiQdvw/wbpqsg
ch9+7PTj5t8kWuaTNnnyEELsClR8b9S2fM6mbqKDq5eYeURWtIhkEJdfZHW7gbqh++HgEbpKTbdj
tYGcWl9dqygo1iUCFl4A1Myr0u9GVg1w6BHT2MpH03fHveU0vwnLHTYxxIpy8LNVI6QjdRM9Cgd+
MKdrjn5c/yoT19mxZjrbUJgGhRpsFHOYqGydn6aERHbYrKSSiRyiWR06fNvBxlihbmWX0Sv7zAMg
vBe9ap1Vy2sHr8fwXLoFwcXNi+L1DAbMD0bs6NbK1cUKwV8WRD1h0NnGWLcyXf3uZ91Fwus5ZEgi
DlAw5JPDL5NwOkTgfQ/giNmmOtE5kJTHso6kuxyy5c3RM7oX7llnLYK83FTV9S0wqTi6znUKIi6r
MeuS43KUhyVvk5RQLqGbKt1FAxi07/UI4qqoW6Cc41NVPFWx3t07FkK1VcKFnrIl70ZCRiAvC/kh
3ouUI7KCQg6yB0VjwexQ96seqKnuEG9oxLdW6VEAm5Ihdh/LDhx/kp0trzOI+ifJsBavwZj1OzWD
a0zUpTAw7EdU1jCY/lPXjCwkoDRV9wUqepltuA/JlEBH4eRWca9N6JriGl6cnjXMfZySINbygz1Y
w0oUmUG0ewgbBYChaq5a6itT/xoYtXYSVbZUqPCS9SNyoVW2FXUi0VRXxU0EZ6Po8qEBxjxtqOYT
i2pDzfDvDll6FCcWda7frUyn1jb1UOKxnn6kaAwiOT0bJgSEU5WBWf1mWdKm8/zwMcu3GYDge60o
wSM+8z99ULjHTtGuEJHHlx6xqrtI7BGuf2itjN1SFw9tiogbzPyRLIUSkEZXQ/O6OUVGZNwx9hvz
sU1gbsfMRf3IrytUtGw2bW6MxtBo5PZ+LqOQVOzKLNbXxPnS7ueGep4Wz2FlP4wOq4N2LPAVFY1+
d5xIejCCszcVtCD8m/RG+d5gtTwNejxtC8H7oP5HYMbSr49gOYpHpl4xkCVnJtoVwR3Bu+aWZ8Nm
fqLGPPCINa5XsCJXD1mZeI86RrJHNcyectfrz6KbSFiSqStkgfKDKIq+CizrG6MgclwcJepAVMRA
EqIre7h+7ciec49TzbnDyz2eNK355rklLCFTvWolLUpS4coNbZD/ohsMmEc89/5V9GDld5cDRTsH
I89fNgT1QfIc8w5Y1LqjIFZsFd9Gy6AfrbtoUGrIPeUc54woigYIU/RbEbNgRHlDgjnWr3Ela9q6
DZh/o9a4LH19bKeImVXWPlaLcGcPRExAZ+k/5qAhNsizRFvNghltbdWFu9McDeZw+FseoXoOHvW6
AhuqRdgPeuyhthYjKjRpmYiEtcuIWhZqnurYs9rIPeTwJMRC3Impz4V4+G9uKsKv9zWt0fJDW8Mh
/m6SVnERhz6JHHLNCf7rUz2hhJophFHkRNKJQMkpYVNL4KSohLq22TsqHu8+hPAlG579OfBqivOW
WXaXb7I6Ymap2cVOwIclYY0M1EGUE4F6aPXkqz4Bj5oJSVNOPwFtIpBHpsAfGQXEbrBBYhSAd/ck
ErWo+xGBo3Li3/hPVo2dn0GkwoFRpdA+iua2HUGIimwI7QyU/1GImwPifJx2sOzNV8wekCCJ4BkJ
bRMXoriKczNkL+fJKrOH+wS5AxBmwBf0rTRoEhC75vfQ6L9c2CLirNj3yH9tDOXJQ9fxlDXtm8Vl
PQfIge1qRf/mD7qz7aeo2ohhMufMjJNsxf9drrbIiTuAD8vf6h7XSkIl7Sw36qaMPP1QI9R2MrUs
P5psEqIiLFeS3Ow73XyJ+deG0YPQB9Qhc4d5BJSSNbkNIf0oGZuwBMQ8gdLSKeLamm6WyCWQNmwL
aEH47rbKqYLZwitMHF1aDhNfFPeXDxcGiDLXzXQqKBQtZS1JiYu9H4Nb4Rs/9cSXtppxybqyP1W+
2c2Jpgf9yVWnK5cM3xJFLU5AfouTkxaQjotsajutshVZIb0qciKJLLcg2smBDWOKnc8mOZZcKwDo
sOj41wcrd6z0GCQQAUwY0elvikT84aXYJBrMMgq6me6EYRqnGEVxOTKBORXZesTglSbWsFnujHhO
l6LIOUqHvBUAXibvDJ5AEm0K+1sSo9H9faMb52iKvRfPgUiCqdjh4tiNQXURVblrIO7g2axGhKxB
KxQNTKnl/rZZ9iVWqhL1US0FAzahxuas1ajdMYLkC5A813Tihyh0ZAxEIophAAuxEkh/SpaU3Rlh
yHo1VlaLKooU9mfLzjYaMl111g8rL0Fa10efeiPbBbsYVXb32H5+OXH/rOQTsS7rEXRjMwTngNIP
uM63atKCG42uSVb4KzjKcJSOuX8xiYW5em6zxt9erbohuSUKn4jUKYyNA8vqWS7qNVNGjgsdy2Je
NEfoBqat7Sg/gr5XD2OHgpBpo0lrfa3LOt3pOGGIYm9atFgqbxfUCFHq6UpqE/wjhAlu+OAyaYQP
uqqY60EZpK0r1cjCtOoO7n/o6cYXTY+PaZ5jv0OSKKj096Ir0Cwc4h30S8HWAOiX1c3F90p5xccR
ZLKfZZsKQIbfXCB+JZ4kxKUrybhevRCjCliqNaRswa4rJo3oWiMKFxMFzun1mKsd+sZ2tcmhqKhs
bI1t/6eyuDB26yCVwvFj61y8IQrXAQJbbhrK8JoiURoomKtbGeJbLYQdH9HMov0TuiCyZSKp1v1o
2HsXrhsprw+16nMR4KELdJMrrftgxatOJy6me3XsyXSJECTrseqXxad7mlsUBe4Yyzym0V6TBoDA
EvH+TSftWVGMa/yP31g8+1t7AL+fS2YENxFhOvbI2lMHm2NDj0b4Jn/cS53hENmPPRRIBzye8oVg
WtQzbBQY5JQbnYPSBTPfeBAG254to7XV6HBOgXrypT+1i7ZM2V+nJ0gNzfoa++Nvg8Z1WvGhLNhk
S5Z7y9TmZ5HAjqTyiq6VrkWsaejwN/oWijlyqG8wiF6yqEIB1wQnBoJ7E2NO0HRA4WMkx2uznihF
4Fpe9Wr91eV7sYHldYUuM/qgCS4cm3OZhRPACTG2a6JyBhi9jGtTSLvEq9zHAcb1sbB/5DGqep7s
fR9aaVfbbAQ7pd1MC8DW1PwzsXI7w/F/SfCwrrIebWKlH9+cAoMFBkhF+m0hkQivkRYcNQVLnhPK
jzAu2GttiDeu3z4Pir1DCJfwEZ9QLEmX8bayQ5Kin1GhNLux6JvN4Mf5TrJffSlNV0aYuNsyTrHP
tOnOMKXsMvoM2NVYBgNFefD6sIaacjg28nd2/v7aGax225RPVYRUa4leF/b8renk70rdQs8CQZKt
IXpct69E5GqQHYX+GhXPZMVqUFmP8K+uHARTV/XQJ6vQ8g+GLsmrFsouM9RfIRIrdIIkofmKWR8V
8iYNUV+xYQyVleagaJ5B2/DVc9rvrleUkDplv8LxbVQjyNdi/yfBucmmUl+QUHxpiZfE6wJband2
oEydfBt139gbbG390FiYzAgCNl31D+YbKEzM97AzblmP0z52LrpKt0TprprM6p85Pdy2qA7XeXVx
xwYB2XTYI89roi6b+ofhB8rZ2Kufo7T5pjQIysv1cNdDVv7NONH1ZhgCkUbH0aczQ6eQTDbEDENs
6PFMrMusgRAs/N5ykVZljiiwpEnHvGeR5etKsa73XHt5E1sY/JEUOGv5rkwM9xFtw3qLaydc94X1
YvbJRksbJgIJGto4fkPjPt4oDg7vqqyDVVUlX4kXBeRYs4fuowC9JKI3zRIh4UknlsjofltJ8Stk
/o9Qp9mr6mtrwkBXBBG4++5oB+qvTIp+JYH6syo0xAJLmPll9lBYuPdp1ww7O8FZECjEstsxcUT+
4L0pWEH7BLK/bsie5LC4FZOhKh0mR+xvrbKQXuj4wT6hslWrr+C9K7e9ZE5w5/yh9cNVkJlYS6ZA
3cLrj5nCRyEhRsiEvA+uF2ZN01uHyrFMggeLQIxVHme3JMr+JJp1LArzexWw8er1u2/HyUaX4wOB
KtiD3Bq9ls4FV293pxo1Mw+q6k1BBPq20UIYebo22pgSavSqVA8ryUj7jatJP22YjXy3JRA90LY6
olJqbZn7oS+fkXnDDZ3o/4+u81puUNm69RNRRWjSrUBCspLlbN9QjuQcGnj680lr739V7apz47Iw
lmyJbuYcc4QAFCAwF5DMuHwuJ3UjSPXeOLEFfxjOSmJymSnVm6tW6d3oRbFz9RB7GI0Yt/H8ZV76
3Md/5ilul+9qsl71ar6MlqcXVrOxoum4YM2ZWTjPdeRPapZ1rLCxdqoOn8FKZ6Imul0WhtC0rUAm
iu8kZN2/z0n94Ub5k1UPh8mC06jKl7jPtx0cnGzimkj7boMlG9Y04yHGOBBCG8ZobW76WU0HrrS+
0bI+cZU3823TVRIQd8YzDn9oTAPIrojMj7mfPsimLlZ2rjx3DkY2faK/d0X2LbHTM5rpHX3ZL7Rd
eLFGsIzJbhDF04yM3MvV6qEeMC9P8GEaMxjVvB+PghCxoGIMAOfPADvqloABJGZq3S4ahguZRmQI
OuDjsrd/O9FhTcEdloxtot5LgeUvBsorRUgiL9US26b8oPflJcOaZ6Ut0lwL1w0my929Fx0GfbgN
7arJ7PHbzyDLz9AjYnI0SWPfE4pRndANQ+GzsU3XWZF1CLIDKtyb32rRHzJVvg38UbR+rwkkDJw+
8xe3VfbsfI+Qy+rVMNi89dFJI5m+MvWgT+V2qsJNt+1kuel4W9gk6PyZHU4rZnsJ9b/ECtiuTwko
1bYnT03tCBab3ENW4fU5GBnzlHIjE1avdMLfPCdCOYOfVk7tqzX0B93t7wcn98hzuNR99GEW9I1I
yIhukPm7jaYef9Jq9BjNkPIgiP5cuDaYCGAbX1I2tJqkopnWjqFCMB4CQZ+xc+mWq+JE9GhLHZCo
YFUsl+HV6gGVl9yZVvjwnPN06laNjSOgKiAcGUX0VFn5b91P7aroc+k37kBiJKLDNlZ3o+o+2AZF
5BzjnF1G497oqLLrIfwYetbdMugbCzNvuxuPBugdzimZj8WdpeRMQ5sQK1G4U1juvuJBCNEpAkIz
wA7b0eBNtnkbiTxZ2NC1wh9020Xw7zirMZWFXzx2BR5RY6aoG93As6FrkwcC4PsQb3tucFSSF/dH
nYbhoGFERjdmbp2wf1LEjO2mO3yIHqfxWUngvQwfbeduohFL0S4ho9jNXD8HImgZcOQQ4/1SVVg8
FGGNSL0mAhEYVLUAsc62xTI6O0ImX+0E8x7u4MNY/2g9tfEsWZ4V/jppchBKRcKcxEMx5XJpkgeN
7cdHnQSrifyeJWkOUVL9ETIar4Q2MFYynsPOIaik/NJwrnOWFpWERiJYmDjkc5bHIWr2FsVi1Jen
0WVoSL4IVldHBEQv1NovDkMLz4yuWRH69D2bdACZM04nx+VWY81+5gzXhEHu5hYBUmmHj2rzmukN
q0N6VruoZ3MsJorxPFsJhxrMyuFtRMnfCJ7d783q6pBlTvi9TfLZrORa082JworQjMTG28Ea7hU5
1btEye6NiIKcTNpSN8vAAJlqmkVS0MZjgEjb6KzCBxB6tuLoC38rvFMzOHux1rACuGiUP0C/z6TK
dqFlTCQD90wrT0WNjRkW92KVw7bdLmbU+h2OmK5MvXQxj+3gwk0dfk3ljqjlQ0IwawkIjeEj3Lus
XiNlvE9HITZq2bxjsnA3lAuOz9XVovmjEQRXT66GWL+Kn2thUwnBgXIACVaNGlF3Vgk2k1DQSyeA
tGQSDWlLL7UQ91gzqhDzMx2wgBzlTGa7pW+EMT/pqnVoUlZgzDucCUIlmEr+mnY4+nmP43CxjjUr
SKzpY5nuYM485zBSV+SCNOtC430iSvyEEgPayEK/bqFV6ucrBG++KjjzXbltHu4hb3q3V7SNReDR
yjWVR1GJzYjB7XWTqlb4oCKFmiFQB1d3OdI/MjY2xdhjHfg+xsaXbinzJtRHzJKRkOJoSHua59jb
URGaLld/paAdoDAhNjFGv0KN3ycxHkmZ8WdYfbmyJuB+E9ck9k0gRBN7QV29JI6q4ypn+xkppyvF
5SqxTf0TwOWXDOV6P2ZMrXUG9zNRRZmuPWDYV/hQZRBQGpqvZpV5/YV1Akbs6zqDfScLhIkvrTZN
W1sbHeqAtPawmutwT+nfUq3BjrrfKwlXW9WKVZfXz2leIkey7jDG9JeK+ln2Lqm+gBQrK48DSeI4
rp3LyYLCXoufWXO/62JJfYhsNZfpcLFL+W538hsn0e0yz56lax/VlJi4JUssehFfhFNr4k8iS485
iFqLxzGzL0PnIMtIi+PoDAxQGpVBtvuemj2J9oXxFPYPg1Cx6sZDlAQxEndUO/SnuDzmpjgIzWLp
Rj15TswxWtU+13QdY1VKP07UewJHnvWRVEx3KDdRPD/EoTnCBbQvDFQIcElDPJuXN8d9cCwFkoh+
9eIr+snr+5QCmwIT+7rIT/XKn3GxJeZ8NbYD84Y4UOryWObP2Oa5DDvDLdek19axsZ5SjU5s1DhV
T8q1oluG59x1EYadgH5wF8gGdwc4J6W9lo36puQ5o5ZBD8IJz70pJAwvxwatsQcvGvvvuIF6bxo7
6ouuzCkwpL0yqSrpvuRZzXZU0iauwzkpVYnradVo8TLkIeSu4oVwc8vG0DzHSX9mO36LmVPO81B4
yog3YOrq886eXyuR5OtQD3LBQLpEh4oGNVpb5MBUYnjLyuiKUNP5hymfmmu1HjcEZiWtBtJKXp0S
pIhIZyt7nibu3iap3ptaUnKMVs+YsGM8HBMS7douHso/dUhGRhbXpz6KNwZBIht3nvZ1pn/lCoLd
OMX5/eo31PTfMJKeGYhXGwWOyqphxa9dxaY3dFlKUnanct64uADPM3A7fK7GD7MId7YKWWCDEiFn
qpV2aP/yECwkSX6qMD+otoKpeVqTLBSajJ6SbhtjsLGCtGSv2kr/kQa2U/mzZtllEFXah60pW3uZ
wE9c2DxG/VNVWJ3i1/2D38wnFbXcNHp8WrAcxtk3yzzSYHEhWM5tTITr/cTdlKWI4LD8hBID9Xv8
I9/yFLpELCfsURpB58Vov7jatJ9bzEjwmSNL3mjPYys+Sz4sLFEuSebqgXKNXI7r+ZCbKq7vSTls
koQ+TaX2r2v5whqFBgKp/rodWus2mgN+jyn4EGF8G++IFXrONF3xScAKXhCShivZhLCHftzptXGM
V7DtJ7sYqDYhppoLjDOiq5FO7PPMpU1liwoNCl7WJiRbsN6mhV7zrlr6R6PBpSrgTADYPlS8eatS
Ghclz4AMhfE2MrfUIjn6pP9c/VTc6BCb4ilarK2WU6CLiFA+dicqAJz26GEdHe/WZjAgGuMkDGB1
78bRpf5l4w2Z/EiUlVM8XnJBp2a16GlSSSyKUN/ilqCGWa/Ig5JPGJDmGzhc96k9HhgrIPRT8pPI
o96nCTzIq3PrbDxqn1HpfNpD99KpXJiZ+UL2xaNulb6IyCkkAhgXcIJk57uuZbUg64Ihvu0M9W3o
zS/FHsGVYbp1Btl1qQoYk3L/t5fEQDEx7prhlDX4gLMBQIO7mjdr7+G1eXWU6LDgVIil9iHTrQXg
rvuum2nT2MpLTiTxyo4N6cmKwls1YTOEXC1UMUNZuUjFhboyRX5Xhf1XKZBQxMOCKSX0p3Z4tHOx
Nwqr83RloKYqod+rGFRPqaL44prPO7jaGik4UfRp9R0X8Rbjirs2iTdqZv7ETgtO1TIFJEmVKMUk
0Of6lFkEirZNvqtHIlMHtV7DCv/MtA66qE5Ct5ms04zBc9rDfwtLjIPNNX/CfojPdlJCEpaHUtHw
d7K0eIXoMZTGQ9gjoQjDv6VUnnSihCarip+U7APPxNJcdE+JVNhYUj/NeI/5Rq9920O/093ksZJM
1lEA/vTh9c2O849ZG1+zEl01aQu4X1X8z4k8zZk8Vin0vDD6pIT4JFg1XtnVuDHr+WOor7o8lRu5
UrgwApcK73Edth21+RWpnAKmeLFvzECzaqITAK+DJsQfrkkiRdaVhyInTqkyHwpHCiboyvsSyYPa
YCHtlkedLVzYTtBXleMVEpO7sl8nMnlL8lZ4f41Zf5tG/hXWNVxLvboUuDX2dsHmYrWkLZk99nj7
pZTrkPx4WE5otbV6j87oUVdGyOkof1FZbGeJLWFMNmiaqoB6QzlyNcI5X4Thq8xU8eCK0IKU0lO9
fplSkhKTbLNE9h4F5aclmo98Wc4jPl+M1awjK+TVynBrUwbfLSs4mE4U6G3q2XKAcKyQFpUuJ8RL
d7jWLkFjGmsTewPuPxp5lLnn6KyucVHHLZkOuOhDA5+cAZN1/qnacB8mG/DGBk9ZGVR0XMXl0chf
BpH5BKjet3H/Fo+MwK+X4DITMQWxRN1EFhcK+onTkocBiPhbaPcnkNtziFE+XQI6tLzR1qQQ7XNR
PPax/l5MlqDRiylr0VM5Li5PoufGWCaPN6pApALKAB7XW7qxR0K13+o+/ab7fUIF2u+wzSdTeQl9
dC9vZn1o6/Cd8gA+RkyJEgLUHxQGOa1G2Mowm9naKfQtLCNgvXQ2KBmaiHxI5VDZtXKi13ydCrDd
ZbA35GWXfmVakp5+cjfFghXNIvJsW7bHslIYEPAEaydTvul7VzNaCJGEznZaFHSTBZaVhGRFkxPd
jYmkacQ5gdm+4tWpSWzxbAZzV2h3Ss4Eq0GJwCTCplFzYhV5hhbMs9vskMclq3Ymg2nSjOJBmTtM
4+2sC24P/zmGDX3Kuuzy0LeRcGDEX+vcq3rCxu2iIsvgmv40vTkiwYybAAvLnmavceddZSNJR+T0
YYEjawL+qW0Mypb/Z7NoFKqDCEH6MLGntXlZ8rYLRir0VnIPG1sAyKR/JF/4c+jzq7KLu8+iyJ3Q
Rjewwz+bzE5vzrVPeGTcazrobqkqInKO83dlwFC1MijtLan9hqXDoqHCLsLwy0jF4AEROT62AcI1
MHFWS/4ni23Jae4SeS3ZYmUf23D4Qvs7dvXvsYO+PbMJh0O4w4kZg3QQq97VX90M029zU8/Ksbm+
XHKdwBgW9CmJ873rvOCfh+1hSbLEUnrjnB4W1Xoo6nOdinGV5vKxjJg+546za2sBpGmfMx01ue38
tJOJiX/U3M9mfkmvowNXKYANp3Yv1Eh6XWuwIlxS4FGV3ZGPUfpN1EzM8Huf4lqyrI1dOQoCdUy6
t60RxQKzCZgdqoUjgWbXeKJmho1DY9SuU7M+t+n4NhXXoMUpHYPQKP5ksnTHHqeNCHhbNemUjcjl
BjsbzAcMY+3G6lsy20c3+tM7g5lsSx6aQ8NZJ07J9pg+FvIlNBLchRx6tDgyohUS69XU4+UwVZPn
uCm9s23KFTPVIE1U7TVz2a3xjqW7BWKZCvKhtGQvBtAXaxQneuwnSy1eu8LJ10orEogW0RseI0jY
HT1AzaR6ED3YBq+kQ5vYIZBDQKrBu8Ke61FHrK7zGevXaeuiEAxpZllAkCm/pe8NZmEb1bE+F5T8
hQSqDEeGK1ioIHFn4i77iR5OIXfJKXPHyyxLQ9E0Pmk5hoCqgeXLWNXQqgCszPonSxu8X0q5zWdw
Zi033Z0udn3RD6s5YjDVLYBPtp19DoB83G0qZVVCeujyKt5F6XgtoPV3E4nLCrQywu5kau/VomCw
optf1XX0FH40ICyelinUrv2hA7OEJtveRUgDB4qRS2hxVZYVYOegojsZTyP6Og+OSr12SxOX9Jmx
h3VNrBkaEL9kGSTzMi4YnBGyoI1xqaC8W01tNlwaMtP9jnijqyH/Hlz+GJmNlw/gNhOOGpoE1qSW
qnfp2OD4wR0hbkToNUOiHnupbgpqytVso5xOFhLLhXp2a2EEQh2aDQ6Ru6VJ7ZWVletYJ7Blibg5
RJHo9hK8PXMguKfZ9GKVkEzV/pmpGZ9/uUD9AZENky69yytgdfpWfGpTi+iVcYMXAy4STZkcepv5
adMC2tfGpCCKxQ8yd4v10hvcjGX3hkXPujSv9WeFNG4Zd2bGTpon1UtpLcbW1ivYzKKa70R3nQm1
0GmI34DDZ2ctdW1OnjjajbWIuSwUKRBgdwCBLDTaLMt8KfK28GytDD0sV0q4nKhe69Qjsq3EAOq6
JM/5xEtkM0vYyFvTE0Jc8xSagynS197ivQ213tqmSQaBiWWPzOeltfiPG5OXRE8EEhNZbGuMZCxn
fDVdE2JxVhyw+pz2UXVRgVC4ospVyKeyjrMOu++upd3jtbV63hA0MjJ1psqymfWsLaeuvDQat4LG
nXjhgojVQZQBw2IDj5iNOx6rmPAWtLKfqiX6h0IP12M6vxoS1eVoj89diNYTGlAblATRsEX35ylZ
OEn5E6QEAetEX7VhDb7tDHcRM1SAQ1fHGCWagc2t+gf/Zt6iOb0f1UEhfNpBATM6xG6UCBOaGj6t
DkKnEzYykLBZciWbIXZrLCRU//VRzD3bzVTqO4xKqoWywuSaE7X2M0Xmp6r/jdPyg/UM4RYYhZvN
/dJZKs44ITh0+In5Fr8tdGuj5igoGBniXtMhMgH3UOR4ksyYLVJ80nhcd7Hy7rbCWQ9aS+BaklVH
Jn/2Ol8c0vEEMx3GXp6qUenQ5yDupWKlrw0w9hEenhiZz217lxrhfGeFKrMNWh9RQsmxo2raKHjB
w0N+7JVc3bTOPR4XFIbq/DJO2nbpVFDhqX3uRyYiluw9PSo7b5KuRqGYL/z10THu+vfcYkRm/Olj
cu/Q7dMEc1ccxwmqEe3AMDGAjl2Fmn3bohs/R+SRKBVh1oQ7+bJTftpqfDcicr3y8JgNcCvF8CMd
AP06BYKHXfnUAwqQ9+bi+1tagB/G8xjSHqa4N6wR6HwqV/VabM/7ySa6oEjTiyJq3PPNmUtuqatV
BRXF10Z6Pvvqid/V5a9qyK9+VKlYLLnV2HuCq+m2rPIvuBukV+J+yryXzli32wf+o5SrKk6BX8w8
iLHAhWzoZ0q6LVQCndvQuG86N72rOq5to/Ej3uTVXLvQAxmCa41rruNeylPtrA3Ys74zCdI2hs95
rs7cYVOqYGMlauRzbVXCA6k3c3oV7Pb0HYS2QZBf6p8UkRWtQvqoq27oxQ3Qa1yZCd8BnORRNZxL
C2Wu8g3WLj+UaMv0VcXaSZzGjjHbMpXftn31ZhG0Rm0HsW7kU9HUJYjcpTsn1y8m6FsBk/budsjK
G6KMQB7qzOK/7a4RNOG0LaA/wsnV2UsJVncUFxf/dpz9umEfDmvtKR2SlOtAfe2wl/A1Xbe9yNg6
lmX6YnFfoyQWqNzAtKuukOs2pJEpJDqIdNVOVbNrpu5ptOsl0FMjWY9tfpqgjDE7ZjpntHkTsHgI
NnaGDB/hiVktkzhKOPZYVPrYVIAOr422G05j7TzkJW9oueSrotbaU+/2NRneG4ebvlPjydIz3sB1
7NyGMyA/MGMfT19y0HARtxnLp4P2YlgwC+vuo25wckHRRSlUrN3WPhdMxPx6EZ1H0boOkQ6OjFjx
zLkGbcjftJ390Bp74gvvsnaYNhh/w1wMT+4SHSOLXoW2bJPpdexJJQOP0eSdRv4ARc70y5aLeZTt
3GtGe2mGDBjGil7ymfmn4L4U4SDdKvPfRH5wGhraKTGN0e/LItooOckIjeb82SYczaJ/mfoxXAls
kD17Vj27m9mfjeVHTM62NYjJTv9siwt0KfLvZkJbq9o9tZ9CiFE5R3tp1M9tBpmi5+LSuyd0HHu3
heEThfE6TFpcPAZ9Zbvi+6o4oRDHnaRzdcMLdfugw7zOmb+sx8jauVB+7hAqPmvXmPGoVpi2V7wB
tvjpcsSW6IgqwNfNFDqY2qT5k2sxp9ZtMorwArmzqvk8GkwPTBG+x/cwUNhVvFAu60GHuj+2x3nI
8gBaxm4ewzNxIUhfwCIybYKqY/Oc0Ty/FqX52y7TUYjhTJWKbXG8z0LO4OpUIAR1m0wMXN3X6ow5
ytlKY0E52xUgJ8a2MfudNpGDXkyPyrxoxwEukA4PeFMl26KlxO1d41fPjGFVWt2rUvULOFfGzYD3
TUeZ2UB6ap143zNLA3P71EXfHzTCYtPYmTdK37t+t1SeK2KuluSS48zgRez1VRtgq7SDM8mtPFN1
9P31R24RJxZOBonTym9kDp+ZyL76Nl64+vVANnwuIiG8kLz1jbV0H5EBCJmmVzl9ygTNIONJr5zI
E1iUgTAwsTV5m8d23EB8Yoe9S/v0mc//wf5q69b1I/ACYFpA/85VV4qkrTKj36mbHjrd/q3z/tWZ
u0emEKGnpwo++TbBWS6OUk1IOyC0K3uHOapCarAloGQTeeCshmJpaPlVps52aOwxSvvSQul4TQlP
7DrNKnvk+XRquU/szm6cLMwf7mZjDmxWUBlVQcHGHVrKmzEkf5iblSDPzRRUKrQ25O9x+1va3Ss5
U6DRZXVuxEYLuXOyp+Ou7G4LMeJ+XH7pmQM3fVoPTgKlThU1uQzoTutr/IwyQ7ALtR9b/2Wg6azj
xT1OUNL8UsMaAep10qhwet34bjIXbZUm8bGuFFIrjeJgoVbLyqYI+tlU19DmTKoL6Q2lFWhyinAb
qxsiWJoHnSfGYY3ln4m7lqY0QtFJumOM8Nptenb4YK7T37hqrqZT/c4oFf5vUjmFBYpDeUsTds1A
m+WLtsTuHmTDmzqyxx0z0daTXT7FdXtvDARBYFPNn5H4soDr6oCWo/c2j1ZGK9QwLveSWSW4ysgO
eOpdoH9j+jfVTKwmhhgT4U4wp4KmV+q1rM/9omr7shg3slQiv8koyupuW5UadSuYcFImfHpTuXbi
5ZgUbEBh3JRrte7vIofg9kgldgHGkeYq3drNFeTK41s+tet27CgB+uhe0Sj6ZVn9RAz0mpQwSjdS
El+Z9U+rb85C7beFm8/rXqPezfvMAg8yEAvlOLKE8r6PjK9a7CODXZOcQJtx2J8Lx6ESJjL30f0l
I+UT8Es0zgsTlGAiBg5Ny96gKY0jyogp0s8IVs6xVM+JHGB7aLs6youNBjxgFdb9pLtXKg/laN0Q
pDjDda1b/bWbkicYlpSj+FCZ/YhQo7RO5WI8hkb6INhTNo49BFm7BG6t3YXcyRGLekPFgIxoynWa
gkaS2Jkm7UpvJsOHRskjJ6LYqeHFdAWoOVrupIqDedQ2dt9TlQA2umQWrGolP4ip/QnT8SfrmFWk
y0prHvJmGFg0SP7C6k2PrZ9kMn+HscKvX/cNNa8DzO+Zl80YKzR07Vb8BSTLwL4uW8Az5WxUy1Ns
2i+pPW1V3dg1MaWq0usH7HeQewg4OgM3RLNzhtXhTxPKulFrbhhYQ4yu2JgNd1hVfrUltoHZlzAE
OWzZDlD3YtkgcXlfvS6h67fzIoK4155dclibxn2PhysjPokPioRIAdGOFIhiOpgFuaeVDsBdOM8q
Lm5DWJ0xPBphXo2PzQgW00eIYSvbOiIcI9AurB8KhAwrd5kP5eD6yWKSosQpTEwOBj4pjFmdjem0
D4ZZfLYdWWWKauO1DyFNHZ9cAbxsuMgKTOdR9hoFm+mz5TKBxiMBGq54zgjoRG6CvZhptJ+lOvgK
LNWG1NAp0c+WZpMZim9gCuY+1OH2estjLvC6lJm5EnGJNh2pT9iYl8boTmY7OR6zRtpuQutWSmPc
54PVrUs4PdKB+Tj1e31gGhwxTmmVb5wciHoEW13JFgdJeKm6zUcrmZfnuUZfau+A4NkbE63mvrYE
gza8FCoQGK5IV0V6oCDs7lyLooRCUaJWuY4B8ZNKsJ1QoxlwgOo37D4aR9sMrTgMto0fSk0yZMae
jaGFXQFoDv1R1qI/alUyHAEgFsZ6UtlCH5GrTqmnXdGJ+iEVSvZAW339/nag6tA/4lPEbdMK8YIM
40jzWlPtgv/8mBOVaVwTa9icb4egAzCHMMX7v0+SyihlH3emtbl09QM4TPMAXeyxVjHvuB0yiHc9
Na66/eeE61k5AaYb/trY//eJANJR6Utd2d3Og2w9XaaG+Prrs96+oC3ZxggqGVvzl92OdVbXezDs
TGxc/nssTxxPw9TnfDsD764ZtksKoG1m8iym8T9f6O0ujijl3f8cF9QGWOlIBlr/PV9rLFwsxIE5
qX7693BOtNopgmF0e9Lb8byaiZ6KzXt6kU2tN+F9SqbnUxNCnKpq2d/dHlpulV0z4JZ1MqXDk9tG
+V5vwBLLSA7cOXrnQgaClyO/6b3Sno5SZfO9/ercup0XQdbb3R6muZsGCBuE/88TR6E8kFUIaHZ9
2TbHdS7T/jn19lKOW78ydRHH2yvJhMjGJXQiAAlOl0NTbGmnFe/2MEF5epSu/lw0Cn+Hqp6NRuse
b8+j8ZtAGW1zuD2RWULqa0o33Nx+2qemN8PpRVWTV5fbFzNv2k3WsrSwyopjb7AqvC5k0Xm3H8No
ri68YLJtyWBmF7+eUyRLDOuKoda/z5N180Q/UAaAFPqm743kDMQebyo55feM4K/Mgbq+YFFn+1WU
jA8Zlpp+h6vC49w2lheivnmi9mq9SFr5Sw/6xroz5Wu84Gdn56b9Vk5mucqVofoQbf1LqCxyybZ8
dca0+J7qEtlgavyUC0T23Kn++omKomCmwoSj8ka1ZuNY1PtwoqJZtQfQKii5BS40wkqhHxBNTLkz
cvZSBTGzkF8GEXujX5qfvLUvNgz/r0Sm704Zt58qPQHVW+e+68xuV1maz5ukjohGcbXmQpg8vpq5
zRZ0DVy+HYuyGknlolD8jE1zuf1AizSbTSKs17eHtx+0CeBQGuUK5Q5P9c95dTStLShm/u1hf32C
ytad9Tg5OOr932uQ9VxBn2aOZsqmir2ltdWNYmi4EF/PuT2/y0wwmBpz/OdPvf2g7MIhKDtmWrdT
bs8/KSo8/zFm3l818NlQpG+XMSMukhHombSgYjs0ZkokaB0fWWbKulem9BETg8RrNbP/KHLlpJu1
jJgRXxYnjP+awvyE4O2+Skt3iEDukc1KOwdVcZu9UlbG3tals6F5HVn/hc5c3BjfZDi+mRVWLrG5
Rj3AB7Rky6W0a+t9svTKiyK5PLhaUm1cq8Bup+jGO9j9TkBqc3gm1rTzjSZTX2AUphgmxfeNmj2U
i66fjLrAaMGwJKMJZoFDFjcnLhwGRVGVnTJap8DAa+GYZSIPhgaXlLxkwFVkcj5mptEHRgmroBQM
/wehFUdtmPUAZ5voqLm6FbBQ7EOWIQSo2HBZZXclpJOgRtq/Ncw0vlCNUNJptvUd5Xf4Slg/PX34
quuj+eF2amIuCqjMf0+dxu5/TjWQOT+oZHwHY2+y+w7ZI+yp9ED2WSBDvE1xWwbOuB0D8AzGppbx
WhIX6tetytQvlJdC70hWTsNlrSeLvNy+EC9rewZ2EpvbQ+16njaixI2M2gxqtjaCu1OwbFx9op2e
NNM/vxengMqOHrZ3DMF/FtL8MKoC6Yfrf9/XLrY36JToBp1tRYoKHEuJGBhdwsXAVdiHtDOtb8dk
5YQXqns4+jhuMhPivNsxWxq+nLFnuj2ScVicsCjb3h7dngh9mrtNSc+Dzsxz3L6YwgwJbmYN/XsM
PmfLKNfSd8P/ncf8w9extjvfDtWuU2Lp1m6rlgj1Kc97X9Ul7AoAlH6jpILPjjjIeI0aET2msmRg
WXp3trktQAS4HgSbzLx/HndNiwEfOO4/Z94eYpwP1HT98u9T3H5QmVF/thip4zntYAMju7MWzur2
BtyXSs4fwYX5/zkYmZa6VTQg/tsv3k68fbn9AB0q4+DrLy9LDX08c61ddG1Am7g1TiP4zzkqGmgt
uAZ+gBp2DHnM6l6vMaowF/Q41cDA0bDL31Kv3EsSIbxxG/D02/HCdh+x+1Af3Wu52zTIYpR44Pyy
2lc1rlDmTNp0OJfN+nZ8iOmI5FC/MsWxMSeaiFdNGV0WJpGzWiyVfWdzNa1u3/YzyaXlNGJlbir7
26E2zfjp7fE/396O/vvz0UW4lhfK3/8cvz38n2Om7mi7osnW0gFDJfdq3sf6/J8vqtpdkoH/dRHw
xYvYNt+0FPGBWmf1B0O7H1PU1qdily+9pvU7YRkicLQ0XruFgesHHvAvotIYn6HwKHWH/TTS8GVq
8+SVxEtCjdkwYWUo686Y9w4uW+GcGj6scPa/cjrNTVP8zjWmnkOnv0Vmp8IgrRw6dqncydetro3Y
iqqM7leqNKJtWJS01j3SLkcvPmtXeyefXHnAMLval/+PsfNajhzLsuyvpMXzoBpajHXWg7vDtaBW
LzAGyYBWFxpfPwtgZDIyuqxtzDI8CUmnC+Dec/ZeWwUzGFojgoS+WZdpkTy2Mk20QUqUtYSF68X0
lpwgdZvHVvjFXilFspYxiO3yxk8f7GHYUYzMXpVOy3E9ed4hDdroxtP9H/OvG1Wbd7Ds84uVp+3Z
8+ky9NMB0/NAQUlPK0IbmJm+vgEn+T0CSXqaH7Ssb06l3iCvNWwQBxKz9BKB5ElTQ71fzPvg5Zx+
RKaNB04//Fz8+xTz7mlRPKZpkm+/Tp1oyIJ1qa3dpsQa0PfjDm6Lc56XshgDmtWCvZ8XI4GKBXnq
rrOrs0VDsN5VVEBQh8nhMi8l8Ti09FWjTC+frZG+ddgn1WuepI/IPLo3IppPDePRj6o1sWRlPgn2
+bjIbWwCC4mJ/FSOdnz8LWmPQsb29clun+ITr/EpT3C53CohzKlKsQiJlt7Mi18b4kRKyUFGZ9lS
7r6ED1JLjLgGkPpom0HprKsCiW/Xm9Uu0Jr9vDQ/zLsY037zYjm5i/TOp15WW9dhL0u7zMbXleJS
Z5beAlFQMV+twmnzvI+QPHmZJNREhWGwD7fVN6b00v7zEFVJlkL1jcvnzrxPZ4VkCUMY1jWGIU7y
9+/4PL7zUsEni99RISk49EXdrZc1OuwbP06zG2+acoSyQKvz9zq7aupVTAkM6Q5IOJwr6pWQbftY
qpE44mV5ZE5s3MnYquCNmVdFZYGUjdCTW3wQj/NGA6r9Ch1IsZULdIJ1qxWbzELvmtSafx96ueUW
LXAENerxUWHvJDynxerWp+bdmKCycXJf+ljTX/M+spYhqSZq4y7lXC4C2fjYG1qwKqIEAxFKgVuq
mW7Pua40QzNuR+FROLVUZpiY7JibA3XX9DpazFstjU7nUFvekfY8gNEwTM5FZYqzhWKNFroIv5dW
uhdZZDwIrbDwVPjgQMY0fCwkCgjTDtY/j6SXWlFUt4Pv6EU+jzS5Yi2LoVKv6C1RcbfK5K5LcCgB
8AyvI8+DG6XUOS2SxNp0g6keIu4RyGHSho52lB+5vtWbIZWts87r41pxrF3nCfF3oSxZd/2ELILH
uyhL3d5UjTcOi3TKYGisQTnR6kwoXELdmlZlKPhPxfTwuV8t9JxsC+nnEfOWehhISO50jwhCzO30
uF0Uic2NqTXBbWHCrAgBvbnz4vzADrplNjeM7CcXEOChrx3mdeyg6JQDqYB0O89pdJJpW/9gZok4
dUGXunGa1A9qGL3Nb7Wi/QiNLniP+KxSTB8IupiOsUEVHfTpmMSipiAivXoYtal90HkfevZ5TOYk
ykK105/HlCa6lDjJDliqnINSD86Blif9rU6lIVFGmb+OuTcI0rDZlM2bfv+RQbC2kppwnfRl2hBS
oOPjI1V3UfHXQ3kmR33wgTAsDNnmMZtWfD3USUgAMKrXuxEjrdv0JK5XYa8d80yN3dCIpEdM8peO
T+G7EbZXetVpj/gWMtri1f/Y1Uubyzx01YP+qnDCn7v+dlZ9lMlYz8uYMuKrKjLtXvZEcee3vyyE
7avSmurnFsX5ZcvvxxRO0W0q4SFCGcuWZPFK7rnH4vinISrr7vxjrAAECKeHwokgTNoXGW7XQcTT
fG3+MYNBK5Gp+s+18zJkeLEfNUrWziDtM8M/YBnRNwmt4j1deWk/r8f4TvF0XqmkvQ0Xedqbpp+T
Lea9GlNpjO28QzWvnX+cH0rboFdmNdGigJzxc/95y6D4L40jgsPAdf7K56uxTXoKc0paZldepmRX
80+MQh9qmqn7r/W95ytbW6NxPx/6z31Rm/7ct4bdu4Bx0IAdtv3T/GAA+uRzlOquVaawS+oG7/f8
49c+1UC74/d95s2mbABraQmWCZEZ+ncS8PdDltUy9enpR1VC8TX/ND9UPvcu5EnB4mtdq9pDefpa
js0xXkcpHLP5YCyOkJp+Ow/lSpo0VWVyubLpkf1yDgZO1jIbehl9TYFXC1xf64RXgAyyK18Osqsy
GSw84p62cgY1/XXDtm4B+H2tLTTNWtFp1VbzgfMDaOXsqtqKac95RdWhDzMZcmzwaaQkzTyOtBtP
hCGUi3kRK1O+qTRIS/OiqmMZlfBqHufF0AxX3CDVu8JR1as41e/m1V0Iu7XWyZCLhmx4rBRavUwh
rN28VTLkC0ma4zVB2fptlY2fp3YSvTl0UVPAU+IgOh6DC1eI+ej0tJQEmmBuSNq5I1fpUfVIJvmf
z1afni3DsGBNJ6l//Hq28yljnm1aAWgucelvZhJ6yu1iXec+uugJlv5JR5946l+LZRXgRHOQ0Mxb
5w1jn3Bln5cTOXtOlCTbzktDWh64VGLxSRTXiRjrYgsMwyvYbv2qop7t9pU1IGUK0qUHqOCcMxQi
OskzaD8I8Fnz3p8HWlqAdrq0p1yP8MqQqvAKvZnP1KK7jsm/OAKQPzRSbz/KKr9+cHpcR45zVbbx
fTWtzhx8NiKmnV43sf3Y11q0pBAfHuettRmRiTHED76CerrWidjpO8l+FJjG1pmI+vV8lKp2lCOb
KDo7UuI8jNFx/pW21MpHSK90AKdf5UURjVyRSZt5cYiH55HcWRhWVXFX+Z47/0qnpjemjCRfN22i
Pui4xuLQPtWJRsdDljEXE2R1IinbOnWlQe8lUkwPXah+OwyJDm7o7829hIbh65BxHAcuoiD2DW6t
moHrJGhv/aBpbwlaonSYIA71fBZB3hAg0w2vX3sojXffRVpymvcn9aTaaC1Gy3lRTCecurjTueZj
OpEaS5gizsbRjE3dDOLSZ/jtGQAgtRcS31YZSGajmf57cN0Ebf5OhlOKTtCfsgZ03LZjbWP076J7
w6y+O5qUvceeivzFLJ801SjdGjLhkWqkeSpGpSQDybFeIqlczbuWNn0+tZPtmzEhG26QQ+4khuhu
xsJpF/PvMzEpJq1ZvnoFUkWp7BmMSbFxqDBVunlo2o8IB07zrnWkPre2jAdRNRWeFBWd+W/Iva5c
Wsyj/vobYuZQn39DnjKmmv8GgWvoPszK78h327VXxvo6keNxizggXamAPe7nxVbE2UoNZPVer6uf
W0fH135ZlGO13NI0Ste4nemTaFL0IJOTvpIHWZwRw3e7UomrLdhkOKJSmKwsuHlPw9A+IoHWf9jV
oUqk8aMuuUwAIY8wlHP06HjiXFHPzBuAC52WvXZpGWzgZaXg75KuOFKZIzJq+um3xQbIMzHDer1k
HsDeZdkNuCOIgfbq1DwniuZ6vRQeaRvZy4S6qzuvL20VLRBG5+yoGbmb1x2REX7DEZoTEvzi9Pbn
CbqdZumkailTvJ5lyUddRws6LZWRj4onF8PnxlYEiitEC5Fg2jDvMm91WjU/0ECAoh/RoIIEtk6E
b5x06psnc3qYF4OkMw8j4ZLz0rx+3kNJ6R/R9LEgU2cR1vfp2C4n4ygw0nVA6s1yBrDjdL0vAP3f
hj6CyUpBZzGD0K2xujcdO76lnR58ri8Sa9koavUCbQO3efsObZx7GPKXa7/Qva0POmhjB0l2G3c0
OWpJbt+1Tl4CgG5eZahNKzCOyhl0KgloTRKu+1KqHoSs3Psi7kDqEJQ1ZM6jEZGhEilWfGyKsiMD
RBug9g/+FXMMzNiZf42tvDtqam1eG9ODrqJbNPLrIQrNiSjWnJBgHvD/obUUeix26siw4mv/pqrC
tVwzZZvXzYe1ASr8IWzSzbw4b5BD8QG23th/7WahpLKqPL1g3jSvk9KrLnYrLb92gCzD0Cwa3r5O
U2lWualHTH3zQfOGpgn7VZwEHpYLTjSvU+qsJ+w6THfzYpt75joLC9QQMtk4jm882kzpDp2DCGBe
rIYhcCHVyNt50Yrz+5p21xVmKu8Wh/q6qhvjsRh8DGzOjdJH+onWBQh+X/6BDEveRKJgSjOvmx/C
MKuOeK6wLbOvPOba2htFsavb7BktMNZzx1NXimxHN92QGVe6+r2htoBxhriKHRgzLK/Txlzk8Y2s
h/JKpjvkzus+N3jFszaoymFeAqVoXDnZ93n3eU1oKPKOQeuv54mSXEYVUUuusNoWI2ldPft4qD7P
weQCuXY5PmN+sZfCoTMd0fpXpgtQCO/19mvJ8z6X5mtVD+Xia1v7j6W/j5svcn/vOR9Hz6m7VTt6
1dMF8O89P3/ftG0C7vyH45zeR/3odzu/G+ITzsb4ZMTeTZMO7RYcS3z6Wj//9Lmu7GmYdSgb2P1r
dSa40i/m5Wps3xIfYT75DCcvNfLT/NP8UJUDTBU1aQgQ+2uDp8hh/8uyboXbXPbTfdSRQ/l5mq8z
tJU0uEo0sfum888P87kYFLSLb3/817//+63/v/5HfpUng59nf+BWvMrhaVV/fjOVb38Un6t3739+
s1A3Oqaj26omy5hIDcVk+9vrTZj57K38n0yuAy/qC+dNjlTDfOm9Hr/CNPVqV6Ks5XsDXff9gAGN
n+fJGnUxp7+oZoxTHOnFszcNmYNpGJ1OA2psZncOpb99PI+1M7VtucEgr513mR/stLSXmUDvWy6k
sHMYqBASkKz9KNbPYjS0z4d0VM46l9Y9vWFea2hJ+hlVfrGRFL9ZfO03b6DnRoBmHoJMLkKKoka2
LTO7OxlZ2p/mn7S/f5r2gJySMYxDdxowNTl5qrKrwya/LkKktJ4+/LLkZPLOCJxh/b+/8obz+ytv
6Zpp6rZjaLalarb9z1c+NAZ0fH5ovQtiXE+mmubnrpGTM+kW08+4tyv6G9Oa0jUGksmQbfSgQ6aH
n6sj4YANLCvvJNHcXKW6bAC86atrJ7QECAXW9Z5pICeV2wBX31/LRSPeykQ0pM8EDyVy/UtIN/xB
Vh+SuG7uNUxTNzFa7nmt3dTRSfGwGM6LiUJTpdck4PnTMQbeA9dPKoF5vzEe0Foky9HKksO8Ncvj
X87fF7+cX9LkXdcIjJaeQuqp59XAOqr2RPV5fqH/6x+f8Wr+zL/lxSBCP6h/W/z35iM/v6Yf1X9P
R/291z+P+fddnvLf/7rLKXwTeUW7+Pe9/nFefvvPZ7d6rV//seBmdVgP182HGG4+qiap//quTnv+
/27842M+y91QfPz57S1v6H1xNmAc2befm6bvtmb88oGcTv9z2/RC/Plt0ST+qwg/fj/i47Wq//ym
2v8yZRyYQDQMRVVl69sf3ce8Qf2XZjF+sw3HsSlRTteLDLpV8Oc3Xf+XSn9StwxD1R2ETvq3PyqM
GNMm5V+QiGXTUTFSYMMyzW9//d0/r1Gfb9h/vmbxd/x6yeJMpH8ykDMcWVN15Nn//OKkXdFwWWlg
05jaiy07NzGyCLTJ9fGXF+Q/XBs1/qLff5XGX2Rrmgy3QePbOn2Hf7k6loMxFE3XdcsBm7omrbOm
e/dDqYGFBZoxL6Au9D+awaugDmUf5MQywY+QD0cGiH6nvJIEiYfgM2D4KSDjUuXRHyUE01C6y3CH
8hqmXg8gqKDtr1wGcxyhSnuwnmVyhoR5Y1alg6DOuXT+WC8MatxypzxVYQy2alK6RvhBPYSrJQPa
ZWxBQvOE9ohIY6SQvhC5/QbGxR17NLepfBdr8vWA46aQlHNSDfXO1OyCZ9y8hw2D8dbW14DloKnZ
yJ1M7U3D9ADrArovHeilAYJv6yv6tlITDek4AgfVMyGCTPiCxqYZwKW/U/1hV2odAARYUTbCrs6D
OlkaOMqTflcX5pbG9HMhGz9iz7hUzCUogdbr0vCeMurPzP+7AjMFOdq9Qg8i0vOlmctH8Ps3OAle
NW6aUyfQThPupyhoqD9cZCW+D61DoVrvXXEGuvpdhUe0RLuXLxwFfl8erAZy8D6P6MVwSjrlIZ2e
lNB0CtUKgKQc24qhLNKQ8NFApAtVFpdxEDvT1147C9iame1SOr0oWJMXut4IHWn8qw35aXCilDz9
cPQK2IYkX9Vt6iCsbBeEJDx1KXYy6BPPIjAVRPD5m2jTByiMzDzVbNWKECmkOUNNtc3JTIN4YcV6
j5zLX0ldLK0kHOBL6iUUhG3MJgVEkEKhTtEMmEhyCWWO94idEC6SQSJqU9dLwtqRcfIcMrRRzHTv
Jad+EunYLxKMK4sUcPpaXephEe0LgayxpIS10Mfuh1JLu7FKTTemMt1EBVREL16REhlQkai/C+Gg
80ejp+Vax2QRIVgqXFXpWK0BJATYKQFxUBZ55+kLQb/Aqcb7EtUm0xJMOWRdUKAHMOL5ezkosXA2
VrgMK02AcCr2kTK2qJUcfzWEewYYcPVE/F7Rbl1c6Sm4qYBFtSJL1TDui6IMVxMrZFlbTAv1rF/G
idUsCuMyDFOpIKOFMUhQAkGt76yk6gCKLshPv5VE9gSd6L7izcH1tJNklbI7ILk+2RgBfJ0KR+TK
buQflrDPSln9MKzqFsK2sRgHuBdR4SP+xJNT4uVxgr5w/SDY4x5dqDoKz0LPb5Efv+eEPy/jzN4T
GoBuBsgeH4kNKM4IrB7NvVyCFNUZD3VZGcj/YhwN5aUa5GLpyTV2LDgbbXnoyySES9kAmMpRuhqw
FEYCxBc9QF2kuQu8G8lG8kmGE9iHAtteRYBfu+6GVtxaQzOeORaVlbYFLCWQNw0VoQaiGHbSADig
s4p70Ak/IB0tE4e0DqZRvEgRVC9auYj2ex2tX4E3UHLlIbxt6vDk4+mln6gvpJ4RqudlSydVQE9W
3+1WucfzvxyiTmwaK7vmmnedt8VO0+WD5rylgLjR67TUHANvW5japTNQfI+3yPheHKyNeOTG6w55
CHkAjXCugSSR4NqhOHeg7ElItobQ64mIrGSubRFgU2ODa3GDrJhsoBKACpC9RZeB50fAgGzYxJjv
l7dKZ9WAPeHzlQOf0gifuxlmODPRIyV0BdxMqiswZY2+Ag91qCWnnSICtl7W2SuzCbTVUHonWYEt
axJP0sO9Uh3Kg6N3ahBoIT9eRt6LQX81TAwIThsTUWTTl490r4+F3t5n2OHVoobmM7hMGl25bQ4M
yda14lYWduQRRRd61U4zV4bXXMW59xpaxT5BHTyo+qqQvWejlN0e6kYmY5KT++9lTdJIlBpbJo0H
mSGZYzuPRELhj9za3SSKluhFMlBWUxs5loGc1fAdvC5Wv1LGEoSyWW+Aw/iuXpaXjGs/l94AakR6
6GxueFFrrTVTxLRVSOu0kr0Uad8zqZNXwbDBvLbVwLoxb3ZOg8guFcCiRe3tqxQxg7bBJnwyknCD
j/xIX2MRa+Mdg4hNnnsrVSacAxJcAlpGfuttaQVOV1oGVakutXemPgmYEendHrkQDql5wZzUltFZ
kiOQC0hmKyqRXKjPuRwyfSjEu9raCKacl7R+BZR3CIqlSgKuFveXJqNyoU5GJyN7RcS/1SQw5UNf
nE0ve2+6AKulc1XlxTMsk4dS6m/KTjyp7fjoF8WO+5CuWc8t9pXtfCMpNlWwFIX6qJ692kaJTzV9
0YSPaoga3Ki6925UQTDkK9NS74Vmu/TsW2vc1QQRh7F0M9b5JSvwcijNdRLc90Lbh05zAeFxzHL7
OgCYXQf8o9pGls1VoJcnmHww9yd3tSrvMz15h/y4GsvsFJvejRjPapmcK93B0WW61mA8AHq8KptV
XvTLqjDWyD8P5o+wK/aGGU16ZedZaerbVj1HVrmOc7SsSBmf1NE4tL1Ql5nhosSghlNtRjxdwig2
eoPDlECi0jJeVQNreyO74PU2cH+2QxCtK9NeUy+7y9SSiBV/siJ1D1OUItHer1XjA++uX+yAC0k/
Kg/Z+ERn8UXqsw8NhJyc4jKCvZfU4sYQMtfWcHhKBdLwqMBFh81Ij+L7oDLv6m7rCOVGa6or+kd3
nV5c29Y51/w7v3OI9mqAOE8uW0TzFqmoaanvvGwkAQPwKUh4QkubTVLpa1/HgeVBAMl87HK58x0j
4vEd/9h1oGGs0WVtC1M+lMaXWpWZlHXuyBCQ+yauVTG8ePbwjj3qKENJM2NKNmMcrTxbv1YZBLVQ
swGhDimqCcidQeIiHKKUaxITVCH68KNdgFIyydqtD8Uzr+7yApgMQH8KNioGtsIkp8l/cnz9VUei
OYp2M3Rtho9PIgQsu/dJw/FkLoO9kx1wO637ONuXpXkI/epk2cGlCoxVI5uPIrhO/Zc2A63E20cu
LlV2Hxi8TR/I3Bpy8VQM1ibw++cubo4gJbMV470nnYBPaxqOaOo5D+0tnlZUkmO1MbnGQO5n1Cca
uqbxta3d+2V3X3W2a2IOX2g1cM8yfOFj7vONkx+VNIf3kuJCUNB9KfWKe9gyKewTUN5nBZM3LZBt
pCjwFdpdp48PVKM4UmDD7vRVbtmrrGlu+mY45Vir2zDcQ3qjP+uTU2avUq3bREV4dMCjx9AvpTtf
taF846Affe4qdsjoxL5RLbw/6asOSQL9yYVk03Vna8AaYOfw9cwAZWWpynAcBb/UXhCccjuQt06Z
gzI279MCG6vvndusf7Zkf9MV0psX4HWgdHGlI/5sSGaY/sWMKGz8+sD5qJvmkFSJogVXVEnGdVAN
NBziU8mVVvRPQ7FReTFVY9xnsfOED2/ZqtpVB4dX9hWYP90qHuKrhrQrdLRLy1HvlAlACZ/ExK4X
Vfkxi6SdL1su3shr6TCq4E2Ut3Fo1rCFekvFkTiccx/7yqZMQIgl2nOSci+z8msbc6segP4atZX9
oss4rJFhwrZwgRY8NAV/vtfuO01bJXHlhhWcGM24iJ6jk+gIqnRpET6okhoTqqlLs8yo5X1uhi4C
YC4WZ/g3ribHKJax9cFMcIzAbRwQ1lwAPdXZNTJoQAL0qFLIwjsC6Vlofb2f/o8Q/9L1GdZRHGd4
B2McFcC8920unwBpLbEQ7SI7P9rCOk1PTvD5bQxKBgrithQpVZXup/VDsRzycNUjK0lD5crOjQlO
8DC9CzYjBikONvQfsOUSqydXTDuAhenvahrcVYW2ttsWtKu3hPK/QcGBbDtfd9qw9XTr7AVIDPrw
upcQwNEqVX1GEcWN8DsXNPmmfAgr2DDYO8zSekgk6YqP5LpkZOKb1GILssUNsXdUsaJmzlxLx/Ac
vnN52sL1bBxXSciWDqLjdJYqqV6Gzv/BR0otUBqUzbZqxarVLCK9ccLbKdYHUOp+Cc3cKb5bIAlL
kFuaMFGfYOEqX+O1r3ZrEKvy6N3YADOKInAZ5rmq315QtRw6GaeviauIFx1aFfi0cVXp5Vqvw7Ma
7xGj8EFKXQ34SsZ4c/qdlHUw/PMeO0SgIj/mEskErPLlRdXzcQmd6yqBQ6EJN1N5B7txU2E/G/jY
UFBaI0NelYxC9crN9fy6xCUqQZToa2eZ0AMRQuGG5O1q793q8x2qqUNWdgx2oQqELoDkpX1Vc7wH
mC4emtXkmBv6bt2QQ+Fxh2+mWXBunz1YuYHVH5wGiWxAzGNjrPIwWXdVsWsCGjZyfwTH5DI3PFm+
soqD8EGe8HVSQZ6IfmloEKrOsFLAcGZJuFNM4eodHVmtP0jwK/oRNCY2gqA2NgLTqSEFG+4Mx4lR
XpXrolQxpDuMNqsTYZ4IQoggwuaETmgThKmrTE12iUE8micjfNBxKCn9E3ibtVI/gyaUUTl3xUr1
LDclM6mhSqnH+RJ83pWhM9RW+NgnzqEOuuP0ebaa1JV5hk5TuVXub7U8hOziuKMwVqRd2sJfD1hF
tYjquGos1HY40SzbpaqAawjVX8Jzk29jrzuR7rG2C+vGHnCFccGs5WipCgtaS7dGtXtpiOcwnBUA
710lOddZRgJjEkIpgtfaGAS8h+m1HSa7Vsl3GabmIYlxERiQWLQdBaO151sbr9F2phD0H2GbNCop
TUBimP3obe+OcuCqfLam65nCFLcLc7K0lLUSkTYhvkeTkAXmWWxZ7vRCUK1Zqxi+VfSCKeY04Dxw
gOTksUA9NowvZkucRhBsAxtlNqcKrAFC8ggUuOI6aUF8lTfF1EIx/S1U2ptEg3chb6ZrYamHB6HU
+wEdnmp4yxDWEpWUa60AWQmYEjTwwYvre69G5tGl1j1oLZdQ47NaSTe1RBCxttHIGXXzKjrWNgNF
VddaAsUcZhchX4ih2JqZONCAfSky58YrzAd6heiHh/xDOAPem1A5Go35rneCdmF5l+t6DVJWheM3
TCNaxDyLKnJ2Q9a+zNssZYBpKukoUun8xf0d3y51mY8E+rTcEcoOe7+Z4sH3fPvRUPIctY/24Es/
CpX4zMTWKQ8pMhNYLQuWxH+S2CSkm6wjBlcmRVDtmfNVzg0Fmh+jSf09O4Z5FC1yVJXQry0qw0yl
6OPBYhp5pmJjOOMDJBwfrWG9Ucqwci2mJ5EhiYWP/EeLaXimDlW7skYyGA+cp2/bC9EgGBLgn1qy
yLZm125kR3shOkGsmwpssJBvFaqzujT98hE/cD40gNES9UOpmZ4PGAQWDXE+YHVk/uyKS5vs43Pj
ylQpP4oh/Rip09HGo5WO5ojbioVdU6pfhQSuTHkIFY4Ns0TlRuqlK9tvsQF3LbWSDHq82QKKACyX
m2rLtYTOpTaCoitdiMYm5tEhudDUhr/r3JD5xL1MSz4Clfff6KwbBWJ1Hkl8B0dqRomZ/tCIbhAB
f8lI1x2mc7ATxHKUZXNpY96QXIKxWgQczvUCS1Lr3DethCAfupvOy+v7vuPWZfhE8jbgH4mn2tXa
g05zs5+4v5324gztRaYHaenxx9S0KTXHgIELKBO5DFKMaJPL9Wvt8EJK1FcoDHl3vo6RC9Grg7Bj
KWv41g0lBIJ/ljVU/Dj2oSnkr5lX3RRGTfxb5L/hUxFrIac3GWwABkwYa+QRcyf1eKneynL85jjc
BDBW7anoZtvehNA3dDwXMdjhpm/qjWnF3jICNqBGNl1H9aXometZ/HFUCRddK2PWIn6XghkvlO6v
lZEZmUEr3ZW6AJPQAG2nexIt77piEqqr0n5dXnsDhQxRJJVLl/9H509kPq7nS6vMrsHTDrHkEMQW
E4RoZHupPKHBDTe5NlBZIMt1AQNBJXLVfJJ8En5zHOeHsZHAErwOGtn0ocdfUKSEG3gk2ILQ3fS1
+G6H45tW8e47otx0vq+50UYRwbDu4vRUmzxt3x+UaYRxN/eMzfIge5IbJhrRkaa5pBhKVKc3JZYM
4Y9hnPCL1rWUMsapHH2nWw7fBbygCG/Q19lAfWkhvhOgTDqPb9ynXsuf3FN+KzF8Uhr+PhjSi42v
WmFXIjkagF+8pHIm3ZD5AEAyYWhf85LVjJOwAqyDsA5di44DpRNLXmH2I518mv8KxV9C98a6u65K
66Y2WE7kWnVHyJiLzs9Uxu7DNiOzBva7Asc/VeGnW+WTqRbWXrlkvUJYE5qC1ZhkfOEKHLCFFnFP
tbEAtBAXpZK6WoqLaH5rKw+muiFbZDYyrynL4gP670ehtpcC+ib+a16GOvKfQw37uSbwWrdy7B1w
zYB2gM5hAk5h0tWRNx69wey1YG8vaQjz+eaqlKpFhbkr+oA+w0Xf1p9iQ7HOOKBQbegvvdqCPAsw
VFbJidCadlHY+zYR48VLI2uvNv1NbkSvKcG6m3HgXurbdbrsW1Ve9LICQlMdGTVdB4H+YhgUXYWN
f57vsU8kNxIEuNfTb2lqrgj5YL6gCdjGZXGWOp6jzgBrqTXDcgwzLNrFEcAxwwZcQ673w4uKfoHM
ABpUHt0aDtP2okabFDrtJUlN+p5vtYL/qCmVQ5owlAg5WWRw6UPCsEArRT4eLf3VoDcNRkfxUnS8
u7LChUj1+XDpyvTxyIN+IdWUHDFG+JRYaWe3ZrZJbWqZCSartk3efLq2CyUmrqQlW8+W99JYAHxr
YHQF6UcjFx+eDn5TaoBqYKJNMr7Fg46RILBz+LIAHEM92+a16AlGoypoereUObiRwUZY9iScA/WD
tZwaZ6tKtI1RoysfI0hBdo3WgScyUI7pQDqMsaOvLDRYMFemT2qV76OGIHqsEGtsJB+BbekrSZa3
RKtzydL8aj0k1MPqCE+8Zm5bR+spmPOrTTs8DqXxoZS8TKViNkRyRhu9bW/JGeaKx9cH+fJ5CtKs
/Q5Pi42VGpseWhFKpiYPqdZf835A+gwtk9Gu/8DcnnFHxnuPjwdhbe8XZ5UgJ2cgkqtWlaVXtiAe
CKIQFVU6dJFWoK3lFJRzF1sfaD8Yqw3gSkRvMYHpv09tr7GYbKqR7GwR0zkLfPDZKgM+7Fk6lVmN
uYrPfX5hD3gq6EqhONafnba7I4L6qdNswHf+wOAVjBeshDsHEtmqBWW9Ty2ZAQ66SKoZ1WvsobCM
xB36+GxldSYDELNHxjm+1So3b8/MPqpCQAwetM2g80Ex85qKxGA9YvdrN30rRetikg/llL8sPc0X
MWLI3DexFBi7BnXRcvqY6P1wMVDVMm3jg6xqvP11LftLvwjOjRTfmQN2enOiwDlqD2FeAM/pq40f
q5eeLuY2jdKbUfpuAHxHyt87sMf0fm8YWGu6MM1dsp5KGmet//+YO7MkSZFty46IK4ACiv6aYZ2b
eRvexg/i7hFOD0rfzOANpcbxJlaLyKonNyNv3ZR69VOSkm1kuJlhoHr0nL3XDjprBreUp8exf0RG
0Fz8uHqBtuBgm7BeDUGwahx6IFuXCEfL0L/mfjhtvabyCKloP3BRGgeLkekRYst9pyPzwiUyL0ki
X5xIfBtHuquZKpLDUhjoOkRR7JI5lgE5a8QaxK2/z4bTTHNk5xb4tuKRSljPAmbBaptUY4HIlcFc
kKxtUW3ZN72drOEkUHgNnzZASalpk2uB/D73AoMQo7opIJYvDEuMOfuRx71FdyS7rvr81VwGcVcW
j3KZMjpO5K6UiQpKwWmp8qRz1WDYkUkPoRkq8ujM1PAxWIwozgK0QNATjGJfj2HCGaHnzNNCuR/6
MaBvuSm6Mr13EqA9U+sEkUT0Zrv9FDj9+AhIH3xYV78X2XztJAwJXNtl6FPjIudk9jxVbJ5xB4/C
MruHeOaYbAzQ2uKp5BibcIKv8Jxw70wbLxrvAdTUIIJ9BaTX/STOEXo4akaooEiu6Tbh0EFyVU/b
ahqcbVZEvJSLC9vAHAj/zTuaY3Rnu86tVzuvU2bAolG41q1GPEJQ0SAdRuKC0XqR/SHhGx31HCbn
wWFw5hGXyDLQpstF5/b3yBbhPu9JgYIde1rtzx22jW7Mn7qB3tisu1Oxqm59NWMH7t7xa1gX0TNK
dIxlHybDDRhgpkUhBFiz5MgJhZDirxTPiINjOpAQX49DpkkSaNkwbIyNxnNMu2cbPVWTSIKHiBj5
oKfm2EzsoFubs0IVks5NMuH6JOwie3qjDprH+jtpJnczaMA1ACQi/ssgvA/LpRqtUzw8+dVk7fCQ
v0AlBARIcb0NMxLCJguyeO8QD0vOSW5MeEnophLa+27ZTIbg+BcHR76HLpDoXml6BHH3KprR3sW0
5oawyFji/TW6ACdcU3NDtGGxN+t+RZ3QeMoaTowjMKmxISXHjpBRF85y4NSzzrIpSvEL8mtsnWR0
XFFg1rBpWItogeMFM62AiMxgMIlPjSe7D5Iu0GvGhITyGDQlZJPQNoFpG9NruGgZjEYH5qtPrw1m
6RUBgMyv6zcz9sS54NUYC3D3GjoK9z4HsyUj2SNtLwPE1AuNU9JrOk4XfeYGVv+DxHVAmxouFLGx
G26m5ojZ4H2NG/GcLDtWyiECGj7KkHY+iPbpmq0nPuri1Av4I5aHvY/lAwNzMewmM4rheSHabhP7
pNH8nQ2f9qSsmP/NUORmz+qOnpxeNclqlIw8O0vaMSeIGEZpqgFNG5UIrF3eCLIA1c/FytliM811
qj+iARihX61zrsg4CXtEHO5RLXnD2dbUaK3ZnXO7vWfyUp2m4stKuzem09n6ZZjgre1vuodAzgyR
Q3pXfczquoHcQN8ZhW5dp3cWIaaX6JSRSXqVgIlrE0rXKSIKAVnCrtNmtA8N96XztRWk9tXY9OYe
Vk+9jfo0g//kb4ddobPyuuFstwMltLFmsauoe4I4o1awy+QE8OuhIdyGRh1VQlx095NOP8olI0Fr
ri062eJQRRlGtUWMV6HPuWPymk0j6LfLkf8hqmzFdBo5vVbhsHHz5SWZv8Gk8zCSAoEtawmbZUgO
zEMfSH6FWGHn3t7IjnZCV8OR2IfmGcpQWpvMKOEdYu+/ksBKN3yWbs8HLzixQIGMYR7nWp57b9hJ
dr4dSz1VUJug7CB6LsUMF4rIuQ6X9CGS4lZJYsT7tsOpOaqTW8tH8NbVbswm8C7KuCQa10Li8Cz4
YJ8QHeggzE1iAez8ypzyBn6t227M6BM4iblLvYk4veqZbdTb2f5hMmufhgShNTJ9IS9FnRJjlM+1
Ob7YUUHMKQ4AYqyALUXjMLKWz1BM7eJt6AsDvTiLup+hi2dNxFnKcjkQORD2EXCyyblW9XDuI4qP
yW8gocfmzjOzCw+ge+LMfOP7zOla/ImBznG1SJNjZW5LBOrJcgGQy8v5EtyEH9VB5/mPdekBqBjA
bYHUug29YjzWEbSKwkgYRTTTuU17FNw16ReSGSIDhYuFw0cVLSinlla7ptcP2jsP2nQH0MoMRlne
KHoYO3jMAbTHJ7vFOJR0HDHMhn/C2/5kiCw6SJoFuPOmgBEL14/46kD3/LSsZstymuw6ngzYvARg
N37hXU1Lq+j0M9Ggn9TuCaVaNjkElF1ngoDD575rDFIFXCY5B9uiPTu37hJoxY4++fPObwhKMBwY
9xVO8MaD4dN1EQhS9gqe87XPBZdA2jCccPHpoXTONcS6ATjfBk/dSLYk+VvDvIvkeCrRjxIpekqn
mnyQoWg2fqdoVXSUfFOm31xrusvdCNYW3bSqxUZahHa8k4QZxyNKoWYR5YYS7np0y3sVNbjVpJle
bFsfw7Ym4lmRKDKl226tjqvU1BvQd5DEYtXvx8pnntp5Bm1Y/T1bs7LoYnyE9JLLEheFbxDtBxN2
RnrA+YuKnUOXajn0TFWQ2ZVLm2IG8Ep7NXHGa1dVT6oVl9GKhhu3ruAoVOKbqyEAZ1DU13NvFTK3
MBdQO7O+TuxlehgUuQWexGI7M0519hPoKxVVfmDCc3fT8uJ54DLbWezd7xKNZ2ovN8DWeEtm9pKT
LToBBSLFBgLUAimuBm0caN3/xGuabot0eh+QGg3kJe4jl5NdAetGZUiABIuiYv4VmAqlaTk/NMOg
d6J1P2Nh3aWLOlCZu/mrlO20dwkzCMAQd+tZ5m2qyWqTeNQ2UnYw0I2JGiB6IDweQY5TEx8J8VCh
2goATjLCX8NFKdYP+UQSLxveN1tR7FgDUrMBmFhokSucJ9qg78HvKavyVkeG2irQMhuXqr2oiC9t
OWhvZ7TgXOnoTjbE/06nwnTVbYQlrCJWfd8OBFooP/10+hYT3GzfJkX22C+NsZsNE5t8TiyKR2cN
+znMTOG759Ih6mRQZ7PEDCcMAq56ZAOQ2vwbzNW3A66arRm5J6JjflQpxOCmZKoTD3DwFpF81va4
HTRVjeRqsnzSYarIBLAFMWcFbMSDVjRNDF4jlnF4wuKGIKttGECBlG9z9RotaLZsOdyniV9fmXn3
M/J1DiDdaYOum090TyDFtw+Rzz1ZD6dWkoOzWPOL2ee7xhIDJZ3bk7w6nj133ggTUt/i53dQhMNA
sPjA9gIG5MU7v9MAsEykWgg7Tl7OI1Y0QYUFbq3Cn5YxPtB3CANMXBPn4+pnq+Lh1JHPeGXNMz3z
nRJDvRsaIEtzJO7hIm6kSzuaElAcwwrmYtdSPC2LOiLnS3deU36Ntrqq/PqzndLXAZwvns5iw+pV
hib4vpw8pnSOmiMawCPAlXHflM86aZhe9uNJlw6GAGZjYzVfgxfyXcb0DlIpauaRRNWGHIehNsAV
G4W/mx3/NC8m0wklwbdMl9GbWeoZbXD2zzMaOPBoxWw86LrbZRUB0KiYMRrP5R6lhU2TOKSVGIvv
ABCHwNHRMykf57yz3ctYZD+JHwHCO4cEwFbRk+gSe5v5qd4rn5SX+ifKS6LeTffYjvVRp+MDZFxW
TTJMdnRFt7FDUGohkQxxKAxy1ueNhchstwa66izqd02mnlzHuxNWjiivYUMmyOtEjhQI96gYDg2K
9c7/mEppXkEmMXcu01BPfoFv4+iMX2WbA64yOyCDad7PR2EtZ5fpGAwgIG4eOiyfik9WANyKOsKP
tMT3cU5+hNUAAR+h/NFClRvwlhUd5cDx2Y6YtA37JnorjPjNpAzMY+1cPMfy1mvt7ee626f2O/3B
GVuFSU5Z3ljnOVWverQ1e9Dc8KrN20BKgggRyNne2Ow8Yoe2sXrLOJ8evKRPglBN2cZP+m3Jjrex
QkRXiXC/GJjeeS7DKrR+xibbgoXOTisPou7I3ZuSayOzaAFZvNSSYJySbezwxNDkoXOx9jCINi7Z
xxM/Oy4VqhNXIl2gWw66L9+Zve9unb68Ewynas/+oSJuqbZ3mffoe/q/xBbapoBtzsHDeAvzvEVj
iBW3VNMjQWgbjqu3Fq04oveeSe0DrBz+9NgQ7eptIj0qMCP9zfBAjdYLw1Cr988V0ErVUIRSedAB
iKq9KZcHVqThlNvVAUf6SfBDwhxfhrvsGnNmN+DstcgbqVwqRCpOYXKeNXu4oH0rjgNMF0Z2xtm2
LLUj2HMtJhWImxwLvTUYTGlnOgzp1WzWNzClpz36qWEz+szWceitrzYP8rNoPLKdGUj0CXVk1H26
fooasoO5TFnQhfa100FJNBXx9IbFNmizJQqle85aiPkihpeF6zB9KiVn4lqRisVLcqfuTANjfFpa
r9h09kY9P5CcwoZtrBDtBfNmy9eStMSshibyDkYMhzKdUJtWCcFjlIYrf+KFMxFhdzTzUwifbZSR
LK059euI9uykdpGyYG+5tN3S4UwwGTs4iAC49s1D3plIJ8h0mbJUoN1FP5aEKdrXyj86RoIowcIB
aEAL8o3wg6m72I2cc/e6JSLap7Swks/CcInCtuUDPYoL5w5anRYasLF8Ybk6ogX7otCsKQu9G4DE
jKy63TTwtZsxM+ByV7dGCYFVMNteLiJCRKXAPWylBnXd5YdpmuKg9y2UMwnstpAg+e0oyO+yUB1y
a507Ag3BSdYe9HRWMgmYdciTLYcEuo5p1AJOhXNhsiigXdrg8OX3Q7Qzh/yJQvNbhi80bhFQybR+
xc9Lot5Ajv2YBUsXu9ukZAsPqa+GmrJZ9KfMZ1KRD4QJ9w4KIiwMBJunYeAt4ckqpiezg0DJ0GWT
uS3XmJTSKAuRb7t8ypqjIJHg93SHAEqtEHyJ5jn60Xj0X3QHKTSOkrfWpesDWRl3ZWIfJqhdHPj9
O9zQciereia+y3h20VsWLqj4NmzBl7nzbeWJZ91jWSrvZ8zolIDYq5ux8nBWRru+E1/dol77VAWz
ObI0+vQJO5INlIA4YYyo+8xFEOrlyeMw+iyZur+Ar2dnDEk3K9PyhzMjSESr8+i0QBFC0PW4wqKs
0IgmFCp0shhrj14v3QdjEyMsF7Fzj+nLInV4fvewVCMw2tpDBhy2vi5BvwZut7zaGUq7KULv7vnv
sUFtFC7WKSRuSdDgKzx5TYDJD9e6XiOTCvXdiJHbOdiWOKXPOTNPmkQv6JhiFOno51JuoW1XvGAi
RIfrtsR1dkuxrdXHuNT7uRB+oAa1QpXBHqZfGonpziR2iOjBoI7NrdenD3ZTMQ+yLGc3+pjRkani
Gldbpsg3PgIQnE8wW0R1CA3rYpsqpnrwLxwJoQTXxKyM1asezNfRhNBndR+udu8hEG+0R40xr/9R
c7Jdmu45chHxMF8/hzWqM1vzdPi63voLjWEeY3ZbMyPeTDQ/fM86qTq7J8LgOoaOzkyD92CmoCLK
/GqYQmRdabvHDYhMgXY9iKHFp3PX1eg2GjIEp56ROuKPaGuZPZseZ8KiKl+YNj3G5nx2U5cjgCGO
HFOpKOP4wQSYtMGQgIDFu/OHBSArY0Fp2NdEVZwgPn0KH51O9MPrcSb0cfYI4whIBLOvIhEfcq6R
Q5rR82jCFWqd+SaZppcy4g5oXXo8s7JPjj3EQWsJ3JF33iqwyQY+VE3aBUum/c0zq6Al1zz2PJBz
InlpjPoVeJW3ObEhfhR272znCC07pFhikoY3e4zXsE4GHcbiw6tWxbZokudydM/1OCwMICROifYy
zxQNcX5llcreuMt8JOnvFPIxY3jntPQ5lHAQtnT31njzp670u8/uqVD4J+Zyamc86K042fVIcCD1
Y0t6dFgmHDjPYYdmlPkrSpYh/N5FTAvr9lyBCifZCRRMggTd+Mz8hNo+RUXlefrDenMpinUTPVS5
/RpFVHyZyWke+/5pkPNjZxIX5uZ20HT4QOzcclB5XWIVnZK8eiiW7DxyKlHmo4PKkNnX9SgbTtXh
wbP0p+G0D3CCNhMN8hjCnxu/VARAYbkgE2h6t2bw0a5/aXz7ycMDGXfpBw2i2pJIcuS32upuSms4
1LTWo6x9WNK05eMOCjsr3TErpgIdvrxwOEUSpEcekvnAmRmop9gaVnGLooQisvReGZveoMG8l8l4
aZVxk+DtHFsgvz7ePc6n1rNH3vrQ9yhrI+asil2JWJbeDa9t95pnRmx+/WKKN4HpFkeHI+XRMyJW
GOslK306YgJoo3yXdKQ+5MnPxXC+N4l3GZKvvrRuBov82STllp7d5c3I0kPvrENeNkzG0ze12yEb
T09JQ9UI0GPjt9O7Fhm04PUjj2MarBmCfZucis7Kf8WUE2Z/rIYvw5mvzajbF6V5wFo4hxRzSw/y
G0BbRTmVfyuWvb3IdwBwO77piK554mzXCQHsf4tag5vR8ol+E1f1ZIP7T4sPQk32dk2UswR4s4qm
jkLHDvUhjaqI0wwlAz9WfEdQi2yZdcOH5LhZj2RzxyaILoF+SIiu1iGKJQdPE5tEc7AbbXTJTYRU
5HtI85Dwo/jddyP6q373A2/oOUysG396lqSqk2PBPH0enFPZuw8EPsdcL5gmWI4Yuk3Vw5AfLLEv
Yv+7m0Y72QC0KePlp+hIA++dhbiX4mUGsA22n1kD4Ra1pKm8xBG3Y85OqTGgg0Pf+KDxk2puIHZP
H0xG4H2gqhxpFXAa4dzhROoxT7zTCFZqmPWtUtbjbOuPpMl4WmlymF30FTrpbeE7bx1zoA2Orbbs
sYhg3GERcq/jProT0be2j7dhkzTbrmzYKHsjxHdT3oowe51T0pWydiBWwBh2us+YDtr1Q2HXF5hM
3JEUWSjVIfPlDjFEkgMDxa4mNCH/CuGA2QX9IngBNvnApE/NA3zA5rafYpgl7R9ZTl9EESByeB7r
7IdGlFs46bdeLZ+M5fajqenaeBOn2O6HZjcpdbHHisqJeUF6jnprV0Hj3trgHV8lbVzfWg66aE5+
550cNYAEiZFsmsUWDD4bVU2OaVO9qKK5jiZFu9IjW6giF5MBPZIim8o17W5Tv0cKjKduIyeeJGFK
xIjZYfAagKLrvJ54N9Q+L2Esnzgr3Qt+bI6bmSogfiwR5oeEEDIjcj3nSsbL4xCL5y5ajtbyNKKJ
Rn5/7fvFQ9FQU5Lc97Mbpmf8LPinCGpF6SfvR+M29pdrd83xswmDX39K5G51sZx9d/pO5BiGsJaG
MSrRW7PpdnUlSQM3AfIvnOJQzJK6pFuUerlLo8GhLiuT/IyG1qJ/Yij/h2Jie5qU5t5hRJ5Aptbe
GAdEEWaYJp1rKcjYqSKSZUbHuVEWy47rDHCwu8fEIRArwtOkbPc9BiXmKb5x5nnc396oybAvb5xB
SuxgIaUl4AZA7LgIeM8udnqXJtCW5IUffZsxeI37Y9xOz36zrjnINclZyZ/GuDo5Wbc+qbhcyF68
GDEg1Ki+FF28B0aO4grW/SYExblRZfoDOPZjUqdBx3S4qRXgYlVwKduYunF5bts3lQJ+qPpHulAv
Wmg0YhXM5CKl5JvTHQiTOzxlr2V0K8yEyIxTarefrZzey1JeKKIurXDoKqPOhod5EUNIrGpm4NgO
n9zJkUHT55Tr7O9Kwm2m4CQ/bLmlMX0laTxsiFX+RjncgrZCcc/pfDMQ78gT+pr34cDWT1NFG3dj
Fb9JN7QCct0e+54rMsED3E5uSJqa2gsvRhiixity1Q9dMx4mNic0Fvd1xN7VTTMXeKmwWbYTABTn
kiNA2Uu7fY49RAIu8ySuckVjh+OoBeuO7nVy8pbhx/r2Jh09zf3009JE5s26v0nWwq3vKT3QFTUC
hv2UtZj66++okKqzY7MJkSR78EyT55fGPOr2xTj5BSmMDI8RD4R7D/5hVGNviFaXErmQNxDy/APp
yOGVSXPulDLyHDxRnqNc1mBPfPop3vQU+WjffYEdgJYtweh9ah3c7AkYJg6KnozH3sMaEmc3g3C8
rQEv3fR5vpsePQi2fIMUpSoh9dN/iHD0BfTSH9qh+hgk7VOvpVswcK5i8BnU6ylNOVCBeVg3xhsJ
kKheozWxHaa10WR3De3+1OvvUdO6MAL2CCTUzrxCbxSfJrhL/I9kR5gZV1jUC+FOimh5y2jdXeT4
0xagbrmjfKidqdiNY/gxDRjW6B4ZQWzrfGN15rKTzBD9mkkBDWjFY8N711SPph7PKRdXDb5FlyW8
qAyD6ZIRa1n55kWHEG3D0ij3+B3XfhhbhU4fUDCtkY7IHTBCbXpz9IJlBG5tOfJepByJhTddbHVB
BEiOXxmeB5v60Jynec8YlCYBbRLMAwhhZP7llj19XEE4WOa+ehUfiEO4v62l2MeWYxOxQpAJvzSh
1qHQ6b5iIW/XPxeL1X9RjBqiyiwP/szpkGNEuWpGGvuSS5Wh2yOFyTKuOZNwQvUZzbWoEe3J+55b
FIeOr/tgKOK91Tl7rxuJzo7WwgbKtyfaK0E0cmoz6LcBjXcJamIi6ba19k5NOt8w/bkaW/PV4ZQW
u8MFxazZZz9m4j0JV4iLoCsiFEScvDkrBRmz9KmwJpiDfAvuJOKdx2aQjfqzCDGs2NGHHzoEjdhX
HKk+PVrmuU4fiyElJzRGIBO5r3o6VwYz9cpaLn0mL8S0QQvN79eXRaf9AS0dp2h3i8kMdVQ77saC
7weo4MGFBNFah3EhVWxJyyyoZucTJM61ofOPKrlCh5dvnYZSzc7N145Yg7VqbuwvY4mfZFJ/qoiJ
WsrcF73o+h4bw/6Z6MxgVHZPUqh5JK5HOsxZ6TAdE3dgfDfkeHvRX9mCfBiRdLcG3XV8CSsNIVy2
pGo1kfmU0oGN9PwYp+2nXffgTewgr/wVn4VrsI4xntZdx8TQviwTUWco7lqr+uAR3sZ5flKjec34
9DaS0ZXR6m92sVZZDXr5flquJzpKZB6nergP4dNuYm6HET8I2+sAHYd4oMavb3RUfY3VeOmtNXc9
2pUMHTaWzAl0JWy4q2YCkeMPJpG7rreeqY72IPOgLXPK72gfaLbWwsI91b+uf2/s5oan+9iSPsE+
jVKbKJoqXLj/lhlnpWhfR+I0TRQvm8UyvkVMW5F8yzWyod1EWAG3sGW4jfwiYGr1UMpiQo3fBAUt
YSu6WT9D01y7JufdqnltoYeCHuxvOzk8Oz5LkZswONLJJ5UnZltS7/E+55QqBKRRdvQ0Yd0HTigf
deE92IRerKUdGCOfHA9yl7sovjUL/yql/qjY7jfSco8kWCGfM1lJGyUC8FlHc73Oqp+8Td7jxh7b
4hLG9oOYrQtQkkcUO08Cy6phNdB+G3IgJw4SYXq/fqLBG/bFGJ+HePns7eUQuk+gRy6Mfz7a1PuG
6v9UFcb1MNw7Pdhj33hr58/abG47w3kl3IUMotq5q2L/6NuoNWn0b9rZR8ak0GD34Zuj8rWUwGMe
ehnvL3vwWDLpfQzfU4hTcx9d5x56PNT55LzP1BWIXlrRBbXHmSjq2Uz8yrsGsLQHhAaO/l1KXAXV
fHGZCfrrPR0b5cvUFEfVxcSaeHeWhRs8bcnqUFeD6q9HjhMhZZRntrfMW066y1HuMfeR0w1zdQsf
HEkMKwy9eRyZKXU077u4uou8hN0zYYddj+qJiNud41FsA45G65dRGhgXa0KXUg30zBEp3Bb82da2
pMY3L6CEwRNwzgzCxL7TnXWVL+nL0NYHz3DxSSbmXTIiQmKyxbm9uHZ9CgCFHp5tGwzXUOpXVrTT
lD0s7cicO30bUe84fNVD7dDhcfGX3fvIIxELPULerSb3Vg9ItqU/1eiKRxQP04hMxHtO6+pdU7Dn
CffIaOes/0IdbSbKG824c09ECp6W7AvX1YdZMneum6YI5o8EUcmWpIpPE5VRjgGdfKV3L6wONpjR
TaViEx5K/UIEJ4dUQXdTomVP6c/ujR5rPHN2+l0ue8zzBG2MtiUNaaulyyiMcYus+rEs3Pqs5yun
hLatsS0Q1sHcOo8NUn5xrwvxM+WADge52dH8XrYKzVefRXhMssAxHHf7K1dy1C1lQYJWR2AvGHFF
lKK8J6xhXU7I+XPgbUUWOwNEOiJHrwqBJEn0ObMnrzlkt75RRFcJIB2+5Q6hI5NPKT7CLKZRL4yj
2WVkhq2HgFgw/YXJs+fQ9USa5H+D2vL/AmT5E+fl/4R/+f+Q2iKhmfwXwCn4ndryn//RzHiA//N/
/Inbsv6eP7gtjviHRd1HXoICiu4DW/nf4Bbh/YN/k5IazWHdcFzxX+AWy/8HimTP8z0IUJayHH5c
S+EEuMUC90J4LYWsBfGek4/4vwG32L/hVISt1lmXtC1H2BLcym84lTTuhWnEhOzwbIIQziL7QgIc
c14FP1QKCVncLYAdZQE73I+8VLRHO4Qns5fU+5G90ZiohXJf4eJOGjyhC0UoU/eeWe7W06o9EcLx
lBOdurOLCel8Ud2h8dr90yX/F1wYm0v1zwCa9WPgakXPJYTJ2m2bf6bCNJC7xtrT3sYNs/k2ySba
3HR0bE5uyN0gUJnVKW7L8Yxh+pC1lXVDL+HQ5BlmL9WwUSU0bEb15JDtTBZ0hLJilpJ27o8x4607
niTQrSILiR+ZHP79m7f+1ZvnUgrbli5/de0/v3nV+ZOyWXY3E4l2N1LbDnKa9HtitZxUszNRFphq
BQLgWVpy74ztOxc3QYhCHjJw4vO/fztifbl/4o+t19I3UVL5pscfpviNP7a6rpcYlfxG1AAA6F4d
YdHOV6Vhfcq0o6tRTycx9Qd67ojupLwnL+BoFR5/YVAEV4TYCtnCMkWr4ErjhnqfCtfAXYYtWxFL
E5E5PZMUPyR8QD0l0XEi4QDtbAFQYTksfXWTQC+/Ikj3Mri03juAWf/+Q65QpL98SJ48TwFUsBTI
tT9f8w6wFaNY2DGSZMczITbfNVIaxKbG12IyZujznuOlWs5JzJxhkN2DOyGZ0NgJHsw5Dhpyl07G
uM6usvrjb97cerf+/g0o5XA3ME+xTPs3DhkYlzIaJuxTjs7TwDTAhayX6tcN8YuslPn64LXxyVYp
ybxJ93d35L+4BZTpsI0Iy1EO7rs/X526MuPQdkZcB653iStM9IKDlvbJA/E0FhxGXJSILbu9j+3g
jy93KAq8xn2+/ZuLAaPq94tBVjfflcukZV2u/vxeKqrxjl4EXjLHc89U7ejIyFrstVde3OrIXK46
0aOUjI/yHWFNOjDTtNr/euQnH33wiGbnb97TX59YyaLuC8Xb8YRl/nb36Ia7WRAehgB6YZYpca7H
1k3sGe+FSSsj0sI9+0l47jMyrJC8dgG8JxJflgjljeX+Dbfuj9f78w0jLd9hCXT9VZXv/XbD+JWO
GGdT7EWyG3fS7HYQG3o6vNN409y2bbevHN6gjte+athgZbGVPuc1HnceZ/rg6yLXCFTyg8+NZgzj
WufQESNS5wDpUaKTyCGfWOX3Orp2pxn1Q1ahY8XqMQqik9qlzbbIRKsTVsXqZMMRRCNBu3S6SjmX
3k9zU53kUuXbFC6BQbISoTGzu8KAQbpC9G+cEEWlII2pm80Xk96srAbaj8I5Wy10knrqnn7devWS
Wkc6oOSv2TQb0HCcqdoenLx6F8m068bkWBapedbrkj+CVd90zoSGoxrXusmAOlOTy6ky6FHrIjrH
zQ3kq6WqgXAlnjowBZFi/iytxj33BOHQZtIHiU8wqGhSdnmOdDuzQJPOyYvAanuoq2aXAHt9aAig
2Bhuj6R2ihkup/4n6YDJ4ddjK5wlPA4+kJcYwnYGKnUWvo0+cClBUGi8rARC0d7ce4Nkv+pqtqGW
BiQpJucsLuqjsvV3WSmx79zQwJ+NuaTwnv8b9zWNUmjp7IM+tKs/P2vJ0lZ2YdLQ/LUTjU17MUI8
rmHuwRvHtBdbfrGjxXTlzuYhoh1412a6gN/i3ZPScfs37+ava7S0FEYgZUqplOv+tgrJ2h96AsXc
DSLVcCtG/4Gv4AvCTgO5JGPAIVxyYXjeKlJG+SZregwlEZSP9A2cqjzpHsjamIND+Zs39tf1WdpI
8njQbGG65OX8+TKpsBLDvMY8tRmsoDRUW+hbSGLW5qMXqu+kQT2UxJ3tyIzZu3NZnf79G1iXl98e
d4B7K6eSxGrh/yoo/omBtwKF/ygY0rWuCiP77KJE2WdR+s0ik+rgWqm19Qd8aL/u0H//4v+iXGFf
YGeC+odGy7Z/W/ziIkro17LYTJZJ2tuq4HW98MuZVbbVpTWiKoLC5DBDz2Qh8d/LZ69nDj58VKmd
/k21Ysm/7g/UrZbP/WpKvg/52z2rqnZCfG78r3IlER6G0bUVjLHhg/Y9ciEwPkCxmVJHU0nqYfGx
eLgZ1uoKOASiMq+6WmMUT0hVbwyUEbsaZP/uV0Ecje0FzXqxspu7m5ZePIFxy1GvLyAm5GJjaDjH
Xz+rH2hfWkLQ5nS0ukBOcM+5DAHk4vzZJkasdtqA4Lww8971zOC3cl48rGWGfvPjDHH1mD0nLHo4
z4s71ZnFVV+APaBdBxNPoByMGzowcezvY1LxthwOxt1MNXVJ3IiWz/xIJx7KOfgVaZrL+ddCjFLi
S4UG0xOiZALHW7kRLayEqAcI0KMnGgD2YOGH8I4e4bqNVltBhV9AJhhfjbNf6Pj+1zvOWnftt0fE
gLEXT2Gt36JY41o1X2xKqftwwKjF9r0faoGBeOoDXQmGZuvOsoQe5G7fthHIL89Tq9g+ICPYbBfo
RtA5cp9dEo+R97qZG/QMVVrTPNwXDQbvBPPARINKeCiiBuuR2pNMd3JjaHQmV/NQjIEny2yHQCk/
/Fr2k0atjkAHApYTx93TRKvEXfkZomNC/OuH+j4VjK+RHXSh8c0yywrfAIyuquueKl6mKkL0ryQs
TDEd6LoRh/Rk09fEQDD+T8rOazlua+22T7SqEBawgNvOmc1M6gYlBiHnjKc/A61ddbblXXb9vlCZ
lky2ugGsL8w5popOGDl0kFPJSx7S1NiDvCDM6RdxOp1zUm02InMF2fM5oB1GX0v2GkwGwJxtxJC1
uBdaZ1UY0Y+qiI/44duDNavRAuIlUO9l4C3icuKg9ktSa+rnKYvac95/3epxrO7WehLfhZGNhAgm
2Zr9hXZAxnkqQt09FPjgFmyi6bea9kVTVX5pM8qO0tAv//Ig+HuVqKTGpF63zJmbq+bn9389hpLB
60VZGxI1PB4Vq01xUgnuIyu1+ZxmT+8s9LbxJ/d+E9AY0ALEUWqSUm7p//ZMnhGjfzwTpWk5pm4o
Glmp/jgs3NZovWDCZZmRoGBnQXbXOmTy+U0TrkBBGgzG5vtuPlOJuiMypG1/VoZh/dvz6H+9KY6r
FL0TfcXfmjmt7Z02amiob59WZTSc7y7WHwAaWH5xpw+sQJD9ze3b/e0tmReStmjM/3uLMx+d1Kcc
6HNr/0dRWE7NgN+LaXI7v/GFmzfr1J2QGM6HBkMBpJPs07xhcpdd6uAH8ax9L4LxMFWQPBuruszJ
32U2WgiaV//na8dh6GHxFkGOnecZf712ZGr55Jux67qVnlkyYdCcPyBy3BEaOzAweow6S7/iDjSK
w+1zQza6H3PezH9+LfOV8dcrh6mMRsokGH/kF+YfV44ZRA3OM15KPg6gDtzQ3fp97m6r2ULY5pyi
t4/pn3+o/vdji2mQYsBjW3Ke48wtxn/dPKpBmuoGyFObcox3wrWSMyV+8R7J1Nyg9yE3VH1FKZE9
tqt9GkZsEskHQsQsvQvZZTAGenn9l9c0v+l/fSdc3ggmSwxYYWC7f3wopYUZkuWZSe7Gj8FMrUMo
2/XI5pbbtltVeFD2eWiEWz+yJzRGPryWL68d843E27cCPwbQjsDj22P1n1/a/xhKuGSGUHOoecbz
twHPUGpu1afSXJhDXZ+iIXtg+szYNmU4oCwsRiW6ohFyiTa4Z4ZQ/rKbb3WZAUEkYQNiKttRP40+
VBtmayyaAIMHttJkrXFeo+VTGX3QBOlnE5WG2GbJIwYeaBcs5qKISHcqcSSicUIUiUAsSuBxTrpd
9m/d7t87S/6eLv/oPMxswt7/elkEXGq0i2ip8qJ41bFrqJTJMUMK66gVxCKwsyeavE119vS9STqQ
9VKVXbCtvQHcr1T/cm/8z/edqopJ5DwmZFD519cTo42WndnzvnfOqQvGBJ81T5O866CkhJ7YVqn+
MtGETT4BwLMLV3PR8ZMtZNDh4UlNAgyfsYOAY66l/GEC8k7EcU+mwiqxij2yDO0YG81xrBQqHyZz
qlwOShM7nIRvSdJ+NKIHgDzfCa1nMYazsvxfHpV/r6eZHNrMOW7DFvPPRsPWmzp1hTIRBVnW0Vbq
SWYVZre8WJP2trn1gukU4RPXrKd/vrDnh/Aft5ylO3TvNvNeJsF/fN65qxDeMLNHqEI36s4X562N
uP1MFZNPrgHoXcBf+Nex458/2mRgygXmmko5YLvtP+p4r83ougKUBrnRMDkYPETXuPWcNPz2PI7x
W7tNHrgxB+QYywjF8j4p9fsispC5zbPBEQcRI4cJQ51W/nQ6hfyqmNT2n98i488jlSGUodtS8vbY
PDRvgQn/9ajUi6ytPVMybSk12mlT1dtKITDo+8GC9DHU56bWNfxtlGy3lzX23CPsaY6kkhRGua17
RV5CMtx5TB/uKit+LBSr7tLRwBbo/hagsqn/W3lkKP3PPtHULZcuXrN5znPU/TkmqkeROXgyTQpj
wG1ZfY5F4hxhO9ZUKbCGzAqRU9xBBHuJWwEzObK2Qw8OUMMPW3FUG5OjLwuZRbPlSSw5H0iA0aKn
3CghuriVxlPOepR6dZQtyV0osZzVXKPHEAsXsxMAO5A6eNO2k45YFt50ZzkiPrrWlzfweTdB8F1W
nCWuWazSaHxuO3ahjqWekKRkCTXx6Az7KqA9qIfhGdVdsgqq4Jffz6iP+sEyWHZG/TvDnTPJwSbr
PKwFVgJpLYXogQp1X3dIZCszR/hW43w15WlolX2ynXFc2BUzlCniWTbWBOS2ffPu88SQ+qGiolzl
eeFsOiseHse+ACQbjid7kv0jBj+d4QN2tSqXDzUz0h0gkhVRKHdO5BenEVMkW0oq49yut2M5J1Dw
yIj9wr+LyEH8LDKs6dxbSwyL8ooRAIBKpbABY+O9zRdjexlOZn7RE0TLPWpyJJKrunSrYxSLz9yY
gQh+Ga/UPKvBM13h+indvRY76KObosEf3MJ5KJ87t7COt7omh6K+HpVPyBZ9pxkHzj0Jo2gs9Kb9
Ru7wcrvrjSjLYBciUA7C4Xz7H5WBkS0vMc3myN465WKxzrlOJsO+C5T2lZemc0i5yhZRlf6Cn/Ic
wlRe9PM6h/lBvCPA/iQttp2YkEPsT4ig64ROJxUnMeKsDuYXRGj6ga1ku4FSzxOwleGKmZa2Mxw2
2QFsDLNI3uaX2eO+WsNPB4gLhnlx+1KG1UxJ6gGNU8bVtdcsp9Tqtg1276XbR9YBVzOrAvNRumXz
7FuVhMQGmde3kPz5g881F3btoembM/dxncjuNSHfmzMw3nTV5F18aQyHbvosvKA6CR+F62xCoRMl
yjqvqz3w8M2tkxySglx619iZ9ZDd355gtzfcNrRkAUcH1xcwaFdkw/E2Gika82KNBNllEWduPFQs
5+cBJol89domvghXPxiY0RuOUIsXImjQYU/dKtDN50nd85TWdgPz2HVucBH1qLhxoMPoMECjSTwp
R32YNiXe8xMSrfpU6ghwnVgT22QuUaq6dTa5DjNSBkgJEU7rpzHEQOwUqb+pe4H9X0AG5jFNkooW
nAafmaHJ9JtCTa1jd0Icq0NVrzOdCmWsMb8Mxofm4i4Urm5BJOPYxTgz9W34HWAQhXS1kINZ3zsg
JAm9jz8lKiDJ7OaSVtk70C8FHNG7dwGQQAW9DiZ0g8E+6qGp78IIZ35WYWkHF3t3q0bDsayWyZwo
3ZLmNqu3oR2azjvwLMkzi3nYqHEVzSFEhsY0jjUGkm7DHve+RfyyH4vqMluSS/r+2ihJsrGSL3+a
azWfyiu3c+ZnRnacXJIMC9zgtN1m1hVEtNVyXbgxxHpH3rlxPQM4caSGEfyKYWEq3jLUdrNOMXvL
cs7WZip/on4nm1kOu9ttPqlxzygXA3FcflqO1hzaCWg/wuGVkn570pLsM6u8BhJinf/+20Azd44k
z0DdbJBYs3ufthqjYLRn8+IQjFiV9frWyOAL6CKudzna+Nzvgh1ATthcCqyNFb+n3hzQ64BXjgvX
3dhtsvXwTXpOsA9DLXroZP5S+5KHS17+MuAvAH2iORokSS4WKDgdyTP0b6RsFKW33yIVixgrl2Tf
npthFXfRi/Kqcm9WhE8pQcqdo4uMt2128mNI2GBGzjdMUQwqj0PfVOHFGbcojDLyAYNzr+v+2vCM
6oCnf0kMgIcHsZl2wZ2tKnmXI2dYmvkELS+QF5XMTKExPdrDnmYBb2IdqJMzyqOBIeMqrLs2ceJT
TgbWMtfqaQ2XL70MHmXk/FWUaTVo7ZBkHBOzuZWFjxHZz/EIq2RqEZbiNZGe7WztouJ6Ys/LSuCx
N/xwKbu0pQlJ+o1vxz2wbEyWyBmnte4LLiFEHEv7Oyzd+FQBf8ORGKLKBqvVkHW3McISBgxok70E
1boFX5+QAI+MI2zpDkoCJa+SfasITX/b5RYJ0xHZgKk2ADpw2h/MbZYEXYePfejybIlSuawQuiD6
YRVuNfnJnJi7pSNs0NB5mfC0xmSQwEWn4pqimOiyyM73oX9o2mENzxGwQVTql6kMDhE6o2uRpDjz
A/LNSTPA3CG9fgRg8tZNVbgVI49Wv2dNM5UkTdVedrw95+bNwz73aRTyoCU+TcfWD4h4XTdiFZqE
ho2Fju7adDZRkWO9zK3drbkldfDkywjCDrYcNkHYSOGjYvbzNBRL3NSJ5V1RSyEIIupyvs8xRBQk
vSeSB+6tWEWLdNa6sD84KR8ToJpzVQGdyPIE/HA23WtTiCrGMBnHNfGj70GI8w2vRxCWb0YZ1I/I
biLuZla+Wf0xmc8dTFikMO3T5ErUWr6b7VtVFEvfnGLwTYVc2RXn54ynh//E+dYUOqRXYWxaZX3f
nv1+FcZLHe/Ko489KIve2dAVTSsP03xO5CHGzk6Pf93uoNoLViRnzcoAvlkfHW/fQXIM9dr0kVhJ
t7aAzD/SzB/dWvvUalE8oZE3ToFupde239zKgarUMdMJLTgIMbNahDVLdXmtDoyJea0TUrnGk1/f
6RzAg+Cunkekt4XL7XX0imZqmIWTPoDkGjKxXcd7JHWvXj0nxcyj5w7AvpVIsQQDKLhrEfzNT8sC
irMdWgyrBx32IKYtWSPWYqRobVBD3aarOGr5lMtU4HUbSWmHVwazQC3VPBBNcuxvTGaWU/5lV5q6
R9OCmn6sPiad9OmAXO013tYKG0SdEYkHiD4I450eYQW/XQQ+zRnrT8wYt9cZ8x7trKLxYDe31yaN
mpUOWgHIxyguhlldrOkBt376e6tsSHo8wkqQ7uO0X5eqc1dEKO9uk/hbMTHGGCWS2uxwd4wvnBWz
ORvw01zsTJGxJ0Sg4jZDVVViAv/9Xf0iekGqrX5/nuSbQlMxSTULumFn0v7PJeqWET+4gIlUxlsd
xkiG9ZHETZoQKFCAIbGblZjf/tuZVsQSa0A37accfWIqhw0fD1HAkxNDHiLFWpkRkQ/N7+FWjdpP
s6HkSS781eQ04mDVw6p0dCC1dtNvyXWyV2kgfw5Ju42tsb7AzX9yM8R4eNZ8Fg2muaQBIJxOiAsy
oU2ej/mes3xaBRaJ65P8zxx9fiu9eNjjKYqOLhvVGnkRonBHvKgKLE9efiXIHXEmDDg8sekjtphe
SDIrj/7IaYy2hbRIrv75kuwo/peisN6kPlR7vwM1Xbp0fS0RsHhsJRJJ9UDuHgYYe/h5+19iw9qN
8dQsw9sy2uURnZiYbTorqHemgAB8q7roGLFkF0ohFk8/HMNjK134+jZENH2F4kUrScN5+46606TH
TPl7Xn9zhqwl0Enn8ZYwGjojpMAgUs1qi0iAJJf5Y3EiLdlH+6mn7NGImN7rAWuOkUDc+wYP8CBe
XCMMLjIwj33QtefQjK6DywC/0u9oXOJzhFWFjtc7OfPQ5bZPGHqMaC7TmJXWB8nydiniiMe7KiAU
WTANe0cESyeLz3Uf7wY3zi7ozhtWDeW2K4z+oM05K43prYgR+wEPLz2oyGdFx2IsGpqRLO8512DI
oUFlLrp9CwO6M/qvuJkeGb9YexkO6j9lnmhnz3bgcSmp002AA2IOGsFU32kE5aFkzBPi0S1wf1Q3
IE7ihFIxMnalhyQ6Lqr5rCuTfVZ3Dx1xhhc0nm926Wlzi/SQAjt5bIqouKSutfW0dpVxJFxurffk
zZLNkDV2pQt7tmCmy6xTe98Z+oPlYXCdewmaCg3UdbrtCUJYFDorUhGA2LxtaQt9qo4iqHZj1r0V
DfAKr0Rcqzyt3oZ9zAooL6i8Z5FJ15DOI72mpAA12Mx45aYe5713Z2MDHvClusRUsSDB2Gc85QNT
ItgmBAGruruqhmLXGj65SQh1mecGoreCPXuo26USD/JADw3Ol53i7vbjWKEy2RyrmvLF6pfBmB2L
Tse2WBvXDj7MrfYs8hbdpyfzDchcj3lR/TFYVvfkF+5s4loHJE9dp8AiVpmvhtpX57KMOd+FsdYd
w8aCSJ2oO2axHIbQPlp2fCgtckC70N2gqiHgsyFLduBhDEO9J0BxfulO0Ip90Ddc7E3mrUhXQLVs
9uIl7fkrGFG1ass03sStdqU8Tw69EtaBOOWzJ+L8EsfmpXNVcaAG6PSyOFRWdZcnJX8u9Pdt2nVP
Rp+SeqB9jtoPtx7Kze2BejvaC2pSUqLq34qAOa4gnHDk6vX9bcna5e19wfXlk6tBQBAPBt/KMS0Y
Il7eeu2aWfE5TNz9rSGPbCTtboSUQu/I0eaP384kv6L+SvsE+JYXE8oguHTZyD7cxp5MVv7zQKqn
9K4X4yfNVUYxyCUyu1O5dbYFHbM988sFGu5laSSn2/tG2brtWoH5fv5R3F01LTsuMh0gziZ3gB7W
hHNDGDtpke0eeyiHu9QJPqFfw6CaSQieDZLWqE2bYCYa37zjhQZm+15rFhl3ksyb2yY4NICrUtA4
LMlwBnvoPFKaC407YfZAvOdN+cZoMdwLNZzSoib9m8RrsIRsYXBLFysXnBXYTxKSSCw5ZwFLZ1BE
Pm3r0gV3QRMXPk62bV6rmEe1RTQu8zATEDot4vw8PNdlQtUw7TK7thA+SPK95itnnOWKIey2bfws
q/oZujb1SB5g8jTII7Gc3N0Rar6oDFwdNBv+lhadqWeuiw1i0I7Vp1EfVdxZBBGLOZV3vEYMNRbh
0Ia7IgbJp8t+PIYNegCti9iM9haR73b0hAXobiLb4ph1+s+pGuM7SBbYzJzxp9mRWos72r5kVQkB
ArNNKng2QX6LCIqp6iev+JnYTGhcNLAnZCksFfTUPEw4mGWojKNOKbVJrPIhV225gzXUwcXExiKJ
Zrc9mgraCfUej6RSVaQf2FAmt6URFLtUh5Nh47RtPDQSsQXbAFjx3hG+sxMan4RmUtoaM6OY/u29
LBShzsSQSct4DWclUzApTDBWtaxpN3eEDWKPmq8BSskmlRtaVyglc+ObC7M/RbXDKFKnKPpd6tkD
K/NS/qQAy/d8GNOh7duLGFJMoQwa4KpuNLdJV37d+Pehq4h4yJR91rS62BGJ4x8Vc4qD5jKHJ6uo
SIlSaEZ9W3b+mWs8viC11M+2QpqEfvEplUHxBLdpYSbl8CChFF41gtZz34cstgJXcsxVpzEBC8fn
GKlGVWFUwQj5UNfqo1MsROAYML0vn4K4bi5wxpZiGJJTPRtTInNNpQ9mEiJUXznhOQkIjOWDhwnA
zR/MafKGgapBsYB1wnqp6eOvSA/vRAkcZjKQQLXGK96kCd3COTfNQ2pXKMb8zNtbzQj+K/OZ2krC
qfVu3Lo+ZFqRfnJf5cAEtZjt/7p3BbRDgnFWKnRtduexs5YVKDwSBzdqNMKT3n/YJq9SNENO7wZ5
BP7Gt8Xfko/FvWhT+mmQB7T0pTnzSmHa8IbXONlI3soK4R8jyFRbcJAvU9jNt4P3nBoL/CDBPknU
c0ETucjDjr7fBQMDRF5BkeZBKotd6/i7CEBMbenyOtmVQzlgak9NFtzb+AwW7T6g9udJzcG0iLR0
LSUDkAQTOehRr10bhneNKjbJFr3OtiC5FDqNO6yjcG9UHUCuCHsYFXuGpo7sBRlADLIls08GIVBt
Okggflvty5rgDm3v1PN0s8Rz6OO7PKFMesv5xJYqLp0NFgOxjvLyzfFKjVFE+ORGDZb4AYzAZCRn
aJWl9Ku9wm3uKNNgfeM9VqKO1xI/jO+Y66GQX5EmnsjYVofIJWQvmH+5fdkbTr/MhRLLYeR6nCrj
aE6p9oAuZq05nXl3+ypqGVbGzS4MCc/FN3gcHVwnvKkauKGVSQNKS9O99UFLZ6+wS9opvgocgDw0
QdlPFZPnZrZQp3m6YgUPgsE0RvKrOO9AGbRx/ZRGHt6M4uiY5ExkA0duU/K/W/GH4b+bVX1fcUr6
c6sYNHm7bRKWwBJDXd/DD0lMs1vHWoMtCidtWtYpbqlir9vGC7XZl9BgbiXAuhtmBhZMlrYSPL8a
isnQ7iGuTtFG1ph9lBc/9yHuKichkcJrBlzUE1YyhkwEZjExt6IH1VdkYVmsO1tXm7vBBzAdFLhK
CpjSxSUx8TfHWRbfaZCRQy8jFAw8sp0CEfEa40HXIZrVWi13UT7SLvS4/IQcglPLVRhbHWgb37y6
dVOsyRo982fKPWSW5tgOFzMOxZGwh6dQDSBg7STZRONX30VkvszxEDH44abSvrrIfy2k+WryoImT
SXBgRsvIBL1l6kRyyBZaYQwY0RyzpSYjdJ72yPCt0w6JYaxK1cYbVMTVXqYxPkpYucfJiZ5dLYUo
SN03YB9TJUsK6jscu4A/6dXQUdEwJBHKp+lnr5sobiQyaSyraIQ0CzinFwwnKcOzY2973KYwCIEJ
qaSk8J0eB8+/AhcJNswCt2l5aD17JMuofCG/2EPfj+2K4Bg4/RnIF8nKRjhvIX9HnH0OpUehWIxh
CRxCiB+l0JH7GI+9q3+6CkhpbyZ8Dyf/NgRoBET9m3B0jH1quseqjF6iuqhXSZ2/GNL/8iLsBr7O
kgOd4XiH/J8I2kxcGs1x4F5zI+slY39e0XEYiA8lc5U/apl3PdG4K6h7FRiHnc+u+JwH+qcTfCAp
jU/jdLSDOLiyTgWarOOSBl0KmUhrDwd7jKqjPfXHyZyqO2Cf761sQYjkkCDiwVsUvXMnc6Zmk1V0
O2tKVo4OrhOV74frtd65rLpX8SQr3HN9rPdQs9iXxs5Qr9KEj4r1XX7navWZcDJt64zlxlAZayT3
5zAiC8/zb8vqxa4NmXgTYEJLWF0qhrSrHuwRcisLkzwxryCcMHyD1hXTfkys5ofmoTGsgvIpSWkh
y4g0Hrz7zOng2odFNu37DLF3Oow4rHAU2IEA425d8sJT0Dqb8t6WAzPXAB7b5GbtGk7luALmZV5b
XNZHrQGoMn8V+qV5xbipHRuLkpBet6/ee6M9KDwZhI14pPnYHO+GpVacUzBUItCEWlrqG8clfVEv
njtNEBjZxOz1gJgsa4i4G68te87cjpVe6f2qBQcc3IbQDdpnRtT7BgLLHgpVtko6Q75UWuyuQbKK
zZiU4r4oqy23tXngsL1XfZ3scOlCfUzKAJRmXa/QIZ1b+7uQNH1F1GEunBJ1dYy+Ove+s739p1hD
5K0MMjaInTfBbAZ8sgJaImmjRzkd0e9fRTro14E3kgz3gtyjNFyJQM4UBrTNZsszmMRhAm4L334s
/I1IErGDlOwvJCrFRU7WOE/NtH1MOzshptRxd3Ff5SuBwGiNkaJdevzrVsGFCY2VoGM8k/+rzVOg
H9GcSlR4rwQLlWtSjtDDiJGLVXuxSSs0EYqdiZxlP1OF9TFJeygeUuV7s6jDS6s12i4v5DPnNDZi
nQAxgk9OU1vjHK4gjW+YfX74pR1xVnurNK0NEofM19gxpmO5cWRjHG6/gNUO9mgOCXMLq40FnXKh
h2V9Vqq3t27evWmgJFjtpVUO4/f27xHy33U6VjiFkXae3BZkB9FRDeF7YjjaJabsenRnZDyTg8QY
jj3iTT/pXerGGOp9yXUU98Td1fbercBSZnakgPL79RlQWo2llRDkmuGT7zU2U9tyDyhY7OVJAotc
OuzjWHMl9r5jBud2jvOY3oUTw8TQ1OTSlfFZa/JybQ4AcMLkIRMatnJ7izGrEynhw9Mxi8J7M22N
lWuX+6avHvS7wLAJmsyYFrAZp4fL7sfKee2qISalKHgr2x4+WgRUMIntZAVzGUrOMnapM/MOFzZ4
KeWCFYOqNEYwdALLWRq9Ea1bkgp90PoJCOWpxdAYW0wJfCb/RhMsZer0m46B8gq42aWUqEekjQO5
n+L+2KSZWPQDT6Mxxc7OWjFcF9TQmT1X6anxYKfFu8u4nRkUqxsX5PBgmHd2NGc7mOXJcSOFjRdV
YGwgEMLCy2aqW9qBfJdBom8agdgzE/AEgWqDxfccCnE8UQDuBjQ4g/jyyundRbwH3KpbZ+0sIkWo
msGLhJpZcEB3GOezlMlfJ80frRn4B7Yej67WXSPTJKePwFlFjM8C/5q3JWb2ZzQEI0grzjE7qu/o
Xxn+GopQOjSSpeV8MGh7llrB5CjOKZAQXbGcNFYay/VHUNPXQMmBJKVNb0XqJSy5DroHhpEe0gHv
iTwrsQYPTVslmx9qIOhcM5sv+CUn8kY/tQQUd8vaUIm2WjKteR0c94fWeA/YyrqlL7RNBfQUUf5K
tRZZL5gfSdJNWFoSVpMn0G05ttgTVsui5pgQmP9ZnLHLb+JoY0WAhTMAqfO/uCG1IT7ZYUFFfyXA
toEOEu4hRuzxxgJqBKi0bumKF6UJoRWKfM/Qr65fJanINYOUZe6OD3lU0eMZ+iaZ6ZGKvi3Id4bv
vwOHQasSO88YY0ECNA/ENd3nWfyWFniPaXO/YzP5Ag2B8ufeFBk0uMkVz7kqjtMUsF5TNuMUbdUO
UD5iF1ynljGwc5xo2UYHk5dDGOcDk8o3mSXvtR0zY5HxXYjmeQJGe9TdIuaizKF1Bt0SF/qHpkfG
KrSBLfTxjxE1FqIV1jC8b24Wvos0fg2s5MGliEPIMZL0EoKpyLBhbessh1ftlgE8CXUQHlNBCINY
6AEZMhkdv4gmDyeCf5P4mnvuY6q6rzKyv0qirpbEAx6lD5limJkuIyJHShoef/50Xxpj/4A8WO40
a3b5TDhJoN2YyMhBPewRMvQP9D36NSD1NMTeldIHEas5NJQNg0r7h9sfCSLjEy1nh1uH/+SRFn8p
3fB4++63/4Rovlvrg5ODzZ1/RKh5p9QU8nz7XTdPOWh1/cfvn2BlfbLKW4KUf3/dkuhDIElx/f3d
3Zj8r4T++f9/+2yYK2kRAyKfX7FOp/VQE6sdBlCDRrirvsmNnegMD9r2ajBGGob6qzRJE7bMAXAz
D6KBgp0H8WfLfZd61RaI35e/cjO4974Tf7tTsYC08qNwkmmn6e4Rz/d+RLnS9G+G0j4QQW7LCNEN
cvX3KfTvs96dVvFM07H51D2P2VoloteyEScyvVpeDa78IGSYFU8j+tke0m/+KxblaxpYJMjDiVt2
U3KnAuQ3hunsCtCvpAoMP2D5CcC4S9W7MUxlOz46F4c55OhM4QWkz1UN1nDJDLdelFStuqGf9aGB
id08eBFhLGM3bvDiTbwXL/Wl1Di9h0l9yfRqi9yldSI+pTO9l8jL0TpK74iuRreZVXgKI3nXoR2w
Aq4k5gnshklMWLQ6U3fZEQ/kEs0nhh9TVLXb8BGEQ7qYCSxNkqM4qZTYoMAGvUM8mVMfS0j54E0O
4dS9lio28N3aV4tF7mrs8IlmGugZg3SrHNWmHdg8YyJgqcWk/YKovPQimBtziijqCFD8mLdyUm3R
cp6SsFGrBhgJ+X0g7+iUmsBlIe9BsyJ2eFE73Z6VR7olqhFg7ixE1FBemxSJBOEa31qKGqBC/ras
2vSxjJOAfSxEvwl7FfINwjPh5y+kGZ6p8Xe9dK/g5dMdcbjbmA+ChUPzTgAyufJ2e55y/1rLXgL4
RXXj6MYhM4B/Zw5Aj4LjuC541poNI9EUxLoKk4NJGMm9BQbYKlnF+pQ1cdOS38H3q/FCMBdkw6C3
VwsgMMnoOVU9POpYhnjAtAnXiMBjkafJfKzRZkESQgwXQbJS0bpQCK1GR2yL0uesNRveR1/8gDX5
AQIcdmkTzZ4g2nENdEVB0NMCvDcNgJ8+cAithWgddETgfirT8g5gUalz3XtQzkTHZnzaKM4Pfp4O
674C2+tmdxzszmPSkLHSKYo/3DGE/1E9j5zNoos5hSMDOh6LPavVtpk2oWVMgA/bxGyWHuDvrgzA
mGRRSf8IXQpbRGfdg4Z58wp8Fs2JsheYQ2IrSNXNs+a62ooRXlemn5roprUf6ltiRu6Kxu2JRxGr
urLyVRFGy85j4IANsl/6nnMPZop8Z3LjMa2gVpye4D+xA7cpU1q3AVA44+GY6AftWKwzPYCDDtZt
IRMEgpaxTkKxdbPxYGoTvJyheZ94k8uYUyVuA5ZON8wvsBIUGBYbHUOjaGHklQyAugIwYGlKjlEb
+XdTP5T3XTC8ex2M/7Zszr2bkpZjN+hW+klRpU/rNGwcBk+s76ZZvUEGwTowR7nHmnMsNMGTo4it
OSyj+ShatYjfJs/01n7r/nLdU12OECYM/rgU/GYlyPEBQA5M3P+a4WAF2HRlI/6zVE0DM2/PQ+9F
YO3nsxB7N1CkClX9JRKgCPUSsr0Gnj8kb5tKglyFVNOaBbp11icCAxzKkiiKr6Td/XSAMy9xF4Ex
43oZAbw5Xg41bRlR1++kOZNpNHBjhL++lSU7YsyDyAiye/TetM4pZ65hDc9d1e6w1fwyTKhk3Zwe
VPVMJ5BV6ORMV+k7sdYvuim+cWoZlg/ZVSu/G0QE8b30I+8B4AxBI6l2D57gp06sOhLVirQGBRWk
7YkP7YxqV+DHp/dUQJMTbgmtSU+ZZJgdBzUgUAXSLZ0Yd/viY6iPo8Wq1kqb/h3WuJYMq4kq1BHi
wJ6XiJAp+qGS+htrGnZocl0hJVVHX9r6BVDmZdBkdrh9RVqwucegSx1LzQh3pYZGB5cmG7Y8YhF0
MjNZhyL+jtru4rRNs+9bBD3eZI/EwKRPUOKgGWt5tu0pFUcr3Rt57+6NZA7caMksR9ID45FNDNNO
f9fOz8ckNI5RGD4GjnFpEm2fT5a+KEPDZLkF3MfsfuJIBftoDPfNBJKxDq9k8JId5WYuHJGXFOkt
LRl8FBIMEUjjp6XR4jTSvWQX0TguuMOYIoUBY+W0PyY+G5AqR1A8GPVDlmD1ijgGxqR5Dk209qnX
X/GLQQb3t1lKa8hAwyfKge9r0esv0mB69xyUsmXxs6dQyYaCJZ2uc08L710g+wGsGDsCgm3+K2Jz
2POUW2q2/2oGgjFeyfywf6xYIQyRy0AA89smNscniuR1G5JsI4uKWOfO0HcQh4ZZw16s80awsk6T
4Sjxcy9gcDl14D06Pvl3jTkfG9Mw4tFqvEd/VNN2NjKv1Pwlsrv4GmnOVmN6uSCoI9sO8yWUaUl3
NFvwSmlh2KdRd191068fb78A9fgqPfH/yDuTHceVbMv+SuHNmWDfAJVvIJHqJZd34c2ECPfwS2NP
Gnt+fS0qbiHvjZeIRI1r4oC8lUukmZ1z9l47OumzKh+TbjQIkeY1vX1Rd5rmUWaRzwjYvt6+Q5De
EhBnxwhx+R2RIvur6Yb+7dG8fMoOGVDiBVN2t89lcWMc+X7i25ffdvtcaw1UFX16/vlTo2dvbQvV
7e3h7YOuPUeqmj38+Q14t0TnLgNWO/cbsyiPkWp/b2mUPHnII1BlSHcbytl5IozzVZ9k/rl8Qwnl
9UlrtHwXISD4z98A4Ogvv8HLve/98id0xc3/7Z9AwWOqc/XvvqGd7Z/P4fYk/81v+Ps3/OtJdsU0
BC1JGbCI8+pO2ONLObo1xZXoThm6JKSjuvzmNr27x+tAVujyVd4bJAskTQX9XMlvfbXIWt0k3Ny+
6npR7nMjiz1sYw6r7pAx6sv2wpRQWrsOKmUM5MsmTZYuZPNHqRUbnepZcVr9qxT8KrIscOEzIpU2
EzpaTatkTmm60BTdRVPe/YCG+2wlNtHihsU8r7TbV7tArxTh9X/uLAhVLsKcxwp5jp+binqFgphs
kI5BEbK4NO0e05mhkibSZX3/3AotOvYdbYhMcfpnDdXpqcCYBoKTr5JQmS5RL9hbl4d0ZatLbZhv
noz7ZxnO/Z0l1fvbI9VJjOsYx8cyb5kfSLXdExE7XoATwLRyGPygncAZaNqQY2+fvH2ocM3mefem
URx8Y0kVhXiznMrb5zY67DqV9Zs9LkONoZRXeszmldn+j9vn+WcVH9/dvC+Xb9NfVJSQxD2QD0BC
OcCBzKt+/rA2zfI6lhxCO5IsfMD1SCi9B/7rIehUbbhU7Zjv3DCkveAtwrlCf0776aijNAFB7ysz
7G2lKXr+XPyaZ3P2ONeh9BMHtdZShhBICGEyzoKsZ3GcrCE/Jl+NrsZrdxT9U1GmG91aYHBZmR0Q
yAQ9NDBY2hyw1HRHTvf0MDooZRPL1214t1mJ5AkFXMHdWL5E5EETIzBkgY1XVAOfhQAqMraRrN7m
KPzp8FwYS9FXef3pQ2n++3//lcz0y8P//v+R+GRjfPsd8anuvrdfnQTxhFyH+Jof//yv5Ud+Ap8U
x/oHTj1IHJYDoslTbfwsw1fT/vO/FE//h8ocl049jj+X2TVfKpAILFynf/AZF8cNPhEEHzp+wT+J
T4r5DxRgLigEHZ8Oc33n/wn5tKCo/mI5snAbeZoKWwp8AKhcz1xcK3+x04SR2nJ4abxgEV3KvLCP
/BeQVZYPI5kDEgj6/338ry9Xni2BBtOjn+K4/JYVur1Wm7R7mLj3g7GEGB4K1LpenIRI7bhtdU/g
BWZ4d6JZGm7wRDh3DXlNwRx17GII8NaG6KuXzK1RlNrK9F1XnOsg0/IP9Elghm1KUW+pvYs3iubR
l7Ki1kvc/MogHou8bhEn2ROnMY+vMPfIleRkd3FSUZp+OXTE5jjl8c/PNfLSj3qHVg76H7ERfz5y
Ur6QG6p9bCvOTrcf7UJnR0HPSc/BPC3dSQC4miC8y9b/+ej2BTGJ8uLZpXOmCTQt30obdveXC+vP
++9/FR0K3bhom3/+14308y97GO+VC4bjZk0lxslyzF88vBZz5m42COJTs8H1U0aHjAA5NLExbYoQ
KFU3JAY16hQ4WdEukY/jhu9PduieplNUtU+5yrEtR+90tJmNBWneMQpDi7sVSnPRy9wMONxh/9LI
mSAghjQLqyZrpkq6gEYPvOzKtjboPv8D3ONGkfr7f6YZXIoYuqifKMJ/YWiwx2paVdpaIAbwBbAs
g8YqsJ7gU966PQFPpu6ITZPP3qZoqmxD8ziinWgoLz0tXbvkOKKN6RPl8lfj4vGumyzatPjmyb1O
pm2bZuWOHC5v69oRmAYveSUxpn3iJty6gxudp64BfoxLZOup8clN8vcIhWQ9SgshMn1BaNSUZZHx
B8kf/er3b6vxyy0I12lJb1iAcLptWPavxC+TJATLGWjKNyOTQ1PMh1HSN5MiO+FJGnZ2rSLlbcT7
TcQzvHu3Z1y2W/qQ9b4j/PlgDnSTHdt8rBqkJKMO91dI696lOH/UutFk8I3iQlEfFe8CTapi4opK
YZZps0dcvLQRZnwz5vSI+sP+D37KZfH76xKDndtmMUOdpKuo2vj49yXGaYaZo2NkByNyONsd5CbP
NOOs46lKClKEyDkPaqOpgkwV5AiI4kXOaXwZercFFN2+3+AZTug+WFU8bxVYWWQFTd5aUWeWpyjP
MMB0UJMLmxfCjKuXlHdN6sKfGwCliRVPvmN0+UXlpG0NP1yhwsqtasaPY37NHVgLHhVwMmTGphPq
eKXZ7wRxaoGymhUrqE0m5G7fQLuyI6vZpHPt+kX1oIA0u4MXTbof2XMDWQvoJ0Q+Xuckdk4iBy7R
eSD9KwJHn7ge7wwhufna6hOgQ41auHsV1L1HV40muJt3+Ux0jzlUzGKT4YtZxOH319kNevCXm4z3
wbEdDWupa+i4zH/l+bRYBHunpbGTATlRV0arxQEYO2jHiXowzK8yKa2Vm/fDpz1x5Ii/j8JBuWgl
byRabLghJ79XQI8QeIFlaFAVXyfhxA/x++Rd8U3HIsggt4RRN47mfd5NZzfTEdprwJMcJuc7q87l
nTlXO+IMaK5YpbGJifLB4M4G0RLhpfXVmX5KeqjwbezJaOb2nHI7WMJYzC7k9Dvmip8xZ10Vnjde
mZB523lZDG8394yBICuM4UygwcvNd56hEFw5yWXURHvUYKZsrIhkx3ByL+gHYt9tJdqtue93k64D
Au6GI10SzYhLFneV91qm6qHp7Fdg3fLkYajbWDPc0pBYNuIy1WTtGOOLMUEVnpROCzpFj1AoKdn+
9+/dchT45R5yHKhnusUxwYJQ98vSjzYzU5rS0hAh3M1oPdj0rIn2VaZumDTBS+88cVfOKlaOHNYi
GYrhcUkz9BuHVO/fPxkct//z2bBW6Rxs8Au73NN/v6PLlGSHmfyVoDKn8UozMd43CPXuzImcZ4xG
ZC3Nzh9WrhjXLI7TDT0r9UOQHg5qW6YPU7cEguVE/wG7WqHblvdtjKAXByPtdFcerboyL4uoGGZQ
dmQIUQVDArW5VrJj7YE7HolFOjqI5oHOJ3SOsc2ex3Y7G2557NxLU1TkepWh+oEsU/pg/zRfst6s
CVPWLend3T4YeBbXXgX1RZSQecy5zYJCd5PtMNje3vNoZpmVyS+yhnbLxFbuBwsFZ9VJ/BVGdMLv
/Jm4bsk9wqNoBFJMS01RFMoJg1yfWA+NzQ3Ws9hWSyttt0w4G4Rc9DbY3DTxmCGyD0pl2NtTr6lr
SlVjlzBpcDoNMIjhRdVa0rsbDESMk+JBfU4M3OG1QzgzLbs7XJCRMk5+Y+WMfBvjEVBf+83oDXth
EgB4VvNxlw1W+zon2HAKCiYTZgRjsui9MVRaQ3W+D4mzh5ztUbvwIyi1ynd4QEZlNwstrbmTVEHr
ribjndlccQWQ/hbbMf0h2r2kpk+GPEEf4tKU4YuZkyK97E+ULocYdMc9CGWiyep009QNsjLdsfYd
60efdMqGTVYFNq4zcJ27cQcRydvNhtzWlgw3XVgbL8UjWaoPLkjRw0R+PGYxvUNV3L2WtPqKomjP
nLwyTCa811oyAZxMCx1ekgfmm4hsheHY7uavsTUGaJN7B2oE3olgaGpO1ygkZE4T9Xxuqh5o82wx
xJPpFrGpeT+MVTBPkZ/MQrnkwoYdbBZHg2DPgFKWHJg2ZOLQ9eik5pY1JSzTPVplJ2A9QS5IEecr
icdxjNI7bDRj1/peJ6s73M6HURutx6Iy0Eg1HLcKl9A3NQH4iwnXR22nr4kQUHFv9E8lde0lrKwI
icJMa49EukIdOco2yf2UAdvXY0azCHfG61Tm97bU5H1o6tYhva3yjZp3BzkXTLjZfZIkVJAcy51i
AqvEqVvsx6yNH9h5d3QWTAYTitjPVa1vI7IyA9tM5jUmtq9ImsSM1fNwyJ6rdjA2vWckj4hljgo5
M0cIiwoKg5/Pom9xCJv9frbooYgo5kxDX+KBGL5t5ELLUBRhPNOTJmtjcJMgrErz6PeTU73VOGEK
vYsDpS91Pwm5srMOGbwYZvOkJZa6ru3R/nNjiDvC1AYdCwjxwigjEjdQnazFM3RoidAz40eyq+pN
PiWoJCenuAt91xyybwhggYA9zizm3B80pJfoTSbyXizvHc1je9Qa71yHSbarWiaXqXbFQ4yyxc2U
lS2V8hw2kq2jvBO1kdwxhKg3BYl8qmKbHFq8AoFYHgd6j76iSnN1PbCP7rvSxqektJ9pKoaToot3
OjTRudGL7yk6/p3jMDFKMpUqJtWnLeSC8efaNGrm4g1BzJfh8pMLk8IZ+vRRzsBJFWcgrAFjcsJK
+SRm864CWHFUSWzexoVLYyOK7HFzq076IkfsRFIk/zBxSr/fE9y/o0oWZg/ELlc3VYsa0tS9ZQP7
Sx3JeSOb9RnIQJsNTMBTrAxMz0/NuFQNEdf3HFscucyqILRD1lfRKyHLsU6cjSrDoIgnKJEtJtY8
seQ+Qbb72LcKXoIdwyUP65N1rwqQ8nNSgkW8rZZ96+7jBlURVAFC8gAn+4UBkZF3/Zl+l7l3s5ZO
MWUqlmePQwDdNdxi8SkmURK1QGmdXOyIYaO/haIUW7fTY4TX07U3k+yb2zPPiZcD2u3DxOwl7Z1j
f3s2KGt5Sp56goXCgQK7R9lUB6fOT3HRMY5N8FXMlnFxSOqMaiCPeaPqbM2EDTcYUVcyyXhFlvPN
GPZDuKnmSRz0OIo5ELW9r5HMh8RVbovFQCYw7IWuI/dpG2vk07X8qE0KdBan4DJt8Rhq31vNe/Bm
JX6UyVz/h8OHuVRffz840sGAWG3wBgMJsX+pzsh8aLMCAm2QLUdfF0PlkRuNIetyELFJ0MZJu+mq
bngCMlKsU7lEjVqIvPpIo6mJ0eyAL5tIqyx9wsn9TkQDtHvuSK+S8WZulA/6ZOJQEyFAIWHdhRHb
MR4q9KZCLn7j/hgKYmVtmNiHujYB7vZevVJVyMzpIptp1E5hJDElR716y7gAj2aSaEGUa0DcXbrD
WHBAtEZHDwpQp+rxayKhVf/+FgDF+7fXyTZMamPdcU1dh4OmOr9WsSA0h8Gh2Ui+iic3Cnrrs57s
QoqL2ysFD85DetCMKIesGob/0O77ZvgwNWYNjfaWopTFA2FjCmmnN8lcq9ETkooTVg68hTT+lmOD
hk8T5dt9OUf72/ELFMB0LaZ6jzCqXAPdZ3DR48xAaMYMuoh3fey0a8uqnaPMJn2VMY6RQ4i2WYzZ
BTsD+OLW9cU0PZVkDtx1SRPEjmGey/SCDBnbYQxOEhMk4cqdOOau9Ywm5VxMHOLIvRM7rWH6Gy2M
8NYMqREss1iPDbczSmI1aGr8SZiFyUuuhk05F0+cHK37IhkIcMjHn8d3d95QuVTHdjI/nKgjMNw2
tmlsX6YEIH4ehs2GzFk2AlUU12I8ae4s6L4a0ZkBE/32/lIPcmDYDDy2RVfN07HlMkMi/a8gNk3P
csJJcRU+GGRftEtQ61hnCMcIX1HSxWpU5DToW7hRdayEm1po6hkqls9eUFxVrxzWv79Y9L9zxm7X
CpeCTuFvgNf9H1TnPC5MNx51PZCMkw5zoSLjKzzmv6SXSCUKUiMfnhpitTeaV6AEGqjYln6/LPN3
j3hllOtDeLgtWQzdL32duv5cxyf2de1C2gYGFJI7uFFmiAt20yCUVeqN7TQGmgTNOBiCnv/v/yf3
74U+/5MFIpxb3KBNZdLQWb7+lz0gLntdMRR8lSG5UPhsVD35QFCx7eIa+3lqIzKag1gzs7fb2VzH
97W2huFDc4kgkxUNrLFIy6DN53dNttN1MnDxAqV/LEt0wojPHuKGKYma5kdCt4urRYqfjASwh5oL
ZBrxkSrQky6NDnTRyPtxTaRJvJLml2uX7uOQTQ+Dmp2bsWPJYNIbmMQmEAIhtctkIdF9JSeU861g
5NchNj2YAl9sVyqX23l99ATDz6XXWKjl+VZwToWmPcXEv65tCG4HwAFvWhpN11D/JnIl3UJ8xjnr
lcdCCvUovrlW65yqOWGWv58XBR8i+J09dAifF9BcC8qNFJ+XimXEV1vTPg5ALVY3NbcOJ2wXd16f
7kJvCTEKT/j0+A5CT8lfNYttmXpPC41XW/gaYe4+//7d1ekw/7q+sWla2I9V1Nc2wOtf3l9F58ax
ZuSppk6aDoHMcVTUZJQcCuLh1pqNrICW9mqY2OSLlCntbKgH0ek/sOGqKxDMS4poU611dbgYWtzu
NSALKIWsC47aSDf9vvNshOyYLKY0tf3RW47p3A0+dSijJoHSXZ1Jpedf1Ve2qfqqlTkB79XXPA06
k2F8/GGWI6GnOiDP/EQ7ngkJc5czs0/Io+lWS5rhYpmTvnEnkAKjlNd6/F7l5SHGXb6GHRwR/Vzs
JjQva+wlH4pabZNIlgejiJ+BcAzh1UpMb63pkbrppoBecHHfd9auKmkRVbH7RfuDIG50QES7hGTn
PLusKUGvsgUyIX5LrRBkFRJOUDfBZNQdHRRSTDWV2baAZBwMCp4Vjeu7DVGhcn7rrh0soBV+OMTt
nHNBNFWood2EJd/CtriY+FmpMa/TXGT7NfFmhwg48ez7JIH+MLmWfBuyvkCy5GsQWohwTIqtVqJY
1oBZq1lbr0thb7UC5kmHScR0LUaXOiM5rlz4jzGlJkHOBCajZluYutg7OqxYlDgolMDHNBv0SMy6
GjbmePkgZ+4pi+bD3HFAthDkTIbFzsdZvQS3iYi8nzEvoCdT3lO7ehlCoOFaOf4wRryojT7vTPvR
ceZ0SeRaU9p1OFf0c0IXB1cWma92FO6NqTzog+vsDRZQe6A/Yiq8BJFGMmhsNP4k5VZnqVjhFSRr
qkwwyI7P7BDGc1vjVUcTxms1De+z6cBPsXXybXaZgmZ9Kud4LSrlsQTzcJIqKCsGtnBlsczjeoUs
zX1GAN1MX1PThyWYrEs2LAj3tdVj8ENoyu9DXQA8mLIebkQDIV7ReH9NHfOWs2TyGqjc9UqctWjE
yqNeDPOPQRm0q2zzjyE0MCuJrYwJjM+j+gVxl04uj/UtA5+wN9Co2enonBPxwZI/+XIy8NcrH4Wb
NxQfOhYb1YTZWzuQ+gxGMbqBRx5/Kela2mGq+3OJ134L7JImea1d7aYlQqaQWNTSmczWyd2nlSYD
ZYwPcTU8Qnlpz7cPzSTJJSPkbD1w2/eEnqoaUYEpSvt9mQ/baV7iPEkIUMYGcxBph1kICymuMYbp
DByMaWmvlSfipaJN5WIWqumLyHpq1m2D+7JuRx/XwbFoTX2Xp3Gxa5TkbLT9d7edhwAnK0LCrF6Z
Fsp+ek8f+qB8zxR+c2wQU0aGOHUdR62oLxEmWPYjtCeQlIR0WQNUHe5J6YqjQWWRaZJ3O8ZKB3vN
JBjPMGaNSQ96dduEJo4uGoepWC8057VJfwCNYs4tk0NDrSd7PWLnxyDe7XWMrIRRw7qi1KnXQGK0
M3dPEhjWdkIuuiOFgFymTHlyHZR0avpUOATRFwvzDYlWSgBqflHC4t11hvcipkXGaq/Fw7iujJxr
cpHN2RkLLJ3VAEeAyy7S9Cf8R9uKTvfanjrrIZbAi0rFXVUpVyeHPt9DvLQOIaSwutZirbjZuEKb
sabFWh/zXZwmtG+VR3o/n8wo6f3IHB/9LHZM5oJcH69q18AP5s7cm9VX2x3ULqTHHkeabyVpvakB
owqhxz4eaR+V+gy1tCG0rXN3Lo1QyrRpTeXGMRgTA2d2yphUecPgRrhSeog4EJ56nZII7+AJvRs6
yzF9bjBeohNz1UuLSSpuwPqjcMaqvcRFtUfDHUNYXtOqsDju8hZf0fBjEUqo4VUrvsvKuL2ERvXE
xbJgk4vatyw8c0L6aqlQenEm2HsM8TovuffiWT9VJsapphlWNMLUHWTsRHJkNGZH4lJgUQb62t8X
DTmWODI93RxPvUdJ2Sb2JaydGJ05y3vHtNHvq3xnFs4lc5Jx7zlufLJszuYib++jKTrgv2qwc/No
It7qzsW2p9+LOD6Q45CcC2fBssV4SWk/kl8WsbRXdraRMf8Q/pXhXrHFcO/BM1F07LJpZVJemJYf
smzhUAtnHyPkEAjve4p2786ttJK8XuvbSMwu4kIjuZhaisgX7WGu0y0uYvWaqTDOPK26w2rBlayE
vifg+nVtNd+7FYLH0iiSgIgzhcRD4GKScl31aysp7oe1nkEgBBBFQJV8DbOEGPchIrIlatR7ISbo
15O3vz2aZY64s+nqPUpaBImM+vxwBhlXEbWGGUXnaIpl/t7BtQDEMaQOXx72KbCraKqQAqaGXLWo
QP3Zw0MzmGdaEkBaclu7r4RUdnqFGg9UTTeeC51rsCfAuUhsMmQy171qEHXXhcg4JZrV7JsiAf2A
/k1K9SMC8lRxodMAbi6YteRZI2Bwp9peslOQ+T9YGk8eYHh5MWuoRfWS7WVitM/De6fquVKAzaEC
EZshMXuC1TT8XXGEZGbUNwRU1jTMxu8CbMoPzP7HRMhPK+mdK3lsjV861iah7DqKcHTxGtAuqlKt
DXS7m14wmVyHSVN/mFF737m4gPEVm9s0Z8+xm/mHbnVi86qHHXWSUl7GmLBp6cw1G0K6AnXIHxww
JgLHcPbziLyX4udHIolxtBFa7fiLEI5tQkPdYpHVwqE5T1WMfMUiOknMVzVPqm+R1qLk1TiE5NIb
NmpIRDB0J7KCw4PCXGWjCBAvWYvPempijtwFujqNaayvD0aQk278rhl4GwcRVmcIrgote7hClIWD
3wLTw1vm63VW4V8HOkHidtQwo8saGgd5Xj+VVotL24n1PdPfQG9wf7mJTaRmxp4Kc6FbxV1hPFTy
jOQ7+dRSdYL50xir0GnIdMIVyLNs7EXbPj6O8n5seKJ03YejUWomXakVyb88mzB675z2E+XPD8g8
+K4wyZ3UEKRj28ze1W3yV6PHD9g69xMjg29mV30phdBPId00VOZqiITpK6NaCeBCfJYtoItw3Kf9
bMBUQ9aZ116gdMSzKpQkI45aPMNL05e5c9k+jgBFV5b3jIjx1LN8gpyJ1mYWVpsML8B1anVxYIaR
Vu/RIF9F4nYHvFnqtRL2fC3HHJN86p60PkJqa8diW4sivQIuCOG/9N/xBA9rS8QdvU2seMDm52sb
DfHVngOVhjY5BlG2uv2lrsnbawS50CPgvC9bb5M1GDwtS53BaRXuFaNRj0c0hnczMC/kOg2P9IXR
kyJjixOy+MZouggTJTCIaJ99Kg5CEFkh0wPtfaQfTR1bJixT6SmyV+pCr3AUv7Nbuq8O9ubtxJv2
yV59jrQPtxjmzWhqxADOWjBbbNMZuqoiTd7HOv826BxaynbG7exF88rD7eqxFFXgdKw5vdMdJFyI
nPEl1Z1rLnHP921V+33BoQBqwqxgp3ON13CUj0o/nVKve8Rnt6JKfkihRPlzNpkboypeyVbejUV/
NwPXXM9OhWaejyxE7pqZqAtuVrgHaX4TFV44czkixi7jpkm89bhPd2xwsGwMZw9ZOEGAdp9NP3qL
BnvvFnduQ2PbiUiaaQtkZzQTF1BZK6ttp8LUaevG46gHIHNK/pjUelvN5SF0XOwl+Ts4qSag8uXG
Jagta492VD4PQ50fag/jj9o21yzjyKCn14lNeoVM9dNCCk+Sw4p1DfEikEc0Mx43haNWyxEBuBpV
ywz3S3FNIxATyuRhvM+T2DcWY0YT2mcymA6am200wEWr0Cw4wOTuapLK0bCSd00030aG76vZLS6F
p3+g83kbaIOJySEFlKKiMCXYbjZhJfXWViyPtc3rQpAw2RoetIJxR1TqGVrQucFwuPIm5wv/Fz0+
iG9UNV9FxcI+FNjjncJvNeXFbXVcnmBnV4IuG+skmaOt8qwKlVonJ2TJMrPdlAxX2+4g6/a+Q/4b
Fw0IkcjtrrjD9iCL/shgbs52dFKLzKKuTDibxNDyMYww4n2ZR7lpAGYhm8BuazLRn+eA7r63MtPt
ZNW+SKuFUuf4A23izVCoV1rlaDQT7/uEg9vJzbe8x3rUJ/iJqIrCQfscTAcbrLrgGHoIjs496pOd
mwNgUuK3xEx/JGX8WriPHgLRhYrbHTLPESu7zN4dK103pvFWq6rkpnY+p67fQTPAgF1gaGAxuMs6
7ZHs24El3gos9TMiUv4Uqc03SXQ2+/tam+zX3G7DNQpZjB6Wfo6hJzDXol8Oo7hVOciTB6o0vEKm
F24JMfGRpj+UUkAJxghGUmX/Y2TeebF1/QVMWQzfimatMhR0gUPXb11Cjw0XO1FLz3RtFfsYAuCK
Qcl7UVM81g7GTVvOCFSiZ9szATs1ETeSTUJ5Q/uDkCU8hJGEFBlrX1BNW0hWycnKnzut3Lad9tbl
8wOnsT/kUD8as6owdKJ7qEwfEzZUZoPcP14P+0qt7e9euqHi2DoivKgEYPvOCDfAIU4vL7PnWTqS
6rWCa9ezFxo9YeE9ot25WxFFPSDfNqifNeust1A92o72VVo+G5Dy13qZHqyq2BI3HowhzALZkh8T
c1Pm1hTu7eJTsEGhEoje03ExiWpHRmrubhYqt3iLnCkyovfR5aUv510qsw8jQI3CTGRoN1gUj+BC
o03XV59KXlBUShy45TY3MFmEjvo6kr/VK+who1dc9Q7db9Vrh7BcbtVxK7jjQ7N9q7KILdHvWZP3
NjnLSgm9w3RL9mq3CNw0Mle83yurMgDTtNo3r+wJeHTyVa3hM64zY4ssjZI9BjXJ02CI74yoqX54
wHc2nq2+uy6EK5feI//Eqp7tzxF6shv1u1iCtqNhy/TH4GeYBz8Rz3FsVJiUUd8Jjls9G15kPxue
xYaWLCi/fGvUEpGfzVLasONsPfEmevWjdGmWNxWgKz0leHbEWM/hKUq0cM27SdLj+APNUePTPSci
maqqDjn3RgLYfMbqTyNnT19tZqaNr3rQpzOQemrmzjwOKYooOU2rXDdiX9VQm8U0H3oVl7AOtoQz
R7WsD2nG0Q1C15o9nsG825BaLxkQmbjk8mI8NFLiNJ4BEUviApiq7sduw2HMPsnslelT+ZziWVmR
xfY1eDphfosCO011cUkFs7mE9v00mzNpTnjZ9KnGLa5X0BGN+oV5UbxGnAI7hKVjl2jMZRQd7xNd
K38YmmcBMZehFCu3KJyVsHkF6UBH1xRNXz/hLFIiwCqWJHOxtJ1HpaWJNeB0V/HvHxRDbOPGqda9
NlHXc8IhUFvp9jZukTnr7iGQzHdaWfM2AS1VunA/NV7IxCv9UKV5mCRE34mYMo5mYB1yr/e9uN3B
T16WAYkjSjyRWfhDLyrsY5bB0GYwtnGbkKY8miE9BF50GgIJQTkbRBxYf4xHD9fPtmyhtdSYyFY5
Q0IEVxVpQtrBkNrebngFQXnvRa6+tIPD3twhk57gZfLC0pyVqKOlosJITtT2GHKacdodXjsMrkws
2QuVYiW+TzA06YSQowBp7Eei08QoG91cO+0pTjlX0REzVlUlMYkVNmnLiJlIEc5Y8J1Qg9lcAE0W
MUbLeQ9Rul9VGT2pamqvk9d1236MYDpL+TUmkXrsOvoXBXyGdZ8uqrNErgX1Gmw1joNVtVjNNgxc
4c1l7Y6pCxUDm7ObmA8tE39a+emaRMJhZRW5L/C3YOFNl5MfFsDSfCiqoduJjxRrzaU0w9ivjFgL
SunKh2Lq92NTsioKbQ4650PvS+Mxn6tA9dL4iD3lC09UJ8Ex1xlmqcKojmmX7vShK7Ahd7GfU8lu
8jF85r4zZ5vcwOwcAgrwFc3dyM45l0VysJvxbowxf87RtS5YVnA2tBQ6SeML4Vw816KVkbkbrbZf
GzBvdBLGp+KIfHemCqW7imqp3KAK9Y2JXmFrM0iIIZ+J+pQV4jx61quwp88YroOvC6UESMcwFI/5
K62ug5nG+K+yFy0pH8Nl/IOZIcFhbWI9DB3Sorw/xsgRwZChTHA+MjN6wmjHCqA4eL41+MpK/yUT
9BLhYwhIi9ZoY5xKs+qYUmC1T2f2RphUTVzeyxY/MTITGN65si47649Mt6uA5erFteShKXC9VOVL
BztrnSvVu1I6D50y3Wcqvz5iu0MMh7IxjB8d8txDc5q2YlJfkwjrEa3J1hoxGIWcwEpx0kG9IUW1
PiNM017IqI4+Fp7n97F0XocxJFGAeshKIw7j2EbaIdmrY38ZbdAtEFupOvJy24wRrnh1oF4Kzw+u
41wVYy+abKWWLckaBSA0W1w7mvGZ+lk3RbFhYRUg9ieQbpTjeYmJP+sriySM8l4Z4oRBmd3vsnl4
jAaE0dqkCp/lMCSsDEKUUwFEH8twp6vzu6sr+3gKWRZpASqRxRwAZLEvPdb+kSaqEWPLy2bunsJ8
AsT9ZHG1rUK1TFB7ZvCMVmjcpD8xTw3c0RAB7+kEcWDTGBwTAerK7fTcU+7coSWfIH64Cj5vdm7I
EPomLpMtc2djlzXwl8acdXKyJmtL6gNEpK6+F3Zerkugd6vONbJLQxCCpXrZKdTytVdHHyaAOeh4
NoIPFn3fFQd0GT2FDpemnggLdiRw0bo9JDBWveyrnJ00GETZbIoOP380iWKLm35V/h/2zmM7bmbL
0u9S48ZdEbCBQU/SZzKTTJJJI06wKEqC9x5PXx+o6r4if7W0qsY9EGUpJFyYc/b+tvAORUOY+iRQ
u5dWm62GkvHWi/xLhaFH07xmG3n8XdAoe+37uaQF4kLXORkDf2roE4gIPWOrhBpcmkOJX5k33BQ7
q82Ji2fOk0i+R2xsCzZy59LtdqJRwQnKSMD2Zp1onUeciZNs3CJhqk7Vo2d29OitYTgRQBLMUjAv
OiOtCTaThbfJxPS1nMGSnlOBNZQdcwGcI6HvDEEaRx3ArZl8B4B7Jbb85iYw/Bm58jZ1UbBube3I
yL7BgKkWk2i/W0jsmWURdKQFgKn0ayXrGKkzb6vbuW+ZNrRrWZaHMbdGyqvZyQ4pGRPCkxzpIpTF
cJW1jyhMmn0WNGiJvUsbyCujgOeB/nCuqsK2m0xBOyqlf2D6YNWIuTf2CWV0lHDgCEsQhkaN0DSb
SrgkfQppJ/A2sLUgxhsEdPY4c+i5uIjC+0NF7shKOqwNC1u3wZNad27Z55gY1Vr5h2CwjW+adO5K
kh6DaloNKfzA3C6mjdSwdbqpOA3M0yuvgL+IpBGiRYqXTvastSpHPmum4xCbZmKEhSazp7Jy6wVJ
dy3i7pqtm7PQtXRXTwTGGc7t4DrTzvZhUspcLgHqtWyJ8Rw2pu+tADy/pEhB18z9bIN1cULUtcGB
UiGzlo8toaTA07C9s9Xfshal0hIi7oMLcAoCdEZEp+yjAu28FGy1LS33t9ifi7WT1ZTrzRj7mKkf
GZ/jqo/WQgc15WpioS5OjNvJgqRGVEk4l7udp4TaFnxo/6ZULOXtGLilhwQMXGm9zMFiuGVJ00zV
NPmHmrYYfQKU3sEaXyvvK+dOCuq9I1v6NiMzUOHl5t6aun3SQ2oNm7oEI5LeeYlIj3aHWsyJtds+
YSbub6excHZjZ9yzF3rTNIkBuy4PTpvTB8t4uu3KHxZNhpZ3NHeJ6QXoS+pjI/wfQ0BenWFP9W50
2hf+m4yXGKxazPD+oCFVWXuyJ9GiCqyHPsFPB5xK3yaKIJJZbeuNJqUNSsPbsY/vA2/M2dGXyT4t
ymtYUASvpRlFIZZnKMdD69o28fw2vg9SpS3GlyaJ7iv/S8lmY5nZxmNn+iugyPUVnMkN9jTnWvd7
az1KHi1eL0i05Vejrd1lGYWwO32+ozfKLRjACeoZnoeURYwwcn3tOHMkFsQY+CFjs8pkouHVZTyF
yku81FOUxOWX1ClwVFjfeiJeqfj48imW4tBCswfEPaV3rYxOOJYxRtJyQVWjLcNcTreRkPmGBnYO
lzjUT12go4r36xs797bv6kyMy4d2mlwqzS5wMeF//SlqYOdXU8Ie5o13oDESNf1DAuWtIwXkKeMx
PWVUXBe60T1kYWTdViUdU8Ar7UEzVfLMXJxygocyTOD0gwKkSYEOYm86wz14e7y4aa9Da+mIZqhA
zrWNKY4ZCKJFwCda5gVUB4asnMzETl1l7A+2uUCVNlVE9/bY7e4Qgx7i0mff5TPQgKS7ZDw4ZjNs
3DoIbqIhTy9J3m8SUfOimtO5IMmBydU9GIkGqK0nPmfkMiCIqMVwB7SI+mNWss9Op03HqI/rKPyq
Feeh8uyrVi/NK1puaMmCE5UfCI3v4un5S0pf9ZaEI9ZDpkm+VyOuvbh6HeKoXJdDfF8OdX9gU0An
pGiDu1bvqr0VGVQiQg/0vw0u+V11MNLq8ZhSf4oOgnst+6oXw3Bu3Ni5LafAOTkMlA5dDFpExBM1
npMd37+wLM+PvtGPPNrjvVFr7RVJIS7YH8Ke7Mm66Rw9JzGg+YJk+bWahRbN/EXTzewmPRtMbktD
Cp8URFCWTkKcu69ItPJBUB+1tKMOrljo+pRki9YewgVOfUxKFBJsBMS1pX0zRPyQ2HSko/A5FFSZ
uyaRN4NIrF3lJgLea4/LS9BgFE57onZKm7RCQOWWLPiiflLsfGYkZIqlafTxapaSBGivhwEJvcC5
62zmxNTGa+IbpwofaGCiNUgdLbvu+3xCu6xecfTHB8OPaXEOrX4ycm8is0ay1jFS45r4cY0eK1pC
16bLM0XtE2x0LLtNTZ4DoKx368LkUZB49x5BGjiG0D4XSWWXa0fmyS7TLUp10ZBeIPjdsKDq2LQF
aISR9GxH1oxWl6IHKnJQVHAWiiUVmfBiu/mLnGCSTK1G9ciO3V03ype+NeubgfO9RhLz2ifeQdYq
uJa9qu8sAHDHJk+elKAsnmlIdKSFPh4tgrtBWIrA2czZ+zYwEImD8a4t5OgkPFOLdYs2vAmhozZd
uPNCTX0RCY1qK2YU5nXe9Vl2qsweEQxSu/W7gsZwmf9cmeZX4Egfp3o6rQOrMH/qLWNbt64gp+1q
xxneZsedbYIegUmb7obAaK6cGs0H/Ll7vQGkxgzBYqWn40FiKpCGekQ0oLpt3+r3/tDLixjvzTIH
szn15bUfBjcgntwtih+D7cA+DDR7jzLgyrS0/uT4Bes0s2H3qUXBRfbhl8TQ05MjDP8Sjt/rsLc5
mpQ3doKkxTbJ/4hLaJlCuxtKWBRunJhPI91x4B9YHNNyAuiWIK5Oi+S+aGxWx3pzzg3arVM03iKv
o5PsStpDioc0M1cgeYP7eEX7r7iNCNn7mUbbGbMhzJFvYWL1W0MXBppWJs6kjda1xAfHJWc0Y/IN
tAlac9azloL8tEYqPlFmR6U+9VmOFRL4A5zDAbSIgd7P6Qj/cFv23wbA3t37H2Zj6B21/FXLk/RH
66ZEMUk4PooiCE3GQNIGTW9zvYY91+jOiWSWgIintZf58ArnT087QPsv0TmMKGvvS1PiKSMDJOpG
+16F7mrSWZQOHUuKJbJ0a+0ImgxC932QeRRAhZffFlg8tKbY2H4z3hHFMpzDDCSonsbGk5+xDUcE
sgUTk13sevTXEcGYS0Pzronh6c/vViMLkctdZvqbd32tKPzVNEVXmvLGly4or9syOgWk4ayJhA6X
HuoeU3ZPjKXqbvTxJLQUZA7F3MAfEJ/mnl5t4c0MaxG2x4xq+S0nPFBU3LVOVtxM0JfvudBww8ts
5dKgOVGKjinUpv5JQuT3045ur/3No17ySoeNdCcJOIAy7LVnxuNZ9KFxBY33Rq2bzuQB0otqkQ8Y
D3WJ/CxBFrlWY3PAQTe9Fm5gLSlWgpwbUQFrEeF3mp/T8kTh91+/0q9ii2jhMClo74jUXvWFCC8D
6Kil3sIhjToz2ASVGSzx/fYXr0Zz7yJUO49O325sup5LRkm+TfnhlduJej3gJunaVG0dHQhMa9g3
dNn2iVEmX/WBIoTMeyZG7MoLKWf1YtKNL5VE+z+a/o9pwDnZE/D4JAZzWcyK7CTjw8p46I5g9YGK
Tqm9MOY7XdU9mDOIfs8qzN6GVuDXa5F19U78DX7UfgyrF8X0fxWBU7jpK/tFjc6FKbe71JhXV2Xl
faMZCKapM91rWRKcB9V4m+SNuB0mBMsFTdivgLv3nfFYBTrU2FjPF6Yp6CQVE5UeYtA61b91PIG7
qpYXjZSfGw+nzkEvml3dIUDL6TRdyiTwbkrL37//ThPj8/ssrXvuuHzX9VPq9E/s69SKdDeX4iGE
F4fuo/DrNSQal8mGGI2S/vWJyEvYLZBMIPWhn1oxWTeAllT+VKKf3Xpaed17c1+NWvw9qYqU1XJW
mU5aoD+SWl8RFeG4J7tv6iUGaOaF0m7dra/39c1YPFmMTYe6L4yHsg8hT4wRg0Ud7EUokiPUGZ/U
b3p7TdRnu7Io9tnoHt89GD+tjZmL4UQvVYVtxC+Wgon60UYdYklq03bS1wcT3AJMpnQEWFwvHT1z
H5lsNm395qfmeKwoPt6okezKyS8AlDf5sPVLDachwUxtwloFDUK6fB+H378QEnCtmKp27+toWRpI
pRkoIK4hi42UTxpT1bhQGXoKNWk4EngkoBZbgB0sm2cUHGk5+9gJpBGIEt1iUwqlI8KD3M3Ds0Wa
ShGo8ukQVe+XRbFZowDx7hxsR/Mhpix6Uri7NiYv77uPME7sDNbPPNjKyl0Uo4a+Ow+9kzKjXW7O
mjYCWK8ZBFjLpNmrX7jON4V8Rc+CCJAjGoe08h4itz95jRkuZYC5qsq1YWX1gdwbgE8Be1fp4n1W
fg8XCRrDmCfLdZX2+b1L4BJ1dMCWUh3N3niR/WC9xqB1F1YIzc+uQuMpJV0CoFbRnww8rg+OBcsb
yTjrrGY4ay23GmvRWXRoGhpBx7+oxgebhhh58SnBbjqc1XEMiJG3Hv0iPTVOOsNa8SyUPC8jLTkN
uzwQwr5I58UHXesmoAZKxyGYtLNbUtGe0voht72vjktNAwrRlmoRINkGZr9bZt/os1GlQJxpZHTO
4u5cWHSswuaL0Gttx6VBpFXKeufjAl7CKINThQHPb4pVb4NwmrKXuZBID/hGGRV3N2Ilnmf2W2kx
4ba1NSPArzMtuB7GwNlQ/wMO2odqQUfq0cohuvnptM1MAHItWzMjfWsBDu/dfjoWPl4ZmM6u37HL
kpSAvLK6nQLJhfHVozk3K9MxO8R+mKKqf9F111tmbnCnjPoZMd616xkw6Usi+ajsd/TyMUGUrXbr
etapSRxA+M7KS4VPfZcgKAdF5ig8XLJs/8163sOn6LKoA2ssgPGHZLso4BdxWz4IER+Ui+Z5lGqZ
N/510lfDoYhHb4mtFlmX6dJOL80Km1D/mmbEiGYxGQki/Rq2M1DzqNHJJm2Q3Zpzg+Ek3IFYRLdS
9D9s4bGPtrRT3FXHHubjBjNUQmmChzQem3vH0g5pEoFMzWa9hjGxEWdDgYcCidlkmlv/3AfoPKaw
uZ3URKTNRCs5CsqDMTQrXzQkmuUeLGgfcStP8trvnKcqt1GsBTeohr9lLHiPFB2DeY+bQVgpgey6
xqOpbVI0YGxqwdZl2fQ1uA5ye5uEROCNLqj05KbGIrFq4VbQRl4nGL8R6RCYABRad1k1N1m2owR7
7CCqGan9vddgmcZxC/Oavq4XFQvLcOSShf6DExIJH5vjc2a4x6Cx0jWm4mgfEH7mFbspSQ8y7NgF
aMx2nl9snajLdhZ+78htnxiraHAwwoPLL1aeAfsczSA1ASbLvmRUEkm0HXNwAt70JHxxDHtvfhP9
OxCSe73citq9qq2UXYChXdrE+DLSyKBwE72w9DHQA73EeBzX3FdS61COpDcxnLT0UeQ60WfwZRfK
KR4NgwEFaWQ5um+MSl/N2qNAnT67VMSyju5WvSAa7yovsr0Gc2RJ5Cu9CioPldftKBJ1W9Euaad0
WztY2QP762Es+5WqdmgCTQrLy8HkyJRPAMJmP6RoHsPEu7LcokPjLL07+omWQyXQCpIf2iix0fr6
m+/2X0d5nhzg3gYKT9o85QoldHVF1wUBj9J3Ou4U1B6CblMzLWUW3Xe5uaRZ9kbN++vYBw9djSAl
5v89CK3YjDxJBmtVmi0Rq+j2jFcOYKazqVl8NEF8yyt6EknxSNt+p1coB4gH6GauTo6zPC/MI41C
vJnkOXbqOGDDjx2FuBzgtQM5sxy7+0lEAq2i/EGR8gg2F1nVEE24bPNvyp2vN9uzzEA7QPWtZ+OA
3L8PWZ6wn3eaqwTbNIqJ8kZLaByXgAxtt1/ZBECCrWyuitp8ZJA75/qsN6VZqgpyya0KuZ/bdI+B
FiA7hB5HtNqlQ0e8nOxorafkauTlRSZI66vsZNiVt/Mk0njgnqQttWff9HalMha2tU9Z8vu0Wgk3
uor75KXU44csLiAr1gsntx5Fn71o/S2UhX2DDh0j3MK4b4V9THL/DsDJc1bQKzTLkqdYBHd5kQcL
3Y6chcqLgeRY69L0NLmI5F6Wo0A+Erq3UwoPgJDsK89IKUN21Wtroe4Ko13tIY8zkFeTrwvSt+sJ
zYu/siN7AA/ACAfzUlldsVY1MUy1KKOF9S2nJaFe46r9bjovlZf0R3Pi3TMC8G/dvp9ZWGQyICJI
57/yeUDb73aK0VZAcaATHB8nskmWapl52lPgRwfQpQGtYKqbpFE+WtqA+cztzrSFYFxNqzDH9o8a
aGXNHV5LBJsoIcHcimi3KO4dkpst+7/FSLUV7dj0xD1YDFr1RXka1fN5SNdEjlW8QmMTTfl3l6Um
GsR0bpGVW7OxuZ2EberaRIAEGZ47W6dor0uPrPl66yMjOEQNm1VHT5eDZI7tko1eTd8gin3z7Hnf
yNzbObZkHldHKJVUGQeW0kQsIlFwFy3g4yUwSR+y/IL1KpxWyo1YMYDQF3a775N5Ia1idNned/bU
904UfsUy8EOr+xVKAmxhgo53WYFLzCN3M7cbp4DAds1aZXX80qPWqLiH+GBdN3owNT6412QP0BBQ
gxHrzgMivjkhT11htlfOWNO1m3jnTDiP5lxsVPoe5CXVj9ziEXatx3reLgujo/YEr9TcUZy8gvey
aH84xOfhL0d0YUm1wjCCxKSck/nEuizML+2kPVdKQoctmxtuRnx9rwUBwaQxY7RVyFt4h9gt0N/F
4zpHMqcckTEeV/V1b1hQaNs4WCb2mS6JgtBeYxOfK3p2QpxdnWn6ofGfQmD3G0D+oB+zZgsYoj14
Kd8G3n1aUeW8thOkYxXVH68yy5Oav+hVeIu95Lpq8nEt2hbfRGW3b1yyKbY2cWCRIym3tYxAy5Ov
EHnuilfaXIIhIYAk99GLOeQUeujyl6ipQp10MV3GVHiMR3f0042Sr5EVUFGC2AK++lz00FLRCSB+
bpdFz0yCbglYKzr1OqX3X6UjFHxBC5HG3Fs0uaCwA8fdC1rCsejPsSBIgtLWBcrM7UCbrsStvbNZ
6rpNCce0RkCt1/qjlguTlIz+IWZXQ8QhSltJd6YpnqOxQQaMPYBp1GbwrmyXlncMpM1GPThFLEVS
fV1rIWE0Nr0on0LLMqv6s9vnFwStN6gBUwbCZRJPvOLTMohYy7wbl/4/t+wyFt//93+85W3WVOPd
dz/Ms18hZFLHv/X/BpcdXovf/Puf1DLMuf9yEfc5OH1/wsr4z/7lGgZ+SNsxDIO//L+sMtP6l6Ub
+INZNWALff+mmtxJMGa6+S9hWooYctvEGGg7+n+88+U+8+b+/fsP/KuPoCQHrbQpHQoehm2ZkI/E
/Pe/+AuTWOUqGArzMtXOCjnczpDsMWmIWTy1IcB+62iVV4wQfA2jS9M88IuuecnTq0JhLgwedacm
mHFAarP55dr9hs310c75/tEMEE6OkiCsdOedvfPLR6O/UyWBL4xLhQVADXQSuuSuyOSOl8kmf+3P
R3tH9fzbkf1/DufqNGZsyo6m+/FKlAbBOD1Ah4trVsO6mEjvYAAJ13HSuQerocRFWyjaqzztUH3r
vsMiAmF73MRTseikDoQUdeIhLzukk52j3fitV3zltMgvc9sRCRWBwQqU1l5UbnPFKsfc6mUGJS63
KeEmVBJHrddW8TBr2cLC6u9K8K4XsmPsfZ3k3pUuW+MvACP9NxfZNGzdsIWSlg007+NZV6Pra3Ux
Gpep0dtqQYUf/5lU2g4nSIjXgyhAf1G4fXbUg6A6ubFpnP0cAq6BO3AtBsyeRRtjIWmiDB3LhAfA
1MSPzHLhG/k9TuPSz/stPlKqwXGAnTEjrpSQR1acpQ4B1UfkR8AJCQd94fX6X/huH+2z7zfVInXF
0k3OEQ7YfPq/PEMxe+Au7Fx1GZsXmgjInTKWD7u0EelfrOq/uZBAhISBlR8qIYq6j0dSGSYF3+dI
5fDFBcgE8tghtzddp8ZNaCbWX8zOM5zo49NqKekwqLj2fED703vLvSotyuLahTQOdl3l1RhEvBin
uj5aw6mpjb9cyE/HU4xPpnBYiTs27gX9HxdSeYqYmj4/0xEE51MVADnnV549t+9d/flV/IhCcuZj
KQopDkfUlW1+fiZb/LLF2GMbzk1KYRgtekkR5s/HmG/HL9fv/RhwDzgT/NU8/J/ednRpnTmkgAMR
1SD7EOsmiG5UW5z+fJhPT8X7YVxB+42Oluvw4+NTkWK16yGLZOfBJ3zYnZsRMBte8Y+tATD9+Vi/
u2yutJUJPYrEOznfwl+e9TGrReYOXLahazD2TPGtaQzbPx/jt+fzyzE+nQ8cQMMBVZadqeZjPopu
q/zGsE8OuLDB9/6CMPz08v68eP8+mP7pGVdVh/fDqjKyo4KDI7QzmMt7Sg9oTTznLwPhby+eAWlF
p+trErH38eIltZObuetiRHfz51CW1zBk/3II+Wmu/Xk+xvtD7QIQMz+dT+tNrqwaLT07odobRAoP
BBUFU3tQaN3GujgEBeVkN3WWA1oqnfSWP9+8354j8hwhmPR5k+eb+8sDQv6AnvLGpedK6ns3Hm8n
/P//g/fKNU2WNba0sLN/OseynhqvYy44h7V+oyBhGYbY+7n7+OdT+d3r++thWJb9eip6F6XYisLs
XKM/6Ah4i04JOvM/H+T31+vf5zJ/iF+uVykG8AYe52J4BcW+zQzc/x8cATanIHPEsIT69NSZvWUB
7fHxW9J/qrJN3WqrPx/hM1jufTSdRzk543AdRqJPd8Qv9dJGr8doSn3pBCDJeIze66UmW/HEi0+N
QPt8jJvy2gojBLomQWGJmp6Zvb/r02ScnQhHHZwzQnebjh3kSKkGMBGtux/puDPdL1OBzVL5N3n/
OOnoGVFFXGXo/2ufRLXM3sWtvBoCVdO9AiKX9BJ5Yo9NQYU1SRI+GRmIzDZ2X4zb2Cp5vbsRUaxJ
IFGHl21p6dejbNMHvS1b+tbxqx721z5BPFesTkFBUgzSY+SYshB7mE3+NoAFe8I9CvuZMlCD+OSC
ukgcm1QkW3eHgQCMyiIxxbbs3G/6DRCnvEjv4I1P2856zjCRoxIkx00YGKhj3Wk3kAj0RVmuMKUo
XOu3aEgmbZkA1c9WmDDnqZD0lAoCAjEOHgyXtUJtsY5cyIGUoRcojuD6XvW4UBgpJeri8RSAfZjl
FlP9il02oizZ0aZAa1YQO2q39hORtgadp3mCt2pyWN2B+I7Usdig0nfHkB5u9SB31hS7CHKojPwp
1HuXtiqw67iCSjWC2AbZkmMBYkhZ5SOOSs1WJBw3Lq6fCAdZk1SwSnXrZawz1g4xEWdEcKDzKzyS
6Cf6nG5VYVaBPrYtR6wRmO4kqTcjxnQlcJE22bhmeYduv4psyBwyvYhUYW+lgEvNMErusJjB16Xe
ulElJBPLwX8mW9Gvhjn+tAyGEV8OwvI4b5ob2frJpvexTOgJ2rFJ7wVVyCwiCygN75vRUBvH9OVC
NaDDEGFPSzJ9CCfqCewwEFEd+jQy8RZG1sZmW7Gx54gMoGj5NaE3BFprTrny65LmSV6byWqYUu91
XkOtiDNAeKHG6hDERrHW8dwtJdIpZPC1vy6pTu0pVqMND1xvVeQiJzjKmVEyRrD3aeUuO/AkC6Hn
1UofRAmZKqInYgHMxVXWj6uBAs+6H+3xi2sotK8exmA9w/oG0r1dWW3jANobCD9lb7EGaJWhoVIw
JgxUJLpGhmMQ08wkEc9fkhkarjAYQTTJ8Y5Eg2hWrUVC1ej70GtNl6A7zTiqQmvWosqD+9Yq6a+H
iNbwy/vbnjCcQx3Kr56bmg/SyuyjM1LaCqeyXnYhAvhKTvmC3YKHFbQzllphZdtwjsGwY1Hf4VUh
5FjH7ZVZsAfpfxbLxKjHRaGDnSeVCFdVR2JkTu7fWh/M7FuL7nFFGyVaIw2iPpfjQPWxyKJcQslS
GJMLHDQvHkg2lstIn1L6mA2KMIt211QAAoCEEJ9aT/S7wR+C6wjwNsXFUtEl4WHofKJFCjZTq7zq
/HWgJIbqgcw8NI0NFTsnWGZO0+wah+IIMXs5Ro5q2BKqYe586Q08mCreKuT8Cw9oxiqKdJN0qsS/
syez3mVZ+J1Aomlljy4qkypMdrLhZuRVeS3djhbuRGqtPaFfmQRpnGZjmKuS1eDadOxmjZqFB8MA
jgNLU6zzHPhyFLuIRjLl7IxmVt4QXrXU0wgvVx3jnEBSc/O/WDB0dGQNJlNnYTc/MnH58+TATp8p
7MMy2BQsTR12Ec68LFCfJoe47IgZUUFyLky4E2lXuOwlGOgtgzAhbTBfnFRxa7j9EFzMFGEJptyU
0Mdch8/q8SBf6Z08RzklS2UJ/0o1cJ0Kyp10mRh7DQ2ZaRnnX5JJoQRqDR0iM8Fdo6OXy84kxzoZ
tQdHj9/8AXUXeTWExycOuPJZrI/YCJFIpz/4oZVt6J8Ey96sKS0rl/47gRgLEOGUu5v0IYKkA5VW
FWszLQn+iAaFdTXDPg/KexEXtr3yOVF8hxr2k94bl1ZFbjnLcyqnkCixXaEHoAKIm0pjWCcHEMYG
ggzciv5zb88hc0H3rUGdpxFxQ243Go9JFIpGGbiFzk5fVdIjeZ/4H/qOXwW2OkRJiKOv1AQruhiX
dubeRXZ/DofsuS+juyKk4NlZobM0OzoObvd99GJSLAoWGpoxfrO7/CUhAg/WXvMtyeSXIJc7H3on
lAzXJZy+emZXFq5yi5Q1q7FiAOPiaQzgUDrKOgHKulK2Fy8KtApARbH0RHkJxAAF/zAN9oLeW8X8
UpGEaIn7gm048BVEu5UBlmka8hEytD5ARffpGovsktYT2aq9g4dGmt2aYq9+GBKuli8NB7ACt4Dn
4rqqnNeoD25bL3ogu9Y6sfTBjIQFfsly6kKD5iEH9LdMekfuwwyURRpGMKCjco+aMSNqx5vWqhvq
fTlkL2EoHvzWni7MSvSAxvDetMajRlx6NEzhnYWGY88McHIL7aLp+lWfpyc/ooNZ19BpGZXsB2aO
L5J00ltv8NOtBHa1BiVNEAuG6V3aK8i/EbmWSiaL0AoPSZC+DbVz8HrtNqzQsYf9GHDenIQT5WKG
u6JLchuC5fJK/mWH9Y4m//BKWia1EWIN+JnFsfi0JuSj24GaobDAdReNnqDRxDDWuxdKF10THOsY
qbkk2bY5GbRdCPFOWfkmc0PIbja6/9jKelOlTxIiiEwRZGQbga+UpZKtIvJunlhE8WeJvmNJqwDT
KbQmnXbLP9CMm6Sm96BHSzUU0GLTV9N5zO0H4edrF955y6wXzv12fH/8T7G+s2PjUCUsnZ5YCjrJ
258HqE94fhavFjtZ6lOAJm0bQP+ni2HTCEZ+3qVn+BEUsgn90Heo2BZZJ1C8XFcAhcamommwgzzE
ifFndbuLFOGw80+k06lXvXlkEb/iodo6AE+E1LGIo3TEbjMTnYzSRVCs/rLXmuMkPo6s8yc3bYvG
umIfZH/aPMiSqN6yH9JzyJJZsdgVJm5ZbgTu2lXQDQffwJvH7JD4dFjaZ23QbxpoXrbPao9/2hfc
Pro5A861TEMXBFaBEwSov0/5Drv+2yc2/rGn+vSJ5+34L9sdEAMSNYZIyT+9Y2u/tFHYulw4njtW
qRjab7zxNuWjBM2TYd0mwfPUglNhZWG2yIa4DWg+CRC8blydqW1+wgJuVdze1qj+2pRFKA+q02x8
q0cXtknjr9b0UDXjOgruabP+5Q7I+dn4+CJZOoUx6N4zWg0C08fz6WU4ThOs83MNxXSC/u+mycro
RiLbn1P2W0QvGXSXwGvnLnlbpDjo1u2fn9/fXFKd0r5Qwmb7ZYtPD0EYelNl2lN+DpChxwOeeZds
L1ZXhFP++Ui/edzoFghBJR/UID8+nmznNYJkNHJ7wHn4e4E1apfosfOXo/zmfEwXCzXYe7SH9uca
uWcFvszdqDpbqiMRqfRlioqA7eHWipz4ZzjO26/ZOL/2Jn5zMEtQ4rTmijw9gE/lCkROdeXApzlX
FIJYa40lPOB2JCWkCdb/7atnsRTDVEd6q4t67uPVizWUpApGDJ1gq961wCn38DWSv9Q15T9uEqst
S7DNJ1XUcFl4fTyMhJioyr5I0IVmO5PacI/8z1GXNHieTzHh3Uq766R9ZWQOLHZUDLXUhP7bJ0tD
yXEsZLyKsvjnNV9qaAUG1aCcV20ISilR0kB2z//dK2ryxFs2WEOp6GB9GrjLVlhZ5iTlmUr79zHP
78Yivv/zIear9fH95hDU9A32CJQ23hG7v4xXkRlOBsbC4txU+K7mcFdZLhkibQZ5HYFa1X+12En/
+aBy5vB/OqopQfW5gnQfIT4DaX2ztWGJ6MWZ+a7r/SU/MekohMHNJnbvJlexiYxWfz7qJ1zwPA+y
KDA5LA0/jCifj5ohAjZ7VuFnA2VPHT51QbsIlL+aK4gV1d6xUBvaV2em4qK4Y11Q6/KubhXrgXnD
s5snyqrG0m0dJ8byMQR2Os871pHiGU8bYzVPnqy/e+I4UoERqPXDg7RukZ4uarzrs++dRvNCK65t
4gYpd8xXWl2S6KGSxppu9l/WQf+slr6fMneWjorQ6Xd+fFkwJzk0rgW1sVL0a/pHyKDGul9U81Qh
TXAXvohR25eFs7S92j8BVcqWY+mXf7nlvxuHfhkcjE/JDL5gp555fUORLuI6MA+nVovD10n+dpf/
8WiB0LbwoSgaSIb5eQwnHTXtG2eqzkEYE/EUIC8PRWM9/flZ+kdVfT4I8TFYGyS08s+dDzN2/MqP
supsFP59XUR07YYbrxnuHaP7yyDwm5fFUjBsbY7H3WQg/3gPoVlaUxPr4ozekSW9Cn32bsVA1Sou
V6yekI938AIhG40PhQBWUFvUxP58vr+5fdQ/DWmwDACl8blzhUTMnrxKTWdI3BZjRdkARGo61sD0
Y/58qE+RIu/LVZZ7jjRo97D4+Dzfe1Vq5srNxXnqqLGNxjYSb05B1LfX3JT1/ch6KRnumkzbzss8
E03rXz7AP2YYa2bFC/WeIGLRIvx4wTMIPOTvCnGOsJAK+IJusY7xM4+1v2K17pGSZygo3np3F8yk
F318UPPeRv612TG/nh/HST4J0G7WXpS2WTJ8/CSONpZVKWpxjpnVNJytXvsQpOQTdPYygR452OOB
PJ2lH76RDJKUM48uXv7lcsyn+88PMS+/bUkC1uc3KvpP0s5ryY0cadtXVBHlzSk92xbZUrekkwq1
THnv6+q/Bz3/QbPIIEP7H+zO7mpnQKCARCLzNbWTDx3GPC4M/ZUQcOKWmGCLlkn9UEOHggECQbRf
ls4PmF7/w8ZD25e0DPwGe2O2+QMPS13w8rJbQeZcx05o31ObjJ/0qJJvDHVh44mbVoMlIFtIyn/k
wp/uwj6xKyssS/b3lGH7U34vs/wn3fgDDgUPfonvpi7tRizCu1Kwleu9wbn7981nKiLRdWSFc8YT
9vSTK3lkCQsS04WFijPzxkKAZaDiLGPqkaCvFA4VmOppKYnybSRDuNlN/FGTDre++/nm43vTsQbT
QPZv2bOlNyh2JUFrmoJrv0Ln/SGEgqPJdNriHw2I2Ca/k4wvA6RSKQ4fW+dnMf5r4xcwhY7CP7me
oemgnk/XwqJYYRVKr7omBf8EzbguepQQ09bbbz2sp+v7XPzDTrc5H14cMpXDi5eRWI5PXz9XK3/K
4We7Vi6XD6FRoEQKte/JqWxcdlJ5OlQqPqfXBz2/R7hDNNrn+JCB05nP0EnrNgcaCsW1p8mQ19GD
LNMGosn5Ve36G/CDS4OZvGtsFbizjorN6QytXErA3SidO8EXjS0cSXjTVYOzreX8/3MoEWI/LeaA
zx21cLlz6RZ9R4N223XeQan0LTqxt+Tdz+8m3gGmrPNMlenIzo+tN6CY76Dx6qaZ/h55KUy02HGj
wvl9/VudXwuMI+wTaD7zyeb3cKhWagSTfXL1CJE6G4kZuLTb62NcmIuuiN1nO3Qyz+6+wooLHKLV
yaXx9KKb0h5HXzxm8xuPqPOsH0QIKTAgEcux5flTLSylOmzCsXUhwsKYSUbkcrISumpsf+11yIZm
px6AUPvg0+EIXZ/jx0LNThrwCp3tzuuXTvosxKWxDuUH0UfX6ManNPM2TiItdXhmre+THNMyNLEE
yIHsgx5+sPzoISpoBfTV1ui6p1iI6YVOiw1P9Hb9l53hcwxTtwW+EMQcF8G8t19EvYX9etq6QQNh
AYbpkYYl5GnUynX92SrpwnlQj68Peulb/GenyocAlDhbDQQ1w1K1YlYjrJ8tq48Q1wFXz62uFOPe
KZyfNgw4qns34vuFaKCD6hJIDWBdTPn0iEY0WdQsS9gDZvTDLEHfttXvKi026Lkcr0/xQmglXQZ+
iDusjQeP+PNP0UA01uN+LFvXCUc0rUNUpviC3S8l0ScoMM2rrMXarbT5PG0xRaaqEc4BgJ6BUUq7
RtzTkhr0xaIFQkl7yfxaycNjhG2uvAFCclfI1pI9uuxs+d+/qU084j3Nv4la0umEFa2IDbsfRjLl
Wv3peVL8CN0buY0wDNw6x0NNLuDm9p5kL0cEiW8Mf2G9KfPqIl0HiUkB/HR4wn/cplDPsFqxG9R7
a6zfrbHDKBurvicNkOIqQQ3yxoa6ELuwYDDQhLZUR9PnhZkYdRHViGPZVYfiz1BE7yHyABXmjNc3
04U3rcllyduOz0pl35ltXF0J4zQaGuKwV47bOm6Db2YQ2I90jYAmlvRtRiQovkDtwp7VhsAhV7Xx
gqpFfmPCl5aZZzW/gnRNhaN2usyWViC+OPmTO3rAFga9xM8rlXEil7oDNNlHxD2qG5O/EKFs6CiG
paoCcDcPnW0Sqv4UKZM76bSsoqDZTQpBwjb/OJ2Kuh+CMrhc3VjwC5GC5xg6/PxzUK+eZ0a0Db2W
8zW5La58+TJp5XQdD+QMpC7VLwhz0TYLPGePBjLldYrD6zh3yl1Cu3rhdTal6c4c1k6aVfvKgW+L
xW91I3m7cDfzwwz944F6XimbjEaKe8lQ3FIrRgxU0dkoMHr693PFfcnFRaeXwz2/Hyzs3hp7GifX
DCFjJAjBVsEbGlhvVewdg9GI/ofxCF6ybJEQCIep0w3m+dpIvXviHAc2rE1NHfJ3XU60VYsVwCq2
62rdofF5AzGoXDjIXILUpikKAuabh48+Jz+AWS27bd9jO40aR93/ye1xgycgPSFTfe97Wi514jqy
9L0v/efaUnZOMT6rsvPe5zTqr+/ACxsQ5T2qH1xW4mk+i2doVQzAfVoiS2T9RUBzeCijyV5ak6Ls
sFFSbizAxflTcVGg0QC+m0MMkS/OlJFGvNu3I+zANkAEHqDwCn2ZWx7EF0KI43A5ySrlHW7IWSwz
FBDqEjRblzfhXZaCfI+irz5SrSa2w6Xpv15fyIuflktf5sbnYXf2xO0mG1kZA/3fJvLq+5IdhXu0
7vzyFL98o6gOGqDRAmPV4zC8tTTsftDR858kUOd4ZKCUFMlW9AAFQv7S+o3+5frPu/Sd8XHj8qBw
xwU22+8w9/OknBK+c9K+o758LOzoHc2Wbdc2f64PdXHhHRHRSLZ1SoWnR2tsK6nrElNG3AiZ1nI4
ONAfYYkH/gItqGMX97fcac8nx6oAoqcRg842mPPTEcs4s3qB4HFLC8HkkhYJsiHL2Bv3lYEn2fXp
nW9hi0yWfNIW5uXnL+fOQz9qqqqDaaBQCOQolP/mnXTjZhA/+TSRPx1F3Faf8joHuFWLwkeFkAgM
tHAPtmmRaCOoKnfwXqLstVNuPFzO77/TEWeLGEVtH6QqIxZZt0jxhGlivCkq9JgmFyVodDiP1xdS
O79ZLFJXyk/gS3kbzFvQhtVV2Odq2YGGAnywfPTNpQIgCctSnOccowZYUnX2xiu8dBU7KC0HHrAc
hK6HLc/4/nHgpf0EMST7qg0O7gHSUPVf8zgT2gx4VT1QUZXcMo/fepm830vB4uCGanxpzSx+T33H
WDtYVu36MkR2s87HPyOwT2xUmgmHCGQEebIWO82W8jcp6dE/vj7/C7vWoL3F9QMcnifjrBY6pXnY
JmgaH8Iu8NdVC5EFww436YufvPBv7KdLa23BGqLaSdaOruDpfipRI2twIioOemXoa9SApHVvBPLq
+pQuvD8hRtD1gjNGdVee5zOxlQB2iqzsENoNeMfaNDe53JS7ykywRU/7wXpSrEG5yyeUjPS+V/Zq
1Porye7AgUY50MGpHjdGLsEgbXBuRvXsHWiqfmPp52Qq+lXc++QbopuhKcq8Dl12fdFnVpwfgjFv
MGRCVLDBgmSV+fYfJ2nRFEGmBQGPodpFlBO3Bj6Mz2pTNls7MPV7szaKNbR4rE7aMnbN0bf2g9Wo
P7GQhUCLGt6yLkLrOQste4+fAPJudh08GQo2Z5oWUGVuIR9XftNuENCPvwS6jcQGHnZbHqTq1kC/
8kaz+myz8Xyg9GlRa9RJp+cFqrZUs4YSreGymx+DDNcCXd7jKb1WOuXrjU1w1oJkLEvh43PNq6LI
ebrXCnVs4MUj8mVDr/UX0EFsbVVGGtY0Y6a9tmEnu1I3tT9zJx7eqzGodi3F+LcbP+PslQpxhjem
RR+bRI/y+unPiPGvTTI7t1xbkb5kdQ+dAVfOwANi05ffyrrLMX6MdoMwKy6bb+iJ3qixnreXPn4B
xXXuCZWX1WwhIlnPEWuNLNe3mOVKGpIAt8JaPdTU2NG8tX1kfPGEqjQr/lrwp7tGKqLd9XUwz+9j
Cxl+eDequP+hc56uQ1YYoAhtvzy0ehzfY4zyPQBVjPln29xXgRnuFNx0HsdMwgVpNJMcdRd/3CWI
pH/twyA6+nAJN3DG4/sGLaU9uCFK5NmArXkCxiLCLfHYkw/9NPO+/VYqcoQcVtgdU6UHDqcj9BQF
tEAnu0EPxsfx3MPxGkykDJTXT7QN34B/kwqhxhMGu37MsZFugVGbdP0XTQs4venL3xoS/XiBNvGr
k4TZnyCAawg73HuWuy7cxkitfA2leFjKgLsx6zasNXRo+9GGMr9RQ11bVqpSLNSs1J98hBf2eaCo
3+w+DneJJskUHZOmOJTSBJ468vW7oPIpUoOvf8laRDlhVGdrlcr4ampB21//QmcfiB8HpgMKKdkq
pclZwgReE/B5bmlubWS/9Ez/jeNlcU9XEPohqhFrJStuDXmeXjCMzSuX2r8OWma2JxxPT2NL1ZID
GkqbTureiFG/c1N+9KTuWEzNhmrKfVw636/P9DzHsFFB5IUHKoI28rzXWVaOF/dtkx5wYlmir7HB
EGejDt+qvHjLp2EzOOatdO3DgfQ0k2JM5Pk4A4jHOPJsqrU0yIPkpelBKhEIpIeLU3q46NLql9pi
SmRMbwZQ20UnI2YjgziQl3WOUOeu0eKfXVv+SIf+Vsv3LBjTdaMUqooSEu/qedsvbTGKdxy/5ubH
mSvSjqDRpDbaGs746/qCn20t8XKXRWmQl4mqKrOkLqDyHKRt2x0M5PgL2UG7VlqDpxD4E7tUb2zk
8yRDJDPixQVp2zyDXxWOZwLOmGy3gtK9cOL+70jIvT6ji2NoH4VV3pBnrQL0xtTURhXpvzEkLd74
1vjj+hjn7UpuMNAzpoWkmW1icHsaMhtDLuXUSwx3oNDRYtENyBof2BIFLCRxkf/IovsyeMsN2Eb6
24Th6PUfcLZBxG0NnRVQAkGBPt3p+JMdBjC7gAPEHuJ5caZqO03rG/ChTdjj9dc3L9cHPFtVMaAq
miOCg+XMGzClbKOxrsemW+ItiAAK0lqKVUk39sfZ00kkBsJWHL9gyknz+1CQtduRs+qaRY7bi7UP
c/mLNHk3iIxnm55hwHR98IBFv3kWT+HnJllqJjov/y7ikuB+wM8iwAu28Vd2P0EekuGBXF/BS3MD
rsIC0mBCPnB20kypxeUhJYjnLW+mqdFfqZohDd8V2+sDXZwduQR9TcArdG9P90apZ10vpZHhBgUm
CFYYoxxo5b+6qSyFKFOM29Jw4zxcnBs4J4in0EJh4Z8OWRjUyFI9M1y10LBNfgLXdq8pN7KlS4Ow
dCJI0/bhXXQ6iGpjDog+j4AIpH8CKXuW8LczEvvL9eW7cLRMQTAFsUW75KwshLh02o3JoNMhc/Q9
vgsNouph972onerOLEPtX8ungr4NlMkCZiggtrNQ4qHVkqCIrruiAb7TVYhdba6bNx7vFxbPBMah
8ZCURQd6NkpeBk6Y6szKquk6Yl37x5vSXRYO++urp1/I7dkGhCZyWgFdnu0+oxukDsSw7oZGaz6F
EuQvzOJkaIAjhrRyG2KlkUZVu42kgq57KWOcCPfM1J5bPYT1NDgdIj9mjAdLXvjgx5NQNtY0N7In
LesHxDxkyIp2jT9NjRJzzLvrT92Ss9ZeXv+AZyM/SPww7CgoALzYshRuCxWRnt6o+mXoNypK6JAm
Ii0uzEU1vowwr/4idNwdAMWlP0oJCcEQDpbrKbn+8/riXDiZ4I7pMYu6MnXs2THpkqydPAwoXTT5
HhDR1haTEzxWvDGkqrvXu/RwfTxxIk4yG7YW0RoAK/URnvSz8QY7Qf/fS003z4z72pt4XFQdDDht
2eNHNCjOc26XFPqcG2H8wmVhguVweODD/zjrOXpDCO2DN4uL4Fa68z0cLs0mrm+8Wy6+nkAlUSQH
LMMkxZ7/VAIbeGiHppzbrjpik2Lk9d9IQVu0lN+UQT2mTvGr8sat55frzAMjfH1tzzJV1pY+o2hX
83Y7I3YYdZROYSFZLkrZexotC9l7GOU/UE5WDqpkUhSvrw/4kfTNv6ZN84n5cuvb86ZxkJP063gX
uWFJfFjoyK4+q1hJusigITvHQ1vCmEsGrZbLcnBvDRa8kqxNVr6RTntfrlDyTTDRcupShh2bJy9h
Plg0sCZpoYzIrVrmMO3Rp8d6OI785sZmvLT5BYyNH4+zKkocp1+rbyq9jkbZcLHKwXKuu0fYEyuq
QtHQDq//VH114744b1aK7a9QzRC8G5Ztvv3liEogdmeuQrH9RxyW+t0kq+3StuJ607ZIJ8K7DZWu
uKdg77tmHFhblDmj5fUPdylZhP6jfXRQDHids5BIGdFrlEz33CFPwq9JJ5f3+Db/VuBGLolzWK5B
DHrIm0HKICzXjatNfvrQRwkGIyM0wOs/58JN4BAQUHrhaeEAPj/9Di0uviZS17arGyGe5EP5GqBh
3ub27+vjXDqeDj0jskUDccMzeHuu85IddchpkbkT5WL+AqYur44BTlnIpC98HKswCbtRyLoQ9E6G
Fff7p6iQWkjy20Fru5qc/AbQejT96S5CKCXFJxNWVfMoyjEcn/DGfruQONCJVvHc4ckMgHC23Zza
d7IKjWZXyeEaO+XW1nKX2wsRutK6FQwuzhJeGTAicMnnTAy7Ia5NGbMs4+oJ6+LCRZqveY3zOsCF
UFeezLwdkKKOjHUNEbha1GWlPWSD3j+2FjKscmMFd6WXjusKxvdykKZ4VTS2dNebRbFLoCEvUsxM
Vh3erqjmedJKytR0O1XolKJmjTckLkQPRTF2qxrB5UWSGcqNa+R8p4LGApRDKgs80J6/gjE5j5l/
47hyO1H4LD1lISFmd2/n5S0s4IVoLiqRAuQto9czT84jVCXQ7iO25iZ1q8Tzf+X68ETr63th+BvP
sLawxf89aWZMUXEA7UyJZXYQARvGsSZzg3QhXM0uDb91vjOtUyUpbizkpZ0Jh4uOmw3D6gzKzGGg
kUgf28VKDOSN8lajTLBwJATbk/bGzrw4Fk8ADgH6cCDST49flEkNNom25QYdbNomk49YquyCstBJ
PmjBXA8y51uEKvIHRZGUk/fc7MxNXR7lUs4xsGJ8T/USNa/OL82lpUzDjQz6QlIDNJ5nP+1RGejJ
7P5K1NKZLOrF3CbSvuJx31Xar+uzubh2fCaahypcmXkEySk5t2glsyPq7Bhn/ivmj2DPfYTAO726
pXRz3ouhng8IEX0+BXAYhb7TT9Wnhpo7SUKADtQk2SpjWR6cGN08Cj/Ke0KD472QnP5Pocn1PSZQ
9X0Y4PIwoA6y8KMy2RaVNz2FRjOshg6dbz1N9LshasYbEf1D+GmW+YA80MVDiYoL18bpD7VprYVO
UTluM2gmFItmfM515JD7sRh/GZ3W7DrJwF9azczFFKXOX7XHewnjBYTSZbDjMZYCh1CSwleeAtJW
rRHXl31J8ZelljT/wzXAFhG1NPL8s2dq35uVwydz3Ayvz/uEpsuD0pvOn8I2gh8tzpg33o/nRF2B
nNdVxBQty0G6bb4xfVtBoTRyXLulmeRht43L0kT5tDD0J0/Dlpg3V7+S9TT9inmXvO9o9K94v8Fm
D5LgIS4qxJrquIPonwfCLM7cd6TriLJb/lpVB3MljZG2HoQ1laYky77HoCjpsLa6vv0vJWzMhDo3
z3tcTs4jIgahndYzk667b0NUf8epuMNy96k2gqfSwTgrVYolYWcdyM7PEjL39V9wKZx8/gEiBnzK
HSg80wbpZMftRq7scIDUQbLobYOyvSV2dumsi5ordVCVyc4P32ioiLF4juM6aFgtMznEkbOKrLdM
moZ1Vxq3+Izn4ymGTiMNaC0CaxQtT6fWo/cs22gVHgLMAhJteqVJvuihc7ey9H59Fc8r6mJHfprb
bCxRXhvpqntuguUK6YLSSjtJCexj1wd/9UYPFsjuD4+VWSV3BjqSz1qQ9C+JAT7Nk3uEFOns35la
k+KuHITefV7H6bfrv1FcDGchBRQxeSnPkf90RT59aZTWawOxGc+tQhgHHSjRnWJ5Zo4GQQW/Kipr
ZdEPtX5jaS4OK7qNAi4HzGsWcnO9V2KqM46rdr63afM0elJyL1nZbZU8xFr10+uho1+f6qWLCyo/
gFyVEv9Zk9FI8zbUasd2sxKhGF5AGIQjibS5PsqlmQGwESUzwhAVrdP9NVmqR2BWGWUol23zy1SQ
4xk2KFAk6S1M2sWnxefBZudUAqrgSKFuu23uen5633FTWdYqae9S5TXtvzSjjHTE+K/YNLY1RTRK
kDR5ZGL86RQDs6M8Xku2G4/Te4EJTD/Ir7ES30IrXVrKj44fhQWQh3MSHndKUVcioLd68RC23lNr
Q7xxWj1b6kGbLmrch69/vIuR9/OQsxPbaxKiNVLguIkf4IXVp/d2ZCwltIwM3DQnyTkoTvHTybMv
3egctLS8lchdSsBNOn4UDSlYafMKcmpFBhLQgQSet3ibcm/fGM1TXmxkRx0XXeD8BG69vj5pMad5
CIDpKCIihcozeYUEZFrRRMKkZNqUSr1GS3lpZdF+6u3t/zCSKhRBwQ0rZ5l+MHIu21FC/5Gu4dit
sdaonWe5uaWPeOn6ot4nKDLMB1bO6QbFl8tRe8v3D8jyWEuoY/3aQoJHGIEZN4775aGo4sD3pZI5
T8lMZDQBIMeSa0ZZeKAObN9ZVZrs+0yX/5ehCJdwbcHwEchOZzVFDWCcErMbE3vMI14Y0VbT4vCg
hLh+Xf9Ql17VQM7A/Iq3Ev2u06GqAPUYW0olN4Z3iYtM7EhrrDdRSsNdaR/jfoQwTWK8gSWZEGyJ
pxvjX1pVjgCdKdrfgrJ9Oj7yu2MtHOIPMupjm6oIR/EwN3amJ98iO17a/Z+GskQd/9MF2OkjNuWt
5x+GqDvIpFhaavyWlA7jhpsAE/5R84PGRqFMoan0hs7imd/UZlEpPv7W+LrW1qPSS1s5Nu+kwNxd
/4CX7jrasoC2qHeLWHI6q9b3VKkqJP9g9x5+0Yb/ozBvYdgurZwDXMYS/CnrrMFsW1IXTJrhH9TE
l/bDVFeb2FCrY2LXv+pMzm/siYuxmeIlBRAwSgIScDqnYejL0sstNoUeKNu8bH7XNmWbNEDzAr50
tcHHVUgver/iVm53Uxh3qAQaaB1cX9tLIZpvyO3HtOl+W6e/I26xi6iNKDh0SvswYkWGNOR7WTQ/
impaV5X5io7D/1AicUwgiR9EOdBap0MOmJHqqR74h1SL4O2AiDyqJsadQWLc2qTnR1/kxyZdP+I0
9LzZUOCv1L5qpejQ9ObdlMvLPMu+x9N4h0foKtTl72Gr9Bi83IJ6XFxVoihlDMglZ7y3ThsG1bO5
G5QgO8QWPdqxH746vGnzKv2jav1rTe72z58SsLNiQgnQUXY+/5Sd2VtNMvoH4so3O7CnhdHVd7E1
fUHreTll48ZsrRtH8zy2nY4pFuJTwMFjB8durfEPeTJky14O1V2TTsHSow+7vr5Tz6MAQ4HqR9+R
6jMqmadDxZhDhmFOGG2Hkg5fWGXPUQNr8X8YBaNNxuARAcjzdJS+BzNbIut1UKYu3SgN/qpapPc3
5nJhX9IrVCjcUaEhYItl/bRsoRm1ZiFlnqtRn1wM9rhvQh8t/n6dqv4vP5H+lr63BSp1uD67S5+L
TB68GWOjxjAbV2pyO5OLwHODGnP6pq20nVfYwPTlzP7nC16Qh4EeixoeNPBZ0EYPsMmSMvfc0cYn
3e7Kb01p2/dUM6r9v08K9gVXqwXmiVfY6WKmilOR0nSeKzmQTM2iRxqyBv1d4lVzfaRLW5BnNoVC
irsAK2cjNYEEiiwvJDcxQwRfJVXaTdnNlRMh9/RmBb5CzVo86iEazOejTEnc0U3hHWSjzBWo2yIp
9jiuD4tg0LZqVN3CRV/aFXwjZAk4Wuj5zPa8ZQXGkBvUrFuFLr0YUfGQWgyy7Pf19fu4qT9NjSYn
5Fj6VKK5C1Z4/iBQvKqtUHJtXggUC67WhZk+9dFjNhgrxX/VQn2pINqWt1hOvdvKaxfcIljMy6P/
/QKBChR6WtB2Zp+wymJWYsDRMG/VYzv4hyks94OarcfU2JphvfSdch1mEq6/+U9vmu4lHJaaJsZz
CO/4OtnlmbQ0lOpGHXqWfvz3s+iHkAyQIFLCON3DdHQjK7f5WeGERVmo5skCX6I1rZv7JL+Ve8+2
sRiMzjpxhwc9leL598557dJaqqqXLGtpPHey8YWK8S0k9uwO/G8URFzpwBBt2FqnU7KqQO+sWK1e
1Cof6TuZ4/ScKGq0NYVXWOCN+b6TFWXjJwA5ru+zS0PDROAVKErgwAVnQ3uemvd+Vb9Efd1sEry7
aZKj1IsRhvc97DKf3po1LtTSG40bIWJ2lpg1VgNkxCLZ/yA2ng6tJ7ndAlBOXhQDf7JS8aMdlOF4
Z6Xqrb18vmcYih44Ii4kxqRvp0OlVJ1aCIXJi6psJ4S4kZPcZVBIyjY8Xl/PWUQSk2IEvFO5EIGf
fWg0frquxqIufL8ek5esmLZDoe4S88dUy5haOQsgIzfi+fnXE6MRzNk1LOM8P8SE0Qhls05efCtd
jpZ5zIfGtZwKgWzcHfwOo3hJvbFjzmeIaDPvWfYMtduz/vmUW0GtF5J3HBPnoA9gxiv5qU0aTNAa
Li2EbK+v6Dz/Z0lPBxRn9NOSNrEUaZIaSEdugXbT5R3iy5PULnSk76UgB84gr9oofKNRPC0GVDI2
mBvqq+u/4nwH8SjllhaYLvCm85RKL4ZGkngZHFWEaCwt+In4ZNtggigUSa8PdX4uhCgC0Ybcg6g7
h23o05B0RtB7R+CS74E2LniR/IlRer8+zLyIKNb1450NuYyyHvHjdF2J2L1jYn13lNBRrvUvnPA1
hbYHfwg3Gi+8hYLUj60FCyTlrg89y+n+38ggh6B8EHUs8eefvqiZKMVQiC1kosPrh3s7RdLZDvYB
5m6l87MLoodACv+tevnfoGhfCkYTV+u8eolCAI9Z8pIj+Q8i7W27c9T4YIXdrbh2NjtUs/h0kHjp
2VF2nt2bRVqaJroK5rG03kIH/02jRAWi4cmaCxSITKVIrpNFUXe3ahpnO4eRgZyRktN/Fk+q03Xt
CwxkkHM2j1pZH/FD1F8UvxoRzm2KG5fw+eYBVgR7mBI+EBpAm7PNYxV9Z0x9qx0VQSTF9IDPqMPj
kcd7wkGhGH/GDAeAorwRDc4iHgV2MDWkYEBMVJK/0ykafS1XkpVpxzIpvqLGvlKr2MWC/VuZ6V/H
LH0r+un9+m6dE5dpyUGdNQm0SEyAz55HWd+SeG51fn4w4h9moy+6BLUau9qCMrlHBpdu/0IvwmUT
t0ISVzaTJbKMffVejLe0PebpiPglvNEBUQJihak8m32nBZghFGF+ULVoFWDb7FXGy43Zii/3OfH8
GAMYs23RyRDucqcrjLlEqKSJnR387it6wQhLhxGuX8mRiAdVdRvw3+zp4Bu3+jRznNjHOlN1pE0j
/OLO9lSc5EZqFaxzaSBDv0Gf0sCHVsEXOHuccOfFOHlnoKysRv1CiDJfn/iFtSWyc62JK5z29Wxt
HTNJTbXxq0Pnxds21A91Ub5eH4Ji1RwfLCYpMgOo34yknpVYe3NKohFhc+SX/RX982XXYWDtxWvH
8h/wzt7H6bhJKW0hB3RfoQ6qKvnKKPrf1aQ/G/n4HlYphuvxLnF+5/ylxUvUjKoVLpRPQVr/NdRi
W4TeJm2iVyyX97WaPQNwWimFl2E0UT0oaejWpabjWTq4ulT8ceLyGDeohOLvEVf93stCnFbzhzBt
19qYrT9+UFli96zj/9u+TWiPjhlkddMxjxz4L35tLp0sWbN6uzFSofHHyPJhvH4HZe67XxW/c+BZ
moFCZZC9xhPgZEtDRBly2aPcJdbWrCqK9H0JGDndDvr4UsvOpgvsb1HsfUW8Bo+ZaYMi/Cqt9X02
NmsbFCPyOuu48HZ1IeOKnh+rKHnH5n1tBEGylNTsMe/6H51avSVKsFc5lLwNnwML1ZZUWcPy2XNL
PIVkFFOGRXWQ5M9WnH7Xw9CNYGN2qW4tQr14ChNcMpTYd8ne7x15eIFr/SXDzK9SW3/B//1Zy61j
aDl33aRvdXRfzL5608wAPEhodKyk6CPZzzKFSqNwnhI8lheWPqwNk/6Hnk7fG5QeG+zsLQ3nAWCE
D/zJAJzWeoJt/eJzGRpZt/NNbV+Y/ddeoScGzWWR6RX+F83On7ofkU2XaFJse1tHylJFms/Wxqdh
6tYokr/G0agtQr6wD4pAHtJNH1brqYXrPThvsWL0q3rqDrVjLgMnOKie8U0OlDvVzNeVgqUDajJS
52162d8a+fA2Nfl9mAiTHISxDIx6oRxusrq9t+Pxd11IGzWJ0Udv91XUPnKH3Otp7Q4ZHqlyuKmy
ah0h3R2j3W4QXZSiWIuPJpnJg+9Z98ji3rOx9UZdW/kgTJ/HF5gq3rLtrXsbX9jBaLZ5rmJLH2A2
bLevodV8zxLl0cJRwrKwfbGdCi96HB7SQNv0dvjcj+2vUS9+11TDTQs5dE/9NpTpXyWLd0Fv/Z5a
+3nsMDUZnGxPswXh4SbcdyoSK+A1jcBa1ZH3xTEGN67MtaINX9uq+YKF4jKZsF82ArZCKWyit1Vf
7PO82Vi1/a1kOfOG1m/XV1/j1lsPoYeIetYu2wLrepoc+FSozx3oaQl1JqkyUUwy/RW1mx2689+x
qrRwc9CLjRnZ0VK3Cfq6ve6U9CEvzS+pPj11YXQYBTyvQKfUTLpVb0X92ivLxlhIaDS+5FFcwNYP
dlru/CCc+7m5aODBQGAdoxcLHYNHIe6pjoErjXK3k0FtwkFP74BObtKk/Y4ZzqOYZJWa2N1hB8+f
UYRQ4cBqTrQIpvdeGmgBmMVCGhN/4av5JiifSnr4VsIPtrx1EmMZjUJ/HtiraABUkEAnx/U2ILHU
vH4vFD2HwloT6gN/XCKPfq8ZB6gN/MjfhY0XT/FnRHClQcSvsmqG8B7L5CfSS1svftKkdAHd7Yn/
KGKpxjEHEr6WemylhxLZEH1ZIDYifqyPMSbAm4VhvsKl3mD7sm/YrWJHNKZ/bzjfhcy8aUW/mGHu
6R/7B+17TVW3/BSZqCfhroNymRDUF9KvhVT8GqXxoUHjAvjd2mqiL3IGEc5CYhjKC4Zd4WNpxuvU
tI6xhi25V2ySWt8E3jepVb5VmDAo6W4so12cj4c4QnTORxSl3XkMFOU4exXDRq1+Ay19nMbfE4rO
tlGseg2Bo75bKHwGdJzFqiJ8LyX7DHn+To4Wljdhy+Jhp4RBWDeg6VC5naSsculvAExQLCdzjIVA
eV3i9gznnvPitzkP4p2Ja4Dd4dAqLAF59PORxSmFA7uVMxRXqQZYmv+1yZrH1PTuhTVAA3dMUdA/
DMg1DXohwWZgjMr/q3Q+7wfmWgoejPNb/CXng4wJMU/FR8Yf+RcRyIyrhWR1xzyLtiGXEJ4qIpkS
P1euPxwL+jjbGGa/x6NC4X/xBkpiXrrJVB/mcvwSoe2IgnfC39O81XKzRmX3w68AIMHRt7xlo1tg
dl97NKB964jH6Y5FE18Vxysxb0mCuTCaa1aGzHPZDPUKjNzBkLwnEcMhyW0qZ1rxN3ETr/1AwgaB
9Gi0IvDryrZolK1Yo1oyxQZWcKHW6j+p6S81yD+JKq9MLrI6OTb8wwysPbzkl9CLl7j2TQ0VefaM
ZI9HP3tB82shpiNMG0bLaRcZFivc7SurrF5xO1r507sUFkSHWP+FzeawqONhVdc9QMZyr0cx6i4v
HANh1aDGEw6F71EAiX7U7ovBus/jY4x0+JRiUi8lSx/RdbUpfnEoV5QT2oW4zptKWWi9+mCW5ZtJ
BBSn02qrhRzbdxVnM05SrHD5G1EnnzC74dZKUB5LJOkOdMPCYO/kg4HFWr4KABQbUb/5OJsicEiv
/KCPCM+UxbXUkgG12KGLsCKLC0HdVUSFVvmqxulCrKT+fzSdx3LbzBKFnwhVyGHLTEVLsiX736Ac
kXMi8fT3O7TvxrICgZmeDqfDdIP62Eyj2SbT/LmznZ3TMsieGOw1f0kQVs5dkjw47mlugkNwSe/F
rTk8jh24b+PLpgMolDVq91J9NmgiXU3W0aIAzIrHraN9dAfapZ7zJn8p5vKmLOtk2i0MWpMABGuu
lZl0xOSC6WuU/lyuTHWq+y0/lXRbwbRN13TX0iwWThy8SgOztl1vHyGPdN6YTEc3NA4WB2sZyU9W
cqB9e7TMe2YGhIiA1mIwh8tiPSIJvQl/jgOtmdCeVfSrouVzEZZnbk8EfnjW4/1Ld4oayn75a83H
tawEmJ7f2awmTjy6VRGjKNufFtQg2rATR/rxsrey/jvvJpbsI1T6q/rqPzhMvs7TI5c1aQXZ+vdW
Gb6w+LHrz4yhpx/B96trHZPpxRUHr6u58fNi6xXtxpzcbcJwwHEOnkc/Aq6tGz+ssaWPdEKkowTm
sVpoimfglFZMPl8oq7GfERVuxmyzqyWVtI5X+p30h5Wiis1ap+dr5ZydrPgLcbXVfgi+ztaXrvZ3
1AY/0ODe6swjWajny5r8YHiO1lNar2JQ5poOS7vPx49M0xl5exuUnxhLSIerYOPMLR2lnK03Dvci
DoK+7UhTVBylyOFb+WPv0nGfGyjGNNHMwb3xtoR2aLChFybS1/5nyGN0yXlN88PVnhmWFWXPaTOd
uEv8memBB7dJ94nJTdc+szZZ3vw21w8UCySvdiRHmD9Qbdzwu8QjwwKIbjCUhVPpo4Xd1dtI7QQe
8CZhOgtNrxmiscUfU4idluBOtXzRfrwR4OLUf/SXbXj941np/dQ4m6Kvvk5T99DV3amjr2lelMfL
tbrPsesewwKTKXrsome8vueUqnjaUN17TvzJC2g7c6VFp526H/U6W7tyiB+v0XTZxTRyTMboD1Mo
DPRi8rVtlg/ZcWNcPriqAGc07pvkKIu70+oQIaNH0FsLUQGrBzMvaGOTL09XeGIuxicGL9+bQXC0
cGoNP9hPQ3Ny+infYeAqjDNN/MLkqTeq58mgY0ZGtHhu1u2gKEA8fc8i7px3A6ME7C59iqLleYzy
96WcPzWRs6eJ7J3eHlb5nnvop6XNnrxh3Tf4KU6UAkgcRlVe5moPsE+3Ycycx/yS/Ip94ykwr69d
mt6O01yBFVaPOV5OIplsjz9NP9KL9y1prndLywenKPlcR9fnkV6fXoDLxPhFdNB0mrxuwRpRadKn
AdMAh8+0G3uBBV/rPjiP5vplWLp5T69CqnyckxRdiFagePoQOwXhzfI+aakYneOPJYiP3JP4Ncbu
kdrRYBuXOEZrtW4W8/otneM9ZuI0RAlX79vr/bWrn81kPLtTeqyH6iSJaOLgQMrxLVzaH0tQ3U3I
a9WmT3HcHa3BeclzrJWTfh3QV0uZHxZK/3WEB8MJzoUd/Vya+DnB2bxm6SvlC+ckc46DG/9XLKSA
Iqu47wqk32wZhAdLAYMYNdOVz/Yyv5FA+10m1UvjWEfGczQsvd9aafk2551wKnBgnN+tNmw33AV8
quiqInVZGe63Jnff/KSjGUTxdKMO8zjVa8UpjHfDm+/t1TG2ZuzQZTQ/1G7ztWi8PQWNxzFwj96Q
Lcww8h8Y9/gQsdHVofXSuj6ZvcecjHgTmd2bbFUdRqSUu3vCW7vIyHduOr7mLla+t67PeNsJ/VmS
b2Kl8mruU1jlklCtW+X3l/qF9jKbiemAbtYeVrTtQAioo48vdw63YRPuJQNu8V/nVVtB3JkDaf3r
W7K+oFoZ/GGn1o5G49X0s6MlMtLNHSYpCYZH7fwrJSCLt5fCccCzzvU4rS6fLw+tcRsTlowfDHM7
9LP10OBEM02jN+KNNbpA08NSDBtm0aHmk9typCjBUiZBXr++56HSwzK9XBBDlciW0A3x6HklAwjC
77ljHQJO1pz9x7gy7smnPEVTcMyXy34EQZkpBeNhsol9LkQFxg166W+ueIAZvdmYqKhwjowjYbQI
hopNUC73Z7cp2nmGq6fVOpNyP0bGdDK7aIuO2egIRSUveJdSNsb8SV+LMTtFdOJngXp4wUmwg5gh
LrhPcfrTuuDj0864ZSoP5UGbmL6RHaPd68N1zb9K1wpVykqXr2byLn4wmvyN7eMeCNB0yeXRINjC
jjgFl1iDINFqG4wesI8SOX6scRABE2r66Jm3i6CMMbatdid93Cf2TsDNc+ftlOiy5dnDabDGd/J7
P8KZoaBYHaitqSzeZdj6iG2VfWFRSVffy55WF58aPJiC6W/Ah9X+xktvkAtiM7SGdsJF+pU5cXcA
W8OZ92b/q10+59WwJT+F9x6SHe62LSeOEXSjb7K8Hd+JAOxVRI7d5WbunCS7M/r/UvePeLSN/xsG
ZoPlxDnKHht1cor/zJ7JiNfvN2g/ijo0CNsytq0mDnoZ2iOLi1aadJavE6yk7sbcEr75hBWN62z0
h8CHCcrD2RLC88viQD5lc8EnZAesaLViKknex3h9YHQgLPwqMbE4QbJ3W9FvLayDgoBmGR0VqQoC
3PH2TDNp3gBNuUnbvkoy88Q8wvb91b8rDaYkupcXushM+ch94OxsjPMucRnqMRGyYgZyWDMN0Tww
Ey0b52OGEbaNY17i19ISvNY5QDbBZokaMwCkIsvQPYy5sdPOuGfzuMTJ3hLfxvf6Sw5Sckqrn8OF
NJUWP0OXa+ZvqtjA9s4bXscW4Z1+LbYEDXdM5b0DDLgAKumkuX5gXg974t8BX9CBCww7PId+/qyZ
Z2Vhb42JEWyP0M4HoErmY2tkTOOyclkw3oGvYPq2YWQLc9Kkd+TbFT4qynjv4nB/LXJQCZfTnGcE
Sswhn2uYyr2ThCc9i7YDm7n/0c3pUUJjs0N5kAPfQ72bq5gHJ9FIyl7fR5dup63n61viTo9XxznN
GW/EKwBg6yGSSSlbWEava2tSzEMrCEitH+NxcWnCZJuNH0IpYM29WI3THFPztHjePTpSj/AWc6vx
f1zy34zZu20z+nJNH0twsXxh/DwCyl98bznq3DUHD6kSf/fsDxf+kK0MCpsud86Sf4rrd/yfR9A4
yWhCWzJac7bFwB9YJnfdT3rVjZe8++vs7q5V+ujgp6Yx7RVQNsb40o/pjvbThxuO9189sgU5eLFF
mVfGj4neecQsGL80YJEESldpTajfFIyzK6edVr34TIrmd5Tibvts+S5lw9LjItoWkXXM44eVsLCO
38Gtukbly0yBXI2HEwLMkGESMEBrfDVEkpeX2fUA/0gm+JJzRtIrtOW7t8Ef0pD6K52yvkpEu5b5
ftHZpuWs1dY6JNmx0rxsBGpMpm44UaM1+X57gPkAozA7u5tIQfdJvEUPSas1+Ge1Q4NM/wOmlpsT
TdEWbTk31hNPdUzuQ2O++AlV1kyjzTcz13CXFG0hnee/w3etURwZPYOWFuHYAW/D695IxFwCfn5Q
cefxe7K8IgN0sE2DUkLjY8PQnS6ICm8YMSBStr0k6E2sivSgUb+H5lfTGJ4mdzorjMCqJYO+OZxJ
Pyg8YlNio+enjndqwwK8jvPEOCCP2cisn9egfpjPvNOaUP3D7wLXAyrq4GmgKO0odpfJkgKZWmef
N99bTrtrwdrE5bGJrNsh0cHHIKkR9c8ZEZ0Uj0hGBS60u2Qr/a8nZWMKAYOv0jO40XzAJlpQWMF2
isr727uKbGcGX1mLU12PPgSnc8IdKRUnmB9lpZlFva8ur3yUF/MKvQnBc+eRiZyMRwc4ar3iW/Q0
MQ3uO5cHBWq6DM8Fb4UfDeg7B68Y9dWa9l5Of2n8GFOUwPhh5vZbi36Xsb/UTJrEiBeFf4rK4D4O
51M2/Jn8Ea8jfpsNZkFjzPvFBHaPmzDgMmX7JWXsi4Xj1FvjWWdipMG2C1bi9s6W2fCnbHmTyEjD
EZC52v0JVSqVs7jLMXOjrQNioSaMc1mbZh+TwjZMY5OTTKIz3z7DO7z6iWBR70wPDgpGgizc2NKW
s0rHh7AihjlNT40xt5umMp5s5h1pmohL/iVnM43bfhqZ4nZJ0mrTmt5NskQ4jmWK8m+SN/2eyqnd
laYvHr3UkBXLWp8VlzN8eNM5rIXJaPIDx9OZ2Z69sKTBhVQrsREOJhn+64lEecNvJEzE90dikAPq
7vrc1uWDzYh26dLxY0287TykD4J8VZwcnStj0+mAz7WWI3dpGUndnO1UQ9AoDK+rbRbbjNwdb5aQ
44dSnbVumMvA3MnTEn61CWhHGbfqCWS18/3AqDy/YjvlzwYL5jjmXX15herCyESctxhFjQeVppBp
M9LwXqxp9usp5PJzO40bbSoAJUmzGd666bB6Obr6JvzWeL+gx+z4q8xH6RZnSR8BursC1Jqaxa4j
qsdKxVU6/Or6Rtn4Zo79swGLlGCMC3N1nTDdeOAvu4/uEhcIyIsBhoinmHRcnD2z/kx6WvpDvaO0
ajdAXyBj2waHdoY/nD+hhKa43onymVu8oFuI5fn2XQ3tIvpJyY72/ve/mhwQV75qC7Kqgu2yWQwZ
QVtcdaJCOPVEZ82sPqJiuqbZWqwR5cGACARfOr/KAWS0Fe6v3P4Lv3IXaFu4IR2aH3ov2PGqauKN
BqMr+nCnPWg4iETzkvVnnnRdlkfiChd3ejHNSXgN88482Jvx7q1mkwUeF97znWeXW/gtUGQGRvHX
9rMzNA/c09ybVXs2x/cB3Nqg54rEJ7mIUQALRUwegXdbwgcRA0FiSGA6eDZs9kZ640ds1F9WOr1e
vPQgtW5AWJYQdd09eMwglg2rOMWwHS7LUc8BjfITm+m+nFNMzCkqf8pDQum3hJAE+65tdqj9aidI
YZHTwOYeBcfK4LIP8R2k4tmLIvcEpWmn9oo2onRpr02ODDs3llNdjPuGwKeCljNh8/RrUjJMKx0e
FXEW6Vkl55enX2tAksBpjecDsma/QJ1d7l6kaLHbNXyHdDJ24VGIz4SbxIo4XXAPwJ9/8fKPmMHV
N/YeM2V6/wcfoBKgWv6Yo3UaQ6QYFoevhUfkYpVx/HaD4QnXvIZwgw9YVNXRzUNmoaxQmWAjxXkg
ejMfbx7RTcVgxGNv2U847yxODDdeL4r9nYQWJGfXZGRuuHE9aAgI0AF6KwAtUBCO6WuASBZWdHAJ
Pbv+u+c/Uku7E8cIs4Pr0g6N6zXbhi12CUmD6aJCL8KeEq7VfQFvVTkHY/3gECGCsCDiKHQlTAuC
taGruhOhignJN5nAH9Rx7ccOcKcId1wSNGS41YQP/UPbXxlD35bVJo+uh5ldaVFCXCZzsBUXNQpA
s0sie/reru22zwGckIkXSvx7IPLgUFYEkWVOFXPNrXeEDpWWgePmojli+uR4sZGbtw88GbP6Xny2
lsHeHY0tPpV2YbZ0pUDEFCO+Tt6xAP9gLtEeY+ee8phlxHhXuPN6H9IndhmSP/0U3lu5+yAnQrYL
f4aG70f4ycG7H25wKVFeAywqTxn+lSPpt9lLko7Mj+42U/buVs5THQXAz3QbXVdhAaFQnolwz+m8
l8qA5QAg+UKUjOPHQtiGuzUX9/FitCcGGO1k9CZanrB/K7YU0kUz/Tc7FM7CQor/+tMumT/7pb1B
xUUMpeaQObFh8h9809g12Rex6w0MmOEeuhvXlxxzUsxUBzTp58GhoxGZ73BgmA3LsvBgOqFrEGKC
0vZi41gbf+QNapfOWDI2JXgSnBB8Lal2WN3lMF+CPeV9tLempzruoEddjfdCroBVGWu/a8gpGV17
F5CMECKHj1oBHRjJCnLlVYq0eGzab5XT3HnevMnj6MgUsL2/AplbevFic/grFQKIVs1sE2zHy6LP
Wm/QQaa0FAOBxDKydeLtJ8c6AyDL9qNs/vjXaNuguFfCP1JHCJ2Hu+U65f0KmxRzQpLvur95BeAK
s+p2EhyETj8O1u6s06bp4Z5IRIuTYLgwAKlEyQdB6HUy9v3iwORT+GBW9XPpkrUFJlwoJrj43oPo
1Ro/pVWMmvBISTzWHH5xPFdynIqCoWnky/MlFLsY75hnOAITjvRZvXeS80nLxVsCNFlI8wT29sLJ
TYye9Vca5rPh2kiOE2Er4CzIleWm7h9xt1aON2fikzo+g+qH36afb+uBeCGmjCvAe3kE/1jXIdwI
a1UjgRnc0vGg3wsGYYPjkQvSwsohxkhBbp4Kc9bXNxpx/As/Zdb7mD8PF0KNJ7kl/B4Tx4L4zzQH
2yuzMJP5gveR7rvmkxQiv6F1OrUfI815i63kKF6cg4DdLYpkvVIDuWMpArvEUewMDzVoTkLh5lTs
Cw9AnD/f5nvelnzNvTMSy3M78gayEzLjCIa+1WNlkJBsfhII6+NFyWHnI0LqLBzDpLgWr2yGN944
p8WmzxcYm8C+skPTZrTy41S+ctUEZ2J+5bMj9S8MUNJrNXYMXPtv821R33v2uA0QSSNhc0RAASkV
ma6lP2E0uM17Py7YD9+gMOMzp84CUHXYNf5V0IRnIk6crEwmKnwquLjN/3UIYhroYwH5BG2LCV0N
4XG7dIhoepoeu7XPbWRC+XhhIjnG7BaTYT8Tco9AAlz0eH5XBWTDo7PgmenLPxbaQRP3gEOMguB3
GvXbtXlm6fjdPqmY6buH5gNdgIUhkJwMZaRZQ0jP42y578ARcHZCTUqHog+6zwU0ioJ8m7cfCslM
3yc3enboYDzXX8miTzeOgfulNfleKYqbD4V7BfQC2d8JOLiIGQzpzt8q6gIUx1iTJxYBUdp6OCbN
x4gdK14rn5xc81N3MRa0lAgUsHn4kmCQvsxrrOMSjBbwdJKHJHG3oTXvxBrsCbYQV9rB5YSWvb3X
/sxdrVO7pFynPWROdJqAs9L5l8mmKJeWYU14XInRVv20F4BL+B20Hu34gfCI8pqyZqGCFblxYh8y
fGgyqfroWj6ydmEK4ixmua9LggYTXc+uL10U7NborYMlUWayUTjhFzgZ5STTzCdYUeykxySruRBI
t9Gj+FH8yynTBwhgkaz/hSh2wRMFNNPpRV6yvTxKYKQZFO5An3SRuQkS5j+byljBdLLj10UEMdfL
EaItfoDuM27uA0iCP5FBkcw1c7etlz/cdtvNSwycSVjDQbYiIe6iMbwKaTQcmzG9oF17AnT0zBCK
RhL5Ak0QAaQLzrN4oAjEdzoXeJjf8vN/DCduV+KUb+HKAIFzrUHwj793b869nFIhpDJwH6SfOUfW
6vrtbsx+/H2QlsODlcjjvZ5RiCkE5ADXWpxYwI2dAzOvqdA4XhgyoRS7H7wvVJFNxWuHs5BTMADn
ct3mJKExyea3hCjgYmSF90xpuiUk4jv+w18RZxUR0M+MXoaUgkHzZLr1MSJvmVN8vJJG/YfhHVp5
+wV4ZXznNsheXKyQm5iWZcqIFE+UDCJPV4uRC1SStHAKdJVAQiwhAZEOoijQhTIXLpOVATITCUEs
5VStWCWeB7REw3WUJ1jYP7uulUIXuCLcKC7HTOgUb8qGuNtsf4YTeaZ0KrtMqW+br3f5JWNmKLlm
g06N7W9cBJ7itfj0sFFXWZt/OowUztPsfzik5vCLCZHAir8LBqE1Cen/+sASWagwF6Wvx75BXSI/
axXvud6zl3bmwOQaxoQO8uR6J/99zO/BOUciUchDR/ZMEsjuZ+7q/QvSZPYkJz7BfreUsgDDIKAv
LT7b4U62U3J5syvC/XpqTzbBiBxShv7wDarLuShBdKn13uGwrigMBQQQOsU2fWjPjvxp3OmQ09A8
KqUg31wqKBo5U2wb5VhYWP+LtJpORWYQIECXy91MYZEGRVfxdOB1CXmqciXghAfH5NmHlUsTKfjY
POicgviz2T42uCeYN8zjRu4htgYl7qI92CrAk3/RQ6b1w4wJklGuS3xLeB5n1aY2Q9qNy2pbvB/e
BymSiLNMw70djZ9c2zhTr8RPURB6FtynMhmjepO55mnwgBxGgQsWlFfLlrFQQOnpVNkZ7VtfxAFh
9cAXlF0MzGY90o/xhJMBkQnEKdsN3AYvI76Qn7IFkZ0/5FOcSGS3B0UH9Khm2Mv46yMRGSxET9Ek
hTrBIbqwW3IMf3WXgN0tLm6IDS/lJwnJDYTWGa2SO3JW143gJsBuIyaD53oK2YgiBOi0v9zLFuHG
mzqCCMhT7Dyv1+GoghU5oWze95E9iCqTNV7OdUKs3043LE1sBwhsu3OZHgdamsrxka7U7xV67kf/
nsVynNJA67RprXxrmePWK3250VJ86BF2cS99Hlv11i+aZ7eLz0o9gxPYmXQBgFLByADzopxO3ABi
zCf070RCAIKj/GtiBVomVoagm6JcsEnzD4WzzYBJBsIE3d9kEXKEq8SyUA01dYO8xaxdqhNu6osv
etaCZlH90MUfH3iEWJMvS/0Ac3Pci/VFXsj0nQ0CRRVqFLP+M/F/Ny7vUfjEBer4xXJS5Jl9oXf4
kCgMD6200tDf/WUHz8GklPbh5v8vxU6WBi7RgoHzBOJEYVkIqiWQqpb6jcz8KZ9OwQX5aHIHL8R0
2ZNCYNieS1rpwHHSSA53GdVA04kD1BO8B8n85NPnonylVKXO1v2AedBuWBBkVm1M/phycZsHsivB
gDp1d2xcKBS5kVdAkIGjZJX/aKdcimJHrW/e1/lXeSzRSgkzEi81K/QoyMGnWQIf419ep5gNW+TA
t9JVgEC+kAJjEtROFiTlTUK/qnx8Z+TWTXBYEzbIY2DuzWm6vKK8eZb0+zX4nPeMkR3f4X70BB/U
uWBsW29r0U8nyamw9N9DMsiNkuHXzeg9mlSFRGgpyTyNwI65VUpWFRkjCnJFEOghfxMICIOKSGw6
xmbvYUZGImmPU2RJMws2wgv8CWHiwhIU/OcjyHIHiBU70WFK7m5pORQ7XPd39ZJJvZ8VK37ACMKM
1lR/XRC32RrgHHduT9TJ3CJ1sopAP+yYzSWf5hcKTeT0H9kr/5H0cL/yDg0U+/HW77+Tf2a6ithG
B4YEIAjE3U8uXfHJSdyKfIhd8XEJfgqZBtnL+dWbCMRhnEOFpoBguQqVEKpltTeVmx+4z3E/2Q6a
9+gM3bMqrsxs/XRLZwTjcz2am5oavcSZP2TCxilTFdFfBallyrJIoHDkyDuqyOhaNCcsv9SNglEQ
wSWorCwYDKkIEj19NuDjm1YdF0pWvX1MfI/PjBOznfHZSUPwsHz0DtTEoBV/y3sugnaTtR8Crsi0
vPXp4rwDsaMyv+MtEAYFxb8mvjTx2GS8fEZqfDQJakBiIyYhHLqNcvAcqLp4mq7PkFtHgUAjPML8
WjBImLAxGkvAFkHhjzhnfoM6Vkars8/Ccrxsts1nFx3Af5UAiNgf/03My1nw3QkvwNj5SX4Su1dI
TViX9UjNS+2h1sCIQmtwA/9zvGHnAB8hQZSnD1NM+SE9H+BR3m565ZGL84+NndxdqAaT1lOAgTfe
cmve/V+bRSMumdCOYNccEd3D0Cmw3+fNgXzLOo/nGsOkOGRageIwChFlpetxjem9mwxHBgpuuOxy
FraQ+Ct+LDhlg5GANXvJE0dBjFanrIis90LNCV4XBEdL59NZXND0zgGOdLsSDeQdtAR+SWINh8ho
yFalM8nuZ8UGPLDw2hMyIjsEf9XMdxgYIkVzD2u8BVf+70A603LHBKqbOHNu6ESIKfMv/14iD7WE
HP+J7zwFrx15BvhNMsvfhiirGEiCN945Idfiq5vBpuxYBzvRKTcK88egpAV7w2hFAhZjMG56VA3e
3Y35Mq4CT18Wp79Paq6PTz/XPN7xWt4hLpMHQ4ABWZPjK7ftH6wNKfqgqdxeYLhs5ue1LR6m2vvd
u9evnU3FyqW8G3znKA8BCoolI4aw2OioorcOChd5VBz41EsqmeIS7k+DX3IOpKhgDzu20AvDk+qJ
9OnwavyOc/NeMo/rGq4ZhTZfBnIDjZneQMdwPS4EH+KTwqM3BH2Qo6NtsiEOU9pEsNpn7HXOED/2
xvHQteuWoh3bc5WRh0iXZ2QlIK/ber+lcTwig7JpFuFn1wECMBsoCj/je+p4SJAosFEYP/iOXMaA
djf8UciOI03N9KmxuUzT/8jNeeOaVEZT2MbiBQoQw4CSCzx7zpIPSDmLoOg4LNwVu6UQu0Jwt4eR
QUasZbkTbs+wlD10Qlz0kVsw0zoL6fDHPBhThgcjpd450y8JgT6I6UqB6oI7Mjr8aZP/qqmLQ5BZ
Lgr0jflLKCOtH7Mtobw5SHz9q9fFj5hl/rgYc2rN5Hx+N9b1DMUdfB3H3hdUhQRELG4vR5ER98pB
E7I31G3HLbHmG4GlXP56uuxDS+qWz8qAg7PhSWkntt072wnMnGQ/+ZnCmXa33KmSQzFMNIRMMxVI
AGT0A3zCwjJeproIOQhK9MsVh4MVNOW8LdD8Tc+Y7m4aom3kj3syLxfffR+vFKM5Px2qNMSQRmEf
MFdL/Ib5JveFGr9Vs4kWGAN5QtI1Q7dbyLopvCcWUXShC8rTQCRLUuKTRrUoYW8j/L2f07VXUA9I
fbG+UORmIm483YhuHhWzzzamuyqsJlUPfVwvf1ChEAu/6XOOmp/yBO4PcCvnFvdD8cumXDouNXAL
AgoqDXkxFpqWEUkPfytSJ66QL0Eon6cX5i0vUBevTZNQPPeTDSj1wbP5w2ysz3iZvEVARq8mPy2v
UDlJaG6PwQMycrE/aDZJPuyrEJsC7YqgXMdPOk6z28rT5NKktRwND+w0c+GMm27tnTA6TzGDs9kz
ACRw6HgEIufdLaVKzjirpCmFxRV3lX6MyIrpnEU8ceRf/MjRdNXdvwSW+F8eB59UeIouE/JHb0Tk
rpQyucqhxv2yk7yvkS8d81fqWDQj6dm2gml93HNnxthiWngUswdVZAHnJ+H85pJUU+xNpISXg+wT
AAszzaclzb0/HeLoSahgpNZHaUsgpqxmTZt7SR+SvLjHaKyPyAH8PY8UxhDTMFd/J22L0uUTPE5u
62TH/6lGa3AeM5L2BPR4b884RmHJ1TrhJxtMDJTtjedXEkv8GrytjzDz9JhjAEQJbRmpJ1kOyfmT
hgDYpXmOST5DxpZACzwjg6Swnz4AXeSMakcyjZ1J691Ah6Pawv57UNQy+Szidr0B7czTo9LYzo77
wHEr85Zf/qsyxmD+uhjRURHz6bKSnX7j9Tyn4rafMJ7MJI4SDwsIrPKFG6MbugzsQv9HU9afPJCi
Ee3con7AoKFebPhXj4An/y1Jj/n7COVs88DbS/JC3Fd0VwPVbYXe6htgsr0z/XieRY+6JJaP+lsS
4wmS8UxCtaiXgVhAxCUYFC1qRO+QnN8UjfnUUMwiyCu2whnkQgdpmnwrqMBFCOs5bK2X62V8c7gm
sLFNJF9Om+2vX4NqfOj76Cl24x80piJ3SL1iOJWfyPx/WgOLXV0NYnpcgptH/79iQHKdNn+zs/iD
+8mkphl75y6PMpyNE53d6/qVYqeDVF6eWGRIuIfZcFvPi5bjmmfnpsx5bn8o4+XNLa7PXXdlJBgx
LlUHdBfzBX/dBkh6byMubVhZW5HMdYfzsgbFZnT9XcPzq2g6tkP4owyKj64ov7bUuxlzdZdYl2+x
FX+m0V65qUrMoWMOz069nszZfJqLa7S5eKQyJ8pcqQrggkHfZFR+rN1+adCORZjuqTY6g1kVqFLO
jCMYxuoFYbL6XxdzfnCvY8ktK4bWdNkRp+DCkExOYjqUl8oEgDv7lgq1eX6PM2mu/AfMzKeZrfos
cyhnuLy8jr5FJWqIIsFpI4CE1HKF7HihEwHjT3ZycoyiNnEeUiZT4Lx5N85iZlC9MRnYupjup7lK
9zdjjQusaKLiP3mMw0boZ/1AeZgo95UB8cvIyEj7D3Mq7+QehvSmLCviyJkRvpIGW7zlJWyv3yIX
6GFStnaxd0Hdf824tdHb8xt5U53bSEIbB2fh3plfZd8J7IeL961obMKYXJkgejNPlC5cuQmJ9oFu
vdcER9kltIxSu10JNmCzBgYVkV276JDk6eck5Q4lsj1f+zvtU1nBbLG+SUKGxQA7/pEDXxFjSorv
A3faqkGV2Nh3NC/HxXD0X97Q3802adPhXjFcCvI/O1kE7OJ2KF5hwjXgxvlSrfM98qcyMQqk4IX1
peN6sxC7sIRiU9Jc3cU7NbreiayZy6wwR1qsB+U35z57rciLNsASepqW6qiwWsGDbed//Ho4B1b7
XYXJ6+wxEdks9jm3aTuQV1hRBxX4PxNVFrYcPvW18VQan9FMBYc8p+kXI/OpazMepeWUBhrz4I4S
eLnmUpR+6WycymgPzLQ4qE5jaqnIYnFVe31kqfV1Phc1Vy2IxPGtitoUM1OQXlUXbDzHuXFD4rTt
PjVyhklgeUJz3mYwQ0Q8SdYS3KMzK8ib6MqaCmXkjmKaWaly7hJAXQ8RNy9kRJbL9b7MyqexXUAx
Hsty34ru8skktqoQnmCdfNiVvKhsicGVEBQTFrKwr0yqjF+7JdorLoOylSAEVLSQlTOX9lbwAM8p
IytlRzp+JBwarfMdGwzQ7Tqa1LsfmQx5y96BiJeh+zDjZacIU7BWv2zrQmlyWf8I/XhW+Q11HXcJ
VvlfKqVxo73SgVghwLCFMOm8SJ8EQf9eLlwJn8gQHOY53uTza0txD6b20CeUfawfpCJmitBSa3z1
12WnfG08+rvYt+pNElPAcK39DHmAGWiZAC6gJrmjkEhhq2zVOF/Tzbbx3O5UWSUmvOpuLHf0IREr
GmcmRRHCEuH0VYdKD4pn2eHFzWBTInJj852azNPQp/c4enDsqS9uKRU8O9UphKPpb4I6GyVm05B8
8YPwbuKuI8SIw27vDs1nCGkWxadwnP4Y9o8p4+BoMX+g5Esx+ClGyqfoFaqvUXagOLMu8SHi04o6
3fE1DcYz+WPRgHd4VGoomDVUd4pi6x2hFX8wfOYh7OPfblftgqqtNpRWnwVYxJS0y+C6QXxaYDF6
r6rYgCepfpcv+k5vMdczX/SdKF1U0+vqXISW4E2RQ0YYBMIndPp8MXvmttWWd7y9prL31+Vz4sFJ
LBRPs4x6Lp20052bu9vJaunldTApO/ConuGRug/qDMt5iCtuHkVkGq/3Q+4eGu+OVgGKW7dj/SmL
p3PsUFeDyMbh9V6fMEzuqi/+zNXMX2h/d/SPYtV4fUyC4XbfUp8iFnTUXYS8onqOQTXsTf5Q0TKY
x2/eVXwk0tCavr9zkkGHlMY+4zQnVYXacbv7C520OY/4tX5vjtxVrQjkQArXVOl6+lgwGV6lIhTW
cFfZT9CdojQkmjJQSTr9hBP+Udy3DAWARFMHA9c+gSMEPVSdoTP1ix/XnkbfOWXXI30YvDTZMXT3
Dc1+kKLnCKgp3emuvApV8nZ4Hbo23QTe8mmhVEfOI3U6LFyx+IVMTdWsjzeXHplg1dYcvHhD+8jV
s0dlL8VB5aXdu0zGMpbsiIGxcab8ad96/ocREuRv5zPddYlL98V9PNd7JVgyaDkM5xGdTs8s2XEl
kSSF9KSS+6Pkk+xZ+JXlyPCYZNsFHbG3VeRh2+cPz78cKWLcOxfeNkT7xJue5azELeF7ws3hxaCq
rd5NfnrQIbB8OGj0vLPPXWCeTvGneBJ3kmOWJ8myUKWqelGgj+/mqRBP8zG0M1RROSLAl7QgA7eI
TagyGxw0d9WtLMuNp91AnCq08jeh9AUX9KYkzKd6+AN0R6+GXfCfINjfY8SbcQxD8UTKuVaUHHE4
yt5YvRK0dpXtR97DebNcs8mfWQzfxAWzSazXv7kEi6mKOPLniPMP1oNbUHM8c7F+WkgfJPti8OMN
o7OVYIHFCn/YDy1JFeQMguinOkOAPtQY/OZ275XGwYFcYpairRf+zdfI8nUfkQzPaK8O0Uw//onZ
YkVZf33VjUlriM5ZW122l2Ggqq/mviCFxYREPaZKkYaASs3SHCdYu8dSrD0J6jw84yv80ymel/yP
pPPqrlMHovAvYi1AgOD19Gr7uNsvLMeJ6R3Rfv395PsSJ/EpgKQpe/bs+ZjMN+6Lp4Ho54rMgVXQ
7RDA6E39PfDWsBY8WOvWNSEk8GlPMl3W6bZV4IeYJ97MGuqTqcvYrBlp2P+RC2BwSAIH7Jd6xZfD
kdGVVP18tWkvdacwaF3Wq32RFtpMQZSto2STZO8Q8dl4Y10B3y3dqbHo/dbIXE17ClWKLnuaCJj0
IVhqMiUbDmCayxtc5UzGryqT3Sko1Rm34YFwcFe6ZVOnk5o4q+ngCUL2ZL489YC22bqOYJcH0SYb
xWMd1Q84YNMa3kVu0axQkxoO5bNV21CLxgwiNQSqJPlbI04Bx2skIzSSLS2UXKzb6mQJ0RZZ1fjE
MarJdQzGAim8XuW47N9ZPpo0e4KXII1RC2ens3cHg2A0hnHIewOpXXQ99DkdMgC/wtGbGQ7WLc7l
kXV/9bBu+kiYKJz0LLKGaq0xuOiKgVMAurRDdYyc7qRkQB2uEqfIpm0jsb6jgntbQsRVxEPXy2CV
9C5AHXLmxDi+dSpH9+oDr8/xXD2XooH/lox/9GFu3QnqWJQOV33JWmqHSZ8ARhMd1WzMchboHUVk
lUU4E0vZTbLpneWKSA5tSH4w0Q8vXhq0mukHHIFaILv3pkIbPtk6s6WuYxT/SxkH/AUc6R4chnqu
KtFvKCPBjQi9U0ulyO2sTw8voRNn206MvZxUv7YmoJulma7ok95rUGvMGSKZJnjQyAvGddCGW5Os
J26ITaYlfFqG9EcpuUuafIch3jKAYj9Nxl8VVHIlMdX6HRI3uUQIsyw2NbHCRLiodF9du3uczQLd
AZqY1lYwnc1c3o+FD8HZzJ+F4R9JxSD6AFGlcXbqAV0ZlRLRSTUGP6ldX35xck6VP2U7xkHDSh9g
vTeHkfZVKYJyHRl+QOYUn8yl3BtJiKJDma4pid+iWtXrOh6eghjTU7r2jmR+n/cDXG87yoDL52uc
mdA4rOylxGjPbrFzYNylg8NZJFC+0lt67NtUrJNE0khPzRXYHptMh7wGJroG1EUCUmH9Cs5tkw0B
+DjEd6rAqFMQuELcblDpIR4waWIC2f5F03Rgjx6+BqF1MOcNCOSNgbw0PQXpzNHNAgkfU3v2G/ZL
86f0O9p62CTDvJODfaere5QMEbrfMZR4pa2ESdu9po9r3pkkMNegvrPY99hCDYwpL9p5wdH3/Y3W
EFFO89amyAFBizGI1/nKtLPaVe9hzwea3bA9GV2/dAZpa+r0y1mnO7aYHigqtGF1WTRjo/kF0zX7
ePF2zDCgjeZktcGqW6xdXA2/gV/puntd2DQneUkLtVmA5DTvv0OmWJs2jY/rerobo4hr0RzIEkC+
JjouL4o8lRiILIYH8Qv1eYZ+9Bq41z8ITJz6o4WvmU0z8BBUe5JJIM+1U0cHQKcJdr4uWnEPYUgo
gWgifHeerd/dc88Mj92ng22titq9dem54leaLRuUr05nbaHI1VAJOwIBLgGbW7rQXbqOSqK74dOd
YLprWTSNS3XJn4S0RiOjRIcpPNqkjj6TiBCdXj//q8aP8cww+Tqv1qCUzoIWGizF/8EYgkg7cNZd
BNILdsu3/aLZMHFUuq0acU213EkKC+h/7pFmClNkDDXNJ74RnYSkOjlLbZEtaR6v3kOkD+S8P5rC
o32q3rW0pibfYENxXp4JMQMwCI971TAKYzX+xhA6LMfkvq5SDv8In846adTOvqSS5eEAvHDa65XD
YWjQuiRmW7JCaxlPv+QUnaRyWshvjah4yIzqFM9tvdJWJFPfocM2oXuFa9GmkhdCWuIfPOHaQhIi
NsjracbAzlP1barxaYD/2/3o6FKnwDrF1adM43tcQZ6OvxgAeZuu587Lcl08CA/zvK1j557/yoLy
EOcKtSWvAdUlcmFqyTmIIt2N++aSETLoYBO04tPI23rnK3WeC/u1ddTexWcWHnIDZvScmtEfzPKr
xiH6Tm3mUbXr0W4jwBAR7Vy6+DcC+zaYzVtiz58uZ6aDucjwAU6/+YM/gzTv/e6dToO3o2U/9Rjq
JRlfwr4/qSi5VgUt5fq6jS5/SbLxZkkada2yvItUqx77Tp5hgL1ydtAj6ooPmTMVQYqdVMlfHecN
CUqxYUGnUWjvxzzZGSGAvh09RG73E08V4m0D2pUJBqOTibka3eboimE3MrHnQRPAuoI2ac9mN9XI
QNgVeoA+qIhNvziR63Xyw/d8topV0kyMPxU7w0ampbbs3SQsONyy7Hu4KuY99tx/yfSBJNuaKyZf
xb6X7QcAk8dI2K+pgbZZmYzmKnZCue11CcFfHkk30fOBxutn1j/JQKdVFbmwWrne2aBoXo7NRZay
2JQZ26D3M3ADA/fDnD7Th5O02Hfa7s7psKl999Qr2pza5gnlirdfSNANd2LxaMooIKbP87NE8Xol
DaPZqMXG4GudtxQTJi5jU+1jlxFyKXLjsTtPiMI40ykcC/M0YngBVKG3UgF37PQ40LK2Fq7cMdyb
K61ge5shp9unNamM6Lzwq60PNlEJKtu9ihBVCvZeZ5zszL74QXWtuvzdJj1upEfjs5usBss9AnOt
l2x8aDMfELmYYLx211g5R/2zrHrgSTJdP7z41XQWfRms7bGkUQkUeJggu9rhibnjaMKIY8Yxbku0
LTwyXSLWAZWVmijXy6k14jUWUA+Ve2c/8A9ybqiRq+Fl7mfgGv/gAjjRt331/ejNG0yEc9qm2Iq0
2Ycy/kuN9a61wmNX9pdZLgdL2BS9gu3St6e4Vzyn6CgI3gxgZwKUe8lXdLE9wBcxYKO1GF0ZM4Jv
PhceOkWu9RT59lki/hb7TbPtYkRrnEGtJ58Ja9oq64WMA3jlZrRssDszKILxp6Jy5bTQOpUzHeNu
2U1g9AbHyqJYIfzyGqI315NCFLRHUy+jTQUYulLlSTDTS9Jm3zmIoQ/hS51f4HF2jGmLJemiaB9B
lK+No6gDDMckr6hFIf+yCnt1cm33kXTbivpo7djIzzTXioKzZbJXh7E5R7q0O8fqs4sb9I1p6CWs
cpAVRU2rRiAyPFrp/aATkiY8tNG0XqL+HcZhhRwpOj0zfM2BKbeATKcgZtzcmN+5XvqDY6eqSkus
LsxYubkvaHMzq/kSIp6/KvvyXztG6IjypGSRamggfFGO3Wxsh65WEXfrsAn8dTmof1kxPOitWU/Z
Lai96FOzoHWhaqLGuma89JNVJxgdWJe9/Y1+1ikN0z0yfrRyegSqpF96E+VTYh0Kj/6tLjIdHLz1
TxXmS4PzFyp/Xihw9pX/3GE4kxBFjZ4OVVq2sroGl7GL7GyY03NkpIDzaEQR8lkCNg50Ux2apah7
5Xi0cE6QqRebUvXUzC3CNEttS6OGykbEkxui29SR9a6Bf1XQBxHGTFWxRf53NEW+099dDIzHLIWn
7yyLtza3FiaQ60doBZXM7XWnouGtbumaZVAf8hJFdxike7G8Cn6idNqdV01XVGl2UQOKFRB8ASmj
z7YItY+zutsqzz1r85ot3oOuNf0uLvUZlL7W+djCPCGpcsP8NGUtU4qTMN4FYA6h054YYm1sBan+
arJR8pn7w+JI9zwNyI7IOfzWuYQ/5dY27Gy1q+zhJXLyFwOmxGpsDQDDkQWpRge/A2TAfK71NEbH
gczUWZB8mcbvhAHSVQXnts1KcNulNNfapVSmf9XL3pouTffhW5ItfyQzq1bDMB8SP4MDpLxxnQwW
3WCN3UMwCRemUAsEKEFDlV286FM/yvKB3Anlh8G/Z6ZnsA2E+knnqkE4xB4lRX0j2ibIJv7TsZxn
+9OxEJAcRzM9u0mz8/vhOAwauuxZwGyju0mmjqM2gmz+Ah+2pNCXvNRmRbQCDri18x5IqmuDyVwH
BmLXB18OFoqSrcPQmVoLHTMMvYnu5YKGSo5DMlvvSBUdjIOnu2uNbhd4PkRU35pANXt7k6XFS9/6
xYYES2+FXWLwIYuvkj+uLYwPcEiz3RYOYpn+4NO8g/lqLB9qBThc24RIxCz0cjgDnRJ8J9tuX2Kc
TG55pCQs59hfOTOOF2Ep2ChN8jzFAYA7im9xIu7ydrhZg7Fd2vqBnp8XI1w2UyRWfjO8NkpAWxXb
2C2NlYEQ1zoa0n9RCkSuy+EFjXjvVfcDdxwN8F2vBznZbzNVWozAyqJdOemyL08iIET0mo0+FFS6
AYws0dUkdmepe086mSItAPXM5tCnnfixarw0IVlVIB+h4icoMfpm9NT3FFBAlfEqmsBCRp0lOWqn
XMpQZYUwkX1MiuZqRPUmicWJ6ta9F6KbhSwTrYlxBfvICu9F8MZw8zvX6CGkQ4xxxWHxq1PawpU3
vHXI0a5CYAci+4oNSl325jLBDNbbXl+GIByuW/OkTHcdo2xSqia+7w1HvJSdgJPNuMYmFzTiIukZ
tJVJH/6ua9WOH8tIXUY/64zCY1syvx2ZZLTofUXrvxVt0W99bgvqn10An74D7eh8qqRGPaP7MDpb
KxXx1jOuYZuTvxAltc6xQ/UzF0+ZyLCiFA0bUv8cibBpfOIVzcKu5GdulA+T9e4t6pvrqDIIjzZJ
S6LuPR4lXTzFvcVM2tbMkDkRaz8It3WtNo0HPbwhaY/EtxQPVWyt57p+KLpgX8KHZj2ZPE++iWkc
7PziGmQ+5CZ295DX874IyEHL94Fvcpe3bkb2intvEKhIO3ldUBX12oEAiFkVjnUoRxuoxtA7YM+s
ECYsoGRlIDiYItO4FOu6fVyK9CB1/jFfm4BIWqIxthvrb33z/JjcuyA17/uBsMlY6FJDcwVoqifn
LNzXwBwPqcvcc6Ok96Dou5VrgpXPzr+5IYaskIzCJs5jdRbDtFWVXLfWy4Sl6tz2MgfMkBvjXeQN
W4N+1siw0LlBaNdezolYdnXM9NlpXrl176HFjAws6oLikCXHaWhPGaMc9AV2DOLamka1pZz5EHTe
HuP8+2i4wha6k9YJbSwsdQ6H13ipcepu8hAW45MeeVhd3dbZMrF+Y2XGIYl0t9S8UgDo8Uh4BG6D
F4SR5W2C2mIHJMfRd2bSQfliDgbljfSvgrM3mOWttpqdQqJvlYvHOZwMEDD5l7kn0HyI50wk3Qjx
ZVvfu7GxDblfkx4svO2qCaP13KBGZ28dLLpNOVrvk36Z9yxKPaQ0z1FaCBAHUBzAXr0lkG9rO0Va
9hCZivzdW4MCEvMvNLZkiL1CRzazCK3Z1vpmniuJzWfhE7QEBRBO7OzroX0h6P4k66Erb2FOzF0S
hM9lKtE1LL+iIQJy1WKR7Zo9aQTDbglzzjxFlRSZZRBvo0IvAm29SWJrn3xAzLLBTdE7RGGDx9pk
8b7vwXE8cZ/XU8lG6upDyKy0qrduVCQ+p3nMt2YQvPc6TJOle44NGuuWkE7o6DZlMU3eEmwcn2VX
Ryd2bkWafVRSbjME/VwxngpVbbvSeVjGcl8rRpCiqJ+5wWkMs2cGbm/nNmHAdg203GxbSYBRmU9x
b+6jujvmlqZFDntXqWtmRo9ZR9yZQcRYtQNTrDJfsMm1KEVDJgpDccLFdKBsHWpLhmlRE5o3dppm
cObga8j2uJj+ufAtpM5ocqOsx7alQZw8fj3F5TFv5osInYLsd6FVeHxjtNmuYTu5GewkrarDPGDj
0IL/+qSxrRkD4zTdOaJLpWde1L62vLd6RuimJxsIBvPaU7bbRmPzzVCDameVPkzL7G6MbPLsbN8l
EaxSVVEoBY60C+h36bAEKwkOrlglWr42wmvfJwAzVLe/5qZFy8DcoND5FjXFrYusce0OdME6XF/f
HFLP/UbY+cvhrijNb1OrOQUq2ZrsC6OzvlDI/mSgxHaMo53J2VnNvnEt3Go7sQgB1XaH8eZOVtx1
qUSRERwqKDj2WURFKFkvVsXMDvvm+z2CoyW9xSx9MmUvhWH9a13vlGhZ9MazHoCOOVSMFQvTO6PD
vLn5/B41droOPURcC5GvqpzO0SL+aeVXbJm06MjZPjYwYp1yvNh+dFlCnOLUx7RMdG3SbhDpbB4g
kFRgW4BREh5jWBKL2cGEQcuH6EUZFr37rs+E9gmFBcuB4kq2BWEk3diT/+x0ME56szu3EBGko8ES
VtCxCwitg0cXJ8N03qwsG8mF0Qf+8NXiPgI7p6feNRuoC8Gtb8o7Ebf+Phf2nS2WryWa0VFmwl9y
TDKH8v4BP7QEPcAqDdLdfWEY76iew5t8XQaDVu1v6nA7Xq1vIs7+2BQ0fOvRwsro/1kmD02j/k/G
wk054Uf2h2NqGVqPj23dWkS9kJlhUNXfqXzsJXg9niIVj7xMvzkioTHgxWF0ct3eJreLCWS3o8wB
1ZWSBOo0c/alNzTuNJgy7aQNtIZEZ+179DJoyz4OCAbyefidUeW73skOBd6EtxXMZqZohaTo1aSu
FdZ0AlY4US7BU1TaEO8Rj0Njg+MeC/M1aqERE7yl0w7zg79W6GUGPniWfDEUhU2G+iTeQZvcGoib
fhCeIjFeAgGRsgVyOtSC3Tsu9P+rGfC2Hjkkj5ie9rX1CzCdeBT8mkHR7ghTOUwp9PlHc+Ly+JZi
YvPDPg8vDYU9j2oh032GJnxIphIPReloEduZB8dH5J1cL00K2BWlLzJ0/pbkBIFhHicv3/d+/aGU
eZrD9ubgG6zEemrd8r61xRHg+NUrTD4/nD8tSoSTx3GhZHLR3+JF5m2pl2uVdbfAKV6kgh6Am7JI
qFdpZ9+3A8+xIwAxmvSbgm2y9hsDANBU5TFeeEbRsNAlkfevjLMyV0ETH+ISQphlQK9ANbM3KmMl
rem5DBOXHrKp3jQipdPRIFjyy2kzJyxOONIixLPXJ5obuIRh99ksBXcbJvulRZKAuaRobI+61SD7
MazCP9e1qKkphT8Fwmp0jXEyssp8dgXiyVae3NNGgMlqm8dpSYi0pnUaG6cgTD6sSfv6KHmWY/7Q
Ce+L6vSOVJT1M6EIaQkho4JW4N7Silw9qDrk4wXVoE7Fd9rEuVH3lXTlZYA76pGjiUX9y1OEJMKU
AjOsZcD+pZ+oai2QDOudisOzqO2N9vv6/UnioJKGrva4hFtPQiAcKVkkkAviPnxBGeXWzvWWSX8n
22wPoArbapGI0NMk6RX7ooVNEwQQW6d5kzTWoQ2MH219Q2CH3vHuJFUcZDP3zTKdeIYb9CU/l7EQ
9EdDfWmoQszg6U50CQ1vW6ZaS1c+F1G4QbLzGBWAZV4jEbxUH36tblUdnwcqsiQroJaF/di04YPe
MmiVnhhVh9RZfwTG2OhjmIT+vpYuISEbeUo2UWSsHeK2vIDlZKev/z/LsjzYSQffbSaEhWkdmZdo
aff5UP3V5kpCslrMeD2TRJjEEsB2z74aLVRIs3SXjrRiiO5m5a7P8Gf1Hi7JlxerD1lBxuo9Cvbj
pVfhiv2BGkNDYmHv0nxEpC2CXxtZu46LJY3Kqao1t7T2brVCakRM86FcEorBosAa1yQmRE9LgoyE
6FEK9uBcuqHYe2n9kTk10lRViA7EdJKN9eJXzMc0McgBRLXZPhs1QYlp3MaCwRw89sc+7W6S0+x1
qKSG1Q+cp01YF1eZJKc56MG71SXkAFQEJnqhWxiLYjHWdccHCAW6ykLBdeooH0HxSkJkkYZtWFZP
RFuwHEg1ZufsYn/sDFaxMC5D1j0uo7FNhvCY1XSqDvbfyAwfTTpG6GQt7ijAX6EuQXGa3+es2xst
Q4sj8ZCAOMRxrTE/DQnQMO0WFwsnXdccUDtEbQnanD1HSCj51xxn0DrGLeyNf4bd3JTIn2NLfOpP
UXgwjMKdQMZgRvV1BYdfKw5ofacuRrZvOIAGH9I5IEPwX2DcQyeg3r3Su2NmUCu5xHucI6jhNbd6
xthoN2fU/Smf1RHWKiR1+vjKqdq6ROOVRZUk6Z8H1b4GKQ2vAiDNNK56gerZdwHB+n0bV19zJevV
wmjoKRyvQWl9hnFPxrWchtBdjRYjMAImfvjx2gCJIkI7GBM9qdNCO6b/FhKodqXPDm4OigkZaVbi
JZMx3mb5/GiS8OZSnYpSPbptK9dW2twyEyQcYzuHaKHaVCj7Fq0A+OiePESF8c+NRgIa+Z1QqF1b
tsluq5bT78NyyB/0ppauA0prv9gM7LBG96UvwGUqxoU0jVYRogpK14P/OTBkIiBEquZpr1pTT7xY
9vpZF6bxIvJ83ARl8+HBzawTeONTQngLqwuH7BpX4oOUyoSC8sfUmAjLMpN+tQ6Zgk9zFnvLtN5H
sjJSDRdGPlncRnsslytol2mDl8vN12m+D6zHZa5OEZEcQVu05YP5QPR5dfZj5rBWkqMOVvjajHJO
TIvAiqFT2FWtYHuAV35l1AKMknC7RKTS9w2JNynrwgYkIgjY+dXw6PnFLgnTU7BESAPaFJXQPzN/
9ClSwT2XSjkABosPi+YZJ9+R7zLyIydKcIzkjwkhhenTq6pF7gAHxPyXoX/C0eoz1DOLYuzFHTda
5OEKNz8ILAThkJdMG5LQlbFYa30e9NvNV/5MyH+yP4RQvIf78gIwNXQaS3Lgnnywybwdfp7P7zE8
3CQvq6vynh/8AxxojWc2NOsK5SqChqUrrxNy4Eq9cu0NcUxH+qEDXUk2BE4hHknvD1X2Mzj3nfsx
LQ98jl9498tUbLgA1VuMNCmO1Mn+8rhdMD79FPVbkbcDVXUx5y18C4IfBilvesYizNbRI9F1yD/0
pSSDt0lrBLrJ8DJxzgjFZ2JaPoILjJt+K5CM8Oc/DEhF7uQlVSg4+vDRBms72OoIOrcmuCuQ9W57
OC3TLrS+cute5aAHy1/SeL0p6u8yY1CHaJ6aBEdo/kwFPCWunwb95I17Z1fpW6+znwZqMr+h43KT
1Paq46FodEJFGfXGJ17AwxyoovLDI4RkRQaSKIW1rw3xQZqxZsLWOu7RJSzohHhGKwAzhryE8VkI
CLqKA0FFvt2HE1/LghdAFYN6ZdHY1APGbHT+OcNbVr5SrVorFtIDCMoauS37G7EvL2QRJlyapwe4
PCMzt/F75KS8wxw+Yel1CIll/V3+ct21H0SkVIgYENDBaKGpIvruAI8JO83wArn3mKTNpxHYOhDl
w/OGGawVBEDnCd7CWu/B31s2rwuNsAYENIJOC2JIozQtt9/LDAEk64UiwimSFRLF13T2znEzPhoT
xHquo3bcZ4ARSoDjhzF8Z4T5+hGOqAW1j/9vTtbAVRxQzzp1xk/h74mFe5vuVf/MCjlxjBZOwCik
5MArJ+ebPzNBq7M+s/gqnT10UDVrL9y0yF6n+pAlv5BY4E+vbU4pm0w7wdsGZOR16R66KrwEmo/C
Tu2mtU8fidLONn5nu2QOWGW3vLEruT4dKDk0xbkjLFtygcZWZ22LAvRcUIOH/ehs7MXeqEYLilYo
o2rqHyvJSaq9v6wb0zGqADFSKc6hCqB80GSSmYBl3XoZ22PTm9re6ahfG1SQGf127kLhXYLgOFdX
1qob5F0+kYJ3waYo6hsLHZvlmR+OmSMLeWUBf/csY5KMoPlusuDmhxSezPBrIM01pvniG+PWC7OD
vkFb2BtDFTd9mfrokmpxEZQVYT0RSIqlACYhI3CC7lxG5gvix073tYRIij6wiSdUwgJkiR2Y64EN
/EHeoi0GW8gv9xo5gq7J+dB/Yzb8ASvD7yZiLjYSu6LCsrV0XmoDyf/o6I5P/X1m/EZb0l9AEwrk
tKMRePNruOIfeFFUmX/zTQNYryej5ar1WeTTda5Ek6NLd45+ud7uAa2KXfG2IF7OqfTq6sjH6iPF
v3h0MqNe4tEYZEHcia5Nn11VmdHe0BLYy0UqyoSOEibg40i9lVqP9OinbWoAy+y8IN5uhAHNUjYh
cVR+5GM832dV8cygXRrx5F1AcA2T+KeOsocE2ac9MvIXbdTromT3FC3mwR2vhpe2lI9QnsqaoN9P
xtQcmUuN+IBj08KE+AIR5sMogtsQIUIIiLAqW/S1bSgFfox2g2XwuihPLktLd03u8eG2mXx786jn
ula0YA4aQERQPxAMTSvSj7bv7ymlbBCC0Z139Ouj8ppO5o1A5JAN5R5V7r3hzLu0n7eRTT9JHy3X
mZbsAn5WUzWbsIR43IRU6sdzK4gQpwhYMz4x3Awf9sBOoTp1qifjNcxtstCLwt7NsNCqeIKvBEUm
vNR5t28646sXQPuMGN67ebJRbAtW3a4oVHr4FSs8GTQVjmxGYTIJbQl2OvVtgQGc2Af0u0w0iAqq
/UiWNHdL7wONtJc6o4cHgC8Dl8DzuUDYo/nPhPZacXijp0lR38O49xh5GBabWtVU6l1Edr9LC4a/
QznQ+bGqYGOE0dXqhr0lX61Yf1O8fPnUc53BP/KvXKTbErpQn3r7niPrkhyRbe9BlbcO+7EM0otB
801bizvLg7bfkCmDA80RUwTYmJDftgXf2DNrh93ZAW3gB0uQVZj9mzwwyc8IJsMLl58Pd/Hs7fU5
cZY3RehJToTpQfLl9zG4SXaVtBARLhDNcDQWIvycuaHoV9BIpk5A99TgL3JOiKdHdph96ytYR0AA
MXFBKwMIgnTmNzqNgxQQHt00WVfB20RQxc3y3q560JfbIVktpH1RS75bfI0gM14koCOkehAkCGX2
E+NCsc0ndoNLz0eS16QNcj8b6g+AG9oENhyYgIwzgSYG9yEoDkMAoazwAWhz7XjI8Q8GhYTSOLks
TVVM+4k2kQIfkhOS4ybRYKDhgCI8YcOI2QzmP12Csnf8bfKoq5w6ZfAWMUSLSVcNVkVSdJh+XQ/b
T68U3+KwtkGPLPl85fb0w+TZ+uMlqXDueaTGveqDDgpx5KAyEiLqqqz5galj9ToWTrYvwWgPiR0z
XbjO9ul055TmJqvLRwhU23a+TkSaeVdvZPZJqGHN/nrIYNsCgs4HYKJGCNifw5+gmX9iL9iyAbln
HS0xWPukVHwlkr1xROEPAJoZlPCMcTwyyYwoPIZqWc0S0i77RUbdX+5H71nLeWbmxcpzGvS2rFGs
4npEszi/6s/TrqZrBdXC4ECoqz1+DVbupdPWmMRJLO7GQS/MdOq9PlTsOz5VSpxHFKHhYT8GnXyC
fHnSvM22QGbK38oyu9haWlP2W+KQjnZ8zvJIn1nDliu7ifJollFDkZfKdd7x/Qu8PFMrHGYfEUmB
o7JTxxGww+FEgwmBnr/O8UdwWuSzth096VIhzM1cvbBMfIBaoDf4y55hX+vEpZZBUTZu20tOtA2D
9bTM9OVN8P+5XVuA7rIsemUTc1NgoAUdW/oz2xHVPIG8MBN89L5LGCIuIOU6UlutFrpOQd9L0vuX
InCeu2jxt8VYv7OhWE0enckRIxeQOMpUJM94+wBwzwjOC1tVx5p9FZ2lhCFB8okLorsMgl0lDKj6
4ddEuEDZ5qDql6FGYo3nYr3jywfieB03uFwncKA9U4Mh4hAI98C4PA6iv7NnpuGYQhsf9NxdtLJL
vlcgjjf+xK0OgCRzDMwfFbb7fq4PcXKirHxZ+uSSc4J6GvgsHgnJLULxzmvVN+iADjo21E5FYqIg
ie5aZrxBOP2w6ddMm8eclMNyTp2lI4LW00FSTBJQD8Nbko9Hu/h2xDu/muhc1nZUWxNt0WXaH/Uq
si56LRgeyF8RXiGoJkzgttlimGk/C0+UvuaEo1rI40B7YG4WWxNudd2O97yaR+0PCmFQ5rFU8rnq
AU1cZstYzErqmJkl5g0dhL9aFvzq94PdX0hDGwMT50AQgpzfdMFynnQCZec+Iove0ane9JXF05lD
2SPM9qvEadwNM96sCxj0CVzg677r6ppW6i5JPIgiw2fukQ81zUgDmhu+24X8o4jSc0YXZeYpxvR4
7fiHEmVi92dVp/W6CNCdAR+B+gZtrex1VBVTLqi68OL0/Z5dN/okoBRVHYdOUJ5azDEMqFxOtEkG
ljgxtni7xMtdMM7AubCgTXMPmn+j03PD2+PG2+t76WEfOP5zRjuJQwHdxDDI/o3ZZw5sqRZaelMd
5waekfABgbLCf5uH5rlT/i1t0o3gy/1w2fmL3GM34UGFDGpuiquXCNrIvoVNP3KHJpD5ZBCOA6rv
x4YGuxouIwVBhwKfjmIiJiRFqbowh2ulzQq9AeseaNak2TqcMlyK9xANGdDykwU3NOm+/QXmJnUy
MiFFaEbN4ujKbKcfBGFeasd32XBXe/60Jl2FUmU9kCGblFS9yIm2NPptZNTu/fZTH29O0dRaa22X
bDYfHjbKEBBw7/qYMQWZ/Knq4bMlgc7KFDbUMp1LjmZA5kNBkk2Zz+2jA4YU9U8N9Plh+gflA3b8
wGANSnPtp05DeJ0gsMakYVkJTMi6koXpgnW311bP9O1TqhmOcfhEUOEQoeqEBeYNeYc3fWTq5JUe
pNoQxmTGLEamXsI0eXJCCBOkLtpRLQC4LW/KgAvy8jUhyxmxWHULd8IwTRbGuzl0xGgL7ozyp2u9
Xdu0fzmRdBLqdC8Og60ZB1eVwMFvzQsuJZ+6/Ujlkd9adrSJS6ZexE9MF11rKGIMh0NZpQvRcrnV
yzsz2EBn/0U8XElsJOewnI9Dh2LwOBV7oQl2LJoOD4LqlUwIzXz7MC7J3qIAk8j/48CaDlMoR/Ap
SyW/DQqqOhsYXPsFd3pYCBFxjPqUEppbc/rsGf9G62+QO2+JeJSUmLFQur40sw460taHOjJ7+riw
4gx5o12KkMOmbSzPC/Bqhmg0j6axdymXYg9a8R9JZ7bcqK6F4SeiikGAuI1nO4kzD31DJZ0OIOZR
wNOfT/vc7FT3bjs2IGmtf/2DdQ4G6vEnL/SvVhGh0uhg6tSwsfNTVf+ujbUJ3eQAistsn+ePLp5v
a4n+EuaksRIRQqvBDWjg9PAjYu6DEaBmq48x7nTKv+aI8VO987wPakWKNgvL5KnCO5Yvbbpfaxo+
+RamqErLD8akuzpMtn3wbTZ/9JIjfsJBY6BC/Lr40pwe3K1gdo4UOGiqGLN3Tz07syXwCyvHHYun
tGgJeRDJtrqxOdvMgkjkhxPlm9JS6Fv9l4BaLkYI4dPms874NgeYeDvuKqvEteEUwrBHsnvt7fm6
rLeoGJ4j8BmzDbGcnN6/N4cuiExkJfukd0H/18OIgV2QvMeWIMQ4OySAOjNIas6Q3yxAngAKNfMI
G1yHmBbLXvbmjCZj9q5HS6QJAyQ/gVqRMpeN3pqDg3mK2zJMdqL5l1nW54QVTlG4P5PjvXprdR7c
9bn1yteWJp5LwTuvcN/KoYFMBEIM6Z1J4IgbiJU8r8YzIwaZzXIjcEOd5JKMyXy4nJ6GJFhvXE0a
BVhf6a2f2foHWu1u5P1HZ7ofsxfPLPVp/YJT2txoNlsP9EqW+NYk7G5ZZ+M4yWTRW04KoYgptmPf
vcHY9EUr/W7P/r8Y3iUb2DOfMiy/hnp8TpIM+4G6ezcF7+pnV1OQLPn4Yp5+XTgHiJ/PkBH6nRXN
Ox4KU8JODfZAI6kDGOWb4squ3RezDY/JlVMes8tN0aJx4PgENfAtca81CBPnYc+pXpEAEHFRTVnl
+u5DWNePQJIj4aPMxkCZOz0yWmwGNunm35SRk7g+1Fl1isnzlBw94fixjvUfWEI49RMZESKz6ies
sGvo4DLyzjKqwJfg/yTM6NZqU0uBYgQ5iHZn9pMyuNhLdk9dUB7WwYaeN5/acjzbtXHJ8r8jgZQ2
nU4haALlCHQv2usag4ftCp97YHm2VX2bJnCP2oRlna2PdqTfqRRILSPr2FvCcSerkj6gZI8jZPbG
FFRmdx5SNW9DPLvPNccXM/qmIKiVgdvOcVhkXcb4DfEG9Q3EfIDGhYkPF8PP6KOd0rl37fXDsjN+
8QL/XANG607/6XLcWLTPoFUN7ca0pyKH9zT0PAxZhOSKFhqT8njPPASXaXIYom46xBnYTaxtfLhL
I7NH4yrzlhouWHZ2XdBtdgksuKH81Qsh5NQs7owkQ897Zx2dbdqULzHVv6Pmbx00r6aRasgWmiLo
+148IioFoadU1AfGGThLYczgQ4Nrlbi4zfpahy4ccDjbBVYhCYHiRDPWW/hk6Z2VrfONqfLN/KGb
/KMpH/UgoLpOj6EPj2IWHH6i/+NU8zfhiH9rt35Iunib1VzEPMdMY0rgtnvnPJ6AQX2sHYuRzlAg
Nzc9YQ/Cz1QJ7wavhou1LNlZt8qYNBeYWrCZDl1EyJ3PMppb67O19HPXdUABUUUd6vf3hEljZGut
8UF0kvUNSQVPdcRO8j8xDxJq5reYEuW7Gjq09qr6ZslghKVF9xBG834Im6cxJyakm9fx4lnZtu1n
LBuq51XYCqZeGj3ErfHkWBH+Vk4vNkuJZYI1tK8941pAOneXeemdnagLj9id1+G7taa3Szb9dvby
J8qWi3lc4ePsRx1D+ko5QHQmkSDN0dWZ4980RkKYuGF4UwhvG8wTFB0i7ZmF4a9BUrgNl3pQJKyM
CodtiHN7P6vXGxxYGQIFLiSKpfrspoAJ3iJ3+DHAS1rtP21Aha+t9cuzC4gUAkpRoX25DSQj7LZK
r6GMv5qCnHTbevI5SFxqmjoiHKEJo7ul5LgNSZ+PFvKKQ3iJaAUPmoNhinm7QQpEr8yiK9u7EKKz
lSxF29a3Y4Z6KAELdsQa7RyLeXoi6+ZY+xAtUiofJvEfZvsJ1+65BiRJrIn76mJ6CVHzpvChddUO
lzS4JlhVQ3XHk02z0gI9kCgI1SoJHgy6ILvu5Pb5raOs24DT0KypvA4hLdHDJlK9+vZy9UucWbxk
zi55HfQXaNrhA0bWuKXR2a7KTR6jwEfCDoM80Quy6LaHT6AMd7MwhRicQgA7BqWQZCfcBfxxccAi
IaV1ybRpJtCkiQnZuBLLucr4ic7gFnHLdl1HQtedp8SwFwe5B5f5sEMy6JrsJVmyd08UvzU77U3R
9M3PalUR3uzhwxwLZ9eEfGVzVaqMrY4CyjvDHb1FyQ0FqNhGgqkXhQWcoxdhTtRCfUSaNUNGNV5o
w4s19TmE6Z7BL3uwNQTYmPQ/DOPOjlq/c0u/zbgFHJfExiorxzKgrmGjwAkrkvYcmsCMgGHXQP/X
q9EwV4qtrSnSjdu/zQ3hfF5Fcyl4jC1CAetmeI/m4K0IaLiDjDF7WhQ7plmPfQWHU+YYzA/hm/Lw
HzcXtMxbVrV1ruKYUIXCubXH8Z38ruDeXio48w5yf6v5mK3pj6/891i2T7Em+yaqvyLKGkER1U0V
C8/Gf053zn3bT7+pcCVan6n6b9dV+fTBgbNQs7H1Bn5MbkU3N3sftHITRstfK++LgwF/JKRjh8BJ
TzYIArp9H5AEU3r9MY2a20CuxK+3B48Wpa70FQHKASOh6xLZtyPIwuxQJJrZT+GfCIH6nIEKIpWc
URfcwlLZdgwf7QJORuO5HDkDsHJpXwIXYyc53tWRew4HsuWG5tMPiQqSrj6b3aKSPmFiUL5bQPpQ
wvUf21cLe4SbkbeI1uG7V2u4KQm5wNOgvGGqQtycpqDRIx6xaPsMqg55pYTsuCbZrpfyJSDweVdh
4wCvb8aPrUbDJNgHMzKuW2eiI8edqC8jM5OABYnvug1V2B/AejLSgdasw3FxyfElNaOVaML110YI
JjuOoyRT70VO9sBKmWTTRd6sLadm1yNl6bydO1obB04eQ6LnQKLzQpoK5vE4Y7VVJPExSaqHKvfC
+xik+TuY1UUL53HSskPiXU0nGKrpxoVlRPD1h6IUzlv1skyLOqIrdC9kVvfnIkSw1M/h1dQKi40M
qZjg0y/eAm98al56xVRCVhDoGq++LJ59sYbkPELPv4xqvuPc3A8Mk5J5ZQ4RX1A6M28sdkVf7sRa
sRNN+6VwBjQHIJT0ooWIb+F8UmQXG9dmQUJ1BmLGQzfR7q0zd4wGXOdToxbG2x8CAoVncuv5y3OF
XvEmSPF0bKM0Owy9b5rtLtbXdhLwUlyUBZVGkNqmZgQ15/JxNEDYOs/3bkn5OqdT/957fXdIR/nr
18VnVXpABRLvBOwP01fp9DBnHBsqzMjC3PpobCA3Iy7+XZqEsPBxmg+LF9R3wST6V+jPwPgcvMsw
d7xDlOyhmSgCMe31nwWH5ZCGSXmfLXF27RzZUWWK2Rl2YbGs93GGpAHdGtuzRCxVuSuOZ421bJ1W
L8cplhjCDwQzRK56mcNMbZZBwJVPE6zZYi/ZjTodj00hw0vJHT2HAGIwmfLmMarRS4kG2rgos5/M
U+5fdtt6Hyj0+XPX4/veetaDl1Tu3hoquU2IMoevWhTnpLrPWtHdZNDFt+nEnNpBzOO7IyBfgjK7
Qui0qecEbn6EyaGA1FCkzFXr3CNjrfVvptZ9HiNds3ctr4Q5vmqUeBAfnD9lzioMZXvSvTox3ghu
grr6GOvhnXL3GGL8wfC930OO+qh8hfcCHCASxkVwsSKenhKh7RkSy5MSEZWt2jYRMT4dpXTcNZd0
Ch5D0O85bXYQ+16GDOqGg+QTm6tjV7SQK8D4A9AwO39uxnD7X1uYIv82G4/BLq1JEcfDQi6W/rGs
Vpw4G8vARcPL7Ht/eIovPkIaTLek6750bjd+az2f6pngjy71tu2o6opZ7HyQ8Jfs3sLasYHa3of5
S+QxoHcMNpCr+zqYNKbB5KLU4T3ufPgihqoajmEp9v1cXJzSmqKN1aF5mbAlHTl08E/vz0E4psga
I9pvpMtOW2+jOLwN+WULG8QY2iN0VQyzKQKypIeOiCpmDwvYevCjlY04EDDqoOMewmjMq50uIbk5
ioYpVA7s2TSP97pJUqatGhegsk/+8eAhcJjkei7dOrxzSjTTdgwqOKdCoXZuyiH8W6Yhw4JGFTYe
WE2TI7kJM/9OyzmFbUXoV2CrFOpWt7BWc0Px8LRvXfJ+yrj4cxTzNA72cc5wY10n9ulR7oXq4cKj
f5N01o7EeKZTuynMYMYX34JdSqaUgAqrsNxHKN7NSA1xD+8Zu1AwQObnPcwfpgbR8qz9bRUxVR4x
uVJTytHSbRdGY3+BDjRTeavUAB/zYahNlLl1m8/FHwW33MMTI62zx9D2Hn3MCGLdXbLW6q+e1WbH
FFl0vVq72SceOEJd6Sm6LLcs76vFsW9M7kOSJ+cpsi+6GT5DhM0DqDNFDbBzWceY6rfBVnhwte2w
fpR5SIkw0LeHZfaWo4KLOHRbGd21sfq3iu45tgX0NmoJ2w9udNGi/25VelyH9HtKnBfNNoTvmk8I
WNCfStBVgf2eFWK+j4TNm3zoh2V/GO3hAfeCqx6it6yJn5KaIBm9HiZsjZape1+GNaTKbyOg5vIe
/dGHmlGQNNOwyYoFmi9Co1j9DNrb8CW2Bb4pVlu92ZjLQISFSht5JaaCUHx0Fn9pnTw4FoTNGu2N
0t3fdvCvoz/fS1Fi0FPe+Z54B3Bhwymd6azc4tWTuF6O81eNt1mjjBdw/hyA1Nkgkal1iIcS6xd+
KVeDGvxQxM7O/CwnYq6qxX4NXChSkkSyxYvuoJSS++hpiko3j5kH0tkO9oTuGj/GVdzYLeKyIalu
RFo/l4k44A+zS8fmEGnnb++p6hAQFn5BYnu0VvamOkN/G8ijlcfotfOT0MrDknOBuVJEwCQlk2UG
m4SbMlPivs4Z6hhSOHNsqvF8u6lpHnGeUgwrZrluVlpC1x+3KU/bmq2bqWuOndtvoZTDM8Mcs7ep
7KebuMcCgyPK6dVXoQjIiYb4RqKpTQKa2tF/7GiXM53sILEfXHIoMuGeRJg/Oe2yS+1fB2+CqoD1
s8yIsmhFuNvYMZPXs/QA6UjsQ/uhWwOuLB/G0bcMMp/KqvgoC9qoBV0Q/oRDgpYIH6xFtbsyIwgs
YkbRFXeWO38XPnzlwptQvBQrlcm87ooaIqK27N3crmil/T0o+otLVnQNiY7RPjBMdy9bDheIzyYX
EtXUtI+VYIAmxj+T5dzrOXvqkuUEGHQppv4YlAulQTyh0I6Z4Zo3LSPgQbMaVX1Rdu4gO8s+lopR
1JzENy5DJ5kolAkFYEXrPPu2wlO7pSO17DtGvy9N1nw0MoX8Ic8Jz7ffY7mc+ge6h725A6JyHjrb
h8Iv7oTtPnmcbPmaf6bpelxnee1wAbbkfByjYFcU6kT0IwmZmAO4YHS183clxxGG58LwK/c4vLMO
wTn2CUUGKLXMD7InRymc+g1c130x8YhMw7rXU3ov4vRHezGlIIOdre3Nn0WntmGmMUOxL2kSbLNE
H5mR4O1S6zdg+8tsr+VuXTE17jA03LD9AAaW7W4CdHwMiAM5pb516zkIvEf/Pl6Lh7Uebwk6w1Op
p7DKpuIgXBdnFAGs0ZKW3vjM8qrtAPncbvRRsAUvWY3PiJORL9LDz+1HRNCoOK9+j5+PE7EvBJX3
aqUcHbYYit1oIzofxuJLLPOj4/nvifS3tp28tmH4d/HtQ4Sd3hns4ylpvCeryuU+yU6Lb1x5Th6d
IvaBFhTwimIofq8kUxtMek2qgE1T47z5ytu6kIWhRR5ERoZrtuz8ztvm3vqvX9J144srifLOpm6b
javEaa7HU55Gp3LExsz1v5Loye9TrFzs4rEbBOMw2MnVJz4KP/VgXfgU60S0eRvg/cPjy59LqOOz
g78MY6R1HreWozEZJs6zsY/uDFeZZi5X4DdpTprIf5/QLDKZIDiW+qWpHySledt2G78UOwvvas+v
iDX+SRTtNI4X/zm3LSUnm/swWCXa1qnEJGDcUTVRqEocW2QP3SRpfteQIHLLrM9271rWpZ2Hk8jd
5xwnvkW+LQOB6+p9UEDjbvXTrM6lhpuDcUpbkLfjHmwLxt+0VFu+V1ZrpgsBDNnuInFDT/B9BRR1
FDrVcep2fJfRV6Q/qN4koR4Skn4xYNuXi4ARj6Mq0YCRozfu8G/kKW6aateWNPc+8+h88XCBs1ME
ashtzcXMPMhMqsWqp3vnh63ojeLhUOQK3Xt572gwPx0PPPJJu0kUiG6WLSjxjXaVpYcvXWfejSnu
2gXQ9mqUIPiF+ynx8B4xJj+V9d3FDOJ0jGu/7Z3wHKrZTrP+lAXJQapm2Hpp296JAXVftv7L1uGS
YPBp7vKwes/1ED6lZSsuqVruFGO1sI7VpuQxkln96nfgekPVPuSFBLGZFYOkXAFd+40gVHF6zmrv
W8BDrPqAQPeSbMRGz+GjIGiZoTEkBrcVGLutWxyYthO+g27bH5jMbrVIfnoLJqgH84U6cWrAiVtC
7uIVQXu4FUreJo7imHQWIp2nMtpmuAL4DPPFFAEiDTYU/eIsK+fJalImmowI26F/bGZ/2+n0tci6
t0SJn9aaqEIdl3gSuNL2HD/0vn2d4qjgfovbaTKI7vi1SogGIBEI5JAuhBzBNAhz6TP4mGb6XXmn
QO7TODwNMXyp3reOQ4JO2aoBL8RzEYbo5D3KAhFN882sESn6omY14eiVecATgYXQLxKI9bxX2Tb3
bVltOa5LrnW9C0peVEI2pDGkJgssJFMtejg/pABSVobEfvB2XQp9dyJDbIU52Yy0EwUDr8wSt25e
Pbqk8LadDT2djGxL4H4ii93SY/FXVvnex0J0IM8a7b/rvAMrpy9J3tVvcdT+jtbwUjsF5MmAj6HY
MvrAv0uTXu5xLbzr+slhuqQ5kofqrHEPhsHygVbnIpP1E7Ib/sCZ/qHhONXr8lj0id7Yo3oXav1X
h1znKJUP3VgbV3pHveRlZsO1ddr+0xIyfsMW5MWfydltimfPKh6km0EM6w45hjS3it7LbfxdbTMA
TuUBSs81GFd6kLXHKJ5hXoRRCIOecB0fu7AfIfn2wE9zwHJo+hUioTyM0KoYgyNh8tfhN4PC0mKf
ghtRIVJE4z2ZE3W061X7G3ejd/CpIYoY40+rs7Ze629yqhJu9qGwQ8QdWqJJWcWlzNXZ9pPHgSZ9
FcFfOZRbL4bQaWO3q+NtEsKdk/PMTKEr9jA+kEEzWlct13lR3g7B6qtD54aj80I4i7sVTneZovIx
98q9DwPdVH0+mk0l80OU23eGV+NF8+a/w9ODkzSl746FqY+HOnZdcarS6lqt7bvrQmlbvIH6LMZC
njCrpeDxYPrGPBla7Hs19mc/jR8EDj19VGMqnQ+/rRyPcu4fah9etASz2HC+tjyVxTGV7qcJ+6D5
48DT1DytOkHYaMNn4F525Y1xS0rbR0LPW5d+cs63hurBWNr9gfTCzuf7t/zr0vqWztuKbxc7nRvU
u9Q1Xl74k+QJuyxjsMnfcU5feYV5f6npaHJCpn7KBWlfeSpLCGhYYaSBR/eF8f9y0ovc2hwOdnA7
8zdQCxf2l3QNd5ljYcaCedp9a9+bqzf4IRfpu/EJDCfg1PvvXdv80WyGsAB0f2f+F18i8R/4bzme
zLKRjnFe/jUfIr+I1jBV+poxxWRy+PhMvJV2HkvEbRWEjx83kJe4/nZKvDMxqPbe+evcxePRx83U
vw10sp1RrmnuIOEno4+strlmXN1cNuR8klHEnJq35QMwbqLvxXOsPdXBqxf/EKpFd/cM14u/4sJa
HFS5ILhtOQUMajhw8vQXK31uhRligi+YxId5548ffPA4yXeD9RHE91lQn4eZQO5qX8848OT7wYXh
OADkYh9OFDIYhjL8N7Pu+Ef//21LAZOVq93wl+a2DOIOk7d2vfvvt9xNmnBR3byZQS6fH6oMtOVD
TdVhgAA+EscDE15zycyt45PytuZM4AdGVjcF/7vqp1c/B2ys/0/Z44vNBdb1YfuP8LgHc2BH0/I9
yJjI35mo3VdebF7IDxN/aJ4f80jm2aaMr3W0MuD6sUCEBugfE+7kM7x+7gLg0aWtIqTc9tk8jlQc
LYW1WdeBnzCt3KcZ4loYPYu5Eby7QLfFw8FX1T3Fl3vmjY2tswLJMzVS1tLfUQCpBGgRS2tekvLH
Nvx/pqR5n+rDXAHzImuCDTP/mzi0/ZX6EgvxlIwjxfvw0DVRezYLg9+10p3x+80uZH742SMs5Aav
vpLOgyfeEY+agSbPSJtInmGE7Ple8K9VzR5ATWOujbUAGcA24a9H5irpaoibP1OxQNYaN078YK4h
HzlRLK5YmgvC3xi3WfMdudH8CYKEeRZMNLslHkL5pxwxdx6wl/FiY9oVUQ3m+2o8Ge1CwTlHQcYl
416jTOaUKv97P81p0C3dhor33mPz4SUlSyMn/COmtuLOcZ3E+FGot8nyIPQDnDqEi0Q+EFu2DSMw
czN+Yos3j0LOx1edAgbxz42vX3hxOfoXfqA4fqxTG70pYSF89NFsJ2gwzYLgs/QEHQ7xV126T731
8f8bnBJD16SU3Lw84SsZ/pR5PHj5KD5sd7l0y8So6G12cmLS2c+bZkDuxM3ggeoWFGIdASZNB00J
qkeSvoSVxMq709gvsgwXs1Ewk/LwUHPu9Aidn6/vcVoH0VebPUzxYy6Z3izuX1tQ7jh2/TCwOyT6
aYaM1BTeu0K6atcQ2ANrOS3NSKYIt3eClVXhfolnYIlx58ZzbrMIF0l3YqA76c8hdmAqsVm4P+Yu
t9MPCoxviTFh6aYUuTq8Ou4ob/IB6ncR1HBfUO6DvLv4MVc0091cM9JP/7V1/QzCBf5ZLte2YaJa
ta+6Zxw+p259aOvivZm9PwMFYJ+O1zBQl4kkLIYH2O403clf3E3ZlOQcJqdFdifzDRdnQZATOR9t
CwYduNPFpeQILEicZdU95AH2FhkmQmYYnsv+Dk+FrdT6UJfhq1l2oxffuSLHtLfBFzaZj7OyT5kW
f8fY/zOAd5p5/VZN7a1xBh/YM7LU1pu+0W9JmTzZs/rTdsVJonijsMzINSsKs6f6G7vyQDdmWOe5
py9p5Nxntnum2H6O3OAlX62rud0OQMQoO/JGrPgMGn0yHUwVT1dT5DbxtAXm3ZodLVH2eWglHkb9
hWHE82ipJ9FgCsG/w+zoCaezuyRuj71uTmGqXhKjfypdnAZdP300ji6rrV+Dxn7pNXOtotJ3WDic
TVEsY3a7qnxrguxKrz0wiu6PZZS8V/D7occE/SYb0yeASxf+GA2a9LrvQaQ/IgUro6MHxGUBDQR1
1PIuj5bXNsGBv5xeYnApp8CPjpHol54d6lk+zFBPt1YvdppxS5W0ZP54V19Y7467fqusgFKBIMDn
oMPjLDIedFeUObj9dNw192lp8oeUTXKQ2V3BJAyLIyT5rf3l+Otv5Lf3OpDwDnX/uHD85b04uqyR
Zck/MIvb+NiwRV1y64fNTobdeQ3XjcQSr65oSRfvrurFm9ld4xnCUwMK000IIvIMCJjp0XlU+jlt
xKnDyAiNE5TqTHx7jj4HyXILFeafMxZvduxA2SemeWzJpRO3SUs7NKeAmOlqX12wH7uqbsegOQeE
cKDvFscmYeXbMRaPlHnZcIKI9VGl9mNc2TiFdVhczGfaDGo871A0+Xu8Nn/HZrzGvYV0WrOLui08
IFyBJ7jDXKVB4OzoA/1JbYgLT5oYCZz+L21B/qVqduaa2C3R6mtx52vvXbvEvrXWsZ7jczRRiXGW
T8n6vlrRwYvix0K0V0sNl34hRwxbq3KgJCw6vE+cg4yny8z53C0WmXxcxNWLUINECd1MGjNmSA8r
v0o040eUtSh/s5X49ATEcNyZ+0CeFeDDhn1xO4czYdY9xq38tFsPIoJJf1uPQdDj35InIFOsKHOJ
HN/6Yq4zEkEIsdcfsj/Nqk9zM74PdoSVaVh9MQS7XezlZErOpnTOASyqjKVJaMYBG7udoDomS4Ne
NVx3uvJPQwTs3cNxSKbmHRv+F0ek+8yvv6PF2pvaoEuLfR2AJU5cFuG8L+wWScR0wmykdlYjN8vv
jGBRj8slwJgTVz9ry3j5LPP+pRTzs/T9p064b80cndFz4XdGZGXTEgRn1Xe9EMRfcWmyYKJ3H/Pj
bKGXtENxnpNw09QeeVOrB2+WxzpqhxM2tVgrWdWrjwfKrNJTYOcPoc5eoUgd2aJ/maGi+sFzLlxp
6atsn07VBTzgEKW9deOlC/+XNj7w54Odp1dowtgLmDMf6c7Wcj3crMrglHjcJvY9rFnwOYFH+pvk
OATkHYnygOieHvfmgQqd7Gziucte3heBwOmBSQ1XMOb3oedh5fkYjMToUKOYnUNBKRXNrR67azSK
X6jVBzEVd0LOFy8Z9lHE7W/SXQPga+5e3YGnzVHyGNQMKXzfGOKQgMOFHtKIbjSZD7mxTy8s+1sw
g8Rqz7oEs0cifePe21F2aEXGdp7C1HYhR3adPtO9fZiyxZSkOUftxh/7z35dr1hSwt5vukfZRPui
q649fuxeOB7kaB+7eSZ7ushm89Dcq1CgYGQx+tWwC3JoNDEOgJrNB7vbUwuSrPzyrNr+uZbrHplX
eCP94g2LhCMKim9px2jNOgcXtNFGxM4nUWEKTF6VH5UVfs8peHzjOWwr7R8MrE6uI8+OVjvlwsWn
3KYe2wVeiF9UhvGcIQou9AbLrL5qKGN8jmto4/flgPtycMadbWZu+yEi0YO6MauZ76U5Ph/m9HDq
maF3AzFnxkvIcU4RLmSIySHAKpzUeS00dJig9vA9qOyPxbLo5/gQT+XekcMP5LqT1wCfUzij/4b+
n74KOaFUIYItjT90jFdjiLS8gJYRhuO/iuqnFRO+hXr4RsVNf0nCkDkIQuEyOlUH8y+7uniLOQqq
hkcf0sNDPBII7MEdazsQDtov5E0i/gJmgc9kv+Q4wZsnxmwuK+eqycBLBd4dYI4AWAfoNg99N+zW
aXhqXHaPLs/PY4JBiILHXSbXSae38ILuF00DlTc3EaeGlLB6BY5YOcCYk5GNk8R/qm4meFydhjw/
mj3aEuOlssZ9AiCQUtk3I2V1Oag36avHxi0fQqv/aqVnXEWxK/K2taO/wmT4dSYPz3j/e0qJxkOl
mcphq0oq36gv8ZdZw6PKiwN5VsS8T/+qPL5Mki3IWDKxFUCFIgQs3lmh/V1E6z4bUWxmRIfWiBJV
1e9WdsC+tc4W6HVahp9TlH5AKiTbtiIme3nquImJEA9L6ATUqNkzfmqnJm4+mEW+cld3s152c9+c
VzZ81H7rdiEoC9DwMV3Q3M4TFWsTvYerzBhdUhFklKJ6xoA0s+6oAPaMKSJUvNNO8gxZDi4EVXjq
8cNsaHCCRZ1CdrN55WnLVudvE0Dcp1pHiNp9ryHGiEF3aJP0RGTlXqvhHBryWOvXT8JsFBZQGIsC
m81n80TyuOy7BlzQDq+D1ZyCfLmtjaYtxyMLO+SON4o490ctTnE9kMRig3MQ5nJTRRqIuTyaQ+K/
O6Saz3WGkRVk6yFRLV35BLbWOJTVJXdZUdE0RXaSWfBljdjeFcM/4gMAulZssZy3Zhytm3gsYb6B
4PXrDkj+b2U5NdZ2E8HUGDB6fUxX6IdPVWr6URS/asEqw0n7N7yIL7YsYQw6RKlUzrPTzpdVSZLK
VqKRMJSXs34LBKi0dIgC78IESLuHocQsKg3bv4XlP7hkV3Bx3qXCAqrROY4ieFYUUuwX196PBlMq
g5rlyizCXFnLo2HLK+sDms05iKtn38T6WCgWY51fCIE9Ruwilk2FHywlCYZ2BYwAu3/231GTPNm6
+HXd6cfyLCK3h2+hjIVGaR5RAgJ4eTs5F+GJP/mc73ocxjofg2NlgoVYkQ39AQFPbYLbevgPtOat
btTFDq1DVg+bsaek1n35ZFbJquXT2he/WTS/xbp/oUuF2Lc8Vq17thccEsHXAgAsL/av5kOaVeWg
MvWAf/uq2QNYA05RMNMRQL/fOmwUMuHz2eqv3UZfEzGfFA/EcIttIvydpqFcqEhMxczxwcPbocbS
CHpZ6hEJsgvJCjyJQlbNTVFW93VMsuLqPC1dS6hLAIyNYj6vjoudg7nF1wp0yqyAxS3OgTXiwhtw
uqRPbSh2IRRgv4K1bHnw3zpE0urS9/n7ZM9MkvqX/3Zu0iDNpjAXI0d+eY1E/qnbBV48noMxILtt
mO7h0KHipH8skIA7yT3NPy1hcXBZlF6aPSkGuSPW4CHVTU2vIdvquYFIiNPkwXfmkxU0d7MzXXOe
TywYwkPZ6q1pzfKi+imTYMMuAazeX8z3zzWGN3Q7Lr156/l3Q+SxjJNj2A9kk6wpKZGkrZbydl6n
z1J4n5PAwQOBdZxNd1PY/jQKXXVh9x92h3ORF43VUbjWm6CKjf9H03ktx60k7faJEAFvbtnesdlU
0+0bBClS8L5gn/5fyTnnZjRbIruBMllZmZ/pmistkW9giS/cMnddROMMZfRHGibLOg7iDYvojhbf
N/JJd5mZGEXh0ktfmp4aCnGC4AzHcd7ZXv3aciToffPWYSYGuxryLWkO1bPbrI3fyD1fSKq3QWac
GpZHlViXodNxHXHfKovX0UimqxymOZLq/ngsu+4UTvHFZQVnZrrXe3s3x+PjiKZulMGWa8GCMjxI
nNEeBgYdm9o3SvMVKbu6Qp3eBW2zs6tx64zLKbbKAzjiW9Eb7+3EideQbHrKQTuomE45bToA1wCC
WKuoMmxUBDUv1M6GV+4yI9sEwXzmEnkoy/YoX4w2y2ZgNEQjusYPNKWqpGTdGvbZBoQPg4+ULtIP
sv4qRNnkqiy3SnkjOTGn0H9MjMR5iPIaQzbnrjpzmy/+lqP50hPjJ8u4WBN6dy6U6lyLhZjr/M1w
UksR2JE1kCLcCy7du1pR3mJvGX4us/dvGeNDScM3idx/gzA46gBPJTxSSHvuchtaMuupjtF4Gkxk
pZLwQuGyp24k5/lsz2uxOB0UGuT5mPwbxqTaSESttWkTmO03pMq71MDlHI7ZtCivPDTanxmwXyEF
Ns7JwWWhurXcuTgFTEj/tZp2XSiKbhF87IRGPD0ABd9+PojZyEAWbgK97yzOI5xJ1IIPg0mZ98uh
nhSX461KtLfUm64STpYuRnnc29sqhPfdndUCQ491IXd62Tb+KFzHdmtwOigH/FXxYyH5TZV74SHx
mds7WfVdk6X5JlDeBjA+JW0pt84ELJlQ16qOWZ7hjtF/ZAie1sq4zLa6AX/HaxAOKtViBnCnFfp/
ub5coS1yVWqhmMJqn6mTlvHvvatu4MmYGtfhbEMXc9V2Acl6uqVTAzneQIrRQ/b2/nvL8eDb8SR6
nYLkwrkZl5hiyR7M6LUH4CJhVSBRlIjhjz0lQtyQmDNQBtPOzYCOuFAXzIN8XU2BzlSv8pSLxyWK
5SKnQBYnj8WU7txxREX3hqmXnynMbZq1jcpWlS2ribOrYa77UX+RYq1s66kCS0kHjaTniAIXMYU6
DVJQ2CQiGE11NJ+o+8crPdEvVAqnsX6wMvYRMduiwFL1P4X/7cJfQaUaNHD6UE/GKgp/tPqWTXfQ
dmuUFwHvLrRfe4hz0Hyd8JFRkRNBBsyhfDpYJgY3f+VNbOQQiAYrQF4XKQeYJMbUDsXj4TcM5jHS
V9SKwPSNGRBNBm1uTV4FGysWRhRr26Kd7hY5kfxc23z0qjm5XIjnGi3/aD7SkXyQE8SMQlyrKbmA
nWcK+MnOxJCGg5xUaNXB9VB4yeY5mibZQYqfYwEQ2y7XWGCuuqX9TcycKMBzDLEcLK9y+0N2je7P
64rKehuWpx7pblklmIOHUXcq0/ZgB8iXkJpQnZS9peX8Ls2i5Q+CpK/Z8jkM1rVIrZXXqwPSP+B1
ER8MYC4PyUmN0Qo9O+rUP7JS6uKjrru1LKA2nTcVlTHp84PZepChY/eJWHVmGLwranY8m0gjq27e
y6gaLEl0od0IvhpmL3QkWFQyZrKtiVgPqJD8yNErSY70QAJkX+wZoacKXQg6SyS4qsNyJPyWb6vL
+i/vJDkbNVEzGvYNgyxfHtVfEjYQx9qY7O+gHA+1bRKcQ3QIkOCvvQu/WMztxsAXtyK3mtJLaH6X
rYFTXLymZzFGxn7oNdRpR3LEST1KppoHxUFxUTVDQN6UQQJ1V6zcJFe/iWyo7rIVeg7LPp+AM+AS
XYaHfiEDZDnyBqx7YkGMcke7M6l0A+62DDrufQszr8V0j9uro8p7pP70bQXxasTB6o/MWsVwAHPc
Sp+FIijCr4D1AfTJsiAe9ezwIh22udbx374mrZ+VTJMUDWWNcKYuXIY8vJgTRfkTaVs2t0RDiz4b
90FZAdbwGdvq4rfGtQMW7WDtEhYbFkxsoywMYKCR9NyjOdgByyuK5xgEt/pow4l8xNpkOlKoSlsD
932UkOMrb8XMyHrKDOsgu0dCCC2rmpmsoeBghbuSwNR7A4CJT5nDlgvwCNgVuvGFiAIR4t4VPzLf
IwmZV3JShZ+0HPlf36crjwaE/846iqg1yh6FPyOvE2EA1TA2c/UpZjWNS4shvQQtcMkFEYgEEhI5
jixenRAiB41O1YDeTUh+yizIBqVBMieKHjZ9bDYoPQWPG4iddBCWv6GcPaTOBACSeyXhJ4+0ByO4
p1oEGNYFJECHkx6JjEGWHH0bkVIxfOAWKxcl2fQcSA3GT7n1iTbbSb6QO8LaYlngRiNLvuKeLEFr
GS2JhHKIyK5wI3TndN07ErepRt1x4oINRH2H13YoMMg2U/V15Oyp9WU/zsGBCAFLgRO4Y7fxknEU
7SRKWOAl9Hx8bCr7TK/oN3xX9Me4+MlqzNOZtKe7sHKTihWgJ+AGAMaFVJgJVdniP8lVgfUn0512
ClIWRGkOXzn2ZQgM453QEZWA8XmJAm3SMQbTiI6r9Zkw+E2Bc4LEL7YSu67ihiOHVNzP7H6KjR7y
hQPtXIn8lOy3YgnXNT4s3S37dYIUJ7FDmn/MnLpLtJE9Fg9Qulmn/K3Eg0Wuvfj0qT8SbUw+K4ah
wGc05LIsHwB2x4Cjq5i+BlFfxyncgatAbBhYs7JQcg7gHAxLVEIe0yrahhkWi+8wk64ZybU93OyC
n2YOlWUffDpxgiP5f6tG4h/7wKWWLvNnOAg5ho8STEJwzG0cX50BNiXII59Sg5QUXL99gNJ71gnH
ABGObmd9ZCEAiuWz7WVbGHn3SswqZu/M84cWQNgF3ll5DQv/0R+r798TxajhwL1rrrsKHDQyHchv
ENn92Lz8hgTnDMZzb/8vuFoqFsmFaZ3hQ4ek8IoqD6Ultps/PWbZVZI5zl4jeg2AbKEzdZKtHs/j
mwrTk6FeCf48GIInGxdl7Tzud3hU/n6x7G45xvlnGSHZj0OV7VlVi1XvPJC2CBr8xgHyTqRiDTTc
kfrWgBvyM7IY+SOD1iapQaDHoOLBRVGO9tL0ieYtgYyPjgOohFgmzF1+bbGbdxlLLAKPss1Simr1
TbaoNOrN+Eyw4VfYQLBGEO7FO5GIBOMO62OLatDPgH+AC/xZ8s35xu9KWJGQzC5hqeZJebNLwA2s
5JLACVt/oxXIH0b1PggoIfH9DnMYDu5BbmvyAM5SrdgOVDUghDN1VJyGodrxVzIovKFpvIe8a01M
FBNmCWie/S8AtkKK3i3uk5wBE8GDuCwrzAnebZhyfNbvqlavYtY7d+okUT2a2seew7viuHYIKUQ8
7o/BRoJwyybQgh9teNbz7m7jyQIF89Fnicg3hLq24nSUOCTnqXyTvKLGntepu+WJt2u0eRsGb7OD
JE9rAKK6pyCKHK6mLHPxtUl8LL6IwM48/hqlJVhAzUD+ozl6nGdEEB1EPSfajiIIxm4kaC4D+RXO
216wnfVBrhCFRu901qLHVLYwG58AMTvtUcyF5NuR4mPN+Wb8F305OlUZsvR8Vqr/5XMym4GSCCNJ
iPyGrYxzZ8dXoJPYrAQlKjIYwVKb4uot7NINqNPNxJL2Iei00wjikUDFojNgX9SqW1uz/dKRBChO
WyZM1qFDM7/vikcJo1qJemX1LYe953ANipddxV1e1n0SedciRMeX9Q+Ki7yzn8AMlh15cUSTXD9Y
WXb2UoQ42Q8SSpPeOXJqyK618wg4BZmMHyiBZTxIjAwczKaxLONDJdSBkJLTDdbgbzIztvZVDhi9
qLaKcB6TD0tESY2Y9EWoYRdZKhIHa9IJOVslXBCT5Asl5jA/v8mrndFSBs4qWSxRkablXrpRMVXD
vKdWU6bbBoENy23XspFqTEwmapyyGiQapwOY83atbLjRmXOQlabRjPMT87T0kGqj4jcxQhd5FbF7
Aw6MTL830EF88g6QN+Sbkr1KbC0AHFX8i0wLe14CmHwtOhpwzdEg4Mkl5LIipLAygYNngPR2uedO
tQ10e9s0KPqy6KS2SugfavZNoB+9tMYCLQDn05ClIGxV2qu6p3NWtdci0cAvV6gDkNyk039dCIAo
RHiTbZKFyxs3PM6+JQBVX/zIiS3nz1IX25ps3PDwOuHUlNyCkPG7FsOfifqCIJtK6qkYszrZu+c9
y9MCRDlXnv+Ukp3R6TtKmuJTnIuxrvAsb914N1msNglms2DFWGgQI9St0dDgYXXERvHC5wl8U1Jv
DSMWSWwiQpwsKHBiWxkmNnbH7USigqSMFoe7rEHWtKSlHg0QNVc3WQINIcyzip3kOXLq0aFcY0Ql
oYHL4u1/czb8WWr4F6RpHN+ND3IYyrGnXiQWs4PlJfXo9fdhxokeLaxRoksUf6neOvx+i9lfJHXp
I+dAipNX2UdBPugOtN1Zqf8/NknO6cT2zlDeXoLRxI1dseB6PLxkukMNh/gpXMPNxQnDEkl81O2c
F7TXubEN6qRrjKAMVYPkZuz8DlvlzdtJrwEih2SAHI5yDgTlspZvaMlG+dJWSKrFz28gpPDMWSAJ
3dLYL2FUIRKJwx6qLjgZTOGL5ChBkByzJdhHJjG7dchCotfW0g4S0E2V4oM9n7iKAmd4hnJykMxZ
FnY0UU3hvEXrll2km5swHW9Zp0QQ80bzRbCJT172blrdRuJqofsnyS7z5i30tH++ryP2qw37jq+a
RUnVj06SfkkpaGoVuwX1LKDH0BVpC4rm1Z+kJY60Ok49eYJ4jV9p90Vz6CoW/bUPoldUra7QQIrV
AlRkhSAhlI0IkmfrRDVQCXUOO/UXpTFiyMz53oej89BjFAQXIuPD4eLr5blJ8gXZvRkh7jDT3gKD
eRrrGVHWQLmPfbsAoS9r8moP3HLuorAdlai5LZZRcLH2vyg/6dxUfWLYDLGrjIqMRLJ+G432VsTR
OXcsivoh8rhi/FPgqoCMWFxg/Jl+1rjsoRy5tI9JW3Tn2IESlfr1KfEnGAwlQlzzzoGLR3uxTPhO
XWP2cCoMAnNfV4tzyGXDlBOKmJ0XcH3wuuU2Cw5s6Zx2pacmGvkjUdpES5/7lRj2iqtM/V9RaDkA
+mpr+/84zfe0xAvrVBB/RhNq+BAdVfgXsphakWbo4Ouaj0orTxMBpwJppaFnsKrT5bnWUNIeK4Dr
zb8Wc2kAWqTwNZVABBIUirIuF6DZrb4sG2KOp82AOe3YdXdOl+8AVWO21Gh8VprNz3nL3IJLfwpC
gL+9A34vb25NBCxHMtbew54T3b5XDLyBRprua2uAdm9GzonKNf85IxSUusVLrykCd+ca07gNFu0z
rVFp1sZOISiLhqoNJQRQ8nnx2XLx/DUqykpTMmGX4aZg25Jq5/rAIOhMRWg0oAfi0whvcuBmi75M
e01HZmfUCOmduhd1+9IH5cuCm8Ya0cXzGDLJTqtzEVfBcyTUpIyKOrpwzjt0nruRuZ9FVX2UY1is
nbb0UF2lVlrNu0rFb0gS4UGbTQbVstTa+dDPoHO9JH1xyKz0v9nyPxMRfs0DqiNukg7HBJk47pJI
feNHeI96lLUiQ3vqTVRQs6RQ25lDDEYq1UMTxL6NcMzaqOuPZsleUb75j5bFIw5/VFT0+lPzi1d9
ikz4PtMta/KnKqN5UXSfwYwcoaFT1HSC5GXM0eiI9YRbtGnGt1graEOXzGQ22OpBgXiPAKuigjld
skK/5QOnRmLUHI0j8uuoydhTkLPOJlTBWhS0Ov15WEgT6ir/E9bBGSMsZGX04llXONnFbV0fTdO4
tXYakSOC5Rn6qj0qB2/Doumu+WD8qRJIvpmZcSFCZHvprdXi2xmpnn8JDfOp0Ir4tFhg1lKFACzq
tItCytylUN/GCk9DMPdv6EwYr+FEhXbMqO1ROPoqffdkRh2eXhMqBFpt/0N+g9uWOfTwaBS9zNAx
jklJPyxrHJAoPkJbqb/GbI2+5WJZBFP0CWLmz4v18KFcQEENaMtTFH9uNSrZnjbdJ8sfyfKWW9Uv
b3OhUTqG//fglNwBOoUlZhPV2yGYv4vAOyVzCSUlAOEdA8Hw/eUc9I4BgUqnLDig4BbEX1Gmbubo
3pp+AQ0qHmeV1QCeSwDdLwbG0FOcgtwr84jCQaEfy9qlV9b3QXEdbZzZvAoST2FzTuPbQxltRIK5
bgLsiWAu/5niSieS+96xn4urBnQHtdiZawlwrSeMydvVhF4DSBHDWUM6wT+7TpxdvEAIKIsw3+ZA
wQB0s26zQIen5njfdYu7gmbiZBLMM+hPkJXrvgmTrV57k2hcuCerRz6IYUV8DXEzMrmfrKFn26Lz
pyLn0dD0d/wQM6SuNPDw47dZRi/w1Y+xFaPPS+O9iXXu6Dqe7Z0VHJCXCdAuL49N1WFG4lmXLppK
Sulc6hFbQD6nN/9rXXRAUsjeD/Bf8KTJgTZoMWXZJV+opeP1piOct26bDlH7wMgA4S/pca4dW8oI
CwQao6cXjtYSbI3gwTLmfl+k2pM3ofkGPDE3KhbzpOPeqXOOcppo1QMqK5DTY+ckcNLCxv1xqkIO
e9jyrkemXugjtUlr8ThKh8KyYB4H6r31sDEykwEHdEV5LUiRPIl7e74VdNmhplrqS4OGvO76jKth
VWnGNvKG8bVdgp6MS0eBLhnvZmMlO88m4HGlQKZ7RCJgN3duWRIwejJKrLL08wzPgk4vdJrBn4R7
V8UHTZsymkmeNa/mxMquRVdhP2GHbogYC1xskPMWRyvWc9N9wfUHSdcBTTUD2R17aXpIGQASAPP7
DLiWAmDoWtyTEys5OmU67V3HCQCpJgBlUOHDG2AV+BGtaXvuCip2TZqeAyS70SSA+7GubeO/rDUR
Ze4CZ9eixUtRr18o+mn60e6TifacGd+VXqlDouvWzoirBdWb1FnnJf6rCaXRw1JLqp5qwdnszTFc
OV3JXggKMikqWu3ZG9O6Bgkxxqc4zDBHb4pqTyOS5lpulmi7ulV4jz0j5VzLTYgN+DEc28xqgIM0
+lfh1e5z7XTR+2C7y1dg6e56yZGzKk2HW2E2JHtzHsAW1aWrfyVuFn3WSNLsXaiPOAxopfmF0DYS
Q+mMULSbQw+aMKtBhcnScSoC22t1pkJW0caDKVxAW20b2NXkSlGQPRXOjCzGOAg5z8nrEc/A2QIC
WhZVFOJ66tNhjwrzX2UiOlakRfNkOyOzNoW45TQs6QtMp+Z5UDZkDztIp9sAHhSEUuK+Tr3Wvc9U
i6+VmVDx7zXrUw0crY0FMd2fwIwYEZLjowtKi0xo2AZmV9z8uV/+VipCAivsQpes1IkOWPeRWfZz
zxFg0xJkwIDpof0R7y0DXSF3Kr+byaDFMVuoHeUggu3ZQn+9HdJno4PTr6GAs0picOPDuDziONP9
w/EqQ2zb0aJ+pUYNjply4Vs7sT+amykxPZxHs5mMzzFY7PhdIXk7Vvq+LIx+Q68YrIs7cO93wT+j
X97MYLCbnriVNRo2aWEI0VwNfXadJ/PHxLByhSlg8jzULvSQqbR+MA+d6Lv1lKSnIl+bvultzDH5
z0bDRnTCkHLJRAsFvARZtY5Fgp8rj3rS0JMf1CAbaeCGAx7R+N/k8a73sJxk0OoHL0vN9WRXGkqi
wfw4dh9j674Z6h+TAlfwuR+BznSj6Eg6MOQ4lk9N9zPniCOO8bPXt9HV5N6Fny0XSgzDqcFOE+bl
gimCE4hfId5cgPkvaercENNaT22hHkyNRjY5Xm1kb4bbI3o6BVTX3vle6OFvnUEFLbCfSg72jWHr
B0XPBI3sFNkrluB34fxp4Nfv59hdc1OfBoI8z8lyefA58lNzPmi5trWBjhlIp/CpVAlQb32J2hKt
vvlo05tunfqgK+zVBu9czz8WMIqOakWAUOLAZqdE+e61y2vUzxvfxucBEduifB3IG+leDCKXgkVN
w+g5Dpa9HR4mCAREaB9Q3n0YEvhnFQY7SybY8gdcH351upBarbgcpq8mEtx+CDzIRo7YW2k2ZdiK
ppEHCfAjgVWJSOqUYEzDpbtHjzezLEQsqR27zWZG65EcPtoWqUi7V95Lml2NaH5lkjy0hgBR+lvd
HDamrR8nDzdjlhquXTt5MsNK/sRYJtjRi4jA8Ay+hq+YnXm3Cj1AR8MSpUJqwFL/zJL2VO19CsGH
S+lracwbTNDPi5tw2Q5XfAQIBPoPw2aI3HfXbZ+xKEJP1DoDjVuJVqWRK8DrCVpW4zdPN1Eu5I/W
xGfJIXLhgoJi1sMSx5vOTTcygvLfv/BruAion7b8p0WxSI+/5DNDlCRKeFQOEtAtXWxteOv6ZduH
FDiRU+mBknHZ5bi1NkVkvZdoWKaM3KBeJguSpIUKRDBvNQgodoKuBSn6yCPFKAEZBcShRYc6ENy0
rFnjMby2I3odBXQ5/TXPo1MQo2js2Ngdg9Scj4i80pFFzJGLinW3OSDzccaWhny0bvbzmNzNyjkU
jn8v9OHugRUt8+B9jiiHIuGNl7PfIgzcNQhQR39SE1EPO6ipS9ps33ZsjlGM/lYz/TWr5YUkIN8m
bRqsUJzZeUa4DVCfyNMjejTYCCC81g8A7SBQ9FcNTY9h8M+wTi7Il1D9pVKK6p3dv5bYwVeKHY2Y
IWf/K1zdPbKaX3bcP6plxqBhaHAGQTOiD8N1wfTITyfZdSQmEqVPGPNubMx1MrDhUxxturH51v0U
dasJLPQC5d8EzaIYuReymFVMJjy4/l/l3rEafvL6/JY6/d3EfoehNnt7YzjZvamKby68q85YbqTa
aEUb6JyhLyxTYla7IJEGSPNVJTVojhnQI7qDEO+K9Fja9TPGnzvHhfCj++Cayt3k0y5yD1Nr/ZUp
StlMJmXJEFT6qHv73gIbunAHUjcqCpz/3TtgxxU5x8XGwcXM3tsa+cesxpnDpIlEhjhWGIjihsu4
iHKsKEGyUkdPPbEyaqxfWJ0LlbJBSqaJ9cL7VajGGeiDR81X4aB2QB7GbeXBqZEy0RRtP4QreeZ2
sPYOKydgOOS/xeG1xtxoRK4A41zYKijHsE2DHv3MJmM6FEgAUM7qS7fqD7hxypofkdt/17IZnR4Y
f+EhMrp3jgh2WoZNwkSnWW2Ryz0xXhIB3ArxbygHv/upKs9Z/EwBfasMaxOpbMfDu8CZ+YO1SYXw
yG20e7QH4yIvwl/Pqt3wh9d6mAIurFRUGWuwxQoPce2Pk7SU1bsIjYwRFFdrvSCKjLZse0W2CMkV
NLIQmtx4PYItgZ2/WeGHvLRlcQ3w+kQMc7CJmEYMI/kSjaTwxp+j0uQ7u9BBS5XKr5dS7OYvbCAf
b2Wov5dWA3nfpPlkFMiXngBw11cXCsBPEbV/U1xBvPyfvUw7Vmabdjl8s5cMUVZ+ZfaK11y/C8EU
4MdzkC7HMdP2qVd/8q/wlg78q5CrcoRcLQVoyBxu7LULhWREyclM9eLMjwjV1sbJr2xRa3OecstZ
dxyNsk2Sbjq6UMN0lj4K3PxO6eB8lwWrzJn/i2M+k7LrYiTzeZi6TTcjYoFJEZBs/hi4aa+qgS5t
Wk5nRFX9bFp5yDOJW7B8lko/HK6pLKBlowp1MDl7oWnTiw0vbv0Vw+W1vQtrpdULsIzdk4cc7Tqs
xidYQY/J0OOD1GzHKHhx7BpFYPwdVWtOAMRaMU/QQwnd3EuP5jS+xHN2bGlDUPt+Ax8ThPxgpmG9
LXRg2dUzOIc2/RiKH7FkQ0R25fO37YwSU/cyZsTNYnzR2/eE8WZAxNJsMnSkX9A0QoRStGVZu25z
TxrIjWASyNdTR9+0FpYO/DCz3rJC9ILrYP/jwxtRnBFsxGyGbRfqe0S17RYD2IGjOP9HQJRJGfRa
5jo1zZWf/+NgkcfMKf1BcN5grMQ5YGyyiFifHiW2hD3Qe0plC8eGGdSwYH+s/CtA0S3kcHDSbiXP
082UO1Fo5Zn6KN0OwEdK9dG7nrBWzc5bx7yk3RSYYpwrAyEhCrFacXO7HwTZOCARdrExBbT9R28a
/wvQkyO+0Dt9YgAnHmj0s0OGIm5odWuZ8d5QWMJCH+CNGTAEcB4C7z0eGEIcdYBlNCNNwQ4wMeGT
Veq0yLk4P270MjYuVhugpWhsGP/4Xx20ktiTRJmGYOZRfjIwFzTHkLMlXZgKY4PsNnxSc3nzEN2m
mSLT9TvDTJfsWYZqMm5yzJv5Fw/gBT92imtQ83fMxAE92/ATJL98iGw1mV58lLji/xp/OMxKp7NX
b5wvAwd44b74kb73jWfTpM1cbn3euEUEyLHUZXGxR2C8SPcgMKDI/S5vHNZP0O+POUUXD120DGFe
U5Za0mlIUIFBmJc9MPMHU4fUZhu0pbH7ghaNUedWgn2fDitZh/JojNMQ42CQRVseIcGPilHiBQoU
TXKkSeWNZWgHVrWLsOgS0/FGmjNxSBJCY28kP79riuHgjKfjTFWYpctjWstClwnQfo8HYKTWZHgG
puhsLUaGIVhCUJ/Bjj9K90U52ppVzxcHkulDeZJfcQMK3AMonqDpNgarKCaTBRrBIzIp/5uonEo/
p9eE3itMsE2f0jaOBQyLAKIXPhbWG6D2GL/RCp6ppfwjm97BozjUo8PSACT1gV1y6uv3ggjb5/fK
cNiT6FOY4r4OT9w2411s+Gc7GzYg3l4JTvLKlkbkVLeC7LzLkrsD+BZ26QlgPtrOyZOOBv9oWaBP
6dqSO0h4Cs0Cmzmqs417SRZkNogoDCDHmkGfMbCr32BQjzrkOGadoCdhYFQLhekOGSYpu2JHsmRP
UYN15FzBb+dE7eHop8slJdzqaahtZ1IB6Ic9TUwYTNgi4rQSrxurPXVae7EGVNcwUxPBi47lrRJa
WGn4JPLsjCpLTc8cSLZ/uDldZSa4DzlsBSBq6B5zr/CVrHA2dOwBCs28c0hlXyKyr6zbUI8cVdu6
KeBNhiASdH5pOwI4Xub0KXZlTXzRszohh7Giardj6wdE9oGBDYywWgUF0jWWjVzx+B/hZHCXfRC6
lkTKLoze2nlmvByMcOv5WvdJsNZLbTUY3rGMYeshLvcaDphN1mNcvaq6SR77eao+F5THsAn3Onpq
KEZQTA/fRopHUKZ30RKfAit5Du3hWwLCADmEO9sLpXjgY/MWztVHEHmUG1uTwn2hcKYaFT6/8dHN
YsKITSslHs7Y2XNyTAjOdXZ9MbPuxw6sduPrFU6WNK+ou5mUdxx/41cKTIKHnFwxMOmaNiMy04Cf
tEkjVJSdDODiuZsi19l5dBQ8vCsAbj6Y/nCgb/2KfOYn5R4uSUDYqE6mlCbEWLV480A0a3OCuDBq
GSsb7/Jvcjia4x6XJZ+CZ45EkFaeKcW+ScIHquLN0qxDSfNYfn9KocpX0PoQaaeItW8pwB8mi0ze
iPov0wiOhmtd9Nh8qgKFYz26Xgi0GuRGWRtfcYQLV3ka4Iisw7jXLeNh6gofqQ/rgOE6BsAEWCCc
Pg0w52qG330AAc31nudZqnI0tMC9Ifi7LqU0AI3N8lFJMlCbKlw8ZhEEwfbDL+9GlazzKr7xCTpf
nQQ9k5SuZZwMLHUHhK/UeBp9/bXHo4F5ASyVb32yQOgMCHugPW5OsPmi9dDOMFkTIWJw+04obT03
BfJcuaa9oKvztykMcAddeaKWA720SOjpT3tqWLu8xwUir5t778ZvbpOiQhCcaNv/l5cNwkH9Ia6H
Hmn/4iXI+T/UGT5KjwKSMbSX0EM2q+ue8PB6aazlKYWMUg/GtexRZkBq3uMKj4gNNG6MP/z+SrHn
yaWcFVR2vLCgsmLdmNbVm/J129vY1jgWMpyLyz0Ni/bDDIr/QQI8NkI4MtkYHyHQ4WUU8BQ4ogpU
b1I56xp8UT7gozS5tHlZ9Ugl9N+Tp2oifvEx9MFNVzHAGAQWBWmLLHE/Os8oXsaQGtPMRu4uqsN/
kKzCM3L5LxYCJqNy6bMEePGFN4h/x0xXl1HVGwf6nG/NCBf0hwCFNN9zwpNuOnfp4tQh4b2K9nWY
Ahqv7eeK0Ur7oYJ2012DlgUF+p2SZ4ydYWVRavU+Sy98993ic9aLJ0p9W5E7TWpoaIDOCHZ6+Db1
87PqBAaT9Y9hRSpUNQG+0K6pgK9jXGPCy28M9zbo1GKiRQFNsTvu/N1Vm+DVZoYWcT7GZHKIUKny
YJT1zeWmaHQNGjclW7TMT308TqdQS57zxvvnZsOuCERsIJyotKLGryfhy+L0hyT3dikmU7TEgqOZ
6y+RNeED7v03B8Ub8vNnTxXIfQDx1+L92MGQHWyde29c8Gyaj38OWKJWM1Bzhs3VF0caXRu39R8D
LJo4nvLxwVjsiw87e6HV31dIjdFJ4NbyGgJSo4G0ddpkL/9uDP4pqrCX0TwDAD2YpnwoU8So54Oh
96cuNr8g8f/4ltPeuCMeChOEadD2b3ZhX1yDIa50GEIT0I4GjWMdxWEmufeMHbSma+I6x4QtnNTo
w82oMRSZdU1Ux4UBH5vHiYrHo9N6NVmIP8AvBvZk6caLjfb/w2SNGsA10ky9c/92GbYjnm/+Dfzi
qY88vGoGg5p927/GoLHQmex2nmM/ehay1U6X6DcQKuMJjIBHdcm4ISjz2c31U4hXn+azRB2MVXKP
HlMVXChyXSxvfvWraFZUzCl9xZb/r7DtbNpQpNT+m6zIwwo8zPy3GD0jzVxWoeueGvSnEuomKUkT
hixUi9hi2cDaoh7nJh7RExzOFO9G1jLmAFfPFj8ZNrJTvc4q2NjDsh77xgT8ib2PaAKW9hqm+y5g
NAsdceMyxibHAINX94fUX4CrkmwrE9XGxjF5OhX8ofz6YtgWxiJ98G65osXIJIsgQ9RUT4tpXiih
byt4TbaNxVtuouXnk3ac0MLCAKETNPI04IWtmg7yUBe9lDSAUOfoH6cmVFjIBlmOpFf8nVklV4sZ
+AH9Jt1PttOsTATVQwQh0XpPAHK2GAdGcQAUdiapxYrEsMAQcaMrdeqTduOD6ueOZTEetIaGB1iC
jg/suYPAwrn2pSydGsskHg56aYCgBi62CjQLi96a7gj2BuhVoJUINCEa1aGcPZiHYT3v/GoI3VWz
RPpq8Iss2+UtXf171DUzcNr6o9V6JLEdkH+9Nk8kBemwYC5eaDWNIs+DvdG5vnsL81y/QLBapguW
8uggawso12bgUuCACIkho+qkilriNM0mqFPd4K6P5kUBsbre1nY/FdswSxWA2rbbj31p7TzUa95A
kNefhrRs1om9kDWp2dhQwNgEnIJADQzEHRDdf3ENHwpOZ9kgqvE4YLfBTgTD0NfzX4p33jk2w3Hb
AX89oJm2PEQqdi9m3P10ufPV2zTUuhlmzKChHoNSnLSiSDLHCoCna/wfS+exJLeORNEvYgQtCG67
vG/vNgy1Eb0F/dfPgd6sJuappS6yQDCRee+506tTtOJSBwiBmB8M6xG+HsxQWbFo44yIww2Op3Zt
grY8hDIa0Qwsif0V9IGlwHuKYIt6Rt586SBgNS1Sk+QQYuTzk2FdtOTv8EQTyza01GjoomGysTvG
MsOkmGEtCwMZAl0T8Tnl4LZxx6pYC4CfaxN16MM8pAACsojBCRnMr/Pc84RVqX1fMirlhR//gtYn
w3ScGxiwUYH6Ji43LchqeAjUY7RgodeOiK4npvRGFHrrpQlIKo7XVoEnrPPsmJ4NsUW+JBNmTpJu
7RkOKtMxcm+ND+c7CWkgWDKi45cm8mOeBJoBx0jPKGbQhQd9yEtt0Gm7aLPDhKBaziYU9TIxWHtN
ZK+BuDZ3Qx3/Ek3N1MWVWC1H4DjtWFo/9lDUT5UW10z0aE9GZOA4QbfkYF8kPzgXHXulT4CfSHg0
ukAEq9qLnV93yQPEPbwDIaIzlTeD9hA1EvkdcItVWcK8553VkyySW+4rH3/h/cKOXy1pcV+HxBeR
yiGfyUCT67FxbNBVIw4zo0uuleuntHHKuEHjYsNm9u3gs8ma4YkVjc11SdW+l7nPYqp8wtz8RdHa
dIofJ4AC1ZJ+fEfnE5EnUyY/3i4IHfSwaWgQ17sdkMZ4aN9t9Fr3udvaPZj1bnlyZmvalMN1MR+Y
39HG8d0MREJH/tA8yk8D2JkNRhKAjUNSe8717RyzwE5cVPZ9WgvmIBWoHPoA4k2GEc+ON6mQGUPb
MDYYEt5IFsKAuyz6Qc7D2a9BAkJ4HNYlpLXN2ueu3s1unj55yzx92hDUv4M85nmNCdTzwr7Dx2cQ
7mlnE8aiyUoOaqjyQ5ok077x3HJjJSOacCNUf7KGBmXrIDnKRo71SZskt0gxEWx5xcGP8brzMscZ
GtEqnd0nS0QdBNQJpvSomy5mkyZPpmF1p4qFDQViWS51kguKZWhLjVTfNgwffypqMtWGuBqxtAnt
G6KPSk1oP7YeM/XJ84PhGiRxPOzyVNTlKqoVrOepNRmGcM1/jcpKwnXoS9KPJpCTW3iiwaNhtfK3
UmnxYs7dPrQX2udLTIfe7jZhkcOGj420WpvNYIK+aNIe+I1J44Fj/UVNSLaomTRwkLwS3LR9G7z0
eD9sVI3Kph099j3BFrykv41hnD/7rg9BV1s2aLuM0EImLJuqGGrEhFg4vcjydmxb041ULudqKZ9x
CMlMnCp6WjnuAp1BtJ9tHI772VksPGs1I8nEi065ZZn0kayJzB8MXqtcTcM5jku0B3OgXwvD7Iab
skGmDNDe3zMAh95dS77bImN6P6fY1EXkm5wFU2QUo8/ZPRZo4VvQN94STKeYidNtGnt8P23ZrTtg
BzvPZzjn9k2NQwADbN9P3q2E/LAdygnvkWeR2+oRf1VlfftNpgfj5ipHiVyQ/JOQcUXTRdPuh6Dc
jZ1Nz4aT2XochUt1LH7QynYY1VsXm0fjYmAp/pWA8iE3MmY9GS0Hy3RHJiWRaPCf1vXp3+8gHh6F
dg0FWBhBearSIuGYkDt0vhXMCzR2WyPmdxBUkTw47pz+pHwvcLPLoX5vvGLYm20yHP1A759k8V7N
MfnTuX7FnFDgpV/i6mawk9A7sxPOm348H5gRJNe6W/xLYqn5MW1t+j8LR9vNQvcCqkCtrFekcwwY
ixKOTu+NLyCm0xMs1vkIrjEGLj0ZDE8RsAtnWG524MX0XQrqq8BheGqRVcrkzrUu/gLGx+gcscvS
Wd4HlZFe7EpZO5sx/9rm+VoRjYSZd0ElGSUUO8KM0JRKYsaDHmFo5NqKpF+UehRIIfPTIjcOWe7g
827wnQ4G0qJpgTb3jxxEfHZFv0rLdk3UPaxvKDIub+SsqTtyXHLms//4QbpU8h3O/4Obi62VuMVW
FDXg6CT2C7ivDOkDAB8MNJinWcJDTZJBEoytKCGXjbS8wIzkviXMkPnevJxUT0RNpRBg0Szo191I
swDhHgQiBT8+5Yi3jz0PLrHLm3VxXeIsyFFAIORBzJicGEK71e6VaZG2E4o/hKLT7ashIsgUqq20
IcdRAYF+zoeCVDVUDU2QDdvGoSve8uWfxsafLiqLLDqCcn6k8C22vhyiLQHq6Nv1H4RaMrUIs3pH
7ejtvaHFScSDtBq9xX7nkRVr0w6Sg9FM5rUaE7WNSXNej7YrSbBEcuZUFZMKnxQ5pBgDUp45zduv
OFPZc2YP0UeoSGnzIuzOMo0dtgwrOMVt0rwKD3mjkdoQ3mjZAY6xjX2G83cVMPrFIDyTXG/olhbL
c3oyB384dX4rsRmxWe0ta4bnRQeQ8X+fJZvedw3o0rIqnxBYoRIqKyrWOh92SS8+NA4Y6ckuYkia
kEjs1PIq/O59poy9W2DAVG6Ll94FvzRVD0Hp74XW8jnGn6EV9MwSXjTV5CbXIO3jTZy6H2aYfVYN
mBmrL9+lBUQPwdqzsUBfyjqa/WkORcU8089/zL3srWv8TzjmR+WWl85KbqSgv5ack1v+dxS8v72s
W1v2+MS3yl+qSIEhSahPipPvIBIMh+y+tMWeSz1yfmcoGzO2StRuGUwiCYJ6N7nRfZHy5pZug3W9
f1FByoltBjcUx+FLNhNZ0UKIT6Pp1a3iL5HLZ2vpvjRG2lriXTc4iDF9XGX9AQnNTYzlY8kYGEAT
NMfsZTGjs26UhBE8dNRmqBkewiV4z9V4gcp9XpqQxTzdib65arN45ZZa5N5vESORhTtEb1nUHnVS
QAv7ArMuEQhQ2ETbPpVpc43C6iyVPM9hiBFW4e4nxyWoYFehO76zfYoLj6TgLj7MNqJ2/hk0WevO
YtBB1mY4xPskwlWHDmOVmnSFjfmp8erfzKueKSYwKAXT2SidB7utmeuHF32Xpqi4t9gv8Cr3kCe6
kyB1YlbNhTHkPuzbHyVJPBuy+piENsxq3DdwNAvSi3sa3lPqof2s+wuP5Q3h0p+JjSiuTd4p8SOb
VsS4N/5Kh+rU15JnyuUFEix7Db/PU/sxV8bB6tyDZy8o8kgNcNMnKD+7aSQ4tRcjIp/+yQRD0LnY
0DXYkvRX0JEwtGcwDwo1otEHt6L2jwShPIQzzRi4TfjcebBjGluWjfmaNHJQQdODmUbfnq1tks17
V0eHIO32Vgeiu5LY80pgfy3Pb1JzOvVEfN+RmOh14U15YmU0KWoYuW2b+DhVlgntF4ZF4r3ElQNW
e3iDrUOm9XAJtDywF7fKsZ9QTcNApEfOjpPRuM8fJJksOqXEK6k+UYfqIbCDCQPgqLnyCaVi9nzv
xOlrV46fqQ4Iq6KHqYg/x667OcL/wCp0bFsMhpX10mX91rC9IyhLisX6OSXgtiZwnLceoZH9Rl8M
m8quJ/4AAeAXGvlN1KY7GeHHNo1Lhyp/jMaHpXI2TtXuJGrEyen3YWdd29bj7DDQXSxA+a1mW3xM
Tf7I0nvLKJTg9/Fokqlhi93CcSlqvcuY5Ds5z4d4CG5myOg4Gu9DMd+PFZApft61C9JpUF/AdzdQ
irgTV0lYHQRiXuLK/ZV2+jwH5BqPsXOfI4vmTYpMoORDpKTXuTOkJp2iZjbuvikNBvMozfVNYHvJ
100VP1loTEFTOhudkGuZwPbi4sfE3+TjIhLVZzPE1Pv9R1tZf5Fp/HWbjrs838gbQqxW0VMqACxD
snSeZM2xstQhhqnJSMrY9zbhcSTJli3LtmneGNzduqTm3eNu7HL8wluz5VWi7rid41PKM35oivJr
4YZWmblLWv/fpxqsgmB4UswESx4/F+KvzMf3Tz/Yr4zP3sByR5roQLgO0/ptLOZ953MQtkqSdiz7
pfUtrBkgusvlK0FreIf7djNLEzew3/GSsK5MVtH/Zb+swBG5tAZhOCSU+PmTqeMoVbMTYiTekC+D
z+WWE1h8sSvslggPbCBVT76E4/oSbgKs4M7E54KCqz4MLfQtgVCGoAvJNIbFsV7U/BqmifVgtaPE
z0j/QWOv8/omHX8319PwEubVW2Jbr3Zp4qrCjtAiV7RqHiVgEGJOHjItYJANKnWZy3NXMqALFY3Z
sejfJbo95duls3eqovpxxew/LBIFAgdCm0Biq3mIlamebYOG08YNQzEhukjG34IQri2/skA/g3Yj
dgKs14KzTtlG43PF9AXucQr5s21scS46v9qMlQNvojGXDfGRNWFCs7X35WwffJKYaIMwUQxadJ6J
K5t9kzjNrnJreyfaCGqP8vwDvZRoT1Z0tJ9RIOyi0BfoBj3mvWaWHgjHKrapEPptP2ZoDSuGQOiw
XyOpxl2XUO5PfVNAhJnIQle22PiMgJ/iNlCrIMgyPZUqtnbShbs5c5HcpE2rk72/pWBM4GYefihg
LTvdEXxyA2PYpH2XshcnP9Sh2OniIX22PLIM7hrcAUDAHDTXLRXap9nSzDK8pl/7vkP1LZgYJz6R
cJxtByI9XFk4awYGEZr1MrLflMghQ/Ge2Nm+vnEz31Yz4JrLrMGAG2HMq1ir3VROemFUj/4RIzoJ
iJHNQWYqjPbUFXAFVlkbAq4Pgzj39okh3f2c42nubKmOU4abYQwXe9tLW9OWje44u1n+DC+pRYXf
onDyx9Z6daBUETiO0Y5ZnU+7tc5eUi7PxH4Uh9Od2b8RV2zzPlVuo9OteyfDN7mva3dVzvuUuSfP
SzNfkrCnDRhAKadNXX+jxFjIsWJaimOgXCSmB2MfdOE/0RsYK5V+9CPijZQ5U3MIRXZEdojwn/A8
AXK1fWzjt9RYrtioWCKfs5x2HvGrFJqrer4g9L/TrcLCp5XMmD56EuW0NjD9tD1J2ihFYsBthr3i
A/P/fAc97bTpqvupw3NPzD0cncJ7tUjZnuiKd8WbmxBreSK3MA050LlkChJbnI7g04hmLr7V/LS4
3yPXLkh5I7hhBddhY+LTHDFMGmSn8mtSsS+IdWj4CHxGIo166KUd8YPcpV58BfFDYxH2c+G4jtuc
9z4x3KT6Gs2PSBDJ/PsP3vLWcnsabq+9pGiJ3rjLuflK05pQpmPQvDtNTGPpW1/3vCD/ovfP7Zot
SHL/UtIb/npZPOn+sJvcM9nW/x4X1trWburcO30RZZJfGzrf0g62bZSBlPC23ET+WQQQ+gqZrIru
3lLBAR/0gbB15DmvhfmXmxbUNZD4R1R3dxWGyUqd+ZsA6lbJKLZcoyRukAvWa8GEzI/qQRgXLqIw
UB8O0drq9SVxy/luWg4+TTXoRZEkB35OODfuCveSPwy0NhEXAeT3GTkGl41lNKLRahJ4ND/pb5rl
xa3zwIEZFs3Zfjc1NEGsd9acFrawMrVWIc6+OGOs+bGCQp//Mckg0tMQt25XLCEWBCg9vhsI+yu+
NjX9zjGGBrTv+p/g1ibZV0oJ0ufUylQ1NGzYU8jFSpEj3oyFz9jz6PBzYq8/DGWbtXwsBImaknQW
gEfWC0oKl7BIMppNAkwJGrRH9EpmsOcr1l8ZG/ROf4MFljGBmDVgj1jgoPIX0ohHLoT/voDt5twT
U2twZm7rAHMN/wjJUP/dURHP7/prdmc4wz5IBfMv97mMZ5SBHuXINZRsz8YysTKhJ+I4SnjEWSJ8
bq6SzUo3n9f/LV7b/w7ZvPgjvk1WGEtI312+G/1LuVhWFz/Js8XSyCzB14CVVEygVACC8LdwcQz9
62Ijg9hSZSIkRGTWvxpTceZp+/8/h5XhrrUDusgPmC+Oet3zqFjt3zTMHhxwuKq6dVlBP4Vajt7S
nG70vtL37lHfjhYUq1fzjml2tRwueleSFD8EI/Jf0il7gU69G1yOd/MXnzwaaPXw11Qr92J4YwDI
8ezRC53df6tO31r9fHDRXH5pf/JDZig3+sIjy0JwiG2ICEGyUq2h2ej1v5inzPA1E3nrlvZP1O7n
sm0eDHqhe5d9cR4IVDWMcD1bIVpsDoek5/Vf/bLglvG6v0w0D6UKdrlRHfTOYdY4n3SCIoIdi4Eg
1JD2qOdD+gfNtPvDSXmLKXbDH278JEC/sUCQ7c95gje6ae77POZZZsraV8zQy3Pd9W9hRGXNhhZ0
Bhk/SEkkAY5ppHZNbXz6Sfcw18Fr4KtTG3YbtwteFrc5laFxNYjOTZfx78QaWMoC71oVPErFAjed
bt9yu5e+XyvyTpAq069Sw1V1E3HN/Z8ecQ/jfnJ52/pPWNrvnsFEdqhesfd8qyAgotXp1nqZW8tI
w3MmICfbE6C4aRVnfa7Y8josaMU5Evb94NRXAyMEUWYXh8PaWC/3rRvcZ429UYMLydu8Tap+CDmf
3pH/eCKyc4NCGS8Yw+R/K4BkANcZj/r+2QQMV8QENW3/UrkMK8EI7KBw+LrxiikmrNZJIsRdNCwF
o36meKTcMAIHtWGQRNeQe0ev4o9MnFsU+1+JVJ+Y1zY1+wd+uUsUoT92QavcqQK/Hz26x9iN6cjW
R4fJm5Wn6GGKs53nRIKorYnjg6eTucMSOi6aab6pEWixp8SOhNWdl8Y7M3Y0ygWpnPKf/S4ivYnF
YlX1mfnWbUjlUbXehtxjJmk4o5xKnfqmog0SMGfm2y/GYItVEvMziN1a7pwCeyvgrIyEARrZr4Fy
DoVk/NMFEdnLsGNC+zkMEFI1GYcRVFq8POL7OnOYONbtc9gCgXRziKO+yCvCXT1u5PwUKOM3xay0
JmKb/brRTcuYZGhqyCSdTvXU7uYUvXLpyj9hTmrrOBbfBr4h/WMzSRvUYJvEaGgyF1vF+a8DPRKN
9hWyzr6TCP7m3HxIqTVoLRjrdjbOQOqJe3LeSggmjeE+pwrd9MhAjTGkic8NbdLBGlD6ePO7T7jy
vysXwzqtzXuE2rtOP59NdI5IG8WCO6z1rw8twOTgr5o8ffETJKGzerbiFNIvqyMRDHvT9BYiDu4b
44cwK/IX0Lb2zrszhNuqVwewZxjeiCk1W4FNCNdHwwsOIK+C6Oh4xfMsjbewKDax1B8jOM7YtoAW
xTsvbHaToiAIedz0BWW2cXO79Gr50Q7h29VnyukFMD798n5Jqz1GqYsj/eviTQcPwqPs5Znz030t
Kw2k+VSxcTTh+fokgsYcvevI25iMc5a43vd1uc+F88fNjRdUBj+N6a0ZzOmz7JEp3V5k/cUVrwu8
uwiLQCmYtkHb8AaxnfJkW095gR2tX9kO6O5qOdR++5dyd1NTLLYd4lQFOLvWgRKs9bCjTpPlRU9m
Vv++8HgE85A0+4pBOHgw72sMyqM9kI5U03r2uuRjtJEbwyyk42iuDersXPIOHxT+aNr4X8Jgu0BB
aKXw/QLsi1CaXXNgcjbaO880r6BiaNaF5mkqBBMkCN/xUJ/sgOOkr5PNkAfqzy6pC8PRWPWl5BxC
BBtQwzO4T/okA8Io61ahGLgz1bJ23fnBC1CTRc2IMMRP4So09XNh0HkrXLKRCXukaTgb/X3pxvu6
Da52VrO50Dpr0LVDOhmwM2IoiAN6jd4U3Ghh7ScakwE5IYT41O+VACCKC2+XuR1yBYioMc3coYg2
vuHcVwbiHVaOlyC+U2pH7xR833T15vSjLvPnxKJdqbKbl1eEQDg56avS+ec7b1e9We3zZGEKz33q
iTia0RvXOfrZS152aPybzyllHrJ46Ai94ANbGF1IzGRD8Rj1D21g0ZGCSZ7OQP0L9yBddchxTpZD
s2rrR5VC1eTXO/17YdjrXNUHKZ9JAcbJdafYPav5fm4xgaK5E2ZzreMUTWy906ukNT3GHOkJhNxM
JaGCT/1lhNDFGlOd9XIxiKbpeHwMMK0SJ1Baibel4JtwsMeLeGNKfGR+fyZUG1sfiQI8bkPH7GEM
ECX/Valxy6vxSc2EfIkXP6y3+jZWhFv0C6cGt8MLnWHp9DzCNaNNjve8WnIm7QQRoTcfhHlLeVPX
VnR0xaWo+mtNsENDS8jp6JVozk/AQCBvSUPgI5pp+4Y6b9NXJhQDsDkWivcwzteloPszdBe64We/
Hk9hfcU9egoZfjrteNZpb9SzM+IY2uaS85RnqI0ZM1/rLjxwVwlaM/eTjTGBPGCzShaYXSRD3Zk2
QyxeFlHQXSVbXN3A04jQXdd0rpAvtPljEUuAMcVnXSLu1VTNcHnSEMyEPdZW1dmyiiPD8A97WO7l
Mj5G6GimWtN6rK+CIimcvSNTrRPvtVWW9uhlengZAQk5GXq5i87Gns38QsTuOVL2NbbxzTJCSWqD
lxRvIT3AIATMJTGtbp7SbnoHy/k2dOY7TSBUDGhDjNc5Ihl9RlsDcc5jQzXAeY3oqpygux+64hrq
x4EZ0KbKs4dyevQyRoGquXNqUpBSD+6DvCNmhC42Jpci3uBlRzHym/acabFMLb18mCesNI1ezkMh
X9RA4wmjZYzqFQUs7aAAi1XDfDUl68wLw02EvNWdqwQ5PDQNZIv6xrfUJzSoIf7Y9FpYbVmYMnH/
08UAqZ0Y2Kt7DYZyI0jKHkYwMob5RILuTtU6HHuh8sZTGo7HNnZfK/ii8+BCB370bRvkXLXt80cH
DmAAMcWmU1/AwiV98Rna7n2CsyywjW0VlFuUH3TCSSpNfAgY+lSCW56vJ8Q7AcfzaXBsum4Jx+g/
rLpD2bXxnX5sYhAHUzpfsxpGFi/NsHyd7DcYZBw7DktHjti87EiTeu47Y2tO6AcLi/REFIVct640
DOqunrdnSxDA9G8s6/9BgHQXTs5OMcR12QWKgEFdceGduu7aL0n6BqQ4QFr46vmI8fJVFzhmeIxK
SoPcDvb6SkwvvBvn1yjzdg2yH2SB1Cnw/0S1tx1aLaGz5z3yj9xHVvqjNy3HdCjQeVvHARA1Nfl4
0WIsfZ9HahmryzYDyy5AUHTH9JqQqQJNDh6mxN/mXD4WN3qd/IuVTZOSeUWDsAIH6UR1ynosuWZW
L+jkw7+bO8S7GtRJhcTe47iBSdFcR8tX0QSfYCYkqjAG8ThUK/c58a1tWlTvNUqAHqmPzW6HPoTY
MpI1avitC3JZ+WfOGurEWKEb695Y0Yr3MD3po34f2+Rn2LG11ptNzp6baWvuTFFvQ5ORtFetCg+W
MDOKTAjHKLMsNst4ih4clB2UEOMLk0Pt8L3T345DUqo9XqLUvRNAxSs0Wkkj70WIkYPU7FxMOtqO
QIMMUywyf8TPBVN/XC9QUUwU5Plifvul2GJbkECdGP+VhiCmYtTmx1xHY5Q7Tjak3jpMpY2QSpYA
oRebIQOt2X1sGK/QwH/UVP5N3TIh/0OoHfDzzbzkPFo029OARzeAbCcPI/is3Ml/+w60pcwL2N3j
veOKX/L0OFKaEg1FszFK0Kuc0xI5fPEtPUYxpKCh4HAbuTjbppwOmWUpulBOdUBWeMGPvJFY/eCs
GMjhgDLFNgKscVI0FXFyBNFPVCKZSLhLYB0OuVF8uQJWhfTCva+YenNen3cghRCsh7eAcKO1HVRf
zYJH3SWsAuqFSTu5e8yD8RZCit80euTUeI8kje/9fDxlKSnjnpGERIajIsojDjjK3+NqfvOi9Jzh
DwJFSKPSm+sd3fcP2H+vo9m6bFtmw8tk/smG8cEYfeQ+6pl0dhA5oKgZfPl73I7rSpkvTYiIsR3y
02hkhF8kF+Gaz3o7ZbLwUfbRxmrcLVpLbsZwcrLoDVPXsSYp2I+KSzcChOmYNFsJ+dFV++G06oNJ
/S5Js72yerHKGS3WoiOoggKZWiM8aU6azzHIbSlpq/KhbsKV3dgQK5mAV4pD1NA5VxyRUIYWC3JR
cFoSNn/8WMiXIfqF+zprDnS6mWlY1BXJVlgZYeZyP8joapfiY9Aunwop7F0DF3ptetaAJQO2SG4T
CKBVeoGzGWQGw44Dph32EilXu8B58ACsRuVVYL0YwgGelxzFquVkFDfAqXq+D9eDiEg9aRT2R5KY
SMpFwLhciacFynVmdWwbFknzgdefm1jC1AmAJDqrfPafbdzV1ij/lgS4dkFPNqP3XffLwZjtq4cK
KbWid8/OH7M8KMGQON95DDmnNZuLE8YbjzOdO8o1MPfXuFGUKFPpQmfLf2AZqLOVLV8y5JidtQFa
wLQhV9cvT9TAKzsoXj1pELQK6S7PiH1EOswhm8ZXYv41TVyR6EO4iOjXJAdpDPpmBVbisWZ+pRKY
6WACAsESJHXmjaTXj8Vzpn1cklGXjN6XY07bOKKvSZ98WDc1APqGwpi5gFpbbSbvRuU+SgQj62Xy
metFJ9YoCDb7gWkOkOWkPpldwy5Cb/xcmkCBhrr7TuxG7mIOuItPG75jEufD/aJl3kzGFjTMJpia
4bQIY61bCMz7V6Nmvtiddw1KdRyL5dK385PLzu4FzU3W6B4GDkhIFFdxiwY3gGgxmtXTGEn9WlQe
Jq6MCHUv+eyD/hP+7N4FaGLwcoUVBJ92yK69a5882Fx0GMnPS9Snl2Fx7Ml/IASqJzJVqu7H7ghh
44iV864PLH/XBek+wuCZJAXgJnDRXeTItWOBI1jgKUnjpcOjgBIirnadFpNPxD7cqbIFniDVuaR6
7jEjB5W4mvRVUdkeszA5pex3lSTyNAjHt5CE1bzvTm1b/K08TLgpbXZKZOs2VgwvqabrtH4pWp6q
Ebd7zUxtrqp9SKd5Q95jSp7mBISFh2tOZmKdkva+zD3M4piDRfwnq/OHhC+VhjdHMAsHkjd2zLXM
6c31QflGPKS8YCm5iDwXbgT1hxi2pY3PIzOIc2Uz0nPiH4MCNs2ziz3h1ucwaua835ATHRllkitc
95SqrgJcbCnyFETnoDmZnsSUP4SYFd1MIXuw4Ti7C1p0AhX13R3K/Kdzo9/YEa8JJRMVQ8NbyijY
9Wsj9jnBMJQru5s1dM/Yk4HK9Rji5mc7y29JJS6RwClJ4duUHjFO7rNmoE6p/6qvwKOVbYERcxqc
6RD3NAYWLRctcndHYsdJQP7ioL/GY0C9F54Sr/2jS5hI5McaeGaBesApBDq4bK+LS341Tucd3o5N
0YebuLZX+nCsn4tQd3fQBcaV2BP3sXEBKltJv5owB/J58hN5ZqchlhcXkbXW/WLeM0CbD0MBiAT5
hZoIMTbJTs2YQMkutlaZzR4685iLEm4sG0Hcc17izLDgaMAt9WjENmx35sUqftclsmO42KYFr7oZ
JXqOdAHTE/Rj/TnsEQBc56HVI0OzJjcwYPima3yVXh3jtYqI28M/uC9AWmlHhSyLSwM96TRW4tFs
8pLDcQO8crpRvchxpHeEit12flJqCyxGz8ChztSNXlRtwtHZQndf2aCnvcLdl7RzbA6xS9aMPwGn
8BFa1jzyfpFNsu9jiv+625jtT9w30L965srBPkyCg+WOW+AUuUQ+NzoYjQXHjVqZnD/dVWPVx1mC
JO/edIVL8Q6bS1dVMfy87MEaow8ROluH/17Cv3TCbrVwQBtNzqyMSYQBb6pMI3YyfB/6PBjlcuOm
w6G0zU05Nh+BjdGMk0oXzLeqh+3Bv956JWU7GullQJ3jrKyg/nETqHb6HNVK6jLdh0goVnNcBiz3
6GeSyUMXfOoa06Y8azAY0HcHR/GG0Yif4Eo4W02cUJnEPvr4Z6IWXW/VnMmy/8ufERVgs9iGpgaa
7ABBMdk5cgGxKQTHwgMMcoray+6STV1564JfpP9FNpnjzI4+0BJITSZ9FqeWgl1nqIurMgPW1XBD
hFOsEoW6RJMzQjtkmD2VPm4P9zUg6ezO0AxVuQALrSjvpIHztyZeC7le7bjbcrH2naHOczSuswiT
PKczzirJfplqpsbaaCzjw9QlF/qcz3iI4B2qf6dyfWTDBH6dOS5FNe/yOuVvL87VM4czsSJrWBBX
2v2fIsUXwFmxtd4WuBe+D2rVyrZ6XRfTo83SbiuJ/sY8qHmiv+M9WFl430MZoa9lWvVaxNYutafs
Dh7SVWGf8Ifh6g2gEWJUsDF9ohFlt15RzOTvTECXQCwojE02coqTnrgpCwxBETAHYI5QUMD05ZeX
Oudaeq/elOwwmh1y23+gL0pRnIjHtMsuoPdegANtvKZ47QATFrE6KABieh8ZwnwPB++nqNSDmZVP
PEu81ENiwEZjm5rNN3yvL2HzXHBZ8F1WvGjX/NkKscWmRGAO4Bah4++YOBulvGOK1oFzr99houm4
IAJVFMVFT34PodBHHgma+x0CocilIY03XO8qAwLdbe/9yyntHxfJk9WyslLTuWEdpRnHA6g7Motd
7zp2hkgY5yp2b/RVqATU3i3Gj64bPsakP/NSfdcdGoM7qFy1ySluXREcHX88oT/4G+esfMvITqUH
EwQk7XZRqSDoM1u1C7Z5rr2X+FML3/tNphqdY1t8xzYzcC8m8TxcesCkrp1smA/jjmseQmlwoAcj
2iTJT9/TQQtMtigCX9A4kS3ArlhRseR8kwubr5mTGQmFjzDWjSpZOkCzvnzqIszF+D8JtO/ddWtV
v1jUeCaB7w4qOUunOCNPSikHGcFx2uFcFk5gP3z1m7qUM67WV4Kcw8YU9cO69wTNJxC15Vtk1nhz
GX3QNh74lnxFho0vg1WptKlmEKiHqClif9hanHglLzovTXZhERxarspiVxBle/ItQD+uBMwcAshi
9YwKamLptJc8Sb9jgTHfH+wfTCS7iK3R7uk/jtEXuoH9mDkXivIVXwFDFqIk2LqNpn5XqkfsiI2D
yjufBhrc4Va43ZaG/EHftgCV8V0ZWlvTcn+HMqAg8Fyil/BGusM9w7WbbnPp117G4bNk501UuAlz
1AGCwVSCo8fk0+v7YI6Y6TqPnBsXIWstNGMl3wbN/BjE1SmvPUzd9Eqjbudlwb2lPaQy+R9N57EU
OdOs4StShLzZ0t4A3Y1nowBmkLdVkkq6+vPUfP/ZDAM0MmWzMl+DeqwznFNHIDQ8+4SN9f1kDujp
GbvUGUHVuKvKauI1QFQOn/myamuqSdOIOQMqvwg0xqb3Zrj9l87SF1nAWdda2ZW6D9OyZBfJf/ou
g5KHAhELZRP3335VPWMPH9wtEul5e9rMVvhekBB0YiBvAThdSgzoa/HsozGuZJf/6F3WGLwPxv0a
mMXdUsOLZJ7q8oEzurthCACkjAgNSWBwUWeuHL3BqOVkjsZ7jjVYkBZn4kdEPZH7tVKf5DOqgVOH
cBcGhzvtw1G3gCiJHk3SdiXHGmXFR1eBCGB7tfQ5gOw6XJsA/gD6bt8oaJNdJmkppL0PZp8UwYhY
nbQnCOcE3FntIYRNqaALi40zdL8BABl2yRusno1+PDeegUsZYLsQhl51TX0Y5uyP0YDbYpsUXfE1
OmTDLEWr2L35bgj/IQmXU9m35P6AkRbhQ8fsJwtBwdex3V0LBUJnODyyGyUGBndisj5MTvw5iSCA
PCc83ij51leVAlqBebFOFXK6bYqgmECc2sY7d9uEsLGsvMMwSG1FPj1BGvvQyUSntQ29B0jXPJqG
eUnqYNv0HWEGuB2hs3VTsZ7KaBc5082CW5/L+SuU+U/UjF+63oaixtWfp2MYjE/Iqh1yuNxNVO5g
fikEPto92GsNTUcII4JoEW6aBVW0lO00Gk5OXpzEVG5h+mRoHsK7DQ+92b8BHttjcAdR08b5x+mN
a13LS957N734RGwrzIjT6ESbUoYolZvYHJWcEwtX/XIifQ4qG9U4ComsmHpO+iwuQWI+ulML7b9G
WqO0/WxtLPOxk1+Lg7Ceuk2Y4tK4xNe+/TKFrE75V54g7JBO1CONLoJ0CVyDFdDydawxIVdsooaK
UvHcXq1AW5lMKXALR4FZhBsDD+zUGfZVt4At5WES6kmPgk6D71qoLYT73ksR3YIgOeQsJ3nzK0b/
GYfLDdJwFMGjeLMQLvhxfhB9dXGj8q0z62Atw+g2L+NRyvZxxgGSI9VENnW+V1l/UKNtcQqJ1k5M
7IoP0nyHB/RDL5p3y/oJxXKfTuXHQk6jRlaqoCJuh0ieW+/tAg3CT451w8koDj5gFSMlXROC+Y4L
+sPClXVAG1NXoIlVYujCfqn2EEioDdf3iP+/jMW4nwdwe5QD4m6+Tm14jtvxCkpgwbhALNNhGCNv
jbzYXT8QPgUVWCOrecjn4j5NEIHtv202i66/xYkPnG407xssNuIw25SddfKH+GnuvZ3yYw5MYjPG
3m4ypwsniQONCUlkuDi2euv6Yje23Tqxy30L+d7zpo/QWzawUi+2qX6d2by6kKjbhfjFdZJfrOBq
4BA4MbrRg5qotvUxPpvROsmDE08zYZoN2mFmsAONCDNy54BmhHR3I/SfhJUwqtWXaXU1ePbmo6Os
KM3pTZjG30KxuI1lepbAd1rIC3cz+Szg9A+1zWpDVuzFzKtzLsWjhywCxBB04pCsCB3raNJodQtg
bMweyqC7j5dm25fhbU6dZ8B2wCjmP3NTXpMEhcS4O/R5RFTn/oVjj86Cy9HJra0Nto6Et55zH8nm
CK70mnjzS+7APSNejAZUrZz2dXbRluOwDxbJFbnCXiBLNxpw1YM9wrqJ5C+d4ADIKQzjWNvj2asi
sgEiuc1Dob06RPUoCt8+lgM+CQKEWk9g6TX9swBLXcW4jgfBP+uP+y7GfBAUyOAWr2FuoFC2zOvA
SKtVE6pTMOMDt1Tgd/UFWFlPjV9ppYHuTEp35q+6fTsDDA49gHPHzJz2XZ/h3FDGm9wYUP0ENiDU
YxhLlGIk8DhkODsbXUZoyxNUe5Wtm97RHPXoxbPVV5EMz8s8PAR99joM4lI54QWx6OiudedzPfUP
SrM5UnTH03I3pR0aieSL6wK1xin9hGtrk1+JWV2ytzBTt1aGf9t2WKdCp48LWNV24pIVpVfXTQH8
XuE20Mqakl7ODlPm4Wet5m1agpBFxFpU2cktF7KQ8Nna5TGPse7Slu9h8OmiI+W47ZZobdcsSIzb
pqGtEuo9Nh07Rcl2ZVbLA4MLuxHAW4CDFMMt57hU64Sx74IvTPaGqk+WsRytkgyCMYjtmOTOppyj
BnPaYcfhYxsob8Pgme4a0zmLyU7OrG7vgVVDbVec1YzpMUHU2Ej6E+TntdWZxx5sWW7oA3lcEI5U
yYO1MKN0w0GJX+nZBVtAC4q9itA5Vyl8Ti4+uaCrR/HU+9FzWIuLI9xjkgUvnMWSi1vlC8KE7daL
/ScLRiEs9dM4JD9zL3+WyfMBWoRPtQXFzna+XYVvhW/8oTZ6yhGYpXmy+yWNT9XkIU+KCIteUiUI
h4cuRi02s+CGe7iyQTTvPuSyHJ25GNaLFJidheIBZZitbVoH5Bva3VL7e4uNaVhAjY+IJ5UI7rQs
84NzDsHNLE2Wbbt+fitV/jK5BZ6b83J0Y2MVIx3+XJH1Wy2SbD+CnxZazO4ucURE4QOxI1SF/ygi
ZPY64ipAgKmzfM518DcvUVJOXfNPj+SF1waPkeE+Sla2qEB1Mc4/QHbfmgpMSgvgDCkCqAgjvr3U
wsC2xK9iEfeRnR3z0sFqc2ovVYeJcmfI1zwbjj3YJD1RB887ZYX3K1s06BMvRcoyHyATeEcxA/SH
8A47GAXyikHmjvrUjh1XlBFwadBVMmgwo4vOVNgbex9YT917p9mPdrYAmNKbw8pqnH2NiI81seog
YLDP5UK4DTV7BeftOJB+qpPyNajxM3QtykOAzqQvz3IMtHfX8NzmzWvpNKj1zk+5M17zqDyj4CJB
WRYRJDzLPMyIPUPdhU1tgPUry/cy8LeDEM9xDoDFH54SOVd7DfhQdnkWDMu7wff/TsnyE8vq0oTW
3rPk88RC4MfoXApzA3H0NRymkx8Zz6IK8EebzsLzMJtxvsK8ACsB6bhHQCAJdsKX2Cj4LyYsT608
dsYsGo8iKjMSBHzSviozeDWsALHk6k+S1vsRHqc7qg2Ly0owdWYUHskE+7+KYdPJ9GgVeBEi+rKu
2nEGY+ujwuiiQQ6sy1s1XQYeCcxTlVLatZFSAhWTaAR6zblkYrlWqfk7+Mm6NjycoG30PBoD6ZXM
QDWha7+dYfBQZbUu1HfROSndlTtZLpGE+1wHHDeiFus26HyVm1mo6jovtR9tioLMCxQZMEA2ajz1
NWtcCkCsUCm+cf6M1H1qictshu4qsp0dvMLDPGtybmxykEQsBw/Qc50Gb9Qe8FfJYRw58rWT/r5L
SMzGaQMaNbyIfrLBlXrbWfRoB08tJQr/aZwjcupiRCByQJG7PsMfXTYOqZh+UMBxrK2yTLCT6m0e
y+fFjqK7ETS4sLEf0YPB6oyDYedXgsa/MiqPqs0/AwsBZjOCymY9llV2HmsyY+H8KGIqV0t3rYxg
E/bTWdneB/LOh77tro7P6WXwEDYovqbYGMj6O0+gGRgM/vhtN/5vEkYPgEvxnC/yU2iVawe29I7c
8rWN6ocBw1G2kPrSaxh9aZO0gVPBPEHDoczuMwVJlOiJuHzeBhMY5lYk4JXbETmyMNymUIdJKPxU
cCJCx7mJaQzWqItvGRy3vlO7oADzgE1dUlifqGqcEPcVSKLWhyCqrkU4vVng/vwxPzgFcDiIWQjU
zEcr6rat16Gs3qW3rFW8VgZizqZQ09qE8e1xsuEfaSRHI5+NAnDszBll9Kli5hFn7ECIByQRzmlU
Xr2qOeZDeciy+qjfRzd9A54HWOcfWGIPVpE8xb18wZKdhBu+iDwdaLh9OoV/wNZYwAGae/gBvwGh
VmbUjxgAf+sLkLU5Wm11VIP4AwcQOwOSXYhqEU07ZX0tIns3V/WjhqtSYn8BB/vc4WlBURivWV67
kx3HekzzqM1XbYiiS63b3yaZI1BOmE1Jc3Mf3Z5dG+Bfo6iaDX4ZoTbEVqTmvQsUsyvK84jFBKIT
lyKvjhDPTpnlPy8ck+zKP4RRe/HK4j1RpN4sJ7TWIAmQMlCDi+JtryFTR2OhOEYKnjkQL/EOw459
BRUG/K8iCZcFMArQ5KvJoVXic0EfiOTqN/NhM0B7xgeXsEcVuzRfzq3nnPT/2Tb/zv6A7Wq7KUqx
ghz2B8TaYwQodIz6hyJ3fpMSExfHDLKXrh7FjmXthnrdvJaJ9daiOPhhha2H6Zs3rpNifF+iTDM6
HvE2gQ0bxAIHakCNiLaFsXGsgC0UdG8xifuJcApavPunxMZHJz+yrN0HBRbMcG4do9qplmg57ndF
ygPM5n0xcl4WaGmZxcnOUOi2x3u3ri62U0Kdb3ZceBvJBUp4ugvH7mKY1t7UYmvwG9cygMmKcD8i
qAp0elacxpoyvJfY7wQ1vxg+oA6B0mvnPyLvgEuBgmIANpVsxfztCIJ4VqMvuyZPhi+LAxSgeDSs
8APE46/bsukmVHAqQ61sRiow17Oawl2Vpp+LYewt0opxnhzDorxXeXNKoGFSM9rqu+bA1i3P2wwC
kHtYH/JkfghVcJ9P6luia4A2bL7RF6iC4tJaE9WO8sdm+DtdhpJohclwbV+pympiKNVbs4IXVL+o
gbkW1z1oBqBJdyPuMXdQ0e+8PtqqIbvOIjyV7AeZO2hlX5Jp4fBbTJ74qK3hYgz2QZJJhQqNVJwN
IBKNDooeZfhjFTUczflolB1DL0XyzfXzWzEt0VZ3XgUdZcAHbSwKtvzUfnJILFQp2tWdOiKCku0m
v/7b5oiqIA47WOVVzou591X+rZhmJI5XzP/tUrjbIRuye8MXHgZl7RchLKZkEkGDPqD4ZDcICOaf
KkGKJ8jlAezIwYS8zG7T5LcZFAc9WK1h8a/zwEOIiq0AUN4tyryvJeG8bwXWn6Zf9gkYPWosJAeX
1q3gwCLCVVNYCGEAIi6B1AQgxalGUUySA7irAemZSbS3SxQRhsQ4JpTZAdRP58ZpnjkBWruyyfFf
1u+vr9PCS19RNLyQCOQeiXiO0uCsKIhj5Rz1m6lDdUe0eJr3y4MPGRnT87+oecU7I6UmRI4437qo
qa7KCncZ22x+SuWg49z3932GF1/hreRCGrdAaIW8HvC1Pgti4D5jh30EWmSxAVl40dXiKoLfRSwP
6hfVDsiTgDTbahbHpsZurCR2YkPt0y0AO7SqCvLQWT9SzzbHvMfbMEGEv68IZzqZ4589299xgN8D
ikDD0xC7OLI3Pmd7AkTxlhWdln/PqVH2oL/XoWkrzIjYWoHViba6gustN1bkvEPl5SAZLM6H8Exy
JraJFJ059xdBFmsXOsUEHzyPNlg6sZ3FuUIRo8uecCvpT/VSs4t5UbR1E7THAjkARR8T3Mg4qexG
EzrjYJrJieP+dK4XIwY+1ZD78aB/NhNZZ3RV8v041c4pRUKQ4Kixt3HqUraqic/ISBeue6umoKow
tZ26Z2kHchVbaE8XVvLZSMPe9A2Zl6grHkLICDe/Sklk155fwOQHZjV56hIoY9iZU49cvBWUW05z
iEbMCcCLCUHGhdoStk6zwCXd9DZ+MSIGQeMCfwjzNQMCi2+Kno99YjPpCOiA/gKTw6kCsYA6LO79
zo9XtTaVJvXnrLMEXeZlKYZ9hjXSukwjZN1NqAZR6lBZJV1wFXWNT6JlcQjIp/zml2mA9qBqjsi2
ZagSVNN+cSWEVit2n3pJ1bqosu6G056D0gooCXOBMStjCvrOMo0XWdThirRCu5pNRB7Ydih223a7
zZWML4Ez9NvcmqsnaY3RzTOqX6Rf/sY2zVDVEe2biBY3aoAGCdpE26GxK/iIEvEIO4upDmJghSou
FAJZTZQSRjnu7SpzT3Y7JPslKvyTGO38PFVmBMvJz1fJUFvrClPJrVRTds5CSIXNXKevEjrvvq8D
6AL+ANK6hW/mzgS5asyHH3K+8zl3PftACEsU6UzIylku1SFX5RtkE9CwDbNpH4BuvCvnub+vxPju
xeQ9wADWB8pSnNPbGqZhjY+Iyd6ydswOgDAk2QNmOfmumxKJ2K+Af9viTyKdzkSrIylhzAnz5A2x
/RR5S/HKqQ3qBlU+BCrMkYpIDazfEtBXmgYQdQSFGF3IHlnhIfUA1i/IDEgqzcowjFOTCOLAWuWP
Eo7pXdLgOW4iVv2ax53zUjZml4OSjHIU+lhOWTfqI+pYHEkGyLHXbsKNZ+UAcHwXZipWnILuhLeA
uQdMzbmiw+xM1ULsRzUfYRI+pk0Dxh/Hp8JFkFF2WxdAZFnl4BVsdtLCRSmZfMybbalLWXVws3NS
x9aymzGFNVpKM6PpPSSol6GOGfz4VbAzEsBeOLMWBDyj22OOWBNIY4PsYk88ZfmebeIqu+h9keVH
N6LqsDTkEWQA+gakBaKBff0TyfY38xegjhggF6GCAgF+i/QVNQ62XSPEkaozP5wy5lU8zH0XEgCi
He+xNNq55Iw5rd3yYf4IIKH6rKZR0t9Cq9nYXnkcO2j/Hg05BPFWgoEKU8igWE2G7fArs/Sa98XZ
nIoXBLreZRy8I/AHcyWId8j1Qltyr5bAknhyKxwS5w0SXWe7na9oR724Htmsstj2UXdUpv88K7n3
q+QtBfEf2N26sYbXTiH7PZEJDGrzllLsoplTY9NYuuiDLOfo2ddaBJzcFVtiTSbxDvIpPnkdHLws
7z6ymVjHBNkYDcam8joAFiic/EVbDzB/CbPXCi1MlQqYY8mQAtRAx9kWoI48ChdxZ9xk5z9FbfMa
ltGpq+FLmub4OXdwaabkc7QoTbrU2xWsbsw6sRKtvdOSxJQVSyCGPbpBd2ryiMFlt7KbHlFujbeP
3rJuvIWJ8SJy62VuRhwR83tH9hdfIqg2tKQ60ceCfIjH6GxBk4Aeir9ERCEHPEg/ofaHBQw2neYm
XL6cYjn4/cLOZj+Vqb1FyAT8DttNlZLlKqp73LWw/ARm6EXOCy/6Q8D2suhiXGrAjQvbi0+LUUey
nmsKRxtUmUq0dePjYkBD6HUCB14ybkwldsE8EEfWzN6Q7CZh6L+UZHr9AI8MU3AQdr45/dj7RlrP
8eAJ1p38uS5Q+FaQkdeuUuu5rvM1+RakNVrnsaVymzUzeT6SS1Tl4OmO9q2GAoNyV9xjf4JqriJL
Y6B4hNXYbz9X2zDmeG1VNuA5bl42mXknOiSB9RHcLkJyCeS3BGFFp9RZqyhoRY/d4INJroCstiks
yvSlKVh3tBsj+9WqC7A/t2tYLs1LmjUXZD2LOzuwPnyXvQhlC5jzfeKstdp521LuKxSjre7aiwyr
lzFFWLn0oeEUDdqVceBBl/C/LLPGgKGDMGBCC9NyKwFwAyCjm8wC+0yGg+TGgwoMDpeQQGP7MAXR
igH4rhPj6ew+eJNLNKTSkw3cQmbgcEu1jJC90PQxnLTdFZ4ByD1hBatNjMkQ11chr+K4MGMr+2sR
X0M+TydzcsVbwYnS8aadVjvTqVeiqofJVOBQq+VWJkW2muHpbVKWwsyHaCxRPM1sH+apgZqZtMs1
Zz2LtFjmbyolBtRxbQ5vxfThhwJGWQG+b/Ll5yJQki1cmMWjtgYryJX1YnjqWMlBXHLkc7lafAuH
hFgh7iHosUbZAKiAp39aRuSCIaMwB4PuwU5nikqhV20qcCZLrtBQBHsAEhtRPyZocgjGEF6ZHu7u
FH+QmyCylxeQh8eKxMUhKdA+1i3sWvPKoXJRm/0J7aXHrpaYHBdbIeeNspxzUA4foNFYPCYYL3Hv
I4P0J0XKRWSYRTnTd5EOVBurE13zJowE+XTCIhu4uQyRTRSVrhMMH3E2/2Icl7Kbho+slhdvNveY
Hf92BQI3Eg4unjN/auDF9WAg0TyohboVOLGc40tnRG+JkXzPabtOTfup6Gd8UYxH6hZPwSSPuT0P
ZP+zad26CIiQc1y7lbOKSME2XfnsptONfCXYv+Y11mSNpnyYRXLyQv8bWb+1DdgM+F/37pfmKUf/
JaxmMkhoPS3hExoD94KaQVBEO0SCb4PAEJycxFrvDSP8NbvsSWsEVb/vJIFi3Fsfgwffm/j9QFwG
OAe22SbQwKN0MR+Stq9wRubTfb5v01asdR8Rmr+CsL4Zzry2rOXVoNivBnTIlOM9ZhpH7VninMT1
c7J0tyhI34fRefbUcKqD6lyRZguXgqUdWg3rRY3ZKfTQPbHxJfXCky2N1VIsUB7YDju4SMzqTSxj
XlZv3jK66PnHogcgg01yTt8p6dz6xNPqxdEVVNKb6+C5TGIXjTJzK0fQUnK8QN762w37wje+O7ad
xKsprDI1ajRxvpD253f4LoWoKkvQTjzjf19khChT8wpH8tYs821uqZoucT+saj8HEsDh7+SBNNDz
jSs0FRbUnJZrkMdO+NMhmleaGNdSgJqBGPVMpcGilMjujRpM+qR/mOXtaTSuqsRanTfDgVf135hg
BDDbMePMvAeJvGHxVzuWcIsQtVa+IJGhv3MmedYjTQHTlqDdeGpIpNsCetTYfyfVsNYyNm6dnNw6
uqtm0NU3K/rKjGITzVfevI7Z8cKv/12cdvDI6nAwIb0Icvn7f41BdR7sACFjceMaOBIY9SvMPK2d
jUL0Vs/NVL7ZunZYkCK49kQ3XLUg/88XhephXv/hVy4CYqLNN6U1PfF+CzID0Cx6cnV8LGRd5wsJ
ZQbIlhi/ncF4D3s+Rbc4YCeYzTkdxs/0lWsSzVWNuOE3j00sSiqX547L6J7HbNr5g1Q9Co8PS3Rx
CjyJ7L0MG1CLe924CiHy2DzznSmiv0EMhKs1EIa4BC5qL7wI/WA4j+xUlBev0/yna5r/Hxf8wEcE
iGetnWQd959JKDlgI6kRQnZ750Y+cdj/npJL0ikiesTitLBegxZ72JAQHYmJ/zoU2kDl/+HT+vv/
up6GT4N5p78wzrmdgpLEiKnm7m6ub7TnMiFfmj/rfuH+PSRC63Xw8nfdLnxQsRo7lC14U2oeG298
oZcC8oK0lMPL6S1fE5hq3SqqgYbKVjLOj/rP6eCk02Puv5bSc4Ee+O8bxqnRPvD/we9OutctCCF9
+CQ9e8dPDRL0zvDlD6OGTe8L+egtL/q2np8fudMUXyekRPgkl+dVeQw93PQk1D+TL9ybe9Gw/Mvb
D/4bH5mBOtDzBihPPjWRSxoC9cQnqH4V1CH7hsx6sfWVeuKF0iTaWfmkXz1Dh75B/Z6f1ot/0C/H
BfTun5HT5a8pFOsXQ8Nrp2/LsqFv0gubo+62KO3tKK8tiq8R9ghQgfS81c3GL0cnW/sYwtKpDPwg
d5FspuNr6I8AwMqfjlWZEVR10xu9zz0YaxKYu2vc8zTt8EegBhIiW3LvZGc70rKVuBFP+P3Q0/Ro
xmWwTFsJVg7POwfFQ62oE/MAS/OI2PG6WGJE7r3dvwdJxksCVaTJPkWeHS1W0Gx6SjqEwwkPoX7G
P/O0dYLXAAs6GpdBQOOS2+beSOrDkcKvJ3i1yVcWQg+KbOk3o5Y6DF4y1hndgzQnb8FfMp55f5Kg
R71/gYtjsOgdlD+LwmLvMCACj2CBZUffXq8v/CEvwL+01sQ0cSa2fLmtveJQRn9GdW8ML1xTdwNX
sar/+magpIYQB63ffzb+l5yj/QhON3hNKa3oYaP7M+W8nFu3BHA2BCYMvDMUGfm5fiWjHw+6QPq/
JzDilVMXoLHxBMQGyptXTYzWSP0EOlwl6CRarz6IFH1Ffg/IaR3N2Ul/XK9IqCkpQme2O8YomrV6
9IJ7KWqw8DeeWk7OYTCZ+QvZXshzw+Q8BuCBnG7BvgvBrW3tUmBviBxDmHPFA+eqKW/+LdjDKymM
OzZrzrJIfDAEHXDFfviMZ/YdFuMZzwrpHFA9KAgtLkMhgxlAlwwllvUNI6c/ZTblf6taY563Fvke
7iGqszn58m9pPuSNiwk02XimPx2kv9j1voirna/6O8YMj6rnxlD9662IypBQ4t+k/2/S6F2Hnmd1
41PJPOFOF271sqcXjgpH9ZBwhLlaZBRWkUehO/VcRr2pa1GTJs9TDph7obGYdjrkVrtiOuuWpHP0
sA+dR2aIDoRiDu78lwHKNTxxZOSmZbRyzZOZUw+en2aO4TwEc0EPKRYNjAH0rGGa8D27WklgNuKI
2TqgyJxHXjbiX05vcDf1qxsLRejuIXNRyWRUu+KiNECre+B5+ME0O28lMpImZyGUtHeh9loUxcqr
vzzvb9FCuEAQgLWPz+r9W4HkYHvG4nQ9+65+bdu9BsGLmL57FDq5odkB2Td/eDoGSrDAM6y37E2C
0hU/q+nOgIMrS9xYUjkBOMrUGwEb6vt4/61FGUqHoKCFfMisWxgMP/wOK+e72AF4ngmMmbfmtBA8
od8MjCSx9hxJ9xJCjcOPXFMi4fukX5PnWMhh0cIwYPirio3IaL6bDvBLAViCxBiG1SDj75V1APVI
Rr2Hb0IQW/Wb0k6OkbGrpLWPhuf/rpFZHUrr5gXdv3OkFU+Jt/QYjxgxeoew5auejFaTFhv9iq6B
JdnwpC/dDvlX1PnPHbdkQUunTe9Sm5tq+4Gxph/HQC+I5YCXZfewYnCOODqJknM99qLdSD6GzI6D
puHUyddMk7ZzhAYNG5MI/0BL5bXU7Ub3qJCFJP3r2Q2lIhdDl/AFAYR1PeELzRI3xcVDjj7iMoqH
dgzIB+Phm/bz6V93MmPwxmT14QUYYMNEKAILiGrLPG3oQtf5ZmAS0ID12jp2iYbN21Ci4ho9zvk9
uMGNDiM9AUOxqvdDJLEZ2oY4EpUCpwEirWK4oht/4jp6TeDaisrdIAiEGHx8yz2YXFYgELulPka3
lh0ECvGX380MEajXPJpLlMNDCXPfRsfY+BDhG5EFq0/U2LBuXnBB+bcuSxIQLHE6gNMDuIg/Md+6
Y2viZbUjSlV86xXN+sNTRh01skNSMkXhyBGv+wtqymwTTDfg3nqMSl9v1DCR7pL2O/JYG+wvfU4U
ZUpN/IkVm19DM4BkArrR/9Z5iP81K14h+7HX2r4o/BDiRI96yfMgqpAt+lwavS3wF30pdyVxCHpv
aN6Q6PtHOFmgDuZH3su2s+kYkL7IcG6a0M8JnGumKAB6rBkTKRTcg0bmG33AHfStUdmKHj0f/0Fm
AcNiZMLQTnr69HMGy2646k2qdkDHAxzzaB7av0Wjj4GntzW95NHUultHHqA1UefdJQaeD9jAIHsV
jWiE9TkiOupeD5e5hjIKzuSuAbSmxHKhdacKwOSwh6uqwz4ThU6Xtk3NapPZ/bbw0cxve/k5mlse
cuHXUfACAXwDnQV8p4NSOiVvgCp6ucBl4Xlxh0NjNY/LAO5VH0Cm5Ig9mD5M/RfNAZjELkGs0gRt
sODV40TAjXkjIky604FTlcg3pQBWgJCgqRwiidCnblFmOz2swSBjk3LWbdCD7iDIpA2sMLybJakO
3kMSOulmdmaI1JKQjHMUA4rra3EAvSNmEEj6fwsgkqwWavfh0N0zinX8kV0n9qgOcTdiCk4YHaUe
FVq4CxQkk+UTirZ6yWI00Ww8hKtwHhiBvLaFOEnM2Rkt+qV1AICoL2p7JKBA1fI3CmUK/WMC2FiJ
O8Yknw2M+oRhNYzlE0ONIa+POA4wYYZIn9qbAIoRCL4MqQX2ZBMtMv6cv6M7GEHMLkGtM0Ti4V9m
jbVO94RlfySZu2FS6wSBps2gIUPpCjlx50ArE6qkwU3PDR2TedcE7QhLCYjXuKr9W5X1HYxrL9WL
CTE04FTE6/JDPQkzYh/9dIRJ//qMgUo783snedWCpCyTuADglBFsLIgYQh1aClJmqwU52MKKT4FV
1TK82vaHI/WJTMePutUZKDqO5gTj/Xd24bI6VCC6/ddLEpTgsq/B0vAkrM5MqCO3xXV87ym5tTIo
OIR8nfrXOTYHFYBUhAalf4itBmprd0Ij+1vOcj074qQmxMb0JprZSL84afgjlhb6d6jZeGTxunzG
IRN9KDIDedcd5Vgg9FRKyvd9hI5IPu1l1JzMzn2d8vy5lc5vuExviYSVqnulxaNCJ9E58Z0LhIv+
7ZxpiJA0kzEi3wu+GG/6YPhNhHOmyizoPHay0DIpsUJCR9eUCMw+uXO9kXFKeDU9k42G9BdAAy+c
9sSZsbyzWYFkP+9aaK7g+DtteoIbbQphqdD+sGvDLJ6t0d6XrftEVvmxHqn8x+MHZZxDPxhy9e8E
BfG0SfuXqW04NqotxlgXBJdJm6Oli172GyKuhC39wSn7U2XwFCCADnp66NFhBuZ+yOOT7yryyqSJ
9ZbZTM8zAf3gPunAkPM2IKzgMjhUi4yigp7gYGUuqxediqlGYFycb3ogxRRj975pUMPAPcDKOXAA
1ryN5qIpvRs02R9rrx1X0dS9ozN7bfH7i/SJuefIXSU0jxVcdAcA7ia7Key136RHwSiZInE2KLlB
pYeVg6mrP8d3gZOf2bbvzDL/lC7qsPV0EDXC62BDWAptrCzyijWIIT2KKaBCna10QIPe3E0FPlos
/sXSRRo4ZVWcfPTaWhY5Y01nyTgIjADQkZWc5/IPrka41bTvaJDC+gza18nwf/oG5gYllesiwudI
+Ts91vTjWzX8/X9b8pz8ZMSfswmynf3nFxEJ2Hf+OmZnrnukcMDoRED2vSF5A3/9ouPXpgMXCIkv
73qBZq9/GrBtAP97dg1YjV6YI5yD8oyqX7LFem6i+SJ16SKK4E9ooNkILSgZhwvmW9QchAumPkbA
ow0h2ArKd+k8su0rSILlxkTHBu8gLK1G57yQk77rSlwlzDG9x9ZOXahpDLvO9570kXTRlspOQdG4
WjrtKbtFmgEJlYJjdfXoOcll0CQ61k2PdVSW4a5F1YLTVPKMSQlnFIdJ6nfLzlNpu2pJZkyp9xZE
2U9AXndDOLMKw35XkySzCvkdG0lFctK+G2ATZTiPO47FWrokazUz40i6ggpjjRHEDkYev0Bp+awE
KkjFbG3/ndvQdaxHtQ3scat3r0lOp4rAOnKR7jXb8f9IO7PlxpVrTb+Kw9cH0UACiQQ6+vSFSIqk
JlIqlap23SBqxDzPePr+IHeHJYhBxnaHfbN32ZXMAStXrvUPxxzHvJ036cg0ZsHOUdNuMtNvlhew
+6IHpNY3UL1owmyztHXWpUmPU9UUFJLKQ7vY/KsDfgwwajdMCBREjXUzVti8+MN333BhF7saEtlh
iW+sWTwiyv9Lds1fOd9w18W3AG135FJUgIhIZXtAoQUMC3bUtp88iOg7Ijs3DfdIbcvjfCs6ek0N
wX+eG+WGRtW16G4yNPyuBt29cz3SS3iZtY8iA6jncHbuRJ/rylc+l3C6qSlFFcQ+r6lv51igiNMV
QiVz9aAE+RgJ7bPTxn8MiFQ2YhxYyx0CVNj6lJ6OU+wDpTY4NVwHjv4npFyZGi46R8mN56NZoatv
sTk+JVr9zYtGyvr6D0ApVOUw+CkGLEK92wbEEPCAP/MJieP62dSbQ5JZj2YGgbIY7ujjH/QaaX9B
5QVgZayltzbkQEeEuyD2eYw4W12JF8GtkswirxJVXSjRCCocuYsmvdz2dM1MLL0DoK8rmr0PVpX9
HiSMAQNmVYmsFM51G+31LdreDLWzL8if5+Oqw1XBMPO2d9VOcT6HPHu9L4HBHvopemxrem42Qvgk
H1kFh7vkZClwXxP5RZNFiCE3u/kvjAr/Z91hyRX499EMpHWLGXyG9oo2ryFa8UU/equx1+m+GV/0
lowmgRZjcvxrvjAn7e7ScLrmKbifz7aIxF2YyKfIUc8Z/56W1v1cgSqJZHYREDaCn1lYfh2cYhvI
8JoG1XZOFnlSaavRospH8cU1JiSbK+557WmATKEk7d4ClWg3RYl9AEpQb+dDrBIsFm3z6Pf5HVCT
2wTw/RWVcXBHpnoExAiSm+dn6EAy9Uv9MG9LHblrTerX0je3HaiAHu28Sc+/CES4LBPZ3Ybye+Vd
4wIA2QiUaVJuTG947VYG6bQNqno/79l8uAdu9sTuP3e9v1J8i7kFErzLbhURLwLJO2fhDruDh+Cm
5eOvW20mfl2lVb8fcMwKMnHzujBWvJ0TDKN0fqJrstai4NscWwTY6TQ2NtC81oY97eNA3rn4QUac
Cic2b6jO/xUQuoGh2BRy5HXTJMcwDhB9bO+FkreZDQdMBvc9xLFRS9FERgyYU0A27tj9M/ZO1J2z
awG8q4Uf6qHYwyewVybNd1msFVfg/Gdz5ttO5oPJg0x3auLxTASrbvBQ4xuNvd/zRPXev0Xl4b5X
zSfbD+/yGn9L3rjcoWpdhOPzXMl0MR3t/HxrB9bdWGPCO09FFpRzZESxI7uxi+lH5rkPoR/sk9E/
4mB51bliXwTcflPzYsYunrjebv7iq5E3h470MOAQGqb0gO2bLiBdGWIEQObyMgoD/hUJxC1GSTcm
pI1Yt5A44h8iP712zYGLU6zn36CHJX1SjKCMGGWpblshBgEi5K8KwfgoK7cGkOChNb9jjvA5rfEc
nPzfSacd/BHIW20FX3Ac2KEg8alBlVPYTsqTqTsknf81BuzSVfEz+vM3xItd5FjQbDAaw2tgmLJn
eNj3hpL7nMbQHD0LL/mRmuFXmcq7ohhvIsgpPRfkXKuyZxmvkFdpOVV0CNGpKDgh+dyFbG9ptoNB
ddcAco/thPFXJbaJmRW4V6mNVSAnMp/R+XoSfns0BlAZBHM3osNLyAqBagZpcW/PstgFJkk1f6g4
5LkZ/uwxtEB4c40sPurT5S2aWhA96NTjsaVKqOLoLSIoA1Sp+j33QgJS9yEctlM6wy+Gu77t5wd9
AAzeSVDTrPubhAu59rTDHEbRHqAGWsmXpvKO8y60VNuqzt362KK8bqTJl2jBWAPM86QkXZBciZuu
d29SxB2qBq04VP5ConSG5f0c+QvlgaehEJWYwV2d6D8jNisP1FYY9I5Re0gd83MeBF8jCoe+pTqS
puAGst/OlP1PO1NPutFhvz3cJk51axJqLe6fkHn5qXlbIwQkLGA6xPZBiicI6XITJN4+xmCAVpn3
MNdCg0bA289uAsKXb9WH+XaQGa7ylsGff0dg87Otgu1/1WOfqpYb81NYuETnaQ/VGnWNcfVfQZSI
GMLM9KkcC/qqvwL6///8x//43//r5/A//d/5MecjybN/ZC20hzBr6v/+p6H/8x+khfO/3v/6738i
xm+ZrqG7tq1Myb2hS/785/enMPPn//V/AfSCgzfFxWPggD3uvMc2Lp5D2a+tIOV7RLIhpBRWI6pU
eYfzY89/9buhpe5IFyyhLhR4d8ddDN1pRZ2MGVS8uquudUyy7oQThvejH0fX54cyP45lQJV0pK67
hu2Yrvl+LL1C7kb02MhaXTGsxhBxkRwIeUDNCeRyjE7QrW7CwjTt8U9hTj+h6mSUULPsIHRajGkQ
W3eNNMKHsMafPsj9Yu+PAgEWPK0+a0r1Oz2iAht3k3bttZbJ7dV+43UNkx5O9KrGQulZQ9/k4NAW
f44mgzSngOebGWj51PN7pCiNHswk+UyIKeOF+avFUktD2NKwdOEahmXYlvF++hTjHFpFQ/0YAfxJ
Avo9bbC2QrzD9OKRMqS6cKyWy/2v8ZRls8WOrhuL5Xa9AioPliCAneJbB2+KQUKiCfOHC9tqn5qX
LSVxSQAMthenV0aFCvU49B6sNizSFe5NlHmmwHXvqgCxo4zjBQ8c1Vzww1bzVYSB/ZQNKG2TsXRr
diCk3x10xwCboOsyDNxNreneDjlpd++KxH4U2iz8A0UQmQQH5dq+CNLDJKX4pKouu/d8ijFFmvxB
KGk6YpIpdqYBJsz0Q/Bsle0VL76yrC+NnGzgh0VPI6ct5T034PDp/Fosl8KShlSGwybrhrQMsViK
MkF5NtD98piZPY2Y+kmL0gcjNV+Qhruw7B+GsoGzGsLig3JsoS8/XNGKUlJPsw/cK8hmF870zfan
6LlOUgQKWvKi81OzTuwynyxFTQ6wo+zF6R2TzABEmqoHaKPmN9RTdJSnx+jl745iCmE5tk1MJB6Z
izNrDzKNitgtHu0u+OorLsnA3JwfYo5obyOeNBhCCkOXrB8rt5gI+pqt4WIs9eibkfUDKgZ2qiFm
1kWkwVLJ1PTTL7GXM2SL/bdo+tX54U+sI+hhFlAHsW1Zy6+yj7oatDRfZa2c+DBOPg1Co3N250d5
/WvezxKYmSD1FhYn0rDmYPTmSrGjMKmSXlWPVSW3mWkh5yCNp6avPs3Sk4AR9mZBf1mfMUTTRkpI
GiX+0dOkLpwbwzmx3obNQtu6kpyexXobIIXtHhGPh7HqeAs3o+NhnWC7NTJISQrYL5mMHiWiIduh
z96PkLaFT7wqw7uIJz32bBS16JkVaEIBJKhkUgIa1rNvkws53C09fCEuLJ448ZOF4j9EbItAvTiF
UlVtafdN8dgTm6S51aj9xTdVVG1SHlKDizWki+0E/p4h8hpquD4//qkTagnT1S2DC5ODstg7N7Wq
NMPnu0HmY1VMMsSfbNjqk4Dq1X2DhUAPkOJBFurr8yMbp2ZumXNg0bmq1XJozbcdrIX74rHWq/q+
tmK4AKXh345Uinaag5BFKoATClO0cBug+1WaGjdtlZnrUgdDc+HnnDg7LIDB1cIvIgWf//zNKR54
PAto88WjHgTxrRdbtKpGOuA5B2UfC53T4Qt1X8ap9Sm1pbduRW3sQuWjk2vp002Robvv80NvansU
6B9XJO6IkNw43DDjhWOzjMjEfhMlCelatm2awlz8WE+Wkspw2j6YSVJ85r2ebeuJyj0fQAkXDqvb
CwN+PCfvBrTmtPLN6vQ4g3Y+GIZH33GM614rkKpIM+A4mQftCj6/T1so0r+7drQ/vzHzCXwfXcx3
+zL/sjcj48tWmDZC0Y9akx/62Drmg/O9Dmrtb8/w3TgfLh3H0lUEk/4xBefZCOqFaDQJ9MsrfHJ/
68GPWlzIhz/k4lwPpm3wNDcIWK67vIG8uMCG0HewU2ybPa3kTH4FRJJlv+3uE/9oIV9M/eL8chof
j47lkhQ7hmlQuVX2Yj1R8RhQgNX9Q9hRhC39LtoN1iBoSFg6gANV7BvkVzZj1kMzroGpB+0sw+ek
OYSwOtzEehRTlwUUVCSoZzojzbjzP/HjjkvKevxE3icOMOZFFM94Hk36gLsXBQhwPA4q8PGFzTY+
JsiMIfgvOTIsTn2xCg7mCGBp7eQxzwIqdt20H/oEMZCoPVJC34VTvcMRfj3b+tH12cyE09FCRmOy
X3S7B8DWrecSZZQML//B5P/9w17PzJvjDsrTN4IqHiEbT/mjJPlBfsOV13zy0f35oT6mB+/WwFis
syenRvKaTh87I1/nlfXoD+LxPxhiDlCGaxFA3EVq0GlKRJqnJY9zJsDXVJT1306xmISlG7rpQNP7
8A3xXk4iSZL+WKdfJjRDENXiQ6WFGNT4onb6WooLiffruryPSAwpTWfOGh3TWl5c8dC06YBG5GM+
BE+JkQAsD0t05aKDDuMS7ABCgh4YE+VjfkirzvXKS5fVYusc09ZtcnHdVORcXNyLrRsMa6y7jv4Q
0qeY+PVp8yNxnVl01Sk3kV5D2HcrvIWdPAd/UbbdnQHK+VGout5Xivs1C0JtZaJYeOHbXca0f/0y
F2EhSSIG9WCRUEwakiAdYQ/P4vygtOlQTVziM2ldB9Ia6JgBoR2SFl67akvr8/njtoht/3dwVzlk
obrlLL/qlM6BrFKP/mKYl08DVFn2KKwehxoZN5kO+oUwMkeJNyfhdTyX3M12XHqLpJzv7yYtRSfC
HQTb4I0x0PHql17pVMgBvLlltvGksxuQBlxZWn7h2M/L+GFki/PHIbQMd/kQjpSuKVhT6liJOnns
jcJ6qPrQ3ze9Avjyt1eVtF6wqNJgyh9emvEw9G1kC9SaSg8PSMAgdUHTkrofhmTUTy+Mt/zA5mVV
XE5CWSgXWiRl75dVeZ4Twz0wj06cfrOhjMba9Ij9wB+4ib9RPoMvllJlRHA0UiCV0OY4P+ETX5cS
ujAsKkfMehm1Ii/kbop98wgsBEaqDMx7o3LEhfB7YguVMKmY2FLZlqMWmX+ahLWsfTxPeMF9l7Hx
HX/x72YR/j4/mWWe/bqaZPiuJaTUeaMtVrNyNW7xzDSPRI0amGW97ZJm74b5zTRJ6vT+T32qf1Ql
rECZ3Dqi/0ST0rywpycnS8qEUhE1LaQb32+p1bv5EBlMtqmG334FFRu9t2tHFL/Oz/bEF6moGZhU
RHTJfBeTbZRd6LFbWce26LeF5zcr2fbNVYodxDhUaF4Wyc4OsUIXan9+5FMzNHXotDyiePWbi1hQ
1ynIhNy0jsJ3s0cTWvU6dCzjq+XrYvMfDMWz3pn31OT8vF/MkWeKEfhMMkZGa5YWK7xglw3B7u8P
w82KdqTJi1ouo5su7KFABNM8TqK+bkw6QKP7PGXi+fwwp762t8Ms3jKDnadIgdPYa+ssxMOrxhRT
b9oLX9si4Xv9Ct6Oskj4gjREmG70rSNixQKJviLO915BHykA77BSVUX3WsJkPD+3U4eCQrNuUYXG
gnl5GwLdcrBS4Ng7nll8M5oh+oLGvFpNmlOuLgw1f0KLK4EB6AgSS6SDxv77UzG0UarofRj0m0fv
0bey+k9oRDZq3BDhanSON12JUkpGdvncSiRcXSOzrkt/dB566YYzoWhY+aLQvqrBHz87tupvQkD1
K1iaqKzHSSNux8zVvkxqmB0eUwgkucxwQhDDqiEZwa1xHIcvOmKbSGALZ+/nYwpqFMufLvTKr7HV
DIcItuyqGTDnLajvXmOnAL5oQC0WkQX3GksBtE+7XAP51RuzWvCkout6MsJt1SOGHsouO/CqHve9
Fri3BRKQn4cElBfyQC8I++JuEnjYO0eaceHzPnV+JDWSeXl5/ywDmJ2keGtFhTi6PYwxG5ELQFFZ
r+/j1L8PMF0+v5snMhlFmZt4Mn9/+vIK6r1uwhR0Mo5jhH9F7iOnDE4/tgrgQQ3d9fOjLR+Fr18H
JDuX3rquiEqLs2OHHVpB1DOOI2y+R9hUw3XIwwnPLBrXMhLJkxPhUWYkdvasx7yRdZndUvH/4Vso
q9UQxDbhFKQvKa+qO9cW5ZfzP/BUjLCVqyzuZRbEWny93B6WgAEGozLHDB0hXn0PwLS/EPDmv2X5
BVE1NG2TrMP6EPBs1yxFDJf3WNnlg4GbAhTsgYZzX8JQwE8867S/yjhAElBN6/MTPBUoSHco59hk
rx+KYSJzXQ0rQ/Poav13/AhmXWeUgcWFjT51iik3uMRuKXRdzX/+5nWZIbvvWXVvHi0X9cgKB87R
ftVmV9/DHiE6gcPF+YmdOsjKltQ2pUXLcblzMcbdLa18cYSs9r2VpUm7pv5SW3qP3E3TXoi3J0ej
R2HPJU1TycU57imwTlWXi2OIripf5r6Y8MftQJ8M3ufzE3steS1Py9yGsg1FUkxH9f1aUu/n0jAC
eXQrqWjg6wPgnGG8kzY6rIOB+qdj1siBwo9cybQHaZb0Q7LxhhEJGN/N8XobsWOthFHs884EBB52
ZLMUS1clGoX7yK3djQ+Le6+5OlLADWbWcdtBYJQ0LF0r7G9FWdZbaVQWqiQB0AZ9BELF/ZKBBWu8
tQlo9i5WygTcR9N5YyXK2PSof2Fhm2WfM47IKkFfd+XnUfcf7PvcbKZL55D1OYtETDg4eyG9JI+6
QRMbmbG/7NrdaYX+NZmF6c7vxYltp+vIQwzmOKJvyxQ3RYOVZ3hO1odpp48VnB1ynstsP3jznRbK
S88v41RAerv5i6RF9MiPK8wmj/QWDo2vbswB3PPs85yHX6QFKCktgOsrHZFhZHeyWBwaZCyMEZ14
y7n4YpqHW5xFlHsoYFrS4ZZa5hmJavLec3rryGsDvwHly0c3atLrQgCL6nXl31mTDrVQFv5dMY0Z
N7AGQqmv8tshxqMszlaTRWTF4httNDL4b7qZ+Os07rPqwl6d/Kn2/EAXriKxXByMrIXTTsPeOuJd
4m/EhHCWmNxpD7oTsI9R2ahPopZi2lSUz5+SE3vm6G9Gnv/8TfCLe0Rl21qzjrMyblE94fd9foAT
Qdzh5UqGIOAFML33A9SySyg5pPIY2sB4UZ4SW3duIRlx4l0I5KdOvDm3Lnn7k+stN1wh+ZH1QWsd
00keTGCifAPAqy30uSOQ7ufndeq0syVziVo5kptjEVY1zBrbAUe841iVHcS0MUQtcYQ1g+Q6eOHK
WnV+hqJFa4AFFQbPrBEgXJOGyUYLgdSD1SLz87zqwq15akfBkfDJu+BK6Dy8X/DQjlDqGTrnWMUo
hbtmfk8p8+8HsnkIm9Talo5YXmAaCnieNY+BNYq4A29SrKuBuD1O2ogw8xBfn1/sE1c049k6HS2T
S2VZ/a6lUdSlUM5R5fLPEBZbNj9decjZIMT1s8mN6ULWc+ookRDMFU2KEObyzhS9qaeWpjvIJ08P
uNB+T0RXon9sruw6uXRpnohTHCLSZ8pIiqbj+w2bRjFhSea7KGjWX8DgPnU2FdPzC3gii6Mc9+8x
xPsxRm8cgKdH7hEcCL6Q/R2wHPTcB/BksngJBgtL5MZ7ANl2Ib6cWEiXTj9zIyEAk7FIUrs8zfQC
L5uj13rVzgw0LB2g+20RnUtXFa+KCyflRCSds3VCjaQKwKv1/UT7sogjZB69o2lbL3WbfUIMc533
45dSyG6VgWjG//DCM/pEiJtbMy51JN5BH/rFfSNaKgGFd5xsays1+zZLPOAFdn1hE0/Vkd8NNC/2
m2CN5hOqtpKBML7cGHlGGp78zGzkRYB008fPgELiLxGbyGW17oVv/tTKUj+yFXVsU30osBiYQ1kN
OBiOqTKfTRnbf1F1qq5lk8Ros6CwgYRvsEbFsjqeP7wfXmLUc6klC9JlKo+AU+YNeDNv14/AL8DF
P+ZFgZe4Dc9YhBinVesyqHY0Wu7dsLoefQfssX1T1tkWVSvwjABzOqMFBASTvm7jC4F2GZTmXyWp
qDtknzZohcUFYGtm6zqJZ6P/EebbCjzmytMkSFQVlBvHhWbmZVN8qT86H+C3WQ31bcomM+Rovnpo
B75fC9OvpQfQWTvUDaKVLU5IVy0AllUBHuJr2CJpoZysu27SpLlzJitcFxU/p+gg853fleWpf/0h
Fl80lRzeZsuwZVjoyQzN4B3CVn9wK+2m8vPdYIY3/8Ew1FUoHs5v/g91b6PWiyRlGPi6qR99hsHG
hfvl/CAfvqzXybwZZREftdFDcVCge49AEh7G6V9aqH1xjW4txngzteYekNet7J3ZzeP5/NjL+/p1
aNeULigLfa5fvt/Q3vZGu65r71BiGLgqpbOPgUdeCB3LMPyvQZRuAg+cES2LLMzkcLb0vbxDQjJ4
pRuY28wUgthIXrq2MC8cjVOjuQxJK51OhbsMwlaZjJomekYrgztR1ncOCIiqIqcWzuP51Tt1Cl1H
AE4h9PLbFx+hah3E46GNQfKFnDcm7aYV+g+9uFTJ/jAlBxAnDdUZHqyTWy52qVN5YMeInB0hhMyy
pRhItmUHoSlFLQI57/OzssSpU+G64OQkTTuygsWGjVYyGiF35kHMVlNmTH9pdIsUKyoX85scfUZ7
6G76Ub/1/fFXSAkfFQa0BrGl/51GWPZFzQBqKfsaFd6zjYKUSya+7fr+S+zL+yqu12GP+ldiQNcB
pZa07jXKI6/kJt71+DSrBxD1nw2Ov5jyVVUXSKmg2wxjarg1Yh3dzjp6qrtZkThAYcX8FICsu8oC
uccg67oeAnD1+s/OqFHU4x8Grz90Tfhi+vYX34M2SSN3pfoWXNwofysbDk1eHjpDfq00qL2u+DJ1
OcaJ2i5x6idwYlukZzdar4qr1oEjVdfYHsbFnY5GExIqqYPBFBwt0e8lCZpwHGjjLv5q8VNnTEgt
aXdDPuw0w3+Ipu5pZpq5fvijSiEGQbPCXiN7mTpxPc4qZEM07Hj9YX1d8PryXPirgopqOwujXheW
+QkH4M0ksX8IEICHmX7XWcM9UrMmQm1FsU5KUBM4T/Ury7VveyW3iYw3kau+oRR1DKC8jKG9tsro
YZyqb9mk9mll7KaxOpj4IKJmuuv85JblhP8eVQbAwGHTI+SJsike0pr848j0psmr762GyelUHxwz
WOed/IT1SLg2g/YeavENnobbaoT9UUbYv3qVvxcCHIuYcOHE+YlO6dM8N+HT94pQinPz62ZWc8sb
zA67ADE5qA6VBQk/Q58ckPYwIgcR7XQNFbuujfe25n/BR+MxbdofXdgYV2DBUa0tizGazUa0jdSR
x5mMmZvAEwkfrDLa9FXmbFEhx7Cn4v72EiS9EN2j+APj48YEVHyV1NrXIkxqKL0SRpyneX+lPbQ0
p0qQxslHcbS8Tv+d8NjACSk1MV1My3AdeZrLK2SasIFPtHCfjTUypd1oAX6gdYoOXR3qdzwignWT
9Th9zX9nGfIKDShdPgxsxRS6zkOI2R3ajxJWXiwbDOSpn0ELTLHwDjtEoMYyqe9z2t9PCIylG1y+
KBFydZESRea11pVfMxcmJp6mIA5e7FjtZ+5bN+pbb/S2fjC9SLtA6TE5NAZIYRHMjvVbWgyrsTJu
BwzKI+64sMJFmodOHg03xWy74rn+VzFoK9Ca6/kwBLV9rEpxp8z6d+kP90HjHEKz+Tyk6hBykSHZ
cj/Lo8ZjeZPX0c95b5vWWPsAMDpRv2RZ9z3I42OZiG0JLgH9z+nXbI82OhhYpMgxr6JyjiG+lV+V
ZYj7bI70neN2WwPgbDTaYETRkmgs8RgmKQaLGvz7ASS/VeGLYdv0SNzguz+gNqS7v2Mmh1I7xUfZ
UYhskLV13LupMG4cQ9tEhvEt06eX0cOwLgAeIjHnCEPMeQ2k931E8DLr2ONB2Cj9OTCNbQPfTI7m
YbTizzz/HtwW2fOZj6LXKkOUYPzLKKfkqvKL+1YEL3ZCP8fHEJBn3R319HtHOn8cF80xGe+EwnFk
aMSNpaKvXjDdIbH8c2wAL9h1sKEnf8T2LeFTnM027Bsa/EcB28uzMUFQobMCKn2XpgWIE36gX8Jp
amerAhOXbn2HLuu3PpLXU55vzBS+tqYQMmpG3X522+CrqAEOlt0PWFr6dZ3SdHMdvE7sbxIglQpS
TFTK/nMwRut4xOuVAzELFvdF9TPmkEBifw4MA8vIFgVWYx8hmlfF9p9a9Q+J5774wn9oWQt80e/9
LH0q0gFNIXxJVvg5pbgNoDmdOPcDvDgvgBQBCWavvO42DcXr/4d+8T4w7WcAlTtuxicYIuEqrdXB
M9UeCY5mVXXWDrFCvD0C1AYsNDQ3HLyNaSXXU6fdJtZ0sLRg6xfJPk/bxxZfZN32kFOikGYG/heH
FGtetqpX6E+M056HTEKdq9g1RvC102Au2BGfeZdhKs/74rGtLWTUGwlJFyTSCgoZ1mW6lqL05O+l
GasLqcyJ/MIky+blwVvUNtXi3m+anIZ1VDmHzG7wS8++Ka3d6Nmlx9XJYXjb0emQtgHE430SaARF
l2S1ow4w+GkH2BCiL9FRPmQwM5z/30O4C7QqMtsBKj2uOjgWjitacRfY+t7KHEg75YVs0zzxSEFs
jozdocsLFmeRveSYREdd3nJQOPK/yiS1rzMtQmW3sOxVN2TtDlvAcIdCP4LuetbtkzAe9jKW8V9x
Xupbo8lQ3morLmQkzDENav3plzC9/FPi1fGvNFT57RjZ2Q63aTxEfHy+kFlFLBb1sNsizN31UHbh
jqp+fPQ9Gg4VHrC7jpfytkDp5MITZfkytubEEHbtnKuBjDHmzX3zPDWm2EmB48F9QcMusK4S+YIF
SRHhgEPgzvrNheSQv+7dC3AeDoQzya7iCl32tBuva6MIYwJew/66Cr6o9Pv5AebdOTfAnJu+mY+M
kyw3MgboemyeC5X98WGjwZ3kG0Qg53M1xNH2/JAf0t15Tmqu1gMTUfrywLRtiJ+JxpA+pIm1Y8N4
L2RZXShhfJjY/AlAfKb1Ql/3AwPMgakfwk6bDlmKc3ltZfhq6GQJk9v0m9rEvtRymvLvT42ZUYx1
56KsEounpTWKFgHayT6OivaX11ZPehb8Pr98H75tKE+MwbzIX+QHjF9j56Oexbk8prr2LLX7IlHP
jby1igsn/fXHLo7G24Fe39FvjobfSZxpcVY/ZojXxC2qCtxo8e+0qK6RHL32oNh6GhY8KAPhY3aF
q8TnWL50RJiBircG54fVzj/XIzc12s84lK4050K56MNZYpclNWk696acd/z98TU1fHi8UNqIv8Oc
5p5z4wvcr1PnCOQumADAcDR+FtEatZ8JG3f1Gq2bK15lARxdkosLYfRDi4EntOkChKf1TlThJf1+
JrYbDhAyPf+oTJDfnRrkbV5gdrLCmeC60CFtZ56HRkpoxU9C+2bJ3t5LN3dnQRTvxp1McgiHpub5
w/YBPEe8s0Cr8at4n7IGi59VJHE+eVTijxTaNMjmrQBZG2vrAgNj7BH3bHVmvICpISEQh5QC7Pkf
cGL5LR1IANA53XDdZcMegKkRUhTyj4VjH0NH35p44KxyCwW5dtoMoXg5P94cv98detAftB4kNxlH
6sM2eF1poLdsagdjaswd73J/GxROt+vi5BI77fWuODOWWtzSuZVyUcLvOCJA0RxGP2xuJGr113pl
Fd9s16lw2LCLlRu47bbH0mSrhIbO2qgNPxwb+rvt5C2tS9xaA4Vcx//XQqhF7VGFqkRnmIWf1SpJ
59DEEumFzsvJxYbgSAeeQi8t8fdn3oj0AqsmpR2UwsejspNvNXZbLipP5+dizH/RcqWpG8ycYElU
XoYJWHtogGppcCzqYJwd2Femir6klfdraBp8wYQs0HMDoRB3Hday0VTgVWChwZ4H0bqw3dn5p5dr
s7abqwrezyrshLqlSVBiOqxfWPlTR54eikR3QtGQWpafRh8Nl7IIgmNYBl8LXb81ouYuKizUOM2t
wNny/OKcCKFzy+b/DScXp9AsAHTFiKYckxC/vWHGD0xha1y4GT9gmolv1oxcskhjbOsD8oYWkO/6
DbOKRqNG4Yplph4V+uFO2cg66byZKgNLbC8Z7zEfRsRS9BdynVMzpbEOWdOAEk6L7P1xiwYHTFke
UmfjhRkiWHe5gn1qmiQdNKaZIxfGsoSdln5fC+mrA3Y/mMGVTr8O0dN5nNqwXXs5us8tfLr7qO3U
dZLEn83RptgAwHxzfldPHCLow+QhM6pN/1AE7tWgN5NnawcaF9e5MG5sAHVXcaWvbQQIMMFpLjye
Tl1gMwnA4DKGVAXE4/3qlhV1k6kajcOQ0qGQ2Z1FRYpSRgyUIvhCc+UXyvc7NSnwdPpKL+I95aI7
vfXW83v5/OxP7LTLZT2zfiEKwiZ6/1uMuM26IEuCo2U47ZUx2T1SVOrCkf4YvegDwpc0ONncjcvo
FfZ+YhVTpWExZ32Kcn/bBcYj3YULCciJYWisi/kOhufiuIu5+KihUAizw+MYG7P/YDDsUbWzwD3b
zu8Lyzbnp+/jJAV8atCvpxc40WKsvo09L85KeRgaM10nqVmvNIwgrlD+wL9XQwkpTNuAUppAdliP
C/d7p9fDLVogyOjYSMl2dY4JlWGi8NO6xjdyHmQZhd57O0On0RGT5dCRaPAox09lqrAzKofZIrgs
C7xnxukB63b8BjIn2YpZ+d6Jw3SHSR4iK/AV7lroJvsaG/f7sIq0dVDV07Udwor1fXv6E+dJtErC
MHowRYH7X+GG6KpE5f78Ks2L8G6ReL9IujdcJFDz+drfHy7pYHiE4dh4LDEKmFLvU961qzzMHw3q
m43rHNFP+dR77YXM5MOZnoc1qAmRB9E6WsIUihbIgMBhiaKyv0q6hxzlv/MTO/W2fTvC/AveJPwV
EMwW/9Lp2JZYwSrt3kTLVUNSCiQu0rL5j/AS+/rD2Z7nBMJ3xhAaoO2W502WAgdOOR2xK7vy4vDK
6Mzr9tJT8MSLCUoC0iu2zsVDfv1+Xk2lV55UwwR6h9JenM4KVWulIzyC9+v5JTy1SaTLtKfomsOd
WZyNFoY7Zl4MNfvDN177Ixj7SxI2p7YJbLRug/FEl2KZzHSj7KIk9oYjGjo7CrDXk99uY4SZAvw8
Jhxg8wuYh4+hnW1yaMoCtbCJeEtclyfSVOAxNxwds/yDTSHil5gRrqvEFbdtnKD5DDp5RrajSII4
KT5gGFt1OiVRvCZyOKyhczsF8XT3txcbuDbQHZM3Cqsxn64359Ul+9fqph+oR8fGfe618XGmoFzI
jz7epK4Fbwc4LUmDgm/yfpSsZXAXptsh8EoXTfY+ux/HFhOpWSI93LZln3/7u/MCysm9wtUFGBuu
5fsRU430oix75JILE/+CzOuv/w9n57VbqbZ13SdCIodbYEXbyzneoHIFMkxgMglP/zf2d3O266hK
59feklWuslmkGcbovbd5bv+yc/59FOMguMsoK1mbkPPLaRVemxeTLsgsTbMi1KBwuTcB7/qQi49V
PxBp/78v95FoMuCzT2fs5Jp+2VKsXm7YuBzyu9wJzNBZgpnqr0VQ/fT25wv42y1DpsFYiaecgRoF
7pe3UPZ11aSkUt4lBTlDmh8Du7orAJdnEvA4XK2/PCJfhzHWGR7yO3q3rC11aoP/vmGiDxpNUdIC
dRAq2oGQEv+mGv06sGyHoIhFnWPTxv2e50QWo5muWf5YyGo+WL0cb9XGB//zhXO3xf5/zm0cBkcl
mQqbGo7/vkwByWqMk4fm+sasy+BhSSztylhkvoezrTF89vTfptQ9LRB+qbWY83hoqzG9TFTUz0ZB
DupI+OQhARuIqRxwxGkSKf0f1ZMXN7gAJ6NaCethmUbi83356DWaKCJioEtYDIn2pDWCtEWp5u+Q
j5I3q5HNZ1WQu5c0HCh0M0/DgVWst15SjZfOIMCodPogztBs7HOZ2qHRZ/7Z9djGJeuoPjWbpIbU
nqrz4oxL7M2ltU9rjb313BhraE6D8WCqQLEXyLpnR67Dmc9p31oaDvclyYktHBu5T6QcLirYCgGG
tBu2gzb6/cpNgY933dOf78LXAf7rTfjyOOVDs+aVmUw3gBY/allc2zlR3Z0FLpLM7Z9DRjRIXvn/
46jz9ahfXprSL5y5dX11I6bpx7iYT3Cx5r+sML6+mP8cg5GUB2srzn4VNLUkzXnS16YbTbd31UjM
nFc9aCwtdQ/nevOX/d7XIW47mk+HBfk9JR2Wtf9+LT1NDWRAZ+rGp2s7hGC0HBlawCD6kE4SGs8/
37b/MgpsMlIfcafpkmjxZdgWQu9zAyIIrQHQqRMqTHyJutyzvV5Pfz7UfxkNtqGbDsRmE2YO/PeZ
dY5YK5uA2Zt+MPzHggzb41AWfzPLfF03cf22AZR0KMYdYjq+PBGtqRltCisV6hjJ0H0G1aVr0vpH
ZSBrCERQ/PzzWf0z53wZfRAaW4jt8Mrov+Vs+VJaee9m8gaRx8YRs8LEtsPSme7IkImX0YvJze7C
th++raZ25adryALhStP+5uL/7VayLA3oTDDYUnOkI/jv62uCTmPeHKmx+5l+Vdup/2Tm2KyLzl3/
sr37TY5GzZd+Eut6ylMsHb9KCxujr4jprN0bJbJblRIJmZMLXgh0G2brBXEwd0/NQqSCMnmOc6ub
/9Ip+e1h4lm1KBJswn0c7r+tWeeiyB2/NW/mnqzqVaO2Lyqt+P6Xm/t1b8l5siLGRe/QzqIs8eWa
5kG7FK3MnRulkc5Qp+mvaZUH5aiz2dIYNwFLusYMvL0mbiiotVhqeheKTXfw50/y2/mynWYvQImC
M6ZG92UZAq+2HecqgS6/5C+IWe6xtv/lpppfXp2A02TUQQSNLh/b+ddr6mmO6a6isR4XKfSjorP8
GRjIUsPE1Do9tAykI7M+WKe0g+O9dNNduTr1MXHs+VYTFjigwGRjbY3lcN07U3mo16RGL7Sg4Ok7
yE4VWM4b5eb9bQGxlk2wzMjy9MzvjjfmoLft1rgva5iaf752xCd+XSHQB2BYRfJHVcm2vw49vVxS
HfmNvBiJ8Yh855QXLOYob00gM0gUw6d0CUwRFjox9A6IKG3TlBQJetXhyhmyLQ8DbkwzEqJs3Bqj
uk9T4w6JxmbiEIb5rR82Uqcwr9tmIIzLzA5GA9JHvhJLFWdOeRha731l2p6L/saucZm56pKvycOy
vAzkllftcmtO43OW9d9tSgOu4mnz2/1UmnuNJJ/REg+LUz82wAMGPdlZwjnqyfXgTiwR8wb66boB
dJz0uW+xAXTGvbMU+yIt70lvvlLJp0yKHU6ao8E+POfcSxe0JzHbbuncF6YT1zOfx5gjpf1gi3KA
jUNuOjKZuswOS558H3UztkW6c2gweH4dFxnJY3Kr8ZNKvxYQ34m85ofd9Z6o+MiT2alP7LgG/eiP
SVQML+aUn5zauKb69TqZ9hsB+dcaufq5b4RV4twraIxJrh3r5iUxtKPW91cO8rEVxI6z8ISQN+7k
4IWIW3NJ58jHd68fdmRKRdPyYkywpchkDjtVU5MBT+CnBzdfcDwT/yrcXcdF3uJwgR/8JJ/+IVjl
eayNvWrzXWE7x04jN395ddbuRcAcSMDTZCzMJJdMV9qRGITQsMWuX4PHxuhipHCTZaEBmQ+LtwKr
QVooC+NVyp9Ca5B26QdZNXvH+iGUNYWchDZjLuqX1yb5mLqhDJdaQ4w4PPVed7W6tJSLKdpuSs5j
qHM3NaPcpYMMB7KEAgTm0Ivcq9yuTwi0vIjfMmYurFuUQQuIjwQ8S2JlR71v0NOZxgMt2Pt6FOe0
Tm7SyohWsvmb+pYLH43JQObtR9B5+1Xqz2ZbEb3der/KZYXM3bx3YtivnRPaomXl4ZiXeajvjLVY
w9S1f2Ar3+ukk/vjnIaucMKlNc7o8UnjhhztK/wn/UEDoOAM86301dNK0rY1T6cpcUJVOc9Z5V4w
K9wF/vqgSSsSiqRsb4nLcnx2MEVOXfJGftebbTexDvoiY9Feusi+ZlawJEsNYLcdDYRZIM9+3j0a
iRfNZrbjlpCsGTpTTyaAuOisggtphm4rrloW0VrfXNpiIPfsn58o/GGfFiZcwXbvVPRvSvKziZkN
dUKCwt70PsY+hQLUgHiTFME9pnBNs0LKwpfScy9JVjWxt5bvDKeRnhVH4GHr5B8qwqntBWyp14Gg
MPUftpHc9qZ96y1MjY5+7c4S0nFia0SagxxGtVqv666hAu2nR2V1t6vfPCWGd11o2UUY8MgIevd0
OkAmKE4tNaJ+8COD4Wip+B2QtqfBvS+nGk3T8ETKJ22KbDfkxW3LD/qGGSaM2GOfRxKJ40iCgUt6
f4IacrtaXNQYRJKreSdfeNdjmcI3oXHEY1V2ipcwI01g2HWVe2zs6iXP9Hs4OxcTcHpkZebb9tbr
FpJ+ZFLpiMJy/HDMJWJbPhX5wWkt94BD0Y/kAAkxKY6N5u5r332RSl2srnse0RdTaq3BnvtrVPVC
j/XefHdRqhZi2bVZEoncibJgG9vYE49IFejUi/YUCPIhU6eg8FqOMk5d9wBKt2Nt5XxCNKKXPx7x
KZxHEsxnmBW1WcbeSJvIDUJT867TqvdCt7IS4sKKixv00Tb8uZKOR1np/k4WEJRUYtwlcgW0tqL+
Mp1vaMbu9coHvifbNbQHVjh2IH4QVtnFVLzFWV+6NxqbqAwYpwBHHJ0Wtih53Cw0Qq3q94TUnFip
0I2rEbuK/jTIQaC8IwTcqcV1DSGQtngZThb8Ghl036qG6lBSaj/TEkpq370NM0XNtb3rR/25E+6t
NJdjEoAQaTbFb6EB9UsnW4Z+ti5PKaipUDmL2m45y9HJKa8CfdXg8SAonL1pWokDrNsrRbABIs+M
N2526yFEZeqG0uXllcROPBGc7MR62xSMljz6DDpS7DuPzF4tGMmB9B9pO65xpvnrW4G3GfpFYPlw
C4cVeZRChv6rBSa8MQHzJ7zEw35EwBDqA36ZqfLEytzrULTnwejhqqvimXlt3MnJEXgVE/+q1AcX
vBeUampq/bXTAyOEyJUQ2zzrc4oiS+9e7Iq8NU/TVtozZOxDWpLPbjlMP9pO2EaYO2V5Zs+RhL5Z
z+y1G/SQykDRubQbB8ZZx28BMPSjZlvz3lLjcpXhPj0YzgTbZp610JUZVCtlSsCPKEfDZmmfQWww
dA84Wfpc+6XPqDf7ytCoQqe6m4ZCc5eHGeTz1ZJbQaQG3TsW6HR3q3LsNczHTlxlM4MmqJ3uFQC1
eGjBtCT6oVDQQv1+rb9Tv8l3s2ccAh7GKXf2xVxeFYZ98Rf2HHm3PLJ8pV3U5nVYBdN+GcRlNoO7
qSkiXrGz6MwrZcA3QrUQLybB885wKYPhp+ZN6JZ1BNFkSf0S/vgyBC2SMBPgjG5k5961P9d8ZRoy
2td+9n81cA62ObdsioNeVCe8v/fjPAiE+nhDOvSh8JJAMn+zCEHNg+BRS9P9nCA100wSR/JaWYhu
mh1dqpPZE+Qiq4dKtP5O8/JPTGpI6Yrx3UZlzL8lnGSZ1ttxVMBvx+Ahz2njrGX/QUziTtfb2xYf
e9gC2IrpK8J0CRZi50f/Vmb5YV1XLdTH4qUM0MQyVy5qiuYeOGSmGyfiUa7Ix4x73PRelqV3jRIk
SNjHCXGxZg536Zo8G97qXg1aYMXWilgvbYmWz5OnfvTHUy6ramcgZ4oN4bNOA2noNgQwir02Uh2a
Bl27DjSBZ9u47nLzPlvAGTK4MCfs5tQm04gF6DbPz7UdNSs8vo70WLbftZgBX7bewahtMNHGsRBY
5xbtMEztfrWWKhapxRM7kWPIuZTNXZNYoWy7QzG2z9YKQoK5Pk15XVETLlPwGqQkDVBqzyc+7ODt
6AByv/iNa92/9bp7XarkgJZmR/ILKx3n4AXJfvs+5YJt6VIv6qQIZSrTdwFGqC9tSF7BN5sGS2nD
VUqA/LTILbBsUKDFbaI+cnfdb7e39ROwHsNR+S3Wt5+pqV8tTn6i0bUtxgZmI20kBVXOB6WbODzT
GzgM4TZztWvOr5qau15fd6IAQakBa2lZ60x+T5qNA00HWVd2HOrxzDZ1CftgeqvG/lcygdutip9e
YzzXlrrj823r+snUYkd4ITw5jX9RByiNU2SsTHOtYaNImuLAulddArNniZvxp07aRhk0sAKMKBDM
qVkwhMQ8hrreUaIDBu0F90ole0t7YUkQN127Q4H5Yi7Md0b7y263bkd6ty2Kcm29wmBi+USGTh9I
0cHP6y1FgSJ0GB8HnbhM1lAWP1qR6CHoYdLHkrFn5KhHS9wodXLV2R2sefdX0zg7bx1imCiIH6ew
wF0AseilmO29odL96ELxaIOb7SaUg3wi5/nK94fPbunfh7Q5Do15M7VPlQzSsBkC4AzqqoJzHvQW
O6HrbZkvtOKzJJUgtLzFCyHPQwpnm8AMbR86JmW6ONgVxt3gWbtgco6zGB8d5cRc6ySoT44xHWZn
fTSd/lYLmrNltaftos8BehRDhZDYd8NwLzKWFpML1wHfhN7Sm+nZLQZ0ZCHHz9hs1oUZbEx/zi2o
lWI1Lcq33p6O763bCWQlOk+cHc1TxmICrJCUp2oEXuQIiLOlMHeTD61mWuOc3ITKdS/pKqNhMiIn
0aJtSUQZ5bCU34zEPXgaj2Zx44skznxsEon3oPfdUdPSXUZbrHXVL1ut+1ZLdvgqka3NrPtkc1+l
735bHEg5jqm3X+nGfNm2fimrqJyVq8VaJSx4igjiBi37odbp0jIVbbtMmcpbfenPjb7sqzILq06e
t11orqnD3HVJnM63QVuCJm8jwSthMw63bD4acEZpkl9kUx0rZT61xnyfjWIIp3W+XVztx1+2z//e
PFMW+Kdatzm9MOYhXfx3XWkoJyd1lNU/Lt3eaNbY9vs7FHTJkIUemiPhdVGDPPXPB/1STt4Ouun3
sNKTSUn55ctBE1AOlZxU/9hgdIytFs1mOe9TGOPlqj24AQEUXvZXPePWP/qPWt52VIed0Zbrt6U0
frWMSi0ba89L/jlVB89P5ozPS3LEPGW6m2pQamzUdDsy3JNQYL7FEv/5tLfT+tMH2Eo0/9EdLNpV
V0OWD49954xhUInH0i0fJ8kf/nygL2Xm3870S5nUqj0x02HuH+vi3KKWXgu2nRhd6moKxXijF/aO
FNK/HPRr2fD/jkoFnURDwjaQiP/79OrebKpVaj2gaDYqowMNrWVPnoES8zZ87rnBtij5dkm17f/j
hLEqbmKfrYz/5YQ9nXWU43PCWXCwghFc1nQnRYmr77p15WXmj2Qs/+V2/terjOyC7CbCIn37y/ni
RgGP0/7fQQuVnZKx+iCPKjLVfQO3wE7yD6MZ/qKB/r2MR/6EsRUuaYjxFn0506bPG09U3foE5SD7
XCyjOTn6NJ1U27ha6HTAg/6nS8vwgFzJ4nAABSi6f62uTflkWkNjZSzHGha0vvx0ra54kDjWvDBr
+x4Re1XtofMM8eiZf8uk387nP96ZbaAgkgbZmk4H1fktVtfs8hnAnKZuvCX75i3FU6rLn7gPCYae
qousliH6n86XKYbYYoN8LJL76Na6Xy4wqlAraLupfMqX9lAy4Sq53Cn9PA7jva3Ph9r8pfy/dId/
e5LISCLI7p//kSJ9rf9qaWMsWiX9R91LIr3/7re4v1oqMBiNkLiLjiLhpP1F1PlV7MuZ/vuo5r/f
11K4jS7ZvD12JVszxoNR3NbtUTQvVoDfIrl01G6yXwp6hA3bzBkejNx86qb5L+/R7wPHlw/y5UWq
vX7KyqT3H8uJQmnKKv1s9eCm7QdHDWfZnLWgIPP8/c83+vfRmJgOonoIECCU9DcyxZqnXQHZaWEd
M1OnIE0gOSu/TH+WtjE9/flYv7+1JmpT00ViYPE+fRXm2VBvdH0I9EcztXDloT+CI1FgS3JBbPoC
3+yfj7eFq/77xWE05kmmqUCcOlgCNA7/vrs64Eh7ghDy2PfdafUwKWKdRjJOeQeMg9aXccc+kWlB
vLpj9WrpxTEpu3MwWGyRnAK8GMpXviESPmFK57ccz1PrsTdMfjjtxkgNoG2lB3g3KhTrdNKEd5CG
ca0J9yqo27MxkwHZOiFcyHMFpDHEw7ab5+w9tYLb7S+M2Y54A+ELO7sE0zNb/0vg5L+o2f9Tvsrc
bC8GI8oSrXlb/Px6SuoTfoRdurIR9raSdxE1rB0b7dMdQWbNeRENFW5lvcn3br/e2AR+da31VEsN
q+hS3AOTiGvjXa+/LyWLxkld64U4kXurh0RJx5n3g8IcZF9x3WrWPudqeW4XO/x0NvfhOgcP7uge
QDQeE5Hvk5KL6Nc7VNDx4PWRaX0M1XqTWXJXrPq5qr+lVOFwK+7E/G7Q73VL9hc4DANAnDnUOIpl
J9345aRE4S7B0ZDrqSnz86Tbjy1DAFRLOMv9i1nD9BTfatQISH+OUi3R4nt7okyf4MtdSXIUMDDX
t6Qi7iSfw1uf01LDhp7eGALSfVXvB5ZTIJvXik0BfiEE5efcbHG0joryun4R8nEth4hWSixTJz1o
bO148fqsv+nNNl4Hs7vWG+4Xn94YqdP2AOZYh/PpA8CD+6DxkyunP1urxubdzeaQKQzH71MKW9Ix
yF6jFI/ldY2syg6i7WJvMOiALVKwUJPYvtEs9hWY1x0jz+CJvek2dCIC5lNWzEmubotcgUPvt/i+
iClBwoMNzpNaACH3N1hirgK2/YNPFvXsfqBEPlvG91Gi75iQexjeDjHaHrHoXm/ZggMntM1hN3Xa
RSwVltQCh3TQX7mleXYH+SznHljuDHG5pnZZNG7H1tTEU8duuuOVmBw9JiEySojbos6LeZ0n3DAV
N3dQd+bysF0lr06jsQle5zGhwfa9atW+gfdp5xXO6EG9SUPsGp/E16Q2sZqflp46h9DzXxp1uHhS
Wn5cOuHdeWM33NepvcU+eH5/g+38dVoHpP7bpaXavZvK4Ahq82xO5bNvTfadqvruGtZmsKeyIfi4
3ad0GvM049Q6j2ObnJ3BUa+ZtOfrPrdIYpoS/UWlQZ2EZaIv5aOl44BrVz950MjHiycXw6ythLOj
LFscMDlbu9FN+v0YFHSR6GpAYtO1t7LKE1Coptq1uWXtsqlf8IX1mQjtStMfqnmcY5TQ7UFzU6pa
XSq9G32h831A6tEApOThyWJn9tSTO/hFXBd4PSHvFd5bozx6Jn0z43mym/rZBasZylznGgCMC066
M3dxjv7wGoYiN72tEh39Dzkhj0mw+s+9a9KbyQVAtKXMJQ0O+9hRegrVkjwSbROuQkEfY3Xa46Uc
654OmYO0Ria2hIlu9Oc+KB7NID2nWXrpiITcCa/47pmCjDdX/+Es9aut1YdGlGdTrLsOhrg2Uq1K
TUkHx7Hbf8rzc+89jEb53gbBZbXY6+TSfPVnt7nmpecB1G0qUm0be60Jhh0jQnJdEu/rJvrRSS5N
atHq0MNpqkgVenLbIezhAzuYtTXHDrcfMDZshvFQzO43z6hgU16jqIv5Ujk29Nh5r8shgsfg8JcV
4MJODUjjz+n00GgBoQrqTazFLe0cukk/sdkd+Evdbm5lKSmpybhJtdDmom9OKwqjHaolO33plRNq
wRTT/omdfATS8U5AtaF5txroJA6XCvusz0a8kSCW8fvYzj9N4JZkXLgOSCiNMAAVBxkCJlp2GVv1
NDUjtqVZ5j9Dh2+d+Yfisjmu5Ol+qqqOlwPBY383NvN3VQiTDrVHi8eIoQhup4jE4MBJ1YgxLE98
H5Y+YiHXzvJO676XnXfHeXE1Rv08yZpK0LOePAR1g70KB4DRH8x0JtPBhQK17Yj7Yuc0A0avm7Wz
H/omPzsT9rfMqbGeL5kVJXXHtp/05W7PCiZfxHPqD0eP7mczmISSoNlAJneuhanOgnxK/pFhfF+G
AUqe7GJ/1VlneeGoqtiwYFdX69HhmeNHfKtQIf/cgeSwfd2aO9tvYqXWn9e6SePSePfq6sQf4dHm
D/ybxNPLKK2XfUuJzVUBVSaHGnvl8c1x7/qUG3qGz8o78kNNWV03lhvWniSV5920+0cKWqVGDABX
RwER44spp/2EDNtYHrZ/W/EUcBy3Fi/8ZdqJE38ah/rDtKhyEF3hzFdc4LHJngpSL7Yj0yuPmuKj
7bqWWIazWO3tk2a5fsuXdErNmM+iz8V7N32WLL/5YpE9XjUUUOGHhaMuwtSk2TUbLxi6txTmnTb0
Zy3133xKQ70IQnR/+87Sdp7TbceA9X3NF031nw2dQHst9DvRG1kHIYQoM9X3Pv0/NlHwkGuZw8Fd
/diczSuRqJe0Nr45o+2HplNfj237PuRUZZNSPRksogzS0cMZ31BYiDUap/Rb1QUyhmNjxeaItqvS
SkjxZBYXM5O/WDGE5oQ7UO8sMA9gZMj1yC3Xd8VMTPwsI6jhUC7010dEHMmN2znLVj5bh8Ncd7dg
6ZBpqGGMuk2FFc5FVfM2e7O5W9l4hR3zeOSl2RntsUl1YeE6dA4LNq0qD8rsXYvuaqld0Uxrzra2
qCXEc9x0UeUDG+JubWmV+Dry2E9oeOWLPbOq6BMc88mlCPT+Yc41+8ldkQFhdbHCnO9FxTjc53gi
wsKuLrYzfNZ5/q2hLxuZJskvsyy/gYh9R4jmhZNYGLfqRA+L1HyuGn2Mp3m6RZjTfORB+erjI0Sa
TbMLoBTZE+nkQTc220PWeOXFVbqIVovi6qi542lBu3sgCp/uhWJUN5wm2Zf5UsdZXfH8VYuT7HCm
PBIH7JT7ui+LKC2n9anr53c/t5/IlSzozxhIxVkzpY/lzCBvZ90HGpMfmt18TmRps9xIPvxAkG4y
W1a97IzV99OIvDGzCRGnCxrTThNbJnR5VWmvANX9uHFXMNO48Oj+qv6tHYL3Yaj8tzFJ6tDVU1aU
Lq3dw7LImy2aSqcYfmodOn3EqwzWXTKb8gqPaXG2++wFCQsFR00813ltxhpzyvU0BAEN5q1Zo6PV
sYvVe++n1LtSIGW1gygz67bwxXTFjp6IbEMviArSrdNiaeOLoYtrOjbTW2BnwbfOGQv2mYXjnnz6
S8dKs7IdNpObzKS1gbuDYcJyQG/OqDEJ3nEKNtxFmg4IVUkdj2Doem/2iH8uyHrJtOxRJghtKOMp
nSc2N7PnUF1ODUoEWdeUcS1Vvm8UVO1QGw2kyTLNKdhUppeBEZMpA6yZzB/kh8z9KWWWPjQ64ST2
MBMiklbuHBO60V8Xq/bkOdVK97hU2UtQFGRDaaQY53JtAH724lX4vbpR3erEfad3P8e6WGcqYBaR
Oz5Y2ZLJFEUteeKs+Eq/ypub3CrGV2LKBjciWjD/nhVLdSRSp7jK1uzbNGW/AIT/aE362LSvutdk
rX0JDponALtm+4PUIBaMltslTD1OcpMvWr8vs1V8YDeaDxXZJZ98nnrXKMcLzXJT+5qVHnWzxYRa
S7Q2Tannh2olzA9vqM/eSer3eTY0NOALiQNm8OowyTzmocKBHJkzNxGI9F2lOW1Adpa2SecYhIKT
pDTJOk/SuguWMFCMUkkgkS/K7sGj/Xzlb+0rY9n7m5DR7GxMqDW+Wjy+ejiU2mFe+n1tIu6hH4ha
49DqQLlbQmw6XftZSztCyXSYZIvamcWRWYeLs7AcMOla9dnOatURoWiEN3qfzONl7kjGyIor1fZR
3a/7rOxYv3dlpCDmZdLKfgYY8mENMAPYh9EvmfW1+8xRrC5ceZwrh763mYV63YyhoGnCPrS+miyy
wxJCijsSfNy2+EwshCyjO8ViYU+YTqiA1IWc76Nsq3PhtAcM6c+NGKnieBczJ1qJNemh0drL6mef
3UyfQXbF4xxMKuxl8DmQ8l009cfYmgd+f06L1V4ju1OCwUYT5hwqy77OfOMN4wQdaxauNJjRCuwK
xzhp6/okWue1CJJTyp/BI0ViEZGy1pfGq3YWKij81HDPtftpao+k4ZwaeqO+KvZp5zyXhJZGfSv0
IVzAGAcJY2jTq8isJnoGHv0KNXyK3vJDQ+Lz6pb3wqbBtp0nq/lDPpTfczVejyI9jZQqI2te8oNn
Deqa20HD0vGnSE7BxbWyJNRmedo+XJC130YiWemdtSI5eqNY3lpf/cIAQuscBuO3mjkz9Hp9uXKF
tRe+tgVuUcKfCDtYMFgSKIuZkkxej4UNqYwK/xv5TlNY6tVtnZbnxbUizawVfS1Ma15kZnRnmyqI
rMmxH7WFuG5XPaxIQsLUkq267+nCf3LS065O/EO71k/KME5+NV/7vQ/ksD7VTXfMCCyJ9EF7Tmt2
i6pTxPckCnkUQZpraJVOpIqfiwxeoT+CcNelUM5OU/USSn09oKBAzG6bEqUGXaCeUOWJ16foxL7y
Z+N7sUBwJOgpkuXwY+vUW8x+Xrkc9a6Me20+J1V6IZjv4BJ1RRz1s75OhxZBkrX295iPn/IAtUXW
Palh2GUJc+3g/UqUuHHQE9nJshOBIJ2i/0ccBgR7vbOdjgVdeiyL9BYxxnWZtSwUR+I16PoJcWn0
+jm3+h+rI2kviRWZ33KNdeWUrfXJbr1z3yL4yUY25TqtWBpbu076dHfVcVABGMU2TjJ/n5j5BxLe
mWgxw8VcaegRhWBzr3cMbvMiDsK3vlkYpeOcBsbtir9wX3V9djILYrmala4fGW/7ck1NROxU2VMd
yU/SiCxaJ6Qphsxfx7T+NcppOiTr4h0XszF3xpiW+6ATjEJNKndW5munoi73ZUH20DJPR1Qat3Zt
LzdDEhQMDfre6mB8VlO+oMFk75717q7mE5WbOtPJV7Zxpb0f+vGNXulTU/uQ4OU8nFOBbVMAVhG9
GQ/+9JDUfhBBeK3OkzbE9ixec5DwD3k7ms9Zl3lhsSak8uMBJrOOJrJU/TVyUqoOfSOOrl6JPapw
pE4DW0wWu3YlGGvLuLSdnWLlTi1z703+kzSZdlakh3Wxp19NVEWPEGXs2IR1skPHUF6mGolOYZEx
hSLK2AlILDNpfJlr3lP8TcNhLgl+QxiRGt1Jr7wYJfFV4dEb7sYiplN2sTL3wOwlaEYuUF0ar93r
XrNErt7K/bzKbtc76m4w1Llotu0yspWtlYiZHQDw0n3Pe/098Nr7TG6zp29f5978OLbVqc+TIayz
4dqrcztkAIl8uhoNqRtV7p5t4V7ybPnhVu0boVRxaU1XJCJeiDN4a/txA3VO+257Z6beQpg1Oo+2
dPbzUL1oibjypYkTe/S/mzQ0KBxw9YamuATK2imZ3LZN/SqL9HnKxC8gOslz0pBs1kwMgMvIIM0o
SDBhp4G+rJ+FjywZUkiI/WrnyXk/CWYkKzlaXvmx0KQujf/H2Xksx41safiJEAGTcNuqQnmaYtFq
gxDFJrxJuATw9POhZ3NF3pBiZtHR0Qp1waU5+Z/fiKBMPaC4Th1l1lCs4KLpGzEnRse7wfj3SNFJ
SEoisaa6FCpkh6auzDK4Bf1t0oTvTRtjI2q8Tg2t3DGPcVe3dz7377rRyQdM6rtoVeEbRAlwI+MF
P2/ptRkhlU1y0QiESqz6cXnnHnrj1HW2Icw72wVuH+znavAh0Wow0sqD1ZdBwWSeYtIAyRHPkvQ6
F3IHN/t9LhGlggpuaH3zI/NG6ROCBPsfxdWX/yEiNwya21Um1vOM09nsDqCT47bozXU/NZuSH+65
c9OGgTzx5inlTpyWx0j9MBVpQWV3zvTn0XH2WDtltQEXo1rHHPJ1oi7IQwZvTWDtxclZVjcR8osx
AlLUJn+rZvPGGLpTbNT9SsRwwCbLPfa+eOyt8mGctAMw9W0N5TZx9ZUnmhOy4sckR2AdUXwsQ1Au
FRD7K2Th29ERB82yD/gsrsywXyOD2i7ftqimvceqRfxstrLnFNppUb4YTR+YrKEhVNIin3dJXN1F
lXUv9WHfa/q6wlyAYMBLN7rBZAH3LV9i+Src396fvFOKHWefjNeybe8m2zV3A+M9rOPXUby3Hc64
44wBn5oNyHEq2TsTXKLF86bXjnPVlHT1YQOYcj1FxmXW1HpKiyBVknleEMQE1o1RVu/uCi/7GZsm
5AHOLuVMWT3O+ppOgBtoMUzAXuZb/K3uE75ZX5rX1JS/MEGGvaY1P/WG6tLQssAp61sLU7t1P3r3
kKlgL1Y3MvrfsTVVZQUzVAWa5/IEYRC68wHGWrZxWvVol5CwcAXcRxZkfUGtR38Y9kUOlwIH0XRj
VBxKjSkPZtVD+Ms2PRhmRbkPN4p+lLGqp35vkUth9ObRHYybPtEvmgaEO9ihB9elPjWF+yvpSm2H
YczK8y/NiILEH6edY6fnrlB7c8iCqcu2+C8FKc4LFO+POAtt0xCqRea990axr5Vv4g7KWJpKGJkQ
ikJOuOG6sIi/NYZtyrQqE7kjHuhSMSYMHzB6/Owi2Pu+3M2NCRxn/LK0ASqQUTrNCobqBbXXcxeF
29CTO4dVWyHq0FxxDnlXrpezpnRj0HIZW5pBpE1PnWHf2rPx1tAeazVs3+IhSJZ7mXUkDXOytgAB
Q298q7WLzfBMyr5Ye50br+klqD455QU76JBE845eaXHIUMtsQFbtozRoFbuO1gaNCTMcivIbI/QV
Wte8Zgo2Qm5mBlFiaBfsSImY8oGhwpbncPRHv+aBlFc/CgZ+MTmblu1RgbQsrJmwtG9JHllJfMel
BlBpuru6UfuG+rkop2Q1Dc5GQ0Ip5vDT1qy1dKaN6n7Ipb4OPfhqTpAWfI6kueVEhrFqcTbS7JR4
3jGPWmKYumOvFXdG7p/jYdwBmb0nvgGezsky139mNGIwitXO8zie2zzZ2tJb18xAVSfsIWLX9owl
lwbO6OLT6YIzb53sI/bh0euVw26QHW0EkVCxspKBUceg3vlmLMpDBh97gaFM6b4VpFysCzt/n+N+
79jDPmoKChCNOJ/ibgauW8m8omahuZT9o0XDFTX2D2wYWOfJmUtYXiLvUOTZEcLA1XfUCRNuFdjT
2G7YNtfVuBiKMeOWO05FsbEJfhaJfV8l+Ym+5FZr3E0BK620+lsPMmnHOd2BcNnA5FN2vAdAWpPF
Ha1iD0DCT5S3xUopCtwRuzI8Jsq1PpQUmCnVMWZAQWL6y4q7tzoKoSi6A+jfqaY3lz7LuJ50vN0L
/dlgv6mEoOlFg6OHztjq9hbk53kZiIKFckpDGmXqhnDOQ63Cm74pAiNNPiH0PebhdOhHselB1leY
Y2za2nmwpdz5jrGtarkvMCito2GbtDEqBHeFin3Xm/PBEPPGz91jarEct4V1k2T0muZpIQLP16x8
rmjHxB1gpA5lVbfrZ0HRBUNLg7ddHCsI5IMsHiJfX4+x/VaHMAlJDA2GPKHecKDU0vVts5uqyT1e
tvZhOenGG8y9p6wba75MbXdNM+fodz5G+90nScyv9hSeWL5NxCn6tuzmE0XmeQQmWIZZmWk/K2X8
Wh4ksQVqJPWroAyb2+Zssjvr8UvijTSVWQdcWnVpexjTcj9q8sgZZ5Ma9YXaA+yjqoNYAhOkRrwF
qd0XGvy4LINk1sMQG95mu9mxR1b4ylWbmMXMlhrmo90zYg2UC6hfIpZvp65+GC3vUmb9IWvKz7oZ
PxsJLqS9uQmd/lxat+NQb2PHZ5uN7hGmrSGobmOLjSbKHjGlqZDoYLbcatdRlXs2m70+ldDY3Ggx
0VGBcLofpKCwshpIdHQWTc6d/wzQxN2k5Zi2HGldCEAe9zIq68kYgKnk0vYPu1PHUrWsISFdXXxX
Qehw25VptEMPA+Uum28Kv3hua6wjNERDoeID8vKuvUz3BW0t1coKpFoBtCb39GQhhvriGTM+tmTz
2NsdM41kUzZVQ09+NR7ufNHsK15h+DLrtAWdOvJYaYx/6XTN4OEwzeGlS8v1sto7Y/YzaoyDmuW8
8iLApE5k+wEAYZOl1VVG1pKCbuCZrwJ2D2wjdQkiJ8211dfHKo9Qmsz6c+eINZr/SzRkQKVeka/9
vllh/3gqJnGR1aIJ4mSz9ktx1uPs0mIou6xTy2rqqhiMNfPg9rCfiy69r/M4W43N2KxHK0SoNMdp
UKVVtk/aPMJ7lE6a2YrDOBDdmjfA09oAvJvyhe0cKYab9Jw1u07b8uIpbqDEBeOg0hVd0WENbekI
jesp1qtkPS0VRUaVZBKFsOnwrNkknZQbu21fl1UvimGvt0MUDANlcB3bnGoYLwoVo0Cdv9LAMCg1
0NcUIRIBaPfAx3ZHbeh40y4qGxuvPJ5TI6mY2ik/u012Kiprq/zhLQ3bKGgqpEe9tPYLNaSWQLJa
jQo1/scekgKyu2cEZpNTwSEEZ6v60ZYl5WwuT63JWj9Zo3WoErZ7u7Yumls96Z2vB9JtDnEZ3mnR
SC/LTE6uwyJpSFKxOGNWnsc/nfNsWmV9lLbajIoSBzPgnNMrqNzarsvTMMYeiJLVsHVDB9A0Ld90
RfmmllCgWl78AiWJwnlhpXvKofrOg8SfHzK7ou1VfBaVfc285sSxmTZg1v5KTDqxHOEPIs7uEDzc
xDXRC0P5nGGjpEXhLVDsyVFwGsSM8ZnkWDkjs7GK6n7ZEMq6UIEhS146HtwFZ6bC6B+nOpKP0rVg
TsOUnuqjyZbTFvbRmWgVqHzja+JgDuPLiO52m1DxwbRSMdIrpw0fRVW+WfX0wN6s1pgByjVqDoqB
fPZvcOsr6SyqkS+UPPrNaCMES8hklAeRtMes7CHtTPnOy+jiDWZ8GxOyWmMkMDIVU+GRGD08kKS3
x09pB0CHXoj2bCneulQFMEz2KUfqzlwMDqGuQ98PT4iqbgaz/5XpcYCM5pVkn1e0pzdhDTSH8nPY
GBhxB0OcmCs3Sh8FSvjdmOk2J0GnilcVxMc1ADg2TODI75be2Q/9gIqD5Dq2/LF7I9ISycOsNjQE
fkonYZz3exnF1RMK1v6IbcuxLCQ9jqavtvD7nzUTU2ljAeHpLl90QlgYLTARWJaagLbJLXJEzB7K
IshDlC59DqUpD0NmnpGle80a3M2cx+56kG4JSgBZuac1VTmV91IniVxhfZ/cefir5avaS3kkCzIY
4Hh4WA6imJR4+W09GOUxFj2MahNsHjjVorlwFmXN5hGOLKtmez+GiBwtg75RCHO5DYa5LdQqhOFe
wcCak12Td+Nmpin06kc2hhpmVlw4cTlblIJiN/YeHS5nnL1/umQenJXjVulTmcTUzQYW1BxBPGuD
+Wi61YRRv/Hmq1NmONMRZJN+WIOmKV2NHLdPJpyhwPKz/EGCICJviuR1dulKxCjw953XNm+9nrQb
LQTWCZsmfHIsrdmlkcapIizG/ahj2V/FSt/lWT5efL20fgDsAFX6AzPej8pNEi/O/X34PkTQVRoN
+lM6dYdh1ASVKEm1m8IDPvFHZRBBOSSPKYOhpKUFNs1K5WrJajZzGsRScDA0k/mOGkmdWjcpTt5g
3Xt1ITa66c4PldnWZyxfPyybt1DGSX5x/VkPWgGIPlH4gnMOz43SAKBzZwMC85lWWsYiP6dgOJN7
mB2oi1Grp4/YrWtMIH85xhKXxnLXW926rBK1jQyRo2kwp48q7Zy9Vee1WOH6lnhBwhy8ECA2HVPd
isYrdhJddwtAa4XbEu3RWmkGZXUKHtWzwW4ceN3sx9Un/YjipoqM+erRukV+OPYcwsb2oZ1j9zPP
mw7pqtu+q7mPBRrCud4Kd/bvkoIdGV5Dq3rEZTpsSHNNGEqXByimitM0wqcfvDg5OXqjNlU4jh+2
b+nGNp9jLd5kfmQdpDP6w1b400tvWSk9a2/uTrNpFsA5EYcoq8lwG2GQRhRjDvKmwX2drNLBZdfs
b0ZLgdItAhovTCR9CTcqn8ZcDw+2ULJe0WXRLl03jyuf8hDAo3OGg12mKKsY19PjYuK6olHRPeFR
KAJBn+fBjuhdpr5BYnBZJk7gZe01Z3F11mkzj8cEFtWl0Kp+bXe1DRffdhOCAgifKIvOfJ+9ukS7
E/Wblie7WmEkYmDBPGzyk1T2dBr64c2u4C551NH9WrPDhop0qmR2TcBwayYtDB530QkCSmor6Fbk
6GajZr5Xs9G+ZylkWcI16GxIVy+fMnv4x3BjsaVdZFOPZM6m73xED3HSwYxt8I15ncfm1yxqGia4
9G+RnDmo/oDpdU3RTC3mVZ1G/rqoKEkGg4qi0AAwlHKLfWbm1Z0mFtuVIRqfDJPGx2qMs/EkkcLM
q1wvnH0Xhna15lW695VOB3joWUbrrks2gJtko3Rg1FsjtIcLwQ5C2yThbGGv5Fpjktwz0LR9Owlj
HYmmfiB+QEwnUmdnf1MXRUJzB9fzT02Vwz1nNQAMigyDejDq0a6Vol63yWC9RpBfMkpl7sNYBC5D
SU86q2pNrGry0A82EEWQWtX4S5e6v0IZ/2wPcD6DbkyaluaRxvHCizxoF6OftE92P8gAMtewLboW
aZzZzIdeasW2kmg8Y6xIg0b4Hd+lw0O+zor3EimSszP1xApcoxkBH9ssqNywPtD8pjQTur7xZehe
2hYe6dQq6z00EZRR8KeRs8oM/PPWbBCt2E1O4YXrCeHxSlUlRoNg2JBDq0fNa9vnyDL7l6Kb85PT
F/Ii5BI0IZziWaPzCyEhDuOrbobtoxTOEEwGEKIKTUgYKdvlA6dpuP6izIBTvOyN2clxvsBUxLfl
4qTDgUN1vraizfizRN/KImjAiM3EQxsRADN6DVLn1q/XRm29t6jdL205Sh0wpG8pMvDKWzmeKH6N
oVnTO/HY+PEyzHcV4O5aptM5cZC753Xn0DFCdZ6npFREYZoCCagP6AZvme9/YvFBAzRD1edEZXWT
ZbM4oxD5pXsdYTdOOq5ykV5A+f8pBGbE89jH62bkeKexFKOTnsM9i3t4B99hoXsk1kar9eyka7N/
QpEEZSYe60CH2EC/E4TTNdHfJx5WcUkTQ8IKW/+HoD/4EHeY25ZwWzdsBeFWpdgelZ6B27VW6ie6
8sDqLFQwGamwKzEPsIUIco27CUqdou2pNPqVmBinZMrYNlwCDfVdpZXeIV1OoBZiF0idhrMxBSRH
ESFKHmfRkjLEk6a1/Ozz8GlkFHl1vDU68zomUN0cLdBMOFowvew0u3GAYBph0BxtT9g6PdutN2FP
WZBMA13FwWaKEeqe0hKRuaGTRZRkGxCjF5CwjfSHmFooeScq/s4IIcza42Ea5iu8qqWf4d26+oh7
ea/TmXXSc1aATZmNecZO5MFFe2V3/TOd/8fUtCpQVw7gpXPSu/TV4QBNC0bf4MB9r+o0WP4A5e5t
pZu/YmWd49ILbIJEXAWRr1hkdoB6cT6fujS/tRrrWXlMIdm99h3Zekst6YnDMNDyFGVFiSsf3cbp
QdLM7miVxN641C+Q8ut/b6HvIQPMiTp2GrlbNLqlys+RUT+kbQIpdXLwbogHmo6wQskJ/pd+LlsL
p1btXDhP1BXvXcUOTDz6p9a3lLxJkQYZU10ZMCeEfSVRxOd7pyaVRFIGsIdoz9EtW7g4JDI8OJP9
C8bnakREak0+bhrJ3qaYKKA6gdbeM2h+pCEgpIl/OJybdaoBynUTDl/684x9UafNFwTTT7lUl0SW
NKVJPUyGn71oPnry2aJ2nHe5nwfejMlgI48UOOXK7PUPFpl9QpJmQRyeTGc4hi78fQT9C6s9tpOt
hs5M0YpLxvG0XEbvMSxYlr+abtGIlVqw3FA2gwr30StVzj9zXF3YVcW+H90fy9/yZn3TW0m+IaUE
apcVX/BEoC0LXpGVQ4AhynrAVhfbjMBvgV4L/zazy206A0zJcCvy4VETI/xro12Ti3wjenlk+9DY
3OKnTnbn0W9unanipNmGL/UQHUtki57GScFj9QDeryICUNrmpSi7G/yTdmXB/ur5P8aek5/nvrfg
jivRUIp4is5EXR1NbzrW5fi8oHmJ4khWc76SU1vuy0bfsiCs27YKtIoTHh0HYYfhipF6waPoZDTd
i2+jeowpGDMBydmK3Y2RE1KcdXdNM3UrtjVz5zbj/bxgH6al3+FSHZijfGv84gUCoahijsJ1/Zza
BDDNInslkmmfOdWt3UdMb+MussqjXO6pnXfYcpw6SL7Sd7Z+RpN/oXK3efAvTF8526HHcKYoyICq
whddN64wAF59o9fWY2QBsaEuW9Whk2/BDfybTsDXGPL+QWVhHgyl9xKh0MQkrnt2J+wdfKFhcyC0
O0x35GrW5vfYSt5dc2z2ChFh1y0hJc3GQhAy296dIvoMGkA6HKDy/oh7hVdDbJ5T04Hr6eTJqmem
2437GdUU1F0RvprWFEHMrrZZ5W5kiL+1qSNSjq3wI4cOtTditafZu8eM+jmCV7cah4n2Jgv5jRji
YjeKOt9noiuRVZI52Tm3le2fIf75KmnWsjH7hZHoxdqpJA2rrOudTi/DCV+w7N3MQO4RC5Rhe1v+
ZmDDK/ShipZls+lNhJQCj4JlcrjtuDHxXFnZDaulh/4YjqNAyapYdKPUeq/6ZSM3aQMkB/bzAJL4
bkyxzMiuCCyZLvN20qHNxtZxGd4azdyksM9jKTkcL7qwLpiydtM2dK5dm+SnNxz1NmllBB5i70xY
p5nlGaHr4nAxgW+mhULbPHNSxMcBdqYHP9UxyBo2wytwrJ/HbFgPFRwUqO8wFZ9BFie+mObZ6+VN
mDK6aVtjVerWo0/TA35qdujs+GRo/rkcEOhCp1TYG2fRS4OU1/ZzkpfEjjCwHa4yD6MFtghZhAMb
QP34YqfhViOZfrTvKtO6c5X93vMwoqtoq5iYVoUvCiv+lZ5Q2DfmoQN3jwDpEV2tbPq0nWoPpd9t
Fy2vmwPCstbwaEUr2aGeIwqMyCsPaIAWMjEGhBt9qHd29zx6rw2xcaHR77vC2y4633CyN4QxvId5
qDhkye0EvGXBQ15+kKfK4O57fUOHDoLUFJf3umkdjSQWm8qLj7FXHDitBT52W72rXdHfbsC5Tjo/
gn7wMMbl1TbTc6HfsZesYeAmsEhb8ca9ddXNcvNi0LAwagLDCVfLu5uS+TDUdyYi/IokHjkYm9SB
B74QshrtTRtjWtfpVgr/h9WaT11R/5xa+xbmJgdbvhwDg9fKlZYRttCl2UqsWZIcJmpt60FM3+Pl
nOEHxrS39BClR/ww0+deVMfA/yRAVupNr8JPVydPi25mDnq4Xl5JXvQ5fc222XhEuRXTeJXa/NYX
1sWaip3iKA+TARi46e9S6CyV7iDFxXBr3Q7azaQgGzhPWu9sqnTaZZ53brQ6EDNzdu71fcwORTbe
zoUpgGFCeMBe/EFn3wsnd4LRoUCO4RUzTZRW7DVaxF5rB9KH3GrpKzgYET4f6cbP2reJ0SkR8/RJ
FnSDfxO2VB68cRzhSBCbyu2CCQykX08ju33ZVD91X2Yrut6Hgskzjt5WB0FiS75w1n3o8ZSlLZ6A
qdXWyVygK+5kSIb9OPiXVPdQeM0bOOKIwvG84f/EqDrjOxv0oWT5XHA8Maz5qFR5LGnIEI8ZaE62
DWWxNcQFK3c8YWp5zolDX1524KKoHgcdv6zQSw6eZGteZnGEfEXF8TbttS2Hux0DKJdQOM3RPS16
qLaJzzWnYorBEyeT24HqpW9NNADetrOsfd7kN4rfySTuOlx7ua/lz8aIrDXU+4DZNJgtGJv9nVWm
h5D3a8XZuppm0Mh0wx/boR/QlgdP1jfLazd5mX4S0XZB4z/WD5Hu3julnAMd/QZhl1jOiewuZ72D
AHGTmumhZ0AlPICm5w+RR2MqYyVP+SVeawHJe66NbadwNbHmV0crblwKOsWnmuOPOp2D5T0sb9rX
8qMhHkCl21U2Lzl/VCcdDVzYvSx3E2h98uBYckfK+tbhTolGPk59HMCZwy4p+6fHGKyEhJCRrePy
gjm90YCmhI+xPfGTwyJBWCqv5drL77p0q3SJ4QMKIxqJ5LLAtKJcOxeoEooCHpwJDgDgQbmbFR/W
WP3MkxFy97ynlMeYCQZX/InXzWJXEeblMesUAn/2eK+6RTeuqfhnpuIDMhWIEa/S9YLlLy+i+46/
FSXkPvI9pYrucpYkp4wWG7LEjQLF5+VAH4TMLINDWRd3gZ4l974x0/6CxIewCzEQHAzB2pusbLjc
UV6Dk4O/3cocUr/J2l64xLDWTQH5nE8iVIxLTXziqHh0s67AuoxlWyRHLaTiR1h/mJP6sU7we6gr
7dTM5gsOSIHLwq530x5SIlChfs7LZOD1oaTmYZjm+RmShlgxrTFnkFBz5l4h/cDqpZ/jp8zK74cE
nq4GVqNs417jEdSUfeKzs0vT6Jh30cRpKZsOKeYRFcBFkIKWrKfCOlejfaURtI/QIZpTWt72dvUk
cR1aNaN6IyQzrFkHvYuEgFY42k+nbi5yCCFV0kWMeMUuT4evEZYXgzikvU7TvhY7K0+8VddHF2tG
XdYkgYU2LG2GHRUjFkQ01IayeA1dKVaxph6yobzYKrq1efsgYxkGYWX74rv9qq8pu3xTBSGynbVu
JzTUqOX2Q9U+z/78WiAF6YlRoSowbwZVvUl8X2oOhrU5vyRRiVOtR/PGaavpzU7ba+3CVMRZHNSx
a06DW+Pdq+260Xzi8BxY4XSidqHX0nzEXoSvSIKcjUbJXWGrk0mVAjvqw4+yvSPkq0jELXX+fdNx
qJYxko4seooIHUo1684vuwNhaTsKzkBgD6YW6kiZ0WAaEU97obxdapcogq/a0AWGgc0xym3bLUhd
c9eg16D3/jFM+TOBnTedmdxhdLo1nOgx1/qDSqDeFCE+bsQd3yzuXou9jajZIRSrttf327o35Nb1
G+BCwRRYcs7POpOJls5hARE1fq6YehJQ+unQdapES5fXm85Ru8V0T2Ws1ik+bFgq2XS2wXlWmdbK
VZoTSakUFByMrl7tkq1cAEN2qB8VNKTBgXldRo/47l3NUkHWzbA87MnV23Eekuu5MHC9Et45qUF+
Sqlfc7R/nuqZ6U4F3JL3C68kXFd+doht9wV15SnqCvyXpks9cti0l7N1T/cfsNfwoNrAtVFdc+fO
47lL6rWrER6a+bAJzM5hnQsbuaqSjmha7DkIcfVJmk2CpClval3ft7bLmcy44fyzzXWtgxvV31sC
x0E61ue+MO9rbbivcVbRZx8009oXqb0xXcKQ3UFusPDYilg/aOPiuwaglXsB3fSdhukuZQTBPJgP
LUB0Wlw66NSGg2G7y7bjs3ouQy1x832JsxGraY9VFjed1UFtxJ/urK+k8+S31UvWGlRfw7HosmeR
NU8VRlG0k7Zjlt3EyXiqsf0iIhVjoZB6EcczYjBWHRHCHHCeaeKepx79REMZaAjzoPhCpU8/bsE/
XY7mFWZ/hd/ueqeGw1ywTjEMYNqvdL+8qtT5wFp6o+kqWQPUH2I4406d7crU3vuOVm1jE4szgVzF
JI2za81zkkIL/7Oo+ZtKnnrfBKmzXB3si0j23xXNRqQcOcT+dE1jZITbTv6KYhiqM34aPFUcwgJs
6v/HNR3dxTn1f80Plnv6D8sOSZclRueiriPEtalg0EdI4NO3PnFORczagPhn7v+i3v4acbY4aehL
7CdWJYYDS+qLdntUw8K9nvvFv8M3HqT9yvMCaUPdEp9jE2/5T6IB6k0fgiU///k1f9eqLxenKydw
e7DxXPj9kT3s0PKosPrraEdXgdIkze5UaT/26RT8+UqCX/oPb4d/H1PopGAJmwQH42uUZC5aL7b9
rr9SgnT3nBAILe7av9gcfH8cJPdC+BYm8sYS2/b74zj+nKexOdiPEhwx6sZnDJtQ6FNrh395cd8f
5/crLXfyH2OlcqKxlY6yH+OhkvtUFrdaahR/SZj4L4+DZ45jsl14homd6u8XiQEW7SKqERu0Sh4m
Q/vp2bifOk4PkjhYJnLQP3+k/zIYmW8W2VFAJkI4/yaZ/cdjgVfMOh3j6RGJDLsT+ZH2qdCTrbS9
FBKFvk54mdm0rp0WeDjMXtAD/2UWLt/o94HikjJgmsxDEkwgI/3+0JHlFcoeY4ApfYvbSbXKsjs5
swX9+VG/v1vPx+7QY5Dons1r/v0y3oicypGyfjTwV0Px5kOHewitSRHW2f/lkb5bIBF2i2fMkrmL
s8pXW5WQHD9f5+z0iPTOQ1cb9nKPaorTwg8rzTmVZX+ZbN9Xz+WCxBuZEMd92/3iayJp++GGETeP
dLY9r4by9AOC5EpBMvKiW4Gctar2f36f3ycEl/SZ36yewvW/ut0XoupDVOrNoxl/RGn1Agn1b8kz
3y/hsydgKwN24OJt/WV2y7FwaIxj/lC7+Ue4ODKa08P/9SmITsXUCPqB52JZ9WVaC2su20bU8tEY
4UxywIp2HWy3P1/k+wj//SLLcPmPSdZNg9ClU8jHeizPs0NA/SByZCime/3zhf7bC6PNC1aqWzrm
J1+GAR7yFMQZF1JpnCOHS8gfGtXHny/ybazhmY+5Ck45uJ4g3f8ykZye/HFMFfMnW12xYaIopUUH
IN7gQxV7L2BA/DvKHv981W/v0EfgYxusUj6+JsbX4Sa7Fs6VVzZPvmx32qwfm3R+Abf681W+LRI+
lk8kQBFDStCR+Jqs4hhzbgy9MmDVaVdNHAGYt5XjrGb7L47tXzOOfPPLlb6MiRq192gOk/EonZp2
xsEkPr2cBcUuHIN+X3baMYHNYlQQMeUqjB4K9KWqTT7//MDLZX5bfH2bRyVNTrcMiq6vmaClcEOr
FzVWqN4L8SvXoVlj/74l68uFbQfw+ufL/Zf3+9vlvrgSpZYTzUON2WWFkitGWRuoJLUCc86BmXUv
/cua/32o8nSw5paoW2bF1/TscHQIGwrj+qluUzTP7W0EPX/orACLgHp+GkI2Gxz6/vyM3/dU3ikn
DYsh5Dgc5r5MkLLFRtTtmvJJLFYi7ksSfkZy5IXmT9hLrDQyZrR6xPnmc3BfIpohf76++32qkAlH
3eWzmxKn4Vq/LzcV9uaT0bjlk8xb9IRIxRGVAtR1QN9WYCyyE0OL12GePNR6yBnjo9OSai3cAR8J
4QGyQ02vo1pxlsFvF3fQrekjeI9bWgr42hrO+KGhxcBtvVi1ypkPSaGwJ+gEcsAIXKiEj+7UOa26
wf3I9A9NPTew0BeV16hPZ2WqnYltA5QDcJsYa9nBeTXoBbpQVtZGFIEjVyhvyxPiuOW8Q2XemdFn
a05X5uYv9BCZcPaLhmExalkopEv/Ic1BowAgtLw9hp71NoRI7nKkPlHSBiG9MmBq1OldaLxlsocx
31r5DorYDxQh4FH1L1mHlwmNf5n9LVPxi88ZSzI7jIcOUPfJorC+jggMzUpM9ULn2ofTDoEqJhlA
CquCAZ8J8Zfx920TYPlnpSQeCrc8i+L498/fmGGqRSawUZxF3dl3S3yDyUb6S6n6367isPcTrYFF
/LeqLalg69idlz7VQ1rehJOGXjgr/7I6fX1vcBMNISjYzH9zLbwv+9kc2vBBqk4+Ja710oA0Wg0W
4C3YgDjaTfX254ljfl8MHdImqNpMTzdxifvy5pQhG1/HyeFpGU6l7e1T7NnS93oEFljYF767qTPY
GhVrJFIhWgkx+KB+N+BvYcOMwZACSNMP3dsI4h8FJ8jtM8SvFTxPIEX2ErZMMM0/3/b36c5dWwDH
ggxp3tWXu5bW6KN9bKunyc3EoZnspcOTZrt8wh/oz5f6vny7XIjlzaQXiXff15XNnP+HtPNcbtzo
uvUVoQo5/GUQRSWK5Iwm/EFNsJFzxtV/T8uu84ogiqjxKcfxuNTotHuHtdeio7E0nTNCynQ91d/l
zgLmSuI0ps7752PZXBecPxVRcHsyFpARKQ2cweHOGOig+4cqHJ80ukJ6o1h4la73HTpAXGfY+UxF
pMkub4yqKyWNpbpz7uANoP0HsiZxQwWtDkRiEoRgfzw1B3NA2MoFIk6Y7Bhk9x4p/No9B037UvvG
CiTOdjSajalHP28PpYoX9fKBZyDhMSFCIxjqJnPLotE3oLc0zlnxOXH0FUDqNTsmCKloDbTgemup
t/OrsbhrlWOFYF39Wfy7uqfNfC3KD0M20jTToixxN8DedvsDZ15LDKNC5scWAa9jTl4rBwoiayhU
7Rw57VOi2WsZpV60MnQPwICxzS3IwbtH0/viqPIZ2PoSnaoiVmC6QpZi6bpOLMOpnqyQokalFOWG
duZ8PCSggNn7vJQQiY0ePYhFHKmCjKH+DfaJ5pAlYtXr2/tvNoYwCv7aqyvltVqappp9NunuRMGB
DLRU0g0E6mlccAwmt9dm84nwhaSfZnHKtcmxIwlGLtegeOcbRrmx8uQlHaj3lhb178+3d3Uyq3+G
YixohzWYUqacl0Gv2RkNt8FRk/vnVqkfYHQ7VXq1/y/DEM+rkOKQUJvOSJbB73lNcERdgDpfrzt0
MPon00oWNKsmFkLMBxMrwz1LvIPu4uSQBn7S1kSJ6VGym1fyht9SCUBb7EY4F4a8DeXh09hU1sKG
ic//cDL/HVVH85cxVQKgS7tkB7LvByZM1fwPFExpyrf7YaXQhbBW7QBpIZtig+ndD42zMN/Jw/vv
yBaKloqCVZy+KQ2uWVvRaXF0pRocQNdArmVbzc6FYmVTGnAL6hSk/tAU/DMq9Lekv4iPSJ1czhfe
gTg09JJVjjUo64sSxvfqNerSLbnwNY3C914CLtgMnoHL7eKMUmLsLqz51Bz8+xF4HYqMcyPrk61O
aJPRo95KjmnUWE9ajAwkDCnxPstjdB1EK3mlx8RrEJBve1e2oGqCnKz0WJPbh3t2900SKyYnW2FB
LlejdbWoBccdQREDNhvanZVX0he+CtH8oVlpcfXFxKanTWfphaOqmjwXl+PZRW8BOavjY1cru6wK
H5umBEkunweVIaFmghRF3ZZRfteO1guGfGtG7oMmSQuv49zZ002VhCDvAUmtyQaUpl4HLsDfo5IN
X20NAFEOF/+qtONDEXkvWhrvbi/0jF00Pg6oX05clksvyUMGjDNghkmlIkAYnjwYFmiGXGB4njMk
FDrIDfLuw5E0WeS0ybUIHFxEoFHS8EZjvlxtQvgi9F47q0l5jCoazm/Pb+4ggdtjPS0RmBpChPVD
+omWB8hgUhqkqyw5JBHA7bHUf+VIfkVF+0R/2rMxjgcr+lM9R2E0sclk7iyS9Dxul+Mahd5R0Qmj
o9/1z7LnvRlp+zjkCoRLkr8wx9k9xHMzCPdxdqamo/DCsCUzFdF/ViIe3viHWsKT661qR1fQ/vaC
igNxdVMc0yBjSALMmPpvPZozA6J+0THVI+1TG3XlUwyz0tvtUea2zZBF7tMk13al8muqXSf3kEYe
i4omaT0dvuZl9gTAn/g633oBTXzKCHsjij+3B55SNr+bwI8ji8X+cGBi1VPolUqZXzboG7NEgaaC
JdccDeAjJjIM3k7V4l/KmCH+QHn09vCz82ZRmTL1KVueXJHEgqtUrkXnf+chGSUbkFJqIxmpYCBP
BnoL0JvSDKRVdOOrHebVQmpubnfREtA1g8S9KAxezh6ucj1pbAm7S5oAULSS7wdHrxas+9yBJbFA
uCHeO9JFl6MAh0ad2PaSI/xfj0mukWcpdhaQ7RplldsLOuOMGQba2yhiGio5vsmzGqQ6kmdBmRyD
WKYVI9bx5gE6xmm+4DXMzomMvW3JPCBEo5dzioekCQKDOnhXZc3JVjOEnD2t+0JsIm38HrqY2xOb
eSm4ghRwocNGSHSaE3Y8K62NwS6OjWsByqRzZ8fJ1deOjU6URiftvaW47sLzpMy9k7AWOipJCdIS
77//4XZ4qmtGUZAmRz3st6AfX/pGyGggRQkAHbZmLsxANkrvnt/fzDF+GK1a0M9tb89+7pyalqGS
3SRsMqcBcm5acQqXTHyUq+GtVvznZPQW5jq3oZQRcABV07pOhw9VQ1ew0sfHHDqolSXnDrSWNE+E
IBRU889que9W5+Ng4mM+rGvrjCWsRE18RNf7c5oVwCEFrLV2drJffb29dnPPMMk46hgkh2UM7OVY
Vq8GclBG8TFSC3vfAcjfqr0dE/5J2U8ATznts6b1M1S6aH975JnLKErVbJqhWYRHk3ufwpBJZ5Ce
Hc2ufsroDrYD44m2ubfbwygzM7RELVDXVF59MiiXM/R7zfFUuNKPnWhjVDtwWA76iM9GBnunVGne
Cy1iJczGRfIUVbIKeUKg3DUwh6yKpO82gTeEmzYW0k4e7ibCnBGdf2gZllE5LjhFMyeZ2hv5QoIN
S7tisy9pzqibbgQhBsM1BdP8ENjBgtz4jK0QMs8kk3Rqu9o0IpWhRYwd4P3HhnY18PKUfpVTYxoo
VMrhqz0odwsbMD8giSWgFqATpviHHHZQAyWc7Eh5U37UBBWO7po1QFxQvr7Z9vdu2X1JB2BzlUQL
aZT12baJIVFtKhh5eOFgd82B6Tv6AJmrU6uPsUUP9+3PnPtKdPHeyxUaiaCJya61Xo2cvsmOYQz6
3zDMlD7p2lunVppvBnrdTz0u0MI7MXcHPgzqTBzSocwaoNoFewFl1UoCQbiy1AiKl37BRM7ODgUi
heQelerppmdaKLlUtbIj9SXsNPwl+4gUIjDPFsK4vK6+y3qACu7tNZ2dHjcbjxfhD33qwNRlMYQF
8LSjOvjy5yi0mlOnd/mjZPvJ8+2h5m4OkRYGBYVkejMm21eqCZqEOUM5XfeX7nfbqlwylTNrSChM
GUEBowF2Sfz+B7MMdaMEHYydHF1Y+arK2Yf630Fo/4WIo2S/3p7OnOdJLgc9AEryQqplMpjuZ0pF
BjY9Ok57iqJmFzTJ99RR0P35NjTao6Afz3QTqppk4b6K12Xi09tgNWQLvwUcwBQYFfvw6rWlVBwR
7UThzKn9r+h/FTDDV9pdaVpLyKW5ZbWwDrIJvoG03GSmtt97kZ6H5dFuP5tl+ezCtoFKLDUCeyj+
ur2sMwcSYmxV7KBlmFcRtWRVmuRZBJedRa8KqwpOeS1FxsISzjw5qLrz80mYc2TkSeAOO4EeZX6R
H239K8R4dKRQASxeVOhrMzrLpIWzP7Nj+GAsHakRqhLTfEVoAI8v3SY/epDlO9YuoPfOgsCnS7zd
7fWbmxj1O7JwmgGaZ+pAS0Nt5R6d7ZyN8rM6DkJ6NP3SQZrtAo1SA/vBTwDI/odBCWcptKgkZabO
rW7HUVvEqn9M/Mw4jE4KoDR7IWmFjCow9Re5gk1kbIt0YVlnDguZRmIvWxGB+zRDUUSFr9DNHRxl
AbjEcAWrVoe6W4XffcEXmrFeUDhx+h2BI7mK9Ab0VlXZCP2jG2byXVAW4WsbRc6CUZk7J7rGrlkA
HFTCoEsDZieAx2Mn9Y9hHT4HBjpasl7CfWpDwRN/ub1pszMi6QG6A+zjVdEKjsoC7rjMP5YAaZF6
7fVjq3v9p9ujzJlJR4ePT3iQwpecmH1npJvYRzn7GBq9h+akK1Gfz0iqIFqCEinkOYaWbyLfyl+c
1O2enKBsFuq/c6tqUDKjesWlJ0S4XNUSap4UhmmR4Q/ohXW/hf744pnmk4k09+3pzi0qy2mptm2b
wJomrmyvpLkEHR1Z/qaAAC+Ais3JY3Xhvs1OCEeNQhSVTTKPlxPyJVjpG7cNjnkD7HFwYRuGlIa0
a/g1V4KFKc0OJoIdAIL8Mc3s53XTyC4rd2xd1GNczUkf+8xZJWpd7aNQjRYyAEvDCQP34Q3v464r
c9Q4jlAsIJRSv/fn+bHzxbPNr/9hswA2czYMGSWDyW0r6O3MQlWHFpVOUpknu0joJbs9xpyJ4kfj
WqHzeF0X8aQs7ZSsDY9qrB5IwdNmrb+iebw0zuw9owkKrDZ2iBdmcsgdWYFlqkk5E3b05NJhGELd
qZXNa4Dquguysiilgx0JSavB+Pv2JOcKEY6lQzADPlcFSzoZXNEh0DdQFDgaUec9unni7aXOlncF
Ld4w+OcQPjcw/Q387gr5rxRMDQytsS33C8strMnENSJzDIQbbISFCPTE2gAqNBKnDvxj71X3GaTw
MGS8heDx3nlGkNzxDmPcfYIR5I9jNup6oPFMzVFwlKY2ptXrFigVCWQtyB5cE14zU3HPatNte8n7
VErOUuZT3IPLmV4OKCzRh3sSw7rVtQ3ccM3YuZ9aOLjWddyKflC1kDa57Kurkm7oU9k448IrdW3k
xNAmGSWsHFjdySLTe++6UEdFxz6GYz7vth4do7dP1PW1gT+a44TUoiriocnVhJqWNA7yRSRY1GJb
uYFBozM9g5y0bnN7qGuDw1DUy4WIJTDRaZajKGBj6nJKDnonOQeRMFvTF0ZPHJ3V25je/+Pt8aYo
ApJHDEjBCJA+RcsrVyK2Iq9q0W050mcIE4ei/y0jcyUYUh/gV9pBDLBXdNGMU6h3ap/fe33wOayN
BTs7t8Jg6Q28GpzSqzfELAx6R2NS16MTPdhG/FLF4SfZbu5uz3Z2GB1Aow5qk+Ls5KmqR9jJoIqI
jqpEk5hdiUJV/p3EwtvCOOrMfcDPkDF++DJXBdmk8RvaMKH+s0rXPsRqgW5jGbGZPcbvF7sf0vzl
02qpoQzeURd+s0pqE6L7hQ413P9W9s2vtOZpW9dr6WpNugp9ctWi6SyMI3kva0W9ydqxRlLFajzk
J4Jiq1uCXKC36r/8tqPtmOZLJLetHDYTnXavcYyyX1XVofGVxU4CmbNMpbgpEkKnzgjWEm/3qpHj
5my6BfIWcQQ0q+tFA7eTI9I1FAXUeSaCQwOqF2QBe0ENF8ArQuOg4nTlrjA8c2/UkgvzX2XtqNDU
D3Vg2gthxcw2CnQozHIE1rR9TO4jnM59CHNZdMyhi9ilEd85wpyODFNS/Pl95FBSTUFEFwuuTd4S
O7dzQ1dMymOB+SV21XuzcFitdkdA/ccusIC9itidRBsJg4khM5IkGdWEIkCpeL8LCqlxvPQgzSzc
xyGm+aMW16IdFcjzIPvmrtOiPrbh3tfK88L5vz7+jENGUiOFhxMwmQoyQ12sDElyNAP5pZEtyMQO
nNKFBZuxlTgy4Du4ZaaCP3P56HixrtdFGeRECvmzYUBb9zOm0B67S8smftDkddMh4eAaE1dZ6rSw
jrTOANgsS4+QZAjdOaRZV8UAvY0XrSzYEJQeEem8WHh1Zt5U0gEO+TDqQhQrJqdc8U0p9awwParq
NxURWtXaw6B56EnDmVVTr/LI2N7eNnPGbIHlMkRiAFgQqbHLFR0kGGxVdHePtJcodNvIUJS3SoZ6
uxVmmz6uC+NZDSLpN7xu9Vf464rvMBTWn0bJDJH8EdrAdgcTVhfTFm7ZmD6nh7AyTut0qwPTAo5o
t7usC7tVGjbjIa4s2GycAh0murep4q9UU+jPuzv4iSJwvkWdogEaIKQlw5b8UlTyWN75QSu5QENd
fQMDD7TQNNtCHZtBSefDSD3GhXIvFYKaFfLiuADrTLVnBX8b5J6WnPgbH+r+u4r+rWPrh9rRzXvL
Xg/wRqCC2hj3RQPyNEXO79Ek+3jSJD18RQtVhVzQpyNWNglQobTY0BIN+Z89mEdJ8dq/PajPNvTB
SAtv48zpwwTZpPewKVBkTExQZhXNkBdOdIS6FE4mHXtseQMsevbdSOv2YBl70TQM1dhCXWnGWhDU
kdIwuMpIzk7CR1XKkP60ecToOR4o0LnuptHYG2KIauHkzQQMuB8fxhIn84MDCYeM7alVEbMjIt/s
PEKb91DYUEdVsvJTUtw3xYn3iROgcZUtZNUnF42aBiUpkT0l1SciFmFnPoxNNcHPw26Qj1BL3xvm
c6zea5DYqvYPqwWtXHoLGzrxWK/Gm3ghJS8ai93Kxyge3efa9wiNXMnd377MS6NM7jJ9AmFqVLJ8
NGN9B2po70jKt/8yBFUCvDadnqaJheqg3yv0noUzG1okRv21K/qFSGZi4/9dq/8NMdkbWx0aqRKz
gEYTDIWFyCNk3VUk/wzgsLw9nWng+M9gIoFHYx6YzmnYBO0+N7wrlCP0UK8WKHTfT3ooaMxX9Aru
PD3de7FygDt5rxruzksydekaiCv14aV5/wJApjQY4wII8P7lUTQbFM85cMrR4mfHYXgMmx9j4aw5
kkr9JldQDvBF7XCgcLNwKie3XQxNCp9wlYsgm/K0XEFixSm6upKPvZ+sVYilkDR8c3uoEG+v8sy5
hGadLDcQQQEdnhya0HTzaKx6+Rhz04mEPlWWsnD0rw8NkyDLQYoPNN6Vm09COu5MLTBOelZ8oVx8
74/fc7+7sx15wQWZhk+sGrVR8vYGDQTkfqfJr9wDdQOhR3vyW+WpqJwnudK2o+785fnWvo5GUs7p
XVfq6I50q5YnaFXYwZ/hbq6+Qdi3D/Yr7RtI4WrqPkqAaq9e5DAga/XCtk0t9L+jkDIVsAmOycRq
tVEboavutqfKjr+2dnqXOdov6E3utQKGa8csn7y42xeB8ZlyzPn2mZnZUFYZ5DWlQZri9YkVqKrA
aftWaU9eW34PYebfOmO+T9A4TTMv+PPTIxLRpBcBe9PeOnlvkTpP0fS22FIDLUn0Jc0d1APOFi4t
+BllhH5uT07c6cs7L/oz6Xa2+LsNJ97l9iW0xUCTnHQnFuChjQfIT2NPeD0PcpbeWSpyAE1xysLm
/v9vXHFRPxybMsoI7PW0O1XoCkS984R9eKwk9wy10wHs016LlUfdX6oJXd9/pguokYIQ3TDatKrA
SQ1HJYdf3QwLd6eMVnfXQAh9d3tyM7acYQDDUbkgD4mpuZydOY4yOkB9e8qqpDpLMMY/Faqg8Ios
7VA5hb4d4zz5hBIiXimtjus2gne5Hupud/tLru0qH8KfWHS8qKtUaEZb1BDIWnMyW+gBjGJw9kmX
+XdunlsLz4e4gpOTJBhA6CzDlYINYWJa1T7U8qRUylNpmz/lzKF9zV+DJv3W9bD+hfG4lPqfmRs5
G+JjJKTJNaqTRbbgpiBJVDYnAP39qinhdy8ztRBal86C/VkaajI3FAttOQ7z5kTsLwQQPUifksBc
teViQWNuKMolWBuqpCSlJgZgdJS2cIKkOeVQPPor+PuMR8NydUhowrRdMN7zg4FAIE0M1FCdQDrg
uzcqxe+bE4qvibkCbw1OvjDTH3D4agtH8drRFWghcgy8jeJMTkw4iZK80aHURKYbCU1VcmApy4Gh
Gkmab2tHhg++Ab455O1STn52lhQeOP+0B4L/vbyNUm4htNgp9SmsmhclNO9z00F9z1qIWGbeCRPn
iQwKyTeNm385zMjxR5S+r08B4o5Qn+Iq+mny6kCsNYz5r9sXe3YwVpFqiqiwTYGoih70tHGyc3Zc
hqROW3VTIniSOR7sl4tF+7kVpGbIQORUrpMdgauAR8OhPxlNhXSHSWSEvs0bL779H27a+52G1AGE
6DTlZUaDqQOOq06a2zabcoCvVnaqftvrtrf54yUU7iYDCbIb+vou98soXALp1q1PCe3R3yR6fU90
kbyY6YjOdeaHf/zSgrEVnUgE00DmjIm58gyLDuW6h3F8RHMi2hrBNxq5Cv9L4xzojfYq688gAfhM
lwNO/JY8KjRj9GmsgqYFZfBAQpJeDpONFcNjfXspr88H7XCgpuhWIIdIzH65lHlF6cPOkBawixhO
zQC1iRQO2bVeIhl2e6h3D+jynaHvkcQeeB/e1qv2qqYMomFIrPDk948RJH8G2korc7jP5PjZLk+x
/GbF0SZWc5QDwnu7hgbPXXoPrt86HG5VFH5skcmfGmm0AZVakb3slPnuj6oP7lEU+dn2oD06QM0r
DxnahVmrrODlrHnl2FKZPmeBYZ7YMHxiHG3QyPhpkPvVlfKMYrzvJPGuaCVp9Zpa0DRbuUvIESJe
60FbsEalbWniVwQYXD4MqWDIoZcYVM3kUNHDbmqNk+bHeJAQIXFQZiqiAB3QVu83QG6SfYVOy7iC
PgrJQ1mS7w3DS5Gkt6U1iqgNQky9tuaCL3Xdvb9VkxWikUSGIwgoO12zk+tcVGZluFEV4KwKcaSx
lzZqSN+ppCbepm/eXAXVnDJCYzCD8KTO9lrftwBmM3Wdko08BFLvfa16KXiSzBzyWlIKj6NHpxji
XTqFkKTe3t7T60sjGF+4MYTa9ClO0QRNj1hNrHflychrd1unLqyrjfOauIt9gVNYMeeGfh4KlaQV
RHA9DZ8QJOp7X63TE4Dddk3pL98ojgsFaBASIPaKBGGoTD65R4/972yQYHOMYjdt12YVRi9pmPef
qPOmO1OXzEPsteFjqjjlMU308bku0nQpTJ9ZGvL3KsVOnjeSYpO9BEzYJUlfxicJ+txX1fWse4hX
+gcPgeT97V24dksAL0N5K7Lr4PqmAVCNvNaALlws6Ouq7FWVqpXeP2OZwfS1rr+w59eGg9GwW+Ay
sR/gVS4NpZw3YefJSXyylOK3cJApGr15knevG8NffmMvFQ/euVImtwKAJBAAMBcgqKdZsqICGz46
uJMZ58xAbOI+cOx15RzQv9mC+YGqTrQTgzDkF3C5Vl2yk7zz7TW+mjWhh+jCBU5NKZuH/XLWnRvR
9qBG0UnAEHrDOipulK5kLbwrSxW+zGKpLH8dgDEQiUw8WwwBtlq7HDFTdRTNsiQ6UdQsjLWjgg41
+hCW1cyREDy1gm1W51B/ty2C8AhwJTCbltVLD5lktPRiCS/6Yg/Yb1JOjkNuj2sy3QMLAUQo4nix
KqfPP3sw2UjQkmrFiQKLK60A7I35Sq7SaleXqOPAgDyYbzn6Tn+aaibexQHH/X6PTqcWcmzRg/Kk
MjwVWVy/Ng1SgoT/8leCAHuHzpt11uw02cW6WXZLa3D1fpHKoCuUWBj3UaD6LjekMC3430NTOUdK
gBKCsgP+ucuccZ/DLNtb3bMr61tPr5+z0PjSVOazl7UL/rkwGpfbwNqLsJ9cGSjJqZPi6XTDOaQV
zugOoM+xdhLnodKNnRixU/dRdJcr8sJ9v/ZWxJuEm0neSrWY/OQgosIUd5lRdGckivUNGU7krHVk
hUw7abdxHKVrWq2CNW3K6S6TBu+1DIPiCzRE8b1jud3Gs2BQ/w+bYZHIEi2XZCioYV5uxqhyygAW
5+d6LFdZs8cwSOpvlRgzUc6o70AEjDoE3Cj0ZW0DbVgY/8q6ixTe/4bXJlGnDeqphbE2P9tq+1gY
2kHnivrhsNCfMjeMSSc4Lx/1gauERKRTOCLDlp8Rb1nLpn+w1ODeHf+wfU7kBfnhcLiYNpaWBqHL
xfRbcEG9q+Vn6O8fbSf4VKnor6EnG7flQrh+FfSJoUhD0vEB2dmVi1OrQ4bWcpUjrhl/QTTmcbSV
O7uk8aON1U+3bbYIRya3hbE4G6IF+Bqtp3fgbBL0KM6J2dbPcNAjAJG36en2KHP34z1kAOlLZpcn
/3L18EwcoxlNhvGHvVfrWyWW9rHub8FX30P3fFe47UasZtGg46pV952rb8sy/Xn7O+ZnC8b+389Q
Lz9j9N1O6Qs7P8MJAWGbg3wweJPbY1y/gmL3/jfGxBS0jSkZke/k59yrTp6Ubgs4vBurBD09/qDM
v2B6ZofjkOBhgrOXp9ae9GSXo5vLYSmkdiNJI+6vkar3ViyYvoNBiPTE/u72HOf383+jTpnpgorO
NDtT87MZBY9hmz5KjXzoTDSFUujOt4SQBzlMv8C0hiAVoBnX3SXh2CEa3bzd/pTZLf3wJZOTpUQl
Is8S84cU42wihJI68kIS+7oswWWERYt0D3+7Pr1uZuZF0FjZWQ+9ejP0/gugBfG8FN2n0B6+VJbz
UKrGHRw8tyd3FYeJaoSoGuPNA1u3p7W6NsCNA0uRn9skX6Orq7u/TfclRWBQgSkm2SvxFqnPcmsm
Ly0neij+lP9VfABBhQB382/QS13emERBBjYOXY5XGH83svrBQBbBG+CWuz3T67jufSCInmi7JO6f
UiElQ9clveUXZ1i2gZEFo//kuLH22BhkujzNrjaW14cbt0X015RMZVflVr73oNd6GJKqfuwtlAIk
IS3g9imQGVtB8KUxQN6Hg3tX6Sht2nbsLVz2mdOHvgWPvnh8QOFNTl/cGwMFT60+u6ZnrjUp26We
upQBv34PKNPyhLH/ogw+zWAFahzbleHBnu+pd7Su/VQz16cTMzwWebQwoas4SeQeQLyppqZD8jJ1
ZOSiUVHXCmu2QYOYTyrKTRjZ2aoxo35L+Fmi1GD6z7rqLxEgTZ15gRKl19cifWtQsaUWd3nUVLMO
wyalE770FZhxA4NC4wiwGm1VB475Um4z7Cgc6wS3ZAorOXvW+q6+80sXfqHbx3EaUNmCtlqwCQko
Gz0H0+NoQAiLIqSqv6Re+lwLKh/E6ZBWfRiis+HBk+952wR2EKzdQwUdz6rpgQyYir9BYuNerqPN
7Q96ryV9eKjFB1nwX+nU8EiXEvJcrk5nBqnECpTPSdI9pRHS2mP7d2VU2zQL72O73eqp/knv6nxN
4O6tvFxV1kGUaC8FWoV+VELP5yJMPejejnDkq46Azo8wt99Ixp/pc/09ePozyYJdUsiAAhINPhta
OWo1V5AABHPV21rB7SuOTkmJCYbUH5FhoahnfA+Cfg142VtVUg/5PoI/AcIddHaSHor9z2Fotesq
V35AAblkNSbX799FAckiChucnsn1qwlrejOpezTUfrrJaUSEZ2HZWdXJqpP6owFXZHNJhE0GQLZZ
y6jOts9j0JZbr9CsbdHq1sIDM3FhxckXneCyaJkQBbyJkS0DOYZSG2qlKqjUR2kI2scYqZfnlOho
6RxNJiSGIjTHZNGqwymaHKOqo+Oo6t3sSIkm3+W2od57VTEsPMozEzKYCo1W9L9CRjwZRXJ5tjKz
C+F+6D87cnmwJfVVTpYYD6fbz2RI6VD2hCGd7Ox03eBggq4/BNCF0noPYEfTVmq61J4zNwhVR1on
VUunODKZyzjQ+o0KbXRsNaRwKlQug8V+9EnMKg4A5U0eeqw7ENBpN0kxVvDxC1HRJM9+05z9FaTo
drT9Xab1m6y0v2pt/s3waDW/fbyn/gXd79gUIXXg0MJC88hkcumYOShE++5BbbW9DpWrTQve0ATr
Gi6zbIx2hMuwEGxMVFFZYiW5D+tDZAcL3zEl93z/Dk4/bw4PD8ikyXe08L5mYCDJV2lIHEcvUXNE
RRoApy7GLPN0mwz3amRvrb57QnDmvjTRESzQYzuUyRf+b76zcX9BDkiaK4junPf/PrboBBPvZ+Sj
ldPtpZs6LP98MlkO0pc0Jl8BdoPAG71Gkp3DAOC93/OZIgDVM2i5kLYMuxc7sdZxrKz5zAaJNv7R
xfZO/KOhdvGrLdAXlNaavhA9vlMiXtgs9lRQ6YOmBNbL912+FC2cAEOTlS6cnNRnInmnhd6G2J8B
EZRZ9bbDIikQR6JYXMuAUJ3vtaBk8d5G2t0qMMdx6QmOzbBz74Likys/pU6F+Aga84G14pfoPjJH
Dy6szPydS9K2zZaqdmLDryYBQE48e7CoTG+Envd1XaeKe0By5zGgXL4utUjZcxlRTEsC/F93oWdy
egfFVcA0/r8RhR34AFUxyOcWaEi4B9O18tXgjXeqX0IjKK3ctDrEsbWLxv5H5KX72wdpdlxRUQOw
homZXsHYoxfHr1r30Nf+oymNT1FhoNhT+5sW6USjHe6lajikZriUfZ+4le8HWPDGEDkCQ8TsXE5Y
aWMf7ZmUHjkDjhw7gEYQJzbflLkd73QDSbHbE529MYLmg2Wmh/OK9SQebIuAtJMOSOlGO1tLYZ32
q79cI3/LdYc0VDzWv0jzuA+1mzb3uo3DZ4LoBykJ2mz0NNz4zDzrddz9rKym3ZZe094FvmK+xEkN
21Vqlwsv88zm8CK/I6YohBEBXq4REpCKn8mNdMD9OKau9Fyg7ReUCCVlqH8qjfkZ4DdSh81CUXdu
XEEIRdipGhwN8fsfDmNOk0uemIF0CErLedXtxNgarh7uVNgCnnJQ3JuiGFG0jYMuxssq/QU3Ye5h
4P2maM5HCPjBZOKpHiO4K/vSQXeL72ozUvYsnvrB3YvLAE5mR8/97zhTNy2mzUcut0HqOanaTej7
CwZt+gBzMYUrYcLphhoK2I7LtehN1L/lTnYPJKu+Jbb0JPnaQpw9dzRp1xKZKZ3Zop9wOUbY9UMH
1aZ7iHyz22aBqmxqxHM3CjRjuwrSm41ll9ldTmcr0Wek3Lmoa68lymO/7MT37hvHgweZ+A1BqVam
iapFZ69Rw3u1d9G9zoH2qR4CArdv1MwNfn80+XQSE1dVn6pu02zUbJcbLK26Ulnp8NjwGPp6vBAW
zphjqFIAfIkK07UAVBNk3uBUI3tgaLvS9e4kBO4qley1jSpi0yxM7CoWfN9z3ADB64BbNE079HHp
Jv3Afsh5uekTa2N67g96mr6kdYaAqrZTnXA7pu3ZyOyHIlhqahfbPXl9cPmxVTT8QAV5Vb+LyhSq
Dge3CHLNSO++98hlr+gXXDh3c8vKBMWf8Fxd45STRlW8qPFeW6Peq7X9JTaC51KqPyE4+lfdLZUp
Zoej+UvTwS0T2E5Sk5pdl3JIdPiapc45R6s6Ds1XO7H3reT8pan5QiXmPZiYLiMPDFhzikEUXSdW
rClGVSlVqh2uSRd4lhl3WVp7yT7oqmFrdSX6qYoyrCw3Djdx38f3lQGFc6Vr3iNYHfOBfr+GeBc6
IPiD4h9egcJZ6EvuodDz9D5PzfQtqsfgtepGdZ+kfnlnDx2ShmYXb+shQPLRHum/kQJlK8eoAhte
b8Ks19ubWEM0rS+18nGoTGmHZxnuarqDHrwsUndDEiWPWWPFa7/z8EnD0Nw6+tj8okkGuq1e192t
nMADJSuxfRiDJNunGOvvHimDp9xorLWcS9YDMXh8F4cYSamvog1K486K2tewKyukG0y8mi2dzNoa
kQ9709WjuutyvfiUWvXwJbPC4bGRrO4hUeg30ypl2GhpIa30yIDh3omAJve6UG/H8AR9Lm3SGHnn
XG/hPIkTBE67JrxzYq36fdvmTFO/wm1AsYOogYgVqbKpqbS0uFHsYbAPTYsGcFHv/MKpV20jb4lh
1pKUbYNkPHe1sdfl7gB6DYciPfd58NftD5lkqq6+QxjHD09k4ZNXl2oOM81R7lNdxgHC5FiGQIar
3YvtbE13m/KcWJb06/bIM2aXFRDxM68Ffwnr8WHkJibp7PidfcgNt9hlLRKiSKrX68KX2HlJsha6
z2euLQ3UmF7BJEjTweTaRqo9mnGuVq/QlgFZIwWH/jsp/lRvNi1+0+3ZzTy37KtoBhQpZ1rRL2dX
SL7egV+WQKtZynNQ2NE+bvp4f3uUGQuLzYM2gKwmMImphSUNmFh53ruHlvz2tgRb9KRBvLfxTXmJ
RW12KAHBgdRPdJ5MJlTSVe+nXuW/Vqb3UJaIQIS+uWta6/vtKc34bNTr/jeOerlwTuP5HD3sRYaN
IHyC0YOYCh3UoZZFHK2RXbs94uwVoCpJ4MIa4r9cjgivemPDj+8cfL14HZs0gaOkurdK6WtS6icn
Kp5aL1sYc3Y1KYZgAij0X/GnyXFidhTs2tfYKIptTezygNRe9yCHcbXgfP/TXTt5QEABAmuhsgXB
0zQ2oqM8CdRatg8l/vfeUpLmAauXQRKUyk9ZYtSf/TAaNjbqBC+mWYQbiDJsoHKNte18V1kbQzqu
w7JuNqmnAAVA2uERqLzyrNpDvq6dEDte5v/H2Xks2Y0k2/aLYAYtphBHp2QqcgJjkiwAAQ0E5Ne/
FVl3cK26rdvuG1QlkzwHIsLDte8tj1a6zqCEi/mvvGD+2iic5rBXlnidjXKqw9ZLxSu4TjUzL+Wc
BH0G8KIzBEdRBsd5yM+0MUVYhSG0RFFERmEfzGoracHUs5OsrC6CXC+LhhwsvU1n2MJmGj+sxA5w
+DCDEiLHjcTA7t+gaimPpr8U56ac61uXFU3U29N+bscUZOjSIdMtcZG562RdCmlXT+YyZLdi1ACS
XCYNC7Pow8GtFyvp62BJcr3ck4UU6lsmg/QkPOgLpqqdL/NGtU5b0ubKONh0pexSP3a5O1zSya7D
YczElaRu8dgVbQWRcrOH7TJqdK0s452d2kNiuzn+31680MguQ13XrENVe+UJkDgjyae9OdjbLuiQ
BpLAmoo9br2sv2WyIy2S6SAVVxCPQ7hXxW26p2EpN8AJVjEfjMxsoJwHfpPhYCseS1KhBnTAp8mw
8mhlrPG4s5UHO93GYz8FHuTqmn8uJcztel/6cTFJKGJaJ4B5vdNuGbMMh612+0O5+F5Yt6UGea5I
oyxn3tlK9/1YB05+dK1xd0NLF3O0dYDcFxZTTgIggP/iTP+LhlXD96Ss6Voim/8vmFdG25f0NRUt
0Bt19qKn7fI+B7jy0X/WDv9OH6lqpc80U/CvziVTQCY3Ed7DMvQne1sePaarwkXSR9Dv2xPT/++e
Y30vXNJ+//nO/05HuHQu0Pzm4yf/U7mb40jzPCL/sI7TJU/z99VavgGnOv6XN/y39yE8wLek5P4v
s6FlV+Sjs5X+Aw2wEA8Bv58P/+VVvppk/qmCaMUl8iFbTo+HMs7/y9gPu1w4Pa73QPpskmQA3Ex0
V4fUXyiGsj64E309hQHF/D7Y6BSO9r1sG0YP6f85BbU3vbm0en4yYL599HYwK820w6y9Det71ps5
2strL5vfevfN6opEQvoBZbqbk4htNO9+tmYdfgMwUigH2PEwg9X+n7fr3/kz//sVlZn5X6/opm3G
0/jLY08+M8k8yIrnaUjjVeuWGOT2/5Jo+3fB3RcItZqfJO/8T39mcKQtM9B/H1IJM7k9vA3lfpzG
7MBdH+rOPAB0evQL+c3Rs3M5e/8froc6d2qeghzpP2vq3pJlJCtS7/8gNf/GY1MNIIZOap2w5580
FXOWD6stevehMPXH1fTK0JyXF9+v37Ussmfj/wpqqnxysAjVjKhjgZ/zDyG1KVL6q93Lx3bOjagu
Z+2Uwj8GMRZwBP9ZWFRsijz880iQEyPxrfLM/zL6Ws0+6Jjptj/OyyLPqLqiCLV1Mn5p00JpdPX0
4n7qu4rCoTvG3djJ30GXdpdxarQ7vZ26aKd99lYBFBJiOeUL0yDmtS9Gyje7Zt7bffFrzsR7C+n2
XcAZDwd7C+4svYHfTgsUSaArQ6Nc+2MpSMWtsl5j2ckuNMbJKMJcDutHOnradbKNIRlax4wBbNKd
sM3sP35v85VazSXZY5H0Wmt86J0UVDcB6HgVeVHeoFywTq29DcdZ15ZTBfV1AqSffpn5YGh5m5vQ
/toTPApsKNO2h27TqnsoOuSrXm7VbVvW+UizDygONP+dJ3cdj6LNaxjXizRpPK2DtDfPDnnTb03Y
W1WGD0ISHYNk3medsJ7X8avqDAM9XON+kXSj83MDvfbs4U/cACymg9MZxEPWlfQVtlCt7OT5E1hA
RFL0tYDlc+pJ2GOLdZpXwnIWMsqErl82Sy4P2s7YMM1IEHpYt42sTmzlWx92W72fLRAJzzIor80y
OYm/pOK53oI6xjwOcd3M4mBmZvGUZZZ98cbeeNi11bkMi0N0sk1dMu9pd3TJL4RyLarYYVIwzD3h
3BX6Ut9E2htwallDnGZlcdizcXtmGlecqY9uPHC/nsbadMkKZH6SLVsQB1bvhU2/7KfUhbbd8dsx
atamfXHFvB0np3ESa8vKisKAaQXxbqf1z1FoUYkKrSFKHGTsbDeGErShnI0zg6H2NyHketCq6cMw
c/N72cqV2YYNKrm8t6JxH/2DEPXMQCMs5Oe6I1yCxH77mEACGyhw6/0xbbw0TnWn+uxbZ8vjQTLg
qTWehdOxbw9T1W2H1ByWx3W2l0NubMTtu70ELzsN4D/IKduvTmN1e1LgYczf9FGQRiwNm43kcCWW
s+pAgE2p9Vx1wNNLB5BiV5ABAfBQj9Igg/gxs/tDI3JWW9TMu83I5QhijQhB6jTeh3rv3nd9NAF6
BWY2nBohPuqgtE9TrxqQYR7Wz2LZi+MqTC1KR0jo07nb2tget/alqcGNCY1+rONap116DAC9IRFR
XdqBkwuiLD05elZdmUw7Nm6J8ORxuhS3CVYeMYN8Cdjd2rfkKNqoBs6LVlQA1ceD3QHzCa66f8y3
LqzlE7U9RaseVJdGw2kvfBD7SM8YZ2yuy4z7nFLf+ySY4vd1+22vzN6oSpS9HfoGX7Nf4jkVibb9
VFVC5wwBZ8hHPfZzBii90ueIbi1RMvBlKwjtExOW0vhd5x+Z9quaSK03BwK0RutDr3hs3de6/DSg
2SR+jfTdDmetPUzGa+2+OqCTGfN3u/cio9OTjsKkG2xo3E85t5dqFHdBTaXN/wUaX5TZ1FPlgWei
HGmWbRQUr6b9RKVwt8yYDH+455/pRKvF5uL+vsng51KKMEBn11Q8SPXHEso1t4Yrmr+fjJ/WDB+N
e5J2cEj7KmqdEYivQ5Zel95ow6HL4mqTETgfEQAISSM0HGUwCbMsWjW68YEa9Q68fsEMrTlW5KHW
Kx5iuPns81qHabvFjmGE7WAke1/x3wGm8aRMSfOnlnZrivRqupfFHCODr7uZ/mcqp4NvAWFSwliW
muKIEJycpe+jwS6/GYbUHzNR3HWQ6IW6s01JKn0GitCUYeBkMkynBenLHuqd42jCfgO8mI7jM9zm
srvvLeNuBNqrSoPfukcPkMoU9uvYhV6g3ZstRId+1Z0Kc7rDKp1aXtjQhtelrZN8Md6BDLwVzCCF
Ygme4ZJNSr8+dxD/ETBU973vHGbD+UYvVBNafX6vzdbNYWeDtIgYpr7ZGoXvrrxKe7wGm/dLS+uD
QXKJZOc9hbNELaHlaS/eUsemlf2yOvuoC/pbqRkSjeoRzUEPtO3e/L2513s0oVE8NjwC5/ZHWrrf
SteIFkckmzEeets8KNJKntaxPkvoP9K5fAWHOnT8IZkgbvWCcz8x6XbQ8/am6vMOkOIzw3hS7ali
kFUCPPQ6xW6Nhq13xj/qnkmyM4SQCTNSlC/yA9JHSmIyoOy+WUweO32LCnWB0j6RswBDa3NWWlaZ
Hxy2k+X7IeoGaC0OgS7OtAEws3NP1w2DU1WSl/LQtiRwgQoynPNQuJEcBkgN6qMs5lC1LTfub8rd
I8JlMeXfbB57WR93IaEc2aCgfTWMO47iQJqwlkvULNbFAZJ0H+tDTcMBT6WElaK+klFRfnolMoPo
gxAcerN/nLqRYqnufCjFYy3uA6uxUsZW97ZF92poR9vqo5WWBg98lUCfHz3q8jkYjrQETAxLqm4H
f6t/aM4SeeMYoWYaui64TgmiHprCMr8H8xZzjEUjT4atsJ6f9OVPyfhfPg4J72fPdryJO39/Qq+x
SCyG9KcTMEIVWBl75LOrQ4murowmgmOi58gx8brQTrG38QTpQQWP2riDc4fOqEGVguFLJ4R31yF0
aF0cB+u70+vg0A6h+tg8bmG/51E2QlmcIzLOzZK/Oz89IQq6I49uI2aYyNI3FKuPQpEKI82Yw7Jv
VWm/EcF3r1uUNI3eV6X5NFaYltw8DMUShGiVVrPjppbnEXeDXym4/NYm4zKyU3b3hz3DaB5MHydD
k2YsGB+gXn0C8CDR0MubaIm0fSOlUN+B5t8kurYFN24NEmlsbeMTeldzTKCX5JOuj4mY06MLww7R
JNQGZpIFzlGJnpIGbftUL11g2LbJed537+al7ZHjAtRXFfKK6aqfdpmdgtyP2B2NH1iMSY4J8j4B
DlePWzQun6XpXZzaiqiQUcH9IK6LmjwbSW18nZjGbGIn3QFQmeipK1TvSTNoRGPTacmg4ig/08VH
UJ0w1c61kxXq2Kg+D/XD9b6lRq+eRtAqwcpKLXsdWvdozXtIlwoAKuHAI8BLCHoh2Ay5kqkCcufV
qGGeYETIvu90HE/3dfTfYcUOK+aGlu13K8+rbYVYGeJb5Ok48NZMcXlaE+1DemJ7Fm8La7pl8vTK
b+ptUd50x/AL5Gm0w74MnMhcOE9cYijegu3J1q9u+aNcrqDNQaF41QROj69dlk7EKpXfBRRGJubA
sT00HioZw/bw4TUjQPRVA0tgtTETWiyOMkSf7fJScWZ6d33aqulBWZsdOVerwnOwRjwTS8qfN96Y
L3wtSdN80EyqdJ+j35Q15QRSkT5YzrlamwMLqcb0PI0z/7BnH0txXILsbkqfvP43JcTQ3t+J/DtD
qO3Smo/Z+MlDBnYV15kd++alaNcvu8jdG7RsZbzpeXEaAjPmc7uWnjYG+bth/NKfbalaa/8o/2Sl
SMXR8dcx7LN3ZjF860E92DRUoeA9lTzWWRGrldX0Jpmp0fC0bb3FIOuXxhuK6Gyu+sGlUdRylrNm
0kRSHjwONQch0MRhhksbIaibN6US+cvK9sNh/tPlQ6Sq73PJZa30xNpVzRv/V5nGoPxTtDoiaJw1
JwvVvys9wYBjSPEXvZ45W7ThYsjV/dj3K9X1O1O4T/gAuYcrf1KzP17pPPMsWanD153e875lsQM8
57xMWXva8i6mtoMvdvIc2qnV9beUGb7Gumvx0fhmK55aB4pNGyBXHA/Wficngj2y/FOqfzNw+tbi
Rfl/VjV8d9r80m7nXDs01iGos8jCX/eMLKn2nI8DdxjP2/igLVuEkKlXsZhTUuoCHYBspCyW2wc3
2XbHdrJ+0uBE89GrOnflPYeLPygVMfb+s5JXg13NmWyyrfWKSKhzDGdRUOs01ZRKDBleD5U5LEwT
rnUIhjbrKaj8OGgBPeDf97J8xITmtvxbEbhBnJe/0/KPqyk1z/ujUWvcSPdztUoapT2Al82DMnSo
GdYYIVa+Lpda9T92bz34zRXK7Jd2p3F4Oyk/gRf98mydA+9pOE/qWaa6fEGGDFwJ3IDZtGI72JQL
6UF3IeV0aB1xXodP1W6sjkUvosYG4eZNrak6rVyKogu4DeW9Oo4osRwPU7mA1Zrs3kE54pSYvhSi
8iwb3b0VVh6KlKiMwVRuvvztU6gjb312Pba+OaSoJ91lG8zY41tkiw4Q2L8yQ/rlU+Fdi0Y52Uxg
r5WhJBmlvbv2YR9JdSuh5yQxa2uxIfymtwSL/HTT6k6tJbuhfuusSokW3BR/Kbfvf9aJH5LwBR7i
UL2hCi98DDLLl+Eb8K++9uXWDhQZQ210Pju7BQx8SkatCGXvHcBR/qa+ycbBghHnm3hxvYl1ovwk
a6UpcRCx4ySheVAOhtqFXE5zaMzycfFL0nPr1ZjH98B7hQvE4Cxzd+Xr9K1+0/bpnn+YKXmy5T/c
NT0QqR/XYAoxyggv/1e7SH0QFTy2PyqvP1aruCilHeCsz3ijqOZw9Bsl6zT5HJVORvb4oUSY06nO
NKuamXoi9Vb9MSVXr1zVvbL/8Nx+4F8gWXyziluVTffCLUHMWVW7no8lQVmz+tvwifxyVvg868aM
KmDdT5Cep3134OycdUf5eDMOfi+L01i8KwlEYVrw8NDx8uk5A3JUQxT5vFT7hWu0WvCLH15hfppr
fculc2QtBqd5Qfu88y+FXifQAH/jj3PqJzKbI6PJT/9jUYBx/bmv5ZeIbfVrJ/tnhXqq9A+vyJOy
Asp+oCFlZsQIOmZDSaAx79dgjNW5bx/5kEIuHX7wMWyBSyqoDH4bnVK/eF7OVdk023tjcXk9LLRW
WwnXF4V2E8ZzkxqnQP+1VXu42yMej89LHkz9GuylwhTgqHM80/bT1T8wsCgUjr2SJFzAqyKVUwsg
p6MyDDDv2FDP8QHoH5RwpnoXq6PcK/+av97yPpqNV35BVyq3ib+b0eq8CYOMH1TWwza38QnOWbDc
ubBsk0aNg/wP1yqnizKZKWGO89VxWi+JVyoPdUbpSTOLeVf2lkviNvwdWStTnm6fnE0uoMSKxj5U
FF5rMU80Kb2lqD2v/MHrMTy+oxpGJm6WRX28Xb7TYKR8KL7hDz/8faL+8kcZPBL8X3Ejt1JKhndR
/rrn7ioc5TZ8m1uiWmm4UHtisRH5/ApOlnKAeDtpxyaNhvNGcQvvCx+Hd5R7GVWkErb0m234anfV
vdSq4euhBvR7FxedtNdCSK6cuMCVkdIeSk7ZI5L1P6e1iwi4C4NOjR41zWFxrnxf6Y1JLRNaVDVK
8bfMRYRyygiv3KjAE5fWGi1NflDiouz3gPYkPvZUi58ywGhGBZjMevQS7dgOR3wQJEIp0A1L1xA4
i8VI5kWEyudV0seiqnfg6TnFm/nC8qj4rBVurJ6NRVKun9NdlMHr/UztnxJPtBJeW8PSQKesvAPa
U5R+kuRzlIHi0Czg3nO+0bSspwngxdTe6SArWiQZ/hYJtfkTPgR3zwJoxTHj0inod3mR8pX5xxBW
giPPxUJ3jHX0hOVKkDEwPFfJCrrtfi6MnqDFjmpA73kA3l7tOF/hMfRWv/D9aRQRBwmGyZvMBbGD
EU0bCd89wdz/vXEC94KLjiXDz86VnRE2vtWXtVHuLN8mt3rkWFgWBV7rc7WPkw1aFK/raHflPihJ
Z4v5hAqSK8cK8+BzddorOG/ePJ+L1fxVzvdCdF8WfHKIhnvDuLE/zS5fx3R/nsSzj51k3iNeekK5
py2FUX6ZLv5cK31gk3rKHPED34YDoJyemVhWrQrvLYCsV7GkU5hNuE4wsGneHXHOQb213hPOrwdn
cRK3cO95PWTF2t+JAWgGcN/x2XDYHf9loSeIBVNOIjdcHZJz+TcQslXc8Lfh1VH/rAaL1KY1TNvB
XeFquNrUjlFQfMnQ6gR5zoFywH+gjSJUCkx5pKyE5uLEEP7wdS6sTcTSVRdyZc6kPf9aV/deyRte
E/owddIL4eMRm7bwJKhWpZA0dWjXgzrh6rykgAGrWNcpfyw9kCtYHgJJo3JOwvL/sommUoM2LYIP
5SSwxNV8r7S7y6fUNXLEhkPgrs3veXYPZWudPdN7FoVFVukJUeOKICvvkduJNyWwKF5zDmIPG2+a
A575+pWd4/irp+Ee9bTHUgYPg/1NTz/XXCTqpM6DRU96fwdIUaIyGyzR/4gYyUImmchgothVasP3
XlWMOvh4BfKG4putL8ztjnwaGb5njeQZC6ACp6ZwE9vW0bdfgscQO/Eoys5niTkB7OScl2eVkVRf
9qY8VGdjwpXg9quWfionraWJEO2ithBrgswPZG+YsVM/ltKcGV1xX63hocerYpSgczPlR83mk0sF
kVm3vfFDpffSdlfZhW3pjw61Ri6kJIJtVq+7WvUzUQiJoG8IG9uwmuursoTd1sRFmSU8SQUxeUsK
Qm88tjYlpeRfJN0S4YRSAHleAIoCZ/r20A4/c9OPptmizW7+inYmlBh3rPbhiJWFZv03EGlRq/Sg
l0UCVDKbMMcAD6gkB7kVtdLeLikqJ60S6LJeiqyACUAWn47m/GLnXYyritqQOq8BFlEykY3exevu
VhIvw0xDt3tKA5Pc6++x1a5p6r4odHT8fi01buyCl+6Hvu0OzWqgb4dbu5rRjFc2DttL477SURma
dftmIEWcgLm9I7LT2zGhApv4rfZHs9MzvJvkd+TFa/KfyitvatU3BzvCpN9BZhAb+afaWigSHglz
Tw0g2aq5zS8eJWoLa6j0Vdp8dKiQNvtLLYDGiVG5OHQzL4dOCsRX1q2YizNaQK2k0LLDYqHDtRbG
Nwxf8KB0MBGJOheNjpHX/bOrT7E613+HFArSBTu0Obg9pWWEikvKcNKEyoPyj3zNjkZsH904Sb7n
T2P6KYt3xVSi8nViAe0jXb1nff3aGRrYbso/3NY+XMm2EZtEgVgfa1ObQngPomlSCoe0nGYnMw2P
Wf4rEw351uJpM7ow6z/ob4zTcj/b9N7buGQzKkQjI+BzabBobvae3ZH1Usp8wiHxGKYc9sQwm7sZ
J0duy0GiJnYc80qVrxwnURYcBSD3lN4ZO04d86gCPbZy75bQ5/yMZOx6WUYtAbLXlSJKSdvplfdA
PiAjzm+2cwnHR6jOWiPNY03ONcQYesOP3AiOCk0f3ZzTM8KaZiTDWhSit+a0gVQJtNOE3ZI5CLIQ
tEF/JRWUKsOCtdh9PKUI2IeoM2Uym/PRmM3Pr+cDZGfaMlA8POVi73gC3lZe1MkJyPLMQaEcRl8f
71QsCGxZ34z3SjUqXaGU6ZgKVbqYAf+NLKkRa48/F7mEihJQGSz1toHQ75zRZxkIhWtNi1cnS2RX
h5x2zqVSCJB2emnxS4mrUtzL8rjp2MDsLxKnKGVhmZd2Xg9FuR613rion+pVkB2Dk4KBUCearLED
32dF5Y41NclRSuPVtjp1H+Hrf5RCI9D35SO7hcMBD/Flt3WlhnKVaPlKU+i+POsNPT7Sh+MjXyLp
5NdxJMSkISXyO4mhgVtkeJZNf+7EeOfNVuTQ7IPaVVeBmjWkondFdFiX1Btje3pZ2vHJQ67YuYY6
HrjdyZ5jDsrBeHXb6pr2TkxG75BrthFuy/RoaLbShW7mnAg0E782b/y6VkKdtawpcKF/caDqgC6l
4BEzVCMxMrUfPLxuOOLOQdtS1OiuyoV1VaZBgBhf4g6hnicJY0DVD+c090Kzc5h8MEl2DlCcGEuo
NFqTTSplpE9kShAg6y/1qcp1LmVxmTlhKgNuFOn31HFvsDbRpQU6LA+IMqG0RW5XnlJmJtfS/8tK
b52FfSESsqjwb17z2FgmNnQH+DmNSznnYUeDfjj2quVq9VXWQRlFL/tZ0wjgmc2pntuvNK2yCb7h
fZRY0dZwHlW5qMJhm3GEHX89TpzAsXijUqUOtF3mKgxTc70Nc1GdeCi97aisaekNYQ5PsnKPmsm4
M5j+gGFPvYFSOn5tX1fiGrXrqenGS8loMpPJddZf8tn7i6c7mNanWYmIgYIEvdjANpAF+UVWQ2yg
U8wKDcEJMLv85qBflMVSfEGsD2q10d/caj/2ubxHGd5RR6jQmsZqPpjr/LjS6+ktP1q0dDvdAfB+
DHi8kXSbXdyUal31POxH64LUqzNAIoPGCuIOJ0qLHgsuVU2ONywreWHvU7v+1uUWSID+A/BJoSn8
2z570dB1kdNqkXJyJtumny2IDK9ADRQUuavI8wxGxzemMhbm8OYHPRgeh1k+ZVNJ3yTntG5i6ft/
zc0PTgMAEADZddeix9dUfcweNjKrMNzURpRnAmQMDjzxMVo7c6kDzGx++dnp20tHYh5CibDTliPG
Tmzjjzb/UCfaReP4u35UKTBbypfUp00w7ScAVuqkJHEJw7AlsfvZEGvpFOvLAuHxeFS+TwPPDvOE
r0bRv3r6koOpV58F3mDT0nxu1VTEq++kAkKfPAslzcc+3z6b3qVP4E19X+0DWFFhQ4rQauos3LY8
KszsqFyuSvT3wrNPpj4d3R1PorSm+9HDwyqrcQgrg1IlGeA0706LReHPx6lRlmnz7y2nO4ixiAGY
jbO8eJr6co2Vt5EyDOLbOzXS6lVuhhtu3fS4u/17h+HOe5wt38jfBWOvqtnwczK8uMz0M41ZzJlY
9wtuluvMpKqyxDaLvxbhHnMU2URgWpS//b5M9K6+Fo1z37P11Ug5AFIlZZYWWgbzIqDJsHxIqQJP
iK5BZaMx4E4KxuwsrTnuOWmxTx7SIvZtKvtuB+6XFHNuYxQoBXTOfilY3sDczulendV98zJPMpc+
xsE8K4wcQ2r3+bqfmskhdUw3IQAJ39V4rg8ouu9QCd4r/TTO8rVzh9/lFuBPN5hCigLCJozLp7MG
NepUB4CltT97a/DiMR+aiLL2yz5KmkPKV09Qdt3qSw32JnuW7MHAzdE/Vb0/AwB3Vk5OuruYIKYH
Bwumy6rrf2fCMUNQlEg5Lka4LgxXBM58ccuFbG8fgj0RO1h2YBJ5yDzybe13KeyfyghWjoKj2oOb
AFLFhMfPsVogCbIooLyofB3JsHpBtoX9+BJdX5fH0eNLi73Qn4N3VBc+4CjitU7HR330E3bXicQY
cHFKd0y+Ztd6lT9oa4oYKrrfu75EL1VN6Bg40F2NuFNBVeXoHnRY32mfhde+1tP8EEDKW3o/m0VA
UE3WMdM4nFiJhV6/ENSk32s1njucWw+1Z2AtdxOclNHBZOsHc0eL+8GXEKmz4VLbanGFOrfecB2z
36s1vVhueqG/9Zj1Pax9S8+8SH50fNUoJD/H+n2e9tBbCXXQwk5p0suURWCAoGb85mwMOb0ZhviU
+XJUMk3T9LtjFolNIDXW6bHw9e+5W3zL1+K+psShV853My8/Ol/eaqUC8ElLw6WnwNVflOBp0j6o
D6KVmHdI42Yu7tDRyjMUzZsHfZiyEx4p7togs46Km3CHS5tIxOiAW8/fRDWT7MdhaWZY7R21LgRS
E36TS7Uu8OVVH/Z79WfbsY87Xfp0pOxUzTn2Uz/dq7hTWYZgs0Lf3ylGb68o/WbxX5Smd4nVeds/
QlvfaEVCvIG8ZEeUS6StsEFClBvaHppG24+LAiDMGL1xtvFcmNSlyEu4mTYDn0H3Gk3S7Y/ansdL
oVVObJeNFe1WxuSlNt6NBK1r3v5UYZzRdX9lc/BRek2ccQRVoFf5dCBs2XWhw8nczdjG9dOyPtl0
7bgQQACjSmRDEI6ihq8qSlPnMtbNt0FfX0Q13Im8PZb4Sw26nM4VupLaVxc4cMGzrzrVeds5iED4
MVRNv3nas7ooW6HjOHvj+t3V6jvwYxKlWR25JMwofZv33MCmmQynN0cNGxBMFeUB66qcptJebw1l
c91srqksL3YGgtCiwaTYU+HF0ZTPNJlxepkb9ybahXEaL5zWZ/oVzEg2Vk/myf0ZNNVbUds37OYF
vyhpqej2ln1m5uo4OtNFqWqjTQ+ZoIrgcvjT0ohI4ia0TZJRn2h8360AbBC9hQBnvQKUOtCQjiYt
jak5zd0E6q0tESxzMm6ZYTQxBBfkuwf8gmnNmHZIR8SwmdrztqZa5Nlrf8cR6S5GpXm/plqzroZH
WLYDyBgabm/92KAbXqPSccuPifmxeAQ2NqZEYTBQSHOtZy8zpbKJ8RBvWSPLgAWvLEHv0/PZBvch
owDtVsu1t6QfI6wDq2HKSJu9gNqqcqmL5rMThCQT0+R3NV2FQKPYr0HW6NTo0j9CD37uyzh914eh
uqtA+70yP7o8pbTGnOymHi4rjYw3aeIzSkkmynWZI9CEWGNj0qnZDhZQguWc0ndhyWMv7fy27J5P
W3ex8A+VmQgo2JO5qLNEX7KB8iCheEQjdntfFmNdxevGaZzksESWV+DngwV07n39vQOEZI+XteqO
pgNUZcR0aVGFxkDqABiK/VblHGhRZtODlQnv0q+LgCnHdM9DOQ5xs6YVZ872r7ZM8ZwBb3ZOgZzd
ny5SxUweWNh9kdvvwwpJJ2Fbkb76zTY/63RgPvluVuJHNdpz0eYeO2K5sVk7681IV3H2q2aKq2LL
X5GCLtnSTYBdWGunDe+MvL6rxTC+MBA6EC8vpkyfcoZTbjAzMN/R5B5ANJq+Pk9+6wAFpdFFRJuS
3z27+gr4eGPlrw79ry1BUZFTr8jqe6aElvbs2jt5CUuKR/aii+cSSLXRSM2DPvgetnRrLlau9fdF
RWBsFAX9ID48qER3QewbWpYwAeCQE6QvIq09psS8aYo8ehBCfXWsqIQI7WzPQjxDezXHKXHth0Cg
IvqgKKhpffm4tYZ5GwsvSLR8W6J9K0C0mrblrXO85UQvHqDLbh2s5EqYnzTDbLQHzktpbqTrguWx
7DMUqlkxx1CbIpa0Q8fTVO3xoOf5E/m08TH1aO4BFHI/dH293rLJ91+3OWeapKuL9gwJSt2Hrpka
f5auqGBZb7tHg9TYtcrtJtGE8VGMVf9kdamTdPvyVloAy7heriUG8yNJZuwMq+XkoKaZdsNBzj2i
01He8cr2AO9ozaR0Zm/fhSFmQlIcA8vJqajC/EaF3x0OwiuGWF9Bm8bwOy/WZub3VYNOqzggj70w
jUvt5GsMslj1zeD0QjLfgDRZ2F3cON5KM12qX6wpozgjyCgXU0GL7NYOzKLo220P+i6hki3vAncS
YD0ZwQc9yuuBUdD/x9l5LDeOZV33iRABb6Yk6EWR8maCkFKVuMCF98DT/wvZg6+SUkhR/6QrOrpa
JIFrz9l77fesmYaDXXCIL9pC+iZvcDl0g7ohL7PZg/kcDupMzZjUvNvUAlUmbXg9qhFM9OkxGj1c
gS7OHIMQueNA9tjGkkwq1h9kkUonSLQKjX0taK8ViLiRBhB84wYh5eqqbtfhZNF3FiYXNEcd/T5s
7EXlFNamIh1+zd6u3A4G/i/C09JFp0F/46zv8e8p5SqOTXvZpeDZ+di3wjTaHfnqzUo43eTHo+pw
H667mUmC9TWfylVughVw2/GfVld6Pw8N/RiYSXvbypDxYqDO7IZa+wUvOv+H7kW4LmCU71VJzDEp
fNLXuuhBFd6DLJnFdpptAUrbK0ck7bEYi2Ld2TkNGLNk3pnuuIS63KF9nUpuZdROyiyUNIsz2jng
C4+iHyI/qLEySbu1ll3IM5h0TmhNyAgnSZTbR5W6V5rVJqtyKtyDkQQNHd7GZNOBm7cgUY8iS+/1
/qRE3jZUDWdrm4zlbqSkajW5uSQZgMIwI5xWrmEzb1kprCRvfDegqh3WLTO9sak/wF5fTRHXIiT4
6iqfvFnCFGS+Vpb5bxvLp58mNTQUBXG3mqUuClmBVjBNsRuzBdJeG2NmdSr9Ma/dA3VhUjEzK+I6
NpWHRh9oZrmon4F8EBE/szClO7AYx1rot+kQ7sJaof0PdnSdJIjgQ2Iu/NAogP6r2bQiPjU7ZFTz
oLnqxS4ZB/Tf8BnpMluthWMlG+8DAF8cRZit4RCv+9h9zEO7eYZLEj+wGCErUwUyHUvoy75k0uQp
A1P1unqb1DoXnSHmdJLRtWBbHhaKi7xNUEZbEL3arCTaMkqDupGfWjgFy8Dmot+hk9+3VjX6UwEH
UjhNB5XSrU9pk7FwFNM0J3SIWY/1Fsd6d8O8R1udVN59kCQqJ/RQvTOiqlqz7w6bkcgQP57YgyJ3
Gp8iltqXiTMYMlAz9ItZ0Nx7HSqXUlTnMFLUGxGbNPfZtsqlNAoOGFX+T1dWme8m3d00wcGJNeoV
QWOhW8HSu1CbPFppOaqxXEa441u3W1nVoCzhHZLlGw9GNRuzUcibulxVtPGXik1ImgesazenRIUL
IXsEOoXAJYAxnmSnhpr4iBg9sEoNj19X38cDtSpZGvZNkdbFKq2AFHdF4t2GWsZdJuHdZZwj952w
E+RC7d5Qkt9KoFDUVPT82nHiws9Lx9zlIdkZQ8CJu+2Nat3qdbvpUURd4WhDMzJkBL7EtrrSU3ac
JtHzKzXshzth6dSt7ZF2paInXJg5ZoS6Jx7cuJT7Uu3QXvdW8yLaPPbVGkSQQVoV3fXC3intlCyz
VDPPDUipdSPbem9MEw3VSSjbSHQjyiLcXsvEjMYTAnIK+e2YL3Ong4rXajTryiiiR2okN5mHdyMs
LC548AC4fqnTIspJ//SKpDtaUyfvvreuXHI8/1jG/21cuTA6GWFZGU7m2Vj2bXAzVnWYj8WFlxzt
xL3PXefNFOk+NDSW0eYn8pr2pW3GJVEY3oNjm5fJOBoYzdbFu0MylCM4pinxRkb0E03V/dArM9p7
vZM+5mpf7cI8K/yEYsU6UnGFFLLRj0ppGw/fP5A/7LJLJw8GHgh3nLkN89IajfWlbXOZOiddHzy2
glissVC03GibHh15nVDdDPRkMw0O9cggim8Vd0yuwzgVK8Mbq3XNVKbwSMG7iIzAn8+QlLwGWsOZ
a2/G1ok3SpoqKz0qqOM0UbEwUi95rGrX21FaeesjwqaVKVOLH3x7X3naXFhiGkE9DlERF6ZvhzKL
qwCwOTOxUKToXsLP0VCC1+646eNaffr+UX5ltgTvos7AZvh6l6iLXCuNUY5qe4a06L4WRp7vZkwV
/ftSnsg4oCnf0sUbuqx/SadM/GAp/cpw9q+P/zPy/2XhK4l067qYiBmcdeEi6ccDliZEQjRTzeje
kPK/M3lcdPKYnLizY3S7MJxpg8uPk7k4t00rr3pDcHEJK+eHl6jNb+lyfOIQBHyJqU3Dcv63MxE7
WRgZYRuchIoqmNrRjIcr5G3mtQhmr3uqoEHJAvtHU/r9C/1k0sVS9++Pnv/3fz3RzCSjKEyM9pzS
ZFzUjvuqldpPrIWvRilWephYVMww6V6M0rDNdTLX+RAO6/dKjsOZ9ARpKL9wq/1AlPrCK4sTb+aX
2wT8Gpfgx6nWc09jRzsJzoClU7wCiduA2f3J3HmRgjCvsXwOnESgbZgSL+EYQ25PgWvMgfQIAmBD
0sAyqasBkFNDkL6mfs82Hy+GqbyuEHp9/9K+eJ4evxHvMecWT7t8nq4VxBU+v/Bcg9kfOTWPsCHL
4T6ne/DfP0kj3kkFiswScwkowj7GbVhO4TkBpYf07lAhCIliPBEUGr//qK9WaXJEiA+24CBA5ZjX
nn8PxWYcir7Ww7NhF6JZOPnEwRG6/0YvPBtDvo53DU/YSkkwWFWYvFZewVFEDRxlZXBLW0pdq1G2
uvVzofbtspF9S8cmNbZt6mQH7k3w7aK4XHn5RG2xoteQDYrEoIlPuabKiZahx9amWvUPT/GrQfmv
X+ZdRARwsp0DVGrlP1hxvxoSBgMfgASxbZ8YGZPsM6dUG4Hxhv5KYl5VM0lM6U6GXv7wor5YhJnG
//dRF0tGGgZkFCueckJ2skicwQ8C4ki8WT6HZOH7QaF99ejA2IPuB4xhO5+iT8xIOJUF1QSHTZSW
q4l4ONrAk1f4atQjq5l1ZDTutDnuAR3RiNDPCpDEiZ84A6b+eZXmd//fV7n43SbFq9KtJ/fkBlZy
Y49RMns0lWXaETskcZLjr5nCjVtRAwzhx6EdQAjrKfTiK0/NjjGlvgXcFmVVdXZwNJHzomYJMeR6
uYazVudwnZm03QO9RxpOq6SzQm/pWHG5l0XBrQ8742HmaG2tTFhrxaz0m8oc3PegJHRQ0b1wjXZk
9L2458AcecPaK6vSL2Lq2uWYO8RI5fk6r82elKscB0mCme/79/XFdjJHSMBp0TiTGJfL4pjGNd/e
cE5VUZWLDJWPXf6UBPfFGcQD2TPzYAzYLOo8ZP61TtSx1QD1tK1TmUGS4n5flJupyBCEbFUq+2OX
knTl+t//sK8O1X996sWhOq6pLFFMsk6E75S7pqODgvGSTPUeAVGpBpVfOGrsC5zyuywouSBoKQ3H
77/FV1PPtVULVBulbiz3f//0oh11aFAiPnd5dqiU7oHm9spK9eemiwWVcfX9+8/76mRC1KTOqRnO
Kuzhi5NJqrR5ULtafFbMENV5Ci8T80XhbhqtGo51pUu62vRHGukuRdUjFc7szrc74Cc/fJOvNlwP
Jjjb3bwSXKJzhVTTIqkt6xQgqUdlXBS3cU81oPVLmkO0GOklqpAAkh8++KsFCJs+mHQ+W6Xe9Pcj
n7xs0NkCw3OYeTOinXAz4DINvG/tx2ylP6myfx8E4Si42A15uRrMrYv3S2u0l1k7/LH3RelHhKUB
uYYCVIYQvt38A6FmrFj/qEfvbRrI4K13Fe1mrCFwgRFitU7kN/kNklWeEf+iEo4bGrN0YX6i7H3e
cebv6szgBMcCTH3xYMwgDlO1HeKzm4+nvs924JLWBGYcKtO7/f7lf15ViHvTiFwi9E03+cy/34Gp
5RDgJfVp/FTNwiKccWF32Q9HOuvzuqJD5bftGRINlPRyhJHdolWVZgcnI4fAXKI5WEaiSfau0+JA
CoNm2fWsrnYmWjqA7qRv85Jb60DuHQKZWQqduvZ1lvYmcVClu9Tzl7q/txFvUf4yDw3QurXT0nS3
R2NalVJWlOEqj65fnkXHzq0BQLgxXQrdzJA44HepxtZcjrVabHo9MreKGqPzgVSf9kBs3b6Or0Dy
HyvLDX4JN/uVB0iqIpyxV9zBPcqFJbTotFuayqPihtgzW5Q4qmKxYaqo0iKji1fsad6yMNAcpw6k
1UQ10ZGTyvgiwpIgPOqRNgLMIvdlgfP2v75WWOBwzZnRnJDBcv/9WumoU4AU9nQyrYEIYp2CTOYN
v77/kHld/mtKOYB42Q2IVNZglVyibZOS+Mea1g0x3Fqxj7I8f6pGFBuQWeSRpPdq04vKhl0qf0yX
/LRkzR+tAQYiX8KlInLx+/JAlY1rVMUpjRKuPj2IJ9dvkaoxpzVr36uTL+gHDXn+wyXo03xxTKJi
OEEzNU3NtC7mS155bZzXWXGqjJoeXRHmfqTS3/r+yX7eHGbA07zXc71xQS9dXOv6RDBaqjg56SGY
RuJHJvIlMZ+xTJbJ2syVk21390UPfcRqtg7Nwx++wKclCHIp3GwS8WZiIP/4ewAZotWbRimzU13E
mrrIPRtT/cAajjAUCq3Im/CZNpSHGX6y9l4lHXfTSS9h4lopEk8VYActTzToRbXT2tHaBYMmftiz
Px9hufeyoOsuBGpC/C4XdceR0lbMJDqHGLplZr2HLQK+LFl1Ij4VqDUpzfstm/nwx+U7eyvUZi/b
YKN49f3UyPX3j+3TOuf+rwrmziHZXBYuXpswB0RJVTSe21R7Vb3mDFDQ10yslqmYSHkOG9qhYVBv
oKj+cJ74NBn5aD4Tfg+lKh7JxdENjW0/6pYxnBGJtujcu3U1S27t6ayqCUuAiB9Gkf3z/e/9tIPP
H0pMqEusAaDpy1FitnkC/L0fz1rXPwkRH2G2xYu4UNufxuOnCX/xSRdnRHtymQ3RMJ4td3IQi/To
/oMy3zZ0mg9eSZLaNACZiGnTt9xX9YJ3/P/xWwGsk+dCVqR1CcWvO3XM+mIczxQedmhRjuNcADfq
n5i3X7xIdn/PIGXDsue0lr9nnueUdPpEPZ1jD7BPZ1gPBSCkSQ1extqF4OdAwNPS4b+exUgegm+p
2gAoWU4vF5x0SrXeVNTpHIHbvTIst7wJHVorY+OYP6RLfjFJmCWUqT3GKweri5EKhqHTuqAYz944
2AvG1bm1zDvDin6ZEgmvm98odnwjunr1/Qv8tHTPP/Ffnzsvef+63NCv1kZZteMZ6vNHVWvbZh6s
//kzDFhu+h9gHjCti5fXZUXVlY3jnGfNvZJAv/Eau/jhXX0xQv7cGTzinEj2uhyJYS8MZotqn4vO
fIgdyn1iQfjHKUNSgIMoFj/dED5tBi5FcAJDqE571sxR//vJxU0RiCgr5FmXmrpO48iXvTvffovr
vrJ/WtR1/tpfxwr2c+KwOFpwCIZLfrH1AA0YpUHb/ZRJeUite9NLn+26WTtGezLNYVhwBdr1uXa0
S1wjoXUPCuqH49MX6xq4Q66C87VIg3P29w82w572q9vZgA/p+YspeKbqdVW17X//HDYJKHI6gwbl
xMVPVRs5km7MnR5xl/DpFo+bWkPVhAim/+/LF0VbnbMgOTG6dXnQN0qq7a5bWNiPWrpFiuxvmwqj
iBvxRL+fBF88PWCq5OlwlbbNT+NT0xFKiGjoz22EqC+qq00Qqq9u22s/PL7P45KJpnnze6JWC7fu
79eExslKs14JzlVP/AQiv9mCkpseaIL/2q0gvMni6Ifa06JGcNmtGIsqd4rB885j4m0rkG1a/vD9
Q/u8KvIJrqa7HhX2+ej+929xO9BJ5G175wJ0zHwRn9D8GKHccd/0DLT6BAYoPywkXz4/HhwSbg57
DIq/P5PWcmTZ5ImfR4JY0I/DvVAi3HvYEb7/cfMf+ntK6wTyMY9Mh9gOIkP+/iA0jkWVpfh+NKt2
tuWIe1WicoEpmpZ+GKBuFpmw199/6GWYOUcSHT4qnQT6IvOCcnFmKHqzzUrRhTfyfzSV5H++b/xv
MwzAK731TImYGUfWlUe/O0Fg5hZwX8JH0+l8N/ZOLKfff6k/O8Dlo2AkcaQGf6wymP5+FJMVTWpl
DeGMLDO8F0oJOAD/592a7y7plrE729VxFfBfZlMH7kIVe1Wrele8oNlqAyijXGMfm2331SsOGswh
s5Zc4FKcUCfOSm5vLpVyX9DQeM5/DyfOLLjvUIPXmAb5AzWqRCVNflhnwG+rn183LWqaDXMIIDPz
cr+oi6hFaFLRp66rEDZvqi4JfwdQrDbhpgAW4qOQLlEuKcaxBzgNTCcmSmzU60dBMiOaSiPZpeao
LAq1MzdDWz0WcJ2Waq5clyLCe+OujdB5wiuOXs68yu2qo04FhMup3X96p/J1bsB+bDa/K8sy4UHV
2ao3YE3RZhTbJujqXTUWd5nGNV0RdrmYev6jDkMkPFOEW9C1qT2jkCEiD0nLNGP9FFBL7Py3Y1i8
sf1ZiLjLeFGpxIVFcU1cQDE9DFX4Nn+5trfQYiB5Thr3qMnmbrCk5DUgMAZrvDXyCMms/oIG6th0
Y7vrGijTGCc6qMlQjyw6bRxj4fInHZbzOm7klV16u1xp3pOq3hI9oC4q4SGURmbgs1VBPXPDO4xH
t6XT6ES0e37g2OCQ2qfBFm916Ww70a2LtLqNiDnFtN/dTFl76rOkXjXe6K3CRp6isd0jSwduiQLe
kvZrUIrnukaAWM+deXNXRNJvECBrOBJNbt9F5G0SlTncad7D2Fsw7RqrXbV9D1tFNd8xCJy4uBFr
iRt/wu3UkgY1RPEzap92YTb5U5FAgDHzASePah/oXsWYXtKVbvaTbwyNC3oyfoti6XwITFNm0YB8
jV9qw3gV6rSjIbhxOloECHogjw2wSLIBXZjLR01Nrl47Zi1vUxtqXCy1/VhVu0zVgmVT4I4ZE5Ll
XPsgtEZHAgnqxS52Qzs+AyMDNReKZRzh/NS0Nxl3H70xHolaQIBjHgB2E36RH+xq2nHn3WRCdssc
8cXShtBBkOOIEaX37ppObjPc9KmOxRJ/AG2Jq1zz/LEzdxBvriKkZrEHDwPTZl6kVPblPedHLvv5
rtOfaEahTTZWSo6eo8PX6qAIUxw/1cUT6O/rfpIrTyto1EcHariHcC4Xe9SclGRXIjS1Q+4nPWek
/J0VB0PUo1bFcMIEZc9+UTWIkjtjZWT9rhTaImp3Odd7NSE6wxzPZeUiyrJ3ODZXVq9cOyTYjJFB
SKTBwav4hV77JZQNbFSBjCs1lyXoApKCHdIa9N9TZK28wdg00vSnAUhokV8FeAF6x77VqszEr4xn
YrKrg5YGKye1X3NTeYgNa2m4Q7SAp4d5J+63AAZuLb0dgCjk6O6U+rbsIwRoKSB13gye2thboSTj
29vQH6ZhYY3Vh/CGfWu2LxBVn20ADZh0YcrkdxXDph0MIG0QE80TMibAqa7f6XRtEDYtCBleeHG8
RKzCOoCppkdAmWCFEIWgBzJ+JOIZuAPwBO3WrdvHymDUIO96j+IKukwg2VXiZgeWFRJXWf5TJw5u
CGsXOzVxFtN+Tl2YXUYDEPKcMenRTTNL6waxJa5V2xeJemoRfI+sYGpqY9w1AMpU9V7l5NmUE74d
DKEBtrcpz5Yybba6dwPu7JDHMTpnrFAhDt4gqjao7jgvl7tKlaeRYgNWMBf5mT7N1KSTEYN0K+ur
YcDHxBgMHP2J+i96bZkAyHlUpQgWliLg1hcBDPXE2lnUNy3iHBZdfByCX32YL+kR9MgT8wKIf+3u
KrM5dNKk+jr4HiS5lPAUs91EXrxSAccquFdKxJjzv66z/mUhrPbafbZRyTNC7qK+whAYkFHmjGDC
WndrJxFWc+tW1xloCPzxBMuB9cf9VcXt3klmoi0V1WGYlhm012T0lrSIMPjWYO9FsJkY7Fb7PFGn
i6NsYSuP85+xQNl4eAbwH2yly1jgKTl9dJ9ozXIgCkOdnkgSnH+mGd3Mq4JhpGQHlYvcPQ+8+xbN
aaPGW3iUD1ZrrNw28UFYrIz2ceT/nmgJZKh232XjMo9h6sXqO3fdTTdFSP16YIi5ilGWcx7HTAwz
IDOwJRxpEO1tvpndfDApthnM0dZGmM5nZzzPpkzmjISXoQI0oVWHRnTvBpuSDocWo9hHZhPyqJQJ
nJP0GJTRFcyRG5fOfBR7hBlAShMT2v5mFQOndItwWagNMA712MNEjMCI4rA6qEZ5U1Tqcuqn69Sa
XZjFYxbeFeT94LQCWkM9cBGk/Trsb1OdgLvgV2miS2djnOIB8yaeUdh+1ULtJmMRWKA4rTg3FoUz
3VoesYFJ8zxGBaRLLbwCrkx+oBnh0LewOjiPeqodiOUFWd4nS9PKr2uoyrKhS4MZJHXqnZq6T7lB
/KEK48zTN46pXE8lYMuGhHC3O81TQkTdxqxpJCYM4KFPT10e3ZJOtjEjDtORcWPoCnREonTYdXEa
pwiqorTCnHOtam8j82QeluimkdInK5U9W+fHWxHG8Kc4l3s7MN7Qde4mXL5GV2yiaTzEYlp0nvbc
xd4aYex8EBnPlTZslTFmH5M3bGoPSU90QEscchq9pwphHiidhDbQO1YOVgJHVcWUUEOqGF7nCFqD
VnwUVJvcVpa4NvadNDZZBrh4tJfzoMUk8ifCpWfF70p7n+CfWJh10yzCCTllWp5bN7tOSXehw2Et
dHS5sZNtWkW5jTkEZu2NM8VIamhz5YN1YKTP334w5ZWXtQejYEPHvGcbEd4hBZuMPQy/aq04eQ3s
MvAjutIcwHcjLBcHhSpczzubv3OskiJMz8pLu5d2RDLKXSyMirXiatuRIRTyfmrd2ilee4oH9b3q
AnzwjEEkrJusxP3qVHLpwFFepJHYlTx8vXmDZXBwOZOtkxI0eVQ+BXY+HBygKT4Jf3s8eEfKLWvF
Kvo/01vjm6RjunAE1qukpH0v6AQFIJCCEdoN/h/0k8CYXW1TDPCI6mzaj24HfgaaAgCI14LMDvrQ
7sYs2LOsPj41BvuRAn3JKOqtSIZ9EPXDVdIZxRUtLQ+Qf4biFWyIjoWpQWZm8zvy9mb+h+t1N46S
AJEOr4NUWarseKryjyC3axk3yUNees9a3DwNQt5nVokb63Gqw1UkMOAPtQXtXbyUmFW9gU2W7UqZ
mjtZmhtht8+Dld6OkftocHsC+nyc0BL3PHSjzdcopk4Iwc8O5jxlpk9rE800c2OrJJw7mCCd7mo+
a/VqvjYzmzNQoeqKL+3iZGjtvcYmkeryQaDEGhyMmwtq+bONDFxH7zTwJ8aPujUXkly1hOO71OVT
XwJVJnZNrnh6y8bW4/tIYN81+Oq9i7sM5oELIbuVJ46l28FuhQbxiao5LsGJIAvtSm/EL683TiSf
4JGkSyv1YqsqbMZB9IZL4GNQ1SeEkTwXFue6UqKVEdS4igeojjV4aM+KlkHamjcEuF9HdXRN8eCQ
BONeT6IrxbbBLuOMFLjrAuM6y01YmjhwFlSTr7WMKEYnS3PBJlvGD46YA7wkHFh32OaR2Ay45Z1c
PXXoFRdC54yFFYCwPqem/NBs9GimILR2XCx1CnLz0oV3cehXngzu2QwXeLfh8cTTW5Sqj2WI8Slv
r1SvvzMDY9W0A+yWeuXGjrJuEsteJ3p5lYL+lHnme5U1b2EpZODIwcna/VbUEmEAA7mJ/DGjC+pl
u8jsGF8EfUEmZRcTJZ53LTmbsMfIW4duj9UhlrC0jatKe7JReAZQtFrI0qwJVq35eZZsFVccvQo8
6Wjsnal8nDf7Eh90MZQ7qf5CwPcqCFjj9vcUmdO9CLq1opgSnS6nk4kpEQQeNnDJYUrXlrEOFH7y
Pkxb37vQZQwgkDXmoE6fz3ntmxtSWYPNGTbpuiLV02G61C33Ddwc0SD2k2rv2Y3nx5dKa9/AdsAQ
4qdNuJvf4jzQ9NQgByC2Vnlcr8Oy+dXFcBGgc87bDnFvN1osfKsrr6c4XGZKvunTYD2AhVSnAe54
jOmh9lVh4IZF9UfLSJ8hH1RT9Sxi/ib6ncNR2hvw3arOupKsU4Fb+25NqDl7xvxE578+f5qlZQ+E
++wdq7SW5SwgbMk7V3aG9kTxeVl4H1gCAY6ieW683bzj1GrmE6yOXwPdEe+sZTksvQ9Zdv7o2aQV
cPS0C/BjPRJpAbhE68ajUPMVdl+5CSaVhF16vGh373p4uo33KmX4MLJrVPXMak1AjCnJPY+e356Z
Oxs/CznKW8S316Ea3KbseGByQlBKRganR7wPGIzdCPqa4TzYkYntNUHsHkuLN5BO29wNrtkPdYBd
8/OsGxAA7ngtpwhIeBjsaY6DGne7Q6ya7Irt7aibiyaY/FKvfDPWCcKbUxvslczNp7Tqt3oCBsK1
z2mGFbgDJF1G+/mfTs2dmYWrkQaYq3DrxM0mM6a1YcaYN6YPHdqDxtOcR/XILI2IlJsi83beSDFz
XJNnhc/nJgmt3bytJEwdjR/SOdVmNIr3LOrWbT3yxDiMuRnWLG8T9M5tVVl+0cNvZsSNbMZufF8p
jGWYDerY+DBjdr02nEWePvUauwtgz/n3F4EGtSx6NJLkVi8mBmt9wv/K+sEQCrNTK2x4MnKj5dZv
5mNoS5IixlvRcOShPAH6lU/CeN88BsCLuQKsXaZ8kD3RP7whOIFkGm2rMqjn7aVLblV33FF+vUL0
4teBveNf8S3FeIqV7DYboFHBJJmXhzZo3szWefNUkIyhO3NJ8VMbcCDZkkgYYMfaxW1/VQyOH7nI
3pojo1Rzo2sJCymzy/0E0znszHeZ6kstqLed2ywTq1l59vQSKEIslEDFlRhLP5nGfajX3J55JUlr
r5UMS3o77JwsorId7oxIYtekIKA9YVi8mkZ1E5f1OZtA1Jh6rq67tBH7Ji05z3MZrRVxXSKzCK2Z
YSCX80NqvB6IiKXjaGLijB4TMxJnbHUAlYbfSQAdRoXgILzmThNKu6THHiD8AxYjG6oCMnaXwzDe
zgsare+nwQoizImc2uMRwKJbbDT6CdCoijW709Z0E79ItQcZS3ud5s5+vhIMPHIek5el1yF5O53S
U4aqdyOUjLyotswWvyoCiNT8kYThBY2JE4Yj15VVPnbm+Bp7yk467buova0H8pFKIRdzbfazlpz+
Wk7yZSL2bhW9imF4rUqbbFgBT3YKbxJW5agu1nqWs1aZHx663fk9M/HHQr6rVrrvnfghpEWY8ppZ
Tokp4VBVJrscP1EI58Xm2Dr1AzlbAokbhQ/rRklgeyK2zFVgbElLyTndWLWy87TJV7VqZ0KtHqP6
iFiPK+x7oWVcOr2lPsCEn8pz7sb7LgAVP+bvXoJvwDgiMvaLsT6O+IgLMt66dnz38J2zM7JZ1yFT
M9zO7zDF7GPYj1o8p4BD87Pe5gmt1Ri1dUNuPacjyB4NIlOXBwJgjFfCfEaR2O4mNDXuJHfDn5of
xnSO9lFPuZHT4cKoaliCLjFj4Y3Vil0h3Y9IjA8WJ3dRmWgBupVGvUThGNwrs2fG2kiz2rk9M8uh
OipGBbFSim2e247X7dVB289bFQ+gLMbbaIr9eQXENLbXYDypuBytrnthcSzTaRNEyboN8uvelitp
QPcQ4jkYxQKT+cP8Q9WoPc0/Sqb9dY98JSt6vsKTy4U5pGfSUrSlb+RHxnADlXWJ4qUlsgbjclG6
L+ZQjFgtqQGzuimTAm+HC0uLc7PhRplgDDLLM0ZjOCCtezOFJKMi2Ddy9IQOUjLN72yxS41hNSrD
0pYwsFUy5ymNVXqOsENdJNFzGKYbA3CHDO195BC1US5bhWjtZriaR09jNmf65CRURO5vi7BU/DHB
Puq4jpnh/VTLR9omd9jornMzeRqN9JUwoTcztHApjuXvqUCUm0T2gmLOb61JX2Qac75kymilvjZI
k6PmyjqaNAAYC/uug6HhtNlBK+vbRkmOYH82KZgWWyHXrqrNY2fGr22rc1Zvb+fdc96gGCfPduZd
W27/boB+SD1F+DEq+yWV3TNz5Nqc+rcxc3ZyGB7rxNi00/ASj+l27I3rir/Uh+6hLAdvOcbCWjBW
r7C13lLH2gpcn9HQHiFOv+ZTCt0ZjvVY7rPGgcU9fmgCT1oiqTTiXSJ7SO7ycThzJkgXmcMNs5so
ChaniexX0ypPoSF5FgY+cB7qkvLRrtaG/WACe2SKdrZyDQpjI8vo1i4KOJ7xAHTEqZnV/FWzY6My
VQ4iRskR12090AhNvEu7chNX3bZSANPY0DplVMVLLydfiPAU2I7nkv9FcyquD0V1M3RRfU45PlRT
yhlH4xRZV3jv+qnc8C9hfnLqvZ04j401rvK+edWV4hx12TMGXJ+59xFPxovejET+yEPrxedk0I6T
rd7874ikvBUFR214hxsnrXdTS/T44LnsUUpx4M61sdJxR8TOqunLzBdl9gBR8GQRzYhb9c4L25fM
CrZe7t2WaXBMmuRXy4h1iRPiyrcRIvEWaRk+NqZyRTzjLkdU7AsLtzQJuhzzMVCnZX3tmuKVsr0P
p2SbRgBy1fFkVCkCckpRtRsBAgz1jxZs4kKR+ls7Nk8M5GckC2iaBH+ti/t/0K3OzEPsDUFQv1uV
E1DdcW7nw2OKZh4j693UU0CbTHGTTsl1hL1rIWtz6wbBZl6jY636jSrpPmPBLTnDlgqnnUwF9R56
T02kr6EhMEGb23IC35g0SGzGo12kW6MqOSnkBgV6YiWs7FopPIvjO6zBcdjXk4n9cMbbjQpALyLH
F6QRvgkDlAb7Y0FZ3k7ZK2DaVSLbVDL4nZolIJrwzorNZ2g+Vxo7BRY1mHiolaQD1sVwxarXSBnB
RqpJfHA6m4jobdJlAntDXNVCDgYODG5srUI1JNcIvKpmy+aNinmP/SW4Tzz6zG2j70hF2ptltU+i
6i608jkuQ71Xw+B+TMqHjqIV/Fgydv4fSeexJScOheEn4hwQeVs5d4XOG04HmxxEhqefT56Vx2O7
ixLS1Q1/0FLn6IIJiV1v4+MUL8AJO1xSnQNNV/11Sd+pk8O5nvyHkOgXdFqEKVO8DaSAZ2/0mzCM
EH5QgmHTjJCnibhwnD/KqDtWcoJfSuGGQQZcWlTb0m3T8EW1Zq1OWlNaa8rmXQxLYBHPzVmxqtSL
aVRTYKwfcGJMdKEYXnoud3WH4zNOklNNWmw3L4MTHK08jzb+nNFuakF2G+hEi8TdzaO/nZVcXCWL
Qy01Z9G5k7GwJd4A5NuovtUV4jNizymj51iknyr/0Yz2uTTLA8oc/QJdQ+QWBu+P04QWdeu8yRCC
WXSNFa41Ra125TSt/SIq0A0DtYd+yZvk1hK5tu0y+xohkbOgGt8mVLSB4S5dbOoHQB0Qbu92kb0M
Xfk0Ap7znG4d9lCuda681rs6nni3UvcjMo1L6debKi2PdMDP40Q5YyKxWBnWKna6F7+qrqXVUgkw
L6r1oaJMQe5m6AykaeSmjJOHrkSVZ5t+TDzuofRjfNrzApLYIzR4Z62Rjz6xzm1XnKk7SFkaC1ZA
E59lkp+7ydw3jZkvIXscUZukTYfICEgDKPIVo/OKW0spWJEq+weI+OQVa0wIzIVGgOwxIwVE9VG0
xraUrb1q+mphdfgEOtE20agd5maSq8LL6HCX+CClw67XYUNFFdpqxWx/B0yGF3OFcFdi0UuNyeDV
S5J+tfaITTTkT0mIcmHN7RpkO+mayVKLEV0q0/6jt3pkVkTxJ7GMTwdu9owcWkQT1NPpocTtTTR0
rvJ61aOrnqNlNYpWIrTC8lV4X+hik3fe+xgWn0mV7DhAJ1jQT33TfHZtvq3z7FEk7SuhECSEDnxd
d5H81HhbUeXdalUnjNlT1ItDrU87I69+1Y5kNoeGYfhBgU37wPkCR3HutfAZrNYRhZCPsNdftbpZ
NzK5VFP3AvB0WHCiT62jn+YquRnzfNFD6oLEmg+Wl18crUVmTGZUgk393BDP4lw7d3VxdRtSpRKl
wJk6YEjKU9ONw8pwMHJB9mVZiXLfTubfSWg7TdZIEMOvN4o/nqjXZkiVljS05WgFo2Zvj9HGS+Vf
TaIdWxf0/os03/VavZJZuo3TfFXiSiLB7mMKuNOFvJeo55T4ne08y0bPORuYKVnrsRAPrvgjIgFY
6VXzt3CMXfDvjSXdNwko3eeOySMIwIXXkfFI3H3xbaIjgnFGFr5k0v0zihRLMH8fWsN+KAZuh7z4
TZscIa8RErvgr7cj5hqw2l27/KMSx9alTssG41i5YNwNj4Fzb0pkcL3sx0/R2PD6fe8aN5h2K7Y5
coNJc2hi2NUTdqJV09KQCjCGq//GPlqV83DG0PRoT8NVQ+DZ0bRT3mbniQebyaiZ1W/UvjRodODC
sTM6brgwxyAm1jgCeYi9lO7cVXHUuR32AtUve/AK/vcsx+xv1evHREodnhjOx81MqHNq1X4u3pIp
OqqlEFV6yGXO1WJDkjCmtT6TzKPeMlURI6kCMeYuWWmAGbCu/07rEolOp360LqO/KjmMKPWNubai
KXpN+X2oe8fCQDbatza625/1GEkflHe8JD+KTA0zipe5j3YGdHtVK9do/4ayfO2a9ifvo2dMr7Es
qF/wxTsm1XyNoIUskbn/GsIKERZTP+qa/7fCOHyoEOomDoyrKQyebA18CkIJj6ong6qrv7lMSD2H
7xaizKJ16Z9xzSPSgmkL3XQxxQgh2KZq9TmPKLb/1r7zE7X5V5XjU2dU2kZaYbf2Gt/G3aU45rP1
7Gk65pptuPFcZvldgu5tG/DNmt/Ur95b9EzzOLnBPawX4Am37jg89Bjts8R4CTznG3crvKaY0y5L
Id5dUPD/Os6pnt7VOZ2ZNyz7xEaup3q26KL3xowYlSZ/x0CNs7r4Rz0ITsfHUMyqx58su1hrlir5
ovL8jUMBZsF4OAOVdImH6yT6pT20tGEn+2o5r5EEcsHf/s0D1B3y6tEy8KrK5hGkyPpSkrZyuHUW
DfWeHkmp1QcYHYcp6g8glW+ckc8qKKuTunStGOvsyK02ZCwrozJKwPxpjuF1+Tv0aOGOFqLt3tHD
YBHdvGwZlhWK61w1Sffj65T9WaAYUgFabdztq6gNDyEhWWXNka2jduvgmikTmw3SoZpSdMF3qmUI
fE9/skb7abC0XOgFCc80xzuvrg85TBHbju9FU956rhqN26S0jee4zZ8TL0CzwqTZ1/wxUBpbJEn4
NgemvRZ18jqAA8DP/OZUxnOjz/NXWvRnw6sZfDe/6rlTSU6osK910p7sGOW0pDy0if0U4XqlWuAk
MnTv7Z7M0UUiRljbouqntRWqRL/Pr44jP02/Rq1S7Ewv3xZ6v890PDXAT6GFEdb7xBuuKbK06mn1
0jlq1rhEUA6xa3FQIbfuq7PeDn9jO6+RzMiy17bg5/rBG+k4T4/hAZ1UrzJ/vUJngJgzyE9xUEDC
Yxn6zOUTnVFn3FwM0uUhicx93iCChyISdpuooOhLGqXGws/0ewmVKjb6Y5liOtgW27xHeaadNCwY
+k8hhy3yhp+pyO6uN9MfMGike+3C5MLVSIV0wvJChUnLsVcI0HgrMTIDc1znNM3VCeUtuhUxgotO
u6QD2jD78X6l7V9noo2rpY+BzkOczsuYOr/BHJtrhAasScRWgmvlV1jNNCLd5IFWzDXNGPXMsKGj
wNyoSFKbHDfL/81CB733kCQtltaHh8/2YiC0kYusZxEw7KyxHOD1Y0yETaQCBK1wQ3/36FGbdFSW
yFigBORFP3jPEmRCZ6sN4tTNHEH2VYHUjJZ7T2lUQaPGoatLkoUX5skKZ+0niQqTCzambQEuGAOl
U9p8URjs4poGbqx/ZEOpMlkyGlA/NFEUDWMgZDomc4jmV3TvhLd1VgD36HY5j2eylqoe6bK7Wme1
J1X7VWeiRZOIniUNhHwbO7S6QUuN8lk1zVQIpwXvMXfI3HCXIpJIksRO6F5c/8NAtiszpm3UNNsM
5IPwvpjG9WN0I0/DxfReDnB1GYDOg7kq0QTH5PKCzNMHmhO0PAHi1NphLp/auD4WiQ3DtNsyDlPS
5lENKqNuz6q7ohpvmdgh77c0+3JncAEweomDeJflAETSQKITju+RknKDKJrhFa4BWvArPOOqO9IP
B/WtQqt7DceG5iHWd8FwCKpLLrXjOJnoqDIXzwp2Qddjj8cs0Tmz1YP84Qnk8VCAZ060ESbqP4Zq
p+BuTUxsNx53bdBSJTuVgg2wHCtrFKvcuHe1u7fopSTRO1plSzsT6meqxCFFBNhiLpdbYlcbKBDN
/cmI6S+kd79InxlN3sOyLxeja6Hdr9zzAjVkwOkDKbBugLPP8NIxuyUAkLl1GcwybK9cBhfgQ3iW
Qa9XGQNU6hxEuNoC4w5M0LqCO1O7OUm0n82ZDJM6IQl2dYiec8JMbdmCCcoh33lXM7Y+kWlc6STX
BUrobB/Vq+Ladl0gZF8yP6TBrqWEQsWpJFr7w7rS0mVBdwPBjVVV7fkTCyOAIZL3In5RiAGt85e5
u3EjY4U8XehQj/O7Id82bBQIfYSwu1ooN0bJqppwR43tbe4Vu4ktwcoJO9/xL3Q2nHounrSw/yjg
Ch+lNpZLcT7l7mPI2gtQvGVCt6Brhq2nZ0q/M9kXZrpye4kSPaYHbP12yG5uZcLnww5E/ykEZyQ9
c45QoFlZNCNahjFNMaxq+R0KFN//X4Wy+evPmz7y8FzFhRQqOv9kYjagevAtfX7TwXYGbwfnzI4l
XWepnLa9FtX46+rZmj9i9P7CL5H1JDQjBYCQU7pgHoT5MSCHA19NjZxT3HfZlQkbl1PAp3f0CQMC
uiie1PHn/0CF+f9fap+MDlK2k/Jp5BgIsEiPAta25I51ZL0hxG9a1Y2iwFALAIxUvVJUU5eZWhc7
2cgB3CA9oXDGR1d7Vnd7WQAILvAEBDlSJLgM0nrmY9Wd2Gb3HpAKz1L6KPtbqAQ4a8IGy6hayOws
Bpacf3CtsaIFzQ81rVH4Brf5U+W4VdFR4Qyr+K5+6zTTMc/3sM72pvmXTTjVEYKdz2aD3BjQM1zD
t5TFdM3eovlbpbVZ49zoe/M8Hl8wHN/5dFZVraQq9WI0Q9TmZDWt+KfQvrQILetErCL+wCeVaAfE
75lAqfHQTIwJQIEKeO+z0W3Y4by8VEOaNjcuThVgG3Yvqr2chlsY/0hfX3tO9bdvjnH7Bjp07Zru
2QV4ydfnjEhgk+r//lvi8V5zKJl97TnCXCzXAdxvQbxggaSLRwzgtkoLX8u+W+dERctlcVjk4o2/
wH+UKp5iLgNmWHW4k5kmOwBevDj4Q4NvO2mfjHz5DT9fBU5zwv+Je4Jv7nj2GvoGHrw7HtRlsxbM
1mz3xXL1lT/ER05UM4X/+us1v/6/aTnZ6vmM0dl6XOtEMCdJj+j1fKOYHncvhRq5W09W967580Ki
iqB+/ReUqa+t/kNljbYznjvesVc8eDTedO/94WpQY2fd2NbC2EyNXBhRxID9ixnIqtYGLhtrF41o
YLIuYEoQoMOJcnrNugbAKDMKWvLFvwfO3fLNr8KdCsM9HVy7qVXssV5VXz9Fx1xzmOGwHmCq/X0c
T1t+gy/4gdU07VtBE1jEHQDMCcGpVw1ciBH9f4QbYpAan9lEUxSoNqm7kYWSplXHmeXqHRxr3bva
HjgttVe6nRtk6RaO/8GZMOJb2r2oPaj+kQpUnEp19+qBcrGmjTZgz0zgYPEUyEsFoqEBCUrYlMmv
+gcqHKgtrmE50R9ZOxXT1fckCtS+ulOZf+KyE2Im8mMmZ85K2L9wzREw/n9/PKtDFm6Y8crnqE7z
sBB8I/QQ/zVAKhL1yVjZkKDLgBfKemfVW+l1W/W3PM4Qs2deBfhVflI4WM99wOnt2JbIIDcApHg8
WQZrs6cJGF0ghS7VUJu1TvhZvXNI6XdogD25pv8PXYEpt6qC0xIffOC80BV7mzyJLnoon+0sPDgj
wIzszgdqPiBwXgIypuBKwUHs7K5F4LFbi6JDQXeOr+0MIkanvCKksEBEPU4FZwBNsGc/P9p4Nee0
5pSbvDSsw4RCexQj4+VB7H8V2jlR+4kLOWOKlbIFOLVsj4Q41ep0HNjMjWOeOU5jKD9VvT8w5WNt
2wlxDBUB1Umzbyk4o6T7MkjFLW2bRN+Ez27UNimCKrKCdl4wMQYiHgHAE6i4MP/XXvk+CfVbOuqH
pC9AZl/itFmruahaXXT3VaIDxhEd+BWrEXDn5yPeYsI8NyPFe/Whor7asciJEUXvQ5BfGrgMPklp
03r7PPxCsSQkyjWUZeok8eTT7IPcYaei4CH7eVuxnLb2WpIjkByM+bi16y8blfy5+vP/avz/LZET
xpwQd67oXX0cdq9tcubsA3M4aVG2amx/q2KOSvNU0ZU6qcqO+BHUiZRJtUp5+zuxyw0utC0jtGTs
9pfV/ndAA/y25heCg/oZAvoFPvZIdt4BTjTyw7ZvHf4KhbX89xE55SJpU8x2npN+FZW9yoAKwk8Y
+it1ZlPnNxHOqSI+Efw4n75q1k2v1Xgn11N1xYzcYdQi96I2aukdBNaakeY92tlf8yo90BrqqKnN
xf5MuRrV6F8dYDanrmOrTO6lOS9adalYWfzqSNfOHVAOnMkB62OZoTS7e/c8Fzf11J3AxJnVKzn7
6kOL8S5asQ4sn0SQsGH184cXsjTR0QzFlkCdEQqs0PzDHjO6lKkw5ihECWN2QHEH74Z4T7pybQMY
VT/TNIuH2ch3eLdXk/dX5QddF8ccOIpR+seMBkehhSdNYoKXRAAxRzxG4z73uNi1V6fFUE9ZkCNw
YDtP9eC8sFHzkas5ftUZ1iLsuJnoIrIn1T0JrYXXNGOpo/InAOGq+KdyZIepTEPqF5UUqchCGqKe
mi/hRPYe7VokXTpl/QJ5AYpy1C2y0nhjNHUfxHmcIaeQtzUy2JjFE+89oGHU5MYPW6MBK6QrWctW
b3cJN7o1B8ycKbbzDqXl879n0ck4jmEfftBtoIWevsEK2qiuWeWiTi9B/eubSbyZPcISdIrh/fw7
QZxhiRhoYYJktHaNmx9U6GswLf0/8nA2ONODx5J/SfLjKLS2+TABJUUqw31129ldVqyFOr6B7f/t
3fhJMF+lNgGlWSGtleEvJRPaIVW6NUmDIzHcVA7s0qoOTXunt2p3trZ1kSkgWJls1WXisZlIK41O
ntTPaqdPu3tXIUAP7W3Sf5YT1mXl0lYqfVr4xsOKloqeNJp/pTIPdXVk3ZfPFLIqdgTObzGc9bq4
AGt7LeifUNasfRnsOwVnMKLbpJtfrBH7jyfizpIKMEh2iLQtGCfAfuoKDy3sU6pnAEMq6+ZTCYK8
4cS/Y1PgApkxySn/tb+7nQqZ/TDe5vIweu9VFz1xz8flmw0nSf1wfmJGwz+WAvGzne6W28AOzzwC
ZGvksKH+kP6M5NV2qB+RKllXI2Llec+IyHLpG6uPp8t7Rp1qoQr7qfROqQCxCVmULJ8IY4y4ORGi
+fH87l8IYXP8C4i8Vn9eStgsMZKAKnS03a8z6tA9vzsPL+fB0AlizSIIiebTKcpQ8dM1+hZCZbhm
3P6oFUlUWj6RnwRMPlEjA8K9YVxHlzRkpteu1B6DK/BgiK4WTMsYsZPQedeMqipx5BebVr07ZjPT
V+CwS1vy0P+XQYXbsSl3UVi8K7kp1l0hYYipROocwSn1Rdj+IPFJrkPrSVVfqdtuE/0noMmQqEib
cPNrggyRKUWVbdL2FkQ/XJeqTmFv61SjhDmKAdIi9KrZ6CHrQVbdYWuP5ibflddejJ+M9a5DXu34
vgkYZ7xCyleSoSL95o0FFY25On+P+QYNkQofbUu8tMjnVsATPa6roLJ3JQQNvmzCX1LPxR4DQPjb
VNMLWsNnG1FfA7Tx2LHB/Yv6qmjGrDDErR1/DXywGOv16BOcCDAzLfpOT/HD5HKrvyQXJ70EvOYm
ddfRLPlREZnF/ZfMYQYl6WX/e1BrMeHh7XPD8zbVZzaYI446mT31q0qW8kTn2vVWKr/GzWGtwhrz
jogRsU6NBFI2hvKkEo9/669fCh2ScPGwulvn0P0Rzr4S/R/A4iFdXblOZ9TyfOVj7QXd1RPJt56D
48/yw0yDxZ4ArLbwYiKqvEoaH0aWHnwEk2FoLE17Bl6lo68eihAsp8IKACaQMW02HLJAxbT2JWnR
VoWMHu4aBw8WoXcP/Iov/Qh32iw0akH7mlhwJRC5fuFA76wIaNWEyWXJKTYyqFg2gT0CgGjn+ndR
yJe6YACvlx5zGZuOEIkMTLSGuFAByomtaA2weAei8IYI/grNsJPZcu4iN8l3cTGNqznOq/2EtdWc
Rn+QiUDKPWisY6Mz5EaTA1aL7n9HQ36d4xHEYAuVx428W1wxj8uAfgPvVH5SAZ3TKNA/tUCJa9Pv
xiIb/WH4KX8Kr1Q4Nt9dx6XdXwUNwiXIn2k3x80fJwGaW/LFHlVGe92mjZNVPo6JI0NBz3EDLE+C
6egxcVqm/UzjCNDCorYE6U3e48k02rtuDm5z7P3W1vAk4UCAjMk/7GbGyAIAd48GYFAgROzO5t9C
Bh5C9CHKPuXEyB/6lz2SDesOot0jczwRwByhxX0AcIezNvGuQ/nfjwM4VV3waU85YGGrG5dJBirV
qXV7bU3zZxkYlNYZevwyBN+vw5DRpgKep4vBLUYy02kQ0yN2x1ddjhQ0SXSIbJxjaK3DrivrjzKg
Sz+a9kF4NPmqUF77SXbHPAgrmDBM9nax1rrXNCoOXhwm2xHwPqi4GRaF4cREwASilD56VATw/WnY
x4tJQDTVteAt96A7hVX418kIXuaAIZ8ahUmLaV6qTAYsHyMZTMTjWItX1ZxevEF/bfneduVfhdWD
s5Cl9zQ14a2gM3LRrOKZFvK+m+r9AHZzY3fDAXPQi8VIZOXZ1t6Q40WHs3ahnSrWLV9liWzUxmqJ
JbQV3BV9wqtsHZXND+EDhuB8mCdjOtU2LT2j9KIVHH7s3zmasDqhDjQxTnljaVKItuDRp9BZ+5E7
nPCYQdYShuSKoUdIk0XKo974TMmaATVx1zA2edj7OAHILy2ufphBcHiF+xJb2OUEKYHb9MtfY+bu
XxgTtspG0Ad/JrggiCu6absw0GX8SnGpe+dRkbY3e9LSoc6bbV8X4XHKGSBBhbSiDar++VZEHpNd
1zEvfpno+5j3sQ8c19xwUC3V5U52YzbED60ligDFZORmrGQAOq9zTpmfO+dRm8196zcYD1uHwPV3
Ol3dMs8uE36VC2BAB12AXWRMszG7rl3SX8KIBCgboEEHZUU94bKxx6Rh09EEZnSS3oQNptazapu2
LIZx5tStAKNAonJ7zrFN2EgK/5SazKGRaDy3qU7qBjxjPQZD8iyA026kkT/j7QkEuSh2ng53LAs/
S9m4izhNH3nK/Rxg+cldMZnbhlNX2/lHXzXKiiEFntlgOhVQ+KN4tcm96dr1Lp0ewNeRBM4726TI
doe6WXJFKcheJPQ00xI/34TSH/8APEmcvzHkSouhgEVWPo3uY3Y0lODk2ekhAYYARIBk2jQCy+5C
CyVhOC8LE7phDYUQzBdYPppHK2bzdxk7r0nYXu24X9kN4UoMJ1qppBr0KhucbfJknVa48ZQexzTV
z85kgK+exnM+jqALAu5VBqcYYgq6hAZpTIDNI2kjkLB6iF9LSwfMmow3RboNBTOzwd6xWO/IdoAB
InrqI7qZri+/OmgAQgAZKPMnEc8alB4dNHIYXlunuaYpmty+la6xU8xXZuzBZAswrbUU4r7w9/Ws
DNbFkZbrEyyItTdn18Sx/tq9rxhjOlPtIrsKfQhWZZo4AM0SzC5djZx6sFeiFAD1uwt8vE3HHKui
RKSZEkKxtT+Axl/EUEJuzqO3OPEetYwg+9KH2ZH/nlPPlSvUh7fBiNJVNq0N1s8q6vvk5bfSiA9N
4j5Q1NX4Cz7ze1F+a3qe0ZjINwhq9NgnmBS6jHQMI9hwWW1stwJRSZMWOEEP1EoMzi2PjQ/kW1xc
Ql3u9Mj2N60J2gMi1riu/RQNKzP/6/v+TehyG9e9DuPPoSmvOctQqz6QPPvodec788BSOsH8p2HA
UA3NpsnnD1lpT21qvJk1XU0POV8AJUBjO0qq0r1kQ0sLCoSmT2ssa0P4v6KDC5lvTI0TOhnffdpy
JQXgCHLnlOCOgKbHm8AT3jGzt1krGOLhNhj009GVfagKeoYCzkg9IhlQm615mYLxxFj1lYvjW7pZ
uNKnFKKT3f8A0d4EQ8Ru0l6QawdmRhbRRzgyRSXuH1IDbhvPzrMxDifDhI7tBO3diIwvfZZn00rP
QR0ki74qu+VMj6FvvLtbeG+9NjbY/7Gr7azpd+PsZ6sMCLShbIFj9yMZzZmhHBQgJ9Ux8R2tT7Ns
dnbcLkEzGri/ps9pxQy9rTE6akaFHUz8CP+1GdJ48eUERk65OK7MvLn2SBbSvLE6AOzjLsPqfZxi
mgdl4yxyPDLAzQ6w95jRN+BENd+gRx3ehRdcXTG9clk/y9Q9Fi3FrWXPT7aOjYCskxcmWOGSdVZ8
IxYg58iT5hRjTpPFF4hbWVsDfUFU4Nc1dM5MT+5e1B5slSDisg2Zt8UTxGychyh8xA3nL3Dt6bIa
0R90K8qQPtIPXpTddAJMHWUbsLDnMZlP0vN+RpOWZdyPu9DQ9mBimlM9RPu2GtM1RkAvXTu8TqWR
rxMUc4B/DWxM3VrIPjkwg90Ek7YDZBAzKDVX7gSm3B0roCGSFD5dK/neDH7RAvLoabTdm8wLMAsz
fiQzWdgiIoyj5r0rRbchb9/XAMe1vvrohmo9tBQqHdzuup8ZcBnNZnbcXzmQgRo6/CKjje+5rE6x
btK4LLRzaUJJl/rVM5iqtAkYG3dK5qUt5MpO3FeU0BZ9K/dyCJ5QH4ghMpLJ9XySVhj3lFGRhYUY
jJ1qiZ/avISUDcqOKFebd8EHreG48q7dYD0hd7bACPQFavYWMdEJBUBYCfCvIAPnd9ApJ+wLX4kb
Oygja1CdV4v2sWvQODKSQz6KApfbmtKtPARIMyAVwWhCxxsDXlGUNpfC9r8Ld/z2ZQWYnkMKuOwy
p95LjbxcPdALyJxtVbmA/goYKN6LVorl3Mq7lkB402rUN6ByFAbgKs3cxa68Zz2EcRvzoBKvusYy
jppdblsg2PD279FEe0fFc2zFSE1JSNUZxWILF2VSP2fS37x0wo7Ru0fVcKhD44pZy1ZSoIa1/WoU
0T71+nuZDfh3jM8YoWM95p8sv2d7D0O5Cub6HI/1rmVavrIKfKbHeDx6TrJnY/7kdroukuFSu+Kg
4W8iwRahiLOSgyD9IgXeJJMbKf1lJjL5JtK9Q1HE3/Qrlp3L3u31kNE2kYXMvcOqNYo1BRgCIAPE
LwVbDxp1BaJsz/DzR70QAXTRE7FYQHeGWTxmAMaHT89snmyz33DiT77IAkAc3nHWdCYJ7drG2c+r
ccoTNTk8M5nYdAEU4agKY5JUmoGFcTQjhP1DbxslwaWnu60b1Y/bjWfcZw9jgWtrnGofreEekLNH
QgDkwtwHh2aIjsaA/bLw9+oPMTUfafBE24qmBWyzzWyHGxcgfR0mwIQgNpQVr848qE1nJO4V39LN
NEfn3BOfBlSKqZme1WLlTIMXGSdQRg54qWLcm0N+sqwRT3PaGjQe8Bvbg0WP4Fj577g/3Gb6KHjA
raCeLbw0vTouneLZOAjSDFfaB5oCL7TyiUgGaM1op1cV8c5+Hm0cfQHLwtCBXMfkt1cdfVqCWVa/
mFm+6QlhrZNtFNe8IJr2AB3oxdZpt4kah9EgzFlFcqfZYJOCWKazFu2rW1nbWHD7SjxsZkMJrnov
LQ4f2G6nW+Dcu4xWM/XITt0sCBCiWw6GSEcIlUy34zOyNP10pdgLMnWXq19U3GGx84DcgKOpOf7G
rn/oXafZjD2eiNAwxzoiwU0Pmd7cM1BWfl8qYj69BCO/oDUBw47uaT3sSZ+Pk+esdY99Jxvoy4Wx
pcJdqc81MMjFLeA4Up3BhuwPXgsZA9tbszO30pHoaZZwsPx4J7ro0coQ13TBXNUM8JRWfPqsq9cW
R31RYL0LqnKDIhvtJ50BAoIKfaCtGgV6jXLqTa9Fzg5Cy1iEG4M3MvFmlBWtKLJnZTEIU/1FRRDJ
AetMhrmsMmrWJ7eZ4Q2nqxEfLZvG3ZzFj4kOpUkB5Tjmpz2zavpQXHoI3oHeb2uKRANfzzGu100F
4IaWrDsNa4vqPCsAB7BN1GkZerIt0W39OuDs6gxJmOEKnFXRleOmDYdTU3kwpQrSa5cWieADG7Cy
KanqQgb2rXKm/dS2r+he2BbUXhXnWhPLTUKoegi3VrPQbI8mzmkuo9e4RSgnyV480l8PQCAyV8sR
2eS4qT+k5MrxpgBsh21CL0FLgmY1zSkTXiWU4REJBd5armUDynI4QntVzcBqmLgGeP82ciCQS/vf
sTY8MCvpxYq7Wl2EL4yD1mpZfBS7s2h+oq444CznHNAVBBXDTcFRfjWpwzFJeqlUg34Cy0p1EnW4
FoIpimmy6y7D307Ln6hg37KZ9SEsDyVfxLb/aNg/6F19zOxAJ4Yl25gbk+nDrQ41TFTVMgCGTmRN
MwbEuAZtOsK0MaLs7AqsuXJn0yEYMcM/4O3oa7g/SxUSlPMbHgnLpK/PUrl3xDECFrwmCBaoQSFO
gaSDDf/H4RXZxilkBzbCPErboYDngU0L6Wy7QUFgGk4tK6k3ZFXzCy7Ytx5+5JCVJ5v5k5jfGqrB
AOkVL/ks8AcOwbC1v5xu6ArCq9fw4HCwZTwMD3SLrNaBEXVvqlIH8AHd8HYk2XbsTRNhnG52n6MX
HxP4tkpCwptvDgiU1voTOBOu2dm3iasLrr/OYbTatzabD+D6EKKqnBcVJsuxhXiCU70YTwL1Xqpm
pDpAcUpMS0mB9Fiu1DUyVh9lZ7yjA71wBryNXWCadefiSQG3OXroozjYVEce0QTQyRVJ4HWnGoHt
xgrrQ2sH2w7AtFXHj8HJrymobycHaAPwgQDL9y4zdCQc8zpWcDdx+Xb4YYPz5hMdK9w4ChJY9ery
YDwj0dWXuL4106FOgkWDn5vbVwfVRmyotNSvVD0PV8S7OBNXTM2YN1zM9rcsxSqufLzu4nUENHtO
0qci5sHNcm+ID5VGwGZXeSsM7upljPWTctEloWas8BVDLDGdcz89teBIeWcNy+IO/Vq9mjIZGAB3
+DHW7yqAQsnHMfhThU/1x0rntkE2a+CCUhd52t2wpnw3p/pv2L4xGiBzxteMOa/inJLg0dFmnCQE
wlGDdewMPHft8dFm8dccwUxtvIcZJY84R5eMlU49gL60WyUsZRghAHn6NV8CF8YDpLTzCDg0LGmn
EzfqHiQuBx706XZMErAyGjIk6XbW5huxhZE2Fs7s9LcoOBJXLupuG/V8DxtqI235UtXmh+lBrEA4
R5fTGj2KVd6AIAvD1TSgP+IZa0sDuHNux+xodeYuGKudxYQ5BAIWdPmtr5vrzAFOJhxIm+w4cZnX
VFdhXD58l9/n7oqx2GZMLNTfXwbji+7ekl98qwWtnq+zCr02+9bwWkQIGqHcFyJ49fF38wZ/XPoB
lEWR+4qNf3Swmw6yecf89jDpPSUOHWaX3HCcooPhBSevzAucNvuFUfsHy+96BpJvcYCaGbKkjqca
8ynhMHxLJdD4st7OLSaM6JlXSNSpY1/E5hnn24N6+5WLctH0lM34tXpk3FCENcCHaRFsyLT2KSmn
yYWgNO3Vy7aMiUbHb8OAVCh0kH3MaH8oWySTKjpCSCL8j6cz22ocW7r1E2kMSVZ7CzbGmD4TyKwb
jQQq1fe9nv5807v+c7OpTWJZWlormhkzZoB9LZtO2Fe2Zo9WumDAp8POeRkcH4ZojUp6exMTL7Qb
kyiTF9YFH4KjjY4LohWqAjFbielzV3B5buUOe+5xVVM9BQH2XhqgHTT1Py3MX8qmZS86fHnUJy/R
yBNDf5gQrtpxoObsgXEbR91qEs0HegO1T1CYIYmkqQt96EOBfDp7OxxCkilU7yrMJ69px0d26Uu7
dU99ZhxlZkMuXhDzbUnyoLE7WpsRQI/HuyrDb703Od3KX18tK4Az597okcOSx0aIjRevKCkEnEqI
xpCrgKIfX3H3/IteHz/yIL9FnNgSWYOHNlE7GJ1/p1F9esXPiXfobQhVjgYia9QUbJqCnfSQMvC3
zGg7tm/1YmaGOi9UljhZxEPIvfi47NPEAEXBj3LjI8a8Df9BfO/fpmPAcVzdtavmmGh45dsa+pcy
DQ1QGLtmS69XZAEDMrBseFKQF0HMJERvqHAU81cB7S7+y1zV66b8GLBuDaG/jjhUlsX6o3ysn1KU
KNcDWuQ098aA8fOV1zhPcLsSBquYSQy7t9nblCsiRB90TBKAwIXZmmGYPDqrDWcHop44RWwPNqDi
t2R2yAA+mbp80AWNsL0ZWaF6Y7o6O8Vx7xNqeQpxeuh9Fah25DIIg/jtEn21EHtqIAjafrYPZB1r
kE2gStrcnT2OjUcPNnU5q/Hgd1STsfPODfAiYD1rfZ4qNAg570Hu3Dou4/LC7xG40XZfxuCrr+tL
LOXgPKfgCw9XcXV3Fx0cwNCLblK9vlh5ti+RILOJxmYi17X7BIO62TH3Gl3Zm3lHfYdBt0ZBZ38f
Lzf65jhAvmN40HLvgNb5un4kMZrC47SiTf6yc4IjQ5duVnc4Mq76XK7WUQG+QlgrnE49xjRDn7Im
kOF8XQ3U28KEHI4dCt8Bl7M1078FChHaoFULtbq91Q4f0X3sebtoUl0vmUDG72IynjadS8MD6kMk
EURoJqo0BwOi/nDkkwk+nsUM8/TYaWxyT+sODPYfhpH9UcDZBXTr1tVd6oA5GJRjmPqZEwRRB993
yD+ZMGlN3AfbMqZRA1GKa0x1hdpfXE0IMdhnWaZyfOFtVyTeJJpMAU4O8huKnrfNhZQ3vA8zc1NJ
pfVWK/+WmudQrOfEf2sWBKJKk16f+XpIQew72riNY9vFLwH9mXGanaw1khQYdqosp1+ONxzd4I9y
lVLeszBx2ca+6SgbU7VRztB4JZO5cYBB1UE28B5qkj6fZtoERRrGGqth4GI9mID9xJiaX4vf3NLi
+aMgI9FdD8QEgU8o3m63LaGEa4ysTHhLZnlA6u/D2D3ZXnffG5Th2x0zv5qzPqY35iGDYSaf8OKf
AqKKIidBZl0YJX2kdhqjNCQjWxAydVAF9QlBPFUc3liVfyNT6t4Hc39tJ/PBJaKWvyDtfaTayjg8
SJwmzeyo8MhiB8sT3k6nMoLpFxIWZ633b0fJVo7Azdf7MbrRxsIMMCaKPsvrDFXmQOmju76kAfoF
RA67sHzSOx+d+rohdK/QGLSclxQVMaWTtbpBafR7TsJuvDaoa2pHIrZz1c/5F1pFTK+PIaKWp75e
jomNzATmk7atlKNS0q8qE2nGVGPZY/qebjnhnHLPP4zlHTa+ZyG2xmKUy3Sqvbcd4WzaMBtqgEYz
fAuU4PwuxPIy1Qga1lZ28iD1yIqw82JeKlVtK37HhV25vIfJ+0wAYLi1y/cRozTEXbKcG5E7jbbX
o/WHsClG3IZSwhXbyXZp+0J0qCJFu9eiFMnl21kHmh4PCjGrCAb16DyHiG/JXejrOfD1+KUAu6Q1
mrLAZfs4ubXXAy8U4LyWUYWAXM74qJAhrt9pUyWwfWxI4OX7jJj2Ba0+Fl1vlbBeiemQ10eMCz6J
X7ChbDApIkqIghM+5f/cnyyxQRN1gQwAD47S93VKl4xnzzfSiMUK2vO/Gk2XW69RET4ppON6ymEn
4soaphKeipuqoSUzEpuzHpOJzXvdtk4LfhUfri1Vb+YRV1PRkpHn5rHhSNnWx4RZxHbLsWp7cjB2
Gw1HWB1UaqAkMTIZiosOZoB8oazmyu+XEvofpyPqUTVpUFGB+Ab6GxJklfmnXAz2Rkl+D2dAJyup
qVlZr2UVvm1U7uXT2NNytgqKFAmDxByc5Le+SXuDt6uJaD6hJreHgMk1lscnL1KMTAzDtlOMwo7i
8Swv2cPp4FkFB9ikJ/qSmHc8k1H5HBfWLHDWG890Hmhq/5h8WtOn8dS3xmlBasLyf5E9+ldsIfKS
FPr/Zh2WfHusJuNnNNMuDb0GMt+VAVCJbiOMrs+YoRdMTTvUFO57m2g8p0GV/YRzmeU9Q/O6Y7l6
G1ZrPHyDOYbXYWu++e54Dlm3hMm+Kc7bRUmQjjH65Wlk2Cree4hgZ3UOd8kljyCnpgo/H3zWPyTs
RmNgB3XaPCwTVN/d587nS8h3LEqfK1F74E03EJWwl9OTaLtMczpWk3nQYSnY8pldfOxieB4s7yJO
Vv6CYurzaNZQT0vjrKhwF79vU/oQ9zEuf7l1O/8u29H4zYvVCVQ440c4BCgBCDnDubCUT0Nt8042
rtypnoioKdMS3gw/6sY764BwRKt2vGQPSm4sA/pU2x4wRrsxPw5YKp8QiW2xS5Nb3alLRDtTC40i
53oCAgcwonWSaqn7DT1RCZBMAuOkKhuWvu0fF956LUpoud5gExCT1Knu0+zo7+p9sLk/2EQ6s2wp
2lCOqEw8KNFwhqPpvnQdRBqqXmZCLw6DzWkVQ3LNNdvzVDfXtE3fLHByOs41yqBULIiFq8p+SuCH
zn7H6JXdPdpBsBWYJG5WzFNqu1s52tJNke3LjquBGjPocNoDbfW75dpkGP1GSFHgXwLXe+1xBHHk
P4HpiJrWXI/TcF/nxXPbp0+K6TzmVI7mDgEk75H5Kvs5bH4vdvfarQbQavpE1vM74TwEvXX2WuPN
g+KmBFir4O+GP1FUH/uMyK9d80cDctWu+QoH/2No6JH35vYPWDOzrK2c+rzXuYekYX55hYpM1+HS
Ha+H5Dg+uXlxhvB4Zc0zmOTuvpr7ezbvXYUiquWYLxnoODME7v08vcMZbhFKoiMwtfaASpEhiLc2
rI0kj/I0B/CtyNKPfGxJ/ox7ZLJQjDNu6XK+0/Rkpe8KfFcSVUX6nJmULDdOTCCkNFUD3N7318ck
DZ4rx/01ruHPuqOTneoWInHvOcRm5e39up3GOvzqC3yasyJxGmX2lTe5qK4GtIVHlUmnDdhjFVQv
kbl97Ygd7Srdm6SJcok0RJysyb1TPJCBqfVgcQYbxiUkpYntCZ0YrrSQCwJfbS2MCzrfMHHUdQ7k
OncGmjK64SFZ/1qF/ZMn+F2sJpTQrvgxWOEdKgbOJdjUEiCowJZ9scL0yJwCAJPWJb5Zb/yVo8Gh
qShiKoAZKVgHJRIyS09JCO9CtxhSSnwvzgXuGHw33oKiCLjPyFDtZ0w+pOan0K6OuJUSOtgIXrHs
AhjhSDzSbCDGbfLLVmjATK1qUrHgp7G++P/5qd4Kf9TUEzjS8PWUHSKfo84AZNGJAGryZL5T/kgx
FPch2E9eGfGDI7Q3bpCynrIjK0ERHa6iktfGuiMc4CqwegAtSG7hGuoi3IRvUMQzKUKOLzNdNACY
BHMNyF3+2gNR8BVV9m2gjmhUFYBwv+eiMvwKrrhi7dFIwknPSUEw0ITAl4YT3Rw2zfDj/VjLGdGv
S1myAleXy+QZwra6B9ASSHEJpzGOdEw82BsS5XAZI9ZT/LyJsnVCDyE1FXeAOWq884gqNsBs/Acq
1DUZ+YzNjhDoaOII4bT+emgZbFcHKJdACjnOUD/5uzp9q5l8hzHM5nu9LUGwuPhw+6UYBv8S9d0H
68719UB61WQkTfYNw1urDCGw0M7ATdbLfC2CAwueRudhy3Hvy0+5Db0K/TGf1stji5gx9U3EF6RD
RYLaWPAcvovwEZlMiELrnhx+r4XnD1Ky5pni86h2EUJSy/rJCmG3hUkwoo+d0/Htimu4Pr5a/wur
fgIbVMpfjn+4Cr+0IF/7451gKXYCb0nJijJQZgWKOg9fobjGb9KbD7Mb8iLLCmUHTUUF2Qn+DGmU
KxecySIMVwBiw+Lhn9r07VIKKXlStkMnUD2/yXeAtpCJrby7g6ToEWnw2wkdXXocVkoYgFLOLv7H
9h5S0i0S6JMVjWcai34TNxXETfPqEgGwICRJjnkmahBZQw5TYEOtc0IW5yCIjaLI3oEUMlTuoxZz
DDZ6USKtb4/shuXah9ktfxq+SQGRmkh+45HpZl17lMFhzWjjgZqIcEX9plJyGpGfOsBzDds9PSx2
8ASz8kXWRXFjxm5PMQuMifmRoUHCciqAlpek44C978bM7qxP3YIoOyJfliATntxh+rthUIisXi5B
JpqP89nztlOfR9dKI4pieYgZhnaF/MYHy0qb2l0xvtFvuFdVe/TCX8UUnsrAordKcDZbiTqfVaIv
AnkVZ93vnrm5PCjUkcg+IQ/if0tveqBzokt8tQXxUe6TmxZAQ7cQfyk+iV05dw6OBnkR2PAe3Y09
vYOBpsx5pPjLHPyIWpAPCvBpUXz0Gfmti0dnc6sQ5C3Bk/IfVkFBQZNU9xcUDppOtTUvBOQH5twp
q0t3lJniUo0YHkCYO7f3qYMSG4Uk8Js5PaY+nAPXuy6S4Fp3wH6w2XJaY4NmmgzSjzWqPP8GJdfu
4lePrlBzDK7n4MlzHpl4zoUqxwEsK27m6GukaIfa5sHDwMWe/VhT/E0m436BaYtkHUXhcO+lkY7F
5FE98off9QxEjDEr0+YOmZ9f+l6PeroYnsYDQ/D2sKbpg6Z/k9IhL1SQWdgDKlFt4ExwSpU8eI79
Y/ERt+m7BoWPlWEJ+Yb0+lfbzieQtqvGIVLbPmx0JArP2fPODQtzwuFqyRg6C+vqvw4osdJe/QOz
261IRHThw9ahrQuxYjLDY9p8cucMl7TrN2GP/shASB6VoJ13v7ORXDFSrBqSxUTyvGFr+xgoaCEI
pFQRyZprQSxEMtiKlPaghGBIHTbK+3vSbeGl7Bvat28FscuW95A7dEVep3pdONxG1KJHOwDAE/ef
++w1J6tBI0FuAe7EcbJO+kCvygqYPR+UsZhmQA7nhWwHRMrRSdKunm3ldQV9YIPhX0KQIHIe00jm
8iH13+J+vVOytBCueqHxd4riswL3cDfdaoyrb3/R+JSl4Z1Z7j5RDtoTdwDKG/SUpfuR/g4uL9Jg
B4zoLDQ8o7mnMrEClxXkMU2ik3gieZjeNZl3t6MbcwIjRDQeqS/vxvGhBeXtlRIeFWxUiJFhEsTZ
LjSDoae0ZCHI+8tuBKG1/9CZsweI1DEOw90lnYtR69f2niWhbD9maGBv1s/NeWEqL06i2XuZ+7eE
arwMHRVGlKVpHI7BGUP3h5Mx6hPGfZ2nxPBvMUcD5jHiT5ATKRtYPyE4Qx1/ghi711HC/iNPRmaj
dBTcRJZqZ5ACaz9hOZn6imP1R2cvPz9bbxaFkYQlVpqqChR/P2IUBIYEKb2uD1nZ79OIFlyWjH/8
n7nB1OlpVtBeIR9sWIG0eCll/4LjdOb/F+5wR+y4gZ3Of2Fj+Ftt3mq+V9Y3dS2RKLwP4hI2hfyL
kkytMZFHAiid158kjzjGpkOyAG4lp5VYg6avC+IjkAFDwG1xc2Qns3VCYuUoyILvYwwNdrWP/6qC
WfvxySKR568YNN1OCIlnryatAp0ZyWwm9bvOUfpCSj3SnEPlhaKj7pyDnrFLgLhIIq50NvHL/JtY
N3xzBCGggw4alwzvoBkYNaj8U4A2SAVOJ5mQYvRDWUzl8C6w8W4B/G66c2D+AnXETqgK39GbsTCr
lvuO53LfMACnschcUaaIftSM9tZyK2SPN/yKVlW5uPLjbAroGs/OfFLHoogbrYaDUi7/qPMmGJ2/
/+8HLsqib261iqMdMWCATcXas6hgiayYsAwdlqm4o+dx5wLO1gcyT5kHLkLO0lu7w7Z+/28vmNbH
DPSGO1K1UydNXSnuy8WasI1kMU2OElflzOs4e+xxJxquMbLc8bDZOkeM33zfzfpFO382YY12y/uu
Ienmn/ml9rmYXx7A30SvKeAM98I/EBfNgXfb1v2jDh2/4fdh+syr7OvnkJzNJi1HaPu6zi+vlfma
e/Bybp72z7D+tEi9FRqrjEzWS0hJgJaASLImrCKCAqQ1YBAGQhA/WsoE/cb+BqIgqr4UG6nSrC/l
7u9GWQQIAIlw62OJ9Iq4h3LJ5AsF/CrSR+bTZgvmqXWEYXgjbpUYE1yZwAWqFxhoDDuUbcLHCcwW
hIgFQKZuctAWU3jZjvl+tn9yowKMOoq2OkWbpdUYFx/4DF8Tv3PQFBdyVBUscnV+EMYSCnfzZ4R8
Eubdsh4Cwt0NZMVNaXtKX3ZQd2Leke4snaMbBY3UfGflP7zI2LWvmPDzmgGpxeBTMqbgEnpQGkbj
d2xUYXxOpGmJlR65IblOHXnIOGzzJvAfAsZhCHNdAgZ28HEFyHHzqV+VVAaV5mVU5izg9SHp70bv
UqPiUuLksCoZ9GQF7OZ9As9GrxnSAw+msaiMvbuaWQzdDyj4iimBvwnhBJBG+y9+56X2CBVC/8O8
laDr2mqcTDYNO3hhdgIEqmtZ4dL6t5wonhLEYfq2/sWjj0DoGBzuG26YbprrZoyvR8B/Lsy6squ4
TVV9R7ugl/Y7J5DeGMPhfRe5u7eWpxUzwJkC5+LLZMx1ImXJQdymju7prJP34CjOFBq1dvRe5xlN
HtRMCnZZ+EG5PKYINVIR9YllVAXliCJHDGeI/7ofMIhu3p3SGPkDWqEuYXR7wcQcd4LMtl7nBMSC
1hXalZTbY2g2MLL0qNmS/+W/BB/iJ0rGpNNmAnAruz+4VPDLnNFVeGOSc8yubTkwtckOGOBlC6cb
L3kbe95BfsNG9oXgzQWHAmTQ1tVuEgTDK9hGgJ7OOzDz5LagH8sFHS4p7ya0tmLzRSLJB3u/LdRB
qfx23h/5v/aRV48Zico/ob8TeomxQasYOMq7vdQnhZoDCWnrK/AYcZ4C4mXGzQFJIbwIy2ITDPHh
i7uCKnLZF5yPFjC78tPXeEIeg/yFPcMPpaXURg8L7wTDzwS23woSwI/0eORnKqJDNCi9DYU1QqQN
GVJQCc6Z4hCi/SsP0llUm0c9Jeu2Ju9GM6OviLgIlTC5PbdIqH8UpyV516FiI4lXyaDwfQXWxBFK
wMl1Cqjmie2WD1QJAflqBnBkDVl8v1ekYwJssEoqeLZkG3LpOFKmnzAW7IIXmVn5SG7cpByJzac9
pHu+VLNoORP2rESsnsezoCUOlerwnA4D2icNtOiMXcU0jyHllm8UdTaaccGP+YEN0EKxDFS5FFkp
U+YUAsxv1SV36PAZ+iLl6Ka3ChTW/+VdsvdxtXoezLbOJ6GjXMn/j2//V/PW2ZkXotpSyAsBbUfo
qrTaL758kH2dfWeDrJ5Sa8M8VZQwM0Sk/Ppf0HO+R2eTCncQ3WGvVX5WOqZPLSY4LywDYWD8HVaQ
6jYBAbNXmX3zCqy5Ev8RlRWMTxjHH/Iz+gb2kar6Or+IugAythh06QkPe8ROb5P2UYmSvOd/0dEl
9CSyaylREyWway58FPYEx8tThQDTjdW/FLbz9pU7VqyEaZVhKjAsVR9fivwsNvZrIXMWAJ8WDH9H
eAWkgJdVpO0RI+KBAmsXil7l2d6tP/7qmMZA8U47n3ezW235SqUmeHdFRYQs+mrDd29xGEzLgOIs
4tPWNFDFSgBJuCkxOgaTF54Mxzh5S3aTIsEXRRVEmB5Bvc698dMHUTj4Brwu3QH02Y1/OKYi1/HD
DMIb5jRFJh1I43Gbq2eIIE92Xj/bvkX+Zjz4UEdzhspfmVbxGndIXrLft4Jx7xa8KUjVjbm9JfX0
lSAzmU02NS+3/+2sJPLhFjOhwngunO6pWzK4+NExQvv6EiL1kOAyQKxmbF7LEd8QYSAgsz9Ayf6h
oryWPyl35zSIaEpNb/I+/gIaRwMVon7ftTcgSOV+mNMnL/Hvqq59WqfuluEHD23jPXR9dyOKVNFH
ZNZL/E4J8z1O+lcVyIdqOc8jnbF8/+zv3lWLGApUqaL+p1+Ef5SBMJLrzACscxCu97EUAVBO6Tqs
QOSKozzuaNkch1M9lI9ZZ9+z2X8gAsxIqinmbO+wY6HxJ0P86yobzZcpSlTrO/rdcLsM8NlS5BFz
XJlrJsTOCfBDMMbUwOz8TnnhMIV/8P5k7+VBoItDrb8CO1OtICg2qn2FdYC8xDAc1KiYwcLc4bM4
EFHbvuWEDYmTQpomCU6N9hhaMVkjhyT0Arpy2voF9f/bnR2e8Yti0e48g9gEZCnoIFHFbuNeh+xS
29nOFayfcPxgKNIPJNoPxkw/G+ssN5yktBlOzj39NM8XsmxLBWNz7L+yfckugLmDJgIctn5wT2Ze
n1yE07siZNRgc5rn7Lz4470H8eOqRSIXCOSu2Pq30XKv2v5bDMqJ5PFSVoH80MMCGKUjJdTMypzn
HUW7yftQjEvvupjNR5JX+pz/QTb2c3WYcxLvGKZYvVDgfkd986mJ0Swt8F99bz+lswePs7gzqCSW
ycIkhsC6S+AAK7IZMJgJ3BYP3CHbNpXiaIRBvwA/LrhXtVVLYou+901jYnZMtppO1Pp0Yf3OxDyO
i8gUo28wPx6rYNHIuQUdGQiAXbYNf3rDJAky+5/VUCZ7EMp3FUSdHB144siGlsy+XS422oX3GLrb
p0vcpMwy35abi9smivMz/wCSoRxDtUyCk9eBBFQE+8n5twXCLrZmYCTRohFwH2HkHOg+PS1bASlg
ep9SlLDBYs3FuBbWiDO0wuBQLq85fIbV/un3zx1GlF0i2ygOSurVR/yIbDBGTkHRWAz3qoEG9DUI
UhHxPnFwmg2xIiVOkjDhskLrubWUktaOQgOe1SZJZ27PlX4WAM2qe2HFB6JmbK3YVMIPScl22fSq
2AwjxoRVOUalba73HqXNsYdJJFtp1fFznea/CB+CMldiPfTztUMBJuNm4urPoE24m38QUeHAuRb3
L14M1WfiP6Xc3B6fxrX4eXsveAXDruBgpa7AWVzH9C/XUdSZdP1JphrOVNInPzHhXVzfYllxJBBG
EFqQkxZyXANNmfbwqdAvZFAPLZCI79BF5DsqGZHjY4+oxj12iKb4YGJr+KJnpWqBTwFQUQKBiyXH
IHngt9wrb3yt/nTmveY/gSOwWlLT8CaqmsZ601F3CySwz5rK34kMg8rgeFKuwtOnHLiFqED+MFJ8
zYISHV1eUvNapISZ5Tt80K6iBdJGayGK7swxfBSS5IboDjCwlGoF39DOP+nzN5C8EcTOyeP1yUqJ
dXSZvlP/tvL55FCoL3No1uPLJAVO6yGj3lVRb+Yt5Ph+gWL4Sq5qExjh6QjRkGdUREJYWJymcPmi
y/DK5F+HtH5lPwKhrtq9Y8WQw+LeDRBzofjlUj/d0ZtVAaqpXm0ceaM+kq7Kq3WDIPYzCk3q7uF2
lF9SXke5oMM6iolVINpEW9HzUpZ3o/lptcFVjDSyIPoWqIH2yfeBkjc7QyiSwsAoSWCV0MYcPSpA
dKT0VVB0Ab733/Lql4AkFaZVW7GAGrAlsEvi4CdJU8Hb5KnZiaX3rQ0FsY/91zSvsI9MD347cR6p
iHaMVgcc8RK99KgcoaltRSAqfxTSgsp0kPCIjpwmOXfLP6qpkAzcip4qb8qnVb/irrikvErA/l7p
YCXa6IL8xPLzrQKfBKHqKG4wQ1wwaF4tQZmqZNwm2MHoEy9h4HXWbZ6H3Ueu0qRv/ztSAZGOXDcs
5y5F3Q1YegTOnwltyYype8HphRcNzj3unlN/RLr1L5dgplJWmYzF+YS0cPDy5qACjlSS+MeBNrgN
rVoTahuUl+rJBigLUaokEVEuAc7UE8U19A8rvQfXllUjceOuCvtiTpTBokklb8HWEZGgiKKDonqS
CLOuD7H/Bqof4PVIx3lHEeaMVjGwT1VReE+cxX5oHsBkVMcXFo4y+9m26RdKYWZR6+ZXg/VN4q1U
F8Ks7oUUXVsfuHW3olgI5M9fo6JxnbkbE5fJuAkmfWTBgGplgwYS2Iw9qLqCQ1GAt8U70/sXNUe3
L0PPpuaOaA/kgN/tzJ8tqAUHAKqHoigdaPa6XuSFeIX6UHs5pSoacsEK/NLvIGc2rzql2KzWmV8J
+7lhVgP2K3md8A4UT4SviWTjO8Edw6ET1GXEj9YmYoC0iJPeul2o0elLjXBZtdwnE3KdMBB6nHoH
6ZCI2V6s2xljZwY59QroDSvaZVn539OpmjG7EP29D257hhjcuP9uvXXDG+QxMw4yP7hN3kzPnuqK
GbSUYzvsTQ91DWN+UFnJgpYxltO1IjU3Kf8xi2bf76yTcJ6Bvm4m6AQX+lIEfYRmjfini6Zkx2QK
FHshhS2vZYg0SunDu6HTaPbz00jNduu6H7q0VnYOx8ehBRYck+HcWubvzg+eYpvejQFJqBFtJZU6
QuDXuaDmNPrmd+fCE+3BUVQj6xHZWtZvM2+ZBdpV6U25uV+rk6/7ua4fUnh6Qze/xoFJpuCgKem3
lHvtGN33rmcWTFpxvTxmnGpPDdlGIrZjplX1FDbrr6qkOO748iiE204VIOo0nQTi1PWE8lDP2dm9
jH2MzhiKagxPhTj+YPvjuyDfJgqBOeI2OsawpS0bgDWad7+33AF+hBuKnuj6G+mUl9Hfvh2j/llv
HtqgpnErCzwxQkGID3yem11EJ2FlZTHwZII0HNL0oVff2w0i8G30NHnFt+XY9znCIMW67edd/4X6
B+opWw4BC8PE2XeOU8ps7xHpFGZU/26cnMAzc+nBsMursrMOsMaUQQovMX1U7YeX3bQeERVi1Kgy
3Qa+ROK/2u2n655KrBFqmnX9hdWeqFDzQ5j2hUEkDNAcn4LqjIGTNwS3uIkp5nTEFeId0VIlS4jN
UrFDRD4ZRRmQCHYu5tlUrVHAbz83p8ooKB5TXV5fEAZhYICPG/6M4BSQjq9sHF0Aq6XbUA4tOJFK
N9tbx1oxkpDahubhzQj/j4MsbIrJ0mhtqvwo4JmZmiQxWCH4mFoP2WJuhJucyfDq1L67REj5P4rq
RAfmZLNePPjF9vo3emvcBvZRJJsV1TzB503lXSC4vEYlateda5oQdII4lUvS/pblak6hTFoM3TWD
mTy9ZrSF4Ppm0AjHRhlqu4XXpliCmRFEPr8XgxMIhgJbrivf4ZP84F5a+O+YNW5m5XOqcSi1NqCM
pYz4CFWGIbzQkmzGeEdUQScmlSzU8r7lz8dfFPsjdNP0Gr3mTn63X/I74XS6WNjT7rLscTBIqAHI
8aSqVLBCmLcVlqaTwtNh5hv8Qn656x3Ih794SsEUYrsndkLTJLylKT1D4n7YRXBndkJVonZhBnNj
vTk2zadYJjoVgcy6Z+Y6PJLAE1SoLYAbXfDbxTgcZYb5WiYMHYaAKBJ412voVm4pStrosEw+s0hx
CDatbKtf3RKcsntmeFj6VhesarUaOm/6G1Tf7joi7ajP3wcM94LAGcMxD3b3XbhwXYd4+BuPfK22
Ap5CYbFiHw9UAiUitImmzJZcAyNlnGtdCQObJTETu2kFRr6HGthZ/efcAm8H5CptsubA8mchOjYl
rDqypRgut8MgOsKASH1RGdwjF+ghIH8xYnTFIz9FRdgrmFER3pZk6fB40EnIjdMAQ5smKmw09RpV
dapguBWFg0xl3wOuktqkzKZs7N33QPqhtkw9iDpFp3i49QPvJF5B1lJ/MIwfyhEcclRVPZem2St8
IaRT2UUgIFk+93MUMUOWCZGja32ZmUa/3bH6rrcCnnlFC/P4jzv49Jokh51J03nNVCBwPQKLlpwh
KoKT+Amt9wdPhhfSnaig5BN6M3nwGrCGJTIGlIFoWmGSJmTefp4/nBWJkr64TZSZYu4YlHZMB5aQ
Bw13gDmBkSMKDI4Aqbhc6T3unMdteZ9RkVF055DGL1DiOPMmgwaZoHwFBnxQCQlZ8ytlEoW3HlQl
V4oiBA47Ql2shkjEIaNVCuGpe6NrddYIFHkwlX3T2xz+LQukiEI5D1psxlEgH5VMtrjKUG7hflHM
0fewqVXHZ+TXdURSExKaeVA/RhgzINwuISk/+H+yMdjDGgg/m8aTl9CdQLmGlEW4oGQ/RITqcnwj
IU/iVz/ysoFe3ma3Pp5qDrdzOEG9g7tXVt6z6fe/+Kmrhu4AywmYyA/2bv6PHTm0DnySH19l/nfP
/ghDLEWWZHcRAvZMOCYty+ioAVN7VlUfocuFXHAgy1iZntuV1I/TMy9LtgKCJOnqs4XOUw4XEiNz
CcHEXOV0r9kLN3md08JtJAEMelp8oMZCx8CcXkD09YnFresPZ1l+qdKYgxWzbcfiUtqZaKj1UR8H
CX7IIuPQu/QYAsTxVDMIzswYUheYNNiwExQS1NGkky27gMwN7ZGZcNgMTRgSkLj6YS/fqmMC5/gO
VdkFYjFxn80wH0594SrFAtVzke3LmUlCuxkxz3n164eZ+rs3oTdHevbf4YOIL/Xa1EIN3Z3vZnrV
LHSZhm8V2IvhiX+zCd+qnmmQbQqFyu/lBnmhbKGme3YDtAm1DuKkpRRJp2lC7BFSP7qrzZ0HBGIk
bcryg4j9x9lTZ4gbBEhRercVmzkjF8U6l0mjglnDiRSMyrfQ044K1Zv05ipU9bH3Kc34LQOFxDsS
uBpvn3h6ECC5VH+MjwOzGyEh2KRNeciTAyXAENBa9DsJvt4wyf2PKM2qUeWcHLRk0/TfbEA9K76Q
XFSayuriqGShKpMnEaeINak8UEcAWO6APLGtLYP2GE7+j7/dzEnxTsBfaWwBbHW6RV4tqhlqJpKR
Kpz4wShOKfUKURKZE3JooZeMLvnZsheKw0bgaTumaCWo+SjNFHgmb6hnwH0RXLCmVU2jCQcV60YN
yGUMXxyd+f2oHmnvXXvoYvXKCngPse93i4WWB47o0sn8t25AawjRdBgwqg9PHAefIi6To3m/5g2f
UbLWkAiCAe24itHsjrxmN8/vvQ43vECWonMAzVF5Ujk6wvhsPC2V9c6cs2sTYDERHEE/pv8qfzBR
K5bnsUx4jxqvWD9BKKLQ/UfuCexlV5wknCPesgtpvRy/4NLMeMDeQrJ7JIh33Ts6z+8hRj0vPeM3
cho4GH6aOd45sj/z9R9JHIroLSdhI5rW+5V5mK0d1u6li9233qtJNAD52WN2B+dXFkzwyjoAvwwS
xabFwYVjtDarwFB0DX0MoT7CYebNsishNT8q0Fiq3RO1sWFBetB7q0BXqjUhJQAhwOizJMOyHnRI
xI6TdETrJkBt0lzhwBPaRVV/x+u/QZ/jNSPM4xtkAETn5P1oXQ2kNAPGVvj0Hft1e+Z1i2eoG53p
MCy34Smgo9XBS2HJTnZvvHfT9JmmwVlX8Ug8WmjF2kbeurstCT+0LfSQw2yfjIEJVeiVyoNV/YL8
Ggqn2GwtYVV5L/2wPW4kMVJSiU37HtbNo64zLP1ev5dhkP0X0CXHByiWzNNTtLivuGzwBOMi3hgQ
SvaUraA8qdND0S91iuUyVF7rsFXDYwMM2aIYkM73qGmD5RCM2KiE4mmk7zzSDSivHzO2XUKO6C7X
eCt2fNoRgVhkExNEMiuL/oyped4Y9kW4UpTGHTAyvVHWhSu4hBTQ4Dr6bP3YKt/ajUbYRh2TOcGz
7Lvea4wqisOJMhBzS/PkrBQzy+a/Xl/vJ0r+Eqze2LXeh7YEOQbJkTpZBYQRdt35rLptxE8pxREX
TaBkZEo77Roxw+QVY3QoMI+N+9NlpkgCfDq5aNn0sX+pCarbip15LZcsEoBtTE827RGjsyjaVfBI
YkThJ6ARoofDt0OkfWT6VY9Ig3PVWF+l3QIqAWzSpH3ayBip5o3XHqwF8I6BScfEIJ/EtoNSYcM9
iypKPW2EhBAY62PL06opP5goI7rHNiyYQArrnPqBw3Gb6O1oreAkvhIYjGq0kORBhCBg1QUjT9h2
i2neo5P4ezK2JwvbIdrCNGXxKdzF/xIcCPQTJNQazm3eJAwyHOL+ltLul9q7RHvkvRpQtekThvvj
vzk1eVNa5Ma1Wzr0AMAtof64V90NtEilMjf8HRtYCSyEKFaCH+GOfuyq5HdSVs/jqmmM9MdwCqty
t0dFGrwBF8lDMwHhqpycF0EGRDvOHH2u+F8mLc3nkeM4jhSog6+kwV7RSY1317lWqOCu7UMwbRc2
gzanKocluRaWC63IG3ku7XUIBTnd04Ud/aAr5iRk0bBslBeZz4WalF2XoFm0Lo4GQtj1pVCSA1mo
43PCTsrzKTZeGD+zQyXWJlFJkCxYnOgx7Xo6oUCP53uZqSDtbupiPQ3+ADmtfuiZeR3U5nc5W3T+
UqMQZ1fXbFB+yDOo1DBHiB9UV3Yon+hPBNt75LuXu3fvzYT5XpBhyKUdjDgJwqVHCRyEpz2Z/iwO
EJpu754P9Melixo1Nohxynohx6FoQsRF6Mjm1YpfTBFJdmOGHwsusMGDB/Z0H5NFqtyrTNYzsb14
AoQsBXi1NNvgoujbScZTF1hnHy+ibbpz3WeZPmaoPBZurQZkA7k7G31nfZUEPfFeAQrhXgrDtqDm
php0A8sA1ykjLbTOB+IDXGH2Lo1DJBN5xLg6GP7ZQM2LK5B8suH8zDxMRUVDvU39iLawfrzTlCEn
CvcA6nLQYx4+CIPW0yec9aVqIfm9jRHKkXVy+/8oO5PlxpUkXb9KWa0v7CIwo62rFxIpkiIpihpT
2sCkHDDPM57+fs67qdQpy2O9qDqWg5IEEIhw//0fxmx+MrIWQCU7qNE8XsQOiOGbQD/jwgVwU6l1
XkV3tqHuW795dErv3JXqLulnNhwtMfELCF8Mz0DixnZl4LuRLu0uc3MKf7bOKak2oEsJlnvauNGa
+LkgduqGdA+87QP7bAb5sSqNzyRD50JvDQTdhBREVubvU7vI3xOK3Nww132QQxmdp40e1d9mB7P6
q9groIhH3gvvtHbFt/s+OtNnOFPpYbsA6VPHvrUvKnM3p1W/xmZrlRska4ZcmBalT1Znvbmp8WSj
2yWosWdVW+7WifwE/+3FX024iWzMwPLAoDXicHU80FV+CUgqUsoBwgexgW9qamJXawxGrTzEosEs
qWbgm3Lb8dVr52tT03SkHSyeqqQEJhEVwDinuIcze2RQm8B2cw6WN9CIhCOF1YRnGxbCp9rg7O4n
AwwY8CBOy4cOd1685/Rtovq9VhnRZ2ERMO50PRMcAFIajPZxKSAFVU1AempbvTZ+hl1QlgQ7cEBu
utmPR60r3jLKWVXExUotw11l5sdm7L71ZbZLpvk7nfyPOUjIfYQ/sFnA/Xz0x17ugGVl9XnCfevK
1pya1ZjC0MBbLBltdeelxvShY2VGlIN9VhSJjp4/MZYTDwJqU5bUbenO+dp0c8gcerMei+nToWBL
zUFdO1GGG28VfEwL1W+n0wpYY4l1lx2QoYsbG3vAW2+SmiwaUo2yCzVllFF+2M+l3fGSjtoO82HJ
P2fmUbv9MwOQiFpN/dQDGF4hJhJI9p6JPj51uZ4cbCc/k7icnWwLMVIb8XhaMzJwwrXpi93+qEux
auMQZ0e6KW5hL8vYHWof9nYbrvLGxg0Ut372u5ajrPre6hNSCJjncWbSkuXNVutgYfOKeZ4DJSbN
X02eKlO17GddV+9LsRwMFXzCd0cJ2eKh1Y9njGvfMPxdD10Jq2B5SPIQoBFDwDbPN9psvtok4RaW
805M0JNZsd6r0QwOdl3ddaAjtZMeSqQz9mA1MPXsbJ17Jq7kbnydq/4tzGgQleD24jFrlfXnUE9M
BvzpURUprGByvUZvesXe2SI9wXqxS/JTsY4hiChCfabvsZnGwKddIBb0cPOz7BylpbMLzMF6Tgd/
t5TBIWXA0XOwlyOhDmYWGztfEKXQHcx12XY5rO4OnkOz0lu/3NUNnjO9Me4aoisxZ8Kq0W/fPThj
WkIllJchHbLgtU6f7yaFji60yBodpalbOnNV6+itNScmfURLXuR0imOZ+acfo+0fU915aHz33mYx
wYB9UiTqNBC2tQCykxrSbdJNn6kSpibTR9JhrxMitovAJQmjuXd46OEEY8c1gTgpKSO46dhZQbOx
9MeQtgEPu+BEbfAwwRvQAhSL8tfmFtTKQr6Z+LQGNvnnqtC8qwmzq/Xkke03TpA0VM6pkKUhhCxF
HWUGAywIKkuoFrw1wEAMcKE9L04N95kMDYQBA5GNmOkeClLs90tXgofLj8IcYLZmWcZ1Ab+9JfdQ
UBe3g9dCXlLeR6+KWLumZpYLMrQh4+va5tvlpQdfxHTerCHz39zRwvduibB6me3nuAw3iWniM7BE
82o2w/SdAMI9Jz94V6IvBMjNwPJOwXp2UsIkqwA1HoOBElvHmf0bazR139jwHqP6PpjZNVPj1kuW
Ozuni2hM0mtjx0vuumU+6pWNr3cCL8pTk3Fd+sYMmS8/Oe1ymmO9vjas1qWljJ4VLEkz6mdoNhqw
MexZP47g5A+8jXnEVyoUfUpVFCMsLSyi2nHRoABY4V0ydg+ja6A5yA61k637BcgBS9Y9Ye1HrQ/p
gbBvXukBdFT8c2jEV3VFxG0wOv0tIw/kBzmBZK5yypVbJnyPCkC9nklztzVcFx0Xu+IQdpaOVlLx
eDsAGUMLiC2JGGarbKfnVFuN+0txygMFE1rElMNqIxQE5R3IyFCnKDsiGNMZ2lGX1HVtp3R/K88U
xqDVMzsAgaJWplzoQSkrpiUeuwdgSEgMzcKcOHPas++n+4RBmCBxtGFXgvfoA0RygDPOWdSY/aYa
l2ORQGGZdHy1SFsaJ9LdI6qKGuhQ1lNcGTdh0L2mufU+UV0KzNrJACyprBWN2VbTqYqj6r7Keqxm
GjSCM4g7SyuA/bDweSq4uJAYLD2BXxT+rcrEjao46Srcls1wUlMqQQwX80ndiNAGJpcmEaxsm4Yx
PjLfawmc1l5k5BFiBqhh1cOtkvauz+03IYx19MsThTE9tdxZN2Ck0hjbvtAw8M1uTN5WmU/K3mYg
XgHRsIwYzicrJrSt5wkQsKWBzRXhvTy/DFumTEvJixipDj0GLj3G/tEpZQAzkOtYdf51mDpPtmSf
l3lPeEF9L7yAlEJfJqs0MC+lmiCDly+1DYgEnCIt/BSiHAWodSnR5EanfFBN+E7t5rs+6C50bQN9
COUbwe2k9vbH2JwfKTQF5pxqnJFtfjQ061uFJWgOZCt32gGcBFNMKU6MINrJWmyFSsVJ4zKO4Cq0
vFktTGL6xV/LcovB6r0FfeYUr8N42jpFtcmi6T5j17HDHtvVaocRuriUeMyS7MxdFap+TecaSmsH
G37pwnVrQRz3OMWRsOn14aIL6Mp1TLM6VZzQRbQxQOWuZPu8wDjUzmEe7ZiP9B0WAFp16LMEY116
y8i9IaP4h52UHF6QyFpMzlra4hEyWIuEkYLp4gXBd8qQaSk+p6EkiGhoqbEF0S2HZS9qMnGFlvXQ
TTt/MPcyJSg+1IgHrnA/KoBn4armlsNQnqUzxqAgbMJjyTJOgaGNtTGl19hRk9brP4p2y8I3LMNX
L7a7u7xMdimQTuNFg0ywBXMwXHcFjwmI+BhR8PZ5cm4JEs5SBpds5dWkn4McykW6fChT1GHjWqas
ct12b65jheU4Vs4JRqpGluHGHR7k5+OKstYq7ngGOeV9O3THiFeAMefGdr4liEgCiJda099kzDd6
umCH6V1Zh9+wxr/J3GlfxP0Pmdhzh/zZt8nkYcPRI9gssK0gU2/jntw3ONkpri7OUv5kssf0km4j
c4AraHV7CwdFH/IGQ4mRIkckhSWP0SX3VGBtie8U4FrWGF5g4QpfGIgCRnIAhUjNdtdIYY2IWXu3
QGxsLgXaVuZ6910NJqoqfWYQQ7nWuOWPJOs+Bf2GdfvoZyRls78BoezMMv1GXXZnGtENxd6uNDQk
S9D6NS3FtJLbGEF08XTp+fkuxApKfXCmNP/GnKOzolNJgz2kFq6r7mX2ubhkmRMdgTuHU+5n3f/Z
ThFpQ2mD5210347lu7ggBdHy7f8zHBBSLvFNzeKJSvXe6FCU6uJe/sv6KgDlaZevjNo+yHQGX4tz
SFsQT4ZQxeUyYIIx66B7vI3nYiN7TFH6rDdLJoBlLS4wvEwCjwsrBhfZB8bk2wGPEqFHCCenM3U2
MP6SFBdBncjCxk5wp0XxSYgyI1euLDY0C1xnMNXKtgEX3HkTECjk5IQca69l3WxDtqwKxCNyJ8YC
5OGFgNA8ScUi1h3zmQkerI72erbTbb5gyNmZBtjR2F80LJH1I1Xxc+QNt5DQb+34rJr4hz/O2pXr
YcLpum/Q4h32KMEKZNNKXfslBkEqOHuFBSvzAlfAf9AkqFN1pV+bnA4X6sjw/bKdWHANrGnT4RjN
7Omz9grUu/G9ofUvPp4+2HNf1Rw4rKm+60D6zjK6YhOKx4R0ImfvJPEz/bFsgdx+3n7ZJUr0t6IV
ERleNnirxYeFG9TsdJ8pWGQt/K7uJBRv5k0+9AuVL3sHLpauP8urYtNVGX1z62v6Sjf1U1dnd0Gc
72Y3uPAdg5ZqlDRdZuYasVPkGJXeLFfoamyDxluUWb/mVjuZLRFl2XdxmZBvP0TipZlvwPFlBI0L
w5F8KgLi0pXZG2zfN8PQkpSLqIkQ18Vk+lFoV5LXF9VPWAh+eOOQrmTQ5jT5UbaUOAwfp7S7awCv
ZWsM2NyaxfzsAly49fhgT9MbY4ULi4xvhzAJU3eA8eJRtgfdnm7MLDzGFAjejLBPVRfSD8JVYHGh
DHL0CqOP+02nd90plyl4qb06HbERFTUChilAkYLX1dzyIiZLPOk2nq6dSwc8FwSi8h2IpW2ODwOh
rAE+zMINnM2fI6RPEZxEenCj6QR44rrnRPXKzfMZOnt2bcXYLdFHLeVlHssD42ssebyGx/2SSl0w
kf8+aOskmnbiZOd79koId7LlY5WAsCvlXUVgyeBGb0lEwSk26dUJKfHMk0ByNarwQJaO3G3esFgb
PpzoTTYDXUs2qsX81/VdCmuvfrTjfgMNB6GTezQ782GwwuyqHLAGtvuHoR1+yBrvS/NqjoIbm2mi
7+AG3GSnuoxwT1ZvDpAurQt06uk02dXtkiLGtxO6sSB+7bvyodK8rQxUBVIqJ5Aws4CrUtuI5Zqd
HvvszdzJCXzEmPZmozbmFK6W8VaOmIbNSsA1SkegUuiNmDp4yxtvjQH9Vda83GK3z66DJGFzf3Wx
5+IGXwwAA/0+ct88tyPjG4E54SUOzklmFZ5ZymRHH1vEo3IayfY4NURcFtFt79oMX93iZ5oPWB6z
ZhnaykdPweXFjophK4f3nEYndg4BOkyt2ISEiA2IMFpJIYS12Y1PkJq+JX5+b4zHNsSwRvuEQrJN
a4vD8KVIrV+LTgXPXdQ7JCkZCle5WjvKsGcwcRHEiZmq+yA17KR5H0S7PraW863lXYQIwLSfxy/Z
RbLuZP7pOAmjeem5U9QmOkpXrja0zf1okjjSjRN1ujjP5aggluo5UsbG9aJDE7frOCkfwq5Zh0Qe
Q2w+pJl3scow84hGqFQ7psKm5617Hf2OuTGIVmjDGGpuutf9s+mo/ajD90mMaytPPq1ZPEYDgoCy
b/pkS4weuKeExBOQpI2gnXrJfcDvFtqekHtJA9V5iRwvfWSviGG0i0myXilo1bQEVrZXU3+dhoh/
RlonW/9hsQGFoEatQ7RAHBCQOinvjLv6Gw9/yaErOOM9M+bJRhrlpPV5brGKY/fTFNWF7t2xAsKg
vJHHJqddTiziiNAdtV7yg4wKLGBLvs+yaXUSqIGF4jYhDEcjH7p5kqE4T8oZw0M0J/pDbrprIjag
IpqYpo3u3kvwV0idqju7CZSrbjLwt8p6FleyHM2wf8pmCPBVnn92GrqQCr8OK3kYmvStLsb94oIV
pnqQuJhTZr+sYXhVs3pIOvMAnekVZ6znomd0F2kOHuYDq9MOsIuV+jQEcmV8gyqOoXzzxDYPvs/a
bR085hLa4sLxHvsBy5KFTEG8voMbJ+3bDQmZByOul33nBB/Qpx/a1DjSwspPB8hYm+xeH1n3GSbw
fhPeD1X9TXU+yVph8lM+de7EkMYPCLlfnp3ee5g6D3FS9urPbn2TVv5Hu+Af4PmvVdSfisiH1DIZ
MArMlEzJpvw0gbUSCqAJTyT5B/OufLGbmhY4sV+dtviZRw2nt97iglvV52Eevzt5woxLlYAYGhL7
FE7CWMffcrfCBW0RVAu+n1QqU2M/jOnwYuqIrErSBNB2z2+t221RxJFYUDg+JBOHdeqHFjyn7DG0
3F2j95tAoxoO0vcM32DZQxayhIu42ejNeBwraoBpQM6c/hwKA3sD/wG39l1UT8xusmlfdd7jWMYf
iUbc0NgGm7j1zm4zbIeQJj1rw23TMSqVUh9dDledYS6mee+u0u6V6XAgx4/FFCfg8QaHaVHel5j5
B2yco29/uOTdrORn48p57dvkk1SfM3bnZz0bOcz4A82DcSRMnzLeEGACoZKogmGGArLM2Bk1FdEm
sMLi0tlr8IQvDg9z5+70pnrFVxDztGo8RO2vOHk36wTL+jeOKrcRTb1xr6AqZ729TS0mQxCjKY/l
luvsR2JcUgpCI0qEFpCVEEgmb/K3mh4yS0gpwV8J3elm5IA1a2snMZQurg5SnfeJdP/6Kio+LvI4
WByVARSvz4wQF/MYGclKJp9ynPGyq5Y+phnI44Q3wGyNbrvVu+vW7nYTVgNy8ZprXhdC/0cELVVW
zL8A7VaqZYPLMHxoJHK0cjZFmJJE7AkUVFZCqESE+oyfpHu5nET5wqFMWDhH4oj+0kMcqps/Gd6Y
JGdJTctwtASxbGEzxEt4K0OWRXNXJkeZHjJ2heWb8I0sfh379zY92aW12890CG2LYRh6gYFSW3ik
NoiM3zBM4TWU/UlEuwYMMumIo8pfo2BlNJMeRiy+DMqsDBXmSGtJ1QhzlBnbsifC7SEbwkfprXw7
WsmBl9TUyM10SGvkTT3laUc7PbsoO9hzy8J7G3weZDIO9/izP9jgN05N2oty4TDWw2OZYgMkt0vu
jY9PCCR4eRWoxoLevY+tGvN1qG81oFVujs8y76Ilnb3sLmQERgL6zwudz5sP9hB9l2KM4lY6jZai
dtSLG3E0geX6wTF2sjr1niNvwkAFY/OCJj7VGlBmHDUTtbYjElGwOkChIwz2KUAbAm6TxNZDT0kT
c6YIzXaOtZVt4PoPwggnx8l+Es5x3dG9JuyNTFe3NvIYCfjC60uqh8sXpC4M3OEX7h1H+UYGm5nn
T5TKmJLyY2m/bDwaSPmzuQngyaHL5tfW9EPOXzdJHqBYraUrl4ensSks3RtPu0a2JG9ONwyb1nbX
lnNsB8Ayrn7A9zFEHBEiAKO2sNL+AIFq8Jl5YfQSfwZwtuTHhMZiavX1aKGySI6BYTNtIt/D+Shb
VITM2zOIhzQvhxZkzQ16Ygk3tqs/N8v00PBBSBQ2fIBmotFr8WJ2O2LGCJWheF8QDPHLtlbb0qQS
DJgHze49PgJpdz8EE3qBAZ0FxB0ThxXXgYJrAzYw8/X1B9Lor5l4CW9F7sWSpidNAXQu4YMzMbeI
P0liWWUG1Jkebk+sDKbo0E2b8aoCyMGrpmeHMq/pLZSaf07uhNwr1t27JZN1wiLp/Gw96qm+G0sX
szw9PUm7sPDlHbO9abjcrvWPQZgQNWkepkLcKSi2tCdEhIhPqUyyi0WXRVAT4/Nu1p/aIEOv0u05
y4hq6IxNJLAJrXBE50c90tXWenTZoTqzoOVrEN81eXCzdMaBcpu6pDRvkxYXGrkrulPdJfzcmMU3
Ay8XGWBQmL73XCT5AjCx18LXsYbkeu6qvZNV5yX034vuNIiGIrJfbLg/V35M1nvCLiPciaQhQIf3
so3dX0QgHXJ/xqPCeBxU914Z9kteLhJQ3JjdrWVOh9DR0CTbR3ZkPfbOWmcdZBe2NOjL/vAc+fUJ
/tc2JnJLuKhWMtxqM0nTlb3v3GbTWKSkDYWu0AelT/Rj6yiKtl657CMO2Vz5p5p9nSAn49JSv8Oo
qXhrSOeD9WOg3Zs8bNJZMWyFUmyJ/Lei5h2AMdmfmeHnQEN1+Ro7A9hgdTDC+tUD61mm+LXwOYWr
pXv0EhMMnRZnpCSXbt+r5hek14xcGKNrL71yGFGRhtBOP1tnwkjqTCQn9grI3Jb8pZ+mjWmW6NOP
AD8A/aM9blMtLW8cHNPGEV9HO1jVHVk+LWkPhrNO0pDgFGNtGt12KSzIJ1xKntnM9y1Secropmrj
n409/BTMxrRbnJPUEx38BCmCRz14uAra3cZoBIEtgGQA8zl8CVDUeWc1dxfYRvGkecjQc8IrQVVh
sBj6UwWzDAsrjIcIcIn1XaVbO6e335rMo3AEMCiGTzsdBhJesAasvYNs//YwPGot7jmNlZ8h8q8S
wY86wmhCdWrt8GyxOzRWclsv4XVq2HtPjbvQ6PY5pLmJecFU9q9hMG1lF3NJRFB4zSw5+RZW/kQQ
2hE/fpY6tJUq9N4DrfsoKXWgo+e3JQDXFZFcj4UGCD0N1q5j1xp69VigCowi/U62IzGg8ITrq4ZD
LTY+1XBfJ+btXMfTxkjCaFWHWbPpg6C9SVADYJS5z5I6gYuWrbPkole4YxOjTfa7FytEVtBhko/q
gDEhoqDkF4QVmKO9AktWBz1zSARDq+hCcp39h9DRX6OZEKi4JRSkTxfsHpiUUml0lMayw+Spv6Xv
PFql311F1A5FVvI39WQbgbjUAH7yWJNGt9EBhzc5GLc7O9BWawhBQ6xD7WmPZRHejx1AKpEW+8bF
67OlwFFVeYtOfBXV2t5QUKX5QSi90XfCOg5ZxrBmyradOR/zdth3kXHPkPjTGKNNmDInDCeMD7iz
svkEHK85XrKGb6zJG0XzPMVbYjZXiVmADBRQzwdsWZPO2Dqp2kxAMYYZHNEmi1zUOzRGtJGNSEFw
rxdtH5YYY7Xztgs9PAHVISN4sS/r42AM+CbHBGW27c6glEEFg29WoOGf7aU07NlTjgnoVY4tp0lg
t6nQ7wyLiwdIlGXXy5C3jCeYMYUF3LIwo1dC9+RvEY2/IEEAYB+GX+R+kCBVaA9OHR9qXDi6ooG0
W1doYkcvY3AzPGJjSY8bE02rW9W+NlG5h33+PSnnb/gTU+gt6bAtS9z3UAljn50HzaozWS6uMkFk
/Jq0Df+98fPnOA74X3ZF+zIzQPaxwk5mugqMvCakXxoWbldNOD0Q8eqsQ2/YMZOOMKEyT2OTodTr
n5alCtdFAcMpmWyyKdvmFzuhd93bLX1jbZC+hUaSsbk4xhY5rshZjzUunerGiMcfpL6TBhzh59TP
GFUuAwhoFN9V2rAV4Cpc9tKzY1ENhFHSfzC2B6dZ+YyT+XNB8giLex+s9ty70UfM05q08U7+OwT2
h9ai5Y2+RVWWyxEVFfu57b8N9nIQl/G+jlCwIJLiduZ0IR3LmtL6Nhwq2MTtfdVD3Afs5oNE85KN
7V3djessZGfvJu3GIZQqJEsRuZjJIQtLByRhcMDE3fyGhMlragdBrCmVkCRKojgVt8aJuZDDjNlB
umxk2wdOgaxDuQzK71AOiM5CCNRjHd4KugHCZsL9k+HUkDvXkmEMsAN6AsrDGqI0AasnY0dmfwQO
ChAjRwLU9lUBG3vCwlP7nATxYrpM2h2++DtpzBnv5UW7jbGgI8wHR5buuvaIVgB35lr6HmHeg1B7
+cWi5bsyT7eXUwoE3OauNMx4KxFLAB14kJzItMGukb4zOXKS8/+cSdctdd3Mb/YwveQfRuzIfeAb
oi90YsjX+tPAIHLgqBFQl0KUvrzhjtas7tkKN5ygpr1zo7eKaEmV1ECfH/wL2UjIDNlgYDRonjDs
kzw71z6XkC7kL2ExRh+qkQc0DfTlGOLxOzrKjHcdqRO/z6xM0WHJaw5VSfyHLK27lE48NIYhFRuF
4AOy1WnYI1/xMyhvN7Lo4ICy07JLbNoBst+Uin1U7jz0FNZhW3zUPOaYIlpvkrW0XzINqFHRG60Y
ZHHlF7ZZER4kwoR/UNq4Th+/WQ2ENN54lwl800H7TrmhpzKtd5HFPPIGApQ8GWTW6DaUTkGyVKsp
pm38QLKGXAYvaLy6hAuGPrEl5hCNhrRbsgC5hJ46GBxKWjRuUJ790oJohfckUeXY5AcFnOdn0J2s
eZctP+ywT49u+cbkLdj6voNzTV0uratMgnIKFz3ihEBGOny34+qmG564y9KOyZoDAoCoLaJi1m0N
HUkUpQITUrbxCijtHQvRK5dYUJgHUr/Jv8/HyLw2Pktfgo+rTJOMNxkvJHRtEci3Vr7rTEOp91FV
SOVNIc634rqjpYdWllEVfOOeChyY4xVQ8skc2poHij27FEPWUS+MvUwlfA5gs1ff5zZYcz/GFMaP
la9acQnCnpplJN8ijY8phjmKsD9501kaXry99OwYlxD/UMXtdWbhCIagbPw09GeUDnlv4vlrrUmt
QtfE3aPrkFSbGlND2KlrME65ODhLlOq6YUFGYabN6E0afKB3MVnlGnjWCUuuJRKUWyJES26G7BLy
ulCzlRDqoYaGOPZlhMcVixgsIU6/yuuXocL3yEWRcp+x5EDBcppDWFby43IdudOvw3p5GCPztqJF
6XuPbYXXWl4mu3yW9TLiyCWD3pJWTGpUacHoZvnkS13Juzcq5PvIN5lFjrzGghxmiCCdcNzll5XO
JnTn+OM1V+Pol24NRIE3jBdmsB7tML+S3+5UiA2v9xBjuM7fpMYgroTgnxhZ6Y1ZPrN0oB0hWb3D
jWEtryWPNIfj3DAYyYtvSO1vR1ItoFaJV/ADxaPbosLAaiqudqqjHMpfWcj0OAx8+DdZLiz0Nplu
gRdYtEPl7cGg8CGmfMpDPA28HvcH9BdB0UwQ1EtMEcpdpwXkGxkEY9HbWSdoO1eQ7zihX0PjooiX
1kZWq2psbCbLlu3jRsooPiJQ8Qq76xhsPv1RspnJ8puc+KchC432x4yNFUwrCHw4MfDAhMCqS9Qk
+BvPJde8lbx3Zu9T/WFGi6ZUFf6xy8O1fGPF9i1rNuuLbQ22ojNoMimIEKNqboSAIdrxnrgM7gyd
uQYELekRBC1i3nuUd7FLLrTXgnx3iC7gkGzWBmys2vc37Ojy4by13MO5x8rLi2+dSKIVnhSQpwMd
r2tsbKaw1sqm3QjUbMlMhotETSjrl9uuwdUICQm0FOnwLCw5H/1zogGECeuitp6SAYfzWIfaHp9n
uz1FvnpRsX07ePBjXItyyiMRVW/0U+m4qCiL22wMEZ9F7ac9dtm1q1nxak6J+Ji7e5L/lg/swl8j
x92EnstGbtMDE1TS5OiISzzmfKSM9fKazBVALygR3WnL0LoJMxD80XGe5ijEqrparOE0pg0W2HY0
NBsqnOAwWGRrRUPg7RLDX4SkT+LbP//xf//nv79P/xX+FBxyhuX7j6LPsQIpuvZf/7T/+Q+IofK7
ux//+qfrWZ4D5VGHvIx/heH4Ln/+/eMhLkL+svo/+uK7IfHs8NjL4qEMg90wkLmY5cP2f/05jm45
rg3DyzJwWfr9c6okb1InLZaTmcyIT6cRuCWzaKmT058/yPvrBXkUmbrj666yHfvLBYGfhV7v+tZp
yEINNxJdnbQK/oPVM59PqA+vu95j2gSab//NvXT++tG+6RiW4ynDcQ1l/n6NeqaFURGExim1E1Yk
AfNU56kpwlHK6OzgpN7y8uer/evjc3VTuY7jedxZW3252pChYdT3A45iIYCpZtZ4DqWTc14qXtw/
f5Q8od9XimvYhq4MT/cM19LV71cHAU8DMdPGE1MmY996RWheWwOJt9ZcZOsB+2Uc3OPqZLWUL2No
UNf/+QtY+l+/AQi7aZmGZZk63e/v38ArnaqdVWQQ4pNCOffDZoMFIgYAw1xgrjTYY0PJhw3BYkXz
jrlqt0/cnFSOpVM4P+sWzp1LVCONwNBy+d7AQ7ptxsyC/aQ0BG+d7a1HI3626jI/hx7bHooYGwl1
i11/5/QP8xjVtKSUqt2Sq32KYzqhDnbbiLTJY+wdoPi4Lm2DwcTQqNNEePOTHeTdbejny82iNJZF
S+EAlqwnOElbcLv/fJPU1xVh67ajK89Uume6OmSi329Swo7UKCYAZx6jOM8s3Z2VGZdozATXvXYA
Gx+Jk7+T3TaG2nCTvSs8ev/8Nf7jt7Bs1/cc+Eqm/+VVGOLJD33TdO6CkXQ0xPynqPmbjzC/vm5c
qWtbrql85cNE1eU7/NvWVQG5jEw9ynNBZW5mNdnRLkQRxnzZx1IREOWeJhaH0yx3iEnXY0yXPn76
jXaoqs3CUdxW52BJUJxj0E5FCyMPlZj3BtWL+egaGSNfm+LTzPAx9yFqwhIJpFI1GL0nu8y09nHt
/M1VyQv7728ZW7GpiNgzPMt3dHbl3y8K/mrmAPVk5woKcBlYF2uJpyIyBvKO5gdS2Xd/flKXXenf
P9HyXAuGNtuly96svr7XMBz1uJ3d4ZTrWbgx1JDvmzbvb5rRYuTVNWZ0tmsdx5IuBON5n5y6+mbE
YbCphjaHNZZZzu2fv9LXxSPfyHIsj8xc1zKdr2eFpWPFkCXk6oVu3G7noYbjwn6wzWvVHP78UV/X
kHyUwzrCIl1XDgrQ32+3QrvTOWPbnxDUcbYTx3SFcZX7lLeSOmr1av3nz7P/wy7KA3Y811euYenW
lw9Mja5tvNAl5m+e0VxWRZR9Vq5RPUZ1jVwioLatvZYYk3yXi24/bxD7mKYZ/sJqN1q7LjJDu8ma
u5zp4NGOwNiWLnJ2UQg0EyxR/6NOi2Q9lmpZcc1pTz/XTBtIYdZmMRj7BnZmbpF+mfqqduPoFNq4
JYYDasXAK23KpKmHsdrnj4FjpnfYCBirMBx72EFW+eHWajz6eRYgY2nIqSqCurxJ6hHdUNON3huc
PahF0wTXaR6QNhhe94759KceWs1hxgGvO3TzbEi8S/o22tkxmglrDSlON5yeNkHNmEn/aJU1fxaj
163+5uZ/ebd42JzPls1/HJv/fnm3/HRxKo4P9wQrZzVmrSLidoEjpxfXf/6g//CQfaY4LC3TtzmY
v3xQqRrDS3QbX6uItHXXzLz0Ks2hihupgVGAvdT7IEvU2fQG/Eq5Z3d//nz11yIId1DP131dx5SB
ac3vy5qAP7tOek6gpIRs5iVVu+sNXvGqHxqkmm5GUprpuA8LSNi2Gizya0gbwOcOWcdkFM0athg+
8cNcJfB6OhzwlqRgQOJ6+8iP1Oefv+5fv63PkW5QioKfWp7+5dtGQ92kGmLyk1f6CvZGXAH2aLk1
wuH0zG80Aml6Fenegp8GM4Q/f/jXDZfMLtPk5fddm6ZG2V9OqtS2/TZju4GCZzB1qFJGTmFW/0zT
pV6VzZLf2rVW/s0Op+QU/vdNF303BaLnesqzdB8v/t8fEIl5/RAEi3nnZGm19afBv7caX39SfMMd
loSo5nKegGVlAZJ3POmcKJg3KHnVrz9fvvpaVMmBQ9nvKoPSlfv/pV4Ios6xqiFs7voeVU4fTQTg
NMPjYiZ4yrbIjNzefKb0Mm9CT8NwIwk3f/4GX3d7+QKeZVu2b5iuQYPw+62wfVfPPcPCNbhk5hSa
ED7H+WNYbOtvnrQy/nLTf/8k6/dPUp5egptG050WJchLu24iPhrysEI4CbSSG9t5wdLLWDYZ06Jz
7VgR6H04k1pV539z8BjyYV9XAIeWUug7dJdG5fcvU/Up6Rj+gJtgPvv3hZ2297Nd2HtYteQOWjPR
pcSNjvY9Iebf7aKHCdBm3W1adczDYie0n2onLB87d7Jvw8nNDgzYcUfTQ8a3mjXNRw0IEbMPCI5z
2C5I0fTo/5F2XjuS29C6fiIByqJuu0LnavX05Bthgq2cs55+f5yDs92lEkqw980Y9gBmkSIXudb6
wwH6p70RVJc3qNzJBlvZ1nh4aqqxmEdsxQZ9yBnvxHz4MlRY4syGczQcHl1g1g7/dq8wmMEDl5wV
+LG6DKxTOsfOkKgnM0MYyzaTTzUemH4At/z6QMuo8GdWhqtyOEl6hLPYlPT96gmXVPWPtE7UfUv9
4Fcf4aUUiY+RExyvj/bnQlhuBtswLUNmyAy4OIQqJL8C9Tj1ZASWBN2XIbAx9VfXjp8IBh8i0Ry7
FB5mYX00MT0GswRotB/8GHqxOGlZifWxuctVh1qLg7edK7Kb2R6fclO50aUbmeWgtKdpQInC4EVo
03cnjR+0ufitGibVe3uioe87w2FOpp/lbAEd1vKvNdIgqHr0UoaIqz7aOPiXO4frUTUEFyWLrC7f
76KzcV2NcjzVIu0uztHaUgHrhsnetqjcXF/hlbPP9SK3p0byyKiLnTPQOlMgIoUvrQlDdyiwiuvr
2r3thC/QXTFi+aXRWVatWDzZ/Dt0h7RG4c51T8ZQdBunRnOWbwSyF50vbQp+EhnMslhgV0VEF5d7
pwyC/OD31od6stTPgOW1GyU2+19+0tEskpksGMt2r9V+8cNKbe0rmlMT7BHTvJv9yD+NKjr5ECyK
49DAWrdtG1HkpC4P01zpL1lg93uQ3cG4q6YBI0C4pJLPYH7xfVWBTt5F9Jun+FM6hf23oMtTaryj
Sy6EbxOiL2MySpS/0sPSrsY3H7npXWkJvFDBIXoBX/C5TwD8u0NpPee9MexDjR49TiTBYwPz+6jV
BbLCI0Czm1ko9jEcIhtiUTeLg174QLzbJEJPvpgHHq3DjBAsD0tqlar524gjeDmmkj8VDcVFXjzg
w4y5eCgtLSe1r9p7shUDkW913utmNEOWoeI4uEPsQQHHvSWp8IJKx/rIGwmlr9gvpcVkjApPM3xu
0THeIUjuvnWjOctWB0rFgU8zt1LRZgDH9pcCSzRsIe6r44um41/sqzr2x1KPMp692UVqvy1MejaN
DlhgnlgWwwXr5mJxWAVd8lhRgHgt+qF6S7NBfKFXMH81SiFtiSJc1SIDeQONT5DanfM3RZP4Q5t2
ysFqs4jWptPsa8TsHhKgayHciTH3hr5G3q2hdGZbZX2rpVTdQWbibZ228XFqUiBkdYugi9XQwCgA
a+FGCXqdvO6uBJEIPK8dXwJEz3eFaTi4lPbUUSdk0tzaKO5M+MSwN8x5ekVCQv0Qatr4VVRt9Dil
RfAsSkfctxmoe7jQNKUooRx8kJ03Oe3WB0uY4WMp4mHfwZa9napEwdGxaHdQWlpUNyupxY62R1ET
33AgRHZ16vUH26zjL3aYQN5G4u4lH7J+H8PdfcTGWT24To1XFxyd/QD9aefWdrY3Y/LTkkLpbWXS
pW8KZbhPOoHcccevgrYMwrowFRR30/rQ+jNue2420YFvEc9VJBDRnjUAqJZ3PcqsRTQesYQ1TZV5
xuIuRFR7mnpRVqfewWQFIH73aYyRF++AXl8f6U9h7/zG4C3jUo0jPabOaSwuqERLGo0+7XgaAGRz
Rnau9hYGaKeWyp5XzI1RQ+R2TykkPlOD04dVSJG9QCUynerJn7FZqPuNmCZnt/xJJBwmbuo8B+zl
TzJ1u5rzWlSnue9mulCUl/oewj1S49cnf5EvUFPiZjY1Q6d6rS7zhSloDcKYT80aDdWknFnrAEQB
fjBz/ZzG3Uus19+vD7n8suafIXmnogKv6sbyy1ZmlSl5HKovk27juld+s+FWaBN4ozj6/X8bSv6U
d2Ut082GMK5z+g9z0jwBXi0fAZRWtPXRnwznyNzYtObis5mOpZGBkCw6VA3N5WeDERH1MMKjF3PI
dnVxQt75X24MRtBVWgxCc+SLd5mNik5V/U5ro5cC/UQAee2LzERuKIOFGztj+Wz7MxIcIUGCD+xt
+WyrkjgOoUoDdqxHcWjKAik0W6Fzawb3pW0h8mQM9Yfr32tl/XSTejhVNLDp+vLtNiRkL2y61AsG
HShtYMDi05xqYw0vHjByajI3NqmuqzrlhfNtIUaNXkfbpF5ix9ATtejJGIcnw0i/SLMZFIpucUEA
eoOZiAIJsGluh0Q5Xp/q8oTL32ARbFRCGyd8+RtMhxdnUZupFw0T3fYfagPSs7u7PsjF6V4MIv/+
3f4vIoCwXcEgUquIwnQQ/QW55ieSXDtd3CmKsxVLt2a1KD8ACRSg0/TU6+wvUNxkJ3X6eX1Oa/vy
3cLZMgl/N6c0F1zbipV6iGlL7xfZwWUoqbrZu+HGV1q+LP/fV5JVXWHId/UimQBtU/rxzIZs9eSJ
9zfabMgN3tC3PHaZ8hqG+rPJexf3hsP1WdprR8EilTWoy5sOBa7zadbc0KYfMs0qDbr9nEFTTgw9
haUILzMcnZ62ETVliLER3oSp/VL2YGy13PrbdBygO0MFm7Q2eGZW2njbp4Z1oHRbPGVt5X7IQ9ho
SJfSv5bCrODKIJYXkXXUJkhycw5zXQs6CbCt5hRqZweKjM4Mj9/Z5l2noNPaa+U3J8yI4NkUvgzO
iAJSC5glM8VvXtG9F6LRBTV6nO5DtXcPatT1h0Rpke+ZUUg0zanERKSEYNO7+fNY2LD39c6f4HsC
fsoG1z8E2dje0nVEEkq05d5wg0/zBLNP9zHeNJW+vBVOgfhwbFY7n2fi3VDWkmRnKLfQzvsv17/I
6r5DC5QKl0VDdNndrY1sGBIrS7yWVglmttljhgs17Ydb1yw/cn1uRKmLa5KzKwTRiezGpai22ACW
igDJmInIQyIOMElaKtaptrvpnp063yeWVuyuT3BtxyF2Ix9chkFWtzi7Ib2C0uQx7gm7Pqr4bzv1
/Nf1IS46apwnmGeEO5oclDqWbcfRT/yhH9rY4wN9c7rK8hpqoPcBLafH0e2h4QT2cOhtgK2FSLS/
5rHIcMf0Heep0ozuGHVwxWffqY9N3OkbdaSVL2zQUHBdBzEwW1/e3oWiNJVrEC210A7xkcunx3Lq
4iO9MDKGka5Y0DfuxjW7suoGVUtTp2+k0n1bfGYgbbXR0XD22jRV9k1Zlbdj4RcbVeyVuGyQF3Ov
0c3XWf/zaBLx6nHMIEq8LCxwjJq/NnbznUz23+9ZgyuVzaNbhnvR1y4yU4GymGae49tw9ct7n3L4
YE3lTUT5fmPlVmKzwdcyKHXSiXCW7R+hdLEtZIQs2vpNzOlrlPTEZ7v5mETDZyXQX4VZvinpVuHs
oswrNzH+RrL3JLuyy9BsFTbHEsyMF5iJC5a5/Graif1gw/0GzNshZZmM4xEBa56d6m2o1WLjmXmR
sfz5BRxS2+FHiIt3ErpTTqYrWeYZk3hGCMMLMGCGA3KX1uIj6cR32+geJunXLZSjhakGUpj3vRiO
wvKfoYUAdBz2cLjvrx/vlZDFyXGF7IAStZbJRMnL1xB6lnp+3GgHJZzgy/lJ+VK0Y3+INct5vT7e
RelfrgMFTEaiB+XScjvf1mUeKPh2OInX69lnKmv3TaYdXGT9LD9+wUvgQ4FwrCHGR3K/22nzDbd2
dqlf8cAmgeJQLc6ucN28GII68WaJKk+kKEOmz+FGWNLWltWh+0Srk81OEf98lrSxUfGs4sTT24pu
11RLNWY/xcRIKe5xsw5/qD5q4Noctj/C3NXvIzEjMVL3EzDgAcutqWx/CLdCnqaP22+a2g1bG1I+
ut7nq/JDgB4gg7SwAaP/ff4T80CfTM0PUw8tkbsMfcHEwpSTruboo7UVzFCFB/deIDTy33Yd6RAB
hygqKJ2fj93Zdleo8jAUpUPJ3J78vU17FhAkRowl2kQbb8LVXUeXRZVoDIPq9mLXmVlW0nL0IcFj
pzkiPivQPmpDDKRnE67MQHWuRw9vjF6poVKCHjezwLWbisKrCSRQUFBfTrlpQ2rKbpB5QTM8mWn1
QenNEbPN4Jfq9j8xj9hCwsidvPi+JvPVGBJIlrXMVuK4cYchckNvpl/+OJEueoXI6udpNvW3ojSq
W37StG9NuzpBjFOwP5Jyor5QfyZmk6PaKcTG4V9ZA5OLBrQKdRvjIoEa26D3bT384w+c4uwtrC9W
VrxJxOqY/Ie8hhuabq7NA0A19cUes2eAbnmkhF7flLdFnjyPCMCkY/HxekBbCShMhyvFFiphZXlN
u4OCvLGSxp4Bl1hRAXw7SRofrg+ytnA8KzVWTyUBtmW4eZdA5ZDLkzHjxaHr07FMUpzD1Jvc7/Ay
2M5AV2f0brBFBmrGfVyFgxF7vhN0N7EOMJlhrk9oJT6CYwN5ScGMhsSyH1GXAVp7xhR5NQhuaac7
x8nLKLr7tA43gHtrZ58UQAf7IIFhxvJVLlrhY7hURZ7P+/BGVgfzjiSFSJeE1pO8cvPIuUPxaG+2
1c7onY25rjx6zsaX6/3u46ldGyXK2EQexO7nJMdvD5sVrsh92XIuVSTOI1jT2P9sdNnXx7UBNbn0
tbn0zsednKQWg95F3iQiLMKmA7cB9LL+oSna/WgjwYH4yaM99BubdaWCYRoWrwrZFQWxuIi1TYdb
TJpmkTeUzsEBDdl04kHa9rXwo+3WebFnZ+O+XZ3qP0MaiwJDbIZ13xVF5IEn2lOJA+KI8Daa458L
B71m1X7MSfywGvl6fRtvTNVY1Bp0G21QzWeqYUxMjZrXOWoeNaS4K9iU4CjuIiwsrg+5NlWLMqKj
IkDJC2PxVe1SwS9dI6zjVn83IeHZNfFJ7iJpaS5tZ3PplxRnP64Pu3ZgbeAXtLpp0l48oI10AkMm
ytDTcHpBLol3YjxU6u2Q2xkqgtUInPL6iDI+L+8vm6cpzwRLuJT5z7evFvVZmnXE78q2T/Okf3cN
7SHjwtwYZy03MG3LlVuWivpF1bTthpqQyq1EL+GHH6C9Nwpg/rX2ZtArpaT4uairl87RvAoS+n+Z
5D9jL2KDW3d0MYqA2NQH95aR/T3k+s+BB9h/GIbOp05tg0f+siZWlaAtx4G1LMv82ZyLD2pUURRq
NlLWteNg2y51HwAtwFsXJz8Na5e/iiIvbWrISbMXuVDS8Nz5MqG+kBsjGsPNxjtndWM6POS55CU8
ezHmwKs6GCu+noZC5tjmD9KVLcFSNynUrZtEX9uS/4y1PO5NrU5BYvC11Lr1pJt4FIujkaBIWofH
Cjnyrps+CHwKbUd98GHn1XW1EXFWbzPeNP9/vob8je9uE0Sezag1WOPRjp91jLsgw+5ngJG7CkW4
G1egsIMzJFDxg2i0L2WnbyXxa7V4YsA/P2GxaUcjnG2nTiIvmxHXgV4XfsVJiD8DKDW2UdzL/1bb
T6UUSZvU/3ReBdGPBhjXyzJl1fout1kFNrNMGeY0xDDDmYF+ZAN8s6gp9wya7yezq+77akpfh2is
Nu70teBEfkcjgIDIb1kE/tzNNB+5T6x64FWnbhTcIBy0T4ZNJPna9sZrEYIDQ9FBXgykZzSsSy3l
SCk5vsrabYarZ+skryMmddeDxOrWej/WYmuleTKFbpLzUKnFHgABNrK4evNAy4sGv9rm76Hrjyqk
8Q6nLW64jeixGohBPVs8WajRXGDxHNuJKlpkiQeIAztby3mKI3xSwgeA7T15mmmNb/qARXTTlbvr
c5dbdnnZgFWFsESl2CYlPT9VTcXFohpV4omwfdD07lODhNLG+q7sGcuk7qDxFiNRWF5osHHxJg1m
HgstEqIo+0mLbCOLN559K1OhOyU5AfQheCUsAuIMu1nJSqOgwCJ4V5tlvasVLH2vL9jKvrSpgcKZ
Ygzg6osFizpbsQc7LD1bhZMNAcX6JMxBpXc06Hd53Fmfro+3sngy8SEFgl9DHiT//l3Yo+FQRjUF
dG8EGvM8U2T7PZiZ/5FWRP94faiVqbk6y0eRDuuEi++UKno5QbHzkQdDx0/o9y1HQImyZ1dBUPz6
WCuJHZc/VTBq9wAaluUovTYHjM/DwEs0AGm8rLD5RKhnwjswKT+Shm/cln+SncVGJ7WjjyosCT5b
bvTU1ztnaNCP7CoRfsf6YfCy0UWu2c8d5U0o8SCFnxWSMVOdTk1guFAC3Sr/Mnej9amPWpi4SdR1
G1fr2jpAiLEkB0OXDJDzzwtRJQ8R/Yw86SQ5q5ZnWvYpx8g0aZujhQXJxrqvxBqZDapUhCFayErk
+YBA+4JGbbhEfEy5YmHepvEnqXYu9O8jXmVcsC+dXT1aOK5c/+IrxxPHTI0wI4FvFz0ipwjLOJmR
Opm42X4q0VAf89C07q+PsnJczkZZHJcxQUyuLVvlxbcTVB+gE58MvxXIImvBxnGRK3Wxo95NSB6n
9yezjfNQzdTAM7PoTqB9bHXRZz9z+l2Xix+Rq5h/BGiwcv1wfY4r39A6m6R8jr4budCyOquEjsQw
ehHNAIadPmuGvQc+R9jufBrQjqYMdqwgJ18feu0jwnSUGxYsjrqsLWm27wN0UsULXDn1rlATB+lw
N974iGsXMkgOugWS2kggWuR6EYLVKmQo8eIksTf4NQL9QoeX3eDZKFAyqj6qYnwYR+s50dATyc2N
IL92KqmRWzbNdMKquRjfx7e4G/189CbDvu8AWdPvenMc+yUcxmhfQUW+vqxr472PAovxkjlWhQ+w
7KXtS/3gm/VHk57QTnH9u9nQ92FtbuzdywHPooC1qBu4kZq7hty72L71sN7NMrrFXzY20R/bejJe
7hkbriqJli0Zshech9AycmVIs8BTS93AOlS0T75tb3Fv1kYB6Auri4cpxf3FveyHY4atvVBeTLyj
bsK0iPZqOW59qJWdaQPxE+h3QT0j0VscvSan0W+bg3hJVQU7KOUYYW49+N0xaauPnV89Qkrcsx4f
LFxiYfx8vL5RLsPb++E5gecnP0ijvvGjOvQiqzjxpH3SAZTubGkhc32gy+CGPAJ9IkpZQJXhrJwP
NAxDk6IcK16k43JRUr9ih6C5wX6psy8IVfyHyijvKtPRuJRQrQBFcj6i38U+WqLlSIs0eCiM5kmp
she9Bt5sa7fXJ7cSQHkn6rZpsB/J55a9uC6w69Ss9MHDGQY7lAnJ6YNI1PEwB0n71ziYxm2idBpQ
cUe8QfyWynk8FTZ+xcrH5Fe4ErGDPP7FG6iC8alqcdN4fvZmos0gDRqA9Q7iq474TiG8PsHzKZme
UIQYkauq3Rep+kC6ff2HXFYv5KuZ56UA7SB4qZ+vfNCG2txGceM5hdBPOg5WJ2QLxI3R4lSuY+aN
5DnWOCUCjVsfYqVfiFMmFXEKpuy3C6RKlyBM3c+D9eKOWvlK8w2faxwbUXvCCdKExpBqVvEx7BB3
UbI+/YxEE6jzomp1b4otNCbaHj76gOb9vQjwEYn9pt0nwaztVLXjyear7m+1RSa0KVvER6upwPCx
jx9D0kuUY9UQaFH2oejEtNd7NF4KR4HTGGZ8cQpht8RFV+od5Rhzlc1Xe0JMwEYK09PGSfzoCit9
FW6YvZbZBADZEDPv2JbwEyXOrdZX5bNT1DiVTTWaYmHVImSOjY5DrNopk659QD2qPw5z2ZlIoCDO
aYeteTdZfb4Dxm08F26PUI+aGSeJY3oo7aZ/6pEA/t4OYbvHCzDa8dr93rTVjLhM8jtJq4ZdoqA3
hB6W+mhCpsfrtonfotkZXlnK/ClH5G0HIggxBj2e7rtkGO6JqPGdPlefcYmM0Pxo4ycWyb/rlQQh
StiOr6NjlZ/IsPyHAqL+Tu0m3JNmDNpHtA/uXdzdfyqxU6I/1WB5OXS4/o3Iy/FewE6M8uNrrQdM
JcLELLGEgUpXicmNJcbbKaqiR8xV+d62HyZvMBPtY5mqKWXWTrkb8RwCV58jI1SO/q2wuuktABfU
weVX8Djkf/apB56/8QBYOZqmDTENjDX0OJBN50fC0Fu8wsJSeWlaJ3gq9QjvQdeWujtat/EuXrmK
AYQ4kgPHWwdM9/lQmo3tVmvXsRd0xU7VPk4jYk6FRfPgLoAGff2or80LkB5cGAkBoAF1PtigjYjD
pQC1/vioBwYaoIobPuf6dLg+0Eq+RW4hRwEPRn1y2YUdHMg1CdpuEJ7rQ40gBtbwLfWxTAyPBj32
BEvGCJEixHOc9FcxTI8D6kv/5UcQXvmWf0ixi1ssD/FV4AKjfegkOMMorOh4V0uTV6zKNWTm6PH7
7PXHsf/oxs0DJnEbEe7PTjnPElgHx6HEwv4A/LNYca3Va65RfsLUQMPK9R7yYYkce8Lxu8GLmH1O
Y/goIHJB2a78ve+Y+V4UdfMZddlq77t4K1Rx3nuGb5UPdcYnE1FgPidUGQ9+Re7hV1Owb3Ms5MzQ
shF7j4vbUdeGUz6E6D00tGTslsa2Eqn2MQejvJFbyymcT9GhaAWrXHXobhPGzzeVAVm2bE0eeH7Q
KzTXxtJEFqkBTEGOctNiG3nf0EE46oFkr9Ge3jisK3VZLhF4EbBZyS2BqJ3/gCkedUfxjdCTMk1F
1p9CFAmlQZEUYKru8u4r1vUZMknSKDrdhBKtnGAdtqqLwI1Jw31ZEso6ax7nyBcvperGN3ZQG7sI
QztkhybQoQFhyzfTrZN8cWmTw0sGqYTbgsdbLnrvjNCYslAFLj19nafaE43zO0Y8NVP1N2OwH9xw
C3R5WR9iK3NJwzCHCUHEOl9m1LH6LppphY2qgCNtFugP99iMqEgsjb1SbzxLVl70DGfSUYH9LQGH
58OhQO0noapQao4z/17FDPUpqrNhI1CtRUSeYOCAKGeDtF9sXj9tWjTwdXRei+nD3If3WTK9RZp5
fz0UbQ2jn09GsRNalmMZe/bgdihfdWH55mp97DVVXn6/PtbKwtEdoJTMxuBNt7y8FFpUYWVVoTdx
2G5ULGpMMOgbsfXy0HOBsGBAKLlHLjhP8LEE5lC0hBzMrF6TEqE1yCsRdVcXshnchL2jT4hLoAF2
QAS73Bh+ZT0Znr4AbzQZWheboxsqUeX2FHpxV5QYf023UYqEYAaF8Ppirhzu9wM5i4xLweLUCHiU
eH2sn9IU6YpZeQrc4BlT0PlGs+MtYYK1r/duZs5iQ0Ztpam9hO/UbfUYFv0r52yzlbT29cDUkAEh
/0VfVC7vuwqSbSW5S8ITelyInvSox6tP/gOAxPRDTdUnw35GL8/B2G3oDtLnDWHQFLQI/8CTC5s4
JN+uL/TqTwIRh3gXZQIu7fOfZEZsGsMXgdeQ3hbGlO9NFy2CcUrvUzc7jmg79zH96TJPN+7olbgm
M07uD1uTO2oxMm5pjj+PnfPqh056xEQNG0J8IH4pobBOCEVsxYIVvsSfFPd/B1wEA5ItezC59j3E
/WE5TBhWZ2MS7ooBN0TLmM0DylYpKrJ68EzeOKKZF/YHM6ucewyB5qOjQNEVBfKqjS7S3diR0eBc
oaNhoKMfsUvSAVl9KMC3lXDzU2Kn3W2aDtGzouAIiiaziq2HVpaoE7rTU6NV6o1eZaiyodaKya5S
HuxOHU92j2S8HWjTm55HKgCiuNi7vZgea6VEfZVbIN7lTUGRhfvC+NpYRfXLb9sBfdJ0Bh6vQj7U
xyZDLn/29wJDC4HXj63zeNFJBe40S21vlQ6nk87ujE+1Pp1arXtNgCvf/sHuDRjIz8N0sOpiQA3e
xKPe6YeG35Q5H67vPu1y+3GDwyuUFDIeMkuEdhkXIW0wa0ZiP7wfuvqYjMcsfuur/qZJ/m4cjR/+
LcmArtY/LbzpsWtPqo/O5OwS+44nFkrxqJpOG+2BlacNP8slD6E3wCNjWYlUrC7wYQGqHhdI+6Hx
y/E+TTJl79ofh34foQG+6wop4tH+HUcToqqzXr24LrLM19fnIirx3ABKpklGicoraxEwConVRTlM
9bK2/GE6Jem4Nn65PsZacY3chHhuUJKRfe7zEBAnRRFkbkdUcsx9MEh3DP8vYTSoeFOVIQAEUswr
SxCQDNXfNa6G13/A2qVCJOAHABpzL4peWT8XqtOENtUW/Uc49vZBDdnDvWmk/z7pQ3ZGQweBSr4s
J57PtHAGGEJFT5vCrP52cPUeuvEOAH7kG/jpbURWXZaPzx/ospYNAVNY/EGh+Xy0EtPNaB5T6yUb
/KMbjo/pUN6Z7jeMQ28o944YKlRd+6D6T8ir36h9f5rCzzaeXKraHqb42VaenQiuR00RqP9FxqTP
2lNkfb6++hdbjEocbQUoN9TlLHg9578y8GOtdNChfklFVx/iWNMRMVfFxsqvJaYMA1FNvl0M6vuL
YfDcbKvRjTw7Hd5mXLpwSz4gD/hNSxPMEy3nFGr5HQpvR7Mwb4Qe3/YVEkWTvlGCX5/uP79D/v27
K5h8ISeMxpBpbByduwZPNlS13q6v6eqOdsBdCzq6mC8uJgsgJlHNnptGKdUHvVPxAmj2eWpsfLrL
4CmLqJol+b6kI3/Uz97NxbUmJMwdP/Kqzj8ClPDSFlpc/4DQ+F5Lnb8dEw56gqjd9dmtDEteb9Ih
op4B+3cRLwZkDtQ+q0bPQFbjEWr2+DDpXfYzTVDDdUMVDZwgtf1Hx4mDwxD28Ua8uBwf5q/hCnI+
otYFIV2n6AcRbRi8pp++1bIchvfUXVFNOy3uMZa23Tusb55mIs7u+swvv6ssF0EjkIwS/YJHUKPk
gfxnPXpm0iAxhqP3dBcbW4R7my14HjfA68O419CLdQj7i4QPXEKeun00eEZg/GVrwbERabvrgtrC
tAoXjutzWh2NpQDxSKceCMf5gZgolSdNHQxe5BSvHbsHGiE82dp6CNutFGll/SgTgOd0/1DZlmNl
hZMNU2L3XhOqw6MOsornr23czAWmRNenJX/2YhHpDMpCosR00jo9n1bZ03k2gjnw5lB8RfLvwQWv
6oOuGIvxgKP3xp5cezFw2k2YgbDnLuH/c4uClj9pvuzczG9WjflV/w1Nq/ilKKvhtrbjdN+kGuqc
NRo3FYiPmxKtt13T2Jv1t7W5E3mYNOwRqcJ3Pve0MOMwDRv3xWjDA36b2k1h+Q/A67HXFXe15jy7
uOBQn+rwY77RNeqCLRo0levgvLPT5lsEsDZixsouE+gEEKOAIvDWW+wyewxpr+KE8SI7WTlql/sS
7Zqt9tllcJeiCgxATQh47TIy2Unc57GF5GA2O5804P1qbG48DdcmIgm+gAGpul2sbeyiftH29KRT
a0Ztx8CQJT2IMT5aU7H1OJaBdLGHIRD8M9birspQUjaVNGq9yo1/ampynzgRQsel+hQmBgnF7DxX
inhAx/q3Vtuw94ytUL+6oDIKIcolW68yFL+7YZy4Q80+1xsPd9S70cR8YxOm9kdj9f0soQFKepyO
LBVvA21Zx5sbGLQpDX50Iqf5axrUyquIUItGQ3N+dsNUx6WtTPGNa4NbMabiN6GzexxqrX208ccz
uno/ZXX0JOks+06hg1TtVDO6wbS4PCT1gMUe9W/DUHZWa5THoRqNX7YoSR2qrNqJqDT2TtCWT2WV
OAdtRrdtSrp6Z1eui1zADA5rUN4wCjSeykS0t0lo6Mc+yAN8I4LxIRldH8lOtDW62vSPU6UYu7jM
MML2MVKeCr+6C3tr+tTUsXN0IRjeT+UAC7EuoPLW2YNTkrrdzENS/PSD0QZai3sf6pXVa6Ao+V3s
WtW3vjWRNncC9UZB2WmvKROF/TbRcEWTNi9llsGic8fp68T2OjSiKD+rUYGoo6Ir92wX9UCtzwX3
o5T3aYcgQmSU5afGnP1/eZdIcUEZ2h00wbm/LuobSk1ROJmak1ZUzocwsM2dqAo40koSn9SkrjcO
4/I+YTyK+3RRVcRG4T4utufgZzqGssN4os4N6ZtbMkyV5Lb0W+3++nWiLU+CHArEvwRScqtcPJMh
Q5XK5BrNKXEmFBd6A6mnsMAWwi3Q+sor7CfsuP7ohpN2W1UljqgphnFp7WLR647zTaBH7l0divxw
/Yct45E8PTJvo5hKSQ7M7vkJtQo14ArHRzyGTz2XDWaRrvuxanHSVqzX62NdZIpyMFMiZiXQk4R9
sd4pJhNDPyk4AFfuMcbpvan0/ia2/Z8iK59GcHw34RB/yktkuXES2xnUWzcukstPzhwNNOxIFfkW
S4REGMe60nQat1Wu3Snp9NahQXCTaO7GVpZTWUYlWnVQ/A1mCpvrfF1nkSph0ZXhSx1k2BHSVXtG
k496SjX4d/6IjY9RqlVCPl63H5sp3GJqXO43RkfYgdoDqtuwUhbj416CytnYvCajWT8YFf6eARWl
H9e/6OUoUrkHwjAcP4esbDEKksdlWzpNcwrAoGK9Iup7tPG2BBeXTRPODueU2iLSR0gLLNufoCsw
8VCU+YTQN9eWhaYM/qSP8Tw+2xmO6CJFt3fWkZC7PrvlO2gx7hJupToDKzhm02k26cXhYZTeEalv
CjB6mr319lg5HGezXGJrSzfG3crOp1NqR9qrZUYOl8uzg4Yd1SurmJ8iN9I+l1VhvViZW99NOpn5
zdCjhX992mvLTamI/ITuiuTinm8dHzS4llrpfBr0IL0thTA/O62Wv+SBdJVR4ferlbTcose19Qq+
PDUSK0/vCO4PeOblGnTAqLQsSmaUrNWHuvxImcNu/k79+k6bxA4heCzA5SeQHoZqgD4mzkH8V6QF
hR/t0nDEmrTc19iUXl+Sy6gBsJoiM8sCcYc/zpfERtgYzsY8nXJEDTEmnyKs1IYtNfmV0+QgV4Y2
CDV+sHeLhYekErckb+MpiIMn7M++zYbyL5EEbGlSUIc0Q6O/D3HhfCI1gtoizvTuFKNkdOM7kSX1
dBt8spxf15dsbTKSA0wSRaJ/ISDBtnRGvQNXgleZ9ilVVMzqfT//dn2Uy+uLuMOlSnwAGnnx+MvK
YoZz53anfi6zg2v/SpHS3g1K5W0i3dYmJDnAKG3Tpbsg+NXW5OhNhkFDpHQVZuh0yxusRq/PZ+Xs
gSmX/VPUtcniF7WROC4rhZpFc4pzcQ8qHpv6ALu/DoV4HBujQ2vUHaiDfKPWuDo3mfHwAkDLf7kt
2jKaW1FXzalNMTzCgWjaNUrUHK9Pbu1jgS4BecRB4hWwmJwR5raSa+1w8hE+fmhbuiO6MSV3da3+
7jAEPlwf7kJXXW52edsLasLgIZdlNGPuHbNy6uoEYXn43YnI+NXUU3HU9MR6jucWImjjmz+sJuzg
DFn0SRK6bveKVXVHZczzb63qZ1/jec53eG7590CbsVBQeDGVNw0wy60rYCX6QekBCQHyBa6WqZ8f
TvhZGnCAZjiBe/ki2mPQI/brhDd4qr5J5nw8HzaZYSsbjpSX5h3ofl5myxt8thx4lrpenUoxYEmp
Vx+KVnkkNt930nk8sKX92tZGWNluJKaYZiC8yXwvwqmtRJrqoCU8IYdpjM6E9bWh//ujxCDS0ATp
FNoCi2iq5sqMirAxnGq1uU0bXMDHOr8fI9vFG6P8kIwgedh+2sawK1cFX04n7rHvZMVi8RGpDYnY
7dpT6kwZQLvm0Rpxu0UqeuM0rSwiiiQIhdGQkAF9Ecp1l+8zjHV3So34TgWxSF9pivbXz9DKbCjp
8U62EXVX6a6cz6aEqq4XVdCe2qB+7YL2pVE+mFn/4T+Mgh4FHwtZS54t56MYhW6FaZv2pwp5N+7z
NP+cBBs3xepMiASG1HECnLKYid4BvuwCOMT4QU47AInTwYwHtJxHx954xqzFOZu6MnJAYDUvUA6Y
EphlORFNIUB2+2awvv8PZ2e23DaWrelXqch7VGMeOk6diAZAUpRESqRsyfYNQpZlzPOMp+8Pqjyd
EsgQOyujwpkuidzY2NPaa/1D4vt3tZybRHSmfCE2OTcPEATWZgoYt+dl0qqT5UnLsqnbW1bYpHaj
efmr1KGl+fkYnekU8vccSgCfYXYuTybkzpuGvbTfC4QpGKVfk4bzxaS8LLZxpkO0NEOWEMFj+16M
lKcHQZn1SrdPs0ecv+3/ZCq87bKz4APrdFmwbMOwFlRcUvaBUj3NyreGWDySwboQa519Yywebv5k
uUikfpzVDFgVBtjw7X1ytBzhZUfRqn6dZpdKKREu7DvnWnt/eCwO19Lv0aUfzH7faLl3HVi2KeBM
EDbE0WWh338+GeZH/3i75VpA2Z3i0QweXGKV+lpvCmRv6z3yJNFXs66SL0YopHuv1OlblwSO0crp
+vNGT1DnnOcomRK5IooC/mV5MQHahi1u39V708+UPeVskJRWmx+mJuqx4eiTVWC9llLJTbQxNTfA
Ixy85VT9TDoEuoV68J2gEpVVJnFpDMI2+vb5A54bAvAoMuhtktUI6H4c8KHX0y6uSV91pYaTj2Rs
TCDeKHWvIPxvPm/rdARIqBLa4BwGHYIC7Me2oszwTNCh497gCiQO3cbzwYYbHqxj9akzuwsB4unu
SXMsGtjj6CjB8frYnIIWXFZ6eHN1fqdtU8MvrmfFslUg+5euKCc0D5IW79taTq5hrOtGrYRhP0Th
VwlFcjvWwLIHw73U+etIT3JbLArMlaSbcBQuHEVvk+jj1AZPxPkNxXUuvi9zVGPoD2EzpvjDd1KL
a0P+IOmhvFZarXIROp2NXfWUZC3MjymTMMluJDcz45u21W9lPdtXqo4XshzdJVGwwVBXs4ug/NXB
RFkJvCs/1GobKdHMQY73LmmKfIUVa2mrRtxjZmvcqWP+vZUGXMPb9JjV2kbRulfKzKPdpeb3VDNu
jMx4DCestmTBaQzvdsTtbPYq1JOUbFb5KAqzhHjgH5JGd7UxKvAKFb51pXojZznYlwY0f9EAVEqa
beUT9Wqx8E3RhRuU1Vy9kb8iAbTHz+AqaRScwY1hg7bJTujznSz4X3XRvxoTnQRFqTiQYL/oTD41
UDdNJt4gC4CLp55cc2vD9wKzBAe44Q2Zg0OCsg6ihl+DRpwjylcIw7vREG6k4RJL7kzcz6Y+i2PP
SWSce+Y4+13VQUPBCIK3lByMurtHf/yq8MbtVILU9vXtYDarsO+QtcdHvBr93zHgnLrVvnjDcFtU
wUGvUuw4WnRjMyXcJHpw4WJ8GnHPT4dGAvuVxvJdBDtxmaWAKaxx7zMGfvHz31mNMTc3PkaslZhc
WLqnu9LH9uafv3sbWJUGda3Ajm7N/Wyd3f0gq6L1F9Dcp4c2YRvwVfKAkGu5wnxspVYQjid3Peyt
MXOENrVBW32+453ZgkBCiNR6QItTp1M+tqANQQUIXe72Kjljsfs552BGHI8+b+XM7mPNAoMKwRvj
A6/tYzNdnlXFzOm/15RfpibYarIpo32LRgm2x2Skf/aNsOqUS9eG07vfx2YXoyQBvfVytZHuhTzu
UVkurWYXyJG2zsQh3k1e1960Rat8MynhwCnoLtY+T18vnDowubxec4ZFLBZNrCWe0MhauzOxnQad
ACri0v1WPp2KM6cCOSgSXIgjLCO7VBuUTCnNdqf4j+xcNvcVW5TnG1oH5mMMdmDVAIpNDtE1+2O+
JcYM+sa1iu7Gshq0RofrqIm2IZdifCGKaN+N2GZqhSt7cJdq5UrMSwq3lzS64TEy6h9PBTAbXJDh
8VMWR5X146wY6BeqSrWGFKrlO/UgodaVvqZYd/iWdJQr6yC1FebrubxB0uVr3OW/9KrvyNlUV11Y
r8Q6co0QI5aIRCPamt23SOOLSqFqXbjn16IxVpQji9yuOiHCVdy70Qe8lsmF7pICdwF1OIpj2mAI
gj5wotY/UlkvbKPDNpRdfdNhNeC2GPfhtowsd+qHghNoxQ1c2tBO/NiDWwtrpo9/ZwmiL3I5/rC6
SVpXsTI4vhf3TkD0slEVAZOVivEvYFCtykEsXfiOK5gDjqenPG93QKUxsoNA8WytrAfb9BuwCpFE
trjdVb3iEDOigKL9VLxE2qqj7Lu1pQZrwxwKWxH8LwaUNyERf1qdeoR6dz16g+uFs3Z49dW3gPI3
ddc59RinjvFGSYsVyHb5XRXXP7KwIvWSxF8QQ9AdX4ym+RSLHCaF4fqTtanDfFtk+t4s5C3aERDt
uIQXPHWFEosdRtNGnOppUwnWdlCTG1EXnlFTOPRN9mKUHvgxdZcJ3XMy5pPdK+YOG7vZzxu7bwvy
cFLcm6Wx74TpG0ojod2n8YPhDfdlY2yGEVG+ULnJA9XtwvKLl3V7zUyOuTY5VpbdilqyaWnSN/3S
gY2yMUVEZGcRNNP80inKVulDDNDHFwtTbIyrtpBuHSW2vkbC1K2ggoYb04eB1FE+jvPiKvK8vakP
m372++70L0Wiwx8UK4gdUUQ6vLhtBFwbjZrj3+ha14vMdlN2je4UbTOxfMZho/WCi5KHZBeWhbCs
mu/abARK7FUXotU3wOti/RAPg28BccYNf1kOS9DhsHTytDvVG7aF9OpHMSZEglPpz0r+w6gqO/ct
J/fHjZSWrqb665ZoneVvmdG8C7RWdYDSaqP6sa66wAFf7Q5cM9gFYvBipZfdR0MA2xAkdCw4Zt04
fb/RW2n+l5hVV6EQrrkmv5iVuYJ7avfaszhNTjYemjx/VrTeziblwpX5zJ7OOQVoEeW7MyQyFrgY
+obV73ptbWJNZzfiLXLyzhgldicAiJ6s772SXGj13An2lniCB8kF90QBXfUsPyuHuN8lrVygsq+l
27H1M6QmPO8Gv41oI2WZxy0oGW4GuQpwDKrzC4f1aZDDbQFs33yMcotf7pdBFGcj1zhpVyVWdECB
PNihKBA+IqQNGXaqtFvB7HPEz6bs8fMD/MwZQ52GDAUW6RSxlsXCCo54HobNsOPgnlMUgUtt9eJR
dnr9Ikf/VyvL0qBBNDv0Sd3vWlBv/Mcha+sHFY+DRDE3utVfuFkuDue5EsDaISfK3QuU2DL2SeoR
zQtMCR6mKX7p5G0i1rcIQFxYpedagfmJCzW3egWRwY+HXF0ZRorFrfHgCd6+m9VYyFhVEiTyz4fo
bDvwc99iATROF+0MaJnLKFkbD/igRKsSNz1H9moBZnFzSdxzMU5vL27WRKLsQDpOW9JymlhQ0hFS
60M5prd5ll+bnfelrqPfqW7cjsiHX+jaYvb9uz0wpRrVahRclyUHoUraUhrnrjXrJi1ekv5RGTq7
GNILt4jlKp9bwkAAbDi4J8pRyymh+UIXV2znD1Vv2aN3ZWQ7pc3WubLWPXnGh1edeieFh8+H7vR9
UmSbJyCZGIDDy33c02LfqoNaeyhxO/OHcQfs3fLjleVtBVVYfd7YEhRJHykOkOBg5KjwUZH+OCH7
tkgBQKXyA5aybtgU20Heltm6C77wp9IdWAmx8FPrnq3xQj8X15k/WyazQrpEJOOxiIYzpE6I+Ab5
IWtG7OKxgnfE8KJA40krEnBg9uhZkWS+ry6uNHHdJXqu4HFUqiSNQvFrPihXpue7rM3XFjZDI0U/
rEK+Tzzc2DCL308wdHKoqQDDHj5/2fIixJ3BSSR3AOUAzCGjt+TmgRWZ2nD0iiP2S3beYkFcuKNY
ErOB6qxFmxldqi9wc7N2O+qynZWVrTHdRNzYRU1b+x6Ufy5+/J6lDhdg94ujdH44pvkMhZdEbidv
4Il3l1jDz/PGRNr5mGXNtwAXhCyUvvb60wT1ukMIXum945BeAvGcbFRELLhFgUqjngPLfzE+ReVV
XqRI6bHNKBZ1uukqbXKQkv7CbHtTwXwXHtE91pRFiYVkMRHS8t1rhR6oZeGlR1mwuifZVyouN6Py
gi57sBknUbTNSdZJH1ejO6Es9zAMXoGxnh9cT21nAoWJpi3aQCLwxMoCLGh4K4SuhhVgrurYJUbm
DkDrNqFeRLvByuKtJhTBTe6NyqqBLnq0UlVfVwL+BuagKU5bk9HyxHCwQyEjHQJmf7xAPz/ZSd64
35CSDeRjAHzMP383ohSu0JqQfPEg9B5Uxde+QGLab3tA+MMAHFFzP5/fJ2M5twfvgL1yFpdepl1E
QnxC9F48cLmJuGDXth84nzdxpkvkDOdyM11C82/ZpQJUpqSM8iEug299r7/iUX1rWvFWCbQ7Obx0
BJxpzoTEAFwZowBcUhfH6IijZJEGlTTfyCQ7M4vrBgvSKrxW2mfd/PJ5304ONkAWkAmAppD4Z49Y
bIiSkothocv1QdL7yq3DJ2IrMQksl5Pm85ZOlzrM5LfT+k3Ha5mA6X281mNDz45ibZsK3ga2L9jc
YmTDVpvLg3amOYrtM3eJsiB6CIs1blSiltWZmhwndUAYN33O3/R6mt7bNxE2zul84nzew5OpyIZP
fQtgDIJspPoW86TgDQdS4CVHpIP0FjeXwkIxByPBC/PxjRT1cVsBbYmCMsJ9snWKmm8tfzaXkNRj
gM5NJUq2mn2pg6dMfkVuy+k9qIgAg9GtMbAzAGPr6tUlHsXiIsDORq2V6QJLE2E4HuPjMs8FXoKC
Oe+DInaAWciJ7NC9tW6swucSZAjSppnQ5Orz4FKUeRo9EKBoVMg5XSkrn5T5LH1sBzk0swfU4HRx
ssdw26EYlYmP5TjfKUngmNZ2kpAARFz/8yE+PdnhbUHCsWaGMtX5xayCoVt7lSH4D4Ba7w0fHZWL
Fj2ns2huAm0S7nhnstw43gj5pHn+Q2Rt1Kl+jEvyYsYFUYLTMBNM1Vz/Z8qC3mW+fhy/KRNCCHWR
dyQlkuiOZQRkSND5c3q11/AyHTiAMcglgXA76c2XSLzEYjidQBS3wRi+lVA5ihYTqLKkvuEqFjyM
6WucPTKWWofR7rgN47tRNy8kyy2Z/nxcMvhvzHK+ACtmktqiv01uFVVfqNMxLkIJxzpJpdDkYzod
jXACRD+/02pf3JRSov72g0oIt2EvZqkzBXr+XQBOufabUd1PrRG+9JNRTLY6iJO1jhOjXwvZnHvS
xdHaWIMeajaM2WqN2ZixsVqp24TBlMDz8xRHM8d0lUw4s0pKWqOpFWWO2ob9ni1ldMa0zJ+o2NTx
Td7MtIOmiUbRHpRK3xRF1a0HbuR3WoJpSpfLKYJOVHlqHwaPXRlq/JyXgvqrtEhYon03fqMfyuT6
ubVO5K8GRvaVgXlyQnpkihI46nCs4z0GDKkTBrX+QB2wfeyDmvAvCJoHGZqqq6WjtO3Ftl6NMgfg
UBn1LxRtgmtBCounJG77NYcFAmG+VD0wnthAS0JuCzh2xH6W5nZomDjC1ihapaWs3wpZbyDKIrey
29VK8LUYm/whtcQxtn1FENajYTVbPUskpwDXAekoUqwvledrhwny0nYSUHmotKhbE4CkNlpf8YWF
cXJsvJ2Hc3qDmBnHlsUC9/u6HptRAznJixfhRHD/KtsrzRqdzEMfKV6jMf75nrLkEMDk5gwmQpxz
G7iDLOvLVWlYQoq7/MFUau2xhMh4I0yJ6Wq1V67HWK5cPjfdQS7Q1qHoiytkYT3HUssK6S9dvtMm
0VulRdFfoFEsC/MnDzbvhu9iORNNkWLqCQ6EURGO+Dhet73+OCj9Ctek1ViIqzoPGHcxd7i13pbT
pNgaz2fqycrwjDnl3N22VnRhMZ9uXm8vjCqbOBelGKiPz5ULk09WuWiQVO8kbi/VthInznSxvZWV
nFTqkJFD9Wej66/CcCFncxqezaP1V+NzRPXupVioOcgDsKaDLnLEB96NKpBMl688o3hBXehCOH1y
4Cy6uti3plhskrxLm4OCmJHsp7ZZbj6ffqcbMXJYYDfnxNe8NS42YjUJRkoyVX1k33G0/GB037zq
pxSr9lhUX4Xs6fPmTl7fjKADoKzOV2QkXRdjl0pViERC0B+r0PgpKZ1NnuPOE5RvPpijxFAuXMFO
3x+R9JxogEimAKtYrGeq8kGY6sN0aCTxO3bpO99s3M97dBpCQzOCW4hcCQ2hvvNxQhiYSXGP5wZC
ouO2FsynQtNrWzHT1PFT/efnjZ3uT0BVQfCjgksGljf5sTE87UcjjyuuV1XpozLSrHK5ec4D6TG3
2o3qV7djZG7TVE0vZMBOwhKQOWS/+AfLPKLPRS973eilSdDHgxkDhGhy7baFE2Qrhfbr8x6eNsT6
QhGcXAg1uROa8+SLga70fTNf6CTtwIUurY6fN/GWifwQDbCqiJ8pVpKcmQfv41tUi1i0RjVrDmoT
P/neHlWmfdZNx64vf1lZesvVwNTTdTMUeHGP0fwHBjfKXR2nlkvWG8jpT09IrqYiw+uBM7yK0+ck
9u+aIX+AbLptgucm9G7BeFyHHnuDFuy1FNXERL0Xa3M/+spdhkBMWOm5Y4AWuTAllxXZeeeGDA9q
cBb6V08qsnpcmpmmD/VBvI669NELJPIpYUe2Jxi+F2X4Pe2nDrRL0Dhmo62nwPiZThb8bs+7hw/u
21Fg/Mjj6bc6Cbnby7jjcnStYlS8FRT87DbK13nSHctS2wfhsAd9csl45zRxRR9AEnPfBptk6Mtd
3oObUdboEx/82v9mNOWrll11wW/tqxZicVYhbTdK0WpoKsjSgR00I+lSHAzDxE0oHYWoGUqYiTpa
OwBZ8ZLgl1TDv/t8Jp1uLzJLnjsf6SSodksrlj5ENj8elfowVr5IudPEvF2/BHw5bQR8Fq9ARuuN
XN4ydk0K3ccKbSrA2rTaVtCn7IjE8LT6vCsnGzOC9xTCqUiQA6aWt9hZMiVRpJJM1KEZx9LtGeA+
926sCArWkN5ePHZOl/nH5hbH6FT3xqS3U3XQG/1HU2LNNRiw6C4cbudenQUBcs7fUPlY4tv60sp7
lkF1mIj9nTIRcgfZ5M9f3LmevGtDnq8e7wKCSkUfeJjmNqRcdPR60r41FSyfIS0uXT9Pd39YrX91
501a5l1TUPLTrFCq6pDE2XPfpK9gjiBhI5VcyWnr5JLfO8jNbTrhwjF6vo8gr2aRQ0SSpY99FIeR
F9xJ1aEVR7y59dnRWAJvPYaY/Xz+Os/38a+mFq/TwB291juRPlq1cBP1zTYc1Q1e6qGtD+NzYBq3
Up5/18fRvIB1OrcC5kQieUsy0RTmPnbSD8Fhm61RHZRiNgH1s84Gz+Whh5t0t3ILPJCT6ZIn1kn4
xbJ71+iy4pjLUqd5hVkdkE++GUJ1nXet5xRiLbty3eu4nsZQuTvr+T94y6QYEF6Ak0aq8WNfy0iW
Oz+P60M3gvsT9fmSE5tgSuSrAAJ51f8MLO3CYjzzfpFA5PI92zzPWYdFm5NFaiMvioMI7Oqpik3t
xfe4BGe1U3U3CcjD1d/uJIBPnUQRkR8Z/8WACqkqiHIlFodWf9KmCAeIeC3Xr5zuxEezaWWYWBcK
GmcWCscWjQK1onq3DAZheI9eGMn5wfIQxzIaMJzRCEcXSZwL6+Tc20R5gZ2NxC0UjsXbbFoKlYNJ
wJ5N5XeShIk9mREAGQ2VcFV4mfThwj31NM6FEUzgpIEQR69pmd6MNVzspbrOD2mDqLdRboRUcTtu
6LYhoQj9t4cOhRYDcTOQgaT55t6/2+ms2DAI0ML8IKiR6E7isJOi8rWWkw3ic09V012ZUb3qjEs2
nWc6yfE3E0lANyAZsmh3qEctaROlP1h1fhdYRHpxfiV2+lofrAtB2tmmCBxIgxGgneQSrS5lu5H6
/hBKkYnOerefhn7rd82P0agvXFrPbKrIIHAEapyBCvfmj6+zbEKMdiy5hzYuO/50CPsHwlO9MW0f
wJWEkmF7SdrlXJOcVVTYKPLOQlQfm8xTNcqZuv2BlGxq/SInnmbtijrjBEeizb4l9aUi/ZkVQUL6
rxbnYODdnAmUAInamBZVqTlaUdfYia5c92N3Kxb+btLwWv58kp5tUEL2icvKXNFebKJCmtdZ0htM
lly8kUfoo01MvlswhI2mNqWd4rL1eYtnTgtKQ9QUmaSzLOmiRcJNth1xbA9WkcHkK39LVlnaQgaE
qqjD2xosmK+Nx88bPRNEcVniRobqAO93uSbSiBthAEL30HSmk6rDTz+EKvR5G2f2zXnDnHczJMrZ
ZD6OnTokslX5UnfILek6jPxtFeS/4ir9/XkzZ0YM+UaKzm8XdvKRH5uhI10bZLJyyOPxpovLZhUr
gWrXVq2C58essMvyC6yxMz2bedL8Aw8O6NKiZ9DJo6hUPeVgmt3DkJepA/Rg1paPLgzTmbkBc3g+
WM3Z1Gl59MRVnaIvZZClNUOcZ70rtd6l/vM0eLec6qF6yYDxXHtw7lAcpgwFe2zRsd7A4s2bLPWA
yEpil/m9FbwMqdleW0JZ3reNbzh9RkT8+QiebiszX5E4FGwFWJxl4anmYFJ10veHXhP6jSUnjzmm
easkQuFbgl8t4FKQBbGdDZfEAk7369l+CFYmpjYqd9JFDNwbeN7KYi8dukHdVXIFkUD37+c9VMyz
vx1vU76bq4hIdTGe4mKetpQmPLWeoMdkh5i4iK1txZ3iwqI716MZfzMrmUJMX8ZHPgzh2moL7ZDl
LbztdG+25m0sYZFhqn/7sJvlf8jBUUef/c4WoZiph7UpVYN6kEp1PbXpl0IxXUCbrpi0F/bI0wU3
zwsSRyilwIBeYny0vo4Cs48o10OJd4R0uC1LU3Dasfj1+VQ8XQA0NLvYgeDD7Gg5SDWEHUVBa+gw
NtJVUirPStE+proPewd7kCnYyf5lixY2qI+Zq7lNAiIIJnMWdTEJA3gMoxUmMh4nOOIMspR+icB6
rhKzM9BoMXACSWEIuqPZTZtEVKNb0U8oxoShfGFEtbmpxaOQlCFEofpLYnCZMMjTRgF4PoG07S03
kh7nqZr5cO+hNEFYk0lYV8lR90u218yRyF2zDZVIFavms6Y/lqHoyPFgJ5FoN7rkRgJsKe12MgSb
AD1o63lLAXTEh4Ri38NiL8hFdNHOi/f8f/PXB9NPfjWWr/gcetkE9KV1lxlYBZqiHY6SkwDVh0uy
khDJ5sN4aqnCpajjTDUCYw0wPtTcAUBTFv54phj9hPZ45MuHXEsdnSCjj38pVLBQ8RunX3O3dL+Y
H/xvzz7qEDMQANUF4rrFiioQKugxwBYPylDZKdufWSCgEvX2DNgqjBj1qfXnLZ5ZWKDj2PBh0AAk
Ww54k/fA0C1aHHxhOw+ZEMaP7McXdvgzzXB/Yq8AQzRfNRZTPIuMoJK5iPz7HDN77bsRZD8kubtE
rT27fikNvMlMA1daHGCqLlRqPA9cgLibqvq+nfbVD2UUYySz29DJKvGH1k7fPn+LpyEIK3iGTHBm
8ibfwB3votQOV+8KqVL5EAV+89Sk47CuMEOJ7DHzI5dydG4PPpJ6/0Gr1hxaIZAFsXRxoCi4M5l5
G8qHJKHoXSLNqvobubcaG1o71ILqQt3qzCBSMJj3fDB2CF8u3m0j6HqnR6lyAMkk4KSEB5GYmhVu
3/jbfd61M02Bw+dUBkfI1Xv5QlEaqYqpyaAuWtWdn3u7eELGckyiC9P/NAym9oEgPQcYlVpOzY/r
3GzrtBoi2onK5reUes//yQJTgeFS2MGX0zq5EeLLE0nlZGicXMNXgHxXciG9lK2++vsvjEAUJBtC
BrPu9ceOYFantyV2JodYS6WbHA3HrWVW+qoVvWb7t5siHgXkTljKSbycBp7qqzUAAeMwCvhQROVK
DeHXTC1Agc8bOrOqPjQ0hzrvVlVmWu0kCIZxCArRVnEzVawcTqRn55bhGPpFt7gzkwE6oUgsg/UK
b3Gx6QtxaZUxzmYHK8wAuA8Op5CfPcS+bMfBt0YA9DFIdoPnxhy2zQdftgYx8Xmnz5RI5rAN1WOK
nMikL6uBMQkMCbeN8UDTBtv/bKbEmRuBkpibLOB7yaktjTUGeji44dSuxpvSrOYLAQ8UyZk7n01M
+xXP//nDLYXP8ESFowIsk+IIhyM1hY9DMvamOaW+KuEYozmtVDgwNxoTjk+yMUbhSiQXjzsPIOSZ
Hhtfup28Kdy8D0+Wzc+7/7sZUYfYC0lToe0MpW9ndZ94bWgCdMIsK17iIhoi0C2JeWVMhp15tkJ+
xEGafXCiQUOD0/OS+1ESjPtKicRVP6r1tlDD4sJhsJxG80NimsIwoXI6C3d9fMjcynJDBBmzk7sw
sJVs+lpH5qVqILAqvubju1C0ucxJlhB5eyrVH5sRob4ngRCB0VOM730ik5SEb29XVf3se/DOEFjj
UZxeyVd1a2wFs7nKMRQojHJrePF9VHa3sFgDtNkK8PmACgNBEWwe3O3DgmyxiYB9VeyqSfyt6tND
10r1ptH0FaywKxMRE4DGyipvpW8DMGk7lrs1ictfdRM/Z7pxrLroGET61mhUV26TNZo+NzlakdOg
tOvG7J0wmW4EQ/wlJXDNy2SX6KVbaIxqqLZPU6j86KkE2iXysHYC637WMX2yWutaD7ljRKC8UrU+
WpJXUrcMS5tK20sy5FdtaB7mCZlOwUM7ZMdcTTI8lMyrCDvPKQhAxNcPjVXspqYf7clLE8fw6x9y
z3ai1uqRHvL7hbbW0+Z6HPUC1Ufxm1hFT0pfEz70+jHAuNOm8rv2Je/LqE6uiF2549fhQ5q2d4UW
PE1V1sAaUx7rGItiAk3RJYPcrEUB14UhjH4hgn2vNVhO4KxY1UBNEBY28mTrm8VLXcbfuth4ErIk
WE1TswmzfDUm6s0kRleIcF4XaOPgHClse3JKbtRidmRElu4MSrwy1fi7IcmEpmm3wpEAuL9iZFd5
7uW2IYQ3eiXeTNSDsBpRJVftVDev1U0eDK1tdXICiLdwDIs9Zv4yJdMypyunxolDGDlaKNq50B+b
2hETNXAHk6/38LdG00NdDS3aZ5mFMWLoi3eSJQEf+ibfAR0rV00a4lNCcWYTKhL0VrnxXC1s2rtM
i8pjWbdmgARwjhaDlgUrUu3GVqnybq2SGtsIuVhdTXJmuYJeYqeg9rr8SjZkuDOEBg6DX0VcOHiD
1/2QXXslkiIoJk+2VQXiZsLMEa8/fCnj6DfWrrtYrTwbomJ7zBNVu3BgLaOWOWc4Z5pnZArZw2VA
JsiWQEg29LvJD+I7S4uLH+j7TTvfGoYLh/C8ify1+oFYgu2mHZITGieWuiwxWbkfjE02NrteyqJV
5Zs6avht8HWYTOtbjw34mkSY//q2/f+vl+F/+6/5/b+/v/7v/+LvL3kxVqEfNIu//vfmNd8/p6/1
f82f+n+/9fEz//0lT/nf8lc+fILv/bNd97l5/vCXVdYg23FoX6vx+FpDCn77dp5w/s3/3x/+4/Xt
W76Mxeu//njJ24z67PHVD/Psjz9/tP31rz9mIPL/ev/1f/5s7uK//vg/aB5Wz0nIa/r3t/3PR16f
64YP68Y/EeOFG6lLAF8B8Pzxj/51/oml/xPmAoV3svKcl2+bd4ZKRfCvPwTrnxLlAa4mKOOTDSKN
+Mc/6rx9+5mq/HMmIyDmieQa3ws+4n8e7sPo/DVa/8ja9D4PsTz91x8LVxIShuRE58B2pvHPQp3z
SfXuuByHgWyFl4VPnTuuEheVETe8qZ3AFZyQNW3330t3chRn2FQ7360ad206w6Us8CJm+PMpyKcT
0YggIk+umIVRWB5gyCfwOHjL7PrI9tbKxlyb+/IKUuG7EfrzJXzo9Mfj97S5RacLIW07NFvCp2E9
3A4uS3/nOfXKu0ai2RX26avnRj/FbetKjmcnV+1D6HpO9/3zp1iYHZ0+xbxVvHv1ftCWnpXSadjk
m2LNDrbRf+U74VnY+9feOluhqOLb5j7ZaRwxF241b/CEv3aH09YXkXMkxyHaE0H4FG2/ZVuscfWN
9eJfoX6zzjfGykDoZhU8IqF+p/1uHPnp9yWv8AWd4fQJFkGQGvjCaOpR+BQ+Bt/FV++eURde/dve
X8U4R6Z2LELJv7D/LuLD01YX8aFuBRy4FW8dA/Tr4pe6Qrrypkpt5Ud922zEq2Tn/wzv5JtLVpEL
Uti/G2Y5U5Ceb5H8+XG4k7HQB1Ogignbkg7Hj+VPca8fRCc9pj+CB1mwva21P1orZZ9daTvp0K5V
t7menPg+R9hhU7wa98IX88JaQPrvwzHx53NRpJjTWOAy3/Jc76ZhLoU+a4/niu16pbzk+Y3wUu4D
B0bVajBYjNHauFGdamvdcb/yfkhaYMf1Wh/tZgtj/9pfRago3WhXoOKviC7LyZ7c+Cpwggw4mZ1f
95v0qj5ma+lmqh3084+Bm6wDR1m3K+3OP+KaTEseG07sdNd02bb2wTpx+03m1pvgQbuZbo1v1bY9
SG77nN0390QbqtM+i79R57BFR3H9G5SCkQ52G7d50e4iRz+2juSWTrnBZsMGGebWexwQV5obbRpX
up/upPW4Co+EM+1eWUuu+bviKx/nllQnXbW7cIXGhcMz7bhHrrx73YUYEdn9q7hqHXnTbfN98qVx
gR33q3ZVuUJg9878H/Jeudef/LXlQqdwuzXihLmNTvxqemp3MklBx/qWHvuVd6hX+Y3nBBt/LR+r
a+KOOywcebdrPO3XpDk9R7hRbOUuPKYr5U64aZ3ySbuOEMC4Fq+q1+SrcF+R+tsWiaPdFdvxsUbn
5cbc5kdEJO95UXfD1tgOdyKSF4Kt3UP67GvHS+2rsnYAnAS2aGeraMXmBgBkJf8MHyy3fJK26ZP6
JN5aB+Ha+J4cIju9j1bCr/5gPfRO9oI31nWYuflz8EW/jo+kz+RdnuBgbBe36XN6rG7Tx55HpyJq
gpK80yRb3JtHw1V33Utw6/3oH4nV6934LNnpV/le2TdX3bVg2MUVvlj78FrY46OwYwZ9L21pnV61
z5VrOsa95XLJdn23vcKkaZ/x3oRbdWe49f8l7MyWFFeSbv1EmDEPtxGh0IQQGgChGyxJBiEGMQvx
9OfT7j5mu+tv621lWZWZBUiKwX358hXuBsW7bnPW0+SqL9FtVsw+i/4UR0If3IPxmnxq2xZxTsLl
KGzules87YYUrIhexmNeeZibvqT23UmU7Mv+XRzC56bDMa54OFCvG/vza5/NG8cyrONs1GSxtpev
37adYyqbBkGi8a1XW2nw1OrJF4I2zrrpYgURLZuTj3+cf/Rx0uLVLfVgURZmw/jsBbl36l5fZNaS
X041yOK3QX8oH6Tb9L/O0yBTTgvBY3iZXvXVv2aCgwgzajtcXMqHjWR3eejL5rS7bHorChbIUfSY
f+zh+E0iQu3t3uTkr1R/Sj2Vk9sJ9jH1qfpJe3yZPI2Oh46y7Y+CofgU8qVOk7csFayJ6sjlULQF
DdY3oxAx+MvoaCqcmV91t7+aZcXe3RsNeXEBBxQyUcfxyn+p641PuXLCxGjtcvq/q054cvtjehiO
+2qETQsufbGKRinXofTxxdkvB14/JgYfTlfT2zbXmT+cDsLzbO+cMCeL3L+Ze9J5R/lZnMaZ3Xhx
pI5hkl2ja77rFY/vVn12KPHgGybcvDE6TkwDx45f7EoquenMHgas1nToXUtRR2bLMtynF7dNY4iz
SU+RjjngjINcRason1wmoKhpb/5zl5nb8E7+cExtnp6RLXphKzzEXfHMZL4bRofp6Kyq8YC/CtEL
9uObGoQ3+YmxHcHJpkTAugiOQa4aYXN6IXqeDuP9rEG4cRbdKcp3i9ov4y6jR8Hki2iqw/RpUEnG
XMVYmENQbKmTN+n/Dq229aQ+vZ9Z5/h1EOf4O39O7s5dnoIqbjiZ1RzDo+Th2W77+zGhol3MLn4Z
Fh5Wc900LvE1pmqpPEVncxD2wk4ue9xSO+oFdeJl0lQf7xI03UP0Wu9X6ui3gmrTZVVcOYFTGb/D
i6QZndNPbtEH8IflOEY/9zkrVK2WnfAzlGyZC3/1/WPcHPfdurCOc4uY3VL03cI/qMeiNYVWDyni
Mph2QzQ1yPmiE5XSZGa8lyt50GxpOyNaDl6qU4m2bhkrKiyElcrDMrkbHYfO27qzbaphdBt3dVvw
qdbDKtiImlaLerDtdTnt6J5VEV2D52y1F9l2H0FUjCguxOI/CqqjeCO1Cikx32aH3idUIp3TbaAp
3uGJE/h+Nrvrlt/QvelRr9zXW16ds9+Zlk43KH5W5mV6tJ7xPtw3bcwDdkO2J4XVmp6HojUtWnIY
Pr3uuOte0+vsMssxzKtFwfu5uHX3GjZAzn7YJAiB0ZnV/y3V96fFT2e1lxxD+xhsm4/Kwg9lmUTu
UtnPHa7Ltuxa75u4b8snpd0xXI0x/OZLPHXhjjY0pvev23chv7X8hC1LQRrqs5g8001kH3Hp0vLm
LdoPeVR8f5L/WJiGIORv8eX/Bw5UhSE7BKc8+oMYP7TLfFieOTu82jaRhH5leRQE+J2vePxemeG8
PuALJf+/YfNf2uo/gSvFA/59WYQp/4mjmpRZKK85l6V6mnkOKVyF7caQ52d5iovJwaWdRHqeXZ+i
Pz6QmUvOU4bm7uTB22uY57ixa1vH6KD74f++MZJw/21A6lq65GgJrP6kZa9UbGzeukDLxPbpqiOS
yFvP9WFCUV3DaktMhFuIte2tB8J9iJEgkyaNtjCi6VVUYhqCPKTflk3Zs87CvdjpQxTm2YxFS2Q6
NI7SGjekfxRQaYa9EAOitLfwz0KOVHQW/so+qaZ0idLAPB3hoZQXD+G5XtdwCzMNjsL/Cir5CT0Q
cHSslOCjTuOP9vw33gtooGRXWNOO/N3q6TL8xU1gsjgmoA9Crbkt0ZaFcN+q7/h8aLrn40tZCrhc
4c09rhrPb3z/Swsm6XP9vg3YKER8EtpNVoC1RK/so/lx12eRtHSfB/CbssXHfsXWTwGbIijU3HIq
sfHSL4+g3IMybC1+xqUYgHWU3jhzMJfweJzdT2U51oYiotwaeWJhza5qpOYJX+nHOohCTnviq/fK
mlMiS/oC+XJQY9C1eMi9uOBQaVUvG8LuicCL1Ft59lPE5lmmIyt15eajOvwq/fA8TTDnU6VP98hd
tyw/bYmhYoilPkuzkC39dp8iHBhnie226SUsu8r+SM3nP4XxZmQp7ymMqdEzDHMo5MdZ5iIynElf
HE37V3/E0pqtZNSR5k3ZDzE9MMFvw1xMIrcUEzEdf3n/2HJG+LyrIZ2xY4TjoXBGKrkJ13qJ6G7Y
PWPMi2TPxtsae7n7GapMhgf5ZXTMq3iKhxLRL3DbGorZRXovMbkIw+qJITPbpgPcJGoLy5htvrrH
cHac30yZtB8ddxxM84+YzKraTokUeK/7jJuxNfviKqI905aL+QjUehFAGrES5nYgDedqfj3DaUnu
y9gWUrNEKbgoG95kPHGERPMsPWbI2BmWNLfTlThrY+N1hPMyRmI2WRnAnhAPYH7EVw71zfBeTlBJ
7w3ue6uWLqU6Css7Crct287cG0qaHQiPJftWgO8KSD6be3yXWHRq5pdD86knRAoDMffc4CqczFC5
MK7cdybcl+HPjwo4vOuIKAm8gzAyycokBjas2VwaUxbnSU7M5WyvzmLnWkkpGF7c1eRnfBdMyHIv
l5X+MLUtr1JD8cXPN0yqGWPaMe+MFnOBJxIn02Kwh1Ym9sq5yPrzXvzdU6xoYcyMGXf3NJyTjIJk
XYp5G45ixDaoYycaB9q+22TG+ibgWAVAvuiKv7lOckyA80/h618Suf9jdv9m3P7gTLoUEzl0bxg3
yofIpO0lX7X2TqpgFK+K3RpmUrUUtyi+Yh2zZs727/ilb/ZiKMYrQo137cZZ3//gD3r/1epCq3Jw
jOrsUJ3/6Q+q+73V+KwOh8V8P+k62fJg3MxMURk2fIu4cHK1d4bqCEoZundsKFtVDFxydM7Dy/Te
+wSX9cL5bUb0lNMnmUuCl5dxW2Q3MVL40ZdbLAbxgNPQgp507j/JZf8rC4TsgVMxiDlI5f3BwzSr
6nvptlbZYmTl48ppYbPnb/tlDu1noQgF8pZ5sFvOfZI53bAxrv5JWNf/r/H/327gDxomu13fh8Gd
8TuLql5MlSDkKMLuz5PmTCJXQ7X9nMVtNlweHHC9118ONw3jux7a367XpOak25q0o6YiblLVApho
wA8Cwhg4YzhrTjp2cyBW21w2li9O3IthRZFCw7qLMn5t8vAu+M6txM+I8/PTnxJL9L/98h+n/v6N
U/72gH8QL5fs1mo+s0a2qCeW0F29PBYpBuJ2EhURWRk2mhAY+6CP8b9V+gsIayuOAW5J76oszQGr
ufjMqMjJknj9w+39Udfi37cH78IZXOQM1Gr6z/V7bWWD6tNsZ4v9/F33cxf5U4Bnxf0nS8/rXBbW
/x6Pbv28/2cno0Sh3hhXRXz7nxdEz/PuP2+tbHFVg9/MfFiZfaTbkn0afzVbpy07455GDHM0kLf9
RQeWOmNkVFO3f4ct8XVeegAuvxhtVel8Xul+cg33eqDqUx3WEGgBaUv1A3E7ysE/JDX+OJz+7+H6
293/MZvdxvne23e/2aJvlicB/9LRd+Ljs5HruzEwn/Pnz3Uk22r0D8e92v+ZTuFUKqcu0JnXB0u6
9TmhP5KptIAfltWp3Z0da9AD4hgI1tF7Gsehbf4aYvy8SQfHt4tUMP/fU/Z/MO+f1/5jjXQG7/1z
tefarovraztN+VVp6t8ksbZaTc3QHB4UIF8UNm6mKazdCM8oNud/OObyl9j172sH4RIKprrRMk2a
KPn7B+a/Hjic0X7ferOzUPigltB2aE5NOZnNeGzrH54bYcofa/WP63X/MO7Na3Z4PJGqzh7GWXjZ
tKJFpzP8yix5mY2WPATxQfgHK03xnbkMRvZF5nuJqmpYqJfbmQZYcxdcCVn1pvntWXWd+3gg3qCb
vjEPaL/pZrjekT1QZ3c/74mW/V3O+/UcO+QNJ1Vj+lQoZkTD2vD5u7vp0FWV6MFyR4B0jt0xF1eq
zwKzbkKffP9seJWRJjdDdWzu5yVyc96wnslZ3JEIGo+fNh3G5ZeSuKJ7A2cK13OhtCwX529UUIab
zcW7gIpO216uXuvddVaKk7fZQM86bZOPGTflISSmqHnW59MuMWZtWaVxkRZeMfsCcv2mdxNNI+V0
gJ24p+TcEyTNsSxyzih6w6FaF3wCbfDQacOb+h2cm+gWct3fpiunAY1YBPElE3Gfp0qzuJRBfzLv
COXpq9ag3jDXMZl6lbZ3A3FXblAK6w7e3ARukhxCYOBDZwQZc9riVg9xcKmZ09yeg5N+MZYD5yZb
R1ld9fcoX7OTHw5LPE0hydK/H+6DQA0y+Ci3aBV2X9MMm6U4yyz6ui3lt3cjcRO+fpgHJ1PPdQOo
3WvKWwd0W1e8b7ENprdchMDUvYjVCIr4NE79vThvw96X4qHRtwvEj+2eTj3PHRCHi6Qt9bp+iQzN
PY1UhfnmzSNqvFq/fNZTdEU+H7dkpEbTcl2BFH8q9Ta60WEkwtVFP5bltNdX7b0BXx+Xajlw7uKm
HWs3BCQGDi5lvGx1dX4G+15EqSYcumvxnXE6G+OLGPT0FbWragxUu61+uhfh9NfnTERY2dlVHKcv
VezNJYSRftiTKnqmT/nTOQnnKW8ZjjcTFTn0WWZELa/TF5TL9TPRKo2b3x3Putrgncv77iJG5tL5
HMWL0Y3ICUtnAj6V4yIhkjAmbBtOJOnJMFlmB5lNXoo0HMdpFlPDOE4nmXtMKBToRLvS2swzO/EO
B0ksO3c3IzsPotZNRMeoEru6/K6EbMm3LP4XmMo6yd192x3ps8+peAraQJqP9FW+95Kz6dZkXE4p
Gd4fm2NGZlIoWRFRRJtXoQI+K+KUpOzJDhjdyoyLGYDN2BMBDkZTMUZcm3aVIP/9nsTkZf88AxB1
FhBDch4cyAFtJVY//2CR66JF/8U29WvRHqfU60N/f9imzu30XA2yYWfW9dzko/RFxVAwT/Bv5dlo
H8TBpCZ0Q674IT46NB4Gdr4HPrrsjtuyCnksaMtmtS62iFfK1g850giVXuJxhvfvGyO6BguOOCQJ
KNvHsgS+n0/Z+G6c8/L1TRRE+EkGBCeyoYE4BY2cHjF03WZOeFeIhisopzD3QjzdvbBvpn+2fKwT
NYsnlUe70vjrhuItWOFvMTI+1p6b1+l1nNBCLaEePw5FJPmYb0fC985GfI0OovdQ8Z1FJz4sMaxN
ptFjg6pLwPIs5mHFyX2L0La1blM9h4/Q6z7sq/Jb60Leu3ZBvHyKsNwPkaqUaKJmCIOX5bpfP0n6
DvmYnmXbeyOs9/HWXKnw4VFwfdHiHbyHCkrI3Q3ylHZ4aYoMw2H7fsGFKLj+ZLAK4fmn37SNef31
ktMYLZwdKFbEi8UMYfF9qo21o7OzUJbntaW/Lr0btwTH6sQ0FrPwMg2xfYsDHC0DYxcy1jotDS/p
4fRPRJwIbXrg5fNPMkh0a3wTcbU9UKV1+Yl74/gBofG1eACzT9xrC3vtp8WX4M3LpO93XJvcGEE4
FcMHmBwqMnC1j4g1jXJR0WvK5J2gMbymTBuio2JWj/0VoQkKY2BXtp0lV9/+NoV9EBqe82l1xn4G
G2E2pGmfvdoHvKAAX/jG2ghqv0FE7BK0MZNAJdvGzmVDva3oSyI/wj4abSeZN9PN4WrksiMuvy7M
EAI55vCiwrBdQg5list1oFXWl45guAe/qec3ZweRFhO/JeJzIUmJXETjq+xMm+Ed6ynQW4jv+qTI
m+A3mMmRDMmc2HEmPep/QxDVf15XOa+cJPXWsB7r2B6F27v1+7uElWftOgBiO/cL6IGugitfmE17
Wg/YacjDiW13w0WyoYhj9oSXDOjksqzk3KX1Af6Orm0J6OBYiUSxJ3w/fi9CRgh+KtMQUPoTAWJa
WHvjaI4mH0E+ggf51s4vTW99Rm8drxoi1wfnIKqt30UosLeS5DJ+Klis1LvwOIUM79y4P3LX1O+V
R1had/MSLyuySvFaB0ODZE8uNwNFKuIpdhscZpMSG+JiVtjviBctNsGQgB6id0AKaY4pmPf+5fY9
eMN96MEHxp3F0ahd8mZvvZEutDRIA14uTbzqrBJokJd0UQ1srIYKXOV5JRnQr7DNsDUJ2STnMF1n
0m6x0wsGAItADhcQgvicTbMe6BssUEt7HtMB1PhM8jEZVVHsBqKEZuDJ5k9NW2cTOFLK+WHyVF4a
2w0paiAWZyqsw5cwZqXcnJTcoD/CBGEqBDjRHB9tYf6GmKL42VAjvU6fY4DRha+k5tO265VTiD5f
TNi8pxTx18y6SDeXbuKxxg5E9CSEuNbRSm+T9cjlkvBwzJH3UfNWS3hK6/hgHARqRl7eWewDHr9f
L7Z6ifdnpychHI12JSa7w9Tmybq61eCjNHrk5uQRInSdNCXLaD7HkC4C17vHnvLc1bYj3HrT12Qg
W9lfrzEMoT1izwmtuw/td+Xd12maPY2BSJK33rP+2HKQwT+1YT4lc0jMDlRbcmV6LjIIWlNruMeb
vQQ2vyZV0sZR+nFvTQcNg2wlm7oev7ax9jjPivCOPdN0Vt68F8375LM3QW8J3dbWlSgXu6O/s0YK
SSeoI+A0XCWC18Jyj+K7KWV7IPPx0Kuf4J4wCnfdq3030K3Pq4O2p/6a9A5JLzGI5mTSSC7Jkt2J
A/3CM7NIVGs87OiP3ZXZFSOMhfKw3m4QREc/OpkB/EjiUZsL9KmZHIYn/IamXXgsiNIEGSdc2fW0
11E4EvdLfnYvwh4PC08a+6nHoGGHbgMI7E7keqnfyWqT32MU62SyV1gqGKndQdecAaDR3GwKY34z
OPr4l730K6QL5CnrQU+84czlbuqZYq1joymZye4pzg7iTdkb92VMdZ6TbnZrvxfuzW29NjtWDDY3
/JSHUzcDZrVnBzf2LDX7Glz1hFDxq95tzaY9kb9vV6rVEZugcqNMtN27t2O9erhhTFxaTR7CR2YL
wjTdoVQBRYNmpLnc2QtWnz+7kR10J0x+FSRwkq2XWYjvL/67Rrn0uEB6kVaG8qqQ2XoZQzPp6CS7
wpun7aHCCzB04RCzCES97n4f+hPicPR6jUBCrkp1o1+d4F0QSwNmUPsPtsbkLbLIDrs2vlXXO+XU
EvcLKloch35HcXyGqr15GOl1PcXzkVXb0tdL1+HMythVCGHl7jTbbNzCmrOkRi2RnCuWuEr3llca
g982caqRdu6KsOhfXtUNw2k7RlUm71YYYhZyghKB8QAqsGv8xHuTJnguj1BAx6E+t+Qm89wywKKR
NmkT/zAe6Wvu89Z4YPm+V78DYvetUnDNPS5NnxXn+01jHT9M7DSVjYZbRG2iYNJvzPGRhSzCus0L
022TbBb+2ic1/y+QMP9MXcIB0ouBi/hWuLQmowC2mVwecMdnDtciF6HTFIdMJ8xXU5Lh31hWZe0I
tYMX7atFsCGROrC71OjqEY6qASdSxOqrrhIq8SSDXIJELMuJ5HLy41gHHfArthg9wWFXoL0bT9k7
1huzmc6HhhWdVVSbcj794UB1J1+dpA9m1huIT/0tySWEB8PaHrWEbw9VCFChc99dDDokYy5v2Za0
Ous7KVv2JI/negzZSx2Zwl4MuwJoQLQK4KFnB3MoDjvGk097TFI4dl7puylMB75wZdacedJwXe+r
CTAPvJhNXetr8PrryksJqDL5tf30PcabYMBdCz6wUFFkfXN3GO52B/XeciIAy6gfX7Xbq82qCcIl
sqztYyfGljx2ruvuulYUnYiDq1p4tulNcZyB5Rgj05DWVUaj6e5FqgFNzLzT0KMX4m6M+sm+tcyT
PRApshH/GsXNveSok6+Tw5wBQ2pFsoXgtKWeHdWlzDjQKm/IeEAhYhoVsVAAYfaBnDsA4PyRcRbF
/oEVRh9OnqgnVjwqCbMvzuEoTh15mDd7GHoKhjZ+q/nK6Urfjo8YGtv3DpP6Hf2Aohl3XdWPxxp6
6JOtSllzDw8rN12yIdm0NhS1hSpmsfYH2q8jVm9+bylsZXHD6yaZ3dqrynkYF5uBv6GZAponCfdV
GC4xEXbe4oaSwmJxPXxLBh8/sLqsTbHZ4LE9tQowyiPtn1BWnbca4ka7HqYtx8gn2GP7AvolNl+T
C/TYcXgFgrAeA+G0+RRIlctMSjkek0AyDCc3IkgWcv9m6bpWJ7aCilep+fV3jqUeCaDKkBTUXq4v
Ou4wdm8FwfF+odEKSNFZRIlD1zlZLUNeYKzunvNN91ICltyTHMUW+il7d2TbyM9EBlbuWdLKrZWA
X4NlXltBzx5tTtLqMA+gWh9YjaiILQ9Ix4xGUM+EnXRtFHkfwH+ioqgIrubuZMyK6ceMSOI0F5GT
uagp7jI6XgT9uYQz6OvZkJV38RrKYesRT2fi+8VMg0SCvZaW0xYR9R8vRsvby2r8c3mrWQfZA1hJ
RhcjwifcFoHDdZxJz5nIQj/8A/mYrhvhH+6EsbMJiTSUTInVOE6Pii45ymKbBA8nuSsWVocBVC3f
gj7atcEIXFfN2wWQcKCaIbGj4Bi6gtSCf/O823z/le1SDY+LJCH8SRLK+HrKkjvjLjotwl/l3F48
AHz2Xh4UT3rsMryW+17Oa1HAid2Frk2QPIo2Hfiq+leryS5oWruTCTJgXishZy1jRsKwWjy9HTNf
1swDg9iwd+8tz0yw3t9DfVLkRzw/BPVUhql/e1ABIw8aZfiDLrotfvsF97ChXWAJS0In87Nr8Yy7
ALObj+cVCx4npcOjZ2v20TFMywnhxmOeqI5AzT+3rKZwSKnNJNga5uyuvWQVeHMXQ5ML9CKyNjs8
BsSarHHs+UeBjHNsnGzzQLAlznOSncXskDhXtK2o7nZtwTB9PI49iKt3UOWC525bTseYjNrOcjY5
UxqdpCS0inX1WDWsVuM5v4jZXTBOpSgWdWR58erFdlwPjWCUGzTpGVJul+UNYxLk5q6hLCcXEzEe
vZWJamm8fED+fI1Z1rZo3DjnUNbdYcNdzYgpiNrubtcPLeiM/K0sihgtrF0QzPEOtHVimTyobVYj
LR0TCdWJrWq2xri3sOBI1y5x+proGsy3AxK84IqbWO2w22EhhiWm/SYq3AfykXEe42GbD7FuLFZz
4JZ3BLg2zXmSrjsHBTgAztc8YJoOtxAIHoZHKWbhFh01qd+93tzWe8U+qjEN9r3JJrGigJq/LCOW
PgQV5GAmelu+jka022sGZAiBKgJWz+2td6ctA75rfOpwKCopqyqq2grUP48Ik7D1uFzz5bhB+6+f
SRezea5iv/kaPzcSpoHltmDKxL0jShqJkDhTbbOqoOqpVDQ+I2+tPobLvUaMLtfFR88tnpHc1g6V
w8C8GYlX/CQE9y8RsC0qM3m1WD34XBBYSrYh+XTgCj939dXo9V4Y9MFJJq5bBzAgNopw3ggNPP6n
jo4bv5yVMqhjadwge4dz4i7wMKaqxVGTcGXmb7OlmaeRWJcmrKW2s2i7vVDiF3hCrJYCATvgDT76
zp5Onxs/Rjtrjh6TbRjS2c2kvcJbQJzVojLQVebH9whdIG2SzBFChCP4BsxT8HE1r9lHc0YgXYcT
VbqObVJxy7i1Dvlm+j7/xZcCD5uGH9dw/NkyejkfX9LHFIb1sH1b+72zrf8rDt9cvDHZrg60Cp0T
0VfoNOUq52oH4+QTnRlc2c01jC5inB700IdU0FVp/9gTB+t1dkbi8BUdzoRS7fxiljTxMouLsbfS
7oel1ki68/R4gJq5gXUePc0gHC3O2D+YqgEHgTS5u/uDYYfZPptAsnmO/vRCbzdZR9pg6qjbktA9
pQCM5/K8WBmdJQG5587nCnPdmbHn9yysl3AblgvUSf/KIwC+tefWWw7qAUK0LejMAbtKS1axI6tZ
0/GYK6znyCJ/QERYWJBCyTdya5CRIEFCLRnMZnLoYlKvNSVbu5aRqs1CB//3kk+duA0UQp/fgXgi
E/KGTnqdPi4OSTe/C2prIjsggoVQAUjQhsVaQ70xmsxnuO1MTGg4Ow6vD6njhvBfID/sZVqHXXX0
UwNe6jGQEIk+QmNF+fEFewNsHuAz4vAo25vfqiXMEKNhbo89GW6HdkhU/ZC2HYYQ6ObyNBkb5tUy
bdgqMum3EiKuppgaMrxYaEzeDpXHJuEU4uTgtULYmCtFx7ntAuEOHBTTiNKVu1+n7B/ta9tssk4B
/jb3sL52SB2Zq3GN/Xns6xPykxxBHc9kMD2vo1HI0R66C4pqeqUUK/pqIok+uqI6kBkgg0PJASat
B/ws2n+l45g8pDtEdfFHmN/Jdno0Qzs+wwaQ4Y1X81hvB3vRHBg0odyC+cbIMHq0mROLq2HaAHQM
LSxVn4wvd2eDZJsGQPJVMyVb2IFaWkAhclgs+NqwPQ1rjUHXnv5erKkJQ5VFYnt3R1/xe4XmP4k2
vAsxvI6/PHM9pTE5iXDbh1Fjhz8bbMyv9XaZkGrafhnogafGuJERG5T2z6SzmzSY0YvoIvVZPjK1
nPQLMWnqoXi8zB7td+3hw0BjsW+PWyuj5326GsFuMs4mJdQa6YVDF/lbYb+N8fItkSDFv+d3sPcO
0IRfAMVIsY8bkl44r5YeTL5XYzTpFjqstVI9omB4uIFgQqjNb/BLTMkQU1bW8Ph41R83vplnL859
mDGj2Ec3SWM6FUM9zh5my81y/dqiwrl4T/+iblibLBq4HdUbH3PvejCOF9U08m90QUI54cTmF0IA
uyU6bfAj/+Df8AF35vmtGidS90Swx4vh5cs8Z/4j6ovgvWrqKiE049XP8eCuUu9U09UQNNDXRr+W
NfFjSRGRdF72BOiiEbHr7jUP8QJSicEDzvwGxpHEDlwnf3PZD1ErlKpXZ7dWhD+Uth9YIMuaX28H
mKCVbn00DZXMTQUGH4CySXj7e/2vqGQ+f6qSTAhMUZJS10TUWb+R6Dpe8tGDKBkGhEfeBShezW4Q
qLEHv3RYfP2yfkffTNPvGD/+ZjOJ9Gg10Pp4EAo9tEGk/xo0gi9nDSAR0OjLFNcyhlNcGscmoc8I
G85gc9NN+ebAb5s4sbzXqr1Lm41SyS5gAO9VP1NCpAEg8G5h+he5za7iNBA+J0kIfaG6/4rz6oRg
qyZgWbPQIly33TDIYjr1YQaOdqCLFk9mHyoWdbGw2Sfcw+iOYwNEOPXoeWnp1esn9UvCyns9xNVu
WBn1HFEOGTJ2BSVN80ckbtXGDN/utszxYLXBgSxel+Fl0+JMGjd8tQ8PXQemfYcKP2ihIO2PAs+6
/4gzAGdpx5wbCWu1OhP/2iHv9kb7v/ReI1GnT0hF7E9mvoeAiuvcyHYYsxv9Ku1RLGgGn8inZCon
lxsfjZf5CNZNDA8oil4Fc2D3s+ZiQVDO+o6j0Y0FaRDO08MbH1Xt9wqv5hVsDjc4H3udfgCWsAxv
v3ekuYHucPiVP3QrQaT9PYspp4tNovbhsjZZew4EfCdi0RfL8exI6L/L+hIAKZ0rsadGrHa5oBnu
zZyn+dnmxuz8O7mddcPs31WpULs+Dmz8hocSwrvRIkIt3hKlRmcoEe0ZRTw7L2dX9M5AeHPQEEQ6
o+lle1RNC9lfGT3estnDQD6Na51Mo0LAC+M4Nr/mr9m2Sa1lbUSETcAc//fz2S0XKLn7IgvPZ/3t
10KeyKGBhMy34KsTlYRxv6VlRYSRVGdAE+iO5jNjwpO8jVemxg/kbnc1RvhdKprjZqrOjC5XyWR2
hCYLkeSPzMFz3K30snxYIxrTOmRAO9wTHVThu44NDF6zo0oo1BGwqQ8RHZ7NXNv4ClhdTDbmukmC
EIhpXTkQQs55xmmP1TTc1oP/e5Bjs0oW09/2Zr89mK33/P+RdF7LiipRGH4iq8QAekvTZFDMekOp
W0EUM4g+/fl6Tp06M7NndiB0WOtP/Xarxh/GNwihEe994PMCOQa4nJxaeBPdNtFVPzE6BbuHD3Qw
aa97VsXJvWcMZE1yEvDGJ4qvSfZbQYdl7i1zO2gNJ7VrINyzJtoNEdUltW695aQJPrftt2fNUkNO
Di3cO4LdLjt02br7Tg/wj1s8nNgI06DFyQqCkZn5Gbmb4uxjUWLw/2a7Ysy6wkkQqxUK6GgIrA2e
xbpmbhq6SXB7ydo1yKL3k+MKmP8tw3sCntJlsdoBSXD4L8tgl6M+RO6p6oh3p1qMTWsEvcvmuuj1
7G8OvILt4oW4R1krhpAgSSXr1WoQWauPvLyYlibYn0J+Hgs0ACxKIho40U6BLJrr9YMZV14IdsAn
GtpuW1A7bnoWg38MXaRujVWGyQ4GK2dX2+5ncVv27T4kIthVT4ArRuA9FaBaeKb/MT/Q6RiXQtZU
CoBBXHj9UVWCvA+uQc/Rc7YM7raxe8hF9St33N839iAxRovTMaiB7FAMoCdVpTsL5SnesB5fLKCR
jf3rWKnz7lg/POjmvfJJJfiCfVsRUFqHh0aHXv8rPm/sHTJXXcGX/08xKBrkmGI2ES0zPLLEBFY+
MzLH+37UtuPU1C5m6S05IyWEca+8mN35LcfIF3rWUD4+YiiHFAti2MCHjwfWdTe4m5OTejxeyiJx
Ye/+QeloS/uxuduQnNqJ/QG9xUWXTZeNC1sjNdFjq+qia/h4YusDZmoocKkiWSsfLJlNV9IIQMgV
ChSHK3w53oMyv3bNsTKiSsqiMFziXhkjvNULfplohaBo6nhPWYH7UUwaVhGHysgiPvNR1GbB8Ni3
qUJXUcdBnM/W9UL1QRoJYL6lpU6LYyzYB5lRQ6q5xRvmtu31X3KQyt/+mgJwAm3YXe8iumu3DdlJ
kf4lMkAYawwPnMmi2K1aQ+C+SLv2okvt/nWCR9f7mMf2jk+jXmcvvh6qoGTB4YW8zYQ2EQEBK8DA
rNASn0B0FI5xFdXyY3bHhqW6xqs7JIChgXBv2Y8UTEyl3hOHjH2LubCKWv82ml9gj4IK7QP7kH5k
LIy64eyWUKr/gnMPdpMPKD3ZiCJ4aTLHqSFNggIL+2fWAQx2wY52utMWaf2RASvaycTs5/5MHa34
LLdnr4/EHRWAXM4m77b500Q5Z9H4x/vqiIHdAVUqmNzo5N+UQO8hIAQJNHHJW4BSmbF//VDtYJxC
bbB8bXo9NHjkdPDhb6ncY+P+ZP9ry/2hqWz2Pn7kQ3y5CFX2MxfD33EZplfK0PX6PsHYYqYjGZKj
b+pW5lDql+JzsznnGTng4edSOsCk+Ss6jLe5rOzxYVZtaiyMFP/+0G7rvGWba6A/mb8OLU16nZ51
aMmqkENR8JgZ7E+uK89hKLuqucmUmXR2Ti4j+omXOPRjiMtX1xwS24AVLc4r+x4wGM+uN2KDRoxE
57ZaKZ6NvmDDmqhIZlpVc0ZVgsQmYGGpqbHrwIAlGbQctIF/3DiFBYY6+PahGBzLE/ht2XZPn+0p
ju570Nrm6erDZftiadP7HuhAaJVq/e1e9Je9zb/H8pxayRF8kqMiojPi+09wLCRIvT4BJ5x2VNPY
bIAQM3yAyoDDLg6eMQVypZY1BGoy97P80mc2c3ZhRvBwhlwsARbDA0i3/3E+CKNUK+XMbtCndF7y
ujx4E0+xm7OW2TDZKiWHYwUwOQ1+ODB3j7gYI2dQKo8GPcMvqJf05X94z57uRW1/GNuxpSGcoAUw
294SvTqNBRgUfnN3gJ2kJXNL0zH10vLM1cxnNP9MpGBcwGRy2Z1wb3hnWjyKtgSG8Gt1htJAFFD6
kCt8Tl6YWgdLxXv2s8oYIVhCQYt7jxW5dNrs86nUh3GXVaArHrfgcx/T97cJFeiGDapbDefCue1u
huZbKUeUWM96tZ0PhXcE+D3qzDuTIMDnqyBlUJl0QT36aMl3uDFo8xgYmJUPFM7Ju229eDL3K5d6
Ujdx9nlODEX+kq3WRTU6eyLr9moqE7oHBA+oOlFOsdP1yIGmcG2+dj7wcqCJZRuf8TSFmf+uaNAG
puFvO9Y83U2rNxit34HUMju12OqMOVU5vePtDa9adhG94NmYxypIUgFjq0zWYBeEv1m/qRoLZDaa
dd8yAD1uu5QKUEM7gHmg0c0tAuzZchh9LIlV5Dwt3yJD6WcWmxM22D7128nuBQrerUEY4noBJZtL
+WCPQerVZRB/rJp13CcSx+6F4JCoxqjslMtM59rQtYkbqFotTqt6AzbKaMQt94y0ud/lczhAQ/o8
HB+9Xm3GWJQ/d6ubgZ7cgW7RXtytk3UFpXc+mjjWxOww9S1Ev6fpoODG7vPpfQPUgl4AeH16BxvV
Wm7Cwo46E72q67+3c0RotCg9s8SEweGTX6ak9RkZiDgr69X3endIANJbkEi88Xl8zWcPtwRV8b0/
Lm/gvHddXDKPrEi0a/ZfPr+oeIo3g/Cv0F3tAc1tdiDD2JZDA8c1R7crAnzQpoypZDEz8m0dDrtQ
6/SWQ2aUbE3f1uMr2365TROYzIvd0Jli6GBrpdBYFW/5u40GyUdzrmHNCKIF0Wmvcs42Q7bw9fsa
jtfoCmn/NNNcwNRw1OVX5v2/1nQFj4OJOtS+doUg5f5yG7tP20cZ8hV1yzlXh15lAwGG+t2pgm4h
X7vXLhuBn7sI/S5SBw4obc55LQZB/yTumTkv7SG5yZdgegS1rMyFEqOxLgOqWDc3/bLrmMb80Rca
ZkQcvv0PjzwNkMttt73c2nKAFoqTw7ORoPZJLltrVLHmnLdGDM+PXzRZWn7OmZ2W/mP68j7SB59b
J7Hxss/rwu2kdids697lGXbUevZpidfdzTjEdDNtrTM1RHI5fycloximCigMYPSLwiXo8zvyry0I
WiunOcfHS9s5hMsqNcl5Fh+nvpuFIS99obfl9xs9if0Rz5+Qw4eQsngITteV38Go/7ABUN5mcTG1
XOhmb2h2NEu+crnujYp4ff3JMCspacqVs84nHzqNpa6ZS/AfHoQIT5RjRawdsZ+KtnUuTIF/pbN/
dZjKaVBv5Cvcyjp5x9UYwZlZSEZ9VODUseDAxGn5B7N5SZqoA3SYypsm4fnhyFw4T7d2XPdPUykb
oIXTnssXJLel5RYJoaZoPxQtFMdfG7RRh9tEYHDAeNtz3Gm2Fw23OW0if67eA4OAEf+n/f25j7Y5
HLuQZ2iRF8364VaQK7zY4cKforbs/ylkc6p4kjAEEgoVdLSd60Dx9pG5Aq/gcitA9hcAdsVPmEnL
xjg0bWB5+ECJp36aiWqO1q1t4o3uM+/bAPtKyxpDYxXoL0U1dv2kXYij6P3seD5l1otpuyMUwl+5
yVTxhGP/ZtF1FpKVpDeS/x45C5L/1E2/dsS6OUpfD/wY7XpXtL5mTESdL4uYGV1ivJgmj8pOIHoK
OXDn5d/8+MX6a/XX07dwp7mT3MXR1dbDk2IOrWyENvvh9q25/7iyqIj4vt3GT+of3fyGL6/vfOxv
ZVJuO+doELYWQIBvqfOR0K39mJ0QIWzbmot7NGWZp6Vez41tTMtp3vaoU0NcecuzV9aMmrnPk4bM
3woK4vWVC+b3WPgMF24m9ku4P2iitr38rCmtxP0h4pfn+7prWS8g68SdxkiisIDbilYUt12C7nV9
WRjOOg2whsF7Jv5nlpvQYxUCFB4gRjO5vAaSlXkAjmsmSAiQPik4x4KJwFIsjv11cp76uAAgYZLp
25m6SG5aI/i2wG1jy2YdyUASKK6hBffwUV/L2SP4mCzD0Ec9PPeVvl3JkaoF8NlikYCUP51y+tYF
49cXoeawQUXzdTHh/InYWPCtng5otwO9yN6AklNVZBb7ybRxYv/hhTWC9iPPLx01PFZtceriqllX
oYRELO3pPBPV7GkiFIBGTD6744svHSLZdNrOC77pooqBvmkdr3NKKFaRoyJoniJwYaDU9HnxnW52
fP2JNTPIn99GPRd+TvhsrH4sP7Yj2VE1EQumX7n840HcnZv1JBbMu3adr6e3qNgeU3/+8pqWjAf2
NKnoJYRYG86AhINc5zXdzfjCTQkOgYXrE+2gAWfgD8XDTOg4jq7/hFrccuCn+Px92fp0guIsHYv/
/u1o0Vu0mcbs1ViyBcBIcC0sdivU00cmoTPgJ5gqdMCJ4zk/g51e/qI5WzUlhXIOsrpm4j6BPZ7m
yXTu+1/LZP1uHCbEUyorP9Fo9jO6bl5Q1P6UPsccrqFzZZ/2EvjCYllosfVe/B4oskKJB2LNCrh+
bjnGilA0q8/SbRau/wn57QcOhFgJKbbrDwLxmLGZXJ1/V8J2pAkYwBYPgPux6wO86VxfsvdOniya
31xihrS5gHJo+1rP5MkUKCDNLWp0sGnNeS6G6gebOXI6i3gpwf42vVVwFbx5vuubM5Wcu2/cBLe9
3VKOSGhu87IlvJ/pFsqtUg50XJhStdaVuy4anOX0CvMHxOBckvkvYhT1cwye5d1qWVfnKm6UDGdx
vI2g509j8LSO6avRjX3y4bbjIWWTef/GbPNAIl06fQBVt4Xi8XhnnWSAceQZCzGz/hX8ZUs0Ddin
N12F8ZGuObtwdJCjO7cBAjxZALh0RffBsn+ho9WmUFRABVlpPUpZLn42iO1PbgASP5NdNfdqhJNt
fAuKr7N3tbcZOASLVPLGVGr2wW/6XmucqdFnHlyebtWza/v+dFfNqKIJ6bht1hHKLKbGZ4k+/7HT
1tr4xOZF1y2rAcuxevdKpjHYua4BQzoQleiiZkM7k3tg6D0s3rNuPtby8f3klER2br5YX3KIpU/4
NuT1gxTDF5qQv69pJAaLwByRDt82TG74bG8MWM+YAi67iyCz7xwlyUifzoVEN2WXq6X0qf4y8+94
daZTyqWtP1ASFeg0I6Ra3aMzU9c4bQ5TZLGZ2WPZHuN+Vn4LXzJ55y5WHVesZXsfPrzUZGdh/RDu
v+WmttqGBRikdlk3jgd7KcTRUqveqjWy2n4QLI6Yrie8dbVHOrmDPoSrSS7YoJnrxvpIk/bl5xVY
atF+Fsq+7gLZXOKYqiMRyRmFWpItK3FKZUe3Plz435m8cbEYKuE+ko3kfBYMQdRerLQfW1PVcnW3
ektCKho6/4esel7RCOgS5s/Ul+z7XH/fusmbkg2jcDDMX2G+ln9TDDVTFyUPXWh6+Ctww7fWx+Tm
XvfUTSqvqcqU9JIJerNk/xgjLXhHFB5/X8NEjXhk90jatYXuQf4hH2I1eTPNCnk89q9ksJraGhFv
crfOR3CO0nnmkxo78dO+0/XhJxg4z5DSd9OWHTrOh+OlV7S3ilJWOpufhapxq9HcPQxoiXslfp3w
RsOxH1ysPiqiJx2ZPQJdAhyAV7StQRnrbf8zWOqbh0RJVYQ9kgN2fQq/QTPqd+UFggfEjuVptbiE
Z7ia56ryVZPEmvsU2pYNUfzxRfjv+IngRtHLvwV5hKCahc67i2zEg7+LT0f+GnFvTIOAnOD5YJmT
SnM5zYP4RLgHNrn2wItzd85KehdE4KCVRWes3UQdsaRPGbotevEBrWCwWSnTgQ3eAqSPetRmgCBx
WLLqUWtwXnY66WnyEzDSBxTYoNe6O+eb5MmJRUdNj+54QcefWFRS29ytntGa3p+dK/6ErPNsA192
uqtwO6rjq4+qTMD1LV8t4RcuVcV6qYjT5xKhcUxJx0IbMapiqe/xpGKIEe/EPypRBALGj9InIqdz
xbyFvoo/M2u6c5c6DyqcsHqZuMKXqVmFwqdf+N1NRsbRNWqZb64sI80cR06g0SHf+dquGKzySYET
qCGJTChJo1o11IKUsUq+5IKflAZY6FI88lM0XVuDiuq7p5gV7tFKemgamdTT/mFaKjtToXny5q2f
T3M5MJlayIim0+NfwAGTVCe+S1P9FEj+HqgDqXdwORFTAw3AfgbWYebb9XkWx7WDbueM6IM6a73s
b8KvnZoZm0mWmlfwRlXr3TN72wFpPM6nR8M6dsz5mg1Psmc8EapwLdVUlf598guc/QmWOQxrSWZC
3EqIK1q+/RsCt6E1huJYtm+UDoxt3XyVgtqAulOiSZHI9JvRTfa+7vnJHrSA7kAgzJGQl83VOVqt
0EK6elsg7KpYOh/T+dMQ3xl90PyasFMxPtw+NEmgKU3MEF4aFAhWkUV/NToHbILys8jHo2KFsDAY
zD88eGtjG5BRq+DlL6yLwv4XV9qnQqG9ixvth3uR2wtB0CfB6FbarTQVJO+2LIqUodWbIJdC8Dck
JgXVJui2vYFQB8L/sPr8k6K/MgZQ0v0Iik7g0KfdSazVa1G1PSBvHb0h203jdKgSmhgFmDWIkana
yG/YNTUY2BU5a3SfrRBgZEqN+TRpB4y1mySf72RAMlhgn/2RLmzYP26ILc4ESY60npX3zMGEyUwz
hfoubjmouWhGVMKILskYA4klBo2PM1uJsz6pTZHLg2bj5xtBNorPAoF8bW6QjzRWH4Xkh6d0ZKg8
Nz7qMrFYlTEy1czl0zyo3jL+6FSW8KQzUsuOBksLqPGyzwRl1Lq0ZwXz5shwuUYuAA5iyTSBvJR1
+KsReigUKgqOdXT1dco3s7d8jRheKNx4PyVaEoiXzeUPNjm3NulP6Nvd9Y9tlif5P+Ckz1togD/L
5H3jTgEAqdQ4a3anmrA/onv56QwyI+ewJ/Sd7A90RfL1cLg+HvqFnhQgm+eDd6cmqY130DdfDMEt
FoFa40UqW409qhFY42l4gD/pMgE+OQHHXA53aAX7uKB6MrE8DKliOEautSxdkN1VswcqUQrT5I3H
CGzpLl88FNV+HWne2XSVbJ2tE1Ez+RZc3CXU9soUy4XD3znos+Ib+TZIYZBbKjnh36K2z9tgpXkF
pbAAwqJCmE5Bm77WHZHhVAnkOmZ87rFqUVoC42y3/eOFLExmdEwNikoRnwPAf/UPqEsT7vOi6j/V
8AadHXiDrd+wRXx4Tv/ErYrrBtVlhVnccBb+IQyMMlqgg4HPSVTBsRwxS+iELJpg624FgwgoxsrH
jVUTLD3OK78YF6in/zJkDBdy9kjPJXqEtzgKEPKCsJTL95oXul8MBJbi4134GVXftk3nVkd0Ki60
RfTENDF42+QOwmPp8+Tv455GFBzgCYb4RZ+3OHWlcUBbCRr7sUlr1kDGTfak5wZMQGBl9iEinha4
lBMRyB08UCtDuuVj7H/yITkLJKAVVAuBkrDlbEFzlE8p6SDc2fRs+SqXixsdMZb/vpMVhsFO4Z1x
vnkX0DFG5IlSk8PizPOuFZI8AMZA1dx2/UyYBL6JwRWuJ5QkV9H1nhBQXbgN1JsB7o8jP+9jtq8u
GCcZPgpWmIptB+jMJ2ItX5AaENY9u3sXLPyClIAWeD4iqo8oPCRTTzuLPwKRlEtb74M7NVtkKX/z
DL7ZxAQAaAbJhYsnTRol71Cj9bPtYuF4icp5o2rFnHUKWMtSh9od+hEt8h+Cz4EAwUeIPkXUI27j
uWoeqfddfKmss2Bwv8xC384MtREq1ZYxMkC9vSvoeudI7RO9iImhW8fPZaVxslqRlQAybJ9/7pvw
mUsK1tBQOnhVGZwgr3j2FAhIajNrQfu6Spl3bbIygQbbd1EurFV/RnE+7FM1qldzCzAS4J9xtX9N
9L/698ga+Fj+fZZ0n9J5raXcAsCxxVeuOHkf+7lYp1M2Kwl+AqBzZjdyWTr+PSbliGgfI61EGqop
CU3XXDA33hTjJ3t6gZlRbf/wUJMgY16GAhcCoyPh8vomCpHhlD+kdrbTVc6UqoDzUlTU73IBEouq
VieSZzgGjyQ3zjrbPZfCLPIvAyvuL+jn+n5O8TJwZfi9qKFCTUph9a/lVoVe4X1FprNoKsKU2vWI
fpTxzlrBBnVRB9lQeAk90AG/4FLiOwpJ2R9rBUsiaWpi0YmekP7PCS94pXIQsp/ZGjG+Otzpqr/6
SvsbY0rF2tqv7ddcaS2qiXLKqmSgnBQ4NMmjj3v8K3d/QwaV+HtBydD3KT8zJJLy2GEoVO5vDyaz
jcQOeRYTET1YtLGULlZ3IjsXdmE3RLyb50NhPZyZUvmobnG16NRYN7WM/TRIro7rt0OXVVOPmZEh
X612KTQ6L7NYtch3A30aR8pcgJYIlwfqEGzTd7a31ttiRn1TTDBOIV4+42/FZs8XEvNVAMciDCEf
0UbjoOS5o82Zeky9ROoo6n3cX/8qlAetxdO2KjajVSV7/mMLzTrhoaBvgBXJ6EQUQzl7Qdk84Y6U
roYeKsjDCvxa6HO4lhUiRUWQMJIoF+8A2EV4vsVdZMZ630aopVYNXs0FLv3KVuqtNhu4350yWQ5T
MUBfSLynopTsVzJqX63Wstq8+151QGnm1O4JoumeBobc9wi8bb/8h/U29/8UrEgOCwti6YfwoTWB
aUKRmrrO4yWJlrTGjYl5iH8uRpMWH6e28wLZfT6A607eePwMDn25/O7HF+Qhl91Q8IefKE5CmsvD
Gbr7LPC3+wbE4sNqRKh6w3Idx45EULvrx/vUliEFuB//IpKfnAnWjslpw6/35WFcCzPsrUKupK2Z
jBf6d1KHGCnacjIZ70PHl1jbY6hRJ+txxpUwvtYLo+8gRDCCmYhHigQT3hjp0B9Rni3+K6N3mzyw
i8apKbLnTfKpktA+Eow9tflWeshSZB+30zL7A7sVe6OPA/tcm+OsBUWLpOUA+eykXuNOlMPNRsL4
Twyph+rJPQMCQSmzbFQq7akThv2vqQLDAP96ltIL94eWvh7KT5cfRC9Es6ftMv8kOYwBewxn1rNJ
8ODXiuMmeRDSr54idiCJAdrVO5QfcZgwqJTEAG4a9w0uWtjPJeDijDPZZx+wjQTN6bl2W1KDFrFO
4RN0AD/vhO9tZObrsUFqvPRGXWsEMUMTauxZPlcISBFSLI1oP55MsAcY7o4bP7zwGXuz3ejNcs0h
bG23QZ+Bpl1dzz+K10bVw/MdIwr7xM/aIcQNN2g9enLdt+g8T62XZh9QWytpGNJsWCTG6S/4cdCs
UqN8i6B7g1BG1qMI/sd1gr+V+9TpoMFqejz79pRNUZBNJkMH7efVDc3rNoQTM5f0Ft0nmWvlaiju
aEIZ1fMOVHuzNJQHrVlO9qQ7LXvWHuKPkf2yOuPDkHqKufPvQmYDz5gYvFbevsnymDjEkBIVyPOE
tu+yQWPYtnKYFFqym3VftpRqmzHk2edDS9yD4RZbIAu9qTz5CFIacgdmM+pBXOpIcmYlc+/Qo0zs
mvt9n9YZebJctg7jk+Ng5YfnJasjFx35/CffOBQsrpmA4O9l7gxdKMo5ZanE5p8eMX8p5bKSy5Lh
i0VevVDnckfcNDTMCVJZ68oivnzjnkIaA8iF8YhGAeUFy1NNBqFNxgCO0OTmQNYzXvnyUni7lmkP
95uN0s8OsS46TMufaBYyHI/TsOMd0JEw4DQa9MueuFN0PBMCE5ErsJyi9KV5xqKfUylAYusekaXf
gpdfDFDrMgZJyk35h3aP1RR+mKI5tVE8hqNZN6j+iRfglekXUuW1VyY7fcxF/bhPb8I5WtJh8Zxl
Jm+JhzFCynk7ksYILWmdwDeY+TAfFusgin2OvqkRNpeHTDVfDOMRZr4bZtOdjdZjZqcIQymjnIeo
CWw46B+fEk9NsZNkMWVc8y8v56MCF1886dJVapten5qyutKSvMPny32HaDOdV9w5wanTjeWIgdjV
mH23jFmI9jidGZIIhhn6tsxVOtJsy/xiqvI6gg4B2dSQb2/Dowga94C+Gexc6KOQr0JX0XiPiWHj
w1SwiFIHE58eTIiv4Bkh4N18t+d/94XnAZ1wghgywZqF/JfpMrA83dJnNWpSlXEIGesYCGwfErkp
ZUvfjn4Wx24k6Dp+VucK7JTvc8EV3vuSyu64uW2pzpxmdf1R9Oa1MizSeQfRimdDlPd9/AxhcM8U
k9ikRToQmyvjiW7vZAQIjbuZo3eSIXop1AVKq5Q12GQ6pD+zMTGynVNymRZW5QwDpUGmlIxWEGEI
xRQWrKqp3hE+l7Btw7q3/I5hqa27ZBujCoEq6Y/Ub9WWpIjzgrAxP3pwEwRlHTcbJZLoLmcqJ+if
IVh3sm2zunjnBS0l0r0Umdo1RNF2+pJUHn2PZWzkso3gGuEHy7EZPBYN/1DMyDBA76p/8NnjyvnX
hCJx/nm6YyCrOKFevv5ortOOwqM1VLBKC3xT1T4Y8aO0PlekPM5XDo6Q7TfJcM9Q9kxe28v4teW8
RL6ZzuMcNNbg5hRXJebwBl/etr7YVNuW2dsi+1AZHJz/uultIwzGpJK4G6hyFBnFmiIc2+KF67z5
I7IhuCJlI+Gto6hF17yikKioujobipLoMsZuxGvt2mg+8GMiwB/taGpIXUCjs2RDU9EoKuDp/zex
x/GHkdyuHATJZEKQAD02iQx5j7vI92gckEkR2THiCWTbaPRcowqKzwuDEyolvlCeqLnb/ZRWhCE/
YVENT8JDM3pKRldbmb5pL3JBi7caXWqxGb1EsysIcJHKeYDQ8AfR9q8SY804DP5MNY0iyp7VQ8dp
frFmSuSICRdBB575Uy6ILlApS1ztbKKrnZU/MG0p2LrKwQkZvlq1KLufFp4qvElzJP5kg7rHFOPK
KQV1Vugg6N6V4jKhVxnuV1g0MSm1xu7fHfAH4cEQQ+/POrkqkmDIXkCdcBZj5Sjw1OP8MhOYSEj0
sUT/sXk7M6wZNmalN/EyNkvrSYkEAaoYKx1fqfipZLCXA+He4tqyqF0rSAuDeAhrlZOkR2t4IQaZ
m0PN7J1Z82ezXbRaaB+nPwPOUdZcal0WdmBdEoI0LPLIADkoCJN0RYv0AE8JMLVNcUArV2PbQXeD
bFBhDiuqXQyyoJaS5tns07S7rmibAhyt25VXRtDfILZUVdxxlCPI2DPMB8he1XzE0axmGU/Cw9ND
3MysJ/s1r+A75wPPiHlz7CW1yy1ikeElqvpEId2qNwHdQaitil9ABWjs4z/ATCOohhHwopQV3uTk
e5N7m6dM4AejcfHcI2UYEl7zAmC5N3aLLZ/3CaZC6/QOP0awGXFE98ajKEOyC/SGuNxF2IpVfkUy
gHKvPBYBoWEuQpc5pje7C+QZymlCtR0wP+hpCa3iMXXYMVdvSnRoAj6LkViUHLTOqMXkr99BrBWc
Vf2EAnAAzNSyNXqOZwQcRKmDFYF4ZoXyNB7j1kCar+wxzBokc1wcQ/lfphNP8sdXP2RiKW7+ZAON
JA/5z/mduT8LKSkpNNgzc3LPsRztyYW3rlM8bC1sGYAlNOUz+gvlA0I3WlLYIu0bKVcbYw4UM7Dc
DqgQcpBkEdDWjx7zGWDGyI6yWPmPLViZBGBrl7hXFAlKq/kIgN8irozRSmJYocan2qYp19wZMSzD
faSxRUt95kyQ8VMeDjGGssxE9L9FD/rcufQI/sk30z/DQ5AFoYeUicD+T/D3rRfo9hLgaOQND5vG
UP1A5tiiF+HmWLGDnAAdVoHS/fLisFJ/CCaf7Kyo8BYLxSrSvokg4IVymeAN+rKtlARwTYBNcv6c
+FOSAgoMnrDc1p8aVWyzSnuNkX+1acINESPcoMrZ4K+/gsN+veuM6c07zCabl8qHVt4ucnjG+zEo
+pL8o8noqaH4rSYMKuLv2VRtKJmSoJIHy5SSd04mb8x9DHov6mE99GZYE8jZUFSTEeYOgCCXyyyF
sFXQ0duudAYvoU/lFkUlCyaOA5Mzh6meZkN2+U0Fj35iR6lfjGBGEOUGuiJSgSwW1HsLCzwrDd7k
h9pEtBATX+9rbjb64mdRQ3UujL8RHQ2LECUwAYYj/UOGVEMTd0r08XnukZevwrtRyfllgSKjnVuk
JNfiSXzZK5eaL+M7IP9WhvtiNzbXyNe2UtL/9OWYLg4Yf/sPO9yukWnUEo4btbVzEpSTYFgeT4DU
Ru8850h216Ctu5o6el7i+KylBMBQPBoQrkM4WkjP1yxZR75Ka1sPaGwKu3Tub1oBsqHelPbXRU03
2Y1QPtozu56NCLh2kNKSiZ+OjLO7zRFrmJ0Z/ayOkJvBqqg0PimLaChc5yfoIanPPe+VeLPG7VEm
8cK0Ce5MJBmvaPTlec1Sj1pdcuUoOQez/Z6H8wVf8blQhCoy7DQ2FAnEVoh+DrqMXEPwNwIxYSsa
VtE17KmKWlV447S9g5QN4W+X3QQDhed4KIa9/UH7mQ5/LXxESmb4LFGFnu9RmcxwIZhM6N8bCXEp
xp+KeC9CE24P1lH2FO7KHKtCmJwqh+A/dIOhdgz3GZoNWfPQWSsPztvMF+qW7y7GuWDC0jzyDsPt
5FBGyrMDEc6WidOQsdRVmLWKTfOUeXaiwtR2mcsQL1SmWESgwdBkq6X6LHlECDGuNJ5QjazGGMFH
M6/YaTE7+zAJTUc1RbXZxeVaYmJkKVKLEZ8awOchzGe7xnqTIzamT2TPKO7WjKAS72DbrxeQ4gxr
q9ebtWibWiQu7mZNwIrWnxzG4250l8sJaSa0coFHvtEjDB1DUCWrS0cJmqtNaEg7JI04nWUKPRDt
p6y/YmwyhLzdObD5DETJL5sjMszmSlN+V+q0eoEOCRvABcdhyhNQUWuD7WZwVCeI7PqwN5myK6qf
dBbaEMDkFC49ihHP81L3gMR38h3zPqs3w1ugkPnezHwoYvTcNP8TDEgUBsoUSHqH5ykJ3LgvjS5G
n9vTW2+RpPk6JzWoecjITf9KDs4hyWw/XlcW4z5fcs+ZucvFjIpeaZJvPEXCEt/+mEQmA92ayu4C
oAHfKMV3zaNHmueMW4txWHrMUfFatTbh+mvFhavba4g7tCYflB4tLWpQiKzPHoqpBc8i1sS8K/3H
DAouZ0TzmHy8uXMSuUmjWP8Y2L42F6cXFMI/6OezQmx148SFuBdy4ysmxiRWMhcVFthst9nP7tjk
15roSNhk/d8NNoucxXIcXwkF6IstUrQ0gJ0sOg5S31yEZJyD4ZbytS/Bhbvy/An6XSds1KknD/XP
PRMt5JBuEDNHc1wu8ZYO5Slz31cXaKv/nZydAu3JQcndjZtFZ71kVX04UOMlLWItyXsOuqnQUMXP
X62j6vto1b+EV/esTFLD/KPqKGqxn6/IkLP6wYj0zbZaaskvo//3VGjPjA+z4LLGxO2XuA1GLZqd
aJZtGONMvNfQLJDmns39ad6DbDY7ANPzFu+S/Fy+WkGJVVJ7lKe6rxuEzKqgpu6OPZ7sJWVzpnZ/
ryDFORDmjtMATEHhpAOHnWFk6yqvygMR2LFxgQNCj3VM6BTaFoPe+E42j6BSVbbN3Ze8DlWpja8e
nVIuTtue8+zJS1iEKdpDclewWiqtbuHpmxJra5ttDScxayRlBEVXOl9QYN1BuDIiEGxq1+g/ks5s
S1UrCMNPxFrKzC0zOOA89I2r7bYRFUEQBJ4+3z65SVaSE7tlqF31TyVOoPNZ4SoJY5OW8AsI6Ri5
XO/SBlNRarpAYIcGJoVkO0Y+cvns64YD73Qh14bV9PxyRRzxzq6iM2lcWnjN/Of5H1aTbnlhQwwb
7z3VGkuLqEeJvjtvitmmWZ5JU0Qb0awoXUCVi8U7DiLbf8UJ/SYpub3v/Syo/k5DA8OfoCJgdcLs
dMcBwp9ASXCsJhXV6uRiiXAWPGDjnicUyAeqQoCij3E81ZEFVf4bYBKPGLoaojMBNdo9yZOdGLJ5
gsS4PeYi1F79QZthBmD4nXuChHNa5P1Xr8UpaOeiCFJsaVHFuBbVXvfzdi0U8EvNze8zFMia27+3
CB/gXMm6IRRSWb+8DsnyeMpf3/7pFqfoodZ9696NTWN3mGptBSZuWCHS3vY3R0Zgg6KjIed+9Ytp
+xMT5oMmB6E93ilNgYnBIQ/Xyb8Dhb9GtDsdd03k8xaT3yezw2xG9zPyDoieWpIhubUVgI9N9g5h
s/Id8QxzlmH7ANsezVSDV0xE+4gku5cYh5nE5B10+jkyxGJDgQutohk88BdLIISvCnV5vMHKo+6S
M0ZW+/H7D2eAVcu90xZ4qsFDWnvvn9mBiQ2hymE2KxfXxWGmJO4XuIXDw++/nDNPN+PzrED7pHCO
Nd940dkte7bscR39kzDORDoRX7Wgtfz9R8gL2WD8ru3tiapqozem8sL5iaSMjxah9oiu9nYUEr6y
Sp14fftax/P7AnlI/Bf+0h434c5C0uDzgehwySVYmvMJrfr7B/cEk7fPGjIfpeQIAsJdCpVmjYaE
of64/G257ojF4O20aDdrI9EVCurwxGsl2ZO/NFnuxHYxwZCB6zDquJP0yidex66OZTnJc0ZZ8j+5
iGfgE1RJThKsSN8QNr/oS/b8jYCJoaRmM58RmuLQf0SrI5C404J/5OZQVz4YXjjWZojdeD1p01SO
PvHAg4pSJ6l9InJSzCkUAFGjInvBPgmkvbeQ7ovj7MXiyvuyCW7uComFz38Fsd3yA5Jh2iyTewxk
TLLpxoxPgdgsAQgT2acNaLpHdsrqMkpWkbrNObpZoxSossMOyIiBBBwMHZ4og18JyM8Mud8MKghL
7GJ6b20vIMOA9onOm40gIBiMY2D0GMq9tyutIXoSkC56zwUuV/4wwGPP+A0+UMJ6QpsIxbvItgHw
sqPsIiIETzuSZDvx3X0FQywz5wCPnNQ8TBnVyD39IQjJHt5oBjDa69TSDJudQ5Sijl+BD/snB/5m
ThFUEOJIbqlDgz89KD8zgQJsBHaYABz5uyGB3wFQY7pdMRQIBou7fNoyZvmihmMX59755SL5Ql5P
OcUQm9w91ricgFrw1qwA81qDg371EOL7Bd+02ouDp6ZlPO24AeoHSiQPMo9gOWtyVnUxn5PZ9By7
AARcU+OH26HT1zVzdC0idpR/eRDTbq27h0ogbwBpsxtgTDWdUQkU9+lq+/O5Y40IL7n14LpLtmi9
L8pqsXjadWHv3zYga1QlESB7Cyi/p/zqbuCzhM0Q9F00PvNYMQU3QX9hFCZSBC0MiNApgvCTSzrF
YHWa0oS2YKba3OajhG+KnDFWuACqh4GRE7hai55eZGnqv7Tu4ifx5B7A6LGuLaamHXRLJcBs98Mf
0wjvFACsOd0DC/A4cM6RjyIMaxJHPGh3/bEzy4awEsU8igDpeU+OCdXrmSQ+eKTgkYtvgUoB2cQY
4ET5Wl2ueYR6lGp24n4wr3xRcw6u+WWwlI9WGWRLfBDTw2nzwdEZT6f3jUZvY9r7U6hm7jRApR70
vyRttDZwEaiETqYozwXWQIU3OsAPgQbDFXTR6pI10EW5A2nxj4ogX5ZRUd2dM443TsCAaN4V65jO
tH+zC28KzBrtn+XYJu89jSv1Eq7lZH+VRAHwwBFovLo89/BWDEcc4cr/gnbEkvZb4g2BaRSpYmTT
NMvIYltDCPXBN7r5LT8DYkjzsqmc7NXa40zkKeA8ZKBcV1VQM6PEz6T/MMcSBcab8m2RfohvjivE
nNWI8VoAIzMxEPRUf38gno6ryift90rM3PKPuxzjt6SpD+xV8qX4tFzl2GPmo/IlvpTcrq47aRHT
jQDajig8dmBjIHNjOpNujVl2L+aD6TGGDQcQ8HDbFpzTqyA4lrb3dkRgAOM5wNBqFXh2PbUXFxkN
yyKdicfg6nwJc+3nOzmT6kvNXa9osoOpFogJI+9h4ODk9qnAPWcHeZkDlCTnaKUf/y1CzLgdPF6b
5DyjCxBFYCCaWfQvMs9RgbqdSBpj8wsQCTb99V5wm8wjn7aiW2zti/BkU58swMNddRRzIM9qxs/v
/qY2IS7EgMx8rOACbJqdRUMK13MxF/g3ecZXECRN0ASg37wOjEcBr8ANAF0MXpdxAE7A3KR5wXvC
3ARm/HXXaVq4JSTcrKKTv9/nEdHgCpMEb5EIr017Z5OLs5vH7br4AiuGWoPqIsgTJwdAs+r4zRab
Mp+C4uodZeEzc7spEx08EK99w69JeyBmzjdviFV7emUf8P696DCscIk+E9zRHiftDzUwII/IJ2AM
VVGWiEi2CcsWOVYdExM8rnfVkb+bOWm2AKChi7JwjU8HrYIgUqhnE8Q24tIAlFsypZbcf+6NCefp
NR97QXGy3w8idUjAACSPSB5syYHgPTZ4xBgZvaMXnybefMpp4+vR5YKhnjcNSE0cb4IfakyvNOEr
xW3jTJsJurD4KQ4UE8Z7waXR9OQeKOTANqN//aZ+jNKpuuYBQlD45nB9EA8PPCHGYeECzVLnBFtN
Ubu0gA3uGETzfBJEVuGo9Zcs+/Vs87LYO/+jTWq2sF6dnNWE1MDon7wud+Bi0mUW3kMlfM0k1nze
nqFBm5vPxmNnfK7I/tedtE0KFSvC9JmYrkGIQzdhBaIyKXTntk71ucnff8a+0DVcg7evB/fwQ7U1
nH3J/c63eTxE6u4zG2do7dYZ/nYp82ukjKwiLb7F7MER+1woY4IQEDc4eRaKYdVgcqM4exI9CXtn
+bnmApfwnj2S26EKnr7snYIWlz/OX/fpw0Cqf8CjZINnrA2qnSpCLMNh/foSS4/kmNTQ2JxnjHgD
CtnCI6p3okyrdXe1i54oAQEeiQpvuvoU7MfLYnFUoCwJ74EadZMHUnFqjg7TSjab4hbxJg8e5/SL
4AaYD5IoDYzeJCghWH2spEBbGmys+n5Mrie3Gm/pYhrqHdXUGQcpZBkKZR6GMV/16740UUJUvDSC
0UWlYM3vAYsgkSh5nw6otgSwy2LiM6YMGfhIBqfyVPce6HSGqC9Oq66I78hREhN95jUsmO5NsajG
mLfEiXJRzJiVDwkzXF/5r90DdYMCCSU/3C4xkcnVyZhNjDABUnLnS9I+Hsd+H0uTO60jRII9bOos
vuuEWrK+j9ZZm8heQXymlRCeOWcrjTBwsjgXzufG2Y+pJih6+9OHBhAO95kJZjbyoKUmZvCBNyiF
dA7ddTQcihXt5bPclNE50u5cYdn5eI/XLCvmo95Tel+VPJLdWOSCKYWj24wu1boNqTU0rsI8SlPn
w8jXX2akRp8FkFZP30o3yWS6u0qUfmty+th6F6tHmUWcOtfJmLC42NVWtzPBoJxa4J/oP7PUtvCh
67/PyRCY69K7VAlmActV5ql3HgD0R0GFyScgqtljXzBTHVZayS4FGtidiAJAcgRr2M18czfyBlow
Hfx6Iq1qzsx72KwYdtL3Krf2+vs88lpojx5fKSpUZcrCXnJpBKtsecQJPG5x1VP1CW9dvOZcCzwC
rABmLnihTaz07ftHOYDu4gnXRv/adnyxT8Lu0Dk5hvfvYSKOl1VamYeii0erDU+xQXEF3LxBHtCQ
0cK9LSEIUuOknl0I5Vgb/NF+1k7u4TN6+wPmciISeUUlr1oQRdGQZM3dHcWPd8AOV29EczspBkBs
ttx80PpURPSwZddLPozqA+I/ZSzgtZTLlXkd3Rdik3Vn/9Ru5z3Yc7uil7gt2OtOT4JgiulY4WJa
gC+nsRDBlGE2ZrHzOV21MNFJdyUhHhd6u0i/LKfiro998XyPCfwbr+/3WcGXHciWvb7JAxFZ5NUk
jRSsK7SM+Van4hV/UqL58KPEIBDtBCyEDZHtodNr5Uosd1S3PQoA0mUxOK9S1NUM+MzoKKlsNqv6
I7dddcFN8dulJmGXcIukx0ePyp9awFVFteDeL7x2+npAn55lxOpsr90XEo9i9Lcow30tkaSD5Z9H
jebPaOwnsbDW7sbkwSW8sfnmMbvfF4B5lRKC11SGEFZVYKJIUoaJ9owYPbjOHyT/HCiPIrzf5/Un
el3jD9Os5CrY2q6BvEUq0XwikxtII3PHtuGnil9/adOXGLWeYEGwa6x4aQxkbMTHtrBBcZqFhbkY
6uA1gqtDG4CWQS6CqwWc8koMesYaA3l0rWe6shnawAJB7n2ijN+sx+U6NU5722bfBdWh3NVDBMFt
iJvGMfeelmZ0p/biv/2WnfdvQ/qAoTilTAOJXpP5hGw1+5Qh2MSEdJ014WNrqkmuBZihSo9GU9Kc
TsKAw++M6hqVtPV2yzScPJAflsEV+QraCFjo4g9Ov9nRBsqpr6jnG3uNr3w75GQs2cgxAzgprcmc
ZK52OvavJ9sl/ICYX0Ni/VAJ04IsdgzFoxe7kYqVdFicRoFEVRPr08Mm/izTka2wZHwktoBPi8Z/
EwDNZjXcTXrUcBgmfB++8hjz8bzZvRc0MzP6xRbVA0UxE1Mh6ofHkWu770L5m8O2QhnhmNP334k8
jHRSCXEz4od4YPza8cyCtKuLLszDctNYjkTMEn0FY9GfwX4a11jg7aSswpw5RlIexaJ0fiCbKPYp
AhYTUQa5x6ZbipNGtGoBl4941z6wwurpPPGWrHZieS2npVOClmCvIzLmFJS5f099TdC2WsjhT/ph
/50+Y2Q8qPhO0/qLPn9f8i1yjwXzsZUg/vu5BggcTx5I1WfZx1ZxNCZpXCZPdKkeZVAdZmXNYlFs
jkh32QDyCNFQZHNCgNxmHV4J+7wuiBM7yH/lQpnokv1cKzf/c3dFIP2bJBBOAmCNCWtt28VrNjoO
oYS3xK0DsjBeW5pZQua1Q0dd0fzbhjO7IfvB6TSvPAWnIJ+PUXXgjCK97ueeRZgIR/7zp7mFxs9j
MzL50x+SjWY8Wfp7mzf+M9sZTXTSYtM4jpW5tWHxSyRiCSZX+fK6Oqk1x6E3CopJ4Z8OLA72wcsS
1CVyjOYewToalWPGkvUODAzxb0e8RGH6De+4El5n40W6z3YPGYVAFbnNjhdJkinMUmggD53U3uiv
c8lhJH3eGe9v/lMLSoijCbFPGdoCl0h+Hrp19p3enHOLELjY32ZKMW3OCogGlYm1cJwYJS7N6dh9
xbXTb0WI2vUHI5ivc2CG0IyD/85cul9SycU96rF8Om+RWtyvOoV6NNWqkPPC/GKQurYeu5McdXpP
pGg05yEl9600w2FatpQcj0eclgSqCONUHT82muxyzGJA4wrIefDJSdkKGHb6v3GSArZV7q1adjzz
eMoP74m8ztED0HrMu3CImA+a6WhHw5YU23cGGZnFeUhy1uSNThscO06/TgtAjO09kJxiJg6b06Id
eyDnN0JhLi0LAbhesIKd9yLtTKxGQybKjqNoQE9S8XD7bWbzMLJl71ddGS5KZ1KPNEd6OjXqCf85
M99YEAHiQD+41hvC5U/f1IwiJyC9JBcqpIF6YNZ0zRnhVxMSbzH9cjBcTM8sA/XhSRucrLyld0Jn
Tl6+z1jXRANs9D6Qr6Z5VfQahRZZ/hdjwo4MZCKnyDx+AA0WNY8fR8z1M5GqmFO7J5MVvhb+dkPg
lDLNv7kB5IiRFZazRM1aD1jHOhG8ns1vm9e3GedE3H6/voYJ0qn7F8nE+veoc5i+83sgQ2SU017a
KS9PRxQ2yQZPhH5uSqJLZA/GjVwjAinlyJqPMFbv5Y2auuIdhIZPw5qyXbFUMAvKSYk8dpYHAxlJ
+g44Cq4bLyq+DZ5/int0JegJLZg+J0CUmAso4zXlElvh+JfOfHwLMpgy7kKPDyUDYXK0/dVHpzdM
pLmFuY2WBLkCyogQVcOmYg/iTAfo+rlt0ok41ZQ3p7CYkU+d17GA5RlpG7LI6fnl2SgWsqvxVNZt
Bg6K1yNIl9K8CN5rehlxWfF0sPvJqmkDalj0Awvm/gz/bC76RNbPGYvDXk1cHPVJzx7gFwz4O25D
up/k6t8l4dfePuZmgrstYW6UNSaxvvCzwjHdbqLNYLsrb5jnpMYrq+EzVaNyMgCNz4tbUDULrjBM
+6hddqbPFHBNBtY7apO3sjCpw/QhMLU7FZOOFV09gRo+f0ZLMo1nHNvURTEpM6X498kDfxvyd3R9
ZLHMNK8/9C6JAuv3JfVxA7ANN3P0BepfkU3FU9bfPPEt2oUk1I2MACwRoQxv718m0jL0xL/MXiFH
ImIA2H4UJGhngN1lFsau1eWdDn0Hps4VzS/a6k2/t0W3Y9qWMeOHGPtXcDqCyygdU2sag6NoLghF
t+fTR5rDCKwtO6/eGAGDMEpmg1Q3gsnMwCS65ONCJqBoEXHIG/P4ChR7wDaTUVwqNoFIc6TMYUFL
FT4BPA06ITufnV87ydg+YOTSIFtVwqRNl2H+wYhpxJ3+qrFOnwgQ981BX7OcQfJvw5zgPY5ThXHk
9/SwOalqyDvZ6aYpjQIHxWuXy4ElPWyJOtRNRrn3+XdIIYx1RsFbKKQYhEwCp67uB37oxYilMTYG
FeJBBJ/pKABcRdrDk+vmS8CAj/eKi2fw+h4g9oAUVI9r6ylMVUxi4Z2n9t/A8ccBqY6j95XZws0e
YZaLFYvtIvMUUDSVFanlIrMAmFFUzggveka8wUREyZ5kUe+fOftCFVcWgWQFLjaSvILrUbzaTDe+
+pqA2PonzX8e70v2XuEiJsqw3942n798cAC0B0QEuaupXv0MUqQngCxhP9ijLRrZQY9vpt3y1seP
lNaQcDxEpVULAjZm/SFtT+cIOApNNybgyyuNJMQZbaK0zptttTTKU2XZy3a6+eBnLeIuZM4YwmzJ
lqrssXjns/zuVSSdwQwzG1leuhX5WKAJ3bmGT825lcunb1T44ePultzvnGrvz+XFrNkk49Y/lVt+
O1V1ByXUXsFHZZ6A6ZVpuTFpdI5FFAGNCPZbY9FvLZ34bpexnL1MPMDnLkI8SrrplXxwRFy3JlYQ
5ek5+e2TUefeDum229fEm4vMyHItsSpsO0QFeWU8fEnKlDtTt8rg10hy0QiUofR97b0bfYfnpNGt
sjUBOYj5dYsNA9AU3E0BL33bo0QJ0lMIsJMiAk6PnwZss9pTXxFBEEVIJlA1kRXX3AB4rJv5QwWH
bxvnFV99ZomHgcPCyFEhfStOjiuEh4gxCJ04EXGan4XdXvN+ZFzhDjcJoLgid5RmPtY5BRN1c5qa
tFpDKG6Z3TKv8XAd+lglcrb4ZsRg/iXzUow7tOLwKEy28JBfF9XrmEuG6IuwvlEsVMMzfRzxP2TL
CieV39/9EzGsRuoZ5dKC7f497caTJ7vYeEzvX4yXvwJj10Npdpu0ng4oiH16ukAuGVz/tPiBBvD4
/s43apJNDcspnoBy2gowvmFb36rj1+nc9zq1OTMQTHCB45s/Ih9QaLX4ohPQN2FTePfJEI/8b2o0
FcWRDx//TfICWfm/bU9yFrRuZzgKe7LZlhDJT2Jf+x/Gea2nlAveJHeML+m7o0R/PA5+IuW/K97I
YAXE6WS/7J5ERPAJ7h7JycFpLPJJyt0NKPWggvZZHoIA6i7MC8jcCDiKuAlMRYfRUdrd7qHWE2I1
+bg5sa+HIe5/OSfeITHu5TnlOAE7KUEO4my5ePLk9wHv1RuVNqD5yxtOy+rpfyzwkUwJKouh+uq9
WUJSiZZO0cNc0DUq21K21ntjhbrhgxLUvWuiE2b4QtJqkpAwvUYFO6P/GGj0LwquuqwqV3+ygNj9
FBdrmBdDqG+J6iH1Max87FkgeQRivP24nuCGfUYGd/UNhsaYxUPhv2lJ/OvmVDo6vmlSoCxCZh2T
jB6nJP7BDLQDD3GxKhz2GLmZc87n6NFoQmSX+r15saGRfgNewieGOZBpan8/TrZ6JtI8nRUMWpad
RiiLh/B66NYNBDpdnj/6q6Zsbn76N9lWfjpUPx0vw8nHhkHM7RobckoP9yceG2rk8QlXNXyCDhYT
C8k1YRxSZxDfxhtqeIgaICrJHSPHHFa6nTNmcMN3iuzeAb0bXAscNWyTFSgR7mJIBPCkEngonT53
CrlBp3CTg365NalmJzaHc2rlAa0DA4FYthWKEJ0+JlzRf0/Yja45OwOVSXfOZkD708dE/hnj7Z6f
/EJCrfNcFQmBYQJ0Rt4JEzmAx7wCy2kO1wEYKHosSsF8EIW7Njfj4J47JQ95MnwfM5xV2iq/ZPGY
flVlyki0eX3AbmUjFmOehoKkIlGOtGm+S88PdHo/aoC2MEUAvNIZqziqRtXPMM0pEz/X71Za1G4a
sJrrz0poqp91ZPycYmhf53McL5sDCie+Mfra1KPvCVoKoDWrqD9kX6o2QMsP33RqTGju+UbGjAHA
oDsO+spFfTVR3apYmKeYnAGDdAlbC/hA/UCaXg/CIAgnMGf0Rfdpjb6XUA+7NB3c0rmn214hBdfB
M8C3ZJhrWlzxUqvepwot1BpILRBXTt7Ends5cwqTB3HGgRTQInmjq21AENYHRq7vVvcfhdc9ws/0
tWlJpENdAarqjn7yaTql4KxOPGH9llZkdXM5gL3MIVSa5GWfeTXQEN/NGx5VGSWgbN+2f8c+yaIe
cJ8dD7ZKm6SPfFR9U4YkLO23ICfL6XZl12tee43bzkOs7PY9olrf9mx3OILNpwYWo1tJomZMCVNi
lFWLq7f8ldh845Q0119wooG0bDkbmu8zG+OnSnCUln1OzPNP0HwBPx+RTRK8eTXcB9SOfwvGH9Re
7seaBVf25PD8zzKwQfNydUdra0ZC1EW3pxzZpH42dBLOie2yDik0IovUoL+8/UgOYxoH4oMljt2q
toJX1BMgGeH0m9Rg+810DNVMNzVGzePLNeNqMO7tvCCNx1aWFaamsW1tn1nUEsiwMPJQbjZPMGPm
52d4a/htUFtLv8p4W7C8igeim8ofaJnn2NFK76Em7z27NTrMBoAso7P5Tj7vBAQEz4QEuuJDJsgT
Bgoohvs8kIaVLLH7FvecdnIw1Y0OyCdP4uy1qbFk+j4fyzcDVdntnmyJuC+07tfSAgUA7ouFCJce
Ir1VQ4Osp/FBevGeSmKlRgG4heNHjxtP+yFuEIP6EDHeU7iu6Bz0bx3NZUBqM3eczMN/qdUy50F7
TBk90i+R+YtTiQF17KPUZ3NMkE44AHjQQ+HOwfGJ9DwmZnSLwkiArZzNgB/UUvcJLzuajS781nJc
+uaC73KV+EAOoBVDVMIAzBEd5CVFSyD4/PJUuA+wEcLx11xEuXi+icqRindWLJgUEcMLnfI8AkWu
2Gs6tzq7BhNaiI2cn4BSatMgFTs5eK2Yps8Z1zNF3NG+3IzdF+lSkUPJEmix2iBshLliuy2fm4CK
NVThElcozbTMW5Ed0yhV4H7EMS/ZN+bIym9qbxgH9bRmmQA5zXlUuxkRxVgnX4WANNtzmkZIXm7r
+oICFQ0YrYD4TXRpqrBYUnZTOojK7slZFjRBuwFn+/wh2pNJOv3WgSS8mxSn+sQ6xaThxBWAImtg
I7Yx/t6CBjERag/OitRVY+gfNTKQF3WwnGbCshnygV3BU78CjunHmfW4nNYQE9b3fTueYCON8ulx
+AN2ttNlogaP6ROdSVm7+t/jt/s9RT/JrXCxcAUj1VUhl2uNfNjoNe+F2Vtjt+DHYf3dejQlHRSD
+mq8yM4F4QLamkQg9VvCJ+zR76Zxz4ZnW1E55PSF4ZUhAk9pp96RsQ7jOEuDedt7ZbmQQWj+6L9P
cPQYp6ibtcuWrTJH9ImPcIEZ970zG3F01K6aJyqGUGMtnQ58/gfX6Sy/POFCJV54fFjIDef+uUI/
1IXcMl7Z+BP0H44wFcOigbOYhSegQDZspA+mHFGQ8Qv+vAJMugc5GrURUjnbILyJzoF14ugaEWDQ
JfR293tLEARdHif/NVv9FAsl7hOq1ykaRSYDBJKiUZRBXrA5GYF3n4xRePI7ubLhtmsWcowdqGv0
avByjhS+vrUpAOa5ZGdCh6ZPJjdbifNfhEmoxQciDhC5auxcvgKTGoeBnN/+5SKdvkeidg21/2qD
Kh6h1Ypfxx6VzeC8CHTxIUvZBLWhv7sW0SkqP/5g+s8zR9KzvQlG4yaoWvrI8TVZGO1Po0/pXKxb
bG37/Igk+I4mAT11hX++TVKPfv3xTTvPFbykaB46AlMb5x5BSJABlaB+LaEy4yZDSs9igCEc8ZD6
JjI7zGVk1c5yWtnPRsf7HUiLZ+GnbkFlOprzfJ3/vJ33QPCnb3GLqOLjBUkBmry83SNrqcS82WZS
ZHaV/+kcAY3k629nwCZoII+U6XJo1S+MMO/m77mHsLKci6Bfi0CsIyrPMBxwTbUkUiUqj8Mpjci7
Hcf0QUkR3RfZwjzUnBA0BbSI0CtaPP5T/njmym/9kC2wP1e7dDH8nbAEgkjHqJDzDWE/nTeGDsv9
MsjcEfmE1aydyYjzFBI2K+Iv8BGHhU+qzCxfX+PR/p6w4wdNnrkv4yLJCEu8+/1eAVUG2bv7FOLI
cHWPTScT8hPmRmQtrMVjZq7Yh3YjBAL3CHlkWyJwGvojFkhmJOtlgpIYF34p++XdrU0AUv+hTp4w
jAa24vmYcG+/87iqRIz5CvrkuOfEJSvwBSaDtmN+58hXPb2BW/FbAhixIh+b4xizezqV19e/8VJZ
cgjirPAqT/pqY4TBj0kVcu7WR4TLocxbhRx1Ix8ftSMfpcoxVnpU7Y25elQXZeG2gDnA5FN9yoII
+bcmvQQW1HBGiZyoyX1qfGkstEWMIG27WHjzraCcl3PGTTb7TE/oj/JodLCW9fRfm4NGWyEtkjit
zTVUYcMGr58OHkMUkYVSpEXEbMBUEi0cXL06eQc5BNnVK/xqmR7eyyapvtSJOnnP7kmalLPRRN7n
6+eyitVpOx9/50enWgHaxlI8fNebYVdB+B7MQ6nbXe5yye4bGOhF9YjlA9cTPA41HQ19b9+++4MM
LPpz3WW0YZZzmjJ5zIwVCENJ9ywvJCCv+5YTIqVjusgLis2apBC66ufeAIZYwLer0WN/O1/PLf+M
1qGNhyXudzTuA88Vz5rPr2y3hFEW7siVYgqm7Ge/+ea6aqb6wUwgxmCxdiYZ8bPHRHcrIafYKHM5
Ems48HZGum/618l7rvsWfZq1vH1rqL3GhJ5yF4blHXU6DfGu2GSUt+v8NieRE1fIG/d67yrOLdxK
aOGJiQuqWXmxFrfLiXdsK/0+AonQc+3Xmo6jx2G8fhyyv+ehPIwCcws8Wx5O21Ggz8CH678rheHn
vstwK6a78RqdLwOOBtLV2NWh/Sn53x6HVzgcjd/i3KM4JGpydt3KTPo4vUhJ1z5iR3a6flzS9VMV
YXpZ0p9TcsXOEpLHiXXMRNDbE7Dp3OwfW2NhRMxrmiuzEDafpCxH1pI+ZgUHDer0/i0lz43+J79Q
bbAXhq0ONQxUsRSbijKvZB877Fg9IzSk3pYm/exzjVIP0RhWOcRCKjkKyD02sFVq/J5qBwY+ITkw
g2f0+WNLBa/V3y3KdumuXz4OT5yao5Vai85JBQ4tbZnbvSoQ+p/cD3FVIoEkTW6BdnztLVcjVwPS
6sYZ9y9tR4oylwyQPMkTFMH5ejSRgJdbg13Pt8CKMopJHzZn8RGUDIDqiHTPxQjJ6UReSdDUz0N1
YPqVKYk/TT3NnlSMMNdiTYrGZIFSp9XCVZ8Rl9OA7Cw9bTR51XPTGQzPyHCbICMMPrRQ9LW9fco9
ujs1J+wGdsm0vMObqSggnG8pDJxECbO8z2zmPCbcSQqW9ZxKfnY281DiF6rD3xFS/FpslCR/ZqA8
wVqfibw5eSgOAun4Jo66cbk61ilsRtiYSdmRbh68NWOYk4M1IjgidxTEpHCeS9LF79B0RG5HuLy5
nqajbPU3nYjdfwCGXv7Vmkid22rLpkXvl9zV84tUD14O/8FVB8sfA5QzsAB9SMsXgBowSkPzUT1c
TqJ7dL+6kj6Rgjpifhh73cuvo8aVDw9sufU0PzGQNVENbuO955/MZQsGYXlwNwzKlJHBY0Rp3OEP
Ln+qEABy/aopnR1KodYncjd1CNG1TK/q46aIetP+lKEF1X55k3ZFWCR6HI918dvHtsrPsGvqnpT1
Jk0JDwZ9A9L1+WtvE7Lb3icMZ9kXICmPb38Nx2Mn+3ipxmbLZYdwvAvAIwl4ac9svLkl9Scczlck
++xxmT3qyQnGBIbnMxvCdMmCOLQKLRwMLm9C3UNWCqP/gHNY8UOEn4DKhhSMzQ09OCKKSSCi/Ylt
SqPkXTIR3IwY7eQIumeWF4ALTP5LvWEtkvN6eNl9wUjDk3QCno4u9xkWqmfUtv5jjaClvsbQAeNm
fk0IH2FFqifq1ennjhp8oywJneoXHeKzCcSP856M2rBiJrqGJJLwBa3uhy1mp3Q3Ivm9sl/UAWOZ
GeFtd+cc78OcdFT0EwwGQS/yZZAI5u+jNr/xTEKwb5E2dPrMUhM4YOJPsmzevufy2KeM12O2Qc+V
an3lET+OR3YwELghe9gImlm37rndEXsWxJ47sFemuvJto+LKUg+lkc44cqY7MfIJ82Y+BUx4Pr1+
NJfdMi4btyHvckX6J6QNucKdm4/25okIVvsuTcrtzSOHG+UqFZMDIU9e3a7bvlclmhYzskA8Zl0R
SjBzocY6IaxhBNf2Tm6EjbvXePkPUus+EK6A9iRleJpe96CCTkaqf9gioQk+2Vy5+gy1Qic/2Kwb
ugfP93xkeCAyIK3020TerblrMHja2CvaKNen4ppFQjcmZCN+iRHxBEn+RdtbJh3SJvNXjSQGd9l/
/RaQUfc1b6GbNYHa2LkUtGpgwPpx3IC0O9Ic+gi2HVnI9lnQ9gGRjT2OUuvvpTkqcLSGioKA6b/W
oTPuaJq1SYu8TXoEXR+9lB9jK91imv4qB+8cl8F/JJ3XsqPWtoafiCqSCLdkUEA53VBLagkJFAGR
nn5/eNcp72O7bPdqCeYc44/PegUYNpTkGG+PzqRBGHRzjDrgeY3rj+uxvtcs7+jp2G9J3/VZD5fi
+cZ6B86v2Cq0VrFlvuX7ykv3i7+6cT5iwCV5c3ipaa+wLiwsrJijYQEqdAse5g7gtWhRg8KmdJb2
sDvJKTrwZ1sElmWr4iQG6tj/MuS6Wvyc6FNufl8MtXWyVudqaPzT5toBsh1STTkVN7KfwPVBvFnu
0GyfKlx4B5mYFwc4GPkkpsVu3iG1H8R+4EzMENQeQRPf8eR60rZkcoQ+wTKY2uW/onVK2ZEK63VN
w36p4wk8ADTLa61ANN0TJSs5wlRfVEySLMTh6DjiRsFGTjuUCWXA/zrSMruqMSFuizqqAcdchJys
n8X4Pv3VgO0wKw4UjDDj6XlymvNZYRQJvqqVCYCc/XBSvS8lDdYA1muWpM7VfJUCN/grLuNRkEfo
vgOYuE0yR2dIkO3O1AcGnWfxvZHQj965rvm3j78Pp0YKCWEA/BUo9s79Ip1U0Yt56OOya+z5Ssw/
dHqWIdsPxGkCBljOZgdcbBiFfWFaueaxj3AJZNsH914kUKtnkBbi6z55hQYtCkMKzndye/E/jydk
CqUC6ln3ZWJGi790boAOclJvOUvwfH4nv0lq/+HTgURl+TPno3kGtjPTUShsbhuNeTYQwmLzjJks
wZSG+EzmLtkDtEfau6Ifd8hIu/n3HVgXWy8RrLg3DnrIFcgWwf2pzxXdTWblzlh+T+U4u2Sb0SG7
PKaccCAuDElH8+0hJpAZWQYaYdEwdK8/dApojkAy3BcqYGTJ6OKo7nq4XYR0ikSM2/qJFoGkTx0W
h5cIka22NOuwZMfnBODhtor3Eq2NWU/v+vH1XnJLvfXoo9kVF/hDtouNanoSOzgQX8wKFqOmOplr
3ZG5okiJI/a17nxDsoEbc0eFlMvdmlDvIMUSupQ9kFMEQ6ECSohDGW8mQ3kJ7I/SbGOwxbAMEiV1
dzTZrYBxb0GuT/kNqlQa+nyUxifi8u2qXVv85WgOblb6XgztFTW38l722FubM6wQyV8bw+LBV2NB
nGJ3EPqgvdvdSgxelxFBfm1kzt/eULv5C+U7CbnCQmIIHHnNz2dFgGapT0JU0VpJ9KTTeC3gC3wL
TIryHt/XBjIY9zUa97N0w/EyUsMf96Hs5QBQPCawPBC+mS/junfNP6NCjvWnb9Swo5BloT99ncxB
NiMi6f3MRyuzuEV6F4nvoM/9IfiPUMXmROD8xuR5hce+83txexGTrCijduSvR5s65Ut0zFBlFuZo
vxj8/1A9qk8fKN0XxmRmZDwwbzoBKh9lzaGp3NfMQKAyEU3/7zXL/4kT9p+Xy7mnTkiKrhYJODEu
gCl7yM15uNmF77NBdRHrh9Kgvph4B7eEib38ROdzqYjUO6cIzwqnBVOBrpENu9THuswiBYHYO7ns
t/wna5t4mUENHCJLq+cy6WKp3U0/IWqgR7NDs1FGbTO0fw1hiENQYhubQYIDCD0ptIds3RQONdKC
JDwWxhEborg0f2tdHBfJEr0DPKe8+p1em5YJSJsVGnld4A88hTzXwFTuQX5QivO5UZ0y45dRFMu4
L1AfgXOhnWVC/HFLYhHADIMdQR5Zt9RNytmncpjwUduIhGXxQvnIAJDtdbD1EBfkPx8rpsiljqet
8CU32T/+2Br5b4Toa2kJCxrt+EJkny3eLP3aDEQa2Jy3bNGtnvMUm94aQm0AST2ZcECb9FwVTvGx
rOqJ6qW/SANRVWyuk0PyDzE+XnROShAfea1PFWPGsMGpEsEdMFnwvjy499uIujZGX6VefqugCXnd
KUjz/zExTSW7QnUyyUeuDMy6FuaZneoOn7kY1C1xNBpFZgSGluP/S3Uh6vLSayEQhsgZirPEq4LA
QiEQzT/WoVRjqaBmkK+DuZ2PK3t75Y4BP4uq71KBGEE+hf6Cg4WPPNRA7L7Bw/Bz1XtMfl2cNSsd
TZEcfb92hfoLvkEPu2u5fc96boe/UvX4JpI80tFPKZLTECiZuLREYTZbJPcQCWilh8aCtQXJpxSV
W4EEtRLSPyxUmwjjL1/py5V4LgvvFd7m3baf9LcZL/GPkccVirCLgIo/e3XxywORW/23YalFs3ms
ZUeUFhybyr4yQv6q6r3f02n3tZfRnoi0sPU4bwlmDz8EcjnsCxynlvDv+aWmhBae3LCENqpGxD7z
0xdkseD91LdUwi8evjiWTDvNvRZt4AQ86oXgkPADNtYveZjqx+UdmNOdteRc/8GgznhgX2cM06Wb
TBW8u0R1d5h0RcAXqNDh9DJsbjNurmJLaoaW+s9/0tRsrGSZKHFHcFZzFiaGW+4QjyFj4nnNxyOw
dHKM2ZFVS2/9F6f89BvzgW3fUIicu7dF1kXk1xtf/+Uzng7dfOWYY4Agn1mySlN+40AnIEsiKMlL
Dka0Q5GJPL4MIxOnAz99GikI/jJbYdZ/s3OS6LrLmcgAvVAsaGDfQ7JEGsEgkD9GQgPkOIYGZhId
tunmmIV3V7Zc04BbgDLpbbil8UnI6575i5IuxNAhwPOXSlk0B9rzqIiBBD3391zpjfU+pYZ1nX2W
hArwlyWBm12YPdzHpqm3Shol+UIABf9CPGAQNjiOQPB3n0se15t8LyhRf1QZ0FjCG5be5RfKaUKI
qPc735nxR6Q9JsvHqXl5CaxGHz/DF98GkW13QBoh/Pw8fam+7NFMc9R1nnB9U1dlyy8aFtaDDHq0
UNfcEoNnR1F9A/UBAFvqKlit5e3vLOohhM7K6Oc3MYDvo/t1X7twtHoodfFDcL+o9dTtj8ZKFH/6
mLIjfqovM8X8zkgOzm0zCO2+jiws7pP0zkD0cwCWn72nCLsXKWEPtHtYuQcwUJukddjFFUYn+rrI
zZPGyvLuN/Nh4LSZu5UZAonmzHzbIU32+QdNVBn7QUcDzH0P22UmQ2XDYZQqxkfWzNdJBe5Rve4z
bT82mj7NGXB+H7vRKNBHG7Qx0BMo3WlCojTw8w7uVfwUx7CQ1ZiNrSaCls+H0z0ocemsyjNhoFC5
BszTnN8q41jYb7uVWvjfnxv9cvvd+Orp3U1y2a1HM3n3apnHQ0Xcv6Z65tz16P2JtAfFfY/c+xVj
wSPOme9fHL7+kusUTFMJ07tXqzMSY7tRLFKZgE7wa8uTx6VJnG5X524eayeePgaSINnlztP7ipME
BkgOfujuEru8e48N9Q/UGnvMRf09EqneprHKRa1pzhM5KPjNwRzoMRcJOvaRHryocmEsFyIl55Gb
iIwq30PBAJ7nYfU4JguTbuOYsjqmMC9HG4YzAYHeGzVid0NrO/+O+4bSVYs7+/nDDUQ90G/Hr/Ng
SmVq48d5XRjK8viHaqyzOyMiu37IpA5ahjtKJmPgVJbfCkgwh5eqFiIU3Vbzspkam6SP82DAaFv9
Nt+jdkK8Rxrt0CRgnICp6a+gF2CJmB3AgiR25I6IOzi/CwdNOGACEgYCxF+BiC6L3M/HNGGv+B6J
iX+3k3s5Hqlzeal+/CSBU/1NkwLIBrM7s2qbe/ptVlS+8sB0kaRTVAg5mZCIK1ZP1c+zSNvIM3H/
kxyFqnRGNnh38cyO10I0MJsnlsgeNXLJRPnc7fu8cdgCyzLIZjK69O+Uqf/7I8XkRxkM1v8O38Eq
fcXmEbcGnHkE5V5OimHV/YXK5hVBg5CMcAEA9kgMtTmW1Ljc65Cu0q5+/ksU94OYVMJRxIs37ZGj
z15/8p4FPR/ZnTrn3KjoRwQy/uhrcW4W488rlKj8AlKY8akcecRh9SvuG3ijMkRGJW0r2n45WHCW
fSITZtl0GBxHRvzsg3xbn4WAJ/afeWioBaIZ7NJr9PhaFW1suUMRH7CrGdIG5H3A/COVFixOwqNA
UxBRIDH9Cqss93uwnz2g87WBQ1rUbvqY8DPIKTreNaNGCScCLx8rEJPTIvqtKzHWX+QzUXQl+Mm5
v2awZ8wbL6+1D4UNatRE3EE8UUK35iexmrE+J7m8zIJSiiCgVYwrrwko4qP9r4JG9ZrodX5ywZx6
bhpHYbU/sHqMVIdWrCIbf09yZt82H5o6Rb+njQFRAzMLSA3S7c7nBSiBPJcEknNEuBkOu4DQfITT
yrwJuITBUkWLaYR5Bezo7kgEwDRYcRFfMBhx0SOEyI9FH0vXhvFQ5w7p7ZLO21Df6n/0LxLvdSm5
kanMuAPSIS55Mbc7+SkXfbROv37afx2C7xIgYVSecNBAaaiL/usolBy1GL+Qjw3QhFVrARfG2GBU
W1MJeL2DXE3aWJ4JaxO4AaKnaKIHKq3vvmZfZNhxUixe73ljPBwRoGH0nZbJTE2nvBdlgeOl/QZZ
mCTu52cj8swxcnQMdSmp/UzVnVMAN0M1tVGXxVSZfITglcCPbYsGI5g0smXVN5/LEURWE9QNiKgt
nwwkWP9pFGV4kfAWigv5640cc/IjuPbA5Hg7PkcbEMpkNhoRzRSWuzZDM+60QvisZiwzY4aNZsc3
M7REgjabyMmU+HmP1XxKwUHy5lF2TcVVbjNSAuShF+ftjnkGRua/wXjAPGkegqHISocF3yAqwe2C
NyKLiCaJG9yr4XNMJdyBz2z6BsaEfSOQw2VIfxYeqsDyCgEhuZ2vHge7HZC2ZGy+V+qa7rNRD9Jt
6achHXiouOUfWLQHEp9o7+J6Sx0lpOCHAHQmgN0TK90ehX51qASEPi7cBvF7Q8MTgjRQeF3HaVI/
47yfMiMimucw3WSTHt5EcxHDrSE+N3gkmUd9vI7W2IHXIMr9vauwHjk3BJo/DkkXhZk8KSghUpbf
hA5ulqS5gaRNw+7HloUuw3lm0ZfCQzLiLD0Go2Gav9nJUcaK1xBT4OCpU5/z7jUrI/nYPpe0JrDC
vM7tyAa2F0VXqledMftWfyqgSenxEgbDd0WhUcnaBDIyNNIwF/5Y0oqJ0Nv9n3beKZpjgFIiB3u5
YMDEyZhWxWjzc1NouZ12uJhuw+WDZlSeAyDep+o/EniHeW9fIOptjyOqh1Ajs4LYIjbakY34CPSt
9ORQsKXlaKo8fWKlALdYjgPTVkmG2dPEMhFxOXOGKgttVX4dCBl6Tid31XmcdOqmMqeWw+zOZGch
+6ldgZ2fVRnwphm/ScHp8KAMllD1Nnvv9Smg3aizG8nBlouWoV/W1VyEdOB1JXHhQUHSoc8CCW+F
Eb6ejt9eVQ6rs1a697VkP9ft9v7vvv7189ERur2Zj/CAgYb77eo7e840grKxyOCt5iNFiAwo3MYF
w+7X6SNal7+P4+eaqoSTBs+JiXzkP6iaBY6kaWYwK/k6TTvDDCpli2EYnI5+fK+aIzbjPnH5vSgP
p+SX7eZYeN9YKMYoApk3+RhL19w8gZfyva74+vKBBpjyPZQQz2xb1tRROSZqoAzuwH51rNRLllUZ
6ceKuVpT/wGWsDrcyfq/u798yfWZtU4zkUn9I6RMosftT4iezISqnVcM/8O0+Vdyt3olcVza6k19
noeYBDakBzdJShTCzo+p3GRk6xyWznSu6qf2s723Y8B6ZcEUTag1tXav6OdByYCoftC5/ft6w2k9
EGDyGH0bAFo6B5JEmoh4QN33sDWl1RXRna3LcBKWLBsEy+dCqzbtLFHsatlZJvwhC63wtoGcE/QL
2YYTWXDKtTSlhSdZsop8V9rsdWEH5ysXZvQIUURXLKGH76Aa7p8a0CNHfLd34+EZVz4oK1ZHCu5I
FkHcNtpmH0xtQUE6c+8ibXk+PZIAp7fryLcr/45e9YRzimVQPA2rlb59oa1cp3Zq/2r8j/SyAjK1
aFtGwQORx/gzG4QLPesWlnpieJmr0EM9xg1dcthYSt7jfg6VRaQHYkWOsMMjeDvvFfPuisqvhez8
/Sn24084EholLXicPzi8iHPwUHPl/tOWgLGJYeSP02OMnB6Bw+22QhJKDFRLPty7RW6jIS/kjwBr
9+ug8VW2TqtuCYJ8hAmJOr1nruoEAwzgTnIdJcCO3KJWRX5WboPxj06APUQgkV7x+QQfQC6npVYs
asHjs3WZ0vPnPLIYkqUjjtyr6yhD7ob+f52NXKo/GP2erdMbpwJg9s1bhbnjvkhZQmJ8P9TUNkNy
C0h5iz6nXjf+DzLw7nRHKDFV9ggCIYdnNPLflze+D0tZslWVQqjeZxxGYhJggGK/uQ8OkcMTSoxM
GdTcBmJ4JjGka4SdgudBpCEDL1b4u3AQDCz+6b2okTcKp3ekJ+FTxxdsP8j8AboveqfT3YuKxquZ
CPdAJ93gY1cP/PrRDbUGuvdIibikLSO3v3N5CGvglyoJWP5sKmaSIdIIbExBH3NzX53HfYuAuVMP
oz2OEhEHPJD4X84FYOBfIgI9AnhHcwQtNwJmxhQNJDuVxs2S1K8aZOaGFpyZgd0OVBQVTk0iJKwR
y+gSA9vlh1unmaTkMYLoG46vrn84qVmA/xgEJihf/AHEvrmReQGjZZZOVgCgXxKLzt+J8J5zTjGb
tsgxco/3TBRQTZLsRv9XgKXGh7rnoqHYjx5Fca2qtiAgJ0KNcFcvSGx/0KVpzG30pvyESE50O2LY
Uv03YxAXIfPqPvyACm1fCPC/M6QiL/atGJQeURmnKLGtK9Fx4cvI34FBBN1n3yHOkv5iKrZAklyE
NJTA8Bu5mJ8l/LegOGhvvEfuiGQLaFMhDdJ3qB9+J+PntaQb1ZJXglLNqAYkM5uYFPf28VjmJLzC
rwlA4g1+2NJgmPeNPtXunvyJZCXIBgegbd5XGQKdYvbS7dex2JjgKbz778O79incHhYGptG77Kq7
Jpb4oNw7rw1xR9jTlLWOCeyN1L+PctqREElaaJg449Asta2DYqUJP0t+OyH6H0+1XLWmrO0g0Z1h
bgb0R48A/IYutK8NXFg/HQHYzh1OZ6j0BiXhvKucTPWlan5J5vmwdNshwUakf6H2thBffdOAgH/U
cdC5MI7z7C+dfEl/tfuQVcuEXiOAQPAHpndwRTZzyD0RYko5dzFX+EP068KefFASaC46olc5BvDh
egcBJK8ghDVUMJIh0sRJhBR+9UDnx4GtouDmJVOp4MNO5OEfk4Zkk0R1Gk7kIVGoi2dt5W1cM/pO
7niU06V+3yFsATGI89ZGbYPM/PrCDkVunVPNDPQoLoD/RoyNtbpuF6DvCegaAXopRyIKMRGIH6aQ
23L/pFaOubYPm/1zmB34tYNfqLLxAop8JyM7G1n139AvQt5QM5TBUxdrou46m0f9mEqT75lMAXn9
Y9WZfeHgWSsRd0OF21nvdb3bIiZbv+W4ih+PuHm46P2BHdAOkr9ohGj8oeC7xmpPzwXm3YGq65jc
1s86gJ0dBhvdbclnG6tvD6cp4Y0ucaaRernxvTD9Qf60iU92vkaaCH7DsfCJFFhlki/Q336i75Tz
8uXVgpNsiRPuETlDyw+ZHaSBzh+QjAjJ0XI/xGmDNnWfMmT3tvIfPcaL2GCbY7VA84ISUD9+TfqB
fKjZGXLSNQ4qnaeFIAtUkWy8XTColNAhdgcBxQeZGnSS6FGOowWJD16xR/ztcTgOIqpg8OSgPv6h
ueexBftOP6HeTN+cwacEFEdxBBQKfI4GC2Ae5x5T9gH9K11xqod8NMEic1tOFNVD4q0xXJ2MGqQJ
Ko25Eth1xzZd7wTEFx5rmrCE78+nwlJBnUH75oY7ysT0NcbhTs8ZgUo85+3E1JFXZQwIGy0WFkw+
yu9U/vawJAC42poRpxNOj8BEc0eWDmiczdFJ1JJ7X6gU+JEhshSm75urQi4jY1A1ZGPPqbzBztgs
S34tKkWOL1ymDBeLls4R3jcAZwe8tIvx20ecvr0LaGD60DQGNT7m+VNPDLxjsvc8axUWiWm2PNzX
FgQYFlgo3NuWBmmJ15+wRzsnLpjv+zV3heHuAZXApoFkQcE5+70ybiP0Tvn0JZ9Damy68qEeF7Ir
vYPflANwbeJmk13kDYhlTxQPybYINsd8AgwzQ0c+JBx8ODMivUBXVay+5Il/SYPUBqxQrKfcKQMH
OzXmBjWyF24YJC8tSy/HyxTHqc6zh76IG5+9kXzWQasyKkjScl8l0lEcf06rT78LFbq19NmQV28S
nvpIYfFyXrHYuFz0FCF9AJKkoCYbXiKprWnc+hNKow1mmB6F2G18f4TahTxeHdIM0XIVao/wDnHL
KUMQE2EfAVOVincUPCoWjNkPJzryu/PrL8GJvGb4e3xmLXWRn3HJVgHKt8A2Ikxo9iUPYa3NUKp6
QA3z2W0J+KzYkw7hCTicHgAVQYkzUFBTBXKA4woGZ4/yCM8shckqOmtqyjykali4Zt1r/UbOx83L
mursykkF6ve5IplG/76+jXnkpGm9KBj38H7a/VayEc2gbs0C8yI7nZNPep6aIVCXnY+MeChclC9w
CwsMoDzI8up11QkuHi2tObQx2pTK1xKPXUcHpBy/cjqb8JDdTl+aCVjDcbWstTB7hZqCLISEshW6
kh1GXV0JZNVhCqJpS1OxrQ2RVJJVNV5qLQVXIwZ0MxS/KDtMY29er/GPrQ2mA51ePv9NuyMtCQnJ
yyGta2c5Ys3HbJvMOpI/wJ5JXjAGif1tlY2OKDjyZq0jXiA2lYG3jXAp+vgngxoiw77cPGUUl4b7
iku/tGEtwHHWFVUeozFPKj+0AsLiV/8oN0ZKoAE9YphjWOdYi2RSHY75kRgT3U0pOWnH7w3BvBQf
Ec7wtivJcmKhDF+jaz4I/sEpQzqsDNlTdn2ATEYJdI+AWaoSRkFWERCeOeWlpzqFBh68I8oKOpiD
4HTnepS9Kre58NjrCNBDsc+wd5G3ac7D6t6NcXGQhlEWO2l+0YQgM7GhknGVO7+Wxd7lKScUhYwt
AmjySEBwFzzR2rZoP0DnyonsScYeuuJZhh0JTxw6e4Rs8zJMOs/k92r9IfjMcK7NR1e6qw47UEWx
8vGLQpKSugSsx6mTzmeUXuGwezqWe+ZLJ8jQ/TM8euINq71y0NYDQcwqx0OM+qx1RqQtzJA3QamK
XGb4A10eJ2w29g1foY0SoJtGKfphrtMc6UOGDnXHo7eTV7VNtHvjkNg8OcDJIl10y0miIlOF7Ekf
Hgy1lZG2gsrH4Q1qShfMtLjvVMunj5ZWyW7XBeBivENztMld5mNr8IfcHYfEkjj7/fG7Iw6lJKz5
HjJGjswdT5ewNSgCDhohhMZPUAdKzrmRJ/eIGLjagf0D+JLAcEoXhPaKmWNkIYonRiDkjR96J/Au
NiiUy2VyhBGIvkNXMByOk9BiwUwNR4drgiya0lVFX4rFt9vYW2NaON3HJgmCWYCWPiKSc2sbdAPP
vdCd8VhcUILT7sGj+KMCWJ/QoeKFZOh1h/Qyr6xd4SLD8lx/ojpz0720u3DNyoHdo3NOn1jC/F3N
e0ep/VwaaJR2/f+H0/zEoltVfAAu2OYNRMPFT5/IQ+MRerIcGewatWDEUDfop4ZXvf0v1HzZzef6
KLpAAVjWBBk9Swhy8wrvwqUI2CQlO3HqHe++3WxKG/MdtSg8lId5/3Z9ouMQmaEM4z/qv4lfJzuL
BP4lRiEKzJYs/8iB8nFPPl9REwLLjUAQzMrZt04MP2p5axI5wxDlIdfqZoki19zhMMuP6zjLrBM5
eBhSTmuSmPDv+z4y9CEFij8PyUj1TFAyOmHdDJWna670Fc8PA6EDVQAqKu2/W5aEOQO8fVqP2Dq4
Cd+bZGSHyT8COAf2zcEpyMXKgF0TqEZy4QX6EZMTrXRc7m2wbnu6p1AwIgLkEjL4Mc3dWpnEgsVF
SDUFJnSGAVfarTU7fsyJAbvNG7ez99OvKx6HKus9UdSvwaoU8GN/fTJG0+lSWqKuk5Gqua8/3jmX
4M0Izol8or8/rokDv9B6gpob2QJelF0fcZap7m6y+52za81b53O2m2BCzqS+7jgfCJJ1Jo8tPU7W
6OEQX+qihWQ2G6I9iRkjt0fCEWMuTYWHrWq29RgNJE5qWgYHKSBH2OD8Ah+Hk+VWUJ0DToeXtdEC
lDKTJJ5MVGteHuacQ1M1Zlt/EyCRX9MtWcmdy1XG/63jt7/mv8jn5w2NAxVoYM5/831co8D7R9hj
iNCVHIZ1Tcq2FWrQDS5tDcLbeWnTHgyBsD/mpC9/HsekxY72+3bPd2p/8WrxK9btmPgqKAlctWgD
+GepzutUIieYeB4rtaOqy5zwNyMerrpYtOR9hAhUcMoRlhyWMxbnCaSf3V1yfqWOAEm261Ol2qR6
13NylawKabZ7I6q4c9Ol4cudyygz5deEsf+HdtbkhnxGzOFB/F6KbucKZ7SdyarAo3fs8UBiYCNX
ZPh8pDMBS/t2OEw4j8b3XWYv/unzZnytWAvJzrGuSODtT+3CJizATRxIPhKy98AR+CRuDoU/JzIk
jhpmOD7ekeDEa72yYFJpBuCe4VPF4ooqmPvS1lCTDj+91vn8FaIo0RUIVJw/X06HJszmZbmxCuAV
JBA9n9QFSaZDhni1Ppr0DQ3tS+4Qs03yFei4hcsarBniZjsKyxOi7utvB8kYXxfI36kfmer7I75s
ufTYK/CfeYPDsAJCXKaBZti3io+GmKy+5CtfVOL8uy2v0B5fHDkeGocFX6cYCkEabwmBjTJbQOz9
Oepz6qrgEoHFUOihK/VxiCOdXz3JoRnyewcBJQhIeGr+Pgfxyow3Yw7E3shVPqTzCjO/5mLHQMcQ
430Lm1xYtNLDYwheFBo0YpFw9LUJpP36x5hUlOb47V1ThtshtogTngA+XqHCSaLbvI+Ff/igyDHf
iwDmBAMPfU/5Vckm3hhtAEl25TbVHPOUH8Fw50OI6uBRAwpDtc0pDFSAEfy+QJWaeQXm8NvKf07z
6OYMwloE0yRDo2++odCDrJA+iNXtz8NTfvZpz/ej0HrKVkAlmctp2IaK9/yDCOUHhKjCahiJV5EW
BwxdiIJITUZWudb3HyZPwhzOok0EFhpp1DomIBB5J0P1xn0GG0K42HD7nRWeanUwANS0l2ZUI7tw
bagebj5kGZKjEVQCap8eQaeP4qzpHEpeu3LSXd+0LOB7lG3j+kXbKQU5PAFnx4mqDoW7MHVZHSWc
KxeqLfPNAHQT7L9kMZl8+BRGQwxBa6H/GFKUkKzq/lPBZLAdqWPmUBA8riiGzpTAoSRkY5/w1dec
IPUJ3+2aqTPmM/3IrgnyHtck6HJDcBfRd/iTxyi7/GotXvt3TF67jF9zrm2/PWeGeH1zWqF+oMd8
yqc/w0g411fZuq79ugyp2utJ20dYQ1nBfordluMfBZrpkXD3jkAo1U0bcr1LRZAukUjtq1AiHqxW
bGVPEQ73F0qtkcu618PR8lgWFskL5gyqIGQTEew4CUMmUeEd4CfUPl5CAeHwxPCAvxg+pcZ7/IJB
dJ6juOCpZtikD4EApwvlZcmhoT3GoJekQ6eCS1X3zDNi4oIAktT7RvoOATsJqT2rh0MGH4ADikG0
mCDYHuzzAT300xJXsObwMxSVgkgCsj3BM8ypHAtqZOnHBAWWXXDP4RXr3BsBQAtAetFEsxC+icJR
hhXHMP2aqLc9cDObXut196NCWgKi8TGA83NKFyLHM8FCrnS6ne4TkBr+CykeGxsNzyDnOMMn9bBo
/mf6IqHFfhwF50M680IlDuYLjCjvMte2sW4j8fjN6+1Ns3IEnC/iF9jO/gabA674oTOTQZKfML0t
WYh4t6QFt9TPuwnQM7dN3kTybWY+MQpME4/MuYD5ARWNbZ5MiakodY3DaPz2mwasnMUcCmeprYQt
rYcnWI45oVEN4UUXjRx1MiUllHb1TquGq5/H0ePxzWJ918xIKX8xGHxnt9QRW0eLHDrZvluyVw8c
5TLzQ8EUBuIHgkoEnnEB/ScsykmIS1urUU8zG1rpG8JqbsZKJpiGCEmqbytErSSaevmmJSKCvFe+
GYsnz0OKai355nOXns/s3HH+L8iZubvkysbNlyyrPMiG9e03JWyFfxfrhblE5spCJU1KwmDR50Is
6RZQeyHYWmtRr1X6SuHf+UAva/62h5aepQmbiGecXwGgYb2jPJHQY16qYITrK+iDRrXWJ8J4Z/FS
mSpjJgi27icnHy6CmAWuQEj9+HNZdnVQccLVGbA+uy4Gb8uYn3Ha6rwY6pwg0jv957Y8J1XVJDD8
I9kY8L2QcCH7g+53yKQVcELePMqqECzdp7wXGybaucdEYfIlWwIf3oBNgN9yigGL8a2yidWg50yO
z406NzTEVBKJBp2zBDwis5wbdfIlWMBH61K4vvhPWeokKZKJED+5PawlQH6AO5xD6bkBXie5kVMB
rNJmVPE59F4eQEZzGenDBcRvBCN/+wpw/PjcSfha9I21G9Sa4FZSNDjOjdsYr0lHkAGvo9I52i8Q
LohTWLMKaukmj2s/awSq/RiKKZ4ioseGIrpiXFU4vaYCWQofqqX5TnnVQUwjY156ve2m/6AcRVob
AALUGEny25rctkbhHKzffhS1197ekSr6GSIchaMNTmG0Q5uTjkpvwU2OqBIggi0Oiu1eQsDV2xRZ
4AJPNU8JAiA43n1x1c68ei8uHnRzT3uEYCgFk/+XnNuZOFEL5w/5+Aw0FG5KgKrEnpmgj/z7dJvn
XOTV92h+CVYdAqwhyj98RO9VI9vok+7n4m1/kVSGI6Jfm/DHxDFMOtYn4qJG2j2RJ2y/xQJJxpRO
XCtBDOlvtU2bWaZioclH1SXVwa+ytiN9ckeZDnSyMTKbP80uw5/Y4DGRUrsbvbGiBE/zZpVdIv7N
zcOHn/NsElFt3KVOd2rGMpoueYwaHk1m6tkwCjZ2xftKphbWJ0pPIEuMSSvAIgxtGdmNNrWhlklK
uHviWCVKh1ZeBJX27x8+I/vGCb+FAKx6dKhWcs40a0dlEsBogfK3jND/iD/7XQRstLO77OiLhDs7
m3wxhpBpozxcKq/EM1g/cBWoIYLX1G+3zT+RPI1bMEg/IaX5zHYivmOwWhhtq9t9hr/3dim2GyuH
jh1ECdPrjzX24T93qYccbHBcajNi4RaPCyQZ2qCPjwYCObMzxKGbhzEF7dfxwoRY4nX3a/IJAw7r
bmwjBxkH/OuyDsz1C9A8843xwWARhyJSMJgOLOruFj0WqJtw76bnewzm+1jc46uhA+q5j8xF6HPh
O/hZq1+AfA/qtlk9U4fzmcnl7nxYqX3pQpXfvDroDsATJw8k3wXNCfkbyG0o9sFG+CGFxb47yDP9
X4AYRlwgZ34/qU4pdxJqjJ9LMKzSWOS0Dm7GDMMoFMeBI1DHTxMCiuMYSeey9SDT0PTyVf1Z3hNP
uQebiK8ywxMz/CQydHE3zQlaIfHFdAyYcTMQHSklV3aJcsgE57NEx7zm4NNwIYaDIfHznemR8rly
c6LajIjxfDqfmZYPjsMK/CMhZixg7SvWqXlqH5FyVfpY//zLZrUMkfSIftoX1JJfzdWpgmV2gTkf
hJ+YG0m0eN5EmvHy1K9cBAyK/5IOwgCiwHVwBo5cksVh8ojWqnbDpj2MFhxrPNYE3EAGOfi/DQLC
/kfSeTUprixb+BcRgTevZaRCDoSQQLwQTKuF907w6/dXvePcc2POTDemVJWVudbKlUzGoHD7PONO
1FeTR0NjPz4B2z9WLkBh9HujIq1QssZH+dvMuwOQAP4VZhbylxKAWuMAMUH37fT8S5H+Ar5iUBUc
TsxQFYAFMXsrphpomtKwPMTZaYJZz+7C/z7KQUSkxaNbN/hxrsKWeNSdf70ZmTKzyv/Zwr9xVhca
SKEwfhE1gHlW7n0Hpg2iUeOruP1gRq0M834N35tJHSGO927+kuK4LnTsQF6xa2VCXRtTJoE0FvYH
UsFC94dvuB3CB6I0eGK4CHJK6Tzuqy5fjDEx8b8hiAbrw0dtRZQJDGreMW7EmhQQ9nn7qbWlqbfU
z+YfzZo0NnB9MElj/I16HN2qzmyIoFFnfD0nGfD4DIEbdOpDjBZoaeRWxDTsAchXS7+2qO8zjLmr
gp+KAmY0497YdH2ktWwruv+XIufZn8RsDdS81rWUnseNX01+Xzw8Ne5ZAU3taKpJM6msXpdOpv3/
oLSzXGPxgAsFcvgaeFkd6ILGDVXtE/DBj5g9cdpuoiDesxZE/uXPM9hFfZK1QOtzcGjG/NJft+Nt
AuJg/wNIgdy4LfLzEMMkCNmOZhQhI5Vs2zlbmx/TjH74qUnQA56/lMlJ0lpspLwIhMY0n37kLOrP
aZzySubA1oJiQ0D4h4INwBr9zuMif3RwEV6amAEjDX6AMx5L+Ut74Dj4MBURfi//6oj0/iPyKEqb
vndCQSHQ3bLzx/FWoRPxPFbXzsD7eXAzC3d2Wr2wZoNTgUHu0kf0eYmo7ydmqw6/xtMyqKVBYBX+
kb5IkxBQSRxJHbfSBaLLGerheXVfCt0LWYRpvrLYvHVk0LNN5ubnqWbKZNGexG9T8ll2hg8YzBo7
w8ews+kCXiXIYXvRXoHGvrYyhxjm7VBnHJEX79USvZ7I3fqIiTctL+cCIapg48XjwPZYHMxRebgW
sd2XgtVLwBK2Km6ByzAMaOgfRUak430frIxcEYuWc486/i18gIgkWnE12oF5qyh9jlhaxZxekHf/
Jne+B43ppidCdoJgQ5Q4w3eE/ze4y07AvYFUcAc3RXSKUL9cpys+Soms7SDzCL898gz9pmzUpwmz
br2krE2tFrCuIuxNRgGt1R5SL56K9d9gRlW8fvD/air2dM4JbsFe9MIg4t3Xym+Nfa+J1gcdViQ9
87YiA7SR6VvwmHIgY/3S1yE1cODpdVPlNJnhAInwR1NQhEnU/4lWFy858Qt0q79yY7yo4oBovboJ
L7nI+LLTB2lkpHWtB0wuNOB2xJok9Tq77gA93Aw4o3xe5nWbiozfSoz5X3RHIAH/iARnWt8Ypsn2
05YIG07IWKnT8EbZhP/PURx9Py6r9G9mpwb5fjoBXyXZOkam0XUoPa+mkLfuZFG+GYp841lKP8s6
DLdDAqc6oEd0VfWHZO7YABzk2fFaeOtcHc8AXaOecPdCckdF33I7/sp8P+4z9XpKUcSQyUZIC1x5
CPl4NccH+8YImllSds7tRWXGGPYpUyMjtEieRkKLfjoexH0BBz7wVvKgExPbSbkVbeCCYcY9dUbG
6EuvsbLDbrJsrmipQhV50p2fo5hbaCLssWWnO1qPwBrlvkEyJ8qPMKzWJt5e0CSTzjfAJVjVAdvz
K+ltpeGeUYtQaKQ/V+xxgfKXmtoOETZlJ9kQnMJ2SmB6eAH6FsthBHluGZDcKrSOPykdbjhtWNAy
YRdssFDeMVnbThd+9pnzXBuW7HK8SVFgJpLVuw6jE19viyyGrpkj2Z70i7uXsTL0PrHydsFjg7os
1f0BrZykmZmnA1p/g7dqSCukEmBYRU/ReIpxOyscJ2wpyUIyq3ZCn/u3I2b5W60eMol5d4Pn2E22
xsW1IQ+SI/ckIxm+RUzniizTg46iIFiawNXskHK3t+eVOXDQByZBQfYuUkNymZA5J1dndS8iPXDz
np1UiW+kuw4uiFNonD3/WCO1ANbFhrAWzkxWJKmj1cv1SmaQt/9hQMzMTHc2m527NLe4iGeitUz3
KomXEe/Vd3juuxAb4llitGamZ96KCeZEoiqzwX3Vg468FhHJ2QPXCdSiabXy4K2uaidW36+sXXGu
Ud7Gp5eOq95PHilTd+k9AgPE74DnQlLvP+AodW285agjQx3kvbZVAAATUJ3abWN/CncHb/0U3n6U
xCojsuFmhIaSyZHQKzXjx3ERJ2eGOrNXqCoJrrBWIvISaQpmpHXdUzBnr2fEGnZsEhF+O4Ro5kMI
aC+OPusf85PYZDD+rhrdce6P7O0BNs8SrT7CTiXEyEP0kQXuMHwNe+DmA6z58kumvSjBKmOg/DOx
cTd8y78/tMZPdg/26uwOA4P1DZtBfXqb7ASbI2Ay7yy/B7Ts0365wp+WgmvYh4HZ4GMIRMBlPNsA
6Xfobsgr4H/k3M2/2ceSaVIJFiOH2N4re6dkfz8Y/YdVBxONhq+8+Q5aCXQ568eUoo/YoWDvG2Ja
reFGugmVZrX/dK+jlWL2am6puPgrZeT1TXofct8fOPvcjDrfTGQETD0YJx53CANfO9hDzXturjf+
KtczgjneG9Mc3ty1DgXsuO5oJhm0miOlcc/DnJjP5yIPOOCi+HdenqRnwus7Hu+Ldy/Xb7QtLoyv
ZCF4aL0V/vsjfFVCutI05SIuPqLtvL6CF+LqDMdsxmn0irb5itvrqXLsid0ZUSNqHdUbLn/Wb/A5
HhlB3F4+H6E4dIz/fIskTSEftf0chouEpVngLo8s+8lg79ccSXX2loVPtx7Py0TW6kOnO8GmQ6tN
vIT7O9rtB1MouOvMjtyi3Ig0iqjnGAHucQmOjd9R97/AsdHGk9GTJcIBSJIasKp2UHOnJH34OOJQ
zvJNJPWJn2MIqTTZGQ8/LhIiso5oaNlNImSufO8LLRdtZ/UcsVMvdOnZW1UHVmWL1k/b+59LNmtO
iphnK5mai8V8eDLj7hQaVec64hXNx8RkBwyhv9LKONoxSYIUAQmlSIkedxWl2JOYiJucyszjNBFZ
Is2w6YQ7WPiL9aQpHTVXH1fFjFI/yUslElIAHcw6cc6vepI1JRB2dVy2/RU9jqSpTEXUa8nEHnut
6aejMYViEDAiZcJKf2IST0d5y9UB/0qFL2W+So2pjWXbRDbjbbgzTZfXOMWw0uNtZSm9ixfdg8h7
uTKvYJUjwrIhSSl3KcGXwdZdcm0uBeZf6/WQUMALeCYmupCE7GnONARSslQvD1j6hFI33SxM1/cs
0xVcNIvPuUkSUsbgPtfazgtnVUlPWuM3Fr+kKn7WGtlLt0OGgbLTqSdt9iYnjLIegv1bktUPz+PV
uqAy15dJdNDUvgGvI2poRtgNz40ioXuPgCj2Skn/40KpYHNNVOuRv/lPDzvkYWEeoSfRtuUemyuO
KepjY14uZ/JDHsNDUsomF1sabYjsWiDKx590Owzg8iOe+lkRc/HiiW8y0QBfeXUQkt9L6jNSgrLO
Podb99K6srvX7B3FeKU4Y6YoWQcfpKbnd52RoKlSklNtaAM1hq1P2eQX5SUtY9vUgE3kgJ4/yVg8
n1iH9gLFNS+jthn5e+7HfAaPFJXPdIh0jl0FJ7iN10JTpGzK2K8Zm7TiDc0LjWzCJAYmy+gM62s6
dzi5u19urYNMXmn6HpHerfKLLbKvARqBt5EJLXjYDR7HK7a54JvV+Ag3maKj6l5U8jroNQ+SvIHs
wEu4cjhsR+eBTwMhhHlYZBKzI7um7vCxbpMVKaoMJHGTOkYVRR3vkVk3iuPlklvraVRi/nplxeef
KS6Kr2lnyNGFcwssaSLmrZFPP76zk3x0gInO+HZ22nwphaWTMINxyZ0wqMP2VXRy2EXKMlz5k49/
cuPM3wRzqOtXMGCWoaVsGHKzGAhourY3f9DpFOCeT0i/BUA0sSXrmI4gGTpbj2z/T4PBr0hAlyRQ
Hh3g74tmMALdRQO1r0Ps9HUDi4LgPlA050ztFcuxqDc0QMz76vIjy8+k6EIALunWQPN0+i03T1XE
Hy4U7CdkYsxyAuSCcLdPhv3aR5gCug3K44HiTuf7ERTA6+M04jnbu8qmyYZxexLJA/NU5nOMpnoB
xckhLLbO45cAVBHP19LDkC+0UJsqOsX5X/H+d/nlWm+kXec8jtygOSTMPzLmdkcpx3ZXDXfakM+h
AoVPfAzYNiivoHCceVdnuFySZnz4CrHJdjuNhVZ8/1fuR+TYmNv63YUpernZjmrqc9XlJbTdasTV
mptyZ+xBxUT7nw3LSWxH4d4FlPDcz3qwekOcusY1IgmNgV1HN4CkKNXQyawwspMJZewkbtaFoZQS
J+0dJvdpuvTphZuxOox/YpMI07g4LLbvRVEDMynt4WyRNhAWcztecwSH0cXj05tIEsGimiuBQPdE
yw6VoMWYPKDX9DmG21QlHaAkAol/JhXq5Dxop47L2mBY9PWOOb+d0TKdn4bMrfz3GlvS+z1xwjPz
Q6sRRzOh06kgbfvhs5XcfOaEOCzs6ta0wSSegSnuhr3VYrBJFheV3S3PGTUbPbKiGRUMUeIJnDWJ
P9P4bDb2JBInTeoKBUDrK5saZ/NHACN/e2IewDzuJ5o0eO5qhCGbuVN5ovfsiw8n9w0eSY6W0aNL
kdmzc4sYhWTlNvcMiI/NjpeFXO5Nu3Sa2WKOMtiSk5yWLlniChrlssZhtV2e77wVWugmxcqHX4Wy
w+gGD3IapyyHeVkScTb2ALmHp8w+xPIDl7rtrrceLU9LgRJ1QmxdeIYgu1x0UYcg1v1Xgv6WrzQp
y5jJOn7IVCfBkEA1t5W3eik/6ygF9mAIH6vruK5WrMRLLd1KhVykrHljXBTL6EALIiVAb0wUJiKv
SAKtryVR26R9ak4uC8/z59jmN2MkAaQf1chGxi3Dc+cEmTf8QfCxQ5z4iuUNDZb6YDqC/mB3U687
89w+52i5yLphdzG4qqa75wgz+3sQXHkq4y5KQqylZHVOPzhbMSKDsPoMr/6aFt8dlnPfl2nUMFe/
gN4yWg1khmbSA/fw+uH3z+pzl0eAGCaIo/+/mDr2yawTKaIVYh2ZhnzCoPI6BKDA8htlGrYW+QEM
5OMwm03w769M3+y9+EvN0EkhOPIcQTyXovdOVhHgRCSb6jneM1NKxtuJDwckVp2V4Z5YzJXPpTE2
sb+syMmLj5/Q4C/jOWFyfRMjpWzwjeMOQ4ZqmMi9fcaVL5Lk4a6iNXAK2AuTDSQZC1uU+Rvl3/pm
Kgbu2HH8sK7iI9cRC9hjJ1X8cQtFun3Qq/uQ7DFNtmqtuKJ83vGd7aOK5F+wk3rY1l9XuzEiJ7Yt
D6JykFTcnWU831NW7obICdhmKCGaE/AIH6D++o8ThSQFrSgtj74h/LI7Yj8+g5isWVxh5I0UZGcs
nLYmAToBDjC2lTOCQ8ZmSFUf1wIGhdPpaz+b7pS0TgGVUFIB9rzyqylobyhvrtfA5XS1zZG2FcSQ
1Nq3eodISkrghCILmmDE3ls1Hfu1iYQ67fvEHptgqU8MWECySt4PRhWTURUqRNnJOzic8YrJgabY
zkySUof1R0hUPSpIDDYmvn8IwmorwtC2htdMTGiW3n1ITsPgJMnQA5r/ZgGe5YT2lLNgYjvQ+qWq
ajZXlFPkPJKCQnP+YrWdZQwb66n9jMiRJAl2nxxRgleMMqUxvCGCcHzY+xa2JT/dNzIKLkgH0PAX
eHnEWQ0ZiX35yUIrlKBT20EM+DrwfgQEiE7ph3UZKmo91DJTUjz4FIIVnjcEIZyA1TLe0/DHsJwh
l/JmbDWBz47vz99akSvZK+iZsZ2yM2LCEaf2BXp7xNafIAqDMjT048bgPn/NKmBTJCSm8OekUH0v
zNoskQ1xKJ94vB20RsIOyqb8IJ8yOy9RxmenXRwyccy+y5eTbeyj59lzz77FnN4DZx72GQt1sU46
8pI7CIHYpX1e5oF3mfzoIZIMUO3FiKlFkmU6jQe8aU+Ec8xXU5amIzIb2owpo5WF9pIP1wlM6r/Y
FpR18YC5lcApFqP1/R1JT5cLmCJrZQMUKl8GsglWkBV14xICCOSlAFhh4Vs156k3dGTQsqnWcGGt
IGyWdVnPmCIT4MbzCsLtilX+5bLQrNdnRqhsog76WCPdjAIcceJ9hOkeurD+SzH3ayCKD8oUtRlw
0yy7KgPCASEMka1jtOoPaAOPqy8qWFkxTqgSCSa7cQl/ldgrnz5AOEbXag7kNoENI8n9OXF6OHgg
pa3iOCsKbliTsAgADfsZuepGZr2EDNk2/H4ftBg/SxL3teIxkuJwKf18RxnD68reUMXAZhZKoi2c
xB7pjY/OlKtPXzAeUHPkO+GXyYUKSxRifIHNmjhP/m068h/WRLSWIv5+MgRdduOwlwC9/mwaKsPS
y77mzuopW1x0dIqzz4owzD4UqWIZzv31zLeRxPAswyXdJ1wbD+Uz55LDDAZfZEqF72hBswa34E21
pjSzo/ZaO5S0yXN0qmtg4IhoTrm/SmTJBj7dLZ5ZWgCGJmh62egwYLsCCV7l/EgUDEdHJkHt6Q0f
wpTPIJigc8wUFxI1clrOn5OQPTztDLYPkHlr3Yaa5aJ7R2K9hptEr8kHtXf/wU02Oln6IK80zExp
MX2tVo+s7qADgZ74QwBXpFuefWbkD2D9bzxleVxxN82qg+SjZRwBbz85jVEmbbFAIRTUEj5rgxuy
FewGbrWx02GZeWQXk2lYzt3rKGA6efBISm3VHMe4ztq2a3H6aRUf5kdd9Xz+0Y6D5BFFK0BU7YmQ
Wezr0xZSci5suk+YL4ZkXB2JtExT3GH4IwdERdmdFMDn0OgLW4SLfsjcN3v4QqTCL+yO+cNiy1u1
xII09mxleB/ESG+kvWhHqo260zFGtwg3zTd6gBAw37EfN9/qCfR07ABFCHxPEJTasHKgTgcnNFzf
9Tv23A4nYU/FSWrrk2mNDDBkSaVr1oQ/lewYRyXOCb2LxFOzh06A3KXskvci5e4grk6AO89ckW/R
W1u6+S02aU0966KgHjyZPh5GFjF87Qh2Pfq2gAIu3EGyv8Cn8kYdF2f7fxWNUxbbo615XDQSuIq/
+IG6U7X7knZ+7+h/moBF3iCzB3OPpJ5jekQhAPZx35AfIxG6ue+Rp59BPnvJ4KcV4RgrARv4B2gc
pxGm7ImTKCGVaznq3ab+XBStQkys8qBTjw425jfvgy+aWM76G5ofX9RPcIFc//eHAXIB+QOSoFrm
Fv3mRGxWiMqH2rd9HC6thd+asa5a4sqXbLyL9KqF173qPb2L6DopGwpWtza0WS0WS2/HG3Als6Pt
qlEcyJf9A62QvRc3PDU3oeaDPyGA2eox6W4FAqeKy0GuC9DtDVMkJP93dZazHQxN43fLKqKaeuGB
jRU5b7L7pZKLGSHKUCD3hB8DDkyKF/8gpfIeLj1UWDhi7r8bTeucMrWOJ5iE9tW7RisoHDhxW4oL
DeL4FuEgX2NeUiX2bTFp1wRu7AJf9j0dJtiVdKf0pV/ojW0PJ5N6jWlcZuJe39JyuPtfaGFsoOwv
02G1VDV5f0suXjsb+5ag4z7+2gG0TOjyzot1jODqq5qv4Y1WPcHErKs7vSRfMX2Gd0RS/xY1TC3k
BtQE0dMTg/wrI4DaG3nX578g1PRCGvLE9J1Oh5NjeJl1hz8/Xasvu5R0+pC86gvtfHDc5r77dz5O
UCe2t/4vbpxigBGah9M8OEsDd+jWvxPSO+Y8Wxkt28072TFettnoHL4a1gOzT3gRdEweEVTHo5ba
/QnUaZMkbF3Sya7vIA6e0Nj/xCdM1+tOW/12ol8aWXDnHbo9jbr+Pe+ScstucruJPbK70fgzAMR7
X8NbuXwnBw7y/NTwHkCeAp64eTMPvcTNzl1eh7sPYqmuOGSzx4d0CecrTGzycdA404kn3QMKODW7
oUvzZhc8EZhOpSW0g6cB19AXAHq/rzGdEjFcQF9SQttqXgOw6O14dtG5DRvLOWYD0CptR8qUdDRG
EyptrjlHHLueYREOhVNTZXMmYVl2ItqPc4BN5EYgYKcbvGru0eHrdMnYSDktR/hOEnIWEETACECF
61eZ8jwqySTio98bNZzF1h8t5rhaz/0PVdze9ASmpUs+sn45j77b7uDwLxhLybUKiNBLkFGheXBu
XBTnkh91X5SY9agz9ZcSI+3YvtmV/eF/JlkMKWfT4E1cqmKLGnNcxDFMD1OX3/+a7eHpQjMzNQKS
FM9iOhAjlG0XKAJtFwhkvUzQwV/cmhq0FSkm1TF81i48ccxvsCVrXH/wKGn/46DJAUxOdpxx4643
ckOeNr9+wHYaSUbqYjmmXUhRQq04D9Gck29p7jmrpO81yQgyCog7f9P54aK+zLM7BbApNr/kMk9c
s8Fmir5kqrp4ul+HiCptjpp9jgCSdQbWyN7ZKS1hsr253IdLhpvuiZ4bjVXLdQBfu6mGT8u9Jeun
3+7i/LcVm6ZJcVBkr6nDxW1iL0BroHsCOtsxwQ+iisGzXvMyWj1fLr5JNewEm2Qp++llVTU9mtfu
Tu8N+tGtj2tI09AfMkqxKa6oy3+Ol+mugSV99aaE6/iz7fABrEaDJ30PXzXdQtrR144qRfQZDtUm
IiCxoI0VbIl5PevP+IU+kElLOLs2nEqc6oLmjA1fY0S3lZiuRWeGkHuZocYVdkL6DgcspBjndLJH
Wnx0OXYKJ0nqUJR8aBEbyACP7ejh0002YEiKmJKlVPh/GDxs63Qj/64xr0VvK240neDniSoFyUnP
qZCEyDVOHesUcQVubrjS3o+j4DnnvDJrAUWsYijKIKwwMgEBvuk71iHieCBXleM9HTNBrz3/MLPT
/anqCGY0E1CZqy0/2+zVE+NeOttisEhT6wzJ8B4Iekd/xwlVN395n7eF1ZXUUv7mhCPJcsStBzcb
zi5nvw1XRL9WgBmIt2uEfcr/r3PYhKTD/ztJfcs7zlltDu1rtaYzSOJgfh+Ss9Aq2hSd7H1XDdBR
2LsPLpR53qDrdrhCWnbqqxPsECoa54t7C6poyIvK+9ISab/0uaHws7IB7WWbT14akL0J5Ix7Viuz
O6LS6DJ4zTZMLe1i3wyPijcywZf0mGBeR410VyR2q+2YWVn5IM4fGi6NDUEvzIW/Z15jTdsPBX1Z
sj/4wieRM3Hvo3ZcJ3QgOfRzP+yILtRO9MlfVRu3czQj7YLRDSg2TwH6EUaDdhVkKHEvRLSIBJnp
CG20FoTDfEb7jNawLH/SgoTDc/i10YM5P8Km934RP2clxWhrmsXx068xQkzSCNEbx6jhoZYBChNF
znkgRl5BlPrpgGSKIpcMPOYQn+HNkYDA3VJQGItIEPV6att3aASxRTcY0cHYQEt6hfAzlyDir9Be
/al5kcNcL8QuQOH9rIh3IKUoOp7i+A+dSt+HtsYzWvSt0sXW7hqZl0valKxHkANpU0nAQiTUpADm
wBuB2C7AcwgjNv3a/YINUHeC839cvDHJHSKfYD+fX4KQMquAy7HQvi1lod8tyErGw1SUN3zDRfnV
Txs4bjMFAQCWerNi9UV2fzqG9QGGvFPKkANRcNJtDf+P84Kj2DvItIBY5NmUX6bDRQU4Ctta7lJu
BvAVVKAe69K9S+8betgZ0QlXea3Q2qfZg9dOBouABvUb5DZQxNPaLJOmt06KtJQyFejbgjgG5Q0Q
Cp29fZhdLnrAZGG2JIT70fcq3qOUcUHAGM3AUqSqYHQ5OdsbvgOah8R2raB52A7Ji7v6n5XAkEwa
RpGINd4wRQQJjjfaXXcxcCBNDPTs5QFqPpEQMtGPO/oqZz00X3UsbdA1AFyRzNKHSP/vCiSRjZ7j
bz/kxUnXI81Tl2gBXETy7oPIbkgR1sMGpA2FM5iIhypVAkiR1EvKasu3+AAVRno9z9pLI67oAdEj
PQHUfwoVXvkTAs/QN9Uvc6VvCLYt+OKDIjRnXHYMZKYdW5cSRi2GYenrG8YHjFhVBSkpApOLV4IH
9ZmuUvZ9Cv7f9Q9eplySp5gsWaVL4EY3ZxEacQCfS74l0pQ2RyBTsB0w740JLiiLKCSYfJMB96sw
7P0slE8Z5NMqAf8BySWznfuIE3NwS/kAeu6x29kG7My4M7R4h30GJzDqgxsfR4brF3iV2xTuda8i
/fXyF+wmZG58tnDFmRS9LACGlNmwOPweBkBe1J2jpUhKszMeYEZEkt1FmoXGgWVX7HTAEnupSh/x
qYcZAt4K0LNB0FnMZrXQPuPzUJccJRjrPEByF/CHKKoiXlPTqUkvOPk6xh7InnJ03pGXMgYTUo4P
pJvIWLAyEV+vt9hSOwSz+8+M2Xf3gNVD5UShkXM4G65LjLtlM8vg3cocaQqYjk3ezoElOF8oi1WU
S1lgM2e1IFRIK+bwjcfnnxkvb09635xzz4OW3Xg4RdPAD1O2eg5pJhzEvB+du8GqGTzYUDm+GAMX
gxP17amgPco1sZttmo974az9kDO8LyzS91ErRHEwGXtRFCUULvQOTxl8zhRX0ygUT9D3LNkOiEg4
o8XV9rBZVFCpttPg0YDzhKVBMNbVvjSrtuNFtziKkKZb/VXTlqkyJkIR/6rsPkq9BMEcignLvp6J
zt4SEuZDUca25LEnNwl/v5LxifDAYxa8NuiYZdEyH3kNAhryXS43DqVlfds07jObFwGeNqVvdWam
SE6a20NzlgzByO8TvnDxZbd0cIAR3mf4HnYGpL+JHz97omQ4Dodq/8/KOaDObjT6LldZLVhbXeGJ
O8rqSA6QPwNcaQi6TIHgcpPUwQ2HwXkT84f5sj0hp1uaetKxiTOMjjH+5eemsg0HHzj570OmmgFF
MuKV4xIqkKN7+ulzb/zx9HKFWjFk1oRzy7j3ZUnQs5tSpzJ5k/yC3/i9hLBdbhP8Tu8zUK6Q6QQu
+yeGVicGwvasJCpC5mOw83A3iRB4gHIoy+7ZRFQcbO8iIofBzXK/PSb/zUExkc8oKA97ZCBS0UXo
Koqi43SFko+M+UPIBDbJyME5uNarES4EkJOSnGdYsmEAnWCAEcnZT1FHFOq+xG9Pcnr0yiLVJasM
NtIYnuYZ6fFXzTmSAt/FghE5SUnY/deh+xrbwi/gFfSS/SRoSjgo4orIwBb8zoWm2GFp/RZfZAKq
+RWZBWQWTCNcwLSCw7a92s9AhPUVLW0gKl2wuvkmoH4oiT/4IEmErDZbAIzeTCyMztdDQkZsO7GL
VFE91N8yQqVybVHK+284ebwUrwohHNMOw6Mh/FLV1OiBcUDEaEqBNWR9wT/DeQOsR30g9zN4Mjho
WPJMLZxwutWj0b8/bsziPnMYGwslW19qO1S9gr0DGLPo4ZuxFGiMmNxhMc/jx16yJVZoJPjI24zC
SZH7genATKUFUno4n3r89P7vP2U7X83jRa2AoJ/b3Nzc5ewRP/DBFdZgaCtXCFHPjHFhkNaz6D5i
crXv1bmsBesL52oO4DsnEhESfeLCFSXawGnPMEvx6Eqd7MfIgazOJWivyfW3WCJ6xJ07DWPiTWAk
XCPJPgezyMp+Ik+WRavw/2QIdXHCQB34paFhwnBKqjE/7jhseG1EpXUHfz8azYZRO/CsbC89YbQL
HlTJJD07WG8rG/YIJ208am17AHmUhwIk99rEPFLQ1eFoBUQb0BiBlP2JmrEPjlHLxsg2oGiJJFDF
vKJMDgQdEimriYtWUD3IfywPU1pZA7FlfDKBaP4E7t1xSdjW+QqmFvrVa5z4Adm2/RZclsgQ8Csm
aAGRU6Xh2oja5sCmBsiHiiG4oyU5sgeohJPSfplV5EGraI0Y8z4MGPzqDit/gm9LQIoqVy3NOTsh
goibEeSqdx/DxXPKufMaKfQRmeWOppQSowQ0NX/aoNnsagsRlEL4Gt0TTm4lEeDnGv1NSioK5qTm
a0B78jmjLGd8cO+krLBJkvsVL7yuQePpluSsmCPtMEZoiZcDsYFlFYgo3wtNiii9ZPciCuitU8t3
8QaE8ywZeUeCAf5WHnb+079u8idcLxb9PYLid0fNChnPBQ+M4EV8P6wjnCjv/pCPw8JjL7uCize3
EEo6bqB8tXAp4hK+ZbwJY6h1rwHImZI6xFzec7/vhg5HD4LHp8SCC0FukC3CyxLkqCaeEQiQO91d
1JRGfdgQWjzF3CLl3Gx8hU3MBZF8SF1k7A+Mgi4P8S6iDR3Iav3GxKCtF5jhNAF3G1O4bAu5Q3c3
LEMT0vkZnj0682DVAcV19QMdvhl3y7pe0qFLQ4ELymWHDdRw0bFUdOvDnCcJujtv0Pc8YCURAL2Q
lwZkq7KNS6d4GsZ0IGUp8NOvo8eQu4p7Am0a3KOE2UfGREY51+nLTRiyBfnnvq2KO97QUYt5P7/B
BA1yN4q7Lo+TzYM32i9GlNio0G5ZVX+XCiqOP7FlUbS/orCs95LixUrBawGgxQ0NEVdX0Yb9+lcU
kMNIWt78tzMGBEVqSgsZcM1y0UtOhz83jRPepy9GhFnDDFjquL+w6rrtXRa8egtbOkk7S4t/JCGI
OQGoM9p33oQKBIXqn0HJAJwGm6fhm4kI6WcY4SIXWR0J0OrWqT8IvIMxxQWb/cAtTdvNPyZfFN9x
NrixQVujI14N1gyihh0j+TdNthhIKZwpm0HlbGkOuAEkdDSuhpQ3GQk12aQETEaDsiYacE1BGs8Q
UHLaiqJJ5nwsM0wKO5Y/Y3oAjxyCFxCSXclQ+3lIORNLiSgbqR7pIh4CQR509kgIgXGpx0hod1iL
wFWdLSEAHqL6yISAMxcLdAyV2kfz3miQfBkVytsGOGmBHwWvF3RN4b8Nyg72OBB5zbOqvWVY5VaE
5ZdbhZipaeiBIQLfhDx9xYMmZRAyiZCbsWY/sy2z7US3oUgD/7r6sNNjWobDZHvGSFQHcoOUxBUP
o61qBsumGhy86yFYwQJUYeeQYZpJIls+4ZLYoj5K2uuf00kl4mL3G29iCAAr0HKzNRtilvk1LKTc
Rk4iVRtv4vfNxS3TPWBb5R2wPaCrgfY6muRabysYoixUxYcZtnXoMVZ7oJgNt3b+xv21GZz+1ITP
TZBZMXYL5NTZQjLhmd6U3+AyrnPTPqZOveX+e2zcul4zvAV2aGs7+WsJ5TeNhjT+aCZuKVTXCBMJ
H8cZ2eUuBdvjLoTjNdeP4N/f8YN+tZ0uyGB9lrpZkvVQG0NLokMncLXEre7TKtAa2ta1Q0qluZNm
YGzpC90MfRqufY4qHVmrJqYkiLU+ksSUJ4+Q7Tt+yk+8LUmYEVbResVUZgma14wou1g+iXqRJIfO
O4lhEa0w2HqTxAxrlRsfnmgPlgonwbWzlMD6FKoXzxbwmzYURwXFYTsWN0yTkhc7n/WvhOpcRLEL
B/giSNh/exNdzwh7/mTWXD3EcLH9hx7lCf9XM5deenqT9TUJalljzFiZtaBux9URwHA9OrlAnU3G
JeAK5J9+qaR5fGO4tuz24sL45oSn37K0PyT6PgMvShJ2+54gCjcHAIUO9ZDFDrKiO4lruU0gXgvI
LZEgV/pOkMldMY7cWu7xqPp++qiQfB8g/F9diucqHPySmzVNsv9Jmv/AQazu6cHWBGiFzULiCCdp
hwja5JDspkdQK4infMmMYr6H8/aY4ZskFuqwsFrJy4BUlvUQV7JeZ+vsoFjQTRFkeiupJOMXkwSo
u+SvUK6DXdgDSF6FoohrgxvOsdX5W6ffr0CMRlfTL787cDn2YUANgl6D14XA5MHhUs1Z8ryO686W
Dtx3Pl6q28wSB9PbaLpUv0usG2+I8xfRX7FK60yILjgPBvJEv5AbnafIy4AtPPzjVHJIy7t/5wP5
m2FHVHMY+P+NKYilaN71KeOsS6oDxUowEjI+Ifj3B78phmTY+GrCAEqSCGqAFpTErvQBmdlJkJRP
bub3ZFwKKFK1y2p1MB6pFZvg4LZyCkDu5cjjxtZ57T/CzqxZcSxb0n+lrJ4ba83Dtb79oFlCgJg5
vGAMB4lZSIBAv76/fe5DZUZmZ1hlVWZlRByEtLX3Wu6+3HWGrVz+eawxDcs3FOc44rS0JpnrSGuQ
wdjmriY0devVU/TLbDU/IQLgw4Hkka/wYUYSoJ2HIoQ2TKeKBo+WhhqRZjjPEnGNWEdyL9fMMCA1
7kxpPbgVIAKU5NBa5n6tpX3jp8D00hSpLN+KNbDbwfKxw8IAXyfnyQ1i1nJnEUxYxKi+s77JAAN9
qfDQ/3O0LPdGya1FtTqleErr4LMLHey2BP0NitZP6TQgBOhTr73h06FRkT48AMxFIxXKj6Xb4X0F
s6IvoJRjU9x15fiNas5FNGnGIF+EeMSPFwQB2/bJm6L4pxbGiDH1GSQB/uEYgzl1dt41PA5PnJHD
/VP41u+HZ6QJvSOq8o4LCUltJbStY/S676t/q9kX2dgTblukC1kmv5oIlS6S4sXb5qxCgqT5yEvQ
qdnPkJjWi4vDatqhVKLL+znNAj1d/sgbeV2Mn6qNmWa4Arr3lR8BG4kOGxKoKpBACi3KVJT1oBFo
dwXYiQjgBfefV0KoigvwcjMosMN2uFRmUchPnFz8YCCyd54AxKb3YIgC2ahOMsVpIM3ruQ0nlZ0X
eKLOOXg3bjoiYQQozQwL8owe4XUI32JmRU/OVt+MQPX2JaumhHCxfPYWOBRmjtLaueN0RLJKF6Oj
0cprGUg1Qrwe54S3Z3i5o3BFpwQr7eVzq3/tSRHblMnwyZMtZK328njVfbjnoUBLMUd1aarZPWc0
Cx2cSh8DctIEvXsc1iDxSLvvbFaMpLKNUUPukMO4i8YtVqJgcFCmzWoK9BqgVpjiIjAZ5wsWtkVj
fAt+Wg26Yeo9JhFytpQ708wZK4AGOqdQEPf23//63//3/2zf/5V/37Lb+ZPfrv+6Pi/Z7XB91P/9
b03+97/K//nX8e6//23ohipLlmRYlmlpumTKEr++XY+oePjd8v9S3u3ZkEvM+1m+GO/FQkJmogwa
oG61LWeAcV1s9kdavC1pf7QBi768u0yBrEvHnYphJ9rgnvieHFhV8Jur0//u6mRTtnXTMHRL1v58
ddeiMYyHVujTjoSq55x2SXhaL3uB5hN4iclTAuXz2EDJ4AcCQcRYK+ic8EGUGAIV7IDPKwU2eeE1
ZYzu3qUiVJ1/vkhVXMRfbqGqqSY3k+vUf7nIe+dgf24XLvKGdod0lCF+QUyvxYtBsHkKFvp7JMWZ
Nr7uU0w7mfuS3ek9AFXGTnz6z9eiKX97LaYly4ZkG5Iifv0Pj9PoPEtDa01tKgoVoZcD2BhUUjA5
e1BbGGhoE/+VHNi7Qh/dPyi0UIWAkouZqkePqgDYxfSQgyr9f760v79NmmZYqq6bimnaf760e1Oe
n1atalNvxljDsnCfQ4POCVtd/jMpgpFow79Wg5UDgo1VHdp9zJeFqJIORvTMv3twf7/2/3NF1i9r
/3V6FeXrpWjTGX2A5ncfuUdVSWHg4VHJNGfpHHfLEwHojLHLTK5j0Jplx1mzUDli2aylts+U8Rpa
2CWeeNyJ//mOKX+7+g3ZMlRNMTRD/uWOGYdXe9Osj8a72Q1eEzxMvYMfO9cNbofzkPEsKUWuyrYA
w2xH//zhsiJ++l+W9X8+Xfnl7jx57643qeXuID6KB8F9OAgOo17vumVLe/pLbMmXm+XSqGh8Nyq0
6kRdeZOgHk7oqieTSsarD+6VWcYRc//yBrsbF2t4XVis88899jcc+d3R9+3ohWFqLagTvLmFIhGw
qAa+q1r3YofHPvgWAo7QhtJLORvBjfprUO1obCJTF4pAat/x2D6KDfUbHsPYCNXez9DAecrJXLIP
76zRrjFBeiNxFouZz2Gd/PMd+//cMMtUddXUZNU2/7zALVtWTuczN0yM7SBW0abEnOLD48FhM+8u
jUUnuMZM/RPtH5hq2LEHLPqbi/j7NfOfi7D+fBG1eVEu5Z2LAPPrDZaTO7cYYxqssEaZn1K2TAW+
DgZD//mbj7YM8cP/uGRYRJZtWTbr1bYNXTL+/OGfvDpeJNMu5t2cwn1d5eEJY1dkjFgGtxlA5bkc
vra2PH6QbZucJ3d12HmCyhImIvyzmH9xWtra3H1ivoh86+yfugUTluGHuSOkWjTMDWjvC0SRKEyh
4BcyWgQiTH5yEBw9HrU8/sA78hd5Y4ULco1j12l0BOdDHerLRFKXwBQ2FlsvT3E/Ar1CSUQEYkEA
N4hsl8QPetEdLSCaVCzJ8NH3GtjxLg0ia+fqCyBPi4QcDPUmPASi+8lxQevpEowD2Ewmq0fVQp2H
VJhXJ48krkBy635ngS4HRQnsJNUxHceSQHP8mfgDzy7DKAx6cPZyEi9Vgpq4MSVuDkIbyOe/0fqh
ihcodgVOaE+a5LWAHQT5IHoWaSuUJnI2gTc02A5wyPBXuYYVZRIbWpHBuzeC8qwGzSFwxCLGirkI
RHMd79i7RzasMya02PN1uKs9ahwzNiry67HhO8f2QnNJqXAe3Tshm/03bk04Qys4UCa1L4aGQO8w
lH0670waQfISaCsIcyEqK4JDqpNXQGvTuEdS7+Lqlsh0lSBbGMg33MfdaQbqYTqm4Z8bcN6uKTB1
Os7zCFpcGRH7VTTu+0vrv3UGw4mSDeQjzHshaC0JR+o5tXDPnuQbO1IH17TBspRn+46x5Ao780tX
IuID277unZHUqTQHH6FBQUL4CK3uPXuv7bDsriYm2RRoCEScSj4hEfSLyxbqthaa1YJookCjbkNO
B2FNeE9G/szshkvgws6eEZGWOlLON75gTCuVvkY/iPnC/nbtI+Th1wDGcI5sJNeqgltDhR6sOJ1r
H4894+MfWrJ4XNwvHw8XFEmv/eYq/mUL+PLBDpvfP77hK+tL62sR6oXXWZCKIdMVYm1JzCEpq4cR
ajjD9DQhowbjrUA5Hx5uAUZPZUwDTZDOyAf6I+LDBCUs5tPQzZnbY/w4/EjK3945VkJz8ED+fidx
qKGI0UFDjh3naPoX8A7k3cejV0fCVgdfYmrgiSnGilvRwoh5sqIHdrhAz27Gq5aZbrhUMzYF9HoT
KmQGdiiE+c8O0fZcXKa+0EKJdKk7mApONsCQiLTBQWjK+Z0HUnSE6yK2iojXHwj+XIgcPa4CnQCk
wSfRERpIoU3fpX8dPF7e8B3cqQ1HvE3k3vI64w8C7QnO3IkeaMe50uv2k7zjQ/KaI1uSevb8jONA
/5W2wQrtrba0VfSpyGtTe1AnJg88D8reCoTrhd05olm3M6imYhwSd2WwmRNXegGIRNrIq5B7Wvc5
wJaIqoXvPhCOmuesQxiLpwZPupFRmxm9BoVuy1jm6LnWOBZzH9Fjt+we3GomjFk7/Vtodkmap6Bk
b1OA93GfHLaenPLfwBwUE/40gJdHwoB36lXd5qvjngPiYvlZJ5LxOGFBC9ka0DEBPvEaemX3XDn1
Fr3gllzI3mGKy0/ul8hEoP6zMxvJ+NnEZ3uIK31H+NhjQX3P3QcQRpd6MkeQRohEdBrdiEPXmQzE
phQp9XHCSlOSEttQbaTmnjp+3b3DEZlEoPWuU0JLMWhauXlwGNieitVBP6f3ETO3Wv/mH/o5DLGF
bj8PtL6Al8F+Bg+G6KBf8IAqUTEbe6RHHr51JhHpWLJ6N3KzGL8g3iN+9B5AXr4miMwOP8dmELIR
UKBXMNXADsAohtYTNCg+asQ8oVVjdujAQoMs8+3BMWzH76Mz5ME3e1TJQGkwH4xN0WBQwRy6RFPw
f54+HuPsKkSN4UqLLv0dG+FtTwgwlpTTZ8KfHCLz9/Ju4+f9TlTTXGMTixsc7radUd4jCWD7SKQv
u3/w9cgOcJ908y7LP3ikvH8B20W+IZpRDHqQuheIhXbvw+sFQIK5M+54UljGd+z3mx7i29GdB/we
PuYtawanp5i4eAKocIKZNBiNbOpvnDS6q1BNccwvnA1aON5t5pD6GJ+HqneIMBUd1z8a2qafRw/G
3pg8cj84ieR9puVQy1XRLQQ016ZtKnETOBX4A4foxDQYf44GW/FeKT8Kw2pgdc+a38baUEk0t/m+
4aSLx3RwGd4SFZNRXiWyaVqsPW04rE9AYU2NVw6aUN/cyPw8D/hOjAWoKOQLDscXRv/cfUyfuDbW
cfbZm84naTCFlb/gQSz/7c1OI+3sISFnRJ/JEQtrIZJPds+lGmG0ypQBiuXjgNIHtV9NcALN9DLv
FgcfCqdZNt+sfoJpa2DyGCW4r8zYCqnXNk1PQxhGtXvcntH9YWI5x5E0uU8fUYXenKeGwbSvISfw
ZdCFFn1kcLPxMO3cHO7MOc5HV4UnVKZWeOgzioeveE8JD4zfD059sZLvzi0xJy8iKuA9XqFO0o7p
Gta4quOj2WuRodVk5rq3c4Ql6LGz0MzIug6fA2z6ik0jO1baIbeheDjKFwexTYHHcYpnZQ/NP9U4
+Uw6LnxLPHEPvRODI9tLCu52+rEnuQH0wZiDXuTBJSXeYvT0TLSKcEtbbWePJGyixyzRrtkvPHuk
sqLfwTsj2M5XfGKhsMdmk2Js+o1u8Da4B2RJJyQCILU3YkqLPP3WxsbgTKwE29D4gCe7024QY7Jg
6dfx3c5a1KxMMz0D82fX6/SlDubaHJrED/eVjEOXr2ORwfToHrCC6j7GN5cnev9efZ29B+QVaRpG
lvdkUHJHZ6CAgkdkrvSLje1/MtTO1ebVbSV+xn0L8khcTLE/YjCCy3vuKCjr4c4xbPh6Mfy5G1WI
0cR9rLDM2vE59RbvWdSmd9KhfJw+kQ3yvdAxG2mB3eVYouYykcM6NcwPxEy3YiHNqWK3Z8qrbjuU
3g75ahop1m79ZV4TKh9sv9CLW/jj/3w54x2++B73sP6Q0ufiOCxjbEuIvHLog1I/nBulCDgSGF+Z
5MioG2zPHJkdmtvAG4nL3l0o49m7NUBglvobBySPsACWPZ+yIrL2u4GJxN8cR+432TK+vVEfzoej
v2ZkhDUSVJShCzK0m+XJFmNW7iEyEoIbZ4/4QNlmug8y3vFuPkOdcbPuW261dAuItL92axSn5L0d
pltc2JySZ8fLLTE5Jm9Z/StOBV7d8I5vaKSw62YW0Dd1VB9/NerRT8ow8/RJ0R8ZmZKxrAEEw2d4
nuCt6+RRw9zKx6X4prh/pTin++9UwZ2Vz4pKkdmxQngo6Cy87vqMjyKbJwhKc9XZ2V91te4lk5MS
lDLQ4mITlnN7xO6Iup9Xf3rGKO4L+1vMiX1O/2L3ermPSTmp11WGN028Ra8T0Nmj3Boqg2tURW+C
wDhPOfzK3WqvImujT9leB9xqJX5TFny1F+eOuoTWAL2Jfyd1DE9VqoXWuyDoZfGQUgeUrrp2qHkb
ohWnTCu4xrp5YyJK9efNUX2Fxeg+kcGqPs4NbyBEgPF1AxDp8zUykRJUjDFKpr5nVyYjftbwOpPx
zg8fi9u/wfi54xcZc9QKlTrrgawdzOmRqZWzGpcJyzntDGer96l9Y2tnM7bgXJavCFO/WPoy+1oM
BAyQVmLrY4cto7BPhsyfwblrkV9jjpj2MHgmWAavJryimKqepnlim46KSyA6aEaBompDUeGuuNxY
nZ+mhJb1ed0M9HvcB77DV8sHHHTv8BbliVdP2eIZDTsk9kZYZNuB7Ojd+5SNgKTsbCtzDrE0eH9L
H3N8vOof3dJyLoTmsLDjz8T8PsP3Y6MggNNP9x2+/cY7xYf0uFdsZ6sMyugRHcKq+3LmK9oWe2r2
chTOvTfi8OOAe2D2KxypaGbYSXw13LJHwK7si00e51B/o0fSweA9Rcn+dtqh2q896ev7tTmOrQRw
VHm74i3y7vjw8r7mzLCR1gvT6BrshpVvU0WMTrG9vMQKqew8XBraoFobNLvT+1h8krUQPv6n9NpV
l3Ioj+rgW8fW3V+xlJhUeeJ87iN0Ja1CiqtIijXn+7wpyYUfyTkPkkffK7s6o3ffvB+Yoo7l7slv
QnVO0hK6d+ZQsehyOXsYW7rw9+eVAGqXwDDGUvIpO50Vk/QYWjGxPKOtFctW0M5X2SVs5+a8BvlC
tDa6es3ImDE/X7ZBeQmkGX2MXwYTNBQc4E2IPSE5ed/YEOKQKIflM1Isr9qVX8pUn9/CFfg1DSCs
AzulFpp8tuFd94jEUaQUHf+8Ps7YcO1+8/XcEpTMVr2XAUyU0tle54XIht8aMbsOPBnfOv+WR4ce
OxIYAZEUOZvTmVXPPCFI3BuLXedmB6A/0H9QCPCqAknnzAHxsAHX96sH1YeJItsxkBXDp4DDTu+x
5RRo26l+0dSia2c4b6ZyPDNjTeai84H7giOi4/TvgZ2Us+MIRyqgAIuAUV7vomsiPnms76iT2H1m
DDBwgojbvudv+ddhi3lqMeVqUJbFqr8STOPJsyKU3dEJW8u+jnp4gmYLEZsWKd1CxzLLg3oIX6HB
psbwZXJMTtjsRjnnyIEhXZ+0ccT9sey/kNebIfSaqwVCUszSXMjUWarIrFaHbf/7s2M5zW10ErzU
X5xU5z1zBY3m83Yh7uysFZqe7AV6jQG1jgUvoS9lHzxizm2EiQeXyCWIYUcd016h5+CLcMDQr5GW
y6G2W7H4+KJKqPSYJBlBkE+IZX5CsD8xiP10XxSUGGPcgxdaUylQQXhrVJBHzEeMXhXYqQXLDDOW
R9DVHy2QTom2yg5t7/QYqQMKqRSCiCb8s6nnRCFhXT9iR+b2rwQis8I1Q/+2umv72+BnIyVxecKi
1DdECA7ih6qveCVyCGK7h4ftzyOLSBtC1caPAQe5BYcdgs1n3C4Zi4utheRZzi0zk2PUpHCC79kz
PjDOdnBYtBZV8sW946K/O3ZXI2AaWmF18jE8IMmyV4W3gcHYgiAora0eapwArKVMCNmuIB9pNaT4
Sxms8/msSdl/9erxtW9sn54UHCbsXdZiNeDL8Q8A9AiQBF/IzWdAhP6IPQF1QGz1tJ4IdZdYxReU
tbwB06P/ZMUYnGC3FAcuUWfvjT4BNvSpStQMbl9veJvbzljU8Z2EO4oSh92IsQprUIyULRHXFAaU
dLpf+rZ7SK3xk04XkgANJIP4WteM1Z3wibmG/JPm3Nl6v62+6PXJYuBxKAicOaWmhPMAjsHz4pzL
LEnF2wGg4YHL0twD6dOufVW9aihSx7XImitAOU8GOaNqCVXDaRW8hsLwgshDF/lfObqOqH++jz5J
1sFtfO94a/KVo3vA6Z8pWA1OTrp/mbAa1tW65dV4ZqqvpUbwWuOPKmIVP8yyHSa6yCu2aMUWn0UV
YavKPnBYsD2bSWcPZgbpOCOa8e0wIXUYKAJK9sopk50DMcx18ijFCqRB8PfTlXBoqJC02Sf/0z0m
PPje1X30fqarQARaXg3Mc5Egplf/Pl5bUTvjc8hZCNWEYrcgTFNNKq76hYWMm2fCsvLqV73O5DSv
ttLSTtuxBboFe4VTzMFCNi0jbn3MWlSuxVxdnsiBpAwV+a11ytaDxECsFaMvjWrwlE9SBcA+DbyX
HgvpbOmu3z2eCLYie0lYT7lndqWIinFwyiQPCt45LxFTdeJVH5EGgwz7205d54v39yfC4MegbFYj
1b8PylAVn3UOtT7ojhJ+hkpoTRV4mtNYPYVo5r9fPYXjiezxy4BMzNP20W/An4UHFohCoruPdbnW
tmjQq1hanOL3DLP+mJGvAfNn+M2DiBLLyHRE43V6rFkxOIGkXbwcCOctUE3LqeO57G450vPU7pGs
GlpkNJ73TCngIWSu/I/m88J23nglO+Ws4tTFqZM8wQ9lMkuVb3sKxTExebqvbYMyiD4ypMS71l6V
3UY0rsFlXqN2JNsK3Jm3DkVt2bNGN/SbeXSmldN8ESCTQ3kLEANErf8eqHGRCn9x94p5AmwgCBc6
JmXOQFl8pMIuFDCKTY3HE6ghLX4BnnUHwwMYBMjqRJZwg2TGL3eZ5jmyR+agJRaJpO9BuaVe2d54
ovfNadNmt416CFExhwDWoBSvQKjJhvLO3gFif+bV9yOUwUk+Yh6D4eZNB7j76+OCHhUZMpdiaH/p
YHegznhYIUNL5UwgXngsAKhUnuL/4KkozLTeYQbiUkFwFukHCbGa1YS8WrSq7pFJpZaXnNMIL5Tp
BzUVUzshSFpUCe4aDSm/6/F9CC5jDLYwHDmy9zaTK6PR15BFVSyBmsYa0gK2gMI3OGly9mW4dPZF
wJ01vEDvsexgP0KzkJG3QMsCnD67Lz6BvLf3jH+dtur3bWw8CDdzng/H3qljRkTB/4lEb65d9HXE
mz+CKuhkJZ6ZUgr9Kcz3zJ68bIX3NjuU4h22twGVGGLDtfoNPX+dcnl6CbfgGEucwwsFeh8FOCUe
dP011L/q6H9kJ3nwmKJGQGR02TRs4wFK838mWORfufofesW2FU1RlB+C98/0ilQcD0+jkot5CX2Q
tt1T7741xnV6Tupu5zfUu/wrkcSH2ZKkGHDJti5J8i9czqGwrmfz+Cjm8hbpHBr12xIuZG4SJTKi
ZbN7R2QLfk0FtvvN1/yVT//1k3/h0SrVbu2z0RTzaiFvbUaav6hjRedMzz1psvf0tKk3bD+/+dhf
qfNfP/YX5qy1mvPFVF/FHAwlp7heUy3R7bJ18MGiguBA6DD7+pvPVf7mqcIM2pZkK4oBa6b++amu
9Mp6vs+fYv5MjLBSPHryeohqcVqTXI0snTg8qjnAx3WdKV2hnTy+3d9891+5XvHd/3gNv0gYDLmS
LqbJNZzTU0Qu2+QStekBfe/yOj715EShk81uwcqifjom+eCfP179u7X2x48Xv/4H1UJZ1x/pqr6L
eSe69AnREZOgzilaJZ9WTN8rbLOxmugJUFPcGd3SMrnsGEy2glNcRvcecsOY4xo5lNRtujdqFDs7
/eYa5b9bHn+8xl/eh/e7qov8yKpsElLAEjtQo5xgHHN2nxiQDP98R37erl+YVFvWJU2BRLVt62fR
/OGO3M8PVX/q92JuLVvbqTLmWPt3kA+v4VjPqN8vExS6H47eFq7yNx/+NzTunz5c3Io/fLhyfn5W
is2Hf4bGshlKI2xq2om5ZbKeAmBhsUfPOkttJ+3ea7ba33y69JfFaMmSpOmQ6CgfTFMVv/6Hj28/
+bmRtZM8bYMBowf7TnSNWwfuxyd3cfuI0Wh7yh4smky9mUyq/RXEQSYCwAweHkt3Zgemd43hh/HD
0QPy9eDBiLZyyOfmQA5BGrDXQZbPb/+4SwD3wBgCPPN70AVT/F4hTJkaWiZjJOdVQxCvPJMWoE71
dQAnAP7JcCfNdJ1eUpk6FxuyEZpUjthHxcyiBjIa5IGywX4oOobdAk7qtkExcUzEvJj8m7Wi/uVx
/fl+ab8INdrXqm7sM/dLzNweCEs4Zi/vnF2Ghn/cESeVIC2OSAyUU1IbXQZmvS9SH2aM0aTMz0XT
4fgZS3TG554Srfx/fprKXzZzLk6xDUWSbF21jJ9f/8PDrDpKo5erUp7SIB5mD2C74Da6BvfeSXNW
O5PSKLva3otxVO5zr04ZWDwJLujIMXoqAvPwuwuy9d9d0i9vcv5pr3L54ZKqxVt2rrim4PEBWU0J
BIJLVb5XBZ7L3m/tKsq0XgGMMH3tVlgCLaT1eVxNiAEa3abKfnXBdQQ7Cvc2VGZVGxQr562P3h55
I/bMonG97oJPUussS+iSz70vrT9dPgUpRGfcRmdtBPFDuT/ufKWfVN9JQ2UPZCutm9mqpySfLr9r
sbr6DXQplMqiLlxcMPgz9q5GhuBiSVktDjM+/Rs9Z3yd1P1HZhF4EqlB0/EbmOHF+UKx8NkrbfQC
k11bemB21g8dktRyD2tMRSePNL8kzVrP+9S+RoIZ0mVG7ZQ3Xt63kkPX3hwXt2EJQbtyLmaXVLJr
fE51z2JKSMNlpu4+iIsK2rE0aiGPISoXJZZe5abdQDTtkGmQw1knQl8KuZw+94f1bUZCWnzrNzO2
e+wKR88+vmkDg06xcG5wXAy8AaIRf5ZT6TsIxWqyxTgEobup5RmK28P4QJx/Zhc0pf3qgCjjgade
iatii713J9CdzY9TTGC9+Lq751rM7hyzoxWdagc9iKrhZhoUaBZ2hJJR/LbUcpVnDHdPuN4qPWdG
okAlar413NxdIzxm2syMdAZeYXvh/xhdSvABwoU4tHcLbseoZ7HnVIz4K/hN3VGPUyIm4EtjfFG+
T8GTYeZPiLV5el5aSEnMTPRQaO49VMHHk+/RPyHG78TJuYftM500fmkeQwLR4pwubgw4aSPYmz4G
iy7uHi9kI4LIV/p96r8oUGNt+MbhDaaUQGNSXd7dewivm1kDBT4DJRZ5fLS7uAuR3HweiP//ii8+
75uzPAbkBuHRo/eKgFA3/LiA4aHZWAYEu+gELkYV0BFJ3VHJvuK1V5Yf6fPeN04YYXrovaNMUEnv
qO4ZmlOXQd0/x2q86pnBy9uEdvCOVpCa7MHg03hwEAhKaCkdBntu39p9BqvBnRwCImOQv6JCwIua
MF2sqfFVSZeXpRE/YsArQuMJ6MsJgzmPWarurfeOK6JkSW3+IITrt16ZtlsmaWrMpMYXpLsAb1ix
05v1W9zt7ie384Wi9rpo0Vb3kk+y8lc9mrczTIOEWy+MGlylumWkIsSOTugB76EytWAAJf+b9pFz
B8JqoKwiA2v9fNhMVQ86UMEdCAI10fwRuKn7QjibhznbvfOKoeQoKu2xEl7dd2aBYOj0Yd4tOoNu
MAwyLUKTJdUGk4d3DBk5XB+YcP1Eu8Ylg9s38Al9Jggf4Mfp+MiFD8aor4G8xfQrOoxAw50BZRQ+
ZPcu0/rlFGtphj6aGJ0x/i16zMAvrvIYUlC/uSAtCJ6ZQaPzhCj3a58/3X2Oj0+mRw+z58XjBeYd
fy9ajx17cPX40mlDdI8IP+TLrAAXzmnL8JJM8LcOh0gOkS9By3e2iAmYX5lVOA7QYK2cdtEhTAAP
Ypq2gR3kXbZ+d6NkWknCSeESH2iz/t6p9PH5S10oWLOyT+FyV7vP5ONvirGcnEXAj0KmPNwUcnIe
417RA1S2dnDMTomRsWmqvBX85kvvSArc1xz6s8cWcesV7iEs+sTkigyEFEswH87Mv09eruSNgbne
xBHYyQfFzxGHK0B3kKKCSTVi09AffHAPIRBcBHfcyWBhOliD4degomoXmQgYA4+uRZ1A0iRsDaSB
1xkPisFrbnfNLQIENCNqZCHnUKPnVGVQUsWvPbRwkT2zosFZYxwiIwOIgOlBMSV4GM3g0xewg6jV
biG4qV/BTRzSDc5IYyaBE/bmMpMH1fgBx3zk8SFCwNrmpwTifyvvNEJqydwY8AvX3YSroR2UXBSO
cMT+VfFt2vJzIYm9nNvTBnC03bczp+ymqjFxFTgA9r1gf0hlkUekU6GtwCcu1rzj/jwD0FYGNgk9
/cd+auLY6BGmyHCGxU7DJqMxFMzfhDsMIjb35W7qkSZFCo1jVw95efgMnKsCs+98yd1rlxmt4Xz1
VcbcwzET0tzB6xivwBA5qcmcgMrB5T7OzrSmnfe1WOjWmugTUHXB/2hsaJA/oYpK5zwDJx2aPsC3
n32TNoE4xtleYh0k0TfdAgiY0WX/EYISui+s3dEHZeyhNLPq8Di/lr4YgADbzO5DLVslp/UpUpIO
ZBE7/ghuT+3LXhth8zW+jRYKFlhyyoAj62sFoXLN1OjCSiFQPcmX+rB/Dji/sPogY8qFXgOzoViN
cd21ws3RGxFPQCTkYxBfZmiNeX0v/WNQB292DKRXSL2KAGc1Jw+vuA12ux82xY9PfHwAWkYfJHtQ
zNFpCMkpCPvRZQEkj6coiwdwHp9lMrAHcHpRdh5o2TFQ+/qwimLNFQcj+3e/HDwIrBcyyBJp89F7
Bk/vtni7av+AGSjWQ+Qfjla8ekyOJzQ73SZBhOHrQmqGjEQcQhefrK+u/AN91eyATV8hB9lkHyRv
ka3+yQo2yUztHUM2rNOAeRusKb16iJIA8EhCrmUy5KEkbMjnGNhpYPBfoLTwlAcykCegpX/HEe4Z
tN08Pf6cGI+xPD/PD4hrt8xz3GGv+lskchGCE8zQrBh8Hmwes502fXuvAffeHaEz7wpK6sktfOL1
hKonynvvMIftVGJrwFhH7/p1SlZfp5Cki6gzZKSAewLdhJYIMcTLBzYVKRkPlwgwSmyPynHwhluz
iCrQe/GdCmUEEcZLByFKj3H2+PzoxQnJhebJibOYXZQHp4/I+NPD9uTqpMvgvDK9JM9vRaC2yWf9
9KlJza0W3qLO4DSqgKw+NDBvJF/loohP/Rz8eKCOP4k9QH/ic3xHbffumpy7cu2qnFdLAIMrfpZu
Z4mZwyFktp8ZwhF2emGH9INOyAushk1cx0wRnXiPjIHG73cf09y97u9IRfvYYWKQZTjHoIpQvgCU
iQ3O7HGILe9QmPuiz7wFj8fYPQZvbq1NK9ziwpg13yTbwkPFx/WJEcxIH65gqg2yvUnu5c3/ttfM
agS2W2aH4Wd6n2rxYcLGA3pIMfKO5uV8tavRGLQOnw3ChXLtBZUJAYhKJA/J/xTXxqvFZCVPnJpk
e/INbvyBjd+gE1xN0Ao82J4vobF7vwAADfdJ6rqNMxQZ0AgkpuVBxIXeiUsCWaBq4fHTHT69clxU
Pjm5+qeLnmsri1EpeZDvNfZmc+U0wP9teN7y1nM3WibsFP+bpGkfwp1NvsyuIis1RTwRUIKHX8JB
wGTwqojAL5nMhnvCPS38vkybt0t/doHLLwi9R/H3ILE3ekPwYhfGN9EQjYPMnwaca/nbV6ByORWn
90Teir73gjGaHhSexhEkJo5F2jyb+BkzVY5SzAXNCNSSo1lOJzUGxxih0Qgfsf2VuwshHSszBlPR
K7umUyxyOTLP6Rv7F0bBgF+uqNwU3sNbUsYf3MawKjzHmxYlBKq0HkOneAjXpN3YPM5DVkY04Bt9
2EOyyHdEihYVYzamkAxUtk3TlbtV9EUd4H4WxkQOV+Rw5OGFzI/cf7mfGB8viA1WGMjXkHfTuwzz
5OEQxUahPiBNMbrF8A0i5uzBDLUQnNQe1g/83Q6ZZhZOXjCKzt07QdROW0dFOyD0KxSoKQmCSUMe
Sqdn+sYXJPNKmyOceXTckuISS1qdYv2cQXhHBtO5916JKuUyPDNVN2xGP0qy0ynklbgvX0x8gs8N
TkI5QKg4UAA6Gr6Be8O8l1uy8h5R278GGhK49+bJZt6uUAApfglRkE8NVOIlx0XbveIVgCi9Yp9L
DtFNKETMpb1WBlKPOg/f5BYhJ0aQ7N/FF9UhzQyPbIWmLmdU78YWRrlGU1IARih+xf23PKbUJiwx
GPI3jDAj0ERkn1w1OdJpr77UaKkgSIST8xBr4uses3d1L4SkQQx+PGQ5cCgFpU6ouzhLgmJPsazy
WlQqVJU398RPI/YwvXOHMzu5znRe58ZVvg5CVs6edpnMtQUKttGbp4avjy2ygjDmsn3ifG0kyyQh
vmE+qVmP3M5Ew2G0cQowdxz4EJZJ3nEVHHRH5iVjn+Z5dnydXYrPG9ANuBQHVJ6kcx+o0XlN/GPw
oW34IP7ZqSm/0xZ9ih4c/BU9QYcyh1PZRwPj3tRgdfKvPDme7CP6QBsNJRIRfmRDoDQ1IlNr+GFZ
P6cAQ4suk4AxosRl3hddIYV7zH7OfYRud9XuN7nAcetu03WFYKJ0vl9J6WRXJ0tv3g26MsJET9H9
w0Uk6Xbg117TyvS24jQ1ezrnk5apocyPa7IKL8GGI54hg1igStSfzmr8GMrQ17huOgaaYfbhpLP8
f5y9547iWNu2vUVIzuGvIwaDyekPKkLZYEy2AW/9e6y6pe+poUtV0qcZ9ai7p9tprWtd4QzFYwoA
RHuEEux0smehZXjBBFDYTaGdv707W6l3ZUbZAeAWSD3Y3x/kO5RzbtUiD7LuTDlsd44TKPcBLoWo
mbuJCctUGCtro4oAQkuILQVgvkLA6tBmYg206tAGUs5uM/GP0f09krpAK1vI7X0cmG61z9SO4HLa
lxmjQv/uD2KZk6YMgF5WeDT0ni2GT5YZ7RC8AnVZcjAji9htDK7UKHvX6l3bBkCXRqCpPhA8s7u/
+GijEilXObiAuUJtzBeA7hFZuE4yjicVBb+hcFriKgsF+UU0oDVMFWHF9RSD7CdINGrP1NV5VkRH
vSwxbw6xhubS3HIsrCw7j+QVpNG5jSM5eQ1bqeHIU7gn19vQBF/SKhbX9jKxZr7dN4Z5VONi3iUT
yBdpyyqbBk1GX0leI3ofXrs4ey+Gq0Z4vroXmYwShnqR4HGMR6AHNPCyfgSNMIMBEvVMbtnJIVCE
hy7hTFGEwOZe8rnNKT7BdR6mgkYAkKjJ7BggS5YzB61A1HM6MRsfSfGul86rwZKN3kGzAm5xW1Af
lMETU4WeLqDxSuf6CgBeVMyDr/7zEV7XCr5EE31NK5RcyArrNd315eQJ+4WS98NEk3GCBDZyesxK
SXbBJqq1l2/Tbc1Ddw7Ja7zDASQu5I7Qmeb58ubxFWRm86WjfuDsxwy7Sw6wk3vt7Cg/JKjhpCzk
YVODJkPtXO49MBLlCoW51x4l5tdIMFzBgCwk2hmYOjPeFjCAj8fqSeXvK06jtxxUfZvw/nI21/Dz
MiyGjNrH40bEVALw5G5TlQlE2hf/rqotG7lNh8kDKgww+goy+XT0UBO/UGEfYglDdaxL6+aebdXw
l1RHUO4n8HqY2ELPkPadA6U05f8zzPZt8C7G0gXZckRDhZHy/E5UVdkdFUpcRGjKs3YRlD2bE+tF
doI8pe0JFY/SX6kAuKsAmC0TIy3Oh48RFG1rak5yKMVacG7mIyMgnXLyhLqjD5X+RMmfnD1kVnyj
i0waMHKYzNAbhiBuGtGxdabcXYJrM4IX03S4wwFEA8IEkmIR8OGhQhXaaDGbZbEYg70zB6RKwzx3
pYRRN+gmA5yI1r9NEbbvSS0FYlQRXshsevu9eNzrKa5OH7lBZjd6kQaiDFPHxb19kwCwV93Tci7R
inVOt2mdbZfFLHsC3z1TqT1IidE+Dmh8Z+1Loq12Q8iIl1u7AM7UaD7K7kHHd0wnyWIwna9rBsjG
qWk++3rWvJWEnNH62fr4HKP8NoZ37d3dPeAwfw+Aw6CrnjKt3RNWWsgnjSz0nnS3lUZIbTvqlf0l
zYroYzd6eceJElxwC0OAao3BKOc95UQrB2YFKiRC+hucDxOMDha0Hv2jMB+Rx/aNdvfQVAKaAQCF
wOEEHDZDINZ9jJYZ60NfgHRiktlBacGsUAFsCpnM7Rur2KZBdwk0rDqI2MD3iNcUx8y0IVs1gWZ8
GUld2p+Kg82HA6gmMtr0Ex7AKg4RrVxPfoXlxT9nTeSCr+BzmeM0CSfoAgyRDTgHGAFZil8eksfG
fKLi4TfQ8uIv0JvVoNz5GbDLj+PgrIJZ0T+qosl8LidLBp7dvNat+wENgNCo3OLuSqNnOrrMAWNI
zp7TGXgiQjiTMpYf3rW7XF16y7UEXn3nXXaePcGpcbk69I1zi0QJcy7mj9THO0/fGDf32jfI2ijq
Q6VHCd3SJ4buNw4tfN9BGJR2eHq2maqfrCZQOcS17osSotIiZ4RLyY9KYljiQ60H5X5cg9U98mIf
U3dnhHnumvtQmWIXihzeLdKFLhsY66Ami1g/4qyNnn+jpcyWKdSsYjcAgJWX5CLmZ9W/XVsKK7BO
XVX3yhxPMh97dkt2izmYOg3GEArhhb97BdQ9V6WPclDeW1LnQ3aqp1qFdXnroHRwE+QNW/BlAATV
7T37AxDQ1d2tU1julBsNjxjcYKaTRXvSrZPXAPYF2IaRGCAIrXs23GqLExlTmCxU6iDdebzYCt0I
YGPzE+ibBfqZx600kFqXDy08I7gaqbS/hscZDEi4JJdGz+o04vIaXi0fdIace0TWa4o2xL51DC1s
tfbN88e0LjyFGRXU+0H61/jtx2mSqpmmJumGrDG8eZu+yQ9rly01acw9EeiLj3t8IhOmnWYDOqO7
NaW26ZzWGPHgmJ7cZohkuCBSl0FDw9/eA3BTUGPWgLP912pJzXwKahVpJK8sAyHr9PuASRXj8f9M
ShkwqbosQ7xXdUUz38bn1alY7iu1ZkCzBuyRTrBOa++aNTbdxbZu2d07HuX6YNkEQa+GedhoUbjS
QfWATYT7ARCmcY4Y5vw5lzdy7/d7s/6Za4t74y1amqYbpmG+TTIblX6Ra3FvBg1MGrLXoKJihza2
c/cPPOSDXdZScHNvPXl/om15p58Pasy3WPeCeZW2TDFccRX/9nHD3wZQVjwzqYTu2Do5Z3AylB8Y
KC9bqtvo4CPYaA3SK6lNzXTTnM6ocsrawan9lPN5gufDQ5Xtid8bE6nclx+dmUU/PA9y/Ojbu6uf
npsyfQ+lrVyxmNiHcgefzsfosjqcXH3eiPSt1LRHJBv4R5hzmCu/vzBVLK5/Pub/vbB3Rv7+ZV9O
99dLGjeaRv81WU6QB7gyn0BOiR5zS7LdrAgYGfQNfCzZztnggdzvbEfmzPnr5UIB/6W4KiULAK0r
5SzI38v+j9tU/rpNAen4NtS0qoZ8OVp8V3W9+5AeHiO2l7sjdew3BhBukJ0q+rsQmsGODjHIz+DA
6Y0CJqYbtvf7K5N/XP/fXtnbft3ZZWVKJa/MGucfDCLxKkFoRA5s+tb0Tenpwc/FdPz3yypiSPrb
l3rbduYp1aRLKUnjdGLsm/AcPxWMJDaMSmVK2mUshyntmnhX0Vvw5fBEvW/DEaLMb0ucRGN9hLbc
7/ek/QQc+LbdLDH4/fZZnln2KDX9IY0vkyOjQLodyZOWyHGkBs8gpV0RSeGrdaZvI7Voaa7V9m18
m+/b0HUCvV3AZ0jpQxSxFFUTzbuRZ4DUdAnoWkYbovAQbjsuLr2qa/zxNq33j2ioqHVYqqpoGtAH
7QsO8u3OTze5WmZ7A60FnXjvo/TWni0WdTTaG2G0QiNwtqAIAXrqIAYP/KxjWzSK90nJWefCY6AP
qg4b/nFlm0Hv0cN5tAHxzZ2CWQBZOhfeLwrDSCBMbI1P6oShUMo5912ktqB69zdNFzT6dYwc24ET
zkfj3PYesp+NN0J34/bySBo88tHN75/sn2X0/uBvWK/D63yQrzIPjiS1g/UDhFy3Q18jCutBjwxE
2PqoyOhhybv5E3n1Dpz40r4x/k8r4S08S2ZZ3HaZJPQ1vJm5XiguSa2fHIJRz4od8PHxHFNSxHCH
xxDtJG7w96f/53z47w3w6f+7YLVbUViKEGugE7UonJn0KZp5i+vZWTWcunIWI30KV4SW3gryJAGE
z/+8u/zk9Ihyoa2ROnR8hcFI3MOofr+PsCwNu0cMmwveHOKFc6sEBk53tU0WzWRx51FV6b3+EMDU
UGjf4WH6JS0EttwS5atn4Tm/AREKc0esDOMvAMb7ofj10LZiWsj6SLatvgXP02NZSbZ01MZS6CGq
17m5o8wb9JZQjSilkDNHUatvRnxu64+4bYr3+T1ovV/6LVbWl4K7qrg0euEdwEXujUaKG9G2DgcM
wkc5oiQhLctpzMAQDCkdx7p7mtluOHBQOwIGjrqi3XsIUa4Jo2lpMUMS1Fl4aFMjq4Eu2adQwUyD
Dfvl97XyBQN8v3dbIk6Q64AKU8Vr/RYi0vLZMFR9p41nHkPUxUzoQKMX+cJvKnNlh2Zm6mx3ncHo
gaYpCK1gS3Oo17v7tN9fngApAb0NKRPpuaJJKwTysAd58Jk/hZnn73dr/BvQZD7i/93tG8ZGPsuy
Lb8KDZ68sDW7z9pSdzclkrQOqX8vm6iTKP37bDZjryf7hM8fI2gTA6uaMkcMr3yHutWLc9iaqrMe
iFELCp0Bn4aSIAZz1cUZFnn/PjImf8QkTRwT/75p0klZAoCmWm+rpJQejfJ0XKpjpoogx7Ay7DAH
dBdAYOHwMp9ktr3Q/FF06gyibLWW+9PYR58Um84CBbkaOTp3SH9DyND+/lrlnyKWLasab5Yf0Jj5
7yKwDTmVUsNQCRjoibjp4jVmrOGEZgshwGHZRFJ7Yzd/v6j5DlAVu+bbRd/xZforTeucxTemiK+E
euZa6KiAzGSgDqQG4iAcNYD3uP1QIzPZEB4pkBEh4BshBOjnGm4PoA2GLVlgsNmxecEwaRfakBup
t5idVmhqZ8gKMEDQ58AfsgG5b7ABNI4LCRCYtj66tKXVocP5CPrkj7ig/hQXwImhs2QCVNPVt8SB
k7k4Hyz21oQYH1Q9Gs2JChXYWRRCoTfR49GUHmlvj6K7ylzGuQyRQMRo+/c3rfy48nRLMgF9qpb9
Xnudqzy9L8uDUBACdpGMnGjbC52pj6oexovt/p8noFjK/yx1Hs+0DFnXJOXt+JWs4rRUd1/rSSiE
LzqJsuWqUhRSNk1aLawgwHL88ZQ/rqdvFxWL/FskQzvpWpYvXeUp2VgcZqkT3VE+tBy0HYdCq3Pz
x77RxHO8PSeYUkM2NVUxDekLEvjtkqV+WDbUSlG/0gwKdtAjuFkz7mceEODUm8049Os20+wuDGFk
FJg03gLGWxEErhI58NStFvvmc3KdIJNPZdvdzRVnOAQbq3T/uNmv1fbPzRqabumWpVhsvv++n3p5
2+v7a6mOs1g/JubFM9cMIhnmNS0PidhhHr6SC+IVH/og7dfHDtC8DGsn5wk1JHUewD2G8He9Z9Y6
nuO0jk0QLvg0bv+qAX6KRrIESpe1KmkI4L0dSVJdSXd1eVTHxMjLhHDkQy9ldEvfMRZCSDi1T73X
4I9dIv+wS/5z2bez5aEY6clWT3DMghLoROfSgsMKnyqEzQYpY/lHdPinwiL+cT1LVWwTMoQlibPu
2+LZLdP9S9nxmKh4f6Vgy4hz6OXREuQZ/7raD+nRf64mnv7b1a6n50EzFK5WJ+388+EfvWQgLzQA
WKdo/PnXw/0UcjjmBNAanLlhf6VM3y53v2XKy0ivKiImBOt5jaLHMWBsSkheJg+2QOFijYVIvA+L
CjTibXWBHzb/PSTIP+7Pb3fxlhPW+XV3vF4u6lhqpdAEmYTf2ykjK4EDAPcPDQxEWxr8RXJRfjhP
//P0b0f9oyrK89XkuljsfjD7cHG7DvXmy2cUkuR9yMVMP22f4THzaw32KvQCZhLy9oneAWMNxF9+
fxNf2e8/m//bm3hbbOrj+jAM86xSziO8ARJGaknhs6dR42F/2C1b+2jx6lzADuFy7cmwQSEnMyYL
88p/bY4Txo5Eq9me4cU+/P3e5B+X5rd7e1uaaaHUVXrgbc3UOFsGaT+bVoKXAp/LsRGqHj+aGdKq
v19V+eFwlgUVwtIVxTJ1/e0bnRvq67G02BBCmL/y6DBUkLCamPQxRh8hhvKhJfTQJkgnrGyUwoGX
/LEn/7yFt49iH22r3Bvcwj2QcRSoT95FZoILOPAIqzMd6jQWNBDkPiRoD03Z0/Tk//4Wfoy139/C
27svX9UhLTRu4Yl7Nn1udxbQaXKNDYhYEs5lQvHxV17043MrChWHYkBNss23i2rPVDkfqoMyTouw
RA7+4GBrsGtfMZrpSZueTKXp5GXY6ONHBR3+4vz/eGiFfMCSFMQGTeMtLJwvt731yElPpBD9qxC4
sezkmNpqiACgZMHE/d6H0WnQUOqzQ+zR79fXfwoPCj1cVp6q6TBS/huLVaXaKw27VmlHTiY0JBnw
AUk4RotzkCwq4eNCETbhP1Z4jRLZS6KB0hPGpicKycHTGeQkw9BJBDYS9wq/HGKgsQRD3kJGmorR
HSJL7f1+09oP6ZX8/abf0qvdPm9U6UXiVEYVaDKz+jNQqyhSzjroa0QRQ2YHw9WBFce4C+LoRNol
/NWGooJtMn7c/H4//wwUxPH5/X7eapYqa9xP+ye5lzCOexTerF6bAq+KMC25H07Q8igC3uINgM/G
zhRHlhqELuOsrEnNWjsfTe+PDPTHdBB9TqIJnxWS49t3XVoP1bZTW2Fdtdsk+4uRkXvJrj/a2nw1
+pYA9XhL7gBo8t5fh7h3oWeJyrqbnrBquY+R5f8cHiimQTFucC/4Y+H/VOwLAdH/7wbfvmF60Iqn
dtCVsdfpXDcXCs+iuwgyN/nSY05WyscIoJezRX5oCoXfB5gI+5ybdNWxcHMK4yWK7T6OgUPk6/io
5R93+PWK3s8pTSIdUhXD0OX3Lk7jYe/ux/qpjM/ezOtc486iHgVAjnCM7Kwr3Cfd1rKNKEw4FPn8
70tKEfH2t4u/HQmmkj9OO5WLK3TNOp0gCoqLMxiAnItjXJp8JOKbXl/9Ixz8M2oSK1lTZHpXstDF
ld6WTV4e9cczrZTxQ7jJCP8JPDv6T89EClxI4Ebh9qI6vTzuxQDeDjeH8DjFj5ld3u7/sYa/kut/
3sG3m3lbIqZyP5mSXioci5oIRE7aPTlBMhqATESfByrHUXa3aneNjE8+8uflqOsOsd29Ca63Xf11
RIpn/+d2VOKkLtHHNqy3pLwhP17LV/5Q2OVYdzjBSnPB6udsowyiSeGuRf/sMlTHQ9R4/6iYvhr7
/1zclOiKmDbi0u/1e/ZUynu+VxUxNroNUtjeJpb0DdW/B4hDYnUyzqrmHREzCQTcaWIrXiOxOvWm
Bp2PfRu9BsaG0qfW6qBD137RSmvJIC4M79HZB0XpFZ20swMnuyMpRRCofsS7R+v+Ytwv/E9LL/t4
WJGCeonh6Zcgo+EGR+HmC1GHm3cBkwenfojylYSCaL1g4A+cArHZpomuATSe2VNx9KEc3aDgcZBh
qdz8fcN89YX+eUFULipNV5N0/62ktBvL9JbZbJhroIX1jIPcnGWqMys/4DnFxqCBbmpGpzk4zo+0
Y6YXeHoLAJbI5gwAjTU+GOBXp/au17q6j9W9Y1ngdY7jv/oRP2Y52rf7fDvw7+lZtfZIco8FdR8V
QJAe3n2KK1ecR8tEb90ixjV7kC9l8/kHwffniPbt2m9B5XR+5ZX14tpq8pggMyl04paoKIF7DbH+
7aXxDVWWMlbdYdXJiP00TxWhMppjhXL644v9WBHpCoNjsaNMqPhvqUfjdM0ej4L4yhigFIpVge5H
dVuhzTY/dE+BcvI2Zvz7OvlaB+/rhL4nZgCMomgnvwcVKb3lep4p4xMKQQYOABU8sIvLetFLnGwv
Wli8mjqyXamvq66EiMPgYISXV3jWQ3lqyQHA8yxzC3R/MO7pMwJUkjuUEJx1kLU4xipOMSuGojfA
nyhSahFid1UW1Gc/w1hm+kBo4eW6LDY9XNqO5GkxIyvM6Bj4ogeDCiu8EvBzG9UAEuVW4AuBD7vN
O/Ka++CEU+sDaVrv+AqrE5YNFfJhySdSM7gE1vN6+PvLkv8ZA4vzQNdt1TD4r6q+t+v2unVWVVWT
2QcSbJ07zL7kxr2D3wSRao9x9rqDBUbK8RkdFV+1grWQ5RrKsOmJ2ozUl97BsybHDc2bTVklB2BG
EdWcMT8zlm+49nQPmomX3knPAYMeFRhhmI8hy5yihhWkW7N7lHHnhgVxT0zEpGAy5qhK5T4/Nu7d
VHPqZ1zq7gUJpgssCrvzgkOPu/jOt/AQzPyKofmtSfP6AIHl6BXrrO7LANXO3jVDE7pVKyKtp6Sx
zCA3WipCp1ZQTq3Bsosxj7ndow22kfGbamt1fKUDTDZ+c++X8WUXyIgwzUHFSCi52uCvekvThbq6
LwYZlBHMFBuAuoHd956PP7KTr8Lgn3WMmAIoFs4iTXo7jeRSPaWXV8WXUVw5qWb7e+uKDDnwCUrH
nVsj3wyot4a5NOerwXqFFXvcPEd8N0DEzWytIo8zhzKF2mVjqy5u3qv3mh/bLxB1BbhtKDoqUARP
30el7OmhtW5knSsQdxAoqkeL+Doobh4m8N3jAJRnqzHnLQJMSpPd/Q9fBVnEpfdnNRRZkVVD01T7
qx741sHJdtarlPSnPH70BY+ogoSkecCtMenwUbP9fdF/xZ23qynU4KrBj8yp3zup9+d+uSyMTB7r
wz3kzmOcf+wx02msHxPr89Z9xnoMz5ZuJcLK7bx1G+/Jq1GAu06VHozqfJxvd2PIVZvdVujowUkL
czDsDTghu3DXOaw4X+0BOtit00zuA+c40nN9fi7XqCR9nHr1B/P3AXaso/PgEXMW9PMh+s6NXrm6
TFEMAhO1Oo+FVBEaSDVGNu0ayfDIHIFT1c/Obar31OiIgM7vr+Wnni1SKZTJsqFipPKegeTPs3o7
H6/yGEjpLFjsZ8l5uE+iaAspYnr9RGWLtgzeSEKeKQ1s9HGU7qbZf7X/SIV+ylEV01Y44k1FlM7a
f8+N5/G8PFj5XWZCJKirrHra+iYcgSCCPsAp3roFonYPfZSk4AK4H5iQbzFzVAZ/ZKjyT+NtCj9V
Q9TEwBjlK35+W5mna2Wnh4KXkkWdh98xmwmoYEa+trP8BLSKPO4M77jFpbs4R/+bPlh5Gw3ephxr
LTL7TPOVcNaR3JnkE1dcjCUg/nB0EBSRCwTnAi8GLLzUGCgNUWynHYnf9c6n5gh+I7iIuk0S2vga
MQyQZY1S1LJdhaVw8rZiSqWM1lO9L9z5tNnyEHx08a4aNnqfrZaLCGc3RA0Uw3B0HUBlZq4/xlfq
o5p8uCp5HyxCIOLjIXxXfHyNVbOp9ybXgCiN0QCsXHjkU5DEB3SiXNGOg23OfP2CLp/axELz0W70
wHX37QgptBEoQuaxQl6snPYnnkdGeHKYMMOQ6zfPnSGeeOTNjT9Wy091puipqcBObM3iyP/varlW
Dam4P2SJMS2F1AM/S7Q1OkdvFFVTUIsuqHeGIXNnC17fn6pMFswwHjCwQXXEGQ38kCX9+Wqjesd9
eul0gsX60j3dGC3/cav/QMM4bFnVCB8ZX6oo7134e17YpCbgnOD+uxBpYjw2Ts7tg1u+gY+DKOn0
rkx1gBF/LNdMzMZ4INKwBuGCfdXv2/2nEfF/buZtl12tZXaqnk9p7DGAZ+leasaEDAqTEaxvQBrH
YDTA9ocl6U/96c2LcYenv8JYHhQGXCYWQob41RlDp9/v7Kdui2KBqrB1W5YN3td/v2gm7bJz3ViK
L8p4DROn4CGY/8+pUIoe5ID32TAhU39qUxq3rtDii7BQXm0wOsPFALkx96/m5U9BidGqqoBa0BRG
cG/JbMOULjdNr0Wz4Di7e2cNzrLUslVXkZpPaH+ZCzUBDdVOGRgmGr/5wnQZo3ezgREjNIDsMmZi
OxB23hl9hPqP6QOaMj/0zBSL2zMsWhnk3G91R0M9WfdGoxBRE14YPLfg5kajelrzLVc2AiF4Re/a
O8cEcYm/IMRb9CbQSLjHHUIY2ChoiDgZYtMlycIfYrPhV9pe/mmMm5sDFhvl6uDqkelVjbC4dR/9
iUXNDrLWgbLRPCd72O0I2eCDJAhIuO2CwBH+ETABwk/j5H1et8dOGiBAB4X/yx/EsTod+pEfnQ65
9tWdHNfoqyBQ4r3cyyRYVcMVuBQiJwYCjnLyoSfUAX+icxyOnkgJ+k+ARZdFUvapeJsXgk1O+2B2
n0EvJRJgLkCvtyOsGjZXYhKWrPtwIw4U4Xc+4yd0wPBawZ3v7AHtvSH2yG8ih8IF0V5oTXQ0JzGU
vlc+OnTCmw0zBmz05NZciFIyzu57kwejDWw+zkS284k0cWjzh1BqK4mfpnOOQUTZ+Jw66qzTfibC
bPHkLBY3dyGDG9lBRu6MEPcREgv3pMQ2w7uu02nudAI1XiweWlg6utee1QFifRPSM0Kz0oIYneOJ
+Hnc9vv6BiGVpj0sW5PH3m3XwyY2nuK5uIu+nYHAAhiDdawDyxKWEBr6eQ0fmPd+Y9fDchYrpcPf
fqKLiFgIP//f+ysYKp85cKu9C9kT/gsDm1vuJMvQjDfqvP9p4WF+40MW3M4M0BZjg3bbLaG4Ii9I
ZTl/OPQm2qkH7tYdAtfxcS4hf3A/IeI7Ot3HTGE1tDfgjxpTrHIdlsHnsqulzsYWC6i/CyCfHlvD
z37/2ev386A/ydGCPTv9cjVsXgQQDIuNEE3czQPzXjsSnoqk7qy3/kR8kf7wFLS6BuorwtndCPz5
HX3MLmp8/FmUR5ZdTJfbGJvczu5ELHHkDKVWZzdYrBAKRkX23NTvzsg6BRG63lJ3c4CqXyJkWBlA
wgF54dC7ISVDTLSDoes1EKapM6w1IlnxblIT/Rf6KG69lpAuXeDJ8HA0LUTLd0+79WDTOEknSh84
NetOeGFok2yerFAlvo2X0QiJgm05tiEXt7K7S2cjcxKMICgajXH71Zot4NSAs77QFZ+0m1jWHsaH
kPWKl3mzrz9bd+gIbPMeAiysZrEP2KqJuu50ECZrB2QjLWADOBg+OlxqzEQkwoBIIqUYmVAVoefV
RNz7DXRLhpknv7PbouTQDu+tcJ4ZTuxsS9N/Oss55nBnuH6Os67cnt9SPJ/UpYBNW02NvU+iUqZN
rYdPQWOC+VXpTSE+EG3ieFrjjDXPC3da0OJDzwbmjO/D4gyjhr/VYNlSgLq9Qxvveiw3Xm6I2uxH
sWcbYtUazM2r40/vrSm269OpDj8uBkYIfnRJywWy9pJXOuIIE1EJDjFd8n3hih40D3q6OKNDUOaO
MCp9kdF2RJorZ+4U2eZwa8Du9AZLMyYD26Ksz74JaSbVzoB3cBrnfRVqvbo6bXdOhISC2YyeCLp/
ZXYIaUAnTmrc1uia8TqzYYREvqE54F1t7FUgOeMNYQnjP5OepxMlyZl+Y7JKbAAIJIQQnj0WFNh0
1mPXm4GjpW9+SCLgRpUDv3rnHwVuiUq5nwVMeLcVBp0erX7qPCCnkxIuCYw7L55fZjFT7zLqxvO7
jrugFdFWBVsbKiOYBBChmUMJHiu0VqbkQ5i8HcwTGP+oq2VvJNONZZnimeIsmLxgiXYOFkwvF6QH
CaxGl2z4rjgLg5t5neNI8wNs5zrJKFp6YoaE5VodLJzo3ERxIBpEj7HcPtFpUXycM1fMhvkIejMJ
xOMrE55RPP3Si47eipD16ndmScSvoJ/h9AZA0Z3z8NGxg05AU09x8fU1xZGwum+uw6RhOYmpOKt7
D3WVdDB7Bm3zTij2OQkWK2DHh7U5rVcMoSNotdDhnNp0wHBxcgPAILdn/6J3Sq9GQDqR+HKSAhOJ
FdI/2LC/OmXmGsKP0AoXHWTkBbVhpHqLl4/oc7oiKrHZ5L34Ef4zh/CM+buoE0wuj5QEoTOpYnGR
/sOxTqjvInujw5E77n3ssAV2FldoBNnQ/EBHZ2U8neSxo8bfGY5XA0tBKY7SIw0Ni/tVFSe5oNaj
CgEB9teeT6l3aUnpGMLfve3zBAIoNdxBCmtcbB8tgfzy8PypE+X+SI+hGQuoeN5eXbqaL2Yy8Eu3
WvS8Cv0Y6m9J81T68GqntJ0pb0m/8Y2pWqp2ww0bk97Nm9thN2ufkSTed8OeAJg+m/9LK8qBMiFt
ExmGfm7RRwJnwMK+rxC6WL+S3gH12/rlTJ+t5yDcUkkLtSf+7LPJbVxll2+9564rV5OdEPY+AkDQ
iON4rwWNseHA8g/nH2R+rSIZIsEhu8MTRuc0eQtObglz4Z7hzJF96WhNDdNpQEQ4q3/i4GQBGg9S
y6E4mjMAbk7ZG/F6P+VdbQd1GE6hIldOD+H+6RQWAHD53ezqtvZd7erN79D45qVHO+Tjw2pjEeR8
vqb4fr8Q+a3C1rHLX3ldehK1kNjkIWB9J9T7McxAToEgjtdYaDZcGlrQu7tiPgepiyhb6h62CN5q
UQwWqoSwbyB1Vmxg8Y+Ms8DuxN8mEGZPaEswbAhlbLzotfeYGGUBw2ThOgP0d29B/p7N5AjIZwOs
Oy0vk+yGgm7SwcawGQWIR3l8GHpCh4Bwo30uiIG41jj7dRmqTXat1Utb7M3ohCI+xDefUEQeEIn1
oc0zL8LBsVMPRYJS9aIBfdGK4MNeikYcmd5sOWZEu4pGuGzQvRxGWGIe2HK4KSTJ4jhacLEoesxZ
LA5MRJ81E9UrgVZLO7Rdt40JeMU684PniPByI+XILB4dwaQFykKiNbR60Q/k7ysyF5lgcrmuoBWU
4EogjggQMccV/jQpihFhMW6gscAQpH/tJSPz7jDefsarW5+YJvY3BTqyEg8XM10Jev6i8G+dUbLQ
2f6FcxgtFtEx4E+RPp9ILLUX21nsQvhPuwZiFSr/GzJgDndaksU94KsWyFhzTDrXpJqX7iTtzhiz
BRO9V04BrZORtNuz1+eMzrTYzIneDPi8zmu8Su12snhMTs4y7VzRPpCdUx+62qkvXJBendp7jghS
hJNk0dm1v2C86IOhY5MwqrreEBpb9guUjUm746UrI90y1lKnbzHmA11NQmNBzXPuvZHe3sEu54gx
RJfhYsbKk8kATjeuOdaGPVZZIxVHyQ7thOJBq2XNwcYqTd2R4S46IhWfvLB910VCSWQjgcAypXJW
MpT16Gvha8+wcAG2AB/I3fDQbizkg/eYhWGPo5Pw24sSgxBmz2zHUFoy4YEK4hysTv1BgdHFVhmd
Gjh0sFPo2rrLZk/u2+763DRGOHA4nYZMSg3kHtTuPhgYEZBBZBl60hCzjLoVOwEq6o4+pYr939pV
OGRqkuwn1ts8OKAB9eT3QBCMvmyMmEkTEDOP7ruzvqzDB2OvGdpZ6L8FPRYahoychxGNmrxTMMMA
a9+YjtCrSIWYiFOMB+s7JrUInhTCQcReMjnwdg+fAdl4q/vTZRLHryTcWqqjLqlbG3gRbEfFQtlS
YPOK0LZxbnO9w85F1J1PTHrCr99JvQo5aLjidC/oQHJK96LL3o/Y/Lum5iM1FYXPwQ6pfCc+1O58
PWgM8rDX6xHEQs2JuHdqMYncTm2iFMSqNNsHbzAwr+5glE+u0erpFYP6y5YGiQ2s11C0ayaLy8eC
3CUFmoV69orpa6gvpjAixUWUDJKGsqFGa1k0lRRninGPezednhUNRqNVEEB9ebV4RLErIjxzsiDM
XT5pSH53/JjHdF4ifKzElyD1iJLrJicundyRMB/hpT1Q93KeiDsdGL+OOegC6+UEAbv5iaEFXN7B
qGgNHOwIktrdjcLplksMdi7RGbbmi4MFmxE6QTcULhwWHDC8GvMjXwZf4+mrI4WviFn3JfTvcHte
sVK3OowdvIN7IQbtSDQYM2yhq77v956DgTQnryUzdEgxP+yWH/fIfmkp9XjFXFNZq2FYpl5vOmdM
4Cgl/yPjLW/qQxsGldLVn0IyCKmRoCv8nJXS6WkI7wy+FgJr8NrDe7utzOkS0M5EA8qPr378CrpZ
0787A1XidlmcGrCE2C/jvOdz4QHx0kEt7dlc4wHJFW3AOccPF8QslU0+HBdeV/1s9PXW0vm47bwW
ggzjeyeHmI38MwdhEUA4bhLQrmEK7D1ptlrjrAmh2kUWtrGFNAQbuRKmkafLvKu24kKDRK22uvLH
x/z4wadEDE/HDCU8f05fmKEhSWIjheYCdqdB5HwyZPl8OWeAKLRpIBFsTlgqXDFfFMXYC4odgRln
r3HKXMtBYqfYCjPdhBRLxMUrXTuPGv8wpdm5/3+EnWmvslq2hX8RiTQCfpW+VezdX4huGxQVBUHk
19+Hc5ObOuee1JtUqt7anTRrzTXnmGOOsWdIlz8EM8OvHTRRsFQcX99GxRZOtzPBctj70JOelR2u
FRMxEH164SGF69uO90EDY0ZF4pP/JcpgXE2wWzrVZmdolMCfQLmEo5sJbzv0C9PX12Lkq5LJwNEt
5pc7fwul/zH7YJpDK6RcNZ4c3nGUtKsdhXIakV3q5ZipK5pkKJUOrIlmL9Ch7Pf6i77eulZDRR7f
r4HKgXFF1oVVn5oE36uZbr0SebeeA0ioIBc7guye+yxrTplFMuOcdWtBLBBm7HUKkiMn7Xe6dr5I
IYyHGOIiCVzbv3I1fiv2gzlm85dhkzbJodTRe8OaBgHVXl8Kdo9xRdTLlmj6YENt4vmXQPHbfKbd
1+wyO0MgiTy+/m4ugiuet2Ke/C/CrLf+ArmiPTZJfU5D2CPEtWG6kASveOykQXBH0vE4LKxMiWpx
rp5XGB211qCZv0wmqQtmenGNvFs8zMYiE2pWX/NzN+SBB63gygzxzWW8/Y6zWxdfIcGF58UoaUe4
FElvp0ISBT8l1QS7vg+m73P0eDhrRvUrVE7vZnNaEwMQx0JH7tx/mlJaH8wIiAQf2aBb0XmX0hwK
4QcpBBT4aOU8F/WXbdhYpHcF2jXm4DvfiZJT0XhEuPNi7Oh6TcUdXrU7JjxQlWFhoQG5y5+T89vq
247T2pPuvUrUryC6KARgs1PCycA4vRqX/IEH8k0IKTPdfPGx+/iR1l+wethNLx1pHa8HwYe9FNAD
sdMRzuB9G/5qZSWQ0hvK8gXfFybwe9ZRn7dqH8O9WsuBuauFqOG6OtZHP805rge2IHojbDPqcTWv
J0u6dqMjg34MxCVNPV5VQXJhYPKBPkcZzU9ukotGOkva4zVhXE4mk6RZC3oCsI9UCP2m9D52pb3f
RWwWae0iZ3AXgvdnm5ElvRT3DPLZAvG/BmMXOlDpuD32olsrgDkohWS5APBv/B9WlXvKckvwsGDo
LT/IkbmSnvBQY+Vy7f8PGFHinz6By97AGzRAHZB8RLdqN+PgDdrG6wqb5FWymei7oFA3dHIBGScX
rRp03s5+DcYm0XAAcaHh3nj1WBF3qppUSEtSWen38eHqDE18fLEVX6FyiFEbPqc6hRaGspmZa2je
jNNjN+XpiRYtTRGHz9IEAIyY9A9S3qcwlre0isGoQPHaEKnWXWdvsLX9a2YNSWA+P/wYIrqA3aGi
mBStrvEE7HEqzNIwFpmns4vpyo11yHH76vOzG4AgmoO9VnMOZkZvxmgYjBiXL7OpF72xbP8QH9iG
7s4aKGRnC6WLhEEp82VK3i/us3eX0T0NdZY4aPGyJX80qtPXQBAF5VX0KYY2+REKDt8xYnur24bp
Vxo3hCRQoI9xkw3u4APtq+pcrf+o52V83uEgMn4NQFEr4EGq/deLxHGI9whaGGy+8camrpZO3DS2
GxIfmUJUct0yUdC9EcxToPdYfd/jehGlqeRBpyhp6f64n3GST777U0KNnAlc9qFo7FKJr1GHlBAa
ofuTSm9GtmVEjyTLHU0Ry7lFCbO+LMREn83nX295tzPrpD4tnESY4Tq6I5PS73pEoALJvrXPFrz5
/dXMDcgSc5yK0qA0sN7wfTSMD7p1uvZDT+4AMzBaqHpJ5Z3MWVyAwPcLWrTHE8kz/qVBarCcSNR7
ChhhDVHJMdvlgY2jAmEolyBrnK5O3s1eLMEOPVwk9PpUfBArs0P5W1lpr1s5vNnDt/8cWiXIKAAt
Zio1IGMP/L1u5mqj+jQFnRUuKMCoZ5ttTtOpx8VrP2B0hh4b+XwWHoRQHrusgxEMuRXwwIZcBd8a
qyxsRHyghQH80AElPtx/MYdZMelb0m5T2MpLP9Y5mlc15XNJ+WxQMc/nj+WpNAxjsHmMicwijOjN
FHc2zRCgQUy5RVC09dDfCeoYGuudBIKtbTL0vtMvaPpu7mxkXIoR4rk5pxF7JjVWVDXZNApWsncY
blcH1M7QInKekNUMXeOOKUC1xc14fVYVEkdrQkjvkwIufMq5CvO6PMioQ4JWvwvuGsMaOPKwHEbz
Hooejm8bes0ntK2M+L1DNxgpZNQIb5aBIi4pH0SvIfaxAponaBhcxjGeUOp4N8RKjTDzg7sd4K8c
vXGztLUBQknjmUZp3ic71KC4Sz0dZsbzp3lVxi6fgYnaGNswFgvrGpkip75yk7cl6XBjJfqZUWok
3WiNGhGRL59RkenGhl7VaQQCHrD5JrfreEI6/zpt7CclLw2L71J2WeqAkB/g3o9qrmrAf1yfVfDz
iUbV2xf2rfFZktw8xqAtf81Gg8BRa4DwZPYNzBr91vrio7woB4seDp7gzjdtzPQHWKk0mTXMuGVW
BVE/GfCIXa1xT2gtkf2b/FdSrLHwVr9m0hZ2QyxgLUTZ2O8F3yByX+auWVir12nkmoGb/SBr1cNZ
CQsmDvFJp8TrjZ9iDizk/qYSFM1FIVrJ6Uv/3crnCR/xGbvKfp6Mpthf4zOtjWUB6Hb8WfvzmAwW
HH5gP8c+Lhysrm3Y4I/m4QV5Z43iUkIeRs5KFUwGmu1CJkJrz/dPjyiRpwdw7bHPW4eFDjm2pzLj
sh2004wd9gM/gJtMXsbE3myGlIjocLN/q3EEHrI6mzwgk8nAFWh53/OgjIXGs8rQmAg5eFSjbSyJ
dRvTzDivCHewgZ8L6cKP3uOoIRJrJCLk1mO4GNrQ0Mli3NMbZhkHYopR0HnPdvX+4o2KZoSU9dnm
XP3iucUjPp3NupyfzphnI9oIPGQlo0Xm3EdQN2OCIPmZ+IdhC+VfBl3+1g78RxNVKh+X4eCBQ8Aq
4znczCCSATLuLoXkJbk738YSsZJSfYRZtk5j9LuGpMfB/c/YLedpnFr12phL7AISCtzB9YWGUvsf
+BV/vMp/TKW8s2E+fBdc5WbT9UBAL/qvGJPPcVH3qFdBjp8Xxow9C5AATbz0QjoIj0A1B15I0WOg
uMa+4CygXaQvJNkL/sgwkP+FF/y3R/mPTvlNlYvsU5Ti8lKilhdthr+E75969jIW/ZAEqJgz/X3e
x2stwuFLsskc++MKGa5Tz4wI/kAjUP/1elTm51VRk2XYOn/vj7cQPNX0g0ZIPg42OlMI6gmFr6fE
JL1lgyqQsK8Xi9wtNBtzRNBBaog7cCSUdozIqA0LD0seegTrsEtIcNGjncavCf3MDXvmzOYnwM6f
P3TY8O960rxDfr4/uf57n1/qpyb+ycPS/+M+/vFc9etISSuV+3izN3vmxp5Y2cNThdG/dIaGCTYc
aLnd+wP2GG7wJ87Tvz7KXsRBF6XBCNLB3x/lV7uln3MJCSJafSyaGQsgPqf3G7Hp1XhHsI2xHtJm
Pvpr2lN0IUpHX18Nt7CZo5hrnEt/eCb9u/t/z+T/Lgj3qr9f0K3qcPZQoIgE0b6ZLHrFWnQ1HV6c
4VMSfOk10uxcHf77x/6R3fAP8sC1vZzRdflKy41ioK2+byeSj0EQmrZPSALEVhWWJ+j/c/37JEWm
UxdJv2/gVadkitAcwM/XxzXiG7yobHnR7af5369Q/Zd49jf+xT/i2bcU5c+thn9xa+Ph5lIa3SK3
0HM2ruo4DRFnndKkaoQdrCM0+8z7Eg3dsEEx/UTBTapEIfgdU+N9TAkdZKedF2hyK3gZjAcH1puP
AkDwxsIFo7xYCQu4S4AQxjOmRXMx8w2upU4TYY7mdNv7cPykrzOnDiCzQQ7pJtp/uNt+6f9jGXC3
qCAwuMbc2l8h4D9oZ+dXq3zS4o1nw/IajkbjszbG9sO74DfLTIaaDE6RsgJKpOdjfxBXgWMune6u
DYgJmgKIjucCet3duLo456hAy/ozhdFc0cJsjXov9Tp+yNKhD1NUqIcrV8CBPhAg+oif3fLBnCw1
rLkWzkbfrT+fusN98Kf9/y9r/W83+Q+mNsyf8/f+4SZ5juZoPnAAlfAEEBFi4vG66FADD0FMAU7Y
DGxjp2NTN/zDuhoq/6acgPgavNN+OFNhLubvW04s8uFjoOoi/hj3SNmqCVK5k9Gscyly8DlJI9XS
vHugzS90ygr8xdVYWJxjKaqCV4DvoSN6Bb/J0AZkUaCSn2wOEaU3zrlao4U2z08pQ5/b4bT9vZxu
G+TkNDwwRmihS0lGvXQ6z7tpvh/Zb/vm9+OxeqLgCLoS5xVMAUcCNFD8RzhyFSoGJdEmaiQl9xg5
YFtHTgH50XnvceBdMI3qmKzMsNsQsBGTrYHbzW+O/iNhQqJNSspHh9IC88Aldf3mtWtDXArsM7wP
1cqw0NG8BmWyagcPnaYAKqdBG+C07WXecCGEivNCSFWzL3G6bKdSpE1kFzle4gT0YevhqkbvH9I7
Pgztm/dxijjHI6c+UUJ2+En2AeU+Ezd8YfZZDZLbooilZLjhD/vMb0ToaQH2kTk+EMnXEUJGXNLD
bcRrgdtes09So8rcTW5LNXgzYiK4Q7w7JMZH+VxH8F5rIUS5U09GQKJey9Hlyaiq6yFa7kukyNfd
drR4/yp+EzyZQLit01DyhUCJ8v0TDpPuD9BeJxBEYow9gq0vRW+IPwtP4j1R/eD8cC7sMsy87oGK
4wozJ94QOznwjlkD4bPQDQnnoEffokn9l6W5WHN9behMqIcg6iedVPTw8Hk4aJuShtE+ncGYXA7d
bt83XOxr2E4vgVZZDdmalLDllWRAIeleQ/S1o88ym953wu8AEuemQBp1MKVKb7D8rilXAV/nKMNi
hqSc1JPU6xWbguamyIkeVAot2rjZDvMk3Ew01LuhimdQjfAq6d1ChV8+UsXPSNbxsXRKUE/izRdT
qHfdT000EuQllB25NZnO9s/lNFp8k3IDX4pb4xuYU15W2BlxW9UJV6gBEpQoS//yC0RIrUS2cvxR
bIhkQAs/fFVBfBYDC8Xm2/w195u8t9JMnX1cgRL+5kvB0GjwKoYovcBWeMGQ4vobUIlIKLQO9ire
lOPHEVq/sn/NqUKk2XmVnkbBcPNdjaC+Zq0xWAsH2c4TLNSwpNLC4fzcmTKGNWA6V4DTWPWzSNzq
sRrfEsHDbnR+WSEmC5yjR2rUYzsIzh/qSNy/kjoC3hJ+O28YQkR8LavlJcFEaKrBPOoxImGao3J7
eBzfW3GLoub7qAPbk//9DLRxu1XIYeflsQLoXjbHYiJuWRXFDp8oDcvL+15Fx76ZXxdimLN3+T2K
Ynj2StjMhrtizn2rs8dSeRr6z2N5nwDY3zbDevyh3Mdppvop/Jd/nXamMBNhNdgUXAyycxn3yWOW
wkxWEvAi0Xt60BAHkBW47Mtg/xZcbV6sMG2y+B4O3elvftDBP6ovjFRho9B1yn1hks2pr1N3hGWe
MVxz44r5Yf2/Zs/54E5rldVbHfFbDxn3aNe09Q4KwnSvRF9Rxqr0cUwK2ZQjhIgIf7MbC6sPZr0H
+PTiQl5XSLCbgzVuQhbHWccHNJxfiby/LqqVsM6PL+x8fC7H0/yXrQco5aLvcv/BRonuN9o7qUHn
qF6+fvpVPn+t30B69/1wS/NbWFy90boJhrNR3K5vcyTyl9f5ZVlOoGYw/filC7W90BNYtxPelDgV
FsrPd/VdVu2Y0DPrdt99Zb381yml9NR9hBV8qHrc8WdZO5cjj/u96H4LC51vvrbHqp2AQn1FU8wW
pwDi69vxGg1i7KWRYpXHnG20VF+9ves7rlmieht+E742bNyCti2UQbJcvLEjTNNXqqsyGIO9yKEG
MYBMCKo3e63yNYcG/0lRLS/s0aLc3LFBKHb6qXd6uSa6q2FyGlY7jX1+VKP7pD0+GLYasJ4GT1NC
Z88tdpii/I5ap+Ri4BxNUA5GnxqgtbhF6a5h/RwwgfZxTdYszJiUaPiLQGRtVfAb8LuuJ9V6dIDi
h91AFsIXHU3IuxpbO4DQTs60wAOsdvcC8fsWdRPOsrBZF/g9DJwzGXUi4x+0BKOSF+mxgHdJ0Dhp
N4PBo9HmHX5q+7q4z4buO3z+MtQYXxNmcuDMQBrsPmM4gIBD9arBp61ePaYjHAAP5QE85MZo/Y90
6LwWRklqjNz3b72jfQsZzW3D0S/t6Tutmy8BjdhXn65hGj843POdmlyjd4zr01Sb864QFu2o3vfd
cQiLcXrbUFxBEOdJ0NjqNOtNm+X3PSmoUPeAcWxRkDCokDMZBbjKeS5ervh7dvVoNM8cJrt4V2qs
EJRBTpNsKwd3f3ioKkMIB85rJc1wDGUiqs/CmDAgAYjJhgDC4Kdho0G/eNTRbnPKubgv17dJF16n
qMN3e3n9nogQCph4hN0DmAvNd9PJ5u3wCJ+SAWLUDwAJ8dUU7AG+Nu0cYzO/XDDi5aO6voSAycwk
luD05aGguo/pe/6BNIJw3zUAbxeGBmuaJgCgvBS9ZuL6OS/heopzTLpAoux0WcXiGgsUXg/i+2aO
BYE/3HepyWXjRxelIFyPEC6d/8AU7bxs14SCCwdr2KH2HjT7pjm1pJ3r+57flT1x/6yMpkCpeFyi
+MaiR5frbl5nw5jwoO27kExmAQWAIzWfXVkGHGnoW4Z3tE2SNMKc+jha5CfeNm8sNbshCDueYAIk
SDBmJrgmrxhw5zYVf/UZOROa4cYlGQBEL1W4GiPzQUb9nNOjTQ0F3iiTP3Tg4dp8HTxlB2MtzPcX
bBW6fDFgfGJb9tS9+IlB0cWtT8Sux7TakSrzLylWE/hAGdrp0eBqKEvlB7LnajCTt2WYr54LFHCf
NDWGFCz6ot1/RJgF4hpliDqW10Q3iT45wmHHG+bygptjlzP7oBH08Phn9VpCqqR1yMDiYHsJ0+m7
w3aEa30Egq8HWAVEg+hMpWKhPD2FoM2lbekqQuV8kQ7NSuSxWaF0+kXjPHtveIjHLJTdgtXqt2sV
waWQ2/403pPuCYGIIw3EUuupRf0GLw1QyXMzGbUrDRIqou9vv8WsgUpwB6Ql0iAiL4FNNy/acY3e
J2kaWPpPqRi0LOgl0ZRQfggEUlyCWa8xZw2VgfGhyTjB2Eal7jpiD52bao2QArHagEFBxJX1v9IO
mv0/9TrbPiHjCkYru0wQsuZA2xncoHfNVPttnNEFJdQ+PCo2KYFJ2jeybla+/BzzpDenGcJyqqwb
mnzpoVwP3cuSEcHCeDANx8EY3x3Z4Xm8952TzVpfDz+bM2SwD3YX/p09z/BNiw0hT+duNWAFyPtK
m8sPU3nu09IwI7Dekwx6OTA0jhe1OUACCTh36BS26IyWtIL71AsIkVEKBnarKGPTEgut1msgOjOT
rU8QB74psDVbPA3p4CwLJ++/2dNIfoc4SVxC4eq/OI4alL5taqUhSVW+lN/howq1XgNJrSZFnyne
NmfMzlu/0ZPHO9C+oaj5SpvILcegFknfLW4K6pdE77xqoMNz6r2Oz7fLc7x1AvGHuyDq1CuVzuxb
Rpt84KYfqME9Ao+zA8yNnFp88ICD3SrmO69wMzx82Ryycb6bTAJc6W2BZF+dD6E8dZWviURz3kWw
r79fk81JzGt+c+Tp7K61r8L4IYwb4o9oQW0/7ztsXWDaNoG+lBf0wjgPSYPuK/6XoXiOTdjZRO3P
wHwhEwl/Zc8qE+ekO8ND0hu9P0E28GrHnaCm72wzwiENHFBqaJjvt9nChJ/eA1K9e68UnoPFn7Ll
d68UZtlgAm8V9AvJBUuPv4idoUfTkd58baTRLXm9qc+fNufSkNw0FMLSgz6jkDLZpTdIyP0fU0kz
StGuABVYOgm95eTb95qsV2Hqy3cvs250c+2g/1AhUkkMjZIh4yHNZPeyKhdSApierzA2HfX4tr7W
k857zb5+RjN6wZCkrAKFGMjQc3qnMd7xNBLC0eIeF758tkQEUjd53AWXn/ppYSxWGe3Tkm1xTh+A
rZiv5clogtMqnpfthkyknz/c02+jY6Osy12+ePrP42fN8d3+cgYcU/oz0PB0+/VyyLVKeMQDU+IW
di0eGjZEa41Qy5BGRDpLN5gs5xo2ZOA1bZrxh1IAU5cOl1YE5asJif/PlZb2WNw9/Xyu7CuIr/Ms
KfZSLAK1nbBNfpkyK9gsdkOIf7ysX7qf571Gt3Z7/bnOYAoO5u0pz0x1cp7SB3qu1M2b5UwM3Okb
uRxL8+v6eqrBGqIM0tjJeHD6NxgrCb4SFKEY9wynyWOV7QbhNzduPYPAUG3NucZfJsnCx4xmNiDX
A2rj8fxbBylGVjFoSpyv5AluqXtwAkaP1vmk20J40fG78hkWtMjq6Cqbz/1g+lN/zfQ4Iu27ejcS
axjF0Wt5XcjTglYhpPSCEDQKyY3UH4hU8RkCc7ZQkfE7c6Di4oTMc0hErRDovnrN9u0MAhry7faB
Sg6Bm4fgSFRShU13P/qr488RXtrZtKbZCG9verdHK4nAYd237eplXx3VfjrqerTolq+g/R2eTRQo
Zthn+c9Jg98rxUqK8x8T1nCVTQ6YNOM4F11Cjp+yduzWe+KzBaP1+Ni/AyF40qA/3ELce1E7elP3
0+kI3rYQ3nfFifSqGn9pgjvPUNgMwDVESvfr8RXg1ysxTlQ79yNbPHrF+GLOxWA0U6Z5JBgafrCY
W+OjXfv5XpxmISoPMbampwzlqkcIBmCjM6CNxhj9ojbGY8B1sDeCbReP7c284GzXDOjmYNIXYbBy
m9Lw61M0OXxFtIHm3ziPn2blv4JnCI7DUjTz5Sim4T7ru/dB4w2W96BHMTg74CMtSnL83rlzNIY/
4pd2Qcu4DYB/MCjE95jybN72ebI3vJiKn0153apFWEbd7JfmE5M7lCjQUPYt+daUcuyQHQcvZ9DY
jYThgv1ZV2s8hY7oAIgfq1kOp5RdFrvrmTB0yaL/y1pBsh8+k+ncvJcanTIGAymCDPNhJZSt7Gzw
U3SdlIgcNZ1hSuNoPBoVuJ9zJXomOkYsBcYzClgOIzFYFWK/Km9VDaYP/egr5qrMJyXNgvMO00hw
sNuSP1l+/UtjV1aGPD0cC2L343eEhtjDGnkySF7mtVtMgZI7Nh4ByNfVBMsiwhLWsV5l7fPX6RYK
4XCCi7m0ezIOAlvy4okJuiOty/zsukg+Vv+us5BVUY6xw+kp8sOF4simum1djRm7Yon30QVpk3SB
l972vqY+uOOUm2ROEbDDbCZZEEWnWmLCiZjjvBftWrB6JExkpAfuLD/DiAvH+JSRT75qtr0iHtAL
zsOxdKKqZPOJwSVowjpCxwNfTaQlMDB7RZyMQ8kEKHi5F2QgcPDNGOFE2k5gQ+51Fl3mCH0HfwJ7
7nj+uSQk7HtNQ/+aRP+xSH34Kv5owc8AB3LqTxSfc13kWd5xAnoAjQlTNkf4sG8TMueputVmUDXx
TtON7IAZ8TQ98fjuFEpf575GeYU8HYiwB6hEm10LQb34K/+++DgKwFlil0H8R+L/43zh2mFnTcsy
jwmJruxdscMt8GSsHQ1/wMfhjKJKQTkizahohyaaJSQdkRB/ItEdxK39Dp6LSzIKitnTbhZXUmw8
NvM9EyRZbz7jdiF0aUeJ0xlHlzh5/TClB/svETAumdaz2xy0MB5iz5G7vfduFuFmwnr6BOB3tpqP
lR+gpJYxc/8V36l7gTWQuiF+cP4NfPVHnusx/6w/5kczZRs/7mZ8XQyS81o6USfH7Xw4p+eeW0+g
vhwIA6tsiOYPMyV+JqqDlxL80zOFlldjusbiXldLLIxruBzcKtXb7z2u/Msam5Nyo8SXuAwpUS8r
KYa1UfYDw0OIR1J0t6/uNZCCfKJtOcNqV3CZY+uJTcXuG2Um/oqrr8VAxBoDzT2FAruMLSNOoTdk
RrmgfABsrElRFEgrYCF4EiPFt2aOc4Wbd/yisJdmfSLjETC0BSWDYsibGv1oEitbWDxNbEedm984
gzUzKEqkYFcquNKqD+HMfk14lb/oPltgfy2GuwyEuaDNRk8xeu3qE++fv7vV8dZBPEKfVk6e5MvL
spboyPVlvSksBKQrGW2DsToKEC7knbz8NrgsH9Rt0NhvkMumyraDzjw4pl46vZkqMpwjPtCtsI9s
gydjzQObUGrKce6N/Iw+5HVWxpqvGQDvWE512A/BgyNWi8zPY+NmXTtz35toqxY82qiyGwZNRQct
TTztNGi/T6ZE9UljlWth9oru7mM+YhBxP+AnVnhGP430Vz/c9k83tfFK40W/XTkm12SQCu86voqe
SKx7aaiSveXL5wLGALvtaYIZYEepG2RRmguaDGc5m7/n54SiiwLi7b/JpCB0pgW/pkyHWCVeqZCc
Gk9gGZtKTNuwbblZnSX65CK/GWX40x2gxUFR0jm7avLsE76eJk9J14Ylk+mfcMjTKwNwMqYupQXW
Zxz6FIE/5+UQoo1XOygGzDIClPnZdv6HIZGk8BB4IyBh1hxrswqL8rvfP34Vq+szahQkrCSjmf12
scDD9m6IJ28ejqzOL0iw8S6mbAMHxkuGC3kHXXAjNwiLhOGh0Yy3uz8vP5hBWRXIJ2Y/qlW5UsKC
RFJVe4/p0t8jWggcvFbuM4CSAwdyxfENEU3V19xs8oaBSzzoL4lTAimk4SwPUdQ4fqgujdxKt6Kb
HYF2xO1rDU1Nd0RX+Yx5hYLFG77ZuTMAld3mPrG8DHVfg29B64E/+l7nP+kUIRagE4sIP5zJM6L9
srQIvrb+8/GxWT9DzxwL2vizyybqFONKqq5AnTYuvTKd6+K79Euo6CqTsOwglmLcMDjGezV6B+KM
KcJQn44sfIxjCm2GGu8Wf03/GOq2iHprdwwNzXL9XFMFQ9IbOGxHD1UQyN44p9jpNF8WyyZoTc2T
4iLS4HJtNcjPI2Bh/4l9ITe3INtdtWZlvHBPK1w4ZXTu86Q4gs2B30oOSYkpm5Uj8VUtSNH96uFE
kxk0Yd2YMKaAuJAr++LfJATqkGeCxTxdmMvpfCrcxrlgQQkJfv/BrZPmBFPeEBDd65xPycc8PkQq
ivUl7qjxwJ/d7+o2LXlFjZZImoX4ztm75LiMl76QXLw8uSz1sHSPd1xN8/C+EWPWMQPxs0/U7Hme
zXwUM4KpEla/MzVRLB436QfrN1/yXitj4MsTbaFi3H05u8O4sz5B7kkMb7nfSKYI3D/njJtCnL6u
6SZt8K+dXQsz9/Xte6IsU5/sOcQ5OJJ8umFbfcFaoNAXG5aJQg8IeP14Z1wZhJWuz6SKpR0t7H7B
DWfFks/zLrM7M4uipQXKDADvPMNOdI5kEcAGl/ui9wYaAYpdzajn0h+udCICCHXgrCAUCgO/obpV
D+djFV0PMs01WiP9qYIVyZMZXKbK24m8fU5xoF2DzX0LW7FTu92LHP4IIGHcfRBoMDyxyE4XtwN7
Jdb6nqLFuHZUQN12tLjvtIlz1dFwOqTrKIQ6dw0Dns8sIE/2fSscmZcPMBEwZ8XMsSHXDiNA7w4u
77K23h6O0Z7E+ZlBGLVoE/KM7uPzx3h/TSYK+gnA42OnIPohMJXQQ3ZHnmRFpbbXnHOI0A3Mwo91
vhoZ03CXMb9ogq6xUNhXS4rkxmunNSUzafWV0aO5FFcDAJ0MDzBOalovk5YhstI8rzTvQU56jz8+
boY27HA/nZb720Repx61L93ExVUxOUoD6igE65OudGggEIk7rwxpcUQpvF3BEJ/jD2f5c44JDgcd
jcj2jZiWgnvt6upVY2J5vzFAzHuwGaVbIBdfnbb4ahLa1thzmmWQnVIRyAnAr7O044M8KntZLIj0
MPwRfjQI68tyxeqNOtqf2GcyMUSmN5ZII1f6VPRVyprzD3t5DapFJkdWKDzcgpAQankk0YNnwqkx
qS08yLVDfOBzK/O+1j0QJkOP0TMFk1IYaICjuv/VjUqFNdsFvBvsPvEh6xJmOJlKVMzLcv/yAa6u
jS3H5Un5Hd4tZj6DDnGiBpdRp9znCRgsKRPUqaCBIyD5FfkbOByjfEi+h+Dq54tRq+C7tPufBH5Q
QLZ4Z4xiEa7L84AtgfPidBKdQZTSbC1iOcyO75B25XelrKo4f6IbyKblMNfIlh64nOahMj3TLvW6
Ez73YYVFKLPTbXKhGtpKCUCIYBFgVQcachWgfGsJNj4Updcye1cbRfyxcB1l+aNvZJQBf1bAEkhk
PX+WN4YMexLQF7tUFBieve5AE3RJNqvwSFcsHQAfuGSRuvq8JhzyHotj6eoTOckpinVSvr7WYG9v
GX0K60R2qShDGWTGfa4qhhD8KjOL2sxnD1t/GNUyp1ubMdUEAn6zmVJg2X2tLhzZ309vTSRNGz9d
1UkRNPZoQy18oQwHRXSyw4N88757xcWPvh2ipDe9ItIAVvr2ObhZuhgntgBCt+2VPrZiPYLGV8zO
Sd1sdQ7TiRxx53KFMzJYOeuZUzIPVfeDSD7lrT2yIXzEn11OY4GxUB7WlyMQYygizwVlSIiPzPJb
mMAwQEq33sVsF/6c3nvFFxF2x75gyaScjLVSrlsdc73NWJkiU5JcbagDxsNGE8Drj2G+5td0/Pt9
Utsgn+tLcO/DsTeko8EpAa53+SG74qHO3uuHq0XCz5CE4x6yiSLGJDGcqe2PqVFoZyRQy+c6d/Bk
i8SZPlWmkkmpG73dsyf9qhOOkgAz92TEiU35pZiajwU98zEPl5xH5ne0GUMswPLX+OEq5mNNYklo
fPLB/SmMYzciUMSw5WArxs+17sFTcss1gfb8Gmug4PtsPzjcThVaqgwq3x3F43SYS7/Z7O2g5Uby
N4xH8SPI4Ekg5zG/7c4cadf9KGqdV2l+J2coCO9fhB5YZSMk34JLZn1+v4cRH1nua/w1PXqbsYA3
dk9iLUzRqn4FRDaG6wr7dW4g9+CrkKmOxRlbmdQEwXN+zLlHUJCijNnRv6woscGKcLXkdLzV/aDl
m9EferixDuP0buWH98XQ/NZ/klO+jVcozdtyrDJTqMuI71k4yKkMUP7UZ+uKvVVmYVXZzqrW1msL
X+zBy52OGlMFlJVNbdl8vRpyOdHl4t1GKLYYA3LDYUhOyfFbELmY5PI4zVMe2MXrLZs9IUIt3q8Z
wmLvVXHBd84h6T4oeZ8dPsxiiVU3yWRhPp++9nJuQ+f4bX3w+6fVkCNuOUNVQCgcTEd2DekZIIpm
TGOnLQvLeiPUd7gKZsdqPxtqa6RAtQTxxRV/efp0hFDSRrICTz98UIjnLBXpHPUaeESZu90chHgU
nZdvZqsMffM63OKSsb82PLs1/RYhs76oeZCObeX4HipP4HGH7cr85ZlRC0Iisnk0sJBTvY4/zpMh
6h78MEsiaCgD7UOJjP6HtDNpblTb0vZ/+calCPpm8E3oUd9L1kQhyTaoQyABAv36enZWRdxMpyM9
qON7fDOPGxCCvdd619vce8r89AnIQANxe/JlivIcQw+GDrmTEzKWC00XW/Gj6QIOVY3L5mVfMH8L
yADwXzw2Us+Yq4OG1WwNbm8dnokP1q+sT5nftJGtxPaD9z20DaQ5q/YeYUtvQ7nt5bZrpH7xfrc8
8+o91f7ROLSPWENX0ys/Onhhr69jE1J+ua7v6AcYV+5kC2xTiWCZaCGzO7v0Op/PWQJ0YCNQ0OeY
SW5h0DduxtZydw07PuLoEWhJeMK4GrNMxFhTDfO6VA6LNrhQ958Dq+4xT3gI0hivYlvFEsObd879
xpDcjPOsV8hezvRhXlsQ59qK5F3HgEinuay6xVwiCABQBT3q09M/H9eAsMaj4qsgxwgUGNikQQWl
+8aOGBRC/RvpxAXHIPlp7l634fn5dDqvTUlrn/pK0IRt7mSfWzM0MZ9AijGEGXx6uRU7EBMwBM2b
11KqUWw4dSjmTKl/L/vpuasDBH7aBKwTzMxowq3PvnnrWSA/IuIdAOY80ScXlpBu2jhKPw3BrfuP
pTZFA1KzFAGovfOVm0xYrVtuzMy/rdlUmgGEFvyEQp1HYaBSKddMvxbMIBSCRN47hg/mZeyxXRPe
Yo3bxoWGxWgg3b1n0yNVVlGXW4aJYw33/xQhOH4N0PhT3XHNxMUVMH91t2D6XXmZD5WDjGJjQSYs
grpYWp+61549J+1VX5xJlJU/r1D8NL+zkMG/GDr3EVd0+hkAAaGm9I0Q+VMsCFF5XtIBjbJ77qeZ
nzyiFCrnveW6suSlT5JvLdYkogPTwVVdElDAr10zkXuu8909Hz6Dbeplu5cckma77QTVQZoVa9Yn
iQy2MbyLTVn2z484OS9aCJYXP7l3648L4A0lCAQMId1ROm66sFb6ckvq9tEp7NA8xbnSLY1ea4Wm
3tueA43qGtR5TpVbHRLe0FaoBezFZZXtC93l8cr2PJaXVbo6x0VsYEIMc3NCgx+1UTngO0I8QSeK
h1/dJu8qiHnJ2YyBebr123ZaD47rZqeD812923x7SIc01wFqz2UT1rt8+eJwOzalUAwLjJEdXpYt
CJg0SfunD21fLh6jFwdUJ4/+8X170Pmx00abFvuSzcQ4AHOg5GNGErWKs3sty2E9KHfl5Ky5l90p
qhdgIFCkwEGt8Ig0jZ7g2DdgdU63sTFmM7kL/Xyz7HTP789Y2qcLMOTjLtkdl/p7sUfYdGIW2nnP
gWABhzouywCd2me7NuavYQkLbEgqPENh5LcDpDlihp0frp8Joxp4FHySJiVLP0Ih5g8U8GR0w7wc
FdSjfr62IHEdYKMJTAw6SM7xnnm3k1dxcYvVZ8RToNHzYS+QuA9IpNB99ia8kvmZpfYNGm3zyR2T
yN4D08SLy7rWLMuP275i2G769dvrHShN8K8en/B0w/oJJC7TkPMMmEyOnJvlqGfTURicP+MrKJIR
VrgnJu6TBkQ8vgz+eqc2zqWuhVV1FpwrnvSgqF2lM7qV0Zml4537VH/uEm15zd9UzMOlgVnvtsXk
2OluZe+JAVnCIr40jIgVzJzm+8sSWJGdRwnVR1AxzYIpd15dHoFssgi7R94tGS7ThVt4bm4YD+/Q
SrVWXFjxCzSy9Ztzt+0ElxaBPPfnE8NGEhKbIGl6mTI3z7O0Xlyg5KXTO1OS1LV39zSotRCr3O0z
rN7Q63ZsX90UEHCeKK0d2jNAKdi9Wc9mcjhCC6FD0NJ77ZMJ9LxD53bRe0+px6Z9i9t+McoqD6lK
JbkGwx7CTC23al1L8jvkumZxm/sXbdiaE6Z/oH80bgQ1b0vm6sxRWXpasAeIoPhvAAISu55jnowA
AmHkcVWqYNQX0380/dt+uyNGFxuYN31Od3ZcJbhbTGn/AI1vamTb9MSvPTMq1jzetycL2eS10/oM
/eLHHh2M6jbIUSmZZvKBJPhBvsYYMVYm4vEy+yUXGpKZz9/Rq38my9fh3k/Hd/iG64IjkYpduE3w
uohgN7sJpKuvWS5DXuOzYkmBaAdCflt2ZrdP8GS6bM4RlEmnwHhj8PLLtvKxf6wMxIo9/Z1DjmA2
lgFzhqEQTZYezEEGtfB3hsrGngl32NOhHj12OT7sF56f19W9vOkHMOeuuYaIubnuLn2mHIE0ohFI
JYHSlDOJtXnfLqpJ/nYfG59Z7cgHTh4uJPgqEk3ZM4BnxUuyNufPTu/89K5XeBoZsHrvdHhMW1wG
R3qOraZf879RPta5Pd8BXTYP8mC3nr2Hobg+G077CSUqLwYQM7H2B2xPPRhWHbmfzl+PKMHJjJZG
ctX3re2qIg7EK5To3gn1Z9hUsa56N7o4ZvHX/d30C9V03s+MsGp0rU8WFxKYyAznVT1xtuICP/Mq
zNoT5eAwb0MLuihhJ9Z1cGnn6Qa5ZM4UB5cJZkPH7v2E2ix7jjpcOCOPcsAucmBfoVHGJyXOJFe7
Bs11dbv0z2XUpizrnWGjTmppg2bcRofaGZWXbnKfsFOdzpHRCfRr+HpFT3skn2fZbfyEHJqNLGsk
M3a59hJ6PQD15wQ06szSVQWXLMoAP7wE/SsktH25p6WhB2MYXoP+F5trpJ09hZJAiylSGR7UK2Ca
zs1HJm+DeVIX0N3BSsp9KuyX5Kb72xoDZXWQ9Ns1PkFXygoqJ6zO8HhZX1Y4AUfb/muqzCDg5ybX
DW4unXLWU6ePE3J9e6du+JJGHuHTS8YKNzxihU+lnw/l5WNcxdv1hU0MjsVNbDOUJm7WiAqCZ5O1
98nnDdpMFqjblmLZvaWepJI64lpwgxlXsPHCltl1XjH7WL0srEjj6k2rdc1kXNQBFvD/1aMwqEZl
+BxJ/XzHD1G2tf3n6NItZp2bW82QgOqaAz1MWmUTm9V+2vh8m+orvfughrFIzDY7WsvNhjf41inA
UzMUFlRj3rZDuWMbIN7O+W27xvCtExojfZClDNyp3VO/Wr+2lMk+hVRnIsQWt3nVp8OReE6wjbfE
H9g9M0qOW5Bi6QSt0T8xR47ZZaCdlJbL1lm2vjUzZtWBumWWEzFPfbd1toem45vUpNi1QLmaZlNC
sCwcA+vBsy+2EgwYzu4dRh08uJm20kUH6eo8sLhVTJsCHpxz6xvrpHZNXJXG1G0UCkc7pA7lXTth
4/R5Hmv4v4D01e5rcO82O/nllkMs2Nhasqd3enpWiRldBiYB6L7kZ4rUqznDdWcDbDFP3tr+DRvv
i1d+Fhgq+Sa3CSpty4UAlLy9dvnU5BmmnX8EZ2asT48N6771FXMHYK8dPbvxkwrXLv/VUvneLnit
+ycp1ooBz8f9k5pOOwD0W0K1c8KG03LuA2FXNqhPvvl2Ztyc49QXVHXAtiFm0GePgDBdnTSXVWuH
t6q7VcQbWoz1TwimNsAXlhgWVbt/uS/ZFxW467qYBFwyP6Pvf+cd03rbqSG7uCcDNUzUnZrg1yAu
U/OMLs+IGvcyyafNxx1RrOJWZ1dfFnPYOzeWl7Nnn70tBkBodNGvvV/n96UVVTT69QCAU0F3BDya
HZq300epewnEUDvSbRdHhGufUqSCS6U7GcaS43KasuIvOO0GTseQqv88pxEOsp3Ruy9yABR2cYYu
byfmZ9WKxezfch5diJO+ynlMmQQogj0QmHxNqLvdMwQ9NY62hc+6w9i4cs/Ub9bmElL7pKHMpPIB
N6KBTZiv6+D2WVARwMf1AY8BYRkmgPG2YwXmETSZjign7LuQMsN2nd5EZDzlI53qmwxhQNliCFF+
bJktRCr3MgXZ8AfBmPKN2yyJmyQf84GJuvlFNHOr8+ujOKrSwqZdKledYbHAs8FjoPlw4mMd0xbj
9L8NjF4BNpVEL7DjW6DH/76wyjf6vT9OQ3z9sJses+Tx//+f/F+nvLhWBLpIC6pHB+BkT2Kr++g2
+L2C2LoYNzwQV7yyKEHf+ww1Iw5Vv+3BCBUTT50ElB/zP759r3+7Ml9UTZma1rWdc0plMGoTQgCz
l6fgRrTtuZTXpfqDd7767SUgz0ezibhVdOmLMK5Jk+P98VAkQpUbrwpBH3CLkZ1immHoSJ4LrULU
WRWLBpchvJMLAKgjTrNLCc09AQYyjQnIWK9ZlBaS4EBRFmihi1W77Zk/RHN8p7QiY5Nz1GyF+8b6
cqqne1Kelbv1IsJUdwbYcY5G1eA6QbA6nTqH0E/GuVPEw27pokQ3pniY/Pt2Ub+R1WkaKWiWJo6u
/1Kk/n67ZLe27hjNa7HejG7ufkSNjQeG6ez5W+McxmCQaApx0QpX4FU4B5IlnowoTWMyZH84F/GE
fFkTfj+XXxfrt3Mxz3V50tX2tUBdNZO6TWA7BQr/BiayFTPZDA82fqm6D3zmHyCk4ujpkkHiwAq0
fOzZHWxubbj8sM+cH07tm1v4j1P7ogYtbrXUXk+v12JJSjTPMn4ge7zEbqHDODRcOT7qfTyVqOTd
7gv3+Kfzg8RZ++am/uMMvtwpVzmxOzeNiyPP5BHaqMAc1fi4EU530JzL0h5oI805HIS/u7AHhFvs
X6PUjTEaxABtCFtoIAybaqDd1JmBG/ULch1/OEvlp+skBI6/vYWWeZcfhc3t5NE8OPsHxq4naDds
7E4o7GwRKuASDRMjTiBb/PtN+k49/cclEvf6bwdPr6WeZEcu0RL7KVR7GGIdBemmBysIk9fQ72ID
dg7u4R26MfACHwbeJR1v8sOJfHcVdP5RdVVij5O/aKivV/tmZI3eLnqBuE1YdYRXbmRj2NmHF4xB
Ao4r8AexiPm/HfmrJ3ulW/975Dssbm+Au5vMBAQzuTB8I/uggo72OXn/6bCaWMG/PrlkQci6jGoU
J/8vm05yfZTaydJaHHCkUOfGtDFWYDYjryDnIqBE1DfHkzJxRcTpzf3AY86FVvAhT8NxH+ipwXU0
5x6F8OxIx+A6uof5pg4Xn0/U3fRdP0VnydZ3697vZ/xlT9reXrdnfVfbRdr/BfkUOxvikckwqAH+
NpjJMl3qJgaiQ7jRsK5se0T3iE9SeY9zfcoElpQt/ix1yQOCm/T81Nclbiv+jck5yKmXMXc8xW2X
nw4LXx956ohkFYBGfKsP2wFMaMHz4z69BDW4ORGjfh3Xo9PogiXnMcpGdPhvzEncXwzK0QP+hX3F
6BB2OQyBwIJHpffY24y36wcjOyM+CTwtXQH8nuGBDx4eBT9zfVQfm0rAsTlM4b49qTGMzs9xuXvE
0taRwZ7Ctq9SB6+P42SujFbNJ12RmrpqlzfEz0Pg5tt7A4KnRZeJPKBCXzH3iRgaRQ+s5dYtAy9p
Zg7siUZnPVULVzmiwS2CavRaVDP4WI17DRIjPOITDk8gpBYpcKzB9x/TMAbzjgKyuLu7dx5FnDV+
eCbMbwozTSdCjpQ02bQs+UthlpQ3w2hbqV1AV68bRixOjqEYjPKZtbgBBZJGg0TXiK7Q9nmHmXXi
nrYpAxT/gxt8y+cE5rmJGIMoAA/SCf47tEfda4iWTwxrSoeG2Xo7zW6QY5GWMzvE4YVhZFcZdTba
qAq20Wt4dMEvt/YAN03wx/agTnCQvH+WLUiWny3t1tUOypoOKki8fy8Ksvz94/mfK/Dl8Swsgmzk
Mzc73UG/5M4kY3jYTJM+pK3umQgTOBoOjncMUU+hTWOCIu0tHZ1myMMY7NwWmMg6aAp8iH4TsKce
UqVb1IbJqgwI2WOM7xyf3oUhtjNlYPL5EAoPRv/au/Z2/NiOC3Rul9geJUOwq+MOVjOGWQjBUL0w
Yrad+6GTiWtvbAB7ElIUmiDAkUgZPRKfLg74zkqp8QMBo2MvSfgqTTqIPzooXNeZcIjJEM+T25mQ
znfZiWx3RIzRCUmq0AViRIPjKcavyHVwJ751of7CQBc9Ey2D9IPRjCI2ub9Xw/9c7i9ry0W5WKfy
JbcUdRKjkmcX7hTOsCP4vpBOgAtmFJhd4T/9Nvy8wFz94f3WhSXGXydgEV2mSrZMdyVO8LeN0D4q
nRc5WS1OCdvc1Sb67DXDFUig2ic+hWg6YVBpKMllCPcTOEnozan8D23rPrvm7LgrPoET9ZE6egWj
cRW0B644DBEJDyModuEjMH3dx6EN9L9m6oJ3indltHVIYpxEo7N7YJAVV+tinS4Lz2J2v/UQz1OV
HHuK38x1MceHNoihfnTDArvE+x9+QRYjZMi2LMSWx9Bzlsw7E5mBPT5c8EV0ypl92X8F28l5eFI8
0E1zlOzOy+3m8YnM1hfAyUOgALd+Qmd+YSYDLm2Myk97kxI7kk1BW27jIlCY7T7ovuCNZz72RrKz
2Po6YUmd4BGR/GqjElF/aMy+LeD0396UL9WJfEqVfKvyppQQZDd2lNOge9LEhLdjzszRdqPAm99g
rMKdD79mAlVT96XY8DRMlX19og6Kg0EdlQjSQphHZdce2ANz8HIlChkgwijZ/5wA+t2tZBCmKym2
IdmSIkxIfruVrOet0I/nV4ttchmcMIBjmh8MKCfG5qBxRRG+w5Hup6i3bx+h3w/7Zc0+3tv08rxw
WCUEdS1cyR3ME+xn9MG4Tyw2Qaz+3Z25kx+WSvu7lfL3435ZKQ3toarblOMu1wMzKBxhmXXvt26y
bN31hmQiZ0ScsL/1RCSBu+e/PKHOlzF/0FicMKognkcUXNgqTz8O4jmZTplQnEZNdOaNpL7gAcG/
BgcI+IYwPx5IWqGDzY9zKQCYg3d6d3FvYkTgY4oZ4g7XM2MRYMH059lDqcWW6T4hQQrn/d77BCDj
px2TUOK/FhCFtCHKOaKGJMP+2pa2pbWt6/ZI4zs67qolmlk6m9wr8sBGBXLGVHwzaPA1z8h1EA3a
Fo6LiMPouNNjiF38NnCYR6suAOgud3wnQO0Q5qVbzvBm/DhvIPE648sKp3T8noNsJLz9If95OGt8
5MRpOH6fWoKf7HYZMnmfLN+fE0z6fCZOeDSVy9zZNUPMRN3JrF7MsNdNRjOxkqr4phzJLNGdCQnu
+QBTRElyZsKS8dSgLWT27aK+wiy1D39Z+wAA6XbmT4Z1Zw+B03WW4SiQDv69IP99NVVJ0jRboiEw
VcKG/3yGjp0ib7ZP3LKYatyQnXo6gh/8XCatV/zUgP3dJnIsw7J1UyYnzvxVCvz2vF6lstSkHOuW
FF/NkbLjJpVsd15t9FXoI7SzvOf8+oaZyri7c7k6sMni93+/XPXvgotzMBWVO4jYV8n68vBKeWM/
jk/M1KyNiuY7ey6PMK1v3ZMe6jc42hdn2lFw7nau2Yj5n/HsQYuo+vXwNju+vJsxMQvPkHw77cul
K1EHgFEDbiaM535aaGT5781anKxuKbas0CboX3q1u9Y5v7bFllBJpzzg2bFmDoXkU+TdzIFhrh8c
uHDuN296C4OAwHVSUqFOkxqAuUeI3B07cQIz5jGFuoMNtgWhHfvr/jN4e/TdIXIyB4/GHclwUepg
z9hMDzgHCsu/nC8Qaf3+vu7lMZEaRGh5y3dPhIh1swQ84REPF0UQRTj1EZ7BeV2dNaKuCBfGmXwm
1x0Tz3+/dZrYhP6sHP64GsYXsy0tSTtGlXM1WlTi28F60F7p5WTSp5kjOwQlwSddMlnZq3voy29T
pA3x4UqAjcAVuvqymp9azwiw+qWbq8YsWdRuUXeWeJ8/wUXf7BHiXG0FvzRb/zsU7aWq9as92+Kd
Wx+H5FpF7SL+mPfzwn1zu4sZ4pH395/u7b9bew5qG+AMfLIMQ1zA356vvC7PWmo1Mrg1iVq47u+5
SeoexB+0y1wO1i5yQATUwdKneDMWL9OrnFLHEfEe/PvdUs2/LcAo8mTC2gmGJOHX/HI2R6nMzFOZ
K4ulyEOF+ziIQaWqaYAKqXDz0YYblrSrNvQGwShAPTAyD0InKpxcN48pYWJaC+eREpn9CLdPV9gl
1N7rYE3Wo/mxC3gUPJx9tes4Gya5DurjOaoHgpe4G9rdxgrxhWHg995pehsj7wU2+gH3UkW0/gAf
hQgHqGcak4dBjZwkjoWOHa09U8TeXGwD26cTtxrSYpZ/c4/qbHb2MQiVHk49xv0Q+EAk4xxZqQG0
Wc8qfvZEHHoHVB+TBFdekYE511e/GpSA+3OPnyNvQ+6HK2aKBBzUztvDDhn92UK7yjjRLdg8/Lc2
aANfYSywED0o07cX2hnetuMYr3lhECsFQ0KCLsMtuRz9oUGh7DCjbx6OwuuJ05czXNSbob9ijoSH
Zz/jGxdutiHW6zHunue4pGPfLTw9ce/Ev3pBKFY4lJkKdofIX/whkU3Zxo0W9fT4touS4HNWk782
mCWlyynpR/eBb44b4WjYBIMJDtHNRx4iuylpmoUdduRZbuS63e3adScVSSPEoEG3dXsZWWP3sFuN
hs9+V/UXrDuf1SrxZtcAMxQ2QmfY+E7/GI/ZELgE8KC4AItnjBm48JDV9lKP1LEEmRUzbNhxLDuA
Ge5zt15CgIH6HmIMikj6HWnvEifgT2UlfsOM4VI9Bd6LfrjNv3vmFDp4sXvqMn3Vn89ckXdsRXo+
5YXN6MfB35GEIeai5KZAy4y5mQYAjOCweKXWBYAESw8Gydhdu6+3H4cZf1eIqqSphiEZqqmZBGz+
eTK1fHkcc0uXCOYVjPps9HxOEC5I71CF3bxL0Bh+3t2qxDBEPPU/XApV7J1fF2ggNjA2VbN0zfhS
SzxeneNTSU1pcenjnvJMB3O2LMnl0T1Pby9iukNS1urSPw+FkUL3ZkBsz4L7m7QjIacIYztI0kna
9nDnB6bClyCyLD8LnmgA77P8LX17xdXizp2X0oUJe50Xhs3veC+hDOgxSyGcKTCj8uifkE/FDaED
brM/8h4Q1o1yq3CCDkFLIWYVTOhQ/yxQyW4ZDeNZ/F6/nzx+z51GGJMPnNyRRcW27W7nR//4ccXi
ClPOx+Do702Y3aMHCiSw40C+YLKGgDmCCbx9ujnYQ7dwj37HNzSv/SBO2/vAgolEA3lwD1PqRH+V
hKivJ6jT/FqNoF1rjrpv9qYW6sh7I3tg8Wi9QQGmynyi89u4/nXO8tC+o8w3AhtZT7MkIoqQubGh
si5UVCAww97zl7+NEkjrTBZhy2E0dxliikQQGxWV6j9w/qHrlIKqX8VWj6Bo54SZD5CLk00r4qYZ
umJBaLorKTghlReAuBZN6tD+bONH7+SQRi8Fj3nYtQ7JGgZq614iHvZuNqgwWnksj1OyIEPGUkQH
APdt2j3OEbxVIoI4zAfa/vb2EPkAzufnfbE9u+mEsXIXx56nw7cpPTInIlJnq0gZIF5Hgcw9lPsV
0A/7FtXpyGLYM8p8tbto59eRspcXnfF9kCHPwpafGWLq4Jf3ekNOfPesiXygQqt4Dow+peStD9Gz
A5V2JAhxvPRf9CZoafoH1uOUAyUjb1YKLKkWGP2enMsABS7ybDhy5QZPfyMispyOxvK3z1ERlab/
mv37ASLB/bsHSCdGmdBZ02T7/PP5tc53nrcXFqsslixsy3dhWTmgokPJ0+ttBjxOoxGaQcRS7mg0
6HlZOJn0WNm8AVbwoGCjeRqQ68JuK2GtDGshHMmM7dgU6RcNoToQa5JIjBVBUnHBM4OHzGBK0p1/
daedISYw8/H44oyPoOCYsTgr9hoR1jLczQBFo9kC8/Iu7+gVPpjEzlCtskHuShG2c+SPkKJNrTUU
A6fFbNJbilYnGr69nfhPpCEsJAfU/OK+sz2goHV+mm1812AwrmdUqFN1kdv75/VrjeKUaVotLZJd
+qY7p0VndJ7kUf2urhpodg0CmO1bHW/fJcT2QxvYc3gzHW0KlaHcaQXA8Xb37/f0uxX59zMS7chv
JZml1JJeXHCsRY6DlhcwFp4jWWY/rL3fdXG/H+bLjWM+L8/X8cFhTDLDYJ3J08bl5V0WPxXhsthC
vq7xJnenTfMtzIy/7HdSs+2cW/aehTXB0rCktlngBjRFxmCGHUAEeL9TuNOJ8+/rqH6DG6rY/poQ
EPntuv21Ub1Z6jM/Sry3jQ0m7iE4y/FVwfBwdHrL5uRz1LGJ2wnWM13iGjHwV2eoXkFRYWYgoHDx
muouHh4BzdD3kIKPMxnBfz54dM8v/44j1LkNpY8sVmOswzq9dmAtja4eITHHsaV/H5t7q/ZVdL3E
XO1MjxUux9zkMn7NFSyg4G1YQSKyXo4hKfShslMYu1B4Lx4fCbjqHvAY6RgPrhzA+IFi+HQgkTjK
sYcn29a5kPMyAKQooZQUm9tSu/m26psHFQkVhHmjpqSwtmObF47RRuo08xeC15cHh2PZDnnH0X5j
nTZ5aaMj0BfqQWD0Oco1i/iV8L6yRRoWJqFICmQXzWaWR0e8QB4eGg7mNC+UVx1XsvyUGhlZeXzn
wk0KjGw6wEIwZQfPD+sSUzNfii7GUneSz5tBYrrC2Iwa7SpMhmE2HRcdaGIjC03CoPOB9DaD4+Gd
qqBg8cGqbOvdtbDzIdm8mG6F5ABLgnxQsdXkbkVlXhO6eiiy/rVedXA/SPwHT0027DQj8+ZzVhpr
UZb5kLTnD2aX7y3yV3wTk/UD3IfZBk5jsPglX6U5hmbrYEaUjMyPAkMEFGyJi7RCwiIDX3cExVEa
dRZ2eGqiZx3oOZRdOspQWZGCc1M8MnqA5pvYxhxJ6WntIT31VCFbgrmXEx8W2G+aBJfNRWHwVHZd
QlKN9QUR0vC0gbG02Ea3+L5hdiXttenxcCQvw3nd/RyQ9BOVRXxcX0m7Az3G5CvEqdSvYV0HVN8v
zUl3DA14JUnydnmyuN6XMKJqdDBeEqPuxeN39UQjjM6uQAjnN0qgL9osFrZ7AOf4x5F/lE5Vyz/m
3aQUfnaYlyjYBUoOym2s7zBwwgmJgBUkD11A6Qz624LeQ5iXjI7GRoO+5LbThK/3t3DjeSR+eJ7/
xm55nBUZG1/aVU2Tv2C39ik9F6/HDStv09mMBHrpb0aXONi/nDDs7wBRwSNImx0SkvUTkip/t0/8
fvAvIJB9KdP8UnFwEX94IQGWjc5fZDQ8s+j9//hCv6C2VWXJtipdcaMRdihErGCJgz2CGmSxzZ4t
QlVVbzTtr0TKleK9HVSsaLB4l/3u579P5ddo/+va/fvL/rJ253JlH586p7LegBUBBsfTMd0nmABE
FaJ3/n24X/D7vw73Bb06P82qagquskoBMwgCUiqDPQkZU2fa73dhS7tdco5+ABl/TUz/cdSvLIN7
mRRlpv663psnsl78dslLDVuKaY74cknJ+PfrNL8gHUxtZQ2QDmjexndaBu34c5O/ZXmWaply6Wfr
HJysDJTwvJO6aWzOxJD9Er8CnYCLlhTKFkS+RXV4wYBmu8G/GS8kI2y4GbQuMvuD+P5kh7fJpxby
G46OwNSwnmbkWyBKzrGnsqNmxPyfEZkSlsGd/84vgVQTYsXA76nXGhM95sVYV8YPH/UFB1NCOBfd
TvAaC+Nj4mchkWIf4laYdTSB+LBCpYsnSWwweLPC6hP7yUAFi3kFp7H41RofRljzna8ALxOfTCCy
lQS9IO3fedGCKokrW1Ast5Maw8iK9HJ5jduhjxECglV2SHaPY/eEbYiYrNH8RB0fkdzQAnyAcHHE
+04E5QlC3Nm/g7U8iJXDQcEnc83H2DckXsK/CEMITB34SIOCwduF6EH+5UcQbQeYYOJeYOBlQlPw
61di1zFAVE41q0CzubIDXxdHZntHvh++pic+MJcbYebwi/5xI4EUZTNeT745tH3xiw44HblyuOob
XvWW7u8MlF3p7exCXqVEfoXozFxGptjuqpt2VDpjlA1MYWBHbL0wJjyQJvA0g2rkbZlAii9eXW0s
392yW3iFB5HX17xHcPoUUmManoBoNC/pmxz17GY9y0MrGrAVct7ilSIpx00BvwaCU7E/Qc+Z0G6a
U5uruZ2rU06Zn9TENfDFnJref3L37UXOTLQKcl+Z6X47Ys8V2y6U7DH96Rhqu/gpZSyNxcuySeWD
LOxtPQM7L/jffCBEdj46bjwnidbV/L3mSj4WBoH4EAYYzfwYnXAh0pZ6AMHeMwMVRxlVGMMDfgqy
j/jTFtMt7DX42MYI4yFAQSGBr1BHVmzEWKGICj2yiI60BOW/NHFpwfUjOvLZ9O+9M+b4idAQ4usr
fgs6/B6mIxiWav6JRB33ijg8D+jUu/h1/Dq8vT92k0kxOAnNOpOVjK8jO+oe0U6LON7uDb+I/zkP
cWY1VSSnWe7PocGE04aDqfv69LQ6hugrvGfQrs1QsCEg1L/nw3yI68JcAZy6eeLjGijE69wn9w3q
NE8eQI/2yqm5U7GXgYMNhnX1ylBb4ULkX4NyQfBP1O7bPUkG4SWs4J9VsK8eURWxCduEshGy9nHh
S+nHFgcgy+1JFNhITUMzpnbAcnxwGbQAaxai/DgfSD262E5MTl2vjXIoG9g/hleOe/Ez/7WpJzk4
iS95Kuer+gVK74ZXIA8QSY0h4XG+wAlUPwVChkdshwX/Io8MlaD2GbSj6PVaD8GCm5PCSx/pk/oz
uvhlKF7Oif8Xn1HIxvQAZoxzCVX2LTL8BqUkCV3YM5FaBLnMM73O3HyHtUIl7B33LEm8JjXWpjr+
t68xLtgmTE6RWLX1t3ApcT2EHncNzkSLnXxrVcy4zL/+fvXw55nciYSkQOJy48oQisvKhUiQMEWo
0i4ohmPghoHN3BL756qH2hafIiy/5ieufBtBHOqKyyUuVeaX6AIEnUi8mGqEpS3u/ChSQ/QcPu8f
7yGhnCHfP2qZnlQ9G3EU4IMdw/EHBQaBJGpv61/CzhvpcMFjdQpFwF31Q98ni8buP7vd/2w9wH2G
ouuKJitfO97ibhyLx/HVAOx1L1W4peReA1jn+NYYRMYNy2U7Ry3x7x1P/nOI9vdRv3S1mWqkxflU
ZXOKRP/FSjTFBjWQvKv3Q/X0pYb43yOJ0BmTaYrKmPLPrbVV5EJtdFPrS52TVyKNry8IyoVyA5jP
Or7QMT0C9ZKFUssylq5T5AhXfVqhzt6i4Otc0OA/nt7xpY7N7Bl0JOx0YLo38s1Prn31vrM6hvfv
q/NtOWDA7VY0ywQM/UoVtsyO9VLOJGCqM3CsnKRekt2cdHxkXDU/fWQDDYbePc7i7TQdHGHqSSKV
HEVF/fHAGNfRUy+t3Zsc13OrENbEGgKOvWnBgvJ0zcUXmD+OWKDnWSRPkpimsx2ZroSQRpthvrs9
FGOeTEYBRSwdHocHz+zopvtG6j0UjDEROUJWOo6tFa0L/DeLPASGQtw1C2v672sB8Pv3DWrZTHs1
VeYf8xfX8TcApNOQmZLqpTRWNpALodCYNEfQ62FgHjK01HenwEqp2jHGo1WlXz+9Pz8bKorUQxZn
E29wdcuxtnjSDZ3fXwrWfBV+aJlX4YiSetYd+/uS0GiUInggGR+MWU6438zZwbEEMIPmXafvSbCH
wl6lpX89aB84AEFywmMBAyet8Rp86LYOfuOoXYsJJ3W1XI7dwSLHRpAoLSuk/j6GGsRvwOUKDLDk
ScF7gjnaAlewEyvagvRWCfUmpiDwRLFX2mmfKHEVolRxeD78N2fn1du2um7rX0SAvdxKFKku2Zbr
DWE7Mnvv/PX7YeYBTqIEMbCw156YWMiKGsnvLWM8o7oYH7Jqc9x6zbIrljipGMYWIPSL5cJjfXEW
cD48s3uvP5WRuD+fae6iPBMyaYsQEXIkZZW5zJ4S/q+1W/MReZn5YNA1q/d4vmc3FhgsgCOlzUOa
rrMKl75CMAGxBqQe1MkBiIAAFKLfmGCFiBXQF8aXsvWwaj8E99NK/TBRPWLRPbBrashGpiObYYo8
yYAJLzAr8RrWmwzF6ouQwguuXI0hoFkte2y/V6a0Kqql6/SoXbV3Qm8SIDnY1b8Qc66G49Sv6C51
KiKuAQyggx1GyN0W0ip70z+qRx1A2CGwoCiTrcqAZbLpx9HfRbw+kEY6br4BVrso7Tj2SRH9Mf0A
59pONsY67M0iHb2+NF6R4/77ApZ+71N/PoB+u35v2rdsiIW0GsvsoizY7EiLa223TKutbx4akvb7
8uT/vRCzLQ19hDpLmm6edH08aWXfpPsuxjeVfw0d3gIpceXqOErcr0UVrccUMA+8jUiAptK9eZ1p
t93EH/OdQcUeaIhrwQfLLgHXiWGYlP59IH4pcK40YBQVOVVBPq5Eo7V1zItdfxblhIsJcogMfVoP
D5marFNL/mwsz24a86lSHuUI11+wVWSmpYx0PPgPw1osnEp9MyJtobMh9eq3CTGqojrhBBKycwM0
FQnOVcuo1yJXD1QSYTiXjFlCghzy8LPXTab6zCiFDuAQN4FXXSer/6F6/kZRr3W2TT3oBU4qv6HK
aFsyj8sfTM3XFZ2Ob6yxYv/3z6zfK41+UD2SDNJ6jfccKHsAxo8NRpVfxeRRCa/4e9w07e7TQNwa
/boT6zU+pJXhPbQsX7ya5TxytwY6HoaTOytKVz5Ru21irgDBp+jyTBH6TsATSWBUViQ7TQlXXg0O
LTuk3iZjcfoZm0xjIBkp1kh1CgcrcaXh0TD8TWCdpeGuq97a5quf6DcUxFXpXWJ0aDGAusxri5QN
itDdZSq1RfCU9YC62dHmvMQI6ULej4Cn1329rHDVTuahB1VCRHLbpLZX6f/DJY8caN4iqqZCYXHT
zoqaWRe+pGUQzpDKY7LcQGxkPvDtuvIvl/ysVpA0hDjz4T6vQ345G4p6NMLa54XwgSPPFWjsrHvM
t66+eAyd8jlzffs7t8zNEOTnfWYhjWC9Ymqyols3tYtmjvmgmwPclb1/D/l+FzIrdL2LtcJzfwHQ
kTo91auxCQ7Vd59Y/X1O/9+LW4qla5KhoUDSb75aufejMlWD4aA0pCpYYGK6lvAd0b/qsLmnmWAp
w86R64hNVNs+6wqQ+DBjWY/ZXyev+74W8a9SJERg131JeGhD6FlajWlb4tI8hjN5pSvtRskhf10z
UV0MgExyXMgNlAaeCvD25n/f9BVpajWydjD+vjEsRDjXXbrqSREwJ3Fba/1S1T+1bSkbbhNKK737
yltv9e/H63ffx3yF/HIF9G0f9eFYJXuvfyQqdeQhFtaHpAbT4k75Uizdf7/ejRHyzx/gZgSWRKKZ
tpnOSln9HMve8UNrp9QvXYcmODnCdxy5y0oRf0KX2KPxHqFRLpS3Xr5mjMlJAQLXSOdohLYRfP77
vd1MJef3poncd6qBdscydPXmdlCUsDByr5LJMOunDRlQEk8ns/gKYWjaAl4H+BFYpWogaJyGFLgM
mRkFF9tv3sefRx7vgy2aZBpcqH9I5IzEr5I+aPOLsfC+QFMuPnt73Hu7b+aDP0e8v/cumsjs05rN
fQq34s2dWJfxYFTtVO8nRMfsml1zmxbLcAs8lR7cokrC4eIo8UIUqQu+OXD/civOr27w2DEsQzTF
m1vRMKWoUJqxOagELfWq+GKE7UELvZ0qkBw4QfWhsCEPYcoRmrTBkjtyBPkXhl+Kys0ov7UFRxf8
9X60JWVfSXutlRadSaaAjPHFJH8Ye8KYfkUhGyC7ZpEyag9d/DKVmPAt+ubCOsQVm6Q+dAVNcKss
csvwQy+Bc5kpGfWF8hSw01fKsxCSMxMGO5Nz3zedb37vPx/D2FD5xbE7oxkRrZvKY5KmLDP6qjtw
6ZV4TxS89QGwoxCWIXSCYbS9U2BFy6a89zXAF/QghjoshZJS5btr4s9+ll5PVExdtRioSspNuVXq
WoH3SckulMbOsJ+g6k2Lz+QYvgLT+u6g+7ONRaSCXEZmq6jKHEO/P33aWE7aIWzbvVh9oFRbhN0p
HzYyNsZ0nTJ8kjjPjRQUOXSAb75zcf4gNxf/fLqqfOvUetJtudcZTSVXUgdEGIdA8TQAcJorrSki
8np8y5Cj+rBBCv/YgYsPp8cmfO+rBANPsiiz7ai1dpgivcxWiByCHIFMAhVDeJu6Q1E9Mmkpa9PO
6EZoVgo2CgbliWQ8Wi3xGGrhFuyA5OZNyt+mDPIzf1NB/KFe43DRfVeEE1IGhdNIhp2ZV4EkEymG
RYPPPzIBxXhLBQZm2G+H7tFStz1gNE8/B9M1a1N7MK7IaeUO8YZ8Vf2nquenzM9d/0aBeaq4reEZ
iJi6p8fKhABC+pV17sVpE5nGUeslcJAcUfC+eMcjOX2SdidWHAsNVIeOTA+Fv57GXj2EqHN0/lCZ
PqrdUaCvVMPQrZMRQM1Xk9IQNywd6RvTmqANFaeYD7hHC/NVrZJr917BpPruV/3bj4r4EisFO3JR
vHmCa16rd0ovz1evuQ2WF7bwKhpb4Ztn199OCgRWGGjwZ1NH6PMd/cuxWUWGJWioCmauzlDdHZIz
4y2Ehc2uh33JGml04majsNe+f4QR8798Sk3n9RUeoMatsLObDKVSlWqe/mT2KWCA/Qq1hXneN68z
P4H/uEV+eZ2bJ3QpBV2b+ma3J4QA90K07r9E8qPERUkmzSvoyXQ1+u70Bvqo/E7A+5fBmqZaDC5E
xjgcD7cfUo3jLPb0mFgm+HPNpobn0iTaErf60tMdnSqpnTm+zCziCu1N9u3D6S+nMKU3SgdDRE2H
ou/331gYoybQhTy+1990d7wKx2rH6OY4PaYf//6eTfUvL/XbZ735ohW15zbpu/qg6nZcpBvfbIHV
bmoxfzV1ApdsL7wmNJAWYjkN9E7ClIHrcp2wixEjye1r8cPPfKfKzEU27fm62hKqXui2+kucT9tS
VBwPGpY5GYtSKVcVmQ+6Bi8RoCYQGVEcXRZ2iwL3qDRaTiWpMFmJBspMdFompWlfua1UObJE1FCt
2Tyb6Ew5mACR+dabaI2whgKWfeOxBamkgbDQmZQPsR3nn1QAj5JSrfxeI8+vPCjJaAf0W6a3EtW7
oqZATp+s8JwHWElJkkuV/KOgOsdps4oYVxQDQRpy6wr5Wx9MThhL64KhUV57K1/sHqSE3F4BXTGk
Fy9xozQ6liWzjigF4i4S1TpOx4wrRJWHTaxKdxGSGbGCGAQVjF6YpOaRuZjCjAolUou5MUuTU2aE
SEd675CH0ovQ4UvFpK4mr5NiuGKsvRSKtW0S/SJp1WvQ3xVBvhLrhyD4khGhsFjyqdeHgWwh4W2c
1ZeS4EZgPoeeoZOqcQPJF20QnwLsjVkcLWvTY3hQK3dTRKwh76V/7z0KmVHxHKWcJgCZ5anLlPOU
ztM4qdyEjemYjbarFM3OquRBLEVMMcwcY3k3MkDqR2UVrkNmdH0fore4+hRK5SBDHUTvR1sxKxE4
IjwLOI7YrnMxPalhbHMKLeuenAvVesxz6uCwRRPKgK5XknuZnzgCwVjqymYsTVuYznlDLqy0tbgo
c5FmTnlqzMpb1lO/DyTUEFzFociKVMvvZIuycp80mO70YemjZK6zTw06lNDRdRH35bGILNq1Qehl
E2rgmpgC5i+eqG3VvJ8WFRW4LrSbYTz6BnkBIQe1/pKZ1WqSIyfpEF1aXuIMVI65thOU+14iRmOk
YK/wNpsP8UgF2Q6wUeMRXy5OW50fu4ItHuUrRaPgRa0zfy9ScFQ7aVun0wMTMTcfCauS6veeIApk
OmrA9JOxmBLB49OMt9j/EUrYqDsWuUbvTDR8Y/A5MvtM9elN8jjFhZDcA/lSG8/9bPAjo8oAzVQh
iWM4nsgkzEqrqvzoZfYiuVx+VrnA1DU9mzqUV6FbSuoJYB2FSSWmdjeAhjrK7cLtE4bUQmcXFmll
dfOatgRGBMGD5leujpooavcqLPIk7ezYJOIrE+hgiLZK2a1qtkhZHacMLAnoqZhHSVDlSRetPWkV
hywTg/quKBJ3ijBNdsy5TXSfcHZNv3tUIoVHDQzkJEWvtA/IwRwsYIbA/WqSOyaScDz66ZNiKMdA
95kRJw8K/hnPJBNXfBMV/7OEcxiVIZmutLwWkUjlNTeyCxXYOp0QESuHQm7Q58PJQ7I1WKSisj98
r0WJHLXICfD+Sn29NaeXImRt7Rn2hGzHFMdVZfIjZJtyBKfjY+CVyccoRNvEcGzeN+VjTdIkRfTA
bIjKLPpKTbC1Ub62Rravs2TPhEFNTTaNyUHoAOIYQLZQrwXjvQektrYK1+NLb0gaFTPgq3OBQ5ew
VDOEhYlIBBkyfANdSdE7cp+uW1U5pQF4nZZQx5KwFy/ZtT5JbEE4rHDXodbFXAQ0yyddqGAENjV7
3SexyGTLMIrQPhvEKg0LfuIaQsvNiuohymM3wgbR6grUSXPfpMhLNQJo03Emf7aHQK+3/D18lkOn
RSyxPeiE2VvdblvZPxiatPMBhJIRoDWoCmD+1aAYtGIniewsfIRdIQkXusxisEjOaqutpSndtv59
H8ROndaulApOiDGeytTxsnwnptFjkZRL1SLRiF+0aceLYYHhLDFZxPGu7/VF5ckri2S3yL9KKgEu
Ubm1coQHU8qeMLhrlMvQGcdS1hkw4skYgLVX+2kQFzkKek/A+ItANFYJjTI4voIU9m0RvfGqX6yu
FpZsnaMBhXcyQeSaXqX62MXbCWoDp013zGL29hywJs/NYghWxvQwoZurw6MskWpEMI6e79rSWlkj
bnTChcfW0YP8LKVEAJuyg+5xkTDtjtqdXHyl1EAZ5x8Puv6hJLsxxhzRjW/avC0fm42VgjswWOMq
e634DLiSub4jDtAQD3o2gQ5l45NWK0EA46s8xt1XKYyI65BapEjUfSeUzEOmaas66+5MX3vMFPLC
0+qsWe1GS9l7e60L03J8YEa6zLLmDMisDD81BX5YjF54UJxeXonFQysN0O1g7dLPyu3DmL2EPp93
BtK1m2rhw6ODUbmoN9gTKO8Xylbb1ns2DssWncTW2gpb9G5LksaW2QrnCfhP/rjBn2ISAjAPLZ7+
wk26wjYjPcnz+t0usJGIKBQRr5sOFZvjE/S77feCO1togvue7TWNDLZqgqtFe1qZ/NfKFpC0O//l
5Q/d4SnP33iMkHzD6DuimFxaW4W30T7Ma/52024sHNybfjO4fM2L1H4ESUYYUMxqn6fQiYhEdsE4
ZNctaCs2SlCLiIbgn9GG3AxUPdopxi8SHRCj0um+PIVOtvzS+INPcHnxTBNPZAcrFtOLr9RBRL8Q
1+KaIlQmK2727eEKRWDAJGLczNFhsJWZ06oLds2+PW/KWTguQjblmdvzb/PKev40CKBY/fuvwc9P
Vt2jiNw+kubHnGUGnMyvhCd/De5iQewO9NvV4xZZAp+G9fcCarXzxQrmxAk/IQ9BdMS9ekbX+OTx
/3gRjtXRazPXgiwX8w4xRkblxL4vW4bw8tGW4spJ5MbRaXfzEG2+1a1bduV9cvGKFx2yYBTtElJ8
GgW9kOcvCzwOiPHlSt9J3jXCVq9BJ/OgXUSI+6XQ9fD6xCQT6jKYkY5Ac+m7pm4utG/bkF87gZtm
q1MmP4s12p3OQRxlnyYEPNgobY9vNXS+azzkb4px86YYj4NACVKJHlI6oaey+xXiBUBAlMjI/ONV
7mpHVrkP3gOzSq6Tf/cC0k+Pzs2nnad/BqQ43URmfTMTaRgLx13bwlqUL3ynOMdZpMREIzLtkiY2
n8R6URbFPYYSeIvAZ2XpEPl7eXSr7tqiRJYxM48gOTHeqP5ygKo7EPe4CaUL5Ueg7vv4qTQcCa+4
Z6f3Da6ZxDsZUexYiMgb/8nISaijbhFJH/Mrfy2yyonbfcxEzfDfdWXr+4uqLlaSoLsSN4QAhb7F
3fFZkhkFaYO1kYeNdyDYcBBOvU4qQbfvSa3nCkxD2o3iGgmuP0G5H7YCivwSQ6sCezSu5nr82cy4
/c1Fug1IZUECBYYlMTHCQz4YnkRcRG1w6MtwbTJ+kHnKpOchJARE+AhQbAsGq2tZW0rihJ+ZOHPJ
Q05NEixtQfWCiZLH4HqCfpi1FUerCZj5yRi4nODEKsV9rxYrX3oO4qPh3xfFXvUgESUmCmRcXIW0
10V6bgxuReUtmnYvi59JB5UG9VZubdv0UbGYIzKmI/BlKYDc76mwJOM5HQfXkLXd0JBVH37qI3Ag
+MMDeQefU7xRmxcR/FxF91H6gzPWCi/yUhNbRXCduaql5/bcM9wMu60xrqLxkPb5WsieU4Jmqyp2
EvTe31yH8p83naYo2Ptpvi2Zkcrv3e+ox6lqVRKroc9g47n14joTwWecRLH8Finwl1tOUxBsqLAH
TUh3N7dcp3h0kAEvprHj/bmHWj6H52jx498f6idl8fbe+vV1bj6UMea9NMmtuheQCknFhbJlL9bJ
MWgNu7RklCryotKexSRZSfMVbBZuM8oPaBuUnNpXkrkeXHO0hYRFasCwmpks7XGO8qsldbe4BhNJ
MneRCMPL05Zmq+BhlbFKYDipz2Z2zckuMVui0/BCdfo2nTRXrNEraYg/ouSqDU9EJvjjsYCnH1Mb
piJ8nDYghd4/RQmyTg/c+GyPYI1UcH1UwnMILlUEqyoFm6m7gAiOwheP58U8N63SetOakwORXqRd
qmc3X4imjJW1HwI3yRrHgi2UKv/DhEpTRfidLJcBRJg3E+06zXNFEPIM/6G4Qu25fH4ttlgFvnla
3hge2dggYNewcWF6VE2szurvV6nuFUMel6N0COVNQp6HRR6HEgxudtIb8ubDaNcW+MzqciXS6w/c
jHFrYhapVzWMGGVq7GCCDIFpRW1XBqdnWNlG+GK0plMCYsoRwSjENSgmlq8OpTjOSGE9juZqbM+p
qixKiZCtmlZz/O6j/Tn/uvloN/dEmEmTlExxfpFRFb8QTmafsU9dQFBSsPz7vpD+OGGZvaNgw03E
tAswxM1rjUot91mZj2ezcibhMA6XmIVoezANV1Oddlb3rADMVrPkE4/Mv199vhZub0oEZjLXi6Ej
Mrv5DdVJjUpZ0aI9iehesrX8Y5ZSA9MkQ3sgI6z6ZgV5wy/5ueabh5q6ofNcs9BE/X7RKMOolcaU
jeeArI8h3Jvyiad6qDlh8ix0lLqAEP29NgB2aLf0HaTfpuNBggyIDmzs1EVp7H0CT+gMOjI7HpTx
0of3Xk168rPOn08eCJdRJWlhTOsOdHDkyOmhy/dBPc86Vm1crP79Dc4lwc03aEBiMRRdRYOoyjeP
NTUZQrGY6ulA68keF/GGAWQ24zxaiqwN/v1iVCF/vJwOAMaClqawNjGN+ej4dfgtCMWYhMjrvHit
Wse2PI8rnwIQVQXS8mI5nI1LELkMFOOWiG/O9NQmUkZLneQHk5IhcVh1eNnWu7JZTL5GdyIQFt09
e4o0fmgm+OreiuirFtdrWi/E9BrMTO5V/h4PNhB32dzlYM6vAekEKE+TE7G9450xOiIhxgQ+gdDr
XOPFq5w++YLkLm9bDpVIOMTIQnL8PI0WkCDlg5Lftd1d2NpVDuQg2o3RKiGZaK+xu5es56kdHUNc
BR9Wv1dn0qsT4JTFVpwFr5Xh1Cj9fPpHmiCEs/fTF/RsxVXpNkBiRTv0b9wq+llVcENTanz57YHI
D01YlcYP74WChhgTpaCmeQkJYCN/iJy8d1W5N003KOiDF360N6O9GlLhVYcRpd6dVHwJeP5qB370
BKugesZFW6AB54egaxG20VHkiTWt9HY37qTBDYevpFgi0QmX/K9ntvFS3lO3km4lfyXA6YL0RwNm
3U7knbA30Ot68rqGljx5a/y/cXD698Xzk/X4+6Wqz1JEi5sPEo360zzyy7WjCZk1CnJeHvUDykML
7i5ZISgPv4wXflmMhCflXiXNySNQHWr4ovwMyiX/0TSautk4zOxUQL4GDnzRf/z7zf1FagYoRBdl
biMIOX+cWjnOyk4K2btzLHSLtwvi7pferhZf37zOn6tHnc2jLM1yTF2ybgmgqiEEeqLo2mHSmNKJ
IB672pa5QsQLsw2u73pPRvF4H4lrg6rf9PNNPqU2vhcfiYkTD9+Bhr95Qz9bol9+laYq+1CuB+3Q
oK9UlZeSyHvyMRDBSdmdJ/tLdWAcwcZcg61mHDrh1dDe5oWiNh1jlOITVKrxxdQJyiCNkbJfllZm
09oyR6SXyKuGPW4UkSJHDnX52EwJ9zaxsT6ui7Jfh1X8IUkCw6Tvqtif5//N5WYqEEc5WWRLRp79
+6Nq8sNREMSc5D54VQRZIasM7wx129K3o92yoDGUYAp074te2JLPWhOR+INXRNFfWGTiXSpxAtJH
1QeNvO9WlYhgYqxB1AFb8m8BDn/WwYauK4xFOZgMnuM3J5NsxqEfJwl5r6Nim4Yji7KtSddJaZax
uI4S7DBguMfqqgQsnH1x2TFIjsNr3V0mElK0VzV7q7KrLO0nkgAVo16F1mB7Cn1iXLlNGi267k0r
0MwyD/G/k63MB/XvX/bv7/6mc+19q69NQ4n2IUmSjEoHRI6PVMftiap/mfHsEjdcBVb9xiOH/e+/
7yrjTzEBLz8XglS7Ju7omy9P0hhYlko83cnBs6jtmprxbp+tQmkr93ZM5pmD/5bE1wY3i+UED9GH
X75UDYpf5LHmcfwBjQ1EUzPs68FFZ5g3bvsJlMFYoWyPQLukMlsx6GH6XfNRjARALdKLWB0GVhwk
q3PONYldQ8v4rI75qxD8kMpHNFwEz1ayE/PQHdUl2SjqxJZkKdC4kYMIYNV47bAK3Y8EmUe7QXrA
8tl12E/C5ps66y+PN/PnmY2iSEFlcisrjPqoHDlNsgtQKiL43GSxhSJ41r+pRv6sXNEtWRgGZJ3H
Kc+4m5vOyjq5iTwkJIyYMPeoGJpgjyzow+kcv+sdfxoQfr/qeDUZ2YyuaZQj+k2r0RVJgIBUbA4T
xuKemLVQkxkRZPVmbISjJ7GuSXCyMB3oOJ+B2ibox7Sq31jB6Jiz/LNmibnSBc2p9MGGwkif4r/I
DaYug9EgNCPV8O2qcwfDOE25sC6NCFoZc+gxchr0Sn75gd8QE7rPb42srUXnZ6Ig1cMnQSaqpFzk
0dFngNyhWqsxRVhZswrQHenMkxmqhOreDIJT67e7RKXWHqp9ERW72JOOKXmwKc1mb24sL99Rk7nJ
BEcmUa66qJEwomhOXzI5zb4m6a710kMkMSxvBp7i6a4kImzy11bXLbLu1S+IlKqqVYVQQR2mDXTQ
TZm9sSC5z1XmomG90LNzLAv4yImXEd1v7k/zL3WjafIbzdrLmSAwdyG/nDJGxrKqNUbxnPjuwOAo
wq6vL6zyWc723Ueb7DJb2hvWIvXO2gBwU3UEpLdvOIfq5gGv0KMcW5gp1a06vknFwdR3yl6/jv1G
kpd+sJHWHlO60M0Po7LrSYAO7ZzSaJ2uJXhkhdve68GhMz5y0Lq++F4Vd3l1zz818mKl4Gy+qcYS
3QoE30uEl8BgQzdTa0OMlwjm7egST5uyBl7brBMqv/q++Mxeemgz0UOV7Q3vywiPIlmUdkGcGBkC
wxZje0t4tfaslq4U7hXQONZHeiTNIlL2XCCivjOn0JEx4XU7L3VpyS3vsXxXWdHwx6t1nO8UYatY
ay946MAf45hPT37p5NgKy9iO6ouefuriyZve9IlTF38FdnlmWbZUXULYOT7rU8At2cMoH+p7ka6q
r58qBLaEfhyFXlq0hKbIUBQr1P6puhSQ82TgcUTQDCBb/URdK+xHzNHf6H5nGxOPRXkrfs2539eo
wp/x7HN9FzwC5zJVfvKkL196MnTMWcVKadkXF3ZE4DnmkYV2VFLshWPsqiyWTAfypedftfQQX6Xo
ZBnbieSoq1U/54i818OHLu0m01GeS/gA/SVmXafHnyV/U+L24VbBiyDEj1JxCu8tptnil0UFOWbq
EtKREbxnsJT5QsWvgbO+jSxX9nq7bpSVP6QMeWgcvpiDVuU6sd7ZvnNVbSeg3jFQsRCS1KzEVej8
eazn7FN74pEZgSI4WVUhTkf6mDa70jxmJA486XCFW14OhWpRHJR+11TQcAxst0WyrCYJrNki+6gf
yRI7CSwcCAFheUfOOUpDUib24svQz8k36LiUGtkFxhoIQJhZVqT1mSTAXJBUDA+8aJi56l3+lQYz
WEeErItd1ViwJm0ExxJI6LRDlgSB45+KrWoupmtBSMKzwN4/3Awq1qs5JWdguQ3oDU8qmoDKUQ9y
c+8xU2/fY/G1yV4ZgrJSpepriXEiWk+NlgagD48L2yDbqDSgWxFIxUA2bBHa49F54togbpYRgh36
WyUlw4YMGmOVCptU3MnBcRycJMUDfkkzIuhKBf0YxNjmvRwMt7agHhekWVLQIM0v4m1ZoMjUpyO7
44nqK+x3luj2HVM1/kg9nQ2GsP6hdUKCq+5MFVspaS7FwVPv88HJlavQvAeVAzNKZi2jb5XSRfe9
ULN37ZinjHUfcrR2Z8taNd6Z/k0QzgMgo5CoR2VveofRWAfCmZaDtTg3RM+zXoufTWM9xOseHGuZ
uZF0Z4guUZ8MRO6x2hBkxQYQOjE7YVbqgx005bpS1UUB0mlaS5qjKNuevaM4cBiKLbJhrok0uGfR
GgyPqgr1MUAf0RvLlO1yx/LYzPlVI2AoD4N0V5Az2dP7eaQYsjmHeoy7I+cW1Zr7cj8LNdjZGG8K
I3td2lfqS1uf6pauV025fpfqU7U56FuRYJOnzDv1bz4JQMN/4bMbkwHoPq2XoROf4odo2mZsxggU
dX4Ymzg8tduSgLfhueif4QGiZtGfapcAYbg9lynBaWluZP1lcljtYsjA6H72olXsSt5hJ28F/QNJ
Yg6ZpBwu6TYJ3RhkkXSQW5ysPqn3r0gCQG/wePU2vnqvPuSfkxMfNcI420WicOEdWv3OZFWO3oE6
HIIYYDX69y/hs8CH/KB39ogTP9p27K66reIdWDyT9s0ehNzfEQLNPuN7f/k5icRdnMs/CmQLpAly
ApPoVvhcNz9oBoLqUzQfk+5R8PYRj6DAbvGQ7qMGpzjNeOOa0ZsWMSDG62h5C0E8tKTQFSxbPO+k
ZiI5eh8+ymOjOFvlnJvInaZXMjMMNhvap3xKkLGrZ+lZh49lo3dG0Wscixxw7h43ZAqmPyQlqjuQ
IAf5MH6be0F/dCkYBnKXeGr1yVvsneCuNICxGTsIOA6krTmHDTKeOxjlQxIvhfpBwLFLhhVTa/8g
56990NtRQSr5zDcvgnNdYoq12I2yDGalPSaguo2jX7224vnZKj+oa6s7ELQBP2fk+qZbCCtVfVJZ
SpD/PB24ARlJN8eJQ+SSoyFL+YQTcWlbn8FKlZC7SyWxJG9s3d318qOYb0xK3+JEWaKpNnGKRvaY
EPMR7KIrw2y/Z0Hl09d/YMEsJ20xPSYliZlgXfRhVbLzwj6EsjSqUFVq773yaIGvG2eyCkyHD6Ly
ekAuutsQ7mZdtHPEE2daTMJCVAn+WrXpvt8b/iFS7la+9yGYO795sIiPXTOzn3mF9TjDtuPiHBBE
YOw06Ausaq17yVsnDYRn5VnqFx3JBDlj/uQQXQVp5/kldi5zkfgn0vqMns+2rvUDVUM1vXTRTtWS
RQxqpF8opxAdk/+YY76jgmBoP4RPSfXWm3cUOYhWehBC7bmQd1r2nsRO533+u/D6c7rLCI85g6Yx
dUFi/lN9+EvdpSdVXmeRXx1Lsj91KV5Z1iWNr7TwZgtI/Cpz0WY+7r34mhOnXEd337yBeSD4e4k+
vwFmrYxdGfP+7Nx+eQOjn4eaFpb/vQEDbJ0crXITc5GByoWf2QIMViHSSkJjOYrvA9XCN+/gz97w
93cwv8Nf3oFRh1EYiFG0L4DYh1hK5IGgtrs0Y4Z2oCEV9Y01kRAs3P/7hf+cbf/+ujclb6JPbSX1
PYG16E900AdWylrd2OBMKwEBqd5r0n7Dk/7pbv7922bYwWxp3iFrKrFNv3/Wqk3DPpuU6a60ni2g
Agmeh72lrdKtySaWSHi2U0EDVaJVGU/2s+kLTrfgsO+I8fM2CEJ8/yPvdigZvOVA1Cl53Y397y/m
Lxcl7xJELgN4xQIdP/9iv/wiXZhEkxRVwyE1xq0aYKcUCF1+N4J9lx+UscNLi1SS6gth36rDjqIx
TP5f3sMMDqUjpiX5+R5/eQ+UN57aGFF2mckqGPYdFT4J/tLoyORn+d1doPx5Ec5TqP//cjd9cStU
elpMUX9IA29fQRQbsdRrabGIyQPJkC6OwnziA5dtyNMUg11j8gjsSSMeLU5Zy2k80AokopVjvmT+
neoLb0SQU5ekxsKLtFZquamLiwyOmaGbFd1rKA9bDNKZfsiNh4znL+PNRZK+YLlo06M4R3ojfg28
u168yBxaysFk7lrLtT2gRRx9LNrBC2V5xOZDtX5o+VHKHgJKO8kW/Q8Lo5AafpqwOee1CcDKoYKP
Pd6F8VEN+bdWXRVSekK5PObBzq9eUilaMVrzUFp2WsVD+0H2rmYHyML8NGpkC2jpJvKqq2Dbdm9+
DDQru/wfZ+e15KiWresnIgJvbgGBvEspjW6ItBJGeATi6c9HrtixK5UVpTi7V1+s7qpM3JxjDvOb
9lkw0dlpgcml6yLydMRHDFZEvBIApjL7tjXxMrtEOyXNHC0DddsMgEuoCuQC8qJHLQdIQqu+mznG
3dbqEo6TI46LLeRNBPWREyWLAXWIito7iRpFUtm9d/0BkOSl4ODq1r0VTC2MSkMo7KX5VAPC1anl
L1p1p0iW/rZGdKAfkg6Lh1H1TaBK0jY6hVKe7UpX8qznCpXUde+EHyim3omJf+mNDu06uC8EZRal
erMDU0gdKQj3cK6m2rSJBM+w9g1mxgQpiMiXehG3MGBzH6ZHU2FyUNWeEX9pMVsTOoh+xHz65AYd
ikIdCHIYAuoka78aob7zTn7H0J9txZv5YBSXsS5WJ3HTbtRpubO8VHL6dIqle/NyJyAMofE2dP7Z
f70JnZdznxtGySiSQVqNB1MX7E/pnrIL3P2p2ZyRQcpGJiVBXZOU5Z8cG0pi3Buw/aVR9/OJbwJF
1Wv9MUuqflODEjV9ZAxO1Til4kQhCmshhveZT2fTwP9GmddMHKXjTOxtNZ+fjvNgIr70JOyMdhZV
vYrjZfmG+S5blarrhM5m4pqMJzl6tU3LKA4An+xQbF5XCYD8BqLFPKjcq7CtwdCZnwy5QvpkKtba
IbAnyTWT1/qpSV5TfqR2Q7SuR0E9IjmM1+ca943jcX1UnQgNrsw2Vyp1YFFOEEPo1OkwipqVl120
ADhhgck/i5NjPxHKqSpPVJLykMaXf4keDQ6dbJqpoI9HIOqFZnM1gay9KNZWjHYJx9eKc0l6qPGP
PgGlfv/KMb2vltr6HtPnmwb2c0mAgGHYKesSAB068z/Pqbg1Iyu+1vFcSFdN/SaQr7YogVjoGffd
p3QBrxetADYV8RptJGNcmRPgUqnwoAILtc4Px3LB/0WWUR3nauTRGlfDSSJMEFyQS1+S7qiv/QW9
BmRMpbtLqkfSZ97s6iokkImnJl5a51VVh2OdMkXu4HMurPbTL69bZiVIGVBiSjvmxl5Dz+RBzHSK
yU1b6s7AX5Of/r2vjF/bysLBEjQbU2pVU27Pekmqk6Q8BvEw4e/yaUGlCH5V1Q6ytvn3ldS/Xmrw
jKXPqIuqfvP4ETPyU0iHFy4oNAN0Q+lj0hJCj9jYReooozv30X4yVc6xiK1HF9nlrJDbSSm4ZvoG
cj2I9qWysXAvw2ZW8+YyDb/Kjl5PmStwGmkOCK4q8+vL+oI8dAXw8zpN8Zm8ztV8muXD1FR8okmS
/R/a97xFVYSUCUPUxHvl50o8HtVTedXkeH7uDrK8ITJj22VzWh2j6yjPHXQyMWj99/v8TdYHhSIr
wEJUiMKaZA4Tqz9SpCRuTwbUj3jediO4jlo4OlZ7Mme4h60qjLLjFIZhq31ExiZKh7sArtEouGhr
h6LuacdVd5I2+VcX+fuO4GSJGANzSzd31IrRyVQ0od8c1edj/niqJiZM/mYwCgDJ2GEIDCYUDhT9
RaB8hDkVBS7Dha5d96NmF8rrqqHZ7TSK23+G4tYMmPtvzvnDv9/cr1NruE2NHJwvJtPtvjlKAMLX
19MQN8x+kaWPNO6HIIHQWkSybe15P/++3vds8Eeg+nlB/abUEOMoDJIuuG7EK4jNaUur1243DJ8g
upRudBzRYC76VZyMlee6Hp0bssMF7JizBV3Tz7uHE20Y+bFBMCeetv6qvfoxjlzor9cjanRPWgga
QO3inUbbudgY4SaDC0ACGy/6ws8TVwTEXTLXG5McxvI83hXdrA5G6OQE0CHa6BUiuQWyvLOVkblM
nLQUHQIhMOXjSlLu1Bfa8Lg3r4N6VzJNJlFMgL9BQH8s3HOXmHJ27IvlUfWGeg+RFvqPdCwNqCSu
0jglQAmEfRD5ocGYukbi0clQAjsERG45WeEF5ijKx6gKAwsB/oHi7iW1yxfSTWCzOiKwiPo48nE0
D2q/jMdiPc5h6PSjqznWFTSdJp04PptjDbKi6F5iKOdeYUz1wkfWpJPubIvfjFQgXBDpRdx9ADDA
0/i5UQ0pTeKilYol2km0vZkLB5mjBC7nPrVBSf8NUz1k1sGJHwAbgqNg9l3em2D/zl+H2xhgy+JA
q8Yx5+dthK0lVEelznao5jqHxM2cd+A1dux9/Hu5fwNFbr4vlmOyqunikCbf6q5dm8oSmwAgiWLs
kVKZKs+tSROHgTMSmc2y61/oOtOjy7SPooF/cCRJLUmf7hw4v7c5o0d0TEzZAOYI4PHn84phUhhp
bRRLodzEyiI0vDPHid3Wi/qqgDn6/Pdj/8auARuRB5ieTu7OAXdzvh3Do94gaa4vUomh4VOQIj0o
X7ehMTgAKSqqYiZ2egUWjUnvKrXp9Ko8FhTZPycIGZiHFFhY0sCes5pVU12W5/BRJRETmF52yNQZ
KkKStCoMWLZ1UHuwteiO9NWncUo2+lEcV9qndXzCHrPYd2q7MpDSuvOEv+P7f2BEnhLSr3QL6Tyd
Yfe0585aMxlARBWYZjvKlq2BUJgdonhQ0md14y0jVLO0n3niJpqcYMWMlWWHYki+s4Y7c9Ozr67k
6pkRvXsyZ2zBqpkxKVWYOEU+zT9A3OldLOOv9IPPgxeJQcyn14W2zs/lkCuyJQaBqCwgqDkyZqJp
NK57ZIYGvZg7J8y3FMPPLQDIAW8qdVh+9PduTsKyyALzfBTl9cmyUaBFug63NUZX7UKjw3udSzNh
ZBnMNvE1RwiNxvE+WIXNiEbbVBM/tXXMQZ27FsRHpMbmpp/RQPDzzMugVuSFA2jj9evfX/d3aYNG
FKmgjt4H+C8k7H++oDq8nCMz6ZI5GUzYLSRt0bS+WCxAyBVHZi+Ocrpj+P670wSoXBYxG9MsEFK/
xs6QC6pMv7QRXLKYbr9hmylODaio9wZ1jTgKCig5ENqZIV6ThGkMY8di/+/n/su6wIdJ4T+DOwxx
8edjF4oa6FlXRXPGE4zAgea4Q66k7IPc//eVbvwBBkg0j4uaigR6H10n/aZ4BHKVS2asZmDpZcer
NvGGOa79pIw6eiv27K4A5hBxblahYiKZo5okpaap3jyaJSZVQs+CjPvEEIDpaYNkhLwnITTqRwYJ
Je5y0qSBqPHvB/3bKyVAIL5gYN9r3GameiwZiXA9xfO08YvjqpdeK47zYPd/kOPheAHKAjNBE8kn
bmNudszVrm7zeB5/xYyOa5RQEcEFLy6s09y/slOQgf33ww0f6edLtb4xOoMACx3c25faJ0nWRLmR
zkm46b/wZHm7kJPRv69yY/07rJXhrBbB66D1Aorm5tu1QlFqRRkj9y+DThFLhKz2EhodbV5r0FYQ
/zUhBicrq0/slKDRb0T+1FQj3AAQsAeJgMKHFt2Dcg2H5u3T/3lbN0uYJir8q/waz+X0q5Uh0Cgb
vfn4/312CgiURnUdxLmhwyD4uSUbtey0tqAoPQUTi9r8ynC1OhCNzt00B+L3Ur0A6a3cY7yXU8kW
5X0jTq8xIij3vEN+A6ZubmV4H3/kqglqAlUTK9kObVR7sZAd4jg2QPAkR/fi71Ak/ni1XIqggD0L
+Cx0LW6qhKpSuiOGz+E8CehvTprUcmT0HKAvNT7P3tUoGEy0fp/fExb6lSgNFx4ES9A+/Msmiq1U
QNGMwI9cTveRVL6MJsyJ9PqhP1i1emf/KL/S/+FyuqoP5CV6N7dtm140hOBUxsk8t96iEm1MnFGy
twqMk2DsjC6xS9Owq2qPgCxzdaS4rcy/Svk6qAVyZAD/Q5mC6peO9sO5EH2LOlvL5zVHpZC8FZHl
ATsbH68fLcR3GVHIsHa0x2sjeEqQ3tmmv7bD8CwIt3KEDYnuLRVLTvUM+GGvDEMc6C5IJzDDv9cO
/pV2DRdhEDPsCI228E1imQtNErJm8pUGs36XMDkFec8kVPObu3OXYWvdLkJaGJTv3/XKr6T5GMs1
2RP7+/wQpO80MI+nadz5CWWKBTMZQmF+RfNu+mBF61P0+O+d/7vxTdNbHOC1ENxotd+Whpkknq22
jNItIBYxG6EE0dUw1oFJhTbzC3mvwCW+jHULNQZxhlhvCWqzGPfIT5STQp+wcqLLmC4kzlR3g4H2
l5fz593d2uwoVnOJEsQZ5jplaNC+6n2IUCESoIo6sy7iIj8bTHHPsK8jzFz0Vdy0roDLuX5UvKpC
ShBIUCshjA1thROqpPl3NB7VFiFj1BAin84Np7KmQCbqWntg2CjqGUTZQeJwk2DEVAnwUIZupnL2
tRwg6kX3zs0X1Bw5HnpliPmnIznnUzFEoZ9ZhcoCQUfHPAF7PJ28LDDGQYuShIJlWtLcwar/rjB/
fr3bCCYrZ02qz0Uy19F/odumtM9HZlDmNg2WCjq1OdAj1GjuLdpfJzKXlQxRpQkM5YWM52eMvqAM
Y14V+QyLZ5HFI97lIDx6D0P9l60+dNuYiNKzsLAF/nmVmHcYlVmWzum1XS8LpMAu3Z2W3l82OkuF
yoHDnwTxlmsZ0zZW6jRK5+VpJBTTCyZSZ1+CChLEz620//de+12m89q+zRkHQ0LlP9HdP4621kzi
KtJYzRaC92gJa59ZI80ACfjnjQw/Nl/hiJTKvnn0k7xFrOY4ay/L1pLuxNDfffHhRoYq3UIYifsY
0sk/biQKDFXQT5yxjWPNWjw3BHvCZ7SR11exv8DAdmJ6m8GQoxnfeQe/MtWbSw9H4x+XJnMMzaBK
goVYPBbQl0vNXPS65Si54edQRPUrzgsNMNbiM9RhUtTz0sDfGKHmgEMneZSMey/jbzHmj5dxC8jo
cqMs09aI5kFJBah+Vady1MJkzL9SoXGUK1h3AUWS8AR6HSDXHFqIG2kHofEVec8QUAQxksvMb8tN
ClL+AoxqkD/O1DtYhr8GQ/SYdV2ijUp75SYTzAxsijiu4jkya5o+QjkG7Fzoada+bv2U7HvQ6EMc
OaKjGuJKomr+oFis0X+nqstaY5ResKFjjaOKl/eoKGgvp9NSJkK0xcaqED5H/wiJPhiyGgo4+fkr
RX0YVc8BDtK0Fn3jDO2XzdngV9I1JgtWTsokVApPi95zQZhIyag3c8c8Hq7AkeKTMhWJj0o8eLN9
xRAn75T9v1U7v5fT/76Tm5VstIjHxIGc7RTbsN8mncs8cITukT03xwpj4tT/9/r9W8AgJ0BOf+D7
Kd9tiD+Wr6CpF6SWjWReoevS+tfoUUimRnWnf/27gclj8YlVhW65SMP2JgE5XxA+LFUp2x2/Bjzg
aS46bz1WoOnsuOh90I+hjUGU6fz74f4aF/687JAw//F0Vp7FqnDOknkvzyMTUJTlaTSqW3Rnrpzv
UpZDBs3sSzcg1d9aEwjuFZa69iGH8ficCowyEYf5Clgp9P3u3NzfDh1gKQqatMCnIDr/vDk5qgPB
OAb68gh5Av17s/q4iuaQLWk6Dqs5fBYJGmCPGDViWOY6w9dIGgXHs6309PwHvs/pQW3WaR+5uuqH
KDIUKNCcPvUW3QZofv++398dqSHBNxTD0C3qN0R0f95vpAlKdK2RUCeYtNKhuTD2paUCiUyVM1/t
XxNQJV2OBEl2dSypBOoM1LRIXVN6upihyywpKt8kAZduxEqAxynoJA3Fb3NABt6JNQaoIIBNhIfk
Hao2cr2EzLvoYyxoTh8Gv0jMz47Vbv79XL/r5J/PZdx0reI0kczGSPRlctySB+Xmp1gfhAQn2Hwi
oRBx1NH0Unyao5kau3IxzZMQeavUDS8nR6/8u3f0tzetKpStIPoQ0YVL+fNNH4WsiJWgTeYwVK5r
BEszLQWlQ1g2EBfVOgcJ575b1mX4dBLIF/FRLeLHTNf8C4KfCkB2hngxswypZTbTvOSxOm7APXUY
EoDLA4H9UjdbsRI2JU1YFOUzFBCb2oOQ7qenr4RQeL6bLAx77aYuoJ8PIRL9Wc7o20ZL1bVxUJYJ
7QgU5coNPOZT93WBnyOUjPH0yuM+OhVvcfFVBQRy5yPfu/rw539EgmNzuopJy6jzUmxIazkwhPOG
cTWVH+N7zgCr3ec9zco78fV3TxTPaB36Ep8SfxXwOD8vHCUSuoYntRgyMkRJarSOIU80tGP+U5eG
NoUY052nHULH7bvW6QDIkqWykm5lZgzDFMI400/zDsMgPM565mIqFoychQ35fD5N+gUysjQqK/pO
SaBCXceKnQrtzo38pVKnTKdYB6Aq0YK6ift9EKY8agoNf8DUsDhVeRFYiq/L+bRCnzbRx1rE5BbQ
+BVnzSsei8Hl8d838V1U/XobJrMkWm0AIG6RgKKJ9q2RFtfdYmZhzBdNnr2Vt/NBRdM7RSzNPjsT
UGefne2v50gyfaX7rzGt8/l4Ez/k/sa9E3H+ur+HIErw16n9b8uNNr62gnY+pvQvFurxOE/761xs
6nVdiCMZ/LsggLdHHrs1XVlo52V78hAKPtdHL8PapESD9zxQNM6v1HptttCA2/NNAyvCvwcXKnis
x4j2dymu0r6Z1BG4CBVgNOYUgVrO6yL/zoryjl9vBOPmpNwhgv/lASFYD4ovhkpzlQPu56LXz1Yp
n2EMUxgQi5TPGtpdjfOp6tG1snUGxXou4eBQeKJ0AVUAcf3ykupfOlodMQ0aQfNPzaNWehGQ/LrK
vS7EouOEzhZcY3IySrPo/DqYcxTwvYLgLb88MlCj28Unxdo8hgxU+lqSu3eW0ven+bmW/kO0ylSK
hkLb/+eTlempSQQFuDuqubCJsApIzg4YLguNlsYxfZ0ZeON0Z5wGUCoCqenSdzg/isydmdK+gji3
UPpq3RyDUN1FJ7qnJvmCgqhZ+K2gTThSUfSi/sSVFgrDFzBQuGRNOiqoGVN/aF7BVqtcdJaDyrN6
r+qHufb1sV1GEL4QJ4XqPFC9BrQlBPRhyx0djoHLhyJD/Ec9wU5fSJnrAG6xU36Acaofsq35GRp2
IqL66UqibaAQt2k2/byeSblL1DjJiE3QSxi3nwJZmzKKCy8PPPU4EVaJX+JcqNJE5j6Qscrs4vHi
iQv1UaDKgVxBwiJACxqlAvQ6W2+dq2BHaOyhO890Hne0p3x2nlQTYoGPTiUQWS/9itfaq4D/WLcP
MSVH7mIOFk2fpUs4vcN3f4ExVkikbTYqsuCc8O+5Ko7GNBrKwkdXOOYqpPONhta417Fvv04wc/Wz
1XEXvJz3Eg6JZudFplNyx+hB6u4FkzKc3yzSFzeBgQWywnDPlq0X8O28pHcUCHxXm7PfNCE4Aaxz
JROJPHxERjBgALxKGKFLoyLzmsvIOFzfrX2FeF1oU0TR1QFSgCw9jnht5PIaopX4AuuDlzDw6IBJ
TJSN/HFtnSNQF2PO8LJ+sjBcw1EIi8p8GsazEIITKAsQrPxQBnojWWqHFNQab8Gv2nEeuF3v8pPS
VppmcxO9IA+2zhkvJXS839PH69rgh9+C3fX9+p4vgweo/Udo5Ht9rfhwU+f6XFw1L/o8XIS7cF6O
xee09C5XG7/cYgdSKt9eluAhWKfP5oP1yv1fGYdHbnEZSYWP4iR3ZhUPYejmeyT2SPNmzYPyYiJF
t5b2KCXqT8KL+GS+oZck2sgdnRna0ZR6kj7KFjEYO4FrcnTDL+2D8hSHIhyO8ekDlic+VetyE83y
g7UW31Cx2wgfAmxO/HbRL3uT1tTWaJL0H+3ZxnKj454KX6ldFa0J3i9k5VW30GBjf9sdwOZ9pubT
Wlt4OapjbiyeI94EfN9ATNLmFELDkZ/D0ino3RImB7RGY9oWCB/Y6lucUlLa3f4CTJAM3bT5L61b
aWXYwgfJGIFYeOlUG8RyiUNmCxTS1j4ggRuygyruClPprbiVp9epuA22KNA302BTevqhaxwixPmp
3Rzf6vfg87rtSQHJ6yPSYoiyw28MEDJGu6K2EYfrF8FMWphPKg8A5E2e1TQCIcE3aHOOUFzm30+x
exQcaCj5vsOYVJjjQoWkSkStDUMJoWUHHvSR+zvZYBoHfPBO2aEeR/Pt+JR8wpbMHq5jffvvQPp7
bju0ZsmH/ieO3hQTJhO+CtrEeR5Z9KaGUGSZNpg+EbZIhFDaxT5X7qBjyUzmcs+d4ve4go6DKGrM
UJlXUHv9DOKXpsOlRYGFC3yrHU4WdnDqkBBFJ7T8yVTa4M7B8bvM/vOKSAD+vGJnKFexUlTmmeVG
PE/pMVqD9sd7erea+Z36/bzSTcaVFAFiZiXPdubZ2LdVulajB4uJxxWj8C4YaFdULgWL3NGavckf
tB2VwulOJ/Lf7xi40M8nbs9NJrShEA8p6FGDPvzdor6QdwprUXTbuxn+8GA3JzMiUxRMDKIsjQHY
zwtmYVCc+P+j4cFzwQ2uhtcx0FFDnO6mzI0T7NmsbSrcG+D8RlEqvHGm1HRC6SGznH5e2DyeM+Wc
i9fd7PmA6fOEhuO77SyXzhhfzjvb5nvA/79POQxvMPYeIP2oItA6u8WJdmg8xHoT4O7gNl+tI2Ps
hCHxl+lDJkCQIcH1Op94Hka39mShrbCF3r7Dt/ZQPk2cR+KwnU48GO9jfU3nb7b1nmvvUNhb0J62
5/svI1Lit8nnxLs6nh07O5fIOW4dc4Pxsvu2yxahzz9OMrP2c9Nenr3pS+e8ONiIPuxf5vOLM8Kp
/tFy5st5iiIpSkmou+4v0+TRfLh6pQ2GcCOO4xXHBtKtpnO2F97F3i5ie9Z5qEVp9iJxNHszsgt3
9PU1be3ht4N0RD4KhU53xkTvTpHyc6X+90qRsQO4AsgS5aKblK4K5VQ8Zmm/T+dIl8i4Kefj7mrH
6+je1/u5RP/nSgD5TJRBMZe4WaIKRValSed+305pLTxR8GSHdxRBFueUQHev5P3L1SRmAAgy6Iol
6beVZxO2oW5geLQHLI3B4vpQOLorvp9e5ef43oDxG/p3sy5/XOymb2mGVoYbGxeTr060I18lM4Ua
HE+/B1hzUkP5teeYUjT/miyvBzOmw8tojuDuqA+n3ilfm+9xHGKbxXP0mL5CnSKVHw5sddLvT6g7
oIx1JJnaXS/LPh5xAgoTTmeSC+nFSO8siu8Z8r8eaIjofzQMOq3oAEZU8r4FX6p66jSe5Q/t1nrW
3gX8aFtYAm55cczrSH+MpwaQs51w5Yk4Us9eJdnY3RJwnqP1BVNhEYabE57uraefnf7v9SSJtFSQ
u5MUkRj08x61urtewiP3aKKN9oq50YAKAr4iLVEcQBQeWV8cP/eYDt0JQ/J/qp2/3s//XvsWoYOm
RKxd5Uzeh+lasuwLvOWdcvGaBd0n46G6eH20VB4uMOcpRZbqQQZnv9PwINZJXt9gmcUYFSvv4dlH
lCOlNtTp5DuwbScC2GRM+2Cn+cVT6zSP0H5tQ3TjcEqSex5HjYOA13kG8BcpOazWcAn/FGgePJ26
STVDfi6ak0UJpVt+gOo3X+NtzKD3M0bE/pCsNewC7IY7JSsa1/PM150hh3fEDXDD89J81J462C9w
e936WXeSfGTCxGaENMhDaAdjK2MkII362WVFgXfWn80AbrFoYyKBoIgmDzkUeg0S8hJK7CsKyh2u
lK0u80s4gtFGEXcdpdZExWCwH1fpDPEK4aHW33qJM8s5US31OG8jBbODvABuJQaIfE4eBMzfabYW
i4za7R1Wcy7OThd+46ZQfSWcJahcefXyygQM1OTunE3qPexb8Ulbt7T2oSeDX36Icd4A1T3LJ907
kqgs2CByOiwv1SVFWzMCBF4tyus82xTR5Hz0ikcGQSZS7rgQF4VTh3Z76Bv7ckHl3A4GU2xrKBbR
s1pccHh6PTInWiLIN6rIn8eM2iH0tyO87Mch6d1CG8MNRFj9iH3P9YtKuLEGIn9ly6OJUdsG1bEt
9N51OkhaLw0VZbhJtUWDuvYygOgj0P/6NPCPtOshN2K6ihEQA20UO56sfGSgjEcCTwU6qfNxnIxQ
Zj0Prg9uuEm1sXgaU7imNHbyaROOS5Ei+q0LsSGxk5eBm6i4zAPEPfKQiT5JrTFrDix9P4duiYyY
uq/VPRT8pFmGMdIqsmcFL30x1dsFBixasjOvm0R6L8z1OdzEqPIlcwQRaqzsmlkExRyme4B9J766
ja/X8xOyX1fkBajDm2RSnZBgF1l4cKM6VzPHyQs/I183R3qSQ2lOva9+UV2faOAWy76ZYkplvur0
o9WphNyUsFdguCKdrL/kZw/rXuCiAUIS5pbMFqapGLtG7Jy3Yr7u5qdmxH4ts1Vbedl1Ly4KRgvv
dB34WvxR40jtDK2J6AMj4JjowShX1meVNE77J4yvsA3Wrh5Q9GuHlacNx5SWR/MqYw9Pnydp7Dcg
OaPKNryDhTmVTa+zoiMF+WwtjPHxRIDdgqFELiJvhv/htFMYiK9XmOOTjBxFGD8e39j/sOOy80j1
n8/Z7PniIohwtmuEP2zVcoUPPK4+zS0W5kh4C15iYQver6RVMn9+7kPovmd7M5bf2vFH7rZOMSLx
qUatg7YK3fyV6JxQo98Y/MZn+dBuDPQ83Ms7jbVH8iDw/6RBpeR0tudV9gFxDcTlH55X59Gun00u
s8/j4gKwlgnzJ13DHSxr/hmSKxgZFFGL0n0G67Vq/AntL3v7Ln6gguhuCRvUZDYL3bFfZA9KxWu6
7J1dN8cXDVe4GmwY8nTuZJs+bY+2F3LpjMTI8EGvTtH6sE1/objYHhDykLD4tEQ4zUd7tzssDieI
zgd9atkoKXrpS31xULEW+1Fh1+vKfuO3TsgKn8Id1qf++nOyw3h1mgqrN8vbmZPtZzA2H/z1drvb
Ke4qmGrzwj7kiEmh3eloDzPEkFv7A90VO3487YRVbe1P63p+WCGwRWDcntyJOFmHc9tHxtDewTWb
0DZ6kZ18wq3Bv7ZArSPAn7T27NkdN2R+JSll8UXwZQfYh4O3k8YTGghH2z6hLupENKRsoxtp3Ui1
1ZV+HCHCvz5tqwkYZxuOsa2u0aydHEde5RyQsPF4Ydk+c6Rqdsaxw4kdTRyBqOJbXWZ5Np70SDxE
djlGlsgO99stQISoe0xIUx8iinh+lPi2aBHCebuUfoF6AwW+bb0pgvumzJjEkgxTJrrIh3iY0jzE
011zwCPIKbbZNqG54uOsnJGAq7Qp08mzfvZZ+2ibSL4s+WD4GxRwsVkmCNmYrl8mZWPHIwJRNRyR
jvh4YRRewpB2h4V5hePm5oojvXO0qD7LP0iX5XF06YaD1bOKCaGvHLwqx2zZvp0t8DN5tOgLOMkH
slr2ZcU+IKA7yTvPwUuY8w383uufhxwNZDglQzDlXFtpM6LF45sYwhFwkKsE9LPg2OIDhqN8d8BD
nc8161aPHMS2Oyx2rWR4jsA8n78DGmxbmk/78ejskGZhloktS2zTaHNEkiD+OHHfVirDbNcr54fZ
FSAGsz/2Xjs6dDtus0aIyUefoB3Kj1PivKUP1R6Q+jinECmE0WUuPOPyhFz7EPllx+InaRV5nde/
t8GImKHNs/H4y1mmy1fRdcZOMNpQUyxowFIhba6+Nd8I7kP/ebXHH1f/sfc4mB454U6Eqtxjnwbu
pJxZJS1E51MYeZNDx1dAQwmVuyW/onAOkTnO8OzNtm/YxKN7bV9wBrJ7ogaqiDBt9/oowRZ6TZdl
F+BFno4F+eG4ch6m7W4wiRi7SuogHwcyKxh9TAFsudHsYaDNtvbmURgv3A6cvgHcfzhWtWcdBNtI
Qjz0cSjt4qULbPfherQTUCxflAwPMxpgDDRO63g5xDtw9z776uQZ82r07Hnn6a7YJ7gaEMNwRzqA
j1Q8DFQudvWFECl/13Sqmcmjjz6QgKYcg3Hotie+Nd5KkKhk99C+MpFbpt5uOwly9po98Q5DqGug
ZyQTxMUW/PLVJHiZLFilV0dYeYa3o+3IluNvG4jc2O8iqYHzyXVePtfipPeD8WcwmUzE0QrkB/F2
UbFEenuyjp787eT0MJm8FbqLL40dkYGhogXdqBUnZB9sp85rJRo1XOvilgN0ZJ5waGKfLU6qZMzn
kf3oIwS8tkVM/+KgSITCAUdiwy8552uO0ldu/+q4z+Q1bIvh0KMbsjNlijKRtOTqVKNHa4yxxycp
1UOxwujMyxcby90QjRfFtqydjFe7wNwYUaRFPaeNOz9NHqspnvbzj9YW38QxXaSTvdl8DO8y2R20
6+yAdBkbB2cSsB27plqmqlukYyYk6PC44/30MnJkd0iZgPlhA/IwHmN8sN6MQxeTln70KnwhR+7C
Scaa4mpvju7Hh2I3TjYcaYZkc3ND/oTO6rBcoNYE6NLxb4urM3Or6WyjvTyKPoyQfu4NzTb+GqHi
0Pq7wmFKIIwDN3/SGq8eY41esG3j2NXeevs8xn4GvU/RWbTTjebO2BeLXbgJCbj6hnXmFf7uzCmE
5NtO3b/JziF7tWyyaUSk/GR+eX9U4FHbM8NVaKl+GB9C6sHS9Hm59KrxnTmfeJ7QSxzjhbX9H7ER
OBlLmvhwWMXjFTn3jrvYhuPjOPCJX7Pg1Z01Iw48xVtwKj6zmMVR4lju12mkYy6FARy7d3yyx80T
Xfu9zN+kGPKrwIkIPhMo5oMkm0PrlVVPVEbf2nlWNVt4+I4Z1vNxrDq7eNPb3htqXDbkKUYCkwNP
mLjpA1ND7DrsHYUMKUCHNc6CmKFPEZcOpguF8x+ChjryIvf0IEe8TcSpOJlIKYLJyePcOtrVJ2xR
u16tauTt7QXSjOvDszCbNeNZNp61U5AoDt1R/8BJ/fi2EzgUN7Ru7OP+xDh3uPRqUbwKNmcToocb
4GRPuxNkcD6sONKvtlewfzBU2QkoiyAJZqP+gQMVwXj1dlCnz7P6ZQYCY1bg6BfZSjpn1T9qq+fi
8aB/LTRb5OoLzgCHPCZyP9UhOCfe23UZcuCzmydby/nsl8Le38Z+Z0+YRI3J/pRxaGNVyHxs9HYQ
nWf3CvJuRgx20slioe5Xi86jSiETZGIXOfJhSG0OB/AUNNH5sfMQWU0ceR2Ke190dB/R7+FezOlb
Ma0QjXdwZw7JNg+Ub0wA/WqUs/Yfdf9gPIfjg7TD+Ix06llxkYd0Mc7rdrwQZ5J4R3u7re2n0+uT
PPkM3B1rF3FA8uqLeygnh8tDODLeOL+aPc/gZmQejjyK8NizkYdanUIXXmhvt36yKvyVd1BNFgZ+
gr7kFtveJTIiM7dgEUECQpOMuFYpPjBMk2/krjhJybWaBc0BE/0thh98imahjiLc31FVSLapawkO
gnmRNpHsXUG4RhaRV8AM8Vl5Hs7rk7NKvF2ZT7txuJmswtmw149bsoCJjher/ZxOCKiKu9vWT9uQ
Te65Q852tk9rViM7nQqwG/ML3B2n2P8j6byWW1WzIPxEVJFBt2RQDrZk31CyrQ0CIaIIevr5OFNT
dWZHbxn+sFZ3r25KPDDD3por21lodrgVuAjZxoGF7RXBOt+w1f6bW/j+bu1t+I6pNxkCLu2TRmSW
8yRN0nqtRW5pTLs15+6mdr6cdNbrlmOINWFmTIliwl7YQ+8euo6Vg1ccv8qEsd31vBD+557MJMhH
iivJ+mbNyT4qLL4XnmDhUhJ7qaeY3rOKeCrri+iv19uE8lf9Sm7shHreCQM1O63FD5gazmuDSo1W
rEMWaoS0jxLZHOzuLDwDinoiVc/CfM0LZGoGJSv/MBq2jxXG+rA4MIfIwuVzfBs8WdVHP+58b+dd
lFg73WHxIJFeVa6+2vGUEvIvXv7Pdvt9uSRXzDPt+6G2fvrgkD0DCLglZ0NIMfwNB3qMP0xKNG97
4vUfjA2SJztWCPCyfo0P0nJ30/Z2OxCFeNwqDvsToQJFxMeauuR4t7ZIF6j3Lutv6F6PytMwrNPD
827J/O29z5zGIR+idJdcKAaYE4W61UGhUGLzZW6c06dQKOZdekpezq0LYgy9bf3rcMAMym1+iPuk
YH7jaRhxVfPoaHzmG2WKeodtS2lcfuhfguiC2LUUj5pl/rzXj0DurSvORExyxttqjqwiWSPmP7rX
HygECdyxuv0cRCbjrnfNTzgsNE4ZfmXY8VqP69uWsOf2TOuLDIXCedvxgnCs7FBtij/Vqwt7xUA9
1iPHBns16DFXZgpj2qrqAXmA5i8Kt6l2TH5yOkOwFxSAbytqdEdekc7wLKzrolpWVlQlVnDkD8xF
DjpPAsrU3tq0YNhzvHLC6MWGsDV881vFxqQOUz1zEVXPjfFwp78FHTA59tYOJGhlYluI4SMiBcLJ
yDYa6LKcjwdxPtsrBOZhdCuySolXa6yPbo/pHUTncsP1XXK3AwLUjt/zdKzeLQkpga8OE4x8zY2V
tStt7Q8vbGjO8eIPwx3DHeIAw1BUX3efnsh4ebVyTkrvDk28asrP1tthTKJ3Th8Mo68yN7JgsCOE
TKs9ROw78wm4Dt6C1/5u2Pmk3llPy2isTc3OOJnW+7qprHjrTpMn0RwSOfn2hGPvSBN1IkPz33xc
i/XN1lzfyIFk04Xe9hJ/LC/bdQjdTDOV81l0S9pxse45Rw23K72G/Y0JGfFkIWRaYv09+iATAmjG
Yd9G2pFtQJtjWHP3eDohWyGIsaEWo/0iSmlcPZVgyDYGTqecCbf4vqteOxMOgOQqh8pOPTcgdPwb
t8NTDedzo/hgy/FpCELkQOmDG+452X8/9nCetEK1XCUuUYmLZ0hgR7/+r9EofP7uLcduiyOGxry1
w1PI3iz9GkIMSQMq7aH+qDBGOJKgeF6cwTU+SBEP+5D2WqO7YjmCclsAVT1Pag0OSpFOq5TZ+kHb
1fw/5jfCEihse5lPh3JuuCJib4/UTBTJWOZj24MB6IyDK7Nvu1VkS+6ADQaipHTz2X5K++Fx396j
IXcUmfMQDQE3yn2uxosPnH443b7C5/E0/iQReRlHBZ/iNbMT1AW1vdWvklVtpYDz/RsNGM7/i5+E
ND0iFl7bEd9h4fO+bDyR0VnR1X4H/wU1NATIPAgbeW0LSIoxMC/JabF5brmbNAxvubxaiG2s80N9
+9zUuzuXQb3ntlJ+33/wtQphh8Yugyb66hxwCIC1kfTix7btnbe8y/olfc0Du4KGqf7tiO0qtzTG
R/Qm4pX3NHy8RUf6uacRiNtzKz9C5YkUPFAIuUui6vgagzdXtYz9MJMvpGd4YK+yiGElucVng5Pm
S1kams/XaRxxsh+ncv+OnVnjMnzi7Y6fiLnTOPe98vbctgedxvwyXNX3B/iWrJ3ieiYsxdxVhQPy
o2TEAsjCVrXZJpgXyyCO+AL99YlV8czfYRIQYApRkF/T3k5VHPyd6RqP9oBs4O1j5qzuBj1YLOkS
s/cmjkaobjclbo0gwFnT0c+3zPTBM4W5THFai707KfJu4ZcHsG75Nn2NPxy9kxAquEaJS2UBPE1z
RQY9sa6ZI/2Kk6XeKjVUqRE8Lrd69IcDCZwNqjJ3ehBOZiW3VvbQbLQU/r+DSuWJlv2xA1IkwxOb
FfAuvHoRkDJmvpjXe38b8qVwTrIoeYSV4jStU0ohTar4XZtLfN7sB+fNI/U7jRg2Z2EGb8JUtewg
EcfCjL7R7KfXIS2p8r2+DePHWaWLY3heTIEc7/Z9vIIODor31G7aixAQMewVHbu4ICnebkpiZcHo
OAkPdn8/pLhYT2PORuBqZ8i7NC5Dskdt1GCjLhG+ItwJ59XJaccSuoyPxbWBfGYbqfRd7+yj13/L
3nREjuyOF9itpjzIitIy+GsvfrEu6ea6i0nXk+pYuCv/UvRT717bxO3PgAa33PXlFgcVtdxchje0
A2iEcrcwZs6LznlN3/gzXyozFNXJaTqU5lNum89lMWkugi+1rDw86YeE1/X86jsuxoQxLymqAXXr
2O/V3zI+D41iTfcw7omcnlzgYhDPBQQEXIKVXLMeAEDmsgvRyTw6N1mWHy0R6eStyPQhpqV9gSon
V2xgoIJ0xt2xuX3iOmiB13mVZ+6q3Vu0PJEDb5e98LwNaro0gjuHACi/JNJ1cg0vnc2UhIRcbqd5
EE01FRj9sUOdt7gsKniazm+x/ynd3Dw+ukjNTgk1fxktFATHe7H3cIFWxUNP+4Hg6e4r/wSSza/N
aCG0SZmt+CDLuMbqAQHYvxRvGUKtD88hKCtHQwx0d3JgMW7f66txs+Q8Zdv80mNARqyqR0X+dw+L
bfVy8CULOftUr8Jh3EGy8j6Sc/nyBK+Be8EbWiTcz+o+8HdNafE8QEZiClcgOUb1Nf1bHEv3sS5f
VgKctBM3A/gzZTJn6suqWYA+St3nyJdUnQcmplb8V+NLPIYFUVlguCZGjhAV8Fk/EzwBWaWZn+PM
0ETxuriKfoXVmVXif0YWEe4VWHDJe+OCO3t9zb7eS/yASfPVX9Y4OY8j4r80XqvkG4fpLzgnicSH
IqCXWHjk6VY+HYMQdStlqYtL42Pq/MyRxaD+16Ep/jBDYimA4Rcgs8UGqd+ouby/Q2p3F4R+HKyv
j6dOpjdTFpG+T4Cft+q/tD9WWOK8bPahytK43j91TCF9QNrBfSoUEk4KMcf0pmgTkQc0eG89JaRU
meksfsMXNtwhCxS0KK4+sN2hO0rkoP6uYb30iE/9ZroiSC/Tp3rAqBfVOt88L2LVIpc8oTmJXYbG
GKgtv5O98XP/xn+Yj+tXcJh3h5BfdH21nXmE0QRFRAFK+bZZLJHI5d+Exmszmn+AaZ5uAFvtPxDJ
ytMArgJcGDAfkq2ZgN7MtC1UCtEg8Z+yBEv9fek29nYvtF7AbJyHs2SSHies73b+KbQ2qfJ7jnHO
jx207msNv8GjBTyKOHnMGwf9buIIQo3vIamcwC17Gxl7nHjViRqVpAO0YWcx1L4nWrO1gkOLbepY
XPp3HjDXKSonUjkBTGNudjrXAX0g+VCRqHulD4baUyZhssxvdrlNcgk3I7iFT1Im3vDXEvHjd7qd
DDeP8PNVYSK5K4cbfk5aAHjHizGDu+JBGehe/GWcFwcilkvfQG/AFTGeOP3ySFWOGckTX9yCTFfQ
8aQn0bD1vfmPVwTgCOjz2EjBQWRhQb0m9r20KyV8YnrtSSCLj51AkPemyP1Jd5TLY9dv8S1NKrvK
bRBlShB6vMr8MhB8dFaLjo50ZUv8yrzXBgaTS3QC7VR+88OE+hI03ZCDFLvx2cBjN0478EV8z3bM
5r/Pw0BRtHswfI3BE3HY1p2TmhiAwdGwGv/i/oy99LO86XsuR23VrvufBdmHiSWH6nbinAF189lt
1ee4L0LtQSLYstMsep1GYvXQrmYe1b3M20JtPFvqrWjKFpSvCEA7R981VYBJKzaKiqOcX78Ll6IE
2hI6mH96wHrehsRj5PC9rGBFv8TE0b8wfN0AFJJOM2yS70Hb4RgEDmQc7s8rZSqkQ8sZv5e86gvP
NRKVl/Wlg2K+JTmhIA7fODwEpDhLLLtQcbQ+/5IStJsCBpH5Rl6hMKsvGbRHVaPYA5UPsZHqipAn
aR5ptiThJ6YooB+hz6hJT1xmIezpaLcfz7ejD/5iM54WicumMhgYsYjuoKpEnmFjatO4j21urERi
neWArviH3HDhUG0BgWvTrfd6RKBGvnk48imfzdxhtLudtmnvELDEH6QgGssCRmzdB+Iau3F517Dc
/Me0fKzU1BZka1b96ttkTe91zOBDANfuHwvJxtqoBaCzjS1vU/oULdNlan0iZMYmgj7/7le0G/rE
wbFEA0C5Eap+VUMlvajGwrlIuFZclnRRTh8hrI1pOBGifr3W+idAj8Y6at3U53aSMqv76p12Q4IA
jkiEt9LvBg8/+4aZRgMq78kSn6M3LsNS5NZlQgLqTbER6lMYhBmPG7ByvlYX9j0EBMI4nzASnPL/
Gs5V1ikp1mz5qD+CPtPpp8Hktz+kUj0dwuk+IKZ7MrhcBv/vTvqHcEIKZmv1H+33gUfvGRdDcdst
KRvBCrHdpZl3H+Kv2jnT7r0RdwgUVhwmyaZY5p8TXcBa89ipTeyIx2Td3T2JlA7oe1q+DYlc72UR
Mf24NtHJEw2EvrjDH573aVcypAYpRdF7Re1NYorBZ/TjKA3NzYuOCyoJin2VI7phDYo0ay6bIY6M
I+PoLVkqK2DHHCMki9fUbTldMV7AVY311MxtKYJU0NDSN/94+FtaA06H3fS0AZuejuwbv/IG7W/s
Q8t1L4/y9BlTbni8Vy87S7ObKHStkzEiV6JntSH+S6fbysjfgON6t52sZvsarOYHg6MdmJzx3j2N
D0W2NRIx/l5sK/0m1/ZrzQmiQihshGrWVqON7yhBlmwgMrWC+xooQHMNCiFubtTzz3AgUlT40yqo
WRSSZGOQJDtGteGOSojbv84EqgOvbS++B8W672MAB+dF5OhqUTD061bdhmTjjShBL4hfDWJMr5nj
SfAcCPVTnRE18K/FMx+f+n6j3mi/a+Tnx/GxJgLAx5DuSS46bn7AxAeN+uAbDWN3yYOXe0+pUeZF
9u/On6wgqggkDJ4TjbBGjbUV/6SAPUj9xxPgry/vG1xZ66t0dyllxOv0coxzd4n36S+7jPohsxJq
Bni0yYl30hL6hfnD0n6yBdEG53tE3gARQN7lXpxDVCxGYKnFVaukLmFYHzruzetwF55CNWclUXxE
7LXMiyUliDwx1UD9SnX5PBEhTmzL4Kch9yKVWnlV53KUVmhs+e1hM3xoms85Q68HowqOjdpk2uBS
xqe76rtiX7X+24ji6tCo4bP1n7VDGhAd8i2PepQoETCCJH8OwipDEfJd2e9PAbjSk75qCCHrTVDK
khUozRCEjBqHcCWA1vtaPrZ4Qj85Quzko8AjFL0QIg9mHshzFxyWtMCBUmM+5jEDOBcBAadNeaBV
adAawZehcphcAkdRIn2QSksVMv1jUvm1gIjGjMEqUdBoNjgtlDBlWkVfGywuDzpLNFtsRDAkBikz
0g8s/e/lLJgBiGC/GNEjNqGNRHaZGd6zSH741Xb80Z3FPv6iCP42t9xq6HN60A3poFAgC9A2yIkq
eTX4NQJy2qQdLWIHQgH9UAWd5L/8SXBjfzzzscaQplg5PP4lH+0Q0qAC2tNSVJ2TrRIYg7CdCS3W
5fyoWn/YcNwy0oHmQh6d54pvgY/EVqBme9ZbLaVAVZ5BarcR8XzvkNX5/onZ9G+XbvRd/V9hqTtw
6ex5ac4zRh/Yn9N/7+n3PtAvBSh4UmYFdulx8SPJVr0Xnk4q2WAfOFz+Fp8JNSGnUeo9ljyx1+qX
k8sM6ec477kT7R9CN3fvA1iejrI9apAOFpc8cV/IkVfUF4QU1eeUISE1lPR1PKw7QCrrjevlRlmm
lUM8T7fUPJ08kAkUluv+jUPyCCbg5x/V8o0Wi684uISubBCq/QNWOKHKWerrdB3vldUdwmUNQICl
kmGPy6enfyoXRBDFknFdcADUFJm8Auo6jlD8TMnk4WJZ088iTCIkizCpzXvPMK3kA6m+D9iwx0KA
oElYnKjkucU5NYaP8ViscbYczxo3OpgIYAfKg6PB7EPsMCMyfKe/i8KWAnPXkb9TEbcUjeensHzG
du53x+zUDcu2W5GDppGthG0BEdaZ+8YMd1+ipQvFz4QKzX0X5Oa4mYPmTnTH84u3QOxK60pYRhPS
fmDEAMnWtFcLP8Epdtf/gPpi4rzFInRv7CrkO8/OjreLNVjW0+XL8MdEOMX1Q7DlSxyUUX/qfzLC
smAKH2Kop4dX6wJospJNsvSEQOeN8701bk3cIP6A9L23Z0B3g460W8aBAm8tU6yJit1HL8i0Ixax
VKOgag/vfSiBKRO3vaQ0VRzSZPltu9Sb+uA+EEBlMyTDeFLd2BBHSDrXyJ8UeG6oo+WdS8auTig8
Q/KvyKIiOCgc991SkT/y3G+OHaeWFGJEnFF3MNUOHhjd/9URfzD+lDz1IB1HZ/CbH8XrvfLKy+aE
Au5AxcPkJaeIS3Adn2g9bPAqxeu7EU7PKnhThDBH5rxL7vu55N3K9ARawGwX0368gvxQrsu9tNIO
7bdCBbF99jRY6LbO8sBAkmGTunGHryGGI0papHfQ4v7Ykl+PBxjSu3/QJPiQMAdjemL2OxYX6edR
7FMuPaoDyRZEO+4cDl5wGBvbF5+vjVgSp/4f3kTBPM3b4cpQMcrmn3DvhETpFu0hIjCyyJOFA/1e
wNwD5XBZ6W72RVmjXUrTJpFlzvvZG6vsRjbQDPJNG0769nMqmKe20zWYTvZHZLxHIe4U27/PwUVb
49HJDWvwOHdHM48KKHa4tyN0lN/FoXwCXYKsFobNuBqWoJjfgjqZaw5ckeaMxuRTvWKjvs6v5abc
M2RM8cT2PDa/OdBnwO1WeZ3Xdc4z7MVZw9CdWN3692RLF5GIDQPylBLDw2DLUp2UOvUyok9pnMXx
ERYu0hxLD9UTg6Uu+hsXUDIElrGNNaY9X/3yHnFoUBHalFD93RMnX1mcxN5NytGWxlU8pxBzFiyc
bvplW8Ssu0MX8KraNeTLp+IVtxfDYaH6V6yBcF50gibVDzS0ehyM1Stz3unZVJy7Hojl6Sm45rFa
OM/3DwWQwNahX3wBXNhG1HyT45rH9p+y4+qBfu987R6AjqWB4LchAQW0V3mQwxIMhDMviZJoni7I
DLtnOHUaqsBLhWQDQZUoW9pk1at3JNnRH0o7XgwCCsWKPprPcvU4COgaqs94m22IPzzDAArPf0Rs
BenhUdG5BwVpRXM3ovSuGADdSbPnh4PfDxfi7Ci+qbD3ojcT/l27qKjXvWlX1aZ7+jpSSC7gZOGP
/0YApmluYhaDk+zalSH5gxNvy/QqcdTSR17fkj/qF4EK6UXogdcu1iJGA+VfUhPHF8pHKiASBqsf
eoVYdEakjPiJLHBiBdy8AN7eCRUjp+Gsk0HGDS3M3txFi+a0e33OE3DMcenEWrjgq9gkFUA0XPaH
5/s0YcYLJYHubIheWiQWaCEwLglGsibvXowF13slMSu2j6vgdWzYL4Bjp+F1Sabl+6WgZwEldJRv
wi+bIAFIbWyafvmiL83MrkY7DQA2sQpA52JSMmzbnf4jZP4UzsM/f8noNZtx3YB3swi8Zi2tF/70
K670kslrK2Yi3X5/0IvTb1MYyk5V2yrh5nvlKt6ZcjvwWEHvGlR+tyl46LvqIzVssospz2HZvaze
tJrba161OOZMGl1z0t8iCfpMRkXqCP80QK1/xqfaQkI55UnV3PisMVBiywzR7bQI99p+YTNN6Euf
yj/ef353+a14Ecacx05Ft+v3s/mTq/521I95lLZzex6zD7gLBE+GvLyHE8umqyE+3iPzsC7m7gYJ
4as3Y7Sdq33webGuht+UvOcrFNuNcHfbLBoXt5bpgtI2l/23ealTZ/yU1jpVwUfa4DLjqPzlf8NJ
qbyWsnqtPmgrT5rkvP/MxwXPGiO8U/GGcu215W+H+lN1c8Q5YrTIvabzlcEv/2ltzSAvoMdjWI7y
jfgpQOT7HdXr+HIVzR6/7jqQP7om8LJLPG3151KfwmkC+d69PUQLrEJLOk2TS978Nj70HlcTuK7u
JSHLTT7RFndWQxnpvbdge6A/DhOPQulVPIzbCDaFTKJZq9wyTP8WjiB/dSKzjBWZ8na64ReVNxSZ
Vfy1D1b3wbg+6WvuQRs+hg8wVJbyazpWn+LW3JFNDnzvyis5ePyXl/fFNG6Cm+8Xp8XC189MFprB
5ACf5J6gEmQcGoThqCHrT5TsbgaMvl8IL2VP+6II4rlWKmzb3EcyysmopzBFGoQZ1wyz6SrW9zKi
AvlLNu1cvyQHLpt8+TyWzJcuIWu0LhRekSgGz8QxWW0oBbZUzFrMJKPyr3p7FTKHhZ10Xl3O+vt3
4oMLphQ7pU9rMiP/iMVUw2HUdHBpydAFVFiXzEPGGEUCeh+N7eIiHMXCpzSJRWIdL0yzcv5H2JFV
ipcc63NhMON56l5BU57kA0A4+PT8WKHgP5vDmzHjfUbLldM8WA/UnsHjphehAXaUfQh+PuxUiLVr
vWu3dHYFIATB9cxF2g9SgEh5in3DJE+KI9yqw94HVOiVAxGPihC2UQO6MdmdEVaXdE0+tOjWjINM
wYvtkOQB3y1CR+CrablQXRTf+mJDj4wQvcUcRHQxB34ik8PZSD3Fww9VB82hCfF7pZmRfmdMBMVL
GnSAWRyOpXZK0Dr+B43Mem+iIbWDCXTo35VoIqGyW/Ez5XcAyqfSGeQ1xNFjV1zJnYW4Tp37Tlq/
zRXwNZmKTOZNywpUMeP0Qq3uZs03ecor8WsewUaawdq6zS3/wHOwMPJE6nOdqGmKY825OFu0+/zg
uYH3GYtAw1twDdrMCVUcmldY7UdU6kaAtR9j4UayN3+MK+eVJEdq0C4FcNPGm8mZhzMb3NLt3OT+
cyy91FyBX4984e6qb83fOHVzxa13vIZB/XwgGxXZPiEv6f1y+gQu2J4vQsOJLyZC2w+ylYg2MTOv
2MZU2gPpXF5fHLG4IvZqpV66z5wBqdiC3uKw6xJ78cVpkrKobtl+/H5/krPSOcqemL0Sm2en7H21
cWISM6dZcNAWdrtbTFG9JMSrPFf76tB9lkbA9ab+sQ9fKzE/qFToGP3RlNJLP8+FvlKAkKfelTC7
eANBCo6GBa1F3CF0QBzOK8Kk93g6mrRrVvG3KUbm9yC4DzMEn04ODA5oIALLgomHzC/jm0D35VWU
kgc0QANX9OFxzkElqzWj80IBa1+47tQEPUKvriW/huEV+xnvsve2o/VkTpwOE3Q6IOpS+E4yd1S9
jvvmHQjacvHwJdax5NC/qUfEHrS1Rhboqqtf7sBjEI8PpwcKfHvxpVJOdbITxOAh+w9RsPTxDF5D
1mbTLCvpqnyTE1G9vP6Hakmjcdpln/0YPoplmoYVAypov499EXCotu8VlU2huW04Ma5CXlhlv0z0
Q58dyjOQ1zQyoAEWNMxO8TUy+cHTCI0Y0Ef4ZgGgMFn4Gx7GqwEe+KUgK71n7QqSi3bhMVc/TIyA
BFjmyxHHkIF9fqySPyjZRuPf94J5SsuQVOgXKBMxbughuMZAWTBM4IR6E99LT0JPIFBU5r+ychTq
YwI6+/jJ6MYHm9li5eehuBUsBMRTSv0TxuamSx32fvMHdZ9H0q+KwP/1Ud2/VIhfNPLMBXEHTU6a
BTLlrVZRLzhlE8rbJ0WjIYd8dJZxh/aH+XJ6n9UkBlocmhG6SKKXH7orpcscCaDyWSD9wkxtONaS
34fM3tBNQh5n9muIJM6GmDXhjM9/+uQZa7I5NYFHwTU3t/HC9F0ZgH/gbhbx7KoLJP+QI1Q5JluK
ySKYcu0S68GIdRjPIXbF2pFbVOzO+4XOqeXk8+QF5hk/IooPKDsQD4OGY/kSfGqSLD7mfzlmc8X8
O1mJxZQ7sEK5bNUDChzwOQn6lq9Es0i3tAfhRqtzNldEntU90h9U6IiiEkcB6GYSTY4a5KVI3503
42Mnbo3xhte+8qlfSAHPm0Cj4BZ2+nJYargBlu7L4B78uJ+ZnLkPzqJF04v4wpHJ+iQ+SHfgU/rB
zxZrKBBO0lFBg3KcJqdoDrIB7UCMLO5ayzdxnxnUsLZ93srsVMfEIqN/crEKyHEOQzUBfDPwU843
r6RSikPh7eYnNfGTLsIto6O3wu65jcZ/xV9FxXK7L4KGYBfr2Z8KQkYXNj1qhfy723Rfza+q+lH8
06CNW0umMwHjX9INTzQ1bQUAAayJK2qrldF4eAHsacsBHhVZG0CKLkML8Nl1YsnXjQFS7/Jyusp/
Sm6OKVXnCOkAmGJhx4ovqdmE1KICBa5+4LB+tEy+eQjM8r+2Rfj6mUnrWrgy3FggJEt8XDgyLny8
ryzOEYMM5femrk+0BJSSHT4lOGK58cGEytIXy/wZ1jgoNIe6ohAIix80yUxRrR5XcPLFOn7YGH6Y
v7yvc3tMzEBY62jMO09FmGoG0nVxizeC4iSaZ/4zFnOpkQvHBv2txAltQcHU1xa3jE3/gwijO8Ot
EUykW4IRpkZw/4TmZXgD7Mcmws6lgodn6AkUoA66UHCTHyOhQIw9alIKqZQ7FJCaCSwZXsTPcqcT
GEXwWpPMBMf8Tv7BHKOVTASXwoPjxRGLpSDdxAZvOHQvNCku3FD/9FRtX4p+BorUO/TDS3x/sXso
MGtT5xT58iejoyFh51ee2Uv4Ghg6WG7sa76AmxDC4ImMvcrD5qrsGV+eLjpWJ4Q4Qu6dJOJ+KbTz
VQf3RJHlDMdZH4cJD+f0d69v5NqNe2+qwvxpP6QwbW8kqI4lwry2Wef6v6G3CGd+LX5KLpMnBSHq
KmYG3qGcH8dq3ydOSor840DO+qAtiXtC5aBsNcUVRR/vnIf50VzkgjRzi4cMecODQLTAhtDMKxDV
ewvuC5ac1nt2VAHRT27UildXVScR+lIGsNjzA8zfBRCqGYXbvtwm+8DYZ7YjeRxFxCFilM46HeIU
Wq9KXZFWFvaZnAoFwKMXIt4IWhCeeyn5xPEAcwzZuR+PoCYprYDkaHVIBWlSYAKrpwM38Iz6luwX
Az2Qgxj9fdF+0ScIzJVeuTtzMEHhV7nPXMShPQ/Py+w8goacauhWQn+2LiN/1LKmnxW4mSzRhEyR
eRBXWAlPzEd5zcFUbcoLnmv+11OSq1vWffmPGYjBqckqQ/Oouv0/8aRpmwT++DjF2+41v8i7ETxN
iDhQdyDf9DOuHS0hJghZnMOnia10clrdnxO8xU2/efEBOADBvsptBzbH4qERYuSfVjBltjKUikDP
Pa0gy8KKf2OUt068eQpWclwk3iJSL/QelC6Pe+fAzNLbKQY3AN7H0u2pEqt6XIxesZRKTxn2z8WK
+z8vEGzC6nK0mEThrYgZvh+FEx7kWK0IgiVdB/zxLFW9xBxkrC8ICJh1Aqut6ndxd3glfX0yv7GJ
1oSQEeAy38dFQHueGaGq0f3ChUXm88bm7Z5bdFliZRf5vrx7ww81QT798sfv/yaYFdAyuJnRfmFt
+dNnOxpuEs3z1mYeUP5vMdCzlZ/qmtV5p2ZDXR+fdaaioe2eAbs6K8HCSg4nCTkloiCn+o0Nu6WO
YjNLRoDIQCIbnI/Lo3hxhT43+E+15oWxKhH+ETQOr5zP/n0ecRkxQ4aHmJfhQi55ymZAMDqJNdsY
5SKOLhWBcMeCyssD7mTIc0Qpvn+sllqtkUONxZPTZz8G88o4OKVUIAw4okvDcscQfqX7hu+p+2W0
I+xRF3P7JX422P0L3DKgfQLclf6SGP80RQEdsbnHiDfM34GBZhcHfrDFkE1A+9Jchn+5HHU0nQyA
mmF8HIgbv9BE0H5lu4roqgIHpldOPztFHUKERnOk9rvdzvXZaYCT1TbKiJcn253cKgz2/D6N7vLP
YvIrZR0zfwbe3DjFyVz49Z3qvP7iJbGL7sATDLceH7UHRpCSeoMrgkqWXLEs/3o6Xf4t/7Ubr4/a
lrcL3DWt+44EXSoDyjd0lMoex4IWE//0kHf+4qCesE71Rxq0s3IqJsuUw8WOcN2Hbw6bUuSESNDy
U2537FssBXb8dAQd/L6vQCo9lTW0rZDrYdHAyesCy/FLuUd+WbLp/U5eP2ZJ9C+PYg5g61yD/872
A0c955gCgI/Ye1RBj+kwIY0l36F/O/d1hcAYOox/kz8v2/ozqCcMOLllwgZpHTUNtGG/yuD7eCWf
zIY+ZbzVrPj8dh/XcXGsuELeyCHN2OOZD5FheN39JEmu9Nin8E+cYGJ1VRCAfT+rEOJkVAMjWdUf
i3x7fywJvC1p6cq9PhxV7lCj/q2o/jHiPctdlB1iGQbIgVft5AgQAo60EVbUfu9miUiGexAKPZ4R
RmPPQfXIzi3CMC3KGQ2G8dmT7fqAjsexC9/g90FlsupJ2wSW0WziM1Mt3PX1clwrUbOZIJV/mpGP
TDm4qW75cFM4fiSbQ5mN+nhH7Y88rADrZGadiYAPJkAEVlofQ6j89oMDjgqbMOyen+1XpkeZ6qOy
zJhJh7AzSzTgTDUZJ4MbZeYR/oQrJ1N8lOR9awZyfM2/uC3v2nrG/x72/TzM4gTUzJ4s2i/qN1yu
gu7DPOSSW6YekE52/6vVoKTxTlec4Mkvg011RyDJUVq46iLk7O1Q7qBv8FIX/HRi4pCeOeNyCe86
2CzKPB1OlBOayuIy7oxh+RR3fXXi3+dglxlxGD5NJqNwW4PDy7CEacEf0o0mxnQyUV1vaXefJaUg
CWqKTwICVZKG5Fw+aopfZk47RkP5ceBX8Srjvv3aT0qYkc348AFxVKSnbEw08Ma/sdnR7muIp90y
7L9V0XpJ9K6SsOdW/R9H57XjKBaE4SdCAky8Ndk5u7tvkO12g8Fgggnm6edjtNJIu+rZtgmnqv5U
78eOBCzWRoYOyFlS/AhkwPWzx8PtFfvNzlDhT0kPbYeyiwpqYIv/1dPfp1DbBceeVP0ZyS4dau/z
mcvmtah+BZGNozRmsse7y0GWgj8htsv2L2lCXNk0rk5xb0eDW00OBIs8WoRvrkQaxfCa148L5e0B
Pj7RbRXSQafSmcQJ7nvOuVz/Ep8/Be21Nvn7CIYzaXaJPv+wbRU1Cisl3WLyTf4pi593JY+/Jm6q
Ua7KqZ/x+rdETTkCgHi5FD9QZdqXjEa168/mEPRmbXXh4BVNY0USJaW+GtieurnyJtSw2LJwL8Rl
qqFO/C8y4n2OTjgUEn2UuFRXGCA4o315H11ignOoPR5YTiaRYAevOFWnD9RFXk0F1FGXbsOER17w
THPl6RbicAdLvsnJ8Zn/assPkX4dzAbZMY4axJ5u/80cGmhbHrllAkxtDQKmmvKskUn99DqfhEM3
tR/u+E9uHVdQleQ8sK/su5+zb2Fj/EbHdElTMl0RpuBn+8SprAUubmn+uRcuegVXsbV1daIk0wjD
vK0GOHkmWxZ3FtjCUxujA8wk8x6soNV76qzevJfQoyJ6U6zLxSyluwu/BhBCwufN4HF530ofWYqK
xa6M8KlzrRBSnV7CynQ5X0BB6uFL5olUVjCf5d2I3GfliTAppTfwPQQUtnglITvZHCgwVnpDYHTB
5OHW5P35aGzyPcCjen19Zt3DL3fGBZFOw9X5eKJwInrxHXv9qGeGb1uwve6jIOVE3+j2V6SAfKd4
WHxkFyIaQfYLUocC0hAsiK6g3iIA6oqdiQv0qhy1Wf1XX9CDfyVrCIfXEQHHb7bKHGlOhaXWD7ET
VdbIkMX0zePJWyn+pHMlbfzvH4C/LS1mamDUGgFD2kaYyuEQCxz95HWgN/NTAzrXxwhZ/vURswQ7
GFw4tafKItR5yFIIV7oizpDZIowXQfFF1Iwqrm0QBy5lLNra5Pw6NsjmdSdTKELuQ0NdCtXumQRI
tVMaMeJbIpZzBPw0eFE9R19S/uCAI2QC82DNxJMuR10PC4TvA/OhCmjvyB9PKoK3yNzpxLnbSzuc
gNNyh2RGhZsq2GrtDdipIuwv2nk8CDBxsKVVQxSZuAmhTjnWMBw3HlMN1UxSAq60ljvaRYln+Bo6
N+FcwG6yfRxf/aoPnafgQIEVOcvWppo8bYKXsNbL06R2deSDu1a1CYtjsIU0aNCHUkkDFHaziWKn
a723hovxvyOtep+4PSBl+eWbd3EhVpTis2YGRmZlXHfIn6X+lyqLZBXFtmYna5S2vwxB+kbG8RP5
RfcN1N27LJnUuUTMHxKRfrx3mO6rqdifa93P+rm6FX9jsvJkt/gBoPosqtKKVTcD9qH34MNS05OF
NBIxFf32Ca5Mqt12mSMKNYDsIGx21Q5w9r2AIjTp3VurqC6fh/NZqJQ+Mr9xw2B8x8A6n2DUIowV
RUtmvf8e0H2xhZ+rpv4ZoEZ2/teUNngjX+eawYJTVMEvbK6kgD58ymQogMfKj59HskguI5v0dDPF
6Ysbr/v7j+/FTuk6/VFDR2dK4534JVhp3EBtMjEGGn/WPp9xKFlzh4gcVFSdSYSp9pdM5ddaGjNR
gQuFwcPrfuPhUNzF2K3xZdcbCfsapJtrCnszmwHvhcpawiE/sg5xBMQF8DOVMUP8GLchCbjFXMHP
tUAAa54+Z6Be/Y+GBcdB99lw97PwiD5ds7LWZWRvGHYevjpxdRakkKqAwvkGMlGpriB6IEc5bQAR
aIzJ30D9OmZCkQHchWgqW/Z8z+nrKE+jP4srgQ70opOM/TUhK6Vk1aGdv5BVWkDS7RxpC5NVC+gw
+KLmA+qKOiJhP8fg4jzfC2BUAz0sW41z2a8BV87IhZN5U69bcx61gfirIBMwui+uecckyVKafa/T
uDjlk1jUNUIKyuZ7+JmIOLfOIs0QTzyxSWdWEmtsRNpW751irEPs8IRe1JsXwbdI7vc0q2AmLFMQ
pGVRuwYbJixpC4/5fs5SQr7Jrd1mH3c6mZUY/6pt086gls3qlMdBX194UmvwKr7lg9Tb2bBSwmCC
MnI1KJZ8GXH6TXx/4mEBGbljqNOArqePeEUefVJZT3RAKhzRh1U+7PcCMXz7rwwpmTxrIg+4CDI1
vD5kENk5mZ3mPWc3FG9b6jyRBIOdJna1jGfgRkwV3TmNnYJsvIOJImpwtdoXtlwuJk+KdnuWdhHf
GQhoo2UWOxtOop1tzFnUzNSt9PNQ7NdtkvjF4IOF8deyr5HS+BmBMnRUoQOF3Kuzx0JClvnZdOao
OTaQVXKVP/sOU1TAhGD+jEQsXTae/s5+IU7440Rt/7gDEu87+qQF7Pu2OGuoeAif+snI9SETSUWV
hn7DqTGnTb5ZDZsxe5HJm547BSDN4SPAaatQB5rpftiObT/WyjzHnmE69UYV/RDHDvbIbYa0MNs9
32utcD4UvM7RDeeJlYIFXy9LJt0Ic/ZgFe0V32eCJCBPgwF97hpWOwJJylwg0MkfCAqtR1j7zW97
zI84mXLucDC6l/NFxPpeFKjdVUDkdJcmc6g30Qa/FKJZ2aw66RrfQd268cPQZQkHeYU+GPGmK906
84zxJFB4bAgvRnicTHMyGKbh6nHFehTHs5a9NMxdTky/a0yz/YTeJZ5WNB1LWo1mD60Wx34nWMYO
3wgDQPKTftESRrekcDXKbwcn5hKcSifLlLYEm+LAqMpVcZHZLGWXZ9btami4eSh9nnPzL3HQ4yrz
ljgs4PXRVRLLW/nGDTcM5ALoEF1DKgk/3qEuktkIBJMVjlbKR7FVwy9h+GbOASMVAWcgwpAZg81d
aS2Myf6Jxbv3hvL8vJomT58dwZEQ84vNZKlUXnqDNAREHCHgI2QgikMwBU4mjlEDX/nLqq9vKkg3
BRIuC7ua4Zh9FtZ4mpMnAhzJNrU1ZEj1OaBOKKigqM2V9cjSLh/fCVhnid0L4dd0zDbecutFVDaZ
KwhOZFGi4mL+idmmZTeHEbwE92X65zUyV2G860DJC2S2ONon2eiAbVSQNIclVSlB4OGSpPoIDBWK
Sz2pYkARfsmLF5tPnn+1dHoUS5lROtIxhyEanazRYRjmCV34M13GxqHNgg5JPH7Y9jdLvOyYr8Un
LdzncUJWnt0RxfWlg7/tU7gZy0Eh7hQ/wrHxTRxUfVF5/B3Ss7Md/aOgOI9rEhAY59OLNB5JPziT
gJiwcpNNlzJt2cjmBvUvvQgYYdY6QpSna97KfK9J6+K5ZbU0C5oxipCxXfeOSaSQZtPWV2fhlJ+g
ROQN7RHJOeiIiZzLklFNJX8nklUSPcTIEM0iOCeqH30JsQ88Y7PslN/E3HtvRpF1iMoJgZgxwx2U
1WM8joQ0FikeUimiGs6ciPVrioQBSVnhhc9dlO/SO32SuSu/RMiL82QcpcFpAizhOBF373X7nkq7
xxHcuuHMiezKtNWtOgs5UcxZSwYnEmqE18yu9KxlujHYfa2dM1S2iqX86YbXZlYqLbOTOSYNyz86
UxdtHSw/3PH5fYtRvy0yWHDC/6dYrDAMilvxsx555qdf1QfkZzE+7zWfCC0ivtFginEFV+DC5AVk
GEea6TVLRikX2W99x//4Wj7f+y7mhUHslr2DIoWuurI97e0Vlduj8UUbQHrY4KKJyZ4W1uLe/jbI
n5JnLzYifuCX93BNnTn7kG4KYFu9p71gPbY8WcnYXVDPYIMlRMGd+3mT0se8z9A2pwdRpE3Mp0SG
87lp+jSR5gjYdJoe6PpdWAVPajlbys/giy1mlZcPuDWQrGI6cWUVEYRi8DG3EyLwzy/FV2AYIyKl
dwbpNJBU/CTYDNOQzsGalPOnNMKzoXH9qLsMSJCQDEY9uy2OIco0j5bxQddTp1YlfqnpqkkEe9A3
qTEjNDP6Mu8qB3VzhXFHiwAMBJfUqpaikxTASPWKFnWNbQzyu6d08KJ6aUX+1jSrvl/qQpj1lGxC
l54zJQXfVD9ejBI8NhqnN1fdE68SIQLI2pMr0efhktakeARV5oH+hu1hsooCNCQxcRd2/vSRM1Ql
TZgD1vJ62HBZmulruK5DV4+/2h5s1h2lr+8Fp0Ei4sSd6XexYOC34R3i3q9/zWw/8v8UliQ4h+VX
uWBhTs+Csal2g2YqTe/9B7P3LK/6ivJG+/PZMq+EPn0H9NDbG8JTtzbplgQH+v5RfXetN8RBRNmL
/QFtpsxmeMLe7fJa3Abm/pEdN1BZoABDwAP6nxHJD3ppvxLsdTgVHvM3okaEhEvWtLy0tTB4D1tD
XznPnw6gwOThi35yjK4mWe1eJ7qgOymEE5hUDCTsvqWAUzh+sXPSak1HNvxkVwko89nWZ8FC3nqQ
tw9toK98hwtpJxCguMngRqYqnRZo+K5fKXP54bY9ylsObynyEQJFqJWZJPxOWwPbh/X2tQavnkT7
l4nOkeC8DmYdmwcmSskN9a3RMB5TR2+MljovDCKNX2zFuc8wGpkLuR+RZaQ0KnonKAQ0S95rlU/s
dsGEl2KJAIxoPHzi8EXAs6f8gJVS3ctEuXhoLuZJP1PCeRip+J4zm0hzgF2x8AXNle4RCWK8yAyO
c4Hwuo9H1rrWuTWLCIxZ+avFjlJ7AknyUO2vta6fybqMqaUxSqon1p6F/OLpdvI7sbAVem9maH/C
WY1N5IlWG+X3p7GIkqCq6MehXg0kSJ2H7egAw+yVu8ZvUu3FHPO2+yi3TT6yEiM4gwpJ29EVAEYC
U75wCSHjwroWbcchYNg8wnWTLIrsLqhfQ+L3KTyfLTAjMujO0CsizsghXUALfoQluObjO/16wsrB
H03zeyTwkI02Ao5HaQ92Uc70boxkx1cKMce3Q0DzAABiXqvmb06ZlxtKjmnArG3656n/qR/opZ1m
4tSZ+3aqegdcXVxyzTWuwjcb+uhrimX9pumCf4HNNkUP+deLqqXbSv6d0Z8Paw40CfWIjOiPNeGp
b5JQ07Gafap0PmJEWffB6dlHObE+8t9wAu9OcqeCf3jYz2xFDybts/JmPi1hrqMEhNUFyDbd/C4O
4/4IVAZOoy6BOvsNerOakWAXGXtaQXaAaJ9FutdKL+vc+Dj5HVBSSPzcBJU/R5AaRKCgcMq/KPpy
0enK7/DpIgEqSW9XZxuayxTcxuSItFTHhEZGF2s9/ZJzzYahlDnfI1pXusf2IkjbhpswWLDfypg0
n28MbASqsXp8Vio6OEh/fXy3g4h2jjtfIzJwnq9baPw9DU7AL9QcsTU5P8DzQjqLZz4FWWoZN3bw
weBFH6hs7RpphLRSeWRPRC33Q9pgQ98C/bAMXbr+nElLeSClgAiosReC2qfvF8AieA4hH/wN8aQO
G6ijXt7UuoXlaGThpuXSYGWPzvW9q9cmOj+Sr0w7N0+nAyrw8nP3XXOAb7TfyVnNprgL5QPqYPBq
+YsRFKywxPezC79N6lhAd0NKoBDaE4M2ZZp6BM5WcxTeZLUWPsoL/elNYtfkkuPQspJRXWA3oDzE
O3ZLHg3cHTXObF82HCH0XmgWTLfVHIJmJa59R39r0ai+r3jTYgoRBBRhl3iHsaJXLL5JTsrLJVlo
gmD8ZoROe3jvVeRwIyRvo/TEIdWj0wGQhS3RIitMHRF7ywsbMDEYHwMZzFSfd4QsIKplC8Vgl/d6
CQYQ0R7hq7YltF6xL8Jh0NW1rsaGgcJ+CWODQ4AmzZdJW/NC0DHN18XmxRxBFQmxnIQt1AcSA6sD
qoONHBzjol2Eq/4erw0ToGna/N3XfbiW2w8xDqxWQCqkgIiRPdJDSeAz5reBQaq8RsHnjpDz2RBy
wAP8q551gAWtWKgmcl870i2hP1XtBohTgXBLVsWw0JJNCl9FE0Bjg/mkcMVjOnvMIqdXPZoU1Fy0
kPy6Md/o4cpQU79MFM2LQKYZsv6oW/IxtMQLdUeka64triJkDOZGPk4zwqmYP/nQkysPpsF0SgaJ
7gp3OftG6sJr03zmzJ/I6N6osgAERyHOShbnvUhkXPCREQFPVlgS5ckq7IvpvajnrT5VWxscIa1J
XX1tRuQi8QGhE1Sq9LkUJQV7KK4+5GA8X9S3Qtgz9QpL9QfY0IjxyKCnQoTZzKtbZZz0NhBaB1wt
soBjTA7SmnN3qgGXz4X2wJTG3MKk8TL9IvpCXfQUcWm7uQ3UuuYyhYsEdbi0rWILr1wquXS1/NkQ
rBoA0mBpmCB7L9ewB3O8yrjnOBgX4tiK5Ttz24OWrvimkWzrM8NHYphY721xQSME+5hdQ8T8GLy4
b5DS0mH46rbgE9VPFqBbTMm2/v81X7a50Rk7H8c0s+WVfEW2d5os6bTlDUT5sFQAALzUlfb0YJ+z
5mp7ZHTI0GV/FHfe6nMXtDqbgxYvu8MnMz0+6WzHZnnkmP33pcBA8SF1CbRvRPIeAe26NItugq2s
OJEff9n5eay23FS+HrMJ1giGOQLwHNrG8ErS6o9267cKgYeJJ+1Jm5ocqEEYv3SErsfcieBDdUuf
v8/oMKDqQWBDN9y9EUPdkk2/jpGIo/AYc4z6wPAes88mOgDLtX/K3NhF14KzZIM9NnOQ9T024iYN
mkNIK0TLdCDRNPH0RctilqlKrs5Mps3ynsdiCxlTbfXv2I//EC/eCZiIPVrOQ+KNJNJvvRYfrrHK
v944GN23NZlNSEgMUgYNjHcB56nhFN4b0YAV4gBc6uv4lwauWHBEYfEMqIefq7pBW2BOleXzbrgq
SNBscmq99PxwETV8M6pC1SybGaMLzKsVb5JFZ7EYCQE4bnicACfN4abSDPNmecKtngukipzrWXp5
QyDWs+fXixhKFldNze/JJm8shOtIApcI8XmDvurfcULqiF5x03Xr5H+w4BtlgRAdyXG3yCPndUWl
dX+5r8WAReDr5eJeBmVwC5UAJ3RTb6uZT0bLqR0ele3k9vxGhvfcRCvas5vAYH9gEot24PzCOjrr
XyZ5rM7rL0I2P7HKccXpFHmRdMHB/VoDoYTO+4udXOSSbIcl1L+r01X/GFtA/B5J3d7wqi9yIBKg
qEW4fJ3TdRMttB05zOUcNCQ8krC6MjTgTT92COdIKTEEvzzceCn4+vrjQcWsjHNzjv5GDdU238it
jXqgnGN7oA+DPheC8iyOU029Ab7CDmBiHHmgfLRlm/6p5zxsVokPkIUkpdpVWzrDc6VtRgESZp91
aizRSe1LRq5hQSvCqt30rH6DuwBdlQHaEfOEPaTcU2GfrrJMPKN0AIgmfDIAFMXNvoqfKvWEyMeu
gkxwCoVMgDQQOvXjlCzqdXfgB5934Fx0XMhyRo+6jeKGsAM7XmIAUixwg4NMwsQpXkpf9RzJsHid
bHCaTQjimE/WJUVrlL2jYDqCikDg5oFALrkHZ/BmXXoxIm45SlaCIbaDgzSqp2Sk9vOHH63nbBHj
BkZ1gIMDV/RRRwpk9wCwsNVWd615mr8BV4B/T8pZKWj2PlNwDSfBWJgsykP529DssZLRezKUM8vA
726MuegNBKYihR4z5MDoVvKMWBivnA8t0ime8vZGf5fMOLsRVDyAzpzHJSHTCafoC+oIdXUzQy1z
eCNWtFOfKITwiFL9McriU8yBbCZijxth/NF4diZLxA54m5XMUQ8l25GmAk0XuT6Qk77OQcWeheqA
aaL+y5d8tgMqthXbjMmLKjtbVxcSKhU0yabXtVjRp58gC1pgC/GMLTGz2xHSJhnA71fRWg1eJCvt
hXlMnpiAyQEBebphgL6QXkLQQhBemcWYg0B1cs7lbsvi4eqHODlFYHDd0PBO0hlFMfqmfldHROfo
FAm6zTxieZKZ4eJkAs9DVbtHYKdcY4fXltFMIxYB7OwW/4AyfuoVHvLFJ96o2xCoiRaUgYd0br9a
gjfmE0tYAEqCUpcbQHRz1h/FPMjc52lwOFtGVpvtWmfaq87lu2+g+CHyNDe/kMyX+9G9xR9H1A3v
x605CJvPKI5dlHPmIbYrsEy42ExYAYYECuew4bHHrNjJWLYDluU2XhxgcMC6Ed1eSqBHAcIFqrGx
ZvJm3O4CnQcAWRvKwDmiDpWIRx565FJb2QVKRIVFArH8B85NU+ukvxNeud37p+2+leuYNPHb3dAl
QwMNMEsWMYxk+gXCpp5HiPRo0kA1OGcTxrrTWIkNv9rpm3z23hXliKUyMynXuqBtHYfGHpvrWkMY
Ou2+X/csWbx+ZV9Z6Qs93DGJ4oI6x2jqMcXUX+2pXAvsAm9sAVnIn7wuD4j/+Deru9MKeebp7enf
Itfog1DX6sFG/AGl+Z0386OsBzxtYoA5zsTLIHDe6KThfjBTLGGHck9a5tVGxZxGWtxfCIlkQATN
eNcsqfHCP6lessVPhrAJeaGk73rWu8pfuJQg1Bub60ZmEOu+0AZi29d9ksQjafyTkRo1IzG/4ZMP
5arjcZLzmce1DRzWGmGqAc88YDRoO61XQEKrL84A6s7N/sHsj34SM7zT3Z6rxGnpegUXSR1o2wlH
AbTLnTGUeBQmsJBGgpQKVwJRvUAhTGZ95lG1vyFHTDbp/dFhdq5xNmcACXv9qjuTbbOmXuIx0FdI
/c6dX8NamZbuNWv5630esPpa3DBGYJ7Am3Qx0Ob9hSDaaFG/+ntUWwyDlrp7feHMhvAm7wTuYbKg
+i2fnrbV5AOrMXAQ836QznsArxJDi2g+hcYDLJsW5sNJGrycAnHB/fEDk41R/ps7lnAwrmi/EJWM
mU0xPTsHAQEhJtWSvv0qNhtgs6ycDc+V0G+pDM1G4QjYg84QygMasqzerhQ0m+e2ObcTGl8rRhzp
CuuESIvGfnEijVQQjuxlt8Pxh7HJBVgmx3bV9YRveW/WMjAKokYM0pN81E4SiT34p0gDBAOj+kje
WCSqTQ4zRkpqZycMgDs8ZV7kM/XU955Do3TBjdkVyK8yGP0liySMniMVaXS46qO5UDvJ5DTBB16h
ggV7PNcDE0OK2stSzaU2Cv48AeSibfcDEAvO/AkSiX5mT3BO67g/+bXum3VNRwjuMXPlBcNp8bTy
XT2T99ug1+Nq6r/jhTxk5/RtofN7WrAOmBoIIRwPMNnn7X6SixSkvGLDNwc+nrYLLXC2QMe/RCNY
VnRvqV2TMTYlFkTZQbiJi9EOcjV/ixUB7Vf12/hMyRIIFB/z2edKxYpubPBC0RT+R0s6v4c/eo7+
LSVa4vA/a0sG+I6E4NoxudT7lHd2kdweF5rX0KmdGgMKSwuiiUPo0MPGnvxYsfjEzrYyejG2hf3x
kskfi87boKCzohJuYR7ZaMWe8EZkHZK+EvDsvFec5b7J/u0jMmwyaH3dxpvuaYRiBAyosIJ4kGeP
dfttIg8hnRyNOpSw13+9ruNzyalF9Bv99tttyn1juB9pVOvz/1e92oBi4a8zSHwBonxLuLhn/1Wt
D8PV3BGzCuJxgaRLW079uoBgWggT1pHx32P63aDCnrET9gr4vipnCoY2EjvOQG+FQ2CNSZMTcnAU
5OnzXYT5m0JyiCr3DfgEkkPQ5Vq6mb9yvy7BDACReQOfASJQojnwc7eYN5PgkdNqCvOaedDHrM7/
kM6fFYmaxUELTj5O/f2c61oS5jbxGNAZqYDwi3VGdueq6Z3wTzkWgbme7CXGVvdxoXOarFsUUQJB
P46okT3cHE0XcUoRtHznm05aqPtYGRdc9h9Qo+qgpDPefGlNKIZGaO0PWrixtO21VbwgOK1g7dIO
r8ZgJcvihxolEvnLOtapeNTQ0x6Kvfyt3UFJoFy6I6kpo/ubpQM/8qkdO8pw8yywjQGDuQY4MIAo
QWlAeOPYSFtCPJGLYIj0AWkuRNwRzDnzlDibq5zMY0aeCLqUY4G6Z9Aj8TjVJDNgwpn2v9WvanpZ
GmjyDJIHTm9CORiIx52REmS+naZYwSvxMyIPTs34brw2WXvBu2WK7mTfzfgWeOrTy6QMdLq14ueN
4YmvMY6gFg0zMYLcPSRKfqUHhG/yNo1VkLagsj+0SUTHvDKKvo10DhXjQtyZJEjRPjy+223iyKvo
QiJvdexvhH0REDhsoj1zgnjRlq1desZCu8OKDeN+njBzRMe8clcKYl006+EXVCDBqqEDiBGLKrzr
ygViJydk8LBUy218aAMui9s5IlPWpnMAUcGFWP8YNMqBnEnB4NtZrJzw0nCFbxGRXN7O+8zNJtv2
GzBQWbYTK+fyOOmyo5LNq9IZU9saMPIIWh8tMMkDKIc56AX/OcO1A2dYLWnqxJ28Td8LcHzmFgk3
0Hf20wb9LaKAoJL8LEpMDYA7n0Uuu+VcROJ5IiXvle+f8bXBu0PSnBAtRJYKYRfl9z657uOZHPoI
g0sEqqr7nkk7ERFQsRDUtWYuHpOvxhhT88ZY+czJmMeQ8ZDeSZEva9KnpEN3J/AkccvjB/Btgi0H
fpRM+jHpgb1FLWkzjDNkDVYVHbrDo8sbEM11FPfC8lUt4mpNShCxPApvWd58QUA29S192pN6K1Cn
1IfTcuIQQGekOJAxxo583TMManGm1ssq/4nKP6laEsCQhaOqPMcHjXuNsKYUs9m4o6sGEASrlxbt
29YfG/NxjQyrpd3VPj8pnMADpRT/ksw+dClAphylibpj14t2xA+NRaPpgNU+HH9LcVh+GDczP8Na
Xwbv4id8bEWdLwhtNdNTt8wQ9piz9Fq0wUvxUgjCD+bEaYqbWVM8hkN5WRfnDuI7dh+A8YaX38yF
wZDJPAHAHftZ7dOQRvT3VDA8LPg1ycheildIGfM3XpDUw6Tn9703anAuTHpvHxa6lQLYNJUgR8SL
k3FREVYB7laHN8hridxsLJyzQ8POgYT3ND2/VLf9uG++L5IN5i+a7Y/FVh32GyjfOhovzCHAEAdT
93Qx6ERyl4m4WmH5HHoomAJEV/EapDV2Tn46l1RWvfcRkKA0g+wGA5e2m/aYdIviRxxVkRlKUcjy
aI58Kbpl39BpQFKEaZARCxZOq3iT2UUiL0rEVimZnKQH7Fm3Phqr3s0lhSZG5crWd/2WP5YIiZCt
pTLBANIhZjEHL1DvSKGDma3Fsiwtn+hlZTuWvx/GtTVXCbaQp15b9HR6yaYRPWgI8v34BCbENAvS
pWpBhjuv7X4KSpFQa2Q8kcubQ3ycyCdk+Z9Jb3Ute0DzIJUG0vqyHx4faHxNXYAT6vVOIfyTPhCE
CIgJiXvMkSAFEvA5I3iDy2tufNyw8XpwllEDv5dbL/kcVc39oIe90kmz9sFsEApYYj4LY9PqXiep
DAYBQ218NDnwI5q/GpudqE370s8mPwNOovgsV62d6Cepwl88jp9goRF5xTEeCSPSyPxalUjIv1DS
j6PcJ0j8LpAmHtPP85hd+40PWtnYTFfNle3gDYgjmmDSMpNLd0nb3VD7pepyk6lXSX6JSaQU5iSk
zvDq0xTHkxVP5NqcrLCmPNhH54Ucg5i/kz3LwtngWN1e+pQP8XpvBgSCc3bqiUSF2p/QEn1oylKw
s9LuR/aYLOuf9LNosPROlHNRqG74WfTs1Xkyq+JjbUpHYTtPOYuKoEtIYMuvPcDCAHuA7wGVqHrP
81kmuil7UKINx9QbVG5gX47nEA4YleuetK/GYn82RNKgzxFP9+R2DX6qQlee0foNlBxYsJAwT2Lu
UO0us8FjNyFA9QTRfkEa9wx/bv6xxeag4O6CFZKPH6LTzlWQ5ehsFVxO0Q4LpwjnHqAneT7PDXRF
uBS84adCruKSrUE2xSn9Jp7rlyJ1TeFv2BAT8QY5neJDvTGB1md5pSIBNax+I2weh3rB8+1hF/ZA
XobaZV8jdMMUBKxaNodk12UuZDsiQ4YeZK7CFNkaidInjCJ0ZMJf/4dFlWCKBw7Z3+dSl/ZqUHFd
rYbENcoeo9A2wdEHdrI0ZwwVQLIYzkEnmS8LiNzp65JxdRD4QeyUAYM+8bqam56ev5woL/LEmLEZ
nNFBEmsBtJ2RMetAIiXvcccgMIxBfhCabKWzQ+ylHP8IbzweBGrcGPGRcuYZdqn6MWav9cd/STwi
uBcZPR3tzPmCqzFeFdLBWOsnUrqNuezKQYR6kUUwtvilzzgHxXOk+P0Ssi21tCAl2ws8abjrqpXM
ihXoGTBrjpmnRNz3lH15D+Uu+mYQtWSbPebhTp4ri+igdouR80zA9oFRkVjEKy218D3lS8a3dlp4
4DAxiyyuJK2zqRuJIAjxVPeosLmHxCh2Wpxx7Jkg0J0zx0dfSoDDfVg2V8VvFtxJzh469HiakMSD
3Y8fFxpSBZtZ0jodpR02xYXqZHV7/Noz6b4NO8wIUiPg4bEWWeH0w5ul7B5rdKdTvKapglGGD0Z+
u+FlMLIOoZhsLth2wVv2EJiEjYWBrSeh2aXX4xV4HfqXR5eBPa26j5MNiW9WlltRy8ODG0P82MzW
OCOYzRxWgTKbotm/QbGgWFxKm/HDg4jNzZ+RvHBaznl/EujfpOA6MAD1gYcgAfedy2QFzro1GH65
p0p9mDbnEOZtCzsKfW/H/ejqiJTlgzOuYLVVOJXIFEI2sRm+EM/lC5HQpl8SkEQK1XCjf7LkHREI
jNQ/MUjuo7efC/NX2zLO6BZxKYx42Dtxgm/llUJ+MqFjgfo/sozqVvGO/tQXgqp5eSK+YA9OHDwI
TCSxRGQDkUrIMbtFMnLTLWIxpGSesWHoDWa5G2HLHflQ7UK9yVuR9ZRfPOEwp4w8LGUcdzwRoJlj
vJnWPlATcSIzJbL1bQn8exk1ILP6/IY55JSeNn/SnqEIezJLusg/XoDhoAMWWVowccG1UtPtUVlt
2OUS3mVzxRSL9sfHTInKQHWRmqzCY33lr+D0ejrKSsOhx29nDRE6KWQooBU7kikCZALCNoE+WvNS
DahPSTSYwd/y3MlLthIi9Cf4/A2GZQte9zWoLlboXAf7F3CPPwhBwDDCQzbFN0h8wpHFQZg2WT6i
+RAv8hRgGyVc9/t+kjfkhM0elqWOFsb8Y48fklwAIg8kMv3sdEdLQiYAFTb+fcKTnroZbR6lgw/B
GV7O8QV1jBC/dEFKQ2BDQHwT8uvJHYkfh0D99tMv2U+W5ImUr3MErD75gwxHkovqk2OqI1cy6LHN
AqEmy55DKpxrxywJVO7Ohl6S3TQXeau8//Tag1xaItP9tO4jWTOEZ3vOodbKt6xpTPx6xoio37s5
2DMr76YohuHbn3O05hNSm/hcPgqVB5hp6OLKuw9P669mP5onhBe0JX65Rzwun5VdrloA8cJZ9kqe
c1JBZ03MwTq5K5w4bNT6x9l57TjOZVn6VQp1PcLQm8b0XBx6J0qU140QTt5Rnnr6+RjV6IpUCqFB
owr/n1WRmTzkcXuvvdbaC1dD1EM5S29ReMcNYps3uOMT/mp81ACDfLNVceYchmd4VfVR47O1ECIr
Y3oJUEzbzDLgm9PovqH1BicQpB6KamRRpXPNlqMq3tYaIA/NOH1DJyksIUoL55C/rTRRT8TEgewK
4koW0r5/P1LgYSXoU+ljxy2BFgByFiwdCn1n6H01gkSSc0jZZBi2vukcFxx+agInfuIYzSUsonyL
XnCwuH5REdhS4gdlM1s4N83yDTrEmq1JeUDzqdEuwXmObg2fov/IjKl1RyHI0kJdHVP8prYGFNGj
UEp9ZPF5+ZLajdy4Y72H+K5l7T3CFxJ/zKnqshOuDUU5tVXCNg6ena/4mGFVFOcoha29GhkhewYL
iOwq2kU1LT6ehOx7SuOrnqZikhwaH/smQBpvPGlac3RGUolYIoB8i4gX1tk///G//+//+bj9x+xr
1/pX8+F/bM+b1m6xPR3/85+y+s9//GgBb+g0R5elHz2J647YH284Ks/q3/2/5tZlsTS2W6W38zCA
2ySIbbTRJZ51LeBr6Hjt/RdeRL8/VH3aZvvHQx+aesvKZC3fFDpfs2oa3C2RSZuXFOiA3lODU8Tx
gXH6Hu7O295f51VOMjXGu6ql7TPmCkoKrGmYgCa9LoFHhuX74vTiuyj1EH7r1Vx/tx/fZWLt7rp9
Y4h4yWxzVLU2xisgkQMjYj5w8O+oCAE+5igNiOZWxCTiFsgltDBg9OWr0egvRlN3tf4xmvNJk0+3
Q6n01hGd+xBTL7AAWbJVwW9liNtt7K+1s7vRBEnnUI7lPjaQRg6udgMId9U7aK7c+n0W5SdN4GVZ
MRXVlGXdlvSHJvDrlXnc3itdrktwZHyTXUDTNKN1pXA61j6wZTh3NnnjRhkcj9hFXeNNq8GLMTxb
vj/H8NBD3dzdr+rNZAw0G9/EZyQpinejl4WDMrVlpJhbIre/RS+eKj2Zjp9PfWh0Pj8dN2d9x1Nn
C7BPB5n2ETMNyT0TWyvOwn3xuGfbhWblhqlKlm1q8sPsz0pVvp0nktxb1r0uQ01rTj4lOnmgy+A6
xSX0xQOf7k9FMSxLUnVTNpWH91seymXDaDSk3hkTAJzae+vudUZLrksLIB3RWsPRCMPpLyYXSBTU
qdynV9Qhs7CdBHhHKbXvVd0KyA3jHNs/Usu5Cjt88VXqQTzu0J+DfOjkvphU8lquZnJv05emkBS/
DgB7GBv1ES359yn0Y0iwwBP4kbTMVB+9ePyzLfnj8Wq9Rn5sSdu6yNV1w+NLu7mmCNG8h7PsCKR/
8hEeNDKC3O0YUgBcxEb64tnPFoSiSqr8fXpL9sOhvdjZc6k87Xn1ikymertiWnN2EMgS+RdcfM0X
z3t2GP58Xv3zH+96X2qSvZF53mGIAbWpe3Do9eYcd7c+XgBcclCx/BfPfPp9VdXUebBmafrD9DZM
Wzos9lu5d9T9G0pirGJ9E6qms+iqvd7+7dixVGfVMV+sffn5u/73c42HeZXnhm1Ixk7uSQG7m34m
BhKgui0CNqTufmzhP7l/cR8+vYTrY9SyFNMy+Mef33ev3PX7iS/cW1gO5YF1jj4fV4AEf6z6KId3
Coj74qHq8xf990MfNnnjbly2a3kp9zAgLSBN4NhbdzRcu7g4OQTQxR77+0aBOC4ZSL5EpHsKeuSn
4ZxiiYRrKELm66tN/XTWNVOzDUWSZFt5uFO2hrU3FmtD6tk5hQK8c8wP6hGbN9M3m6qGuNjjWCGr
lt6hXv++4tR6RT0eKGwpRdYN07CVx101Nzfze0Pm2XjfOgoiERMj+hXdU5etSUyjVFoqYn2czX2a
LLsK/WLUZBIZLtgOCZH2riSnbEkqyX/KiBp5Onnf5e3fx2jUK+G3MT7sRG2/tDWtHuPBrdtV38Ot
D1WWsSje9nMRYgJBGwc8vhIM/Bza1eJYjdEwuTVk0zHtwZyziyUFLvVwJLJZTK8t9+DZATBwYLew
yqSMuvdgx2eTCGAqQGDAn64gHKx8c7TsAd1vsO4fXQcInDBsfzX90rNFqSlKfdMZumXYD1fdXNvv
z7fyLMEQgRztbPpUWbc7f2mTo/nX/qEFS7VB6xcfBrE8cRtk5+u3Qw7rlUrcXPUgfBrXLvqg27VF
DQmi5hXu+i41dAdHghvIwdGB8kwrIQps8woaGapZvAo7821StfhdSssCDadv1RqJN9Y5tZ82uCqA
8aFPkmeyKkkHCea3X/rosilKFYJhTSGrBSFwsCiN49hJDZdm37Vly2Jwww4YPKyBqAaIxMVMazsJ
8egEv7+d4ZTAeQOlh/eSkCVea3L7It+2Mfhd4hNNi15wLVxmN/4WHl65ebHozWcBlKarhq4ZnLOS
9LDh1vu5srxW1p1FTx/DcLjMks+6Hd+YInVa0ssSfXIG2BrUS6s1E1l/4riZv3Zhag3tBAJsBE8Z
NsLCmWWLLBBN75T1cDu4zEQruHgn4VUudW1PE6NR7dax9NrzbOqiCIPYdH3xOvKz80NXCV0USbEM
za5//uOmul7v8rLCtqCHIKlchZoU7i16MS/9Rc8yw9GSxk2oho8htdHo96357PT4+eTHD2mX9np/
nhMTNmWMc+JNjcOBiukQPH9/kvws/Pz5qIfrYrnTlXJn8JJIN0D8NiSXobmsNbD3mMUb/P4481m0
8fNxDxeFtLhfl7cdb6aaEcAUhgezgsyeip72pg5JQwwLToGYUVZKT+dYeishnDOW0WwKWAAIDj28
0l2l17g3t2ZBebg0/f2n1tMLGQx45unLmNWCdJOiiAWrguvnFi2yiwz/1G30TtPzoc021RvNte1t
DbcxmjcwhXT24/stsG8Bbda2aIYIVOmwUuDnUOg3cUCvBeoQ7jrl3Ju/uDxfTsFDdLKyritpXvFN
7h3K7fl1R/vJKr85pOkAAr9PgPL7otalh5BEuapV2bhwUy+aCoc3HaBhCiNGpw0yXYs8etb5l2SO
ORiGPSnkRUdKDwWXc/JiHM8uH52VYJuWKRuG9TCOzXp+PhkKhzNaCxcYhsQHpwbfoAPqNoUWXCDa
tJtmpkW4Hue7HF5omdOpLtlneIS8WJb1qnu8CX8O5iEGvp8mS/twYTBGALXg0IJPcB0atGd7sa+f
Bme6aarEJJaF9P/hQcq9Ksvd7sRb29BMyyP/uLi7OFg5yzecIefJqzdT1PqWe3w3g9TLkBWNSFR+
PEvK7W2p3kupd233q9gUE3Rarm1zLG/TyulvcY1B709fZwpGCMnFplCcnFo7Lslf97rH6QGpKaJZ
IjpHgjqD+yneiC7F0HA8Vn16h3wsKXdExykBpznzYFAN95Hi3NKxnubleO3usrqJKo0+Ft5uEYPC
fOSZNqXzo8Bu6Ojd/XkXoHNYgki7RwBdsSq2XQwk+pN4XHE95DWxQUjZeDKtS4PHiFI/x4XiXLAZ
8DCCjMeYsNH2mcY38la8dxdxif7DLgru63sg0mOKrGpfu1NywAGxK+6oqrVZb9eNU0Z2sENRNd8G
uzRdr2OqspSacLwWI4gneEik0NZwWh9NRO8SzGvrG7Ki8NhRQvAIklK3E16Tz9sS6wJBatoQ01UH
FfzVCbUCYLoMKT7w7ymShFLxKBRCtxVKChAZ7UH5Ygv2a9NAdyl6q9bhTRtqQwB2gueLO7OpUjnn
Lh4CG/RtYmTZkD4dUMW87iTc7O3jDhwiWskKc4TW6/3zxS5Vnp3XYAW6bti6boPw/XkHGrdqq2zN
mdSTev44c1WRlANEESIZbprmEAmZgDeQKNlnlSQhjWCdEs4UN/28W76VUFYy2TcFTBNakYmV+DyG
SNQ+D24fUUCQ5Tl1mDrYqjOFophlJrf/Km19Ga2VE22Cm8gV+sZ3Z6KYpJHIIXCPx3PHL27tIOrK
g6igPRylzY+g4RigvWH9p9cEmeeFGNQ1B9h97kkKSle+uCYy/lAuBnBuMNaYWrlcidESBL6nJWUe
N1kLzXgpmLqzUFu2m/T7Zt1ReBZiwXoU/rifhGHnFHTaUtB2Y9npzRMnDrdB2L6PoPYP+hd/IzKa
rOXZOrL5BuNcT9/9oSn6ptt2zu/TxPDuHamdwMDsbMRwcRBJu9G6ik+jaHfKfC5CCu/Aj1yDv8+j
Wm/yvw6BH9P4EArb+vzUWJ8a994Vhl7/7PFmeVbGY5jvw7EscoHUtbOIUASItBoCu4tR5b71nOlV
tMtwMfh9OIr57PQ3dUNSJFUBGLIfTv/KPO6l20K591ga5ZRqDF23/Xrb39zlSOvf2amj/aftYxUg
fV0D/veqmBVDukewkjCZw4SNX66jyuFj6ieMssx81t9wwBnB8OQm46s33qeufxTZThAfZhkMBxJw
PQF4iqpvb0a8HKezmV/RevHmav2qz3F8zeQQIdZ8eK3V5sJ4k1Mj3nbZhmgCciugT1XzwB09x/9n
VHmnztyBUXJE55ISWmcVaRBujuEi2TUbuDUhoaMOIe5J0fBudYewe1MfmzTsyXEjaWRncC8YOx46
TiQPC+jWTmMMv3sTec06uvzwUtZxDMkwTeXmNlRarXSAOFiMoPH61G2aTePDbCvUmlLES422GpjB
9g1Ae9aFHs4RRtiIPxDdGcQRasKazoY057lQIfH0AMwZcvfhHlZ0IKPoJVAwnP1NitweO0+OxMvG
tYZ0UT+0EbRmnDO7Di6UAU4g7rI9PSY6xUe8vN9J9txjsu5NvIZLWca9j6lpbkQbNzL3nNgtilft
SwDjqT2PdzlkG/7UMZzl66CRoLWO+seQvZPcRtZd9CGYIWapFRq4L0E5bpbJ5A5/E/Xs8V2P0NKT
RZwHWHi+CMNU6emiNAxWpEKwrz3mi+pcX0ub45FN4qg5XtEeVlEkMvLwPIVfBOpMl+C08QFLkAVk
BTgYdTjbnDp3JnN2G8MZdiAbsn3MLJDm0MsbvTq1n287bry+ZGb2yLoZV16JL6jQh3huqf6k4Sn9
7afq7yOCsEMEmTeFoY4dVnwuzmOajcLhAD8YbyN5CD7JH3k/tc5NW3C0HNxh5vsRxnAXUXTp/Xb1
Ft7cXbWXHfLZso0289hG9OjP2nD0nFlCHkHPLIiQOFqsO8eg6k2o49IWisjLLZs0sPWA4NdRLQrC
33RaYqPrnb2rowWAoLwq7eLnPAyfzAhCSbiCPJ/Yzp1iYG/VQ62ZyejT8EMOJ6np7D3kl3SmztT2
waNq+nG0UZQ7rH4zqz4gzfmX6bIp+Wa8acn40R0Ca0Ca5aw9BTsLXDanxoV8lXoAZg5oUfxjqpHA
Ynw3Qtvdlihhb5ybs0nPPkSNYNVFTQhYWxdXuz3n0tu4VSSlq89DQTebCHKBD/FydMuWiZGUPvVW
BwVORGBAENCVPSkl2OcPS7UH/WSIbWAjJrbxzvk10mnEg7Dn1lPCGHKCZ9aNwSBVs+jRYYb7YJ/h
qxMQ0WBdvc1i1GVQBTCz+oTjgIYQAUp7GVMrjcJrOClMdtInW+lznukt9Ncc+2FV2CE+pCG/pmS6
dH4/ddVnob9FccVmcasyweCfd/ld2RmH07JR9fYf+GoKeea6EgyDLH+P1i62YqN6Xgl9vzQX2ZNj
iHTXbaKdidsNt30MP/cvcpGnqOHPAT0kg2Z5WV1Ka1KBF+h1RPFWn+9qZ5hlR6fLvDJE8UXnJkd4
E0GoxXcW8aEInfb/4MvYwKWyDU5omX9n+uVOVcq5xJc5pZubi1k/DHaFdp5yVslEl3W3ANIT2bvg
ZlOrqnFAD8z28YK7GPyQAwSISbTBu8RfoeOGlz04FSs7qlDrvgNyvRjus6DM1oAWwRV16gY18PUD
mFgcDovJ/gLOcmIFq7Xzy7a7jMiZ94owpGjbkqFnJ7sv00Taqtx8pMEYpHbhAsXHSUDf9Asx5NSg
Lx1Fb/wKFOx8sDj/n0ALIIi2bVmWLQEJ/TnM43mysmdXYkfUemKNtjlZZfBqm+SenRdfpP6rHuIb
RTYsIH5wb003HvKqmd4wZ+ZZqXpKRkRBld3AXbCty/CE4bKrbfAAVPWlYwQWrGffrGXPVnfBgCb+
Ld5PFa7RNT6/lJyMFwUP5UkC9sfYHmarXB0bW+XC2CROUNQ27ok2SUF9n6/oNUVo6x+8W/8EU6PB
9dZeDGgAXbwq8zxLAxWZgoCmyxwAhlkfDj/WjGxuZ5VmyVWPwNPvQhslnM7OIkl8gqQoiopg4XiC
a8exYyfGGh2fBv/3WXr+JX6M4SEVPZ0axkTf8yXo4zvrXwBzmvPPWviAU+nKxS8ZIbwJE/MI/Lf3
yhQTxfhyq3kOaMxQVeNlAVXmxaCeLp0fg3o4FStlebpQeK4/jMqFmq1Tnwu1uAd0TYOk7jgd98XG
+C7B/LVafzzy4dyb6OezbS/4Dok/Poy4nXETvYVfN2E7wUkEnufFnUrM6TbQ6yAcdfovXvkJvKhY
YBCyQc3dkh4xIMM46pvD/hunRbbggEAIhSpNTjMq5z0qio+T+BhgQhrJseqcnBh+Td0w4UXAZdev
+fgZfg7jYdMak+PhcF7biPpcQiqa1hFo0GBee9tSI1E8bBCG9MdMVZ8eLYRNu+ap+x7Bo0LYvnTL
Hu6EzjUwE2TWLrZg3pflrhOU7wVWcdHZrZMYEnuPYhN8JMmHeT5e9jdRahB3IMEPPDL6a05phctf
dhToXadgs+cyX2btsANbXUyntguLawCHzsMXzd06IfS1us+y2qJ924vr0KwPgt++x8NBsT9qs916
zbT061k58dLI+CdTyoa+GaK1EV1QMlr7dncB5xZA3T3knU3nQiGGTo+IfoJgFpAAe+LuKaJDrOFi
O4YFepuOE1ly9hBICXLRnoESke8itnEvtF3KBsvAdmkN7nz+vtK0Z5vLVlllqmpJf99UqlFp5lHb
3ns7aFAl3iW+fUZaXLeJYPtvRw0KQHS8ruug/u4LbjIuHAvPbB7xbQggpt/DJSQ0pOtUBTBR2Xu7
FKrTrm4NZdy/qbnLMW5EhzFgoXtr/T76Z+CHYuuyqdqKopITPIAf2tw+7NTr7N67+dYb7NwLDaRb
Qdp0nKsgM45Pwda5+EYyeXFlyMrT7/bjyfWd8uO0XktLa67rc5bC0TsL1kPlZNnVGY9tfw9fDqdj
Wog4fZv7ZE0LzqI1c+jmHu2cfOnm4/wuAjEI/JyinvBnIi8D0frqgra80x5HRGg5qEDyuxffNdqW
18PMYgDyUQuT987B6cSIkdy2055+kgawUGR+BL0UeOZNdYDB4pjfdHJSzM/DpB920By7bkiQiAbw
RbTzXaZ93BbApTbBmQ2E+Q2f//gW2gYkdX1iFq7O2bu4gDqiW+N7voiCD2IZ5+qPms145TMl9Dh6
8Xj9SdSsKromS5qtSAQyD5eWXVXz+QavNe4Hv2oSmL6/S1m+ATunpXu08t63frfuK4rSOsTlKsm7
WwE+2AEXnEM+jkv/ElyCDvYd/DLeuPHO7fBfHKFFBRT4iuDz5FD9Y7gP19lNUebKomS4COY8nUiD
tL2F++TL6rr1JAr940kPt5h2ruT77cyT6mQiy6xYRlRGpujNW3d3/F6vvW4RiQCnITJJ1nCCIgRY
WEIRS9r8Tq8kIXm5z4HW5XcfwdjyZf6e+5x7fjcKTKdgsS5Zv0VQkb65a5Eanw1UZ9pefGyGAT8N
Ik2IhhMErVkkRYCGxXsU1X3eAW79ZnMpnDT4igYQQU+ekafI/v16dtx4dHM8au2s4r0TxnFzWaiO
d3e85s59q9zmmyIsnzW+8NG59o4n8VkF9HsKvrtwoHw9h+YexjoWLo7U7E+8z2RIBgPOl0zZEbQO
9HRkqTVU8fuRJH/D9Q+7QVU5SiVLp8wqPdI7TvP1bTY776veMIu6Vt3VNtv0Gt7lvXvAiP/ULQtp
36IJ4GQxOErtTHP8vUX/KaThanOrZ0sEZe25JArgKNUkKWjNcRqRPT6wtEium+LjMMOuB6syHS64
8JcjvzCiC4J+tVhMMpyHcQ7G5Fg1nU3VHJ2hlF4c4xBMcQNuwMpVkY5nNYRp0aXGRLrg4x3RRlqp
CNcY0+DH3ffaqBPas45DGs9FnJLstz9xyB20Z++Q3kI0+Meys0MZWZuf0rBol5KeQMlXtuGkSR+n
L/z78hc31bNi7x/f9WE1G7u1fQDsrnpcuzWMe2l1F18oD2Cyo4B4mRQ826aqbKtkK5B1LO3hVNmW
O8U43HYkBW2Vy17JADU55O+Uwt67Ec1bHJypo4OHwzTr9o3PMPHar1bTs0BUVZUa71Jt01C+EYMf
R+v+Oruc5DmLCWe5QM2zxHL6wEmkJEF0SwDV3Us88T9GULcppQLXvVjNT7/Cj+c/fAXtqKyOtxkf
HbJAI+c4Rfvx9bUctFqaSK0BvmVL90WUpT55JpwgHS833TAgmj4ckMubZBzW2/W1N0/7wwv0g9Kh
yLXKCqt7PzjFTXRXbWoPp0RpBfVRQSDuAc6H4cxPACh3e+9TfbGreeO/Q78/BlX//MdEaOu5ctO0
zbWHJB/F/PjsZT7X9T2hFaKDLVgRTLiud6YHAQeohpYw3Dfvqj+uF+v2+x+UHFSuoYsl3rHsKPL6
qke2inmZV5Zi1+veAHZGuPMIlIDF1/r9Irr+cdxdkuwsgsBIP6xaczXwghpLvIRfkMb9Fuqj/iKN
vmYGPJ9VBgOIC1f68Dic94Og8UWw6ehOj9aRpeBmi49zEXtpehIt+PhXp6VmXvoWh40R16HlOxgI
EjTA9o+uXc7ZkfcBvP21H6hYC3ThxDu4MQiUKkGMG6JzyTSqOKRAdquNwEVq4ivNuXtA5H8VBx/v
5OHQurjJyS37+Czk/aQKp6eMOCRGMtIHXY6QerybuIWKKQaPnemZAEUe6RGiSHwL0Ly7k8qTnCGx
lO7a7nQ5voZEwaUpCIZrBBqbm/+P6X4x2w8F/7l2LaXLkiV4z/EjODtZrrp+pCOjD/nkXlq5Xs+d
mu6LvO+b5vhwd/xcZWYddf5YZaWp2+uLvbqy3WF5T8l2paniNAQhDICQmJNGlVn30OkWH2naVMlC
UcB3FERrh/4owM8MCsTHxvlCGRgoUXDmLp217CB1nJCi1rSmq1vVq1E/i/80DicNtrIKgfMRnDtO
tuXCthi1kqHMIHKgAX23hioXAT1UtmKQNiciDDEMFa76mRyT1YvtCeXt2YT9GMLDOTU5S1fzsGPC
VAHZapJJsSmzT9ESrcRwuI3GqNhLMU74f7k7xhkoeZmBsAyt3ucyADh1s93bmNC9G+HPK8j0ZyJi
AdpzwBhb+NGN2hBgJ2qpIjBaRnSlAFpiGfhJXGPka8E+om/LsjlKzV4Kav7WiP+1TynHE2etKcfT
VAMSVQdbFUGxiwVley06pZPptsHKJfeNBrZvbwT5hJ5bz+l0OkDP26UXtqe3wBHpFe0E5VM412nq
NDt7fHNnLiFMSYIo2tg39dzPMx69Lz6uUidRfy1KQ7dVFeKvZJkPqY58sqT7dbWsv+3wAEusIfga
d6GGPqm6G6SKH9+Czjwmqvr99nn55AdIbCFN7sulxsKiYwzljaFLCYSJoRjw1gpgCkRND6h5Ssuz
FzSQZ/cuS/rf7/ywnmbq+qKWc95ZI6mjGyb12PHYcMjboq9iHw6w768P1pjZsiNW0IuD4Fli+8fz
H+5A+b4/y3r9zesLMK8zGe69YD1IVeAuAuJGq91+BW9oL5/6cMnJarWT9mb9VA7sKSi/6ecUqtyS
3HZW4Lb0BiKIhduYHYxSgLz3eyA1drF7Uxxy3/f3cSNniSxE5mJYNmiHjtPUhs34nCNJRQXGwR8l
Nx8dEHWvOLGa7aQqks+OQ2W/OeAyGljCA88qUduR6XIbNEIA0UVTcvAtwgZM5OOb4o6PZBLWCGcJ
GiQSjsYU2a5B9/h1D9euT4KCiDFLrv0hp01CIl5vugb8YnH0Njz5jJeahBBRwN3E9ARnqjDuISxs
ckPOvbiKKLNvhVhPa65CLIk6uivMiNzZkwqqm2LZ+7RDK0sWzYlOLS6Dl5tzSxZgEN3t0vmKovdM
i2tvOBOjo7GveNHyvShqZs5CRHmenVy8PtzhUPbHmtctGk5LP4qgiDZehEOXS4sOCum142vDKbqX
Dsfp1yIojHQQjOaFF/dGMcPa5PcrQDAWOX4wMB1s6w9OIH2mYkQ9CyXcjK/qHW6i15uHnExpaqVB
ARIn9nPRJYuAX3sTu2DjwOq0Uk4W8q/bG5K56dWlqSx9tz3AKvArIbocjtGV7B6HI2F/5GXcRQiD
/l+sCIfcQm3yF8/iIvhaJx+Db9NQqoXgDl/XMAxJ87xBgw6ewoO36Ly9ATB57UY3DJtNb1DfW8ac
/FEjsjjjJWX4TawNvCap0FHEVE2cc/gpFVrxGTpvB9EMw3O9NsJXu+4JkvDHrnu49heXSeOo1ruu
EeqCNMOIqRKP/ZW3c770ZpAOri4cnzeiKEA51vfvx90zidXPxz8y7k6H426+2fN4zHOoPeeLxC8+
BgevnnFAXsLbF6H2NzLzy9H+jSD8iDeMq1Zd92ueWHpb1EbIfLNJaORLWHy/v9vz+PnfB6ql/BnZ
bKzJfn+weVIVJLtpvR39ce6vOzMoxcUXfi/C6gzsoCl78bTNpk9fzW19Yv/2qvUt9+NV55udttzN
uEv62GznNQOKrTd3cq6T8GufSFErHVkcAPesAwnqxdP1+o787ekPd+ihcbrMNhqvv5jq+R3TIXeo
QsbyOE0x2cxvLkAyEUKbfT4TwvhEZSh5LSxPOHDTdN4MmhhqNLGu7M+bAxpKw4iL1x68NmHvRXsK
BogxHDDk69DqGenij1X5cAlf7NtxZ0Mb7yVUoofJmfD8Mzukeb5lqPjgCK31NXcZfU7xrE9klbk3
f+ir7l0Us69oR4u9HLeeaMbJhpueXizdfeTL3Xf8IUWLKDVddVEuOnrmBR55bAcP00r0FHdJyPjV
pllCRmKgDSrB26qtBjTyugR/dtp1AYFDi0Ol6XSW8fSahC9TAbtemL/NXL2ufqwbvdzvLrcGr+9m
ilMn/sJ/hzZJRnoKrVZXD3fcRPdmq6jL4TWNssx2eHiI6KM+7tJGG4P7eowtwSeqepQGugsU0d7G
0aKBWBZv2KR1OutxVcfHyTKYW56CBY5P5zocN9r48XLCh5ATmseI6xDLtR1tlUVbIYfqk2W9glNf
hT7WQ+ih2WcIsFs2ih0Oh7c6bMXswfF581MyhwSoM012TMcJce10qL+0Xx0VL05h6yEKmWin02Vz
4Yv373lSrzRIN37Eo1v3YuA12l4N0OIq9yrcfCaE/GOlPxz/u0Y1U40dD6YCfRbZlRT/XekRAXX1
JPJTvd6QsBN3EekMPgR30ZmxGJNXcdirGXjk3ulHZDHnPTPgZpkO7SeatQkQ4H3MvlqzgPIGKnm8
HfCMGkwTYDej+WoRqC9i/kd1lKRft7vFuZ6DkoAJKoo/Hpe4oGHYx40I43PJdChRuojYgNhJAORK
NTOzTaNL8eKWelaV/jkv31v0xxY0F5W2O9ULwh1evXzv56XTJdoIWgIH8m2z6XAbAwrswhd3Vr3S
f9n6j9WlScPcbKsV87AdJuYH5HuHeg0bf+7fBJ23WwMtP7tgJfWhtf8C/Gv/PoBvvs9vA3i4Na7H
8nxY1UcvnWqhBvLp6WKOCX+KMwf7cgX4dEkQXXiD1uBMu6mm1yS8Srk0BjVRlDaiYaemv74Y1osN
+pjvlw3VNi714iBphqZKh6bBOieePGewgbbhWgS1jsyLY/wG23FMc8fgrUPyXx/cs/cXg6k35W/f
6OF8vh3nVal8L46dgPV3XkMCrKfq9knjz5BTYztYBXTtjL5MyJopVmbUDcJvTnYHjmii4q56yvY9
GFQvUcPnqMR/Z5H2w1G6tuzzza4XUOnRNtyr06lvXCatM9eDE7e5xX7/HM8CDV0yNMtQZWiS5mOy
fjyft+fzqXHpDclzmmUfaxALV1JM/5Qr7le1HyEcpHlX/pC+7bdK6IrnU0qbmrtPYC/yurATrFJV
F8u+hKM5PHb6sszRPa5SOmLtKey1EFfNDXGuGfqyQxdshGtswhfbXvt7ZnU0ajalXQVtumI/HMfa
zCpvpQr7oArIomyR7VuGc27n+nt33kE60CBBWvUuIiroYlEX3rdEk0UBSyY9Rk1AMbQAy3uAuXSn
UyULbH7tiA4aDmxVw3s110+ocj9Hqz5SNrZna2WXs0nNldBi/J0SXJgRMZfBDEjYE8XX142dYXt3
jMRxaI9Cb0ldbkh/jOg4qILfl8ET+jajkVVVtxRDtkzp4duhGd+f7T2jkTtWNpSwXoV9zMm9E8ku
TKbb3hTGASauzjjftOGUXLq3KI/UJFphm0tbbHfj2M7XxB8MdpHie0c3IL6xayyrdQ8GIxkrkzQI
tu8Bsc3VTZ2eEYIAwaecRTA0pvZSfGovbyWtPu/+3Ot/vNV3OvPjIliejNXd3PJWfS3YsCK2EzGm
xVlezmBetLmasu/wGXnZRehF6+MC9GgRSuJNEdc2h9QOYxRKGM+4c9JKE0M68Yo0Y/6daPw5yAfS
zHlyWaj7KyQRjICE+Q333WHEMvfiKGQ36i5uzsyjbw8c1bmI7GbjCFCKhG3iSrJPQ9/bxLnq/6Xl
yQ5Lsm+sGd+p0+49Yg+veYUmi7CFbvT48ohevPmcJDFcErIA2/00KvcTO148sjP8iD/XAdLt1cqZ
2q15BkVm0d28iNdezspDalfd14fG+cSs4G17dewcvYLbXcVd+PVi3UX1o/Wstwa1A6xgqdt8fdyK
q/+vsAEjuJieMRtn84m/SrIU030PX6OavGO/sFHQ/g7k63kxTJt6nm5K8sNlWlpzTTZ3UEgpdGdZ
LsOpa3jFzOsyRP90AVfqdqMowPAlmHRS2Rnd+3GvQ9cm+pbVFeP+q5XyRPPBiFRJVy0Z0gRn9p+p
xf1w1Hc7Vb/3hiuvD9pGSRMAul7GUWCD5rSobmt+5+q29MBBikI5YE2zB2RE7hqV7u9HxpMoi9Hg
/2HYlsyB8Q3G/txcuAdZM/VyJ/o9e5WzEwuo6Je9S0rKjZB6zZnzJmf38d6ZYn/46rD/O9b68+kP
s7PaLayFdeLpgMyS4yMrIp28+8P3cxthb0wPpaTbhZSJJ7WYEIOhdooKsz7q0/XdGznxPu5hKYV8
G3cvckUbgdDEeUV1eRIX6xL3qwzr6Lu6/4AiHHVzuT8dVE6ge94fGsH45qp+rnl51GBgehO6S3B2
01EZNRGAhJjLh9SpXuw41saTg/DnMB6+lrLZbkGoUeco4+ToDYe7t2G/D+XBTZSg9qEH78RgVu9g
GGJTtD5TZDwCitIP4ubOR/h/i8XFXSVlc8yPFIfWy+K0FzkVSILJVlr5Az1r2V59rZZBRNuAFjJd
Ak3KSwcavbt7MtvW7iPwaFBAbyKYR2/LYnn3SlDH2vAN5dbb5Fv99v84O9PmRLW2338iq5iRt8yD
OE/xjaUmQUUBURH89M+PPKdOpd2p5NSpfd+9s7vTERaLdU3/IR8QFyb1x8Tv6uYnM+oQM92vLfQ5
/+vpKP/Nt3g6LT5cVlShK3wlR9+2cC429ambwQ9B3K3t8dBnHlQ9ac7uMZ8yuJaVbFO5h8FQdRYZ
J3KMf6eqW8ipVM61RzFe9i2sPVq+Hs0GdLl9Bo1/vGc/pTWMtXVd0kH5Sq9wJa0+7jO9PDckhWfT
XtKV5s1fTZmpBGgYDbXJ29sbxO7JhJKGg+f3T/9xib5/+ktKqp2yi3FOy4bqHi4WzKiudUel8WE3
DQ4siuquAk7G8WnrYYh6dXcy07QLGzqh5HU3TttXRm/XP+9mbcQBcfNHAvuFOX+N8d8v8KX6b/T6
IV0yLnDeZZqIIDclBlXwIPAKf/cBUQsYdJtzFLA/JXNGb57R5h+L9NPrRYQwQN5qoPhf1WguF+3e
EbsJ8N95FKttE2QwaEmrdLjNofI+DgKojQCBh28I6zU2cpMWrYCRyFBmMslCi4nCX8fzD9wQVdDZ
0sw+ZZ2k+CVYwPJU15LYqfEuognvd4gP+HFgZ09WITk7baBzJX2UKMwLad3FHA8/cCDlBUVP30Gn
n0HoE6PzP09u9ae4qovk6LrRBazxClG5dgu9yK5qPTOoT+NLG+bNxJ7cmQQ/7caq3QY+1NNE6p5L
2WnmCvqV1XEMqzAlaEKN+dFmmydcM1SvcfFq4WpRj+TYWvNPOyfi4GCw+fsz/mqivO6z75f9sp6X
R5J2KNDqWTuRwhLFQWa/jxIm6iqii+Kme/Afsb5Q/dSB6NRXUFNH3hGhh9zDbGOqeXtPAFC39jSe
BA6uTHOvrujhCMJdqKGEIY3iJhZbxllM0VFwDiFi1nYdNu4l4Du8Zqd6+Ll5l6DVXNFcGJODHChi
jtyuFBVeE72PMu/kYbrUx88XhUbDL93fVwEZsx8iyfdleDkPbuJJz7T7up4VGNIYthbu3RQUZ2aX
A6jXWFUB/A4lT7EqvwkxpWOi1SJaa/q+V27tblMHzliC0b31Eqz8K08LUTQCBzWQv8odIcRTa4NE
s0Mkmj23GlS3assiMngD1GSdZ93p1IBanARogFst77FdjwrvLmzpIDligAOV60S7+2Y1EXuCrSO4
rX5NQn70xd+ma+pgicAmUnzR6YJaO7t3uwhxWgpaLgv+bTb2U+pQc5C4ARiHfnzwsPYzkb1W/om8
/AHBxLv67ZV4OcMy8ZjTlGBRscywPpcrFOYZIoHlpQJcgwYGlFNYkzPLhOZmzHvBuwACPrIKi40e
PaDCv2+wQPkDtay2n/ufPa9omkLwUQS5+5I2KOdL/ixvoMkisrsr9OfUn546dnJirIqWDuj1ajue
TqvFeBDUW7Am1mUFwXcKFHk8HPYdS4yrVQ5Ipwg/cxRzYcRM5NSk7juC737grWCGYPCjP4KW+uMm
/XbdryOI4iHedR0sHrz0ZSx95ua8GTFzNluu+fTEDGe8d7tqiw0DOh20+SFMy+BsmR5D+tlFNCcC
xABqoE8usW9l/c0M3AxH9h+tMfGHlh2P/tulvhwrjdLJ1/Xl0kb3ZcSOd+6amQjWQfQHUk3Pbqt9
Um5MRb/GxMg8hE9zYLiY43CMBMGwpQosxl5wCKeAbWO6rcvBSojvHhnmEWAXGBZYru1YOY5vAeJh
02sMlHysO5o9Dlw3iRB1kO3plKlxz3vri3En3KD362YjhtphX7QWt0+nH07AEfoj4M5Hf0PiDPyk
0NBXNvtPBwA0exMtZhKQx/bTV0hTbNRWYIfl3uUWtAz80fvvx5DWrsp/NqYqk7tpVCD0fPjzb4lb
I6aPy0k6tauWUmi1geQrqT4SOEDZDeKqtxpMp2I0Hag+j5sKye2MIdQ+x6hHPFy41QdgeGYfIwAT
ZmjohyeL2ck8xp8A4C/osaPlIyDNvGzatf546j8/9P97+eJr70cTMzHZZ6R0pAsxY1tUN54AZYIW
BB8kMY3qtxA0+WTG9YV9OK/7NhUGl//7Mso/9h6QayEUA4cX9K8D4Ns6PvZJtygzqY3FJxBjqfPw
2Ft8NCABqPFXcv01Z/kFQAXjE9lVLNFeCsTgJ9CazM1czA/8NFzpuE7ThSAP3jsQ0US7Rf0gMGa2
DIRDq4i9xZMywkeVggIzQf59s592OblayAWYle3LFp5xLmQc5+Lc7Dvn7AzPSX5sh3GSZNG+R1WE
ROBifaCzTTRIwpO5632VJiD325nDyaL9aNGfbJXNcLVhWCoyVmz/Oo5s9Nb2gCMM5B+wMnLRO3FI
eNp/Hq5MA/oJ6hEglwjzm1Eb80UtJNgQnWpzcYKj8PgSNmkR8U8XwDsaVxcPcGvIj3U1+44ACZAs
tbXmIkmxpluo1hbGsk77XUnYfnSHYEWKxSnZYt0WrTBW5SCVYXmIG9Q2t4Qsid8y1GpreGYrvH0W
pgeO3t4hmmA7iwXGRhCcExhcCddaeTIfBq6dv0FfR2CigteM7aF6ZuIFDfMttjkWAI+qUbsAKY1F
ZKoB/3XNYx81iPaGU85fukCFPWrMuRU+6czBGIS9zDCyhW9e7bfSXAAdR1d9Qw9JstmOBU9wzc+Z
bfAfdAXCTwV2ROW6Ug6D1J61fx8mBH/UUpYMm4uzLS4ztEZt1nezeb0OSAscaU3AsAWL3KHV2iWh
AHnfsR3agZ8cwO2lQXtiSMtQAKFy+/f9L/1UWukGzRRaKrIhKi/JjHyWnml5ef5vKvowlxJ0Bsb9
ILZraoZgRXsb4Dz1KtmXPfOdkzn74yT7OZ/6dgkvoT8/pXkqJgJppRk3NI7a16HNAlpaD/hckCTs
RhsPM3O2CXmZmFxl1h8X8QMakvK3i5impKmirHx1Mb4dA7nxEDlma9ItZoQaGgl4dZHU3dYbN+0/
7uPGuRwsaf4MticXt+COdWS0fVfYsB1C6FFkaxdr6zm+gqY0jdUiKUcEB7r+qHE2WKj0Q6wwcZaF
gxdqvJXzklnwLFsV8cO8QhWzGFG/d53T8vfn+/X8XsMEmrhdembI1Kqv85RjlTSX0uCcjZoRjs5x
1qK5oMgvsVmj1WGiz7DSOQ4Cimmiw0eit7QJLFmQzej1nsjH3EZhnysOZRTWE8v/u3bU/js5Ze2/
XePLBjinWgnlhmss3bNJ750ithWbWba4Ka5vC+zhNNgC1saJsvKIW8iIhGXvucQOFmjdwaQNwLpf
E/vQw8k0XFTOvec40toN+wiLn4cUvsghvPGqltaNtMt6hw75RwUs/9RJ+X4XLwG5VM+Sfj1xFwcE
eEDQrloNi2mgAh6bec/xrrZabPH/lpebNucbHf/axT+Msr6vpPYaVav15aisz+3TPjROB+WHyYHW
bW0Pxjf/Y+qutKbNE6L5iIykQzQlyKN3FG9xAwlzixHRBw5ciFtgKOlw4i0q1X3Lzxad1In/R4b6
hUl43ZlgY0VyakORta+K4Nsbd6qbTqFkVOdYbxC62sQNLXku9jBGf+vqMD1HoaaaILhvoZWDfPhk
ML3HgUkPrTD7YA0XxmZBl1VxLeYVm74e1g7nrzWy59Ey7SOsU9o314b4B3if9rnT75ec02sCO0f3
W+fzcnM2Gw5X8p4/0hv9v/NeFdVhVaAPqUiC8ppVSEmTP0QtJb25h7GOIQDN4ZilXqNQbxslBs8r
JptTeGC0isctRBp2yJqa7bOzWhhrFEagiAPvo2P4UfreKfKukH/J1sJJMQPsPPmk2dbKkYJe3kY3
8jUpvlMJ+fZnG0pa3Lgy/qtZqLVzmP88sm939bLF4dXc0NrGGOka0mQSw1TH1yOfP93V2XFNpD7N
j3Ew2K5WnR1o0xaslLcFRulzsJyiYS149THsHeegJLG84jFoS4xLQh8KwwjtUUcO3kfFLHFpluN7
+Nfli+JPRdG3p/IVBL5tOf1wqFH45KmUrmpWLBp2aK42g2eheDhw6xj83LGV2Fu4ft9sUXGuyCHB
I2/zKCH1xWVJ13NJfnzroVlGbtdy/pgwBPP0cx4D4r8FKwynUZhprM6AbWtTiXRzIpm8APU5OxMl
uof+2Mjsx92RY2HgaRqf14XRyCPXKzKO2sLjh2FUgRAMfqR4N/v41oIYQWuFfENAuQXu4WAyK0MZ
S0Kzy9EMDVNZfCaTdx3tfyzkaAUpY8zGsIM17JtqofuTMcXFzOz/gb33Y4j5vqrtrvm2qvuk3ku3
NavKD8edWvcbkfZHWrpNuKzaJAxHGJQgkBrSbOT0TrL1KHZ67d64v+Xz6sQpHS7d3TYnZ3oe8UaQ
L7dLBVrf28lkqubdYFmQmtJsdOuMGETTHmkPUkUFGsF9R7bn7544Jj6obsCcgh3bOAj1NO/Dnueo
4duMyWUymZAyOiQwz9GCv7VceEW0EyZDA/2OI8cJBjvm7ka38klajV5URtZZOmlvDWIOcarPLikQ
g/2YtHiSNXz44gpvu0+ipvjPD+xMkUyhRE4guch46DBHnPkTIkHxR8qm/BQuv6932138tt6HR1J2
9JxDvp2W4t3yqSPyAFPjGTAs9QGVIOoCkrCt8U3mPSrGI2ZHd4c7s2VZWP0y7LTyetYIOb89+nUA
uv+a030Rzv5zUkitXrdMTBRfx87p5Xa91207WPAOlJP5PAGaV38NWcL5npH6EudCgcqKeXR1tuiq
DE52AOCxRgnV+viCxEhdni6mUmZxRkP65nQTm9F0fbbfeBtyboaZer/lbNuj5/u8M8X6htntKHX/
7G6jJvLfkw+SjoHCBOAAjvSXNYe5esjqTnPH7YIURQVseIG148HIEtCp0V0gIviP2A1Wo/4Dg76L
rY3Q2SNThNXGsyl61DbOlu78riZpWdMQZaTNBGwPOOsW3MOnK1kQbSyocFWo2B/UTgSL450zBI0r
rJthke2QgrQFKtPhthsowf2Otka10J2P3PrK18jY5wVqTTvjU/ekAWeKMZJDxKCGa8nG1kWdY1TT
2qUnHL7yiI4qqtUdu0nM0ypx5SFf/J59ytIPJy4sTLi9eisajjjHv3t1XaoPgSr/Ds9d/br2wdHN
KIsgSVPiWjrkZe8YSG1aktln70kh+XakGdNqcLJdJA8vpgFeZIzlBO9GsNubuc/vuYcWyEVncA8j
vMHC2dfpFSb25WxniJ0qFszCLR6ytJTwjjWrxdpuMEBf1H4r3c4EcidZt6FB3iEAi5gbVNjbizfF
fBRuEbVPVAioSlv19One5xcKZvzxor0r49U6k32U8ihN4ilNqTVkANhPpbMu7Z1c9tR+Z2wI4MyQ
fzU172EJISd9ZuqLvXt/Ww8znyEabu8c827Hui32O8zqq4F0t+9jHQgz9sSFnToJIkfN4I2Uu8Fh
nI4upAINRBbmEuthhciO7lxojGebzG9oNGWBfHIuNRd1dWrFvR5mjYEJWQs5At32tJSlgEOA0ReR
fKMWBiS9w3cQiXp0RMLKO43kj2MsceC6D/oDgVQsiIaqJfKj48RufAzxqGGgILR6Gq2IjuB1V23j
6V1966CK3WT9WnGUPdKADmIY588uvTpP6N/Y641TUoo/+GuPFoRci2a3hpuUR1Q7aBKbpW6R19c2
zlQl9fKmdB4umXpCLdwdt9xGvvezEwnj9Qc/wlSYp7GBLwE26ovac5TJmqx+PT7YEkKz6nsWY51a
0We4IekJy6qwOhDGnHA9wFVxBOhyJIxPOLvZz8mF+R2YssZu3E1beDIywJ6m2oGT4f/vJ0RKQVD/
lYb8BHvCouQLZSRJCgJP/74TlfS4yU3ZvbWn97sRkdjSD2rQKXQwoucQQAbEpi+CAArE/vF52sof
IohlEVzmyLUDZ56Lw99fVP2HmPLPNSn/XtP9bGSHfa3dWhzv4BGqOw7l1fx9oi3OOFfoJBQlxzWg
KPjMaEhitnn3gFei8Xt1jy3fBZl/hlj6gRHHlXznFnZmGqooqzNStEaoIjbbqxyVsjpsbNGhKLM/
1dZF7upEPi0z9jvtsVYx5zKuUVxtEdwNAZ8H/kfHT/0hNWciSK2va4i6A/T691bFqiNI+1q+AcXU
aMXpHD0rJFtbOhLDGnc7YGJldYNpLHnxdh18XOlsVWDQkAuGvivRjWn7eckgsa1e28C6td1xiIVd
5xzRvo5Jwn9/OD/1ShXJkCjg8RJC3uilPr4emr1+zc83gB4nhK3XHp7X2XsdZHbb01rTScMCbt4O
0g5x4RdMmNKhZOf2Y5Isjw6i+g6FkC2Fn8q27S7+heOT2s3xEuzB5ACf1ADOGVzgvysqCZV8PBnG
ddaJOsS8p6krlDtk0yUnYB7iyuoJQ6f8pAYvGlpgMFbqfrq8k3fNfl+qHzgzyAB+u5SXOA0DWWBe
v77O5IE2umMtZkmfrZql4uzZlWWEmkYWJdOHBMmXlG+w7t3pbzNLegT4Chh4fPzVFvihZgKmJKEZ
h1qQKgkvEbBe79fXunO+wlA6Bkw15vg1w8bDiXZ24EF5tWFnkeg9ES7tWvvFGltzKj81VHyh6yrn
IEHBSXRQVv7867n9hMxRGWmJOMUo2InoL+WcrnYqIU0e5ey07FKkSiwTUrPXht7XIbrG49zLRF7s
Clc470AWiRQxtrS4uPWuaas/GRbxfcGklU73+/1pP9/+eJg/7Kvv1/dK7koeslplxrWc3cOcEE0+
pbuX1RNTka7dvCuTAlW8lewZrA9O3O49Usb6VNWcPy7jh8bOP5fxsr3zx+Wqnfa3cgaz+Zk4CnCB
vmxnA+3t2UdIQl9hGWJloWrRKYFz9pfCXPt2v7xd/3z8y5ZOj2fpfMNpjaIVqy4sfpDOvXm/3+NP
wOF/PuQlJsm3G0KaCluhugTLavokzfL2NxOVlCg59RVH3WXvumssFMsAQzpElFz2L14+O8c3TkBU
NaqjRdQ9dL0cv6s90+aHbXQtcS5gWhxUo3J1mFAWHY9oXuFH4Jb0TPEqdtbWnzzk9oX6bb1eQllV
HbO06fC4itrtnmzNS/0TmdbwGCDGVlhxTf/2HFY51Cr72X/sECg+4JZ5tu7YbQzKePT70v7UdACn
1+UQYFKnC/rL6d0VhWMtqSW7+PPidPCj6fQ7+JIKpthfgPjK7eskcbVzqwDx+yd/FSWvK8G4tdui
wRmw/kePpQsdoxC0C4U5nCh8qdrgbPLIfH0N/oJSI2FSUmyanuykbhYr47/yih9vHkU+Pp5OGOj6
Nhh/q1WbbtV0rvoDF/oR6uhhy+HXb+Y1ziV3v9U9zW86FtkYkhhMln+//a/a4j+3/+2zX05e/diR
sqr97E5m3udnf5A6gmKjUUnXRLVm+BB/dOy/gvXPi/7tU18GKketk0rlWrzMbqhwP6dKbtFej4+5
j7fvWDPXg6LP0d5h9mME3T7tGnEI3PgvTJjYngq/3fzLrmuy8/F2bLh5zaM90KupNF0cfFyhJyHH
vjfrwf/HagMlBA6rQD1AzOnfJ31p8ouQJYcLlR6SP3sbriNyEistUGhcPh/2JneJEX8l0+IP2Zz6
f4Y2OPF1X5PpWq+LJj8pBXu8tf0QUP5AqKI1RdBBlSJon1m/3+hPEOR/PvHlfLnX6+RQdORiRnFq
nzdJ/87k8ktxpMXQ7zgErQ9Y3coAfKRtoLkwgzcwGrHt6Fe0zdn13yKkP7QndImOs4JnKFgA7WWr
S0J+wMa0yigp4LCcSWrJM8x4GlR+x0ni4SnqpUEfjkeXvKcfwvs0bf0PtPhPPW8uAsHhLh0S4DIv
MaQUOugOank24+Nj0QYuLsPd37sBBuDrQDoOywVAUho8ir23SzQGj46qm+djlMOArz7O+/cj6Ddm
00l4VAK93lV+KaTmB9//8VH4Q690ejTzGPjOHluMhbtukffK/btW9w5KID23cu2dT7EG28uYXy9A
R7YnS8mpX46dD6hUEcrrV8vvkhibf0Wdn3L0f27+ZVdcDLXbTQ/3jH1I27OF87cQPXrfzMKhIWYK
vH8caZqlmNu1GuOHCMfAEgJvYTKVsEaiGNFGtSqSsKwK9pBLjgRHo/fXe6r+0JHRURSWyEW/Zi8v
59P+oqWqfEyzmTwBygqGEFNZUxPC8zPYlzb5zc0u23IB72ncqi2wMyIH2UrYbJt42kqJNAiOWs/c
vj/aiaeI6VWOxij8OXrRu8a+i8M1796jG7w9KrNfU3FrAL1jegf+pxF80uP//YX8aehlkF63nnhd
lQn2y1EHRUF7JnDlZ4VhonB9Rmi0JXJVPRlKS4pwPf0Qv0mdM48GY2NOXJx7+aK0ZBDaVwvvgvW7
SlcIJ9j3M2rBTOyQgOudMnPtG/h1d4gbVvdmCpJDF63EkVvbPpb4CB3tKrfw8JQWlUIj3tYy/76o
b/ZjW3ZMrJZ/v9EfJowaSZqsSJoho/b1Ncv/FkyPXTF9JvIlR2Lpy6Jk6WJzgVIjN3YcBOObuTDB
NYCdmD+ZkFm1NyOz+GvOqf0Q4UDDAazluJEA9Ssv6/2oNbU8wQuZiTi2tSLi2fT+kcIMYQsHmVu7
10h84898TKxIvzQyYswR7pie3ILnFAukys5qZhIAJjEk3TJg6TqNz1zaaZz9R9ovp6mPZ1QgAGH5
kEJGMUE56OLwk5tG7zBRp4+w6iW5V13ti+hjQGAoVvF2jZNY26HQn9paCuo09Tu70w65PzliR0hA
eRmbrDTZvHwcr95pwJSh6fZujN56KDmKPoL/uVkggJg5QqyVbQdv3/7382hltPsEO60dqXDRGsxH
FR706IYGCsVaVLE3MK6BPbQOHk/rjuyRaF3B0vhpDC7gODmvBOwEKflufIt5QgE+WMdyj28kKict
BzSfZdP9TrFvm+e2eSfHZ+A9Wfv6WDTM4zsg6hnmL7dPWoIfkKLWbzWEuDRAgSEEZ42TmKRZ2Lrb
8pLa+7AqI4O7vfBb2CFoGjJpRvT0hVE57ezQgAtPeCIFODFoX4YO5CLmZalY+3LUcY6f5cDgoybp
bI9gXsUR699nCpPI+N5g8Zj1Th9laufOs3cLak5eOkFmsbgPjc+bV861IW3TGsmWRsNezFzPpWG9
YQ7TchBPyHZ6ZZBE61nl5l7zth6on1pwnRnj7vIQiKvM7Xppi4fVR9p0PcQ/RY7IU5X3BGuPaUWj
UPUeNBLkrdo/x6ybVpi3QRXueQeYAL3LPdnm41mLOuJwvW1FDzPUFKxFP10JbxiRb8RxOkLe1Crp
5DgM5rs87sJc3N1ikeAQTZQ60LfcXF3JMNcuMQsZw8ShZ5H58JZHN5496+0Ct54KCxl4rbRT+6en
JS07zL6AdnnaGyxQhUJDooQH2nSy+OPi3I4wEsM7q07lPXQTgO1Qka31wezihI51BNvi6j5X4ud6
kKIlQ6Im9XLD63yeQgmZeUC3amnuSW5GyuCwLPt4KBWllQOFfbZAwy7oL2zPois64zPc3TXGlT09
wBUroZh3HngZlbDv8UnB04eMf0klK4QH8hVuZyO/6egyf97phQtm2Xh5iX9ky76T0cpp+63i8Lii
NaLbMIXvDcpBmNM/FjeuaIObhBjrd2KcRd+gbWKGneHxgwsRiF5gwb4MTxLGYkuq46YFuFHGYpLl
Jlwj6hc+r3/HzYkQq3qTYmmf7tZbqMY5hIXw4Qu9q6+NaCVTkDIA7YubKpZpcZvdJxCsSO+dXc2F
q1c03nWr+Jce5/f1aidntxjfUIYeykBZSIp2VeF2PsuYOgtU8zOltUzrGX/0Jz1X3tisdWBOKOvX
jW9ANUQ59Ghxz0Vqio7k05+8ksXi4S2ZpdcJy1ET3Cu0g0wsEYLDG0KB513DWTNLB9I4GRSrzkx2
slE9PE4v8zrm9V0zmHUvk/WHtuqOnrsMPzGWU+pfNgUc9SGBS10iIn2aYfARCT71ESgoS0rM86KZ
NL625ZlcB4lV9a8RudMTs9ljv/rQsanxsY9DFbt/ihPBxhfKOXpobyLTpNgplTnS+wt92MWfRg9l
ejwX59FjEa7Bqd8JuXKephTtI6k16DgSC/+AUNNK+k8tQsCQMU3QJVFuY8dLaZAkVa4hlDVbfzQO
FQ9z331lnlfnUdqXoXiGx/g0WvcbwB+tYFaK2xZyTlsGCdrqIcA1UAO+vr2d3taIJQhg3L1qePUP
fc4fxspC1HWPoTIqpo9xbXC6MmeQ2bgRhlj+uUvid6ZdW+zICiSGkG8ZTDmVFGCVcab0UO9+Uwuz
M2j64qBU7KJXVzQ/lHkdYSgjeJB82h8WQgV++LQtOn6+Sf0SAkPcDPDH4MQaaiFhgFIWtP5tz0tv
6o2bkF3RWdDcCrWahdofSsMi6nSs8/g5vUKTmj28PSdRVB/cOwZNsjJIQ7lXuexGckUGXLV57xOk
RDKu3X6Ci9wn+FSAog4D6XP86CdjubcfiDbo1HnhVrmvO4ee4XB8Vz7DcFX18n49fOLJ5B6XjCGD
G/1WTKLvFvYaj7Otbep8wLymS7BgEftyYebzPD6PVd1nDy8py8VdSU85MfVoP5CxgSqDZqQPupva
TwJW8IpDiCcLZvJss8i6l7F9h0Xv0H9mwFpqX3iDe3jNrPPFZL2umkXnI7OFC827Evn7mqaRe2Cq
RbCoLAUji8Zcdzj4w30nVESvatxUi57LY+IpEGKOPU3woOgxfT3unfrkGozORhnH5Ta522eOBMnV
Gq8jOQb4a79TmVIxFp92pgTyWBVYGH/4QFoYLAF94NwqBhmnDrOeuHnXyQXRBhvux8quuwcBZ6+3
+7iKG8Uqu7Yq+Era664HddHv1tH56T7WeKOYp3J+kkMxGdXnyUmPDtfgzIWlvvyw9zSdSlcItGHm
SgyzOub5QyWiIB9KC+x2tcqJgvlm1H2/4/2a2/BaAs0lSjx2TS9ZViMOHmnBXhBnGVoME9E5Lzq+
vBODlr1xtS6p9Vzpn4+gK5m3i8WgRFt0hhnxGITJcfREWlrxGlBVD9Jai6NOWvBMt1jtPrbPh9+R
OIo6dzsX7IOIE5wn3txjwstk3d+vvYsrbNeD5/zRY24DzoJQdcksOnnFB3iBy/v9HenkytyPOl37
crBbiN3avAFjpenv3XBhkWyjMaXBfm0zpsQWCTLKPnX2/hVEvNWonrjZh0Z42dWh191xtj4meHqp
qwchIRKmhae/XTigb6t0eZS8iqkTl3Gwa/C7IGYHpOTqprvQ33L7rHol8qkousWHz0NuQ98u0Wz2
uX/uXIDLsmb4O/6rJcyppf23juIkY4qnAG7oUn+89DsMuXmI+V7KcZ+DUmZL/SY0cBm9u3eQJ2dH
9iUsp2+wD2pXDpite+s49xUvcxOv9Ise02yUw4CTY79VuHXv4mih7t+iZ9ftDstF5UuWFu89ZQyf
0s99JsleMQCdGpF6uuloTwldL1Kfl7MOxN6zd3x7gFqm2Tq/bBQmZ6znLuHFIsVQ21/5n2q0vz4+
+Y381uPLunHlXSbxW/LuKJny7vHJf8k7dXes+FdSvOfS6HYLtTRMnpYA46FXndx76hulL9LV0hkN
BMTvE+U8zOMlgfOwebb4qHTT8A5M+eqwwT7z65cjAHAG+BsJZtdGYNS76bR/gvkXE2o8wPhmIALG
xJjwVY3qJz8TIQ7yQICeSz6M76v5Pv5lTDrtN6XQMaNTr96lc2Loc1ctOYaSzXqFt3HStZAQXiMi
qtv0Qp7Bs4glXOVsHKKk0V62hNGjpftWO2EkDpSV9PVrCXyeL4ulNNLiYnkNFfKb4BIhzOC3Jrnh
W+8A+6xhdl0GGZ7hJ4+syNo7rUpj7jxgnCX+2ntEt/bxMnZL7Nqj0QgnrbWby4nfmXeNzlEn2Idp
S1c9jPGRdI8jPRD8Mt6T8oiOzgRcwYTx6pNT5U6ECTbqweDaW98C5LxcIziNCP+hGD69m7Peavyl
k9PKLZIvLqRIii4THNf5VYoOg/s2jx5QyvbDyyYdH/xiqOM+kuCXTWfETynSzpvjsA7U3jmUF2eM
07rDJ1s0nR+HV+8aI6Tb1zEkPQ5PgeCpg1uQ+ulYowijDCNoqkEWZ7iEAWQWmLRf3DqWojIuEusU
5pMsvi4uUcfd95DnJcXCBtc6+sike4137uf9PKwj6rFhZ1D0zlydEuoTLX6MjJ7SF9+UvjyU32Ch
9S/bK54U+lsTHbHuyxzuGKvsrtuK0RRxS1frwgc8OawA/LQjuKDUzd0S1/Yzp2s2F52b13DG4i4F
1Q2D2MHN67wdBqAGMPI7+vuo4wGoQCFYdo4RRSC6yznPTCDROg/uk0Og8KlVLMJ7PvInRwwQum3y
iViwGtIUGHaGyeTKkz9PO14ZZkzwToCRSupwCXHADKM0Iari/Wi/SgYwJ5mw4ULvnmKytQXXGzOx
iO9R0n8wseDxZqPD5BQ/ONb14ZVotI+voWqXbjKWQnVoDNfjznQfHwOsG91b784+Os6uEUOwvs4s
WoI7gEurd+ytV+u4M7l/7ocHnwLHuXoJTo6H8X1z6bcaJg/PGBz6V3bfzUvde1tb+2lfChNfjVIn
C/Zs9CKED+UU4TE8DPaMcrJZ8YEDXMSGHtyj+zabGcPrAtu4kPck0CfvOcnlwdUcMegg3WIMuWx7
73eCdV8c7uFn4onnMMmGMsE+9jirL2y4a//gG67ukm75BXjzjLfhEkljMTB8DVUz3a2jrtf1sFXx
ONdIc/eBCCjmzBiqirRhi7VqFTfL3jHAXDZce+TYXuqsmWJpQMbvcYbQzGFz6GO86bfYgnYjAJiC
cUvTxr+isnrwdezQZVidiUtmxutRelnvxlZHywvLmpRTPfFhaPJ9tX1mr+PYHmr+iZcf2k7vNMhc
ZQMhFp6CK/vnEA5rlPpHpN+47jQy3HPIBOQSnz86Yw3uDisueYmt+Qc+79L+fEsbrb20r/qVv8fl
JHVUX7eIoG7iF+SKCLr69/7aO/RvvSLQRo8w6503snvDlUBn9XQwNzcosV3nMD+wos+gvZ80RHQg
aNCBy93Ca/WNhBB3i56xPYwxVuArHfKuAZn3FiT2KSyBzhgfFxd46oA32ssHjyiP9sP98Lp59pLo
0Wc1omJiuHevHMgYkqntuvXOfuqrPUKE28SXOPXzcRW0r3XBfd+R6LjY0I78hI2f+EYf2NxQ9qnX
vZLqPR3x3+5hXMGdYta7w53R50k6gGfDW0RLwtoH+ZyOEHuh7t05OlSfcXRNe+hqr+1sAv+4n/q0
g+l3iH7OMLtlJD+8u3cekaoHFU14eMf2frAftH5LexjXvgEqgVdjS3oWltMLyLSHd1vcFqdJNTgN
s+kaBVNeltbIlZr4NL3Opc/D+DjUPnP2kfTZDQ/8Krdh7zzfT6U2mj2X8VfcOs8Js8+luGzbqMv9
lIovn3cmxMyUwKdgU4q+zJgE9zJf4+DOt+I0/fgfns6sOVUoi8K/iCqZ5VWcmMEJ9YXSJDIoIODI
r++P211dNzcxiVGGc/a41tr6VB0v+OXnOTjd7rrMNvz9P5dX78Q9vr3ZFcNrFZskGl1SpsjyTcfP
AFUKP///vtnxZ8UmCyU2f7pCyuK2GV263SvjjJrTjd90p5dbhDwt22Qb+UcPhCBfDVJXVJ6eFwBS
yZFVFYCVDorBIbjvgRmTgmq/PRa9OOGDckGy1QAIyRMZpZza0Tfs5/4ghve3KYbKqj8YruDqv2qo
o3CE//r3uT8oK8VPmM7tlmc5JN1zdVdpTd2VN2N5oXgawwzSWPLRX6cgu86i219CiiscGDgZEdpN
NdLkkaM5jJnG0jKMcjkgEvi3NazHFp/klUhcarPaBzUDT8eqFi+vximMHLjN7IR2psPnpIKAppgx
LVnhKMUsa1wJ/fwFTgtiFrNamf4iOiXTRCWcfeaV7PpswSq0G791yaYshbGpo+V3OZ6RmOLylQUB
OvCogg5YMh1gew2A0QJ6FwM1oSQAeVy0WJg72jVU7lDcKCyGcYWMASEuVOzEVhm9SrKzuIK9e0dc
8GGGKeCCx+LJNJp/qrPAltIle2uWO8qsmneeNi1nOvuMzIPXldmPJSXVnqnlpMpzWHKOxI5PnSfb
QV0Ovzcc8kZL/OmDhmijYIRnYZFkzIXzYGMgKy/ytUyt8mUNr/eKXw75eWvpcP0f1GfhFC6MPcUb
R+Ml6+11wYTV2QedhY3Ou+T2Ky7mkp37d+suTSS2vz5LOcThAFpIqbVtYAY+y2INlixUMKxyIFuZ
J3IhQPFtVQ7mAxgt9cd2ZVUWpsxRFrJVOz3NfJlDyu3PvMJwdAt5eZtT6IWgWNjJ7M7Q1+vwPpg/
vvKZqIPXEIInWEG0HWBa3j3d6tCj/i/BU4QLieEd6IqLZG4wOUTC+Az8EdTEoaAhZXADkiqj5UJ5
ZfmYka3S2hJm2uI1B/WJ3cwdiec1gOJG6OX5PdDfaiqhjCAT3g9k9hJzpcyuGDtMGjdYmQ1mcLgJ
8vJN9JTPb3ZOZDbcVBAXIHOv8/6vgISqzqsDRXCL1oxVclvl6YcrzVtTxr1xBV8spmqeD9TVRTeT
bA16KOf8T0kNPg30LgYTEWxzipCDK0x2HxeB4QNntotAXVVOtdS9J9GRDq6vd0R0GEAIT+Upamxm
u6S746ZWN1cCdWHM8F00triXXo5CQ854NiVsl3y2bg56DmgOvKe6xxxd5xvyHO9x7uNrxNBoGZua
kJDGqlMf06jxDKdEIAT+LD4RHKRkEnZHQtBuNFZqGeWeZH2QOZCXI69c1lHBSImB+PVy61Xjd352
KFedP6a0ysS4vbGX6Gbt5GEGMQCr9+69ozfwJh9qudvZ7PVxKMtg6kiLvpdamOk/1Qur3Aw2up0z
EnyINGqnPj/tFEsnUDV92uyvqF4I/ofReN1Sd7+LfKd5w6O3nXg3Sj86y5SYwE/sOz4tJdJIuQEj
u4OfnrFoBR9u7IL1QcHq7TSO5kl2v3zEtfeZKivZKjZ3fLZKZGDMq7XojJlSQ2yyQEU+KNZDwtfv
0YMYjhJDPH9NW/dfskQSREyVkTHpawqv1911SKE+e7IiWno7UiW0HbAd9cVY/88ZXXf8bHjiDRmF
3etHiqCHXTDp9UWKlEg7yoG+VjFgFMMx80MqhHTKj7qWmKwx4skUKCFuNJn5+nlCj7QdkSf1gfEw
FU9w7vs+QEZI8SSv2kuexG90V2PExSd8HMpsLq36AWNeYotAmsi/YlgO3TJjcwVYFtcxJVjhF0j4
8JiaW/ZnHIBGYPi3QHiVpb6QYboU9nhJRuVJ08/s7hWgl2kg4wFgTC2viydpVGUP9T71IDmVPbD5
87BdFZG2bMLKTwKRyRDMQ1kYrhqOqf6QYhgcie6Ot0ianKiZucL+vnnuxlzFk7HWjpqnrruLEIg/
LM61inNvdtcVGBa7WpeY4H8ulXE1jKDvZvpaWFJ/IMD/LuSHmbnDxCyuEIN+3UGa5FIspt1MmKNb
bA/pQsvcCmkBpJqksqYGcCNOEpm5VrjSQrSKiKjcS9eVKwT6XhqKeHMhpJSMUh3TmUdO+1dtm3M+
mgihhJ9WIiMQlgan3nrSOV0LbkuoLVu3ULKlCBidY6w5LusDOnJI4wySubFNblfRaDaWLOWw4g0J
ET0NBZV2Ua9HpBQ6s6CfToKm0At3yYHPNU+zqSG4BJE+qQZ/W5GGKDhA3NqGmT3L1zBkPjTmKmlE
FQzR2BkTOCM48Y31+EjzeCowHl0OM7r51JOGW+rwts6T1KHeYIwcGhpWHTLS2imOX1IkzVGs3Lvx
diVwlihZFX+tZxwEC97T9Tz2cl65dRNPITBAKTKWQ3ENCpTDHWZpp1ZqvWzZ++D5K9uw5ECwpKWw
EbmmNXeEf45AsUUNIDFBLs28TzD28LwnCf8q+Xqo8noFY6VrW/crR/tVsU3i6o6vq1xRnBQYBzlg
hMEy+2MAtkXWCqWSnvHs7lZTOlpeg5Lkh3LPfV4FD1eKRtxiiYicu8Kw9eWQEuYRFCi/t/JIXX49
1Uns90UNFb//wYngsTtPjj+EbJ/9027RqCioKvVhw1Sgq1/N7zM6Y/7NVa2hNDHcUil6Wahl+Oo8
s57nLx24+xrqf5BGNWw18iqS7NrpoMIh+6W6mKCwd8VBAMx/7vQfqt3Lb5REL7cK5SdR3dOm83nb
FKHwo7KI6tWwA5rTx2UuvLBOPLIr4o8RAScnGpJh8ocPC3fqVB7WEIM//B8s/pARNH+io5MvEArM
BxuvY+lre3DYOMHjLbgFNfpVpFGz1FboJnFR6qj0FAAVpOsdF5IuKxxx+3O+O3fne7g7+irZJMtb
bKyElb6SDunw7EesrlSqD1spHFnJZmyNDrIvhQ9aiWO3j5KlOMz+wXwwjR0tulCbKtPCf4Ck/vIT
0TyV4c3v7dRK5qkreJAP7NxKgoxwoEOvXGKBZUs09Sh/IsEj8oKSpYKXD98HzZX9EXPewns9TTZf
DNlBOdzBu23T7fcxVVf8Mt2OlekrFlblggEdw2+1QxvzRUaPD7lL7fA4vx4TJuOdGXH3OQPGTY/5
kcfl3+c8fk80ZZoj2ICjpdb+iUmIt68zD5Ni2j9QwsyHXke37baD+z1/zoA2hy+GOOuusz7uzzQW
qMczl6KPeZgf//dFjBt1mh9BQuRH/rzBhYsxcINuy+vhrGJ+JMby8OUaXY/Pv2rNr8DH8+x/T/v3
l+XwGn1cNTOgiGio0oBzKERUa5VY6I3B7UnmymW6fF+yzTiS9wyzZh1+SPL0PWNBF1ciDXBVC5bN
Eje61FkS8pSggXRSXn6xOgSbyxzhJAGzW7moXywGyfxBnCNh/lpqV9OvfbM02whusyFzUKdkRMNr
4XZlyq605s10Oei2s6TQqm6In+jp8Lcvu3Yb97bLWR4GDcKb9cEdV/PXmXbPIiW9bSiW3CnCMhzM
err95CwT9jWUa4lXqIZ8FxRRqV00kUgbRV2Ji+Y3Y8HRC7ZUppASxSoUMkqiN3GaLbhWPhwIjDPD
W1Knd0EK/N03tf/dveFN3Hi7xv8Oua8jn8uId6HS4Kfgu2TCB3kwIVtCjvCu06nW1rJ9dyA0+lTz
yQ9GWBTBT7cJ4ai+lJ1rJC6R+z1VPsvXwxrO5XVNca7ciFtyfi6UstSWY0e3x8H3R45SVz6OglHA
+PhNFou+5r4Po1D0s7O4klc9fe6YXrxyEOBxsevOus4KpYnF4uR7A5YH0KuVxBhCIuxuN/iJ5o/G
UBHUXkImf6aN8zhrh397ddACzkl8nrsPJmxYeX3Mehq+GKiSrEYVG586xgKdgJ8Xi+VOEbO239s7
Ar16jBTZ+R60QXNsi3kb3IcHQXf8em+vO9ZRGyRQNr3RljqFLcQ3cSLEX0/ajjySlyNwjufx6ny9
bG84/Du3gRC3QR1B80uPKVd8/HtD1eufv1HXdMp/sg1V/JU8PXOjGdsTNZTmN/JQi9gML/Ra87oR
dB/7swaPYX3Wsms42g7YgquhK3E7PH1wmusyeowZ/NywhXPEagPyrfXNFdafOen9pgpfm9z58J9e
YWg46Jlv3riLJysmdx5kVeyK+XnwEAO5ZahbPXe1f998Z2cFxEoNq9D+WK+NSLWN8LghiH76vftl
PjUpJp/bzfhyD+vViMdDcEBXdYijMzp0N3AY5Sq5tBs4awM5GYAOslybdsOX9y6HlcKft4qpElDz
zBbW/gkvgvD6iTb38N19UxxkV9lh4p1X+ObSP6OP1dh3bEG5ZLHPi7A+VRthjwPgp8NWMthvpS+6
zWJsXb0PmwjzssAceTwj6FnQVSxZup+tRQqcErmIFgrIGEiBZgkg9I0h7CAch61k95QJX2Q7yRrK
BVUQCmrMJksprkmDZh2JfrZ+TQvrateesBKjt/u1Hr68ePO+I/rRE/85z63RvrEE6swUTNfSsplf
12mAeiq16af1uUAvQSsspKQcPedClB7u/jV87MaTdqd/kf6+voAk0DqZZLtiB3lKW3d7MqznXjhm
w3fFRVt/9wkhXBHRb9PDPKCcQUH5JKsilq702lj3b/gu2pZSyHSQs+y/adCFlSP7Kn5t/Jtu9RU4
tnT7bydhEb5TfYVDucegKdu4jWV6g7F2ABCtA/87tGcZEsVZQ9Tm8InrwYlg3DHnhLjAKCLMPS5h
sPrNVowFwDf0s8HwuLwRNLb4umX74sEA3nEt2/h2TtzEVTYcz2p4GhSXSEHfD8yRnbujNZ1PdzhK
DgTMHIDQfprRFGWUFPlvPYVNgLEoEAigWujd4pFVMd7HT/8kNEymbwHlZ85cCrP45shecVE9QE1G
NDhs6SfGtnr6Fno9F0JeVYkprwYTVTH9kuFrRdwvertYVXQqug1jOfbXMA8HhAZXnT6kttbWOaW4
SIzUY//vf4IqTjCmu+Ck6ezm3Byot99gMIXMDbjtRvv3j+o97FhZ657uPW6T166k075SL5nztUQP
FqLdripfC4Qt8cfyHaZut8/8lyMdXphWkVXaLkdB59JR2I+D++65f9jFqdrddpyYGqkea2OpzftF
atWutJeWo2U5H8117+o9ZgqznZqlbJXUfNM1wclsAIgNV6GZ5qbJeEvdS3Bk42A0V9YP++qqXIHx
mkUHbSy6XXRP8G6nkrtUUroaPOrbFta5T4RHA+1ESZM0+VSi6AhYjp1BIo+lMZyhxNRQGoFeaw2Y
umGXNVviXI9uehawTN5UZuS4dxgHIjrFALort0BPyD6zsJWmNwQTQaNR5CRNH0rJrFpP9gSOCrwB
VmfYH2KUu+qK3sxyFHZzogBAqJzSDHihZQRoXVE8/uwzou/vauwRQRwVv4tbaKn3veIp3hhemuKJ
a8WrYUDYww81T9/o4X3b/uXrdC0e0IFY3ly0LC49EiRkKD9UsTGnvXtdvQIGtQuiKcbPv088LPMz
4OVHLPjXRfkIbvDv3ruqp2Y7V+T1s/jRpa3eLDJjfoUtaWw6aS69adiW5TmTZh1S5D1d899SmvdO
Sk9cmt+l2UtZlu/ZvdqXeii2qEKYDyP6XhlwDAZuAdDi9RrQi6S3ryiR/Ru5lhqqqgcbB9RwRarK
HPf3BI4z9waFu3cxQ5cID3S31XIP0GHUbMfN9i6unndXwJIWs2e6FO+zvoklWlnqQoOakh+Kav9R
rSG+/NhXej71MuVWUepnLYnO62pemQMHoGVbnWA944Zp6cMofjL99OWBuo+fKdqT5NfUaN/xQBy+
LbOlylpWIwmbK91Mbqs0IOuIj8duOyNEATGH5TUpPGE6HMm6wbAyJrf3lJKHsL51yI2Jc5WZLZI3
ij4/iTKnwauu++C7QtJi7BshhGsUtaiMesb6IzKUWVt8aSWQqj2n+R9Gs5g+visQF42wqh/Bk87V
0yMgF/TNNV0+XzOsX19ZRrF5M8fsPtPgqsrLgVXw5A/dJtml71kBN3sclZxOMlWS3RvQyXVR05Iz
IvG2kdWg+W402Ogfs6CYz6RX5GbF1Rhoxi0cv4JH5X3eyGN4X6qu9yUEpHJ7O+tRs4cQT1xzg394
zK5WObbE61qxrqe7fn4JQ+vdGE0lGDvnRzejR6absrIsdI9JuO+b3/W2LJh6Y3eUsuWFkC1uPxIp
0XWniU7/8ImSVMVrlKk43si04lZ9s+jvM2GWCyuZyrUciPmmeW2wuokc59L885rLd1vP511qPZpZ
St9CPN+A1HwX12z5+ez4fE+gUM5r+t2kRM32lWw4Uw5DogZceW/QZsSqrX3Vpu/cro3ZDWS77hnI
dgJPec+uFEfjlzh7lcOgjFdvfttlDeEXbfvSkkGHgHxSAuXp6dVyOEzKgfVcrawx4AKu+meTKD6m
hP1V1iutnveoYCCW+6dq3vXjPaQZ6dQjOdybWS7uy1egU4ZgGlDjavI8naX0GeBF6BuD7u9n0R3U
bJ6sK7pOtfVEDfXtPWRnhEZQY+c0iFD5+1jafdolaD4sDFpTEDRbs+0md8MEEggCRz61TPbSgw7T
xBhaEMlf1AumyNXy1B3QTn0nX6rrUoJ59tOfinSfpLPk47fSMt0QErf6PB+FaI/UXZD81rtPM0At
uxvxGyW03/wEOlA7Vo+pjHxCwZb3mnn2WpKGUDhaXan7h5pXnmnJ/6YnA+b4Qugno3XSzUaN9XrO
WwJvY4WdeDLMhMYnzv8L3BYW0HidMjaY0L2FB5aOrS+Yi5/GGl3N22Oe3U0UeQOkX1/HUl/kP+B9
9MuocEdOyWm2yyabNT+6zY4GY4lsTTGmZ6D2Zuazhcf0iDjsn5E13gOb7Q7aL+uP9MrrrBS85d99
ZIqfaXXSyrl8sw3v9lyhS9/T/cqtUli8xXm54BZ1gCyL6W9N4xoFZ6+ZRZr/AOnhFFbpyZ3/iXqK
raCIBetFyanlQFzAY9LiXs3w6nj0/GkKf00XlEjT6AuwFRQy/MTlKly9gWA/DhT3tX0GIsExQerv
Ayzmpb0kc4kcn9DAHW0e/YD+FHMTeO4D1nc3AQIGGgn8KyBS3ubr6sdiR5QXU7Ha9FFr578ttXNi
uQ6D94PqQ+aMGKvxmmj4AuaD0b95mSmKE6CrMO6l6b8z7L2JJWdojISwIVhTYHoUVI1JmU2/YH4B
gDCYk+4hrbzLO3ww32ivrHnt0DCLKTe9iAf1tjPQ6O8Bs0JGhllJ/wA6Y6vBL+cZBh1wOa5ZCXUY
0XFyoDJP12jxPGRxFrMMIfpr4erqUT0RJmPEYRRcT7e1RqCPHjHlCnEoaIxDHTfsjDdjV44IZjkq
yZKPHBLve912f2l0ixFDWQx+X7c7S9obkbS/7aSg3peuEmQ7qvvOx878NLyf/kVgSvANxsHrAoJs
/6H3uFajlBvCpTAmi/Y7UUQu3gS3Rqy4qf+M1RUxx/UoqOVB5UZFBuK3ZdIbgJALAj7q1xSHiLpr
p66OJgt01HIApuljE2pqaVhqOWV+MB8Z0n7ZVEfRvZ0W2oRrz37ArRHHc7/4Q65wjJqfiNhQe+F2
AO8eEG7ZNAHyRrjXmBVhvSlJEx2VzW7SgA0GgE+TCDQmanWMJWVXkJr15s0wu2SiSFMRqWDCH4K1
xuSDg6mQFzqOYdAnEw3RC0ip6PggvdHNWRZa739mGkAgyh0M7mqnX1bCa/LJzO9zUvQm14tl8+V1
6YdA9AIXM7JY6SDTtXTWANHSJld58tKG15baKYctcC30KctMY4FxTGRt3eQ7msjC5KO79+NAeTkj
EvRhGbDShunB8ir5HTDyFd0twPv0cMbW8w/vlRxEvzgXQEzxeuv7IcPB5xPgZL1skgd+mFfSTXra
gCXyipMCGg0IDXYRuLIvJKmJLpJBUpZK7pPiOwE3X7rNFAsF8FDY6d2kgKcDzBRcOlLiWIRyot7Z
XeIC7dK3zI3m2/4k0gDh5fzRLyteWr/vk+ufRc2t0WkklQisour+MOH6jNglYFPBDiJb8R12zruY
yvF7W9fm86+DUCNO4IN8ffhB0l4lRgVwQvMQsNZ7Ugs8e0Kuk/3wTDX+ZADIUXiRXaoDZcTv2H8i
xRA0S7fv1Y3g6Pjegvsc/wqnhzpJpWG3YHiNU4Md/WWaDSaUF/6gmfDX8hpHsh/ME7fvZVNtWbF5
kw1nEAoeWWi9h4Wi/XaHGlVZedLrE+bfyMx70icv0Wz+QMKw72POW0dx5Q+RcUqg1A/F0aRb0fOr
zRIFIBD1NO3HE6JbnXdffX3CTIB7tup+QcceABJTLeg398PnV7nAhPms1Zi4nqqjGoPw/frNljN/
nUnPnsz9zc61LRxVhFSslwdi85abAnC8l/noTdYtHAecC8QqeAPVebQHVyrVExY+n//7QEfZCBFa
li+TEjUgxVPxO4giJBg+GDr6FNWvDO30dipA/IeshUgr7ax6Ivtc70/EapF+v0GLc0PwjE7VkevH
hRZ2yea6EHbND9Pox7/tmdsOJpcbxC35Mj0C3Cqxqc+a0simuagYk3dYnLkd1RkqyYiomlQG/SBs
KXxe5guhQXBH4Q6zOGZmD3E2kB4FIOQEWHS9pSQ3Ts1WmBb7bpXtuaN86PGNQaCbZNcCm9hQFNGZ
C7E2znoycNLYL9qOlfKgEZ7sxrvezU9J9NzqTucru9QZH9SlQOJUbUpfjymmFcH177Mar+VLH5Eu
E7J/t8yQLgLpwBqKvyFnPmR3UshZFufuR3PVY74pjhgdmYQOA/dFemum36YteoN3E/6LhkNj2Bfi
Bgk+aalwTHwc3qvrkSxf2j6Cz6Y7oqEN56Y+UktOj6xxaL4OSBoWmPRXCNPhIqwkHA5DYxG9o6e3
o/z3/hvKwqn5iWUfAPvol6ffz7BvWiAx0gQzbZy4i9Sy22ZW729jKB2TlkQAk0Ul4IzimozoGmwe
D/zvFzOM1lVUU4SbdJyUcan+HtFBATmdMekGB5MD6/Gas3Gf5DGcF4lVESWn7h//owkahIL/Clpn
xiHxIYrA3RD5/MAkLDro4TfrRUGamgoFpWTxqKZo7eH9edDRQ0KKn8a1PIGRQzDwpjT2wlGYxIOE
BDzukTJmPutAF5l+kwmf//8tYUNCwHh3OsK0ZGEg7aSYPOZFNLrRKFNhoAkTFDMfBFLuR9X+2O1O
NB/+mKIEewrYD01DBrL9exYWm8d5TniKQHJ+GKGafJ9kRKbQkriuhqlDB8aJcDyiV4IWRR6L0VLL
8dPkg4DL6APkPMZ1YDypsQhhrlwE6qqt92498WbjoEaCPe5m9XA3cZdURhEeIzbdtZcXcS5tlSMV
GYnFzfTVPuTWJd9QYNjB29QEa0gQvyaoe8I/Fzskga76Dg5L7M1cniQ0ftCFhvmTLfP3fNw5uKpH
vXx3R7ldZIKpBO3hAT8jhvJxs1owsqXZGb4CXVWdPRGSLiadMrmjzqNOrozR6Rxg58/PQnaSEzS+
Nmz3vcWG/EBHZm+CxLFur1nLrmbTDQMO+Kr+gkI9dzSSkfrSGds3bHPIyCqiFtXAdSWIwgh86ilk
OWNkUmzLgccNpAHzUZj6d4q7qf9obHy30NM6k8oVoYlBkeo9gWdGtZgpEDF7VIwpoV0jLK/qMjO7
MBVsCwMayHxW1wVOjuAFO/RFCg6+CebLGPZRQfSC4kY/kTaDyzpmlywuUVTzZV/0Javcl/s+Mo7t
5ebfVjmDJ4TZa5f+GjZeqwy7zetmd0zZGJufPqjHZ6JxXKCGYBruoVh8RrPPiofs0gdOpJpyStxQ
Sgi4ma/KFTZJxxlp0yBWfJ1jKmpx2t+mHUogY0QWiThJM7AUCcaiGop4OMgsJniwLGM2eCHwf1AR
e5xWMU2PlFCwBQYNA+7HoorTMM1nlLmuNCdpX/4p+9xCPWrdzv4QjITJ6+WD1Z90F0igLQU3dN9g
ntCy2T6P5bHZYnOFM9f1M5pgjQkiqMZAxjH8q0fKn7G1Y9B9oOFccf8Em1ke6YBg6YUIUevnBHNU
MZEe5/nP6WZBT4+UrkDUrHCS1yPtsytG/UPBtS6msIW57qsr8HlynLUOC7D5vf4+dtWFsiwlY8l6
7cDJutKvsvn+EjS8LjyZ6tsa/9fu/jkbfLtGBQhDVe0mFLOICJgaJPxhtGpyNOTjv2ZNq5AoBaA8
pA3uemI+AswjS2VgOT6HZIAQ9XWbEuXcUSTEXGKjNxKalthWOi/UfIlrOGRux+dMLP9UYTFPZWqr
BZUJk2d9UCS4Tj/nItDe5isZKKo6AnlD+YAkgVVaHt8otezHf19/fIFsymgo87nr6NMl6gQdR3bV
a1/9QiAycKK756kmTGZ4gH87oJddn96n7vQ+KGtjpVHh00ln04gzUI/qjnLtmXVQBKOdEmAfX8cE
47wVtpwyKdPHVgjxq43hyLFw/ERPaMI/n4hLyfK9x/cQLm32e40IBrlqROqDru8PSQIXsrhAgOKa
PWx5lc+sT1TvSa7ZSLgZlCNHKLvtvz/SnmgkYxLn5A0J7ac48/N3OFyVwiRjZrtVl6H6atc/6W+z
rtDvSELMGfedqJsA5LMotizDJoYHxPPaSb0pfPLNElF8At8Lt4TDxSoK2+JCmqYPN/QpkJopv0X8
AbANsfaH7UOwAmMB2dff+tgTlpx5ksoSAVFfm4QO9FrALcHfJSQE1nTfPIJqfafcrP00+/ZCskK9
NNI9KDc78W5SVsGG4DlZFqPf9/72l5PiUSAJus3op0WdhwSYASpDCGByPYY5ED8c5utCDs+LJQS6
ux7ayIUoQfvJOr5tTxA6VhW1KPCtY/NxGQXfkLVc7xPuIQzZnRYQiunlgvIXTSHUcY0hYlY2j8vg
4olM6BGhvnxgZ2L0GjRPzkSuRUyWh2Rl006RDao0RwTepsKWnHJJOVQMnUFY9ziPQzkqfMPjlSpg
nt20WNMMip6H1KVKIRyHOLAfru7QRYdsPD4QjOdOCzBAjYwFaQV5GqEBbFnyw7WyA/PslPsB6fme
mqZq06tByQl0f3XpDhkkrRiHBwzDISmIkkPjfb3bml54wN/TQ6V20C3uDDPHnwV5xKmpMCwYoYK5
uzspA+h7CMA+iGeX4/UF7xnATrUEKvFP/oPCXxQr9GDmhjdUDtINurbUtixlfXVTt8YwVHSSxFW3
/4aiLfqct3Ecr4fFf6o36Ub10l+aulzX3qSjRCpoRKMha8aWFGPzxao74Zvzv8ZO3NHP2x3zktmK
tJW66o7I+kG6awwruXpPb99Jpy3ZIINdYV2yA40hJ6FyQppSMXyKiJhfkXVhGGiVw9w9cMqpMNE2
jPci5eG98E0sPYN9g6gRrPJi6NS83+bg9QkQIMtTSfj7hwI8EE/qmo0/wKRRl1CoXlB4R9dRM3Hn
pBmqyAw+UgbzNr+NpiOEkLF6FN9iNAeEfykXbVRhbwTtmh7vIvkVfOYircfBMCtWcVEyvLD86h9x
pR7HG9FvWQpy9Ng1IRVMEjBKy9sqftmSZWxzV/t5QdOlDb5674WosSiJghYfM1tKAdkxeToEkTvB
KZZPAKr5GiX38wjGAAiuWN/Ug7a+DUUlFqz7dnxOnPLQhZJLQn3dSEFHT0e2v+51DUXXMIlY08OX
ssZG2T9O6SH/JSLnqfqFeC3Zaz89ZAs2Knt+92IPDBq473m2A+ACAleZk9WH8OWjm3fzHv6nn5TB
KB7Bmn/Z2kY73OKr1U3V2RWA6Vo4jnCpNDj/ZrJH4pWs841xHFpxeZzNlEAKSIofO4iygXCkRrbv
9qOfwq9doCbO3crWKeiYx+W6GTvJ6hoWO/b8DNbKKoEHVbptNHIKp3Ql6x63ywERkwRvOEjJJP1V
9vdd6r4cI2o22l6bP9fy7rZqwq/72A2lwh2F/yM9OtgNtVtubifDyw9K/HTEWb1p5gnmmUrRP8yW
QWwjRIKdODCxFxCFreeG8sV4TzrQuYaXLsgllhqPBt3DnpKlBELhao3mCIDO+pkCSWgQ+fyC7RlU
NbF4hxFS/Mf+VNmZR4smTlZE2Eg0jQMQHDDOLvdTf2GTKHuKeExtNjLaHlNqMzoqFbJJ1VpIZs+n
mWdTNZkNIS96cPDG1Qm7Sb1Nx830gfH6zrCCFK+6dEZ4ahATp1O5mxBRwY31b4F8/sQElhnhJZLt
/yJMUAVVx5aZkl6xN/pzvZBjw6HDXlLBVcEZgsS2bnhNICz6GraElZ7uIWhYMIKJXZ5op/sfKwtH
s3GU+3AYAkZTrCnUhN0BFsWy3+crXOouo2vc7cE1Jc5ovrgv/658IuggIqL9iRXBod2/M6IUilJr
HOtnlf+hdAyyul9qFn22DepSLpYBq7RNLHGRBJVD/l9uXjsNeQf8K6NGFXRsqyUOnQr4ibswFS/K
XsKmU8QioSFqIfILX4Sukptb4xC+82hNCIMJ2htcs+g91E4JiUZr3Iy0wXdpa32LHSI75IP6KIeL
cdeGpzAV7e92VkKONQI6O5do7SaBAnvrc2F3+x3FVUoQJ+GSb6S1Ht0vyfK7p6vo4amhqtK7/Zxo
VvsU+ki0VuM4OzHwSQi7EHKsiux4N6OCxEfeIflsFtxkbuYvvpRTIbMrcN93U74iT4RkvElXQfQY
AYsiajWl/PZla5JJalhJkwSOIqHMxCPYxFA9AC4zzILiMEEg9RJWKSHVzYwR9OWqXg81T+MnaFpk
U5oJ2o8yn31D3pmInJvWQzt9Dy6W7IQsAgMMBCwCevmvTfv+ux7V0YQo+fkHdvt1Zm3hLMdh7r73
jXlnvGdvszNdZV/+ZidM5/dAQQVrsLrv3l4VcKkfF9wNWTgbiDu85FqxQ5I91VMK4NLmwf7Grg2q
DgS61CUPQ/azvK/rH8qvBGkcNyXUZOmmm/F+vLyGnC/rjACCdg0K71SfkXi5FCeNs3E0lxBLbuds
vTvIhyEwoVAgwEZ42S3WQvAgdeShfCnLoZh+/X1Lk9vKuDwl4rDRnggIr/Yfws6sR3Vua69/5ehc
xwrGYOwoXy5o3OEG27R1g6CqwNgY2/Tm12fMeiNF+hIles+pXXtXA+7Wms3zjMmt8ZrVS8r37+Xp
hxw5d6iA9u3jfOAV/B8aqvfXgRzQtGjccv7wNU8J4Eot5bPTvE/l+spX3p4aF37324yP8/chDwd2
5VL8slpvO2Kzmlw5ffLfjVJ0zOYi9++4pvoPLP6gxm3UrDvRedqdn6f5ipI5+o0BCsUqxlKGR6kI
jCViMbyJDDbyRPGGMnFW4aooFxrGAhQ+wTl60xzdRvepPn57jd9jOTtP+pM+ai+q9WHBEFoCk6CG
uvWY9HjLL6sIrg4UiBHxZKRMW8TztbWdFfYFvf4b/RwoyWHPNWHFcNM4xzGKtvE9KCH+kp3zO9Xw
r1QfKvbFZgYXal91Ai5leoJEeaev2/e45Sc6lpQeimqKKjKmr++qszMuie2Q3mTMvuWYgazCKHmH
lYs3zX1Z9RIJJZK6AXFQPancBk0CGt1AbkOhlnOGs5EZF26ffeaB8GEw6Y2N6APB/uMxUBdwuoJN
9uZr+HEFdkuDnnO38ML3qMIzl7Pak66P37uRDJOCfw57Ds0ZhkZl/GEogIh/78F5ggAE3cWRVeK6
bPzTDFdpSOI8Pof9WLV7tC6IB3xC30nHgei2oXPrEOQCT0QAhc+CKJeplhA5Rvfp0eU2sE+bLpqj
rSXbNkkOxpr7SPPEZ5vbpgvdG6t4JR6Ucd9DMeieZgOaILrFzukASMHHSisAt2qBqYg+S6TLs0e4
h72idpDNzIEczXX3uioDOVKWetJxB8tUJOqgU6LHaBQt8bucPIXtD5kInImTrUfc2hzLCX8qj4+N
+Qkd68OvgWmf3MKnbcYz0biMJQ4JVXk6qD1NJqWbJRVfLOaqN4hNJFLn6GGpfLG1iEZQyiosDSMD
vjZI84Be+ujjcX24NmwgRJvodq3KASwNy/bPHuzVjvJLhc7Fv8z903K8lPu4lym04LvFdDWmDuBd
aA714QnUjDPhPv8689ANuNoML0iPWChOAboRAOYtOPBteEQYb7qNo+B17toNCv8tom4V42QXqQx+
U2j3tZi33PNSCT5eEaAYdbkxPcOVdSrscx+aQekK4zmf1PZxpuHkIRyYZEi9NA9Rjm962RTJBgKw
m5s5L5cRscuGkV0KOKbKRQBilUhADUwwDf+Wk6dgxX3w+pwoCyesc0RDowdaZMRXP5v3YkJHxwC9
iaF33oibgrCOzrvfuEAV8M+29jnI8LrhcA63MtPUuyDT7PA79JiXdjAD4Kg7EaeSYsTM3eARO1lH
C+d6rDhL0dgjHkTlnQdXCz/LtO9mCw3HSkX812eIK7qhjZHgHljlcR63+zvy/97+HBurGsWZGtTY
LZ40HvKEgDRPTj912Flvna3/sRW5NpyaLh68l/tyb7PWzab9A/OWQvVQzo8bY30XAGyeZIl6qKBr
HPk/Nmy8cvjwZnn4WMNvWpaEhOIurrnA4q5qXDNGDRdcl9voSLj+QHJ9Wx+RJ+nz3uwYv0KkKCvd
7bpKAlHKARboMd40VD3OOSCZY/Tx6gmDfW7T26ozNuHbM7aDhZwO8cSITgSVPajK90Dnmtw9VhaL
l6Ra1PiYMKIr/pBtyHGNM1a/rTUskKlcbVBEbov6CvVUnBFKdKMtGBTmJcG7UpKt9VkhSrSquTap
ELrd0Ttl5AnGkGxzJAZwDUNAi1iQ84qXu15grHB7/CsiBNzDN6/j3d0ankuEdP5bjdr4uO8m+nG4
TfpuXGSjLo5IBtr63bD/Y84H8w9trVWzqqQAQXvuvMi9dyCzcLNFxemtvW2CcWTSnZJ3BDhFFi3y
XiVl7cEcoSB+wtxrte7bZgzsjOXXa2YP98X+X/m6/2YBppTIynROwFbqbuuzYIAyKLm3W/8yaafK
rO8+MMprXDk5PtQxrrggwc3gWsffssiwYLarzLva51ADVsCSOupZL7+LULp1MZe4BQWTm0/FnqzA
Fu/+CXoRLnEUREZysQdAXVC9lfzMmzK4kWb0QHP2WnaUuJqJGQijIIPxrgClVAAjGY6RzGldefXO
9Bi1q66jIm3nSG9+STQqm/iWsokSwAZn8bq5GvfFPQQlsqXSww0Rl6x1CgsTdQj/Q0pwmrGEx0z0
I8g4zioUg6iwYKSQGmI9ZaGG2sDNxOnv8er8hhnADguotpeRLbJJ8zIKuAOaLJbJTVXwcDZYasCn
uB8OObO52IjTBQAjnvfG1SbqrgtJ8Dbtb/JA4S7JCVMAg0z6Ej+zoLMV248R0wrYqJGAyN9QbeeA
lDBQ+sZkMIb+hfn+yaaT+fQSHDOV726mV7vvwpfCgdofLrejJ5DHM3v/E2wfQwxhJihjHJ0TEpoQ
ykRQqfhbcwy1unWco0LiOj+m91ElUZLNu3K78ZXFtcRBCsTJ7jCUmcYzDqMrv7AMUTqNOyEG0aDD
kvyObl45feFJG6TGQqzABfke7GHO8GWBzSrqBqqrskIpLJTlUhR5d4R9b/APYuu6YS7+4DXvTjqL
U6ilamR8qZEalTvcUTjQxaf6CAq8JMbvNaI3+f4pMKOIExTTCS5SBlS8jFE+fxNDoxkvTiOKlMXN
KpMC08zN63poHIF2KSyMVzyu5dJMIQ7hx//K/ByLlCy7j0M/ynwYKfNcACe8vY3x98/Z3GTcWsbv
aVaaO4jaQz7/kOlCAHsclDTjz2xWiffu5pm+aBWfaznoxwHkQvLwBBFzPzH15Tx/YgLAWuDjMMbh
bzoaDmycN9H7O/c1fkCBkvL5FseeGnXsT8ov5OyaQEg6oYKPV509PMO+ROgzPDk39A+x8FScJ927
LZVIPE5dr3FuTKguwgphdY8QUsMqWwIkOyY1FkOKiNhfe7YRbHFiY+rDzidrEKM4wvumA00Ix5m/
3X1mn1n/p5c0lF0SDH3IAueqILWq1eAfLx+9N23zt1JpmyPQbTrt+YTGXMOeTJlICvm3Vf8+3iZd
GBJ3BpDgwnR+sETzPXjC2AK9x95EB33hKTv8bIeyUN+mGk/aFQTJ9MnW9gYEtTkHndD0X+zRFy93
zsgQFW5ixTq7GJbh8OAr5P7SEGqX1jbhOcHwJhjmXmLyGaton8Rp9ViZTMlJlQ2UNGVTnawCK83p
ORsgiPxtVyXty1W9AKpUL87Md1p0V/ffmnnaZXpfPH+rtKKcGxeM3kby/fUOwL+lVWRMH+nVq73H
DP45iSALb+0d18U4zWxsZ8t8o/qXOWpY8GI7cDbH3XPdCs6mPGhIV69sCYoznorCsUeyua5212yy
vU0H8ftwmhWiOSfpgdGzNL/oC1BPzRLjm5b5H+H8DqEy1L/NAKmXRwjvozcyvo8zmuzUKXpsqycP
FqNwFnRKndXiPu1P6uV1MvltxiYb43HW+yb/cQ2UiU0xpLEgCcopIKyEik8+cZ7yy6E6SUxLpYiF
+Rix8AEbZ/SrNWeTjQSbcokB8o6OyOkRP1Ma+2A81uihVIRJsuTcR4OQ0hL+NdOlyR0SOPkCbenx
sx3nBcguC0AIoHU+UQUj6fk9MfMCiTABLM3CYcZPQF70HthDuwRdiH4kKBwTWsC7IRNgqDiSaYI6
8CGP6ZVvGMzE9N+JIfhMNR4lg/js7IuR8uLePE0MPARPDHvCnJ+BQ6Hva8umdsPjiKNiiVt9ok/z
wPSfKsuB6V+tBj9jZXXZiS6os9kR/YxICxcnImUjuK4NVjiUtpG+0GneAjlQZ120/MF9M2CVuW8U
LO5H/rnYqzxdp3037CY1vTPUHStjwCDykcFkS6hXuVetXjzIXdg/5G6hYJO+b30QjydKuhAqqhAR
LbZqFrAehkZx63dY4/osnaKN1hcDsAvajwqb4cYv3nd4JV4v6SbFvpfgyZUoo1qV8pD2GH2V3Fbg
HVePfd4MH3ueyhcWWjg6lApWl8VZHhg+b1evFc8HYcD+7xlSNvfH+LpASVim+h55iLddAW6YqguD
Pfsxo/euBvm041OY87Opumx94sYsHMT5zoje3mNNlTxGTxkTxhF+MjaDWVlimcoIrc8EyNQ2x2L3
qknfzmE5E9/sB5nkw62Tl3+mZtjiJLhB2yoRkouGPieGy3DhAhUSbMVKLrUJXEIPjbDl9+h+7RSB
2Ek+doEL1fzVuMxsFoztw2zF5zQ63WMALdQyHIlfnwnmBvtJooqryukQkTAKOWC0uredMfd4fHfM
iRLUYMGJJK3CVafqn32/nthDk+hKifFvenSHA1TApE0Y+6EN1J5EVZAniE/uI3Hzwl522qEHGws/
muH90KRP71SlS0BP7Lzrl2fEYBSXLw+0KKJp01fdwVyOi41pRsMXZg0Ds9ItyS+vMHoSyMOv4V4l
PXMZvk7UwIQqu4+Rv+H8ZoCs1DGjVIj+MB1bEixeiHIlLuE5TBnTXQcFuRs1PB5VOEyERjUBD4Hu
hIIiv7CZnPEXXd0biBoBJSCQgMiQQ0NqOVBSDn71FlDEMbxQaQDEiUFNc262bEEC1YAEarMekjp0
phlzoxQ/I5dWGM7UH7+B+AC3cLATcBm0kQHigylJKWEnNKwOG0gfp86Z00gix61S8Q57vM+zcx0R
+utWBaSohSR6xzcB4MCGqkdcBz6LpEYSUoUFwoB9i5h9kgc4uz3YQxMjvOCyqnZGnM0Lg4DCXJ/n
JFvzbfJE4kpUaTcES4DheLe31RneRDduPSgX2Luv/inhTOANzzxFcEWe7rEejbowFoExERSakE/h
XpK8dQHDyaBxdYpfDrMwi0j8GE2R8I2blCgc/yh0lO6qtGxj3HGP1FEG3Cl3IsfSUlhbKSPED04P
zSUYQ5wKIConyE0EIV6N+bIAS1F5LaWRW0g1mQjgSuT1+Js+DTrFu8x7ONfPAdre8TbuerjxP5YJ
jAEpG7uXOe5NM9hWZ9BMJ/Jb0y2ic9BiHFTsD5ZF7gOc5OgaRk10Dww4LSQLCdbjWNRmD4JRghyv
StSpuc5nZSIuNN7IHKGGy8roEtRiLIbmPDvPjQD+F4jZjn0mEHpBBGMzIH+GKwWbchsYQbMU2gfh
lkvYkXtSSmHWFJWtISpBLptkx13y6Zy0/ootGZEJ1Z6+lBBBkk0/RBimSzwtvQbWhnv8ck9EDicw
b/0NFb9AZwATHwbj8Pij7himNwbTS9YquKszQ7LpC1GiuLPGDGcr+P+kjrlHjvJd0Whsp9SBsGw/
PMIo+2plbBatlw87vKsKbskVpzjAKr7j5XSnpgt4ZyQXk1wUDioMPMBTH5alu3tbZtz/JYMVYfkA
ozF+P5BXtlBWhHgClGgHwAHviyAtdDATRqjQqGJv+zbAWtC0cqTiYFIvUQjgOXQv575S/G2YxYT1
AdFoqCe5T6QGigvhrA97bnKMngvsKZN8DoWCG0UnjUChtWBhwG+L3XDM9Y/EWZvPSDfg4bV2J859
I7gzY0gPjoA1CFITPVR8gkHuE3JR95TK3HtsKBb00ATPofV2a7cXy09oae7L2YJL7EBDnL6mRSQX
lfkZ48eQbiST2vtjkJw4PojtvQa2Cu+aS9mRqZEkRpgDWECR+262yTZs9vFNDl2SYRYRfWI6OfDN
u9zdlDNYC+0MFsgAT33laFgvL34Po35uF5HULTBZsDZcRxR9FWZpZZDnbg5gLL7hJtW6ERxWN+dv
0mdFP+YNWMHEwcl1GufDBy/7ZEUDtANoqW/x9dmDNQnc8xhB5LCkXIP9X1Y6r1n24DIQPHCdH9Sz
eBDxRTeh3OVXMTGdJxKNK1P5yOVZGWiENjoBsLrJArpwkIK7SbYYbBBWDGgo0ZudcaNzCol5rYx8
qr+hbxkLWO+1r6uRyc9V02KlU0LJvkpy5oJruB2lFLVdGQqAJs7pUoQCrceSLCeW2X+wmrAeQ8G5
upWN08yFqYWtmtwFw6q2vlOgPO2OLGEFpCIpdn+mGMSmpDxwa1+guVQIChg2MezU856HGPLkSGP9
Pe0ng5CN3r6kwsS7zAaW0HpUqwgJgRGgaN9EX38Ix0+EEuWEpZJxxFWYIZNiperBusrn4GgtI65A
FFShQtamrrt0EpZK+iI8apItZMTXIUeJfZC8lOzMTKmsHXoAIRsSreYA7sQQEgpASCgn2iTzt4te
8EnvNMTXvObzMVzevPcMjrHfMNQuVaby14cH3CEgG/NOS7QiFuDcL7n5t4szDUES4WLF2kYVkGRv
P/CV56iFdEo+tDfd0ZHFHYA2pHWuPqgZnrM/V14/FRieooxNOqEmryGrdc0t04lbW16pwwaCfomt
pZ4fE9JJEAN4rXNWErxxvpqajukIMIJAL+agvt4kdaRzoSRxEmYOfgj+jkNlbiTZ721qED9Ijp2h
GSPhvn5raScuDoLMlHiZYQ9M6huMQYtzb2Iwn6jQOOXsCThGZXCn/iWno01K9i09aUj/TUd1P3CC
odf7ZOZOsTO4o+UUN6BqCtRFkizX/2TCDbS5rVdQTQMtAPBIhgM83QeQRKamAk0TahnfjPc6n3XQ
yQrJ7s5CJPk5vLUDY+63IDEGKdEGr6jb+VxJgUZLCFwdqEPwstvgswYnNVa5P5/uZWbwxgSjdp5z
/nIqNjssOd9mSh4PAG4rFFUB65ChMQUb5Jvk40oE5Y4iwoCNh02NRguFBwr9srzWMm+Es54OuPwX
qKKfNCMhOLZD4XN8wB2yG8qNgUsxkttn4J9Wgh8yFp3wRV6izvqEqPLT20nl4APqzz8aJGuTZKNc
9UCklfteCIO9F1Z7wOU91EszTjaI5pWC+nyfLU6MSl08VhojoNE1Al15m0vzCfzO7V+SDxHqdjTo
jcl7zwtzc0z55LL4X3+0e0ShaVaMlZmgK8mYZ1THueQyheXFDxzT1+oCigVPKosYTSCmSUk+3JJ3
yZxEqnHw0dN2f7Iui3YPDb5FeL1XNribYb+AaLY7lXNKO/sszr964lLh1U/R9beIiqizL6M3gvQ3
U2rzuLc6e/eADQdwZ5WWUUGtvrcqog+i9ujyBRc1uP/m8Tnu7bfgMSxiDiFxFg8Y55IP6NZ5R7GX
hkvjk2qQp9UAbGgIBvQ0WM6NBX/zBpQHMSHNsxAxxPxmvT0q/jSHbnMpdAP3xNJbgcQy/Pv0SgZ7
Inq/IhfpWUb4JFUsyf30hI2fDFCZgc4JqbBTgn3awEDpDzzc65LpxssjeiBRPgyCXvoBPEZFmbYc
6bPDMAWWXx2FwUz/NnCymzQoyGgBlAIe7dgdb/wikccmRSpCuXG0fPBYS1DdAV1b0ZlmzxVA7t0c
lvRBKaYBs1k+cZewXoAIi9/jI7w3aPwxeBrU5mZUhNkMZyuEUWrqHIPwLJulCoSh2gn5kXvdzUGv
naHR5sQ6F8rKf/VsMKwcH1sWvEOwPwYIgvffnyAJAMVVMaa7CSs8lSZIdcs7gI43lFHcWjySQnTs
ehU8ym3APJozwLkjq/o/JS+FtQIcjwsLmQm1+uRxAAAaZyAqu+PrmFMNxZEJDS4ZwuTOaAGJhgYg
8I4Ov4fIU2GvYNSwW7KP9O2+jRzPEm6RdGG6POYakcNnvY2PCQRG1ol8JqgOaGaT7QHM50RAqD02
vA5RzZb4dsserI21KQgdS4XVpo1J1rA44Zrm9xYTFZLYx2KaxghTDyivMja/mZVBhzhpgntUM38S
t8ATHtpg33jd5SUqFj16woPk9vtZvVd3QBjMf07NoB90sVZVa4Rcl4MWG2l96EaoSmX2eLPuw1c7
I0gFQfQLZg8vx6I30+dmUi7wBuDvSt7YMQCFUKCcN7ynFIxiQlGaG74B3HpZZL+s4TExCKKAbHhb
9PdQ2TyNrvRpIb3p7aag6LXQZ2d0ImqoLHW/XFOPx8iA6uM8zVYVepWED+1G/zgZvEgg7RH0ZjaH
zK/XGh/x3CY9lnVlyubC52wsfSqB2YK204x4dK8n5qyJDFrDbwi6pKdo6/y/72MyAvszDGm25V74
3sA82+U/xym8lGU7ylwzBTfGutglSr2xnFCR6+5LsMfvRS8bvqKWsQytT+t+xmNJQVSNujH86fo6
fuEq+ebTYnfadVBWf2vf5y7FkvcaYjQWSSYfHQFKkfuWE56eM6CmfiQPEMFa1LVlZ5eg9Lq+rqHr
Lq4UccVkfmOt1+aq+54R3uKjSgjH5O3Jm5ePJwiXBWoxphMI15jSK5msYpWwaAr6ojVlreqv33eg
nh/kYIGvVp9/6nLzdcOSboB06jhBNFYWb4TIFNnuDP1g8sOQOibsKoI9AQJSY6qJdYRhC00yIGGg
GSzcLenM89sA+G25pRmWzCgtWvc0CgnJhyMQZcBon347GVAmPoVMU/PQG5MWNjaDMeIyZGMt2U5r
KgwfavJZoJAnstH7R+/F3jyIit2dV77MoYtRQCMMW5IWR9WSyrd7xYXpSPwi2Rxb5bw3gW3EE3YK
1fU2aIkL0Aen/+xomkvsSp2KJ9In453CFyV9ZqIBCFZ4qhHZUZzPuxM2fS5GH0DmNq6tq/v2n1jk
YNwqVo82MJEBP9VJ5MxzC4CSLleyYZo/5Z7rMHAfLNOAN+cCujuWQIJk22Wznnec2wpKIAEDhfnk
xhnCgOqRJJGUZnMCvYxI36A1p7q9gPsG/Q4Bfw21E7P69ELycjsUMAFL0n+SeKuTEAv6GoENpo/h
Y7dlxVO+m/AemdYtfFGTL3dXoD8DhtCUMV2MGHMRGnQBZQJaABjD4c2O0/MMFXbOiQXFCVYWPZCX
YT450InQIsjnBCp9rGsp6/UciB+UvzVzX04w/7Yx0QwXCJlRtOWO1keqcwxaDNEVdLAmLBPpD1CA
3tYjAiRws5gkCeXMdPv1+T7upAtyXMpTDUqBPebOEw6VeW06Epp0OIGSlkj74z2r4By+Z0RD0WfN
Gh9LSEOAwn1YiKuJDsqA4xUaXMUWVYQ3dICgxRkPjsbSpz/FFdMpG9BgpoIlyzkpUSxXRkhtGk/g
NjDXBjvNC/IzGBHnuLizfBZQI0uvknEclBQeqq0qk5KCO0EBLU+dSt9tqmyEx2+6t327OtEi1mZv
wl94jvz+gS9P7BsiGjVBnlW6raBOeHjNH5rkP2R7yQA/w9/S1eyNEBIfQVCU/5ousD3Suz1LEa4S
eNi0fX+P6V9BlGhH2RREULAMKXjtaeT/niLoExC38yFBEsU8mp0u/T06GprbS2gJULPj/Y5J5+jS
GAnR/YhhJN5Z+Ha2bh/SLszoUUwURqmAeAwEDQEWUtDCGGZfWUzgtCKUujMGdYjOBfq4REUETwts
nffFmzfJ355U3giBoOfCaidSqsZan1p7r+YRamESeBJt4S8dwcgG236ZSKVTn/Jj0xTfKIx5to9J
HT+B990Jyq5Bj1lEEcWo6BKD5aX4IXOx2XxCMIIz5P30PaUdnXHEiq/Q9dwmLzJShWIAseWG6BI0
veKSjVJTjJjmcDhFBUpuYkyaRBthoT/2rz3cDrosjYSr0rLRZfJRtqCDY4Snp2UkXJltcl6c9RFn
GkhiDggizb7aqZSmB24zYR/z0PpwPggd81hYIPWCORpldP76I/W/rPyrjOjpsj0N0Cc8k+20Rgkm
mlQD6bN7QS+Eh+4NhN/wsdcQQTb+C+kGQ5zmaJyoD+MAnGezns1qwMpCcWVE2Nwn3mWUzChPNA9t
LAz+jp9jgqZsTVu1DmsUVmieaLKX1KkYK0FpqbGunI2OU/CGEFcThF6I/Rp3B2yQgQI8MyzTH/p6
lB9mcuK4RkDopQr4pMCV/Q4i9JZshLTC2WRe/nFjuluu6EfkKcu/MsNC1nOVAsJnIzqDM5HwzTnu
4JzSnrjYmlzLsM8qSsaPBx9WOXRkxAY86X8lJTocFGK5U9nS6NIoFENJXuckID2A5tQ4qSmxpVEd
oa88Bk1JkvBgoajowtAFpZ5Naxu4MuU3uqKn8EFhmtuF6hmd6IlC4VomLNx4QG5g4VnOiQwbqexQ
S24mPdLfjMkLHQrrpig4qBBR/2LXgndBWihRI9gXFheFWWh9Erbb8rajF4zVxAcFxYjwhs6xIHkL
BtFRkIo+M4pkTsm4n4JuNLt+JEW1QQQTnNUP7ipIUFifuOGIUjuAyIqltqbA8E1IjV0DEe1uEPEH
O4ExYtLFxTaKIVDvkvAW2v1SlxWTcwhBf/pw6HTRAYOWvAHA6zR8BmsrbkiHyyWdX5nFpVH3lIj4
4r9s5tBAwHmOabBTBNh+Pbxu0nAzaOsLUfFnrUQ0w4mfWNJpBNyk2OPKd1H8IRMwvI8PPN8tCMar
8IWfFr7ojZ4zGhb6xpc0T5/Q4Vrm1J0cFb58eyCJXn/oSD9pU2prJm9UE5JvfrrFWFXs1G/q3NM7
U87p1xPJE7ZR9PNBrnB/yF36QdhCaRArJlU8eZ9Ucf7wbdAbmC9xpfrIWaSPVUs5zgeAD6r0r8IA
OPJFDVGnX86dxDGwgCP7ubvaWifRvlBmMuL7Wn76r7oYN1PuIDL+ZvLgkm7tkvrMVhIMvrtlkyEG
9GQmsjCOaMjPef9hl4keBCvQAB8UqNgs+b23ZRceMjEnEcfVgqjC9CMSom+D2OPjdibkDdALqXYm
7/V7zYCu1lOJJvu0/tEXrDuH87xiEOA6m70IhBAc7EQEADR82aMfwuwpcOvUnuYvClUKjQubudBS
UqCqm9woWJ0SkzIEm/Va6l9Vwo04fRNYScHslHQOoKm5ZNmMGhZwYYodax01MC4cJALZnDvP/D4l
LwJnmTimYsGMr2RNOs9ESzjw5j6F4EnHeVnyxjrGSGZ8yETb/roi1muozr9I6ZC48jxSjRLpxagz
IlDs0A8509dq4Bqb30R4u3zWhJ1DyfiX5nBaqtGFU6YH6lq48p91B5L4mZ4RfCqaPJRgOPDbgXfE
Y+Q0e4WnUuNxIihaUt0S4igcpyfjDYRD1fXy+YDrwhHbOtIEuQGVyPBarhPI5alQ3Qq2fW38ANLO
3EfCm/Ygjw5PIbEtsUcOh1nqM8jukEYS7YLQluqRnBf9L7onXf6S8FSUOKeEONAiraB8OoD3tzQY
HTO+sPNK7qrBGqT1Qa2oSk4IRypK2tSSp0S/Yf+blzyGT7niPHMakZjD1JytLSEx91+MrdtpWIkk
0mdRIfBRnXP03FfBZ39b1GnhNF6egv6jGfj0jjYS8H5YLCqqXeeoAEPXhcZGff9GcfUEOXIA0ltJ
8znDfnZUQ0tGuYDIpBYSY06KhBIoD2x/DcrmCy7XezQgMvoDu0IupCUHp5RuHl3VHhB1AnFqF4/h
4cN6TMArTUfyrNNOxQZEP1GJuLWs06KdfeDffsJ6IIjJCPmep2MzaQIamkJ1h20eUZ2XrpCUaUxW
bu4pUii5su+/Ctcr7tBc7mE6BaAH2D6bvuCoaghMX+yFpftGl3yiBAN5c8dIrijf5TvUuGDOSMSy
MVHq6/DP9WWyyYP5RQZRJQ/At5Kq37V/dqUmRxTbHPhA5e5QHbZfhPgDEDpklEf+0GNuM5Qt5RY+
IB0nvHisWduv0/JqMtHgun5/a9Qv37N3JAHpC12QhPIZ882kHqADvBZdgArJ95iQK7F4Kz7Netr2
AhJ/R+8ZIw0Q6nXAXj+m5uaFhOXyq2zalVTXX4Qx28Tc6OghqHyd2Azzr85KKmDZFy2O9PoelWkZ
5V85f6XwRrjzS4wEeYMUkNCSQJQgh48SmdIEVCgL5kCzUcWfF8pGBGhnilucu5DO7ILmPOIYatQI
r1p7kMrGrsLn/kRSOjbnJOtMm+oxBqaa3nmIySOofwMZZy3RIvYJyTdOLEsmz/WdhbiPBqla/mUK
f2MuqiVTmqRgviTPQF8gWiaTpLsmP1a/ZYluWIckncNpCEC65RTyaLC4c5M5bQIFmRj8IR3JKHNl
S8mQJnw4iS+WKRatnSDwQUfVjCqp4eb/SZu+S/YOhoxQ0/nLTiTvotqfSNcB9lM4YG2SaQYq7/jM
bdyMuH0+1MLPL5otps+cCvRw1cqUNHNOfkxKR0iyMlCtqeQBpnNn9oWSat8kwLunz4RbKKNvnMRk
bCFzUGzTegGvFXQyM0+WOSTB+dtmhJr/tIvvHHVvxnxCKZOh250imZg2K3NWROrGoHJBpdZIaM+B
DEFwIfVcqfe+vDfjIeGYUWaDLok1EC25WwfUTQiitY02u60AgpnjZoUmo78xNwMMwnSdIP4exekp
5dtfBYcHBZYbWx0NMcZqoBJDPcpcDZsmKCWcjvtJLqgbTmhW4TPH14C7S+5PMhXuvwXipjJlOtLv
fXGOETUxLpAC6zm+UIctUoLygm/q7ZmBzNS5Z2Hzv5LEAUrTy/ow87WZwNLaoiAEFcaIToTTyqjl
JDG6YPUMiK33fynJV8VnhN2xjvqYBGL/rK0yKiNGgv99IY/vv0irgstfXK6vPkB/vkBq2D2yDOLz
VAf0/gkMptRk6FFlwBNzMwhPuAE/1oVo57qW2rmUYZhHgu2fTIFTRcpByYPD5WzJSCP+Vv9eyQA4
AJAEMwZYYXgf/qiWQZtQGa8UsRiQ6IiYlsYiIyB503Iyyqil1kvK9Zb8Qd5WRZ+Ug6EL+FwgWxoG
eIHQSa9kKpd8BdEoAyov3nPRm0o5m5xMNBx0l1cV+aDBF1VQcsUI9SpmoiMzbr9ghgZXZJeM7WO+
QoVEpEZhQJ3TvsFH5RanEYHyd09nlBFiBa6IzDnH/cXAZQX+AghPwbxHW/vNqcq9lqK5LDTIcKM+
9rjMq1FeQPZChNq6x1EYwu9jBdfAoxNXzqXbLJIRBinQqWa7I+Nt9xdkJ9IfIKXbM1ZlxYwrhywQ
zb2s/Z1pb3UcIdi1xSEgHgzpw+a8CspbxPQYNEQmRS235/d8bjdEGw0ZHMK2ic6wBDqqJIusmguR
2OpIgU9rlLpRlyb7E/0ucoYICQrqk2O0TVhj3UuAuI1+rCgO0D8znErSdBFbg/yLnkiBUxkLQG46
RTVDwttEb/viYf30dNLgR/oHWqVbQB2RWW3840hmPPHSQkH+ffDd4EFqr3X5g3ywHp1luhvGdeza
NIc/Qetup2/K/PLxn8/PoJX5Hkel/SD/Jn5q8uoqEkmETOpWMCcI7ihbyiFd6K6itkBId8J5QZaG
9pVBZCFpepB9cQgXehxk6jIOVjSEPV/nLdwiHc3jgyNCJ5vqzjXm5rKfX8fRCeWQ+Bje2CvaPYmk
dGZELsMTL2dBjo7liSFoi9F78kQax/ZLcnnz68nVQUU3pls8ebBJb0cvBMJABKjBoKCUWqutwuNH
sMVIDTEY0y5p1widph9mop1mGuJwVkJEy6LPQaid3hgrg+7VP89rxCfSQRwz5mWO8o/eUk0xovhT
Solr8zrc4e6jMkpQw6y2M/JqRDmWzLc9WVveyJMhznj5OBx53I2Jib/kxbPx4meYsv1aocZwGD1G
AIbqFR1eybHLcAhsIlOx/3TJupi5QNrEKkliSQlREslQIUl9cPOD9uUMd/3cwShGjZz2zJ13Q3HR
7aOngPwog19gijNmjB7djR49In+y15c0smIWVaRpUsYtp//IDURooDPDCBUI9+yFZ7nLhLk7qXUx
ow5AiaHj1AuUKeFrzPmKTxGSV9n0o9d+MJNhIVhNAo1mE78fE4FKeRiE47gYOrUEUUHLEJ0tC07B
bIMtKTPzhqiqId7jgInM+ugyevHVujmXADUMO5LCU/wgHzLddsi0I14Ir8gFBzWLBZr1bsJgB86e
jnXqb2o5HgaR71BvtqQOgMgG6xezcVy033wvb3Ce8ZrV6sHACC4wh4/WDAUN0xNINzvUAJFh0+l/
sRyeCUZarFOXBUnpLF+wIUqdm5Tjwjyk86I9Dv/9r//6P/779/u/HX+rWXVuj9XlX5dHOatOl/vt
P/7d/78N7TS6mqF1+5rW6xj/aRLxTam7ZnN5YFdFEHUjrR9QQ7gz70B0NR0yLsYAMzZurjmgpl0Q
kLR3niNU/eMbPv2PPXmjZ9LHukv/BRlhz+1gZWst0DXpEdHVlfFOuRjccP3UVCmelko2e3P+P0dh
/Ptf9T8H5/78x7/1vq7pDB7930fxn0aPFqpRdp7Xe7UgAkW8S20aScIX2RSOMp71kGI5OSql0ZNH
BTTEmU8DSiUqv40+Q6aeMbaIwa0Y757IGY/zxh8NRoyEKHcM97SEoAF0p7U2N/ct1cG92Cy66yNN
yQ6SN9P9fx+N2lP7/+fx9DtdTVXNjtpnkqp8/XvHAO4j11D9L8dXfdQbo1MtllaN93VYDteX9Xqs
km1+vSb8jfHkOG/5SjXcRw97nqXzubudvaU/5WaRO58rw/x7foNSAnlmc4Tj+KKxp1AqbSdwXc7W
wBw+x9VroSG9mOj1KIAEvHyODTpjlJnG79sErfW1tW4Tuj8NAxRREcM6sLKrY9JNek+0eQWsYsQW
k6bnr9RErdQ4DygQw0+fhTELfijtROc1OBnaCqcoNWfnkdNhbuaoVnngBi7/5cP05RwyLx1kPLBV
PU5lqvhvsQZlFxwew/5zgpiCe//9mEwHY/yYKWVC500Afx2lx2J0oGRng8LknGjrcvgYIkESX4Ue
BGu1Gq4p/FhfJ2cvo59yK7Nc906ShVTWrmyExqC6NGbrfZl0EDqjddcmSHqVwyXNlSG+WgZWjDhI
d6lMGfHgLDVtsqRSPl4ivlozrehLGX7cSLWCZT3+iZmbWA6dNH1Mf87EIQWp7npqDgOmwOxPHjNg
uqMyiXr/k7DzWlJc27LoFxEBCEnwKm+QxWa+KEiDDCC8EV/fY2U99Y2OvnG781RVOpC2tllrzjHN
t+8QEuFYa8UIf+gn5dnPOwGoQ0q2EYbmwYJVVBhx3wgmlqVavC39e63MWE8Dmm8/iUL4BNRxZ2Ak
Ut4oOkYB8jtGSeUXv8j+fzhP8F3oz5Knm0R9M7K6vNXtM1m8Judv8POGM395A8PhAGutebvZYZXp
KeZf434wfrjKaBeeRvYgn9johWuyT42TxZXhXUV8M3mTTsRbC5d02bMbHYCTEa6jgTE/uAe8lRBH
3oZPv9T/itbhs6Mgyffebb7na1Lw8pXw7B7NuZPQ+mFAJl+wn6GoOUBpTjYEaeCDPq276HOtf0eA
NC7G0/50Ej/3T4LqzY+u71jotIEhTn/QHd1g0a0jmiaRFT4Na6aSgOxmy4u1diIkP7O3scvmX6RQ
cFunCcUmC5YGICCef9rP4OH4eVxP4iWNofklQO0j33ew53PK5n65yCvLH0AFfZNcVwSkhk3cl6Wx
maV65N63b8CydKGXN/KnaBZO6KXSeTE6E3Yo0gXrBSgTAE2I9ibG4P9CAjx6oPArky20LbBxVoY6
N4PHtqQZ2hiMrxKNFA9lktSGD4LHB9FoflKWBIRFK3Vn1DeUfqVjtouZx8bOglc3Y871MuKt9zig
ttSXOsNrzZAjZBQyxMk7OJvzXo4WxmPPn+TO12ekkKc77JtnpKHmuTGXw4imjL/mHTCcpsu183mw
7wtOiMYLN/avlvZsAsrmPFqRCvlIDfpnh+tuUlplarLWmTU7ODOgd4ype7gNT5bkRjGwl5ptbbNQ
Jq23NZjP8zb0CSNN8t9iykt6e0cy1HxgB6luTh828TP5yygzfz7mJG/XWFNgI+dz8CeWf4Rravi8
pYeFk4Znpx+zNN5NK0r8w6+fRJ/MBwN/qcuoIdHC+XxZNP6x+RghV2R2tDyPPcLBQKc3GRrvaXLP
rsan9A55Y5SB78Za5w8pxMCPL+ZXhqpPDoAh1HYD3J9UdD4djLVR9HU1nJyjaYSINHIodhlH8/fE
e0t6xi7/1Mxk/uDKgQFQjByK2gHoKl8E8wuT39Pmvp4+Ep6pMl93pkqe2cFwLvOXRdGdCSshup68
lzlj+ESOysP40kzfz3sAJI0HLnu84EyYWxsOEeTAzcfBh6Y2/wjen7ExhUvzflir+7o1QCyAJOI/
9/UIbtn6caGeBFkJTuaLhc/4rZxfLjTpdlFSmVzZ4RaCgOf4b4aK/zDS1psasAeqZbXt+70NcJ2L
2W9s7lwzg5aQvHk7Lihf6x279s22bWAZY2OjLtAS080xKnTdnHvYlPWtGJM1sQIC7Ho6MCYAS1Tx
zr9dHMBnhhLtw4du5IWfO1xDovr8HJY7+DJzAgPR2hOnaVwx4Wxq9+IBDsP3IBfoYPvuZJFCirA/
OotfZH6cjBUAkhUL9+JmogzvYO4ArzYbHh+aajPvGXqzTOl5XuAVuhHQN4y2p0/zDqtmz85gYr6W
j743QT23n52rDQTBb5ALyiC46h5JBxMadsfl7p0eaOUvzuv0qhhEUHCyZazg2Db21hnzQh1B3wJ9
ESLmgR2ywmGwMGfPcEYp1fxojY83gsqXc2FbjQbBfvK+cF7+7NxyAToRrUFp5OOPfGxdbwLeGzSs
oOYeFz+/421co/mgbzH1+iM/nWzATV2FSbiach7j52P+IPbubkynTFl2bCoQAcr0Y4fz9x0UPedq
YY5qLl9vF+XK7yVkdfzVuML4ozCrB/ElCJ7WlNxy8x3D6EFS5/d5RAHEXWk8R/BRdmZfNb9rM+WE
8pw1hkr7kINcad7n116iiONeMR8bFcMBZo9NiUfzYtgrOCkYYqz4gGBtbwfxtN1Mp1fr+3UxYY4E
qbK3VyNets2pJzCZT7aLF6swFZaeRSGHWuzE4gzK4ZO50B6uOWcZ1ZYJRLVT4wOPf2BSYJ9VdM29
rDB7mEA4EQEF/qJyQ7cXFwZ6ZLxrcmjfY8GaZceV2k6hnzF1GT9jnc2JgafobGxRyH+15vYSte5w
xVvEdftBh3NvTMfGx2ajkVq3rZ0f79YzstLaWZkXFH1j0dobZW/EOIYc7vVW97P9OrS2DzeYZday
x6OKrHT3X/b0w8l/2T1q/3v3eHtU9atUO3bDnrXumzzP8/yBQyi9f3BbITXynMpTyrVn/8UJh23T
eRQt/8s2dii/5z925WqfU8VQmyj6SFX+42zRdc1x3DScLcYvG8mtGrInGbvR53v+tT/5X7f0ajwK
I9FJfWjML+bsTd98rxv6PW9vTaXycxImCrGcr7C2cwh9ahGyEA48dlLkWbEcNvPPiB0dN7zqjDcH
174DkAtPVNdzVm/z6J82cQlgTmNgjmtjAbkRY44bVNySGNxRAFVyNEPfMaOG7MbHj8WJMlp/HvQC
dcu0hSGmNzK4c7dfRgJbirJ2tls2eUU80ll9eYKhO7qgG/3sqHis3Dxym///MmqK8n/dz8FwonEl
+6PxePAfp5vRRN+VD+0ARdcfk6fH4p2hb9PIu2phGWG4QyK/n+0WvZx/PkeVsMyJeKbNgdeNEDua
W9HVhLFLjuMh732PwH1/I9xFK3NcUuW/bt+UtpXZO0VgxMyIsIBiNIfOiUd131XTQ4ipNKxSiqam
Ykg2PY0jKoc9r96M8CaIiPFGDw9xpEvqUkwvcVkTyC2GXZ2tqVTNxZo7JoIInczjm/PG6xsJDi8E
eXMjSmo+yJ+f/3I7J+S0LI+c+bNagi1ItwDstOTP7Ipmh618rMTFJ6rrfobUTurkBcc/9Gxolh4k
Soq2RsMUc6CXDL2CqvpNtKAx7W7eFEIPzuGYZWicUuKbISWQ0zdt8j0FvQ7NEsVGaSJ6GpqbG4no
9PUoexakU8K7dDqaQbSDMIxgbKC4IdUR2guC/4oOdHDw+ZNI01KNokxHunJpodp2AQpTRWBnHR5w
TTT+E6nJxRQXxcs5pdQFfgho8JgUYAFcbRFj6kgQxehEnd8bLibJmff1IgFcQoMbAtvkVeEqt4qI
fCmaoTREiWmDVktzUFTh0lIjB5GUZOnln1ByH4JLQkyle/BuHgaq6YO8+zMFFHx2NBHe/J4raJkr
ETJHHP8tBIbWP3p0JshewOmD8hxEnXGPiNwFeoGbLyCaCl0T7UjvuhiEzomgc3KJfSWkCRCqKDuP
OwvlFnJOmKE3uJgWOV6jtJhC5IZEtZPkn+V41sSnzWsJ+CwmAeH7siRuENzFMBlP+VnxeF4Se9R+
DdNJZ43S09eJyKfL12EBm/a1er+t19f5t84I5kj4/xlhJtgDkYn1FxWI9MU5uM2e0WBsnIMLs10w
ehkK3qVUQrfe+APuuXzUlgePyLG/MLHXfDDdK4b8lfBJvkwPn9E9A4Hgy7fIt9bkjrXpad78dCAo
YVJKNNh4e8xRzG93+WVOTNhzqW27JWnO9FnSYmzeN3dpDW+GWwlNR/CWP+MdO/r4Tu+ELg3ZYVcy
V1EWiFH+yUqIXEKy1lOOLqOsAVL8edxigl726ZPzSQSb5fKC11mEm+DlgcEinMM4I7Bf8nyvsv+m
4Q0xR07ENHnlTyco/hytOLSg6dvwT8cN/0Ta64avOW4m32yXabIvm5+Wt6htUTiAmcRWwFtqyYJV
aMOuVSbpgdOBUx77/IjzBi2iwDj50vtSXfMi1O/+dsTBaKOv+Q59LbS2HX10Ithau0rxZdtXeUGT
b367ur7x6FHEfxh8/HvBZMuCmSduYI7lbvtcHvLqY59el7xIhCXpiE3qCFsQb+O4vC/P+XVZb5hC
XmIUv6NfVUY21wV7C5LAesOHhp8NOkz+yP9R5eDTfO2/zyhyPfijfMvB/vclJNg/ZKakwbrbUDfh
op5FalhvREFC1Z+ZbUzFk5JwRCwqTq8rKgvq72iv9+YVRMFh2ZtF1pl0apE9obum+6yhR8GIk/fW
PZCxKDKHATGFoliaQs+hOz9EYoAmPVC8AWUfNIb0BHuzUSCsh/0UNQGC7cn0RncamwnFhBvF4wm9
esTgkbTSR1Ruh8i8xSaJkRKjZQ9DXc8StSuoa0nXxZKFCZWYqhfGop1NXYIKUSTeEyU5YATB5HUB
nEnsDuVH7kJEvJC76xvi1WtMc2cUEQtSpiJUEeFR59IVpNh3jAe4elHu4+TdO601mL68k61mQB9Z
3SkteidY8YX1MtqwSAnajK6RujoRR3jNBiwzwEWRwvaXE6f50dftnFtNt15GtIzO8m3TvuR2b649
W/+Wo+X35Jth3m317yf/oqwjZQ0I+zSkO0tS7cU40IbFxHRA8Sn+FvrcMCIwe2cTQowbXjsDgwUN
jQptxpFIa9AGs6LOmYEJ3bwilypJrWEOeDNhqigsSOrCjfV0TzMW/blkrY8zuYWg6Ukyh2FEGOUA
k86EhbklhBH5f1LAoOGyY35C+pEnLwQ9BCivmcUTFUnCft5tRdg2jLn86B1v0DvEuTT5RtiRoURC
TNBftuk+PedIIsiwbVKV6LEi5VgaHKPLTGgfNdpPprVddMye7nvaIcB7hOfFiVOcGt/CxxdlTzLv
Lt5lVUO4asFnHdATFAlxAm3cxmdKnxMYsn2/IzrPfbKXl9C80+pCDsUHyFfkhbP97Pp7XFQziIZp
QwLCnQhNoIqp2I2U8PUlnEEOr1fCUe7uYcGn/4Q6449qtk/AlyrMo5/MwPYgPGdjVBzXTKbSB13k
Oryh6NWZ8disPObIgDen+S4fbfvmCxa8c6G1N3Ba6nJP4uAf/ogARxTF+YusSzGuXfgZJ66Rhs6o
jxzir/POrV2f5oSRc7fki8lR9KRD3iNFEU0NI0OYAMmOx/iKjARZEXZDBHRhn+zocYaYlZC3Jtkz
knnMk27Z4q0qw340cXprNGUvvyO1USWDVSRsN1RQjbXLlFDe55HTCG5iSs8ImFRa801ae29fBZRw
X2pLcpNFyTsd2RId93SPxPmCl5YG+s4TcfMRD/U4KEM06OB5TynmQN6H2OexDC5EwXKMULVk9JeI
J3ytJvEhui8UXsuDhbyWKOHwMWuTA6/vQjFQIVuzDK8c1sPL/Mya8/Jhev+FG7+nz9q8EKs64uIx
6zL+l9UP13R+wQoYDwlgaLnDfc24sSJUH9e4TYdMyP0liBjWB74FqY0sOsjHiP/ZKmskBgdb/WZF
qlB0/emqlDVLFg81ku2U2f5VWXx2sFa/8S9SOuO7a7xl0D5ee5OPB1EsMQ2hMROTovLNByYRnMkQ
F9c6W8HdEh7N+1tk3n93h7t+RdnyWvPYU8PubP4EKVR2jn9byXqJNl0skhobxzeqLByM4d8GUihk
t3VvhkJyA32EzRXSHgYkmwOYx+iHfmVbcc12HjKiaz4gyLSL2+S40HkE2HmDBw/+7QokO7QM7wvJ
5tSZ2t7+aMkj/oO8KNe2k7spaykTy5DUzzbtNmRG53+7B1k4yX8hP4lB1ud7yrD5OMe7nGU4laX4
LivfiSRR+ctz2cVPwln7C15P/GB/8/c66qxbyNFg99lw5wc78xw8ZueASFHov5+HbEeIxvP3lOhf
Otmrj9nbV6bXXKKpa1i87FwItiZRQAbHvFEgRmtkkEzlRv9zob94fo5ZD/bpJL9JwGUD7ZScG5kg
yheFac4if1z/GZT494qqUhnBTAwrGrDnFKJF2vuspwRSfo4SgKd6ZzabMtUSbb6bAoWft94tGM4K
ekhnB9TUVo3GU2q0NW2+jkISIWlLwFWOBntlEE9iZhAwg6BWopHfel0iuY4QLkNinBIl1GPIWLHC
C3jDzCg8JS+h4D6RFWMVC5QANMtcoUxQhUWiwlhTyFQfO5RMNkI006YXGrcNXjW0GLCr2Jgmo+T5
rZNtSYQKXKz7GrWIP1rXBGFDabRrorbv8FYW6E3gz0Gg5KVA1pJf6Gozfnmy4889MpRVW4+vzoX6
FSS3MaDgZgnYDuziI3jHpX9A0qwGyFzSIVw3eHGAeoXHAEQ4nWQkGyyL2egb8ie6s7fbpygz8jWo
VJw9MtxngFz7Ca9/xbQfDgg/I0EAOJt7hGB2QU8tkWBtUDueLWqR+LJp8is+Pt6j/VoiAocVcvcr
7xGTLp8+eX+TaIT/bsgG0wMg4p8w++vkUA7A5wyxAvLWrZ8f3WoFMTJ/Tk8xHNL5bbNLwRSvIYtm
/e/Wg3OYQQEPCCJNr4uXp9pD0IkjgzRk6MUEP9pwO20d1WIPSx39a3NHQRNAHj3kyh2qbD6eXzBH
fAiZSCcuAZU4ByoKASjIX2DSAKpHnAHNaTrML3/srzPgCzArRwTg77FFxgaxVLf4sSH2Y/9il2nx
B3iNytjsAECDGRoRX2FUOYlQl031IiXQ3NNmp2lOKh/TVj6g/T4/Di3yd5Sn1aM8zryFyre1r0hB
UI/B5QevzFa7kq8hKKQ3iQlxq+EhVZbC17ObvJBKZVebEsNTdpzq5p62nAT0gsQvvN4n6dVRMe9z
0S/bnWIq2Qiogm4O9la/ROtHxJ7ZQXR+Z4PPLnnH948nmdMCc0+5sj+TnOoyC5BHJnrWi1tQ8YfF
5Uvi3wmrWlBIL+lffxDyh0C0HxG97N8480jWPP0N1gM0o8xEbMyekTo9eIfg/VWkgAaRohCGe/1F
2cWOpJ2JVwf0wleDHR2quq/GxQ9ZS6UBjjAkaBZBlXjy+ljmhoTTSm0uLub8R8lVxr0Eo/LbJg6x
8/kOsech4nOjj3ohm5TVbXUlmle4vO9VC1yD3MHkvDh+6t6TqRH9p7iO8apvDnmbdL+YKj8VYuSZ
DyehHh4+GfkBuWzF/CSzVEGA/KVvPL6I6nqtHh5pgTy5xRSPLwVbLT38ilxTOE9sd0LoX78KpdZV
g/lWckxOlKHuaFObZPwBhdbkS2Ms/uGLCHD5Fgj32X5WcP1HtCdYC03Kt9krLKNmOU4n+Wg2TABL
PajxR5MFc4JXzWDXTkcQxffhK9cSiIzMF08HNutskL1pgExi9mvllJr4aKbaA6YyLLHwFxUX7B6P
OhOUSVedovsYlD7PNi3VJ1IHDRgpQbgcUuadI2SpgsM4/GDmiCEN+i7RIx3xUBUX3iCuo0l+4cEs
mc2GzIwtnpoJsw/O2+kLLy8EULaIZ4Sn2kyMBOTo2tA8wpt3t6aEUsHcpaHApw8+jGR+YnChWy5/
nWQlQNORJy4m2l4YTQRWcYn/oOjMtBPoeMxqziDToyeSViWw90uFa8CUDEZnDN6y8MYzaHxMcMQy
Q876890xS7BVxVoxiRDrgrcbp/0Prj+goHE6huaqBCB6YHaAqPSYKpg5ek7tjJ1u2mFHKX92qbLt
ZZPssZSXCKjUop57Zf9DrAMPbct/hmvwYafliRSmqPbBYbu3UOUkQCkio7QMOrZk3UkNQkfJSRi4
JdDUseBiKcIj7sPASAUIig7+F+zInH8ixCXcsAE+6x2VHgILWPJe5up3bMkSMZzViIbvWDWOfL8e
aZAjmDUg15wcHYQuJXpryPqmJRWxxPcpHmy/iQewGVliBvhfy2kf5jwPerBblFE9rWC60pxLrjB0
9zGZFqNEydRIrLWUUGgg1WwJ2SB4b34Gr3dGZjI0Z42fxVkPkmcfb+2R6GXgsNDO/3IWilkxgx/d
T0jGwqG7kOB7sgRIZyDmjHuxX5V8bAh9mcQ984pC/wRrkG1yfKDEVLNov4wXl2xCk6OxVFQXKksw
Sym2uzbcMYJ3EIJZSfCnEM5lqmYT3tCtvTB4y+KrM1C6lK/GiK64hDcjAxt9FzMl4zUDsUz2rM81
OMsCeH9xc9WMUEUgxwnJImcrJWw3mSyUvyRsgU7XEOArB/RzS5WHlKuo/GTfNKvJ8GtnlNACPR+z
z65mJ6/1xvObp2RHbk/3rfF8igVZzfoA3oeteexxmG1DuO7wqKFZ+51d865YvPElKzzv5fS8VrJh
ojOzy31iuUZq2veZPzgvXX8HyGbr4GHiyGaU74BeET3DFQNsBVxS2ME984IpH0meaObAfSrkN5w8
+Umlr0fkt7PtYJ87PRM+ueMQ1yyP8LAhQ/MquDqj5LbVecFkIrEfeq1UAgv6jDk9uhMNduPNDu0d
YdVlUGbM6ICVHjxs41R+yYsaqOKMeAr4OoiuOtYQ7Cj8+cmOgC2MffcH7Flp4Q/9Az25ITiwt0t9
/Q2jVAjCsFFRczMMEWg23sDWHA35IbKtfAdXAACpowCkfQfkTTmy46l5NZBsmYU77qeWTILOUpj+
+sRQQKSK9yumwVSb7qCGPeypuVq9zIuwqvLCY+BvqqXqKqSJCC+NuFFeO5GYvMsTZUmNp1SxH1jf
ZceG647ntIn7sPzq6SuT28geEdi4HG/lrTDlcpmH/pNnoZyzrHdrcLdL0NMh91Yebdn2zSq4NUj3
4fBUOds4B4iOz9FGw9BzWMlNa/IJGesj9Ix8ATQ+Jin/gkIRlRqS6FOkBwpzK8Th8GWq+cnT7UHG
1WfmKIOXR4prJcTtULBpuLnA7vai/po9ckJo+xSGVNhiMBN93GVxx3KHJMzprzBBznZM249gv2Tz
Zh1QIPbDE4TXsXOEPYXSlZu0DykceArQq5HNU4B3oUbi945ERYpKFjXqGSQv+Mi8hxvvtazyAwkW
YJ2/edCyA7La/LRhn5joSLj3C8qOmAE1/wQx7hEQhkHcAdD1tPB3rjsxe+RK6LFEsivZiX+uufza
lOxMl7NqOMIcx3XRwXHvfJ5mn/AYj40hUzoRHouRz8uNxwaBHPAheJSoJvEoeI1zZMwcqCmMLFQu
cL3AL/sDFyYjmaq9HEOMOGEhI77zE4+0bFCOjHNaRzBBydhOT2xGFXJohmkB7oBCj134dTZiaRvL
nhqCL+pHXpGOSXvn/j68wj9GFX+t6Xm0kqJsjFN0cLGQuHlZG8AVoW5zmvHGKe0MAuav3DVOM3z1
DkrDmwdLQWAKztdqWSRvcBjRvjCWDiwgl+jCLzoTIzF0OjAil+hO26Bboe70iMZBUVcnqq8D+JQN
/wjY7dCXrX7BwntlgWAk5rQ+SQceuQB1web1PJhqNgJDwGd9lnkQBCimWUqARXdT8NPMNXf0ykNH
43URPSCMOFyyNDYygQij2EWV2eP3g+MA5P1iyF6nfTQzgCxyFQXmnvFy5wYVPMQcgux+Ap49va0Y
CGwICA9Ih7SbhTsn3v7OPTMSAY3wmcbTwn30DF8sk2zsWQlorhJ8Ii7ahrZKJVBlQ2jnbEyYXcTt
ibw9IsRnVrol45V4cFjGLFuUrsYgsTmQ1tnht9aQipynd18YDwzK+W1VLvYrOP+GzohncqtA/d98
jQVN4wKOiX0AiZag1vRAs6CPhWLsDz/UWGgSSqzGCvPSGOHKgYPKDg72FSBYH4ltD4ohCxvN9wK8
PCR/mX5tyjOcM6EhM2+KTHUECB82SqSbZ2vnrzgTJmefV4M2QqGf2MevKV9+dE4w9xHx/159YhPg
26cvGFFXFgdeDSuZChmRuZXzq6SMqPzpFr1slow5JGJsQ5ziwKRrzhiJ8CS4YjrCJEBaLdu9S3id
7tGi41XmB7MmuRIRw3Bn9OKeYvjzUgnEaW1Sljgr6vEI9j+jznnkkOsRVoD8SvDhhqeFgFxEbX6n
BVYnQz7uF6Oc9lX0YJtT5cg8ZKM1ml2YLFXe+Q2JL0MNwbpuX74uKJDxnCf7X1TUdrvS0nrRYgoB
lLpCfm9rLIBIh6nIDuGqvCDK9DLNaTd72kUch+5TlM8cwYVl/voqeWcHao96TA4zR80letpIn7ec
3/dUmjW/WV7ZpvKkhzsenqvDySngMZ6mhpBRCw7k4PpzhpM7Sq/YbutZDxwdJhJbTALiTz+Tn4N9
CGcqvE56O2HfE7KhYmuYjFVfy2kqsgKz8+Lw3FJEgFOT9L9Lpqkd88UlZGbG/UKekb9fsu9hsmFv
EVKg8HYsToDeHRwN/E+2iRK9UcUc4lkOqwRdtIvvm/WFaYjlsyWTopfJ3yaUMlDVeBjtJxgEweV5
5JVC+WXHDa5M9/eYORt/kJYJpif7TrcT4J5Vc4RAw5upgM3VbMf09JxekfES2kAf8MbpqKBEwFpJ
CkCPHmafKyDm42eo2dAAIXYrPm4bbPIVNdK//ifAEu5n2GQXlwVoTrKIy/LEQeXMc8IGHk43pwHr
bgRvEyDQX1oHknzzzcInLga8CfjZDg4MvIz8Jh8i8iQVbTXkIN4HuCzQcvK+4Kpja274WUNq9cC2
GOMcGZh6ZHRV7BYOVAgoHjC1HtHTj5AcywRXwTId0iEpcGlCsjA73JcPUcPj8XsAMMQ2zE6HIrF9
dr8Qsbf4q44xn/VwqtP7fOBDYCKmoyyvRUEZ+kLU+Uh0jIdvDyckHWIQgn7HVYFRCpG5Bz1IesFD
l+4Hi91vhOIR0DSeEQ2ODg2cv49ie945dy4tTWs8bPB8wdh3/Ch82whgB0hgK3h/FVMNKE5Gwpnn
UazquE6YrKCUuwrGho6MiyG5JIS6c+sh8pGZgXEzan3VGoN9Uy06EJIHwRwzAdtRUnSm4YSl4mIN
WftBvFvwEv9wRUN3jzFKzKmyXunOlVd34C01jDlE7xlwzHDgqA6p0eA97tyas33lfT1xCD8wSHAj
+L2FSzg9jhdgLDSbblyOUXzjayreMYSgcGfSQCHxhxEIupaVE/+ACOlpZWVCFd4vaF1zHuAjJg0a
51A1DxYYLAe9P5g3DArcoAZzG84DkBEtLm40vCFeHTyWF4gt9dikv8MGW/HahJKG20PICc5btYA1
YX7pfQhrpsd7GNP0FmqwcI0ZYiumD9AYZUz7B/AL0sC+WeKEnXgYzDBuYlfmLYqtGtsBJl1MtgGL
LGbrM1R2iFQYf8TDrnz0pv0YpQAKQbipMfR2XH/6XG7qCXLtHhsIt99qWWrPWCgVX0+Pq0bSfIZh
/Q2bKGJd5p+RJyFXGEN9OpBJg0kDDOMRzzWg+aiPw3IyPeKo1AES8IDPJGdFUL8lOYEq6P2OLJYh
iFoAFtjCKopnDyqAl4B0ave+4gXEcr2Z6OYamV82mQbxca4zuYBhtIZMXNf5jub8Ptc5uQ8d6vy5
RiVLAoJA8hLSS9x96RNMIXN+Lyu+Jd3itiGDncTEmB0Em/sjwuIJCQpnRxC9F3aYF8wZx1md0PTC
hcnlEdoB2+AR+03JX+imgyX83LiBi0oCD6f1A0eAt5zTOHJDhQp2idfBNavhL45gcWDxytkQcwIU
ilgJszgZeOPlhWJwmdW/DX8jwTQE6JcffqsZTafgEd7+1WPZGlJpoPYMXSwfUZ15gdnrxTfSvXow
su+MV/w2sqw7sH/PY5LmBGK2S4YDs8ouYNYuUbOzAHrgUQHwAX5kl9z4PIy3HTBJlCiUIi7AbcsQ
VYdVBHuG/Fjc1yQhoEg8e0hM4He9He2P6oUQJe0xVDSMIMevcd4ssDPKpr7/xbAgSkcjNwj+Gftl
yZ/Z53du5gPUJYwSTG9/VQQoF0yp9gO5YJBrFGs0Jt6jz4YTLQviAdnAEq7TsMnCZPwXOXO3dJOb
itplwsN2MkcWx3G2o2R3QEl6ALiFkza9os2XOQf5ShfWsxtJkXK2H1o1MQ5QhSlcDFB/TkyiQGQY
hR1LAA1JHXMdIUZs2ArriqyYnQzBQWc2IQwdSijMiR05OwcYFx3dUnBDxgfZcrxehjLbZYrnjiht
eAdhk2DTWFw8bBu8UnniFN4vqxW3SVJEoI9wXKZWY0sczpCzgfQOSlY7hp1FZZUt5on/gbFh2mBd
w4lTmacp6Cl2/tq6QFoECPnAwqVZhJ1SoGHhxM3S8AN4Wqi9yd7+BdrvSPaObko81iTjF7GNOTBT
a0nBMrvLOF8xlnSAqkLcrZgTW5i2rA+QVadUspmwz5bkpTw5GRKC5BTQ94ZslNks81AeOOeSN+pR
ya4CNcXjiMhpjGZR+NKyX59wUYVH+2Rp3CXXsMRHdbaGTpM9w+HfolXiIGWfzd6NH5e0RJHoijHU
DZVWJ7tPHmndenLx9phhYUwjIX9ZYWMe2Q3rLo1isyJHmIMw8goU/mqMHJT3qrFxO3MQb8ko6rOB
2PF0lpEGIhADvaC2ODQ1PMsc5SguAx1wryh1B17BiQlSHcFiJQYq5A3uSGx9/mm541hHiyM4spm4
EhV65jyzX9b8pmOC0SN5sI34INUG49GFfS8C6FXBnq5lmmjIXGF55C1zRVmnhxbGY9BueN6i3fzg
c5ajk8GOx6s5/x/mWCmZCov84rJf9wXWrTFBjllk93+bX1yAPK/QWwKdgciiAKOnio6rI715esQO
fjca0usy7raq87JQTNA5AARcmFDWodCAQMI5p1EKFrDtEIVEF7AfW4hPrMcx7xGpgi4BzVBgcpYD
ESfoHFZP3DK/7AMcxzCru7BgeAlwD5Y9y7YWM9ggI+25hajQwPwV5o9sfDTw/vhviVB5RXXCDmvK
ah2g5iPX67FoMozIRXzHyd1zdDDaRx7bp3djCYevYrD82ReSIkTIsGdxIbwMpuI/FCBET6+h6Apg
nKNfOVM555fJEdXcJJVpG7p/XiAdEV8418bjrMHKlYwFmxjoM+Qn1Cc6gk0a1iqN2WAfP3kkFRMB
qtyzEdvoh/2gHskBGnA29wxQOqkuNKsgU2KOPVKbZ/LlxyDFYCMwYZuDSY+EDBKHV9j8yYsiQEJn
L/4kOWdMKZekHZUKMyZmnMyz9heHHwxlFSBlSTZizqYpRrTgi0UWHhA0ogvDkw5D1MtvqFLUv+wP
KJCkDadntrU9XhZhGWnp4FpnnzUCD0GbifmJPZc9Rmx4uCKZFza44lxFwUBfl/1UTWXgGFyhHAF+
ooRMvh3nFfK2KMBe4as83Qt9ZbQJPnCgryptoZeMiNqRTeXAo8Nyp3gK5I/K3Mnm/GcX8otrFE+D
NYZu8L7LycACk9Kb0SwnpkR65pOZgHrHJJltoZ29vpFfZkcgtEAk4bbK3/+RXseoMStAMgoAVgzh
CT6dUMgDAqQFGjMlNHeGPkqYJ12gRVdPTmxMdbh1WyhTbH9S+IVcl+OXAI5OVGsHkGg0k/cmLzrb
U+et2cNyOz1Bk1Z2jdiWp6NEAP/k2RRLdZ9xyHRJdbBic0O5I+kYAdC+OLNAUo1Ks4d9e88WQOhk
svY085NFZNUSCx7bB2E3t4uxQcmFrZ+WPxnJEzJ0eIayIyh8NQXbzFINeRTbaANpAWWjJaytcSxb
vNca3A0ktjoG7oCMFQYsUp5D9FiN3f2cjeVfWYyVimmOmLWsDhqnTRoLajMj5i1oYjZPmMCFaxew
ZQZKJJtcGR59FxEYCE9lXXpAMEW/SXEQaBOrLxtVVFdnAM4IIgE53wkRnOA6rXgXOttrDpWM8Sem
NDbYbuFXJqeJX6iznGcuFJD2TDrtAncpUn2OfDcEMS0x0JWzbAgbqFcacFwRng3QmiI9BAzeY42k
rE7Ftv6jmfa5Dme3MwFeGGO/tgsWudr9wjiC8GzE2eDtkOnBGl8mArAVuOIbt3ufinSVXDnUTByi
6hGnwfuAvlTwhGncaSBOTHciELsgaMPy6iJtcqFsJJo7dIVsgy6KscIWA7QbUCkrI7Cd63gn2Qdj
lcuVsCi4w5QB6pJzeoI1eCe4oJJF968psM96KTkEwOYoebLXbpgpseVnLGscl8b44XjehnGFHhmB
EGuj5lHDzCbAes8yVlOpVlC1qLDXg9thsy8G1lvwyqhKRJT+fSklEIcGK49KgkFNkMVHPLqHpLaK
sFzfFheyLSimYiGA33QmjqqiKiUDAT4efSfdZ5fwd9yGb5J1ngS9ycDv+ffwxVmMP3NVwdTxIJSz
hklI2F7iQO68J4NDjqk6G0WGmHcwEDTb8lzB4PQHQAS7oEovDAs2krzgFxwjBhu8aTqCcN85v3ja
zRAyw5PrdvpztoO1A7dwpqjLDnEhHv5/jn+qMeY+oYHmKuGDUiKqZFun9X6zyQnnsEm5jXLDiaVY
TrZdqEp+mf2HpcIOQq6wt8PHeYLB/ZC3vzfa6QsJNkooHKuC7tT+Mg9YylZwCeCuyiII88wbsUhL
PB05BFH5XcS9nzE8epVFBWuoDp+wx9aXNZD190hBhQWOHiLHzYXgFCT0oKMOgeLbaxZXwlJA9IGV
oUbBvmk7BBjKNYfJmr57hj5nO0AnjJKGzYsFQOiNTH/wBXDH6YyxzSPI3ohsBnwG8KpJt3B5CbcF
0YdBybWVWAluCbRB3DtsaCjU0va3mYd1olY6yPpXSxZEuo74LgcUOSj6U0q885tIVoJY4VxA3R1R
Yd44QBwstvpQAyZMjW8TSABctQFHz15YM6/JZ4kRZYvZBJT0HfIKo8UgaDadRJJQex3bAEXZ1HNi
c2s20ywMQelf2FNiHeeRGEGG2vMYQNqHzssZH1r6OdKAb75+FPYslcs0z2h6gacE7fghJQooLHRM
O5+bD7hZ0je7EKQIVWI+J4QruuXGLoHZZiJ3DNCc27sv1ezzbgLTnC1MKB5VJsUP2kUwnFqE6QUb
HznNtS+4IlT0OAqxbc5KZjjOMKwlgAq4+Hfu19++iCWC6Ao5FbPGYxiDjkj1h8oNx9KUHRuyCGlP
6C6vhINix88CVsTORbWoMZkVIA0OZMysV0IzGeW2gC7AzLCGvMDjSVI5ej4KzQ23RtiLIAYYEByA
/74LmrTLYZpSiuZM+EiYJAND58JemF3Y0kvxhFl5RzQLv5cub0PVV+HkQaGCOVs63eIIKThP8Rjv
zEIIdFTuedMu2SVMUHIwIYDEObME8mTYLLJ8Oygwch+gDYFl0HnLkylbQWYQpn4QXPoU6IAtYiOK
zQR/FaRFCLSV4ySTUmGXSwHZVL9y/OlxPzt6fsTzBkM0nifWY3JTPrCLajnoESkY0ZqaAAFmg8i0
AwSZDv+Qxvk7PMDwptvGVSSxg8+eOOvtAywzHYsYlRGyOvQUyTbDkle90ZnlT/9D2HktOYpt3fqJ
iMCbWxYgr0x5c6NIORACGYwwT38+et/0n6eiOqJjd+/KLAmhxVpzjjkMTjIKtn8gMVsJ58L48u6M
Zf8pyBiI/V0Mo+l/kBQppmwYlmM6uqJ3P/+XMD7XNPOVK+1j1VGpDbixMJyRAyUYEBCfKkK6XNtD
xt+Xd44gU1d0TyW05wbTs9qnWEV4TjYaT/PfL8zsNDi/tU7/vrBfiv1XcbPVg6k+Vi3uelUveSAu
ZS3woHEk01K9AbHIJ0S42K93iif5R1wV/5lHvUXuFriDg4JRb3Q2NeGY3Q66AlZJTKC63Ez4psNs
QywxpxHVt1DoFrtwIZhNuSCAB6+ZEPTw759J7fRZf/tMv3RktmlF0afmM7HNMhlsLkHMmYxtaK8L
Uq59aXDnCVDdiEpcnf/9zRXzTx4Iqm7qhqUpeFOo2v/9qh0ryfXULB7YSFMXLx5eO7L/KQ/xS6G1
6pomiO2ciRWkeAN08bmv+62bkReTs7W+pw/ITbchQhDYTBX06cOOyuiryGle0YzoiK770GansO4p
Ye6Ttn/wlsADdOs2MWrM6wh2Sq5MZ8ioI9mb5x+oFkyXvR9+PRZ8tyCZ2wFmT2wQ1DFdKOiLbrc5
Q9KbvgPmalR1ZHrhldC7CYxG/NY1RU7mVo4uXMHZmDGf+xEfEHimCWkQkeDzU7A5kP62qSiQOKaw
rhIvlJoWg2KADFrxbi8BJe6BkiMIkb4+uFHHqMRR1wEs8wxIJQpuDYPS2xYrDADzT4CP1gDfHzDc
v39N+h+cN4x/f0u/Hsiw1u5FGZWP1buToRS4rt6hQd1m1Me4LWDm58VfT86ZY1dScX/8N7NLHbel
LmaQJ9HtyjWLpsOcOIPdm/BRZ9aiH0ZczCiAotIFOMRy6e+XrRp/Wtuqoxum7OiOrBu/rjsy8+jW
Hox0FVEqPjAESDE0JYyll6/yu4sUiK4F/A5ng2TgbJgfgNzymCmivy193HqgcVd7NCHU3pzVnO1s
NA+T7Hc/mZMH29cGKXRBeOudvSL7OThY+h0jKMDVklKt84PDlToXn1G6in8+kDtesgtVFq5tNqCr
069EcyIzyV1nhMN4vz4WLw9pxERCT3W7aCP7ekjcAu33CI7YfZJeFKhipkBN0K9+SO5g8GqSfOUw
0da/rWnLTIghE8ou28M8gXlUUFFiVFBKdV4Xz/tidEpcGUiMMLYVOJaI9kz6MD56UgGhlQ/wqsX4
Jca+OMTFJfIZUiCD6wyZoXZ0aduuf+gS6nz2MWoFaXaD/aS79x5QDnlwGFbxFXPzAOq7cgq3NChH
XyVaXKQ10M1IDdjYO8gkQI0hFoyvudST3lwSYoOv5/LwdLuHxIv2TJmYXlE7gJEhF5tns9f0s3/+
M9WqOE4PPzg2U5W0CD5tHysCX/vW90//eTzMnjLbcrz6JzlBxJj4xASxd2kkf19gyp+eC9NWbdVw
HNVUZOX/7l62nWeG7jzSFR3P/PZjMj95fUGo8fQtlpNTjqmR1sX0Ap38xzv/wdHH+Pc7/1KLxpoU
f7LbK11Vog4IUN45R+Y6hKh7md94n+lrGBLEOUJPnYi/v7Vt/ulTq47lcDirqm2rv9+7DZWodPR0
dZi8WwJwUJOW7MWdPAspET2gdiIqM0X4Pe5qn6SnnNKr+hZExZ+hQwyg/7cn+PyN4R4SH9nwh2eE
+RLWJxOiz/bOuEZuDonz7RItSJtBQ3pAzIBaqkV9EOO0gj4F0+QFD0VC8NXGdMQzEwZAIHRrUNnc
rXI3Olksg6cIL4/Gcxy8FLwGdgH4OdF/ubijaCUL6u4W4N3Y6o2sFk6Kgg0utFqD/sB2H1/ICd9u
fe6IWyr/MVDpxGm86KZBEhr/XbtPTF7wSMV7caIsuXo/3d8vHZOoGGqWkH5iKrKlTl6GISRHWDnE
VwMmS0Pj43jKQYSTjx28lZH86avQ3hU/4yKIf4fR4aPzY/CGOp0sm5tQVDTO7oOnrw3YxXBTxW0J
0/kIV8TGZ9axetCfI6Jlq3u57ZGPezl47wtEKs+8mkMGEbs4MHKBqyq+8qowAqySQEhhxEC8ny0t
Max78hfkpHGKolATMrmeZdDAzB3pPWtkopzBd6PYEL20MIckitZuDMcsZSTflC5sZcicR5VmGRse
yBE405JWF+grCyQJ6TZ2Oz3cEocabFBZ853claKgiT3t6Tlz+ZsAmFJUfNRK8CcJIs5QRFs2M/pb
FEm4CLC/6UvuUvUDbPek4rKvNb185mcjVGP726TaoQgCYQRluT73ehewR8bcoJojYlU84MJqq00Z
H+duQnIJDFcJLrWBjGFuzHFEOFQiZUlwpuulgDSCwHprVm58hCWKamFNjRkoa6qEcgAm9UNypffZ
FUymsy1w+gnKTCpCFI6TGNWS7eEuG+jH+1nmxCEnAdV4kKpumAQ33a9NL6UzLwRUzBLxOjSTaH4j
b8z0PgZEYBhVpWg0cfhSes6Pjszw5slLPWi20ADw94C4DTZU4S2ARxom61DfR5+LM6R7W0AJflJE
2gEcdQ1O5Amn6AVlCQn24VInXxHhowebqFv2ED0reLiPO6r37peNYRMUoVtcFR5SuuO6ixgvrtk+
7xO8TrKEG5OLTGRqQ0IBw/0ocZWXeDG2imDN9zIXziQh2i4+ZpNiDS7huOms8Ynh7hO2qbucmNeo
xxsxvP/iTr5+JF878mZS74ahOLmFLxyqOws5wmmRvxMaQ9hrs8EguxTZwr7iWAbMxV4DXllVAnEr
LxrUS+mUfSMpjXb1Ev1aMUB1LnMjUVnfPJKjrHPCN+Cr5PzMaZwIq8mH2C8GMmFJcPOG2ndxajDH
eriY8yZj3NprNx9lF5k5cCm7DvKEUnBYI01d3RvSQd67orPQyae6H6N9YSzaiAdPikQJyfQFVYzQ
2Q2x4tRcPCbivbPOyq87ttyWG2JgtmfEu9dI++QkBrwmdhBef+uVRxzngnxTD9odVhbgegYNIubZ
wXud3kQ50kEaADt4pzPsgeAdB81C35C9UKycS9ktPtZGgn2ZChk4YP83Vy9RLbEUxNCMeLyl8SKo
CoJjjoMTzNxuf35vUCAjvx1SsaChir+rif2iiE2WdUCoeYVFEJJeyB+I8T2uBDeqXrZ7LO9QbVMf
Yh3eIDv98s6Jtu7uesPg2/hqX3yqYgD9CltlHOBzRTxzIZFtjc5/i2sn4VgMYJDb1Q5yXZETbDf4
7NM70Myhu1B86HoH03ucaLGV8/0ak+/ypoRT900sQHzoih6TnBjmb7okSp3c5w6xA5IMjykhev43
EHS7Cm2wB9z3etYW7BeNzBBBWO+5S7t5JQNKfCmNi8UQukJoLV5s2jsCq99uF7wMPQOYPWbwNrBw
QoSfiuZtI8+0twtuRLTNw/WAgAHT5MGpWHfEPub5RQ/zAJeLsTfyOPvBb5HoiUl5LvbKxXC6J3dy
2FuEN1EHdh6KBttJ1Gc9SQNt1SK92993lFKA5Xgxx1xISNwokCsazT1eSESQwwQYyTDYb8LCCe/r
hsYC/g4I/oeRTI4k4AJ/elcgzfz0c8yrghY7EmCk5Z2O87nIWZzIHjr3meWT2ZW1sBgq1ivmTQPW
oTX8rCEC8E1hZ1MTtxytuIzbIrvAPvp7NfFPCf67/dRVG3M/R6XUkH+1nzfd0ttUu9MAHnwjnJur
B9s/aYB9nZ2LMjkjhg63v8Ossjy9Ec9rJ4LHSIc/gi2UeTln8SRIL3W/W09PESnUDb4NeQ42vHrW
CHcekIYSwb5kI0P4gvEIqo3B2Gm/CqsT9jS0J2FQ450ERJe68hF7l79/SOdP1ZquGfxjWyb//lUx
GbqihNKHD2m9vYxA1S3qdFZ8w6CYE8gSZiPundI1OjaSC9zfSVhKQ7QbbYT4ZnqQofDddPd9sQvv
Rhit5SOsKTVsXsYZhGzUNJjPTGKGkOuCQRaiaAryVoTnm2igRnoayitMdNoLm4KCXVks7hfp+MRT
nX2DshyX1J975Gfs6agxNfFCLRgJx/a0i7KS4VtQSofHlBjul6dcwJqPWoUlWcb1uI7uFUpQWYGy
IEEH78CY3HnLr/VufI66ohLRf91P44/WiTqgga5ZjmWb+q9VU2V1mWuP8LHC1DwePx7C7Dm5/yHt
rtPOr0t4J0aQMOR7ewU5aarLFpPSuIKl4433hXK1yH2ilAqvKF2NThr2y3NqM8K8Zmg612jPP7i7
v0952lmKlT8tpgiW5FFOk3lLitwNTt6DtCvsiRSvug/VdhIqwzc9lNyrIdCRBXikCzFxFPlcqxuV
7mFkvfcZlsPOCNWrNKUmrBsvtgMDV239y3k+RNXGwkG31RYL9XG0nFkeLR4ttrkMMe5vyrkCRzKc
piHCQYZ6COdopZMbNHOWxuOYqQgx0fMa3q0WH6NnKf5TPI2Nbo/vIAMmTm/G4AnpgVkjNLVbYJCI
qPVrjKozcXi4ylSm1vkETyXELPzlRo4qqufDq+K18xzqeA7aS+cwesMtq8Ttdrq99yYUfHy6YIFg
iHBA0vwhXkYR6gr9KWkiPMaxm/mHRQlbJPfiEUc8K+i2lEift73q4CYUnoyreng932E6XjndmLwg
Anti1wyEv3Twi5TcEFZ3HqhbPYLroDEAOT3zvmO64ZY9z3qLd+EftnCkecHcVT9uZvI9uTlWF990
njLU44cB3M74y5OdXkK/zp4PE7UFztBBZpKpTEW0MVnBbnY0NkbmyoloKU8ajHCUXjS/n4trSlmj
uvcdaUfg9ZwV7BYpXYIjAOxnn3ldd7uljfcd9c7BB9YpsTEArPcPsDdeO4LZNunuxQzx9gOsu5H6
cZe+DaeKI+Zy816OeI9vL9dmfPTP8Oi7ykX59bRVl+sp/Ls+Lpe8W/GZ39tFBLcZFVfkv550Pwi+
nZVu0c0AKMzrQTiranEYM75cpJcDoZlH54iHzMSCqhEfn6KapL0PBfASpZuXXTMCxNmSbi6SgCA6
N/CgEZdR7uB018ME4CmkI6odPNgOrjYkncFq0YEJKLCpR7+Oy3dEPIsf7m4L400kWFbiqmRuFSOg
f7NJLgfwlJd8tnxDj6hOJN0njo5BK8RdxKbZXMdPFn0eBuDH9oKvNNqsY703HPGZNLkgcGzpLChy
XhedMDFb6Oxp1OvgJpr7sH0ODIOmItujP77QTT4Q3K/NFWg5sN2HgS3brA2Eo/hvxyvuATl1pCIf
BAWX8l1dHzuuBJ5BEzzJDSt1ZrdPaBlsheyDhdAwBvp4juZJy+TuV1BNSbyiX2XcQGZS3bWqnN23
wFnmGC7W+EaVC+273d42OuajQYOrAgm39ImhkEHvxub207s10HiphYhb+MqQxxOohwtnCbGk8Iil
MSHW0wNTbY9vmyQVdH1Op6iXh9gxYn1y+OFX0zcD3VfsKXF3ZfQuFCvS/BF7eTIpGaZEUGyBtjRe
keEvvlX8CtnOSnDXB/XHx9gVF/1Wcc3sPyCCfwD634c6gKFl4W1rKoryyxOsNd65EkVturJXFMFJ
CcWEPa/e3uao9Uv6g0iw42L3Sebz+IZBGNQ8bS8DpTNTOWI6d9M9qcFPEz+mlBwDuPBQqzCqMDGD
DIWaCvsubiceOOOHfkEFFFsc9N7fT23O5j9A44ammLqmcNDYv0+Zh5RpYSMXMM+WeCKtqJz5MuCc
tCgyHaCHyCW0uUy99lScunPkIT6dwwHaehqrS75yjhqK+oZiM/Xqk4J1d+jlpmdpHuvxFQ4bOAU/
TMs2zYed2AcAKY3hQ3JVWhDMlAYOGhu/IrsFqjhFNCyCnTyVFmWX0QMuqPVNwwvxwC++wSlaV9rE
2+Tl4t0gvbx8RkEB9IcnsEQpz32PviN8Xyeh4VkN5SrThS2VY8+mAd/UgCpt77EzrxyNCYlazkme
htPbKCc4dV58d/baBnNNRERvagn4lY3mOjgn6Nhtmtha8iXsQGNQydWyexiHuqvgE/0U+aqL8Ckn
9ThDzmOPst1hj7+ltVD9rN+iiK2PzapeWhsK8xZX89EdSNGZfP7xbs78W8bMmil9Pfzcgtdth8I3
wugY1qOxp3mPYVd//KyL5NTR74Wr9O4bc4jmfvz12mjTeE30PHaGmDk+vzWMTHCBC+zlzXER/N73
VpCuCHMxB1Hw3iNAVl8uzXeFzyz0S0xWnl29hbaYeskcaxMlErgVavNoAWcBzumdI2L2ui9U0k8t
7rl/31dzbHHyDgp5cvgsc5XOcZTrdOu0n3izTQ26vJV2BGIylyZfqOVm98kLquEAHTKObqAbGd5h
qArnrSzsJS6QsGvgncouZd6zk2W2c2mGKpMOkG8QVVno4a91Ji7n7eY65s2u1LoG5fFXc1JA4B8e
pcQ8lgQmICAuixu3CQhnep/o3mMNF9PaU4c4jVC3yboE4NiXFWtIKBv15zl5rNs9XWWSerqHkWhW
Xrnke8xbWi/kL/pJYj7auRk0Qj+HPY109u7cLHVh9z+rtuk9ZvXU6qngvz/yMp5Jy1jCCZRcHbZC
6Roxq+xOTbf8Vib6vXNhtMZ0WvcNTnsmaqbljZnZhp7wdsahs09k9U5vPbbuFnBBjgJOyAamRVsg
kJOuNh5oLS41M5IAgTd4cfIUX95rWGLfE3YdjapzOjWbZmFIPoh0XiLD1j0diiSXBbsw/UYhnQQK
XThuWbtsbh6lpfZyH0zpkxUmln0DNTYK+Y/7mt0CfCNFsSXxKpySCzycxgCU3oGtDg9QmBI2DQuR
ai+6O7Lpx87CxmTGfoPqZYRX/kRng5dRXAzL7HCSml2VSjEKXPpTrT9AUN8G7h30kXIrksIvljD0
pljDLAu63ye+AfXIptum0sUvDATqQOfUO8B/iXu63vtgbcKR0npAGWgusNAd2KymI8cHsWzo8y4Y
1G+wyjrMgI8egxv2COUkgzFIUPujGYaIWNGjvnl8BB/3LXsxI223RpxL3QQpnGNx/jgZtCTQgxlk
843GPb7RZAKbzk59e96upO/ndzuh+7JfnrR79z9gXYA2j2+atAZuHAbEWKbBOr4+BnXosTg4xRr8
93pAMQ42wDNl97o0nUuxtMDdPETq8Rb3Y6r3FaJMcEg/fuphUc3SZlzDRebw6x8u1u7vR4HWAfn/
34GGuaVtyZqjaP8MAv41ka6jexyqdZWujNBzFg6ec9rmvdJYlkNkSMqxnCDk3sNUXxl7uCQwD4MK
Oyqh266zbObymOP5uXmzS/Tjy9+vTdX+eEwZXJbsaLpuOb9O21trmJ+7fEtXxTaOPLvy7mqvjai4
A2AybNfA22EUbWpPHhZjg6EUBmnfuS3wnnsd3OLcTGhHMT/L/Re1uObpUCwAgsugKpFfwMxjc4cY
TW2TfznEYRAGMKb/oYCr2BFPUiJYXLAtyZFC3bbGwtg6WQxrb8OE5Vr1GTt1ftAkTaP02dSAXVd8
4aqPV140T11bfevYbX7l98H4Zp8yRXZwdbAu2Ox38azZE3tMNh5fFVHoi5qArAnD16YzWchIKT1z
JpRAy5ylKQLo6gu9YuQ5ExnjBXbTsKfmw7AUB7MTvdEmz6K7aCacUtHpAK8FdA6j+HFMzfEC/UzW
6bkW8vmGPxx9xDA9OxwxbojKKvJqUJJINCeVNuZEW6LQ/b58ICF66VVRuIBmMqI6kNv30sALlcxL
XOig+thuQbcw1Tp/23R3X2jXrMXiplviptsBL+kCRC/lMFhJ1/cYxN1khFSQ0K7uQwXlDU+Vsc46
DtqTEpmoeUaVtCArJQKyN35om2z4PA5EQntCzubwfdYP/LWSoJECI/MpmWNowUB9eJBWEuGdvfZi
n6y1tor7d0bOe/aIl4jcKTDIHeLbg2n335fp/0b5v5+hf4+sfo36y1B5KqnCsKwS2OG90OxgxNbS
DIBxwqSquL7+ncl2MjTjATVOF5xFzRGTOklFfI/AAJkLoU9cPUQ0Bh3vs8F3jEydTbX4puzBgOtK
ddsnjW0iQcXAQgRuMtimgTeGMs938RGwGoQ+88Mewu7QTbGr/IyY0dxXTFaTrxgiG2LPeXTzq6nR
f53v83L/rEXLhFrI69vohRUaRo7lGyTYZjR1dgJ5cp+/goeNxoEgdPgFjFoRRcAshBzLX3QY97z8
eC2tKWIpeccakhQGZDjm7hi8NN/1/D7mot6evpS/5DPEJ2QrK7z1lmgFShGt6zlYjzWxF8134b9w
6YjWjzVEhECqBfZGsBZgINsCZwvOnXiqI1dWd51Mp+WV356BqfxA8pPA9hIA+gangXBFyYS2sjkX
Q+oMzaEAaTc6fjE+M6Z83VKJxTC78MPcQE7ZIIwt8afQekD2tXCmtGpfJeAbnmGYxhMqq0+TIesq
fbnJHp7VGbsdOVDdzz7uQy6EnezxZMHLB5YQEKM3t47+z6wCwNLG54vsHvlIlMw1R5/cQblfpFAh
knStWTSvlpgPdYx9NgkcNuHnYyGau2geBvh/0KMH7T3IYpcBhXwQpgV+4jFPNPgRdeEcVOh27Fju
do8oySl+Y1Kf8IsdvwuizG/A+4qJZgPdV2fZFq79CMi7Yy2ahOSgycKqBZiFqrAISPm1dorlJzqx
BO8rbv8vcC78znfmCt43WdizaEx72mlH/v78qH8iRf378fnFZfgoiR4ar2cKSHvYk1FtfIUtlmjJ
+RF0SljaO+DhkbrDXwge5PwuIErvjJ8PfGXv8/mv+fOfeDuchbqu2Jphqr/PnDxVDsqjuqerD317
T4FBjGYfJ3TWYi+BmgejmTuLq86GWqD+LwBQ6faK33vJv9/+1+BdSzTHqmze/oBdMr6QzCMlt5JI
1wjq9S1gM0V+Mf/7N6A4//Gmv1DcLImTJIkSuloG3lcHAyhCCBn9kopZBtGVIaHcl/faTu9mO6y/
uGcQeP/3i/jjMrB03bQ0Q1VM0/61i5pZq6cPLU9W1YwMevrob2AdcbmPGbvlW8wu/LaP/aIyClES
dRJuEKpq895Y479fyB9vxr+u49dy1A37pVVpkawsq5eUfnQHxABMJJYXIIQI1efw7+/3xxLMJrvI
li3bkR3zF+QbJrVdPN8ld78nbSeRLkBp19UdUxe4SLZ7uuDEtGy+38zZ50Rh9d9jVEHn95L/3ais
TJSbELJE/h9PAqjzH5aFbQF3yIZq6abZlWf/qg2VIk7M19vmTiwwsv5Rh4+lPUEhwCnrEFlhnVn+
7COW+DjdMPCxhTmt7quQIV5PWbwRWp1ahoidaW8baOPXuBjgD7pyFkANDRT90n0AmjAzk4IKj7nG
xVcbXvvs3oqi7ElYdQ9TBkLWOAv9zkK7mbYamujORhvPLAIkEVTS7KjexDrlV8ixMBLI0jBc+VqS
7fXPxE6dOJkvyV7JGC7xSAdpmRl4yFuRZ671eXtOI/E8Joqn5X4XGPnAeNFu/HKNkSFXREsBmIOm
dUlBL3883N2hbXapjkOi50mZphXyi1N7guY7fZ0kLHAYkA6KbfvNo8pG/Hz5zmdgHquBsnusTDhM
9HUdtuJSISRMMjPB2R9f3pg+FpGXGkFO9Br9G3vtVf2B6FGu4i1ABHSNqvaSM8OgEPvRAldfOlx8
tGEH3vtGNgiLsVN2+Sr4TUqkMUBs1EXz00xxupl9QjfG3Ata8q4+8qLKUQ/7D6PHRBkewA3/n0ZU
FGcMw1YW6ojrE8QZsOaaNohJ1WXErXZcYKtEEgYJlfsDEnttSkJHcgyHElNATEk4yzsAAv8kHFa+
X6kXghJYQifRdtXs+Gslws1VhqRmagElINa3l5Sr9chhno1Cw8JIeeKgvL0t5XFx7yPenR4WyPoX
6vigdmWsM7PHNkzRbBoTy4DB1GeVobOD3Elx8cLAMq3xZ40V0QVW8Llm7z10CtgAKf6RZIXYi4zc
B9AsRUCVUKbvuqe9fDwA59JUmUIzy3jG3iS6xGCXrm1S1VMkHOOjhZGB8U+RDJ3SokgGJCBVb0Qd
ntOKkpmQMHprqIuHyVGhaB8+MAOvoAaWX3hqMIv/+lC+vgSAOa20Q6jxvV9LvtJCg2AmpoJi/UgG
qTZVJ6xJu0HeE0kLuPIu39K9Z16Jqcm8bfwPap0TtAv7q76q+EYtG5zHOmpwOM5PDmaNUd+ahZd0
YkDi7fGf/jsJ2MLRAi8p/jFXuqIwQX0ICwF0Ffu1r7IJKGvA/RWxo6kHa4FS1gHbJKbakwrCvjW2
/eaYrdhpkFKgTid3IkdjRX/+2hrn5CIf31VwU9yaUuwm3iQ6RcTgGj1cpVjVxNL+fdPkMHa6U+n3
UWnbtmPrOmwt5XfrakR24lRNm6zISOMB5rgckB7ulYyhpeA1phOc4lHo2WeaptHzHxSu9j5BdiqJ
pC3wNW4HTShuyIN/mKG56hRm0vA+p4lsYfiFkHNQAGGg0Fmlzp0vPfGsL6iNKlkiZNby/CEkclBI
weTGKbuzFFe28AwULBnBwLda1DmBk5JseXLqt7imooXmF0EMKo+Z3g2eKBQBe9LMQO1DshitnWWO
k4//BnCzZnE8ql6+zHLf3AJyJddI32doWdH5wv8ZV0SJlOd69brkRAG+r9wEa0EkR3cbaNwUSodH
4EjYIRDZugbO7RSebBBtQI7uie2US42+pW2GsBqPYrac+7w4vwJtJPvSqZMEykBATf8GUYLY9mvU
BBgPsEPLs+wE3KvWfs3ueLdc6+bdnp4uizvpFuSBTUlCXqB1fSD1jWaIZc63o9RlPOBG8fhuA3A8
xq8RLn3QA2JX38MlMdkBkKHQak87a16T/T1aQlBQ8bhlAmsC/J2tc7x6TOz+nZp2ckcGwcE3Acqd
48PgEYI74NNJX/rVAkvk71dMzwidROaNlmWFQUYAPSNeNvQ6GChDUWWTxQIxhMVOyxpgvc7Rinfx
h4GhB7JAHwdupYvDVb/ef+p4HAHAMM5+C/LICV8JYbp2mY/NIJmDZ4c8spEXyQNICnpCFmOJgY4V
ivwsYRykn6CdTLPQs4hNlQHEuVg/PIw4HqxzyDAMAXo8rKdMUoqJBNSz+KFLf5+dNdghOiizb6xj
98ohhtO1Cs4AbQXzYTLfu6irRGXf94At+BEfW3IYrLrJwcWmWH34rw8WurVngds+fVq7ioBl+9FL
aw8agsldmktswoPkm9h3sPe3xyribGaalKI8fI5um3yoEf6FjucbeVMfFJMD+dl0JsYsottNsN44
MFnYoDIALoN4+57jaY2hhTqhD0FYBVm9YkR367+WeOPXeJNypWt0nqB+tKYgh/pPpovoI6wkyMKe
WXmq3RED2wNxWweiBlgeZP/FyLjP8kTBXwB1EsgZZ6a0CDEyeU3ulcd1EahBug/6FUy8wCjgLkk9
wLcXuLTPc8YaJUmO0DKFdO1vSNHivlOhQbOuEcdgttdjoGBCTM+2ELKmjH6VL+OrZrq4ZaK1xQid
5FtgJrhGugCHHBmBjjfqTdzn4Ev4eoNbdoQpiDXK+AmahmnF/LMjmXwCKxRKKPb6GC6euR5rGcU9
FZ3FhtBUrvWt956YdqcNcyXBt9qFD5COfc+5uR9jbkBbpAjClLUrqNJ5OcUiFc6UzJNdjOstYtka
y+raU7asBO3ENT1/jJOJ6NLD4iOwhzc/WkhTFb8mZ5KtzVPRuLS6+AFSNsxkDP42h74DVxTxduy/
Wu/x7GfVJWfefeewDZ6hqDAdAcgOWH0M/hgwj+/w2BZK5B6QKNLyg8NvTeRf2NTWXpR7FUSXg1ur
Lt9mgk/TtlU8BL4DcumJZxyADMfLiIV5db4Oqc8lF90mMYjH/8uEIGTCCJyNFeCmj0YUDpufzm8k
U1Q+wX3vEQwlwYpjP/SoP4ldDb3Ce+X9lCwTCEM0ESRgQtIj4/ApHJQScVCP4PVPcQUfV6KkaH4e
mQycwh/TxD6n4NFalz+cXtfqR/8Joh2jG+nUhc2ghjbXndTi1c/SbpqSXUNmj26HtaAUZtegCtJh
nSyWb9A/i9OA6cKuwcyUzADU34tqjmV29/jBIr2Uq/cqA/Ebahh/fkblJZzR7H4IgiZMo2JuiF8+
g1WUkYUbQa0f4BC3D2vX2KgXoj10kaPcToZcnhL2eNQ1nA0hIg85oBSSOaiOiqED32XwFqjr8GnE
QK4RycUm/uXjJd1NJyMizvtkDVBINu/OoZ7RG3eTl3r+8MdSPJaZ99X14gO16IfzAxt7nq3GC/Mv
enJAT3K8YupZQvgqBmIJ0B06pV1RQpRLr+wQcO7Q1GvwoL0SfHEWbv6Xlpv47Zob+w2k8Ubl2+U4
MBcYJ5ymaZdIgyb6ml6lBanCy2rarExw55/Pl8z0oGZwP20gL9a7ilQDskhq7/X9Oisfge78ygbB
DFZlTbC+gGpw584Z8d3YrTrf9cJxEyxK+K75qO+AFr7z4peH2uKwohmxMj9lSkioKHFtx+y7+AgA
sw+8TpSxlH9bPN6hZz6vh5U6f49gnjzQp7Vf2ZawVumLIhzha34tkRVQzg6YSiJSBMNtY1bwZ8xN
t0IfF3iLGbYAa77CldI/HVWHE5TGiTAMrJ8NF9F0Pz2G0GymOgF7nuXW3nMoQ0mXZ/Ke5oEfIQB9
iUcpuM3NkCYLQfXbg4NAC5STYo2Wj3nW8a5B+OyFR7t26x1zDJr4KfNx7Qx9CZYB4xYG/vIck5se
y+A1Znw1C69VhESimUkL0oMC4i81Q4zCjbJrv9PNh3lPQdZfi3oCliBnw4AujV3+hPsVpQjBfh62
9ZRQd4isLLpwGo9fPJ9Rj5ZIQyYdTkmpoEqaHSdc/LZjbH++G59FmSIuefIFUFK5d7cS7KiTRpR+
4bHrQBkgGGkD9OJB54FI0pDSxqEIZu2DWfnxwJxwwnpsAfGS53ObnbQl+5uox1vu8Vbe85LQcjht
/duUJKH+B4l4R7qAFCvgRFBybPWZvleKDjejo4VeEXtJ7DnL+7F8+RBooxWODRNq4KuFLxdaDT9i
WFNBx0QGfcT6hwhbUud7khehEoBUBed3EYp0+ZNiS9jvjwpy03CkGQr2MncKHt0LEZHCnwgoEALb
NV3/RfCaW3pNgLtN4ovGRSNaugTH7qhYAldcfQsIjHEqaviV0UPJ/IahQqmFTQALTvp6pai10NB4
mrdNBJ8d2IzhFEogt7uNo3LOymBVndGWiBEZkWJSib3icZy5pTvZTx5i6+AveNwewJpuG/rVdIMS
ZRxhmGd8X2kTutSnK+FsZM+mXB8Tz66/vdw9RO5C8YedauXqTYKJ4Z5pu9hnm02G+k8ep15/u5/0
+0IPIDwvVHfagkwLdoMBEXPsrN6ZU3FyJWFOFdsC7mvonaNZ3zmzroccytt9PjWCveMuA8JMiYkl
94HQFH4b8J3AlmKA4n8sC515C5c3ydnxuv/HDXFhFgWYIwSWu3aI3qToFylGAfa1W3S0YAPjqwio
jWESEl/E+GMEv5sOpxyupTFyVeLDElG6M9W9zjigmS3mrHQTGfcTJSxIQPAJvOsTt2YC+NYxobHV
sPDO+A3Bsx2NttkA/AQ2eJ8Kofshr6ZxFRNoR8FtDqUa3+0BAg8RbCtSjAsv2LdusH8N9ipfqTks
2Z7If6B0cR0Xx1tfxXvh+ZMNKi4DEsz1E6wPqOdtjBZua+UrH85kt78mbgxS+MyeMQvnqKRt8WhH
eHt8zWD+xdBku/IcXfO7z7SGVUHJLPo8hGso0p2jGEYv+F7gZsHVdqnN3XkLS3xiYOAZwaI9CITD
Ha/4M6WrHGAgIzrjB3ZdcV3nPkLs2cvrk8QoQmx/+CotLx8ecF/6sd1hf6RxhHdBy2mwwC7YW+xg
ALuzEV+D5xECS13fn+Eaz6dCC7g4kFLz7uW9JWsgxrjySMU9c7hrXQSr4af/j6QzW1IVy8LwExGB
zNwyivOs6Q2heUwUFJmnp++P6ojuqlN5MlOFzd5r/esf7ENO2FEWsIdjhvT2MGli667djk+dUZZS
IxGT6ybzIQAXIFEXWhTc3OAU+rr3dvivZXWY4CyFq9Mqt9YEw8Kx5oQYmJHie8nunxGI1kJvbn4+
2D8J1j9tNfx879/7RLAYUEGVNhFvgbGXdyjSmJrBKtXIcLRbEmyYHfN/tNtH3KasP0J1jzwms5uL
u7SF7Z8VBFhlL277GGPEwm6nCEOcGd3YSfPHtWyy5skvegce1TcUQj4lRlTLf/8YVdfn8cZgHlHP
icMWbfKvvQnmHMpsyaJ/U+diHumMjiehvW0pGOTfGlKfycc9ZVBjJkFyFv5BZ38e1ZgqhoBQj00N
3yZmUqRMssugMr/iUDVXySui3tnSniico6R1it5or/lHc8jOXKxEZx85NAskXKbWbI/uc1rY2XIP
3cbdckS5o4W6tf+bVdD1b/vpv9ie/m11llduXXp/C68N99gZ23S0C/2e4O0FQ00mY+whzoWmYoz/
rXm8tR178WzLyGRUOpbudcdjRDT0eAjVHFTYdzS2dNUXqT1LLXwCDJfni/KAvc0mron1P6w/Kidk
PW8HZzTJKBQrZXYYJOKiaByZK/ArwDkOyg1zh+dco3xaiKFlQJ8nTn0SgJeRYfv6pwC7EUNCR3kq
N1/OdeRD5+4hq847X8Am5IpFQEW8702x65hGiW5V2JMTXM+e4fCCrTD84LL13b/957Egg3c0YGh+
vx+3RJb1l100nt4eVmC8whf7ba4IYgC/6VDLyzvWIjspSp+zcPjMEwWi1D+9IcDarpDjC17SW5Lm
vOJR0MHp//x6Cfwl3S3gvcqBRsePgDuERLouRKqbaYNbTeTWol+YyxoisJ5Zn8k2a88V7SZX9bvN
wdNg9VFQTfxB2VFvK5PZm9nbb946GkpZZmlMxDkg8qD8+B3lj7nUUGQ/7cTcN/1K/PgtLgXF9Isr
7LpMZlp3VSC09yvmu7CcaaZQKVQcHT3U2tu4r1G4QpgHPO3YYbjWGyl0m9LNCZYC+N3lH1dHWyn6
ie405s0ENsZR5LuhntWSGRw3JVpWuJcSc4UNxOIlnF/fx5cEMkqQ/NBWcFDXUjKb6Hdjsq0nfpZc
s6ejfXwhvvafv1CBqAvGDYGRJlq7lOQg9q6RzpGIxPIfotdEDPL3XhSXkDj0sR2J5FmHC67mGgPJ
fZSXW2nw9XxWs12hlX8kpLeS19hOdXUttUtT9c14LTebpLMnjfeB8d54YKcxikDEg4UPpjmB4iyR
/ABN2FTXE4xWRJBvpzFm9TaExUPEAS1yMjdfP+/w8JEjW1ZurWaLyar82hmzWn1Wq85BL22TqjOb
vQsfxWGb3b406oT5MX/H6w3KgbapVAK2XFWDkb0vokWaTV8d0gNb7GBLT0dmNB6csJ9fUzN3O9z0
wcX1TSXBurDke4TvEK475EfWTibZFaTl2BvIFMtQiZAEAlDvpq2nNevmvTbQlELQjpwm9F6kSwx+
s9erM/VzlgVcvQpDLNqXwk0BdEBoEBLjXK7PNMnjhd+aTy4QTPH3qsNVBc8czZZzl7da7EPETFri
dmowKc+lvvlku17l/mw+XfDVzlxBmXMcvOa9kYQTvOAJe/mPlDgkDAm2Xs27xK60dd/Zz9DrzYXK
7+XlKhupTwItj0c9Xxjv3yc2SLywATV6HnVL7kJrLj7dkpd54wD4mik4yD73cf8wtSXveSKh0vts
TbzB8JcSnbILUHrwIVPBST8HhvYJxVw+0wW75Z12U0mxQm4OlIeHgN9J4ogKwpCZTM4A7xDAL7K5
2M+KqflD5h7guQmwWTtCaX+wXss88RGT84ZBz2vGHUzY3bg3TBiU9I6RQPyIPiuN2yeDSMAbrPm/
Ws+fMEb6n9eL0QVUbNyxqI5y0y3WGZAiHMsuKEXYXDShXlq4MTdQnRrmou8Axk665L6YnciueJQi
W3t8cm+SLgd9yUd+aU6is5SsjggmxXoxh9jBHBubaQQ6ZKc3VoXXzE0mtDMaRR8qQtvwj2SyCsdG
IsENl+saX4QPmTWu1k3j3w8STdVq1gAnidVfIYdKnV319+57DvUTht3aXqfqUbwaH+jeFhoHHgyx
YOale7o5hyzWWC/I85PCesJu2cmDC51/wsCA5xTz1chukNjuO2p9qic0qztKv3An/BiIb2MP+pbM
KgEHwkUA75GXU2z5QplZkWyp2sjaz+1GWrY08f8m3UgyKxX78yNq7uQmLibL4YRZ0H90f06TzrQ/
zPsHwMDyX6NZ6qnZfiLndoYzRC4aiWrTnhd0ioPxxxp24p9q/fwlE6K9ohbmL4/y/TuDrrQrJIBp
IBv2q9kFUq2rsiys90n5zcncPKQ7VAa97BakGF+jxOPM46Qqa1emq6B4XmY41+Kr9FAhzq0bZOvF
VuBx3SKhHC/KKINttg2rmdnOc6FzgGpOX9lgoDGIE+HWKMdgxcluxW012o2ZeS11A247qlMQgvXL
f33R7MNLPyZ8I5MsaklEH7/dM6j3/GysESE+Us++vOA2h1H18hLg2toJ7/xYk3vh/KnjtsrMQfgz
oSru4jE7pPxtMrsgLb53vtq0J0cM8kluf2HPqp78p/9B7Y9+oPsXwqqQZwgQXqFFzBEaUZPIIkxz
IDjh+bxQNaf7+Eg3cszIJv54+YA8EXWi/2WGgNAltYlpQMXFwnw5de6IkCAJzigvPWGProKVIZZ0
cKWYmG6HHqwC0prT6PYgBZoWxKAv/HKTjPR9ps6jdJ19TwZSH4I9Ci8q3QonGDRrV8abe6Qh3kAe
mLaObyXAFR5hI+QA2gdXYa8B06cXZmAEkhCiMrha78W3bmYejTUJDlAqVuGF3Cd4suaWixEFb+sH
9pRb5Pb46ZHPjgpOhiHgiyreL7kN6kcMrHi6Pv+BfhOrCkEJ4AEDkyC/n0wEJQBUil0skpOxFO17
jJU8H7f//S7CdQcyGOEFj5v6heCavyfcHdQhCJZ3qDMMflpFsOZwnhVEXwOmMzJGfyyNnDdEux9X
6G2R7yJQkdN8L2BcKvNk2FxJoV0zeoRE/2lH2pvO9Y+y46RavTnZ6CjlKbJrA8OkYaepyJbcpJ0S
8oSk+VjENrUJk8/s3MORxrzaKcD4IQziqy/6qGS0mupmCqjPFTFbhzpPZXaCDp/KD7EPbzf1zS3J
WNJFu6A2efXzDx4ohTPpLREjJjLuTNS+jsRgja4NUYUA099iofBWa7q8KZ3LAuo6t663ZdwSicCZ
k3d0D3+gXVLQ/aClvrNwoC9hRZrYj8FqDsoNi7k1RhXYb329jhMfACG13rBSvMrg0lnC6k0pS+wO
le7gfBSrT1YvNkthztVgRKrvQBtJIg5tRQhS5EkTZHuLamJXSvDBxjpZCcS+jWzyDm2v4UJvVAhG
/fqEnsuqC0uEUYMkLntzr6lWtDMvOfM2yAHqL5aZ9PMw3GBIwWIY3HjwDK4UEzFkRpr1xPziPSUd
VRrX6vMfOP8LGwMxUIDTMEuTOcFWCv5oyZkJN2N+DUloRaq5uGEZNnQNH6cppzqZAvwdfE9tp/1F
hpNjUUoTrVDSsHr9F74LbJiNT0Qhq1hiSIvkeRoyfO09yjJjmGrpgyIvk06yHrxgL2RgQ9c1F3h6
IEkRwsAWp9EDejpyU7aTDf0ThikTcm4Q+gcMyiFlTFbSWvWPWADK1klb9ju7ZVHBEWK/wT904qLT
SWunSdwEPSo0fqq0jmoXhiUWVjEn1J0JoT+B+d5jd2kyOyIyFoD9pC5euUe2vC4XloDxEjYJJ+ZR
PJMUkOxqDGBP2suCJheu9e2LZJIxybzYaIPNDeKiSlBmoi1wqL1UL7AqzHXyp79tnezSIuiHqVn5
AIjhERTCxvkkfWh8ufaZZqGqdW+RA9w/QznkqEyQDbvr0aVOjfgsCJ6mXkR2f5SISX+VyUzGk6w7
vwkHqSgUaitBmQnzEbizQv6P+L33ymFaFIEQOXQIhbSQBkiild+laxNpZTijys8mDg3CExgaFJ8P
GAeluTLbec23CiNwav6WKRuBZyB4rEC6wF/EZboAasMJOdroZNaUXi3MpDedz0wa8V9P9T9kikT/
0hv0/e8Cv91bxtgBZT9KOx+DHHpkLrpKfBqOC6/dU1i+oZdXxv2iaPOJEQg4AeLseNL+hGIp4IIH
VZFE9JcN7B59/XGIBlEdWIYJzadaJNiodhgjYG+wZ8ZHqHnP+8OmSbYG3I9/u8o2SESSR7QdfhEV
lf50YZsow/pFHpmBstFDQwQynsxMLh8dlXbJBZep8XeCVMMdScQY1kRzhfna4BpsyfDlmOYCP1JS
oN/kK/nKJFTnJpXWur/xrMK1bzpIKAa1kEXNBge5bpzwFP9GQK2Nk3fuhPtBR/sO1NDnD5rsfUXI
K5bezBSGITWsY9NO8b9u7Mh0MlwfXjYDZj20vplddq7H7+A7NOQ2KDcw2RwOAj53pjO8nEkJf97p
TVdAUU/NxMAICAaVE/YMjN4iW+cweZRYfptje6BENgUi9SVVvyzYPRfprfHipR/2kBgcamjqQYkE
abj7NdNOOzVm1OL5e04FXLUeA8UiXWaY72wzY1ZMfmm1KHHLbXt8/rbEmXd2XLi5tjejBfWuOL7A
c5E3zpAFb5ldzuY7pGHWAWTKrjxq+KhHmd8FzLoy7C46d4BUxBss3EkWfBkl8H4eBpDjtflnnqM5
vzHnvGscbkEj2QUspFEM4aUYvSEnADLGcYlw69t4OWO6COeJ+0F0EhmhKTbfq92e9bShfZ91ZDXw
JR57aSOXPhc1rl21mmKGYhL7QPGqe3XkaafsJ62xnXG6g8QzX+5U0ekH6i6bbyjbHd+TotDS3Kqk
G9gqn1kZeSqW6eNRDGeDJhrAXS0PphnEP0UJ423JDBzjh4pxUoBiVsZFc0P8bpjRWH5YN4vhg9rW
i7HGafyE1GfTrkLOt1XxXvALqvJQg2pTOpC2gk62dNif61sTzeN8HSOucEW2bARZk6k02Cp69cZ+
l+hxbObSnw/hvW/c2ZgLv1zVDBTC1kI/xpBY2TJcM4m6e4KHYvHKBNFw1noZiDkraVdLvvB06sFN
NK8jdPSgzl+z6kyFED43BlEMuEOVq7fppPF+0gec9aV+NJhil8X0yeQ5H+nEprkZMrvCx7Wwzl99
2hExgFIR7GFd/xoVC3QVYjowsVo9CCeL4RWIFM3pykwsExc34lNf09fEGXq2VMv/8nfqNqcIeDuf
kGSp57lufaOxe2mFf88brZSy/FbEhA0kdjOVSe0Pgwfde/Y7vbAb2Gatnbe2Wdg5UpD+Msa2YSyD
ggBFA6OkmHMZjfUBltNbtOTmNACnohvhx59erxMNeuTrT20W/uPfaBC/E4+//8Z+Ch2M3ea7QDZL
yTb6MdijH0i2YMI9ahI4yzCJHLAV55nYtxcJuAmGyxK1bJ8gKLWfOFH9k8gug62m2ibOkNh3N9N3
7r/bfzKuFYofYtE+cZ+qX2Lf2P6j2FCw5eVtwTbPrIS5WbjjE/aV8yEHvAkoY17xvHxtSuivlLSV
g3qsL9d1uEOVLRRItDTGjpBlEvTkTovIiUImtY1/MX3IJ/yL4g2/eNL9FviMD46hu8J3BtmrTXcv
yLx5s+SNKQJlPjXqtZCn/K/C9xMe9HfGJZF4QqtNiQRnuLexo6W2ivIIA7h4JelgNSiIK57DTdu4
/Ay/6Es9JuMPr69CEjExZiCsg8XytnDITkkd/+KG+96bu11CGOQOQzOiETvrkXq4Fs3TsxjIfuv0
Aa7PaB7mkIzs9B758UlFTzj69gvbEq9+AoQI2CX8x4swhO8dZicWSt33VVmMfqQd1gUp6DfhAUWO
tovQq7G8RnDP8URPHAcqiFl8xgehnTjvcBMprkHW+3epEUDTrWRaFdmaIMcKp4PpiNjw0tGMF8rn
6flCvy/XLYFR8ATlfR5Nv/qi08drheKE1DN7tOHHjeg/gaCKBSH1dVsHEg6uLQYu8tb41dbqkjyj
BbU3H4sU4HVJtjFJjQ0s3wFvhmWD14/iaAQIJhyDy8Hndg3b+ie/6DptPOCpHZ9439JBcfpf0o7w
k6CgbqbRbWSCLUbWC9QNETNoDCj2RoSnhJtfKIWmkDci0qAhz1FccomnFfkLLJNupm/rmp1oKZOy
+LKaP7V1ygaxzlhdtYR5QvcqYfXRFBfddNTzIWO9p92shGVTe/yKkTM9GYUGAHHPLOgftN4wPH80
krOx3Xlhrf4lZOezNCFWGFbDP/uFngZpNhvOuQ8wRhEIGQRKAGKeEIbLj/YTIzACkeW5AIQpLXnV
xTZj9yFzG2bDsT/c30yw3FJ0obEBXpmcJxyv8rmBKj5t7mB3C/WyZWPAyOL8h4g/Ty1a9BatNb11
7RhgzRDg5rgFmeMsC4BdQwb+AxdFFQKYqbVupRMPe7IytHHDGFprq9EwiXCJghT0Bpcm1AkmzYs4
K29JOe7g9YrTfk004vwJE6CzyC0oncT+EIMjM57rcFlU5/iKBvkfXsI/aNwjXE5Thk7vgDoFzguP
5YpyxMg8jYYwaV0817I9FJCydoazIVgePZ2jzF4nYcov+Em+01DHSWC0OXozxiJZ4gYACOrsKQye
wH12zFw4/88qiNY82WMIfEPMlk4TbTp6gUpOAyo96tJxLzhAyqWAV7VFSnc2lUfZ7Dj2b7zk3LSo
zdEAWigpkOczrqxvcJqYpukb1JejmOwfxN/YjhXre5ehCXHlI/zfVIavrkRuHI7h13KPWdNCZCAT
fFYU6uEfrvrb19XUkVezSUIqYYdMcTOvkIvvyCROp0+Yy8Ndks/8+RPPTTlIJzbbWE5gX7KV4ZJF
M41sMXXJL+iFKd5kMmuWvbeQblUafCHNLaXJ3OgIot6073tXb/iz+L3J0lFV1ka8MbHgMraDfPvU
jgQHBMVMGK9SBbMxpxHvJIHQrphohpXVCxMl1KcoU/XFV0FbHP8K0k2duKa+7dqTIkxfxkKuN8Ow
U3M/AaKEp0ToQLp7okhr+t+s8fB7lMt5q+AeCoGYprgGYKubH6lZis0SARp9eqMEr3otsyeGcFo1
Rrhk+qFOVFedefjAmvqAHsbaMoMdXGEREYu7AXtvKLiTzyXEs6/ELXWOJ8hX24CfDyz7p3zUeMcR
a2XAfhbImr995BjDPmcYpfETT1Th8bxW9u8vLsgnPPVeimW6uGZY0rTGNd1wlbtxTi7ZTsJrSV2K
m+Ez7oj/EZtbntWduXuuOSc4VHpuOPxfDggBB7iRaz2CQwRUUE4uatJU/PYHNKD5zlBLh63uRfjx
4ZfVz3Aa0cjvASJQSH7vEQdPJdwgUOj07MzAi67xb/jvMOTVJdQyMGGpJLy+sBni4B3zOaM6gmIo
9Q4obR2w+N+xX3FiNS5PsZj7tKcTiOAKxiJ2bF/IYdiriyd1JbxZGOi99bp1KIk5rdjdBa/swUDd
YuyW4Hl0G5l5o6A4H0z6QZfruQ5/VIHLOtpzMeDEGT9eyAxuryUsDnb0f5AqhnXOiPpaYOaqb8Rz
vmYk9sRjH6AIt1GuPJf6LmJHgfFihAeWuk6x3FL9TgmynMmC6uTfXU3gdfJbZoLVsyZa2vuiYGPU
Dfhyz0f33ibZrWe3/y7f4c9EvuWAlsVoBZPNEhUZqfdKnLwV7ZqeTYdSVI02bKsUjL3m68ueF+4h
L6XkpuAN0pmwJ6p50z6+7D+D8+aJTlg+n3rdFOcwxkBtHOoxyoghQ74xFwyByukhAd/qzWcpCTtN
3rPfT4o9rgSKsINXV/QLKWbbTCmhoC4g5//R2m1Vr/inXlHE80z0i1cyn2jXhKou7RjYsXo/S6Yy
L7xD0qKw+KGXeJHUiaVrPP1U5sMl0TZKyx7GKos3PDxRG2TxOsJHoDjr6rIge0g5958P5ieLTMaM
vVl28N152D/iRYseYbxBsvpU14yEinr16n14/6DFxV7BFPA7bTi3xHsU5mBqm4jrWF4HYd4Icx43
fgOTLE3hlnanqKO585p6xRM3Xq4KSv4XWpPLM8xDqbaPJ3DRt2TOeorcT4ueBzpxaSza/KgzCFCT
Q6u0mEO14634LJNknnTbGqJaLMCHSBxuFmfDMG+lefFZCkLrxcptCH80pqiDyuYsH8XwpJHw+mIm
zsaB7dc3+c24fQ17xbs7pWwbsU4rLx/zzz3lTyYq7Gz4fcGwj7pt87mwGeAsYY6eFBujYmCw+EaP
Z72quJfEL1LCynsZvnRxfSYH9q2w80vhL2EHpWqWpzn2g2yTMVdY1fE6wYmQqBosGeLfMN31AiXr
QAECYyRWHLX5S4szt00v9l/Ja5gD1+tXd/ji/3AyurczFKAHOJ6IXJE64xFOfg1GKmnhfzs+E6gh
EzwlgRxQ+AZOC4AfLK72FH4RhLh8DzMiRmMqgwrcCeBNMfjTr1zHN/leQFWfsYwpYQnRQjBCONb4
UxocwEsTUsMYGEJ1waEep5fGYIflBVn+PnZed/Uu3/MHuynmIUOzYc6UL6kqFee7JIM69vj8EOZx
z4Br/KVVmn8Tv82B+P/wz3iv2YnlacnekfgdI0lyhx+HL7OepzErSYDnNMRq+FFK0BgZG+zkKUpS
OuxjtlYeDdPB1FI5DYkuh6KAEIky6su+ySM0mvpy5KNXYEBwQkkq+GQQuKPpwXcUIMO89o4hXmoJ
XsG5l8NNx9wDMnbkjPEGcF/G+EQnBlxV9toTkSj6VLLL+K63i8QFOgvuS3hdoux/XuFj1aMQw9P2
gHCEIAnEDDD7Xyi6/Yb3AEMj8m4Gxf1rWWPqRZrZXt1iCHNlYu3K2D86HcfHASs0m8kCdLAcEF38
mcBg+kfmsF07DKWg6HzXxbW5UoiqjFfAlcnOkr3Jst7nE4uhSw6Bp3Ha/Rse3LaGg3FMnFXFm0+t
DoZOOJcfNVFIJ2UrwEWCQOxMmR/PgWxtcw9X+A/ibvwPgPf5T/k45U2+lH+FbDtgpI4GI6uwkXcv
lbFwvmKlhD0oyXqldQTVb25JaOXA5DZh2dBUwqtI/AnUAEyOfNw2SNP84M4fniHIWI+JhceP+wRn
R8XyJbGzcFexq5/atbhQFtI8hReUXVLOkKOpBfnT1pZJ4emQriDBHTVX/ScipaLAGjlq/Y4EoHXu
iruuhTo5vk3yfsn2lTGOBuimbWxIPiFSJzBv8R9PZm4AvDL7kEavEzRQ6O7bDT0QA4BTdXr9w8QM
nArg5izdRdGKwdlXX7f7RY6+kogBeR7hQEGootzYwBCDwiQH9OAwj0DzaUjRqpe2RjX4UNJAVxxs
MnNlSj4vCZwKwSHU0YsFhrDkOBad1Qt2RjJJ4uAPQZU+PBzwYiEKehigTw6uQFfPrbjrK0tWziHv
LUZ9VrqeufscJ3cw+8fzooHkAJ+emIs9Hy8Pvst7DpLj4cDKCG5mUpzeaQJCqG1UGLHHvqyRyiV5
/PqBTYvqBlV45sUoxQi0B3EjRKPwOdY/2ZQErqp2arKLiP0xQAbhzTHDJ32TKTI5SRhR0l5BtIsQ
by9fW5mIQIGYAwYE32EKK2OCW8wWlal0LTEYZRX1TsH+AfMQrxJOoG+LDSLWsXYeHpizJmBsXPwK
WBRWxaKWbBEFZAemHFDI6Yi9jhIOXVQWDFyxz1csMUMh7TELh9ULGD/XdFR2FDBscFRAjgCf84hd
lO5sMeDBPeIzm8wRt3tI9ykH14Zb32kjisRPrwU9x7G/c2aI7EiCxQJGvDdmudJ0LLJDcwhPXwJ7
H6TcXvyvDdxHkvZ6JD1MBwceCETjWUmYU3K6MlC+vtxRZgSXkwYRD9bMKRLnK1BurHRsy6ANEMcy
0C9MVWTsJgPOaokD7t2kGkNCNmeIvxU84QDZ8nnlklTX6PcbBtV1gAUJPh4QtdTgUU87jIwvLvcc
WZToTTmn+Kd+AB7K2NXLuYKJCkUI1SM+pvzzNWIYUQwEpKPeY/1ExDaOlPPoQZww+z38sudYy4xn
reRWCWAvpP96m64/1zG2vF/VqWOcxBMOpn/YlGJlQJeElwjJH9iDQLvBLbXakD11xkH6XkNnw4HT
3CHag6zWYgbEv0WCz/EDHdOCVdytYQJgw7yteCJ47bUqoOtLmCHujA1Jx0xzVmO5N9o9vqLRmSlf
vtfiQzpmDNVK62uHgc4gmOJZWOUPSfI4xTLG+hK30VMCGRMNY1Fh2uKaTP7hrsFfVyxYLvmjCR1e
iJk6kG8yjX+U0dODttQAz688+ac8T/5hSTNy3NDirCJ72lxeqxbvGb/c6mfkmvvPEZsoMKQWWZHu
Rvi0pc5bt7B4PlD+K/946yb9gk92gjuLNRvDC5iz4NwS+Lg7kE8Ix4Kz+qjhr9E43cqY9ii75pw+
K+PSET4Hu5tkkMOE9I1Duybq/jo50sXfiVol6C0mQYhHFUIyFPkv48y9xBUyGJROO64WKIBwaIgn
o9b9b3FH2DonTrX87zGHtcA8f7Lk6KAcynbJ09ezFYPO7u+dYH2nySAHdoGlx11FvbSjd0mW+UNY
AQqldxmYACwBuel+cqfsxddilvtwi0lEINq5wHPOpbko6wX4i3mJSIcgLh5vDkYfDFkA5sYitz6q
H4tihG1NCaAl0YFRrNSP9mh60XxUiDE+yAnmpDafc1wvlaM5z1eAbeZl/GU7EF3fgCTZ4QtWXqE9
2dRdgfkTsZ4Sl02Qt+nk9FKjiVjM4Ow7ljcUTEzbVjmN2sTrOFcshUW24jZiZzEQNclNO47Y4Kj6
BAwHRXSNn+c6fXmIYHnHnJ584+hWZ/Pg8M/2qDzkBRPTCnpKTnFppQdOVeZN4/t/saMkOBhqYKJr
Sq4MEhXPG3tdZ+UgTRTED2qkkvPJcNtll7uwi8LMY/Sg3SiQ6238C60JjdQEejlTfzwTFVtPjiWz
Yg2RCqi5r0HCBSxH0zJT1xiZGn68wQRrymUWyIMH0xu1HKrNOwFgEXbdWUMLxFnnZcQCgquCbmL+
QDVYj1Qj7MoFzjNOEObKLwYhzMlhefEFGGrt8g0telHuQgqA9EdCQNfY8U+PZSKJ7qD0u9Jwsn+M
Dpgr8bdyY1dYBe5DqjbapQOofr5DSCigxHxhOvLlnO221HT1A9aZfv9eTRbXGf4I2Fq1pwJPVgh1
2XLLbbaGpxVfMhIkugPmJY94YsnY2w8NL4McdSn+vW7FArrnBu71CYGo85qV5NeRYOk2h+8qXaQL
7Oahhyvgon/fKSlAw0bEjQAOjFcC0WkMQ9V184vsEC9j+CGX6qIswxsFIFPi0Z6ZdJ7XCaEXdrhZ
MZ38qpfiUBHzjFjjGv1BiWRV4NXZrccATdK2MRJdxs5zD85EaSf/YYNj61Mq7NHLg2JrrGVopT38
NqH64g25Y18GyXRNV9l8fSgyJ6i6sJW6WTfTFgrAKfOlQ890GkwUtgpG0PEd2N5jf5oTj+H3G7Ym
C7NRN75C//YxpSus1wEDtnCsgEYFdyWOkQJG6qmraGloC8YOPAfZGTcZgCnUyiz117a8vtdPh681
84hjgAXlST8mwHa7SoDHuLjNmV6AHYDHZYRHjvQQ0dF0m3Pp11fx2NDsy2foy64Y8E653HySBIx0
HNPiWLMnVeAImwbnk0DYgbC/lsDJ1by667tiSilO0ipeL+jbmZ05YM1zWAycB5wSkGJRZb1m98Yb
9m8EAYrNZMOR/mk/+o4RFQ4S5izj+ZZ+sjOAVi9YIG3ST7joBdD4aBlO6wuBZbsapTRuBBCzmzM5
Hh6C9AXjE2lj/COdCvof3jjCbhwAbFIi55Ez+qTGuuwd8g7LP04QQDdqOLQCWFCPFYEP0x8d3kDV
oXs6qWbdtNXHU+i1lHfyMp2L5LJ/HaRhONEQ7YW4g5OGVGLD6jGZGbWKBIex1wQpdWu4v71IMCEW
0RpOT/ww2AEs8aISJC8se2cMyVp9F4y0rAQCMmSg1S9PO5H1M2GbL14B5GKcfRhQMIrA/cwi+slh
72JC8V2w5etUzgRPrNIpjqvAeBCC3itQB6oN8smAw8RfmYEEXZW6jf/yC4QpFtL4ci9EBJTCFJf4
AU3LM6HivGeULwzPXX6dp2613w85wcYCIGyY0U2SSo19qAfH/gCkXI7Jj1t9fSLphQiApwDN0FLx
JDe2I1I+7NXDf/YXY3OGScMCyTlH/I6dwGt/hc6Sfbrq5Ys6/elK9FFfJv3WgKtQTxQxb91u8eKj
BIeg3v+O3/yEwvd0yds2FqUDmEivIjFmof9aUIwE71NSoHPG6ZC1JQXNbPAFu7R3mNxvshsVxE5w
fj6XV8Bw7NSdmLyCDz+RsnHyBljO+owmpjj1TvN75qe0dYXbe88xF42EJtqfFZFv2JoY1v9ZYSMl
Hseg4HOQyHkvfBdwwJ/YkweNKUrIJSOC/fP0vg2z5zlaqruMBBud4Yv5SDzSYnk19ERrHm02dppU
cWcuJpv/0t1srguJPPHdeLE9ENY83rCRAAe3/7snNc+ieLgDyoNzP2cLNN0s5hUjPmYwXA8FuZLp
CAQJRF6xBLpeC36yn7hcUHJ+qY0X9TRdcvU2MY1XNSOBgrYVa1PS5WqWtbmDmwN7bXwCB9LnsJJz
pIDagVYYThq+hJ6dcpRd36uaM4Sw6bddXJB68zniaboz/c7+5SF2deSiPCTFlE5hitLUQcq7pkET
xhxBlnh8f0KWtvsxmqJB+W09tzqfyP0R1xo/IfsRgsd1tjJJCqCdt98n88j9bTeZm0FKIkw5nn/W
t5/6Eja2efwsnqsXiuv1axOvWOdwcsI1psHR5hM0pEiiKiW8tLN+zeUbSdMmWk52kxWPD8nM+lL8
V/IASxbpjjPR0mfDCdiYZKFsVUETu7B4JzP5D4chfGtpPYWtOhOdNtB+oYdvwvnENS4Tw/5Axth2
s3Yz7sgbeRwWgMxO75QRq8HByJjsJOa2HiMkbK+Aztgx6TgW1C3F/LMo2FgP1UpD089ob1WS78Y0
ORAXxq/AhlGRPsceemboyMwleN46F1gJnvGUp2iXrGmfsKjtn1b+85wri4QYlgX8vRaZa4cVoyOy
99x+YO+pDM+ZCCiusqexlzlEUJS+7fdZWqdzeSWv4EJs4S/OwgV2oNdmFk6VQHVfwbjdPP/4ni3z
9ec5m2tBOmVfPWL9tFa3z2k8ZWBxNpn4DJuKcRFuMB0J2BLMqEVxYtkUeC+773P4r5q+7xRz2ZSh
Owc1unYfLcEmYvWEv8olOrTkxLJ9K9hiYqFBW3B+jotTwbyLqpbZITUY/7lRgkNJj/0EAVWCftNv
fmbkQjuEhxs8YzCl/uNrFq64gZzmnQFoXcRLrrbICHzGtWhJ5wA3k+H4iu3SItib5T/hbZQBdFuP
ttqGbjpNZh2fM8O+g6H+wlj/mPgc8ZIIAcEkSmdmss3v2d0c2B8ucpwv7mSAXnioc0aANHHHQgsm
F6FW/tu+ybPsNNiT3Xj0b5opn3rc8thImB7O0vE9iGhX8fl4IT6EKw7AlfljEBj7BgxQqFKvf+WC
xflEHrmsaF4c8dek5PS6vyp96Or/SDqvJUexJYp+kSLkgVe8B3nzopBUkkCAcLJ8/azTE9Ext+dO
d5UKjsncuQ1q2jjDN4QiK6Wfkn1pfvijTJDmtdVEPRJzuDQTbNduBh2pePId8q8hoz7IJQYx1IQp
A3Yxx5/MsV4zyEzjE6KUwx0i11Yb5cgh+XdH7AK6g06M8Yy2aYhmwZoElETYm+NEy0cdIzRtnQp6
LrcZzgGqSL/86P3W6AaWRNlPNUYWApPcnhFKVwhzmLRjgwoJ+0PaIYsjIxMgGBQ6bNgbpUGDAYKH
4c0js1Pwzwphy8ObgOlAOL0xwemlzovQmcK4jfweGOdXtLOcHF8mGANVJiPzBnPfej7CvL/7kiGD
DAe9JCfC28ZvB83+2G3VNshm37/UuGD3w8mnaJQ/dOnpqvPq1fvEN8bAj1V4g9bHEtqVQb36nmpm
qIDHFEP9j3YL4gR/aK4GbgSUsHAdMedjyEHBAilodpvRQk0dfMrVj+Pjcc/qrghQS1eV3V+g9O/m
cCbJbWQyC5x6pLTCb3qf7ZFqr2HD9KKvX7slc0m+Za5j0U+bQpoTm0BwFQ6qhfpuM/AOLvbJUT1n
6muyaFWsH5wp/smCz+rUmzUFvU2gcQSWTKEmMFmJG5AgOcFY1EiuCHqhBN8et3eLpecTLYksXvJ+
l1f4O3bOd9E5vY3QrJKLiBQPtMiGNoFuEfWzCuLIVmHC5k9JsWXNc+DC0GTXIZ3QslW66ml59JVx
+8hN2hgiyKmggz6WCJJ555wxhW1iZt0xblKHq4H5cJgyzS7Y0i8pthUtOYKZeyJXml4eTBqD9Eth
AUBAgqBmg8FmYIeoAzExyBk7GCQyFQGabnhbANunH6i2S7+PUr73MrMV0hK9818WTFpbFGMenRjp
xYj9yyDjeQgpqlZ8DJyW0DKWM2QG/liH3jJdLp+6EDQ+Pd7BTgozozC4cUq/v4XczcZp7gjH3U7D
cVGHbsVdWHbUXOwJajdqTDHBbLn/V42bRUnIGBGzQbZWLLMTPz7ML6v1q3C0hrJ7vDkjBOIFBdVg
9nmRGNXHf7PDLwiwdy6rqsXi0UWlyVe1oY+vBxp4OA5IHci1nTrMN53zC8A3sZH4rvsQqf2cOa7O
RWkONocYVM3Mo4OTESx+sNB20/w8vaiF4pqyQMKxPdK4gRziJMHmSQTT+hwCN4vHIYytg4qKfgdT
hKUERUsiXD4NHq2We6gDxEyN5yzAZYBiDk7KO9x6SChAo/jGI2V2c+5hFnduDLfMxwOTsGfQTTYR
jozCUcmFO0Zt0tOyGVER65EOvd0gxFfh0mROzmfJRNKTtuMbDzQKkpTqmGGtN14+UTSKwTAFdU5j
8/RkSu23oVjJUQowi+LUlnhxkPIIadaUMKZe6IWKxkKJW50sAqqaBw+GJFgXSJaD+rY4IpRlLoCj
VGI9tF2rv3ZYI9KIOBGZRQ6ALRUlbiXCfoUf+mZ9zNJBcaBfiLHHhokTcwVowwy0oybhteiSdbzK
RrdgiEppTZ3srnDAZMdw7y4PYFW3oNw2tD9M7jVkEyThkUa+qG0gCpqPxIDygzGgAMF7fEjec0jo
sCWt3m4jDondKJD20uxhQ7p1MC8Bc4HnCEXpsc/JCm/tnFAy7AxB1G0hSc5wOfoR6Ei1ZQgyFSE/
2HHHU39zoJInGljPrI3MHXpbFPqAl0rNrv4xroC4j01Vg7drE6CnIK4xhU7POz9XXseFIEY5y83D
ni4nFJxcM/iSU+z67HuWI4Xh4kylqokA894fqP3UWDBv9KDkmh+n2zdY/IxFKLFTLrBmJbwVU+kQ
NM64ouf94S4McOUlEIKArU/I/0WZiZbC5bhgkia0IE/Dnc4pfzF4RS26zxmMvNxmRSFhAt3icIth
gHg6xC3hB2xN8ZbAqM7mPy3bHW0NsyDKLm8EOwcjJ4f6tubMF9XEhoM/aDep7j82HPQi3NUDNca4
Kw+osyCRUXUOvWR/MCjFmF1BLtNJ1uGApBYggvUeUK1jUmH34RoBCcUAOMiZae8o2qE269kqhvYA
kfffByuYPeywzymZFcGF8BR9AZ7gAQSYqWWBJJiU4MT1MNtIaWYgA7EPJOPfHiXUXUGkIeMEIemS
gEJgbiNznaGjIOqsb0gsLHIc4g5GUJTsc5zOrY63jMR8yKlLfYaRD2GdhHeSIga3h9wspKRzBhlr
gsAlgCANNkn4WKWLQzgU7hx4hrO0CNn4q/nJcfYZOb2/zz8jVuoMKwcsiBlmvEAOIlDXn5eT8f1k
5mNn0QuQazP0WgeEddWskv3rNJ2POPX5bIf5JO7zhbG1uEwr40AjO4dSgbkE2RdwkWjSsmhqv60h
qMvQFHUP7qsx/ClBHArJomLBsK/1ezBhd8lwWDFcUWm8EBHZSAexG4Qf0VygoitPnT/fXF5Tq1n1
T+IB84dOEgBGSLNlwWBk+Hik8TSoB3RhbnTXKys786irfU2UqOKOrNUtUnZ9u1vB8lt/FswNEXZl
2xoKoDYmFZigFIsmOTm2ThO+/O5aYabOkIQs1YDIQOJVWAcJw4cHnWh81wtJewFm3FT/J9z5bn9I
Eii3pCAl/FSht/kQ953+3RnF7xFy1X9w6D6L76VcvBYVSx99BFk4prQT/kc9G/Md/3NEV8R3gMnF
ipexaNcnf7ShzELB6W4eIwpDTCv7qItwaLsyc9MnqFkD4fg2Jl6ut+2vERCuvef8i0XYC5KKEMAz
mFIbQoSBSew8wN2A3Cec96s9DyHljQCVEn8J5QKuHwjt+satz/2BKFDiwChB2wvTbciml3vebSHG
xqnZbynsEPNoD8bvwKJ7MWWF7e2/nHKJ6szn5NEHuKMZiFU5QEcXhjgwHW8+PQqBjmyOhN0y2VXB
UK/CsT/GsS28FRqRVWvmvKYE45aLFPv9l0etzhnC/UtgaC48o/AEmI3tOq6XeTj9mR8fKXm9pB1l
9koZ26AiwAGs0xCxAbhQhv/dwBmfC3xowF8QNs6phUyBORIrzhnRczFqwPFWPbz5/Y4oD7YsLGmD
5Qki8HJg/wLJPNh8n+WTqTTuxq3xe2mAIgQKiYyK/IQX8wpKE4wNCgN6DJRtP9OtptqKio+OChJf
GShcTeKaUsAgKltZIYZ7GitS7tU3PcBIS5lfI374Mjnc1ic0sHth3oa6e40HmU12DJnyoFqPQNlx
FDDdh8SCk4XCrFdZf3jNHMAQAA3of24fzRG3Qo8EecXPrb732BPeEPasn/mwAcethCPyYFIcsG16
bGVD9nCXI/16Wf5Nt9KMxt2ZhBNwP/YrtzUmWNyQNTCqwiWFLo8PjHeJzTVxBL7nElEoXAhAB7uj
cirPb+5yij+NFmnGfUJwG23PA5NX8IgvzBFtjMfeGRPp3l4wdGf9c+srSKgs6hyYr53bN5sQwAOO
k4UqiTpOXOmjOaA4fMIP7SCcYR+hLMRZI6UL24CRAE9NsGriI3Oqwb7ovLfNTzH/B/yy5vAWMiV9
OqcdXNUmNgXL53rCMKqxAQY1A+9KBjxZrZYXhM/UowNqthu8hkN0uakYqZgdd8jwj770Bl7CZJnb
iXGZSjOsdVaS8JcGVBgkvuISw1H0WNF6stBIvQjg0XopIOBNo9mLcYXHBJCuZ4GQlGtOAFRoQajg
32tmOVoDGDFV8R1bJHbpIFHiM75I7Wz9C7aeZ+astkLp/73S3/qpda7WovK9OSHpZCgU6QEGyH35
VpMdrS5hb3w/rkMqFfpoqtLSyWLIKFu6oaCR9LNitIxA13jg+/iBi1RnThcyODmWGJl4WQDgTJ6F
RRKyA1EVeR75QysECQFpodRIzWzDmAizKl7vw3pYdwNJ6nbsQ5vbYRmoTWQtP0ouPt+zV1zNUEqw
G5/uSyG9RXQvid3GcFj8egsIQ+XuCeI3i4R3ijDCQ4/CghcLCHwS/Ai+vn2cGC+9XZKcyqX+CCGz
zrANN8Y+7Ex9MgMymkY0fUtQrStNKmDIKIBQjTrOT47DrcjHxqPi4R43DfsPXoYne8x0LOmHCIxq
jigsxsQqpWbQwz+D97buWTUVVmun2DpSjAKUtsucs2psonb2VgQwIehkNSQQRbDRBKg1sJqh9WCa
ybs4GP9TMyDAYmMEsNHFPB8AipzyxxeEncesj/WHWMmCUd43iyXn83s9WkPq8yFwAEBmehdkJsoW
vf1XFs2pE2TAQjoQZsrcrNIOPo1ww9wegqd/uE78T9CuyBf3COhxsIHZ9i1pWZ4EXtLF24fOBG+O
eFuXLai+zTZgAsRZ21iD4IHzZ82AQK3jxJNJrMNhFCNs43X62OJyyp00pNYQxjVPno8F2Mnbl0jg
unENv/eP/c+bxHBmTVQwfEVCLwUV+bchKZNqggGOEQqP/Mem1f2RRkSBTli6jU8AR9fPk+fYeQBq
imcnUcr85qP4hZ8SLq4xtj5M9DT29GIE1MPSLp3BEbV6G2eoeckQfV5gfy/zoApK88BuRWW7q1gy
QwDq3eramJinfCgkJ6KnAHqjsf/XcJhTSl45/HdKBDKmW5EEAiJAI5FhC5Q4cdF46uQAYn8Fv4Lk
zSctTa3esY5/6B26ISz5+Wi8zq/+KuBXWFPhYusrwpjZIHSY44yupI6m6LA73MhsoMRCmgt1PMkw
g7jh73XmlHMxd2VQGYrGISwYzFGpiZTwByl3Uq2rifkp4TNsa6cAKr8H2ARtkexBPh3FLbDZXIlh
S2JH+g4wWYuUC1KOJV5lxo+LjVWLWlDd1yGzZ3w0sXJt9GuDxUyJ6QX3LFJ3YqNBGFEbmc8Ypmlr
lQH4Km8OZz30pyZBPX1/aHJitNgerXprdOb0fJDoKd0ggwDMzt4ely2MROyeZw9OQF7Bbghizc1F
ziezT06YiX9PTDyagZMIJUhYYj2rwdM4ZUUzu8GbIkgGajbrNkxgiXCKP3Ru3ufyAyFwZRQTB/PD
0SaEl9pjI/t9ccsy3cqIxQbNLCzIISrOo6SpolABP2ckPIDThyaBJjlfA7+yxEi6YXqAr1purbA6
4fD5h7dJWrU5mOCz89YZHSEU62/R5aZqMn9yExbagGziO6UkCIz/5QsgU/1yAD87cT7RHODhbbxm
hZuQ1tDH4Cge0O4z4oNCQGQDfSbLxao8ENsARtkL02M6be7liT7dy9q1XHLycVj09wdtgTP7+s4w
1RlR2H7OqT/AbnVqvme4g5s7nADVNnpmhH5ofRrqJEQhbX0txFcrDIhUviN9HwjqUJhWbVBi+xSo
EI0Wsokw/negyvnXegHZI+y7jMaoq0knidrzA1D3az8W4ocAaF4zZKSGou3BVAnKG9kPjZfiUokh
pB3zVqkGQFKtbNVtPmyNCHhuYIx34Fwu7krUHqCTj2sB8g3zFOqwTn9enhGj8VryhceKhxBRB0A3
T0rAAZOUjEmmEA59XWD1C/6RdhM/YlChSFIDTNVVwISJ5mYOVFcLdIkOewFT8hAPnmrpTmxQxA1T
14+R6781/D5KtXxN7RHjRWOTx8chPX/H4oITt884oo21KCoFVge7eJ2bl3MS3o+NUZ5RECHoA27a
4FvmHhwR/U5yaKw0GsAjvxqPtHhmfdMhQDy4G1QfGGtiNSBJgqJDMMdHG+4auwEbIaxiRf3El8u0
96bxKjRU+YJrV0cPQifKIHZVRmhfWSuymGwl9lCvF319hxbhrW76Zt9nPkBVVxmAnIn5iL4AQniB
EMjHmJFp4yGeMquBzAz8XnFp93H51jDt7p8vAgOcRhfMLPd38yJu88Z9RQJiT4Mxo2O0j754CUhm
WAxEgzHZ3HAM8Qd+2JH/eIiDGYGx9m2sXlhlF+TKJ4vPak+gmlBYQR/1ShDqL8As5QX/hYIHuF9i
e46CF+eyFPJodAZRhnHzxcdvL0kUh2VECDT0NtUH1QEM/GpL7BUhQNFyMiySo5a+D198Pd/31d0o
ZIoGI4+qaDSnBmg8SYw8AK8KS9RwSEP8A5AAMxru2IXirD/Eb0nqmiOMaFcVB6V/N1gNnvf0KGib
QOHuGWkx7/PNGizM4Wl8upkveyWrYKFfO0Y0zBNh4ku0aT6j5dW5CXBmtzIWqwrujSKYAwXOeE87
4n+ior7pxckFJrAFlh2uWl4fgSvWU/XF5YIrFUU0FtJyKM8ZmC6+AXw3LADu7giQEU5biMIBwJMp
RW/G+E3Y4mpNofPree3tKybUA70fkRxnpZi4UcNRNU4sMeIQ2v2vO8EzTG9wVjWnDo7NOjA8/ggm
aXQG5nWGbPb1Hj8GumxoGDLw2lCzeaqMIkvwlenmFdHObjPE+NT/E7MiuAvROaj0xJwqajZEpvfg
ovzoNGL9dlvX0CfyRUriKO/w6wm/9Y9XUWZKpzGrv1oPsfPbSjRhXDgesisuWglxJojHH97XeAgZ
uIcOaYnrE/1+T8i4PvY47M8x8hrFSC3ch1tpeIANDYaQtgTSf6cgZ/2Xq4H9ZG4kzGS5JZm4Eww+
Z+i7+WBwqUH8gTVxM2BNHJzD34Edz37phARV9rmXJLTr16JUyQCr2TslPT/ZbH/v02BDV2NcjiOK
6Dg3c5NDBi6EBqOKmQMu8IvDTtTmcizhYBEgHKqsHY2BCxpvQhehSXFGEW7APPoIRn8kRvY8Te//
IpEnbS9AFQIjpdrbPdWY0yDiLYnJPPjPvLDwlbd6Rvw2OuPLLH31AYrksWzfE/WeaIPCgdpUIEK7
eYIX2znvxX37W0Ep52bitBt58ZkxjnoW1AMfyDWanH7BwH5ZAKZC5SRO3LuHwZNDyK0KzK9CPePA
HMxvmC0UvmiRDxgc4lmh4S9EBc4fDO/mCJ9/FZIZF0MVHgvxQsT1xqnMeI2zh5xlnDyeyN1qG6Km
PeZYEQ6eTDMpIneiHR9RMN9OTBJFz8TPzzwW0w30lFzpCHFQnxj4NVmpXc5ublibb85M+OYuu41E
RP1EmQTvtG+IptH/6WdoHmGxGvGjX9DhaezOO8MFai51d1/w8ENB1971QXWE3ohygnkI1wvu+UOn
8PGW4VwdMK4fcjxBJ1isPfjm4IR97fqcJa7kDEMcZLllNFckRO3IZrUSEHlYUDaznjDmpdP6fvnS
0ibhn3FnMFUZO5vEixndGDRrnGWjALErQ9OpeuxzA+cqUXTDmMhj9dwZ+CSiLL1iMMrT/Gox9ZgN
tkvPztZ82ZMdLiYsqm7OoQDbxiGfl2J8tZvQ1jxC54QHCiOf07uggUWDbZ35c5yjzKQplnP3aUmu
Yp3FBQE/JNWkNYAO9e189fKHND4v4FmMsfVk/hKtGnf8F2Y1HDKGnE1czwsNFhM2SsgvIJjMGQRo
pLYwYNlhzyFYJTqkAuxVsxNGewbPM56EPrWAjYMzOoLCEbh2GWHxwhFUYLT5wo4QXH4hbrzXg9kC
N465hBRrbcCQVTGY/uo06VpF0Q4lQQzTOEGJegfwvJmJ8fxoXzqQgrKfy4cHA/v/6IMTqYgxFIC7
ymuMnFZ1XjIjOjCT8J/6Aubgrpvvem4b7SjlWIJpNEJ6fqpWzG+p/3kGyCTTSEgKWrtv0SMwF/ia
5JMtBKTMKLVSrwMNEiEfbWCFlQWTIGdFH8KJjuWRy3xP7XZ/aTQ1oMw5BdTmG+NoXP6Q2N3ZLQdT
sCUq/GFJpYhfGzjT8Dev/wQXEtMmSn815AYbWcznQSOReBgtxrNY5K2HRLtQybxWBz0OBT20ZiPD
B/pFhY+SwkH1KdgVctQ3SRjjwEf3amOhrENFdGlafiCVOxBU7zwF5d9wLWBeAbAuLjd83ehIYUpo
X5oIDJTn4M1eMrszV2/YkKeeg//aQrp8Q5wiXyrWX5/lkFtzPhzqrMeeNXCTtRx11tA5Q7YCSbit
LHlDiErjncUdST1qDO2KaZZ2VubiBKpNumQu5T4+1XxFglKSvU9oK2eltKbhs39Ow0iii0VP3HMP
W7hMxjk3pt6HCU+6pMAkXhxo1gWzI1SEgak+AYOTdZKJWzQtTxuCT8uuHTtIv6lI0QDp/b/vrJvl
a6wLehf+a4b1EzaiAxXzoQTfezF3FI+GtEOeCU2CmIGfM6otijNaf6Y24j0NXOCvWabtShPUAv5X
xlFnTxxoYJxXYzDuER+mRer9D8uCd+VNQbMg/kOUQvzBddGoK/oWYCgIE9IK2x19ilRYgtGkSbMJ
RLVpPNgrq8pw4T5DudbG1t8IVgsh8suD4YLo7u6blrYY1Qu9ze/0RA6gE5/ukLV2RRmBoQGC0Wu7
lfY8HOwfAM5SXxT1vUvFvQKszShte99gl9TibnDkVlXJe4YYfN/ADeAQBe8G5/H7nJWAHz7gN/Nb
bRQoATadbm3mFrj/onHx4RKNHlRF48FMEIyXnwDMjRy9gTUKN9jL6W9APdvdjJccM5wGtTkBx0GM
bqZgaM3x5QPMPEIxbBOMiZ4uqH/0DBRDFFkUxGYe1tAS5DG0EIpX9cHIHdcDE1SYIAoemz1kugnM
JfOg31iDCeSoWnPq8WJH5vh6OtN+CXYWdcDXrSi6QJPwLNZkjsaUYkmwuKYUNADbEzJz8MU+I6AG
lpoAClhv5vSrqTNhJMT47rAbxsRPOENfENOgOoEKPgh4LDqctAQ3T9SIvZ0QO30c5mDXoVp9VXr4
OfJSXUlVwB5mLzOoKhxlZXQDuOwzLJ5q/BXoWQIdSTDwTdRu39OL5YT9KOlrrGvWqd1y8rpDXHrr
TW69LVTFG+ZdZLuWm59VEecLsCmyw3s+j52nl4HiDc1PlGuVnuAgLXEGf+yKsLPbIsO+g+E2kBjE
QexzuPOUXWMdTkMdNtf1HR5OXwN8UH/vc/tpveIvDDh2HFdPmWL9ScsNRQcYd0kpgQURPmtabqGK
opjB8I4q5wXqndlvfJjvdOGNNUOe4nY+dg0k893nj7lsDuG8QsUi3E/H+/K6BgdpgeVPH6rF+P3E
vIbRGxiY+ONHzrOJuhnv3loIvAbEAyr5rzC7ygueOVdoxXHDDVPbPTtb89MB/HyPDZvkoFWXe1AT
RoHOyiqB8aDSI/LB79hMoEPh0c/ccPwy2xNNhycTCBXfTkg5aVXi/ARHaoKmod2UmwoPax6nxccU
ANSdjFJR2443HJflYuyXuyqk+p/CI9xCgllJQbHNoEyRPSRMLMwftGdcLpiNHLx6J5s4l3FfvaKH
Vj/5iWjcGS9iovewPx+YHR/GA1tODzOZHcLyVBsyv4cp9RGZiQM4/bveH+R/hp1eE/z4xJvfbuqk
AZReQY2g4FqJ3fSwf7vBDKWfwV26K08SNvK5k8S4rJrbF+PHu5tbI2cYFCfFVlBlmHmM6bwPSwrT
ce/F9YHqVn9i5bWAdbkpjXxLoc7D46S+ssuR8SAs9H9z2JKnQ9hA55mPZ1MmWIq5Jzx03vsbxOlp
BAv7X4YjV/mQ4Si5jf1KK2FLXF4F3wOMazNxkGEv6qsUPbajaAyJn3vpCD9z2e2kCnWtpjjUnHxg
MEUqmOeKG3zORMpiUIVTBkjuAe/ykiUkmNqa8ic+/l+3EDb16MU5/GnZ9Kc1QEUhEjENFFL2O8iN
GxNom/hcTgkxw+6Bd15fTt/EPj3mGrGKpZjiEdNDTtJwPm3QMJHyo6GKqERSQvgi2POqwB9bZKQW
BIM/hifQcWZAdga2B+BsrQVdKlKixNqOVy9jOGNwHJf2NKhPTHOEcyAUQPYqhZGgjqHKMb9QUt3c
zjmQeE3ULoysZmWlFzqNEmuQZp/ti5TD/Dqf/dd8cqDwk7osKMAgDkyGFxv+Pv/amC++RmJRpWs2
GJZ+vCL9Mz+UcUgdiarDRpvXMImVWPHTk+TkK1TxjhSLWoc0BrbOzBhofsLKmqqr2XT2wWADQSQh
d7Lx3rITvJf212h/ndmfSUz4dKxL7stiTdZQUGJnAhD9IORNJ7maZzVR002BS8DdGCYmG/pGYVet
oe0a5BcYU5PzdfMAUkNcFBNTob577G98LqAV2z938se//+4axdlhBYLNd0OsqA4tVwmOuPkAOA8W
UvSB6cgPbq/qmJqHHuUJm3AIuSINvzrmZqr990MfF7SLdyhxu8KVBKW7uy8vv7zR1e1G8W2T4AAD
p29bOVtOiAvvBtY1M00fn/j+vCb7V7ETB3Bc22XcmAyd3QTeL6kg3J5gK2Yds8QslmpA+KBeLCaE
XpE2QdAFaBiZ7bj0qluOThyWuQtSbf5FTYM/K29M2mXqHhUB1t+lXdst0SJegycHpzmLkW7qL3eE
1/+UaqryRQpMjeE1UJyiD7BTZFugQ65p1OcMBCcD0n3wa7Af1HEDY4SwikDCF/bIyM1vdso/CaLo
zUkxPnTzdmL1WA03m2jyCoQdv5CoJHMY7hINiqIfO62CBHqt9EPAImBNSrv+BsxCuwmCAb0IN7iH
yTS4TtD3vvSVsEh34P6z6pJbOG0bYpGiAOeMElPOg7FiamIUEd4kXPEC0vzH/VJD3jvtWOKiE1u+
dOXLjPXDk014wrVPlc14cQZ8bXMrOaLKJ2qe7YPoj1qH4SV1ysuvzR+TeHg/NY7tXhkleKYxP5Ni
aCIIW5uAYal5LzUugM0HctCd/+u2eNHTvuE1tPBlWtKBA2o9MD3MBF9eQ9azuKHxVnFuJ+zXSVUQ
f6BPdnPtYRWhMuuwCWUKRjvuNHcjiN2iuO+hc1UWNAtA95hOjEMcFlHPTPSJuiVbzZxEHKd2wpoB
T7KS5YiLaugCz7h5jMsikvGn04vaq7wf74eQcQ1485k/EHMarUCTzQGF7VUfGc8hGLtFiOFEhGqb
78sQBgKByDOpziNHBJAR4AVFDm5MRHupQU6FMaKmC+oSS+xwDFL8afACdkIWrU52GCC5UiRxsK9H
u4r8ORFxIeQoPW0+BdGvtVNhVMvOD77EVtyHIr+y2Iiok4Ge2fnuwRsm3AQPfPuhDzZyDOPV+AX4
Lq4QLxH8kDLLp84r5pjvFJ3xFlnJ5q2Lni8cxJwvKSA8OG48K3fqo4hWujOA+ifHuK0lmHKpeiCP
mrwi/A0RXar7Py5rj4PKGLKLxtZvluYqoVQydRKG5uuX/WT0QWdWqKf3RtaD1oW9rubmcrQvguXA
IwEaYZX6gNDTi1Kh0Tc77NFUfLnXBZ/+p71AgVK/5vRmewIgQaUH14SXiIsrfN8g9/HbrAgM5djD
tnKM6huf/mtz/idgUOHRQQySCcjA5o4ng36HweIzYETFSdyzK/9gnXDZ4tjdJQusK63fWjkri2or
HkTPe55/zCgYP8AbSPU1TnmzgTpHQwWXFIujM+vAzjYjp/S43ekI1M4ZmYQpESlFhBwUl4F4HgVf
s11PzjKunfzb9XEuPRQlwZR8S9xWBOF1RBoz/dZ1pP49MUUdRc/tmpGoDuPuZ6XEdsByCISP/RlL
lW80a/3VrG1UhuFVwFhz2bo/6w0fdaw9I+mEcws8CWivW4yVKFI2KJCclJJEeEcJKlFpFGtU5uZz
AR+fiK0hiD1kQjgRpaqfnC8Fbp+UnX+pbfhHMIsOflZrSOcv+4hwE54Kzfdvx6IiCyESZz48ZR7z
w/+TdtiA1hpqNQfXSTynvsxNuR2AunMqRIlHly8QI+hjCMDKghvLdt8WAzmeMbb1zGYZN761Y6Xx
FPSUBlKylQgOs87sX4dE4jbsWfIJyIL1aq/dfGD8SMxqK8BFUCNjOTKnbrEeBx2+jUSJJia/4Lum
GGHxG1ScfNlNSU3HDIyy4DeXVz+XtWYUIWE2ELO5xMYhmr7EL9a38Ib/MwrMOdZg+C7U9ji4HVH3
2CSE6QVqigeZRfguRpVfhBJt1A7IfZ7r7+WtRfqoY0rbrrG4RVD59EUmWbauGUk0jBVBYzUpIsab
z41NSXg7Eno2bX2ZJjbCRXaRgprH0NN5njBdDRz3/Pajky95K4wBJd/IegOPQrJAMFty8qUnfmDS
GCq9z2IXi8Z9OIkzxjiaPAY411zI/Pwa+hvcQZGHcfbax/casFGXxSfEbFqFzWQQ7ErUl9VwXiJP
n+IN4XcMR8LegiT6WQVEH7LXq22CUJ1HSckJ1YigvDGQAAjdSsjoLVuKJzqf3jQRtAo7x/XTH88e
/mDLmkr8KQRhctcppr8ur+cJFWpAuARHFLfGKRkJuGQ1glp0QZxcwT8lC6NJ3OnbJCQATLsIkJyU
xSx9LiZDc/pdj6HpZBaZ0wPIuJBeuV655v51Lh+EZEDmdy0V/LnZ+IejoJrh/1cOjMkffEBsyBd9
l5PdGBvMOQAxEI9N92/oST3zwWQJslEfJ2+zhlVCFGXAIeEkO+geA6AVERAJGuz1cGhUC1j2DAyi
dvWMvvz8rV0FzerjEbRxomKWfGUJD9Z5M9lf5LZg0DGW6JfYYcAjNnDZ9r849eF6pAj/744h8NQp
UCvNJ2ilTw/GgPARWrp48BsYFt2Rvkj7RM99E9iMQ3o0L3evB7l8ZL8gGSIlgIOmgA9RD1OSyLPP
6TfA6NNVxnpK6Hy2LPvz4Sss3/FQnjVCfPv0ynZRMMfpY49VZxiRH27hF0494a/VCHZKi9H1Y9vn
px2gpXkCan+15qv9FAx3USH73xLrL1tBl8RQeKp9MaqCpj703tR2Mqa34tdoaPbHdpd5kuwPT8NT
AxsCsBFcjMvvY4zHNm4SEmOO2sXgYQTODCZKX4w7Swi2dzc+dgtgRxExVruPIW9+mfYbrzrEP25N
pzmF/F7MDpwrUwuu2IdhIRzOd5QdTL7MoXYTRtiQbuW9grC+te4jE3uFCcasd6IAmbJnxMgLG/kH
9rRAahT/X5tP/8z0Cv5nhs8SRhVWIQUQPpK33uzz1B1cRnQimZ7QRe35X7my7+Qx4b7yDR5APx+z
poV/IGGjARtnu8PUUhBlYaYvIVw3O3Iv6dtYRCTUvK3eFX+gvwxgFqnKi1QTIeyazHBD3KRWb536
9zVoXCz7AFtguu0FXQDYpixm1j5kUfh1TKOZJczfJ3Bmt7caWWi1GEXQSgt1Jm5V3OqBuC1XP//J
4ItwD3hAEwQZbg2dsUTGh55VjgV+OqTAN2l1aRHrzSQexNx/7JoJVhVphG2n9lwDEFtvfFmohzgq
X+Q63SBX9u02ys6MzvlV4qu3/Ogv/6CoeN9YgH3uLqF3oY8R5n6XAvz6vh65H5/gDUDpxOUofj5A
G+6z4t8LGfudYCaWztR8WrTngAyC5tIyCzyTpDMBF57Y/EZJ3YStVNi3hzmCNN8GCh08fnfWNyeH
xymetrxFkjpAEn3zUd+hdkKQCpkLqhTKw067yPoGrm3EeEWbzDpm79iCRGXwhoGAClv7rgB9XVrB
FmMdga29uGCpHczWz+IUNdvNeRrFUsgDmCYyN+YHd1Y/M3V4CdYYDkJ9ojLvnxBbUYmPcdwhs4B6
c2R0AXWKeddqY5EwdcFXBlxISE8FJJqa3GaZCRN3fVe0yXXkNoJnM1hnNOJz0CQmlVAdIJE6KMug
+EHtE5rcJMxDLBrW2fZ74az4YObOiCeAc79F/DhEZcavs/zxWpL4rh/CW7eM9nD2xKauDMiKKIEN
Fj2qdcWsL7IDlLl4gY+5b1SogtE/dpQQlUrKTmOuIc2EszY6ijSC9p8AARNyuhjNABwBqd4WLjN4
J1Wkx3liRfbchyHEA/9nQcHUAP5dT601rx+cdzeBcXSVtcS/QqVHgRW/GIvg7wr15PanzJC3uZAk
UXz9469N0arBu2Qf60L+LlgknVfMhDabugJOpCWGkC06JIokdBClJc0Rn6P4BMptnZKiHg48xIsC
/c3EI1fllDMMQbgDjo0gD7AJBTexwLiFooDSRvPNPaKpZgaLLy0DMagBLuwloJEhCBZWRU5uLWAn
WIzxmF2nfyDO8Zsnh30X2N7B+GhTi1ZF/SvNGXSjKZOOP0kXiQ0NA68OMBoPFngFZAD+g3OZsMUU
VTNuUGDesU/Gi4f/Bx26iPB769KCZp4CJ2GmwofYApFlMe+CMpgrjNJDTOIJioYmTo8YN6GCGJm1
g29Z/NM/5odhHIUPMb7GwRWZaRivcghZ3fpB8VDBwYDfh/GqhSMTi1sg2D8GmWLGcYV0HQqDpfFs
IQuyNyTjj98wjYdzRXHeF233UnACg2LRzHCffB9loiOGKt//zawA1vCW3/b5/yApc831MDhTb9u7
N4BHw+OX7S/6bUgphJpSXZBXh6cS8B4M1o7clwmJZ3UQo/OEctAuIfNQ7aAmNO5znmcn6WP8nH4R
oR3oEseSQ5DDA6CwwHKOmOY7QgRmFHgJwBiGf8vEDMIfX1pGTgQ9iWUjLw+75YMCOGG4DUXAQAMJ
+7Vk0FQCFFNGKfrBGWwyt171ELxxYRMX14erag6p2iNoG3w7JqfR0CJFGKsNMuSgxAoC1zjOT9z4
6R7zU4byyUIKIYyww4rlPFWn63o2YOmi0eVbM5Tmhpr1bdnjzvj5PcgoD7p5wf9J3Yb+Z8gYPZ1h
ehtMl2RgwBmFMPkN5wPkUzuZw1Z4fZG1ovkQry3fhaoSg1D/lcBdB2PgvOxs0bePPuVHGTB7YsiL
mKPwDlwZuDrNmfJxjhHsBpcKcwWIg27CrAlIgB0r8e9wvhzFLeLnMbH/I+w8mlVX0jX9Vypq3IqW
Nzf69gDkBQjvJgRWBhAgjBC/vp/cNamqW3E6TpkTe5mtpSVlfvlaHobu9BVVCGW0wSYoOkc7VcZ8
XXfmRLwLv9iccOZjI5JcgBACp1F9j2tP5pWEXSBPAaEA7AULBXfE6m6mxVHF/oTLS4CAwIC/JYm4
gj7uPpcbv9zhjBzB5AY0l3xP2AT6YgmmZwSnkJ68RmTonCf0OXvNFQkZaWg8apxG7gFz7L37864R
eyhqB74ywDqM8AaRC9FvQzBPBKrKitcpvszAUOChgD/h/NC9XQbZVKHRft+maF+gqbAGoPIXvkp1
Kizim8n42UcbPX3uQVcg8YwgG+og0Prumt5cUhXZOo2o2gPhwxvZ6ZXvaVA9TYBudFlC9HORmyVj
oxLrKVWDAaoKoWGS2F1IVvaxqCist9+YfUk4Sp2xQe4i4bpaoOAua+B/8lCAsG+/SugNw1dcTzhJ
TEkoDZy+M6rwvGkxAuD8pEY82FytkJmjBzHFxcAJL34IXYQlCQ11n744lhMRTSCeG/ovQe3OLnwu
X7IUyvtC6CunQnfbRN9+3d3aKQZqdnGex9egimUeM9ayB9tRjoFBEOrIortGyvWDLdKTiiPHwB4S
IiAYN6xzXaDmvsKKivL46f8G3NVUEEjo94QaqZoZK3af2ByVPZvT6lgcRQiUuXWWmAX6ZK3BBUFr
ycw99+DQkgRdjB3gBFC/Jr5E6unH0f9xZHT0tL3OEIzQ9unZI1mcum7JZlCkr9ll1CbCCIWlaPiJ
fhzRexkgG1kuALJlj6b07YPjopVy1JfA2oD49kRdOdOGXEGV4LdB7Sv77xv4+sbL9h1yLOJqlUjq
kROMcE08bw0A0VyOiwHpVwNYle1toM+XDUW2nFs4TzT0iyTcFBBjmw5jLnOhDrRp1dM42lv7Yvvb
G3xLTntAuUsyY8BCTHJzHJ90RRoTv8xAotAWDyJd7mTjoqAgqOvZkQGJHNIuLAKoiaYe5h/W5NcA
Ru4Cfvlyz8ikb74hnd7fg03E+Y2E2El+Tp6kYbZBeR48yPRsA82ZK/nhBbluMTYyCyH7yEL8VECX
T0IKJ3BI4XeIovZIuwpCcG4nYIsH+BuAm70JU47yPMR+dSfYw4b4xobYsWlM7MxEhS4ip/sxQ0PG
j85kt31vn/MzUivqTOU1h96sinDrOQdjRSEhfFJ6w6/HCkB0gDBVI6jwwTh6JrFpDBCwFw8fjx/b
6h/eNGLFA3y21pgYaHE6Rw2zQc3IKfDp30rtE3PJLqMdYdxHnLC4cIShQ8BGmuTZC1LiXNDs8BWd
F3uAeXr13uRSXqA3fNoaBEpNEzXn4vSWqGPCga47qcdXxvxGOG3jvdptPHVRzszxffZMiHYL6yXK
b2wEKtxG3+Ff0ZyNEbMzg6vQWlAv4Wd13jBckYfRVxgEwIYomBVpkQyVnfPUTuFo+7QsQSszOQH3
Mvv3yTXGDwMywd9/iTajJiboLAEST3kT+fPN6HcwPWkidG4t8L8A1h4j4tKDDeUg7Nv82RNc5zH6
pAQ3yXP11BIL4DD4dyV0v9TGUs5LRNE5+boC9t/ExgZEkkQuTz6uMXd21imfunv2C9GUd05yRDzo
ea9dG7oBHA6iAzsRpRXCqiUsWx9e17pXjBU3tZJX1CDOHrZbK/1R13L1PvtmpI71gYVEh0Qsq9sa
xOSGmxmOMXAgZ0N9tRWJ1Jnap006pozC12nWBLpBrsUS0ZN60CHS25PoXiAtjfvfE2Gf550KMKcs
W9wfY3mrTD8RotkEnUQMunFGcswEx2MEqkcf19yGzdnasnfFBPAN4D+gZUhdFIflDot893fgMb0t
TPoP7gvQCkdOXjefNNKc3RbFErSRjVgTTyG4ZGQPHqES0Z4QtDQKf/w/j27K7cGXPvgOf6loFS/7
vyFB4jE4dRnVft7HdXpVug3bAidkdvCd7QGvgNLfCGfWObXs7kdomQiqSuqdBHslImEufbpiAcc0
347p98F1Bwr7S81ZvWxg6frWFCJwUXD24j+uNeR95RaO2pi+oAEzEOkhP7GoGSheMNV1QTr3KAwO
KmnT6CTPHv6411EiyB3dleopjw5m2a9riyd2BAKd3vubHYl1BHxKXE/6w2Cx45QqwlZXbNLSlJWZ
qepOKTyqlG4efIcQx3gN5N3kxnYjiothyHnZeHz46w2adibsECwaRELKiTTkxuCxNLkOw1WII8Al
amytPCQF70MapI7OA3wDcEClylIAAIeL5jccn8ygdDz5EQMAmPpMK441O5uIx9kMNMi+AkBi9wwB
fQhjHJccSxXShl1LWZ5Vjo4OSajMS+eUTE3B6WC2kpr+fYTXCS+ausvYfUBDsB8yVytomvJRhhdw
hg+kSfjeWD2hYTnDmWB/6BPIC8eSQHQw7OmBR0sWlCNZTjBPKGonOWvHE6hUGJzIA5V3lxjo4ct8
RahI3tPvLtgNN2XDsEt9gj382MOb3Cus4Ea2p9Tlk20UO7BIRBRZgw9tlpl7wTF1SSrAWs3nQzLC
KYk02S/hXWsJ+Yo1UHMOa53zfgNjlAKEfNG49G0jbNIz52j6MF8z2KzGQKzY1SqX/+UQABaL2hyX
qul+qNoBTEEMg63NGnwhbNWukUeXC5PGF6gZYx7qe2kk22P72i2v4YP3E58TRBbHdM4GJ8oZKtvd
XPzNXhq9wePgqXsmnjZ8XmS3RFfAjIzXh3aI6AZJv24Yw/f6rl0ARZrCPO24qEz866BRg2vlVnTf
oNxl3JtfMT9yuObsTEbg3GS/gMp3Osoe3N/IAKulfYV7Zc8SCNAvZZ41aeJsQYTo9URx1efdJfot
I0oEh0s3G5SMei1ReHh9OvIJDiEbqzGkATx9wjzx6qneeyAtnTfW1eu2GDdbvgKE+df69ydsZHeD
d1tEq8IYUBOIVLU61FSwdd4Swl2XxQr8WYYkoOWGIDDO4OGHKGg0v83Mzro2AsJxviw5Ha7or9IQ
wPYAn8fS4uJOSbY4mMMsriaEpBzrFU4ZToRvF69OeQHl6hYE650uW6Jgmk1skjjH4N/T/gQgXWv3
fmL7fOPI2maBitwAOOkz/dikWSdnMLfZY/2eKbyISEfIsyBjGKOg3nmulWm9on4DysvsVqmkdHXD
VWf6HEBZFJ+9Jre44U6wBxEoG70H357JThG189v2vAVw9n69T89khOQhKDo1vhtcqEjduKl9dgXi
h7zvAdy+mX/fgYluNuA3kU+NJUQX0SZF+BhIJJxiOn4QWlr3PsvHXA/UeBPkV1H+ft5ehgp2zRif
vmvsC/ICuc3ZwAxYM9n4JeKvpJ48vp4AmsNifvO0Icdvsnd6bQxrhUv+ltw8Ye4KGAOVSFspBDYE
DfVxKyfcfNjEn0nGQY73Q4VBPeOExvgaN8RdVDBRPKIIk48clJAToSVfmVCjBclKLs8y6wqfoNmE
sbrGebj5+A2pbVWfBUg1xVutyy5RUhS03dENFt7t8PtiTT77zhBtTPJZm/5vzuFQILxirdA5LvY5
hQytqB2rfXhmz5rSg4GqV5pQfrYe7xtxJhmz7KRQWlAH9J2pa22aIaeAfqJacGyOtNTqURWS0Zfw
I2CWGr6w5G4ontrM31KCWZox7Y1lGhOEtOIVLL/hFbSGIp2+wg+oDVVq1Dl0VYzSoTp6xip8U87E
gYOZZm9jettl9xi3/AYn18d/nRHsCKmEAr0D1WzRjLSD8xddcgzmoC32WmGPB7maF4smZiY/cMHW
lFHcdUIIorYL/9nGm6PFga9npDrU32b23W+2tbvO/Z0cE+aYIwvsXQlVQJqPIXxnA7KQF4vBsl7k
34798ctqRyWs/Zyg9WBzhZJieQHWazsn1v8UzwQHG3knkxzBvkWCGoJTpnbWe0HcTTJEOHdW/9Op
Choc5qiN+dsuUHotGkihwhgtC104ZGI7ROGHDvvbn2FRcw1QQ+pv1ldmV+O4SepY75UJoXKgw9gd
ujgKyLwOqhiBKv9PrrkHXD/TF/pOXJi6u+OK5h8CEdjFRyWfR2p3XMZnjnkvHFPX9EyaMtFr3j0A
Hyd/HeQ2j/mysO4LM6PweYgPygk+mCPsJiq/HCMm0leyHSxkbYhNiEgnyZL/1u7c7iKkZu6GwWFr
8w4AusR4u7y09+XLhw2F2Qo4tG3NADKTPb6NLcaTcuqgCISXGyqcf4g8HqynnSED/ELprrCNH0jZ
I+xtharxhy4F7fg4EPFCnWAfcEYfF739xlen+WkxFJk9tnsc8xR2otTv9+1guTQ4qiExmSxpduos
f761V7tpRDAlGGJ3Ol0TCdE9wxG7QPsdWsSYlnwaj/nn0Vkr7npNYnPEn9oE2bCnwB15t9OcLfvd
SYRUnje+dgUHaa5/qSDPabpCJeSEo3ASZ92YGWrEgiGUOY8kRx8CW5BYU4UOq+FXCCYcjn+csB47
+LTnjtmW01rA5CAJJaWzahglMHgHFQvVjkACRjdcQ/e7n68h1GpmGMAy8XsuY3VRSO6L4ssuywe+
SFGWTqK4WFX03WNSrdXdC8t2HjM58OHL6HsEvUgnjGykAZLRc2TxgbyRmuiDekOwUzwtPO0wpsDf
ibpAwAEZNCMehzPvrasRt2IOoMawx/KXNDYyRjVRKOJwybSA8mHGhFP3Eb6Unr7ge5E8Tk1Gl5T7
gD+EaOLPwyv5pSQtjPTdZwbTxEXbC6gnhlk8ADYUBoJGlFbwRoGz9laP9BKc5M7pcBA3G7LZe/PP
tXM4NFww56X1vXvhBZFsjx5O75HyvEOZHx1MklR0dszEDG+cGeMVR0rPC93k2kkSHmsecAzTX469
N4IhsHJz1kXP3OcaE+RSXOk3+/MBy0SMD2JmgA2v8efiUFpv0G7Gghc3d7AcXZN1eymXYJ4dDgYT
PUQoOXqqvLUtP0szPNdeA0xF8Pk9qlCxOp4N43WhZzvccNQ946ZaFqLX6o0ODzWbAsM0MCJgLydk
ot8cwVaUlTxGiBhddwLNo1zVu7oEsdz7QvPXLVMR46F3xyTejAqqplB39KQZmXxCq9wagHE/PA/I
kCNn/ttKMCQkjnwChWQs6qRht5q0IAPyHW4ySKZsSILCeWkSiYVLfImma23a8RlFBHeU6VZcvUcz
NFsOJBz8mETQKeMpXvjKvToxHAZ4FeTJlMmweHsXwmg/lO9655X9Cuvxb00ZNQbnc+XDApmbjqIF
khLdWOYxiiCGgDUtXBu8G7Qe9hoeXvZAlxkija8L2axlPn/4xkj7hk3yyrZrHW/EPxBPx+55FgcC
Cmx4HsEQ72sOKefUvo7euC8fWP6edieTe3keOTTU4OrQQzbRinAYQh/fbqvNPuc529LFGBS3iLT5
CkSdBAx2poYAJBZ1igkdKWwcoCEG2Q0B5J9VruO2+qDXwv+vbSXQvSwu5WVBMCgQLJjxxozL4mBd
dk8S3M7e5roENKGBi+PCqb7TeAabVax0lI7UflDf+xk0WCQcxqyc6Abcb+eUlxUG9Cde3QulVX/8
rnfKleHpI94qqgd4UQvYFRKWkAcT33AWLwGAIx8VLygXjEY4E68lj/TzT0/GFfUm8YGsG2eYzATm
XVaJ4dBIJ8bxmHVsnRgK36HuVO46sG3zHGe4lXxxTddCFM3idlKZr4grofLx4qvP8PP0Kxmtmdue
e1eIllvyelC+7V2vxDGJvg3TUzl8Sr3vSrzM6BRQ/QIRvRecvdFGd5HSfJCJCTonJHQdTzESuTs7
Ebk4HKyIz3cqlkIJuUhQ2775IuIGjLVOBJv22RlWBwgfHwKUDOmaH0JKzGFOSR/uCYL48p10lGn9
YZ15QQIwYAJG1tGPF04rsbMmxaZvTqAsbA4bCLUIDrku29UUe2P3C4FUh8RvjbDreO1en2RRA344
V8bW+LPI1s2MNDfSG7pHJbF2RXzuUzuo87s9XiZ3TJEuIWRg4HwPTsYZPmKTNHmpQ7Ml8xI/Fyiw
6OuW4Q5DsoeFdxbT2iyLz/AZz+1jTFdrwUA4yJfNrPRfISRa1yLfghPCHVOU8HfqvW/YAtPYw3cf
eAaElw/RRNmVMUrBWZFuYMRGjqY/W1UdoiX3j0ib07HMHgdOCqGLnmGMZwrpIEpUPl2EWz0TXAQW
ygZBwp3K4CAieyunKyBjzftiEXtxEn6RTHQbluFrXKH4N8cD2pawHxNMN8S3H7fTd2ovylgavmYb
5IaUQLD8bRJ2MCLoybTgSA2TD43FmXL0Cp64aZGSrx7+G98wHCWrVhXz8m/07jtV2cu+QluIdlgw
2wLY5rnyZ9VcVKnTcXUAdsAgNzeCJ/Y8tsPxeYJpHIcFkg4MBTqTGB2mIPIIjRl8rj6tbpEYkDYM
8pqncOK3u+AEBxI/R1Ifmy57g4qd6RbWuKjlPZ5l94yYHRcVLWYAwswPqdZiOZQCMEDCPM+diQiO
M5kgAdKDP1j5B5WrG5ZbIgdwcNjpefqD5ymhbHIS87gesingCwNhz8FSNMCmzC8gQ7n8nELDB4RK
oD2FOnOpLOQzNwyYsxoe4sSwxs+DtiJkHOdnQjoE4C9AS7STVw8t3pvPgQjw6JQaAcYH9tI5NT1x
7paJiUXedRcKJR9174BNyR7lkYA0cZlwXDC8HLWkR0ybP4EEhUxEmyzqtEX0TcxqqHl2kicNLC1e
ArTYvg2MC8uC7YPOOFedXzsjNlQYmTIWcu4vOHgTOAjbA0HzsMhRzMZhwoOzIkgDkcFIQNDZQjTF
AP6dXlCVSMO6NsKwEmEzDbEpFS0Io5CI9c47gRfS8tB7RR9gR1CVDilL+dqKaEZTMYDCcp3DDCkH
Q23dM08FLDEDH34jUJw8BlmYvAF7X4hPWw6T7Hvhl6WTAEMwqh3nsH6+b+eIlwnDZLZK5IAEy7CB
zDhvwT9HOqdLYa5yiNxLqGTSQuAIip653Evv8u6CPj44efPLJgiN5c5JtEOlu3eMvSgbCAaxPI2k
A4BR6uHMWH8PqyaUwddpsmK/Itm8geECe3oakdKOKJuggORLSgJGYJIWca98+wZHSgMbC0s9I4gd
DoI2fbvXYUtu13P4nl6n5dYZFUNtbjJNCsNE697n6LdZbwWb/RndA+H0e8YNUFuHaermkzoJxWz8
CYbKPp0XSdxoSoc2D3A9L0OQIrFPE9UmfJbFHJCWAUiUFPGGViO8IpRai+jsECHcjDF/7yAaECpm
WwQChAgt4OOJv+bBbEmfZq7zANiNPQXiUzhFSE052PRPIvxBXVJOOkVrIga8y5q3lsNF1aWAA8V7
goFqck6tlQ3EVx4lH6pHVDtlbsy6IiQIDfIQRlhgNn51wMrka/kn3tAR4Td4kii8G5EFGP9mbWiR
cYc2BkX6lbxlZ1r2isadE2uxtlPinXm9eVeAO1C8QLIzCotj8M177fnAHOaftK3C521FzUyXTtq6
JPL5Vyb1Do3ntBjUvedJXd/BQUCWbF7sqY4olh81BATDhi/vvgHPI9FXQtADqg3lTrWvkRA+yiLB
HEjJgNMBWv++u9rSwNl0QrZf9iCBEb4c4P5YNFDpgGHLcNhYeaz0CtIh9TT61mHcqLSnXV4QVpzU
B+y/JEp1SWbsDGu+tl0Yq9tCSGKvf1AtUPzBOSERsaOPy1numQsw4s0Ak0rBkIUDpNjm0+ugGk4f
MXEs29+yJBrKIiIpACrldhJTREAkXTUwtXlAP8L8OpeIetnMnB7Ohpa41eN7AZiOc2ls4KpKbajc
/fVkjl7cpQevGHMe2Tni9yLsxdubTVAIRScyCChaPkoIp++4jesetJZ7gDLqXcZYesmiEhy4OoQs
h5AtmfdHdIt/RSDUqkG3zOIugsDOk1YLjWaq0D3czNE3ajfftsBXBSCekf6A3JHKOrbDyYMDA5WE
hOl8Ue4LOYmQvIjYMmxEeDHOEwYuBF1pM71NP/M8FNEAQL9NwmIyrAbYlOi/QvA5+syAcBmiPzOs
kUshrkFwFZqzYiG2ryuF5Yg72PddbZV79xHAFT89oVecFfOg9h/eoeA3a8ey7bYEXUugHNaQ9CGw
IIBU6gdav+0tHO/bxfyKkl+YhZ+hMnSiSYtSh4Ay3lZjuPEuCFU2rIQ/xPaKj4OnJ2g7ADg/W1T9
Z0hJFJRt4HjvZePjVwf35PeHO2iuIrzXSQyBK0NVndprDTxnZvVkAudJE8LqcqJGlQ6NwNgjSA/U
8TOp+uwBiUWLC7V1Q0l3cxIOWG4OV6HaPvDWwG9FIP+4jOnoArdhwTX6/O9mAIZEPFjruA9CmMo+
NZlixQFvJUziJ2Q1eAQfPLkF+ErJnQehwdr8wrQH8EJySIOLESwN1k0HW3y9PDtuIMke4W2nYH9B
PS78L9r+Q6OuC77pvw71tAnITPRY1O8I44uBfeWlfLnzzfp3KBZ3qYPU97vixUON+hVys0Fzp3i+
+15AFsl/GKMQThpxDfMyPVX2uCZbEncTf+2Xuy9CIzEEh8gY+8y40hSK4Mx5ekZiZxteJ1DjVAw0
Cd7ty5F3hKVldJ9lE6f3mzwZphil/HIgnmJsXb4I8gRbOONxIKaEdHwrVnu/vhoCnb/5bUI2fDHV
kUWLkwYVzBuJBiyhe53z1CLzQGzk60mZfPqATphVKMzDijVTQ1Qtc+N0nTqEeCCqmFusPhdcYT+i
ekX07mOIup+P1LGaEO7SaRechKNb2ohmXX4YNM4XLOZtwFkTsNFzhtedcUC6fF9CFO2bSlCWBSQx
u8Ogmr5xANJwjm3DBnsSDgio7stKJWp4LYEhfZd2n4NxogZnzhYmwA4WrPP2drL70uQpQrAVUHu5
m2W+1sv3gE+segNWJxbuCzbwya7dFpwYsBrE4m/dsiG8CR5TQBy5jqsLyi+3TKoIzGltJCEBshBt
+/t0g4pynwO8CSiDZq8hsddLJy0jyNRevc1W9bjiFsi7W1om2jw7gMR/TqjgXiytADbEJYw4YmwY
m+F2vfLUHsodPYFE50k4okTjgYmiGjw3MNfyr68JNYP0CD+PaAOnQ1jZ7gm6VAwMLj33Wxqlb/7j
IfBpXiiFgbjq/RQfVj9zpvBKJL9N/sS2iCCzL/qpWgy2m9kthBlU+/jXSEXci8azqdVJN5hCZKDc
N/YwogsWcKJUWSLkbiKEzHpzMJRE+8a3wic71dEmDbEx1G/iLD4i6IW94VxKUuPoxZjFg8LeNrJ9
J+C4JdShvxlxJ1iEjUgeoDLsYyWcX3TGugME/kg4VZ70B7Et+vyWGKh+gIfKXrDUm8FP+lPrg1Lh
YHLxiF0tUa8T632kH10Nu46EOgGwihGWyoK+5X5a1AMmKVGGT0uKCxzMU0ie4BSSdHKem2tYH06b
LM0LHtfeZl9Mz5FQGmIKSSaIDNDLSr1fms2z09fHlYFHQ5gLkA5woqVdqxUergw24O9/+9//9//s
v/+VHW/D26XNbtXfqvd1eCuq1/O//67I2t//dv/Hn0eH//67aZiaaTi65piyLOuqLJt8fL8dF1Um
Pv1/5e3HtIzH7zK7nrJtGT89FAtMjwqcmWvVocQ5kjwqOiUQisoR7hY7eAxaOqI7CnluAYOBkxEI
4ox+/LL7Zxuipu0LzTrs2sgkRl3b3Xcv6Eg0Smi4KPcNrd2Pkp9jSXXMNQBJysk6xXaBknIoT6mJ
4GB8Yz8Fw8ZVw1kv25D0xR8iEaRcAOFZw8LhYKRYl9MPSIl/UZEcg5v3a0IVVPTSe2k4ayMNVmj4
PZpLucd0CF/sTPS1QVATFcockPfquuxlu7L/17dUs6z/dEsN2dYUx1BsyxS3/J9uaVXfNo+zqV9m
iDjIMdnzRmO73ev0J/R/EydVPX39WVZstNis2hiVAdIhoKaBQdAa20ZaY3C/+Nr+rAb1QcUIkJxD
IqjvE7aH4Sepc5r1LkOjZy02K4qEy0OdezaJtyeT6Xmg0We3YNp7oBW/dnPEgxlV35zLPBjLRxU4
Vvgoo7b2Wf5MQhWqAKUPpKO2L9BW9+rpmd8W0RxbJXmLWP/VrfEcxAPHfG/PL4WHTgoS0trTorau
pzrf03br6WVlzzMWMTpnsq6vkmVGPb22wCt2h9wnlT9qlt+xMcaUdIPwRlmM0ZhcrB+AFimAHO/8
p/9BjtO3QYfwh7jlRF7daUAiDL/gxGtPqE4a86/mIYvyAlkdaVqDaguhSO4sM/vwG1/mYBH0E/Ov
rNQTwGJaUbR+e2CgZyb8zT5bThsfMneCatTsisUT+DabQLb18qO50LEzbt5U8G2m730xVPcURlRU
ZS7VJeftN0Sm4b+n+tJglbwT0n2fN8vHkk93iKVEh9rirj1Uc5gnyp5TjZmKJA+k9NF5roEYEM+T
TQk7Bj94LeHssqGxrrbGyUzzcZ7cwPujO8mz90HDVtqvFpYI8ckHdk/fk1HdEQ9+66NZJ1Lq3ZMQ
VM8ZO0EnwnJAE3pg9aX1bZb1QBwQAwyAGGA4tpyk6hNBD0+dTfXhdD4nyldQjFv9BvJ2BE3lIB8n
b2B4nT4B6MiGRVlY4pSdMHnTtY7tXl2w6moxLpDmB4tQEgjTrfrFgFbHsTEsUudwX/KQg6i938PN
zEY8Wbv5VGLZvfRr6IOJNC3OJLWwNj9x8xHVDxaEPgRjjkHZ99Lsv5Yt2uma2gJ2YLj7ZTs+h9Yb
Wl64qN4nTe0gPVp+QO8/3kaLHCVp73Fzix5DdrHnFFNnxDiwyFbc4hSaYXpO//q9VlTjP73XpqJo
jm1pmq3/21KpFPK9rWWF97qvjjBPOLpXosufGpNsjLE9skdk1CMAYlpJLaTD/c2s2JYkHLLBbH85
xI7ax3bJfmMsb4af3ztt5RlLZANPw89Is2wROIXGnuGEHxgh/wz5vn7vPEpPRolI3RbfNNGI+tpp
3j3RVVoniB713nxPk3q2Z6TMzT0nULTsv8QI1QmdBtDM/mVbz2l/2OtYjnJ6g86RTXWMPSwnWY8C
pn6+E/I2kuXuYUPjrOYBxHwbF/BqDGI9UtPiQDp8zKsA2S9eaAJDX8BMz50CEe0MMT6mFg1VgLnP
kBtjj/8/t15x/tOtt21TtUxTl21F+dcllT+ryktZY543Oq9lzjGZnXKs7NWAJXPOPMUghnRYDvRf
pJ/4iO69lviucBQo6WuVDSrfxiNY+1xf77e8DRwR48r/X9KrZ0NCRojQPGX0QgxXDZSQdC8Mzy+C
W4joA1G9Yf84M6dLnjJuwPCILCY9UU+vfX4/rwTrQx8bQEBeDiGK6IYR177INyZyhjctZomMGp+M
5YAIurvlsotJBHap6S0CKBSpX149R0PrvyMJITSFbgF5SsMcw8p9RhVt2fnr+6n/xyf5n26n+q+3
86Xml6Z8PC6zdy3yTIsx8ojzGCxOEN0nu3Fvp9/B4ZjLneQBZw5LtckrKiB8nPV5SEnT5AGM6xMz
huCie+41frsviGzjpUABtr8JQwdBfEPOEJL/1xevyf/zWTBV1bBkxzZsW7H/7eKzd65cLL26zebM
1D09INJyrXQotMjiiEabvvXsBBz/Yxqs0LpPADsOh2f81xeh/8eLMNjhLVNnlzftf72Dsn5/ys5L
r7iIiVx35G6/Gcg8KmkEHh/tpZJ8ks4KuxphhMRjxaNwlPeSYj6XEphFgYl1Ewot/vqqbOtfL8u2
LFlWZBYnx1EtzZEN8Yv/p9Hje9X058doHgOrQ1/Btp5a4XPwYwliJEWNhssEWQx9xrcxdoTGmxNL
d2yJxD08ABUoG8YUXZL9ELSnanrhYDR6DAGEmQcgtisIdRQpQEUC6zU5Zte4r5XJ26s5secAR8JU
Al6F4q9aToRxHsVsRw0O/xC/4grBK3MFRdUDWEeRrUCYpKtzii4D+mjp4dO2BAoDcGGs3mAJQ+4Q
hUqqke1Bm3Tw2WdbXN9k+jyI/YONtZcioBiJGwZo+QQwAV5QeGuQgomN+4XkCzz0n66NHYeOImPB
pPGCG9m4zBltyXjbLUgSG6lDfJYTmln84ML4PsaGoYW3mahqIWzEo7yLXZxURIaMqu7slRBx3Oy8
fvQ1tyDPkFD6qHp1LTxAnxATCtLfSb7VTm+CZ7/x0332/nTB9Okt58uV0cPFdxWqEREoOG3u3pTD
zJzNe/YdkcBN59xQ+JPUFT1Ar6Sg8gsxuasPMQmSuIRfFuCae4tM25WjikDvrCOvRLGcCPEmyhfj
kjZ6LPHsfUhWrRNzyM7BsFXjkCBGY6ewol/mOnsDDTNF7Ixx288rnyKZmXp4+qC4mPlE6GVPaYmF
IhXUJ5IPOKPmd8al30YKULoge+BAZ7jA0jaVJ5w42z0HS+L6hF+FrFZCe82JOaVJKqbnKpFTMnSC
D+ZCUTb3G5HxOq9WWvhNstkXkQNdNlnMvNOAsQRYD4iTlPpGrHOrOP31W93bR0Vo+EQzdtkzO1e6
bqmkwgxjeAtSpOF1iZbMScC6dEjDKJPrEOfkZcsww7GV718QzkzWZFgu5NTqiiCMF+6Kp8seOY9g
vkQgwfAafBFRcoVAbWCuAaccEq+cXUaQbpUQi0mYpBrdlsRl4MFt9hxyiJF1QL3wJbnDzfDOjzlV
XCov4pZjMQEg2MU37hsgDhkPiijysz5UA9zIyGLaInWrBVIVuy/0LMdfZuEbCh4dmW6L9MmrscwD
eHNydKK7kMqWIAFASnjbWlKeHj+XlBi+OXlXXhWQ7D5774zhmTO9OMs33i4jLHG6RjHCEXYqkeYp
amp2Nf47e0CuU+2/9iCe4w9vLil7/gnAP6RQ89RMacFEeoPaSIiBK6E3M4DMCRObhtAuxED0OJz3
Wn8v7myBi+WDyUdo6JXu8eIe4VbQNf2RswLZEPQXy4R+XrErI8AlIYSgoRZb/GZkpK/9GUU5YXnx
hqny1Wv7HyQIJMT2mACb7XdKOERIaREWDJrbGdiJtf/MN53Jw6vIaEfNMK5dH0cUFBFRAkTKI7uj
NaVjnLh/0NXIg07b2CcfkKPVZoR4suufaWVzIyoOYdYom8GywFUhpUU4XfdUOBYceeRrd58n2e7O
BajcdmIlpiWAOAI3WVt806ZjhiLpiwWS4AF0SOzq5QwC+b24o39wYqxvlLCK1D0WBFmA8+kzUUBH
dM490RO+GRwIcdMZCJiVs+kM+KRAIhVaZGyzRHKL9jAm2kgLVieL1ZfkCJzzvtq4HL1bXKseK7Or
+Qj2CWnIhzSbcB5Cjk9SJKGvPsETtCk8uus3aQzI5Zeb0QYizIkA0wOjQ6S7Bc2AggAFeJtA2NMv
cPaxFySFiJYV0nTsAAYRB2woJyFbVNCJ002MWb7zSNuOdLj0/xHziVcGwFnndw6iFAr/GNLi9dz2
aLVN7dnL1ZbEGETwc2yL2AirIx1HQYN6cPQai5wYBmHhv+enmsMr9IQgTQRDqKMqMuOvO2KzWLw7
bPtW2AqNjp4QtoZEMedSyMsh0vKv91Nm+3+ZNf7nfvpvI79pGpuN6VQPcs3gl0SyWY9MmT474vX0
2V8RAApbzR1UXvA/FG9Nc9Ts5JAQOLM8Dza4tsePZwd0ic3WmQo9OqLAOWPW/HFyJhVbJHcUOHz5
21v75dmFrXh7BKIUwfQ9/0H8sBJutVSILfOe3eeIgOCfbA2ld+Opg+rxn4ts8twBfFpRxnRRdlkz
hWhChtDVsV2JsJOSYBtwT0+kiz+DJe6ixWUNWyKsdmILfSwkMH47EC6RZ/KHYUM8s7stsvRMRROv
3A5rbqpb0MAEKGiHZ+uqyM9wfU8sl/RNkfdw4PnFc/DwjIk9yrbaofatifHgcb1PhPUKCOy+vIVg
bWT6aavv6pWhbDM6KdRa6b0dWgsA3HMIkclnBcMC+8/J7rS0f1HtAu1xEILO43UljICANH/0cdcp
USzudVy5rPL8fFK6uwVpOZQ9YjHV/R6ZQzcfPrgdrMlaeL2RgP4M+pwaljWBKRe3pj98rY6IsOlS
p4dgsPOkc8wAD4B15c1qj2uWJ3ene1p4R8W6Yne3eyhOUIvF33ER5BPKQcW+zq7bXeC1Y7nNeZ9E
mAbJtth7cNUdd8T3szQJWFgmYwJBDG4Rol/8q1fi36P9OTDZSLEXoUwkTfnHQYR4YH+lRlNiJgJr
pCGN4IzXwS+pkfUI7AHqPIcBDoIdAe1cPWZmiuQkepMJaUxzcPlAHpaLx95YM8RvIp5CdkIaZTmO
3EDjH/M7GypFcEP9ZKDZmJTIqenW9kgBjtk1wu/osgC9pdWF1sU+SdG09I4KQkXlKMN0hxr49Cei
0s2O7JUVwxdEz81XGcSZxETW+4bxA5XFRNgT8R96v4UJI59xoKXI4hOTpNkuLwNaW/wMdSbFwJD7
RrdXJdKx2eOyDT/e9fD/KDuv3ba1aF0/kQD2cqtGiU3V9YawHZsiKYlFJFWefn9DawMncTZiHGhl
xZFFsU3OOcpfaMBOwD+DXHyjrrF7q5KJsjG5RmvRs1wVlBSQ7NhcUA/D7ASa4imdcD/wGQJN48xJ
l3Fh5CJrWxUjn+rLjEqWMwzc5hz3LAthip/EX6em9dSGJ1xixWXIK8HQoJ+DEW4K0F1bmBTQ8WwF
rioCWDffeK7WDWC9M1iPZPghge0L4aXXx6YPfxJ0/JZOMo1vAiOERQdeyioe0B2Zuqu3gpm+A61s
+GA/Wd8Jg2mHjIutKCcDBF+sNJpyVDzp46bjMZZzrPWDqdgpC8rhMZ2ij/5Lft9PK+jeBaQP4HFx
SaiAWdSoGUrsjfZZeALeh1zsHvRKHm2wGmbZR29xKgw1QKQzC6+J6of0UpXk5//VlP+eNaVA+lsW
oillnVYHex/bxXSAHm1UzIpH+/nkte9UiVGb9ClSDPx6m8/U88SK/z1rq8b/tXtH0WxV01TTUr8l
iHZq1k5bXOrYne3n1mfDlcGsSmjaaAb41jsaMi8/7PLPKvr/nrFjq4auWq6ma3JIv52xZfeptT9x
xu30/NV5N5rhAExosiBX4aIHex7CedL1Hy6081e6p6mW5miqY5iWo6jmt7KIW92si65fDuGgz6dK
kv06I9Ws6cwwGiEnkOye3giclEL3WniJiWcg1Qbf105XTRIpGaq8wA2OF216SR46UBgZLlOqGRkq
nFGFaOsU5tfj2HVoeSoozXbgQjLd67ICYSWICykh5a3wr+qVPT7cDvvokN8INdE3A856oGt1wNXi
+uokr+YFOGdL7oeDY4plh/GZZZPKBO5rMzWe4EScXjvF13Ym0ZA2KW+ge6zrvNsR9Jyh1IG4PJcR
G0xOOQX/APrPFU7fAHeqovK01B6bt/PYTC5PlvuSWguF7K4gZcmSEiTVv2/3nwV+7rZcdlcz+M9x
Te3eAPjtbmeKUSemaR3ClNxJi+rC686ehg0sTY9/70n/aVff6gzHpM2L3K7qMCLqGZ6QUcLbjqj9
SuymjBbvstCk2CcneFmU2DdYROK0ECheoYwB6h+oF1MUqzXxwGD774O7P0h/POdUYQxNVVyXYa9o
2rdGh1Jq6TnTB8gx3iK79c+sEeW12FaV15mfNsjbU03wmR0mpTM1QGD9e/eG+ffw/3P/3566PlfN
U1Xo+DSNi/VlvFs280OsjOgKEYnQZvTAk42KNR6+z1dIjOo08Uwqm0QkCixS1P7oKffQWQfDMr5O
gH+ML3cI+G0KaZh1OiHEQEtj4TBRX6GTU+FnywuILxcrSgH7t2ytjCBQ/xeIu7yFkfGbS8yQxmzK
ki/v1WiFyW5R5trK/aMrjiYhEUExhEH+GD0/r06TX79go/COeX+R+FBQodqJGjoACcTToKIitEaf
ZuqCihCNy8Wcgivq/RcU3EA3js54J1wXzewDZ1JeYpfVDJ+Wn97nJ3UKRoo6s7H8eN+PjwsE6Oit
lP5pZIC2KUZQvz52SLZh4Dx+f008xtszDYcJLHb2RKVtDt1BEh04C88Ri9Q4qjk3eGxjQc4/R9Gz
/Fshxly8RuMgYuvXevjMaUKB54tenwMRWpMLUq6NUUoEpBKSlKy0COvQ2S9ZrSkvIF2BhBwBTekv
nh9LRjnciffTkDCHQAf4KQQhZLFc6h3F6AObOLD8DvGuOnozR28vbzp2aiDBAC3C4vTkfco2fML1
QGfx2g+RtGRbzx19XJeofssvqiFZ+FwkHIQg8EYhFHxDQiJFEnp/hhq0lOhZsa5ioT01ebJ4wibn
Rb/uV6IXUwElhTZDPtiOjHA/O7zAQ2DP5ZxgYXJYWtPylwpgK58VL3Jk3bx4uW5BbKL3IKwEUI1s
SU9zRokIl2UaT0NvvcW4gmcZI2Jlepngt4kjluwbKOkUfiwN96/rcKNP3t6UsZyC7POAbQIwWJ55
FwGpmKkdaCgKyKNiiyLdtnm7PIq5TTp6+FrNHv/9SGp/T1em7apMB6bJdMDa++c6WHVmXTsDFRkj
hYWohjdhrnUX+N0x1i/PRf2o2Eu1/9IrOGoUgvaX0FZAW17BWKKwavZobGqX4Z559GLXIw0lyD2I
/QKpGjrhWITuH9zz6odj/rMYLrM5x6y5lqYbhu6Q0v15zMVJO1/tUjmEKrduwLSaryoU4htsZ3mG
G7QHWFCTG7zYzJ46yMqnNHXxl2kju/SzG8GbGWaYh+tBTZP2CCyzsNedY76cGu/fh6r+lY7KobLY
u66imZppfptw9ePhQOXbQcLktO6U18thcdne9D01tclZWaYwf1xk6Y4/XSLn/9ivo9iK4Tq6raqO
+u0SGYe8cnp1dwzPPrqZK1p7iwoD9LT6kolQJWZ+u4UEeSBd4WoCaC1Wg7gPCp/6aOb3gR2nfhlh
MEZn5ITwvI5lZhG6q3SLzHlQPNAUzh6Os0GUbZvHJnaCcnNELGDRbdQIFGbUbTCEDYrH2/MxFAmI
PfbNWD2hXbAj3IYN6R821cP5qXuyYuX/O5zUzD9O/lsNQB307VGrlTJ0kPsiih1M+ovAEEay6DPM
JdyxBwhgoPI2hKhRXIufooA/21/3Icoh2Lqt6KrjmMa3x8o8FVe1bN1DiDee6B6APcY+bOtSDTWD
g79fqNASkjkWCBPPAOOK2Y0Hm5DXMfoC15XC8xMwOm5BzFUCIfz3wPzWDvnvAC1pOziKoxiq8m2A
lFnaKv25TB+iZ1uWr3udA0lRQG5RNF07TNvr+Tu57Of6o4HygVf9Ee4EMi5UDHPvsRtRR/shPrj3
YL6FJ47FvWPYurZmG9+eFmvQH5VUY9RGil+Tf9D04JleqE+CzUSZabepFmnQbJMDLmfNVnncAdBv
RvW6+XVaX+PbvNroT+o7nYBIW1YqVWh7lW2TD5gpOGiwHNGHb7GjLH/tAmFUGqGyBSkKif/8JCos
GmPx8kIb7SlfoYTYfu5fi40+//Xva69JOvOv0/wWBSmdk9bVxURvmkIOVALCi8f9bki8dTxFp6iA
MtZPMN49+WAb+jdl65rjG1zLZKw8IdOt/5QLGbLDvw7IUg3ac8wWqvJttNrW4GiUDmFh3yiszZDL
zX2/VPX65Xixx9f6obfxXWpB4lpANIOLuQPUoRWRpr1e9PH5DMTB3BXzJiEFvuxgAtI3AuZu0Euy
s3l7Ofo6C4NuO2MzVl5cYz8raJN2B/IUQHgOOjRR2axE1lEh7LNgE59euiaympfksEpVFnWWn7aB
45Kvjp0xNMwz9JzxwfzVNMIPOu/HPIOLPLX8U0svtCSEvuE/okMT4t4f0n6mXneeowymzk2ZWPkt
zA0oBntwyVnlnXBvbXHyYcQUt/jaIdNqfF6IstICdOLgE8aVDpG6jlo4ONb+9dh87lp8rZHgwq4U
HQSUQBRZSc6rQ4dotXuY6rU+S1MKhU2UKyQ79NV0MCjHx95Q5h1kIg24S5Eu05yyMfI1R2ygOhr1
3esF3J4K7TPtsJOs54ObFdgatKSsD3WlC5XitGkMukdXaszpr1KzngeKObxSNUlu5kd5xmAEGZIG
ONB+e2ywGMEnunCQwmKDQdC7zWKvofIC5qEoLrFtNnF7wdClrKd9AqqwvcwGFX402nKgKT9kYffV
7vs4s1XLYKiZJGPWt4Hf7Y2TUSUJs+KUzsEr+ikrjfVJlNmQmJ4aPgxcL10jTUt/cD8vYsfHLCRB
aO9EpTrnYxZN/QGSjQdadfkanLd4FeK/QxTQ0d9+pDfTUKN/Lrbw50FAnH44Be2vDEanQuFKBm+B
KlHulZTfMkl3r/UDq8z14KohxMZQOYPrqXI0QnNrvAdKsWtgp5XuSL0Wk9MOeaQOqBRyK4UaV1qQ
mDwDTVTCsTTh4Z71bPzD5PLTAcrK9NsBDvRznnfV3l3rU6hmXh9cnopVthKbz2Nc+dAeY0RMltnj
Lsym9vzfe7fv8eL3Www0kXoDIEVXsb/t/lzZamKp2THsfHwrVhhAzFUUulSEGPJtjTrzbbTfXh8P
sbPSVrDwkYdfuBv9Y7AYLPItlAVEG8JbaIYi0NPPhWvTz13E3s1Zsy1jeQ0WzirfggMOs8fO3xHi
2Ivdtn6sUZHIKcKfH4/bOq6WDYC7a9SwZuiBHhxmt/DCNx1f6jWpDNITFQ1z2lXlG4wJ/flM5f+t
fBxsCqQoTl9ImT0WjxlgAeQPNsYqFSFohT6MAQiWF0nSDMYiEMYUu5reg3KITJUxq4BQkjvTDRT5
IRV1pacKEcq4HwytGC2D5fkJu+BosEwwsB0sq6iP0DCcVX6LNGoXiGKRgQFg5wN3n+1CeVmRE/Ug
s+yFnCfdoBUC7Gv3I1ujc73Ogo6CaZgFWdAuL3N7duMPREFfBBBrD7qQny93vBokr6ulGeBAySKj
BzZb6GxnHkbyg1yT62TfAwUcRZLzvUYFoARK/dD1b9PniD4VohmAnEnUm7mKby5db2QW0frFAxbY
AtKbuC3Tz0Z6Eot4yWAq6Mb0okdLauLQGylWj6B6U3rvxh2NX4wQ76okQr+RF1wKGtH1OHOhT1Yz
lw8QH2FZqi2TrbGs3q+g/2O1HLdPFo4Mw+ITUcRlSm93XTxkD8YZmP3IXWefFXSVZf/Uo9pI2HDA
Vny3oZeQvlLnqx/U04jlFrDWaXSuAWlenKH5hFjJcdGBEug+D6vzQ7NBKQjCSh2jHFLEfXhcprMa
uapDjF6AAmIpXRdA0Y/bFODWfgNAoX5gw6gIjug+rXHLZSCna8SwmnC/PaxtjY1RnualRP2GOHBW
YwTEdxxG9nPk+DRFlnp4mx+A+aNbxODVQ8CW7VJ+7OKWjU9xuT7FjOT5Ycbz8XSKxHvWGg9TzLRq
7ur5QQ+qxemCctb48Hr6rKMUX+Hbe/2QrYrViZMtaKhkr7enfLNb9Lcxl8UYpq+Hh+QFv2BAVlBm
cdVUfdHEHXg6mKmbT6KFNu6+GWrz4x2h0ARuzGWVYYSAZ75gJwjUEM8CHvYOJAzZYbSPmW5i9bFC
NwkPReRE4wEW6Q5+Sct0qSN94yvdKKfwLnKmjw0w+y1Aty1AUaTr1nSLP5D+udS4n9s+SLU4+ejI
5eOb5kNG3/LBNdtBOX7OluwLg7x1F2aCLZRfJIsbeHGM0/CHw7prpTxXjwfQyKvjo726+bvYXcmb
dYisU3wOu3k3h0k9vaDjqwUVCe2qXFgIY+5nN8RAeUgt1O+OPsSHCLbqzJodPuw3WDkxYnMxMgVY
57Soo2YLqBxg2OFQ+hcvFaW5GsZEG+1pLNPdhkgnFQW8DeWrHjS8rg6bgkwoW/Bng3BMsrZ1vCfS
zYDZAaGo48O+xErrjDm0l2AbudyjlDiAzOXyx0BbZYCrDEXdkD6d70QybzijX1BCnhAyZ7c6qlFk
ZC6GgBA3LrGV0Kc1OGj9DanO9Wl5Wrbr87bj7/NWf6MHsq6XzZq2PzjNuP6FQ0oyrCEI1st6WTWj
dg35tl2rUbtu+aT9eIkvcUIkvQsAEyD2yrf6J2WcqWSDFv4i1QqD7kXPBTltzs5wM0Kr74BSNJRb
WKKw/IIUgwe6kUv95fADWF4Svb8WI5u1SJYism8pfvy+FvZd1R6qooqd7uHW+YPiSwfFUP0ALbsn
03/txgGpTzfBppQi8f5vuzlfnCw/96ko7CSrMj6tmIAx3IRWGMLz/GhGrPujfy+0f5+Z5ZDlUsS1
yZRYZ//cZV8T1rWZWYZH/P52wE1Jg06GMVLqwQ97Mv7OVixHp4oAcs+lgHEveP92dvtDcdQyg9o5
Sl1w6HJWzXx53PZhvkxYldVZGSGlXwH7OVDOLh/6YPuJiSzwEmmj0fU88XA1MUKiiIhU0ZG1L9uc
3524/OFuf4P7Sk4rGTe3wKUqpKvfq/xn0zbTxu3LsDtMNNynSshj3REWNaG++pDs0XwpJmY2uSBH
ZlwiCuETq1uddRTlzz4JSAIOoujHin6Z9M2rTlf42l745EfV/gRN/itK41ANjUMmCgYD+L2EpeRK
mfbZFT3V9i3Z+6czuG7ImxSIxs1gUhU86w//HjGq/XdNyLZNolfD0ixVV9zvKf9ZKy+3o3HdNuq4
o9WvDu1NBhMV2F4rumV5My6ItiB9KXPj1Yrh+LizFCMjariDqFQjrGisfI46mYuMsDN26Je/dshY
vLRAEFpkPWBGzm6I4xYB62q96ojV8XIwxleQMdRnN3R3bu+k9DV6KdMjPvZPoK16hPciOwZJdnjV
EK16cBH6AzFA3HAb95bv0BNZK7+uSD8DS3zb+1eAb8YWZHoSaDPQ/B/Fy26t5iNteVI5FQBe5xdz
hdvbrwuxEIq0YulMKtjSG7cng/eU7G2Yf53QHpvolDU/Lw8Zar0LEoielHQlvTEE4hDxuot0kgzt
sc8co5YBzRMNwQZbKggv8N/WLqKKUJsBaAJn36hvDWC2Cdh8IGGHY3R5RUPjiFoX7T08q/EVyMdk
rqkxL9FTXJ/VyR5pqydndp7fXotpimY6E+x+BKl3AE9vhGpSR8kVEBcQqRD1rAGrFEzJ9dH84SG/
T1F/TmF/jo1vJTMSRLPelYPBtgVPefA+hyb4Qei0Hkv0T/v6axz+mUJp36oNJ6uqLnVWm2unACrT
UXhsgSvscVs/IAnww6j/60FjZ5aiWox6VbeohP45UfIcHNSsyer4FYEIQAUGJgt+utB+4BCpktf8
cQG/7efbGtA0V6dsnBIyD0NfGWiTw6WndlDO+vNglXbAZ7sdUYMFbt9FB7HGCrPNvcNh93m9tf7+
hkAJmKykgZN13c0P5m347wvx14LB8VExp91NwdxgnvzzOij7apcbCZp0ZwR4cKTpGwArGu2HUv+h
5q3T0P5+MZjdTIMMkBooa9S9Kv7bkqFVlXXu3f2RPF/sepKoCQ3yEGn3OSgZi/hy9auZV4DEKsBR
Bl4ubYgS0lxDyhndNXB0iC1gbYVWLOhCROjg/UF4kmRGCgYI/MEMoGaJLJy+Bb9OmtMiIy/mfACb
lwlQoD2SsNfZOUCuAMGSOR6+SCrjtIiUn7XCJyeLLWwdIKksMCCKZQcIfXnlG1RQg2WOqnlkoXMh
R1+FGv0lXOVE+EL2PJgdvuDOz63ojFwrihDsn619k1acgfSKOW3miaePq6kGwtyYkGTRybxNpX5h
Px2nGZlt9QvMN65eIbNqy7bAm9it4itcgj1wxpzLcdcBJkVAwFAU8/i3gjFUNe2QT0cJpkJgG+Bx
+54vVNIv991EJPq87jydQj7rMmDbWwCEWg3gps3o1nsampGejZ+TJG+oESGqPQPZ5DEb88bByzxw
r8avZtZCgqd0MOMzG4xSWOVPHuQvdpr5tyAFKmRgrIOAGclKfIgQ2ZnVHjvbJHPZCOYEeSEesuM2
aDHoqCb4fX7gOQk2mXzRv3FwNR48Jsl9NrOnogafI6kBdvrylA9Gu0UOlZwklsydRImaoh1AUrzn
tgV562WukmMM220Xn+hKhi7dQ6oG7Xa/LGO4wLRvwwOwJYDetzDxy7iIodI5wJWe+9QrYhcbLIF+
ystGzcWaIDGC1s9LyQC5ot1dhTsqDKhzMIQH+C45kQttL8xJxtEN3APsy0MNxWWH3NzB2QyW8kL+
JELJTaIr2h/H0F6IBROqDCckIJGhoxVC6l4wonMOM7sNj0RSyJLI0Ec+I9wt+7CMAabSNUU+a4xd
DE7tNhBo8SqAnzcvPBtLiw4deDAd0/q59VHAJM5S6ImeoKYcMPN1xuLmgTMjyCzRjrkgi09l94sy
GaDrRTZPsRiY07mBDZPND2EBKjiFTRJmsMi+dl+qd8I22oIWQTT3mcxpAgFSMDkWfN+xmBY7mwY0
vPil3DwQBBUfxkU4GACspp09FU176Y+e5gdINDpfd5oyBGbuG54sso90ns4xX5ylYTJLpslUOsOw
o+bWLzNuZ0DPLNlpVETOvEGoqaGQYUE6naqzg48mDI55eNhPLwxKxhAIcmTl5pQw2RkMH+Z4MOHE
oqnvTuQKolqVU0aQS6Z8yOVp8Ee0PTnGBKSagasoWn0tJqXKWCE9AycOWhkuYPOVch/mQNsxZJND
/rKjm4fN04mRnHCNqlkGgUiAHDuOiJ74NJvUD7dZ+noJdqLWypWTI+imXAYavNmLRtLTxtoYgTpU
GO+KjyhFSOsX6QbQcA0I/PNHEZ6eG+6aRpIkjWNRZ0L4nHRJ9ByP6P2JS8EBGYMrLpSUTe6mDkfE
9VCvwBDlMoHGOIPFQsWFvnU+K1/0SYwrPedm45jg8lv52QXUfiMOMj4O3CqbcQQ5wTMnJnc5pede
8eRCBNZ+pR4yZtx5/MwzmAGZBwKSag9TAk9utcGwZ6xNzKkxqZiczKDzlE8dUuJIZqI9H7nTs/zU
302TpWxWewSZrwdfn/Ukg74F8miyn+6YGnCPvg/7bF5QSjA94k68foQhfnfIIbacC36/mbS8qonM
JccpOlgg+kXaDgmccT8S0oAzbwMZlA5D07UBVOMgFB0imCLcGyK5GRWgzGd4TU73Z0nG/GD02QfY
fDB9qbz0GbxdNOLuB8yMxldcKHbcWzRi1nGKKjjiTLV6MHjXPmkiUtCZ6xACwCHMs+AaW28yUTER
oREWNFTn9NCeFhB8VMptWXCOEe91uWysCEyJQrogtp5IGnVgYA0YvtZYje0Rxrs4aUAiJq0ioJ4S
1CYzEGuLalJ/3Lgm8GuRePnKgCEzVAv+4GrEqwgZyYWfbO5XEgBy6EYQP7RO/pPNipDOCg9lOgeI
iSRQNtIWk6kxhOhKgY4PpOE+SENtA+2B6NvPIIK0vjLnHxxEhRgCkNBfg89kCsBTnukbh1vNEItd
VLN9AIXCCfX4+GTGVcCfJxNCMcW88AKcE5sqO26fsof2CSwqHA7npaBaZ+RjyndunLSU+UwsQd8T
k2pe9mm97E9slaMqvEwf7HX1xL/ttUq9HUGZNbVB64WPurG1lL/W1ksWte/ZAwgAi27g6L+i4HuG
y/jy8NC/Ux98lyphcvEvT7RvkqUMFBjamMRS3uKAKCoyprCWsc4cgRu378VDC9VmXESsdC/5hlUq
XyD+ceJjr6eHYgVTmkFxwLhnRe3NhyvjJy8sau/JnHXyk2+2wfrenkqKkavdAmYTX7RssH5bW0tr
2Ty1vOQnN3ZerBcOXacGdELKiX579oAiXBaZa0vOyI6p1T3JZcgiXnKaCRrGOIktj8LKTumB0m4j
74ItlYQ8yEmIrYz0nNcNk6o85c1MploH7gw75ULKntlYPmJTCqQgGMss3Af9cP7JzouRGsvcwLcm
3Nd9oMfKUofwbN+GcAwxNzNjg93psdzk63IfKNhOyXHIx53Q2pYokmC6M9wH1+V1SaK5tcIckG7g
hK3f+snsjPOAn4Yp61LGW2bUw8EhB2OZgWEG+IBPt37v21HK4nVhi2S6pyp5mqqe0FtkxiCTO4Ua
6RwMown8bApdOhBeizlPmR5Fm17o6QsL22iUknSo325kLC54aTymEOUjwMOCeOD/NfQYumuLW3yL
C9wfAgtQcveiLNX4unS2HebTQKXIHpfy0tfHpxZ+NgD6J+O/e8Ttyx6sl/apYnY/jWSIOy/JMn1N
X3N0XBbqu/p0XNjAsReoDy3O9CuuUbkqqSTbAAXoewRd1D3UkQAGSuq9DKmVDKxD5CytAYO2xz6a
EZ0v8oV8RxeJynYpkVMAsoUVydvOMZRBFp+Ybrfgw85SRpvBHZJ7wgN6G1aHYU3dMbgursvL+rq0
wiSUEWDH8pHzMkO1Bwa6yUVJQzvKHw0sCofJxkCfe7F/bL7MlVw2nf9fMZ5bqLg+LJRFFnIhV/rK
XF2fudqCH3FXeMlsU+TGeGP/CC3OWEC9X+1g1GFlI9d+1WNghTnGwmZjg3/rKzr50Q4PPW0hQyKV
o0lDEnp3dKQhDTUvsMK5NveQt5/BkqsCmzOUwVtEBhZxGYuJG/V+NYN81wTNU7qC+xdUjB1j7iwp
kEfZit7AbiGfd8IeHmBDz5ZBqHr/VZDFYo/K7bTy6+np18A3aPjcFZnJMiCBwQ/lh9xHLdBr70qq
ygyJH41Scc0nO7RDBpgZD4g7EElDWHUpa7BOmKQj69xS7xlRUcDUA4uaKroyIeAmy08V9WgnMN8G
rNl7fNmPPoYom71/9Pe0jPY+8qUIzlJZ2/tKUNCKOuO0zKEEyAGiC+TmqP6BQYfzsh99iT7uZpND
k9bAnjXrQ4U8GwxxxPkGfsNz0sY9Og3LwVe5BM01GEyauOwFoAYhgwL+YVks621FZR/xATzI2CQb
HYxRCXEzztf5uuADzrP8hJ7cOsPkea1CAVgPVu5ulJqTPQaa6IXAWUf8dU59fAAWCC1R6Z1JfV0K
4xgToMProPNAzZ26uxWYiFSJ5hArjF/xkjq8GEId+ckK6kW9UIAjqVjFSL2FNxHQRccXcVcpvTto
71JogBfTUqPnCnLFBTWICcyETpJHaT7Anxv2c/NQRcgeH4AdSrUG05/PdIG2EqoJQWGg06QEWC7s
X/nUQgskcJSYCpDOhp5BlMT5Ay7x3DGDG2GLiwe2Fx23A5ghc4+GtSg6X5HcGMS2Vx1Ud5FVlJQP
ug//Ermnbrb3jigwHmUMQChEfBDQ4I4AEGICStB4cSfrdIMq9wMyZ0BXOKcL8dOmfWijFAFo5JkP
CwBxn3vYNcvqoXkwnhAHpwZPT2ODIk9Uo/pcvcrfaSuqgVTnP/erA79jaC1qkFtoxvafaEugBp2v
9itMH94tQHILi1gUC3N36cTq3J3lOMTuQ8wT2mcDlfj/epXSkT0E+ovJh/Ioj5wYYdZdBGk4GAQn
hPclh0JYYdUj0sS2jjUGi9COtVVHX/UQIHVs8wWiNCT8qSOuTHh8P3a0jN3nfGk/28/F+rg9P540
7wxGaIdMBl24Wpmdaxpp58dsDQ/68Qq+Ajv09Ym2sHUFFFsjQYaSi+8iRpas7IXi7xBGDXUA7qRq
LqQHkmxJvCEJ+goH87+HQ/u6DIzYRTYfzRHktpx4F6HXt3uguYsvlcvxLuXO42Iut9+ls2vD+kQk
mmmZ3790PMwi5O32E9o4cExRnN0gXkUnFFWOh8EydWBnjgb9hLo4Nx3FjjvZElUVGH8oceFKC7GP
8cWX75i+OQRrbSGUJNpfSdy97x+opnNIkTUJOn8vive+5QPto67Qh1daYkspX9C6JPd0YV5Jf5xc
+U4ZfzSfT6B3HyFNSlNTRcCTKuaBd/Rn+yOLd1tn5awkpz37pMIBUktckeNHB4NPZKjnN9iRclly
3K336IfkeH+hDjdL/JQ6R0+vsvbpvAeljz7KzA5MImvipPNDB0GVZMHkXZcUol8cxyQT1Cb2Y/BF
I+rDVDpkDcRg6F51GKyJzGdnT771EsorX5rPAmBEBxDUKQRwRCYqKkEnL/NzxB6IiGQNkAjJmA/e
3DfEhObz2wzIMjO+SoWBxihlD1hY2FfDO5eebzu3yyENWapCUnHqp3hwt1N9o3lUR5E9cUYa7gT1
DEdEWLlM20juz+RFWdhiEUHGSkpYQrrHmYyqDnqMcuWlunUMZUSXjxnjkzJEsvqvt+xO2Ts1rJSC
iKRRoFNJLiuyVnsi6RblkgjtJl6kEtxXcXGyEbBCTF+w7nKgZex8tQAcaAxTMsn8I0Uh+iATKU3J
nhXuH7xOWJfYEbAm7GHLYluFTTW200sIxVxG4PjrW+hw0uhreJoXMOWynLFezHA2EPOlmVjFcq+x
AXeY+mTtUWSZYuoU0AN6el5Nz7Oeim/XHdeNqsNdpBYFwhJMQ4mYjj3fofZ2Cuz5OcgWrJ45i5d8
DZJ2CyXALGiqYD9uUp1BzRs9VWwpMnAfB/rw3GeKudlMDWUMcG0Xu6X7LGDWy7z2u4j29ipd0cZ/
KFfX6BrV/jVqF3p4ji9bNdwjS0n1SAyLrsxE7RQF2YmL4J3sERutyHrPfSTURTVl57tzYMVcoHut
kCvo3ZDkS6eVh/XDsCCpPi+qtTXFKRHcDwuLBjEOvWOsFpD2w/lQxoIGolOejAzJUOwZ7zq9lCXT
xe5+seSCES9gpruH6AQSzJezlzIU9cdXKS621IQEh1CvE6RnG2qilAhRGABV0yINj+3FBE4uLjos
WGBO2LpB+YzypIcBxRTuHaVEZ2Vh4skd5duk9uRQi6W6CoVcakQ4eVCXQNmGn4UxXnCGAwxQT0E/
lfVJzOHFxQHhVA+DE8U7M5QQxTl+DDAHrb8gATHGMiAJBx/RIB7VOiruGNcKFfrdczGTwU3tlzCe
Wilwm4YbV8b2VB5wJLDZqqG4SOxKKSE4ewZVTnkaLP+4xR9ntyyYuaicgbHvhwaOfdRouWPmmDbR
069fuYedzv2qVePbokXjTe6rzkDl/ffyveNvVp9QyZG43MFgPrHM8iYDLaHwh9MSlpJycxI0mNDJ
HQHVgO0sjGjFu3zs5s5oRRbGyo1eK2s3NlMsxQ28fkX+y2UK0ALaQlogtzBHDKAnrNgTptDxpF6E
OCNBhnTAAY05IAmc2cWrQAj0MbL6F898q6eYcPIClTo7/ZLQJJ/teB0RTXTxa71OCUdRrMZHAzwj
lS7lA+kWKeYMEKxWqLmdpzg0Ui+Q4pxNaod+sCRMlHPO0O2pQSFhgK+Gcv+wVAeqycU/s5lUaTMq
fDheshluGuT6CPy9SkEgxVDTHSEHx2RUeK3IWwETnyXMoCfPfhKhiGQrsxMML4pfPdLjFmVCyGsc
MeQuxJrpazHV2Ahpp2iKSs8fNSmGmyAhzuOOT+PITFGTUgZYPuF7nqeytQsmWhDjl0kd4g6Fp6ex
aXhf97WpQYXR9foJi2KYcTFMT3umyIkA9pVvbKmTIAMExTtBSgZP9wk0FnjuREMYUBMngLNy51in
eKKRlK8sRjlRpzZ2uPk2VEu8nmSqb6burBqD3vSOPHLdF8JQMIr8lgHRfChe+oVMpowwIrecSK8G
68dEskPcJAcyhXPBwnWHrj1jOQWwRUm5gR3OF5gL9QM0Vydl4Xv4dINGBG6j+bAe0PTFrw4x3mn7
Ipwx6TLkIY+7AUqVraUL4EQX6OU5jRJ9U06YukJYoSxQ9aSfXnghh8CjUY2b8Y2OSAdyUl7oNKD7
ApFy5yG4LIaBXjajQDc7Um++Iu96o4an8LfUxXkctogOM9dJMgHx3+tkVkY4wJ3jZEZWAYGc5UBe
BRQnZvJTYKKbBh8cFyVK5kwQ84To7RjSyAhx+pE2ilwEPIVivLkeSxB41OpZbBz/Qo1epTRmwo2l
CcRZY91F1MJzLOV4iTsow4PdRVugntw9ZIhxdgTNsBCfYcJzE64wneaoJ0BQmmko6XNJKtZtEYot
nqTvg2JS/ZXPq5ALydWcCMa0nyYPshfK+fPk9QRnq9sPZ+VT+X7i/ET9kSlV4n4se98LLoas6fj/
zjm6fI40KM0kbr4zQagH9McdGDcVVr76zDw3nZZv0knSOJ1ycnkZMCuVAUdYM1kpnKWMhfILIR7m
V5pazorLgwRcuOMuN3wC+QBvzClzejJkO3afRMVjg8GZ6FuD2++Z1BX0fgnJUNaQ3hj9YRoNCWJx
aFjXM8k3JOM4cucQQp5bk+Mz8sAsxFCKGcl74JPcKyQHroxmWmWnmc5lxMaKiy4DnZ+4FCKm2bgY
YV2Zdw04+hHWNaze50A4CyzcXCNZ9TTy0NYjKUNK//YqcQCusyitCNGazr1YYxWs8LmP8i6Ksvdl
X6KnPVm1QXprBQYvspDFXnxqQGIJRqpHiRMmF7ECqVGEiq8yPAWExE5sLxmYeCvJbySA6JFTJmni
dCVc1peMihrxITnYU0v2dCBmEVYF8p2IOXWsoGJ8z11mCwTyFgpRnCzCOBiKLVKO/LscrYZ6DDK6
fh7XYRdOLL5FvuE+5uQZyD+x/gW13BBLSadTXjCZkSi+vJywAR5wqSQ9J6qQsaSAkio+9pPkCY+b
dsgpQMMclii646M2G20wEnzaQycUqSxhIZ4n6Vq0LHoCAxlvMGuYV/keXv0nOSkWi376IUsOJ4B8
MFkntEaeaCa+03s63pBQehXG5TsWdyygogMCJ9m0WHxxC7iB8GAGXCJ5ITEhDzOwMq9/uf7QG/4b
ovOtDf0NAd4kx6y/qoa7vcBNrC9jmmMs6cS0wzlKEuP0AYHIR2Ddz4jJ70U8HgIMKsEMwOAHtNDf
ZJP7oZiOZTsG0K07kvm3JnVtKoWqJe1pZaFlch257Qj28h7h5Wp0BZQPeAnZXv4PLpjM6NFMphao
S4xdRpL14JiCOv1ubF+nFjD/yzjNR+V+YoG7pL2fDju8WoZE6APcQqiknGZtM9nV4xJbGSoLuB7T
1mO5AjfeDbN6q+VhNvDd2/9wdl5LjWtbFP0iVymHV0VnbMAEv6iABlm2opX19Xds+uU0dDVVt071
6QDYssLeK8w15mIG34dmsTlX8E1hVbl60skzqn0JyjXeZ8at1DzZelCAEUFrJ7x0nAav2X+LBWTz
ry18ZNySZDMlBJjsi4770s2S3srV7l4Cya4dmwCtthSqN/mTiE1nQTQ4KKyeZPJmV8SHEWRlImQR
4eVCuE+oKf6UbK/wm7WlxGoEW5lAlM1V7A0zTNnEyi42WrEUnoiu2d5opIp/g6zsS9h2AV3FeC8H
4cLL8Z0jtRJQLHgtioVcZOzdm3Ucl8JcTLTMxV6ToygQqdVn3Mo70XXdRPxHFAxHJDqITTUB0vIh
3ipl4bsiNfgMmPkYYjMQm5dYsoWznGRCeVYAmYFkQXCE97vY1MRoAjLULR6QGNriasaf4q1ENxgx
lcSRioUYLo5QK1zXI/c4qzsQGNYEsQnCFFmKbVBE47PPksTwlC5M/sRuwb4cI1XXSaDFfwxAA16/
CkdFSDxMPT+gF8gB6rNzhiJlQ4XHF9SAFP9TLzCxh4pw3ApnN0I+IVQEI0kg2z+7n7UXiaDgmysc
G/zZJShZjS8K7cXpHpdBge4ho0wX0GW3YqvTwt+fB89WciZxnYq5yM5yNl7liMEwYVIx139dHGyH
71nzCIFI7FgexcrIHsryggOs2En7OdkiuwXRN9ECHPdF9sjarOeuWKJPbE9iqxN1DXbItUq2SbDy
uXyLZNsgrjF84iShwBABPm8mdieC+89k/ETsJHbWU5i8qguxixVwZ8g0uV1FpmRsZnM+s7gIC2IA
SzhpJ/jaMygxV4k9OuoGFlUT7eO0U8j+Gy6FiEb4SOsxTB4ZIPr8sGJfFDe8SB8lbkEhEsFuhiSO
6JZ1GRU/NzZky6NyFPeTwu1oHTEnpnCSPo24g/nxB55eN0wFic8iKgXitIlfOps03g5sKDP4yCNI
J5iYsJnsxef+hAkN5y9kb2KAkhok1cZQ8H4QC3PG+7kFDodsBrYQfyKBY8JEFIP5EW0l3NDgLmBc
y/cvzlyE0yYNPwtL4lIhL2bHFHkRwLLzRqy5orhEaLcT4Z34kjgU8ZPiq5//sdMQAvAOPQcoAoHZ
Qmw0lJ0X0fZTT6EvWn6Y5fsXf+IaCo+b31dV5eqri+xV7GYj+z+fi83294uVvMTvNFhsqYRmIYRZ
UesQFw8TFp5qLAO4VDmYMbprSFD5/6rkSdED+zGjmENW6YMUZTceP/gZ+BXEnsyN8BLiRcQzQIkD
QQQPQsRDYeARKuof4olr+D+3Ac+wWHWEHEc8BaLSIpY18m9uBBFysxV/rja/nxgeOoEqKxdXxEzV
C9tajX8jh9t+zJjcyHn0ERXxEhHjE3kAYIjgW8U8QFS8hK4nRykkXBDxESBd7qhuqSwCly1pA5Ba
8aGZo7lBwEQqXhCHoj0MzZuW2iaHuOixOxVLB3czM9nIjmRvQsAXoL8FBJn55V1FnjYgSuiEomLX
k3QENJNR+6PqoF+MmmN5ftFpuqvoH4Tu37rJFmgSg2ItWiAq/4aZwIvQWqCzeNNR0yzxI8sWpGof
JvERVGUT+b8Q/lb04YAjk0gK7YeQSog61og15GJYIeb4VPoAK2PIOFoUofoqtBIGmhLRkUR7QEuH
HmPDkYp/aubaIiWtI/HkZzsu+GVwbjFeoDuWIgsRcqMYXAId+nhp0fn//WrX+e34bAAxTJBhiNRW
SFl+S0MoU1CfBOm7A0bLCinOm0LdjffjqGWyZ3hJ9Ifa5/wzm+agNqaP/IHxiJTwbU4TiV+/dRJy
qNxNy+7jcl+QhAqAgR1WC+OtW8JxLB1twWgKhw3zoZuL3iudWjGcI5LqZmVydvjAfsa2hsZB6Hrw
qRO5ti/u6QslEaGXSqHRynSTz0G2gcUtBA5CGFSurF8cF2dInKPfkhSRqIszJyoB4qiFaGcksOdV
xS8TpKRQdwgFC2Coz1Ojc3HEn5Dp0OFsnxn2nY/PaFcW5RxoExhwXqN+FiUDcbOonB+RsedzBnyQ
3CATWSLCIRcXZQZ7w0eAiikgs+ae2bxNH0CGRKg0LRtgCTCfuMs4LN718xYRZc460DyhPCp95kzo
4XFAsK9C8yhuUKEEKYSWSAhzlr/FKhXShm39xM881YFEzSIS9zGXmsfKMwOV/3IeRekhFgxKHiqg
JqE47eLStk+fQglONi9AsYN3o8uNcEdGvJbw6aQ7lalCUR7B1SeU7rjECyGMEef6ymemjWj60S/Q
7qhhxF0gzh4TdnM+G7+LK4g3Cb+jLsFOnU/S8gFjXkPcFHzMufibuBzTbR3MDuLrPIjM20s0A3Hx
eBeNo9/tI7IZX2JvEfWQwsP+ijaRsHPNqY5ogck5EY+weM7EW0uL86M4JHH1DXBeDQK8JLS3ybsY
zyo2n2vACt017WA+NGo47gXjXlxrcbUxjl5kTA2KO2QKrTXCDl4aFNJRXKUcdVjMGZR5mDjsF/lY
8vmFYEu8pbgFkXhxU182qDGE9160QGTDZRBjnTmrlIkXhgjVaAMRJIgCyiwACbyUPQRxWxEMCrNm
nW7AwMPO48Iz9/vujqERiDEnIfkRY43w0agTMuDGRxBvLp5acUuLaymkP+IX37tp+Hlx1fiAlLnE
bSduFHFvTZ93mLhXxeJ3ekCM4IkPwp09r1kJxKv9lkKJG1VcHzFpKn6JISeT5bAX/8b3cJZ5fcam
uLXxrYSmzreIm/6CzQ7AAxZEHeUVxSu+fNrKkM+kAF6JWCHFacvC86PO8YsnBHIcv8uhaFkP4Cvl
pfKEAmpdsKCIGpe+pP4FRheblRdRBxNCLzFT1GKhIdqal51Op1p0p2f476kY7ekcrVi0a14DiyGs
+iZaoBo/CXge7TmrMXU58nS61KqvPwjGCa5d/EcFMgajIirc6a2GubQW6B9aMKMzvqvR0M2o0ZlL
IT1s14KgXdzbvOe4FgiTy45v5lj5Hio52wmEPD4w688yHcBpM6z4tmoxIBPs16LUKW7m9l7m7wK3
MvDhJv4s/lX8spcZLyi0ayO8fMmrcdeKn7Pn01zYFXEiOGRRxy4+dXLiI1RAXwza9YoHb5KChOIJ
hR1aR9RRYldTOfBxDcaFNn4X4u4a6i7fRbeWRHn5WacnzRZBnQ59xWTPkz6PX+VdaG8Q8FFAJAEX
wawIO4mCCU5FUZ4WKOUb0eiohC1JTpglYuDPMjTfTq3qM3wSBZ3fcfDvopwhCj1L8WPUv474IZEg
iYaRqJmJMEUE46KQpRNqlRtxiCLMEtGv+Al7Pt2JmtGVFhWsUilsyN6NH7AR8jcZOcru/6SFspDb
/ydpTiq1KZB2R4iu80XTCWCQ5lZLGdCwvBxenq0nBlh+KBrI3/lw4l1liQkkRp4k3foiXk/Kqw0l
2x7uSc9XIJmotF2cG/kGHKtazU0Ml0i2L3iKqi5fGPcW8R86I3yXH69JSKBUzkLcl9J62QFsffp1
lzneErezaTdlN0RtF0dA74rwUggOIooKMXoKhrvwqJ2r7a5HRkz1nmQ2BSwod97t2xmyROOdhpvJ
RO7v9GRQcyry1U5e4vlIowG/Un+20RKvfcJlYlb4XbTaUbDW/KxBMOIzmei19zxYPr52bvccU5d5
Gh9h+50MV9jTnzErW82am7Hdmbq7fQId+gq4tQzoOA8/gen+AqrhFDMdJKuKYcrS12qIktnx+Syf
S4zb9rowwoiPkopJY3KMht6xG04rWF7CsOGHq/sXGsaf7/xlckLtmmsvXWbRPcGy/naE0lW5CZyp
hb59fxRMJ4yL4DRhVQGB8d91DuPbdAg3ls1H1hgdg82ufilHGVJnTEXKez+IhE0Qb6dAgMkwv9tZ
MNfxW3y57jgb8xKTHDRuwWU/QbxaOAvfcZ1lyfjSVgIXTtePNTQpHSxgn+0wxUsRaOeC0dWrs7yb
f6zmP5Svvs2bfDnyL8NclyI/jdcYxo0G9qjG/1Q5GOCU1fek3gDmy7SfBlxk8Yp/TLiId1SxHAKa
aFqWZv756MfqVZtmYze7X3nAWzdcJwGyFJBiph42weZJWprOiv4DeP9NcHMGoBrfRuGT582XSxeH
aX/+CxbZw2ZzPM4QyDK90G5uFki4Pgt/6NnYn21f24nhwbUfPo90iHx//eg/+sKLzrtbvswpjmIE
K8zFgVyssDlmqlZxDnMAYBLKaswDXBy9/32XfC5q3z85Y5aUwXQwgV+QftJF1apzy7k2G3yiEICD
EsrgS+PBl7WbWn9npDS6Gj9M7HyxTRDjjJapSCZvqEsm4MIva6181ZqqyeP40OJetbFeAJ9UFz9Z
3kQXL9uUFMR7BgWc+5gw7VEooknGxgW1AbN3OwZNtO1oijrAj5vA92GnL0f2dT1OTGNMry1ufIDx
RHlp8GjMb4+C5p05T6sHCiN7qPp7/vKQOQDzYAZtdNoxvfs0BQMYYNEvdDT/tdqiqvTubyHzmi7Y
/yVKM7/2dgL8BogNqBoj3o5gxTfOWwcZ9n2YV0zpT87rK3ffB+5ukvt6887cSh28PRpInE3/LXFD
wh4zXAuuIg58uApS9PDOhwSp/Lg4+XjQAYfDPYjR2Tmkql9764e1RdG/Ly5/Xr8vi4tpDcl1mOr4
ICrxGl7NrwWIAeStC0SnTAq/djt2Tx8OgBON/AtltxCrTIxl6dxQoMKn5i2F1AWiWXAOJy9aMpTA
C8D1ALt3QN7hEqpzchLQt9HOeGbrugxu+1675+DVeqiP5Y1huCqKG0FRrg+YS93AFFwV7uUQ7dAs
YH4LsE4kc4TQqH+jxTtW6Z8R9AWQg7LDTIx//6XtBLhhshnnQUh6neOljdkBeSyZ+Ebju2AEo8o3
nVsGgt4TV6yRCJNPXrhFDu8BR9/nmztEZ+ytBfRtNr3DeVPBGTc2NrRXNUyujn5fzafn4eyhpGLU
HSVePXPzIzf09WDJzDtI98RrmccNYXNv4Pv8MPl4WWKmtF2fqXcQqzodbXKcJCBPD8v3AIkXyq58
rb+B4mRvJ+vhdPUeIfppm60NgABohXEcuG5fGv+MPyruL0g0L7ueBpRCxwarVdTXRJjb+tG876AI
7obd5dUKn2iyUvHEFhVHoVA60hfcF75Fi9v2ilXqUj15SdmzTPo3tBVpmDJn+8PeqX4bpRQPInZw
sGSZ7ftdxf9POGYBKRpzWS3WqVk7F+P5VOBre4GkDWuAc3CYaYvMZPvMACWiTJ+8xnyOGOysHq38
Pno6tzdqdbwYa535xKiYZ1fGYe0T8CRY8/hHUD9NoLl2P+wlyufg/Z8rqo1xHYODBqYnmvGVPoYf
SnaNy14WBD/g6/qdmHq9zBU6DLEvy56srM/8hm5KQpzOb1Pm5i1F82sq5pbRhJwZbcBaabY0KozP
enWpaq6WLibwBgrgEsZRsMqtGa+LsM9atTZNG69E5574F0qvJ8JBLvem56wVd5OnTsIsp3ZGbl3d
V7AEtqkCXkvHSpa4RVrL9Jciz1s1NJlU6kJmyQYG4EXQuY0+6O/DamoAOL/Y6prps9npRYFvkTgX
ybU+cixNMpcCE7/nQQtZ7XKr+Im9SnCi1b0aTD0+IYBhxrDsAvu1DZNkznhJvM9NPtX8So0ocyRc
t9RFghV49ajdk6jiZJC7Be1OPA9uGBfluRSjAq8DaTZk7yv8JxcaUoHOgpG/ZZ+5ah5izCfT+vsV
785oL9YpzQ4uvO3IlMPlXfYrxyoj8eC9nbfcP0Yg0ewahH4F5+M3HpMUG9qnCb3AvaE4ZIonHyRE
W2+YrlcOSEYRAIACe0BErNPcuE2A1cMrG5hQyp4tGqHHa7GzeDtc7+JQfZBwCG0CTV9jdDswrfKM
AwMEYqaYXjIEmIylPAP8EEQn3o5RbS24dt7EZbqf4Sn7HPNKaNju+FH2DbhjAD4+Osm3QMahbT+M
F7ehGRdkrXNK5iiCU1hfpNIGbIoWRzZyRgxrFP96rJtNXToj1BLs7l9kbOFpvI6HgX1t8A2MP1iL
5mbv9DRrL+5VR/Fg//p3lPF9Zhb3H1NWTQjFqmZ8BSed9WwCWlikW0nayzwT0CqT6lhm7xZHJg3v
/343+S9YB1tX8TwExYWPpG59afClU1WP42T199JxOh/aaTHqaLJpl0WbKZAzHAnr8Gouq/xWMlzK
l4WrNrQ9HRXDU9VR8HMZXMjx4GMUgy7nwkbGYYRps2eHmtMGTW/6MDQGlzlTnwGoOTvPOWCORiIh
hpWDCbr6OGC9btyZe+OtpVQNzCt7avwr6ngJgX12p3VBfJNucCtF5c5IPUNsPuEAA2Dr6IYppgBN
NFP5akEef6odBsVy6twO4nBsihcHk6fV62/A5qG6uh72cbAlNipePkoXXXlwAWYbYKxSuMUzU4wT
OisZSglxQu90yLMO5TFtKYvMHljjrRXbgHZyljk4XzffP53fVUyBwBE9ABGgZe79+/qIYPrLAklb
GtqGrEu6TQz4Jdhue72WtCzdFsNRLo5DulfORyU+1MYPa/FfwnqBgNQtAaJgZPsrvKTUjPGcT1mz
xn9+kj0sjB8GRXCRKJZj8GlhchekW/lwWv4EC/uewtj4woG/UHEzlXDo+/MzllWSn2VJHtYz2QNO
hztpWzqt6ib4Zg/iIfv3KQUl//2k/vGGXwIyzoN+zaNrfw+YEHe02FdCPrFW7GRK+hnNDOROEFHx
Pb66N+IMoM5hyJiuq2R6Vf7e6bflyR997QHhm8GgGcNIdFA8e6shCvQSPx/foh7/9NNTJrkz6gq5
lxWhgmvEXukX8qqp/PoQmWvGrOyHaKFWyzA/wXt3OwDVZzfSHIlx4PsLDY14w5yTVgTEXACPl9Tp
JI+WzYCF5WlrcVNTfxpvyxDDJeo/m5fuiL011AhoPrl/oPuAaa2Nq/W+njwBHYPSjteDwyXVkWx6
9jE7eUqM85ev5zsSB8jTysxlIuMqMYmBDg5TmhxV+y9rPnwQ1Fxd96l4RKny+uE+CYqLUJJocDTC
1Hb0Zxkn9I+KKXlzLh3BrkDeQ3ZJVOviGDlbR7fIUw3bLyj0v1LICEZs7QNmrcA2rRhv9TACR3ii
kNDNifpTB7DTNCOhCSm2aPdMT83rZ/AfA/1NfCw6l3AnGQMsM2gBh/34qFDOeywbwruEkK9wDSzL
V/sHPRdO9+Po5U/YvFDHeB7ndJvxQUnd6NXIf3hq/3qHkR4bqoJXn8ED/OctXXfns93FabNupWVu
h8lpc4ZvYe2veJ+qzIeiGDsxE0mgesL56XI5u6fyXe3RGhsgu5OHPkFNAdHfKH5gFKniYfqyoMD2
JEzkwCRd+abnKHBBsPMa+e+iA0WluRH394reTqIwWAYBbRBdLdpE5BDkAxh1dB4jWfS02rV2EiKU
isYWEy939FL7Pc3d80Bf3VJuyuSHqPazkvDtWBXIxUhzFAm74z/P4qWTcUk2E8ykMKBBIKhSXqRE
x9w2TJQWADzDHfYrk28rhUxmYx/t7fmuBScQQZ57Ei5vYP7wyjgSJPEJLUxrIS77NCzrBbdYf0dA
AFULjZfPlJMVxNTfBjGr8aNv4+/z+q/P8qVqYlfSNLumQ7vuBz97QdY8+VK6NO3QQCqT4pgQpDby
+3GpgbeInZ5VwPZMptjBqafkGNenhq7v3Ujsy1jC/IqJyx3AbRZL4hZMhAXC3QrlO2nJZU3mKI96
hna4xdMFDS/mBa+LEzPnl7X1geSEUXby69ZN63mEzrNGZNPvu5kDIDt/iiY2dw+BCt3ncxYQPb9O
iYcjEs2YjBVg20T3DeAb/C8jr4HWMLqJGnKie3JXMWdfR3ML34yz18xZquTxxqLlavA3ZheAmxwT
Bmdtxuno8BHbmWhwns0PmD0WTBTE8LPdoHtMct0xKYUj0ivjmnhXLWdYiLoNdf1nClz2y2UTUwag
GzDpQdIsJvysDsY99RCY8DAG6lXGvowE8BmIIH0xaAqzZfNS3MeIMFDkBDX5Heh9mjtLgkAbwjrj
SSeyjzVUOox1mStyUkqzQWO5FpagS6hzWsBmTxR8YjFCCHql/8RAFs8MjODTPD4HhR3ggF4eUfMf
U751/sH0J4JUYSAuPw+df7Kd7HEVgXhnlpnqPI5gTIWJ+YCfdtXvXi6iTsW+qRg4hYN6+bKtXuXc
SuQ4Kta6JLutpj8Z2PuWKn5wRfXcK9WdatOaYnSvS4KiR5lsvA/k2LaYq7WY5LsoLvRTP5KnHzbg
z4LVH8+CKgnPCUhsGgf424b7P9lqMwPc1UOFXQ0N7Kn07BIGg1oqnvIz8x16HJx605ODq2xMTv1i
RLWr6LOVHr2oA14ZcNLlfC9Hm8FGhR4tjcw/sTvaSI5rTulFwxwqGtmqnaEuMe+bXyVqGFWP+8+5
8UbdXsABKwsaOpdXXcfVxr5t6/P9bFQXJ9sIh2vjDDpJR+yNMcmSWvlZfrzEGQDLdLyZseJBSb67
dqpfdtRLih5/DwVd/kCpSik2RtVuqxKgl/1S912QZ55cMnxpYB8op15cI5ZSXrThtp/F+1pCuMfH
i2vsKiBn1dzS1Q2pVFpfvClp9pl9/+/gR/2WXohzb2ik4kRaQOO+3BVV1Em53bfGNs3OXtulbpbB
o7Je0wudjxPSKWARhopY/4wD3jQHoB7k3LTihIKh6piqTDR/SuQwTZ4biWrrtDQihCmMh4711SeC
ddUums+YGYvoBaGSTM7PE2a6hV0GlZQyW1U5UtL7iXWQGl/qf7LIlb/tcHxCwmXTNgxKCoSyf+4a
jXVqxrHPmE0i8Y33EWKBPkiNsJ3NK3w47IMOwr7faQwh/VTQ+PG9v6zydWcOZgGQjnEObAaWSbma
uuXJwmDFo/2PuLNU9nEfpox5aIsfruy3MPrL5/5SnY77IpGjogEcw9qMrgzLZHC7OuRBbrK54dab
2UsDEODiyOBQL+GphLEhJryLe2lNbmnQEGbHpx0NUyRIY/d6UDWPpU0Ig2fUbP99vN87TRyvYROL
2CYZ7zfdrTwOcWPEl+JWn7bX+5N6kHQ3sV9SFMx9wFN20ZdWNv/3m36Xs/KmpmXboouoQTj/EvoX
owkIcjpd1hLzlTf5sCu1j5YhwOJwJvVM6Br2KQON9Xll9+9qSfHhyhLycGo096oa80hfFBeZDfOY
XfdtRTEqXfJvTWPBIseTTRvfK7bGfx+09S1f4aAtui461QB4hvqXg9aMi9pq/blYk2beUBHw1Ldy
zZTCRK0T1CO/j/4V6afoV3VkbpJL6hJCOKEro+3FDwgTG/FVQK/ubCu8ZpNPflCy6OiDC+jHBWmA
UCdMoBPO23hHxo94QHTcJdovFr3/akf6i6bp8IKXlJj59Giw8qcIMlzq/uScYPztMbY0gj8FwLaq
KV+6HqPSTVWvGFiRXf0BU7UHDeLtCRyf20ubKPVOjAz2HoG0/WS/Tov2xX6KHqp3ItYeqQEyH4Sv
+C0xpLKNljlsnuQ+/yjJRK5eoTjFE9qou2xpecYN2mpU5p3lDlrAEm39at/lV/uWe194nYH2S18e
CRlyvDc1p/C6d/r8/bqM3/59mcnov8bmqqIQOQIV55epfTWL6Ppz32TNrN7zBFv4ZBrQ9PF+ikGI
njySY9WpAFZIiMGDaxxW8CHHIEYKfJ4zvUx926BGVbqXwbs+nzAhnNzuPlIC3QTsWzOfD0qqdO00
kF6m1+wY2y4/pTcukSDQ0NH22YyyyVFG/wyZw3g6qQ/kLX0FmuEuQWxNKfREb+nk1hEmxj6G911N
gOZ2+PBl0dZkODlZDuN6Qm5FpRl7d2VtS8sEl+chLACnXIlSF+wE9oeYj0X+SjoGkHlYXC2/GcIW
D0TV6Wz38kTwV+G4+WS1zjUDOHM/O1jc7pabgEyfLc1p3lb7k7TRk4WNzCK9PWthYoX6lW1sqRjz
kplClSF5LAs3lyzgBLZUHhtn6p3s7Pb7GcC0R7JTqvz64CkoFygHchdc5vSN0iCK/SoNRqgP46PZ
vagYGcZBztOkiSnvidzo5PJSBvPcpzlJZi//sDb+ZZn680748sRf8IWYLKOs9xKw2vWZ9GVTW/5U
LFR0Ce89QTbAXu1Rkp2s9kt72yMy/dWVASPl5WFmMm+SvPanm2t5MLRNR/Xg17/vVeWb/kPcqjTM
2WZpS1K7+XOT7e0+B2Yat3slvKD0aPyZ5cxmz53FKLyTJdhXtkOgb2uqIGsz9Ti+biNJt1IKWGHR
O+1jq/hU0uxf9Hv+fWjfu7Ti0BTiXsJfTQGu+uehaZUcoW7om/1o3l0X7a1Ohd1NI/9MNX+fa94P
bycuxZ/B7J9v96V+OtKMkVopgVVwvWVoS8vC9LofCz8+LVULY9UmFHsEzoWQfmT4E7X77wPQ/nop
6Mdjm8Hl+Bbn22ahpO0g1/vko2U2A0pO62a9Z7/ZTzP4N/t4cK0Z84eOhV5kxRDK+KAyL1De5wFj
nPhlN5EL1ktpHR63iiGTt65ym8mtUbRl3mkiunYc6xb90ZtITF8v9NpjSAbqffdTxv+9HySuna5R
+iZENRTpy6I/u0Sm1qpUxpI4WlcWa1Kk3MeAs8ppK3dICpgINl+LGd4ZDRHyrNzbRTw/XynXSsQz
WbEuK7X15IQis6uyYGfaWgW4puiYfqzKc76+QJUl5swuvU1Z7diRzSUybMSCkld/Uh3pQuRBGJCi
dMmwV8TNIYr2I4NRU1rWXiHL771ck2vb1ofWvfeIghJ6BdpjNJUbndLIBOG2gY4vLeMT6sJZ4SU9
221brf993dE7fbvzqNSSKgnStE7hVtwY/0mjElUd6mhmyKsqC9seXWi1TzVlrmS4POUSzukqlCjK
OtGAT7X6oJRwHbV018WngAzI5AkcSP9nqfcU61gDl7anUGhpIjpBJifktGrRyct4oSW3bXdMT8f0
qocp3ZqCEkVBp6ky3ThBysSM1AiP4nxCo50dGtbiLL27zEIrjb2GYHN2heRoY28IgGOSoHiQW53y
wzhAMYtwoWObxWo7Z3AKfXtpLFMgj5POo1N5Vqm6lfWQtiuLWDbB8VtrfF+7pAxc5Q7rUniWi42U
j3fnnjeQZRc/Dl+9gMhppkVtMXNRUQjUxpAMP+6lB6ObeeI1mlib6/HFuxqtH9u33HburMK72kbz
m1/9mMPWATPF42uvAZooKj8+39Xa1SuJjMngTuduU040sKwfWzLfIx8DqzAbrzCFNUzXxNf/c117
Y9Ayre/k1UihNku4zwniK/W+HgHIWs5JO5QMdJSmhr/I+7WnijP+UCWUxfL956LGITDwBSZW0UnU
v9ByuzKRsiEzAXMmTB1OCZUemj5oSMqhduoac+RqHjF1rIBaSQAU1ve6O6/wGreKpVa24Q+3+vcl
DgszCpY2RUAVmuyXO31q1LRozAjsDlT55MWyiluLinxU0s8p9ZVRhzYOCWqnuLjNxZVPja07td71
PLhn+6cS6l82GBN/WlxfLNPQ6Lh/STCTyigyoy+4PsoSingila7BUGg2zzmIsnRzeqmx+ZNGzfz+
uP/5tl/2tTPN+JRzY2+urYtpCpTNj2ndMu22632MSJaYhm9tYsTGK2aoSoa32Z0lqnLxu/Urgk7J
TU7la221nro68Xd9Y9zILkWt1w41LUQmj60ariugPwhwF1DTj9EaS409+KZ8u32xl+0CMME8xjWG
pe7l8lQhpcEWCrE7jB88DVGCuUn908X//rnpS2myQqShqpzyL4+Dcrqo0eyiMy9L1b+JJcL+4aGY
6WF1VtxBonp28gdK+KoFfC9TwpkJj1xrlmnezc+UJv59L6rf70VxOChQscnCo/jro6F1yAcNNdb3
FUIdZvB60ButK99r7c0FZNOdYfr5Shp3BQoBp6CxjVgXefMoHMUD2Gheh7aNxXlL/xpj9tQfqB29
6d1+GAILjNl5Fb/+cMjfQxRLsmWDeo+tW4r1uev+Z0GJu7arL20t72UidRbbu54K+JLdoYy9mtGn
jaq4sEAu8xENz3h20siVb99sRFGUbQDfXYPzwxl5BaPIb9RsjZshVJ8ZXy+QvB7/fazK95WHY6XY
T2mAuVw41X8uftXVuJRjpkgr7XzXzDY1fHkjITVHrRrYJdnoBWOr64OwPB7V8b226sdmuFKCBban
JQ6cfrr215K2EFdDHaylVJzxeWRjqr1qHPie3FXGGu3QDPDuvw/+u3+aKg6e1j1ODIhx5C/rVKkO
iha1sbLrVIO2GZyI8zxjwPKjafzoA6J0eVmfLi8MZHrQg+0Z85IIRIDd56U3INaInuHQOellTgM0
FVVZhqpkPNigEQSjCrQG/4JQY0JwWmXPOI7fq4hVyZHSx7P+3Jo/fJzv8j4VlTVLnGxi/KBwQf68
FpY8TI10KmabNgtlGGBDDwf32m8TIokJrmEqiVCQOiqYNelwSY+VeTtN4JORDxfX+xpRgWl52KP9
+zQrfymIcGD01ygdccI19csKLPfauc7iGQjS4JoFZlChAWMsPqMdgQY1Z4BLW/S3WojX/C+tXgmX
sdlNt+thGsk3NhQWGqDUNmmjnDz1gobTgxeu3NSNG0eulO+m+km/M3TkOMsEmvgMVQyTKRNuJhqb
fwZ1AVOCmVfnr03kpHBZMneIFpZJyaVdgbK14ZGSqFGQjp9kqiYICR5JwzUNfHP7riu35iMxGEMy
/QOhJzbAuPietpfSVYAVnl1kPtpzvkJIf6R0T730iiNSi/bFJdxZNWg/FUGphqcmrYaw+RgGnz7K
8ICKJd33C6VinD7gzOe2j1vLuniL7rmbdMyWGuhWzCZ4+pG3oY+KkkGTfWNOqS32mNhDK8Z0axSe
rd1gg0g6r2V1U2HOg9ocqG11caN+3wKrdfWVNYYdZA3YXVZQoXtmQE4/Wr+Ui9e+p5d7PQ15LHMV
XvMkkDIJ9pYFvhpIUy+BrnkHABH+LJu7fLDCkY+DHz9XZph028LLV6Qr8i1cu/mlXDa986G/F4w3
OW89FrqP6XwZT15CO+/1ZIJ8SM5Bc6ilt9x81CnxnlZnm4aywggPZ17geeaIDSFdJcGWOC57y0GP
UuWf3XaOeZAIC5cV4GI0hleK1QGW75d6NTDY3uG6KKi9zPA/RrTVcsMtHmc5mjMHaMK47wlBbokx
6oq5XwnimLZpX2PFtTi383YWXiE6lq5GFlC4aUh/Qr4eq1eERinjh+8FCstFqWMLRdM/ZzX44fH9
3oQWj+9/npIvq9EYq4YU5TNtDzGPYV+JWVAMfcdD3fvaEBq7eN176bwClz4412WWU+WTeCLmP8Ee
vo9tfDkQseb/Z/9Jy0Sv5UqSYPrFDhFTJAIkrHkzfi/it6rMKdgx6K9efbxYL/bkWFrkyU30U1j7
l41QRmlCc0DTqKh+lu//eyBVPlhtTSZ4LWTvjEbwQhQ5geKzgCpf1IeoRepEva/Fud45Nc8z7LXr
/ic3or/tcRwGAb6qoRHQjS8lg9ksb87NkEabQgd50W5mODg6+avoRe3ITZNN1npASKNd34fyR7LT
Y/qTyxi25V3s6Yqr/qqIxM+Oev//LKyfhRNZxSQDUeafV0qy7Ks5YwBkq9JOrm+Vw+YsMv2dwnpO
nGCAlfrQK4/109gX0mL2hnseCTCTP3mgPehzFBkDamI5GJ5QOdRUh9E8YwxTHNqDCem63tegZ8Vw
3SlQH0/UG5byynpWQXMi+zrgw7MYbisvuqkDqyOvcVLTg93r9JtmV6HRXPXQ7ygCv0TL3qdXvkf5
h/fBiUrnqeModB7imyK0yeFD7aZar+Fob5kFdONDhIZgDm6aLBGUFe7GjOGaR+0tXowgcEmNkbrm
LqrTVQS7qn9CQDy8XtCcvwB+IZRjgHODBjoKsGQVIjEU6cs0LN1nQ0UYXfrP2vylDp6T3jEfmq22
Sjz7OWFkrHvIty2fxYdcg3cXmduIXzj95zVjgG6OpVnnHy5AOc/HLCAev7EP6YPEl5IAEW6IkMVF
9wcsSwuoRyOJPCRB9TpbZHf5xrgFv/CGCStcPMThC32Notyl0Nm7MH06JyI93cQPlKWok8cCoMZT
Ftp3J8XpnqoPhTMpcJIuFxcubIh8xqFYcj+D6zv4xa7b8CEWMiMEUAFGx3qK7+vFBxnFQ+vcTQ+F
B+SQIGvxcYhu8L5BgJMI43UnBlvTvqI9QGHdMLJR/BDQ6qbIdf7MT/9H2JkuN4plXfuKiBAz/GXS
gObZ/kPYlgUSAgFCTFf/PVS9X3SVKsOO6M7O7spsyQzn7LP3Ws8yYJUoGHbY/024JP9+TqNcIDS4
KNXVjY4WsUmGz07LLPiavinXg0KbIZ7e775gKbSBlcILEY+KTqXtCrEHuAQgGlGZkZv2gAt0phYr
a1fFYx84N4wMR4gfX4PrIQW90rrxYNw1frhW24MmuOV2ITrlojqIgFAvkzvb1m2Mm1Z388Exeb9B
2rmsntExZPSHYHj4lJDvfjWVaKlH/oeKPY9DfbjADMzbHz5OhUabX9cI0aDSzhddW1sK2HHJ0hnC
XAhPLF1F6H8eSWqoEoY3/qxJHjGHobp9RycUmWMZraZ0Zjo0Riv2JRm7FNFub5UCYKMUn712Ou0/
hi0zFNyQ9p5DFYQ3KK3hIQzs3LpDkl+aolt0NErhf9Wz9u4lN7/CcK3TVrZCagLuMF1mTaWf4pRX
t0CzxbrJsA63ZIGPmaedR3VsbJD1z5i/xwcDnWj0/WHg4xZsXOpMrGg1DhSa56HsdtlEVBcmvEjU
6jk/6YiCAuUKvaWIeGd5KXrXfn+k9wY3IZoz6+GHNqcpHbYjDpzjAHnIlZJhoVRuBQnqO02OWjXW
KjfGzppPBhAsCFBArFyvmeDpt6n5BcppMMxP6XAfn5tjWg8LYAadaAXhSoJAWU178kNcfYrC7rqM
TkWAumNczwKUydMwXKjQDR/fWrNd5Lba+RAlDzU5HRuunT4gpml5fSI/6vEEgvJeIUTLJ/FsHcLO
IdgbD34+lO4e1fLtk4NiIJz5Naq+pWQtK8MaRzPdt9SQ7Dj5bApbFYc1gLL7O+qW5GrF5irS0UK4
iLnjiyNQGE6u7YrBVO+GEMcDyQm5XjALV4zik8R+Pofl41NJt0T+cteQIJJMx40/IsMxXRMbBxf7
Yk1E+/F0A4CvKYWUkk5AuyX5RKNyjRyOjpaGRrDzZeDaI1rYVImptOIjc0zNB6TASjVmdittu3nE
gztUpg5AE+g5DCN4OpJjm06jczJG5Q1wy3pKowcyS/xbemgHj5EIyCOf1SZ32G5IYYM6j4BPRI6l
2fVbwZGPiR2U6sq5Kzs1hnClf7fjesvZOlRdjdyV3MmfdqY7ZDHfCXnt3GfkJCYR0PyIgV0Szpi9
dcJSh631DCaP0Kkw4StO+xaEkyqwKRKfOJXXIpbablxm/rVbXO9Dw2BdsZpwAhdQ1w6IzNG0d8MS
csGkcdGPsSGXCH922hVJCLEeroFcXgIRT3pO5d6JHpi9Vfv4GICBLAWrJGBzQ9NV5EMlL5tBbDLS
FfcRQTswR82qWA/udkMDqVxztyWKfKiMvJtIJufx5610wsMT3sD4nsyu6ia7+R27wpRPb8vMyqRF
pEyUwAOA/ZDcOwzA1AtyL6ttfp/rUMIfLX4FeSil0BDFU/WuDb6S3ImkWXmdkSRoPUQkkt8icSlM
h4Eif/Q2gW/B6THibEcPEFNz0SaazvxuHwfsINddu2nO5br6Zs+p3lXOstOe6iMvFWra8c55bvi/
uk8xvjL6K8KZ0I1STAVXSEjrinPPsAF6cZAfk/RosCKOO4Wp4YcCeaYWjg9Nt0uCcQa+ihuIzhTt
JgPIIG1I3iXJMTg1TRQRUNck7qYyhy98qttK95/jgOBURpdurzf1a937uU76w2ya7QdxvizpZD0q
6kt7VLjFei5p8WOHwAjJHEcCCXQNomniS7JV+FF+QWpUAXoh+gEQNuTBJwhi8J2vqC8wdsFU4Mji
s4Qzn+axh6jR2gwVBovDV3Kzcd9c91I57Gelq+DhxuPea0jUQIMrDvTnk4WWPpyTECdpT+jX2PKY
aLiff0ixr/X+s8cqiqkwyJNoHL30G1Mh1/MgvYZr/x2d5059+GA4EC+O1W/Eaw9kx799ovSnT+yt
pQztNA2f5b93dbO4VHp3T0Rfl/dpDO39SclV7+nxlTWtXZnU6AetTXJ/2xaDivbL8cD8Q6dR/Mva
+vfnyy/Tp8LIlSirumgO4PeLyeuC+ikCaT+l+X8O98TxHSF5AoID12V1iAcnuYVMbfpuev1/IIjN
nArUpjHZRuQJdGtpo78bC6js1JU8uHaOI8GC3DLszXoddSQsmFlp9cqL5/FJZg+STVxa+uRKWlOK
KQK9xZ6FxtFcXi0L4UXuk1OrF4jznOIjReJdDD8ON6tPXh1JKCUxQvx2V/7Q8PzXVXl52OUiDQv9
Ul9Xgk+hdNtSKsRoqBASOfQK73crpwcy4cA0OICNzD9/fgyVPz6HPIT4szm5adpfYfL/OLRJjSpE
kilG88JTdDt4ByNXEGxPwRud8vXRnOpjRLyBTWDHQpsN4BsT3emiZcAUy4TZQgfo0cXBSAk8Sv7i
hvaonwLs1GAtzWSSuYCz9zNpOucMo+by01ZUr5lC67OHjS1PpggCLcnuvMcagwJL6LhY3BZhiKFS
+n5CmQlHAi35yFYJtTqJHoz51jKJ5haOV1rAhd2NA2RVOwSuw+Sj40vdnBh05Pi5unOgUGCNN6BP
4MTBLUCzhpGFc0GvTs+cG6xGoh5QygsAu5HFwn5ozyCq9sru9tY5fGSEtSbfJZzuWxeRJ7A9gOg4
GZ3rsPSIL//QYFFFdra5LQKHOJhhge+z2PydwU33kJYMcU82502HeBo4vMZm8KV8kad8MicyoVQE
hFl9FNtlFfHs0k9CKWwHbzHzJ8DiAva2PvDLNXfXrg+HDscEsXxSdaJ5SyyoMERnyL0SwBLnMtkb
0rY+DpDBYlIGX1K6zfq6T/cocAYkcT2WA8f4utK9QYuU99SkHtOBf+2ybdx2SlAx4JMWno5CP/1O
TBTT1tQvXLXHcrJssttQAyNfdHYBpXDtiO7FwRyH4pt9Ml31piKYyhYG1JQfTgeLkrqJJx04WKHJ
HwHgJoEZardTj/VJtibhYhtXlvFFdOh1/dxK3hLR1wZcfDTCYA+MqcSiQe4NiSX8ucIVdjXGhM6l
C+a31kdn8wSB9voomJ9gTqRyyLdCZ1/etBGq0hj5L9pf6OkIqyaIk0ZXjmSbeUdJJo0ui+ust5BC
IplcHJxGS2yxS3mDjKee8C42X1AOx/FaAzSritZ9T05Arw6D/UbzbciOmO3MmofbmF+cgfXWreBF
wz8hc2whiej6QpEUC+2zPXCEIL6AS7OUrn2xIbp0//hqv0Xz0t74wxqPTRXMgqlK+M5e1tg6MuWy
yqLHzFROpVBMHzn3usi8tvpMIo7HxlInNuuuDBwzXSTtu2gsIkkCkawutSvIxUxIZvpF8kSxWqmh
7mkxThM7TTJ8lfJC6j5yDK5dTBEfF77EZDCuobyF5rhJ89M9nZQ0d6QYbWs1fRCqbgBIxGEkVWRD
pty5TLOCPGLWe11W2FiCnDUBmkPfH9KFp5MlwGZ5zh43yDFEioT3WSgSpygHk4KO7BNzWqhwzk7S
TaW2k0pvnVwpaEejiwEseql4m2/JWLvIy3tpjCS8obX2+aiq5S0AiksDF/nx/i7VEE46e/AgLzP5
KOvvgPNNQyYuVSeRqU7WQTyTZ5kgu8888oq04DyHhabQbXr2ltHxUKFliHMIyPH41uG+w9UlkDXQ
SDVeh9wL6f9qgjHRB4Jd9HJ7gz5ofBALpPFxNmxulV0qmO4urVsnJBDq/DGhcoqOvEWxAjLfjhsD
l2dp+hHJmvnDuQrE9wlfOma9XmZRaU4oXj+DwVsv8ZXHFR8S0eC7paYnFQGdmHV9k9diC81Wo70U
q3MJG1Gu4aCtkTVewoXxqO2fNxPxt6fvZS9rnl2dl2H2nGW8VexYLB5bCjJzxrLiSrV1EazBF80Y
BdfusP0t8fbvBuNrTWUaRKIadB8ZrL8MLhLDkJtbZlQz1lz7mLvO3r/aPs0LC2mwo81UAOCNl+w7
8FdwdeBSrkk0nc5m9Ax6okJtE7tRejKr+162nKdNO9vy/dKr7ZVs+ae9v3d8h9ab6/j+vnDIbfiL
w3A8+n7jHVsbhKqjWjOd/xl2x+w449/gRC0IeHZurzn32X3KYwF6oYeuAbZywByjpKOXllmgTlyq
DXjrh5w/w76xHB7GKEmXwx7eTrPKIqJOGq/xZuquO/766vnzvRvrZn2VZFRSuUKW6+b5VzaSSPBD
wI8W9YvB7bh2DMudkyfGr48xv5kXLJ/ufG6PNmh0HMGpaWj0ITgtJwGOJJYfev3V+/kR+cP8UWHY
JUn9+oQ1/eUO3SLl+bjLMmeOclI+3YSg8ByO5rDFIv7zJ/2lYH15GDA2MJFFaEEk+V8au38UNg/B
kO7dxRSXJWEXJOh9pPmsAyvX+Ibq0dtppoPGQtJ0YZUAB8zZ6TYYyWgj1ZRsjbb85fv81wnMhByF
MbqrPhScSfu/y+/qeo8vg1QBaJQ4KTTwzsUCqZbDSHXTrYlPninx0HgbnCBq6AjFg9Fg2fhoyETm
CLqFKjEkh6yZV2ftYoHqa5ncuiaWGnoh9agz94VggTVq49Go8h5Xu4jd4OOXa/qHEl4l2lhWZYXu
oKy9jBoKFcGKHGjqKjvmULASv4eGynQGKNYbUtBm8jyCknbAJT5YyIFb7Ol59RadyJUwSKJS/W3J
6Q8tL3f5n99If9nwtCS/q+b9mc21ZF6Y9HGqi9MppR1obCeP7ixAtnie06LdX8S9qZMlkrxHrbLC
5BvWrY1rUptXj/aXGar8h+dcxZ2o9WnYaAbNl9NdgsUmztRWJ8mYYlFrnFtp33f1k+Gd/hnlY1Nw
aOvoyix4o6ne+dV9hPlGhUXKaH1763qUuwQFRF2qqtNlO8Zs6vUU9S2JbCaiNzzJS5wxwuOXL/6n
JRzbEAaWvoRAhfFyPdUHPOrkKesrtGoBLklECW7K2GEqY4nzDUd6Yw8HexAr02ol/PLpf7qZSl+3
IE/k4r36Ou+yKDJ2fgLgfK4F5XxjVIXOjclRG7038bxWfzmS/vmn5Sb1lhY8kK/u/Ka9IkEZ1AD1
a+eaL9LOl5KJ2fR2ISQCeAOvPcJAbHb05e7Z3RFKhHGBjWvw5xfrLwLW/x5jhlR4yJCCiSaaJxO3
xsvZXA4Focp0Od353jvEnm3zCQXLodt22A4vNCL9ZTqi6Wy9yRPD2k3s8212/yyZlXyHjsHB5eev
86I//s/XeX2rjKp7iO1dSXfKbLaYjYO3J1Aku/GHUCCX07fJ3dkMDrW/GZnLmiSKnz9d+Xdr5P8+
XevtK3jyUam+XIymaZH/ZWK66wp3f5x5W470xjjyvoGh0+Xjm6Br33wn9lIaL1NrOod+A6pvYH38
pQpiSxvV1mowF1Hp/7KK/7XC/edG/e+7vb4fnJWlR3GR0h1frHFm1eLz3aBPEdljvtWTfGK5tD4B
LgEXBwzsvit2wjZ8mYTWt4Sy3a4+t6AarPH6azidGz50KdiGhV1MwNtgptg/cF8zr9qEnLGMdTA/
x572CVNhtNr/fJX/UnH89JO8FGuRHMQilXK6q1d7lKxzXGjDRTf+5OmLnO3YeFsvGc0MSeBxDymQ
Ncmjb7KDPR2SZ5QfxPHP30f6997yn7v+Ski4V8iWOL7wCuyJCbAGdOesBzwMrpzw4Vb2geGHl1mT
HQKQt7P/m2HqxR7y38/vn8p/1AtxJBYYpnjqjB3gtXgOK9VkdCM7eDMWfVAxLYlth5zEzNxxBUkY
btN3N0TTMe1jIwlBrAV7YAWHzN5Erk3a3A3Li4MwokWJRpG1IYjzt3rKUP61//33W/f//B/f+m7E
yr2VuWr7iDpTt94H7js1Acw3yNfWYqZMZscosd9nPJP3d8IfIFOtyU+trHp5Y3wwbe/Wm2INv2mh
4mraQqpaLl3pqBM4bnGSH1HPBhTOznkS2rdRH4LH/NFaBd8j0+Ho7HKQPZMCBCcO9tJJ+oWbofVP
4U9P6UvBqMS5lugqd4U+uwVsnC9Y+eYcsO72+XTGC937RN5yt95lxxuv16WJd8Na6uvvCuzJ91fg
LQ+tMy9tZOuTwN/EmzN34fsU6NZodQ4Z5VqmA0gfAzY+q+vs9PND/VdP86ev/1L0yRfNuEQ5X1+a
He89Yekyn3FbRB4j8IbfGrG8vF7hknpctndkC/YJpzZDbueXwlv686JKS0BVdXEgvarNskEoxUHM
g1J6M3hJk0Uy2UL3XovrG0SYxoXfxiMKVZ4kl99OZkjH/ngb//fpL49p3HXNQOiXTYzGG502p2nd
Tu/Ed1uy5C4uPhdmzVunW8fGK51At4/pGEKl9VxvpW+a/VPJTtbvD8IloYGNK4JcdKvb7MkMrN0Z
hytiTcKJPv/WnmPDUZZN5g4okuZMz6LAx6ygleTRA955eyLWR8s8O1hTxLmT0aa2TgV+AnpDq1Hi
TNxw2RV4keuQ/vGbOpl/iDMc6WihNgQEMGIiU+dq0eyy32rMbW7tzO0UtugmemfNHp1NlC3uZZHZ
xXCFvoJJi1XSdzmsjMI+1RZ//eIxWziDBdhmzs9P20uH/f8vBv+7yi8vi17dgmfRvyx+n7F0h+Fj
0TxfyCOetmFn6f72sdvyooP5sePrcN1XGc1oHROcYrG5lvJIwMRmrW/+F0s+LZLpQUfRIeBwtW/+
EjA1R1WOGM5zOdmkSCq4Mn22UH9y5MyI/W3Jz3g3vBoTt30K7H3m+GRuwNUClk/3RLSE0dNe3Yab
24wV0RbGK1/wfr4KL/qf/16Fl3euQSd6CyOedNQY9mWdY89djM35etmtlzEwujce9sLencMFkWIn
LPmjn7+A8u8y9v++ADplLKUiqnrt5QsIeihfg4TbUHo+XecpWlTvUyGElNDIh5UwliI5beAgrXm/
rK4bappx7xkdDhlKKF753isgiVud35cTpU+9JGFNJ/4udMxlam+kw22VDcm1/WWt0vrS/nWt+uts
rg6UnhX7sgG21aBLJK1/ekqPGaDzXpwQtV0s9hNYU9tgzC+ZF+w/b87No7M+NsYPYjSXGP/mFdPY
w1uw6B+O+aSwzwJFAg1Qm2ki7YVNaw0Mi45rshndA+cMGfK8Wv1y2f+0xvzz+7+sMZ1Y6zWuHcrG
Bb3oh1uvZn7n9R38z89t6LIdlDrTb0L05E+4id/B1PxYTnv2ZTR6M1copI4Jy5JFBjoAoElm9z8D
yhy4b6dfrvUfi51/fteXN7WCvaILCeshRl+aRZ030+yxtzbG/c48GC8bm8mAvaN4WMXA0OyfLxVC
71/u9csjGpbNJSpCNd3d3ZlpzT7z4XN2obReI5Vb0+GFXtlzQxet+37d9jKnxHrvHLq2zkKwtuPO
t9aCvbx/Ld/mc+Kw3Pmb5nwZyVrAGWw3h+1aOYGVb/q4KSD3/YCjZC4LxIBhm3V4y8kQpGhv+5po
ZOI5eNj7xC+cZuGjSLON9W0GiHhgnYTTST2xYw8319WZXyc2M1q2zNRyzeHcpj7Z3IZn2Aos9PSS
336+Tn+srmii063hfeBo9vJKBN291LIBrit2Hi+ZP874QLYiKYOIfKAjoiJMVipZBpD0EQ6omMAZ
Wluti20FRuhU3PewfN4QeP/oluNJRIpGPWPER+2SAMDM0OWWpGqoJNH2EYEP77Gtp3ja4IB6wqo8
DxYDLwXir610R93TGQKpxcRKX8Iln+CKm7PKwZO/ktkWzAk4BIC+Epa/rWgvgrC/VzQcGXDSOCyL
aMJ5nP5RZQqh/DSuzSXZkSdlA9ZwiZo8dZvHJGaboemybz+YMF0wCLCh03RH4JDbNfLi0OJfFWyo
Sdu5aKRqJBXDgUsqMOgx9h2whZ/pVvfTQ7RFQeYTOb+U3MjLL5b5TmeLzJOPdmuMQMaINCYZSlEM
MDgATN9u1R3ZfpbC5y0eFVJ5K1dscVf72mpAiBRlIaIi2/zOMyeb0bP/+dlQX/T7f10U5L/0JBSg
aqjlXno8TdiFsi5nt11GzTINcLa1ti6ddHN2TxxFZaLR21Ul/N8fV9WNfa6NXjgw/56Yvixz+dxm
MyMdEgitFg5/UjM2euxdqVOId7mCB18CbH2SEBLYWj680enVpyEXAhZO1lkKNVBmSYzePunIpO8G
EIJFQmgrw2/iAhZEXHcLAYER6E9mp2+gpUjhVBz5SDJ1P1CdDig0jyG50DcCQZmcfF02BWEWa4hB
Xe1UM2ltLuQNyWqDczDOj1j/NZhUgC2YNAZ3W+lgrS/awO3EbwXcS+PWhZXncw3X98MNW1f8QlwX
NR42+uZYX0dFPQkey8uhjWePZprIo7zY3POheRkyCjO8aJ9NQm5n70Jy1AXRih9ttrwhE0DfrhEB
+Qy96mLNusWmQBX/lbOXqpy3Chuw56VBx+MBoJEBwOyzo5GOBtmwe7gSdwBtJTCK0H0qQ2Tg4kYQ
3mltAZszkmGN8GWN2gfrBeGZiXPXnQd5j1BMIbMVECldiFeMe4+gzoSN6eV9TZrdLflNJs/bAnej
PfhaiB/dS+oq7aghrAQMPvAvco4ZGhtOEw4HYARUvwPlNrCLo/xwS3wUwMHOz9BWYudBPyOwSpJG
J5RfqrTLgZRi1kduu2WqLhF/hgD4LPogHbONCG/zYjFKumTz6yLp1xxwBrdFDIGJfXbatO+3dVtb
WbmuZfx6s6Sbt+UkmSmPCfq4xMkO5s1ptxc6zE8LQB0+5GAjjXVi9khpNu2CnnM3buKNnO3xftSx
c+Oxa5cJiW+Q5pY4OAb0d1POwMtk8+CZwcGIAA5C+tUB8tQVnhbAPrIV1J7UkYF1KZxEGF0YH0+w
GCTbmFH+5qa6Edoz6LF+B47h+ya67c3T9LELFCKFXF47+S69Oz01VXGFj3ym5OMHI2vEAqygR5Qs
wSZhT2k9MfV1oyevPiSrWWULtOdo1hrNN5bGnt+VuX3lojwRLyDnwksPFEtyJO7yOX4iNHRhr3UE
CjQOPtr2E32MQOh0Qa5gth88nJsfL9OaqZlV7dBo0YMl6o04UV6N+4Jm/UB0pGVYjh7TmGMquD0K
3oANqV+zctnKAsaWNhPEp2kVh9sGLZzBK00r0XpUXo3qgtDqJUsY+CtlmYqYTy3NGNYMi2gY4aR4
DxMbDS5vSeR2ayyr4I5YNfknGE54kj7xOPWCiYKbc+UBfruJNqkKOFVazvlH8+YmpCQYnnqIeFJ5
sEHVPmyuq6xb7UwHd71vQztmvPClY3JJe25YjX76+zl9FmMeluKjQDQ6V3r9KTqhCy8E2Qu76+eV
IW9o3dnzOV70iY6WSQjQtPvQDjUyjBYEKDiymoHwtkB/CNCo1ybWjIDRJzAEvQ8zE9mRy924mTbB
0LDW5r0Ick+4xi0csqCFRMnACkudG+os04q+09hjov9c19srW/Du52X9T8W73ptyNQ2jIdbcl62u
EC6loLVqvDPe+/xDCWDnMHqiLMmhaBMbvgYKnkm7hHXQfeLxK/m53V6J8bcAUyO1b6vy9PCVc/t5
jD4ZlisnZq48C1oPLbarOapDljCRHHbzZNBZhrr2rl+mKV2vufpWfNfhL5vVnxq6kF5w0yLnZiTx
avG9VFKoVpIY7xJ0N0eM4vf5Y5jpkxvKXHYULKiJfXUYQZSlVYzQS42fudsMaUk+Oi8CsdYR7GsH
6+jq/ny9/9SGJBVCF3HBqWC2zdeBQ3mt2qfygJT+rZuT0GeM1AU+vi15VIiWwsUj2uv0EIYBYoNh
MuKdRblzZoUbF7MoGhWxzylb3fK4meDO6MOtSYOfpt993OFvnj1Z7Qvzl0NSj5xQVZnBoo5y69+V
kBjEwl1ts3iHl14x2ATtaAv4MiAG672CoT3wYZ1e8I9PA91ns8AFedH8IPEH8AZPKLvvB+oCdZGS
0Xa1488B6lT4gDzmvZ3N6r6qcPgEVFnt5RFUevz7wtOSDNvEJIH+EntpCm3Zao7Yoo1VuYQaHBE2
jvqKbcEECCA5Tfz+hNOCFrT1c3HcZnMRKNpQ+IKT3TFqJcwWrAyrjTARKMAGiZtDUUPWShArfRgE
VdDwYbSL4OycdGkkbgylCY+VbD1RaoWbLnNk2mXJLL2B4rAHyZId6CS+66Adbyv1U01sLHoi7Zb3
AO3OSGXV4gwsOSLeLCRQKJ4vNl+8IIyCOOQYoa57H+Aig3vgq4rdEkwZ4gxCczJUglF++eLBzG92
Km1litvAzVF665YkQ5WG5YZBc4JU+al+Ber6Ao8GLNOAfcUx8lml+YNsqz7WXfFZN5484JzaJY4K
qWQYQjNF290CqeFWWupZMi3hgwITqmJ485Jptn9wPNu1/rVhPceo74izEEXVShOscas4XWu3qY3U
OUD/83aZ1G/ZutpppgPzLWKvU3oa/MMYs2oL1Sh6F0lfMl0hXyZfUeyab+B3sc1eSUExextis4vm
7bLYGyzKfVv2OopFkM9OEvUBzYb3jFwGg2DEc1yM1Ek2M0LAwRHkqeewaXtPufLFInk7K9tweqVN
xjeSSif/BpNLO+yegy9B52mD39vWG+VTOkqn6OPCTdZtFFtomR7LHsxos54LjctRUFKX99TGs1UZ
DkaVwrThetBgNd9ZDcSHld3cKh4hta7IGdsCqMDgyajSOEAxUUjDRN3GEI2gvtEFzKzqqXhp6AF9
8cwh9TQg2OHtICPi6lw1+/IlHQgU7TPXOxkQtTegqYcwdaGlkwEZj2DwMH7ekeoV9Jt93G10G/QR
m1F80mCr2tkkre0md1RWjPn1CUnbgf5342hIjv2Zo2elTr6Enfpxx6ixAR25qzM31vu/9fOiJv2h
a42+dmDg7VUMRpkv58ZHUJUQIKJ4F87VE94X9j8sBNSEpBs7VHVIOwyJXTIZ4xeQ3Qvj8m19+NVi
/OKm//uI8s/v8bKZKVdd0FThGu+0XQSUoHWjk2ZuMMo0i3x/Pel+wgKK0Yg+B9ARfJsoqm7n20d4
areorsfx7umw+htfSAQFYrh4EZr5YKTNdeGX8Y/xgk78/98Vb7euwxdCFP3vldUUTfMu3vN4V/BZ
7TyDRRNZgTANVT8Tved1lLd2pqyfg5lBWAL1gmSrDzsgziCe6IV7LckFziPUbn6uDqXApbwEmsVv
ZGKf6f9bJmlQ1CCLLvVqlbwpOwssHZZ9YGnvF9GOKgQgvphOoWS25+ubWC+leBhM8jXIuoLG6DlI
T2G3yLqlaYbWLaKNjQSQtSPwYbo+Yay3tnbHdrmsUz/iUefwAHA7KxxyqzXxjZHyk0gZ6ut4CjCM
uX8Er/hhY5coUQQGfoyqkaX/4oj5or0NldS93RI7o/YL3CB1wsFMnXbSqBa8FoA0EsatsZQyr6F9
33rXylZ2/W5QDMldyHVPF2YyBOfIEbGRdxuTdD02FEHBCYEQQzd20D4w3ijLy7tytxnwXk1Phr/W
nPngC69jgwhhXPHXVCRT6PnQmTo3ONrLR+bVH1rXU3D57yWVoGLVBGpBiAv3yB2Ac+ccNA/tPKaa
3kHyQVFMj53MgTk+BHkBBy35rjBTwfxm8i4cqEO7c/JVjqISE3YYeGQECCjv12brCm7ECoFFDyI+
eRuGV/ZZYtlS/sQKsrvkXg2UQ3ZUZSzxGWVPNzdO7Ly6y6ElahGEdhO6MTAKYOooKFWbVdE58dV/
1KtSmV3RopoWDiAOF5gCSBK77W/stxwbrMvDqfAYnJOnyzaBzfgJsI5yCRMBBFfknSzlXNLGyTe3
aERpCz+mIkgWS0ifDSLP84dbzFk4Gw3UtoU9yGzHOkcr2jQ8xjevovWDAXOXbyV1zYm+r+Cv04ig
QsFtCu8p2WKOTxDBz3XPCk79/ATSi+CVsFnT46TDYQ5rQ+YJ2B5mLenE5PsEvvSWkrcIjfVNPOf0
FM/5l6Dbecl9QQJNR4HGyn0Scd66r2GyRyhQCrshpqbzZNymolWU8NkWzT4IZpzHINDVdHU4TlQc
ZFyxI1rgo4D6C/uXYwZERo4idLSQW98Hx4Z0VtN9wge+NctnV4FaGBryJg83uOQDFd7CUUwnuTnT
SCJm6BQ40aFgeJhZukGoLpKo6dMgmzHMVgDoktp6YGx9TAryXoqRqAFEsUWqD2li5NvwuuOwWjeT
4IlS1AeqHSL1RaXPbveu+jyIFU6ZAKl6Ko9KkLKPDalOA80q4x7K9YC4Xc4gl/KEsZaonTP4qzBR
rwtTndWXJePEh0xHx88wx+XLTsffbxXnKJkgF31AVFddpFkp1RtjcnPVsrfNqY562jzsiYUmOe24
/ADW9yhp6TgYcQWxB2fdd/fQrgbYhUbp5Y1GmBmv9GN2bLax6mQDCyFTfaopAc7x8vrOiU3ex6oL
FPnOk+piBEre6pM8L9dmTCU0bci8wauzhlNDgTjt/fBEJ6LQVz0FD6HXM2i/r9gXAPPB3NXt1iv5
UTjN+QKX6J1GGXAFeBe7yxmHXAdd2o+ZcoVH4GRGOw9tnabPDmuSOucaF5pPecNbI/s6lcOa40x6
d0tp2AjL8iM6UJI9SQ26fD7ORI0zwSjdbicpo2yencUdoyCDezYpCkdtvJy3IZjlHDuSZi0Xo1hb
pTveFZxYHD4MvDdEBdFI8wqaS6RX3D1SBVRegifOcpoFlN+N5NSQR7CA4bsdy4dsGdNERs74LS5R
Md0MV5NwT9w/FRJ7CqcCHkfn0SdhBFX2vZxemBYsKI5obOW6cw9g9rrmxb2JPhW3fKJ8aRliCLjy
ppWJftcSg2+ZBPL7OGL80c5MfdiJ3iYLN0FgFbvqumQlKHF8Uj8pQ8YdAwSaN7+UAGlTdzsiJ3Rj
mJv8yDSYFGypBBkHyIxqOojz8PvJIP74rEZqYeurfIv/8Al7rfIKHDuJpeOJm8vtkISM9lO8TwfV
Ep46nJnc34vY9mA/elW2rNreelibw3AwB7zYDubhtgUaSf7pSnnTr0jxIzSGpH8prjSloKLo5e/w
YR0oGub82E7u4DsmTwiIdDePIUvs7Dkz5w/AuzSrdCd5TNqxANnZCs1hXLpJ6NTMEdjT1k31kS/v
BwUFYE53C3YaZ6KpqNV2yBcUTQvjKSUxDO++oyFOEt6jd/mtETkUTcrww/y8YuTuewCwUdib4XRc
FbK4qxSjBRCM7xRZOq8R+HOIkWRz658cXRp+L3g0Ux+GnT+mKX8Yepc51MthDHuyRS35AWj6wSsK
49pmsKJcZ3Kv0qBTxzY85sZj6c30HobK3QuC/gm5NXY6sCP9oInENdJNdvutXzb3TcjziGseqPR9
cV8KS565alUKowrTTsN532P3L09X2Y3j8YOFSbqfWnMTBlhSt9ptpsyx2W6YCxt4ShRHNc/9IYOn
QurtgUE8FZjT4q6vVvw8wDH0U3n8f4Sdx5Kj2raun0gRIKy6eJD3UnYIpUMYSYBw4unvR53G3ZWr
oqp54uyVlSnBnGP8llASbtA6nFb3f82s8u+axf8bwMhWEkSNgFRdEH8MYEoXa8KTQLS9jsU1QknP
B/Nx09CVzyb0Od+2akczHpngRk5JRrtslsMUQ+pOaY3X1+ue77QhI79gL3KkyE3zKRmqAMugrLc7
pRwYgFdJabEJkIsPlHxDtEnMFgWOLISWuiXR/kEZjwH5hC0/8m6kypF9S4dzF9SqmXLBvEkjE7C0
Taf3aCblFqdlpRtXEU7fGk9MBhcAdSCO7Olfr/b15bSJ37GKtBREkLdtEDkXl36IL4Ntgeksc+SJ
gZubE3xE2/BQJvpYEdJINAK+weuxaE2ZVmMMnntFmYrrZ2uQcUAEa5WtuXXjzZguYmC6hym+k2w4
er+DLeZ2AqWYU8WTtva4MNRDPgWIJYaDgzvZs/vjm/Z09rgPSi+Poz2SWeVt/Klg3SZQpQSAyZ8m
sFm26Of4sngQt7clB4p4Vo9sfqxUWHuv6/GbgqT+A9xwlAbJN+uaSsbYYydtbl/ETeIVEj6JmIII
ibYvDiKFqyEcTYXYkRr/+nAazW74e/mnSHBZ0/pGKQKrZ2LeKTQpnFTgHsbQfm4f3hAZnRKHoyIl
mDd7UstVbvzVE+vWIvviJM1saozlwUVd+1WHy3aGmhJ/Kbt9aPRMP4Q+w3ybylq+O3y6ysvG7hsh
0NO860WiwGMhZYFCL5J66sfBhAhe5tSYzJgZee3s8u3EqQqaooL+tsGy+vd97RfI9BPVISyEDkiq
O1A3/3j0qxiBcE5syJ6kGGmpowbHPTzHeupEEJLRgTcatJ5v4EMB9r3TH0jEFL//plAHvivMPFa8
/uqW2zgyxaMwH1/0j3b4YgztaYSzhgzLB6ixhYaU678CUNuMFmFi6b6wGn1VKE7KAYlokKFunp/4
mYgaevga866EHB+AgqzCepdtMlPbwZaIPifCV76gPtkBPC4XSoDpZuzg9X8b0fRYGON3zLn8M341
fxz//mkhn/8DCEYNHkYjYkyIj/ghA0+bUSt0fZvsBRTCuG+JnZHNlDYBrLSZKZCdUj2W8weYASUH
ikUSfjuX9+R08q40VzePrZPG40//zM3RD8JcsCMyorIAoTELGXQUQaTKiJ3v2OHP58yJJtv7a5Hc
l+3YByyoc9RKIWAE9SjPIBk5VA5nignERtxSWy+UhwPY//6gzkC0pcauR1MYKuV1KqUtpz4ptbUS
TFgpRk5/4jfGiA7UD29Db8g8k2ZjxWme/pMbltot3Ua1MbHV1J2Q0D8Td/2UYyki6q9zi3zGFKeF
5ivm67YVshzC7wkOJP2AvV60bmBYz61Y2OnLanXr+gSjtEidltfZDmezFtmPdTyDMaA8hR+KeyhM
XCUZEmWl2inuszEBCppDgxBjpra5L/PjbeQ+Zs0BTBGjpsf4wGmG5x4KIuW6vkTIBz4B4uRdIdsY
zMMpEQecZTx1ZFDfThkmQRGm+UHP5Do9cXmD9fec4+vwA58ncVDfNa0Ffv2Z9TZbGDvLIL+2mdAl
GkkCwcr3Lz88DQc6yKPBNB7Po31qqyscfgnSw/l9y5Eb40XJ3IjqD1RBh/GH3i1SvnKCBjRqRWJO
scH+O57TQVF4OkvCul0zacEKjoiY45Izu86IVnfigr5hpQgbILaUDYQ/cvJdbzlCC7qHwNztvjcl
IKfIJoMhjSjONB8VOeIxHyra2SsAnKsSNYari4pjzGXyp4IYy2oH5rBxr+RMEPA4HGR43fOA4QvT
JieV5l57LwR0BNLjB1JrwhtKG48B4kYzioXHD3mZLT7tx7eYMnKt64lF8wvP5It8AY+TZOS0DDtB
QcsiCeonrOUC5TEIpk+49Cdn3lKm79uZXJrVlayat8QdQYnQ8kL1UuaBZNalR3LCAjJ87JUTYwzL
cFHd+0chMpNZf3+rf+Er/zkDJ5pAtjOdaNgWfuAvVZ4k41GW7K9+NZMmbt2ZqXfrTaUx+qnmiNU0
1jC5ocWbbHqvdR9zbaEdy/cmYHPsF+zmuHmwnAXZusZpNhueGK6gmfaVft4IF/Dzt4Tu2bdXRajD
df+4e8n8NX2yKqUWPVfz4h8yLG34hX/+QYpIouUvGkf5Jfj9X9FCWaGy0ZNkLy4Bv3pH3ROtzi71
sJEskK8+OSmkkTn58slc05HRYUGC3VwgMHGN3xbW/fOxD50CupzSjiWB/Q3rgn2b6R6eT14Oo5yP
hhQB2SkceUMzro/rFhghJhJxxoM2LfeKL8+lz/v8nhL1M/J6h2Xj9f2Y6htgGvuxU0zmI/vqRs74
bbz4+zc6/iVG/88nQLKnTPsnp7U2nOP/8wmUaik16lOL+UqBYLKVspR2wn0By/7kbkMt8s341tEJ
epGcslhzog7747Dpm6955HVOv6y/c79rzDtTXe71M8xsUKdB6sZBD3LJ03Bq4JgPDy+ZJWNDXDZw
xUa8xraUDeksLv25KN1uzgRBBxwAVOyuhLOG/i2pCV1NiAQjDr/aaC9nbEs95M702jhEuYTnW+5g
4pFtvh6utIQErNthZMQ2FHnxVdbGszCagMjgaKduhRVRVgnBRCVVQryykME3W91S2MlzmWylikAW
dA0vjM3oHJdy5I82Y59Tt3ZGQcZQ+z3UFKyBrfFbVqbwIZzEy4NEYiL4rZzZG0j5ZSnUsAX54mmN
vniZ2eDX3Reym5GRvutvGYCGlVEqhqg4BvfG2B2qfriVnUD3HugsYFYX+sfd5n8wRjpKTEj2IkiP
SYv/4yt8GvobBMqewQ7fHlcolgsqAevQaL4mh3hVnJGLJGY+b3cvY7wWNKPBiozNWQdcp1JEusQr
CYcjfcOgQvnhNYs/wu3km3/wHw8WA9EfXi11jLmOfhF5THjl7w9W+GxHufYaJ3uZTgcSNCJjWHWu
btUumn5GKDdYH71V41dQTdYCcAQsPYgcBvS3JrZbhu9lM5VQFx6Jx6vdhDgoQ6BLGBcm/epTsqpl
BYkk9aUUGJnRtIUgQsPaAY6iYn0h4oAd5us8N5zMMCdHGsqeC+n0SmkIN5BxIO6gh4HwEg7aGRRr
F/NQwlnrwW28ZjkbIfQ7I8niGZImJEAbDaQ0BBPdOUBudgqigaCBufyFmvj1eX8Rw23c1sSl0vOA
SXdPHkF3tZ/uAx6PUKCrCWoDR/a6UHUkAkPcvqDrK9l5gfkhTGIU9l+EC73oKzwIF0b9bl3LNrdw
wUK9AVQAlGKGurvpuj0/93fi0oEFQCynw6TEesLKOgxXhIEWixbhR270aB389gvtR4ROaA3C1zEq
AkK+KaIZT69O/q3L3zBpEr1DOlNoiWohDCB0MsXJvfK9ODWK80CaY/PEqE5xzBBMxSYnHw1vEPQI
MKQeCgYAx3p+qNRgzzTBrACxDiE6vtWVIZnwdwKRDfUDPQS0Z/sOK6eG82gUwHd3MDnffRZ0AeIh
ad71ZvTJ6tLN+87YTl6uSKf2x40IKPtFWZwrVOQpGfSQvtYcF+HbmLd3KJqq+Oj5gEXnKjqsyEXv
0WdcUin3HsnOdeSj9aTir7kv9ZufkKW0vn+9Yhv8q/pmbBIKnz/hCa04BQB9nF9EMUw1Zdp8R7Qa
jskg42jiX9j1+4qjMJsXFLOsyABl0wHYgwyo/PtX66vdtl4+jjHXmsKi5PA3tMcnHrwywHl5fRt9
tzRM3i0FRpeWjQaR3ihytaV41qplG4PHuznSUp7k17S7iIWRHe5BlthPfuDulg+ja97Y0ft9Pp5p
QNoFKRxDD8bkTJTlY5mSKfWZBMUw140onZlHZENvBiv1p8ysj0rydDuSlikmFgzceJbpFphSr5r8
ng1Iz7/8Mr/iYn5eLqos0x4oYAdFGPj7GXB7pL2uvOpk/wzy+5mhlqbPujDHX6CcYTIljKxodpLm
tEBlX+oMN6isec3hth2d748ZXwXHqrCreojQfsUwXCX/mGh+VLT9H6AxQexAjB0JOySc//4b3u/V
tUuT8LrnipJf8OwWQW6kqSwT2klYCqAx0b4g+uGhJ/YK+pSX519lI/KfYJX/+S1+Chzk8Cre5GbC
b6G7UP183dD56hvZZ7ixv+Hom6UqeFy8Wu2OYGVu2/Bw2yOz7NyO7DgkJnb1LYugR3PKBIAHmm6J
YgZ8oKZfoPS7bzBdjcPi8BwNZJ0EdSOAFfTpYgKISMxs48j/cleTmP+HK2Ai06TMNUB5gvbDPja+
KqVw76XrnrgMXXSjxJdBTF5bceSIkh1p9JadysSOLnS99p1z1WxRpTzBU3HIc46gZ0PLoXmvbzLW
eWy0F72HQEJOvYevusIQu/TA3gUwhneBrQJ/McEoY+J8qYl6XsI3hvCad2mySHWzjuYd/T2hRxjy
sO7pTkY6Sz2vXq5G2qMweyy5Ip+1Q3FHT0XNpFzfRtuiMFX2J9Jo0ooiS7ub0Lg5quYSL3QLPBw8
n/QdD+qFG8dnQRS8Qhqh1/RORehJuBDoSHWGzL2X1dUBdZPCQSPCkl2xhICT1hKooIYJ0GpCg1p0
ctRFBB3V7J7tIb+jb7ofnretRn/tzWg+ioVynEAmEQTWBx1HFvnUXkwvN+HyQ6Y2TQtGq1jijDTj
5zWIOp+U5GQpMDyrQYkgNoVzJCXLgEUUyE1vBmyCGnSuzpoUyYYV0xa9KqTcfJ3Fm97X0SQuxkTX
kTmmkxDA5cutTdYjf6As+hE7oWwPskSKM3snk79SpEPURUTz27Uzwqc0yHxb2DAK5J3rgxwRCy0i
Mt87PAv/GfRDbTe6Ua1IIzFR8Vw5xiIDfUt4oMg9W43M5r0BiUfTuEN/aV11n9IwPRs61CiJLxJf
IsoAtHPfNUbFxhabzfYp+ioxJjSDvYGz77v8zA8cjlDVviW+wsczCsLHYhAeqwZS1GgBi4yAE0Th
ebeVCBmTTUnTcL+URnwYInMF0NkM9YRFS6hIuUtODqSRvVPsUi9a6ZyP0ebMo2+eMIboYqG/zMf0
HhvCN9oeNviBeyU+MjuOyNcFXSbpYR2GduUzWxA81Fq3DctGsRZQRD/f6ZCRWpf04xvXI1kUE6u8
HsTrAVS0Fxb1t0hb0r5/TpNsHtZM3kxz8hKkoWmpXLdu3Agx4YFocaxRYRenx8MBdyB8sdhzNU+4
Oh6zK9Yp1D5kOGkE0hDwLnOZkAwyh1nrcvY6YjVZbjfZayYqbxkhfE1A+FDsvOARuYzRG5GT9zKq
i+TCDtbtrpIvIqk7lfkakUEZtiaDCPLVOuP+RG3h3Qki7NCFt60p0mFCLQ8Iiz5jZJMDOHOW4gsN
qkyDsjQs6vVZkucj2WGS3jKwCxODK7gqHdhPSbV0kUZcnBpoP8+MTvlB9ejKmRDBt2g0JKUGsSdL
YYdGFI0l4AeUDlciYhselllZzxAzIEMMRYsb8I67QzdZprXE5+atV9ycebbFBDaugXeBTpGCcKiU
ua3vmu8rFW4p2ZtGOsTcCztd9kqSpYmXjfk2hhZTflSzFz9vW1qt2ikQ4X58jM/8nMKRlgqO3Qr8
b9DYRGaxBJZg5LlOB6EX95tMzg0K8AGQrQUL8mYbMUrR0x4gLA2XVe9p4vzG7BHq3oh3F/trPGRD
JnSKug/kOPaDqkDJ7gQPanAE/Acj0R8YvLi/rnYxvQfc/OVCSz3+2Yzw9gu1K53olscJGKpqDsu5
PC0eHtVa2lcJvHV7E3bClGB2dVG6AgFLaDsRY77FrvgyZdjngMIw9chIRj4kKwi6z3l6CFHiI75g
ArXVj3rXvaEyhQWpk9nDFzxUQCgoErfcjxETDFJdacyHPHGl0qH3KI4HwL3YTQ7R6vmpH6khr0Kb
hk+2a/6sGzYc0DWzQ+OhQ0sjI2JvIGBYmitufA5n8WoMKr16OuATj8cgte0CpP9jqJPlw9cHGZuh
b0e8MOZty20OaSg9HXEebkaBfmxDA40TxXac+7NHSeovyl+ZrP/aPQOx8u+FpY3m9U7XuDvxtQMX
hD5NCdJG7THrgOcZhdG2obxfT2bZGgBHgbYYfFtoU1n/75cMRpyorIU8cZuNuulcUIfuFYTFXENq
wAJ8hcLYMa0nilPs9JsTnvqAIm7acLX9jZ4cF9IZwhF42Um8aNdcOuTbNqFdaoTQA/n/fBAH85jE
lt45nMMc2+MVK8Cs3Kc+KTCDdEzeZJnJIkkY9wIxm57MUGxRJvo5md+Ar777i/Au7BrIFzjhqVCa
z3dYYo0eO+S6sxtTwy7flF/6w6IreRRb5ReAfFI6D9LUOAVZ9Q8TiolzowGd3fY4FpZKvkoE+75G
Cgy0O9pRGj4+6i+L8FMcCup0MkPmyCLdTixI4QLjMFkLYGC8pcYL7TpJzHy+ohVd5O/6ZhMgN8CT
rfSZLYRpeIKhHlWDSr+A/p6mCwQxXFFWFogrbiYG5fCtUuynYkCNvRBQE9NwJqi/yoLHGfltdWCb
vmhBdQjJ6b2C24d2N7JHME9nQte218gRdQvWU/bIJPtoZ8jG6cGSbUk3Qy/DkLMqWQkXKsrEryuP
LXIFq/wWTkxfrV8gCwBF8rmb3dT8iInhiXca6R4NUrO3LoA4on3CQ3Ag87X4ZD2FNG7XYCnoW9yC
FLd4x8awRvBNQAxF8iNP9OsjaFUT2ajhog+cHoQKF4D9X4+EvkhB80S7ruyYp7T35HaqJdvrdRmK
g/D+qZj8WuSfKYmdBOUl+x5dKIqOxNWzJNNtPSLim5TxchiHXDp0u/KDZ5c3Z5zaj6/6rHy/tlfB
b3pf49us2SbSY0NUfxeuQu6Vkr0u/yAvW5TWY/lQIglqHUWaUjAgRLOhlAH+3Yb5mbBFJtPiNa1D
PxnqxshmsWrmu3vwVG3OWL2boZiGwIbFSNGmXm1ZsZGEk7L6dzBM/JO+TBekobVOkImFF36QFkV5
m1T95JrttceQGpj5sjm+ehQwyRxHmYE9tT1kKBSddqPegnI5ZmlyR9v+3J+uoGQwsjp3CwWXTnQU
+PWN9qsAcqhUWzjQBI7YpVAWiOHR9hP/T6bQntm96B0uG8oNrxg/Lp2wjKmzuCRkWj/XOKYI3gWh
XglY11iX1nlt9xyV6IzS6UR2GSZbKgj5CvH2oEJAT0reHoZVlGJoZjcEeFFaQQRQE6BMKfptyiVJ
xSJ7zihoY2NYrz+FfoHbQuLcYPzpTZGGQC/7omWr3uobaZgsgTScHl0OXRewzQhagckRRwr7fOTe
ZXvCZPwx3jw4ttDDr9AKt2A9PnM+NW6JxXhVHCGqIK7jZQcCTGmMUW9Tehz2mmK+SLj4B/ykD2zc
j83zt2/yx14X6amYdFGa7XvZrjWrGy0Hcj3zWKPy3oluhvoyRPBBkFlTw3lIT8aKYRrQZVD2ltZr
KW366Cw0Q486aqFbN0+nyTJ2X8vbRa9nxZdmvz5CvCmzyTdehfQJeWBGXETYbDi0ZbvLCHIEaUPQ
r7Jr7WXkIg+bUy2llOKMYLeKfBqykN7kruZXwBZBf872HOdL6CseJxDg420FUk73jMXNTgEopa8Q
eJu/P/byL9j+Px8WVQOT/4ttkn7o66O+e90VWU33+MyQMHICgyNgkno6I+Lo7ebECD8OHlNgMUwg
TlIMjPqElM0XWsp1v+II90ReZtGk5qfWHNXWwdy2bDg29L+umeJHuFeDx7o+ZOdyhgzj+gkQBsB2
xzmAwObwyE7IdvSQQ4AH+9Qvo0vpaGeiF2fyJgS44dlLWKhMaRtvkTkT7ZFE00gFWbHakc36yBDM
BE3T07xF/YQWzEEMnAwL4CK6WRZMHmf+7R3JRpQsO0T39OsddaKn+W7s1xT6hs0eGx3wLvJ5WuTH
G6pRH1uQ2xiWzShQwS/I3D4Dl4AGblX3NlVdcXZf1jngRTbUHhQXztJi2prUxEBO7dAZ4Qgl2Ty9
oDuR5yypHOfAh0Te4QtaIAa9rooNyrgGOTMuL688JUg5afTkFOAujQkZN+VD5TcsEDPpRLHefaaQ
MY4Ol/KWnbwnFOzV05jqtsjua6t6MMYy15F00Np8gkvETeqabzQ59e8I6xI0bVPUAtndnwCaFS6m
09yWP1GAntjMGNJZy8BQkWUGahcwWwvIrImwQ8BOCu5KtNf18TKRXKYgJIxzUTM2N/L9K0sduSSu
12eGPCw5UGAE6TryjktUvsB/jvZSUAxpKSNlqei0MCGYsaAzEZ6zeYJJTqvd89Iw2rBNLMQh6ao/
1ms0G/SDjLnNbZ2OELfCvceorbokr04LJOFbMFUWAdoB8HFfOexUC/bhyhYZdEywQ06agYgLapXb
EhqW3Ls7yWkQf7WhzOWEuhNTVIOEhpjcVupFruN2+rVF3lftV4On3ulnHevn3Ytztg8QAeNB5aXV
0lrBCesP8iuMzVG2ulZTWF4sCZNFbpecpFyCduXFmQsk41Wii2EMIX7duLGElNB58eg+LQkeGcX+
1SL+UWCyn5i3T+2Sv/Vv1Rci5XLNTyogV1RDW3Nwp5+Tr95uT3k2INKI6cTvekW2Jif8sw40AIjS
jKSN/v5oIEn4tRDCkMnSqCYM4yZVNiLTVZkcdaRlaTJjlkR2UgyAnMuUiOKQRoDoK51f4atHjOsU
I5hpadmC09mJjtfRfKVmjKFaJj2undPfnubgu+azsIcVpiabBIEXUeFPmNKvF5JoAM+v+DzOfZYb
sfMmhxEChgGFKfcPCdrnI+sGzTj/+5qsw+4LWOj5PpbnT26FmSz7dewgm0MlkqV2FiS6TVex/I/r
QvzjdTEhSFxCVD4Wxj8vfmmS9PWrzPYEiXeOQHhUOh+vZHK+KWFncfr7ifsnXBSb1f//537cTnXd
NA86CjPSH5hUsQLn/sggHGozRmXpaZAaDBb+yMyMCyBwGegOjjrVyW7InW/+ZA6qYyND/MevJf0B
ryNVnVh1Si91EYH972Bod006VQe03XcOpF/l14eQoopd2JnqpVijWO38R5AfIn+imxrJIYdykF0A
Zxi6t1h1JIPYF/RuLme40f4zIUb9L0qqCSIsJb1usjAERP7+6/V9L8WicI33XNwghvU3+0/4dZOW
DPTgUPmu3zGbNo1ZnqUxnm+T8MaxspCmT1aOxhSosrNQd+mfOVpztH3cD4v0nGIfOd9R6hkcUzXi
VVorJa+VFwARfOAaBRfQHOBab+rsdRJvVoQH9vtGva2VMjgQhKDPRL4udkF0GIMBVD0iWmRU0ihc
RldMmPo/imd/lFMPqDUcPBGLE3miUkyv/PCOtOOxHJfyKNo/GGoCgDDuFO2YV1uRiXkKKqVtEkTw
QYXcAVxXwyEGFAIq9EnB1q+7eSzaXQXF9QXUqVAb8/oHsD7+77P0+684/P//h1ceQ6zL1TOM9rdL
Vm8fg5V/FyY27qL6nD+CAncC9u+XHYKSTdVwylUsth6qX7WdKYIzQeUFlGiIn39/9X7FEPw+6/z+
e/3gux9XWbgjzoz2Cs5BN/JEKyRsQMS+EC/uPlf1HEnsRTQYsHPsLiRwmkf98ygFjYnK8CycgWjO
EskW7Sn5fi2rJa5wF7O79StIwEx92UN87nxSimJ1i5sl2ZOAIYo46+sMGydvebJKfN1FjmJHVjn/
VIxvrMY5rwziwNqcFl5uads6IM3eVe2nt2WFW1HdYOJcnir/+Jook/3PoPz75/HjnVdvdS+1ih7t
Qb92k+Ut9TKaEl0y1NF24nxZisveEYhbqJ3N2G5m4Z7l7rqSnGonOqrb+KPF9Z30WDeigCpbRRed
iKzEnxwJgPcei3jB2Np/dqdqVmxiFtk6dZgksqPgZ994DAQfIYsLBrmddDbGiteKyAE8s0MYE9nq
HP/ct0FvMYEy9FR+N2Wp4rMmW2ORn1Q+RrAIlPyuCuHmtFCUKMqYWdO97McBVhnNwTd+EMzGn2y1
mexWPoL+FQhTPI9dNJQoBSq79uM5LpwjkUe+ZL8QUyo28sinxa42XtZWY+euKpijGU45g/TvBeHe
pG8gvalMoqudcDp5gyvCt97ye9vYY5awEA0RJOPP8hj7SJkokbQktJjO05et+OFcPbSeDDAGch8L
5LLcU+lAp5TTrO/2GZ88GJCKy4KoqPr9EjKY2eX3oOm6e6M589TqPo2C2GZ9X/fz53vqMHzv8ZQa
N4ubszQnG1y6xmOJWZx/ghiH9fd18G/h47A5rc7Ucpk4WtDhC6z7SN6Bt/1ftVcXps4t2xojcSu7
r4dF9CnriPipLAkUAJYe5NC8JL35sktfdnE+uRx+HiGkS4wQMxMRg/ly8XVbyulmfBeOCYAkbPC5
zBK6jAyBWLjcIh6FBUB3eZx0N1k97W41skDiiDDyqlPPtWInbnvEiQq2QhK31+E9xA4xdlDtun8/
FSTlz68BgUzChC4rUflxIxNRLvTXRI72HQk2MSP8036HHPb4eMzCFv3C47ygtYhn4w2IihoKVOTE
2ldOMk8tPip6J06UB4xIqyld3cYZfaIgkacTQmCyHQLh64D/Wl3jNmK4CJ3GhNv8nmwVXnzk9PZz
GDlwELwTi8AI/36fHmNb8WAhEDb3/uSkmvWc9F9LcvML3LuNL8dqPOGcfkmE8PMifGiUxZBmFOSl
m23bL4ngs/iCkBh402MTstBNMgxnVjXjpz4NhBFfvHk+xPuu5d4YSuGivWrdAt3lFltRkOKDVRBN
aZLiv4l/9cZ1a17fZqpsQg9dXGHlU0SqMw5F6CozdSaD04BXpcV0EZoYCCi2xB8FvMgAG4w/BoxM
ZJ1d9K66VE/lhbT3Xb+mU9UCmSe+lBdzqVG3MHutKpLTlO+KB3WmOjjmtncKLFck2bCikcHW+qK5
SgM2CQxbgpHt6yUP0FRwU7L2cZwEDVU5ogu7RIEe6/bivsnXgreP5oQaIOPL58i39t86b2Q2BVnl
JQCIs3nqGfoatzwMBQiIo/WdMk99/YNdaL85oj5Il5H1Ii5FJuO/9k7xVHJG25GV2NhCpg+L8gOK
ItCJvsUX1j3VXTOSfwL5IF0wISKDkTfxXgSclc59Frpt0C/j94zr4kpbxH1GD6p5nQvrNlA3Lacc
KyHlAoTaLRM3JD7BRv7gMZ2dCu86r6d7nIWDK0MLQHgAxUvMsMRJnGo++y88jcTM1TPITvJBn97f
35o/vjQSnDlaQBVP5i8Q5n/u+LuoKc9bHl332nPQ1EAKMpZ1TjP+zoBuiUZ5sj1LeCHb053oo49H
RsQPxxE+OVR9uJBRw0VOiuFikMyEB2JOxMpWGy9FMYOTDDlJesVFphkMVlEFBzKrz/IV7EhiDZlN
wiOyx6uAP8psOGyQkd46jNjcu4+xjXs+kv/hQFX/a9qlBn0MNjhUj1OF/eOYqO51/ChubbQntWQo
MJkJe/WC1i14Irx9rstzt1Vm5ZlWDjc/jv2csjQ4UAgAG35h07vwWPr2utACPYYOyk1tFcH3oHMo
6DHN52OD22TaUQ6C0FNd84+4Au0TGhwZVmWOxuuaDqAzNTD/yNAU1f/KtfjLZPIVxF9/ofJjXlPr
voazvUd7etLcfHZ1MUrastkZdMYtOe6ZtlfZSpxNUKwTbq/aEwZhI7SHWNi7n1N1AmRONIyXO5jJ
3OItp+2Lc6deZKu7n/kFbwTHwgLw7QBjWe7AbPwQObcR8Z+wdjfb5l1YDSKvz3xaghS618PVQ9y3
7NevFaPC3Qs95KQmAnCXh8gvbaBk62FdXvjwG1syb9bLq9zRauyJJLM9rQ8Uhsxs3ImROWMr8Dqz
sZGbTvF3mgo6VKybtuq8wJqDnMsePyrKy3PvAoGaFdwdkvsg3Qmz6xt3OU2PU7bDx1TdoH9NrZHP
CD38mEXqJx7283daO5ZDwhdv7jrmuqsxUInEHDp/f+3+ANfxFakTUdIUFPYI7H8fraMuTSfV8xHt
h/DCB3Mk9s4FcI8VvVcS6+vLXrYLavE80CmLQrt5SRxf6ePsZq8FOieqifyWZmD8Grp/az+DPKSl
jVOM6J5hj7+7QDlW63AQ+6D2drh9ziZBaeb7c+twdkbm61gzp/79DxPFYfj+OZz/71/24yHsyL9/
hK+cS8iNNrXNk2/h8qAMcpiYI4/ABVM5QWSbXCNbmptsWrANxNAwKviLJ2Zl54fS3ryLSACNq3t6
G4KVK75a8C3vi16LaTHXV+VU2I72DHvKuuKZeFlc2/OW25GDXQcNbA7cZHQpFh5zqEsmvUdhrhVa
somoZJ4Af+gLbQW6YTU8pR0lm7ojoEkfXtEHwYjRIvdJ3Nm+7ENo3+fVW7rL6FHgbdnwWO4yO/zH
4i7/6VhiJ0ZCNGZ4EX4+EVWtZnpUCBFZ3P2y4xKR3TGXxtNm8WPj6Phoyqn+cOp5LQPPTd64MMgt
b4mIAJdE1OSTenqigMetviBV/cREAUd2fC5O+zvJDAC6//iVlf/8yjKeEFJmScDXJRCXH3uYVobt
qNSKbqe/yWuavrzCe04rCw8eJytpgubYZXC3Kf5ZkhzEJKM4dyskozPaQ8MHRIS4uS26iCbtjuTn
2knsGG9LaN5p9kjcMRjTUG2EyMTV/vGc/vcW+PW7cwvousKrKP7QNZV3SWu1a9btlK2FHpTFpGck
XsWIOL+qZX3pCBtLDQ7/5MjZuWNnYUxKg2rbHbOVtrx50rHdvA4C/k/eMwiQD7C820rYxSdg6ad3
o/io2OpTTKMH5Sv6DDmxYBJo9N6nH6Rw1KiDScXjq3uSBjPx/tn49euB+fkiEuOnUMBBTcpY+8EI
JNW4LROtglJnwWFRnkNJoL8j7epFVkbTrEthSqBCT20e2R8MWCi6wkApdhSlovFqcTRg5IOC5vXr
nOIC+XI7JBV8n63clhOvEbcvFY+OCzXUnB6im3/AY44SbLj7riYvC87SeXLKM8FIlsSCcHPQGY0i
cr/sWxYQkLYS2HjeW9j/9PhErMrFwqQKieyOVaO4aI9l1jsk04X4B9nNSRdjvz6SsVFfCno9CYN5
TCOSuhtXzBlU7ESa4WTIqQgrpiP0QExrlIVVGx2z8305DDOYQzEqi4H6mifEEX/CueYRVl1yM2zk
Q2HiIQ697lTFKHh0jVL65L9CbKq/TfRlnXo6ykcsNbhv5mMkS+TLmF3jdrTB4zzxn+t4jR8/krf9
3euxti7uuVXJfnZby+yfpTtiqUSjE56xz6Rmv+vIK1RwqD/I+kKATkMeeHRLeinSFs42bOPYmOjW
UFxF41W3ahnjsLySNmhxQYfyalEpQbfWbtPXCj8Pown6FUzjtZuSB9BTGqm9NaSXGajS0SRQ+rVT
vuLK10RX7VfEyDGuU9et6n5LU5R7GzPaEBZX5iYpM/G8pc28xZjr5GBgTkmNRRs8G4IgGhthUf2Y
3b7iNXLpKd4tzthjeJBwjdKrIwJrQy0AzJNXFqGCwsw9BcGb3Tb9tGSi4v3ecmh1Hl/LTsY0z4nR
+NGa3jSLPDznClsTDdkUQmOjJ08kj6AFzEZNvZDPrPWjOWZBBNUe6YQbsthzDDycMpJZHez0E0Bz
5OLvzBdIWVCb6AjDDkhzvxAyoKSizw425W7x46BO0Xg4aCWqN2xUWIn47fL/R9iZLa2Kddv2iYwA
keqWWirr8saw+FRAFFAEffrTWP+OOJkrM3Jd7Nz/qj4LYM4xx+i9dWY8PQPkUTpSAX2g9pgCLMBn
jV4CGBWQCdnpRSWdsNF3q1rNwypccJ5hLaHvURmz6BZzJ3EtgqhAPQysrz8CciNjrFEYUnRakiCv
4/oLQcCrZCtH3eTdb5bIi06glHe+OsBu7NHgFEKkMjsuNfNg6gPuvcvwHV2hYGn28/RtF6/3vjrn
zWpwscsjMqsnWx05wS5ql7uM6tmhZZAPWZwG9IG4rgRtfMZFMWPNKo9a3SVpDuYv1RGSkNTiDzZx
+Zhye1wsaStAMHx1EuNiuQszxC00WnCPNrgBR8ghVfh3ZFhill/TaBMkU+VrPWdD/efDHQdQWjaU
2lCYUiSdRyjZubAaKVHAbhQmiuA6BPbBHSj93PbQq2hpXFyJrDfMamD1tp/hLcp5yBguW3zwwse+
/qWJ0kRIC+in4RX0WUavU5mASQ/pdOHv8Boc+zgGKPtqmxiY991ByfiGCdRtlfPESQaj7OHt8KrL
0BOG/XT9pwJI+Lcetyp1zFAZvg0njL/XdsrlVjfinTJcQ+Fn3ysPDl8e7YZ9s6LZfW6PRdiNOjfp
5rknSRF9BseCmExOpp2Xc7qAv7PAYaZQfF4vFHOXpYDwsbLwO6Ckcq4+ceVdNmG2f8NqhjqCJQGa
Sbmg9L3Ymn8Ld9vesKZzhKyGdoUt3OhGInmsP9b3hNECbXtvlN08lrGq5vDFic0o8OhOG/eJGNkQ
Dcm5vk1pzTKoabFGBSLZFTg+divypiSkJe7j4T8K+3rxO7Tne1I8QkTp5YoR661bcYIy0L121E+c
d4RbmPSLVRXTJ/DqdXmkO+9fdq5Mh9CgRxVeRK72NWgO+bEyP4fB6u7SREbrz43SMzD8hN2EhTQn
7qGz4tKHvG4Aa8XkCCNkvI4bY3KL+rHgZ9Oac48SJyMkn1iK9NGTEz8uk64cvsX6gncWNqsH4/Be
cJlcyRhV3J73CAZEh20hCCA+q+dX8rRNTr0atgxa802c/dCdDJA4qWEasqkoSOpc/QR4IENVQFf+
9muLiHgxXRlqggvl9XXkVw1An48tefRPmbGPCGi4xK+jtuiFWnz/yWD55geUMqUnQmDFHQBhfUFX
YfhiHbYJE5giQbkAx4Ory0/bLUoiRIT1Y3x3QVsQL8gQBXlPLZgo1rRtY5fb2yiJ3kPEST89fgV0
s8IowZgbSIPf0ge+DSVA7ZVDe0fnbIEH0MGaiYBMcu4wf2Gz5WfpVFnqaOAnOjvhWwTEjxQ6LNYC
yucvsQWfQ23uomI+WML4DV6sDlE7pkqgp7jzxQ5vpLnvuRxIFoKt60J4caaE9Sr4cKUh94aZasqs
aZOUb2V7ZfUQ7A9aOMgN1uOQDgB6vKIWIDCeSAwx6GdjJjR1CBAZIuc0c+TG7MRR5utIwJt58Vmx
X10SMAdcnyWXmkbwH9PrLIN/8l2JFg+bZj6Da1j8KATBlZGw7I/vh8Srl5xKJJM1+sWMn1mQnYbJ
lBJQiADHdHMFeZWuixOL5EzmUKviBy3WV7wY8y4q3sA5XE9fNJwYthfdvRRdgtJ9B+3h2hDQhZ7Y
QYHx8CqH9KzcFJbP6Zuon3SU0S1H+7jQcKk2R9WmeyfGQFAEWBI3J/ng1qG0l5rw9vB37GQDdKog
ruCJzoH4XOGAmK9Vsi2CDx30ke6ANEFVut2F/QV//ir862CYXWC2a0PZ0zY01fH+jHbLLDooWJDs
70HgR9JROkCCor7g4DUY3VfigR+dM+/++v2xHmgbskVSS59+cPqHIKD04ONLxNhbT3fn8lWhyUSB
sbjWRhkBVoE3G9xGyhxZ9eUH/ALbBDDsiPj5UTFSsY2vCQUfKePetKKvXwW4/i7QxoHixjqjr2dM
KtriNiuQ3xEOSmkwq0SKiBctPvqRw5Ioxp6T8IYWNGRa9tKTQBU0ekbYuBjJbLjZQHfgBqryYbVs
DreJtr7SZD+TwCdawnEBPXYxGPXHTz2qbtb9LE+vZ4QUAocnq1q+XQGiUPe/7x9Lm7GFId+MwNgy
BmD5GQ5GkKq42Sz6jG3nzXl+Yyg9XZrko1q/dJZq6ZgKm3s6u7fThKSdh/3l9s4ZBOusw3I5gxY0
yGwKaUpNpOvpukrswfLr1piqhlRpSEOhqvT8/miwQUMv0X6WDui6sUokE/1AGkq25d1+V/SYh4+g
CGUPLQNGy8k35CdtHj/6lH39vbqu9eA+VJ0O4V8MC0dY54jUrItm0+iaKqbS0Lgz8+g6Tx2uTDul
2CASVTi/Z0AtBiYqNc7PHNY1qnjQY3SBgPRK8cfpnVtfYk0yVPaGtYo1rgCgFWmj8sRMJ4In78o+
AwtPPCCmnmFnukftGvkzM5EodcuZNL3ue+5z5N9sdCYf6/XtWp8tYarUwo3VHAX6r9e4Qcgv4Q0E
DWFkY/mHMz5PxBYdsOrC5qpndKTbxoJrmHQIDPQjPRRPgTrtFS5FybWrp4UhPefNx/vC3jrjEU1a
vzrgRO2QMSnZ05b6sEpeuRNt5nhPPWSMoBzTaXq4DLUxvJJ8giWQL4i75OlQqeBYROdHMVVMr1P6
f6i7FZM7hajcUbFsrFf03WjUNm9DDPt+uYI9MntFvTC1XzalKG5rCMJ8c/Q8X5Nypdht1NxMZf3x
kgNb55tFwdUw4p0q8kiKvU5IPHPF+B7UkWwL62aD/oXC0YVUHyYhTDF2eI5ESKEDPQJfPNPozx3E
H0hCGjQ1ir5AQjTTGskYW37GkjUUds7jhFK7Fk26YP0Zy1kGyldGxzRVvMuG/OvD288gPnfl1ouV
BxFIsc2t9/6hdfEOGR4TMoUlbAj3eMcB2VCwn2rBfSu8nbd7O7eockefYYdiesGv0lSDLQBteW5l
c0DCHDLuNO4bfMY0MsZpwD0fNkFHl4zUbU0aFcv2gjmbhDuzNCCfd4uvOqS/+pxxhE4DGhtSalzu
WMqZyfSJ1EaXkoB/3zb0fhQT9WyyYosfUzorMftby75PV8F9RU86o/zoavHx7+MqxMc55NifuY8V
JFcgSqQwGjfFLCgAQDyXrjBNdeMa6cMieu6s3qmZ6HN52JvJw3TRKdMCWJZzceflmlNxFZ4Ey1sW
Fb4QDyacNGGJYPrB2XngDb8Zhasu/5XGsnvHE3zrlIfjZ6BP+C/ngz/EGvzqv/zWAUABQo9G1Pt9
URN+a8UV6ruulea7w6rKhB4kdgUb9T34Qrs7aL2fLFm+uh7RG6A5hYzMdnaHe/ZYv4WJ8uQ8fEEv
9J1oLVdYTKzBa5HcY10+aK/l53v477JZ+5e2odIXBwghNIEG2O/A3SJN6rRSejeSKpZrwbzNR4LL
Fe3Ri72vX8wgf4XG0xUwnMadI4zFMqwau9OUNG4j3yIeM7pGHpMqg2ltN1IGJ09vtBsTr8L7coU5
1eDThaZ9t4GCnl9vWx9OGGoyW0KxaRIVTllszYCvWVy/FcGMnt8bnr3JzfxD80nsy/9yRvjrx9V+
a84INynXB6nWfdyAHh2NIXxlJrZhksTR48QVuq5718NA5TrBJYB1Ad6+8WCudKULYi0zI9Ct4HLm
9nIi7sToHW5HajBkm56PIp04mi0RwmFpN4JPYDCi4dXpw09icNjsdegzU2AhFvJ7j6Vo3FmYQDAe
y72gWtHHzJbkGoSTCY/36bS8hjnmNet1Q4zY5PZ6rVJHRhDrO3EBbAAe6Lf75YsfpmOeliz8cAZ5
HR/p7HKu0M+uen2zWKsiH6A+53uO5Db4p3CE04gZJq7tXscdfppSeKjeLo77pxFhx+KLIZG5z+y2
izliD2IzmPcI3MVHyKTSU7IhKGHVgvhVhFpjVX10ILqhMIl9OtuSvprVW4sOb6xvQk7uCeMXw3/m
3xVVHj7hBEnUSMR3NlRSi+KBUe/XGJX+AUD6uetFoXSs3ee+onFdM/7WqHoYaWvEf3Aao94Zc6wN
ODsNRwfVGfWOyZT22J0W17GGp8Ge2ceAAAXLquORgALb0ElgF7wE4oq9HZGLizR92cGs/Na6zSOw
NeZaPa4bwdv56hvRJbfxCU2uS/1ttUe+jpClxLifGOCM+KAfY3uXDN7uZ/kF88aXUhrgmA+YYzpA
Yg8EWmkc1GCUGFOEBjwyVErIXvjFfNS+TaoIrtc7ZGE1RoxvvlTRbTCfZwtEo8p4+g6GDxNVDKfK
hAkwVeegk2a1IbD47t1YgtuOOSX1nOhtOc4zohh5mvWEaMHS7SKn+D+ey+7/s/n6D5ev2cWIxtlg
zirdsbBzpvNU0J/Y2b6tIsTsjJHeiEBtGs/pgXPWz6G/4O27RTC9bHl7DMGpBrUhj3jPJK/CddQV
75JpHYN1LL9WzstfkC9YeG942XR0dVKGWai5+OQtRwUKvHQJTMa3F77H0ZGz03N1M/XNmY3bNPN5
GmvGyqWoIKMZmSuoK8zEvNXUMMkRC/g3+thjWLy4Q/00v5FpAyh23MRMD+jVht9kuArBOH4SMphl
0zez2Qz6w0Lvu3RQGVG8IrT0TpyMef3amxAU5le+aO+/Zzsci1vk7BzrjLESTqlLLsbQeCkW7QAy
uRhwOP41EDnWMYkWgjOnpfJwd2debNBGHyPxxXEZHOE283djzgmiIVix7m7G5HqFxEDTamJmabCR
O6Hofv2NTbAMf4GtqjbCDfgALE6aE29W12XLVD4kGq11zdnH0OJd/KHe+EaLZrjf0EGLmdCZiLwi
P1WdahrHRCfARDCxJISrT22MoYlV3p2X2pjyvh7Gaaf7QYjiIUW9G11iwWRTWnzRR7u2YvvmmX3v
Y1io5dXhDAq2XU36lhmjTICWlznH2uFrGIWXsWbE9sPJHf4MEJ2zktwN2pfGAnEomSgOsEnsRkqX
7hSTqmO8FjNydHir/GRxfAL8sY/FcwxDhDT11lMCrqS8HyAR7H4GjHUa0oD+bekcGi8/PYyfm667
b8eIHWzb9rtho7fw+c7rDf4uZLvO06LCw8dnG1PWh+mYcYJ532967mWTjWPUYyYJaCwhpuXNZg/L
f9sbPktp9W9mCFbeWBBIbcehfXF/vqrxw7VEtYCgQpy6fH/2HtHuwhbNX5FIzzA2L063P/Ee7Aur
7/K+byx/wbY2q4nduv+c8tW3oCtiDg4fY3DgXuGyszC5l3mXEL7hI5A5RSF0izyMb10vFCUGmhSQ
HUaFYMZqZvvHeBewJzJRG83OM2A4M29hbkK1M6sP5hTDZwFbrPkY7vvWfvMqzdD3Z9ghuruEDKer
n3WIgh53vH/ZxNVkvw81wwgTk3hZY3idsTIQSCkMx13Mk08o+UwwTPs6tfmULvRasgDe5s8rcI93
b/U1yfygpWWZ3me6s9Mfzzc33RPTOQgj6rzjJt73ry5dg00I7jJ07TDvW9zRueUllsel1xNrqUxP
n9WMyxFTDL8BZRjKOt6/4o+1edthyDmxV4UQSnyoSJC0dWO1euFCu6C3Iqurc4BezF5pmkaBnj3c
JHN+hz57+DKOuBIMjr7sNkOXd4BUO8zC4hsVZxRbk1jtvtoNTWl0OKZm+JWx8HAyeLHPTSzQhlvu
MkcFLT2CZRrH5MOAoqW49s67qbf0uFYTgd34ThlrshI9Q7617qZ8LzVjf2GdOd/NCXgGz/NKZ0aY
1kkUgtPjY54y48wSkVvnxnusJnwXi9gMJdeIF4vZxfLdZMjMpPPX9thIWRrMh7PgCvLTTp4lGLb7
/pU5z2Ns+zkFks4Jxky+1gu8dD2HUt3aaPRO+avLlZxdTB8schPGvhb43XK5/O9Ksf+vpdMAHh3a
WaRe/d9G51KeV/1nmeaLzMCHXBsvCxgCPUEKoDqedzcV4aayTQLgYwhLP5+LZryY/aGEG/yL2Ezp
/+Vd/FZbJ0me35qGd7EGGl2j8aEemHPEiquwlfB8MtB/MOOOtw67L4HA052DHgJ13pMZG2i3LuO2
ywPADdnxESWbp6Rb+T7TP3xdXSX52yGAN6oNoB4OBChZv8ldimcq6e+Bflsky+9QPNw25TbrIhwe
VEZTTnHd4djlGLBTO/AYDlGY+sAs/6TO/9f6XtEFBceepGq/hOF/1Rnpz7dctryNxhVXLM7hbkyS
RbK9B+wk9UkdD6bNAdHwf3968Zfm5e8fHz4/E2pJgGEBxuS3GfW7buvXt6cq84qWtnEdMoRC72F9
e341T4UOINA+vWL8sT+NhS72GX+momgUka7Yd9HR4hKhWB48D0Bf0a2BnWcegVQQesdUDeURp7n6
Y5YU4pDbmX4SAcKJYhDXNL/TSByCxEhPEj04BHkyvcr+Huga5ntgDLSNSPMy1WPfZhqjYzjqM+Z+
nmmtzTL3S4u3GwV+kAwu6bRpjfkFX8ggENqjYIpbKEfZhI7Q/VBGAHcpvQY9lp7k57ZKmRnQRFhz
dQeWms0eR/zzHP9u4B2Gb6ZfX+MVPB0E826xLMd6Z1AjBJHpAaQc8KE/b1tz8HNo3n1/9+vhADGe
urwkbIiDYrKTzhq84Q7b/hgBA4Zu8wNgj4CQID9KpEf410m+M/9wIfV/ipv0/oCQcFlDMSPLv/NV
JE3IBfkjkQDTiU3Lp3M9tY1zm/X4pMuqMEROGmdlCsITD702zIRh/4wRStINrHzLanOdpdjoSTmm
XUX3VALUYeF7zYlABKa48/heiw8VZcdDexOrYWBkQr4O9jv4rl6iWY0SW/W4BoPJm3zEesGR4rNs
KZw8ggEntDe6vljiAfsMKd7fHpkrn+3dYoLLlWzwGBxoHRX7gfXcAgJe6V+akMbuUAd5NS89ZjUX
Kw1k3HiWMJWOtUn+8nx3ZFW9/cADos3PQnG1FyCSsND5XFEU1JxYlih3Be/m96Paqyb6BpZppyMe
lStxUdLNoU+D01vZgM4OrvscDh2T5NE9yodwVzryYesy5kNCFXC3SibTtuDGho6d2NltvwvaH+81
3ydHJ4ehjEQkYG2WS7AKPoO3BTm3984n0VnzQaPSZ58/gxumm/PlcFvg8iMSY6R0nQejh46w84v/
4cbANPGPFY7QCGUga7rW6eB/LQF/WVqKpHmrN1VXmFVYO2j6X3MrkRtIGt6x+szgZjGYUFvQ/XuF
il13gbTU54FKhyeQGYYJtqDZr9N1JnFtcX6tgfvex4Vo9HKjdEF6tSHpCwP8OozCtQ5PIglWqSGc
cN8nHT/a54fuf840gz75VXWzAEQq9yc0EGgfg7f1eo5SnmJl8qC9xCQDhh6DQGkmMvCm5XB89OzX
7FubnNaXMl+i0yf6BooFlFzC34AwMJivjHv/rF6msFHvtCsTT7+O+XHXlnyfq0eYuTwqsqWY+Fph
PQgYaOzeGfoNHOSXgadTiL8tecC2QOxB3+nR2LvbjK+39+2O5JLLrOdRG7AcxyTifYl+ca7jnMZj
Fr7mb+2giqCT3DfyA27ph6XSOgVctamcPg0y2DKo902ljkH6RSWMe1AITxAmTH1Qf2A1g9JOjEdt
FXOZUbB32QsUVz9FPy4gclzdPJmAXXaY0oj64tl9Wgz/jEIb4DS6paO9WKIUKHpdBtc3aM79DSer
zipduh/EWscBw4uHqTOMQCtxKOmwLnv7tlvXTVnlDG7Xl4mwpzJj0t3OYTprLh8IBfWOKpZTbefD
RqJI6FQH7Fc1Q+m7D0J65gllUd9KID1wsSRGt4Athn1mzbs9jHhht0Iyy/SWyRcZVMozoPMoLehh
0seXnZQnhAdMoaXCu69gfXNgsfmz3b5SF7AhS5x6hnpgAYJ/uEdE9EhtANa64ie+srxRu6B/+GHV
LvnzrLsPP9VCZPADt5hTrUbmYPpC19FBgVjZ3tIIv8VOsFRgNH24JbpBqob1GHxMUTVa3GdPE+/U
m+EtcA42gCqqWMtv1hOdM4OOWSdyEVx08TwZmjAn3JB97WY1/N70yr1Nu10+PHL7iTdYAK8T7BYo
dbgXFC1muiH2l7eTtqg/XHLI2EwOnk7xmTXFGHtrBanV3y3puFxrxn2E4D4+zOXtZAGnq5XCekEX
fEBv9ALVjogyTZ9lgaR2ehYVEF6ywMf3o4UgGm7LtrAxHkF1yBBdvSOCC5n6aFn8Db5DgEgwmmn4
YCnmCYXvWxMyYF2wJjK8YLDEoC1/mPz7VqZN+B6low/AorfDnG/XJY8Uh0Iz5YiRGL+fLRJ0LsRN
HpKJHCrpLw2Sl4XS5EqwO88V8maVrC6HXAVlfcuGfVxl2FZ401uOowwT2MR5rPf1pk+3ZlMC0yPx
QjY+EPlyNPPtLSKOgvmO0nYJK+hoG9pQGEIgerlVz5KfuC8GPwrRouCfRqTH0Bkgd+FrAbYU5zu2
D4RkLZgFKDJmw1h7WJxw+vWmLTCLcEeTw3vBtgu1H0zxWUg41RH3sHrAIwzAmsBHSJzPyWWi4YmJ
gT6h3KXkEPbtmiF/Q0hJ2/X9NLquiwcjL8bbbLZuOxVG+IlFJWjmMhIixOx+b4EsSCABZIafFf1M
yjAmfp3xy284xFW5vRu1Efss3Cugx7d9JXjaetCHMGJ9fbRc34DNswmB4nU6m+v0RYsDGcgP9uRp
2R2p3nvQKfT17QvdgLnMnsYKsYF4TOew1R2R0TnZkBhXcS3bcrOQEBsUVp/Xcli6sA6cxf3/plB7
CMGfBP+1rVVu8xgSQ8OQWb7b+terc4Z4JswKAR38J+gJ0cOSofg+kJ6pw8/duQdMNz63aTfZfOwv
/hOuBLp23QTApO25L0CIQZMW9uXNlhpHf9OewmKTji5hc7WgEw5OPcV9nZ6TlEQgFvA6wDk92DSc
62CTer3cFoCtoDS3d2sMwXA9lxxKSQFjBr5D5mqrixagc9V2B/rHBiwtjHUZEWUvlD5D7laFJUZz
+whwLtEL37zzFrz0YavQVaPrw75u9aXOGpnYT+w+3CGaWQlDeUmBob6m99uMF4WVoxztknJ4pu1G
b4rSKro8yTj1lBZQRRX10VklJlxQ/cztfHtbj81lJK6f0+bMwBPBBSODftzgi7FeQFU3wry36WU2
yikRtrLHogEoN08djSSYl8nGQ23wjZSDrhjMtJ5kL7mwnFQrQyiZDWw0Sz0oqgj3vF3PU1GiQX+h
B9Cz75zgn7b8GcqElPEEP4EAWL3F5Ydn/fnpoD/cSNn4MSfkHuvzpc+PNCvgSGjFA6ZKD2f3NLWY
AB4drhrTIflIeikCEOifSFWZBIw+gcIM1yImAfpzCTWUeximAGGOYpROuDZ4r74XigNbHaqjj2aU
ulPOwCG1sM1mKQGv5jWEutQGGfGLUwHTQG9ED44AHcxIEmiL0atPkBWv8T0qKOpDWTL7Em4Eziv9
Mz1kaKdv1lNsS35WLgViacwvGVcc1hMygL0cWg8JPp2qp8U6RtkDTD0POM/1HJ1alrZ76z42KoNi
thE0Z1vaGjD3X0gQO4Q8YOC2hCOAKs0t6zhfkUotD+GsE0HSXz8sqr5yo1EzzfKZzq0d7uKLVfif
q6v3ndJ5JlMmltev8Si8egQg5tG3BrMq5mITnEOuFXsNpcQU+hTnyhoPqfFqogLt3aQ5PGfwawZY
9pB1LQmXSRA9EpV7kDapVx8GrhJfUBNOrhi48Ef1LOXQjtCmaouiIwLv+shocZ0a+WgA1c5HJpUB
KrKE8DIbrMUlF4E74CE4CGtuc83sbMIgaNY3RALsDneTBhBrNjNJpB1X+jfcu5yxbsMrebTdVHWX
O9X2PdlBa1i/aitbF6CD7sb9A2rcer/8PkKR0oID8U2pA/kea7siuaZL17LkfZtBBfSZ6VYFoQbO
fc8zmB1uQ7Lm0bAaNcXZSE2sElbHTCUGzZJqSz39d3lM7ue/Vce6LBMHis/nH/xORW4lederlDl5
THonrpUwyMJNnnH3IDyrz+XHwsMkulcdV5aLC7mE1VlFJbra7/hxpmuJKqjC0TlwUrj+GlkEUgq7
lV9TPmRPp73YT1LCmJD0SfuZYIXH58QQiHIHkHsPCCQCSK93O3RRMGQMEblGAxX02WWWI+TrBBb1
gcZ0uiiRfrSujATI3VF6A7i36xkNikxx28f0f/PgL0MRIM8YaHgiEPysu32ry10wNB/U/LuYdydr
HqZHN6rh7VVfh7GMvAMJ7Nd+g6WSRCsILsCWxF3EhFaJiTR6rdMTAXByeGGZ0EFdcrDzy1f4iFvc
/PPHHqUvL8ixUtPJfx6JbVAqToa2slk8GOjc7exOrrJ7NUU4nEt+FK5XCp4Ok00VGnYExnRBZDc5
MdJg9OwHD9n6LArYuijNTjsUZhy4U0s8tJD6XrjtxiUkJZrYjNZqV7sBnLVfeoRYKfkcns3xO6JQ
h30jjkoCaGkQ4Awt0BjpB4HH7EfvxMwUC8WdOdUA3oC+uDymsmiCZ9Tp+xjyKs9cIbXfcpTO+Cff
Odau+5N5P8xC0k4iLOj9n14Cr9R8f2OFvN9sJZdY4EQL42TGPAD50wol6gcQLJbrFVKq3c8bNzEm
WNb/SB1BQRxMJdZAGnUgzHCAIh03GUbjzgRzSWk3TUtPyEGadg5HCqAbcjWGKKaIy5rRrj65kX2B
eNh9/FDWUZzvKKY3Msni6PT7CLRgMwJjLMJ7gMRSniWNnXSSUm1c6E4CWZPcmtXnR8Nq+xp4FFzq
27kTu8kJNRu+5q9TcmduyF5hKVG2L2OaAhV1H3k/1LQ1/EmwHJhYYRy1QR0niVcIDtdWRKfm/tho
brXNlZLNrRqH42IrLymW+lyin7ox+gt5pUIINnp+q64HI8YKqLJJyeK36AQhGqt9lrDdmiKKjGk2
F5iGpWSCYyyone4DByC9QI3xMEd92XosskAZd0HbLDlvAjaQUAsj7rL81XVcRT8hCNBIqH9X/dHj
h/PsFLbZdSbMYJHpuS2BButMbNvWQ4xbkw23LXp2El7eeDB4C1iEMMVDRgAs9jldR0prXWxq4uvX
2jUoTrrHyqXohjtXdTMeCt83Mluko2fohUVu9bbvFWPbYnb3XkxlgQUitSZTGuTZFt3GdSWEGEuf
MwKvOYBewLS9X4i6jzLeMYLaFZJcb4usAsaCCllubeF4PRNoTUYhl46DQ6dA41FCUU/BD9hdx8jZ
UayrZ4BAHj09db46raADWl+GGTPudNBPuNxKk1xuqbWoKPCmPr/jbM6gyNcXHAEBo6gEnUZEZPEr
SXPo+BC/SGzTiR/3jeFI3T00awvIjfh2we4NlZd/LU34M1wr/ZxDnC0YcuOL4PwsKSGPASK72zCx
yUBBcz2+hpgjpZPCPsrfIu0M+/WdgEoEi5UjjzlEwqdEw9sVJO16F6Mdf/30UwT4iBkxYzLMeoKZ
7LXQZ7xEtLXSYerdEMIy63XZPcLqiyfubeljhKlppHscnmHCIYXMkZ6bCq5OGoGc5oi9p7uHcYWg
8hn7LA44jZnoEoME3yuVAKMrO2VEGt8X6LDrZl2KJk85/+oS61a7rb2cFZpDgpNY+Yqd/D2RFQeP
3M3Q52ideGDBVyNf435U9/eIqhne6Qyhu7Aa4GjnfR14XRwh7w1WEDbBsvD7QaHbrziHTBANEgc9
0nfZqxx6StiyaNliFcAywlrWFS/54fqyammIlLkJbj73lyKBnqGY+UYJY3JUmisF6XOehcQ60BCd
cZz4TnZjLSE61OhxqSX3Lg17fC99k/uXswr1nSAaCq1wznFOGqv2/Qz0Dq6ONubL/8ArcgFKUr2A
ZAwUNGNBynRejtjMKnxrgpWBCBpS63DBds/ha0ENnpBMZdKfSPeP1tEnUIp2HrHr5nPy8r+YrrER
Oz0lKJ5Gy0XKwmw+mBHuwgmYNR69hs/sb/vgnTHUJ0b96b0FkyehcRt0/7SgvJQrN6f92Ho4LveI
/unrHNCDSpxivad84DHdPe0biro+qUqL9xQW5mf9nPMoJDykinGl4X16VkPhYvWm6OeKGdaVvOlo
De0knb2HbEx6IO6s61E8QEtSD6jxxPjRWVEo9WAFB3JAa/PpgIksx/KUpNPvSoewyt+N0jtSf4t6
cXAsHUpkZGTXXzVpqETlUu2WD64o4CHo70SvdZ6M2hI44C1T99K4PYwaPO4c4nBfMI7wOCHIe3Ya
xNAVHhTu0VskhArHkTnPHqhRWuYxRGWIW9z63D4kLtBRmirH7ESvgfviKHA8X+GcY/HbZEOVn62z
INsqTQfCI5b9asj4Df4ml0d2tTe9futFksOlwT7lcsaWJ83wGUqc7WfKqeHxP+56DmPafJEi3CQf
masCpzt4YokH202zE+IT56pyjR9Hn5bbhhkCBqwHCtYvHlYqFg9Cyjfx85eZSZZwIOSUA/bmajcD
UzhwiCoBgN16hlDYzBXerUPcrd2grL8vLgdQqNnsM6G5CnWWrUovIoFuAo9LSxgChjaMJbPvj3jq
rK5GBgsdxwAC3jU/Sjr+6vitkHmTUKJNi59ydFv8d+n5m/xM00QJPZdK6anqGJK134NZGumboCmT
P3PGY8Z6G9XuiAmpM1VNN7RtU7L988XyrD9UvL/mf/9/4vPPl/3N2Vem11taSsJnbkXRtmcchsPh
j4v4oTBM3zszRv3DC3ZR8P/1et2k8C/t57f+apNW1ZKQZVdFTqU2ZKrbjzWBB9JzkXBF//t7Hfx9
lPZ/H5BmtyKTrswM9LcPeFNug5fYDD5zvtVotB1lHlMscT6ap6PhsL9xj2EeYqjshBahPc7XLgyF
/XO8EIxzYk0mFT4KkwSSzR8Gs+Lg374I4mcklfleX1F/+yJq/XUtb1WWhcRc7JpFIrh9tJn55FG4
sgg3h73+thXbyeAZXSj/QI/99xejdy/w+5UQRdyzqsKwU/79DbS3W52Lqk6xLQrDl1zw+lqgFLHO
IY2J8bGhu0zkXCnPMJPkLW9sWV/PxWPT7sguSciGFzLmcrrdph/rk4CEYFK2a3E8VYtvRvrHHTPY
Y1LeUNM975vdh9Ok1LzMHShs4UEG8jtzbmT2PnIvSxQ3e0rQ16ksL+qmLLLoxem+om+y+8hU0Cu9
qef67cp5iaCv7igvzC7XTY0YeoAiGeah0oZXjg9Zofu6RuX8UBljMAbqu7ri9Gnx3W446nUlEvXc
f2Lj+1Li6Bl6/DCnDL5PW3boWyGEBRmGtRb1VVdqjxdKjabg3H8hlELA+lnmyAyYZvLfL28muNZ+
Vpf+p/gG165h0qrVH4Z5f5/g/+8GxpD6y5zKcHbQ3Uh/eWLq4io14rWXhqpY4RMjzJEuwZbbQijd
/74lxL+ffv/vpSSGP2QY9JkCK39/qUd704VSkK+hJJbmrn+fNeTJZIQGpYNFeyEzh9CY5hHldFHT
Mg+0GgAB3dA/vIvuVf5xY/7lXXRfyF8+cFp+JOmRpmnYrw4SSM7s1rUGkA4ukhQ2YwVKvPEFdhRh
XCD/+ZY1Nc/wLpB5nv/huxf/rgf45zfymx4g1V+7gThobyEW3OcHljsc/Pvw0xivz/+j7DyWG8ei
JPpFjIA3W3qA3oriBkE5eEcYAvj6OdAspoulKMVEtalWqQUQ5pl7M0+eEvdgxBdXvf7y+X8aGTAi
i4pJggi8s6cbPvBcz43LCMsIJFLSnpBYReYkvGN9Cmc1TAIaiuSz3xO7K68dFglGiX+fgt4Pin/d
gv+cwpMOwBREp9AMtKlSiZet+zTue4IihyrWCgeYkYKWMuBiu662aljGBSQrB/Vn1exYKaretAlb
CuwlTm9WgbT2xX3pQ6oxvx7Fh6riCGOllVJdwgTiIyMU8bedyVGONMrka+clDChwNWMjsyppc8el
SVpJTDm8iCcNqlV/V/RF0GwrdYOxX3/mOWAm1mOstIzKWbYC+e50+slTY3cu1KsksmMRjaR/k+pd
w66/sBp3F0WQrpG5OYd7hrkk+4VYJ//4Lmn4/EXJYIyVnu6ikRZdqg1kUj3kSWWuo8r2vYtqWOTd
ZuDPJArY6tSj/iBs9JqKDGvPojwZNBK5xWJz8qVg0lTLAUY30v2iWUc5W9s12quIyxOqeJrE07jc
pRHVkUnY/fISSsaPb6H2PTEQfyt841P+8xZmXXBPpNwMlmZGHl+zqXQEqBFDUBE2E6m5aWo2dgiI
SVZiLd4eVEdT0jwfJHSKO8OkK9Yxb4G5jwgOyleFwr1+nCrfVv3EepRLHa0jOzjfOdDupB5E2SeJ
d4UBLzqZy1RE2ECXPAD3bxEJ/R8W6uGklNnGiB0eL0z4jw0heS41UHrE+DrBdwSv6iskNoIGKvo5
VHeJVxsxPCjSxFVXZXRVxFOYOC++o5NXyPo8ggXF5IpJduDqQ0H5jP2z34dJl+X0Ic6k4jRwbwOq
Xi2yNaboAcZ1sTDH7Z2yqmgLskuC7QDVeDRWpNXdOMmebMn6dnCvbKPTRzF1et7fGqpKy549WdXB
hGm+vzBSbI5S/B5rIWSV6oOP9zImWxoE7jUTR0mLZ6M41QkU9+azbIhk87AkiQuKBVF40QW4ApSD
PLuQ7VL8UmIcY+mXJ3hWoIYYshtsUC9tsJXcjSEuDAUXloATMDDxuSwjOR3JwYDM9+XdPKhsRGNy
HRxowuNMiCdRbYxbxrhg0Gs0ipmEoKHWIdR6MGypFsXNwXCXUjjK+RFY1rXMctU5nW1I90VDTOxX
/zmSlt3a4wK6VvrIAQvDLPKJt+VtHNxPlWn5aPRDJhSUa0MNSmOhETs9y+4aHT+u2i6+7zTNmQgY
bpuTO9hlvTYA5zxJ6dnJ5/MqOtOPd32A4kEfre0kdWVGNj/DhxKsIwhJw2li8spc73wMiCbeOFdH
aTVu2AUE6WWA+xA/VZK9sH3xaIkwaNC7RePKnY5g6dOtcm4DisBsj0TKcaA5sArYwiY+IugR3gav
wiK8OO+iOuzfC1ps7J6Lfg8uF/nM0wF4KCvzTkXh3ozJhLrTRkyQjeXUiysGJOqINVAIOexG9/Yk
wIYU6mNTqQun/Wrh0ZoPhK67NC2mhmKH/Jx7hHBGufl3mmAFVZKAlYwMXFnPZlmL0IdwYd4+R4nm
staHtTW/TIfKz4Pa/w0KT4NaSGiT7rd6vMxzpie5fFdS9ti39P4hlWdVu+kkfdChDtMZCxYkITu1
QsWMn4tw3/5eKyKjroMRjUzE4l1ECaZaIjRpVnBkY8iAa16DaF6ku0Df5g/gc1Pl0LQj4yGPI+fl
QeZFaF5NB0X4oIGTATn/t2Wx+OOy+D/j3tPUV9zd2jVDKvIDZiniKyuCPDamzBLEXLfqshI+o+Ja
IG75bd7/Zpj+Nen26y6TFbemm0/rHsEJJC2qnGDpARAzr7566ZKTDma7miU6iIPBqsXw4uJ87zsK
5d7sXjT0kwiHCBfgdX1UKG1Qv8hTJdlHmZ3ol9xYMtwEejTPxZUfzcKBN1bjySPbCMXMhELnHNrc
pFboDgWUBFI2r+Wdx/Srdh2O7jXnhJXkfQAGqlC/cnrLmttMFWcbkdQlrURS2f+98vhpewhfTZHJ
Wpc17a+1TxPIjZZ6mPKx72CEgFCOgIe0Q+ipRJy7v+wOf1pbc6E1ncw2JqXvddB/JjktDxvJf3A4
Lo/S4L2nmk7xzCyuEF/+/cl+mk/JjxdFSWEjxYLgz1Ut3tYua2ud/R4ESiecqOX53v1+mJ8uIJxc
1u+iJoqgbP48TMmObuA/OAzTk26e5IKNFASIs2aeNPzDwfnfn+rHBbKhagL3C04cj+2fx0sGZZZ4
lQqbTi6GCi5hkixBNd99WJtXQCNuPnGy2b8P+sOlVBU0qmxQDJ0k136U+s9dy/TBIyw8PmONAIdL
qfmThgmUWfbfx/nh6fjjOE+jXeto6UOLnBCh+ywlB5ormbMWqFnrCNIv9Z8fjwWMWzZVPpj5bYH7
z2fS9LYqpCCOICaMAvOkFiusuWavm89/+VQ/XT1V54mXVME0peer54qpd5cbFnZ1ueJWpfJn8pmL
0S9v1g/PIdBmTUBGramiqj0No1oi5olYZ9Gy1mdFdo4cq8ngfeMIBWzOk8hs/++bJf2wVeMw7Fpl
9k2yIjwdMXS02nHirD2W09V4NZ3S2NDG75OX5WTU+xnU31bIPx4P9hgZwgrzhdZf5//csaQUHomY
5O3xvFq9HY/NcL8vMWxQOMMv+RWMFv/+fOKPV/Q/x+v//D/Ha5JClDuzbo/yEMvnaro6Hvf1cOuP
sGfgsZk8frmDP1UD0A/rvGmMjIr+XHjIglxJHaGk8CB9MT7y0AwZIx/3a0VWG/u2OFslj1PcbGuq
BKJ+/+34fypVv/fefxz/6YZ6raNoCVWipSCshNhuee3uhAM3gwWxXYa8jnVSA+0gsNsQofJgPFDG
uJxFfydRP1Mf///XxkRHTQnRRB3AMP7n5Q+CtNYpXyHybNHJyCfWlGSQhXfhl4/9vTF8Wgb8caCn
0e3hto/Q7YgqEETsopV4FYJz4QHnY++RlvFM0TEGKgBZz/n99EDB4tEtd6icPfqQvqRB09FNhKEW
5uCXCQ1UkLzJEvFWKjUw/7fx/++bJAmKSvlSlVWDNJWns3VFL239JsuWxcCAlVTOCsQyHpz29NYE
bNQ8up/JraPpx1dEdRe7tyRAnwvOgiFASVCzROUvQ8EPk5IkqGD2DOplBiPd0yToBlS1Y0ci3uu9
pqV+t1JhBLTJuKODQRQ1/n27rPw9fv9xyOfyvfBwa0fsnIjrAEw83AfbZpnu3bkzS9cKO8ClS7fD
nQPjfi3WEEhKUKDsYdI9ogjtCzEGDvv2fD8mx2CrovIAIno/Rtt6WdwyK7H8NSLYW7QEZmSla2dG
I6r/oTX2ZKQeyKCX/a9iLQJEXroLcamdEYqufX7nLvwFmsHHmtWsvBSLcWM1lj5X58oJrBvxjLNy
G4Mm7ax4HhNh/5h1Vog81F80VgXM4QN9vruoe+DYoliXR+HW/1djifz8ap0m42IfYtLx1gCKkWtZ
7PFUO7eoIBaW+VVA9nssW2Ca8UdheXNvTlM5mAf8BpKKpUwrvphvcUbZ2uI+S6fNivb1gpaShfPE
BvJ7Buliua/IHfdIEfhBJDSS4x1/hB8lfbk5R7GTfW4V1gB6YH1+LOkl6P2XtslehO0lTZO1bNOz
H+yiNT/syAKMnxJzfohykDys72skDB3GMxtEHL8exxbCqbCU+BXNIb/M1WaIUJx+5lybKwttEYrQ
TcqZNOd94zcrZdH/iuwaHlUv7ZnH02Dn/GIL+nsGkBh/VMmEHylL9DP+HIKETpRyvc2jZdsRcymu
Hrj0UW4W+lvTzetmJv22PP7mOv45Fv15xKc5Tu+MKn8kurf0Hua0ale1Hs/a4ByzL1I/NTTu/ZqS
duKvS7wf2mGSYCqGoJmaqNENe1p7VaFQOem9C5ZaXS9EA3MKGkFj5SfR3Ad+KKZXLGXD6n42PNQB
HveOoomibAtRG96Vq5CvHE87FAGwqQ5VMxhp1vUyHJpKu6bUGP49OfdT0fN14kRp4qkiaSrPk0Pi
YOVqYyJ8w2RSSuFwQGGs+KUu/NMI899jPF0RyRTKJI/kaGm6eyGalPdZPw9jYnn8slP53iM8fRqR
mVdSVExEmM+e7no64JbHpRgtQ03ZUo9gC1jsA7lft6HpaokvpRrSMQBVD30s3rWZp16rEFhknzyZ
zh4IJKlb5K5s+4T30SSI3Wzy7wven8Jfp8hzocqQuGWiW/58FQYCUbuR3qTL1CPs6cq6kqJKUj9+
WeT9cM0lpICmSAIJe9Lvp/Q/ay65VavMpy2ypCKkYFBcmc2SgguY7n9/nL/fbCr9bKJkkmgkFc7q
nx8nyvOKbZsbHZoK1FfZQ6F9RF5ntBra/t+HUvtL8+elY5+miCxiBAximva0jgyarnHd7NHuEhh3
X2MYZccBGEV1EglrE68YWCLMDTeVMHBkGABnsMEvQnBbWxf9nbz3XTsSUc2X5CpPEpTkqV1X5zS3
fGNWUsSXbGGsCWPjrbrPWtZqwriA7VIyUJvHsNujc6jT6Z1Ur3pekDFVT3OQn4NfXkjx7zeS+wVS
EGi0QotVfvqUj6IV7lF1d9Z+/KHpYOYfRODUJ8G90GCN/NdMvDUYLQzHMqhLmUo1cXAbpRBq/325
xb+fVAWkjK6JAg+RoT2zS6RH6CR10A3WSrcJFZt5ND+mcFepbPtGHwCSo+P0fWlc6ahCdyWvmFwh
HPamv5zI31eEW673ufSkPTCL9M/6f57lgVHVbNbp6YTEZ8g7rVn5xn1dySundz0lqmWS52loJ6qO
vuDNnAG/27m+f/zlPPrF15/P35/n8dRS62TVvZf8XGKJRzXZ3tF0oFr1i0r+VjXhLfbodfxWpvj7
PeaY9E7RARim/JefVg4bz4+EwlmnFOq7jUD4g0dR9SMf/LJLk/9+u9iCCoqJya5v7gtPV1krHzkj
YpquK3TcPjoXAZ2p7mwyFyGn1IFYbNCT6ZxG0hFbAUzPL5ctcJZ7m+PEUCdimBwMeGJFTpKsFNAL
MbZFdnX9r7RsqXnS6byf9JqGoBmNK1PcFfLpAR5SlEaJ+8ueh1ZVv6Z4ult/fJ6nu0V4mqJIaZNC
YnSu7i0CyCH1JBu6Fyh6s5oWx1CWxlo8JpRJg9IQDbFttZT2KdCfI3FYflQUhgjFOyNZ2ziPSR0s
yW17Vz4H6C9RjsZjtGLqEVlf9EFiFZjgeK1umq13JVB6rr0MlGF7wHzzipaseeVZBZoMNjbr0YfA
ox+7+l2GTy4e5IvUDvUlhfBBOfJYNGtUT27qJlmWS39NNXdp7KovtOo1zaOjcwUTVGXkRRjXjLAO
xJnS8Gp8ccrRe4TgjIACOznet/maaEvLHA4u9RH24kSysbip5rA6k8qebP25O5dgERFhPkR1OcMf
Mae9sBRs2Dl8G5EvxRctNA1fmTbyYMoxeA4s8wNtlrhNLs1WPBin+Es7+V+FrS8RR5CKAQlrgWtw
Wk6bd+8IL5wPtamXMlS0S7KVayLXwQL2uwig4QbbgcdMXuAfIrgIlA5T8SZiJzDtKTftaOGPq0Xx
0iKmXPk3rgp64dLiBMFTGiPBbi7Sjgn0RVirR3wR8ZeJHhv0kH5JrMFGvoR7djAdphplFO+bZU0O
BAFSEsP3+AHbFIMxNWE7geUyDBjiJ7j/oq0ApF6dywtpkq/VabNsjs7sgpF+2IDI2SNtGgdTcKUA
Ca5HUi9GoH/xJi2YAl9COz35drK5lys9mOb6NOkj2LFwAc98rXbYuB4Y0+Vh17ERgWE7Fsf93zh7
pub0sUrY4WgAsI/VuvnAinZ25/4cj9GeurZOuKHJKXRjcYoyG7V3aYVrySbFxiphf3YXBWzGUAKp
1XOG6iXX6exgL4nn+pTPpdmkp3JZIQVhyBti/uS7F+GQDxFAbgwOLBLgEWVs89CU88yf47kychfq
st48ThsB5mW2pZEqnMUpHiIOxMZjmJXzlrC7V3eOwwwQkzCKz+USoj4EoG7+hplwGS7ivXJWbqQK
myMZWw4e+fZc3SS7nJJkCPceQsH3/5ACE5pKbEJTfgaqfDve1Ytkmr0aKFrhB4HnATsNmEhFzT4h
brNuFg0mGbxlaCoQ3aB6pvlOfDKa7i/znWeOa5KfcUVtMN0SGFGuEaIiyvVQWA5DyIgv4Uuz1a3k
4llnd1yOcVFaMtezmNCOXDZTch85n3LJwtWmftpf+yHGqZE4fpze5CkK9yHx4TzTMpED0iSeJ2Pe
wnEyRW5K/os5FMcVE9bQfMEES0zgOjrQ+VoZlnHU97TyN+xaP93d/aUYdZfO8jbxKb7KL7hdtupb
PA8ODrcN7XX94u4KQn3qKTGbJESAmMHJ645iXHJveR8pVHqQ3UbpCfsUEukc3bw6xs8IEKavq4yU
z+pKTSV4vxOZFO5VOEryiykAtvKm2hYI4mf+SWqgXnKqxenxmLSfwL7heXdv6Seg4Hl+HYg4oof6
HLPhvHzT0SrDYwJ2AfwbWVXR/4WGSvlQV9LmsaVUErzxpUoZmwyNjz6j8l70UOnmDQ9AXQ4bhKa9
GyI/YYDYBDcc+9m6J0VIGLFQtR6yRb6kb4mgFe18b2Xls0yJ8TJv/ETM+gua3+tAmuCWTYFKD3o0
ZHwyPsR1tGgvKe62S3NL1t76fg6Pj+PDo/P56Jd9IwpyWQ6tcxissjWHY8brvrAS7ck2CwHe0Njt
vqKzO2MXYUsXkMblkOovvRxsTj1AiKi00QCNpz42yNFkfnxHwBu1wwyhE+1yIDSQ9dGGGqMBODCS
hBA4d0O3HrW9EcCDAoEhlm7rJ5LvpBkxmzIrIIsF0OHiFzKQjNZ78VyTAaKvyF8aP7Y0b326rnC2
Z3CPXEguCAgwQeAIxcTI4qA3ATZIneCmsiaTxl5vbpvEkOcRL2cQkIY1rkkQhminww9cWCrDFo1c
nAW0JV/yLWZCmXlIsDhn8SyBmWSWyg8NxKrgpi0lC+XtGserScuYMHA+WD4CmEXNsjoKQPyaoSQM
O0S+cHk+JKLP9YkcggwYkWKOKZuoW13ohc49NwCi2xJ7gmMl28FkwG/6nKsS3S+GLIt8uJfYqmeM
+wiESQdCQZ6sRdhqyUiYPhh+voBych+C2YB5Gn7zl3ejDw4vnOvJ+dxvg7PSA99RhRcWGSX+kLtF
BZR3RbaDF4esti242gl4TTglIfhXY268aHPC/xBdzLkflEfId17qb+WL8cprIS94B5DlkS8D0LU6
Qc3as2Pnrt5vBRcuGzV7cV+APupzcO77wkoO2YbYE7L1ygWIUktCFjwyjv6ncdQofudEERlWDr2w
+MxPmMebt+IzvRYYD/fu0jnidL/z3gbDkFcknMCXkEAZtrTjh3U6Bugr4CX65KkvTsZr+aZsqesO
oBgsvDV0CRHwg7wT9TFh5SgIhHKC6p1npcXe1IPT+mc5WLgfNEZNatAMWl8t8JD7EPs5lvtR3zCF
RXEwXmA7RVewmN6wPYpf2sG10Au0mN+Jla+JDsC3x+XlZuRHSjo+I7Q/qrYhYTQE4HER7fsLmhck
TnxEnoLyTWMgWCB/w+GLBUWioggv8OLit+YH04y3+ZePptsmUePcch50foEqJRNE37w2iMXRXLRg
7YjYFYcpDd43I5tgNkVcHhp9cjmCfXAV7tjdxC/Jqvsivmy8lRf1IrY0GDzfh/ZKWMNNu0KjFB47
okLx7LI4lMc8uF4yBpWlo0/oE3qHzVV0R9TRalRerDrwNuIOA5lfEAc8eXjEDSK9wJU1aVvSFYY6
zqovZO/VojulMYPBSKV/BHOsnrlcCBLHiLIG7FYNhay3XivX6CK/tm/VG7IiHTfHi9DHFqHchO46
TVbGtF5FszKcfN0/20NxUN66VXJ9bOQz+zFkKQTDELM87GMNyNl5JyMJ7yJPsIbm4JCtGFLmFdDF
B+DR6o1mINoxrLva1eQhuE+7d/WSYUw5wCc9aCv94uwei4KabjMVFu0isMotFEUMd5f0C9fcDqvN
cqZiD2DnK1r4RLoPBwL/UOKqQupLe3hEAPCVwdafon/kXvBX/5jcRzGsHOi/rIQDS35PiFMkWJAY
CnOYvKMuYTVNoBGjA6rVlvkEJzGGW8qUGHTaGUlGaDSccITVlxIthlJatfg1kis54OmbhrwQ6mMw
ifSJsP/3zu+bSvq0l6AtJ2u6rsqKIj5321s5b+q7l1Zrlm5TxRgpdrwebCSQSseWk2MgnmfAATn/
1+Qtmion9c3b+Cfh1RgDg2l2GqQxc4fAZT7L5gxBKwxdPa2FPLvuxPoJhJ+wCE6DD2WP7em9nCor
ANVvmDqmt8Amu2SJfxC8x8KZfLBdOODBB/Imfwl4r4oFCgOCKauXAaAu69+fXPxr/0m9RdZEnXYa
At6/8nOMSHiESf4gYSPGAT30oPgTOwUzEZOuPsnkmxGCdsbRNcrM9aCbKSwSCGONf2mMPMFfaKn1
56HTptc0SaWP9VQVUZLkHhpJ6a0NyKQ5Gg+d7VCgJbbS2SahPA8HkBy0SIALphFOdCObOka3y+JP
kYfwoe+pYwTYAe8OcXOVNv9Ku3dPowOh+5ZOkr0vnTq/Xhdl80u9T/1rH/rnmX93f/9TvUjNTkh8
rSLQZFVNYkRFk2RrzDI2H7AVXBJngABFpOA4XwiwNuVCskjPO/grdPRZO+y8ES5mQgyccTqLZzlh
jW8NXO6PZCFexVl4LHmzJ/Gm7cb3WTylQrSKLji1gF5vYSL/8mF+fBxUVUD7L/Wd4++a0X8+jO5E
pZDncYMnoWD9rg4v2PFW7+/4fxiIJhNgVb+Uof6upytATLjx6KpFg3fvqXegPlIjTR5pc1xUo8sK
0po4PlpH5XU/G27Xr7dqC+Rw9/HbYUVEJ88FhP7AWKmh+lKME5WnAkKYeLwTneweaYHt3FPJqNUv
3ulvaXa4Ts/BstsYKw+qdWt7lrGT7OKcHd15bZUHQs5WxSreZVN1kW2SjUgaAMuIvWLpa8HK5u3W
maPgBNzvkuUgvxATuQPFsUpt5TO3gbpP1XlycG3Hqpm2nPlgp9pEP1sdPaZsdl/BLbbDDYvZdi70
HRs7oi01mOkz3aabhElonZBd1Vn3jTiPDvmKNJ55vkyn2cqzJShSyjxYNDOk6RCh+nEonxrk8dUz
bQ7Wi0w+COqLXkd5cLbNwtzf5xonru594maG+lqzFOvTGJecGpLmWb81rZce2F0He+klO3qv+tSf
DzbGzlkpO0SCCpkQGdeRBqANVHZqLrBR8Utlpp+7i3BRb3x2xCW5xoZdLykEQEfbOvxkx/KX3trb
B/u+A+dc+s4XrTGbPKCzPlMshHrz1I4nd25NtqlmKma1eCfPiytI35m4MN+wXfErteW5oAxRv82V
iXBOtsWe682SccZ2ZpGOYvIcipW66OC5J8tzPkEjZunLfKFaquV8tiSAAn1bSSuvzwaxcoJPCGOa
KdfKLmxzqW7l7aDfYkorZSUflJW4+f4DIl7uM5rbBA8OVjRZlnQZgSooi4Htb711sDbPlKL592Cl
bHyr5sIXF3Wn7ry1stE26VK0YyvFPart0RtyQspKWxlXuM1c3P5MyQagFsD2fhefY75K7Cj/5azc
9eBgbvx1SFwK8dDuLbzFN75w0zfZUrHTs3szD/4tWwZkkLQj8+Ad2SRbEndMJ1WF3NODvPGsjOgQ
ZbbwzzQS+GZIW30iDfSMW3yGpL56fPk3d+1Z3Tua2Nbu3p2VusFEeiAF5PvF0Fat3a8rHjYCVUhX
2AKNlbwRdt7yYT9scZP2mKyperhPgyV+dGpeD7v/IQLvlLZCArh0PomjXKcsSqR1axuraNnfg/4c
K/JYWUbFC2U1WFC42ombPrBVPBR2dvG/xINneZbM11pCDFYAMMJzRPUoPldf4juzGdNqy1k3U203
OGi7ZNmfOfWjM3Uvfs8aTt/QqzP4kwSNLM1/IkZWzrW186+AaWMIUIHUA2YiY8V/+UBaDs6VM2Qd
e8m/+O760tp9/d7mS/6ZiXup7UxW0mybOvLO7tM2sv01idngrzNuVk3uLz7Os4LqeFydM9IwjjAn
b60xar8U0OGRO5NY1PffxgZwQrCEwOZ73L3EMxAYjDo5JuaYGAnv4LMKow4+TF6ww2o+YWlozq2A
zBqRidtK3bnH/BKj8YfEb57yYpzqc1p12OBH7oz/Jx5YdUI8DMbaYpozw0OwCOZZaLnZJtuzU7Ta
CLzLKFZnLLrDw/3zcSDH4FWYikgJNvfbvTuiz8zgLENdbUHdoeVgG2Z1vbB4qh1EJrQlK+nsMSbm
IbpzFmhB+9aGuwzOj3G0mMgv1BQgP1FGcPExPXp7GfpbbL36vLLIvgJUoLGHHQXs8sWvaqnb2Y2t
g62vzGu4dC2ZQwTzdJqCO2ZPtkbtA1h487gYByKiljXfaABUj4lEl+fsT30bM9+OqsepWaSrdJUc
cL8u7lZLMa7XQSBZkNXJVI9Hm0E3Dj8Dy7nGw1V0RD4OgvD+0f+zWHM/135fXr0Bt+7LUqTm1ksA
5RNmZuqb/ClrmL5eR0UfShwUiwnEx4syusY3wwakfiT0Jpzzf18fswyiyRAXWLEWcICP0JdisZ4I
KpXI7oh9950xgDShsWSnyYTCBqMqJzBYS5Qyw0m1ehM+j91Q5LuJO5yYrHNm5NNM8f0r83Bmrus+
gC56y/DE0yuFkkNkQTTNC+vFnGl31rCzalkwULw/pmwM2eReGpyHN3nUACvGTvP62lFTI+IJ3a1N
PYUSwxTyy5mdHHDKdhpaeHCBl01UpOD8aTOJoX8NVR3QtTQlYxd9BLxiFGjtuLwRBJlMKAUR8wp4
fibzRO5zlBHU1IazeiSQZM4ucCzR02O0iwiFVy7lOdIX6ZGf4AzD7Ws3Sa1wy7nqDJKkHY/0rz4p
1nknJHXcgiQQbdG+f2VnoAgjJBQVxJPbw/K3qCwoUVsMzDsKBWuenXV8jLfBnhAzpBr3M0MyPG1z
5S7Tiwsy19iI9v8+Ss5csvqwbAd2WEhMnHAxNoNdsM+gBWClT7ftcsAkHh5lm6iPiTJnR8uU7s0f
xNM+CLPHbnPolRnppp+iezkJ37Pj9zt6S3a28jfOZFctzGU/4KWkcMpbWC4nPAHOuljARJora9US
9hkPii2s2x2oHEIz2pmwj6E+5otsJaEJGcyyEzA4AlOwNtXMT5A9J0z+q8SOp8qiWzX8rpnlm3Ac
TtONQCejnN1n/ZllO0os/UkxqV0piKXTfMPf0wAtS0EKS7aO9v4HlRj3I1pPcku5EDZyUe1g729B
4D6W2XrAvZY5XDlLVo8XfRudFtXcWctb77QDv/HqrdgCe5/kaGh776TsC/6YT9jnZ6tUauk9DI4K
zmbyNNIX/VV+LV4GH9UC4oeVvxQLZ23sH3Pxl23Q3xLNXnOKNJN/svyVn8VicSO5WDpow3WM9ENC
LmXzLZSuWcN1qolNwpvR5YCGunfExH5AzjWhGk1QTcvyFEtvEaXGbjAYf/17dyZ/q8r/2Jj252WY
9MORrCqi+aQXC3UzvVdyUK+Vq7brplA9wahMI0sffsTE2wcEITDzuEDTdxVFtpN2CpWptBrM61dl
hi3l1X8pnNGA+qE2T2bFm/y91mkI09rgNJI3Le2EwRBSwLsJ1e4q7MJzNfnWfEFNmqmXehnTKcmv
+a7agUrFzPRm7sOZOPbBqxpX51M+hGd3H68Ri9F00vpW2hho3wKIylhfQHeclu/64Ut5c0lda2cY
34k3posDuIZCfATuY5gQ/t4n53VM02REzIu5MDNOGOBznhs8WZ6t05SSsc+/FC8EAe9qmhsezCD5
OwZNmrlvZC+vPZaW4d5fJGNK6ADNx6BYpWuzddfaLDrWY0rr7+0Zu8aYUdoGxoumjO5RNO4XkNGY
Grp/DT9VQuPnkEKOpPCQ9qevDUsb+1byAgxxHG28sTsrpvJO3pu0BXwoeu6KGZuahwvrIV02trZU
dyRUH0JLeRem+XKwaibePLoxwpCIAQVs6m+bkfBBtNa8Zq5s+SHLYgnK7Rgv/e/BVxxDvhEu2Q2S
ytJkNS7u3ZUzBYwz10kHoha2doEAKofBNV8y0cHy6in68TjfMLROKNKhdmEZT5l2uCX8gpzlAq8C
0dzKRbiYs3bsj+XhqaymaETBJtznj+39ReWk1RUVz2gYGKNtSCGbBdCNsXLqjd+Vw2OsXgenakpz
ZjKph5+sX0kpIPDbGlyFi3QBtyDx/yyo0Y5OxbE5G9NqC/ZBAI+yTl+rA/sZQgy9oXym1LAwX9sF
kYA8wjzG3OtJR4dQn1LioCXIanJmjhU2QSDKflHOfCtw/vVO9Y3y/+xxnXvsFG0pe0uf1pFD0dmz
S94gyKIuJuJqUlJsk9my4+Cq5Nu/3+gfDy4JEmmSSD8YaHotxH8OrjhV5Bl3drsEvwh2PYYROQzh
VL0HzZjS4C/j2t9KacaP/x7uSb7z8Nh1Y/Dwl5m/18V6kttNZhcw/SIXpNesohnFsCX7X3p68xX9
t739X0r0/vCipJkqxm2Vzf2fn9Yw7o2eRHzaar+5O8Pr23Q4nE0mVJBfR8lkdEhGg1/urtTfvee7
K+miKGBsxT9jPB3SVAdqUZm1j9t2FRXQ0E5tOmmAeDQK+gRpUrJE6c3jKusZtzCGA3HXEBktsbW9
+wbory8TNlNDf9cfmmwOfKqAvzwDf1eM0CT3hgpBVyUNP9WfV8U3xE4yBspgnWLCnPlgdGtq5Um7
kB5HSbN8GCVl+JJ0WANYRqTzfx/+74qfhH9apMymoIpWlKejh36HIiVHbWMG0aSutrVzeOirFGIN
2u5fPurPxyI+FZqDRHLV07ESIYjunMxgXVLKjt6RthTNQm5W92D77w/143vFo2Yydcsm7Gjlz2sq
pFJmlml/JJBQ5hsOkgIgo/AZUC4vlU1FKCh1tIcekdH8i26o/xDPTxySVx1Ft4ah+tkdF1SP4h5K
3E4DbTSLS7KsFdupjwOK3Yhiov+v2pJ3Suv1cVTpuKLm0yeVC5+49ioiqLUeYZyrEtgW1Yxz+N1Z
8LdETJF4TgQSGvAyoet9Gj7SuG6w1hmULWlbyfI27zQSBWkPdm9JTWO23IYDbeT6p5bGpFEfkvTt
waN8z4l+6X6R/Ej9B3u6zuBIqBDjhlN4s5+GTjUMhECJK2+TRKdO8YadbncEkIo16u4rkt+R+4DC
k8wVQk3zlzq1G/Q9ubPxBzRH3ZHw+AxBwCbmYExlNoTiOQCVb6juL3K2/po8nSYXq19GmtwcYAl/
Pomu7N7zUtWLjY+aW0tm33I6YgV+eQy+l35PxzEwe2gqCj6pj0b48ziDIsvCNNKF42I6nWb/Q9l5
NjeKtev6F1GFCAK+khHKkuMXVdvdRggFBIj068+F31N728hl9jtTPVPTM+MFrPSEO2y2e3vrurad
PIWb/WoTrrDDDcPZ82K2xUOp82+iWYmCGi3ZYAmFex3Qu6NyuHXxvLpaWwoWT3vbCzRrOVXMKc6P
lHsReDuYG//jMFudO2OX0b8N7d5N/bDZUIe29vzSh+hEn7F2/8WYZ4V+BLek/klo+HJFXhJVyCtJ
FBH+qe1XN0PkmDIe+e1plnjAcxZrjzsESya/SOxJturcST7Cv4+/nyhd9ffbU2BgJysAbEGRsejk
XuQtikmT3/YnZNzSWdk+GuB2CP1vdYjMiIjKw++j3Rfe4ahgq8GORgNfAhP3fTb1pJaF9Frsp4hy
X/9kwp8rfb0duMcxqA+uskvioFhsJM9xegyOxIdX+vMXaKfikMDC58L59uZU/hVOM6CCLGJJ6y3g
w0hIq71xO86Pe6f9K2wQkzROLvrMyCGlSC3XKD+6KOxVCjJ8Nq6a7Qct5jENQQAeYwxJzYsM5RHM
hj9CLV53UkSCaVDKDtBR9WDng2SAuy3XPbFOF2FkiAQbeq+Sf9zLsa6VFNjUjUx2ZAATfRUgCJ+i
ixcnXgLc4ygvuImspg3FA5Csdpvy76IhnRr57sLjSZg8heOZqwiQ+vdplEqhzquS/knH81PD2Fx0
WK7q7LiuuSzMJ3lFVcOhGDL3D53Tj+/rIftrtZ89HgaW1N0CRjxJhK7NsW0YxJq9R5FTIyq1Kt0v
UImFdy9G/07tUkjwB9iebwPtu9FPg3W4UvYs99K4H1QAKTVusYJ7uEzN+OIoeGIWqpeOEYycx+UO
SFfhlxzHyCAIqmpWKEYbWMqW2FUumyR1BH0oEBx6pD7vSUquVzlrNAwYocGItho2EU2OBPAlmtkg
zmpxpVL7BE4D7yoCVCIdhGkTGSRpTlwub8XQMh34RuMuWP5yrhk343ZIkxYXRlLWRvaPtP9klKgx
wUz31OTKgQXwmUv0NjKN1P+ZlM8G2JcBo7ptrqMov8wzY1YLwaV+FW8QhG+grCtwh4C8b0rldJpe
Nw1RhpytKVS21ik3IrBLZt5cH4TRQ6zrzriIJ1V9RiX/5Os3uRPOlI1lMa6DKgGpWr6WQCiassYy
4UqXCMH8ovWxZeMuH3ir+5gExoMM65PgeSQZMAa+f8ZopCUHYydTaT/NORhTXK3KjyvXv35oN0Qf
toGMIHYmM0E297Fi706rSESMq40HSE/3SH6UrzSRMB6qMkwPtZdqKKd9U+x3Qjw9IEWaTNJmfqtf
1RI9obbTHSyM3IpJ8ifHNLOO6cdRtcXRwNe4L1zxDJB7iHg7xoQo9q6pWyGemr1aVdurowB4RSTE
NSywd3g9ag5tBxNHeedsWQ+NOXTASHeBb2/s3p21L/eJnh0FOrfuTJ6+vhrPLjjF5VvibHe253Wc
Y3xubqT8D4nr+/J/m1x8Dq9BLxI77MJdzU5V0lYykPxo92uCLG7INl+DhVIPAxMt36WxvZF6R6mx
u7GOy32zpawlAUM2FQ9vZM9+XeRm0IaBt5tyqL84qLHMRw7qhL49EB7ILOrvW7mb5v99117sK6ai
Iidj3lVKO3nySU4F90bjD7zdaTJSZ+Ty45hSRgr8+TSp0oHY+8el/nX87gb+cpQUl1o2st2xguJN
dwOT8oObElLq9vuZNQbhC1zpwDv/tLSlLk8lo2Kb39Vkx+rlmEnXrNqW7siNgOeN/OssfcLHyQP7
RvEApTuPKN7mr/Pb0Mbqvmjvi0N4EiVJolCjg0r5/sbqblQY6s6ot0I4C2ezvUUYfd5sTS8/UMLA
bWkC9gqrPt1a/T7X91CYMQrvcvfajEwVozfXu6YyoubGez9XDph7ayaDlL8Axj5ZhnveAMlFNMgZ
v+ymuf2CQLef2CPUzCbRogBH9vvD3PMsPx+GE7c7csk7exk8epiHVD7wMPjlLN+oesKOtil3Urkb
GOlT3qH3xWUI25RtYLMTffeOsnwkXPIiuVRbsjIPMH1n+1UEZ1vtlNCrNa0t/HJT2qXIUlr4GpuE
EyCDJ9eVAtx7bJ1W11W52YOmKvwKcwwr8hMaCaIdAaheXPEgyZCNjShX7lyJU8k+2ImDs9PfXQBJ
1XySnseI1NvK9kIvaxVtoyXKs5r3AFKLPjXN4w9q0vWIf7r6t1D0N/miQ/n+kWJMQpFIQo73xv8J
UHTVpLhnoBxkG/P6Le4qxrCQMycNgXtqzsgbYbqFfjENZ3xmLJqpbuYgXcQP8kr/MotXHePAh8Km
BJmTnezpJdg/HjCGoPuFdNjLBeVsRwvqlw7cfs2RgQYSWFE5pxe0wiF9lv1LZ5q9h5U95r9D/plW
4jT/yNgrxgsp3BUPKVCNdIBSuwLW74/fpCeUzKiy0+oFOw3gUQeJ/gA+98pPvTpgIcDJ7//u2Y4N
74ivzlutOTknEDrCA3v/h0uePUDSJYEK08m/enugPQnoLDaqGgIHAxkHA0d+JK5M4arcDAoM49kZ
y1VlH56z2Bbz1amimleOrWMzUer17ytT+uHw/fown0XWL4ff6UzTnN5MjfdgqJnP7kzCQW7hcQwI
K2e+x8HUHyBrqT9crbKiwbmkgkAV0+hlNKmuJLtdxLYTVyLNYjU0TMkr3vEHGM9E621vi8sx1eKC
BZKGRUh6PzHAkifB1PjTeSI5JI80LkCusxRpB6BSXdB8AQdn5z4748/Nwv7jDdgE9lBQJRY7CxaF
+fzY6Y7//vl+PEIoUtDHGmtk9P17Gj5vfksvJ2yG6ITsvRZPzdQ9FhstuhIQPUm7GUpuF+LGgXG7
W7l/nqBZbJCSMKyo9cKzZFdVknaMES0DSDra78O4TIOsFZ606FXFF5w7c5SMsZNVvOsOexK0WWWs
teK4evj9ST5P7LsngUILabwj0X5CCL8soCK5jiu9ZQFRjyFSAkG6GF/oqqw9ea5m1r9/2+T1nzmd
vkjTzd48Enib8NjR+Q2P1mgZP4Uhep6mH/oX5/cnu09JxohjjCk9qAZk5f4y22tGWcuFriIPPitQ
66bxelE+BDDoi/1QFHVfv+Mq6WJliVDG6LC2329UrZLF9lroXetDXKHQHTQWXTmg5RANzBlcGwpT
qTPFdvvlkARd8+r3l/0poECBR8Na0Ogu9c+L98s01JV+VUdaUSwUOuhZ85Tl2wu97Mv+b1mhBm7r
AHw6AcIr5LsjBp7xgxJBjsXR8QzsuVVQmE/tK+SPy3lgj3yKDvVXiIHKdlfBIJHo07mvRX3blVe+
Tfjcgb28c+CSSZivO+8VJgWB/esbvZP1bsu1sm6WuCI/WDyXvbylJkbjBNqpObHso7eySs95Ocz5
zcX05c/EWo3XO2slBKuDlWvmwDl1X3jRO5UrtH9oJACi7Lbg1y9ajG91luVaeBZwFhOt835lQPbg
FP596j5/0Pfvo8MApZgqibI4umubJfU5PZ21ZBwKSGpAERrhpqKwTw6Cp9ZrSWc37wKGjQ6briiG
9A4Nrd+f4Yflo5PoURmDoYwi+mc69OVlEX/bZcJJ63bxrOPIja0gmNIMxWl58uAPRYHdDdd/Y+pv
SifM1pUge9FQOk721ThmRWTuyQzVzTMFpW2A43Zi/SutJ+kd9SjLt/WBMOyHXcpbfhm3F/cir3Bo
jcOIll2n9h5eTNddbE2c26bek2M5c9+/Da2iz4ru/bvq9FBQa7u/7W/paUTAy5gze6E/vl0mAKbe
WrxX17W5bJbUqg/u+h9FX8FzJpsVKe0ayRMn9K18sYHT85G4qfXB4h+oAUs/rW/KsRLlMwRzKaN9
X9/6UZF2FfJWTPnYWqhP6SI42MFac0xHsh84qleAbNyj9REOTf99zME0fBm5FwA0eVqUxp5P8jgL
ayACc1CZyNe4C9cziQZ373hC7tjyGNH/vszv1bzGiLjQUqDyq1M67Ovm5XJ1aaM2695ZgsHqBsF6
OTVvAWmtMTTYD7kOg2lIPpDCa7APus/wZU8JJyNtVZnBZvZrG8D625tvl5N5gsEaQMU1nZfk78gB
UuY+7N424AQEezUUa/ZjLUlCYxE5a5y1+cX66z9D15FvuJ0TczbjwBUdN1jzzvPbdjLU3Lir8/cH
662oY31tbuOEwVJsDSRrESTW0jOdeWT5f3+fyO4nfd1UnyPJqjoeITMBpaKXuUX6+KbvDE0l59gU
wuxM61+lbveYNUNrtR9FfI7El6PkrQKk75MGjKZKs7LkYISYZ58wM3gL1lm4Drq9Qj9par7gIGxZ
q49QG4rxfpo7MoRxp+UnafROvs/dsRilCAx/nsnhOZgtcr5o4HnmizGxJHPgRdV+RIk8Jn170nKN
vSETM30fLRcSOVMrRuNEngGED2bhcfr8HK9fc2vNitVtrufl7WUKnGfOnYC55GJiTZyXJ49pLsN/
RYd+mEDCI3kszL+0LN9+n/Q7+EP3iF2krUqofo3xSv/+iKV8GR+z7oOAL5nhT23nf1rb9Wrr6Uyf
xuHYIkwY2kH9Y7IbFN1GVERGlP7vKnFj/Uhr5tJQsQBU5cCEPvG+LTXHMHYfKhvTU08dGFPq7r/v
yxuyCMEARQnKQ0r/RfP6UopHvYOWkMRgsNm4by20C+Qd/tbW6TnHiXI+hc/oN1OMPODM+cYA5uAu
L+S1VXlEfgZxiiy1fzuclPIs73Wh2o4nu4/rWrKKJTL0sbM2l46HZ0zh7XG8gUI4zRDiqgYLoHcF
2M8H+CSwGEon6dFbj2jCJNIl5QFgXwMLflYD0HuoAfjosltUNyb46ziRVT+YerALDAciuVlQuhKW
+lwaagH1i6T/eRg6prS9WHr9aniWXcq6ooGw7WzykGozPcODjczt+PsSv4N6dAN1nWFNRtRqDITm
+xJvy6PRNq2634petC4DJA/m7eolWkrAVKuBAPen/aQqBrchMS60tH4X7Xq5nNWq4a1QDugkLkbT
apasDBc/we0aRDPpw1KZHsKHM87QJvbr5sAx/vPrfnmCXikkR08wTXefr6tMZLsNpZedewGMi8I6
kOCBj/vTLCrYkOgjUdVQ6e3dTwL6q/GxVPZbCimTekoRIbhAyTnZ+/82pO+mEQX10RhgyagjgH2f
xnPZiMcYqEd4kAikcvRYG0QW9K64Q1J+WpGeX8TUu0mPkpw5h/Qj7qL8fGA13dX2Px+DpAtdZ0rM
NFG+P4aWZclNlyuJQCv23W0HBX1rpy7FE7yG9mtr/uCLbyfXp0qyGlhc9zc0ARbixOxdFjSIhu9D
K0ohGvqp0MIGw03sX/J5OpqRxIj5QAPjrpzGSyLzRGlV7wA9htYdpl/DLC0v9meFNQR8uEPXznTc
ybOQSh92ZiLEpFMgYZo8lHB3O7F3Rn8btrdThSpVRkmeyF3GlLrbixeYZ3/aWmfTeiDg8VeQEQZq
LXcKm5+v2qlrIVpGe64fzcVJfTvG6RhpmskbkM52BV3f1ed7bxQMbJUfh0KGmVG4iNgtveM3VuR8
fBjfikUEPSW4hekU7dm8to6le5lRq0ZnpX2/eRpHsnT0xzCmgDZPRlhRVvDeNOdiIG3hHc5bIyxT
P0FNCEhOSkOpOLj5w+gN2oyzFpcqQgEfyqaeXKy9TYEbhH43pNmupY3gxR7+hhGa857xsXtrr24T
7FFCQQkW/KPkZbqdveaoU+AeDdx257yjerkRfcKPVPAV5aECgGzgxox4wd9mnTd+CgfHAYa/v9kR
XvO+8VecHP+2OvJKnfhn4lwEK17sNavkP9BpP2A5jMDtHhbcqgmxyUV/5fcvfSfuL0mcf0qnPk1F
GIXb3kY5aZf0uhsbEjnp48msJvBxXmWQdms3oGRulrQ7R11iLP0lvNr789ayJnR8/Yyg8+z5m8La
TDql5Z31+PuT3YEMPp9sLHbXAxRmo38XSakWndJxFtN+beHzoHRlyyGwcatyS0cGPHWCY/H3Rs78
+8B3mel/BoYTgIQ1YNL+2VHoF/lI61+iPPBsE4G6ZRC4kRmw2qbQRB04Nwdz4g8fWj9EPdR5OC01
Q8cN4K6sqkcHQZMvbGr7VfPdwPsHVAykWGZtfHtnwe4aypnuAEndu3J2IUCocC/dGaWdjhEcDE63
bWjPXhfl5sg3bjFM9AC3e09Ts3S6AkxjAgPDyZvS6cH7749qgJ0d5lKXEP9nonsHqHw767v0RqEL
sQMpnbfqrGZ7xwVCkkOB1H1kSzwrKvCSEeTH6LmX+pdKXul7XdS6enmmF7MaYt9t5NUVckBcDqOn
vV6taqCMwpDFxOft/u3ARpkQpUfoJhyeEvLa31+zPY6FvJYzedsu2GjPVACs19fgSA3Ae4cWgKoY
HC4m+2P4C9+vq+9jK71NbiAxD0+bsbs03H3tSl3/QPpNqTpZmw8/HKx03X1nBiTUoR6tg8RHk/n7
yyqnU2RQdmIhn0y4mB17jxcNTFwNk+3L/OgPdXbpXd1diAaI9NEIuBqIeKrg34c8NLtMTgmIwptG
ORYtm6IM1Hhz0lZU3Mxr9XeXLlvE9LIs9lIVHQzp6az8a/ZBnmlzsFwYzgajKNxRCNknhtk0ni41
7uVaOkJZmivATcfzS5Q8ie2bHPFXFDjqpY6J7GEU5hrhqlSZ1yMMj1Z8PBlzhOkRurNOCHAII1C9
x02rIohvpfuX4+EBge/jYV1Vs6hd1eL8VAc7/UEo5vvb/Arx7yBPT4onNXZGnZwu3RFDEBWfyjrc
iS+7Ytrmq2sDsJ7+1ChBnm2HV04OpF2F+tPsXbGW0V6T1X81asbxzrkiblIet1UD3+8UVGVFB7VA
r2UWvyqXtdGojiLtrcM5TKnv1hj6kXE6WrTfnGoqlafczCptgQbZaOTjDwVLap0JR1soMWFIkHBS
4anSKnxhutOdI9XurTw6MTbIel27+D1NRheUc1pUeqKDqwGDaut4FkvSNJL8Bo9cGXPGE0rMlZ1F
UngSMtqwKmYyNb7CaeskVbkUePT64hwESHs71Y1a5H8VgNA6fPCjPMmUFz3WXBEU6bFEdKa+mUUV
Oyex9rTkXTv9GbghflhrXY+DwBYgAQDhXsw3Gl/zEgXdfNFCVMKbNrWEa1Bi9vxcITK1t5D7uty2
NYcpyipHOnGdU+44c5DDmtBNVnRXSp1qCNXxiZv9dsQQfn59rN4WGB1GSQRFQ97euMbJmDBQ5Yyp
g9PJfAOEvA48eWZOaSIgmuwie2A8buh02P7AzX1XzedS+fYcXa3nS0h8TZSivuBg2O1+zZzZgrml
wfLudRTVyWaonD/u0oi716ZYoHF3UCK7qxVIO+0oGym9p3ohGfPsMI2Kt2y8PkF8JDFPWAvufjzb
x+4u9sYjt8GZGrRB4irY0J+em3a9x2Uvne+KzOImQksH7fN8ecn/ZKlhyjXoWxjI8fhpdHzWT9Pz
Cd2u9GLtDlhDpRCLLi8lKmA7EZUjLTxcH5X6SRm/581TpMPc2/8Zj9EUcYt2crhMK90+3Tg2ZpcM
7UlloyMfuOqs78bFJosm+W0p3La5xHaIQ+E2kIHeNSA+J+bLl+odyx3i/VzDz9ralfUoHy2YhLS/
Zq63fkpQrHKnL/H2heLe0Lh310G3IL6M27v7pCpLRvuIfPSY7AjhAetB/kNqj9k0kTRPq49yBOS9
xd8wflmXDVIYl5QAfi5piY1L1hUWda0tCyCVkrYa2MzdarxbPpRWNOgPMhrrvc2cKOlIaUes1rDD
2I3MbXDYrNdrL7amf1SLpsxuXZmPg0W27lv/NmwvgZN3YibdMuai8bgj2+cZLshdE4Jr0qPKOjVW
6SPkfwAQvj20QYdeuXdQZEoWnaITr0w84CK0uT156/X7OaTXOX+YkI6HNa/8+3e+w7lJHeAKNCW1
ZNhjnJ7fTwXkj8tYLDmdLo9I+Vzn5XJk57BAsZOOllBckCf1qqfTQCHgs1j57Tt3wwIhwc9Qoqal
dqfHl8NIbRNJq7VW3mpUDNHAOb40/4xZjjJId4Gsxu5lYMT70iGAVQNUBIr9BJmg1b+PyEI/xvSY
utRcfa/pRaAAay2wfUBgLli/T6HwoxI4l8zJBlozKLeBL32/zb8/gNYL96J9fAPjG8nbfEJ14C23
gpO1Hm/FwJuSvlgT2/8IuemHQKP3GRuVWpTTsWcaE4ZRg/r+4lVaGslYZoa7xfyquUloBrHlWc71
ZW9Skvh9Qf30mpD9ICuhEkX20BcZquJduReI+kgQQwbUJ69v23SxXQsWvS2kEdQHLht7aNS7yhIv
SSumq0l3uD25t57ErL7Aq2FU2Txxv0atM1uUy2ARrE0+sDOF4ersTATXrHbGWw81BO7jXEJrgC7s
IMLdzsXs+0c+nC5KcdEZ/zF8VZ/Ri5jk5uL6im948dalqMspsNGLOUfaKaYhMR+b0yN5xRwqj7ny
U9ue7VYz27euC2bED4fW3l1ohDY/fQNsbHlIUNO9NVBfyyY+1t3jPSNbOOkOtZmbW9vAU5iVG04e
tNbDoS13Vw3rRqWgKZJIQl/rdyzKIxac+QjBF45Se+GSrZ+swFt6T3MLW6bwcahGcAe8gmWM9w0U
qs4pgZ3ee01JPFSUTj9DLURIqBAYLjpjGyQcpXA/lLV2B8b3IwxYDd0YeiHwTXjF71Ne63KhjHYV
B4r7miOai+0UVwTdhwnCA/4QQO6HE5MElY484vX46Mj9ktCtjiPIf7tiUQqrSp4JF7xSQersIt1u
jx+pCmL0uirOE7gde0l0jvz+7zv7vnBM2/HrE/SuilGenJomaWSaLwAlYPm8Lpo5K5yudfAPFp03
RSjH+nMG/m75EHyG9ng3e70PTnsPDi9glG6j9Wa33o31y1jlg9s2B1njLGYxY7veP8UGAWSh5Wf6
QLn+Dizj7ui4G3ZMDEvJCyZqH8vWXPLaEE5UIBVPtjVkUw4Pv3/Y+8i8O5y7jp5OtU+lEvF9JYkZ
2ZWc8WLYif0n2nG7JjmYJ2QUff/vwIf8rKf034jLQKaCR/+SxtL38fJSUw/ZgdMgRP7CDJ8Pe+fm
iJYOO8flgli8pZut/rK+lKgetBDugnfUi5/mcLiKi/PQOpNJ4k5o8s755r7lf9irx9xhN4PGChFc
D59LO3wGvNddLwOf6odN191j//PovU91FQ43qjmdhpSpjUhjsunFXARuYE7PH8SG+dldOk8vO5Pj
bEX9U40H1RR+CiQIm6EuUhzjkOmvh6t6TDJJ7L5eDeXEjOcwTptXVw4DqjdTus6gVZSbNSd0mji+
Pagf+Fli7U8fdn4Y0FAgNLh0vk+fdC6MY1R3Bw+FBRP1ltd6upBtwAdQXt3Zc2FzAb0qzgh84drs
sBaNTUcemKHz8uJMQMSmXmMCkIVSkA7VLn/+PGPQAgDouwZM7+nKnQJroi05JVaG//jcghtzYY1g
ArjMX0oLvGNtvUwnaCH4f4corHfomk5m4pMqRZuaGtdnD/1LWHm+Ssf2iJsO6JrKeUXanMShhLYB
jN43p5Ty5t24H8ILt649qCV5F8AzOlNCL5G6OHFt9++/jH7UjrUcFWcpzPU5lTa7OWkPNUktEp3W
/kgyKiH7hbxosju6RTPT6tKDW3uOhnh397Xy3oP0TsoCxEIMFlj5hNI9N9bs9Qp3AMBpZHrvztQB
X0TFDzDdwFF5X+v4PnCfyRyPDpkhSWzPdkGMKzmL8WTmdrDBgCn4B2pTXRWOM7VAku2dBjjnauBs
+3EFKCBV8JzrwkCtFwgezjHFvS7mCCGSvBYxcceajZm7MAkW82vwZ156Fvzp1dFaPQ6h+D85Mv2t
CdqZOosGwljp24JlQP2kpuDDG5yDEilkaS9aO2UVumZBqSdwCUrdpyf2ZLaekNd/YmNAQv1Fmp7N
zNYNQwLAB2v+NJUW07E5J0QciiXue/zdNNG/G4NgohDc12Q5ADfdS1dOkMfnriQ14/m89Xts7dyn
I3e3rwVHyx7Kre9wdt3mhCwLZZaGAjSjXvyQRZQ6jzkHJ74DrgrFhyx34aE2DKzAeRC5LAaW44/v
CZOJzBY4Pudlbx/cRjtVuzWcRTY1r9cFaNLEooHikOP9H1CdP97jfFEFLywQSWKfgGvcdkV0rbrh
np9ns4XbHcj8wXU02WyGUHx3lQoK+KIEIgiwGyyiz2jty2FzMooIR6xrvrjVuaOmKwDCsjH2Omtv
QsBj7Q3cvD9kWKD56QkRn6hMYG/26nEupoLcFAsydqle4E4h3t7k+M8ZM7dCsGnU6KK7b/3qiKND
AA1Uj9bNu6DaSM6M9oExCqDdYlSCViQiz29lZVVDe7/LoHu7j0ckngEzzR9qb7rr6oqd9UHpTn/X
PQIevlj0U8x5YdErO1uDDZUfghE6goSG6JURuhm9YpEGF+OWHIgMJTglY2tkYiDvXezY/f3Tfzah
+u9FnYbYFwYwpIrelRrJrRILR1lh4zw/J8iGLehS3R4zbEkWC8wq8LuFGONMsWREmRKpPg+xwHna
aQASBkVYSjlDOjc/bS0KKdywLCrQpP12bG2Mbs2+6IJxENNdPnk13QAPXG8KTBsJjYok+/fPcKeb
zPkBBpGGJGgd4F+fSNMvK/66E/OiuHC0qyD9ONy5X9ygsyZpu0DHY1fHlbmhjvL7uD8tfKygmWQV
KDxg/O+3enQ8ZqcsYpbzk4MCTURypaEsd75ag1aLP92fuoJRMwg7ap/Uqb6PVUiXJhlXvOJjpZqP
YX4yBV/lZigpEPCOqNoDcrOq5XscM9+1Q7nKWq1WQ/fYj5+a+g1nGAQWcureLRpDazLUpLtFn5+J
5l8/C6CfF/gLZRQyXH8I/32PLWF20aYGD0+XEIWX3qtHhpZTOarEUI/9RPJwlRTGk0iy68QX8H6o
llIxBCn46Qj9OmRv/8aa0BjV9aYQK2B+hBlR5ONaJBMvQvtcLl9QfHTOzm256VZzOPSRfzo9vo7e
K/fGh/ZStUomQkWaQEUa1xiHeQDdBbvyMX74fRH/VJZDL4SIBCBvx17pjVZl7Wh0jivedTaL59gm
LQ72GgQJ+zVaEg8SEyE6PlR8HBy2FxI3mVBeJbWSwv8vsFA5txNOWKcSh7QWW4uTmaZtgI6Rf0uq
RVFjcjFGdCa+hd3fyxhzotv0Zay/7ykeaQvMKJIIU4usdH7/PsoPWb6OvAJ+oYB6Qff2qrO5cD6e
DekghwQTvgbmobjVvoL6k4Kk/TmqHLEVzH3xrFwueE4a1vhoeEn1fkAq+SoiUouqo4TGKiK2UTxJ
Tx/yEQab4Z5Uwd3vEJ9VcrfdA+cbSeb1rPu3YvRp9Fenm9KUG3yn+CF1EVz3jlSM/hwSW+Ge1aRZ
Qt0wRYVy9LdqK18a0sv7KV7mvdl0RGZg5vuCV8ktRUZMvbShcCkClSaQUGq2EIEuEvP3DHPTNkbY
RgTH1ZRekTZOzT6sy1NoGO1M6t6mxZCn5P05vGdA7a9KFai6I8o7J4/f1MKNEve2y02tmZzx7f19
2n6qin17/F49IBaPTdzGuTirLDQwQSQrwIAl6tvYEmUIbw5hKEY/5HhfBzR666S4nYxdq2c4/jqF
Xds7ONW3GfY/NqK4Fh1ne5BN+uPKBJoCxpjKMiaa3++E6y6KskwUpFDaK/64emuT0kx0CWeSuXRQ
HTw06wRUWv5wo8itx+c/uSJgI/Kg6nicSENf/KdTS8VAgJ4N14LcVwnQd0nRntNSDK/4/J1Xaf04
wudulguzUURSlwyEnfcMBK6Fr+P1DpCDUInV7VxIYSXiV8eLKpJ300AOVpGjGvVGOb9rtxPe0XMM
ma3rIWPm0fBGHqNBYNI4ZSs9oUp6TG1DOdq5PLL2gmqp0L51Dp9o9JhExqw1wLEVdOCzyTlqbPU8
Uy4Is55v9kgVzRpXZQRfkursSblgKQhipCOs0qJ2eRKXYvmU6o190AArQdaurpJp62lsN/nRvSjv
VczRITm3xCr36sCh9eNcQF2ipwOcl8j3+8rYa5WmHVtZDBP07rGWO2AWG1ETGk2asWeUmPDBLPp9
w322b/qx6FhDnZcEkuJ+P0LRz/vdSCm4R6DzuLOruV0nGCdsZ+5juNJs+pNXn96aG2DtJHC5UA17
aikMzx3aPg312ZFgHsFYDhVpfwrSMHSF90PsAPa39ynyele3+8OoWKS500mjoA5ceUjmlQhf/v4F
fgxUvgzV7+OpiTKOtKyUwh2AFhXprfIVfdEdV5ravCFMWO4eVe06FPx2sUj/uwNP75C3nNVkYd/n
ujyDK69vVBYegaiJf2g2BB56M1Ax57VHvP0xVEn5KV2n0QB0ujP+Rpyul3VohZipUboXw9vlXYj+
ABrBusI5pr6qtFbRnGzqtGj+B2X7tk83lfyRoyl7vBpWe9jZqnJx47waiGJ+PO4RaqMFQvhPkt0t
gy8pgDSq5fQqqE234lPFOfPRxXR+wJwkQwdenmP7VeMAVYOZvczKZAhV/tOGIwVg5dNrhPXRC4sj
sU7pBYyasJUdIOxobsr1h3g+bTLS2fJSOE22aFQMVvOZqPixDbS9qCcyPBn54lZC7MTjIZHIe7YE
B+TXZ+pNU5Vk4EhvmYgHhba4OUTL1tln1Z8CPMPsIQz4TyEz/Gf2GMESq7B3GZ2NYxGfkmPNogi1
9zyeFIontK+7CCOFoa/9055mrtHF6GIT6ALfJ1sXrs15fE7EMKrwhBNKK0cjVngQbhMBJ81yVuix
q5U7M85ULMA47JHENpZpu2MFIt5RtQPHLWvs2yYEpUCvD7E9+HcdoImQ6fsTneOrtFOFTNjKG8FP
p5WzX14eR8+HZxTEQC15JaYSWJVouOjUtoJVgWj5hn3zdat0CzoRk9LJ/mBxA0vMWKpLPNEe2hdj
G72NFupCfjc2GHQ0qJqv9Ncrl9Ys+ROtL3+QC8DMY7JbXbC/TWYpxqRuO2m9CrD1s7gQHFRggpGr
Lai1W50xV+mzG8qAkHR6DHYT+DtUF/0cQ5jRSpjtApo9TjWvZofF7iVCC1y0nleoWz7EbneF/xst
5WXjScifNKvOIFR208WB6nUwMukr2hfr4ukBFgshal9+HVwm0WS8BCWFwW1BDFahyyVaO++EA1Dq
nvxigYvHxcofrqv4NZroLwc3e0rf4ofk4cZZhq0DBqy7ie4dgqujzyt/7CNYivxKtTqFwlTYClO0
V65PFba2RRD7OzyGkIrZtOiYx7AB9raEFXCOjjf+wBiZM3jn2NLgS9EGkOLCq4Vz7B+NbkA8qcMY
i01tra0rVwSxrs0Kv36Tcdwh6zRzP7MjnC6OburCOkAl4smwtFm9koKdvbeus/ihxX2j9YQ54tXM
P1a0YfNwclQk4pWlZokBhmHojOZoyYtYz0aI7hzd3TTjYcYTEFS6F4XnxeVBWubPuF8qzFm8jtfN
Y7qsWvO8yBPHmBt4DZ18bH9eOwPbC2aZh83ejWbyPA4Q4A/3ixSeozQZe8Lz4aVc3Ki+0Avdb+BY
rM9PFW7F4ZtsX1HUQeknLJB3jwPR1cOn0jdohvC3HdZMmn/cnvzY2QXqnGN8IgCIUZx8lm4OPKHm
Jz660IdFFrLQklfDUpBxr2ga7SF75LNkMjIRPSv8zpIHvoeVO1BCHNyilqg18cwjb+fi8QVRI9x5
CrpDhoM7ysPVuzyoIV9m5CcOSvSWYqM+H+Ai99764gvoVYuV6Ra+Zu0fizD2sF0EpINsoEl4c7bA
wQdXy+DP1pOC62zMMbdCUGhaPCGX6pxdJLAhm+BNOkEbOTTm+kv2VIYCM9TJxehY0l69g1s/oXO/
TJ/YSkgMifbRuY1QFZKX2jQPjw/o8C/+H2lnupy6smzrJ1IEAoTQXzVI9J3AwB/C2KAOSSAkQDz9
+Yq5b2xb9jVx4kyml+dyQ5WqycrKHDnGEf2KfMhmHTcmqeWjGJGaj6GyOE2PvXR8618caZA6Ertb
SFDMQ/tol0hgnKkfA8o5aHaOFsHOvmaKEpWEt/ItfrETjZPhaRFDphV1PMQbkY6o97PhiVdotRxO
lm69f0eNYIQxsxEb6Zb97Sy0b/14fJ01iEiUTjRP7BCqeKUrdWtOZp/nZVfqteDEB/qbGbKFCgkR
z7pTG7SdxrtqFx2Z0yBAVyux6v22E61Rt1hdxhm+w91OP+OtDr5S2xTrch0t/HEbDZaZt5CW0tB/
L1fR4I5DPVY33qCUzauVLNsf8iFC7BPJSARH0k45v3XVQ9hvoogDH7/Q4gTKmevv+UEx6mYGbW3b
gz6g2ceem3kn+2hMovmlWzMhdhsee4t3rrvdNpGIeqc91uzYlIc1J19vrZCykpyvE6AIKXMetsbQ
SRmhVfQ/L72Lg8CA6aGejQLPKLRub0eDoJhnUv40QUhjcutel7duaiaIA5wHQg4FDuTMividc6cY
RJNshppeH5m5aQsl3WGJnggE/zbKYsa5j2ZWA3zaEUGni9MeBdTtWQiCdBG+6sbupVt2T6iPJQvK
gxaqqw6CXWOOwlOgpxBY0Al47jv3YUwDhYMCl42A0sU3HvPmyB+qA3UgJLCYXUtyUMzshvZjyNTp
hUFuO1vdDEDB0LWcJwHliFQb9c4W6t5QpWRdPB79k7oq6K28TttigTrBrj7SusdhrZ88mYpTq+gd
OQAkvWkBI33zFwXKKfeOj5lNBvXp40PCqA+X6Ju+I+n5sGqwy537j8+//eWKosfz0MRRU0nMNgmj
wjvw/dC85hcNUE4LJhdBqJWZytgfXE1BhXM+ZN16Sz/ZCdoH3hjaLpiaRLFTa4kC4+3WzVkHRGJU
vYT8CxN9NdOWIbQnSPWrEIyxcYmeIJytKz0hzEn+wSq4c7Q60YSBy95P77XMZHXPfRjY9dRpW2xW
K+6nj53kviJ0q8TEn0+Ki849DPY+URxeCWGmql+PpTzZuoItUZihh1MM/RWyVB2EDU3yJpSxCgsa
jwOWBKxmzt9jXcH6/eyBuEV88Y9Pee7dyxM9OKH5gZCwo1p+p7E7c2AfwTaadyvUEceCTa77d8uV
QN+/lqFpF8lvct9gNL63vE0vxa2MaTnnoLsST71wjOGUYLo9mzjjyWHPCgDess42xt7aR2P7wkH7
7p7/pw9cArkSMwckgb/3QUpPqhxEV81VxnXEuj+VkTqtfZw79Rd5xe+O6c92Ks96LKQ2qfxCc7Vx
js68v3vstdv/7pr5s5HKVcdLbg9Nym8aMgJ6fdnc35DPtcGU3CjxfH8FQaqEtX62Vrk/QyGkndQt
j1TuL029DrYMJ+AudBEniGrnm6anA3/Hgv+9bCqX6X/tCjAPEVd8aogcvk9Z2yPuf22dNbc5TD7V
vvQubcIZGhCzV8QZ3y8u/2lIJKDJPJPZqEpQNJLw6odJormUHHRvljQ79mtoQ/39OGLi/3tJ/9FI
u/I0BQX8+SOmEfT0Fq153XxM/m7gmcL80QJ5IapbiAVqVYDF9VhmSuaHmputcND6FM2O4x3qSLv6
EvltUr8ecqzHeboPNsqO/08nuX3fnfft9ck99/DnIIazzuMzBjIdt5wjhH5nN3/P+9EQsatea+X3
i/l5fJyqA2meHu78OrrN/2uazf8M1ZcHqSy4PMpuclL6mhv1z2c9xYnzDH8XfdY5Ys96VNPbtVfB
g+8hlH9NClCGuL4BIaweRG31HKRHpWy7lGp1s3WLwvcMhgjVvs5q3Hte4EN/M0bPVALzBBT1aTC/
mOLWXfXuJ+/edrmV2ZCQL84wGMAev/57RVT4df7fU5Gy+E87FaOXiEjJ+XZrA7JNgDf4nWh6d4JF
1m8ME6cwUe9u6PJNb6zTt79bfvWAFSuYJ9EDqRseMAN5JjRHt/rRKZ1XJ8uvpkkkfDlTEDqpPUv9
vwxksL34zQy+e/fYpYjfiUfUbRn7zMKf6547zcH21Tr5zVR8bbBiedNr8xhKcYiw/TJYRtxT7h1U
r2z0iXXNQgsAh/0GkiHtvHIgfp3Lry1XNkUUloEWxDwqUqOTHITt1taQolU6KiBtVN1jN+zH5vEF
McUT7lM1KpT5CiiDYJyrhjWa9btUS6+q6hZW3SiG24k2g+/DTg2gxf1oI2Q4g97Zbrx53fd2Hx5H
JK+EeF5m+8PtLBsKFtajrU7wv+y/11ilPOXf6gZKSGEw9aPwD1Wcxzb0iUW53aqu3633CB3TFWgL
TchrB4qRo+/7SszkZYuV/RR7cnObeJLqErXDS+U+S8ggf6tNZAuEDfqEt/6rFScW1I/x//KQlZ2U
yvVTM7p7bZdwiaFy1UFtovv3QD59nx9tPBmNQY1SiVtZ1G35XNa940VFF+6sX/vwByGyyj3F2JqS
ceSaxuV2Laa5h0zmsBzG1hakAVEH9CqJZxhIBFjc3/RbJ0OiPR5TfqeD46Jk7aYvSmKdLaIBRK/M
3JDQuUMKsc+/zNCQnIt1g99T6rxKLsu/hOO4VojChn/PVNkuj0S5nmAyUwGki/Qfubj5/q2uX4fe
i+h745ejgyIaoGTsDqoLqjH/9iMur1Etb7mNTnOfd2+98/vRLQ7+SpujqBdNkYJ247vekvTtgAKm
+yGlWHEVf0i9ZJSPtF5uIzm5gIh4up39PbHPhEtlYtm70Nbh8MJEpFXW67FJgU/9fmm52yEih12i
hHY6jIkVXa0aUZTTslytr0Qztkb+gZ7xKz+1UsX+3KHf2q8s3mOh5hfKi1ru5YCEnI+fcVkSAnI8
ZLq5qjXX5VBDfWiVnvTHptUJ+5l97J48dL7/HohnpdqPgUDhHMwKZOJ8+u5K5ueado/8c0ug7wCs
dMaCG23cNCQKcfTdGLayTnff7bosafBStr3/mEG3ZwmMh24ZI0AtxtThDzQSxkIxFhSpUKckBNtM
gLJsevPFzfg3U4Nf8N8eV4auXXjXuJGeWm5pnO1HF5n0t8sCwuzA9fvnAeVwhFS5M73CgjzxYn+N
VMUWNE/k6LN62nLhO+APIzV2GZ7xpmMSOTBNQdq76Wxiaqjc3ZiRe4CxR8eOmzX5vLU1GhEt6HGV
ZMyAAjmO0TOsCYMJBgt8ueH0IKVwpi8hQmIG/+p3Zb+naaBFtTv9LozTWsRiJknNbLw1Bo/RdhU6
fj/H4Z0fF38vrErS6d8KF+VdwC1VsFlP4/DFAVEa5zBItWPLlef+5OqG82yX96TpFi+6fCMI2Pm7
vV+NDcqBUPwBtYResHKLgE84y2PSr24flmCW7q5l7FjCLWPzgQF+TsJ6xB8WKiIXhyMW+FWWv4Ig
//fMrEyqXlAyVH5kOsL4kkh+/aFwXYKcEkJeiA+si7HtZo5n5/2is+3UJrH9cNpd34nHLSu1uBw2
+/5Ce3FyVfKQ/+mKKPqArRJCHE34oV+GnxxU2CgLreWK6kU0PW4GKkPwpN4NFSzvaDE/LP+egN8u
pYDHyTlRwUhVTrWYr+GHapAVastNBrBGOHDlI/R77lzt7IWr+YvxFEqRZPAbzLWitsW58+XZ2kep
jqLIteZeYWzwOsWimLUPUmGXdllacd6R45W0DFqOt7UJbQVw2530K3QKN4jNpfZAzs1XlblPHO/3
TdYS98qmiOKI4a5sMimLcLj99sPNVbKqOuX01486UqgQq2vGFlG8zI5K+wHMNTViUk0UCLXWbRJb
J6sNX4q6aK5SM030Y1O/IIgqG/ezXs6Dz0swiz7bSD9DofQIzbtiXHbhBhO3rVl/z1+F1EWsGAow
KcxpqtBe13B3vo/qNtMufuCpVze56oiLe3sAHIhjwVZRWMWh3XustH5z7o9Ljqc5J7W/fBAjlnpb
IqBAeXb1GdGI/YtOiUa/j6uAoGNCID8T7HoVo3trFfL1EWRXNzOP3aR76l4H7V6ChG/ebUGihCwD
4GHNVnoNQptgyyYF90WC+Fjkv3tSgRP/Gx5YbmVg+AL4Vb2Z+mW7Hh19euIHcDcGs3ia+HpC5nxe
7n0Cz1ys7np01wtmcK/0w3Hz844buKitYvc6yqenjcx3fD3bx2Mv0Ws7H3IWUkM1vYWu1eTiLF56
esLN/zF4ALupJxIQ9KqSVBEfW7dkG1zdvGEckW33jXts+PM6qhOaDjVLyYnwriylz1cBF7gNfmsa
uPGT7xu+T3EofdmiJ/Btau3cLjh0rp3TQGTdUhzaT9iCskGB+PPt+XHqbu2Mj/Cz0fEcpSOE6lHo
sCJete28OTsrEIo1rFs6VRhdI4AwtI6UAY+gGYGRwxMXkLytTSBPw7ARljAuCI+IE5chJnsjY4P4
MJUeeHooO95H773F4p0Y+MO4I1ICRfbkakyUaW11g9fCUQBjDANv5O+lsxHlozZxdTDFy2XbwHZw
axaf28bLqfp5mWGdc09HJwqkBJj17+MlPe5aXp7OV7dOOhyOv0GyJuzk9Twr2PsjduJt0NoVYAgX
LyMFirBNlWVC/QUVuTLkvJCkVvbYUWvlSijld7e5ySj58i3vYVyEMMo1Nsphm7X91v68rRskFDbt
ky4hJAqyYO9tQsj3JegtHIxaC0qcrX6569v1SdEv0zvsb02h9hc0reshaxuxbxZSB9822GOwbYKl
Wc2UXW13Ap3GVSc1rohRJIbKfYlcBGJZenNCC49Rva7bgXUaR/t0lS8zeAGXSKAoB2VxHRHX9a0z
hEcL5T1eR2vlEKMIL/mGP4qosFAN+XARQvTXab7hqK2HRtbUlZMog8RMJxAfxaaUG2rTvEt6LEa4
vUlbIDP143x70yHbu+3vK0XSqb95g0gCnvWJpOrqW33RSIl+NTTdPFvXhfwRQMM00cbpTB5v3+FN
zfVbrsvr7eyI2igsfMMHZp4ufZwW1HacIyMhxztp1gyMQLqDSUeWnManxxWT3GJT/9t6Pbf6X3Nc
OZ/ud9R879717qZW0o1HN5vc/+E0aNmeo3UuFki4DnPS1GVTdc521DsPWvOk/0G8s7t1yX+T6r50
/FIvJ+F7+EZKsHs1wpHntvRs2LCuQ5GL1SbS+rTQJlnn3NcceZz26yMFUhTn3D87fz9PRUDxaY1Z
s9wpVTxL6ror9iWMovtWPp55HgTLUh1x+zyFmArmKtiudFXT07aRTuMZifvjc1ldPrjruccDqTAW
pbZouuU6XjUytDL1W/c4y2HF0smMXYyCvzXA1J1a+upC/ItVFMVcGoB9+FmIzXzf5dnpXpwDCIXc
Y8OQLxZg6FZiXX3S71cEcZ2MgL4yuYVWps4v5LWbnaToRNFOnsKvNX8g3i4jSegGaP0s0hjoqNMI
rdPViQM3L16MMBQQv5gFIJIcG/CbUK1f6azfbqbl436vuQxuQ/dGygcbQ5rX0LrG2KbDLZCbbn0e
DO/92AG0ccgGXh8lbHSGbhmEnSxttoOlNM3grX441wCXkUq/29pkuz92wZt1ytlp//gMQfI0p0dK
dM5kN5XcrG+kcexkg0vvvlIbBkn9B7peEGY2zMZKKQjVK4P2FGosGCmJ25IdbmX66fNySGen8QMx
Uo6MQbAs90CAbrPj52mMEtk0WCTjRqc+9EbFDNozU9L062Q7aQ18MColFr1tpyeUKfT753VAYhcM
zmXRDrEDydlsnkkHPzoSZBiiJrTOld298eCaAT3FBPaf+2fNKEZyn/T/tGllbqN/3WUKAJOWsR36
E8WJ976BZKt+7MQLpAhrwmAqVkiNL3bkMlVCA5dQmwWGNGq8XXfyJm/12sVUtj2XyJaZmvKRBG2j
d3Jwva7vx/dikBuemVpH+wa8P8TleawS9uLDqM9rqy2HB8yXqxo0qvOsn+gXV1lcWOGz4ONmau/N
DwFBKN0r2J7j7tG7DKTe6dJpOsmQpmLaS4ahk1w6ASB60A7+NLE0+zbZasy+Zxcm5jk1j9NtP/Q6
CPTIYHdWiRX5ukz2PjTCTTlvvrWdyyB0QAhoJ73+9tiXbraQh2rvDPy/m0zj7tlNLGjWNtkwntQd
ZRxurh3MZo5fovVamv7YZ6N8mVOYxTLE00SfKshe2MbndeG7bRT1/GQ38DHhh/8JEg1O8vlcL8im
FYnp4V/nLYea0lUKJwqIIWIhO6D4TU4oNxrmbh7tynKTnLVerJpFSbdILpbjKDPnIAgvHzst7sf1
paYakCE2uXy29JtZmjVeDws+ZicErnIWOwEh3H2Bb+YAybv1M26rt75vaRy/HznhWlkvOf+mo/d5
HjIjd49lOWhnxpVjizR5d3mbPi7mFZiXt/zbvsLiLO7LlVERNMAkDyCJh+C5cmLEWna5n6MH5XOj
yFHH20V0yFfRMj3IH17bQH1G0kvrOvB6t142aDjeEBTTKLYSEx+9n7w9ZtqoNd0u6kMF3FUbfy8f
qB0wdn3PRsSU8CYR6Ul9ooCXOb2B9p6W0yYy9zEeoDLOB3hBi2zQ7tYmea8xorBC7sejbBUcQKpN
wnE8kEYkh3rJ/DS+fzw+z44y8d366NQ9z27D49izmwjfKaPT23bdXkujaB9Y8vgEFWf/BOJJcfyJ
N5In8a45k9cRpI6198b4sQoHDTNeeENtnEzCSWFHi/ugbQYjHjdwHl14PefyzBt6i2OXys3hdSAe
KFrEC1QHgb3cejXr4aidkymvqfWYtyct4F35QB7IjrfZfvrzYspFQZ1de3m/RWw+HKTL7fAx3m40
QE+21L+u2pscQb/clZ1699ivfxB1RpQOSu9x0r3NgPogxM1Td2VE4+og15pd+HWHt0k8uQ2KFdIN
o5Ol9GpOvePZ2sjrncZer9klWxhY2iwagkore6lz6WGAB6cxIpDwlF/RBjuBAUntex/yv7fTTiDi
jrtkN3bdvSAQmwFDM3S4lwJdJrYSE8UGmYkoHO69CHWQ7kCgzoiNK7FcDJQu/r0fC+f5bBWGgewq
lA7LzWazI5IofmwPCcmZGsgbMBsUxfgrsaQuhky6woW6kar7h+6G1GquECozC6PgLSiycVXzsfZt
326hWZd1Uj6SFUMHpIwAs3WxcMfwaFrTCzeMGnsXv+z5tgG294HyqVAJD/SzAU1yp216Vsoz7XaC
r0zSWZk6kFgi9DXOotxcEoPl6WCGGFMWS623yp1D4kHb3WgYkwW4A68DqwFg8YEiib66C+yGfurW
4KMTg4SG1UwxVcrC8Udg9k8+wOpwECxFfeJqsxExVveiu8iW89Bd7P8eEN5mDEcHv9HQb7CrrhgA
VT8vwfHoZ71LnZ0YbG/Ihw5thYDQFtYNNOfDbFLJc9F9BhG/y9iLcSakzkCCoNJ3El2rga4lJEQk
6ErhbUTxev6cLZCacz5MbSZSG7HRmIk5FA/mo0CW98XXoFfheqSfSQCLz4LmVRC9lh2u39yvTnqz
s070N9QEeMu3tWe0wZldRzUz0wee7kL2w50KRnHZEQRiDzEvzARUYtzs/q0YIbb4nBlzb+8DYT+P
+sd+5lnufjL5mLzZojJi/Q4jxfpugB7mDigwjYLZefbvIUXYdb//+Nif0GqcDCYQRiFmQLCanp14
1TtIIzonff022aPd8n4kICs6eNLfS/P2fMnG+1Z/fweMp8PYR3nSALwsU24GDHnMdXMvZl10lCH+
aPH+6OZBUjXqwVNVch8RRCGJcXO0rspL6W4NeX3uq+YR2mMoRHqj0XrAIcfro/mfA+IO2bl4HzrW
680FFxLcpKZnHuao4qbmYhF3fPq0butXTvgWlVMtQnmK3dTfJl0XJoL7cxzFrEJWEUAYMplJ+oZ1
K4baN2M6ftU/aBGqFagJeZ0nPDnsP4nxKToGVmVraSYyiXpdDx3PQLHx+QJCZyVkKr0OqEJbNVUX
mDEbu3vpK93C2VpeR3xTMiXcu4DP//5ffC2xg07piAHxLR/04HFaw5fhDfX39VFXNmIGxcfZjAZ5
7wEUc+s8el43cdrjFkt3KU2jLtRB0+P+MVWnGgBSLnENV8NZkCbapA1dxKxGBBWMZfoRDDBuwvEJ
9NMSuYV+Mjt3tF7dPY6Q1nhHJBGcabPfci5zoG0bgf2s9+XheR6N2yMcod51xnl7nEohdxZlnY7L
jtctB+HMn4X99jiayMOwly1Os5A1E48zYtn+ktqnRb2v2rkHPjJblG/1cW1+fK8P5GG+1yYMVCvW
L2+ANR1g4oA0Tj0fCt8dX6X38ho/eXq1QwQweO9huD/ttzOwI4DN8g5HWi90VJvVM687Avd4eWus
o50GBnL7VvSdx6Q+y9d/H/2V2jFxtaKiWDAbos3RpG6+El295erWS9rUKgnLt1wBk8FopMAkxGdi
yJgOsdfIawor/cGq4qNpNk0hEyA2rGzjHlNbkxhojB5IavByDiX52cOh0D9fFtWLu17VU9FkcD01
AJPAlCoXFSW7SXJxvCPIeriu5HEwuq9A/PegMRNSqo0+qbRN7Lac2AQFMGrYV263ROBe4ejkV/2o
xlHucRo9RD8aVDIE7+lIFtjqRTwoOnU2hdQ7T6QXYf5f7sGUNSmQ5nCnJKH7Q2roePLC+zWkTf1m
iDOFE2XsGztxAAhTiHjkzJ6s365WYa7Jf0AhM58fDqJq+RUO41kM/WMe/tuXargx9Nqn+71OX5ar
pSBI6ezEYes+/3vByIvlwrmPMN0k0elITeh9RxgIyGxfRGubP0Of38alVQGVJkFNCvILfRHHcD/W
h48O7ny/NPj3UkjWTVeuG+KKcHiLtAgnzd2IuneD+9J6PXia8tfVYc1fl8iXIaruLUX2QuVGt1Yb
0oeA8nGFhHHGzxHbSVjpNvvoY8IpJ2gOF/Opc9gan8uW9VmQrzoKznrNnP695Z+j8dfMNb7HJS63
Wy2vn+iWgr8mnA3x0p4vmOpmM9G3rusbHDTHjm3jBSx6wopj2/Xe6H39NphMOBT5OdwYl0MalUn+
OPOpshZny+ff/a1IQP8zUV9W/RM8/SW6HF2uwTmJxUrLcdKEsybYNKDvemZdSXI5yDzYs0BHFXMj
vunpE3HcToSjIMY8BqbDgux50yACHCP6jT8qhl8cky2mAE5CkoULqi8P7Bfkej6ZgKWwZZyQADcS
IzG0tYSMwJCcKgf1v7N6tFicDAeWpL+f+Pe9RcoLmkYoTX5owIQh1K9a2oaOVNBaCM+SZX3jydz9
fj/5wOLOZpEBAYM96x0IuoKZm09fDHtTGNIfy+RLJyqbKruEyTGI6AR7CP6jzXj3EAOnPV1osUbw
Gff4jzC6NRnA+nz9jrGBFxZ7c2PtHgFQt61PBW/4Ver19w3/pW+VnRVfjnLtDM2pO8aPFpNMOc3z
835CzsDec4Gp43MMBrbIAY/mC0bp08G/7wvX/FP45vfJqyr0Cq3bfxYqVErU/kGEqNQrR1PDy07l
ddtg2uCbAy/wEEOUO7GBiO8arpl3JmkKIV2/L3b332vml9lCl5EDkUQp0PInKPbLJkEzuii290Bx
S0jcP7J+Ddr2zt9N/JLmEWyelDXzCWqsWuX5vKzVgNlFarp1LgPcYxpTFKfG6SCg8ONVEeVvz/O1
rerxer5Gausu2rIfg1r33L29CHm+aqAS8VCksnGvFTTQ7F27Wy410gscssi5V/bPt9Gq5OSVeHss
qQ1WQJMJolVCDQOuHsbLgNbfzVSREF52Phblg+coe+UhnAfuR9h7VdX5S7afKQd5Trqqgd5OrbLf
8uP9rtwVpemSHTHVVdpL9xnlTW3nlYvzC1RLtAS0AGUfFlrVrXhk6ZZpUXHvsPBoCPEBEAnSyDW5
vB7GefliUf9ySH9rsGLmQHzK0hnf2OWSrui7mbAmNtcmbnfz/2tblWGsta7XenKjLfighpJOEeT+
Cs1dj2j5q1Oz/uq5Kqe8lt4AhZSiLQKaHOjwImEjObf3g5Hw1/vL/hq37NWx8f9ZKv+dQOGrfTFE
+fV2yaVIa7rHQaNbDDMCBKrBvcysv6h9bvwSs/w2c2IEvrT0KO/KNQq3zJwIPKWclOS5ORlnqALv
7TcUW8Q9HU4FUFav3F/5Z77k+zoV5uVL48esPMvgX4TLuQH/xQDviVa8L+BsfuEN/FKw9L2piiks
vSiu34hnA0UTjg884SxQYjGoe3++mr66WII/rNaX/Vcxi7XsUUj5mUEVrFZCBIOjjOXDveJtvSYS
8754YYd/OzW/TWPFTp4jLaonCS027dUnR/STbZF7TSD+UqKqT7hAWDdzxF8mdD5/Mb6/HgRNGcIn
0GstaJ++z6Scx6e0GbeagDOD2d1J63raeWFjfrmfcGL+t4nqnshLSO3Rq3W5lQhX253t9yRY5nhK
f7f06lkqW0Ir0+R6b9JQY4wwZeJKpdFe/d3Er3bly7NUFn65VR+XY40mmpuEoHM4+/vtK1wNTydK
eBeNJvQJANqfQPwvG6shX5VtGclNN5kkLoFvQma5/qCid6sns5dIjN+f5r+tVZ4muuRKzY9pDRuy
EVT0RB6Jyb0U7PzVGfjyVJU97B0bSnQMaCc3t70WIeUGFcGecfh78H41Sl9aqWzeuJXlfryFACWY
KWDyU/dIBfT/rYnKbg2U4H4OpZpwm+IRNfDdguLqv5t4MVbNCrYzlI/baxwyVgTUZzeLKDJQWg0k
5/+tmcrBH0Mt2JQAU7nBe+w0KJdQNupBnSjm3838OicIL6O7ABMkwKzv5uUYBHe1mZRNN/uM+qq1
TSmLab84Cl+1UXkURT3Bf9mgjcJC4geBq6ny/orV69dZ+fIc4uD4si+TMLlnD4V4V7FscOU0IjcE
xE/MqVfu/h6xX6qZ8PuE1JxM1SNsRZVNWVzVS9i4npuuNFb79V7Uv4GlW8CVMCanug/7NTAeL0bw
FwTt9zYrGzS7hbVHpKZig2bdhplRiMw+fUBG3YmGiiX3orm8PlqXLrFE4szrvx9ZbMzKqfvtiSsb
944uxKXxOLFIBiLUekcnO7NfXRF/860FJbqCcmINjsNWZVzlrZ/cauqFVkykzsjEETgUGZnZRCQm
CIXVOyQ0dE6l5d+P97Llyuhuc0kt0zgX3lJ/syNMSAYjIrmW6wN8UIBG+KEvQ8W/2PZvj1sZVFWt
RUdExWj0vXUiBfJqnT7v8z9m7ct4VmyhEqelrAY8FVcH4SoJiQsGVAT68LNJSInQWJtEjnhEUkT6
Ky7334LQXx+xWnPTINgQSFceUfgVwjkUUfu7+TDhYTSI15wehvZiLl+MqlqxNfKpHt0vEk1KH7X1
6V39/HupvHr7ipmp5f52W9Oeb08qsqW/ujWINf7HnKkVbw8ARHl/lLx/bXnvgyLtbV/Rv/0WJvk2
KRVvL75GRaGIZdE6NN6orSfhDkZ4eJZARaJfaPw9YMis/nwk6KYgPYZvC5NZjQCc6lqC3dZqruQA
krrWjZa9XUiJ4Q+TQeCc5tvQTtHtriNtOKKIuAHCobQba2DcoZ11skC/LWUXa1czjlCrUIJE0nGS
xlahGq1NdrGAQG8j3dv5e3WdTKXezW07yrLWv+0011/U3/zNeXeb8lOtjbfLwVCtapmOLGPTNzJO
1RRqa90P9dZ7DTAmRctAoUKjBUsNyfXd3W2YSh3ROB28WQsMOqlKJOtIlvn6qdDrVKsQ1OcrgdEk
EUoaua0XdyMGaVPTz0X3XjMuihFIelYal6OBOnKhOkFh+6qpsQc9PUFLcJWmIlWY7OqyfirhgQR1
0/UAkmcfpY+WFnmswKgXRpDq0qboKLGVg8Gt6+CcVAiqEDyu6dfQJIUHoxt4+ZZ+mWT7VAbV2Stf
1fvDx/fbhLbBOTbhswahVHEZrsewfQprgSycUvESG3sn2KM3K6LA/dWGawTVW6gn7SC55pbknocu
WXNRn0Ql14ZUMOF5kW7uupBf65vC4tI424M3+JjsuUF+EEYWEVORDhHxDoLk+jQW4ATX73SJW97/
RdBtyho9vkwupRB5FdGVf4oyNr/Pd8g/uUAUXDSL7vrujo6FxNvOiGoISADogNkzCcRPdmdCl5ce
XPWZDautiYgrUkB7fsDdP/9JOHtPNPmjMAcTggbEF0W8mVsgDzgj8H02A04qfn4PjRMdz/U9O8rY
353Zv0B+zIFCetIGOoBuFO95pBdRt5w051cC1B/2x9s/EAP3WGJJxD768GsYB/zwXo86XV0kOXqL
hrHge4fDwbeC8eFEHTMH4vQTHkNz+Xn4JMJNjNvha0hHW4U+3VqcXVMg4w3i9A1efO3T60xFJucw
F2Gk+fQANMAs+mp3O9MUOD00sxnz20cDMhq68MnRQL5hKdA1gp67Nw8t9oxomEwEraNBciDDqpk3
+LdEMdPnYfoqEvZbuoq0agu/q8Wq4zrMsvzi4V3Aq0Y3YUceHw8mEqr2i34K9RO8QSvpozHwQR5S
8cCOTMGzQqlulJIek+MG4AxiMjEuqlVTjBY0V0cjgJSJIeuVXXiX+uE0BnwC1vBmkBQn5V6SPkbe
ci+TK3gLIoPhILP/t2X87XyGG4+iIeHakSGsHFWlV+SRjLqD61HV0iupSmjh0xX2BVa3YNh271OY
KQfScFLrXLrHnt8TdCvaRIMz6e+e/JbQ+daTytDKZUvdNmN6clpdDrdlObps1Bwgn1FQIOQZJ244
F6MRGuXN2ELUVzMyRLNveu1zC1RjlU1PTT1u67eLgWpvEwFWxfYjqxHalAYxpIh1vujvLxaISj5B
YEp5G0JhFc/mkWly2t62WQrg0IKZ70qr20jp351o703Bp60RG01qemOoRHrzM8yFMQa1lzh3II/y
PpofU0MldnsxWql53tVBbhBJoi7rhd8s/xavEnQ6iFcI6nkgnd8X7V3xm9I5kWXXd7WVPCiGNztz
41n5TgGR3YCdzOs03OtHG/gyvi0YYqc1it9UGEHas8e6Ocrc2+yygUUuNYq9zJECqzSrenF3Hjtv
GAxa4+bHdlwHFM0hcaEOIXBb461DSrFH2TsYQZZ+1pdnlw9/GYMsb/SAKPUh7ICT7TKgImbS2kl2
20zGN7sBrV3bbOqpWw44RpSD72RW2BE/qNoP+35ogrM8UhQNJAToWA8h500BFPBita2j44PWlRyo
9+z2SF1fdpdlqxd22yOpW+4Y2ob7Yg2IOa54SnDO1BpUWQrvoko7E6iNbXS+JLIIWomXOIB24Mp2
ILtcdybwa7aQ7Fuv3xeLHNP574UrL/783Znnnf9nZwR1basl+FYrvvw1e3iNq0pnQN3Rn1XdXgkC
qZ2bGjr23uZUmQlkVGQ9dE6eRbuzqJvUfgrA08vUKKqJv40NCQrYnCgRa2qVm5R/1RB8ji6yGy8J
taz8kx5RmcSpdDZueA6jx44tHSkmRS5w+Q1Pu2AY74tFMGpvAsoWPoI3rRuPQ+iK3iJAxCJz/SB6
jWbFA+qBTaPzMHfbHhA+wIpjDuOzOQGVyeifn1mRHTPByYvcNnDEWWrsZ5MJZx6wBhvM2GhgUzrE
2JTDwt7hFERWF+cMNA+ewoPCUD4VQ0QhTL45Fv4D4cjZgzcD9SimlYwupyWKkPYgt96eACBgimeD
XKtwIyYI2dm6SB5wtgFY+3eB4189JJNGA5KdC1LpvbkAlNV5gQ3IDL6dGRRjjdZrAsmjHoA7fnEx
X/BPgaUjTD/3/4ewM+tSVIu29F+54747CkRFa1TVA40o2IC9vjhsQhQbVETEX1/fIs6tm8fMyjie
7CIjFTZ7r3auOe3dcCWoPAHulZsNmP6VJlNH1LphavUF0Ifnvhvjm38NEK/2MC7EuYzcnIhPqUaE
5vNlQKS3SH6ecK5L2P7bFvzlmX9swVO+T2hJ3jkPawhkDbVD2X+0RmTD03H88ooAP1QB6UuP+WTu
hnCFAuoTSIRHKZ16+mIhKlNk3bF7tFl3HjV/XtRMWEKZgTvYrDA//QPf5PGX4daAmw44L6aDaaqG
boSLuCLDhw1gl31mHl40PlKTAZgGH8Ti4eqYVrwruG4TQsKDaqFn/lbMcmgxKKVUzFY1NE8om5vp
3ki26iSqGSpMwTtCXsrF2k55Gmcs9dG49a9foNhCawkSV+ee8PyIpNyb1QJ9JOpEHMWutOl0wL2N
Ak+rmDrgMQEteAErAKEbT1mBEvDAyCu/KTgxrBx+jOHFJKQB+NiW5PhqHkExENhkhm79BBpTy3+o
kAnsHzIlBoggp/9wE3tdL53C6kvsB9NZlmLvTZJ1kLOJWfXu/SP8sH1iZ2ijSZ9ZLBOMOL+ThPr7
VUVlRCvSa0EZF4wJPCbOFAwhNnN7/IiGsXODWj8CHTzoUEyRjQtcFoRMEQtvBPUqcNmD6fh0GOtG
Agkmk75MLNaNuC3fvqI3JzaLtQmt1EgkZGQvLRn+yIovy0qx9Y1KC24R6w5f5tFC7MF6BhE7nyNF
zCj4lb/b3wI+8Ln5hfsGrTpmvhln+rebVfbxLYtqSwW0lzRmyUfYqqHdJDVAwJavDQZgqaaO32Z/
j5D4E5WdHjJ2nZW7Yy88LG8YDFc2UjsciR+u7kOgoegZQD1SE/4Bqqx6/SPQO+1vp/t7qSuUl+Ta
vMmMg0YyQyPQkZBfKJ4AKYHuCWCw/fvSMDb5B8Pw66d/BHenKoo0yYlgyapiBIC2L2AkmBH4A9fu
ouAlYBCmiNhaQM07qLjbgl3CeIwwtS+DbYcuqb3GGIubpQfxMqbTTkelhUnjW7IlybUE38xXQcha
7B1lVuD7ejB2noCifmMvAS7lxlB2W2dOfiB4smDYO7Z7wQ6dR49sUnz4JMAYLXhqSzPQIEAOMM2d
zkZUGe3h7odHg/Lqn1YHLvgaA3DQ1+liVn/JKsLsmt6U24nZT81MdtHsPj09zBMj7Qh21GUEFAn5
ytG6lq0T075YfvLxZo1D+jCUScjMLstxhqVXEskC0yyg0wLgPS9ANUsAzgLyXiVt5nxDkrk7P2u0
DK69t726DJAsMJ/AvQWwvpKxHHfMz53QLHOAeMEzqbQAMugFxFmQ23UsuPwsdk/D6AJ657c+tPxV
GKkPilGitf33XfR7gIMIMMp3IooowpnF3/+yTNfD63pX92o6UhaNvpfa1WG22z/sZ/s+uifW0at2
KhUDOD07AemGm7H0T96+h3vsxdv3pEbVcSV3y63DudpRsEsgYJfrC3bZ//ulauLo/mULiktFEJ2U
Rmda6CP4QWbr+bo8n+nIO05q3TIuqHOj4HCyXi2NqTbzqpolW+0dOhWYsmYa9ZbYGF971Uls7TLg
T89OdYbXwp5CJJy6yRT+3071p1boN+Tp8zqrNY0AFk5BcCsfO+/22GdJNT2nI+BrAg3kx9NiGr2d
MOhdMY9yHGIouS/W6Z9XhC2PGIB4IWjxMCBALuY94OUuzMpsIu59u9V8nFRxmCiYrGUu4MRgIuw0
BFYnOKMveAB5xQydnE2iU99niqDPx3tSJ84YFuEEysiJWIT16EsKJSeBK34NsAlZCn+MCi6Vr6bN
GntdXvxpTmBHWePFQABbn29htOBa2AbxJnPiojK+42yNh15X7tcD7BYI2mwm8zZl92Etnsy5oZ64
7UncLmK1El8RMk7nMV9BdvKyQCkD7dOqmck4Tz93Z7Ot5jJAb6PdoppE1atVB0OUDst4LghbIZUF
7729UCfByLAs37XwRgEjj42tFyQtUOHM0dsxVSQduqufurjV34q67EickghbQEiC3PS/bYymn/RL
KeJJ7zsR7ANq/yGh8WjUp6ULzV9r2Skx+V/DrFJyIp6lhuQ4U+6YSRGp9QTBLrLBrw6L+CNDJI24
Jf/JUfyWNHxcpfiRX464+qomyf7MVZZaigkfIFEC/Wbi6TuzJy2okIP9Dx+pF9b19zPw3yvzcVb1
9+sRHkpxSi8V5cxNZs5K0KkvFiq1v6UfErXEJvFmnzAUT862xFdP2N4nM2xS+Dr0r2aASnCEgppE
c1cHIPndgpqc0lwMrTxrLHFTP7eJAEkOGWUSV8OW4+0IBdYXFFUvlkxjJQRH4sggDbAEUDIarGM+
TsIr2TJlh32J+5IBFESRBRuRGQ0LDRpnSYTKnLpkKOq6mMSR80xwJvVIKqIzgnAJO/b9PVJ/I46h
5hVHmaEdqZV+70kArLGrGln37F4suRgZCyOtceRJyAWKn9Xtp1vup0DFZ8JbcTZezdyVgyAgd95K
kieEp0uDCNz9ITRKGlE/PwXkchFrJiM/1uSKtjPZXF+VJ4zzYkaJemmfgH4NDJz7QIQAYn43YXYx
pQxvqd6pTzwPCb3enZMySRCYA7tmBmhFtZIz6vBOpF8h30z5CusibyuekdLmVMZOjSkTRb2j2YHv
A1+3hGbuCQBKgsrpkcorke+7mTHW/J3LLwaUX/2lNQDXs1pdiQB8gNH9tUz8gTGeOsQQvTlHRtyt
z1CWMeijkispDLfANJU/7ZxgPp9i8XnJoJkQVleNGSDb5t5sElKb/TZ9Prn7mLKoPIXJbA+CZzKB
9bgqjn00KhnsRt1Igwsi5YP2WvYK/0i2iDxCsa7E0oxQOQwa8h2k+bL30DREzrnhkUvJFcvWkJIE
56moPW9kAE1yZGJTycwA1FNllbAn4XuYyGEnjjgTug9BuN5+N19NJi15f/mHa1pnxfRaQjAvAT3M
+qyNpGaIfl+8avcJHf7YxdyWW0hOYTCLOnlbJgxUvk/GMWSrgZamGL0cUhrgOaj8oys/v4uXDHTV
WNqkKbMIz7sxTaxpJznDA3/24+0q9u9vQ+kk7Zu/b1Vrhtn1tsFKczvM2JFhjusl87VA+g1yejsm
Q9ttPbBTie2+EbsBK0PqvSa2aifMSMKAxN/MvAlx4Ng+t6ETn9BFUUjtGgxAdnmms648tyDw3BVR
Erl5hE0iETHwLC/ngtKt4VHMJqinNF0i48hbldbVqQgpv3l1MBBbaOAIQKXcDe+FQzUVKTZP0pVG
2MqrjqIY1s4VQo5DkxTGC/sYCsb76WfMQHthOLrEBpTSMTstQtLhriVl9wCfOfH4ItP9/DjBnHhi
Vq7BK7QkOQp+aqpqkOH9IcL51Z98tKsb9fgV5uJPPGyYVJxYm223L3k6Zxp/z+4kfacAEBS3zNXi
RY6MD3Bl7Xunv1jLIAwVkxgLEy5efL9s1CP0YLDFqXAQMMQnxp8qy5QZGb+DD56+TL+wVsTm8soZ
88SNcx6K7/Q5kW9TzjTaAgJtd0ge9lSHpGiDPaHy9d0uweuJ+6cb3QQO+Wq1+6MF3GhGvb30ZQhT
Nr8cProtMuzR55jI6/tDCRUmE6/afBBtH4wyxepXe01UcrAdOXn4ClGZgDaQ8yXGsHhJ3QIDcRYj
NSq+pUAxSF9Iekm0pvinJVYDW08swEPeTpjLYXKIxZUSSP+Km+BGMcq2U2s3AEiJbaO7gyViOmYu
ehncHrchtmZ2t2b0JYcHg6qXM0gMSaFebytqVgwSGal/kTeN1tCxUfdSDSMaYupbKhqomF6YH4/w
s+35WogRRoKMCRGEPTC6plOy4YvYm1A1cOkXqzIWWjn+L5Lch9VsGJoFT83B1qzRmpWT6seM5Z7N
Am7L88QdydAvttLzCBilyVP4U+ANngf7CFUUWjxDvFfDONvyCC0qeJTxijobrhgNFaMphR4Bvh1v
bBy0OrbnLx4uNoXmXFEegtOiPtn7NfPYo+NEaYKnVXMZchJzyNaUiX25OhlPzs0UGwCwpZNRnSkj
lcJVtypnOYlUr8eA0rkMZDjoMkHvFeTrMxJuVJC6pDrtQ//AtC+DLmWqN6GJKDi9Mf7T20WpQXLO
HDN0sKLAYjiGdljIXCk1Ck/eEB04M58yKLku+RItZhyRbdRlE8jvdgcrOJCEtXatQmycbVE4WowB
O1hajYQJshfa/bVYi7S1pXoQeFuWObW7zVd7v10GKOTg/tlAtkQyElCgnND0QP1ixKQsgj2jMjLc
kRTzGFJckUT0IcjoEcvOyjJHImUD4tegbFPrlM24/j4QZ/Eg2wn1RsoHRNPdGXyZ8sAfPEIkjBYe
Q1sEkdQlxVGL1ZQ6Q8D9bXnD1NzeMb+YuH/OF1v3zfETxy21IIpCg754UHYZPdTBF0Hrf33wpGrx
DuyfYo5SJv5yV2SUZWZLalR3Bs/lCcvMk9y1zLCfJ6/mE3eWCTOvmxFro5uE9X/xtdzcEfPzMHnJ
z5ITr8bD3bAeeC/r3Oty+KWEwej+sHUxsb8sSEpcE7CtqRPsyJJL7QrT6S1qGg0+kZ0t4T2eR3iA
38jg5gQCF67rO7VhdXHyrKVUP3Izd6GJZvUnAf1Lj8N/7M0Uk0fd7K/7BCbdWc2BimOxGEl5CU9O
TGRwvPuUc0hc+gRRqNgwsf4lUz4jMXNy5zl+LjdPbaV4e1HNeFmR/7JkTfgq7C6ywAJ44rFxJ+y6
g1ViiWQZH+0GMMN+1JQkkE5/Udt78w66XGjdhA1sQuwn1U2p+o2ml1ZjoHmpw70V5fIS71qjF1FF
Joiud9Y8MoVO2EQ1fgoFTJ3GetQutqTlHJ2wuzFg8XBlFPrYxlwVW4EZoa96u7i9L6DrNWGw3EjM
YQ/O2MIjrzM2gk9klI2pwXYJmklZW7G3fWr42FCKSrIZdC5GbnSR2YsZpFwdRx53hzf0p+wu7D03
IaHumU+PuVQKxsQgaZPvWjWcObo/PvrU5JtSkYR+y5CZ9xPP4N3UqVPVHT6G44aUqBNv6gg9Pfnb
JZaX+6Wo2e88aRzcTM7jyH+AKxMztvkaQdMte7xgPuCYrnmxL25Gl8c/m12hDCCinHd8FoF+SH8g
M+/TgfxxIOdxTTinGpcm/4ITzkb9pyFVpnBGvLbABrBFnhYn8pvERSGTJxCDkPycO4ytmYOp3VsR
SHbmDixwxuYsZoXosu3DXEYMJkNsvtPGhfFpfc4ka9ikzxlNw5Ez2EgSLtny1Plqs2oZa1bvLw9Q
JlRhlTci4OlLeNtU89YuAnbKoTJdykGrGaw2s+XzGH5QtbneN5XhslPL2NvLVhU3DruLEWWANcSh
rOU8X9pyNr7PUOFBRTScS287Z9OhOKi6Om7xAcM3D02FR4AMYRzOrl/aDp4zvGh7qgZat/QFHRNS
d+V2mfmPB0LCHkEAmGqqG42I0BopeueKGz3X7YY5YqFHPKBT4YtZBP4rThg7S/BkHA7+CUATNh2w
bA5DwiMOuTDZYQKaQAkK4zfs0QSaSvTDvAlp9rwn1ANnoj6lxQ8DjZPxipRDjFDdKM/2vbgTna2q
M60yxkGU1H67msOAPvpt99x8uEvyIgWagIILED5AhLi4kxT1tm7JVDLz0IWn6dB9q3aDh1cDEsLJ
FKIPYdaAb8kmqsJQjxziArbos5hbl/tji35HLlO+PJ0W/06iKDYn2+zbZKvYpTf0VWCnyA7X0FG1
hCrO/Lp67PRlH8CRNX3Yzj9Wm7XiGRK0fTuRPpsyc5Lg3doP37qhDt4ukmYp/0b2d4X1WbCXxdlR
+ZVQDxfAJry2lvMkuPbvJBGt801QFkuLXVexsA1SEipSB6ra/heRlcRwYsrOWGGaTBC2dOsQLbL8
3F3bZ1e/uJyRxHt4l+/bQszb8uhbeMQNh8HJv6IaR+cDAqg2ohl2EnDucI0+D1BsSM1yppsXS9ol
18ZHE8m0+EG1gCPH1VNoETzSzeyzed4ethSY7I3RDeob3JKkbMTO6bxmnVZJM8dawCrdGXR472HH
cDA2DQg9dXePtFTerrVQ0iJM2nWmyRB3T9qBjC5s+jXSGjiTgmBCGQv3DiicuWlmO7eeBFykCjIs
SxRB1VvqO71emZxe/L3tbZkBxRBWHUb0rX1PdRWr4ZQ7dBqRvAKD0WNg30Efy9zN55llP+nE7Fw+
wB2T0Jj3IBW2iHv34eCVd2PSP4EQlazhcKWZvZwEIbY9GnF2q9Xj3HMChK3D79xoa4pTPDOsQ4o0
3Jn0PIsItdMxAAQe+hkg4ynCsJRYxuPTuPSwivtgz7L1hFFHiiTkroX7mk3IxOQL1GrEUixmHLfM
mh/8FxMlVxA3nKyVW+iJMa1NE6Y318g8ez2uv8oxiWDyItoisyLOZ83cFd1lTMqxbaJr4qd9ifmu
8JnsUStIuezEndygLhZ0E5EA4KaLwTmiAoCzu1IuuRHVmZWUcBcXTRTFe05IUt5m3BZ6dSzTvIGN
mL+Y4aE20axT3ozgyAoRIYNyEuW3cPbo1rzbsGpp+Gfx2mL5Km46+S4shIOnlUwupOnfIFdJWklk
dTrUuhP1op5qNpz9YL405thf/gT5NvEeSyrDvrolg7+TCfuIlhpBjQx479ldQYCWFvckqK2JBGnk
mbUe8WvOXRdtTZxOTBogFQA43oS2p7+Q8KhIXIv3kelra3h1dgFDnuceGJMG7cUHxFLi60iv5aER
+PCqBHv/nZqXjqCvpSglBZHvd6M4h0gZEmXzxHvEzcRTwXl5JwhCaI6iFyJ8i48vipLwqkhv8MLp
kBCbpqkVMT0ozcAn1PlEhpOE7eJtJQiFhFj6G8ycwoRhj+9si/rRZFW29F05C+aYLD+kXdLrVCwC
BLtFO1Hsd04R+W4+zLtLhYOXtEqqpmLRR7YVuM1yNLJe9tMWr/neldu1UcXQnE15toqtp8PVZaxq
URiDGwtsnCw4h5RHIhP2ElUS05L/zbbbnST1nC8pV7EV2gdfwlLdPft1flXp44S4C7hkuEsYJIgP
OtPCnRwthTu40Be9OMte7mVePpWFoRrBoiiADcoE/SvQfCt3jqqXgjwch/IrNt20o03QNYIJ4IbT
Tzqcc5nnDyTsZZU4K8y5URTvzI28TVk96uW+ZKQ+ug6T143DdLBwZAG4hpW4OmzYy7TtjD4293Jo
DlfUcjoA3/phvxJyt0A1ZAvR6iuCX7LfjA2o0M8lR6AkjqofvKIy2FcEdP31LHK2s1l3PZhFpkc6
FcxmkfWcQsgVGhMsGjWPmj2ZRKbVfQDxjKyvEk757CDBYmNrydb5zAVlwvXDGODo+EPJuMK326BK
Ky4pxSRJmTdsgnLk/jkMW8JvLvSfkDLgL3WLOjBlfUq+mrQl5dPrFjRTfAReh96HcFVxaEirMMgT
1oO8h+8nlcvIH0gUudUtfEMKWaqghuiuWOKu9nRWxCXAfTWRswmkkftdNImJmAlY895k77RflGZj
g92ZeHWWASIMcgZaCKhnB1XDmhGq7C2QKyNZVUjnhJ+L6zqIcZzQ5fBg7h9B3E8Y08TrSWAo/R95
SVXs2bxbGRkSmaQRsAIY8iWVf8or3Z0gHSYTTEWxcaEzG9xvRrmfNQ1zTqmAidaEHeV6xPZkh+xk
MdJbte3xwYp76VScJc+WLhGmWqx0d8E3bodYC6mO4VQm1a+YM8YZfDhJX7JUYU4XeAR6lGzeBAqg
Ow5Pfr4CnrGL9BNvQ5GC15jrKhwkONOGRW1TIKVhk3I5mQ2QgP7VEVqqiJY3xTmUxFsr6fb0CBd7
OKWpfTVL/j7I8LOIZFLQI2bBf0uEtxY+NIrXePOEQGaGARkPy1wgxejYAppKdgvpfsxT48KK6wl+
kAjTf+rnfEBtlsqr8objIR1pfI74A0kduDzaa1KRJaCQZ00HovvNdlWfP9d70sLvHvHZ3JBL4Ryo
na++ST3EAkk3obVDdIX140FENhItTbkZSe+CFg2gAC/AoaK7+0MfpujefrRhgJ/Ayw13bZnBkw+I
wP1+y9JqQkHxOEl7F5SmZvkqO5jVB3XibJI4lHkYcuRo4BBn8TbvgLKteuAIA+YgB5Xhy06HzwGc
lWu9nbEBglIflPx5eJgF0dd7/p//8T/+z//avP5n+BX735f1H5eUMvLh8kj+93/SlP+9/lnIfwlQ
RgECKp2sXzpV0a0anc/aMR09Ns8yyx757xkarnhDO8+sU0foCydhEBNnu7dFQ/hanTPcp6EbQQQd
S0xeoc+6JxP27/O3pw0e0zdivVSrVqFXbSVQe3rHl6Eh4XtAqvYry4ybZoC2tGBLXJe+NOozwX0C
GPIUqImRkqomsXn3HtCW7UHE1khZmtk0Q1jhDSs8XpVr2wLRRDsxL1spSKLEOoCbgbUwa0PoXIlM
hR5T92HdJtXme6STZoSUjxR43hoUCG7ru3NxnwSD04RTMA37+yBvXRFarjff3bR9vZonO0ZrpPP3
ta7Jk/9tZ8Az/89S1z6ASZU907SPlK0OcaJ7GlUEktG3tdGrWXeXXZBk6J7Gq5OfUYukb9Fr55Pj
4OieWxnCvbq39C8t6LGTzcslbQquvTO6KCjc9qu4/EZXD56TU49eAjSV8NxM9r1yR74Dgm5INQFh
3dbVn5qOUIv86Z4gFUNvTXC56sc9hVFSvqsltg/N/Yky2W8P9D92+SLrVkFTdNCBLAMpfpMHTfTY
ePg6LG/DxqZMN2RyHz6HewjGu7XgGQG0WA4q0z2RZ2gu6YesI4YyvDjIdyefw3NDzC8TRaEauPK9
cSQZgaXU0ujj0hxgGhLGHAq+tH+SFrgKsPYpAGBAbs3THEFyYreayXtkq+PdYB1qC72ZU64oG3e8
jmpC1X862im9KDhtcdg3M4fSF7Q7iZBqnlfZ4Ihi8/ZNH2n+BBuwufokajEzKt57aSVX+4hs1Ffk
XDWzdjdK03zxrJnaGLAiaPhwkqMSpRt1FMFrxm2P8qq2rQBAxttMof/VV1psQhFOAE77c/a+mLCG
E05kkQmx+GXzjoTZvOErrbjfMlum1WqBxVZtfaZv2OqVaRlsc7jQNyl1hCMxaNmZCMOkhHORjQ5B
7zxR1+JCb5Dwwz8Kf/PJr2/z8XUmvM49TRFBiIpmnK4Wo57x6rlR1+cXuH8DeE7WoxXLXXzVIVMH
38fqIeykGUuVzp86urdReU/cWhf9XIjs3FNkQ3Z+a9UWmmrV8UrbMpcxhHPVW55twBge77DvY/Zg
e62Zuf8OysM0NhC61K1nLm9+YepzdA7CkIW+bDEnwWt06V886PJrBI0lgw3x7jABlY8Z+3ndjXgT
Po1oad4hUerBCg+D+cvIuzFRzOQ5rRKATKP14YAELvcZg/Tml3evEbCleIxa9/6lbBCa8OE49BVf
60UFxv2+A6PD07oY94pRbwHQB+NCkrmGTBpm2MjkOpVhJTLqq+RL65zdY2qdVJOZCYoUOS05eLEf
1ht7wkQITYxHs4ziYWqVKbm3osHxbN4h1TvbmdqpXtx3w1sm1gn9rLgd7VuN+6Ke9p4H80565Tcu
zu1sqmWnTJRuHf1bs0T+EbWfb8At3LalxEalbJzeRjaLCCAaxrFsaXXzXTPO87Stv83KqclXIVKs
aVz0ifYS3hWWd7fRCXdQbV86r4rFhBym/w4N8apCYlYyXhQbRxdYQ1nO6RmJnxdI0WyUjPZMkTI/
tmW3q5D3cqDvjKLXxrkuoiH6nOGycJ2uaTqAK/27If3/GJ16TdDYjRqiLP/2WXvtuIfHYZ+OXpt4
cPEfo6Snji6jG0NjX8mYfZsGZw4UI38wOV7stF9yD/M3nJDvsbJ+HmFzhKW//uMw4B9daf2/LgsJ
m39fVk15ndNYidIRkhzR01Sg5TaTZYvZmDrwTqSxr933pkoSsI1sTu9y9cOy/AGsVVcbZfx4owKn
wqcrvyxPj+yq8vnX0QOF64XKKYqsC7MbHH3OxqWVM5Q+fH09A+zLe45tKXnx+rBhHEefqaPb2UjF
IoHPqr9/eGZ/DIvKGv9BWtWoKvUPVGmsXzKVJ/kYPZuKCZkzcR56PtZoVgdkMqs2VSKGp7VYkqot
ISs+OomVNnUnB8R3ayqdJeXDjDg8L9A6JCvduv335SuQQ5/u+dcr/EAW1dLstC9dlw+UFF6MhZ9t
lRI8hWXr2e4LPESGEKRcQXrvggmfUp130Ibs6b2ctNVEXRnNGt1V7Upzk1kaEX7qNdrLXlAJtpCb
npsPM/FjqwJtauaV/PSHSPpPTx9UIaDYCuwDyuewbkm7pnqkKywwKk16i2mdupcMaz8Mz5f/0C+v
//oxH+Ft/E7Txu1afYwman+/0ZgT88IgdIFwxgEznU+v0TDjzXVSmyrr6+ASm2VisUGIEkdk/f2B
/U4foqMQ9csdf2wpNb9c3wckhkdv6NY32dF4efHJvOGb2vferZ+RX/4ULssR/m2P/PKRH3ukdKjG
cT3jI887bZOujl+N8ckrjfmwn1Tpyr+BaYu7qzB2ogERRbvp39Zkf0RR9roP01FuipSOQn+bfJxm
hrRxMusNQo85d4If6HtJ2n9YW7mR32/0/316/cOWheopV28ah6HkndqlXqMHffT87pURSdbnDX/f
Pf+wfX+XYfr3/X4Cu8OjlulKwv2Gu9wpO/s285XDe5NcxIbM3SFxcvabigU6AOeqtGVcS3Xgie7c
bZCXB8gbvsH1vT05rtAZJ62/r0lxgv62Jh9b/1295YmesyZ6/9rJbeaQIXqHwJzDfIHwvTY+dcrB
YQAXfTlYLl40Ep4UBy/N6lRrPdYHTJ45PTh7Rgdq80NXg4j92nrBLuwtt/hkFCmSTdrJYbJN/XtQ
DU7IytWbj+5hqFi1PuU4qjQxFcKTgzOm8gW38TUz9GFs134cp/zzPv/vx/9xtHJ9eQ/rJW4V1Qa6
yyXgCwnqdnqXCBCtHXoSxFzNW3+PNDkSMz9kStoPe7/+ccwu1/x6Co84eGX3tN6dpX/+ApZlh2ha
wM89VPynffRPLtTJbrmp+8yCmzgELO4D8vic+vXSvP2wP/9o+GoqyuwNHSE8KBH/fR7raSmv1A6N
hOwt8q/+C+UNxAGu04apMbxUpoBJI6Mlv6ZW7u27JUtjYu/vW7A4BJ9b8NeLkIX7JVvPKk+ktetc
RGlWy2U+99Aq72pBitoNPeuT9ci8ctXQ+suTlSPZkDcPIbKQauvUJwMq6UZyNBDVrBiXq3VXzZBi
69vScWsRXOvkWAws1iDOD12fyVRHQ5FLYS4/Nu6JcZhBTz2/18zK9NnTqVXsd9oCZDBFuHWZlveU
EUfQUnD4A05QjPcZRSFldllcJ0TTNIhE9oksHam+M2Wu3Kk+7cP676tTVv7kA2X4oNKokI8ikvzv
5SFafKMhmLM8ALshrARUdWovYyfP7Ou5u3/6B7i+S9497yzbgi6giMqpHMhv69SUSqyCQA72zRJV
pzMWhyznPi0zjkOnxG7Ydb6NqU5fIXKCz7faa0Aa3yi46nXzyUs4zwXsx2ENhgx3u670/WCZYuQN
TMUOfAGQWYqN1CApELohA+hD/i+4VOkYtSLDVk1bxuTG8g3UrKS2SPhI3TRywNDxovjnM+FF3cMU
ulpBOCig70oWybN8QcqBZMhID5cRXJGqP/TrJIO0AOp8wINzQlFRJrEu44xKelYQeFO9lSowRSd8
Cp8a9g99+Tvgwcy18elMJjEpIXMSJNk1Wxoj53W4fmfGlQZstX8K25VHL0ubf3+qRdj6uef1soou
bANCDO1zHjRtJM/9u5YmownlXYrbZH9NUkS/ACF/Q6DwCQAkSrY0g7/RwHuKzwKa4MEyqNhz6Sy4
46w9vtjSoFaAgtNf+V496bCwrFSxM+8Hl1H+kx3VicQZW9YZSKt94MCfywoibI3SY5TZpSlpdwdh
kc7SJaoMHq6gRGMKkxPsezNmgPDvC/c7mSAe9dcP/wCEv7I8jHL5cALuZuzS/7Wqntqq2g96duSK
ratbMxT8+U+e8sdP/gBVXp5XTU1DfPm9Ew5SR2uWHUL+xMick3cjrqc7OHj2ljD2/yTerhasLr9t
l1+WXGzErybydbktowp3rXaWFIk757MVvix1UzdDb0kbqAGQVjMfD7t8tqLtq3MaaljMBYJyHYXc
G6n3E2OQ8jtVlmua9472fu+Ed3PppjtPH2mzw+TUURjWvnOgcqBQ8WpfMZe5jfJXQqXXg6NnVrXT
BlXOJSWSQ906t0rTU/M03U/JCcujeyuihZGsFEdZnDrv2ZJ+4d58r99I3evGyXvqhrAFtE7++uzw
Lw7Oaxo75y9GqCpwAPilyHx41QGWu+JfbQzttuY3mpemlMWzjR4cqM9aUHEGy00N5RDvUZpcuxf3
gdgEYqTDB4xMs1ozpBLbPFD04f7BB82RDMZUtPZuaQ7b6958lOwLpEL0Fij/UxuuOhnkvA03Hx7r
dBxvzWVoXFxKI4wOVC3lyjsj0MmaU/SCTzy4dCtApQjj/J8ovMp/SLUbKipxFcY/2eJFavDLQ07f
52xZgt9qVLoYZTqudyMTsW3kV9ePddl/BYgIfVGqOXkN+2miP7E5bCm0qV1lLeW3dRoaZLt/P2+V
P7Qy/nVRH0HT9aTd8gNysSMNJgeakzyCi4EG4Wu271StR/Pl7zu1btQOe9muMcttZt481CDnj/7B
fSzNfb2pAH+JrfPFrD/MEtxuDEiAAHlZdYTwEuMxSfxK5zku+bqv+eXee6j/EHj9KUv/1y18ONDj
XtfCY1xLkJAvkF8qBlVw+S80V8T14RntZRs8VWOFUhjeBs6U9dKuOHerxfQ3rRaEvOBuD9ECGUrv
9+9LrP3BnjaYv4SYWGEEtKJ+XN9SXyZVJXwmo7tqZSgq0tMHNLcpsT7zrPsGaAtWzMzGUV0KmtG2
2ksOBvzY79x41s15TTOjg4le42OwpOJFVANWv/rDRap/St0aZdgLGO6rN6j2f5igip5d6u/Ghats
csJRMCo7URtGEl51NLKYe7AJZ93DEfiMQJTPYJtOa4koSoQYJbtka0VkUe3ViS4kMhF8dAXnLKDI
dr19n1bm4fjsgMczNkfiDp9cVyZJ3TGgB4AbAj7mVBt1U14y4FhtR+YZ8g5A9BcTfCfRBVGJTJXN
paWdNhPrQegRMputYALQbugPEbrh6C6hoKjOtXk8PU+19q0V/0gAjuoYRvnDaEM1jUYpMRv1i9qH
wzik53LjeWPFiLesatGVFGhf3RWNNlE+KtuEs1i4m3PBosqE0YGfL8Pjglos9WQGSg/BcREDglio
6zS1bl8RRdqv0qDuU6gNQWB2n97Te/PSvLN7ZS50LK98/ADMVvxPe4D/9Wk21qfVtVa8quvkRZuZ
gcwaiqG3zmPYmMo/Qx94WTHKJGKqcFfVV/f59ysNjlVGXPIeQtnt5/bglW0dYS90S4oBF4lPvhuZ
+yLg5LJ5SeCtOXc7m2XNKno48qr3w9FehDgBtAbVvcmvpaqhRu1GcLk4lc1zV9m8drVN6J96pIyd
Iyg9R7UfRDMCjhDMyN0UGMdtdBqcR8fReRQNbu2SU4EBp9JMMeQlRGhOrUfwHqtH6z2+u4j+GRf7
7ta9a3ANbsPn+DE+9o/DfXAYNnxSrN6+e/PgeqbaX+1XqGxp/RT2r6DKsBUpcAaPiYpt2o/rg3QK
TsMTZHjmUWmknUGXhKYQpTCqzA3gKLRZkOQrr8trZQ1JUKlNw5ZZkVM37Cd0YXyNSk6PjwUoFQ7D
4YHLOPYjwWV1K97J1b4qtL9ItVzA5zckl/FDl+6l22hHX1krRaQJRAO/pq2kBX0OIKea/VPVolwT
i/O3nftx1tN9co2TOjs3BmvwbtYdlYGnsBW2Dq3KROs06OzKq9p5AIjqKt0nGyjUKQ4/+i/FesB6
mXXv/Hxz5fVuH7xXG5J6ZLARqHPvCGNDZMSvdfdF4Chfi3txL/LPvWPvThRCJcJVIDzK3H1bopJT
G/o399q+t3EwvFRLZJcTR23J69Z9e7euvNQWHDitg4vt6ZV6NZKast+wtYEGBl+UtySUYGKOo6eK
vpiA6KsgSgR+3wBOCZ6Snp4jTXoOItMY/7wobizn9OEItP7rhSgYn0OJsAUVbmjoPYT1ADkLJj78
IpM680mN3qvwL2W/bkExtBwduofuA/G6Q/feqrUfLRiH+NaD3iEnG9EDqjLIsPQOld4liPuNuv3o
vnGxXfmTxDL9Rxf18vsLLGEmgMK4nwyvQYK00zVoMOTLH17j27A2DaF/GOthu7Z+fp0Wj/EVDNXL
vI9jlKTi4ROsWt2rec/ijU9BStzs1Wmo8d2V9WkhP/TXKCmZD2Tmyh7tPnp07GssaBmEB+YBrHTF
WEIR5KW8Eu+Gtlb8Q5qh/3ETQphUJiDCeqofkX4UPpTn5c0mlNFPaQBWqVMLqYVkS9SqeV2aWotu
ZYtp2WL6UZRUBlJKFBk1gZl+Q3SvAFYF6yUYabDc15aU3HAsKOf0xgf8ekiewowCJo8MEGvQkinf
xv8l7UyX28aWLf1EiMA8/CVGzpKowdIfhCTbmAgQM0A8fX+Qo7ssyleM6Buu8tFxWQII7J07c+Va
K5mfnXG2zDXhVdOFr2cDDvOc9RZpnom8+2KHJeYkVJEs4XC8Ud3Tr/5NfhYeOuzVzDtiyTXs6R+E
iPlyBpZ82KJRtV3grlqtMHlJFzFu8o8b4+ylqn1+VZ7KBrqGBOO+XMSvab5QaI0+0eNtnr5PcT46
5p8DyqfrX3oxNUOb50xZP3EUjszIXaYHHQ54uTOB/r6/1PzgvrvSBZh07K2p6lQ+6ck1da96qMnz
AGn2w5XrXP1I8xv+K1s3J7E05YkLCWttH/rzEM8IIi7M0Csg3T/8Cnh4iMIxCJH44oNt9NeV8tNY
leM5Pd1r6+PB5FUVi+Eu/oGBzkxSjmza+Kv3+pEuu5/cJ8/ttnwpV6x1p3ARG9KgS8dF087/MMWD
xpmn77o3/U4Z5vPr+6f/j/bF53u9WNdNm567cL7XAoum6AE16e20wwzwNvISfEyuPBr5i3WJweVw
dOHZMGvI0i+qE8E4mmlXRieSUs7rQ/U7Iv29U18ma3FkoDCT1PfRS7RV98d1/RhaC7ro/XGhxPZA
23wF/eZKv02aN9KX5ffXDV3k8mUXGm2Uc0PQZJGwvaf3wiHGOpsRrge8I91qmYVM614cd0xAZcTf
94//awVJYq4wQEfF+k5XPkLqXyvlZA1ZF4lNRbMUDFDet350tZz69zUsXYVZxXJUL9a9ig+8pFin
CqOP/saiGsXN5Pbai/3HLtbAxURDFyUN84uL2K+paW8SMCqsHONnZRc/JbiWPkw/v39c0ldInudF
Uxlbc9PiQhefRRqks2y0ecW4AQXQ7V6EcBTfDUuKqWJrON9f7d+f6b+LXazV4qyk7VE4VveY621b
BDVgDXenKzvin2/nr090sf7E6WSmocFFRD+/kwJlm66vRVjlH5tuNngRLZxeOMAuV1mfhmZclvF8
MGevAnKsYZet00O/zkgKlpabbSW/Te1fx3Xx+Dq6NTQBxNYDAKXwrO8kju6b0KUEQ1k6Xull/qPJ
YmKvZ0BYgPcn4W/3OSr3sngeKkGo79HXVo/Hn8VPw0tWlFPVdnzLfykldWi5nmauPRzwnYmOCDHF
berKbxDVoQtnlIPXUpmvXXjsgwhPKq7ls9mTehEV+9SIj6ZQpfNweoR5+/gnAuVDgpeeO2rBUbid
oFBnezGy4x8Ucfqv7AUCTeYWSDwQZOk2Yicm91L++nLrqpD/UdEXbu6ZKhhW4hypxhCqya4cM6Dd
zn5I7H7QAnnR7XWo9doTQ86Pq6JzrBsD4RLEwmtciA/LwE+R7/NnvDziq34qp7gv03tkAbDYLCjc
iX3f3YWTnRSOtCk9Y91F9kRv5i7e5+NCHBc1JpKga+2yu7Ma3BB4T223Cw2ggnjCIULbFb/72K4F
t+sXVu5OPrqM2xGgURFsSdsLzJQOD0ZNOA0jX4BT1NtRYecd27d0KNAqGovoQBB3wnfzRppY2rJ8
UBYwKuv3CFBlsqNd5Lg4vK5nehqOcvujmx3C0B5T1KFPP5N3lL8jRpbNY+kLz9JDdrgSheQvEJuJ
DRENHuaFKHQELptwVaikrGQpvm9hkRhIVqaF/oiBx/R0RO5uo4Fs3wo47H7v2hX1BToXc53TGXHl
xh6ezPoa1vNlg0OelckUiYqkqJivfN5ERiwZ7WhVwoE7EXM3D2AfWdMCg72zsmj6hb4R9EULe2ye
Az5eMz76coReXP0i9gumNRRtWgoHGBDoTSDnlfJiZDItBRIqu+5KWJa0L4GZC+I8oxHLoBgxH+7z
x43hHplm3luHWS00a8I+XFMQ186/mPVOySHbZ3euE/+UHm9vg/9hbYmg5n6JCRquPD6+kfgaoZya
jfFMdEKzTwbSus4Rf2w2uw1E7tdy4W6eYPzPqtd7CtC5innD7sCi64486kNK3EEAtTCN+TM/7I+1
wRuaOIrTPYo4pAt3d8yWLhZPtQuzDrXh/50ZjVbqYRYlLRQAk9amMwaE5DL+F6Y4oOZHT21GUeYG
2NwCm235Zv1Q8mYyrvz7w+5rkwjOzhx/MSzULMvQLx6qIApDrhWaeejcwSbvDLTg5BsMLUWNArW3
pPV2P6ujDhmDmr+/9kfx9DkUzdeePXWhZplMLvn8QoVxIglKZfOAxP3R4Ck3OCHcMzb1GYe1WQ9T
0ym6Np3iK4z78Yn/u+pFjVWpvRAqNVftwC+igCE5CIwYSo6Dg4B4+wzqcGI0dw+iNTiJDx7B+5Nn
vcPq6Ipv2v21hOPrRvr0GD5e0V/ZoHRUxMZiaNSBFwA+p1MDv0LVvLZ/viRRnz/3B3D812XSbEQy
UHEZPMF8BHo4kiW4Qkb2ybkWGj4Ssm/erHyRsFWa0mmaKfGMIXAgkv9prky/2Mj+y9HJmNQOoYYD
HnqpiycNer25CdksZ2UhsmKkIhhG+Grw/XKTrfmqF3c1UyiwviPzUL8E8GKaWl09xdrBQbEjLF7O
rsySnzX7s/ID5S7qnZe3l/t7D+0RJjsuKh9WRuz4yxnsZkN7HlJknKgYxfZ23/keUWUeZr9EHDUj
XVho2PyX2e+TwLFEOU8cAH6iFzzLpj7UJHdoRrDR3SyAoG78xc0C+GOzGZzN6H6EpsHbuBgKavbu
eYc+H7ukxPZnhHbwJHiJN42HPve4oK20uJm7/U/Z8vkJCShiU4xb5in2WN3O7fvgN8IomvHurcBQ
yzmYoOBBgoTypFs8OrfYNq5o+v92bgN67LNiFNN5HC/WaIk+vI8dh2SQP3IQ4K5/OgjsUIhZy5lH
MDv9zDF4QN1l2o+MeQDvHyBT/gnLOKcg1t2e3S3yxnlIsrN2Audgxwv+mWVHajALBn8HP50rebUy
J84X71jGPFfDbp0zkTEbn2NKzpgtiiGjuDcOGd3fZFdujs+QBF0oUKeHVrJJfk8PylbZVXa+yh8S
v9kUK0ZL7Ns74bf6dMA3nkEMaAfi7RnnkisIy1eQAANRhZNKZN6CAV/mIvqkRTeZE4RUxopPe2OT
r+coBJlcfhSeul+KB01kpS6tu+oXN9q3HKUL4VE9GLen+3lWBCx6FLQwof3yNqPBB6H8rXtqngZj
MR2+3y/SXOh8eZT/3epHIP0rYETyNGEkpxTkO+ZqgIEV+XhKI7gF1LQ7oO//5fUuIKH2mJfHxtLh
UgMdqy5TkYLY04gOinukDrlaH33p531+FZdVpXoupDrXuF65JHW6RQ6Q2+LSAiJusdiY2ybVQ7lu
8E2XIUokh+Lh9BTa4jp9IGM1d+e38E67FqT/cRYwdl20ABsZrguh9vPyhVwtVWI9FuAS4333ctpG
L/nD4A++ddci8XT62/oFWs0e4kvbOdda21/BsvmRqMZsuMmZRL71+fIa20pLjaq4jx6TnewmL+Ua
A4qdTmfk+5f91Ur3w0gXKIjEQxTlj372X4uLzqWBt7l4vK927eGPy8Y8Ov0PPsygjs2Tj6ifuc8/
BtouAsKLqxiY+I9YwewTk9SD8WsSF/z8aXNJPrddKqQsuHiJwrSmT97jwzd5oS+R3AFN2mfqknhT
0DdHKeWPnoIVWORMLpHRIlcDjS6WELyWwjsnybqeiXkQJPr1+JTutSeYN3QbQkdf6kt1qd7oN+bs
3uYqQbYy7HGVLIWtvq8wCxB8IKel4idLjX/lfbIZvFmmrK3O8KegeAbUh/6JyfawptAWHreYMd1U
NJcQwcLIxFfWicFCBO/7FyXNCeBFFEBMSLUuzrUPkofPD0kxEzOvzll2r69KT9vX+8aRSIrGVeeN
rgkCLxNk61//y6teLETRMouoE7nq6Fn76gnZ6+/TXeSWwRH/jjZoXcQv2KxeoTh+FXeYBGeWJOU/
VQbw3OcPK4dKE01xSr+S9HPyzoXTrvO7aly0SwNXjYWy6wO4g1R45eMIDybBfABf3F9QDX0wCcr2
ai+B/KqL75/HB5D25S3o8ApNVTeYlHDxPAy9bZSTrKb3DZEx39L/or+G1KQjTknObIYu4rsKz4nW
dHQLL2fwTJx3GJMBgXLxmjvFahwX9NcF1sz398aJ8I8lIhvaDGkyp0C6BJrM3IiHMT5nEM2iQF0p
3uAbAY2ZmxIiau+diCTdttkmeICeVukNHUO3X4s3yc3xDoj1/HzcK4H8nG+Np3wbuXS9Hygm+31z
Z76KD/WhxEPAXPTxotuNSzrw2yJQdvoN+u1t6Bmr008YKuIGffNavU03+Csu+4e08pTM0SUbWmJk
LrRbTJg9PMYOakBNbK0U23w/L8/0xLpAdDNmbNBUdrrzQqFxy/ipbXxb/4pX1pX4/pFkf3qPjE4n
iEMdUnlg1uWURikvh6rTBekAtxmblXrRveqv8TskgvyXjvYr2vS/i9foWd0otAGB4qeB+VrfvzDr
S9z7uAlSYJJg1DqXcY91lOnKYEqHaV89RsibhZ3U2WUyiw+z2Ma4TYIUcA561Q2nQC5vzjSTG9z8
6deat6a8rugMRU7M3nyacIyit1d6C8ubBi/CbvR8y1AKCyee1WkMcqCzMoiOvo69pOyqA89/laTr
VvUV1VeFoNb8/jWD06oD9jsRDL3S0QWnkW10ndAKGM2GyjZxOpyzbouzr9b+Q8LMIMgKmQO6opmb
U7WKjK1+vD+3donl1E36u3pX30vsEPuV9ajCCH4YC6e/U6LlQHKBpRTUm+fvnyrg/ddtoGFWDZ6v
0eXgyX4OHpKSm+pxqDJ8d+HarGhx8CyRhiJkww6A8WR0mSds/UBrVDKc0ft5pOYGsLhjlJqdgWqu
oJWvZ40OrFfo/QIOcAVsE/UXBhIUUiEe/OoO1zXcz5h8hBtnTdQJEQXBFqTvL7vTsoSnomG4oy6x
mA1iLkgr3Vc5gShx8VMxfDgbKCFTZsWJD5Yno0AM8KL++BEJNk1kPSvhTR3ZFoUDr+9Z2xT30NwK
mJz4yqIroBN/N0KMmbv7saNCqcQ/EBOxZIEryuAAdpxhbmGpRnnXuiWOT+f9GYpPv0onu1lqqxD+
lBMH4+PpoD005uL4KEEVkRCV8LuLiBVrHhkyIIZ6ANKYe96mt+JafMqdEgIxpAv36J+D+qX3W79+
SDgTx4cGijn7eYD00VI6Injaln58G97RFpeDyDOc5InZFU54l17ZTvK/4h9dP4szUsYV+osOWTzq
ddZlBOf+XV6pfuXilLiyaDa2mxlVUf0e0xYlmE0gIq+luP2N0nVp+iBWXrYbmBOF+dKMVCEZpjiD
NDLbrkQeAckW/c6d6RShD+1iEa6AZWmxn912KS3e4WbhjRw6s/0ZjAc4crx4O73pWFzFUvLyXe6e
oB5BNQegLL1wmdlloDuZ+wtAGqBjdgQToFrETuZb5CohJDsLrvloh9TAmZvZBtoWtjVF6NyZD72K
9ztwBiN+sVuXJswmASzBvNXVXGoDFwmahpuK6I38O2zyjUziU65pX0MNj6gPz1C9QHPLRXOfYjJj
ALJoCCbmLIb+I9+crkyeAnATbD76+9uUAyxxcD3kadDhd37Pf/z7IEIi/zn7xxQ+6wLX745/h+D4
cO18+0DEP8VsE893VZnFUJA+wQ4+7+um65LTEDa0CN8z8r4exGBi75nuSI5oeACvPKMGP6rRUby3
uzaAi87iT3yJafQpSTvR8JWm6hL2d9B6s7gIn3KIrQKM9pmnOOKnKCyvDtL9x7H86b4vSuEwF3Ix
BaK917ezU6MIMop83ebq7m8kPItyky0E2NEi6zLF69b8MFQMfQTi+FjNo0tEFzPvzcBqMm8nT8fr
LLwJg3lfV07tzr83Xk9ZyDiAZQnPhxX4A6U77QQ4ZQwv5JPDhXd1zOEG9JTpjuaBmy2zG9WryVhP
ONngiIOmCEr/zOxASgdf8Epc/kcCq82SGaoMk9B8eeSqYU2/I8nTe/NB81QoRDJ13sSNzSwiDYOh
G/yTqaUQIjBDlR6FreFNFV25DW1eJV9W0V+3cVHdZqOSpOL5mFJNk7QhVreCWdh52ulszPlPCK6F
U8xg62wI/jg6tMgJ3gzpOC40f6SvkD6iSnXplz90nrANF6/liqSGzTgDQiDNJTZhKH/QXCDbCobg
GhtG+Qci8OlRXlSndV1rRmTwGeb6iLiBMykew84bS4uzISRMNAwS0IgBpa2jcDAJGXjIeYX9U74l
anFntf/zyvv92gVhe/71YOeb/quS1EwrGo8x79dYhOBQcOJxmVHnqbTysuOWRvuEQSJDN1lgLPpZ
fhJ51zbbB6L55fXSzKSrr82L7OLwD7PsVKZZNL/eM9kud4Cd+y3euDO9dhHhI0rNANja+pl3/jjh
v38MkvkP6EBDHaqBeTGgFYry5+fQnPXCOkVpes/YJMiAc/T/A25+NEV2KNPItfGFHFhec/Ni4GvF
0/gluuHvKGhx5ovWMPYRI0iOskESvaQpG6hUHMjy8QtWHMWZfTAx8aHJMaOcM6/01685x5i1MM0i
CxrUeqxn8F1c/d7fn/BUnlx87np8vETvj9HW3PVAGWTD30eFMtqSX6zLIPPh/3AWZSA/868YF8Bf
DLV42u1eH4ik7eyMwu+KfbybncLmBsmsDkLTTuQ9E42NBR5QEUh9wfFx8mSINbJDTxAlYxqMkAkZ
0yfhLDa5c54hOvNPO9KdTVmq5/VscybZZy+nArfQn2n8osfI33p4OODjyoE8C5G+f21fxQQcLkzC
nEMT4n1e3ue3Zpb6OTm2SnKPmTOulI+Rvoh/8jIOGITwvHnIjV039uQXbP7EP+I09vuIyvmmv42A
m12TwFFcqfn/1SKh/Q1UPhsc6MyL+XxTwqBLI6ypBPlv//zym46bWwKOEHl4PYZdjXZ7qB4gueNf
IcLR017ONwjwilecccT7GneU0ulhxcpe96ZcybM/iCuXO003AG0YRIza/ANh/Wu/IxOYjLbuE2QC
ya57PB9duvIpuUeyKMl3001422GZ0hAxMZQovO7H8UneTyvI+P1CJgnfa1uKA8RYx8CoMHGb7FsM
AhUmjvk53osPKV5QGxwayjCI2iuF/AeCdnH3sPvmwaeMPmVC2EWcqMW2Yrq9GN8LdE093JmgwKY4
+S3Ed0aoqT+a/fAWb5GIqBiyXFOJIP3izX26/Fz6wQDgygze/LLcikhRa1Ut5UPT6I55/N1lgZFv
ReEl77dCBbW/L5whJ0WYkDaIuqdooWskwLBh7hsl0jHLU6eH1PDz3jHC5VFZyGjfe4XDSgclqVcq
308DDd195AnQbEVP2cjTq1XcMlrOk8abc30DG1nI7K751f40cjoqLZlyvEsCYzaHYZEZxKSutvGG
J5ZP90mg9bYS8CfMvsCNxvPHxqlOYA3hcGfN4xtA4jzZRjo1OiFi7J0m3/U9MxDudebaKfFCRvUQ
vKXxEdu8oN8nwfGdZuMux3NiVz9H84/ufJaMz30PE72gacmExFk0ltO3uVOBu7iCMJvndrftzwR2
/bBV2luMwp5Fzhm7vxmd+XuytRT78xc9fylP6X7Uz/ykBZNFEMtyoK/PbnM3hljxkMHHlSPVz+Lp
oDRbVF78WcwcUUBF6kLFl5pt3wZFuJQVL1e2p+k1j/Zl4aWFd4o8EXk3ZoaW3dQ7hXOv2Z7rXQ+d
vv8REx/TrV7fSG1wbh4rddVnd+Xwo9Q2krSLo0dT3urSMjsx/6MLKpRe/aoz16IUWL2fT6+KtMu0
W2VTx+tJvlHq5zDyzlIQnQ6ZujKbx2O81qxgDJe9FbR8a3EotEfucErcAn+58WYwRWdMHPwZ+BE8
PF5ytDZyuzR+Rf2mwBM1XIbydgp9PV9Fp5mDMqBMxGq3Wk/VXqj2neKXUJRAuXQGePhaG1jqJhUP
JwYDqvg9LGVzbRw3ApIydWWgaeo35+OyYyYULJLJi/IgTfyaZZVvTtJ+7FeienssXtRkKwgPfHvH
0GcGsDChhatEMA2jndD7orQc+R4r4M6S0u/6N63ZNkwNHqt9P3mi9cOMmcmCzbdAVXem5RL7vfFb
t36IIwSlZiu1ywkLI1XeFs12jHZpe8slFeOuU2/N/q2h8dk8Rq1XtkED0TIPqtZTj0tuiJ/Eh+FB
dbwFbICtgBXAn0Tn5UBhVrktjvuTL8eBkm9boBZcBROvPwV9uep7T45Wer9VTK9UEEvVpqeJttra
Go4fCaJoO2xna4oTVXF1U6fQ1W8Tc5tHL92wy8eb5rStWSTJrRX96Iz33lyH2mMyWwkM+AEL+zrf
iafSz9TlEbpq6QijneIBr9saU5gbWzjZjHpMNZxm7MprtH3HsQqZawy6xjHonwAC0NlHR0Pl1wAR
uU3u6ZOnqnZXBVZiR+1t/wsIqGoDTXBTMWiElSys4mOgFX4PdikGueYKg5PfS79lbAe7lRz5aeH2
hZ/RNi7cULWPZwegqKzWZeEIHPz9jwbvRFKN2j7R1U/cHorb6Eqtl3Su2AYiBQ06TDMQNTet4YBG
ts74Kd2b8tWrwnThYxA2wan3uVnruBI0r+GJnuut2gShsumVldzcxoZ95HUelyUG7wQZ0esjbzKd
Bqepdim2bqF7hhgU46tg4R7TFgeB5JzLVLaI+9eHMdJwWpjZSwQdVnX5Pe42KilO4wm1N3S+3q4K
wUU+Mzpx41XCqigwppqC07Tr02WRLo/yKmcjY8kBZF38NjPPHL1R9aLO1tAvSMaCY/kxDzHltTF0
6nI7waUUb9jCPcJzYJwCc8QKJz65JeAEBmrpXd4uQ2arMf1nWmATWDkG0xtwVO6d+OiLZSCYTp0E
Vb0yJr/lCyxPTn57DPDUjtvFIHlpSliar8D38jrq2jax9iU89w5vQUYgcvSbwVMSO5PY4n7yjtPV
WXErxW1ADRR3tNy28rhaXGEc5VUDX7tq4spEOkzVLDc+7gw8nCUc+Yuf9Y+R/YglmerQus0BCk03
QSMKYsBOkb2odk1mpNZubHjHwgmlRacsysmp80VN0x6Co+AekQWxrC1XJtFj+AbSNxJhHg3I1+gW
hj1DjXhrRQ7ethMqMPLLsx1NrrxDCl8iWYcogLvueVUMQSqvT5MznIKI4zLxxHIVR0tTXxWyh+et
GrTUZtLiBCyuLoXTJregBeI+5zfl6nj2h8Rr0HHhVkAXGkJcOLejWbtBJ7s8DFF2B9Kr0uu3eW9r
yM6h7KRpoB05AqmlK0Z0BGfRkUWn44i6D9kwP/sdW2EdYkLF5mxuSvKLHrVVeyd7au5V4Kz4J9zN
osTe/n3CaR9siD2A9yKmZEx5aleJshFe9BvtTZ9spXwuQQH2KZ8c0yZE/REcN5f13Opeen44s9qQ
OkIphQWJTLgP7hoPcKh+wRzaEJfT+X46AfhMh+Ts1nDH6qWKcK1ya4TSnW3c4qp2RPniWrfK7+q+
u9eoGJAOv+vrzMNTCxtvj98KV6POwvjtkU2uUdJb2AIrj+MOTmVxXEcaWdW62pPUCZgjCfPo3nal
3FmYoSK1A6UxVmFTE/yXHUXaiz4/sDkl1Ca/AYHO7CIOTjzqbXx0pnGhPRA59CYwk8XJ3OLG1yVu
KDgdS7h76oc7DccmdM/wPRM3Zwyo5KKejZ6JgFW9n2DiAX7C9SK+s/lt1SAmkwXIL+zeu4GUAMDv
FbMEwTkxnRJbhY02vWbSk9J4auefOdUQ1lVOAXtCc6fCFeOZbXkk+EFBA9rESCBcZO86RffgVtOj
lvlG+PMsvWvHx3GEnIgJ2SgvjON73iAdEcNFA7s0k5ANCeCRpWZLknQt3f2gzH6TcF521ERayg3G
RfLB3OJcc1oM52XtWYjPPAN4PJotChcI0LBIGJW3sJyzQUjAI8C5Eiig18OdmKzANs/MaJl1iHaz
qxBmTkCihMvgxNccmaZMTrhNaN+G0LjOr3Xuyb9rxO3ZOrd1bZNVPwRq/9yNEOuu8eob73L7uA4x
da76WxnhEd6OS/4XyEAPmueMYsweDQ9jxrUGGgNUVbjFtjs5uE9wiCxxLWM+Z/ZGvdnYGJd16+Ov
85qV1vrims4NIh0QvjXrsvUHBtuszN4rkZk9DQeWhYivI6rRmb6Bmj2RP/6S9opocmU+lYShRVQu
M3LqDAE39qW6LWoBjtEmTrtHl62PfFHfxX7t6S/pUrunTFGvtEI/pEZfXpwlQgmkUDGQEVBJ/FVm
meYUSkIYyQcNRApkM4eLbDd4lDCtGGm4Zneiax335AVla7/V+xbkqXJplZ47h5pVptyPAq3b5eXd
GYlbtEwQLbV7GcdLRllgcYkLDNlE6ilxIA439fnWUNYZuHG1bhSnVLy4eqWGDPubISc9ObTnlSRc
a11+wUw+d8IunaasrM07M9OkQ8mWAi8AFccFdrQh0p4ghDJECRXfs7lsHxVoL6rNEdEUW5MJUOWV
mvtrWcutQOVFRafKioyg4vPzTo6iWha0Vw+zoSUGNr8nxS6F11p7rAE0FFeBrTq4xtP5gfiveILs
xu8mR7Tmp6AWvRurviXvOfiHHuTZ2JxBdUTXXBO7CAmEPjokpCv9w0kNdGZD70N4f/CLUhTW32Ma
XykDFx/lAuqMwlaxpJQmZ7xkuMi2p//a2JCvaNtjfmH3L8w3QJ348P/V2JSwKwMVsAzpzwTlv9Zs
oox5NUIgPowMxEKOSL/BtMsjqdSyibeR+SNN70INYKx7HFsFs3B5cnuyuIaCVNcXMHIcjWywcWr8
dHq7Q74l+Ci4OPFhnL8IeDxxlvC4O+dE/4pOWP+cjytdXJ+02CmEjay8S+JtY+6tEvTBjUx/QvFs
LhWaHDqibTvnjKGmbZ2uCOKTZ5ZuKntK6pOu1Nm6pU3ECF7LzkGxEE0qKwFtdfU8Rbc1tszijvQ9
TBy13KvaEhQoBgiqngczkBO+0UFCIOqrgSObeMCopPf2dKt1gaXZdctCuQJdSV8IpR+v+b+nfYES
qVGctmiPpEP2ePx5oqK6DxnVmN3Qi9/hxPH9ovof9sd/V7vowphFNzbJyNVmK1/0opHd9A4ijI4E
6LbkFIgDSXajyiMQdYOrp77IvEsaWqXTZS4olYnXzk+Lkv4mP5jiYmiJ256oBtPZbzNf4kgsnTHz
k9Myi2fPVV4JuWMyeI3sSqP//cf5ypCdHx4eZ5IuidYMCH3e7oUppmnUiNIhPKOuySGXNG6ULyaT
mhynLCcWnWRtvp6xEsWD3JxPxdTydCw1cal8z35WmBrSMReo8Wyd3zNHUBdx75AhzH6+1xi9X8UP
F/d7gVuVuHSrQ8T91vdgMCAYE7ESiyPcl3qHYGRUbkSrH6de+s04gk1zQWicbJXzDaRrXPB/I3Al
kAHGJiQedhDfP9GvGsOPO4TXDcDFAzUu8G/NzI7WYDXSQYLcYc5ilhr1LLjUq/w6MVgCxJhZEdKC
orixFhJdAMiTANGJ01Cn0ZqnhTfn03Y+OUVxZbP866AhHv2/m5v/+1+RqVbLMm+aVjqcfidrUh6g
yXCT7kpEIte4Qh/9yMuT+69rXR5q9TiMmdbwIPApiTFAOnrmcWXUt724S4RdBczSbYQm0NClMJkQ
XTYltOZatRNT8cSuAYs347TGKdgtcaqilV07CnNLJrdoXUF2VHlGJhLcno9OTcsucdoQGad9nkAe
FlBs4awaL8iAynIX6XdtuRvLHXbBIvdSP1bNUsgCIXcpKBS8CqtbPdxm5T5VbicYsTp35+P/k+5a
2Qc/AJnlBDsyzshcdROe3lthWBInR04868oS+vfB9d9bMi8OrnHMUy2pOukA5/UeR3r8hfMgejCw
Mz3gml/u6lX3Jj8lP8S7K4t3jpXfvTP58/o4xbUxZSLvzKiccHAwlmkYq464jMpUtTmONHORkTCa
3kkIBGaYVE6OEUnkxxPe4ctjBN1pQX3YI6Fq7Kxy5bNz5RbnHf7dLV5ErO6k53pssYQlEkIaeehj
IQ9Qb0MLGP1e8wm5p24fYV2OHKfD68ofR6cobcqRdHCpyWV8+JUgHuz8Gq9K+tIE/Lz5zYvw1Jxm
FazG8zPRDOMb1S8G3E4mp0kdi9kWqa3/UPPtMbLzyh0JotcOw6/9v4sbmG/wrw2OoFqOm5inQ0Gp
Kexq8KCFEOLtjqW2fYKfQT8N84bU1X8mNxTa/a+CYVCZM2qOPDkd/nbtlTf2tV17cU8XB3R0kvXR
FLinNsJZnWkJTowVH6FxmqOhjP9as5jTypNHspvRUzvNc+im0JZTZxjsEjsHtj1W3kikmKsFDtrN
GIgckkgupNE+Aq2cgjJ1v19pX4nnH/dtwbYQIRwjbvv8LM+TIo2ntJYOuUlAcrSe+7BxQxR/cktl
ZdcMFq7tI/Pjr77G+Ud/XeT/XfpiHXVV3mHAWUkHMXQnSEum03KImPacEzJWGcAQ+T4UlvkfO4md
EunQxw2dqThVO6Zg5XdMPK4dIF8ZoBcP5WKBdZMVd6E2b79uQdCW60UMot7bBlKp3tZzJ05cvXA5
9mgKKNBPDLuwvHYGMRZdYZ9aZ6gdS3CrxgkZSINFHEwh0VZw2K0W2V46qBQDlHfUCoPHcrzyTv+H
2Prfk71YjKKSykYisUN1bZFMNtZk0tGuZYdnCrautW6lO53mZJDVuH/WHQW35ddNIOAnffa0xtXq
5Unzzhgw0snDJAEisGzLyXxmncSlmgUpPwqBBGXqZI+xC4G3lZ3BdCoyZcbYmo7U2xnjTMgJ+Dsu
LH5Ws6XbSQOab7Mx5j/Gn+v+JNr6PIDAJnMslTnVIaGIYBDCfb7vf1Y1CKDN5iFbQ1aCX79JioNO
ofANDRDfKYEFPVl2hONqjLdFt6nFvVhvZWH+OqEXEu4GCBzM3dDXJRZXwo0e7hsz4MwUaWmbNpB5
1LkV4sTKOw1+oi/P5qqH6ycAhtNHsankyFRYcSeZKvHKOWh8YQ5drLWLXBufd7M81qy1kwZRE3h8
2UJF+akyUCZ0ErZe6xoyn94f5U1o2PIsP/WPKoeOTVmlQXFLl6nlnyy7iByy8tHyrMRLIUOa7lny
Em3OG2lqFJMDeNiCuI0Lahk1XBjYxhSuKjsmXBLZoamc184JMYjwwoarabgldswI+GTu1wIt0z2Q
nkNU+rxfJmME5s1EC3+a7JxchqFlOswT8cpalv99Ev63lC8yTVqo0gCP92MrWrAgB6du3WPIosRf
1i7QPocA+DZYeEEIFRbMR4GAotqJ4oAODji13nVvJnOZrgWJj2PuS/jSsDhDwo54xLy4s3EqzK4V
SunAJJSBW5EXYmyfGLcwn0ULk5Haij3saqZqmg47JIu34mldj+s029TZZpjbKQCrfh35bKRIDDqS
EGs3TbtjCNKz06ptI9/K8pxNnmU/g4F+dLUyMBnk2MEP8ATVF4qgUAIdwituyaI9KICqbmPhJLnn
tai1U8grjpWq87uzV6IY73y+NsL/Q9i5dSeqNV34FzmGICDcLhZHxWM0JjeOHAHFMx5//feUufj6
tffo7OzuToyJCItaVbNmzUkrJmpc+3UzW9/6jVu8pkGWa2cX2CR7aw2ezE5JC6C+BCtIwl68aEUV
xCMAOVhlOFHMw/Pwl6AlWde/TudD1n5u3q5es9iAJ3yYZ20eQvTY3LMinbAwKvlcfswb/va3/P1v
vqHcff9/ER8Ja5d2ebK9kuVV0MKBHwi1ZnZ4W382p9WTi+w6QvclPjeeCdXm+Oq9oxvXencgJuL0
hhTfO+vuhEVnrhaIFGZGavWZHJtj91SPlh80HzL8wCJEMi+TamiCWIruTPNdhNDK8er5l1MooeLv
U+iYDvw7y3GMhw3VcTarxX5J2G+ZutpnyJFSO1aldt5OW13mfomNGuxAzLnhgqIXR6iVftgvtyz8
p/84DiaMDUb4W622acnG/0d+tnWsZctcEdLmANAovd3iitjVTOdVRHZUoTsNPkNzvlIXLHGnt49b
HrRyvYOezT189edmbJyC1SlcRJcGZlDxdhNWjOuiSEy37iSwNJP3ZUCm0oCWiynSLjhR7GLQuAnO
7Ku0ORmJOKU1zVHEqz5MRDiQU10EiAc4BTcSvB8oFJ6rrhTIm3DLa17ou+uW69tt3YSCa/Rq2GWU
akbiHJLck4oKB5d6me5ylEZbu9DeBPN1t4WN7SVanjnGuDzHQLHVoWOeaG1EbGi2ERhleCXXa8Rl
EdM6lrsWs3YTyjq8/uGlRaMq23mxY8dXenWgeAi/tbP8EIHYolCBPoVB5xebcPpFt6DR0gbjknhI
QXLLCf+gbqo1PTwRnHEmajdiY0Hb7pfs9r5yHleWyY1iwaWBcd9+KNYsr5h7a5dYZ2H4U0rKb5F3
wXJHYg3NeFO5NDsQP4BCJTBE+MvCbv7Xyv7z9R9KNqRAG/OdTZa6ZWz/KutnRui0bPr0wSmPrDMj
FIj36uV3BXUf8hb0/Dzdmp3zNi7asbfTVcvfXANwXtKdC9ykA1KOAm2VPnwR8EdSu3Wp+cSGYFtp
641PCy9eezFEA7sMmrxfMCEM0Jxst+whMZ4f+9VxYB2z7SZtFf3zcXgombxQRYHdjj5gYjkPyiq0
4WIWEjQBDQswTmCzzCsTwOM2jeM2tKd0saRl0Vk2kkUzqlbRhiEji2JGtzeh58FKLaNGU5/NeI0w
eKPTwidhDvkgMrBSvtyXTCsgs2pAAcarcxFZ8BWW8vfiGnnHYG2Ex1Xy7ytiOf8Fsvx5RR7u8cq4
3AzjRrg+N6Oz3XHLBNZS/nZo6/Y+NnFyyoPDIilX2loFc2g2yBsbabmK3LXemPHp0K/bQW6w25Bh
Bet1d3sIuJbUAOtVyIVsozt39YunBRjJLnO9ntnMbvgezevRjWkm6AjkRMjZtHWOpPY6QBiYwV7r
u4A6Yg535HkoOdjhep8djWxnZGW7U7aGBlyCfbbZ9dZW1ztGNvBIwdgNdkuqtgNg5b0blxth1oBQ
X7e9AygArq4VvKTzK42ZgjUBfnXQmN2d2B7heNzCrRO4R6gEgT2P8td6LI5AO3/jaofZCiNBRZp6
jsR4dJsrQ7Zn35bAC+6s2h8G9ZYRb73YcuFx6LMTwhaCY5WvEoLaCmrvNmzdtHmJDptuYWfzY7aw
s8Oit8SE62D7K1Ii5oegiM/9W/c0Q8aGW3SJOxa7E8z+s9+GE1Twu/0dqjgosWFp6qilE5a7XuEl
vO0r7wsS50Wf3z2Y5LcQHgV58yU7XPXJZrhIzxnw2tPO0y2QXRQNRnvUd7ZqRbu8CI0PNLQtBpZ2
wQ2JaiZjCHsN/2ApzuplcPy2kOTF2u+1McKeqzX30cei4N0hn2lFTUxriSieyimTWmDNkctMnaFd
FCGgB7SoC+NiHuytkDdal8mmnZydeLHu1ETpQptvm4nxCuFwFZletjukzUu4W4bLQ8rn513SviZl
OzGN7k7ziw4mK4R7vIBEAqiTtNY9u0y2t6xmBGSuYRnsmYoA60JEt4H5BUrf+gZ/5RKcqd3mAbd0
RTbS0jWtyTZ7SbBZKPOTqgTS6MKMpYzfUvMFhhHh1XWea3sRzaFKsIExe0Sp74ZzJ3V3kZfHDfzk
FtF1nVyvgpBw5+Zzf43/Ll4gR6iAvsFuFW3m+B6GZ4oeRJrOgpq3Ub+sgpwm/Sa63YINIwTQsNB3
gDyDGxWM1t6pDRb/7BlP9T5s3BKoLrdVsGPQ6aUElLUFL66YSYBOCEO/iJqHOOeir4KTA5yNGaRy
aDhCwON4AL+O0FFUi2wWJyNa425i7RPHjc4HWCN+PkMEs2bCAkgFswnEQ1kLzNd9Ime9P+sNw4I0
zK+qbYsTpr3wwYjajGNddYP22NVfdncY92IJ2RKpRZgSVBog18tPzCCXnyg6LUlQZsUr/TQ0dqxd
Yj7hd0QTDqjnMtpVQsTZ6aYbAXzu7C92090Jwy//JI1TIoJ/dEfNpm4UyaZfgGdAZKDPsIY4Mlx/
1VEDOdB8vH49xub7EelAdAPf62iNr+zXvGd2lkuCdtB+2cXoOxME6BHTxMfnEnQCAg0MzYsyT1G1
RwkIU8BCzd/36RVHuVou6ekcnbBrwD9z2y0X/UbZKRa9o5XNDz2v2ZnXAx7Ji1+2yr+Fe0ho/4zL
Dzngpr61z9cLOeC8Fd64G65B1T0j6MqECKMv1LDYWqwDMIv5KcDmz4XYSQiu1d7TJXlGC1KnhtAG
7Lk4gTj59ZwMI3BRdd3ENbf4iIWE+RwneOFqpLZv8+BkhZc2PBX/toiX19A9BEdbOSddLcM2ZFUr
KpnHctL5GupS9+QMHO+JndnEZrTuLX5r9hh/+wLIGUA9FBU71MPREf3f7LO8bPfG4bwAiWPOMgE9
PbBGjXB7iJm6tGeXGXm9B3EwNV9PiGIxxeXo9SE+Q3zz/FsdNDk9WCfcwgrT0T18nXBLetpiMaOY
FRyb6vCOCDWE7C2ak2TzeImzWzOZtNLLye4sRahNOYivyG6y2oZXs1Nfu0UDUmYC/WkPvnULXApt
7DwI1g3NjWggwwuMgeVpWxhTrdf5OpwTFNJ2j7T9CHsBtYQjOtIG/utx+x21y2NW32jJqds6XmXX
FqQ0tNAUiAbqFcSeBITkFiDtWPvF6PbGrcgkGUIWGQTM6hBbDN621Jp5V5h4a7XqN15ui8AQEWcn
V+jhohfDizSmN3SScjzP2wEsnfXruX9KL897FI2ZrwSMrtG4w07mi5fOJ8iYeQF5dhMblY022wFI
LJ5psC+mRAHOKlJjNTTaMA/jCiSd6R+YSY2kBbQ5XjSmjFlak+L6sm8LgaomXcI9nfGo38QI7nSK
v7LZP1bIQzaJOtPGuhpLKvcrxblfoBm3EuzKI3CY/qWm2eazhe0hDX0t8/R8ivfrhOB1W/h7DEAX
eo+X5mfD1kgRk6ZBtivXfpMckp0UJjngg6E8WHKU7AA2cG63ymIKiQGV5i/okfNfWLzZctsmhZbT
th6lHZDYuTZ313lzTAXBDTh2ogpEiFNmjRz8onr75hS3oMvM9BfddjveyPQGzSPGg0wksiL6u3ad
7qDwc5s3VHvdm69FDfS0Sg/JgQVnwb7DQlHPXw5Gx0TY5vCC0yFQS4PmLr3PYzhnWuV7O61GUEBd
+FATtL6R2wsPz8uQmEpzdw07YMnQx79T0P9sQ7QNjwGgttFyPecB5LSMqjqWW2qSrUd+5W9NDVTb
WOFA6r1S6bqGun5QmZgnUGPl/gay/idnh9OOdIGDfkir9RBo7dahti8Wi6iJRrnJyHbWrtGCTio3
Nhqpsx20Wt3KS5xtj16glYfgcqbbtb3wtOyf2ql36cIidhqjC3LNFUPXalGHcy85YBVRZCczLZbJ
yks2jey66dv4rLZPE3M3vOBOBA9vo2/8TQMQBmPdW166p7p/qDJnk1rn36wi/guYaYNxMUNPh+Av
xYFmtfXOe4dM31urFgV1t5y2yDpXwXKlLxZ3tXLYEklY2LfJCPBFwapjuip9iP+knIzQUn2fBIts
eQLm2yCqpBNX3Hn9hdOxh+udXzMPSePD9WEcWwzDttQGJeujPvx22R69mVEqcl2UgOD8eI7ttrwH
aH+9u512B/skc8JifCHSShCA0HQQ30d6qfcPW81WfPNJxqoGS/8+84chHzwF/7lSg9FJjT66a/WS
jpm2s++/Yvo93Krusyt2T4sAetn038vdfCi4fg5cvCZMJs5s1Fn/d1vbWteGfTHZTUF9ocMfXdGr
bOVBjQ80I8Ekw4xZQF5DXMvwD+gYGxRIYhWLdsaOMLvRDSbZ0XlH0Y+qfa7ypW8d/Bp8xPkFAXqM
So/Haj7wq9bl0lu6kBiin9OJplVbzYwQ1S85w+ihMUEtFk4nhtnQ/WMHZSjng9PcVS8fzwPGYQLR
8Pr6Wol0oJzQUot305B5bTX9LNQEu/dP3LXE3WoR8M+/T7bxsOb/egN/5RDHzelyQjdht2NahY3u
JmZh51k7LeKdFyKI+fXvV/z1lMkR/YGZna11Ob+2eEXqK5n9RyWaSXGULdWXnCkxvuI84WWi+yQI
MTOBPIVhcpm9HDWCgSgsLtSYYePxFmeIpU6barKScTom76IxQ3W4gQw/8QRBTYeT+O/DhzPH8f2x
p/51xh7xgHXRbJcNlufZP4VugPM5f8gX+xDkQwYYtBUdAmoGvU5ExAe5BVTqTtqN5tNmgG9UUPcx
UAqq8XJYaQNdRBmPn2ugwxA3g2jBaPMmusTsROxKDMizYK4DR8OXR/TH0eSzT64M1oukX/eMKAt6
CCmyP0PQKoail2gk2EGeyTMYEeeDIRI/h7QvI/jyk3N9ikusVog+EbkNM8seSZAMl9ND4NXE861k
RD9HsVE+k0fa9+MAIUe9UcbpLwxN5voQwKbwzz6uLDhUcuKjPGRYPqoyykFfvCrsF3HyFLU+Mkc+
IOCGddeN5BztAkhUSpwsNoHN6Ps8uMaLYJPQtEMOoJ3RHOW9ifvcJmkyRw37zt9iz1OG4oe5jkTI
4MBMqqCncya9+Z5maCWlFmBs39OLwFXtrBWBegWttIkgwJpjpwIOzx1uKXTrvicv4rGWKxYV2nYF
05/3f65q+O1pMaijiNd3gYeAfJUjPCNNdJ8qR04B2YeAD4bfgYK0G5AzYS0J0Zyv/r3oHlHJv9bc
wxZctObzkznnnmGUDJi1PAdldmN+U4RJYHtDQLhRhOjvX+VYoY79stwftpHr/oSwkQSIM1ohdFKV
rbDdITZNr/47d+ZGTacI9m31J3p+0yXRasUT+IR+oz+dyu7yDrXdZ4u5qf6O52+4uWUk96nBTc1t
jUqIqnSuJBA85cHTj7DhVxGOSNARj/BYl0RItqUB+l2ynplLdxTrt+Khhj/4GnwMZFh9MPj46GLt
8PzMfC9FNB/PJ540mIfreCCeEKgb7lnr4nL4UbO0jWjTPXQBR/kg/sqw+ws/Kb8OPde14hfidvjx
gU6E+mBD7D6PWRsslDGxhfeLYyFr5nu4VNMWmyNkGU7N1eddkzeGnekQY8HeknX7+bnwhyK3SleF
J+71lNWLVLKtJUTxcxKqJOIfgimfD6efu0CeyremdbiUF/sEZ/WHn/9eWeZDWv2zskT2lmQBSwr3
oSlrN1ar3Dtv5fIyi6sXoYuswsn/EA8fVxMrSMN8Rp6438QW4+ibKBp5v2Re5l0c6K+g+sdhPLQY
l+6lWOf7jRVtOQiRN0F3gz9HDkpkIyRcXP0ZGBLSmkZopeeAGEJc3SYypA0AoG0iKywd4mcZoKqN
HFrBH4YH9QF7qhyzIhk1b981aeSRXVTwXhs+E3DBwUdANBAJNajPROJVhMhNiNJ039UmkjcMtd7P
Co1+Ru4vrCAEo4iOIp8AMQ328QX1EcpOxtGvCJuc0H/woguj6acfrZqATDBedKoYVJ4oIs9H2gTd
FsSoNWN4WgboDY68ZHzeQRDOiYAzEtEkYRBMw1vobHWrL/sJ6CXfOYVMBREN6eXxXZfa9RRRASCA
uWD8HY4AAiirLsU9sfuIvMo5xCwikSOtI3zc0Eyhc44IokRYuSPQW8IYnASAs3RCdbTF+RT9BS8y
kEmE58j0AMMh2otqf8Fw+5kITTNYM60QrsbXeE28X0R0evU53nTk1pcdsNZNv0rkEiKUQLxA4JPy
3AwlqjOLxQ0o0R3ZNc6UaHrVyL4hjxcUxHbibfDC1sXBMf6COAhKMQE35YWKa4F83r/vg/ZD3+Wv
++Ah6TSbu+XKu7AAqWYxPGIyNzmys9P26ssihOfis6sgEQ/JlJ1kydT+lp0Bc1jWHiMliLTY2Hjd
Ogv2cpG8YWdld0XGhnNb4j20jMzkHLI3Z7K7MTjD7iQCBnaE7E2ABiNnwlXsqpxzWgF6w/7Y1sd4
7h/Yc34T3bC9/4zr/3/HPfaDna1bbk8XybJDeYMswlDSFmbpQosF+JPCyJ13DJZTSW3E6W3Tw36J
hSH6DjfdnGJyz8Yuyg7otA+goPA1E4oiCoFmG7u9fMMMMoD6Tks/0VmeIP8TrPty1+EeqQ/4La11
xZlbpuK9xKO6GtfjY7QfV/qYwUZEMIjHeD4qdDguXfBeqsLFuAjFdKwIMR0jrxH7Jcl1frIVVn0q
IsBioU0Lg9wJppw2hs2+rLif59EsQHJP7mvZJ45Igpa44yKYxJWSRef5TdyjGujwyisvOA6ONKyw
a1tw78s1dbjOaFTxTPmTdy3Fug6skMox2JKR4FNHTsCkO5lDHhZMbkH9mf3kNOhW8Rsuw7Zfx3P0
9TZRNc6JtLwDhAjlGA7cK1Waj0WMAntcvZg0XsAZeC+yHzJmEP5kJIuIijJasIKuM7J34alQQ2Be
GYk8j+RYRQSOx/251eaQPC1B4IIszQ02nSO5mfxBWiwQmzruwHBPVid37/Gew0IjD0X3SRbCiUwL
tgzPkmUiwZm7oc+9j09vHpL7cc/+ePNJbHJYv7KD4SaOUFYRIJKBWAl8Du71K3HkrK8h7iESBNtd
Efp172kkM+jgd0zdEm7A5HmSuPgdSTwvbEPy44Rawh3D+YQVusPsE/PAQ+5HTONzgoakY+gRDVbP
aD2hq7lCi51LFcjFlQT5Z4nQW2dh1IRrCdIEQgy3PVI7FJj4wAv4rpnV0J5uv5w7DbxiuBzBnt9W
pShmcnGaqEfJzx51O7qGV4LsnrFESZUl6O5JOeX2no8dZYn+VY+QkEhYKPjD7C1V1oYtSB7JM/kp
mEoDV7cwSFyx7WJOn6xI0uXveXLpAK6zZUlwkU0L9JEtTT5wDCRUS7C+aeTeeJxlhQ6Jw3mk6c9i
YI6SFJsEmUu0IITziBwzv4NeCh6E29BhaUsFJqkVPYawFZixpNmimP2T1B+eXS78UUmhA9+AzaP2
LZL1MpSFNZdlfj9v1ogWDddAAuPumfSZ8ynBmqbJE9h60Hj6WbTiu3x/VB86MHhHjHvedbnE0M71
V1jSur5sBP8O8kwW/lcy+0fQe6h285PVWJYuUV7WsKxyh8psr53Io3q7sdJvZBfzyCS/kO/YlPI5
knW0qYMrYmlzxNWuAfJ55EnisP1x4ow5lE8SgJj3DFtDZwzPkXO8ohyS83BkTVYRk+PoxMi5J0Xg
9mV0mKAjRR0EDgIijSs2El6SArJF4uFwfdi4NSA4IYVEQpv3m2gZ7qM6MvUeGX1miQlrNzb7JqWI
nF22C0LOv8+Zaf2SIXoP9Xph1/NbsSFDlDseBa9IIoRUb7I1yIfLvyhLEW1kB4d0gNgtQ7fsmZID
LJKf7QTX+7A1k8xtHu0T3q4WeUFR+wNfYyEuuClA/EdLci+kbVnmnFhuXG7XVKK2nI52RJRjgcpN
R5PgVVKCBo+tEgA0HrlhkYIcENWhCKmdyUIcbEqpwcdI4HVP9yyL1qW/4taQXP8mINdBI3L1Bs4y
eWtqLAJwSOGb5PpdfH9VY7Txv3KUCAeje23MQzyyi/ATqBVDWupecAw+AAFFLAvV9WvYfeFzShW+
QHT/jWpBNKKm4ulwC6U0QOJcTaVYQqkLEGSlOjaPXqVC+JRzC7ax0uPvb+zI1QxiO9+cTj+RIVrg
+k3wWyPQuCeAWdzgrci6n7lCHyZgBJHB0mP34daTm7D6LU969Lh6TJS8B/jjbNWnS3ne/xQMErWP
AoNkUh3KpmF/kL2jXCxiUbs31DO4cWAb8SHpt3w4lHsOWFOlV2gyFb7F9n64RzYM/Pg8D9AE5+aC
c5NC9iNKXtjwxR+VBOBVABJ4gUQ6SZaJoCQCskkLbFKQOsCVIpGnYdnZRKTzYfl6t27kZ+WjILZK
7G3wQQuk07i/VnG3ejx8yTM2fEhk5qfxNBdXgV0kyQe2BqTDB/YQSVLuiQCPSPpCBCYGnyMpKgr+
SDpz5CgXIYNMHBXtMYFcOhdSlzy4dChLiOVoLcjxhKJGzvFqeUUBgn5evegXIQAN3+dIe0uOGwtd
7ncgH6QxJc0RIEiKi59NFcoOkphSphHt9fKJdDqixCAZkNghlqkt30TxOf+8sA9c0Jx2uGllqZH/
kfvhUMuH5dsxkxf3pE2ujqQPcoUd6c+z+zHZ79e4CFAMEggEyrJ8REa4sS9cE+SGiHhLdu6VljKn
HBC1KET2fok+sOhpwqhGdDcCKcL1A60EXpiqkzymSOfcs7IxXfArgTsXMtMtR3ciJspKk2MgBeJf
SYpReBxdtUHhIOUWODu78hy1R/Zq3WAnXwAkSUawjUQ08sJRL0h73BE7EaWL7E8GwYS+Pfu17KYE
c/ZfkZa8BO2IHZBdX9KTKxLtUO4IaZITH4iw20iKFc5zuFfyPrHWJBFDKZQ9VNayKAPBX+bZBnsy
YnuEScmtxUPaBSwqQ5syUfTqaPhRTEjKJCkabAUpryNPey+SRG0pN1AJJ6OQPaANILaeNvxNtCd5
qslh7okuJwtaIL+B33NP/Oh9JqunCz+z492h6hctn07BJMAN+RnsBATEUgPC2eCr+7zTA8+PMItY
ob8IbQeYBmlysV6gIXD1X7FXwJhmozCvyBUdAGCVD1DIe5Ajzj1fQ/CSN7yWF2pSBam4836vgcK+
v/FjBhzB+WHy9jaZTO5AyaekZN/f4jtz6AwF8piJOQaILvbPAOT4X8gRABVhCUxElKgoce/zc+rF
7CjsFrJkWS8xbrqSW3PSwFxRxePEs21KvSgJBcmgbz+1cIZu84h8SKRsE04lZQRhJELCliH7hOvN
ozn5rlyuDYvtzMmU07nSV6ouSXPoYJNsrngEDuk9XfxZJAwCSJ7t11OPJbal7hVkpGey3mVNHrlu
cud5rKX6vqDJoxAHrMhp4HQQvCVbFbBUQBXZteX6s2LZtFBr4pf95oLuPZLv72Hbc9sugvQOLdTm
Q+bTNBp2XazWVqRnU+72uyVNM3UiidPSu9Cds985BPOMvVyJgiSPScOIg5vy5dRWndnspLMZTkWe
CncqzHRDhTp87ePJcdFZGL6H/awPvvLaz0TF78Dd8M6Dr32+dfcu2kgrJEokHF5kFwVi4foT98hv
Qfvg/927JHkgQVdWJXWeFlTQ6CR0BFKsxf0nCZb3wEv1aCj0UVudPhSaIGEN8aybghF+BxhD+Q/o
kaeUAio+PUXJk12r5Cl5yoOEX4WbEr5q/ohXHuHj1PC/RqJ7S68hpBmRq9EXU7HsIhxlSgYOGMlX
99+N9eYauZCl/I/K9mEZwPWCwvCFQacFXwLNCdVG+wXCNBAGU5koUXM2dxxewq4w4GhG5PNEnmTl
q/DL1SPpftCF43+aHCPQzij6ihRfzfWcg2NkSH15wRcHlahIkY4AJYxAQ6PRaDDYaSrWD/VF9Rqp
kKfw4wKQcsgj3iXVuCK7v/Cgq1UySvi1nHKwf9miJPXneSt2xNHTaDAajchxOBmRKDAqqbZHNNrQ
hsLdvdyGS5YMYurr8b5vUJZYg6XY/tw65evtGWLk15ZNzw3yZbCy1OHLo3vB7F6/Mdp3msi5Sqti
RbOJa1pBF/a3fXi+khPgYo72V9wiILRVabNpkhqbiv+bfWtQvbsvLpO1GQNlOwQe6CQg9dK7nKCf
qKNzV+qDxRF88fPr7+dV97hR+73aDBi3JoIdlcG5f22/5T6KjQx82NNtWmfNWm3NUP5easY9cFBe
MuLur8u0NUEQad87d9fwr0HI5vHNJ4tDpSp2J+uPNRv23D8Pz9APkdVAPnkNMUaBwjMbAokNda/a
kaYjjADjCwKn/8ZsOLfTQozGA3eEoPDSP2Dlt1aLbwbsYa8sCKXIdTPUXDMol2wqvx4RvaRKz+l0
wcDaUxNH7pnEiqCFWQ/vx/6q1IT+13jiU5ZOLpH44EzgdaheitHVW8/203SSiisY730S5P4b4pj4
kb0o34+Hla8/O9Oj3+ncAQCA5jibElg7RwKClMAE65jbH7ceHetPTcpK0sp3pp8StDrELb+jNbY8
Ei30TANUxcMhGzydSvQ86Lbw+uO97wdBz0+xSBp2OkM91Xo2m2Wvr9k7wWGUPD31w+wVKzTiSIZb
Ehph/jzCSSkTz2cnZTe6+seAPUOSggL0k804u6PskuQTnKaaFFp2Whra8kkdTjlWOXJJsyXPkAy7
SIqE50k+jQiH5OSd2Z604sf4TdoYhLmfL+RZMDVT+bFpxoi5PzUjvsu3p1eBAgXknxJKpSEiB8D/
90c5mS2lP6cYInXm/tAaCTrBjtj5/B5+emRO39/Ijm99xMSlV5nqgNMD+/UdG6NVH2e0YBzTZBhz
yfln1ec8RuPvMeezRB6CLnCRNnQ8lBp8iJMS//PLPTau4TrLIRzxTdrFZ/46dr751ve5M5SGaJsf
+mZb/ryi58vjPIhKso59rs0t4G/Ww6csCKyaZlzqeNj5nP7GZJHi4BHm/3MXeqglV7a53HktdiGB
80mPQPCYjAMuuaHtm+vfXNkM57+atcx6GmbLwZHFakpx+0ezebVDv2qzRsUk7zW/7Q+vfyatYlsH
heKFLf/05L5VHznZHJwTNFow1pS/D8jjdLZjj7uJycVbhM9y652ogCrPEvIYWsmrr3zIUDr2PlAH
l5MlY3gKb/dJk2k2bDO4JASywAXYun91QQKyIfP5Z2QOcnVkP3gzBwjoQzq9Ku/NbqtTx3m54Q2F
EZdUtO29yp82XZvVzKU3kUwzUgTWTm8NAJLP9huKXMdPG9ik8BuZPYTZe5wx2O6pfLBb+SZsCLQ6
vraQXv0iOn9XAzs8v5UjiCsWxNidvqYNQ7UJjP06rBfEHFV+599tqJ0k0QVfFBuVfzdf8+/txx42
dS6RjniHQlDW2soXe8rrkYG7XWd5CoulEAarCdL4llqQJkE3NQ8+UW6F084BS0SYpzzOZ8S8KwsZ
z67738uP8yef/Sqg/19Yz5+XXpbGH5feWlXQR0+lFW3Bd67+OWDMjzLxxBYoqAJKYqTiOTEKDjof
v2k3P7IzJePyDCwQbauN0w12mv/7+s2beauP1Q9PgFTpBCzeBkW2O0xWIW45XvexrqeqY81Rylfq
a5kxZhoZUESOE2p5H9MLhAKYeiOZkh0cWS4SeBtkmL6vukSICmYbuhELBQPilOFbwYeoF5O4EnVA
7xBKH26jk0zi7neKm7vR3cW/mT1a/3GPQdShC+zA2bFwnv7fN2ovlsbtfAAgYiPw1Os2PEcZ9Jda
z4Doky+M7ARodftdXzLMlorH4x5iGmj2x52rbB9j9qdfOuaPjmg/Z/+Pg3romNf1bldf9hyUoC1M
hqITdtKvEIcg5Lwa1BNYyIVJooK3t2vXD1rRMaSs8VCTf0n98fCXwEeo4SQ8RL7/OUkPgWh9rN3D
5sbxNKEK7eGIXBGEF3S9eHIixinnNntb0d10Dil8iZmTQcQenj5W3zbsML8RX6nTa9qF00b4uYtb
LzaJuUGZs0OPnUJoTAGi2BQ+P+H7juC2p9iJhk93/EBwg0SIIYJ90F5Q7Tt+UKsuOa7gHEVIaShl
i3RKvvadoqmsp4bvPH1tMqj9vaU/mGsQL6rk4IOpcPVGr4PeRxxV76Rc2GUDhH/Ia8jHNl5jb1ay
pu+e9P4H2SlNl+xDfpwxs0Ct47b/IXHfEVA/RE8vEQCcaWudR+LsIWp66+f8Dtfbo3ZP+jFG1Eye
F981DlE09S8p7wMmFXa0uosQ+L2DD5gHoncnre30s5Fu4AYjFC8QncB8QHow2czwbdJzxau1lVbi
0toMN4mrgnQ8HE4xJiAH2uqp5BmHAOxNTAovA+nm78EBwMDJjfxPcoFTSGJBSSlUB0kWHAr9a0oY
D2dkTxnNW+4A/HjAxWZuJkCArS/9otu5pvwWMog9ng3n9DTbfTPSIxp2/jVddEkQ93wqnJpjuvAb
4WUgPZlF95q2+kyr81rSpBBgnReGiMifz96LHc37+AzE30eSkuaw1DJ9qZRvpBB4eed3cGgWvCwT
ui5c603yAthCALyleChkgiGCAyS5ioQEQ0tH8gf1byi59ds98BCRV5tWc9GSQGGrS1jxVqfTLEuQ
C1V9KshjkPcoMEEWKmWkaGdFwQYHSymlA18P/30sYp3zyx35wHxYX4/t6/q4syJJBMnsuPi20tPp
tCPZruR5VnZIpyR4ZznVkkrqjK9mpJSav7LpzBz+pJ0sEqmVba4FT9uT3ZJE8V/j/nsySm4elgra
VqTK8pFldx/L8BXRQWroUHLdEKvQjWJkUyps8bgU/CV7nYX3J7fCQ4/8eDma04ddJ7upmVZ3/zjR
PCx7uzsAD9oqx0qYvdyr+rrbhvuMbQvVkGbiUpmRNaSXzVqSVHlBb56GrzTSOHBwe0mAh7tg/rrj
FwmbRdYteW3J44D5IWweKDvdqkvZ2yXLni1wXzX6LPO06m5Iik2wu1mBCwUCgorZ/Wa0nVVdb0zE
y9BOkza63XezRTJbd4UfsNcVv6GZFoks/vmr5Oj5W9WFx8Udtpzym8FUge5RRQOcKGgmyNPldth9
gzu/ksTgste/4lPG9BrT49NWX64C5iNJ1aViaDJbt00QcGn0DUImJ/+NB7+LwapXPS179qwVnqeU
tLg8X7pUsjFb2DK+JLBysbFBSZqisxwuNNAoEK/Ao7AjujS0Y5o2x/DiBA238p324DqpQgQczmZo
HPwWKh7rKlxlm0hQ5kZQPycljTxEjEAcg1c1+KLiH42o9ynH756uhVTmfKmShLpfIZfr7DvzBpYH
WRUg2ACwaoUOwOPkbcLEgPLpVbDxr3Q6fjNLhWMRSZSaSNW1BnXLx0W69ZuUgC+D0t93IPNcfGKw
9fLDbYki6UwUrwJGATu2FF286Psb3VMfWRsBje/wZrYI5h2hPzXDrgtg4AxW/v6ZfYS2ufpA9hel
Cv1Eqx8qZ6mehOlqB8CFvBNUFgLI3oIvxLmqxiv/C+AGOQVmyIBZXHYFZr0mJ9ifYogs54WdpttN
r4qabEOEE8YTRcq33+u9rGPpBrXZVoIAbqzwy6TNvKHaKiKYVRnCG+fnYkfBw2lIXz6kGZOOpXnu
koonY/TXvgsiY/UKQqx60uIxyKVO/oZOjvhzllmTCjxyB8ssn4DaZ8hvk+YH5QWkCosaVpgA8XT7
aZUGgzroLVT8WQDlCuro6eY7GTAamuUYJHSbTdg3y2gkLBD5OcTGg49ugBfauDGoot37FT+mVIBo
yebe4Ffjx02jlr4VEZiEFPMiHutdVdx7YViXnRtsw9Vfgy4ztf7X+lkIde/44LYJEigI6BGFyJAE
srN6Xab7pf9EP2LGks02rwBgB3xMoOuVgDdHeaI0jjdqm3jqSZFUPufswVugZWE2MF+bnD9OwYvh
v8UdCvKTJu84wkMRHNchuczHTNBgpiX16mQDIp9a7KuYnPeuoVp1BwO5ogyMv1jJ+tlE6vdumdJ9
g7i7xsLPGxRLVQyr18VrM2YcidZAoXoMbCZMuZGhc22EdUV6QZOmjD62dE3F6Lx7C942IYu+Xwxl
eU/s6YHNu5oKHu0KvU9ostIPgoijI/VSxFRuNF/F2sMNaYIIc488GDobNKJ0Fa6H4Pig/BcwdOn9
mXTMwU2aWmxVOG5g/hrOEwVi+ILzIfkC+sGRl8rqonBlXOkWyxIfBIxVB064TRfqZTuNWj2TG41e
U1ROpKtVgodagddpd9Ar60D79W+de2az7wicL3mMAPwrVpdpqGcMILsvQpLgCnDSmgKmqPSt1yVT
AX1H8tx/4ZU4E+EWvzZI46wmAeHLcEyc6MgSR7qQdw7k3XumD9mtYTnQnLRTIVC8YKdDfyGoVARJ
FgKSpEN1MO/XAb/8OHsZPN+ij+cIuuTHSLrbgIyIGPj0DSDBJdAv4V4+P2MS1DPosMxVS3CeOAeH
YObJb6eBGp3iJ0DZMMF21VGkG2RdgkGttNbvWQb4Ap+A7FW2XeHjUrGw3AUVL0M0a4csrLe3PatC
+3QYuBaGj5v1SxCM1IRubfzWCyLOVxdw9g7KBk+F5ii5JhztJR6NXD0gy5Q8c8eqHnQv3zcusUHl
cdY9To3mhIAZZs+ybr6iiLxIPQcvz8/dVvpsSX93wMJz1DMEU+GlH/x+f6HlUsLNoKwBYxXOKRgt
yXACzhpxWrqAzF/RANiVowLZ4hblj+TZHB3OFeC3QLzcnCcAaYkmQrt4BmhFGYWnjXAIZ7AHVFr4
UUbHZnH9H2fntdw406TpW5mY42EMvJmY3QM4AqB3MjxhiJIIWhAADUBe/TxJ/RHTrf6iFbutlkSR
MFWFqqw0b74JEUPvjjSVL34/Kl4iaCU6SbMInK/FnS5HgC+5xohZPszxyRILHfESSYZ7lwfqtxNB
0HXxxCFVRlt0zI8RfiZ0PdkpJhI08/EYrQEQMds0qleFlMiNiBqJq16c9Xt+J4OlKCpIdrzZbfqd
hZ/sBDsexesVJzW/FeCGzw0j/TyEs4iyiCiiE8RlxW1kWcl7ElMaknWSezwwnB5nD++7iC+GK6R8
ZA8n+UAJyRLCz08tTVBjagfMsySrJNFcsiuMcHlCe3ysqtEBQ5mKy+EhdglCmPFAFKg63K0kFUxe
U1yd1Yqrm8RrrkDCpsdVeuseYJdW8ghOTSYIKLxyE8LvJLrFFasuD1PcZQLRHd04EvQkO+OEF4Ad
FS9deHEqEntC7fFoRn11UVdnMRXPrTbKnsaab6h4pIUD4g1iQ9Et2BGJWAwawhzshqCgKWRAJzWi
zP/yhnuPksUhQYpBPV6Wvr1krMf46MfgTz1q1iYnH50RpqpweWlDDoaP4NQDxZpyVNfr48vDvZum
ffY5sdiyhE0zfnQAoEMfWcmwD7HpGpFgbCS7ucxSaql4EtMWd4PEcCSyfUHtkXeTbMT860gAXg5k
X5QNv5Ht/xqz0PcRheslnrAJB0vIsPzSE7DgUqzQbcAn4+nywN4/aCdUznrvdpdTb3yLeLHwvGQ5
uOMkWXK9qQTHBY1K8IW+ih5BOENyROSGyylt8RKT6qDchRWx8WoavKSCCfEUCRqNCXOEIZkh2MQx
E5mQNA8xnZm+SM729ETda6L5dAFy+glD2sb7uRbvyKjqrcPTQFSgMGSZTvUYX40El05zAQaLmOHZ
JVNc+zg2ptMDsxOKbwQ7QXOamLSL+Azm3GMVywmlH+kxtYLaZuer6BooIYl0qnzJQ4fohLOurHHS
xCAsl8mwzIcquijTVXKHpnQd2l2CQV/rb/h58BPJ1DlRHBVd6lFr6xYSiYvYNcn5ZoOil6yNphsl
njtS/TEPCMBSMG2/E0tiEYdTCsOHehBJLXRgkD4ZPySiFKLu9uCYEb/TtCTSpcYM/mMZJgTRGGo5
cxrhrZ8ydrRvyiRWvSUfyneP70EeTCMaxqtpNIiIPMlXNOXaG4/wXMbrKWYm5xJEpKywoCp4lKxq
ubasTHmGKncr/Zc9M4BPOJOAHM+d1bCkHgbjxiA+IntLufiSxlQTTj8RcJzSooiWSGNkpAdTGspM
WU55Z5rLR8mAiAO/aAIeII8I2ifTLEnGU6KCIuAipDQtThIajrCz/HlEoGK5jKKE0aRfEaTd3hSJ
yj5BsxKkqkeAXSQkEct4jCz7RMhLXE0EDt8jcpmCRkSnLAsgZqz05XR4DVuj4BBPh7doh3z4FNC9
hAWj/UDArSIhpHIZE5GlAGKPn6xPRgM5cO9wBsG2uQlFE7lDzKAYYiAZHYmWTqV6KtL0AaZJWDaU
G6B9so5mUj0cvMyAAW4jQmW4l3QpEv/YkhAryhvwAOYaFwJQI0IWxDyTl0S8ZTUhH4sFv4tLbwBX
EBOXAzjo0s4paFSmenBIbz1qSoATRkJhGShvLlNSQyQ46bIgckuHiPCu5ZGozGRZENQr9QQVBLRe
kD20UIYTzA2zfSmL/gstvEtFVH2eO2w1ZMESt+w9EhafffAae6+ONgkcGCyD/luBPjSiAmVv0dPf
BXOFopmRBJShzrlpGb1VaYO/Aye/Vw+0AI4Tv/zQKSK36LzBu4ZW46Dy4EoST1XSesx+xGsBgKgb
8pAkHPSSxUseA8HZT6Qy2/gg0QI/ROcJu32CXqbPtveW9sPEGwxIfxkMpp/DcTu8Fd4n64AJxwR/
zPHxVGQL05IxSWTl8EP9+muaAK9hiBAezODpQN4d8AdTa8xF0CxalBD/TEQZCcMwfQT90Mb77GP9
ME2h9wr8foo2NZtB5EGPMx/tEber/6Yi61TAQbnX56g0FH2RhodvfPdnfoqhKZHEsJ+GonatFHR+
nMoTv8+JHn1hlnx+tgG0e93Q48wUJRttPp0Q7wvZgN76KnCCRPXLBAh0nbz13wQeJOFO0cm3MfXA
wvsTI1VOZwt0s3X/mQKaD4SORdIC4D8yJAmoxgWBFzY8G4Gqd0Qeninwh/fx6Yweiz0HGgX9smoP
d22LZFaTct6Ae1B/Fgm6IMz7UePj/ERVmkL66N2eXkDKBXMmH/ADHh1AslZYxVUHN6fZbo0kK4ik
bq/fP+E5JMAusmWDKGcxxghGlHs2G1nytx75qOH2tekCDh3qIKnYO1kwYpZhpsUiXaXUl2ClsrgO
jQqehgbPi5YqoaDktXBHkcTrkCh1onbnMKiixZgs6Q1rwgaCarFdsDliw4dDZv607t36e+4gC3PT
0d5UougEmECPzhVgWUpIkoxG8PQezBGlXs9JKd8SktkhigWUJ687ToL7xS+m96DpFlPJq4GC90ly
aY7j3fgWkl/b3cSbDuyYKBrWqqTaIykAMFleu3OqDKM/yekIHD6gLh89dx8GJYW0/Pn2RePNLL4m
kgNwoMYAwgY8P0La5YI1uMD8w4wWqR3BcdYkhl+/3QMDvzW1f/r4xSyGxoWPaNGWyJUWztf0ilJs
qcZPULhUhF+g+VDzhJrRhDhwLax9ccIsFciMPDUo4LbrzXtzPRg4TyUPDtBB5KTQ13lL9JHufij6
CZ2uEupqx5LRAMwohTPgyIO6dpsulEgGPaTbac8EkxQu0v0HtJWEckw2FXQy/SzbE66PuOkex/dg
WcqtvWM6IM8TaNwiZTp02YdIi3C9a7AYaX5vjhadIDl10pGUsCe7juBQxP0xFokn+xUtgLJARiBP
CFuY0TKfqsBRxYq/JjKTGpJrctKfcG4ReUEhFRUn4wtnKf5G8eeJd6+3G8M1i38rix8TzkcN7g3q
HrKoB4XykHXgv/SQJmA4oP6TuXzyQAE9LcJiJrm0bjIS3yXRE6LzB693ijtozTrT5dxtDahFAHCa
1PcQ313nA+EwQ74AQ+wDriOh/J7abWin9h5SCL15ixzJhvAuvB6Gb5oHWZ63jzFF4UGMSox/imn6
h+EtWHcuiUk9SjLAAys6DOuugaRorYDmshgLbNsGKrh0kkXpK3Z5u911BhaoGGCd7WSuP7ShMim8
MsLiX4ej+EnB63wjt4f6auRanQPBn1G25eotRlKJEpekTWcMUWsUAq0cW4sTdaCkB9y6gik4gldj
opGxiIbx2X3ttsc8OTSM+bWr+VQyPY4TpASa2kPBQdbfnqR8aJ6Q1FdF4qsfSVYs7cG9PQGcwKqU
HVIXuBtrLzzhiBTv8HwwaFj5LrNPkBVPI4nZx6OXbULVGO9lhAmieJchzBXUgUguyeEDQiSkKb6K
/iWxU5Gvb5JFgeug8vuzdUi9ogCjj8rupHPB6ss3SFGGB3/hJlJiCsAo5JfjO5Agohzpw7wQgiRR
vJjL+rMU78/Ti8BGF6M1tcBfHviJUd3BSde+UdmY3PcvYAUM/US2XjDvYxJ606877dNze/EsjTyP
2J72YxjGxxRxSaq+nSJm8c2k6OwrIBO9m496ybj2zl1i9cixNOvjQAc9se45fTvARJ1IhVVwL2xf
pwSywHYrBRge9GU3p3w7m9ubTCcdvOrxFedNUI2d6DK1WKupFV2G5LJ1b0m/wb7NQMxi5TJaDnZp
HywMVddwvAsOcdO3vRZ+uOQetQaHtxcSwPzRZPJG+BW71kxbo9cSqsn2vcLPcCKaRVE6QoozHR/S
KXnN4I1FQySwKD4+HgewHEJPTBxZ61cmy47w2EFSP/BBtG28XGbodJmTpMjheHjlRmKaTLbtGMs0
pbdKhPdpVRLZwhNFzD+icHrUDSf+yumTYoovmGJPnsq+H/gfKD4yYc7R1v/Y4ggVWAmhHb/PtvZM
6/D6DAmiQaRFfA4tx/B8AWduAf44Pk7M9Uh7ZigLStfR/poB6osjraLK7jFK38KhOBMqZoekAU5W
5N5gFUsieDUbbdtcSbLKXtyBwG2AwHovN8CaN1y74r/t4O0kDHYMX6puDx076o0+lLjTRDo1WP2O
Sagg+GCmx4vwCeNsz4P5wo0I/IZ4W48JB4xlhVzh2ffxej0K3K8mOI7ATvjUrAF9XKB6tM2w231l
+DdDmzdCP251StiiJGggLbJxFSDxJDZNhcR0S5apxN8e8XIc6fifNcBPIx486wBfbf8V0ZZ0ge6h
h5XAHLE22liRGgXEZBHqvhWRleFdZwewwYLuMnmKq5gg0QuxnZcBWzvbjotUdx8S/d69hcexyo5T
JWW/9I7jY/86BTDflTi1GhGwFsVAhIThC4hAjM5iSCx73CSS9SN51Jd26xnasrnZcTtQDYDBhK0x
2FHmFLXgOsFwengaOBfmunA/PPXZzV7v1DAVPV1SXCSX78refZ3Ol2LimliIKpaWGS+5HHbOZU5O
ntgCkQL6pF3ugLoXBej9I+WWlxc24TkgGZw0bPaDQzo9zYCRj/LJBs/BZVaThNc+UYB4SdpRAwbi
QjygxFeNNds74K1qKOnzjAcobiichpEg4Rf92X4+pqQMTjap+YxWNYENztOfdxx/mp169hKwqDjL
BHcfUK0L2yEnV0Dw6yTTdsRoEFtxS+UTPGr8gZcEa4I6c2T0RdXk1BMTw+wcU7ZzMXDkvtMLwgyF
wo534XXiPpMBIFbO/DgqR7eeWCx7AkKH8JhSrAJ/AU1okc7KX4AaP6EUai+PdIxEgM8aK+XYE22x
7On4tjYpTh+FenVonXJEydg0uTzXWK5YjyXdUTIc0AE7Zuc0yiMI6yZ1uxiUozywO4wF9tWlt6fU
TO82u/CgbzP6MzHj84DyPp3L/NJjSLE45VKiTlza2qfBJFnybJgMMlJiU55GRygowK7Ss5LdvxxJ
f1HFuDvKGhfg5IKJdRjBAMYTwiTZhXqn5Fz9OScrIhcqePhcZTbk3NwyA9zcs1vvTGNxxeEVaSbM
m5GN8ivsD/dpkyxRjYY1Li9SAF5BTQ1zZEv/mkCIvkjPUzNCNTknKGvBpT/QuzkaJrFR9kkWwRzz
WVS1gcxOFKEzi2CwjNR0eUjtZy0FvN4JnKINmr1oe2Pciscu9pR4FQR5K84hL1Kh0PTKUiC8PIul
/oz/hfzLTZrNAfpSTUH+b3p2X/J4z7COiSNfa+Epy0jwW9risnFECx/ijm5C5+UW7IYnLJz9GNH7
tMOGPCW3LgmCJEvgt2YzUNic1PDcd9nr7uGFfdti5zYINpwShDzUZwk1FV/qCXUekFyFd0lQ5V4N
svj6SiBlw7lySOlw4hlKsI0lLuFEKldy2c+0QHbSYixHQW3HSRba0jp+g5Q3RBW7Y8rSjlXxBqkB
1tLQ7Kn4rutoeOjW0fZJjJxXWinb2qVrpoIFMcmrQnHzW21po8RRxG48UihxNjv3JBwxRLmgGbSd
VzOBsOKmFzKWmFiAGI5oD/zQvBkQVOw9NmdAhqk429JyUg4mafwwE0UvxJGK51XOISbpsZ/s2dK4
JCFj8BgjOXMyQ9IT1UBNeWxBI25FgUaYjdAqK7/BVp346AUUZuYQMT/XHtBK9JcKxYIdisPYmUgH
4BVHkEUyOkbitaVb5HGAwYzRUnoaXgIwtPu0xG04uhIApZQl16VNNBsSxJQULI63OjSEY/0iNTpU
P3uWe0lp96tcggNOa89ZXnv7VIuPxGavveMkT48Da+k8n3tSH178x1rc9OTKBJnasLMtpZ2UpGYT
Q42RvRaw2EiadojkFPE9X2eLJXchmXP/GAKGWWBgwsBNdFH1rvNjdG3n6Zmz5LJ04eHfh/KTscpH
AhYD4RPLba/IOc7loc2sjtE5Rg6nULOYEWl6RnzldIJfo5wbiSpZ8QnVREODDhap3AY9dKBieIji
xcXDrx1Q1FErvo63j4dTpJI5RLnWjsOzkGibZAlBKJDOzg+FlNswdsVIHg3RRJPpXkZW7NAyB4+N
/E1M7iuJ8jTUWQfYBsE+40mb/i2xojco0XzqE/PuFoOiGDNXp2JL4OdAGTB9sTWYoH2i6EHJcczK
ii+59psechpXSNFBmYB9ekO9RwLtzFwihkRBwFPjo9D9meRRieNCzhR0eavNhR93WXhvOEn8V933
+wEZUoKoZdKiL6n4myRHSRTAPsHNt7c33i24xts6Tt/uuFoKPC6p89INn18vwfMhQWuUFJOGSEo4
7GLzg0F/hnyEdHaoTXDydPn2unhocmAA/X7KemMq8QhkVogNyJKjW6GP8PDDVxDfIT53VvnzJcCV
IY4N/D4SBpA7456qPF/r0oMKJdP3cRLNmD5ctqKzFIJjOrCi+YcS+nimvJ0yEmIWiE7vz/jHJCfN
kk8wQbmAP5twkMwb1ry8LS94N2WEZzjerHiWTng182MkwUwWQyXiI0jjdMJKnrHOHtOKZSwru/DR
XB8CYsIsmiieePZZ2czjFZ0nHD2Z8C7o6Qk0GFx0wvGTCZFCCq/1eFMUsQkG6jqU48ix9MFVy5IS
ySASBrB6LEKD2038QOvInI59Tqd93FkO4nLc2LOWoLcVjzm99nhj5vPKn0kPGXgGCnF2DGaIOj6B
c0NGjyMZP5xyj2clHxwIbPqIKZEVItnovcgs4PoPcRlwCS7FsxA5gHz1U9YmphlNxVKju/Rv5ce0
MFgFndzvEMfjVSzorRGh2BgkPi/ikR+gPfOaj4lkjfjmz2CUodOSYICZJgByfjx+O/19GwSpG0hA
ZBHKNToj8qE+xO76kMsF609y1Mbk9Qv8bSV5Ta2p/jqKg8DHSj0uPx6YdBK+uGHMe3JnbroKRiu5
+QhVmltzZW7x8Qg6wrTEDfksIAWWDsWjCW/RB5qd8YEcKa3mNa3ocGHyEmJuNuKb//Q6mHR4J+Pj
FZ3mUlyEN2mwLc2SL0DtHA1KktO5UrwKJrwT055Y3pLBaoGIbyVys4yhkQQ9ur73HzdfXejHCitn
FAO2lEQ3Cil7eEg2RL2lbStOz9v8wI69dVYkQYDBBcCfkyA2Wa2Ewm215gFSMlC+eWQrQDqEW+MV
pgufI+hXvJe3ORHIP45WkgUmIz5pBUQl43g9WsWSCvD1Dp3gEo/XK1wE3CSHCoI2ZrmH9UZMk6Q8
1g3HK9yC2c6kYV1wKcnMkBWyIjhGi8g1oCmsKEK/mCwFiZIx15WvRyrHLlqtJvLOox0TnlCBzR+z
EOXXWjZyqdm+ni/M9lrL/Hi+NSbcf8JcpBEcXXPnm1xhxSDSTm5MJx9DMlm18MPKSxm+lM1ehnRC
j77GBUuU9nAmTVkpSxm9TeDTVZ/MO4MGbik2TEuoAxGwmClT7m1TyZSHmmZQzQpCnANrERjseTjy
yXcKKTgP/mNQfQo8Ou/lvfW8puj0Z8YAxTwE4bJgEa3odEAPRsw3Ws6wrUZi3fIW7hh5H9t8xEjL
OPP0iDbS7sfT4XHzDtcQzwhjLj2XhyO94mrStXVIhyYjnwfDS+nTiicTcb6EmGPO5GfKQxJFYCIY
CASEhawUeQGEWjwgIn0NBh8Bg3gT2cTgcOYEqUC7cN2xNOqYOTxi2stKWvRZNDwBJh/TJ4jF4fIl
Fcg9l2XAqv8AjOGv+FkDqxLZIAMgK4RjWU1lZ9vmSh3WpM3vD1my617A8RfO4JXfkZNY23JhlnH8
IcubCzvjjxHrR0ht+ORj34bnCshTTGp7W46XZc1QB/9a8ZwhsuIkh3OPj86HZMmSQvTBzQPaG3zw
Eet3NcI58HGKW1P4+DpCARLHnZgrciHWeecDQTfiEgDOOx8k6JhAUDpAT/793/7z//73e/Nf2edx
+AXm/rf8chgeN/n59H/+XZPslT8w3hTTtR3DUeBJ/ZZjeduWJ0WptgZQ7ead8oaL0X5aoJFT3FAK
aVHq3i8Ad9seMY+Df9vN6oN/vRNgKhfeTQsgk/17g8yfGiSfv7+NN3lG89X/cA72Tts0O8mgJudj
ALd7dMVPsseztRs3QZVU0x3Wvx0ZIWHZd/DaKPwukIaHuQCKpwA+8EjxJREaoM9uWIA9wlWVoyho
MtEka+fj761W/yFxw1V/GcZv+QT2OrNc80CroZNAEUvd56nS8hoqznoFQK36h1FS/xEI/Mv95PNf
RulyXe+395r7vbwoQHwI3uJgRgX4IQfgx+nxLQXAPGeleTwyPWzY3scK3pi930zADvRPOe5A+Pzy
eEHxjoUnZsZpsL35Cm4BqlXPLvEPY/zTzPgGxb5YF/e629DnDXkwsQIg0F/EhhGoK3RgbALAGD+N
s/YPFFsuGVqGQ9lv1TH0bwkxxWlnbaoN/aeWWuOtawqAQ6ru1Xdvm1NuTZYH1dCoDZFfvE+euPIC
rX1TDnMyV+F3zb1F3jNe9mTThvDXm8Hfh0QY5v5YvP/bOuMbk2tJcrSitUgXqktY5I7En9/XFfJv
/8N002T6/u1G36SE6aiHfH9gGHD7F8kGl9PG24yNp2qAm2xWDZwXLJ9Yeyn695UzyD+NTsPWtv4B
AG+q//Q4dCoXubauaC65Sr9PezhMm9NxZ+lk1Quji2C9hbPFIM/+Sk78NRDg+BcR2C3l85SSDMEJ
3ii4OqEy2PvrmeTbFxBHbMmxuvikM8ALpRLcM/H2iBNJSBHAgPcO4fpFgqJ1/55oIe8QoZRw26Ev
UVAjveB5dcigv0Z8BfvHdSRkpYOzEFcbXjtcfGbngj+RCh+43kxcYyZBVYg4cPTtwvMEOAzkG+Ic
k59qvA8KGFaJI5C/jCNtuYVCRD4VF90X3YYALOD8S4/kWjWEaAUEA6rpQc5xwjUpZwoyR7Cyeryb
k+0sYLtc0sNhJhEqsi/03ZpwBRdYigsJNGikPm8gH+RA+QNKDwCg68mB5Jtdu+WDMc564KdnhKoA
QLSg+nICF4JAqAbBXCBdE4jICAlIlo4dCkle1uUVnwjRmM2ReSePN2wbC3iC7qRuKAmpM5NTsEnE
Ly1+Hb0toC8BN59DfaRjQX6xDunzLyod4LWPd7LuFVwtRDYjSNBgFrG6ZOYA7Q60AXw7kZx0b8vF
KkgvajYIiXEAFW1bQIaFPOsGHYU5InwwL0IXGiuYI6+0jB/SQPgRublQeF0CPRVGRBgDIdxScM0L
XxmfUBbjBm/iMbk/iU8MCgWCUhTBIkwlCs65d2QHat/iLyaqPRBpWHDaZgIZLABx4edCr4lEw3YT
SX/NoHloJUJvKKmwosgJ9wiv/Ed6bOAmwuaFxs7R6/kaNhQ5ym09tDNOTkQdvCzlIts5PIlRxilC
3UHODbPdDKpIVoruGaOv1YHJmwiDxAlWRuE7kmifRA/IOmSlQPZAro40Tci0bnHdqdESpdE0aig8
RdIYASTXaGSgyJM6BsqebGfYVlhibrLvicK07bmvchXa0a87oLBnMGHw88EuFxIkG5NaDI4fzLwc
Ey7AaAtOW95Z8Ck55/SAXk2hRIMMZQNnowTussEWugkTtkHd+7s8VZ0/8wLhUHdNuEV1h4KrjwIe
v+yrx821udxcnUQOloJ5hVQ/bq079nq4XcTHQ9CqqMY52ec4fgxY/JW4OceW3rHuV+9+0/DfphRy
vBf+noqyCCYy1KAiACBppeW2bVzCbSukauUJHpDT5AaayGi3FnHFErdxCnYP2tZT4VDO2qWdVDwU
q3u/JfU6XECZifsbb1vT0exEvZAcE29u02Zx8c7u6K5Qvy1ZQyhDsrVpfFpw5u1jxemYrVmhDZVN
b7d+ad062SGpP/F7q3XkZv2zMqFSqFZF1ypulYmhtBdK+2oEezIW8tAkCaTu5U2UZZFJAZoqUF/J
zypx7OrRtgn1xl9U7YK+Ftgul9vnbRM4rrfQPcrM16RybzuX7bu1Iwt9294UvRNR8W1k1snFjY7H
2Ly8Hq6rG56/Q72GBH1Y34Izt4HPDLiE1tYXo/yA90l7aSlj+5peh8fTsLk9UU/SdaK7tmzunyd7
uKl7l8VTtuufnVf+a1Z4rSIz7xRZ77iZuUa0tzvHU0+5dTaHrrGfrd2OsaA/YUXRqXPSSnWbcnBt
N6MaT3/jjO+6vHM4C6XOLvdOp95aaRt57wq9GdCIY1vDJtv656Ztqh2l1WkZ/dthtNm+rtfpYfGD
8qX/zmLm2IpC9UrNgv7ENcnONL8pldlaO7jHVrbvKvAA5lV0v9nU1xy11JneXDwtH7guFEB6r1wf
2607ZfO0nrpOqaFqmDco+okKIAQzO97AEbdOswLIFNTLx4+mnK7NkiI/YFKUkdtqPBuP9brprXOg
v8FJBX1uzn9YWr+XHZTO6BTjNDTVtlyFDONvW7d535rFxbhST/yBMVLIS5itDp2nH27zu2L8522+
mw/WeXO57ep8eh+og82b1V6yPbY33S7hbmEx+qnQqPq7avTnDb89pPpg10Xl0C9hja5B4GZsMkBD
sD3LWITp3zv4u4D6uh3lTHVd1wzNtr9ToF6yYpPnrduhu8vD7altEZZcJIvih7uov2uW/7qN4biG
qziSCP5tGPXz8bJxK4bRaKNdFr4NZIiKbGzBGcx2Kkyl1LLCjXGKf+JVVp3f9Xy5tw3xgW7pLlWC
IP75xqu8PyvNIi9PeddqguajTItXymS91X29K0ziQTW8gxvTUMjK8XF8nhZD5WnRbpETt4DBSo8q
sE86vyVCrHAUBdDkpUt5IVQzMGlj4ohcRe/e+qDQTt6tLwRv+3cLXWzxVJcRBWJvILfKVPQyPERo
bzqpOXDck7oAoQ7IJ4xg732o4PV+JArgfK+7OlEuOE6HwpOsQMMFlRJg2uT8dITfCurkPc506ghF
VV8gHSt7D1nLta9D7e2XQ/Np3YHz7E2S2CR0tu5kOGFNLnlJtG7l7V4XBIRxU8PFQADDwL8t3mfj
ufCv+FmN2IjzlJ8djTwaiUngmSa9XuuQVjta48HBSzYRR5B4m8RZU/R2A+VZWD0K/9yTz3HQmtuf
dtQ/ZRjrXdLsqTTqsqWKRv/LhkrNkv3CObA81EHeFfwAGXafxCkJFLTae5zi+x95kcUm+19j5TF/
bGpLWZQ2pQLN1/z65ZaqUR8q86TtuhulfdynBQqXOkNMIhjzXVgtPv++ItU/JRsVZixZjI5GJ5Vv
NnLjCLmgylqBOBZs28l/v6AtVmg1f7+R+adskxtZVPq0XQsB8O1Gyq08b439runVVMK17/lYL5uO
m40Xl0/l9FbY2cCpN/6tOfpWFlk5uxwmhgZEkg1vfdZi2757NcV0by3vuDgE6gUL5gwH2f7evsAI
Yp6Hd9JMqX5cwZWXUbK1ojo52QQLtfZRLVBaAgrTFsWTrfdMVQvU1jHRjTJslDzQuahlZp7bJIpN
4dT3opoXBwjJjPd7folPi12o7Sm7vtaT7KeatrrsHd+fuG5RMka1bUW1vm+UO7dx9aI5H7ta3ncw
u9sWjkf4dKlfGx97qg3lVbhITqSH1s8n+tLy4GXaL835vU9BtX1n81p92q8G7DlQJUGKVXtNTeml
H6z1b86Ur4mpY7lSkciA0PXh1Pl1YhaVWmY79dDNN1K7WH+nKOb2AzjEiGLZi2jxfl215ts34/38
tni33tefu2f31Vj+fRZ9K1Xz1QpDoQW24QjFzDeXxuLeOK3LvmHNn22qaL2s1S41x3b7J1WHECnD
sANNWldzlXTgc7H2T7br2UdAMxVUBQBzjiikN+r08qTrGwrqcLPeorj1qWR63+Sxge/avDXeBQcN
xdN/GsN/WmyGqjiObpisBOVb61vFud626vLcc88gLg4wR7TIG7kR2myI7WjhQX9X9NrTjnOrImjY
vKj1p0Karb1+OS56jjJpymWJ3ne7hX8f128uwK9xtVSmn0s9dPsPbe2alc72qiDpnu7RJp6Kbf4M
zxexjL/fSP9DBXgogyJQHc201Qe3yS/TaGNUZWZnptvf4ZSqNpQIcT7qCt6V21thJlf7/XIdH+/t
I+AY+C93r+sDIdftPl20gtYuzrRuDWISP28ZbStfP3XvODsOc6cqPIPCqzh3Kc6Yb4ebyz3aKqO9
QbJjOVpTKurv/dD+0DGkH5ZuuhZiTXdU6ecv/dgvttbOvtdO/wiG/dre1K+HXeeARehm3q3p7tT2
kTqv+/5+Q2mkqvIM/XlT+1fKUJ66Jt4D6gTDrIllCK7w3m52HbumVJfqF/V0kyd/b+w/7CkWol0x
NMOy0Yq+iV5r4TpXx0TtcoCQnrxs286g2V8Vc+wWU/lB0P/TjmKZfDEqrqbj5v19ZBzbLO9Ky8qn
NqAi9By/Dcs+gJWP//dOmS7/0LUUG0Pj99sUeuac71lOp+69HWVnlfh6oSrheLOfbwbl8Ych1L95
775WiK3AbEV1P4qgO98GMSsWdrm4by+9nXajdvi8lZuJW7iBsSbRR6dG9fr0Zl8Bxtgwp54pLb5s
1m+ai9+03vrbo5bkxvu1hPHGpBYw8L1tCdXa8am6bcNrV+0UNyvamYsuKrJHdchsA5jM3vpHZb6j
yFmlPjXapDpAWrIGSGFSWEXV0ssN7qwC7hKg9Wcqo+127fxath1nE1mk9lT4REhLdXY3b0utx0y3
o8OlfSffQx+4l0Wy2aw2yD3rRHSSVeP4ZQ4/pwljJyyaR8e/b9SeermFNw2WQcW7XYD1bSE6R3pe
gXIfoQc4611ndFlcYyVzwuuGNPbDtae2QJ5cz5TiJSyTYfmyL2CPmvUmtXFO3HdOIgWY73cIK9SJ
SvHLi07id0aSnLMOYDr2nVqhHDNwGXKJ7Ft7RwtbZ1AfbItX+AMzuLPcbLl3rPRKMebSGF3uVeQa
IEPKnoY3U4CP/vnjtiG8YsJwu6aYJUqvC7fvgrR8h85YZLyYTxqjsc+g2sD57czsZnYEVagfNvGe
+ujWhTpoebgoB+usYhgpf3OgYAax3jWlDFvWqHRmpfu5rd9su6Nc+utsWl9bFOddNkX27CyyjlG9
NFk5pYrj7fp5zsZKBjtuTVmCG+Bg6AYxSDavO0z5I4lQ27xn784Bytrr9mQNVKfG9aAFrtFeK9B4
UHZ10aMwpDu8XiEXWcMfYX42G6AWp51nYSC0GMAapR1TUS+TQw5ybKd5rasaW9QfxtM+UiDl0A2a
4GLsNS5YfLT4E90/3yi+sKHmHwUZTy5UaadPuxxWJlFFvMXOYHdgdhmAchoqfl0P3oatK6cskqu9
HDfvlkJOKtmjx1UJeGrRKrzzBWaWItnt8dpRA9berTS1Cl1KDmdmKzq3nuuCFCOGeoe0zIs9Sh7Q
74yoMrxke9Mc64e+XkK/Vw5OxfS8h6NgE2rHU1Bt9DDDzVe8n86Gd1iPjfundi48c/9UFKujBkXn
dtVyrY7jhgXQhFZgaqPdlqwcmOVQcm8LxkvHZMmKuLk04W4fLfbjXXGhqKYTKutFdNh3THhTqjUb
1NuGauxHh+j108l+tjbwKTnva2teqhhzsHKMkdl+pQOEzK/B2g1r6hlAz9bKX3fb6f1EDVeYSJ37
5F4+3WBl2R1Dzd34p/oYHU3LP2bzsqiml5wwfPGZU/8UIJrb6NDhdUubdJ/LNNtSxGbzU5TyW/zt
S5Q5lLe0DB0z3Hn4EX/Zuw7O4mqc3GbXzavROp/p67eaMmD652FjBRc32eS98jzC4KiLtGXNjP8P
bwoxECpruqLEoVB+8zq07lXeygp5HCRKSZblewPSx43jv+8Q/6DUYPyrqmk6BFvYJ8RW/7Wfl0t9
vtWXvGvy1FvEfdWeycK1I+yprTatFhPHQR7/oOL8g1NFbmu4LoE3yH+/d8/S7+ei1NgAn5qXXV9y
nNYkcr7XEarLJRn9vZPmnzold0NtsxWUYoni/t7JzGnd13frcOiiRBlPyuqKdfWO7qHjMnj8376e
5gvLv31CnYvlUL8aU3duZeHpZRFp7zeyD/beAonypAzy5/to91EP7p/nT3XmPt0mp4m1dF8Pz+cX
GHyu3m2kQKn6aWEqfZjTv/fkYQH+ZgiZOqNGVSzbUSy829+04/x2NLLD4Q5+GEqm7fattSiTHU6T
rA9q/pwc9sPGJXqn6pVvuMVLocIXZGtET91O7cIjazRsOaASz7uJnTmdo41dcnXwHlpdo969VrfT
D/r8nwuJFmMrospjuZn6d9OtLHaWZirFrns52Z5bjbJ1utktzwW5YpcnBaddcW9vtL23WySterT9
H9LOrLdtbInWv4gAN2e+apYsyZYTO4leCKdjc55n/vr70efitEILEu65aKDRGdqb5J6qVq1aKzgW
0fPtj3YlDNVVcFbSR10nO5t8M7tNNDepNX9fwp63njwsYDo8259GKNV/vT3W1xBofMV/B/uM/C72
UzUEiUibTD/VxcygXIjy0Cr4Ces8n2X9ItmE+9hdt3u81jvECKqZZ9+LujUW82SJ8ASkocg84o5r
jH9+8QSB6JpGrrP++8PPM53v6Dj9846iynrsMYEFfbKWf+6STP4u23Ja6iqHlabr7C/SdGUS6Xd2
LbXmoHp7igxxG3HxvwqmVk1OnXGWC3+vNtb3FC2sLP3hbPIyB58IZ322E/KHWz246dYhRCzjgzWC
2s5WaQnBy2NuuSsFe9sOgPL2PH1N1f9+4k9o/uIrhX2dhaYl2Ue538ruz7jaN/mGrMISO7170KN9
5P+SGm5a/7sFwpA+yP23wPkxpMch3nkq6qRHCdNf7R4uO4bIk9kjWbIM0C2yTKFNsNGwDiKViMp9
1PMx03P5nsMOmj9S3+iu0lYbnuVmTaYXZps0/G7ou9sf5upMggvj3s5uVfTJZvE1qTOVrvb3WbOr
CspFGN6euOT6ewN9Zn9f3lS30TsVgBTadM20TatlVVB7j6n/o+rylSxOtvJeGgC7xkOEEmusjTiE
vCTqKHDOtbQ/fuweLenFYjPdfusJDeT/LmAYPKosY0vMMfH3pkm0XEo8tcBduaZH1dP3ttKAJKZz
2dXmUuPvpLRbKIG+lBtCXNa0YswtEaBLC0dGPljuuR1yhLW9pyZvH8JYXqb2weudRzOqTl7tPplm
P9Pdepvo96pIYpySLx+SQEVWqGrKyhfUSXWlUDZD/7Ht8EwIPtwI+oRrb2tTHAwXpmVOc9HSquii
dU6xtu2HZ7+m/8alLwdeSeliCtU6BFjxnTRXHYOHr09mWyqxDFj/9JYnB3F9p7KlY1w8F/o/crDh
fDDy10EpZnLqosW3L8MfIqB2c/KGb0I++sbKFHNyAks6J/k/RpbNShkTCw2ndAmZBLR+BVA/zmTp
svM2ZTDPtG+Oto3rO89+dXlSz9JlsnTYKMYkAFPgp6R1F3qPjroytT+O1S+kZteHD0ZgEib/7qkA
BPSIUp+RSNyGF999EN1BuO+3l+bXCI2T6vJBJuc5QZuc6yKRjikdNrh3oaeM41jAN1l7JtjE1kXF
w7lzZ34N0D5HBQkRBn7XZPN/bwhv4IJpPN19dOIPNqgJLBKEzrxA1ybkbqNXQPnlk+JG5k8OI9n7
3z7/v+NPQrbUa62hbDrrmNOkPKyc/CWq3VlGF33T/OER4mTOqztwsDgFm+StUo9Sss/kOyXaq5uL
AhlRKrMg5E+M6+KeGLTYszMnlo5O/MCRLLRFgG8LFijYcAX7WKwtVDDEi1c/tfW2kPaZdVSCPWvB
MdaJcuerXNvpY7z8ebmPEeDfk1IpvdR5ne/vg2rnFk+Wky90doaXHjPtwZTe0/TH7cV37Ta4HHBy
LNZq7RqiEdKxwLxleKy0R21kATxmza/bA13/zkBUsq3g+EoQ9ferhUplt4E2Ri0H1Ehc9G/+GSWQ
6JCAWHJ7LOVLOjDO5cVYkzu2cPsiD9XI3yvKyVeQBcuklVeh2NB8VIBANUioUDiQXsw2XxeAPWq0
Nm3gjcqfV/7Rzei3z5Slb7srfnn74a4EqzybIWu6olHk0ia73aubIRgGvriSvmrDo4ynrLP1kg/7
PZfure1rscblWJPZLQtFDn0StKMCrKqj/46JqP2iREuj7GeOAoMk/cCcbtZUHwb738MDKRbPwcvt
N766xixgYlUYFht+8hRyZQ2KHyjSUSfXMh467F+MfWL+NMo77/sZO02uI7Yw6Yau2Rqo6+RMGxxD
iFZPnKPVH3IkBrLXyF0H7YOBnW526puXvpjVzUsWpuBGJ0995s86d00wKPTXFAMxYyfF0EkeVLq8
TATNjT2Tk6LVEWxqhUQyJnWMHyvrm5QubX2naItBP3BSgc31+gaIS5IP0Dhqks6m2gNuB8W5rT/U
sLsT3gplXCdf3lXnLanNclBMHdEMK2oHxyyjfeK+tRgJCXn57kAEietivmiBKd2onDXec2O9DDG9
0TWGpVQZ0mVbxLMy3+fFy5ijyak689V+SY13FcMUVGJKRYhjKfMkRy5MLdbdyEQKXkPloxvoEiXB
bKiMwt1TDqWHVwQwJngs1iAnVaJtkOrbADQr9EMXfejkfZQ84VUE2guhZpP2M2vccxGWyrC/ZFDZ
dKeQSTQl4mu2fFSAsc20JUk/GtZbbc8k7WAxRNO8NMF71lYr0z94uVhq5aG3YOXSrqlnG6V7Hdqt
Y2FvlSeLCkJTa520EomkSv2d4EegdLOw2gm8EIB1CHc5Sd0KXkD47hQn1X9XnZ4uRnvuVMOMpDG1
3q3whQSS/d+qVPr6k7D3ruAFCwQblNPgngv5j5XQp+6DsQXKxqLjNsKbx3rPynjL47kpQGWACi71
a1CxBJjv/3ljgWDpOgwPoQmKe38fqUIyCsNO+mhvVjsjwk2h/WjEmc/E+90eSRlv4+lqU4icsdEY
qxnW5ETVjVQCOoiQYJbXLsUed+2gmOnjslaCny9y5dGpF0q7ccqFDXNLgrBFU0ZbjPCupr6FOgTn
tZ7ccfD+jNq/PpZN1wNVCQ0S899fINL6oTYDvoBbvOuO/3No9R8KzblgtFsnQNjFSwAdXoch2dnJ
65ifdgG96Ew8oV6ZfgxNukiCcl5J/UzrDtkA66r4KML+SR/XToauRP3hx89SlG0rGbVgslc/jsHo
t0pyCpu6XKgU88kMDK/YS76+jCNEbKm1Wkq464J0GfuQlYPwNNelp3F9x+p7ly6NcYtF4Uo1uGkS
oGUYfxGWH87m9rx9snymH0iVOQ9HpBNUaXLrDp6SDI3eeftarEWzZmJXASMZ3kPpLQvraQhehfmU
pG8xG//22FeOfYtKOSAnwDWozGR1NlXSSLbXg4dEO86kFtvd3IN1eEja0+2Rxqjo60v+d6TPAPsi
hMsiuym72gn3Dhbl8Hzxks0I35e3R7m6B4C6LOA5G1OXz299MUyQmbWSyiDGPg3H2XpcTYloFpZy
JoT2gmeIfXUPQ60+mvWT0e6c/LvCRWNQSZd+qSl6tbAyxgNBePcqsV/ZXlRiL57t89kvnq3XK6PW
+9bjzpmbySFN3wKEwC0F6Y5Kngc1zGm8ZszXTN4KaRO1qB3DicRmqg0IdQ1/I9XlnSvqWsptqYYM
pQPwWfni0GEPruqEivwZzMrqOjWteRdW8E6yX6pxtgNvK/pZlD4YyYGuREpnjrQZT/X84HCJaNZH
1L7oRb/Q0p0bDC/jzaJm8jKS1jYXQhjV69sTfCUy43nBZlivuq1/ZkwX37AthlbqYM3tB++5q3cu
brzoetgvhEVZc2cxXd0cpkz5XyN1Jlb9++DK7URq2lROxs0R1CeLZovhzIfgXW+/1LXskvT835Em
aW7uu5muGZH32Oi/84rgvnwN0Q53tlWH7mL3MGa1OIfLP++MO54s003JqawR8kHy0M3JjSGaUnG0
qvX37IzMPPdQOoLiR1k780RHxqDdDcoOJq8cmeuAEzXz0SpVvhnVvUvyGqJuXT7IBPAyJd0OpdJz
jl2xjKxHSz2ABYKdz8KG4lqzr5WHkIxP2/Lv1vmIur3SoXfpvAH7SCZErIXwt0V1VOERq3tFtDtN
Uu8shyt5H8+o2nwuCiYUaf9eDnCfyki1Y+9Rwdevyr+bNCUpEMVfScKLBM+kO5Hy1VWhgUNqssEE
Uc3/e8BCdr1cEYO/F9VcsmfhkcAwPPc00jYUIctDZvOJ7tHfri36i0E/07aLDRYngyx8q45GENmV
z1m+q/2jA05MrHZn9V3JAMd2SNMEHodiY0zezw2yzmkBwfZNQHMCrGo0gCxkSguYdydL26XS99y4
s9XGnzld8SC6gmhEFnhdTjK73gqVRq21dF94S87gjpVNpKzrvzoH6ksi7pyv1zJqSwXH1bBBIgUw
J9lOr7hlF0bCOWKX5f0EagvFNqnmIv8RauQqWP4o2zbfQB6qu4dW27byb1k/1OrG1dbsgttf/Orc
yhZVIAibtv3JWbuY2zwI3Dgq+OCVdODldRiE7omTkwDj9kDXvrImiEVNaIK4q01mVhsCt61ax9sn
9RjRBPmSvCIbzsS8tnTnRrhW7LEuB5ueHWnddlFBEaGnTE7fijjkoMQkzOHOyLcBQojqxtR3YCZK
sSDdI4V366f/7eP++85TyngLb1SJ1NrbSwVuEa+u+crHZSH7BKm3vy7r9MoqZstQT6X+KChO/30y
QNSxbb9U/X089A9qek7Et079oKzWK7uhtBdMKOlPO3yXsvpJGupfVU/jXlbvS3pGY92dx5p90vGH
q5u3nPqXGkuPHQEy9QXLab/FAe4b3ORt8apb+j8sG3rTXq0m/V6pLwTlTUqzkrvhFT0wClnFqXu8
HHXs1Yd/6gLnuKpbUOmF6BMvx+Q1z44BhiCg+rl5yrqdw28L2CL4RBiQImyumWiIHgp95urhY9wz
fPwtozKs7p2ULuTUXY0ZoXGuMjyZaAWpAErq9jXJbdgYuN4Rv6lDtA4eUj2Z5/27y4/mBKmMD0A6
KcT0RloNPUpm+kHtrUXW0pJDIlzDqQxilISEspf1gUaYz3JLnL+wPfqU3Lw6BJZY5dlrBV+p8ndj
/dYoSVVfKo4q8hC3Z3UlBz9vV7JfbPhkJO3U71v5JNx+pkjNtpaNN9f054YvFq7kLEyJEuw7FswN
ziCCiFhaGPeoC1ehB01VCJWggHFvjWfBxV6vw1o3CjXMyLrQtYzhFelEu3W9zF3/GySXB8mL0Z1s
DFTgumNJhcfUzE1itysEg13pn0wqd8ISr74B9iBnB1f+3Rvms510yzxOQ7pT47c7y/rqqaHalC+p
mOrKZ6x68ch9lGnG0FGnBP8KC22RN/7cJ+EzfDzQwpnbo21pvhjxm2a/+NqLxaSP0XEmDEgxp6xF
JLG7c11czSdop7EtGYQfHGfyGSU90GtjyP19B9k20NCWlYezpG/BVgJr5as/IsL2KEcronl1y4PG
YgTJaGP4/+VaSt9GtrO5N+6fAVdDN/1feurkIoN94Gdx3gb7ynzR8pXXraN2nn4Ej5AmbelnLv0x
MQ6IF/B4LNyQ7DsX22fT8/QihRv8X3rs+HwXkxXnilb3jZ4CbbEr4GcpubzVtRFssiHH6w+Fpa0U
+vH6KvtuqMGrV/VPVBC3atc9mHl2roP3XGTgMXyipqi/Oy1q3Em/jFMc5BR7mYfmgmxjWZ1dNfju
Z3TtStjbGMPBc9EeFsOprSCIuU9RLwi+nHef4sDgG1uX3Hnwf99enBTtJ2cu/JzRps/ilU2Y0dok
RmdK6zCq4nCvBRYEQNhilp1+V8I2nddccHFBXd1T5qk4kUf1/blpxy1lbQLlowRGw7ivdrn6dUol
P0pT3Wa6Pmsk3HsH60Fpu5XTGqvIRgIzKDYlBR7Sf3J/eUTDEW4NjqyuXlJfpaCeua2/4loNtejR
aHM4gu5H4q9reRlmHy75UO2F28KFe+8+K2JdK6c4R1nOHivo0szUjm79JkKeQPvIBmseavWDCDEd
7JGybbtFHvQbOj6wKT4ZVDjA2SVQmhRSpq3tSLX0gQbwGuVK412E2dKMzFVDu2HTq/PWJpCLZxrG
3aTQNQif0dBdzRaRapYiG3aEHfkifdztHXGi/XMR0pWpiubH+L40U8RAg3Eur6LQXAuOZM63OTlm
jfqai0pF1y5CAxd0qVsNfCx+W61xUm5y2st9Okc9mT0IwJfgdx9gmFjCbXZwUDb6RUT/RDAgZTqU
vx0y6YgZSwtvZXw37YeBNwmzg1Be/FKi2v5C1Fu6sHukfD2+ZS/qjzoqdk6jz2QEHEUBfnUyaPW1
TmBPTSyW4cispklbfO+KjVN/eOJVjrWNHrxxObpat3F8/lTl/6+DuQPLhmcZARfhy4fQRojTbR59
w19noVjaOSpq+GP7a6uS15H0I5B+QMwIu+cERCPWDrb7Fg6/QZ3ndrjUanuRAotJwJ5c/RYOOfEw
L+Glau2uw4oMOsw8TuNXp3bXTRjOA8+YxQJbEUAOwznbTfRsmRsh3MVQnT3lW512GNWWs1Ko0E2P
0UummUtnUMcqu8b2kiAFKEDXmea/tnG7KptklYbxk9Pnu5bsMEaegQU890foLNbXI8zNg5mNtYg0
Gl+ld+h+sy7hIQko0vI16VDrtdWlXPtzDzBEH7Sdq2Qr33YW3PylcUhw8/5FBGAjzejav3r0Cz1r
YdUfeTxSUptHSYZJ6x8bvmgxnkJMlO8Wb76rPvpdch746IS9HsuZVKNrTnIUgoevYGc2+lEaNrRP
zWwqPdQL2/oIJYZYoQQCj+t0k5IbhxjQZcYGXozq2IsRjtHpwTVgzJeUq0ZEO/Ofo5gu9OKkRNLv
qmqXNOERenp3EtEvVfHpUTQ5+4VfGU3RaPFepwAmIEWKMywRliEcBDqWDjWSoBnWHSwwJsynLZ4Y
h5Mk1f07jzLNKP7zJPDa6ZPUbDElWslV3/dJUsYj3MYPZ6GPu41d2Tvu4vYJfG+oCYwci1IXrpUG
e5rNknwnZWvDfnGypX8PjflSmZy+1CTRN9uk6BK3gHXqvnmmMaOpivA3aVjv1soyCqLpfC9Z1V5E
wyoj1Mt2I3dOmK/+4B/VKl5pAx2L1O2Jje8httMg6T8PBxfCVgRQ8RTgjKXWs7CMjUceHYjtCHAG
5nhQR/yX09xJ5L4AM9PhJkstAAHLXDkN95m9pZlqtFf/5lfQzbfDT6d57sxDhPDDd17TEosQkxbM
qvRlNSxNOju1pQGvu14QCul3075xvi8DkM8n02h/0IU9pkKT+7g2zSzuPcunsDIXKO9/K6GIDIs2
m/nGM3PlPQTt9vYSnCJAn0NC6wPFFZpsT9HyQQpsvZDp5NDFqyUh2aRRkCR9sWlCLg7EfVzTt0f8
ktz+Z0h6O6kfmWTskzDLacIsKdSSqENe2xxpXbaro/7Np1UjI1DglgqSdVV8Qtad3+yE1G6N+Eg2
WAS/i7vdRFMU//NxDAJhncQTNtF0E0Y1h0obpnupXMrlO/vdMN6Jxe+89dW5vRhmMreJqVZh5xFr
cZYSTUkCudnAXLALCUFK/w2y9KLmXovrj9sjX53hi4Eny93umYTI8dJ9Hn7kwcbSFmmylyOaBeNm
LrXr26Nd3csXo00mN7PzzPA00ni+JpUt8BgFpVz/UBvnqLsz1pdup+nUjVN7EbD3YVz1de9T6oHC
xZEGcZ+oc6wwmYvhdaAf4l7BY+K0bZnTIccj/WJILRUZdB5qPinhSNx/j+jYsCtlJY0O76AQSkOC
XNCs0+H3hO2Ng9GfySlLc0dGES+3UATvtPlgoZSS1oS5/SrtsSCL56ntzMo23He5uu2CpRX+1DyS
aQ83zv5P0J8k8NLSfRlUQLR2rgTfhePODH7W/98ETnCYOokoD7hVtAe2HqECsj/oK7G05jhowNlu
j3Z3CqdIlx2WovTtz+KWX73KHbzmfO75hwCl7qcO9tG9VXP10v13hdqTq1CB8lf1lRI8Rtq8rB9V
pAl62Jcr7x7Y/aVNcbJW7MnyDHu7cjyVSmRlYuCECoBi1h+dtlVVZ+nLw08zTBeNrsxjN3hSlf9E
tyCKKMkshNfv0rpfjWUyokyiD1Nq9mGOW9aY2ng7zijuaM9HpqdR7oFx45Hw5R66+ETTRa6JIiwH
5EO0c6LMEPXjVq7f43dkHLKIfh8a4ZbhzwjJ7Oze0OPXvzX0ZPnZoVb0ctpjeSwfGFXxdjn1O3j1
IwFkKCkhu+sCOyB9F8GQ/Z8WI6RSwXVg0Efy9+ZWZDuqBikiMjDf8gAyCXr0KPrDrMnEqQcms+IT
s3F71Ovr0QQbkuESqPbkfFazxq6khvXYYDdEk3w9q41NEW3iex3Q43L7+mn/HWhyNJeJnAbWkHMD
0avnYxpN31G9tuli+x9eyCSYoKDJefmp03hxRIaO42daqfsjUq5gwu3tCgiW3knO17cH+lLp/dxg
FyNN79SsVI2iNWgBWXZx8lT7O8PUSTbZ0l59cp39oJWfvB+tgy41/GwKY11qNKYLc9FnuDToyAyU
ZwOUwPTlbU8Lm6kRHGN2SX6vGoAHObny0+3HvnpFmiZBF/gbRLzJkRf4htHC9Q32VrJGEdAL53Kz
LOOVosx7a3V7rM/Y+cukg/TBU5Ep+U5ppnCAdAQF1HCv4HCEFJMyc14F3KUE5s5cNxdZNu+qBSj2
7XG/YLWfU/PvuJ9w/8UiqKRSVJlPd47j2pSj/Bc1d+aZ+2arYuHXe6tyFnItNlW7bptqVcbGQoeb
UuZnw/6oux7YHq343pzHpIOmHu80tXgZDPSirEPYvt9+2KuXkEITEUCYBvvVmmzBvAtbynlevPf+
5G78QEyW+uZYgoefqUdYsZMRoxN5Z9TPdvvp3NAIYcNjl/ln+o2aUHKJJExYgIMxL2rwCWpmmTgK
VB9r1iJI9ioS4TxVsSHt0p1Wl5u8we44glTWGLMMnAQq9SJUurmOIkRRfu+GH46OYlcLpzzdGbTd
xf6DHduzQMUYLcLACXNC2KZCP+VBu9C5cbX3stzxym2M5Vg1dgsvbfeMlOKCQilgS42YDryONh7e
tcZeuu1mrJAU9TmkrD44yxaQLwio0ZAuxjuqCHluzrL2EPryPE7OcHy0CjFFr15JWb+GaNFoxdqo
TyDeAd3VpHkoB2wyFTyOK1/8AqkcR/b9mtsvXQvlZUjxdSjWOjiHaaMtG7Nd2Z+mDtuuWssglUm0
661qQeI6jNu6XZtZPyszoLeKRs4sh9KP+iEoDk0o89zkZ6TmDHnObUsrqVU6bLxsrcX1wpK6U0Yz
rgnsOTTmwi0fooBij1mhmkX9rUXm4GxlSMozR3Zkz1WpBGCKDib9b8XjGMQHUEdEiOs7ey1X6ZIY
MvB+hW66kypOlkubLOWIUFr76dYe5LXIW38mZz+8pN5GfrMS5mMnWc2d1XYVAbhcbJO7De6ZQDWA
wJy4LqP2bTbuvJGTZQsIpPEl5WhmWxgOOtIDtZE5jK11Z+w8ePF8Tj2rnhR/7NOGTFWAl4nt7c3w
pSgxnhdo/dAwQ9MebV+Tx7OtziilLkn3WoMlTz2v6R1Uh2Vv5bNG8VZK1c3lqF9Bz4RO6RMLRHAV
YB12UbTx/eVIaItDHN4Mzm6ffuj8Xtn7auRv0D8F7VG/QicWYZLUYcWJZsaMQzwvdSgBZOZSxGdb
cWcFnfqDy6WHm3n97qrJzMAtK27b1RBFrFxtBGDdJUteH1FawWL0mzc96behzN501xw2Dj0qubLR
IMXlw2sWeCC7fzxagsAUFTfeFLG6CXp76eMZJDf9nUn4UtkfJ8EgI0coVTY087Pd9eLQRmStRFYD
ZKSPPZgo33znm/D3dYty3baXlrxzEB0K61ug0vR/dKSV6/DUswAxETw9tHtLVrkSsFw+zmRNGHGT
ZXJAPcgYjAXdxLMAEnkfrkZkagzP2MAEo+7RtYpV2+0a18CGPQwe+thelvq7NhTIDdDSTYu8674Y
w7Dt8ntp/bWgisZExJWop8F4nDxjXGeRCDQ92LfyDkGlfDhHISIPEkYS3bqUX6ERu1a3YJrRCXjh
ttW0F4dN1VMHuL2FxGcL3fQ+oRnZoiMV4qU27UaW9Uiugt4oHuudhG4njdeIOmGxjbIrfWafVkjt
Ae1ITHZdpFblVb3IF0ixbp1tjD9teQiX2KwvO/6+eIhxr+QQQz8W6+h1sUkxveXcK9eoWgh+5TwF
j963AV3a8W/Ey2ozOtz+g4zZFpV6bAFHK24UypaUU5bYZK+5y9cxVrv1Ilt2eIQgaYZuWf0zeWPL
jjKpeLP0D9HZfYxO0c549najhnuL0H+5aX84z9ZR3YY/klGCu5h9G//cwzWmWePhMv9w59B+l8rs
Q5n9gmuPJYa3pfNyUaM27yAY7yzTR9hmc/lkLL1tsnWwZUNdEt1TrrOD2Krf7UW/7u8EqNdC+8sJ
GRf4xX7qzEFx3B7ZJk05ASUDdMG2ozR+t6b7hYc57lya+mHUQRMFtR6X6cVIkojrNvXUYE+Thal8
xMOBuoGvn9Vi18h8EHHmcpXDAUkIc2FWr+Qz3JlQzXvvTAR8eyVee20qiiipoRUFj2VCEDJiVzNi
IQFl1DuVnTC+t7w1OfmGe6KGV8HEy7Em+y8cAuFqPnWDylx3bbSk5zBw1h5KI9CmlQgp0mPv7QYc
R+hrb2VvXg3ISLaYEqT4ldrxPYLblMbyOREE2jIkIZP+rkko6dVaEjhqzUQoJymRljpCQ5BX5MMo
lEm0wu2pwOa//cE/E9PpzocajBySBSUf5uvf099pWUlLkRbshfkighfIyHr3HtaniKIYDekcOxIi
zp5/J2FWPqn+XwaGZKmTz4zKt5OpLun6yIZGpVhCPzFNCVZ8NN2zTSnRlrMlEb2IkkMlv3uEk2Wy
68ydZu2zzN8GnfHQJ0cn2tHA+lNS5IMHGoIupUCspEPCJEIvRWvok5Wab5r2K/KIT+iawUIO6sTw
ve4JFDlMZ1r+UEabGhM2/20oFj7dsJgCGQeU56gGdiZI6yrGBlhgc7rRwucganaZhvlfwbmWZMdS
pwdLuBvHkZd1ikcxkYSetr8MuL48cUCo4TTG2vVPxKx+LT0K+kvj8qTkm1Bxl7qtje83RlJRdBo0
GQRwKdKzpOw9aeZRmcthdy4aMbPRTG4gBz2o1gacuexPFEx9nrdIqbjOGnPe+8hFUmFPF2o1i7qV
VK85NUAgyJJilg+/MDoEhEPslNQXPdiRVJeYVBWYdy3J5ul1kfr3cbfRQyAtS3cN8ujjBmotyC01
fYtSS2VYyOlac/qmFkX2Hrs7J9h38bH1sI9NT8WrazwXKEtmtEkLdx0azxGlgNB+6fKdI9vLKEcd
j66xcAMRg7C/RE/93UhOonytqpUjI0U8h9kfB7sid9ZJO7ec8a+BAMdjfRlq14DMPSoFRfGklFvJ
1GaeBKGkwC3PRsHZmjdI6ogcmQluLbodJdRpMeaz14m+0nmR7iHMN5xyVkpVf2W4Z9Pk8I/Puo5v
s/fcd7gLRNj4WX80HWXokobSFj1CVL+1ZEFj2qkKrYWU94tSCreWFuK7FAGBjHnLUu4e4/jkdPTn
1MFYZ3ScZxU9MYpyFZ6n/F7WiFMc63Ml7ueW8lFpv1owdcoWKGC8CL57p4mNAh5clfoTDJ47+/za
6cJe++92m5x2AdpEXChVsPeqZWgv8ugYG0+QPTXn4CpP0Fnr6uP2kNfOcgs9K1uFFkPj4GSDR6kr
XCMJg70GA0FZp+2Bl/QgfPZ3aEmfNNUvR8nFSJN3M9WsLzPkf8aRDApA7TrokW8r13F5HmECHOxw
gGOLjMRkem3uazd8aSsfD++xrY08SFXoep+Aj8gjhEFnjb2i8cx9bRY6bsbndLZ63OaELu/++qma
LWdijtbqbmmvf+1232CX3zlUr0I23OAKvXVkGsCwfx/m2aB0cmFJ4WPtPOWqtJaRNVLAXek2mSHU
ECDEZTjW0vPEvC+/xeJeSDv+/OlEINhjoaGrWRbR5N/jx5VdJ36fhGM5NmHTVsAxmlvTQ9nNx5Od
VHxIlz7UFS+jiFVkr7l67xmuLXT6EwSdm8BkX3hzEqjRkCCkvYdWWdVrOd4Z4kFF2Nx60cV2yF/u
CmR8XeioHIDB2Aqd6bS0TK5Q33FFMmjcZEOxjFno2ZwAXtHeOb9v76ivGcPfA00WmWp6Tp6qQbDH
6ORoPfnfuzuU6CvLmBFovSAWUJjETxnIi2AwhspSWiZd60mlLkrrm23NMv1RcbB8yH97Q4wuWQ/6
+0dC505KXs1KmTXao0D6wyL2R17N6zXkHY9xPU+7P+jVz0ldpOLFNQijxL41MHSt01kFqSV1M1B5
iFODfycZ1b+swvElINLzbwOa2mQVNr5OzmRTmOYWNFNonuv7UfP4M/5e6YzBIrPJ6pn8qYBP7Gl9
aJcm9cOP6p8GWedoA2GfawNbGFyqvYWfzIP329Mvrr7Yv4NOo+NKd5UukfJ4T6ew2n0znUe1OJXZ
Qx8taQWmtVeG7CUpZ1d51awtoIDkl3fO2muPIDRVpouXSPVLL3gTpIlcuyTWlvQUOTCSXuL8zhBf
QW4A1Yshxke4WIOlCfG1qvi0WfUTVWwJ/93wDMlQt5dOtbrzSa/NI6Iyqi5G/wUEIv8erHU1SEol
SbhqbTkqaEvNCLaSsXqktJ8yKmhvue0uL9a3R75S4uM1DcB1HZKvrU+vx164eWX23BjlDiHD5UGe
H8iFt9+fre37e/9rdK2snjc7jMHWm9Pr7cGvXBR/Dz65MRNHcfqBEGYPNdOwUULdaubPVj2oEAGD
eVnCFkOPs97q96p0V18b3ii3ExZHCsfM3x88qzLY8TFVOkd6iomHjVOrozyevEBVW44EQMvYyuYb
blybQkVkTvGolYMx6vpaUZUl3YA1lSHRvQjY9D7hGuFXVJKAO6AE44/Id3C7EqOY3flkY21luuMv
H3xytwaaUkWd5KpjRh76Pyk3Pkopks8kglKMPewYaevypldoz04gKRIUY0yB/vSz1yDVFHfBLOxe
g1BbUKK/82zXVvF42Y1yO1z9UxEOVLgrJBJH4ln6gEa2DF6RLTIdwHXbQcG2FgX3L+yN7N7A146D
y4EnV19UI6VTdmSPGoWWwRxWTbGIlGXronAd5ysQeMpF6oicEwV3cAzHXFZKyD8Iw/6Xj4D8HO27
6ETJnxDlxbmBYLjfC4nmzcw+qA4NC2uTl+cRYMkUFu4I2jvxH1lPZtuL22Nfu5jHVjgVQXCKc9MI
YLCT1gCw/2Q+kPnhYjBDkHFkQ94e5+oNcDnQuEgv3jGRkUfPY6hASgidroQi6iNE8H84O7PltpEs
DT8RIrAvtwC4ipRESZQl3SBkW8K+73j6+eCenpZRDDGmb7ocVR1OIpHIPPmff4l9Rw0/zMa/H5R4
LxqHIK1AVw2nzQgW4IaBIf5WKa9gNZf2aQVDMDBMGFkoZv/+LV0giTFfeXjQPbIaYDSD9pvsljGP
bWiv0HKvPPwMgCy/QDqOxuz/o1OdLB4+DP3GTFOQKhADBGtIb2Ynh5lXHXEgcnmFvtPprzPEPymo
eowcktKVe9SlWk+dywq6/PihLHftAW8brwcrnb0p9QxhzknsjpDRLfiG3z/uxZE4lxDmafNA85r7
8qq1TlWmWJxZPdVqbHFxQOgT/5RrfO79K/eGC1iMPJ/o/zfW4jOOulQtRSsfnyr3+aU4jM6zcnfz
Ytn43oQr3Po20u2v9temW21+aKuN877fbknoIcn2+0e+0Gnid+B0JsGox19KXEBgqpbjaK7yO55d
9223Jov+w3DsFaY7n79/X4O+Lh5FWMngUoY9oEHr4u8Z9qUxFvR+Xk/tOyBNNuhrXXuNxH8p/8Oi
283O9EaarUIJVr+47wITltheNEGKFG5WIXA9TCOrfUQJtxLL1sW049DixDJfeohHwDdApzk7XCN+
XMDrmagvP30+EL4sDsHw9Ra1aHSopY1ibaoyt0s1dRQ1ssUQpNIMj3NTFuKsnfRgEmyEyWiuUlZp
nWVuHj/XbMDJ8BYprwrgWwISg52OEVmzT0qmTmzW8laDeWYS7BBjQsE+YxLjlKyaYcCl+E3k4fHH
7JDQRdorOvA50kcDJxzaVS9hl/LQ+sjQ5l6VUNuNV9J1+kQrNogIHIajUJB9R9KI4Yh0f/HfNkH8
/v9ScomJ/zpPi0NbElszwcw2PkztnpJuMPz1bPmC3ybcQjEVVhN5Toa5FsX375fyhYbY3yMvlrI+
dqgWho7FRcs7t6WcZFDaO1ImruT6nJNok0JJqIS7WPiAMmVPUBq4nwK2+mztkHWNgaRdPF6v/K55
Uf9jE/2ychbbypCm3SjHUHm0cS1p7+R0CdPn0K3BuWvZsifrRTf2+jUPyUsH5Nf3sNhgukSsSg2+
5UzcHfPVGM1odhFvvn+4f4SVLF/38oLcWHGK7QQsaBbzsZ2kU2Bhc4PIYvKHY5zOSFywDvNoI3T+
UZuyDXqBKKxXOCo3TeaAk4P+ahRq7Q7VS9jvO5V4+YAvaDrWgBkduTfdUa8pk3VzXWjHxpgOfTs6
Ezu0HETu/AUIwUnWjsiNMj6JkXy1Ik22verEUnSfiPWhKgkQFKY9UtRdX5M94OMkSYgpGmiAXLpJ
tIGz/+q9W+zxMhQ1NHyLNzDISVY1/RAeKhOdACHLwpn2ow17AxCQYl+sTyp9/evA47wVLRecZuAa
wS3ZJPlj8SE0VSUMQhbHh044+fKp9Gep0GB8lP2R2rDsMKGlQpFrTFavaRcuXnN0js6ZG8dxsoQz
EN4ptWUJ0SGrVyjJZjIigAACsRn4jEB9zTVMM8pigWjs79fipepIZ0wDWJB//um7fNmhRy+puqmG
qs4AZCW7YJ+AkMjLUe1cFWnML285xxxhXGJN8iIMfVGKWUEnl6PBlXlu3EqbqZ7tOTiLbLKHvn+s
iyMBd2gYPaPkN+a3/eWxBpQ2VlbL2QFxcBk/45ecoq+i3lWVKx+z8k8wcX5zEswTUGtK68VDCVI/
GXWl/WkQjZxRcbyXyrcmjnCFn5N3DcdDrD36J93n4FYQys1O2ZxwmXRmqrWZLkEvAZuWJA5WoDOS
8hp38nrG+JuGlt4kOPz/ZnLKgPJLY5+eVSO0HKAgfT9rlxfil2dZ7LqNr6PbVTDiUWnauCW8mXJe
jP7gpPh+Z5sBgbbgFMKVRXjhzoo4k9KG/ppKDbn49qa08tXUBAmjpVjR5fxNK7cr7l+tEMncFdjm
whb/11iL19XLEdEPWZ/M1y+OWr4wJpf+1fczee2JFhNZSfSq0bgFs4HYzEWiscUyZLCJAkX2z1ed
mi58x3891mLfHCHawfLyk7vM2OUMIR/xW+3knVX9isPX7x/uwsf111iL40uwxrHwzS49YO0vIG/h
Ix7pZ4rJ+ep3fGkecZ3Hfpw2AQaHi3mUQsGDfltCPpE2TXHnSRkedvuZqCxO696/Sa5tHBeaNBht
oNEiRozDwFwmlnFBVExo7dFBFI8gbbKAmJDPjeaM6b1NcMj+1W2uSPfkEOpSPPGC5+/n91+ROf/Y
KL98h4u3KbeQ5WWzjQ8mPgBqrz9kVLKdhnQdxSr3Vm4CRhdAoRJEGowZt0rCV0kkk4LObk+68FGv
TSECYzmX7Vsvpyy+TUytkcXzXku0nH7Kg3Hjxda2yEtcGD4m/Bxj/0dEeVsY1SFkzEhX9rEn3s+/
IY2o3qMzOaqNuZWyk3I7jjQlpRF7H3Ot+s9RRaxa+m6QsS0iCc/fUVbI/jD3u7lvp7XpCCh5IYeQ
9zDkGytt7rmTyAgBwH/laAbzlJMSpxv2Cdqen2y1Lm0xIXtTguSgIxIGxBoUzYVuRHcWiw03bjcJ
fxXIltOQh6TSCK/pqGuunDxHHR81mawdK6U0g6OSqPDpAmfWvGfifUDwLD45In1XsTfdbDLIroX6
PwIJNHssyApYk1rnjNJaxjBCS11P+cD3hX0pi+beXd7rG4JEZq8736mTFcLuETStcvG5johI092U
NMZpBQ271B5ybiZm26wnbdx19CLU3ubGJmRI/A3zJtXqW02AiJbkNmE2OjQOtosug6oY3CaRZkve
SxVDtVQH14TEjYX3RNYD4a9hOoE7E8jbpG7av2uEMkzZnRYZ6zxDyRfrrmmiOdTvoxSeQuTIiCni
EcVtAEOSaySuRGt85tw+VHaRZItVamuQY+HSePVbmAFrstZwYZtgUBreDpUMc5Ll2vOA31ood2th
ls9xKMDXcXoDOgHqZfCrOBicjOipwM9pZB8mzEQIXBwhrXvhPquHXUgJN+MeigKvbdsak13xcF4m
v8380kCg2w5sWqZn04p3Qiw5Blokqz+DKmLkgeemcB+QRAcFLjOlN6hvaYZD4dafbrAo/ZPSUB/N
6ljln215LGNCKEbfxXj2IUV2oSfrKheA9rR7fTDcoDGh3m2mcbQl8oeop2fJu4hOGR93AzvySP8w
4GbIxP6kEG6n8FXNHzBCyOs3rSFRL7gt5edQJHS528fVaxEc4QpWnNzzKda/SdoR+KXUn2rRMej3
ajplNIGhFjFdnm5neHUy10doSkXwKeIHUJaEfXtvWX8WKMgVQ1sPkeRUHk6zYu/Uw3OiC8eZum9h
jO5DFeZ+rGJRMP/RSjs2glNvQS2G1Rz6m1qBfZ/nINRv1AuedEZYEuTC7DaDbNzPzpHPGQ/Rc1bm
zzOZnrTxFbf4ilSiBqbCu5qI6xH3O8Hv5g8YT7MxOebpZ9fFUH/Nm0CWXAjDa71D8UWCQaf2Nwlk
7N5jPc5c3OCTT12KAgdrhDnSODn7imvImyyZVlCzxhGbkOZ2vpgHlXczEb/oWQVhOtoaOn2L6WBm
HAXhrPJhiGzAjQVbVskdZMQFLCQtpWfLC5PIgsfGQBzOdQYHD9utVtz3SPwb6yE0OTeCGxIjkOiR
CDV0xwrDCw0y2VsNTCLjyh0XvW2YPaQQSvwYVtnkzn5q5BCvAxgz3JZmGL8Hb4jBSjAjxapSyvqb
Tpn46j7y/hTgTDqcgL2hfHPVMsftvGShpE35DfnVR7XNNpDJnD4/amm39zt/q/AFh1ykhxFKTIBw
WbZ9BLraeW4qKEyw5ddOnugrCe40vqBmvTOoyeIxd8b8QyjnTlASPiPmzDkhJMmNpBybCxiKjeUm
mb/utfOgasRPDm4yhVteBKIqKwsPIN+Jxerqufb1W2z4AuPQJOsUU2wOtLhGDyXua24EtSjt4Jqg
sMQ9AA75NJCJhm8rBkKtR6ASmGZYD25Vy0cR+09TKxyd/C1oPwrbHvEEOxr4kUmZUJ3MvLoP5fpp
wmTn+zPzzx3pn0emSX4agXkocxZHJsoBModaAAOPd6jJLgdWZkDtlu+w0WSnOFKQl6DrykbFGJrM
s/yopvEqDz4C/S5JFLf13lr6OpxWeRTc6N4xIqde/tnx12GaS4dAIEB82kAIFhunFlyjOOvVTRPd
f/8gc/35j+fghgTTbfYeXmL0bSypXT/D1fKAomTDffdqf/6P3+I/xsCWHfKBiMHZ8pJdVX3Qo5rN
DrF6Sul9F+86XgNTTbYXM+BzfiDHy2Ku+TW+TI0921R8/5QX6ro//ngqhRZmWEuFdNN5spTWOYdT
UM1IC28Cu+KKnC62di89JdcA8Qv1MeRBWSKhgugksNS/L4RZXvajOFM++GAoTSgtKPtFfUeyN6je
f/FwX8ZaALZFk9H9wWEB+RPUg32DI8k04DD/zs4cA3FeJ5NcXDRfRlxcd5UR3w/JKtLDeKICbIIV
LtVYdGVQ3PDyCJwCzy+bWgsNBxITqf9v3qZJIAlsWI10h8WFoMBOJyG9FVP/bMUhUcar4qaId9YH
94Huamv24oWbschmhMlPF+3vVxlEpdWoBV0sn82J0GjAq3GP2yJBsVmzGqe9lr4U491U3nqPleQo
BUYQqxAluH7vT266s/RH9SE32iuTcPny/OV3LUDcwJdjBF/06Ct8UdjMW4Djin5i24qYDSmbOD5H
00kHQUtz+EZXzcMuQaYGngpEoFtQc5fOjGWFWWk38E1JaALR42wtKVvVgugmgYL/AOA4Oc/U5zNG
6H1EIBGm9gkp7lir0arhv1fVkeNai7Itqt5VLyrXZmi+xy/3HXZoOF9Ym8lwkP5+c0phCpBUmKGZ
w93s+0S3q/RstZ/6DIIYJ6EJ15V0nGmIZFTbE3BHpmnXfsWlecLdmwY0YJulLjlwooLJTSNLCREU
e4bPg08JQp6ByTwSr3XR/lS0J4s0vf//pvB11HlH/IJIiXEzhoMo/nl28MUEmlndvuU0HSwozHQc
UvwSvh/yIrg/p8WjvKHnbi51qt2UyVLbzK1P+ZTre7m4j2rYTETcKkcYu8q2DDNb9De66mRwHoVV
UG4K8W70D9dbHJd2fAjc8Pext6MVu7jJ15NQRKVETBCzrmOFZQoJRD8RTuyuD09KH7mWdqeaqzET
sR6xOJ8njA4R3TgA8vaI1ZWi9Cvsfb6fo4tLEtx1jiefvTEWHy220wrpKDD5fUpdf0rcTFCuvAZ5
3pD+sew1Ml1VCVwZMOPvV19VjSYlshYfhG0lfWL3ZTRbiTBTaiw5ruxMP2vaW6V5zpBtZfUebxBk
j7maO+zVHFElcVLWS0WZTun2/dNf0IXCAaVDjKQGV1dpmXjWWpiLmomX3IXTDu8ap29NV5z2JPQE
Huo5yVtT7ueoeb4f9+KU8OkxHxp8RM6Nv6cktcy6YqKg80Oy1jGaIovSIUbPnnjR46Rvg1hxcnp/
NW4omq/v2bsgKU/9imBnympEiPNV9NSKHzNT1kL32ZTD6cqvvLRTADrhmoJpnvWPc60Xk3wUvXB6
en45HtfrHTY5trmznGKLL6R9Hu3H9KfhVuvvh70Ar9HpFYGeFBrq/xA5Qc3vhFGjG9BZxYY+bip/
AgnrxmxZ9P1IF8oGfAAAyCk2Z4xtUTObpRL5g0i4IzYAAFxQ2K96Ucyf9WLt08fB0hKzasDxpX16
kShK0ZSUBo21g1abaZtIPmrF+b94kC+jzF/gl83VoNLXCDhiyoQjmoPJP03dlY3i0pIFVaInRaFD
f2pZQVpBbIq9DBHuWT++uG936zuidnbj/b097V9Hd7U9TY/fP9VlLJI+GBmjHFfcCf5+LPTlfSF6
cXJHuAuCiml8JNSuju7l4VgJN3jjNr3sIH2R6MHGAnkY1y4jl96eBHuS+4jB+OriwDbVSNC1EtDE
G1caTfFiz9Sa1tP3z3mJ4TCru+YUBWy60aj//ZxTGA4tmGd8gPjdT/vMrDaeVGBYp7iQ/Txlhdef
OO5Vfdd2Jbfyp4zOIKs1Ez4xNTUT1xNxkSNLxpWl24igNsxxp5cpaGwrfA6qK4vtwvdJu15SZD5P
iq3lkg7kScQorcgPk/kuZ59c/Nus3sA0brCV+n5mLqje5JkaYCCymU+O5cwMYZT5BjkvB6H/URng
JuKuMM95eBzMdaLszOBZA6ZRjXOKRlFYVdKple69/C4e1uW15vjl5/7Pb1lU+T0xHaEu8ZHpsY1z
HMguJVsXHOkUXnnq+dBdbhpfn3pRK6W6meXA2n8SeHDl9euzrNEK7p7TzqMM2CiGi6sv8WIuXlIG
3oLfj/8Pp2b688w61dqsNoRevhif1AtNMMQ0OZhDjGnFSQX/wf9yvsjNyT6d8OoXJwOoXMvAIZFk
EVauYnKZmR/juGniZtU2wdqP9D1SSI3/+L+8ldmRvY2qJ4hh5XgurBm6gRl+pd64tKt/+fXLjcqr
h3IUDD5azSBIF/x4jN8FbvLfT9KFC/XXOVpuDaUy6tNIvNtBNAubtWDO3qHBTOimeaxivvn9cJcX
3/+9EnWxw49CSJYc+9FdVGCR7cBijb1P2fpZtXffD/QnPPOfi+8/I82L88tZMnWDPuhdTVgFaQFw
YP3hztIegvJkoDVTx01Y3QYGF+txI0036LCz6gcv2hTXsURALub+2zR8z/C5qVMTuFGxTZxoDJLd
r8mhL74BydTQdNBNF5cJNKpUaFlpRNmBT2RuURmozaCCaNkG6ZKgG1eAqct7EYb4aKRMSpNl2pg1
qGMWoOs41KVhG3hbAOLP1xgJAJVE6KzRfwBIysaZ8B5A2lvu6Hh1P9M5SQrxPaUngPHn9y/r4hRA
cTTnuFXc9hbnky8YJAq1pIxV9Z7GDOdTjIE5Sgros9o1q2vt4rZkiFwbIe8C0C22BW2EHmQ2tKlJ
1KroaI3qSetoLxE2P/br0XKHFtG3KDsRptcDbtJVuvZFksyMhxJIbaS74o9uoCd2Ilo3ZRHhKHBH
J0fNRFLTIltoBDood55IcTvg2Jvigvt7ppCXhmPwebGZ9Nqq6tB9iqdc69+NMLeTorMTS7lLw7XA
0IZOb4mozxJ3BlZcPWl/OIBaFO/H5qmvrm0Dl24Q0mzs9L+TstTHEvIagxI34YH4XyBLyhR8Pikm
eyB1OArVeLpatl6iF/815uK1FxH6Ts8PuD00TIyxHhHtmbRH8cvqcGtoWnVThyK5Ye4gjpjLfcid
8qnMpL8hcb9fgZfu2GiQQC3EeQFC+v17u4hUPFKmebdF+oq7iFUcW+vWyO9o4ZFxqpSYNhDE6u1T
H4+ZbUeni4tmAKdCdGH5Jdfiby7PzZffs9goq1BtuD8gvgLK8THmNfCCUcU36N6VflTLN3qKdOgQ
wpr0vqZ8Q7/nKgB6CWBmUjDiwnkb9OHPl/RlDw2nFLumOEzvfOWJVELSacvmp+jgaTI88wOkMrKz
8T0LHpNrN4ELQnHO7j/i9BltMJf5K5ZF9YjKjZK157oY7uFvsSm20meOK2Vyljvd6Wn1Xad9zy/6
H+fGl4EXu4MomPNVEdQ3NVJngEeZmpJd0fCD924rvUFelTD3MEkR6MRrheKljRA8SxWJAOV6spTH
N0mX+2FD6gwGIrQt4xhVAerZ6pgmvmNAP/9+1V86jb8ON/+cL+9XiIREtTpoGfgfzBFYY4B9/XCl
DOMguzCliqTih0RyK7nsiymtBav1Ip21nCjGcRoeRxELwe5XiGjFLPr9H1m1hWmK9FxAQ6FD7U3x
MfUfRlqZVZrs5sYlf4TJEbefUPFVQdyIhbzXJLqT+ptvCXehNvzBPjP/oR5MIvZ4T/gytaqKBmRv
QtFqN0KC20okQmLWXU2o1zAGosyZmlVdrpVyZQZb8o74xvTyGX52Omzl6rau16l4jFpHGkk6fXjB
kc7c+t1NH2yEYOf1/mqoXsQU+K2bdrEPy8GkhS/ZKnyJZLQt4dFXJKzbUKu3tuVnW/xhwXLXxUtC
8hg4ibnyPLvvNoWZ3PjdY94/6+atJUXrEm17PgW3tO/E+KnVTZgjI1azlV0UxC/j5mnKvZ03r3NP
V0QFWqj05PGlxO0T8+5pKteWndFADdiqShew9F0eWjscq7WEeVMv6zsLO7fBO4cZlP/B38XxCRJH
mYf7sdqLKVfRfYxHt1GfUo3cz0l1Kzgnsd7Ykvxb5eBEiOp0wHu6BB/qdpJQAClnzg9FIUJQjB4M
YjWb8TGR3ir/RdDcDBtwq/uRaFDcOebV4GXwNUdPbjU/hzmQo46/D3W77WTM119b70arXgZrl3SP
EfHT/isaLtC3pnoNgp9VdyTUG9b5auyezV6w1aFw2RDGxrBz/6mEKG40pt3W9x6G/rm0NQfyAghZ
XCsyGKX/Wxszyp5PX72jhZ7Qq0/h6/baYxhFGxohsLsICBfV/UylCfj0c2OAX6CcynStiIdIJEol
2sFcJEY0dGAWwrl+Kw1h1XenWXE8sofY0HXKxCrtcSLodHxMC9h3sub6FAIkp9AiF/GXw2KHyDHg
jlF4M2IsrKYH6JV2b4gwDuv7OHhK5nNGfVcxW4jHQylu2rJy9WiX+CvlNZUxmqpsoX5rJdj4ay4l
qnZsPVeIVoMMM2UP2Kofc+UppCtaO2G1MTKWyCb7LcizRhoZQZZufEN2/RvB2qBlyseVJB0C/pzv
mrDg90UnX4fMUN16BTIfsSXrAQ8MmOwlmttMmTZV3t53RMSgeC/TnQBbMpoUG9eBmeOFFhoykQ63
wZqOknbSk8zNin2fv8PcI7TSaVIOWfyzOFItq4PD8SZrujOYysZvfMc3P6EB3JUSIWSeuMH3CaQE
+wtxX1X1TSXgytfQdKBaMgrUk0NNWEUP68iDm8I8euWpNomnHYjYIaWVcSBWlVDdC8S0PS/Vh3wU
13avjm+W9choTTW48ytXKqhWPEobwa/uf9LSiLrAobdfBy+qkt8ntNVD6bmD0uFLkxun5iYggEMy
C8drsQwhb546284sbZ2FL1UdAnY4vmBXnltEnC3u8DCmDiYrBUQE360L+mC/9fE3tAbeYl2ts8Ct
96DHsuiq2mqo37t+N867Bn13Vb7n/hwxH3ApupvZ/ww6mIb5eVdsLO4zlKjeTRx8dLX4FJbJD0BQ
tNIcI1DAWuIB6OobQnNnwieDGKUbgqOp0dz33wTWuIn0Hu+Gxq0061ci0lv29o2whQE7601S8j+V
Mt9FEVtcTowwLx92Qp30KwpFNT4ZAQvNNKFcTSsUk3JP8K9AA6+Mdn21jioEy9obrf51hY3IDAML
sGoSkUzhZg9aC1S914ubYeAjbjf8ZzXcjWAi3krSdzQUrHrH1wZZKfTXxCewZFNsq7xxC6wURruw
OZjjnfqWaE5prctqbxaZU4n7rLiBs6Gq8BtvBgk3+dcCTciP4rYNXDksthx/Gfm5lbXPq8YZf2DU
AqgPZbGX4r0CdTwSws33J/CFOAEZCAomNetVw9l8PqK/HMGZnFaeNnuQCh30m0Y50C915PJn373P
BGO2hS6A22Fk83KdlDevTZ/T+Fwy7bM71/e/5mL5ISNmnK07aD4uiuDc1/sGiDk6wB5rcF3kHkjR
Na8QCCeZcFVfeG285R09D/OqzvXw4GXPI0bqZqOdBP+d4G/kKrPlZhtS7E/SKvffJ1Mgivo0GrHb
tfl8J4FfwJfy/QxcrIjoEigq1oAYVS1KFTUvGlXruAZQLzA+N1GzmdGfq/zl+S9alplIN/890FLZ
12oVjmyQwe7yxO3KJ9jZQMHk7AzTVuz4QK/AIZdmmieSMetXYWcv6bCBpo8KfCoUMVBuxaNZcyTP
Bol0qK6Spi/V7iRagjNza9Dxd1jcXQy1tko1QxdDjxCfOQWJCxphaHRwQzgB9ASvTSj115T8lzr3
jAv1nE6PQqG5wNk132rSRGE5CQI+Qn9MRXtCEbadgWSTinOvezbZ5lcgrQtT+9eoiy+4QglhjGEb
HWYpP6mh1ewAg8+RMG2uXpkvrBpozXyes2kXVlYL+ossF2rTKml2QEhEEBbFaj9gTgrLX5IpAt+u
9n0uz+mXERdbAg3dXm7AOg7UoThdl+26EX5BkyXNvLFukGc4PGpYX48xvIRI8KyaTMAEjTtpmd9e
gdBEhMeAHiu/tbs5fhya7iw0iYotsTPTR3kNnLwwu4RFYp1PL80AiFtsRzUeQlnR4DwKpmOPkFWh
JGJ52kdnA1L2zBP/frO5CDrQtBXZ/8ny463+vfnro+hjkRikd9kgcARSsMWmnUUIu/UNJl6UqLzY
h7Xe/qS7Z/Nl28ByTUE4N9GwOfbbOBqMwzWn+0vXta+/arGgzYYESYWw8JneMSmfOhlIwINgw+yG
SB/4CVRCsXYIiNW85jlzsVemGqioJERjBi7Yf0/JpPZ11DdSchfPNngp160yQV8P1laPB3wbivjJ
a3f6GGGgNZBzz+sRg/XVSbh0DrB9gQbNfgPGUkaW+3kEVx6MsKtdL17Nch6ooP1doG+vrIF5M1we
BF9HWjywXvctjVXaMQpGvs1GD0iSA2HMdpPlBtFWtN7ZpqeERPQrXeNLj8hdHY0cdDoVF9W/ZzrS
wqIapTy6i6O9Yd3BpotmG0aqweCa0bp8aUl9HWveQ79UOa0n1fGUQ2zTGgV28o+4Icwpfh6T3TB+
WlwxMm6GIiYK9liiR+jvdekVC0QVpDQ9chtVMvKNotoe6o+2pJN+/v4lXJwK+kOzMyX/oy+21Rac
RQiKJD8keW+H0wmut4FmaeTmfQ1yubTHzK2ofw+12E8r0yqrsDOTQ0yS2vxd8VFl+NUq4xxjR5Di
cSDE6fvHu+BZzA7zZdDFgdx2jda1OFIfqJSpNELiP7qK0DPIWcgCMuNNaD+TQLK99LVXprXGpyfj
yzdz85N8somqhgZ9lKQfqhhsyEH7/udd7EhgBQmvgGxgrNgXP08YCcwqRD26EwrFSc3WTvQHqTiG
wSmA/eihWRPMuyZ6GsI7w0Q9jrfJgGJE9IxN2IFuNHYWXulIXNyav/6m5VmAtZneKALsRF10qvC9
lMdVU6PnzqjUknpd+4SgoBoStGyL7KCuzU235Ud54TqgfRA148rT/ZU/FVcOjYsLaGb7zKFEbFCL
BYS2Zcr0CI05pmdR9E58QKMfsTlDRIEKACzj+5dzobrhDP7PcIt345lkgpZjXhymXnIJuZX6Z41A
TTmga3G86q138UOEYILLFWc+Htt/7xMdOQ0dDNh/ObqJt4aWcF9GC3d7VSN5+bn+M9JiGkW1mcRa
Ak4iM9LwbxEJc9OhlIExfT1s+9pjLSbRJGVPHr0Wc40GLjqmgDvswcPpDJ14TuptyEkmORKD+Sb6
6H0C7kx9jnuouWpfTRW72FmAAoLfLdRJjMwXe/FQV0Klx3Uy9xvDhMYBtGaNpm94ewtQkWo7J7Jb
/x5hDFnngXyt0TJP7PK8+zr8vL6/HAUZ8b/C1KNUBuJQXrzkEXVeop4DXSJR4KjAHSut1smu7PAX
XzcJFiSjYPmBbdHfowp9DkLlRfmhJZOTGobOXpGVNj5mk7bX4vDKdeviR/qf4f7Utl8eUq0DZeo0
rpFRs4ecz52AwskYuL3PdwLvmlfN5eHgxEPPwoZwqf4GO4unIvLhTRkbLlw0iTjB2BPo4qMnuXoL
ubxhk8T27/EW6xlnuCYzRxmtNCcFREilsWje/fH7IN+xLUgOwKmNhVU29RbTtsZSyS1p1yG9KkyR
Zt1z2l3ZqAjrvLCydJLRaJ9I6uyU9/c7bvSsbHriWR+8c/D0RJFMzbqbQrsLbb+2gZLGdTV3aTei
o57493rvhu/pO0K6LnBBH+9fuheSTA/49oI6NeNNfNsKqyPQtDyTbXNbe0xvJ+D0V4IfJLZ/m4TU
W4W+gC2+N4ei3ej7dQoMmU2SM6duDlXpjmmxrsESQaak6q4iSrkQIPKLN11xHsdfvvRzqu9K7Sar
Txauc0L8rumoReyQQL2fdfJLEV4tY18m96pxr1knJXshXFIqV2rsEs9sySstPbXnnkix9jbvt5kJ
OGePx7BynoSHbNuulS1t/GFXOtOEJy0+iSRzOn10TyRq99rXb8SswYWRPNdD+DfdKCGEl8hO356w
omg/gCrXJnDkyjRX+eBMJA2uI22XBODj2wy6GlYUOB1rLja8E9FUspPFTnikMZae67NE5/SHQiu3
ip2arM8b9YneoZu8jsfqMdxbyrZ/LQ8ypu4+HAS3kJ0Yef3nKDzD1Kk/+qPU8a+7n8oPvCp4hQ6+
7kHp9h/VI+HPglNpu6pcJVgW30J9LQ/RHcq6aJ3u47f6DS/evXVLTwNYVXOnHcHh415/zZ14tfY2
/Ybfmph2vi83umBr3Vr8gCqbn4gygG/DZGWeO/wIV9OPhrAdcM/+lcmdYw9Il9ym++4uWsMcFB+7
VbKOb1Jys6SDdNPiHW6n+wrccdwb0wPN4/AD7xX0MYXEdEmb7CF6lHfq3Qdr6kk5lA7SHdD1YXKV
9na6iekk/Oy21Y9E37cQ+jEQEXbJZ+dob3RJCliz1bqY7obUHYQVDY4nCZOdQ3cynn1H8p0Q6MO2
Thb0Jbtwc1v5hSfPYKsi36nrP+6D7WP/Y4gQdzjByXygu9I7eEeuehumnvyAxfS9dN+Utvfw253W
2D0HDg71vy18sO3oWN9vpR2khRvzIdOdInaLff5kklFsp4/mg7yJNuLGvzOekuNnjngi2mSq7b2U
6wibGSc37Xit2h+/cAj7Id5U6BVjp/poH8kQjuhC/ExOaoO38w6X48nH7R4XDTvDPwW7/r51/X1t
vwTHqLTNBuMFW9gqtjPEq2ClII55CxTUsna2Pz9aW/lnC7PHLez4/j1cJ7oTrytHOoKZAuIOm+qd
zG47Duz8bvxhiodmcmKuJtJOM286fz1Mtt+uDLIi8hUp6AN0ISD/5MA61qX73LNj2oTWxspW/Pm9
/q23ez/YtN3GCo5Yl6oU0INd1271TCmbPiUn8Sk6Rvvwqd/JW2MnbrU9StrmnDCzZ9xbbeVU3Aib
d9y2XfPG2mBtdtgXm3At2uWBv2fUVuEvLj/n4KhuK+ihJwERyHlcv3fnc/57+kD6ldsRzP/M9bN1
Q3MlwfHlPDTP+bqpbhG3KnQlytt8urGEVf4bv1ChdKppDrDr62PyYEm7kMrfNfbdJy/pVxnYwxst
MvZBF+uUp/reV1ZEDVeb+k5T1t5NSHq96I5bqVv5d1q/Q6Wd2R63hHOZ2Z+9rT54xMzY4k2+pgVl
d5/+vWy3gjPGjv9LS3/Ej/ljcqocYgkH27TWaLgCmxWmjfvSc7N4XjfNUeAvOijdVjAO2dkv9sVZ
vDGNU3Sc7iXFFojh3tJewVUl9FzXcz7bbbu1rqAh6kxhX9YrX0+VBUaj6Lkw6X6O/NnYeOq6qLc0
y9Gzl3Q+5fRXS9wLH7jvc8aYp5EOp1nnO53NPb7ty/c6jWxNQNW5bzGpVeBaNquC1B//wFbGhpDM
MdROh7sJNx2rLe5JuMUjfKYKCR6m0gPmIfXoil6x1glaQhq3NwaC5ZRuLQdXipY/7ILvHnWBCGhm
8T+cndlu61iWbb+IAPvmVb3kRpZtuXshZFti3/f8+hrbBdzroxAsoFCJysjIE0mJIvdee605xyyl
tPboLnb+rPXvXQabTKBrUgDTiN2DYHTHWbqjz3irwqe109AL4TXWGabrxC8Gkjb/+/RxqXD+ffPP
alUrjmtbkcn3E256gaUzSFT5MS+zpEVXTlYX8nZVKKGc+ogmoZA6r4xrb2zzjC7g7dBooP27akrc
3dxma5M6b1t4+SyJIgiH5HdnJDpJHyLnumNZEM2CUpkz+5eYTkWuPkdZMcMoNK0bd6qAow5747HQ
rFUcWtcO95fvEehDA9QFjNOzk6prFp6FXOjHElka3apLR3gJij+pVfdLoZMpa9A4YeK7GwJelj3k
f7R8eLgdtGhOKUNMG6cWEdp2SwuiUieKT6a7MLtlvKBKuRQNCbu21lXmX2lBXTxl88wy+QIaw2Di
7Imz2zpSFaug4zrMI0Nn8b9vMPuX096dZXAzI12eE6lYORvfEkRNVYEwGS1NaxfL5PGSBUZx8/cj
d6njDSiX4cVPuqJ8fsCuZDXPTRco9eg/cjYpcwgQqbapt+OLTOOTWT5SUIINKnYb27ty9UuVvMns
TdVsLOTaeQtaLxIjzkrY8nUz7dgXG21H47VlCe/Cgyrflum1aO9LJyPTRgTvMPRzMJ/+WzV7YaaQ
XKGEYhCVEQPi3QfqDcYh9BtA2/++t5euZYlLMRuiSP+PTQnYiVPEQHuYrIpDcL/k0D0UHFWmvVde
eTEuvRcEriCl4o1G6Xp25NMzX4mDRk4FcybRc2FMdMsdy9XVHslPEOL5wmkhpGKaB37rP9nU6GnA
38cMvErpYHVk4eYv3Mo4WTjph6Uiee8epHBaGwvfenPTaa+5ICi6qSHdkMU1IaAqXUhaMCMwDNs0
5zaP8jdpton+hFqC/E8y5F/yccL7KhuPAc1wV7LnvVxNbcWaaN7BhMmCQ75yZzDfRvVG8QJqWy7U
v5cFUTpkQHiYpaMrw9KLzXoMqoh2VVmz0QL+++zkbI5OEw4ZuYDqsayalU5aosvwwuvqBy3didUa
naCEukLpqpJOevVMj6zSrpzuL76zvz/I2UPsDNFYFK73A+PVzXSVoQJyUCqjL+F22jG2l/qlTEhI
gQrBI/D3Y33ppbXxFGFJx4lPmui/t8GsrVSJDGR0jM2rgfyunfcjrnjI/R+zX2Fe2amuzsZE0fKr
v+D7NeR7rf9RzgqbMOh5phQ9g0C+bhR/gLzs4isX1cRNPHvK/xnInZ2vHTNV6jJL6KFwwI9raZYB
3ozyVZpBkNHSOUOuWRA85XU5z5BROMlO73RgQOlaZIhbIX7ljIxMU53Sq0yMYpHyYS3Hm+V5hfhv
HYDylNOHJEdvmdaTOpApKaLy2W6vrvEXfjGG4bw54DoZMJ5P3w0laWV9HBnzqxBDTXrKxK6WdLvH
r6qD0TKN0peWKORXd5WqqLaHXZwfCveenAF51/tXlsVL/RQ+jsMwBkUATd3zB0iq0d9VLTkIUbAE
nLjWM3LPTH+RUQPCl1PIXC4VmwBu92FUpJtQI48syllAjgZaqv4rzIKlsFr//VxfahX+/lznc5Gw
bI1wNLBIdeEmi4OVq+yUsvyM/UaMEdijW30Zp9FLU4b31jisvGoVMdL4v2CQ//kcZ6+3Tfu0K2qh
EwGg52+gPiF9Ik3IzZdXvrGo5v/zjP//X8I872x5leG1NvbmFI+PiLqmAqhIvs4o+vjK5XAEOdHg
SIuSZtMCgeNNy5KdJw+Txs7Xf3+aix+G3RJJA5pg7Se69tdbHhgEr7uqzqxI2fCG60BmIIK21Hd/
X4cht1ipz743vkTDECZzBt8/dMRfl5KA3qtaTlc2UtuNiCxk3G9wSPQDGZp7OXcLNK/uPNS6aRLa
G9WFQe1jqmrGCR3VwRhmOIlmKUmqeQxukC0rGaD3yEcUOr1R36hBvWJeH6P7CKWjXhRbLzIRxFpQ
brSlUOSCqlJHbdp3+sIGCDwyASVKdsZk9DNmFOhm3iK1TVi1oYxRjpkMOY8R6lAd3FnSOtu43KnQ
vPwUWpD5ASJ9FVuL2gQIVPJEegQCqulsIFrJTp4CuPEiJEb18l3cD0LbUOf8t8g0XRgpujWl6AtR
HBSkPgmAFsBW/oxlSHOsCpqrbTF6bkLR8FJARn2Eza40tE2bMakkI8rvijupuKuJw8wmEfRjYQ+3
oA1RgpS6Nke1aInlmlmR3QFa83DDoekdaaGq9mls9bVU5qicKnhtCAYtMsyTHksEfYmR7+IiFRTU
qf6ukbiHYQ7ISbqR4pD507sUHrIUiZ0cUW88tmUyxRt8E6Nf12R/nQ+1RisP8lAk3YhZr0XIOw2O
VL+TIWy54STjSAM7Sx2j1SDHM4toU6NJP1oqkCLvt+nW8tN1oOQrhf4bcnxBq/XN6t5E3enKzV08
JHOzS19SgV0Czy412bMElYdRhsPTUVWkfKmPlp6uFXtVDjd6te+QDoJKSmpOwW0/zXnHvGHVDaA2
YuBE/IS5tE/wOAx0ZtArN0Bd3faxyBAk56RL7W1QU6P+fK8jyEZSzpmBD6Ul2mIg/IX3tdbGqWsx
5pDvegjW6GxleGBeMi3Uo9ev/RCQO0hH707y4xUZoUb1nfA/icSsj9sZmPdRBt/Hlj5Yhz46GfE4
y3ptlUnhrEsPyV2EZr5xRuhvEuJBGoyMy7L28OOHj+spi1anxOuOaEMAdw7PcPzO2WJEwp0wXQ2B
ZamsHzZpXdlwDIQOX94p9HBctKdDlK789M4vC0BZw6MWOrcCbyAKHM4GYIZ12ikmzZP0Lq43npvt
YwNClwwehiiC8VDXPwtX3jnkVuzsjZPIm6Cg0+zicsn2UgOpyrVuohQQX/AiXl42ZdZY4JBTj9Qk
n2iD/tjxqI6Lhlqu1qVFihCFi8dkgnuTrplY1lO8NUbisumQDfJsVNUlfg2uPsgkIfFmCSFuMaRz
s9p0uhCbAgLk+3FrbXTkiZreqLl7QlMCzQ3E3riu6z3c6FkcvOVZ8KM0zmK62dgFgXflxBn7IM/R
5cUd8DIsWuJvecSry+aTYdO05LaiPxYgK0OhT9/eOfRDPUwjGLmWLupOx9ua+ufAoyfpyXPSL42y
uyeXDgX2DCgcdTfSyyKxXlUAWVVDezrjwdb1hSrF7+iVGelYMnrusUUDnByU3Fvo2Z3HOtNXwbST
ivvQ2hVDPIscNon0FKI7c6M9b0xD70a83+KbN055K5XA8LijZUQFtOntcJPSDh6YEoT146DesiSg
QJKkpw4DYqlkS58/EUnPJjzHGCYbZ4WwX9ZOP2ODYoUB61gDEuQ35MFjICTQK0ycOAOogBx5SKLX
kmTJ4qlyrEmrv/eGTV8zJbz8nSlrEKGrL+eNlM+UrF9ETT5zw5LkeZv/+WJVYT5CBC8+e1iHUw++
pIRJkIIwhVQD3nxIPvRQXkkG6mUt4s0ZSMNg9ZOSB7/j0ddjGt7lo0uycKF/CGZK1BGzKqFIMOiW
OjDLsmamdai9SP8WT68JXU+mHErmNH56M14nOvzw4aNk0wg6Wr/FXOrxLAzLCr6kO2xaN1wRX5CX
BO+2BoaF40j31NG620p+iZ16wYRwy9RKsT8IMfIaY9aY1KUhcXhAIHlazXwXVHd6Hq4SkDppQKAJ
ZoVsjVF22kXazOfvuDpMZ/hpjkbxGLyI4isc9yn1mmBz4wQRt71njND29rYcXYa+2COSfRBac5Uz
oOKpACifTZ4Ou7kzGOHYySzuDeB202h8YmhmMZaRPLKD86nf7IN6CdiGLMaC8BeR9ajpRHJEmzHJ
Jp7sPzD2yyR5EvrhQpIIfckgy7XOrM7K1Uh8t7LvqGrFeweYbMNsDXuMdeMC50+NCjp9vzQJ/+3M
BKbMt5Z8j5Kz4tz3ahcbE0hkl0DPc9I7KXVWDlJ1x/fv7MFauXG77dnmCt6EoewQaYRw8PxPr1mG
2F/K+iBLE3TaWr5q+wfobDnoSsU95NE+y0261bQ03+WvrNpV9TpW1/44B/amv/PwGnLISAJLh74R
L7ds4IManrOM3J3AJHNGnhoxdpEknLnx8KH45azUwMFpiDBzdzs01pMsZatkxOFe0ImlhQU/EkrS
aLzLxfvIUEdBRtwg+CFYk0nE3i3fURxuajCgeghIuzBI8CRYPelv07JfOSSlOzRtxdIax+/teK9k
7ynxrWNtT3WVh1BXJkPFsCDC6vACOBpZ/2fBWyG7y8TaSuwfTYyUffhOWftSq53o0rgYICw6BiT3
aFhEDzGNfCUJblxnxGCaokoHdTfm1PbBBJf7BDM7bTDE7HbOruBDcY6WuSBAjcokc6RbeAqdT24x
1QSiNlC3AkMNer4GYRXOmtye516Huh7NEaNvs4o2uB6RzL+O7u6zylrkSI3KHD6eS5XF4kovaFyU
bbHRxm5dqYBNQ2NaKe7U8eNZMrgTndTMPiOWPn/yGTwgYAffgHUzaSdR0z30ajkF6THtpg3yfFqj
cIuyAWPNqHBkBBeTl4w3dmVZz6VJM+wtLV6YQ3CjWeQaWjdS8eyqS6t9GHrnNvPhkfUL20lFPMRC
cY5R7z9kg0YQfTJRzHTq6h5r58pmKcwKdSG7/azgFocGA5QeNVlhLO2Md8R68JNZyxA3BYqnZcai
ItBT8aTHkblGjaSwTLECNW9GHL9ZGVMlOwLJ77+0obQcSuYyZrZux2xlVXT7lXg1DNak7DlIliYx
uruOU3/uy6taIZUjK9cWQUVpiFRIpKq6r2250av7oPJXPjMbxDAUH9mGtsJzHH06PdzbTps7Qvb2
KBmfabwdikWWy3eVtqzteh66GB+ekG11+n0FaF4DPOAHKlSw9854VfytKj/1cB28hOxSAzWdb5HK
nm6YyEcm+RdFMk8y6lyFZ84OpmlLQ98jsCDAgiZvW9ud9yn+IEb0IHpF1o/VLdKB8TdsL9t88x3w
r8Y92pCOu65DK9GreqpW/j7qjUnoSvO+A5/JfJLiMsM/lLAx095qnhn8u6kys6pgU0o6w7U7JzxQ
rOHUQZxNYc9wR9FuxfsVMlCo6r0dLRWbPnYTzmrzVuffkuG7677t9q0eljGQ2kJ9lpStWy+1JkA3
4vJn05Usf7bKm9GsrAYALiaUtH5Q+mXHky1x6CgVoqm6BXtR502Up2pD3PEO1WXw2j8oT9lneXQO
4al/TAhoeJaf1Cf5SdpDWd31O/0pZdsKJsowCdxJfygP2okl7nncm6/1rj2Mp+5h2PJ8WyflxXop
H52XdtfvmwfenPZQP3pf3VP23j13zwncqO/+oItc+AlAX9II+BPKXMVzevDeuyf3M3gbj/qn/Zpx
B6jm9s2TcWweuufhWdkHb9q+eMfaZ3+SBrOvj8E7a/Y+P6bH8ii9+4TAHOvH7jl4rw/Ns/FSPbmv
4Ud65Mkcw0nxyf8r35Qn/9h90gApTv1z9oHjmzKS6fdr+VZ96o+o7Jzv4pOIGmbxn7j/xMz12/l2
8on2rrx3O+XL/+bV3Ot7dd/s5FM411d82P5IZ1z9DI8jAOWv7tRDIg0m1ADS13AaTmPGX/Rf7lt7
aA+oq5UTN4ovinPwtT/ar2xB1nPwmn8Nj/V7/ua91Kw6zIHbCf/slwpuDSIvBNlP89N6bw7pN6O3
7kPey0fntd1KnyqfJ/+2+RmBoqXckCjle0jfNFr7B37jbXQqTiU/ER8tZA0uKXjFp3O+kIT0wSQ6
cIIxxH/QT92Ji2Gvir8t/gGKPVbnr+gAm1V6c08KC4VK5NqEv4ifV+VSXU3rY46zgViET+4WO3Ty
Wpyoiq2v8MFdNgf+JP+qDlIwCd/dU1zN4u/wPaAsehnEfwl2lx3+M/9gmu9Mgq9x73JTzFcrnLh7
7aueSTf+UvwfLqW38s3A51kiUO4Cyj3iBQz7XsJAksISKCzjiT4rp1b8V4NKwLz50TUvuunSTA4f
xBG/gNlmNWyrLNJyfWO7DYrGeSQ4Jz27IjAej5c3rTBtBPZct3YE8DgGChaKc21wp/iHsK0hQ48a
ulGcmTEoJa82hxGYx6O865J3FzOe5ZMZVp886miQArmgd4dzUVWTmsmSXXx1nbGK2dxSs6Hgv8uV
XQ5RuKCUon6QImbv3Miso3HLWYSCPcmalTi7ls2H11ozJ95AQBaaIj8vZi7UfKWo5hIVZQmEWq/u
qBzpluJsLuZpa1PwpUtqcygAFHvBJgbkCEpRLuw7ieNZCoKMMYE4fHfFbjT1iUnMN7nQQk+RnDTj
WWYc6of5TI8RwfuURyWY/l3KRBDjMPWxaDP7YzcTTuogfTAYnTPfiNH4KvnShMrYRxvBTLc3cfxt
Ki17VTjVbGvu5o0AM3d5MzVcNvACEEs/S1jqqvYjBbuNUGTkl7S6Y5A8YuGB955ZJGQ3d3YhP0ZN
+TUssEWDWsME8xxrLGzhfPSSGeUl50PZ1Z88k6rU2wk7OTacspdhLhULbjkyZG/IftZ9iKqAghU7
2WQYSJOgmBvZqeNQpnGSliepltIUHeYBmpyY/kTKPl7Fd57rzsphH2u8UzoYYs6OdlItxQSvcJg9
7DVUxz6bmJ0ld2Vhvsj+qxqulf6J7o8/ydFY9JRfMnHogAwk7ShAiuLg1Q9LXN0uBAbbWAi0rIiY
4xdjtyVpbpiQHh5zq0WOkaxdGyJdaMH90xc7a7TbNrmxelkiEx3m8ORhXKLGFx2lvztwl2ZVv9tv
Z611ZdAk2W8YwsnDB6e4unnwxy1f2Vbmf18I0feVTt+ZnsEYfLkLNYtRCdqFGU0k3+IYBgpK2Unu
gu2/UBmSYSvhELOGfiGaEPjKlhWPdVB9pc9V/pIgbks8XJ4HYirMfaot0urQ6Ss1nGIVlBbquBpp
PsUftXGUKFn76J3YdNo2NaFh6tSt7ytKj9BnUOO8Kmo61Uz0Vyw8yAon3ObQuhPQQCYJE1lSZ5UX
bRySi1rybzkKBB65m+q+9WFtrgypW1jhzvAJdjD6tdHTefRu7fYF0/LULqtFo6Azy2aGWs9H2gKl
8yGma+5gbWie9Ch18lClKRPNaoHqZhyJ7k0YewfNXuLjl+N1yrkiJ/iMnrzfs0BLRJrz56Vun4eA
Lv3oTcG1LrpCIlqIFuNUog6XNP1hbCkY6U4IzpkIZmf1QDVR5DrF+qPnIyovpgUlcUcfrwv1D7vs
nlmwWLSj3H3DmNd64RdUhbUl+XdFoL2pGUeoZucF/dzmbQ1QFNQ95RdNy5pyqO9wvHozkcbrcXa2
r3THr70M4in+1SQ2JIhUUQft0TYBIPzMKjEQXEu3vChD+f0ynIk+bMmuOLqRNof/KCpeCkug04n/
WTJtsF3Q5MDgeNlZtAiSUlDiUXg0Bzu5T/HJ//26XHtZzgYzboewp5Bh8TphNQ2DeTc+g4bvmnnP
qkp/0LymQTGvrAQ/jfpf91glkzC1YzO6ZTPRq2jWtMjfCnFWvO+dZ6mrJjJdiLFh32qmsv+e66eI
AbeIO6e/rvibsFQWFRV13+Z84m8yvOnLHSTGGQsr027EH64M5KKIzZ0TGuxcLoQmdYs3HusbGcTW
pJDhK6vWUrSuRIemDqob1ePIms+aIhObQwAUQTz/SfAg2tKuXSF3RA8nFKzlCw3DHiFU7ABcb05d
tHFrbzHq/IAFbH42as2oXooF525aOvm0GpvF3z/bJZ0BIWAwgU0RdSyfPagm4awW7waDk3SeS3An
Tn51/7/aa6m0/y9r96+LnT2umVUPiW/ikCRsjvWSiDM6qEHA+P9amt7PvO0/UxpU+yooHkEsPJtO
edkoJWSpk+tUvBgBpzYCVxz0BgW9JTmTOH63oC6yx1yuN80dq67WceS0rGmMvEd88z5q1gAKJ03N
ghHci789Bp8I2saWFYxDGANYujnSd1DFS+7ZWBKw+pC4E8emwlxBU3mMoC8YuwYFJGX4ossW2fgm
Ay50T735wTc3qmxKX2wsSkHJIamxjArygdN3v4CA0sZLo6WPq6yttHgKjfHKyOwissgEpca0jCQv
LIT/rlFmleetVugoimBAwAkGKr7EWyHW+h/3ougD66mAHQYZN61Y/v3kXZREmIoM9pAwNjg+Z5KI
ADei0oUUDJhlQZfh08VjwaWxV7QRTq/6Lic8h+kZgRm4LhyEdH9/gksLCCJ4Ytk0w8DEera/hy3I
t0ymlIjGRgTQkPOghh+0vOL2iiDgourCVAm7s3kkmdufVS2tlia8fhKyF2ejU+8BS5BRqQvRB0Cv
9GcizeZl0qSF8/j317z0iv++9tnXLL0kNJO0RIyAL1kVU2F2B4xYQ7Pp8ivXuvpFzx6qtm28ckwA
GGn9E+koMo40SHkG4B6BEXkJ3G3BgKOizYOb5+/veRGq+vuLni0vvd+octcIzLnc3mn2NkvHTQt4
x0iKdaDpN7aMLP4ghWR+SEuqC78VjA4SUui/ejZa8NaZG7z6fpkzl6UbW269zEZLhPZXoQOL7ren
E5RPlOraZ7/8G1kiDA5RA62cf99FT5V8payt8NYx90Y7BQAgScoD+SGiF44A88qqf5GlYeJ+Iecd
coOmnz0TXVQNgeU52GAy497dhe4WhpZfvnrqQuL4b7twZJZR6czsJpvhtvpflYxhSFcWoZ+X/Hyd
NgkdQzyoYEQ5NzGnulpaZkkTORr3g7d2OL4PuJn7VTx7c+tDFKygAVXBva9sGLdW2tFTb/uxoY0+
lyjhYu3+74foUhmDrhUigvAzE2j97w/BUKAKxhE6OmF5OUcmSmxbEodIVmgl2Cn9lZXh8vVQUEJi
gDL5I/v8VcTUFWkjrYmsM7aRs+zIRue3BzjBiTr3d1fT5X6EEP+530Kx+b/XO190665TM4iBGfo7
axtzgKn8QxTOyzwHleTMdLSGdbSN2q3QxsZtss5RXKuAd7yK30CZijkegDE9RC3A+LX2JAwp2B1Z
yfz08e/fwhY3+/zD2roG8FOIdUns/PfHkGLVjLKqDG8ZrY4m3RA7vYs4D3FiOJYU81mXTALTW6gd
AMl6g+dSwBB7C1sGQyahRjARZgBUKlJj7TT7vnpMmjvmrVrbL/KaHClGt24i3ZfO0pOARaXjHHM3
XQKFPZmF0mqTVavBCXeVo1soE61yOOjpt52OY0pnJOO63meM0YCKKRosQtdIC2ICxnCUM5jJTIZI
KqU6Ru2TmL/J6Y4csZlEELRLk4bY5qmSEE5WY4SKN/xTglPjFuiHDW+RuDbon22SOKCd45kx7sSc
bHQw1bhMTFLDEvrqvZgtpg5HpR7hfDRNODuBg4CWdlcO+bxW89XfP8qPyvWPH8U+W6pit8hreYCP
4lTLLLkRxmw0/pVF47U9xenauucGl9mO59g0bhPSnLpq7XDujTBVoaGgQeOfrOaKwPLSe8RzAoDR
AB2NyPLfR6WQi740C4JWqWOBXyBlYJOjAcFuyiYXWFde20vr9e/LncmstIzqSR4SAg5w3pCT1X5k
ndDMKtWekv7vO37xLfj11c5KWQ0kM7NllkjI31X77mWLktRipb6yferXvpP27y2UJV+Okz4mUkfe
QYZro7lsa3ORhmR2GGCaYpa06M7t6JWj/rYCOGG6iFusJxPaZLEDfbKwwfoF2bJvgkXUF9DTjqpW
QmeVGVGpC58XhfVlsAYBiqDMyyvtlp9pKPbGgJamRoz/TsDWyhr1p4w5ZI0FoAnyuRYxluo6GiLG
sjEhDDKwVw7jtRSjazf6rINltV0he7kf3SrWHvEMQQRCAwv35+/f8yJs24afwG5P6xRj8b83ugoS
E5EJDN+geEH23JvZ1KCFcU+7KB5fQ+8mknsG0DWjsGoKQCbg9e9HnYjGjA70MM/bfbCudJ9Jr94g
XlFumIHnRXwjRflGWhckIioEyajoS0Ta2t+f/hKyiLRQ4mx0wohs/RyGMSbFaMdlFd5aGv1xFEBL
nXYlQkM0Q4lB9+9YDxu2hyuXFS/wf5adX5cVT++vjVKNzcToGppxNnap7MYLpy1sOGafcE+wk+KZ
u5Zoe/Fx+HXFs92nTZvUcgWJI2+ciaeFsGMBsO3Ftvf3d1PFG/yf7yaySFDFy0jwzx4I04/NXvLh
WhvA4CQobGSUwPvEWVcHK2AfYcsOIuOfwYVer9K+3pDEFzS7PCrnolvuu/Q56o/SdxdNfzTyQ+S3
1xxP4u3/6zOe3f8eMmbrpuK0Zs5qZykz8IPqqd6ErzigdP22xPtj7POP4Vqtemlld3Aqc1vwa8vn
rgulD+p0ML1ka0UL8W7Wc0eZd+ZtU78hJWi01d8/xkWFsYxOX3RFFJNS6d8HTalVP1VyUi+Mydvd
drvGufp1+76ZTne7K5vIhfMnVZis4YOgAIYw8O+VSpV1PQ3h2USAW9VpHW/D/sukIXW1qjXEfnT2
6/1zqbNjWVwmJpm85GpAsKFZgg7rW+i5dR4n7BcW2Lp2YF4qe2uhHo3ItvScYdYkuBH8fCrpc/6U
F8GR9e7tbMHEqrFWlTa1nW2mHVv3Qfy1emKyzF80xXNXPIfuExo4tH91gXYqeWISpsD3dk2EgYgT
M8bb3UfVQ3LVSPj0Z0psbGLpgT85uNQOz3//qhceIr4/yaGqQz/oPzlcmeNmsup70dbPt3bEV6G1
EcC7tSaDueQZKlFD/n3FC6uHCtCNhHkg7cZ/CGuxrsZyZAWYIf1Haun5SM5Q6u+yayi3iw/Rr+uc
/bIeAbNSIg3htkazE4CiNZ/96G5M9GlsXjkbXTo1/vOdzl6NjOzTSOm4VuLfOfp3Sj8+tsA/Vlgu
05tUwonAhKJnElw07jKIbsPEJ6LYQ+pJW7a74jcFc3Xhqf5Nzzsr+jrV1wuo88FtZ2U7OSRZOaDF
Udymhjkvoic3WPsWGGHB5tfxFh6EUlrM4cysniRwylyNeXb/QlmuRPeKD09+2zf6Y+MtJFIEre47
kt/i/DV8JSFLc/YqDupkYWY3ffKh6TgFsQotHHXWIF6Sj1q3ssB+yi+m8qXTVXAlfWWZj8gKBaGa
pnI6vnZImWIVIeLKUyZV78yCnOBcH7wurcCGDSD38HiU+s3QGjehbM2k+lkxqpUXjY9anU4835jk
7aqWnE2pYxqmBhvtbCrr6cqO4wd6/5aY0br5UiHOVcpvYke+lWxiVNkhIptgZRI+2kcrRQtrIwxN
VgGejZIAYPqQKaMR7FBLNM8jg1talwrcZ5Mc1YC3n3GrQL+KMa8YUyvDuBq8UytvRi3fKPy4tqbA
rHqJA3NThqtafhcOxJTVhLX0cShXVgaHuZCnWib0pVGHONF9cj76dj/Y2lbvxxcHlzzpV5By3TlM
EO60gWWLMyezK6e9yVsQwwzGCSUuYqEovLbyXygx/oExnhX1kuIOvmH4mThDlN3StWV4B8dRQw7h
7dQc/aQEVtpSr9SDl95gMTlVdVW3IK6c9QYLTzKzqKD3g3EB9REdUKxtTDSvBjpdas4JVKdFuJIm
YG1nX9DuodWpHBhva4V5BinSypozM3Wurw+zGuQFem8OMXGYzK+GNYq14XwHAlWn/GQGaJpxtnb4
OqI7Y4RSz9tA+BYJNwhwSbJA5XG66k++dEt/X+ysdHMkX3NaBZehAbwAp1mwweKHpvg6wFOcCf7z
tWCo8IVklYCMsx+PKYOW1qUXbwGYtOyJUJ1LJuw6YcpfWENby5rnxb0uUsHxvZDjTerk3xvNJds9
Aw5bsxSL3qFinp3busoockWjNKpGZxtJ7dRPspvMILfFopmpKxkaDLoRDdwPX51jVZh6qjYPxxh1
IMKBcmxnsvfdyMh7WvopZP26CiDlLFskxHSw1/dh8up2zbq2Sa921Knj2otBJxUeQHddKAuvmo1x
fq8yz52oWrt3TWQsmv1g5fGqcR88b9i6kGkr1hfJitAEXPMiXfy5QWA5GNUIXpPP9gHNLysJPn8g
0jF4ruk8NNB9lIer7e2LOw4xD//vSmdvkGp7lUfsKDnCQOh8/wB1AMp2D3ehWXmlNHlOuaNomedk
fi3J9p4leAe0rph7oTRP82COu9Zs4KPBzVYD69UtpFlfmJMwR/oiC3hhRgPHedAH9hckxw7/OFOD
DKhxgoOnyYJ5ObQLj3YboeCUwdRvIyQUuT91ckDT+5rL+qcT/J8H/Nc3Fnvw73OXmre2PKicuwoV
ioMzreybosnXFouzK9Uo7upw5WAbbYtqGUbdnruflgNIcPRTOGDmkjBKtCdmdaiFaqT/3owlvEJb
578Y8cwfV16HdQ9aulo0swBseJG1+3jYaHge+mAfYzPwW2nrpSdmUETe7Ty7XjeGNivlZI4UP8wQ
0KMLpkE39a5lzF4asauaZeoqgQyarJyvzkasVqWievEtFeRtmKZrTf6iRyhnL7zkGo1RqFhYk+cO
Q7R4lRQyUOJTiLGEDrWseNf2qEsljwYBQMZAgRnzp7fw6+foRtVwNVfCF/6llSSVr+pqxqJTIVH+
jk+hcpdXSBOvtiwuvWG/L3v2FNi1r/t+1xa3TjlXq0fEpOXwmpZ3lg3daKp2c8n60Jut6T05Dp4P
+lRk0YBUF63aPVFAur8y9Vl6ctul4YCWOZLvOXaPRnCHNKDqSER4C9z3Qv4MnGcbJV03ia71ty4V
5L+/wtkyGXVuTtfaCLeuhrn8q26PvI8TNbxyUP4JHT5/YX5f56yL5BZmlDsVlJzacielgVbL3aPQ
bQBrkaCVG0tZWZgSdpUbCaiJOtWVlioHje6MjlvuUwcm2ClnaelMQnRparDTA+YQIKEZOpu3oTtR
9HIueMZNPcsqb+f4LcTmmVLj74lmunnfJF8UKcaqyxcZOg9sujXmmmRakceQ3zTOqUPLw1TDLJHw
HBsbwEwjkayBEyZ7KUAkUuN1ORisklhcbCWoGDqG3rYKhEBBHm0gvvM3jXHlzl08eeuy5ojpC1Th
H2rZr2c78huowh6BwSaLK18QAw6BDAVOWv/gyUs0fQTfERwrNECuh7otITSxx1XwIfm7q2v9pYIF
9h+JPiJHmJ3l34XP9PTMzjPAdIIeyVg8Wno9wBLKZLA0V7rXl5pqdBvE6I/Og2yc54mPiNoSfgDG
TvnOG0T16Zt3pAJO3XbaIqiKlyDchXX279rh0vjtn+ueFUqF0tdZRPlyKzSBGEOk/impFhqxr8kE
c353NNDd+/e6u6EHNoZrzbwhMbo96CNGvAkhCH9/nourLWWwiFQX8zD97CVN0rGpRzX7idlJkZZ1
GXvcjVO9sdhiOfO5A5W9L81ODEwSTLBpmy05kdgoBVTryt25/EBqzOxtBqVwRs4+jWENwEkLrL4d
kl17SbqCaSwkg8PN1JLvrL1rPISAKT61XUMjdFxqIitv2aVXFv2fkcr5kqL/+hxnS4r6P5yd2W7j
SBZtv4gA5+FV1GwNljyl/ULYmU7O88yvvyt8gXudKsECGih0N6o6ixJFRpw4Z++1pygzJa1huJFi
8OI84oSRsFv3Y7xWO+luItKHkXfIrkOP0iP8KOvqWdDobqS+Txry+JmUkgcwl+yVpT/ln4mv7Kp+
ukOHoqt72UGfGsr5Ek/Oms4iggtqETWpF9xkE2GgMT0l/EuhGrjl+KkzOAvTdhHXKzWTlqIlCjDO
egoTd0TZOmLDwtGCe0B+9jNsyaSkITblOgqI4FbbQ++ey2GwrFLrdayQvdrPZvSiTfcR9t0qYV5Q
nCpzwtp5v1gbaLNazthWdKipUFPrzUA4EALPkAA+Zfn7zw+gYVzb6Rg5qpboNcrWl9H/2yJk+NB9
yzZBuedhMXanX5wfhtS1bVde4OzDYpvz1xnFUnpQUhd8SAf7HJCZRl4MJKojwvQc0wOQhjOjkUN4
LONjxERsxEjkmgd1r57aeNM8NvfVo3Of0tfEyPsmN7PgSTMX6tkxXE3jgExuw52j3YuI1whnsptO
7vjMAPNQ3EP/I9mleiAvadxb8H9W8Sc2ug/9Plkqs/jO/1D+gPtSekKPZvVL+OAd/HlDVTw+d+oS
C56MwZEA9Lnx4HxknAXMlbLTn9onXMhxvCAMKI3vkuRRUxfxm3/GNvLXsWdeLpCIdXzP/EZZ1+cg
BHsH8WduPklzU16Q0jdkTFuXQKeDx+neO9sn8GOvRBEpd1ozHxV3IA+cMKdDf/pltVgJ3PwwDuK7
mNHKux/0Y9jOs2NqY6o849Dx8McezfvgwRZPzCHdZ+Y2eDAOCYPqV/LGOFQUsSsdtDOPpPSMH/Mp
ytdN8Kq/NjrksJnkuIa28biFrz0k5FN3th902ur6SoKofW4+EKd7f6Zzep8+1i1WLbc7VOpSs3bO
ozd9SHtH7L6rdtgigQ9e5CMWwsCgN7oq3rMzunkDQiEJmcxr4mAr6ccoXDKn6u/TJ+OufOruZROF
4bLE9nbwj/24kY7JqxYt26epdgtnqUeH6MX0ljUPEga3cO7fT6Blt8q5bDiUodd0W38bnhL75BxG
gb/zjiD5tNk9KQ3qUUY/u0diKR/9R8NytZN0itbFNjkB7LM2w72ur8KHGMfMrv4YXGJx0pW1Un9b
e4duEKXZMIteipfpLnrAbuCjOnZ9shjmlTTHvpVuTXxwxsEulkW/HHAAaQpG/DsMDjIeB/0gv4Lj
eexG3k23Kl/GaKYRAnlO8i0GM+R2mBPqe4taka+LWcaEQ3eon6Rz/mRwB9p53K+blyFkZOF6r8Z5
OstHFjA94dlEy3kXPTvjkRuAqdPbZd3SOqh/ipdKxgL8UBzK++LUDdtWeH68ZkbjuHepz5/RIqS7
8n58yEXmT3pvwyDU3eFQMfPfxMosPYJL/82TABEonCcfRuSO98PoQv7S9uZj9dLiriDY+BGx3qJ7
rE/ZMYpdZizZS4SLwV5Y4dFT3RGSpwM8Eu6VtUmqZQLfhaCgZs55MMnnFZ8I6kczw1vq5PAYfWeB
DproNPWp4PxDQTFPkV8vEGSzvy9Cad13RLesPZITB0KwVsGvDg11B0mDeCu3cfBW4KRBIYBHjtzV
ZWNjRVh07XLSoMjODBOHHliEWZLOkl8SJjW3/1AM1z6wvpCqVcwL0JLjupLdcolzKkAcW631xo0w
KOIt+fDueP7zh/AoH62tpBFjulQenIfpofywQGBGv1iTdPONIX6uELmJRAUO4RILYYMFUV6WzcHh
cBu53B15EU7zCQ4c44VfEN4MPJ3BSR37PYe3TVKwkbCnJP6aPyefKlBIJ6TKxbh0qjWmSEyZzRMT
4/ohO/PrgaccUJ6jiJXOdT7n/IFedpJmbCA/L/1fK/t/dlkHzDO9OI56l+OYUW1ymRj6FPDxmzBO
E+kTGYBKu5XYTTuvn5cNwKpanuGjyXkH4AaV7FMmT8WNj/IFEfnps4hd6tsulNR60qp9DWoTDZbg
3w/gAQJfmnv4rxjSu0qG0Stg2UiezeHUSPlO53hQli8VEeJRpLqmBLuXNoHFrbRprFoRO0Z030/Z
si0YoYaE3zFKL8LfpqHNchr1QwhoowVPXCI7RjlLuuJd4+GxLv52geE24QDS19wWeof5Cv1L6Gzr
6hDZw0PJA5kHWBT7Yt3raP2I/uyE7YjkjVqO5gKdkCubgrMq9HAVQf8qZMXWij8NuA+vVxdTgVaQ
/UpqBozJw4z4QrxVWnTWI9pmgcX3j2cK3XMDsyQVhzYmrqhzREA1gCIXHhixrPOJ96DheTdZSJo4
XGQ5+mL6jfJ7KzlzKf0b+upckBuCpF86scPpFOYrzZVKX/k4/4JXX130iE2peHytWoUMxkpVWurm
k1/vVapPuT7FLdtEvFDjZGGVA47DBC9Ig8lH493VEYqdNPL2zAb1b4yHijPcqDGNl2QsW8+CJJha
rAoAUtC2yhkdueFTJBgidZr//BhdK2UIhHFMwdrivy7KVy117KZKUeo0wULYU/wtghhmpjelvF+s
n8vHlXkpGmIyxAmvvDhG2FEs9xi51HuCAcODvYXQhsyJJdZ4qT8TbNI2pF+NcK74hHyykQY3S0Cy
rFXp/FksfFd7j4/9TOOlfq3ig/OHJY+K8Zc9M959AuO2zLaX5cJ5zu/lO3+ubSDfDNqdRF9orp6s
h3IJYHPjvXetO8Io1jemsUf7ab5gOsEkGd6yBl07Gn77usplv9GPRktpubFEX9F8sfiJjXzLfpPF
I/jqp//hZyTCSNFkwzD0y7OhOTa9SKEPd2N2KJU9vyQdewGRwUH385WuHkNNukq2KHxFrNe/y86I
iCqXOwC+RIfa6kqkXow9NkgKfxqeM3D/yABL5klgNP6nS3PSYgF2VPpt/166qRzNmTAXCW+AivcY
bxfWQ0+8Lt5f3jrx4sQtfKFbva2rU01kw//vyhevSeKkjERsAmwQ5SufkHy08TM+ddmviCy8NkOz
VKk8yeqMU7hJId4SOyCz2GKE/vkeiLt7+RaZKrGWqsmEWtYubkHbd/EYSgyCxPy9sJqZYPtQ4zA7
lASPnJL+f+pyfL/mxZdP29K2TYGNtfwzvncsIFzRG+lBJ5xXbpyu1Fvf8OIgq5g8yvpEh6drejKZ
DkCDlpJ51LNzGh/ojtl5O4sTWJ7+I5/EaA5BfE7aZZIB96jvHX3tZGtdvk+qz8HDLjutgFqHw18r
WBN7swz8ALjBLcPhNZ+E+v0WXTSC7BLWURVzi9qOrnu/8uU3zrQBoa3eJudUp+8HOCYTxBh6mUV1
4+2//k6iXACaSPYQ8I5/X4xK60ENhn2yCxAHZf47FhSagZq2sqZ9URbA+E5gOrtJvVEPffVa/vM4
koWDPwPMryFf/Fj1ZFc5yl8kN51EPwgmoVQQL1TPW/IJaocDBQMKGWpzUGUrgz06JxQVR3Ojz8bY
musB/BLpWSUHJ0+TA/vfTK8GN+iyrTNg6qbq0IiWrMJ+ZnR/uqabew38Fr/YYJ7unGxeUmkpBqwo
p0ZuMiyh7rNPj/PQ9o9gWFc1UbZZZy2dqb9xz9VrvWKLRCtUbnT+WBv+veeJZ3Y+4gAsE4gHyu43
32WvQ1/rEIYH0zIPddKntCXagJrs2MxYKUruWhPYeBG/JXwzYGem+hO5eAJAzcMnxvS4fSpRlIt/
ZA/B5ue149qW9P0TXzwlEu+V3GVYq6CA1CKeAF5ktiJtDk97kN54j7/2gctHA+4vHTFcY0iYLsrT
QKs1yEu8Ejq6AvaClD4RhVmHPc2Q/wz2yXTQRqevon+U7Q3McURWJlbhmvVKOKnMcZ4Xt4Lgr94C
k1YdAmAZDODFUqamA+BFQyMSrlogiCbrhw0E+pFQi3bPP99u8c5f3ACNLFKIIZoFauPSJlChcogM
q2TPoA8fCVzVzTzBK2slQ3qDsa7i6I59ac9KlcJsWh0jL0UG+RUmbSiPnsCCMkNp3m5PssXu8p+v
pNti6yfpRr1sfOF80I0JrtNBxIuigpghqOG5BR5UANL3gEqo1TpyDn1DlHXcwSC4ZQa5dgJDGaDS
9qXvTiDmxUrLEaue0kDXdr7+a/D2QS0twPgQnl3va/bh1ugB7h01K1r5wIJ0gkUquV9qfeoW0+vP
P/A1rYTG0w3LEdECu/vFI951o1rbfVjt6mBcCowPB6Z21NyRXyB//jKobfnNpch7KqEg3rj6FSnK
P1e/WIBUTQmyWCVfEWMvv3xA16wecGksaunY7yoM5reLv2vDgH8uerGGtH7j2V03aaecA86vqpoz
fA6nBQff2ljm/Vw2fnHq1OJl48+r33RIB4gfc05gw2/aod3v4heGhiJ1OarZbO/SjNCQkcL/C8eQ
xvO4WHbs98RhO4QnzdNgPbUHrSWvhQH3AjUUR9eU28sXTQmLJ0l5pt73RJBHHFOXlAcElFYfXr/S
zHl0l5zT3709Iw2BEZVO98BbsMC0NTkgwBDW0HASZYFqmgNHTP/OmWvqejir5XxS8GsCJmeBchkf
MSHz29lQQo1y9QLk41KHzEw6OHNUkD4FGM07dQ/iw/OhmO/0HPTWqvkEVIGcQwEPZ8zQUPXmPInm
CV0xe6llokEREZUibYJuQakTv2jBDTHe1eUBx5BhQyM3GVH8u0WpZYcHgaOq0DwA1WAaQFXAUqQX
J055PoPpnx/JayJlTQN7rmGMEm/pxaHHq7LBaUM/P48NjtHdZK8ldTcWn0l57NKngkOsfsDubG3G
mKBqUD76mRTpynLL7lBmp8T/hACWZTe26mszGo3ZCApIXFtCrX1xH9QMWsnEucEHAhKy3aywfwhF
utN/UspWUQYS9B1/jjAZA1YK6T2BQ2HGwY3rqref79K1X+X7p7n8VWyJ0xEHCvFpIBZQLQov7XMr
vavtfXLjuHZlw2ODQPECJx7pz6V3zobJonZxkQgTisgcJSakWPDj19rTzdys6/eZs4nMPFRs+pff
zFMaZOZKsONhU+oTYXoEZ+nBQVGfUBiBpAUFmX9lJU/k7GbyZvD/eu1fLfx0ulur47XdV7cdcOqy
Q37xpUSboL3CSZIi2NnKNvHfUjzz9IWJ8Jnozh8HbY+7leAGCDlK7i2EBcj8H35nk32SrR/T3n9q
jcHTpLrrzWzX0olwSF1wy95Fr0JkPWWXkd+oxTFYXNmdv1/wohh3PCtNmnQKz2a5RC6DtVb8Bbht
gZ217jHukwuw0JqVbywdnQ69Cwmq/5ulbiI8Ggvtt/Vr6Gb5s3NkhoiMFRE46V2dSjoDDO27hv/M
VgWq4c4d37tj84FV600Df+PqdHuJaQzc8Y/+OLEINjP11XwlDav5CD/Dz3zf7vO37OgPszOOWipd
DC3TOnzD/YU/A9RZ47ZvbArICoREmCQjcm6aWfExtnv5dbzHYTFrd8mZ5PrfKmTLFqHQgrlfT1rV
u5rQmC9/F/BNEndKmb2DJHswAfvmM4yIdK3LFrTcrFkPp+Kv58wQLlT42ZkkcGKfXMl2LbIaODrA
yOE7T0s/XGCis9ix3msRCQVWbAzmGWNtY2mlizqYx8FC1Wlaoe/dOgkGvrNlzPJgUSPmOJDgNBnu
KLv0QBHb+R8glxT+Xj9jBEE7cSLwQprxP7BTJtaCm4fU6Q6c1isosenV4Lz0ab1qj74s/n9ZtBhP
NJFby9XjWbJnaAOwuUdFeAyt11hd0x//eYm6tmp8f5IuiixZD7PMqIZwJ/+FbIEfi8kxdXo4smGe
/odLqTISeFTaDkXdv2tzbVRVoKYqysTieUDqCSbPGd44sIKjvVkvXzsoa5zT8TvJZNopl105C6yq
LDMS3wmVWteDQyKSPn4SRJmCyQgaSES1GdpWKCg/f8+vL3JZO3+/tPLvF40kr1f0ENkC1ihYpQsl
fxMga8i3Tba1iz3bT+ptZP2zz/d1tUpudc+ubTtIZugNOhwX2Af/vX5aBUM2lmYgrHs2GBI1+0ub
0IpPKqNHh7LoZt/omupUIwnZ+kpFxp4rjtDfJhRRKEd5XcvsB4DNQ21gEg5XBWh4q2brKDE2dKUz
VFzKepjAucbm3KQ5rCHb6ZxNj3HVw+XsLGu6PZBjeFtD5Sg4gp3NizVs6LosbKqznZ3hty/ztQ/u
Oyp3abcK+Hnz6U/rFJjxcacjXjBC7cXnxRTO2inr5s2AZgfwN9E9va3e0ild6Q7889Uv7rZecF8c
XU93aQWREhjthDE6y96I36FV+KT3L4VizQRBFoYap08B6QrkudG/6LfesKs/vKEoFIIm9rGvX+nb
rxD0chmmGZ1oXCaIlFBXYL7lbYYloQxP6i1mx7XGiIYnypTJ3CFv/dL8CwjEDOPGGh/j2d1+uV8+
JvNo+bhZmXNojquF27gPa3pCM2IhbtSfV5ctTEoEDpkKyccXr1gVtZIS+tlXnSemPrzcPEBUO+I3
voWxuFZg/N/qwqTcdYyLhxvwZgerNk2FJB+WMK+vfitT/JoTn/Ml5B1KOMqqy8KVDoJlZlOh7ppy
jgD1TollF53tAvGIJ4F4teZdnm2KSTtribSTxuZQqt1yiBSyhxLwsNldSC6gWRVrS0lWVYXFysof
J5upSIliNpfnPy9yV5/6b5/3ogCkFcEKC5VmV9SQa/YMPCZfhHD/fJWvVfpyKUVfTa+T+YNpf8kr
vz3RUarHph8mxY5ElLmTHwN9VdWW69+zQcPtYZzT+LegJddO27SzaLwzvmL6K96yb9esvX4q49LJ
BIQhyVwaTKu+O0kVGGJnI+Z5AIk9v7i1a1y9rMgxgX4B3cC+2B5zGABmAirqqPwieghLGnqOnHjC
LaNT+J43o1xEA+w/t5b5nEY3iSL+0v4RoUruOyD4BxERNxHOlSrEFgx/ooxyZWX32UI2yteicNmb
uyn+ReHy84977R3GJgFth/ESdfPFayVNbBrWxDYZUyN3LuozKCPUyxxYbgIBrj2uNqsFpYdmyBxc
//1NyybSw1glPR6KF+oWHldSK5GT/vyNrg2PiHPiBM5iSO1x2TUbK08tDMWLeFwZTHPKDBi5Az1k
SMDhL6YpSnlFxTN2A04XaBuLASG0isjD6G89xmIJvPx9MRsSyceKZSAl/fcr63HFTHLwEU820IBB
YYdbTX0SoKn2SS73ofnZG083j7xXO2XfL3vxGAd07Roe4xRYznNHlWdOTwHtB7UaXdjwCh4RSvsE
qPiTXt56ha4t1N+vLf75tzdXln2pMKqEtndUbDxS+SYdjqG8FfZ9nDYCiG/gVqMDIDj8ZD6s2TE8
Y3NztHW1d/n9k1wUBYMkyVMsx4nox9A2hJ/+lwdAHp5EegtRVyQA60KzPL0bWrUkCAew6c3gqatN
GvTDtCDwU6BivFik5czucwcq3i54xC7tH8SGwWvuwk3l2EczLkhPJA6b1cav5nGOFGSGzmpFMusL
zHD9FqBQvbbkEMoj/CMyUurLgXIlJb1T2mRfwiOR7cJNg3Dv4ZRgat5JrwWnnxhxexIZs5igFMso
5qpz1FQSIYkcD+jiCNhMCHneKD5VCrzW5LCWov7tbxxVru47+IdwYYNTwrZ78fKYat0O5NxbB34/
fjuwgRTxdNxZGcVAR0QV3N7srp3qv19U3L5vj2+hxoWiBv/3olJHNSziyE+G/hSqCBgoBMwnuixY
AGKEgizaxcDJOs3WnXSqIWv/vJZ96UH+s35g0CPPE4rKf+TOGhH2ftWn9sHQzsbwIA+bXEmXbBCW
vkU/XDGsZdbTZekCQnJLkIWm4FXnoQm8epWiXvNRKjrFBsQkoikL+bbl+SsBqqidv2X8PJHyydcJ
UPc3JcxSudxawKbo0onEmMGsXfPXVBxQ/2MeIvYP79mmVsq9mvJ4EJgaAnLJELCEG93Z2PJhkJgq
7r07sr2ClSLRB21J384PzXRQ/b0pv4b2qUl+V11/oxS6to+hUZBF1Qax4XLjjmg/QQKavqInBTAJ
QRC1KMpphl25Gd5od129mq6JR5MSxdEvKt/eHwqtiPTiqFpz75lmCocLMm6yZIW69+dH4PoqZhCm
yY6GAPqyq5wH4ZClPdxSTA8oMEAg9RwpAMwCBhySv5wsDI56HGGbeksjkOmEOjn/y/f99hkudu6k
DXPLKdiqY554kICky3SWPadOkPytUjfLn7/zl/P0P4+9KfN1xUHKupRdYEeWRytG90eD0/WmJyuJ
sF3086q9Lxk9YFVYahoqxPplbNB2007Q7HefNObce0Z4XxbILydsE0+FslW6ALa2PStxKMgerG4Z
4SAK18fm2JsPMUwtVcallu+C+hxaH0WCnNPcS+NbEr7WyO4ZI5fNWuO03DMqjj3C4FGsEbowK7i2
KhUbp7NcA32fH52V6tympxDkVT95v+PIzcW1oF//fIOunTEdAScTnEjduOyrtI4SsqNQpvr+ia5C
4t0xZAnosoVgltzGurGnf5Wh//09/v/1Lp53IH6tFZdT/sjztSV5/t7canPjDkvMMnWnlQj/OCTr
8BXt4QxR343HQfl6xi+uz6EMlyfBsrwHlxmVlhd4mVf09qGnSjaVhUKlLPzzBG9xCEDpfpeiVJQ9
hcD3gr11AnvvpeS194J4RJhXLuMSwsbJIs4eYiJcqoY/VXykHvPyd2fao60JpU+2TRc9V0tweh78
rTLRYkT11nPcpDrHT3lQUBkV68JDfp2coKC4kElcsQ/4Vb1OcJq2435EG+Px50qDw5E93MkEkiQy
YP2/lYz6PYc3aSLfkAFRoNDuUYOGlblW6mhtOUsv8Gd1Lt3FzEaUoibP6Kx3nlvLz2zc7hi9G31I
ZtkySby1pw27pMXBRspeYifHNjU/2sZ0nbhybWncqMleiw6GTNaidubcHMMR8Hw0EkyKF4J/kPfF
XNJ+V7VOCpvituikNTZ/igYXKoaXC6touvCNalW0b5VtcKUHrSMWThJoznZOWYfm4JSWFsLi4iVD
G46QGNSZvm3biA3xfTTbWSL9rmWM5QxF1s6yDfdhcS+VdJJpiYeigUv5k1KM58QTlAtcd1O7lkzj
xg5hXanFdYQRMvN7zEz6V7Py285uGlJXJKNJ7Ki/8H1z6ZgD/eF0zbjCJJfLsk59aD9GA0EdNSzu
wAHnPi50+29fvbHXhtNMVgB6ZHtKAL9QcIUQHqUeIQMgfsqg74/exrQ+ayVfezYN8/REMRlx3Mha
cPpn9smR9rmfLnuZWTGqcP5kYemEqHwyu2a3EtbVMKdLLVvINZnJUiaLIqcmVQjY1KyTrHlPIz+C
oNd08l+ppqejnwqkYQJgCqhiNn4kToQefHI14riiwKALESxRlzaEwNwslq41TLilTHtALFCkXZ7o
6rz1o9hU8kd4DHMtm3UP9YokB6K0XCT/O2tbbNW1M2cZvJOW5bp1RfZD73o31qcrRw62fNoFgupi
cZb9t2azwHVViYq/E5ABTSicUuktpsu1YlSXHToCEIbhQlzGqxelrUpan8Q7OdrkGVFis9BZ6MNW
jha09dBHc99/XuS1awO+f655se2W8lA4ThRxKxsi4eTq7LeEKKtPCSmSfi4i26td81A6AjSeZ5DK
DPKLZ232LHntTiuN50F97koSEtJ8W8KeHwkE7EcU0xDfUX13hU2E3io1ahf2Q5A0d4wsOZubrb5R
mcnmZBTQ96NbHC0dQjVsiCTBo4khgIsFuv9B4Nnc50QArYQIwkYdSHMQAJWTowtiY+cDhpe4lGdh
wkCaQTKP/guqPt1XB+HAVC/2PbEtJeD53Bhcsex2GD+UrgP+jY6Aj5n4rJLmu+wDKhg/mXIqmbyQ
eSmcSVh5WJwiG+nnpyj4QuIpvIETFu32NOZEqdj3eFNpA5M8NmAG6XRg7CjktN5ZazVWxvJE+h2s
u1ZGB4EraFAYy+lLApnBIqjP4nSY6+ZXPp+NOjwngUZ8Ehl7lMCzpOZvuWXGnYabLpoeqxwBfz4C
pYYeIK/CEMGX9IvNCdD3DHe8a5MRQj79Ooe2FAkKbrhoUEoANIUoCP+aeVz/4VFORsvy0yRd0bGA
ZZR/+GSV8rvPPzxiBCszOhJp4qZ4hRr500FXr07FUjCdAt/cSgEyizIHzLlSGWwx3+EEkybeQgfx
r1nqWg3/jjrfQ5yeEoI1WXSIBhmIp1CgBFUdPrKO8snvSYAxMFTgIjPslUemB203U17lnBUtVLix
vOSgvx0JgoQ7hPoOmiYbqQidZKijlbBMtDsdgGD2LsIhRZxJkqYrApSdOl90BLpUvjsOyRzrfjWZ
y5bmgIhpEAGRddMsB4YWpHw43LNAQ7iBYi0j3QjvFWAGs/+sU/jcxUp13ipvx0tBwThXm3RtVq+C
yz6lpiByGoCOKcZkkedx4JROFbCIA3UFO54HMelPupUw0Ks3ajct++alSDsk7G9tqD+n7TQ3FH4E
MJKQEkh9r/lJwuZ3oBASodcijRL/nicYonxQgeApSP0rRI+SoC5pJAlF2Qh4hK7eqz6VhRyuxOXE
FjtgfujXRvJRqWS1WMpcb6z5yBiZ36Kr2Znjd7p2xI+ps9AiaKfN18wyOHIDHa27TwzWdpYsBiMl
+utXJiskZDGODV4QUSQBPh4A6PyNFAKcor2EqOEHhl9VuGdmPdPYk/S+XfpEMA1y5zbBs1QPS1eg
Tgc+jgQXWhT6ODtT37nRErOu9B/Ye9HNsgnbIBwuDtg9TvzGqGnki9fbQRss1h8WqgkzLKz/qtor
5iKTVbRCDKc4hU6SNRO3zFIxo4R3MCaHejtG633VcSolQDGI3/TuzctqTCavlvOUVym4/3fxZ6sW
n1+KXhzGv2+TsOe8icicXMG81n9ipx5iKJfUeYPlL4345GDpFPEMlciPOhClKIIB/N6g90/7TIej
uCfRYt6ySNAnBWlaR2zDgTtI+SLzC865DUQKi/6IgSyetRgIlZFzNvygVz5hWCU+TcV2wx3+ebP4
2movS2RF44gIrBBk0eWRqaiyzqzU0TpkFj3rcCSyrsQqELykY7NqJA9MLcGG6p2KTIL6DKgt4XkA
s3AvC7Og/NxI+8xmELostG4OGoi0IoS8TQ16Tl0khBAQhU7jclA40FQs0KSe88QP8EKh85EZRKq0
g4dypnduGH4UhNSJ1CPsRiEhfPrGjw81r2Xl1UtiZ6tG2hoVoci80Sz+WXXvxfaGWrdndqdl02Or
y89Bos54ku6a5xEcxb59mBY0F4JxpfUnmDnURajJ/EeHWBMrDNccT/m6IG9WMuZmzfJWCQSgkpI7
QRb28+1WRAf1P7ebwxcPMb1dRtv/lhxe5jSdLRmciFasmpSJrvMSLfEkzjidPJOMFszaGz/xNak+
DwcNMRPvkG04F736QA2sovINaU+WNjYr2R2QtfXDh6z788AWHQhsUc0u0RxGt3c2cbnvmoMGXMmX
Ebcuek2M1xSdN6agkDkuG4lb/6obHpJoHWHRSpkzGAa6Df3+xt26VnojkESzqeuUTpd3K4mVtCo8
oYyzBGkKhumM5muA+iSoHxDQUkEhCaJp9PN1rwwcDNT5Dl1OjWyv/wCubD216ETTiqZD4AE/xg/J
LsUs5efrXKk/Rd9JuNMpQ7Wv1KJvJ4vA1qPKn0oqlXZLa0RKtuwZP1/imuUBhZc4vDDVMPAe/fvA
DdYInjbMol3aPyGq4/SpW8/iZCCSpBBSwMS10neuG4igdenW5a90vL5f3rx43h2vIXjbhlOmN08a
OUe2h0nac8tgmjcTCZ4NFDjsynI973jlHUiVo4cOlSiWQQijgdUPYX7jJbyWLsCH4hnm1zU5iFy0
1lFddL2SU3nd/ZrvmXw/Pm7O58/P2erVPbjbh7+nUzu7+/l3uPpIwdplBE2XSb9UtI++33VIKrJd
P6AiJZzjmT2eJtjPV7k2NKDzJc5VUOHRml9U/tYActaKceXE016MBsV43RsfGWgl5JCH01PP+5p7
3c6zOrelWmqiZK3CBOwR2ZiaCHZ74K+qAVGbnJzq0yqefv6IvEHqlTWQAa3OWN62xKDl30dyKn15
UgfDPNj2Q4y10Bg9bWZrHHJTmbFPq8FLJETQm5fWNJus4HeA+MwMnHmeH8rBXDXU+pomEX1NicQx
olQsVxTBJHWfc9/fFYqxjrRyCcS8Cxz2f/DW+jSrOSY4bGKD3ruB9kdFBmeU5os8JWcHin4Y9W5R
ZvdWWv0Rt06TOIFXZFNLRATD2AF7DsPZwzFnpgfN22vl61jcBWm/EOj5WJYIhSo3I1lFbIoKXJGK
Uk0FOTFC+fAwqmZyuSmhCrRa/DK2T6lzCIJ5h2tb8RmMhKiYMend1RXoCQgfvSAFVCYnGdzm0wQK
krJmMo+Gk/wxysfe0lZtxShOYhcr0mxP2b+osLun3TFLrZXhxzuD7mdkoSHtlragt8bOjs+dEk6E
LUDGZO5PGUYe6uMc16NsCub9GJPG0IgEu2mWOaZrcUwYyb9jHpAFtGRM6ivJW6fOcCwbgkzRZEOI
qzGBIL8Tf9iBaq1On4xeMBsP1JohECSd5CSosV5ZIo3L54Zo4uTvXWMsgfGR0wq+3w+XVTVSeRPW
4YuGtGLvlfTAKSDjeIOXOCmnHSsk+Q1jRJIrOg79KdFhHxj+JkbxpiUvZdA/1QnZx2RUcUWh6B5+
5yoBb5r0WFX6XsfNWmOzL1Hy9lCPGSts0+B+CjHI7XrYY/7K8d97dZ97uyBxLe9obhv54AenwTuC
5OOOz9T+jTBzgE6Bm1I6JhplEaIh8YyqCOqj9tQ71mOQPeFa0dN3zsvcu5A6tE0AL9VvH1psn31k
mIE3zsZc7CwriydIOKmSXAL9V7hA6Fm3aBMA9yR2M3rluJ0MB0iO4g9F5qeEEJuCHVkifvYxT5ci
NxyhQ4iRetCmZeKM3JeM91+fhSUGHjAStf0Slx8i4qHy3mJIqNNdOOw07YE5cq+jcjKYKSLRutP5
A2mfzurmXau2g/aghedpepDGehX6Flrx5lcWJptwLO45I6r8cmmwhYs16dPCiArcyeHST0ZqsWHT
l7/Tckkaw0xq0z+B8ZcJWKvs65KOp1iK+pOYH9UBYlMTrB4Tl4JwZXFIHm2eBpV80T/ykD1lbY+7
G+lnnWzkdCNH4TqLnF9WGj3HNDb5HBHNR4/XG36FD+ie+A2Rap6qK44pcn0G7cIUxB5WDLs4ncwq
yKR0wucMs8TSWBLMTa8hJmWtx35IWwzfGE8Q8G7NdAnTtDkAIewM5xXEjdx/h1anOwxwsJZrzM6K
8bOm/UbyZ2cflZxeAWrP2u72XciPsBJJZGrYnMShUixhpdmRdmcvTUeeqbQ6+66YJwn45GkEp2Bx
s6JlF4kMWdas0KY7V68sus8N6lW6IGaN+QwiQMe7UQ32nBe3S+n9bYMUC8T4KfVrjyLXYQVqSR/G
izMfW0bHakRIETPsxHTjSJmBeigBwfoDgNaChAvZnlnObychM12B5ZLR1DEWiLaXZkvCdVKsYxHy
Km/IEGg0EW7TKfftkDKT50RmsLI6GxHYID1XxS9SCsdk4UnMAF9l6LLNvpG+MljK6mn0WHPsbdcd
OsktpxESx6se3XWKGxbEU/lEeAbVplSeldXUvidw4VV1tyg4jy/NAVBxp9Nbh5XO9Czym7UhGMB2
fJfjDPGjejtktK44Pmf1i9UEYCqGA0IG8YOwrEws0B53eNSL9WBpy1DNF4Qzyt1G8RuinIkIY88c
/w9p57XcRpCl6SeqiPLmFt4TIAlK5E0FJYHlva+n3y85O9MUhCBiZ/umu0WJ5TJPHvOb2p3EtJnV
SvSnDgo2HEpwKHHFLghng46fNil8/dgbj2kxHEZBe4W4UkfNzDSZLxS4nxuQDOOG4PqeaONc/xG3
tHikDwwshBGDYbe/e0+d5mq2CYxtmbzq1ikc28/SNnOe3E6byxRD1ehB/9v3shgcY8MHhwn4NMo+
3GXoJDMW9ZBuQ3sty3tlKLDYYkSA9zvnYZfgs9IHeCy8h+oHQNIK0ZmoWdQtZkA9VQ7lOlpM3R5f
bcO8CISLVQL5c5FhIRfswoWbfOCNsi6lTYwDSW5729aKpnaxrXR1WnBS9Ym1MFBM7ZtdraGK0iVQ
QRU3mfgqeO1inOkynqkpLaYoXQ22uo2ZfqO6VFmqoKCnUTVXKnvZFN22g4tdR9KzoL9mVgNx+ODl
zrxtNWg7CtrjzDU48J02fFUY4WQyPgHWJezAxsfYWsI9DTQXnHjr/07shYuevni9tlqtO+dZ7AJb
0ZdKnkzKUxhqi7JWZx2asqo/K2JjWRgX07xgKLgw5d8FZtYGIzwArR6WyF2nAgJ66csjeILi0esY
J53l5GxLVG0g8fMBM8sGdRrWpVSg1IIYhx76M8P7iJHyjpofQX/UYBz37aM/PpveG2f9kFXT1nw1
zOPofqSsL5nMq7+0UgmcaCrH+wHL9ehZ7v2JrB59nLKBsjcohaSCIsUfMnahBRdxapThxQp8pCnY
Ys2xsivONP8kd5TWvgpOv1gMZraPAOG1VNxFbb0oeNSOFVI5ST3DlQaNMXyAVFheeF9LP7KGVjFa
LzQR447TwoDi65wREajiF9s9dF63ARE7FSRmi5DsjPnSIvCayrPvPiALu5alH0is+bhaAFORa75+
veriZYMnHN1F8gCvnjmA840af1nlOa5oc5aU8N6PEj7BOLS7oT4OtjTRESELk2Iu6U8BimMuyjqt
jmQh8dsnp61VhbklaKwOARxcfcm4mKPBV6naiTI+YfVoKmdJO6S9gubWsE37Yu3h4op9pD6eR8RB
iP4dilQWsJQako/XpRN8fXUA59DNvOLsTdq+BanInILZrLD3wNNnbnp/kNP1gjcrXsjjKh4XRUpn
CbmmJIafgM0XiUFXfNAdb8F2hJDPHAMVTVTO0AvRFZTDva0aK4sWiSZ9SJ+g4PB3uxB5Lo6ZCIIk
nVYdayC7fYiHF294lj2YnO62RBayF6rEw4bEoqlklFDEV4ezomOEyozRWaSc5UCs++C51vdxPE4t
jZho5JNCCaHFPRbJrOy3adj/SG064+nU5t+O9VPZ9TNiPN0InsQdsLLkRI3a59GSJnLUEH+ZYHjx
xk3sRzdpJu3ES51d4atTJaznaZ18JJV5GLhRlV53KESkYgVVTrY0w0OFPRWN2XoAcxqTJBQYwgSU
nCpxWPOlfd2ob7rrzJK8fsbSehKpb0H8khIUVK3Z0k1lI9Rq+6MDWDspmJJG0sXRWeZOxJwdoaFu
hFGpzOCT+gubllnavmgYiRhGfcxSZ2EruBpJqM6wK7Lwt12z9V4t6J7M99btGE+7JHouOEFUqVvX
aTTVNQnVpkPJfSfWqi2O1brMDol2sN1VSHuaZIKOlXHRhx9xsfPVlVU/BmQpJeLoPgoCCvWsbbqT
FhSwjzSabDCRc9Z1ePGKiDHbpXJ/J2k+ZTK8CP1m0Rf2JsztDeyweZ/lCzJbdSxePRX5vSF/D2s0
7VWcbk332NXGyvT54GASirGcRxZYuHVTrrVx3afj1IgYQYJNkDgiJGCovswZZ0ZrycGU7ohP23zE
u9rY0ABQmfQgnJVZ1lKuFKYW9DDVdJb2wwJ459KWpenYUXI50ov+BOh20g+IZGlzpcsPfgXkR/XC
s6kdY7falUjfeBh0ChvxlpGw5+f4oINBql9aLTsotjN3EuZ9tn7SjHaTU1aQ98wbVZriirroLRDo
L7KKalmlMaOiOK3UaaMjgWV4KNnps8JzzvKfahapf9xgXOtSebYJQD1Uhbptt3H7XjLBqHkrsrWi
HxZMNKJp6zykFlALX67mpjLSm4xmSSDPJrQZJvqIMprtz0kDhAfXXMHzk1J90riXuqQgROq7E7TQ
UqGGZOZlrQZevNvqc7XT5y0SPGmrzRMh4URzQ++QtJGiHzbOYepQrMdG2mQ52nLpSE3ZL6qw32aK
tglsaV814UEeta2s/XH1ZCahO4bSNlXqU9+/+c2v0oRyq5MfNch1xr6QSgrGHzCfTGKL3exkRcxr
Jg3qMUlxampuEF5KsyWb9z3OF/fZMQ+R/AOrjGngLoLYmRfWH61/5QgL0TPrKip+/RIAvkLMDF2M
JRxd/UOTk4cy7j6QcDnEcoI2Sugv/cabN800Ja77eGLv4STaIXMo32ea+adl9lHgNj1aPyV+Vect
k7BF5+F3ohN3rcfUPNTprzj7AWczlC4ueEDNvYwMt3Dx4Ax0Cp8KEUUMWj/6WCxGl7qVxLj16+mh
zvyla5nBRIHTpjDtt3JjG1jUQ447bTpfnliGdO6VEA/gEvFy7ZkXvxjVcuFJ9jxxJQZEC7S9Z+YY
TWViHo+CYsssNSJc3uNZQHqfMRCIwO77vTpFtZSU7Qlp64jT3pz68Z/E1sD6cAiGl7SkIBi3SXyO
sr2kvLVkaJ5pot7mMkTu15hMrvHgpsXC4O7FbfulXc7q5pcAnwPjF8o3Dujw7lcGTlKIcyYgJZ9G
jKsjK2baAOQWPJivxmsB/inGyyhJc5XEWB63mmSz49NJCEUuG9CYK5WZkxhztwCmCknNkS6eAaY+
Aeqx0ZC78kq2DZ2c+BVZzpO5d55aB62vCYbGHoA8YG4/cnOKmJgupD2nfTi3jhF6b9Zc9Re+8as3
HHIaZ9r/9B7Ldb1jTKn9rIaUIdOHim83i1If1ob6ErFf6RZPXPVkl799egToNrj0cloln09bfz3G
W42SquD8rSLKPG9hSd4kK596d5V6HpM1Da8R9zCm+izUD2W/r3vUkV6qHn2vTv9RJz9KSJJM6XRD
RQ8zW2LwAAfQniOniqcFJzfKclb15gCDz6vqLPo9Tm/ivc4zqL7GQ0W8pGBmxdCb5F86ZbNLcmE0
GE8yr4hlZ26jdGKg5qdYx95/cqto6lofA3ZULsdRigTZyDU9t4Ec+jqkL5FEV4jqqQZQlqUXmUrB
tXJoW+EmeNfYtAjPTSKa/IGOlUtFaKzRdSTVyfDW6aqPKnsJXUr+xJ7auUqSl0xyVEqlhtcDDYr3
Q4esNw6ld6mtY5GcalxD8I9j0/8ctSfJuWg0rupnV8qo1l+GkVIwfpSKbkLuT5B9N9x3132qdLyI
12pEO+kly36Iv+0ehu6Pzly7dO80zm/gy9DmFSwb2bJxIr4ilgd9kdCqydjv1lLRL3G15IxkuKsn
jxwmYk74fTPxBugWdJfoI+LYAJfjarJBJWF5wYA5BHbbo/bhIWXdLQeHDXaPnXVLJ+WvS1310TWr
semncammHekJaGvJQuWcuXNoPuRo5XXRnms3rG6qlKlsPvRBSUp8IeblXbgWCjJYmLfoufz/vYKr
XnaWSz2agABYM/0VwphWPtnlSikvIznr91e6hSgFjQ5yA816y/yHdIKVttwVNqxMXJ7pYUOJ/FSK
qRFN2lDfC0QAqFKaf1p+aTVMAPiD4H9DttIhh+pIqdCTBI/+d/c41k0PToI3PlsYKUxm+7fFYt1O
6ELoz8vlfH44T1enP/5Su/P0t3Qc/7ru1Yv2SpM5mtxHO1tfoKZhJ5vI/BHooN5nWYzk36x/UvQ5
m+zUMd4E5Ykzj3pA+dhMQaSghzeLtY1KgA7cafaLw500nUoAOb3gJ8xmdD3bcPn9F7u1Pb6+qqtG
O2Msv+/74b/F7VgeAJtpjt4l2d3a95AJbaFpxyD5eh8CxJN1WsLIE1Yb3zsn6AIN7YnFwMVIFzT6
Yd8/2S2mCl/DUR3mC7YGmPXvVRCWo6xKFl/DLF48d9e1NtEzXaCagEikmBp1OcXda9NSwfkv31/8
Fqz1r4uLud6XuR0Cd24X4J65o5mp+e//BaDW8tmzzVAalQqemuFkNeBwecQUkylbi8wo0jagr6E7
8OP7pIdbo1Jw/jCkVISMcKL7+54G1aBk54vvoo8MaLMACk2cZCK9AykEaxK/Qbf7/jV8Ii6uZ9k6
wYCJkwao+FoqUinHYqwTJ3wE1G/le/mkmZh5TCwSLG3noCgyYmC5zladsbEf7R/hPNMmSOa2Mw5Z
uuscZwxl9naHwdyzoa9eJJK8hQHC9BVYVQSyUnrwQed6U+lRY4ox1X9H0TtFu/fqS0I4dt702yq2
18RUkFvdru/m5T0lKvXGjBZT+/95yGvItKtWdeXL0GSNycvP/WzhT9frcLF8jK3J7/nmvFr9CeTJ
n3sz+1vq+fgkYh8A2IXry1dol7LX7R7SNE5S3rubvkDCcMFt2cHLgJNAgfkKnqtQsmS6IkIgBs4d
TDHZ2BfS812FjJsYRh1CJXkxY3Fu6u+1NTZ+2gOoQ9CRUUy6FLE/2bcWjbEJwqeFc0rveYR+jr7/
WVtfLnn1/AUnvtmFYfDIvDR6Dw76R3YAjIKjbHZWvU0+znrjYQi3bkU6itjgDgEPx6GMmYybXbQO
qlWpLrWXFkjhpHh6Ekk3CR19b6nbKOmZVq+rL2kPeC5h986s91bYJQ6qpukgsqN/xq4v4YE6WkF4
K8N9F6+x/mQ2YJg3rfdxV2lTu4UmEcAdA/Y+yiXXcdetW1110tCjUkunWk41uKzoOBaKt7T9o508
Z5hlefy/kFZ5VKT0tZGzlU5Soy2S8ckrEsZyuzJe6yPQ4vpn3tGOAGwjHx1stgEzzXAhItlB/ghm
DyDzMMcO6sPj1SPW9H04uXWGYGSGmxI0Wlj3V188rkKYcIUKvivfSuayKqSJTzJTb3rfnjXOcrwn
8HNzWcOBUJDoVA3TvP5ORq6qfUrbZ9eTMVosHYHRBOsBZZkqbS72FegS+R7z/vZ14YGDO8biy7iG
BKswUhqmz+kOuEXebgoGfg0xDEgpEnfCAkVwS9y7QmS3XrAJ6ghGNiuTk/PvXRypepfXSVQKUT0h
CpseykTe+nmz4QwdwhfcZDQE0h3GApJycsb3tj07AGCgOAz+27Ay71Hzb+KUEf0hZTB0MsrruDK0
EG6Mws53ge9tRqDRGodW0OR4P0nrIFA2zNkEPtEBhwVWolY0ajH0JRx3ViXRVHEdMYvvgufvV+Kn
ON118EFXBU0ghKjghl3FO1MpXKuG0L/zJWVtlMXa6F7MgNdCnRYUb4Y6PGROtJV6ZyozvehCgf5l
IAKNwTvDKNtCe9l6hbZKNH/tKxpIKYKl7SxamliKui7k7IOqSBm1ZUh22CvKFnnrqanGmzjFAmQy
Vt4mbT5AA+5detdSjrIGs6c0+fDhkWgDrYsUWDEKr/lmiJxN6H6YDGwbg7lW3Sy2ZdSjtVvvpFRe
aFG5RQf8vR+EgFsH2F+CXuLG+UzzwP62grzpD7uSDq9313flVihEkBdlK53/Ar3595qz2kAJ/AT0
Efo0vXWRw6UwJSkvd+UsbiaEX690lZPZSIcNTu2Huw6ROxxKGMgq3gswZtSj8BQC249gi0clzyF5
Z7nwDP+sli/PeFWE+oFhJnVRpjs33jBCFl3hYD50d5LOmxnB1wcUr/rLqeLosRHEhuaLVxmAeoHU
uBJ0FAUubU/H1U/jVVzYM6DHc3RqRuD/Ov9Trt4HcqbRxXMENPP3j34D3SW+6/983quaqMoHpS0s
L91JYzYLInlHTeiaLxE9SchaW3zTvr/eJ+Dvu3d9VdE4Pd2iuMaKt8iOGTDPwdq56UNGrVuCI8Hy
RJq1ya+wuxMRbobsLw/qXDU2EslQmkxIxobh2QY1k+vGLPAZvUXOUiqYFsoM1jA16e55D98sur9e
+SpqA6DKdW9Ukp1SrCqcQ0KLFvFKcs91e9SsZwUREaETZ8MOhzyDLQYafbF7Z/GJJfzNa/9EdH1Z
e5kzaG0nY2qLojegFClfYqM6tnc20p1gcZ0BUEnkyjho0U709oZzYxx5MnRv75artw+e/6zb6+ox
0BKJV4p6RQaWtWhhhTyF1goQpF59sL2KWt2O/UXgCRLnbCG6ZIWMwkJrERqvmllMJHQHvl/ZNw/n
L3d0Fb4MT5FMZG+R4Q2SWbHshg2YaTDSZX4QKHxXOX9/vZs1rKlpNucvfqOAEv8OJ7UvqU5Xgg3c
QlakjYLb0OKxmO12r4f5ZjXb3mvV3d5CXy54tZDHplRSJ9OLB986F927ZT0yfazhKj6lTMoi6Ww7
d3atJl7aP8v2yyWvznGnVugFIi61g2/Y0XTOrHxi6b8Lxf4xghcXgEAT+6nO25ddfYgT5akL853l
5/TZAyjoayxEVj4KhKVRbTQ/Xw9t9qBgBUqelinlCtwza1PgRgI3WaeutDaSd7nwfwQJiGrAWnW7
bOt7GPLPUv6fxyJh0viPyE+uMmV0dDMnwDLjGXuiKRSD+eJtTYNpgmifNL0cR3l6PCrL5Ws+mW82
6fKj4SVPXurX71fQzY4oMlXosmikSKDZ/15BTeShUJIrw/NLN/25f3iYrJdLfTafzP3J0+zPnYuJ
ROHfZ7ZEMmbR87mGSgeuVoxS2nDSuHsP3peurFtjj5uR4wEdmtQfjrIx+2MZH8bmLevv+ZOL3fDP
5akVKOZ4VEu/etbOdzEGtc1gV8wrBduNdl+B1UdNuWiX0CFwz5x9/8A3Y+F/LmhcbU/06ROb+Uuw
g5eSMt/KN6Zz9tTjfa3gm2e4jaeIIVNIytcI7SQxjNjXWE0vMzqpzuFyFMvmabb6Uy6+f6ZbEiKA
fv9zqav9WDeRC2RDG55n2/1bNX1eJ8t2cjmq6x+T1+lqmPzRk8mfe43bm2/SpsAAeg1W7ZMd8eXs
SmTFyEZNCQTJExzinFfZyeqyz0S75M4D3ozi/7nWdVAdDECLmOAN8Fq3yeRncPj58GvhTZYX2nA7
5OQnu/lh87RaVVtr/bLK7mRHN68OacGiAwis+lpdgpqyFq1xHCDzg+wlMwQXQCnoLjIts6BDhKW/
97y3dqWFDTnzAHaF/E9e4BlWgLqav9MQCu6JdJnZTioF068eFAhkeJc2AQlDR3lrocUc5XC4T2n3
aftoKu087LqFPAsHlBwBqrhBDhLgAu6/xNfu+29z4+V8QcYb8tWG6g2vyQrfxjC9gbUKK7TYCFkh
BrM+BzqUanR8vr/ijY311xWvDjxLdTMzkeVEOLB0yhtk0/xT0zcCpXafUn0jQv11tau9FTd6Yfh1
JDgNP9+CyWL96C6W893rlHEI5oF3ltotHhOXo/UjhNXRzb/K/Md4KKQuztDkSig90IZKT55pgB3B
Uq5+Y9kJpR10kYTEjCXRNQKpagX/72npXzdxFZXdwLNHN6YPX2LQ6K4RpEmEtc3dPoV663F1iwIW
8Qw67Gj4/33WgWvUHQtE5C7BaFiLF0DLLFSofHAeDNtVdMoxhAJdGg2AQ8xPwao2CGc0S4VDFKTR
zsYyCVKhlLSP1ImCY0hnN7A69CEKmAPMCt23VMH0lzl51gEBsk9WJCQEAH8iLWHwDyykOLHcnTLc
HBrozrA1rBPOumN1cmgOZxyLDKjmjOKk0ZpFqEl08Lc6VIUFhbHJPvQU2BQoz6q0N6Z0+b8aAILs
kKdQ0YKLeB6rDhGn6Cda5j1Xnb6m/JiGoPRV7yxhmxo0JzpiaXky+mUPOpljKXJPyQLYiSy/V/kL
COQc6LRR+Zhr+AKZTUZNqEU/yx8vvKMqg+nL/cYj0DToBfwb8XbkAq5Vd0qaYWKDYg+7fD6q6TzV
LsgITjiZJ7kQ6BDzgHSYJfpcKbd0dXuHAVq/R68NadGHGoUibsOq6KRY1TKFplgk8QqgW4hArreh
XS3Y6LT1MGwQGuIF0I8ksMDRC57mVIU9ECEBXGUnd/ij4lebtBMg3JIxIrClT8u63HbV7xZPBbNQ
YH4cIxfbOMPA2h0cNAxOTz016jg3+RAYWCXqa2viINj9tqRwlfBzzaywZfsAPTTB397qczFKTaHr
jnCeh74EnO3N3fbkec0hBS7iEVltJooDAy0NRVXCCE0NRFVAqIJ1wv7TtbZRt2+qt67TZk23hdvV
03xOcH5+TN2J9MSS9fBtNOaZ/hwPP6L8mAqfxbKbWKBExHu3x30KJlpEXfHK2M/AESW5wCLhYwhk
3FPlrQm4soIZblaIO6V4IEKuEUr6Nv4fw5JvbKLLB4zC0/jd2cJPHjVWkyz4lnzwtOpnBQASVnMn
AHHNacwiBBHYOIi+0v6cZOrFNY8eAKJGXvv6CoZfWAF6AMODMYmAOEovvUyDGlnW/CTb1GbVW9Rt
fPkNY8JZikJ9MtI+LD6tZkBn2sI0RGNrBv28Mp8kSN+Scg6xEsiKcY6/PQ0wWRSaWTNsHEleN3Y5
EfwKIcDfnRooCmLfCDBiEZoTMet2PGvB7hOu2kxcjPzkOhp88H6bGxDG+QvCW7erP8T/dfMlXiq5
5cMNwjKSTSZ2OsZM7JSALp6b1UdoySbmsf5czsEJ6zCKHSzVpjrOWAHiB6ZdLvgdqbfRqjP1RJVe
KttFbJFNY57K+lRwHbFR2I4SFxp1bD1p5/KIYSrgCHmxEczJdtkhAYLyEZp1gsbNd8VqWRaGMsg3
wjZS2Z/sTF+V5xCWxGdQT2LPF8kZkJKXfoQEKB8VXEG90qszYDEoH+JU12p7RjsAFLoQx2txyBSA
8aSHztya07SSjmohhGbyNQFHhvzLQoEJ/QArgLUlNGCxCO0UsgXQERbrnKdyO4Hn/lBD4P66vurM
fCYkp2GvcatS4p+B1C0LaZz2vos+s/MkoBYMXGk+pfAsUuvNARg/NCqypuarDAy/TmbctZAyFKQT
t9lT0z+r1lH4EyYD/kOA6tsOwOmb4MNBmPfYnqGE9kgTzOTwBS93IoQ/bVQAWhiLBd0MIqXkipUR
sRYBdkivERvDgt2U5Pse7LOGMnmXvOUgq9TWmmFzg3WqOB29KQqOfBkpUHcAhrFIfwXXPyB4QVlR
jG+tCTNLfuMN8K7Ei8dVEACnoLmMEDhM2NMK0vEqvT/4a1s7/6j1N1iqovGJybYEyqaI16jXZ5sO
mByiAGYro5s9UwtjQTuQzdsaHv8ea+Oyn6pSNRtNbMkSpNy4BN+CNgzqpQNwNRoxhQ6Qc1Pzayyo
Yp9PVtDz2qQcGV4yrCRUETCrQGKgzpPtqHRzFp7s4u+Rz2mXuJU5bXrwdYUxM72lcGzso43haYuc
cFDZfzA8XPEDtrVVv9iYGY+0KYEO0PiJuCDbW4+R4AbONmRTG7SaViyV6iNA1AgJiaoC/higYuLO
CfLoz6khJ5n34kCiR9ss9969LITDTGKZIv8OVQYsAqNSYZAGQcd/RrfE7i6Du1DCj5CN2g/NugCU
URWAXFJ1z84zu02G1jipYhYWC8PP54ODCS50xOqooIcgW+fONjFFcma0kFr4H2Tatc4KisxVEeDf
ar4Js22sPomGuVjAvFwvzsSbCpi8uT4SZXhuCOQSEttw0GcCTGOEG/LSNrwE2Pli3S7xOXDHpOhe
0Bac+Y8VLDiHtfHWDM6iVh4y4MSMblLcfdk4MBl8NDMA3OIWXuLp/dZZFyGrXaXFtGLlCy0hpEzE
HUacw2lnrQAv9ArjQC99zJUT1LQJ+bqtfhSAWBk3CLZQw9oRaRa4Dt1eI4IpkH286rgNEQxCboF9
Tscq0hAcEuoLGv0l6AVkZQZQZpESMH8adYMzibdcLhUqMSbZhLwK8GGByXOlnUs0YfwgXzAtiKOL
eC92jKU1V4cJSDkTRvYiBu6nJovKPeWl/JYwqfIRpwzDGfIo4ugRTDwilGFk03h8VFvBkFFhv0Fp
7cMXUrPobYi2QfFSVNmasKc5/YIa8ROiTyzrG+gWHxUm5u5AZxXzGgXGaE38ELcj1p6IkEDucidY
Whr8jYmDfhzKvFMsNDJkc9B2XfCARgSDAL5FDs67PhfeWYihK3D2iNppXu08c1UnS0IAWXNSnli8
Zm/hjnsRHolClgmKOPJPFloTl96iZIZHheCOaElCxZjVJr+FiOGdXX6vSASNMln6dXYWyyrQywdL
Bwmy7vYFTIcoY6yKc7hlJkujOXPOsdWEoWyPcDsgdspHJlW/R3kfFiP7emb+oUoyxje6TeMs5qB/
96uFEs/HYSPXQiuxjxwBBACuDnEo55NamDggpOAVc56GFhm+c5MweW9laZ44DVIcU6X7HWvmsrEQ
14AnVJEpR5pxtFnfUhJ9Lo4UgY/I3MvJXmUuOGDi48kspiFd4QkCzGWGRQ55L9DWjMxmNYYPpYTR
D8lowrk24mulbhzkpMyaEMa53sTvPBM2Il5mzIb4XDcu4H0NjtRrRxbLKqejzVITB3cz0TrOMs5j
tmvcQyVITjnzvDcZqbyBs8beG2G2Cau1kgDAL8kvk5NQC06IXuAyRLBS7Axec7qIy6eUY4LjmGCu
Szh99u/hH6RVchNOo74WWhh6MPd7i636ljOogoIkYiahs3TCB1XVF+DnFaubCecDVOGl9iXPaEHr
1gzO9E6D/yIAGdqZsCr2ZdNeABix2wW9O5SOkXkZ+nQuUgUKbxN+UTp4q4F6DGc1DQePGjrjhk+V
zWoNQHwZPVnU40oW7+2Maoa/FOsLnGDwP0BEMoo9hFLE0POiBDh3VWfOcRE+rBpcOi9n6O0J9ngj
WjgbftQZ6sog9CML15AlvrSAkZ4P0bhIEegxfHSpHHShOLYjvhShTCzgzugnmLKxACC6igzsQv+7
VrsfTOXVUQVIGmO1mxyFsgskGZhVLQW9ya/Y+sGTl+HaHR258Vzfp1ZA1hqss2IQySxCpRMgGbER
P5vjDiEbWI7P5bmGvE3Jo2CbjEPiwcDNg0+BHtyCQSWcaZfckd7vAoZl0Gy9ZjUyhfYPkbfx9QUx
00CdrDvqHiTyaRR/GEjz2QZGl+jAlHsMnUVOzIYWOG9mkQGx2R5QvoUlUpP4ZQDGre6BoMQCbGN/
L+KlTg3VJuZMgyPTdEdBzKhSeAnBgegCA5j1XxjVgvD2KrJN283meEeywINug75mmGqQTtsd6RlI
PKK8qAw5KCMy/pTHbXGE+2x8UKaT/JUldG/0a2rA/pa8jLRpjb9M9RbUyaOoQjRYGMMA/dY+kv90
ZGPcqgjiqGgsiB5SI0+bsURNAm289mwOHgzE5eAvRUKc2sY6jGHbJ+8llLo+zBhddzMVBpdj9bNG
ZBzNXiO99BJvjV4SjatG/tkYFZTUfEIpwt6R2lf4zGiZ2iGsd7S17IvzYJRrilEoqAdRgnOswzn3
c5TQhTNUfcKcQ8QU8FMsR+p02CcvGao7A1fsizNosuQ1t98LFL4YB+jaEiUR8mWhhMEZg5ix7QgA
K6d5KMWwBc8OgUdUCI1eL2MojFX+oVisAAAjEVURjNkhAoRmHQr9V2mVCz6OOAPDZIkZmpu+1ahl
ofokscZlKATE99zLpqtDYgXI7mzGEA9iWMz6XirUTUvgBflDJWN9yk5R2gLyW6WssdFO9+Wwif3L
9y2rW2ohf/U5rjoqaoPqpZFl0Q6PUNY9JyntUs4lMtZEmRnypvDnYBcRiyW8f3/tW6ocX679T4eO
78rBCpYflj347Un1mLwle2J2OedYrR8cAPGPztl/jP4UO3ORHMtlu+yX2cN46db2NiTrrSc49nx/
V7c7PwJorKPgpyJ09nfnx8/DXJVwvd/pxQu1oqu+OS1RPN1wYJO+derForQjN0QS3umilX4PLnSj
canzmRVVpncuw0j7+wYg7A5NZNaxQF1HAy4k6pktHtFe4RQmqyrV4s4z33IP1C0yRBXRVOwbjKvO
pTHauaUMMrPBav5z8Wu9flwureluMp3m09XHnSaedqtBTwcRIxLVQAvy2kqg1YJC7zFkf87m25/p
2mIcab78el6vL/rx0Zr+3lmnakbonxx39mQ+PTmzU7f92IZT5di/3htT3mja0s60dQgFaDRDZvj7
bfeB61epD5IZPzLabvgasPo7hDfTSkSQ7xfXp+rL9VjJQgvKwKMTMNh1W3Fs2nxougH/RaVBH2AD
aX6Eq6m9ZPXTUG6bku55vB6HJx9sHyS4JNn3Lv2Ag8bkNJd2Qa7OcvWxdF/r7FBFdPlRRPtJkejF
i2xU4VAvYdc0FnSffJkb4Uyt9kGzVNNTQWMI0T/7SWGrEehl6K1S8r8Zm319vqtw4uYxmFK7CXcN
xXXxQpeAw4tshQqbygatt+ldEMEtqAIfj7wIZB/ePVf7VZcy6ODlgKYSaq0Vg4YNCa5JIXnn090a
fXy9jvj5l7GSEpdV6aCruQusbJt11cqoT7jIrTzyN89KFnWSrLLkqeGPOmmuxelSzrZ5pRwKeJp2
kW7lIZpaLX+5iWdSTZXmwwtq5LeyMmYNVUckZ0etViG8p4vUkE9NC1MRCwYvtqdN7u1RvJn2nPzW
GK2aVJ6KPw9C1Z8k/UK1EBjouwPPDR0PxlP68/vHvxWUEJVCUEyGdQPU6O+nl42yAtiFnBHE2SbF
l2/WRYeQE5PiOp4rw/L7y92MSDYjJkYO+Nb8YyVj1pWH2qc5PIPAjubrbPm4zOc7Js2rpxPJxfTO
6ObmpJIogDatjna0ZV4t3FyX3aFydCKghjvS/hfjFHsdTZfH+e68WX18bO0746lbQdBRcFb4dKnW
dbGsvywnxG0iWWl1GBTBO6fuf2XkINboIn7/Km8e8V+vdBXhcjC2llUnKFHlh0JZFyfpvX6J1TnF
1C+6g7r50iDveG8Ke1Pyl9mkLjY8of4zFH55wD4ORx8MkcDRJ5P9/kGfLp69+XpZT3ZLazk/vwM6
0dZ/vn/YmyiXr1e92qVGVtUpk2GG2+XsxZrsFw9rTrPxcTKf8x05Se5cz+AzXQf0r9cTP//ylFks
h0DNWTfl7Ode+wnlfLK4dKiurC/yejKd0HJ7ih5Wp9XWX95Bnasisv1zbeg+qoX1Efjzq2dNojxD
KFqc2oIUtfYmj4/R9LiczA/T6Qkd/PmdC95cskKOk1RNdXT7KkugleykaR2B7Uz3tOJhuZDvS+hW
NXfGzDehQ0I++b+vdBXT0c8zLbRAuJIzMZlsIS9Cus/BjFRqRQNR9JIW33/Jm3DLr9e8Atk0dlDW
jWYnOzRCyLzpyTLoxEFB+WUf4X4gRpNDn0erix/8BvWpwP68c8bczD0dU1ZJSBDvg13192qqqswr
5bb9Ly9CGpVht0F0J9TPWU9bhfYhPSdyUGEjDs1AqIjfWc+fa+afNfXlDq7mnlGfVQNkp3AnxMIZ
SS0s923E9hnKk+jkITBEF+UtcZHOQlaFfhgFmhhPcMxXnrGk4raonLBWmtrodoBwzygmfSPZjID6
XXjVMcydjHII6TNY9cSGqe/gNchsNUYTuP4QhhXU0LIafZKn0eHvGhR2mUR4f1prnkd3stFb+Z+D
/yIaeiISX0s/ap4wrGh4YNFsQysxR3CH+kM0ONX8XhJxcwd9udj/Ie1MmxRVnnD/iYiQXd+yg2tv
09P9huieBUFQQMDl099f6jn3P+Pp6I64dwwdW5GCqsysrKzM57mZZbbppNyeDOrzdnVIcR45E9xq
e5hXxhca9EVDt9N1NZmcz5a9oxCwvUNbRXtoSTDhv8S0/DBhlW1yFYRFcE7hOflbaC2SLI75nlSp
dTq3OtC5zmDdkNrxDTDn7sgOTPprqFeChgNCV4tXJAvK/xfl/eMabpT3VMBPs67SfHYCkrZdgedA
gCk1Q0AdwMTbEm8x9+cIDRLpJOjUldG+mukgxBre55dyWTD8V4P+1x03Vnmj9r2y60vJHABaChJp
YmyoRYtMnY8twFZ3FBGeDk8bQKbu1sYRaX8COUpizAcippPuZzp8r4wtGCF48ftfuip8mKyQyWZP
X2Qj8fML/tjY2iMTJ4vMHiiE/h4/9ZBnoyZHAzB8xF3w2fen0tNsKEHXPgG4Ldrall8x43w8U2Nw
yUgFp5Y60r+bXZ9hgh0Z2FsbYILxaL/I0sUEYLa9Cmxydga6Aaqp9DdRtbZ7E8zsSYXJAwcK5CGN
oHU/OTyqDYF6MAYFNzzvrS965kMlonzGNiwSAf/jg27BDBiXKgVKgJnLHpr12qrzStC2voiEfLCE
YUq9EAaYrIsnN2a/GmX6UFQ412xKEH7Z5wuEJdPePh/oj3zqv5q5cTnHOJz7STHaoKhJL2GnFjAQ
y+vSp0p7TQ9PCOsBhMbTIDvJ210WsEtDRs+2tt0zKe+Tg+2MCKZ/WW74gQn+67puBLAhwJXuGwTw
n7pac04qtGyZ1u6XZSMfjClpjyr5SyYS/x+3m9KUstLMhlK97QLSVWhd6HDB7QZh7fPu/nBQ/2jp
5q7G5yOY5QcGdXR6TbUQB38DoGd5+iKk8MHC7K8bupmwM1M/nJTTlT4YIRXUKuL2QjQD6BARzi9d
hI8cpb9avJ3EoG9QTAR2JoCpklKt9wDLqK+IhjpNwc5pSgKhkAcT+e6BcyJ1nqldrZITi971+Pfn
3fxRhQiXAzMCZKz4i/aNVG+NPO+Olp1L1h15V+zzIs2Qv6mgWyJE7PXKJglR4y/a/bDjdVKhoY/E
U73AB/zh+R9POvmPOXRbSG3Gjuho8mzkz+O5VlKs1oW19Uiu8n4G2MhMV/U4O//i9nfFGwm9qtIH
EBN8fkEfSvYf13Mz72h1ORo1gKawA/CEDce9EGY24pSHuvli7fpxnxMrgxaQ9DjqN/+23VVeq+Zm
nINBURKnT8j02gKBs/HJyYAkg32fC6EzsYrPb/FDlQJInfGeqNC43Ax11vfauG+oStkAU8TWFHx7
bGN9WSohV38zg2McLCw+Kwlbva2sByBfGbdVSWGqPe13rHbCbFh9ficfN/E/wPGbO8lHu6babInx
MuGy+ieNAS6Jz5v4UD7ZjdFIsBZM8xv7syuUbGsURTkTCFKMBAl2wXbJGkrZqoSnQvB4P2/wIzOO
vfs3Q/Qy/fyhEJm1H53y8QTiZcUzimfByoW8lQYtQtdfzpkf3R508URqKNtkfr6xQuuG1LB9Te6z
JFrRhZj1SB29iRtFkopbDhBxfIUD8VEFhKmCP0MNhApv+i3ZsMbizNidamKN9VwbnopKievmcQ+M
8ZmdRZIZ7ZNXktPe9bm7SZNGYDTZ5aFy3jbAV2UnvGTDfKRU8edd//GFAfdAIivZ6GBs/62Qbd7o
/bqtT49d8A2A83cntrzQd2rHTVwv+v9s7MZzO5gV/teaxqbTnUMJwb3l2f7M8SP34BB3+DKSJOe7
1Uf1j5u7sWxK01GRUkicg3DO4YlARxyqi3C2SCJoDaK1f/fzKya5S+L+f9o0KRGfABePD3izoDjn
5KQRoCVdjaSVzUkjD6dcGbifo7QAP1R2+sZBVlQJKa5jycbIf+ck/7RlFuybXcLq1meHQ5KZdpIA
tQu7XJ9LurvAWEo+CFuSIWvrYWD9dzcpJ2jN1v9ioD5MEYcFfaSSwky5x42Z3miDsgU0ZXNxsSXP
mCwS3B3SSe1qUbLTiHfHHvLnrY4/sm1QYuuqptEJ/0GyOOT23rKPbTkbgB/1APyn8tisASsOxkCt
wbTr9ypEK6Se7kFbPlt1uBtICSxtFmMrgW8e/xRIbGAjhb+sGNxyR0oHrECZfvAbaOZ2u7eWbX1b
OzpaVcfjs8VWtVQ+5ObRGzaPhgk8IOGFfngs9o/jiux79tezno2m9V21/VaxZ83sQX4iBkPYXdix
JYwmkZW8t+9ORyXadl24Hch03KhBj1tOwfoPcCGVbmYOr8WZvDtTeZONuPV+FCv7YTqcm+WuV50j
6ZrNCK4D664Bb3XS636tGfTCa8o+NFOqA2Afm5Z4KpKy1I+SMtt+oaAfmcY/B+BGX3AHJ0UPJ98s
a9zj5PX0umWJxCymAgV36KdshH8+4h95HrrKMmms4QoRSvnb+CjdOD+n63Mh7aEOJA+ycJRd7y+X
+XLlt1r5Z0s3lgd4QutYpJBLgDYP/Neu+k1KNZmYkuhJ+fy+fNuksWDuAXypFCS+fOXUf4QOg33V
NPZJ+cfk8/e9jnfbfnMwqWj6dqIGbm65yzgIf/2YhQvfN12gqLzpF/r00fr8ryZvJnLSsI38WJqb
Gek7OFtCckDeWC3M5OwGA3YksFufj+hHU/mfdynf/zGVD4dssx9sfOpmtxiqVzw70p/YwCMrZvvV
AubD9QRTlsocLpvQt9vB6Wa/tXZrm/jD5AnITUFll6zl+qzGM8BK4B4nCaXMC5AOJEsD8SWE1JPh
ewah4fP7Vi8lx7cS9ufF3HQ2UIZNrYxReDgdZI0sxBRGZZD/cw91E449wMCnHVamjsjDtWqAn/IU
duN3KwuO9Sv70+KOQLtX9YWTnzKPeNvGnCGIxZn02Ew4A0ZO96Pu7wzrBSwXEnN2PngcRbtzjMP9
AFMopQ11y4p0/Uh2aVlvgQzcBOnxpwoHWr65G4Bz1UFGistxpJIwD+nb+BRKprxxXu71R/x/y9ah
x0zESo5P2WrUqb65nU/AQGw0sv6A7Gx+sXXIjjIrRlizIM3mbiTfVqIvZxPEaWsEFLDurFfy6WgH
0qpiU3D/G3Aby7K/786hdexeIETzxu09bUkQeGTXAF0R091AdNA8wdIE6ri5j8dEDvb9K3sGWnWP
0y45vKdWi1ULX21Lj1gJgWdv18xPe/9IohLrRatLqsldR53IDowbgP33J+pQ5o3VuHqdOm3VeHU6
9rZp3ObAZELP2cOxSICtl8wk9XdNBv8wGrzsVATAvsC0QN7TZA/IbR6pXeoWkCawOZ7qesKKDEI0
kt4bKC0GMna0oiDXmOR+6JOOJq555o/G1rRpSTXFw2sVKlK2v8zTT+IUw5CDtm30pEzWCvYczo5a
S2Crd1tSehTSnqgAIgGZ4qijGhlKCasVzGzK4V0dDr9lnbRe/z7QMDPCTiA9QF2ptAG06MLfY7e1
oxH/PHYeyTm1ZQSsFwybQqFfo+G3kX6vrNQ7AkvwhRp8NIVjzXEaJniU9oVt/A/9tw9nXRvGGlP4
dxKAgSFl4746JS31OBSNgJtD9QpYOaQqETI0niePn7d/WcjdaiGbEEA+gT+FTbjxvtbq/micWiJV
KnCvkv++NhhJJnCLIR+XNQn+YVm8MU5THb68tCeBuXbTNVSQrNqIdGfg8vbm4BBVgqscBHtSqUjm
pZZmfay8ofH1up9lBil5QNazS5FbZ/K8ymkFU58xKLFKXjN0aBeCAYUSlNF8u+WOs2672B3XxObq
OYQ0cOuyzba2AXX5VTNWB3IsAUmFl+Op3JDAD3OApiK5QhunQMGDB/B5R30URDUvYwSojgka881U
329rvVWpH3hUorm3tFyIjdh3XOWz1csscX8eSZf8QjY+muyJUJrwDcFsRB3o31PDrlS68jCQblGk
Sd1ScUPSfEINp10sPr+3j+agPxu6mYMmdn3KmwnwJ4SlCe1QE800xMxHcQCbX5+39RGYjGmP2EIl
2YCIxq0LY5IYlNtkwkpjpF1VG4I1J5gqwpQMXxoVa4ATTwjUJ3fmi8Y/ctP/bFz7u0tTrT221hb2
sar0UnCRUldbmk+UaJyGoOs86s0+b/CjIfyzvRvtSrPDpkP5AJYBOXE/p7yCzgb3mDXKF2N4mbtv
FZl6YUJkIF+R83SzAmE3k3I5FYetzO6FaqNM9SlJOuYRjxvNaNJoJKwpTxPQYtmGcDvjpRudV9+O
THWf3/RH21QmFZ0j1kETrMolA+QPm5baCqkm2w2ZjsrDto027FSRbTVQTai0z+dyyTR3NML9BOr2
ve4BdF+WnXM8Dv8vnQ+b5YiiJ0jKbwGSClabuX4a5bOsovZJmVZb0pV/ne3VqX7+/I4/WgbA8GiR
RigF2/qNq6q3Lbn9OWhn6cnXZZ5p2Nek7Ib0btBcfpMr+3l7cr7bsZbdEouVH+l9tx28KSvrAHvG
dmaPwzWhYWqELmniX7XzYbBjQo6ORHtNWAJv9MUabbblVqeQCs9rT6b3wZMavrc15IaqsyGjW4+2
uyhXg3M2H6AeMlxwKClGNyCr6qPPb/qjjD7zz4u5USbIY+stgDLVLD/os6HTp70B3yKFkke7WezS
xXAGaFvRdKcjlUsnaTgT1tDBBpMVXgJInPTvyENQg6dUttkcyXE0g2rA44YS19+acgdv0YUsuM9t
uGtMr62bpdGOZ8I5XPf980G1cf4yb3SCNbkpINCauBbWuGOtsL7X221wLnEpTpMv5p6P7POfN34z
9aiVXQMRAv6owEDhh1LrPsFfGrOTT+Lz3vhCui6jeiNejDiIYmCeapIV9reVLA64idmJsMK+rYPi
+KJWL+uTRT0ivECTF9ZGlBULdxbw7lIPWbId2JhbJOFN1k32626f3WtU+RE9oPKP8HivvmqgdRt2
HWu7b7nGBnUFk09rTamflCqmSbWeUzSpVYmUFF2Kp3/VVu5NNq/d1ppurCHYtAYFHolBbQTMAxuI
hanK7T3jsf09GSVMGnoNd8y9OmjURZEzXn8n9FNTtzde7z1oz7bmYzNQutiNpjsIog1QpLO7zbqH
SCI6jb4drVFsnnagB+wpdiQd1B7PRkZUlzBVpesk4x5Ho23Qmx1VpF8hFH2EpmMRApOkWDY59ItF
/cNi6lWlskiwmer3Pn5tDrbYDtcngJGTqvescMeU8pBDH/SL8zo8PcHrBSpzPhBceWNCoYJlkoCD
ZwHlaAX4zADamZ1Xsk6BNIREeKA5HciYPlfIj6CeLIstCU3Fd9X1i8v0x1UD6n6C33u0A5Kj/DkJ
4LIOtCcKs90zaEdPG8iUge6qAvWp/EIhPqJdBS2AnQlSqAlN30LWlHstHw8DJPe1Z4T5Wxm3s+Kn
AEP/bO4h/V6qUbHMnwSpE14Q55hQDuOaT9pAD8W7IPNMIE7dyVcJ7droVlPJ10RloAOFAVOV7ZO/
NQecPC3Pmw3b5Q9aOArHr1Ry8cgWZPf/NkJq00P5pIy1ZBtvYyu0wnFo8J44W0wdbzIO5VnzfvID
apCZxbfzwdssjETjZ/I4JcMP+Dsuj0NSxEZYxgUnq2M9kEcbZxFs05d347DNHSMk0he0wfip/edn
BScxwi0/IMQXnqM0HsfHaOKDC5qFtn8O90EeqyE0iIEZlm/jH1VcvOnhIdAvn/VBz/c6R9X+PmCh
58vP74dnEFHTn7ZPhm3PV1TJvB6Cw/eenx34AWQq8X7GSe52vSsHmL7tt5H5z/8qxjoqn9Mg3fJz
mI4CLVBCAwwTJdRmmgeRQqBFRbIJyGyJtq91SClLdIj6qAyhU4vgHY86V/NG3jrS+O2J3508i99X
wSYYRdB1JPrB3Ufr0PJP99YX2qCP/5PZKqNvsQNEYocOp+5tOYGhp8XxvO7UFRyKT0WMBCTbmZac
EmV5fVcwUKNEC4s4W7SzdjbwWK/aGXjDPGBk5K/1z8ny+HiY10Ef6tE+bOagc0ab0PQND9KXYVUH
+dE5T7dBHcizmW/mQ0QG7Ty/g3UwKZfnabrazat5dnecHqfjeIjIAeP/cVxx7HFaeMXDJiHLXZ3a
7zWnqHxFcxqHTHzNN3w70P55Gn7lNxTFhYffFtfczsrH3cTtYgoup1Q/d/GhTCByYx4FdXr78/A0
TroYNou4/JkjgvLs4jwyA3lnB11cvMjfmi9HdLHJJ5o/zPJonGjf5K/rZ3K8HGsG8htI0HiVsxQv
OeeUc2WRwTnk6OvfeQSX5OVvO5B2r22agVzP9Rp0zw7kOU7IEOeZcwb5hiv4JmeX9jjr5b20eL0G
OdZKYOgYnOspNf/yzfWa5PfjRF7luGGWcRVwXi5odXb9RP6WK2PCy6Kd8zu9r4d62QKpmLKLu9GP
7jZ9smP2JpdDgA7PCL03Cz1QYVsJYOme7kNu917zwexO1KgP16epJi3ACxpXT3kCUiAjUXPTY4Qs
Zbl8n93zHxec3XezzUKe6V03qxYbpGucUCP1BrihZzDQWQQj5R6+wVl2v17JcRWMguDMOOldzvHF
o7LMF9l9zfeTpbLcLOTd9a/sXo6X1uRz+Ub+gsZvpiwLUsLueBGZljPUfEZ9G6Ea3sqfnIIvJjxG
yXcKgy86IXohtlF0hOJKtEf+7gIjtF7lfRfs/KvRo8TNV4I1yj9ZjSItGgfQLQVVkC0tv5itfWtw
z+uoeVhTXeaUc6JxK2hxMA5hFUBl87o9RvrDLird0zRflvPS4CBjP538ZCTmdtyTP2zH65CownMX
1HRgO9stZCg7bOx6pUwI1YnkThgU46mOIbuc13NqF5GEbdxEEFEFlEKju5sEWiMktUWKJ896pDMt
nSEUdI7T7G43V6fNXI3U6SbZhyLQGUMkOkc9PGPah1saEBOQ3ZF/Ghts/Ynl7QOwG2IQ8t5F8au5
sjhO10tl0aDazfzMmdMYMADMr9hYedh+HmKhpyqygq6nqLnIv+jGDgmRMa1nnXdwgUWMijkGdb6f
Em8LJssitvxrd4jVNB8tvw1qTwu3Mxm1EZK+DcZxF3XREJ25EQpgMB5ZVDH2NYhuJ8ZTjssXAFyy
S3D5mRjGnQ9h/L0M7Pqf4ZcDi3iYIfNJsUxX66XcT4aMr5fNfP1w5i7pOvqPP9PVEdzihdyVdWm+
wwTKhcjrON7NQaGJmg3gO8HINx923ASxXwSIFgG0QBSPwYk7gnKJu12H5xcLqWKWjEF7n8JAdbks
7iLSvZy7UZbn71oo4rtBv0W7s+gqwCP00Uqux+XR1cId3sSiiCUS2zV6QnmnalQusztRWRl0nnwC
8VBUBtCbMiwy4DL4dTCsDMZH95AxtxZ7ivYOPEW+rtbt+JjbjoGUGP4W6y3KjHB5yvM20KNNIq99
yPThyXDkke2kIdYBpTYg1nCUpcxKpHZwd4YvUprdZXcVXTZybQ0hOCXAM68wBRddFi3FWUBExLSJ
OZPbl9abuZxfWpc54/go5hrPw6tpH4BmPu9wafIFkW2uJ7/rIsM7rGofWqHEBsPCudp8ix7sZObj
IdZELhXzIUIp0yaRGZyXAp0UaLfJarK66Gy27KfXxz6ykFsNz+naNOlQdIThr1dDQKSXYYeBnf/3
0WFaJKXfhpBEzEs0llNGV39AbE3FDGzyu4a5s5rv5joz1TCzknXqZIjz30YIcl2u6t9Ti3xRO9sg
Qes4+7YlWwfzxwXMZJKS6armxHu0ei/j0jlUNy87lFfm5PWSJ+Itqi5SwHgw44vS2r6yoCw6SeP8
Mv+DABSWz6Jt8q10Zx+cw8md2D8l3M8Mb//C8issV+md2H76leZl5hMBUfEOxC8QBcnDNrJdcb/y
EAQdroKN1am8yln3wW62m6VLUhHxBMMhSldipWRMR08yqiLYIgv53hHpR1iYJWX8ZJYRDwC+vReR
VXmHnF2Mvqi3jAcL60BGZPNsMTZiV2R0mqj2OsZL7L/omfxGC83Y9OzYZJz6qAHVjyOYEyx/AiXp
UkRA1Hbys5zny3p+mJpMGyLWcsMiVsNMnCSxs9LJwDZd71JModzOeTr8374Uk3y1LTLVMvZPchIC
AZHo4/Ag3thVb4vlbk6AFC/MgqZqVc1xwVDwPMFaoUbiaokADdNdyC7P2MNuxrW389M7mX/r4HDf
vjRvzJ3c45i5DQJBzGARIzMyZJOlTHaWz63BDkfvyC2iADFMcpdZUQtbbJGYMnuWTc2L3RCfipWv
mAi5bJE2UQHRUplNZC4RrRTLcJzmYR7u5sVS/uZT9FW+44ojhMI/4NHvZpM72GQXarIPKL73DI9f
UPqoOMd7gK7eDU+E8Cq8cud4IYF+8NRkE0/upWfF75z4G7pBrLV0/+4i4/tQfK5xDDVhoAJpykYX
E9oosC+TVRrXgYKfW/tqCG/sTLmzEztBsmNQVwIAy3zN28ddqHlD2D+0r10IvV2RtCEpBL7um0mx
yPFeGm/D6qVBOVRO2weiJqjSE8kB9zarDVEjUSCZFfNw9CLv5GFfZkoClqGoY4MBEFsqly/z6r//
Y7inuenJEK/pQjFz4t0SKeEemX6PTp5cZu/cu4636ZcLuQd5lUsEmX7RxEqoc8n9SueujED3Tw9n
X01krbQPGk8NTyvTtx7louSZ/sxDsFgvPf4gVzZ6kjEeVjJhyLs8ah/FUiJGfhErS3FQZOzlHmQm
gD7p4vaK5toXk8AO6ErMnfgaMgk0mLziQYzAGiflfLl3EX9x2K/eyPU4kZUdlh97JRohdkWcGN4h
CCqzcyH2bCmXep2QO2yMWKtuOsEEsllJz4kedlH6s0MDxYEB7WZh+2gjwlmzTmxmZuLuZ2qSrUQA
dDqmfWcpgw+gTnWyX3MMYd7jEukXVycLN7TQRuRYRxbyhUtEN7HGOdKM+E6Nl8ebWE/WkXQ6aFa+
huuoRaBgP5S/sofRK651tPO2ful3TBCjKXvw89F0xIpT/hpFsPBM63k2xvCw/EQSyTydg2hVvKXG
N3sUgVVrsGwFh9Ijv8YXsRxxyjU/LhJlNcGGiT73nESLQKjx2du+g+1TpJrzFQmoX1O8r+mBI+r5
abpZbufKKnvgU8MZ+2sfH5orFFm3AvZwg8OSk+D47gL2z1gbt6yA5f/q8pRPD8vhbh1prIivCrQL
Sn4B2AZJHNqLmQ/eKWjIHEqamR5Kr29iWXqfE1mxq3wiC365J3kH9UusvIpKyXtmnuSAcp2T0w9x
Nf/3EO0VJ/V6pCifOKKj5WT+r0q2lyOUJ1HQFkuwR0UPgYmrelVWcVoNT3swvMlTw2wkFuF/T4IS
9LF5ORYgw3txcA8rmyOuT/SGb//vZ1usF7YLdmrRb1Gp60OERSbA8aPpq/dXiyAnuH5reOVzFsoR
Ij1iMWTSvVqN6xFyrIi2nGNzec0RwtOLHNcRyNgwxUKgRGxk4kNNlv4cx1SPX83imKTBzdz2N6GF
Bbooxz+eq8we8ty+DxGzFSv/ecoHFi6t6EjKc+gcPP+pvIUulFdxvlEkHqJ0/Ki7GAr5QB5Xbds0
lMisbNxFCSH862vuX4cHCQDIlMG6MJJvRKfFbFQh+I3+Bv9DZsvr/1dbLq+i8WLpOc4//ZJfbjEW
cl5ZX4pRGlbiy4ifI3aAZQzdIh0jnSZXtUmOU9Ff0WDTr8L6nTk44f6m126xPIvuu0wzIVhIxDLY
ddanoIHFhMiwQhhbTiQ2Gu9zKoNePIgLZQZVqCZ5zAYfRkr8Lhz6iw2j0oEGgUaiacyFL/GlsTMk
h5WMgfgI4hxdR/ryju4j7YHLZgwva6kq1rzqIZN1I2vFbNmi6qAexiJA+FNykBmCSrOCjjO2Ao0A
1M4zvxmAmvHHOjICEMLW3/qXGnMmvpYeTl7z2KQXzsyeV41DG5PT93M4nsmELFEzOdueOWMfm0le
uZSzX7VyN9OvxgDDNUbtS38Dte10i4kRawWmEDSxQyBurjjJ8ijmRMl+bOJ0qSflwkzklHLiawM9
Ta0jk2l3H/ezHaqh+JvVCHw1JtRTwN0EJoZ5z0HX6yFRAqPKk4yXylWT9cJE+0X3ZWzFdRDdxR4w
n50XAGUCyOM/yyx/WIm2i67jZASiLFeXQmbW69xx9XOlj8Q2rRf9TNra0aclVpM7/352LejsL8FG
MVJimqQ7pSPlPc4MWBP8chevF82sYUJh86BheFSgYxZ6cvCgTsXq7fimwu5d7Z9cse1f9NJACK8u
MiE2tPV/r2inOBDXV7l2RlP0G21ErJmC7g2v9a/XonMRzYz+ZIh+UycwTRckaMpEIM7MLhjugJQL
iOerhFv32OJrv9U+IGBaj4G52jZxYMTgUPBA3/Xf8fYvVyrXUc27CBvH5IPFEre2Q43y8HgvxnmD
gIlZp/OvHn/L3Csi/69/IaZNlMDE27C8i9SFGT+/mrzrSF5DCnJDEs0VSb3aaFkvyPgUCxEaKzAC
mW7WkTyOgHo5k9cs1h5Hpvtv90lfjeN/ekveXrvvX/vF4MMZP91xR/LVxdPyqN5jhSrOjLyKhcr9
R3HKxbeV/2X5JH54sRS3MydhlACCFStPYrRJCNt5NZht4sb+r9PQ7lWxXC/NsGoccW8Id7q/xJ6L
C4E/DwAYfZSF58XVEb5KpJjs6wjJTGTgbq6T03QXtPSiBGnqi9XqInlnJrtgpLtihMXbvM4vcmMy
aGIANnGBYDcs3q6mEXUgZJ4jv1rp5i2qc426SyfrSboUl7iJ5bXHSbITI9jT+Tve9zOJxWsP10n7
eD9BOE4vabxdQuQu1j3lpPJgdnTFLbJdGrcc+aU4LOuExH5f3kuoTHwL4Cfur0bMwkUVl1XkdB1h
N3cklLkg8emAzw7hvqdmG0ughHZy9XHFBZeIv0iK6KDIhhK2r3IShB4nRceHwmahzXJSi9u4mB3U
xEwWYkBE6KWfpFOPbCnJlF+xFFDCFOVt28Ag6c9nUSJ+g3gROi3+60VcddjgR1cP44TJu1pXbAC2
tpmVi3S515xyka3KBW/E6xHfHMJlT9w/cf3EjLYhlRyssOXG5UpFtqs9GJEgYQHOhjPPBSsswq9L
FVmsiBqojdtXrhhKikAwV1YA2VUiXVEsdjOwCZkievY1iqQL5ZRNfDXlsseBn8l6VpzAf1+3880S
Dm/5WJa6bGdMr86p9S6On7iocnC2FNsiMS0JZEqEg1he1E8nL+DyNY5YmmbVBM3KmDFkHQsnfFl+
tY8kFrJ53rPGlqnCIsIKstwlzlp7JosK8V3lG/lf4mVNZD8CD8Jn8islUFa6ay3HSyvCsqUjd9i6
XQ9sX5SlbtY5xQE0PG8Dpfhj9T4GPPneOM6U/EdhegVLYut1VN5tQ2vyuC1/DM0bUHBjnPTByxtI
vxOT7V6wh7Ooap8PAro4Pv/IFNro3QlF7i87T3qYfX3yPh3qoy6z7i4o/Ox7zR2KC6/EgEAHk1hR
nEncvxOl7UeOEq9/ZcG1q/oIQr6J9BeAcnH5i0qDJY73KUorh/7kLXtMjfONuT/kUqWc4AT2K4uA
NeMFLBwoWWvnKjTau/YOQipIpQ7Y5HPi0DSvumrv7Xpn8q0G3Pm5C/MAhsVqD9CzU79Odi74tsF+
+QCm6sWF3wTnp/VlmXJCBmEY/C3jDv5g0Pws7tNlPzt5JgVHqJHoaik/86z3u1G0Wf7OAyQn3Gyd
gN2xpx7hOESn9wP3VDLcBRjDjunJWwl3l0+9I1JSvRNvuAejmwF/H/v6C1WHkQRfxr7t7d4vboS4
EHYMfvH7xLtKjY0U2CvlUf4yY9tbP9leERYAOTrF60UG7dgWCfqVuvJOHkVIj15CeoxDZBcOPIjx
hC8I97AzQrP7yy/3UXo/4Tr7Kc+of1d4bx/oTQYFSkY+Fbktf92JsJdzJd4/l+71cCVWXqQZAvPL
PlJW/Fym3SnNvsjJpIEybJ4Pzp4uuNyUv26cufoygeN4/UuXi+BRe9C7Tk1uFpaoyPTqwe+NixI0
l37RMmd5kODUO/FJcHgd6UuJVykBAnU9h00YXXkR1TK5XaA8fpYh7dNhtPzOlV15K/jghevbT+Vq
LN9+EVWTYxgWrkGGSBaQYziTHPxPuo4FI8w4LwpiWzCYSOJ4ttm4cA9S9xKNCDQiB4z9dLN2Mk+M
Cdshcdk47lUQlBiWJunEcn6ITLJqpZ+5sDXif/2YU/+yV5ejN658TW92zuFZ8dAk+rtzng7THI+4
j+pfr5cV61KJ618sfK/rZwUocmd9ZxPdI7x1CUZp/hLQre8KaZTVQl3qq+JuuMu37o4ssV+yGNa/
nb+xsl2KaZNVraxrL5s3F8soF3btFTuWMSkIE9oXpwoJIBd8qRAiFtsnHSer7qucyiudt2AlLkIQ
K8iz6ZF1ngWpP/HsVZGALcVKmqcnVvjEKQ7Umfhr5wH8YcSZs459a7EOx/6YQDnCwK5JQ/zOCtOw
fZQQi+x8KEvZJZMApES22T/kedlJi/ebSOLa1w3fCZtq8p6CGGXZznoW3IRVT+QaAfw03ZFpdSd7
XWKNLV9UWMYvW+Y8/p0gVGJGrA9isf6HqQTIr4rQTzHryuqE7MtHsgt20QPegaWyPiIhlDVAtsYX
yiq919HArWv5OmKnf5FjrE5u8+PYGDd0e6xrUj1I4aykSf6RKKIqo/a0OVbnFYk1Vv2jPQV7olCw
gpF98zp61e4xxRVY3ntEUUOxScNSfePs7NjnVMIDOBL7mYIAvxsn77hSto7SeCMIotauOnG0uwFU
2UcgKGdU3agxA6oV7hHmvpfh4ILEvS9gTfAHfPOJu/1Ohk2XJmTkKwTN9s6ZELdTeFQSV7/y01x/
VU8uiUfnhdY7tkvachtRXrD2tKd1YLs4S7uDcyKaELUAPXujuHy2984v6OkesiR3STRDnLCWFB9R
2z/4VPi3ndMXvlq4FYDAY0cdnPMMigGYsMihAmAB/FjLObdx+dhuncMCBrxy5BzjI4kbfqu4Oskf
J5PIcFE4Z28LrAvYZojdwVc9lsGqU0Bc8JIlIHMOjt4HO7cB5OEFp/X1CK2lAiKn19eO4p+n7chZ
MNWYzghSsNI9grnuHEDaLN1qG+x/dguLnIDGeTmNHVTWUqYkWdes81QX1wGwmE3mURvSLfqBRE5g
UefN6XnczLdvOyWp60W3idpvNT0kGNEyEafj6Jy7h8fzWz6423sVFGABwfWGBfuxn+ciXUpe/8xZ
uxWxmxzmASx2/aBbpxWIC9p473Yquczjb1UJgeC4DMrsm1K5Ftzded5RjHdYafvELMGRnZBA1CUn
/bdtN16RmbA6fpGaq10S5m4vjkwpim4kORfss7/lv8zGZddVOfKveiOq9ovodK/Ac+pSvjax4+57
ayNlsa567ThuipjEvjq2lWDzxka+qbv52xlc7x9j20X2DQBWBz8/z8bvw2tnuabqnIje/rbXJDlC
IfxgolXANpnhfgSmbaDMDpnTlB7lKgenV30wToswrf310+jkrQFkd4+gvt7lrAN2jta44OIBc38G
KM8hyXAg4s6Qbn21DHbQVzyeU4f0AxgerLBdZfcHMgoScu1+7v38bbcNJ47au+u1363Z5dGz8Bib
ax+UZjCbj7o/EZ/N2T6s23AsuUY1kv6uToHD4OP9YuS23w8+LjXbJYVzgNnC0Ue+8XBiAbZ2x6wC
Jh5wg6Pc6Xx1MjUAlemcKnncqs4uc3MiQyrJg05OdHO5hZKanWpgeBQXHGe7ck/zovIIUTyXur9J
HftNI0OI/YKxs18JTyFgjWHnjp7TqZmUljNJjuQZgA19nyq4ZmWEaHe4qCS+xmfIZ2ZGfArO31CG
dLn+bUOi7JCKe5oBLT+2w6OvAs6uegWphl3Cyr77djz5JEmm7uMxc9R7k3qG7Uy/t1/HTktFc+al
BHobF8bvFth9BzjK3MskXKL4/UYiiCdqGcmqcHdhVi3O7UPqFe/tydVfu5Mn2fqO9tDtZymR/t45
9VwVSDKsQPS3qpA7ex1kBXAaeXXmbNfx5jvAhqxUelc/u5vV8wQCHTDYASDfRA3k75rzxE1OCzzs
rZO9CXsGJsN07Rlbz7h+CNAv3CVmxRY0+juw4wER6WMKn6qxMwYJiOJMajFALnfPP79Q9v/k/4m2
k2dFcjkwguC43Gh7dQbqOptox6dvFeYL1DvAOb3W285AUQkpsgJG/LtCgoe74YDDmDfVtx0O46vh
Pv4fyt5zN25s69q9ogKYw1+myklSKf0hJFliJos5XP33UBs4r11uWDhod297WxKLi1xhjjlC7HjH
YnbBfQ3t93Vme+zC5POmG1Rhy9EmkQYm43HNSuFi2ry1jrVlWhn0T1vQtnFmc3CZvGfsmY/E2gyu
tnfUDx0GlBVKfBA8zlP3ua4sunnMXBLmSRN6LvgR3uxY9xBYyfJTZ+Rje73vXXwjnKNordccqU7L
nfJ8eCPlD2vqOyVysN8Rjqcd6iq3Dp0XIs7Cyc7MpZVaBAhYrrzBaU+wIm9TOC72+MLqqbG0X8SE
earm4Ey/N89PLedhSz0nNAGdCp6coz0fKutQ4neNg+mDZr2ofFhz+fJWOJv7nJPNfWhJzv39KnDO
j9L+bPPlvBlXKzv1kXWw77dbbtbk6NS7uMXttquL7db4x+42l9XCSUi3W/37ef+Vxc7jRgajYDuC
dw9GCzfMb33wpVBqjeEUdcDXz/oQem2yFB8aNFEMOWiGAcKS2S9C6ACNdqVd1VZNmlRlXQ27J5Ws
s2LdkR5OhD+X8TIfHMX3Qqy9BQtvcjVYYRD+78/8X2RANNk6/nKzfhWpy59rfhMFfaYr+XjhxVvI
9nE/P2Xfk0Se3uh1rruZB5jUTJT8Pwgw/pLOfo8Xhk+zGaSOa+HNftOEU+GrFdfmiGrtdQs+2avu
Hb1yOTsIPE02D3KGKw7596f4wbzw25PkZrtTNQH+K0xYIh3lG/54Iw+5lMnqcNkKtrEMVq+96zx3
L7G9vf+62veOk+BSuT8+XI+xN1l31fYz+yxsa1pavI2CF734VnfeYDbwk7/BX4L5eWAgDhM0SZIf
zoo3B9GuFHRxUU3hRXntbSRjMBf2rGHwqO30tJ9XiLS1nzkg+9aeGW4Jh8Q6j8xN+m+/4h2PstqZ
zwvCXexke6SLYN0tKkh8tskq6dQL65SvPlCtDTaappOYbcfF+VS5ypF8gafvs+POKtYM+wV7A8Ha
XM/3X+Frs/8CAoA7S5yRxWIVPci/WFv8HyyDv1nRfz0XmMkmlhq6jKzsz1cyqXWlHFQtvLQb7CQI
vXC0lAQOa2G9f+vZFu4SzPrjKbU+ODEuLfJqJe+w0Vbxq0KEZPrJUmL/8LL811KOWMjQkOjwTFT9
ZikvIqlZGFI2XhxhWX6xYh9KS+ZdfbjrVsvGOjXu00dk76xNu750+9iyf5gsyvzMb0dFx/NCIW4P
/eOtJViR1FF61f3w4rA/cGoM8N7SvG6d5qhJHDbizbeZKv2AJ+M+t17MGfLLD6J9aE+CZV+XRIjg
Y7m7+ECi9tto3UfoJDY50BFCIGCNH1aWbzXRXx945t3jbs0kF25MAMyqn5/jMF0wbLTJy0htGb3C
YzOf2Izl6+u0PlIB9Jb/kuwFwBTbB1s+obJonfiA3Bt7yEPmUE1wGrDMl9764QOK35Gtt5/QEEXE
SdSCsiLc0ODNXshUcvKGy7MzusdkdcRcwnkIbU/2Xp8fCbJ4DNdzNLJpoQuxMigJ2eH4fiyWXm15
e1ho1nPPGRN+1evj7Em+lR9msMbe7tm/u1W0XxPKKynWZMnv3LqdP0kPVu3sXtqd69K/kE6fJ3X/
9AJabe8a6/NuWAG8L3cS8SkksBrewWpGayl4h4Pm2W5fcAYUvMF9MbwLtT4ombfahFtqnX1CVkHg
nc/h+tFg/boHg7JXJEV5q5Vvn3+YDMa3Fd9fI6eQCSZg7zA7JP85RUepnpRuUoaTklhoZSO7Ehf7
xZg/lKnhLfIXs4dt0jsoyub4JHcxeJW5DNE6lTnOwiWZ2jYm3RSZy8HAcs4Knq5UutMh7lnmFnS3
2vdrRv06PPaTp1HkTR9mOMKkJ6RiRCcz2JyEF7Ez89fek8k2BQd5ulFbSrzxs2wtp+QVEOiFkCd4
ygaOWnT0jO1VgvgTLBW6irnbojnIiAJNa7e4rkvp4PsEhdAj6OxrtBoSB0NX6pa8W5naTss3hub0
8rowHaCPGpkC9Q9USwkuokuy1jQ5ZL5QMPNl2LQTTI/8HoW0qW+kzu1hJZoc9K0+ccLnRPPixiX6
A+l6fk9wCd9M5GKReFTtZWsLVM9XJ6SCx7cis5MQyBfvNI+UJkIPNZIBaXnATxS2eVY4QXSOCX+a
Y+balEsFXGjwNJzA92N1GPBayxCKLxdEqKXnePjlRx+R+Sh1K1E+XpuTTJ5VthIXu3jhFiBNC7eD
Rmwe2/hyJWpD8DTfUxZnTb+InAKk69UyhifBP/b1GcHd8CbDQadyMImeelHkT/NKVXP9KPzjro8v
0/XXZB5kbOoNjuYnod4YtZuEbutvOuO+G45GRAzfOSk86pVrjscgRlHugIejucfgnOBamcguzQkA
EfqlIdl+Q9wJQYEkMa2n7tID3ccOEYhK4BqNjUqfOBkNnxgM0kPHr+Z2Wvkhvyoh/izg2h4/qLva
5isYBJEjtNsmp4ptxPrgJNRYg+jizSLPUW9eqi4lLPoSXuRV1K9w0DeKXanct6DhTZyvw5ymweIx
HvCwqxXP7MDgfhGI4hgITiK3S2y14CEujcS9auuhf26mkEjN53p8SI2zOd1lw7lZbI1hXav3hvBc
J49945imXQG4Q/MMvuQhtIxwA4KTbNXY64DQW6cGQlfW4nXjG67UY32wKYVnkajQ8OWqb5C0N9R2
sJ1g6htEFz125rkpVtyDbmCv6yq5E6bzKzWpS009BOVdOD1W0y6pyJRYJ/E24K/IniEzIHbMiFAb
Nyq3sblaGGdBPaXycdIfOJ62dLvkpRE99tEOC3tl8FQiOWnowndoT33nNsl+bAkxexO7R0P08AIc
Ghuqsxa7CDEjvrI9YNCQCstqPErGfhp2aVK5fk96DLe66uUDVjtCTncmlkZCEGSvl83jVRIpn6MZ
c2MfMd812pLiWT1wxlY+hycxsxaP8iF38shK79MtYZ+xlYu2vK9fhLUAJE/vubDNwMouxq+Kr75Q
V3RfizflGD1PkOJiy6dDhBoL6IiXc7IbQqtOFUU19S5RI4li+0myGhWDPL5xn+IcUPBy2kBzzUqm
ZObQWvUDwF/GzSDWXOZ0T9jDTuABOqCHspYpOwXiPK3xl/iKmI9aQDuSOaUprvqVjdu6749RQOZq
QrCmBiChKKAKryEoVWDrxVLzLdl09Z4GJaY+7sIwKN63cS9u8o44nElZKgpZUAQrVRuiiaICLEe+
tHJLWtguCQorDLxGs/I5QPSRaE6PSDlVPwf+fgCUE6dVaT4WwdtV3F/Ds3SN7QZ/jTrTmRK1q1xr
p9ZFzoUgkCsCSBYbHaEPJmas7NlqylZytBoJLSDVaqd/QnTAqfaoCU6g2mPDyNvJh/o4LBGfvelv
8uNIY1q/aDtpBx65llbTPt7Kb9MbEclKR+yXNTuSAM91tok09uuqbGxGYV0VmMmteH8O/kdy0p4Z
QwbeBzwjQ5XOAA2A+/hKg24tEGElePlKopaAYbGjKQzDut7mNF00t9yqp5KFYLqwcPl33cg2ciQq
s548HcQSpLa+OpmYrwFlyqabDyxgHCLAKXCrwOFlPJkHmEyAlhIRUleLJ4vZi8ZSSbQY75sdnMWt
tI5giWqr+lSfGvC0h+AjAg3+DESr+iRl69BclK32TjQSDRD1pCwLY9rEWHyr6CrJwJKM9fR+ZZjP
JAKNR3mv7Yi+hf+52JO5Vb6AEBrsZi+wMx/NTyLmEjt6XuCI9cYYJr/8j/IhuVrtUSuX1UJyA7CS
LITMxwwd6HjCUpbCpd+Xm6S+R0xL1hpyk1G06Z3IvKbokmsijC2MB0YMumA9xI4gEBSJEdoMUURo
4nKLj6o2VgrO1zrMOla7gkAtwVLfF+/+F2tZZVglP5bMWhooid1fSoK+FLAzAiusGiCgO5l09fLo
rVO+arMGd0QbR3lDGuSkPmRjjpVKZmHYaokDHAOJvbFMPbVbyTRRyTcmaEPZS4vnNq7ckdkbyndZ
8lRIZ2Fx70N9FESHYEvHlytHAtuV61fFOIdd4/FWqvEySM9VouC4wHuEf5vHbjowxQA2tNwN47s2
FZchXRfAifh+QQBk2YNmqsp7ns1QWEjy3RGQkjCpuj2U+kvASJeOVqxy1WlET+xWzOjIMxtnIr9R
5LxC3tq2z/d+wbFkJQ8PMfIUeCrILTEhUY7yYj2w1Crrprib+NWvCdwLKzL37Iav7x8ieF0G9Kdl
2Wy10tXqrZGcVX1XY17Ssecsu7oD6PL+/4MGmAgY0twlUQRdvzn+9aI6iBgFhxdyHF67nb6arPXd
53SwXHIcwCsv54Xz9Sj8AFBrc8Vwc+rUBE2knpDQkUu68uepM6gWat1X43R5jL5kCkP/TO7g4+sD
zQUHo7UGRvNDjxB6fpfI5uV9hYlkYZHEpxSdB4Dc5S5b7wJCVkzriRe2BS4q176leBcOmQL1UYq1
ke/oC8rc89d8wEZGr1vpTApQf6joxP+S4WKXAu6BNngeyhvsRe+bslCp6y5XGnSlW7v+XjljxWSz
5dkJzVyr8fiD27oFusd3Nj37IbIe7gbrYxnZy89PfA/f51Lk+bGEAgEBwtlmFriAYNNvsiWbb3kI
nYUbQlfHJseJ7NPTbqeDrhnA1qL9QkeHUqN1yLq0nz4+CYvo7OXdHfgtRjg2xhcO1vf2/aWyXpiD
lmhvmO8WVv4/KKX/8uIA8fhjKG6KRUloJTlTsa1RstNCwjnxqaf1b8AvR5bKSmq0rdNHFz3Yl/VZ
MTZTeYnzt3+/1toMLPz1fhFNIqhYcUi4Hf35foULmbxGQ5x4rQWcE+zOSXdooJey1dpRvpItn6xg
4JYM5+tt51CyXNevkruw+uXD+MlKdw0tMkxtnAaPKYWkd0efbU0r5HlYuC9Nyi6/U0YUv0D0xsfu
KZ+fQ7pwNxf82kCiV+df/74j6b/u6LuTA8BmYKp+M2P0TutwxmjDi7kq3cR6Lh9fj++zV+aTuR/s
l7e3e3v1Q1n9X1U1xi745EpU1gJX/XMUyZFPtbIyJ1C9/TZ9ALhKVq/G8tm8f+4cb8H7W62sO9xd
rPgDBCC5oCEYgPuy3WS7YE4ruqwslExG0v6+VvmZytah9fPDK/cfeIouYPetiJhK6ap0s4ZNbZ+X
Zh9EO3l4IsstR0o4HfCkNqa7fz+E/+gq/3GhG+RITLWM0FwuJAxHPTiUJArm5pYrUVzCgeiCn/z7
5x948xpjz4D/NUkw/Pq2Nvqtja1PVzXxGynZRerztdv4yaOkuQnU3mnCIOKnRfm/LqarKgH3+uyN
ejOM4jASfhsTbsAYXmljjfp7VbZWT8zDv4fxP5/Xbxe6GcY8KkPABTzhMa8xOHOQXRZ0q5ac0CA+
/vtSf5k/sRrpOMn8fzc1P9LfRrAT1SavqyzGGegJ5+wFuc30/lr/UZDuq0SyohDzZBhOoPrlT16d
f3UR2A00gl5ERcApFWOTm4sXTaBWOhaIM01g+ijxI/kqBEo9d8EpE6MI2cPUZnof3k284eJlDzXz
EyeLX8r7+G4abvBRNPbwqr0j26YZXt8b7/C9OMLFnxzcfhqoeUn8/V37/rAazQPsLw2ZzIg/R0pM
AlC+NC53Didid/JEz/zwMYNAF54CQs+q+WQF5wTBbHqKTwnqO4UQjN2wqw/XU8u/+P/R2/z2IBjx
IJjVZrNqe1bjEbf4mD6kp/KuOvUHeVfczd8/81YwgdwQWXCoTuWm/3Ye0GF+q0uYIuxojQsW0st2
9TV+NF80PPN0/tV9aR/as/4lwUr/tfjSKR/n33PGl7+MD+VZehae00eC6Y/pY/KQ3lGRbLNjcp8d
m323zwGYZ0IotDWPKNgVPWQ2R1Q4dgQv51f00+ngdhbfjuzNxFr4Q6AU+lTswhIkqCnildEnxFu+
5+Kl81NAD/LeSaCvcjezOnYmSarvse9NktQJhpoYbdQF0eIH6E//r0PY73NDvTm0pHFNQqZYhaTr
9Y6SVHaKQ15XxB7GYfEgwn6kw6CMqxLSrTBW9zj+FtNrnXGYMNnvOF0NgIbG4lpTS91jsaHFH+JI
EUOLvsjJIDekJeF4q9eS5vYUXu20bJ6bXqDFnO119a6V4bv4iWdqkJ4DGct31UnCmqRcZWdGsG9z
cZdlEpgJlBHA1zFE15vndtDTM+4zsB5EH83kGdDISqmzG3NyVErLIso3HRBICFCdtL0TG0jj+47K
56gCWlaybM3fpgMydoLiRSX1X4EXSQIl5xokeILSA+cM0M7uPNd4NSgwl8Cq+jJ3WlOxlCDYBeT7
1FX6XOiALFq4qXvZU3Uf7YeKEw5+FU8pHIBI+hWaqZMKMIZHon9xDdbqzLsOvzoxu1sk2VlN4JoB
aNVKYE9qshnn7AW92mUioEFqWrG6DiJABYFwlL6y5RI5QFzxhgCsXQsAC4HCbbOI1lnDUgKvRxRr
bkvjYZYbJdzw0SK52tYs5BVFtpKvOvXqpbrhyWS6d1q/XAztS1uh6x9L3ZIN9X32E2vpU9aD6U7J
sMwjTkpP5ULflpypKxgVLX1myU/xUS1J0YqXzZgBpRJ014mrnD693lYs7NKdMW5EuAW51ECm3VYS
Sn4ZBhLu0ArGIkaJy0O27UETzAj+e3b0ozuTBkYYaUvMgC1FaOhcSQYEzZhooVe/bVDDXQ+xMZsR
TfeNrm96/VPtE3dUHs3q0EEzipXs2LbtKlCGraEzowbz+4mrc2TG1B40OYIkIDkKVdd0V8vVPrtq
jglcWymtFwrloxDUFq1UHB81aBe9I5iLZSaQUNrXjl8CNPkZboGF5g7QwYwFRFQ1dQ34SbN9uMxH
YoEa08zJw9AbB46KprCu28i3Bs2EHgRbCSSxa5yr8a6JVyc1zyDwGHECgPKyJ1D+lE0MUSqeQ8g1
mWwwwZoy4S6K4ATkvbAUUtbd3HhudOSqC3FZ+FilS+YmTu8TqvsYp490mB78RHCmrjkwE5T4UYt1
3svGbamZuvBh7FLmBfR45pac/YrraZuF2X0U+eCExVNH7PY1f+678l4hJ16IfWeqp2OgD7Y5qmuy
QJ8m5THDRVtvF3YivRoBrs11vqz65ShTw3HWC+gDzSa59SZTn4rkcRKfsu5Dr8U3P8YAdsKnqXht
eTEnQ3aHDkCzkfYLqENxnmKKYESfxSCvughtQ7yAqzKPSkX4hQDNn+lbwQ8Iys8FvsWKCfM9bqx1
W/uH0f/Vpewco8Lh3mgOV0E5SPEHSVkk8y7jot21eWQbnbIqRDYneQF3bjb+hc4RJ6uYvBNTDJ08
QKSunAnCHEAghKokaN02G8NVFLaXfji12KM2KqXZkC4LrVjDOIpYQmtgt0jHM6hojxAQjzh3RVnM
CxUZkFngYel3tUKV26E+MIyPqCm2g1Cs4lrf0tlaLqRoOR4y3ve6SRxe8JWq1CFevtK2lzuYV8X9
1NZfJHRsdGD0ay2shkqoQWtW6Sjup7G+19Vsm+u+O2qcFLqyA6yw5hX2OjxW2QQMCx1deJdAx/pp
dE0S48GRjqYvug1epq2egC/d+WXi4QQ24GimRwByYfXki4rXBJA+INALk7FMovwoE/rWlvI6Hulf
kuqWpouPNpUosaL7+pptivGNKLxtVzuTr7ldWThjIS/FVjtHAiydyj91zMOmQCCIEt74FYsdzRQT
iDXuQivvNvOsbcnpW2j3LV0WE4lDI+i/WpGorKbuPOy67SYumbv4u8aTVWGF19cvCpGsi6F0J+1l
nu8CUv+BJBc8paUO9pRew+gXl5ERbWL5qEYi5C+Ab1Y0A02MzFRO+9NV6VecHQvbMH+ZnQi3J+pf
8PSbkDIEcOpzlF5j9twMUKNZT++NuPOkYHhv8/w0fI3RYjUvPWqSOSpuo2lhZTrnXCLCWT8AnGop
sRPRdK6Nhu2bvo6Y7SNEpqn+VCf1tdTYC8d6mV6VJ7W7mzLdqupxq2FpaYyTp0rwiRXZ4+pW3xFA
3olWxJ2GsM7MIuAxfsrpSW8ER74iuW2YizLhBAWzawHvqpjfmyzbdEgy/KhcKmlyvCrBmtVUaMJ1
FWrLlMRa+AyWRmdLlgXQrkpY6klrN0nkDam4vjeK0gqGzqmgCtbJ4iNoy3cZBlikX1+ybL514VmS
3FgqK6cadTdU2q0gku4eLRy90O0r2gl2z2skgyUO7qIDAzTBcXp2X22QnrH7fDDxCp2YYWmcrxQN
C6IwdUlTkZRs3hACVXQ4J9WpyVjlLDNYbeTvYlG6WGey6ypnM7ialp7jziKI6/kqxkpqpM82Drda
EjpKDRZxNUp7oQkWiz6WzD3zOpDRgimBxXDwjjhTWNrX8k28jo7AqytLe4NZk6X+fRPGm8mkEpzq
e1EFtRaiF7M1YHKlzVYQ/JXPwPm5yBOYHCkdT9ertqtVVqZFONZ0fOjWgPGXleCDHsB+m0QDkK/f
GKV4vxgJSpgEsHMgTVOAOLdwJaix4E+4XZtLiaz0znDxC8yv4zrg4CMYd3L0bPr1r0VZnPuycs2p
ZeH+7M1yl4vzme29vKoOrPecxtuU0rXogbEnOHpjUhEiS7KScey7wFoJUHiqAvsFs733G5KuYsjB
oXLq+EZ+TMUmrqv+peJM1NEeTJrONQpTsaUFcH8v9SsiVujnJk7VqXbb4Qbexdtr/6IP9Yp9WIfJ
xrwTU2FtpOUjEO5YhxfqFW6C4ZNoBCfkSsTBQyuP69bPQUvHlAUPtY9fAepFBf69MIzzqzNy03pQ
kWMJUO3X9tSz1iq5GTmNoj0UEsqG7GHSlK0SRMuYMy8O48K61dTIum/ouOgM0iDUNBzjdd8mIuB4
+nnlEJu120TQYycpFqDwqsJuue2SR7rbCbw4Q0q8VDNWynDdi1f5Xm9x1ksk0w6LXY7qhpHi4MYb
3Zt4xpkCB2KVgjeod7lf3puV4HR5cfp3GXdbalDuGhJR56KEm6aBcfSfRVytlotg6olrKHUVZ9SN
7q975XCV1e9UoM7999VuS8bvq4EVzFlrmoI54p9X66tICfRYxHZ3wNRL+wrop6b05/99lf+ACyDq
/N9VbqroWCkW4aQo8S4QWms+H9AkbknoiDad8gME8l/Dp8mExYvwSAhyv7mhQcrlcKGEyQ7/T0tp
K5YVmLQrMRygbOz1+IcSTJxphL/X3PMAzuFmOsQ1RdXVG6w0CctI8rs42RnCg4F1JchLIKROJm8p
pYaUHhtr+UQp3R2SqnBMDnr/HlvxmxX4+0e4LU5vR7doEs4/13wHyWIqrJGJV9D2t4SL+i4+gGgF
hiNV1nguAUogAweW3tmc4vmN/1W+eagGwAdwIPqAKT4cazBVslBeg8fxbFxQVEQ0Xy/SVxVZ4xeH
X8oxdmH+9g7qONIlFYtkfhLkNHJX3sKPZHFf5bZxmT4aOPQS3yR+8G2Qc7p2vj5epeMXxs18SOQJ
+vtDy+cULi0NsvdW8kogys8r8O2TPlnmRbha8mRpKBokeqQuC7TycX0jQwSeZvzGuUaSbYo89/uU
zqrgGB/5Gx1jGsk4EQkAvAUnw5mu09esva5MNO5X+NZx1r+Pv7CNRKaL4yeb1CxpQOPAF5rWdBgE
W2ZjfhE4fjjCi/TQ93b+JGdzP3FCLXIvPtIwvYwPPsv9i5HZdFz9d5ZlBCnje5e4Zzp2qKAWVtxz
qLXpiPXvAKls4/FniLkqf4Hs4v2Hl+FbFnPzMpA3DcEZCqc8Z7P/OaGFIIobXQEDCtchJoEV9S8R
h5b8LIM3tyA414fkLj2lp+iufRxLzP/CB4xQMVmqPP/NXGXbduPv0924NHf6AzSK0hU2Gl5DnKzO
0V2J8cimeZbs0E7c1AE4dutljf1DvVdXoHLLcuk7sJU5t9qtY0KXqlHiV+6AvLVcF2iJZ09KlYhx
fYmtMr/HlG7r78RDjqmnjqWA/tg6na3bTxLKTCScaBVrvrFYU/jwzbOvAsYtqJoXSwP5b4FKfdoo
x2RHj/YQ3kWn8K546OA8n/q14ZUeXPOltDXX4rpY/TDYty0wJh5UXRWyqqgqNCluUCGaRZ2h9pQ8
8S7BySZ2FnYEjZN6b794+Pe15jl881hJudJFETazZBi3eWplPtXXYuJSsiUfB4dqxBXWmuX/sJwp
M2D013Ug36kCpuT4sd/0C+ogE/tGj7A3OCAWwoWMsz3+bAGwoegZS9QePh6wpDqB+HXrBDxRs2t7
oGNFFocLUTA6JScphKTRHIpTdSCOG52yu21+SFD+K3aHsTeE3z7ozdi3wBtpowXSvt20bnpsLOUB
WGeV2sUPQ/KfI/9/F7rV4QhaEQxjpWU7UlSoQMWS99ZM0C7Ziw4d5b8f8zdg9/f4z8mNzF14pTe3
5etG5JtZn++aD/Fj4N/GJ7IS+3Q69vq7+k7cTEeH/hN6W3eqOSta9Z32CBgN6wG+S/sSv0/z0dS7
PmVQ6fjr2g2MdYrhOfUvoSCfiEKvuMLO+DOiWPTN0sx0AJX2MZd4bbA7Ky2+5t/3dbsr/+9p/d9t
3axKsoaVejm/vuOydfVV9Fmvu+VPKO1/tAxl4oqxIIeYy2nme6/+rVOQJte6D3uiQ/LRE9RnrWpW
OeCzUqBMOQ8VVEXOjQso2xWNaaF7HTWcriFYvQ/j+ySv1AJn2p2KSkAVbVNdLlQoiKrdGbkFJ8sv
yTqaOc5Kv62I3vEF4K3KiRsvIFiOCLpa+6hpgTuRcCol/IzKUxA8ImITK/xAEGzDQ1lwkoxD15ij
indt/By2x1F0EXRlbW+Hyv01XnbFDCB/CnhR/PsR/H0G+3NwbrqPYy43aSW14U6MkBu9kRVUURjl
popM6IddaF4kfn+JVe3PS930IQY5aSR5jLKdZrpVc+b4Zah3yk/Nrr/ToL6vg6RHx0GZ85dxc/Ap
G4LnIz/vHx4RHK20S/WssFHh/7j2l3BFHeL0VgP7xf/clmb/09lt6ZPYKNgJ2HGgZcEnQnmAhOoE
S7Yfdpdg2b+IHJkw/JlNJDDfwExi9h5J9rNbWMc/Aa5I8H2CT377ObtyzOZD/MU7xklcD3j3c1gl
6BMm/pQtYfzjDTLxjRk2JPC52CPFd/EJ4xD2zdjDYHEZvQ7vw/cP7/i0+JaxFeLLjkqfChvzSRr/
aJoTL19el4v1iIM19Mwl3JgAdwJE+vwz/x/Xz/kv0yVmPjRFxtXiBUZ55EUh/+HPyPkR9mM7sOB7
KJLnP5qzrB4VAU4GML6QPW85z8WQLS19PUEEfx9nPXq4xAl/de2tbz/XCYrwbDA4G+r+T2hcrNSH
9Lny/v3KircbLLIdpAcKk1rUNNUwbnYjyR/CXBnKaUc0jyk9qr0HWbMhrcq0lOK4KJbX1mmLHyKb
/z7S31z1Zg0etKTUG5XC3qyXvfDQ406AW9SAJ9I+CuGlDYcRY76Npu0l/fzvO/5mNfwxddD9cHzD
H5/ab65h/jy+5cUgaG2hsgwdE6hOOwPq/Qll5rDrl+K2RpRXesHaROS1TjA9UbAz7tHWbQ2vguq7
nxY/rBq3Uxn+haybkjznoSiieXucrALxmsfyXFuI+6I/yzr1vutfl/++7e805t9ve74M3ugS51XJ
ILroZsijnMcslEKx6yTY2+LCGxLJM9ndNGIxQaIXqEszJKRlEV+UQd2r9fRYpo+1fiq7wRY1pNkZ
CWKD9hoLyybunMVVMO0Sfwyj2U4TvOkYw/GFv41qWFiJFSnEIBdeInZOqJKI0U8/VGW3q+3/bgj9
rmCgHKIn++dzjIarMkQmIY+SdCbMolOWfnIhZu7HofuLVfJ9JcIDCPBRZVH5HtrfNr0mC/UyKIZo
b/Bq7sPTsOPF9TJMRfU7k1fjagU77RidFpvSq+jSwek/ySf9B53QN7Xgryf428e42V40PVCLDFLs
Hpfknb8hRUXFpLG88BGi19mA0QTxhHwSoQ7FAFVYB3gXOP4pAfs6tgTB2OrdePK9YKee253Amz2V
9EDsOZrvYoDozA4G0dGY7Wzivbiuf5r1t2sN46hqCgKnmapBPurNE0t9w+yvao8NW0Klmtm+cja0
k246BDmqCPulHaFD2k8T/q+D0Z9X/T6P//b06rpQe9UfsBLrlkV1IT1STt002vuseFHyw+ryHYD8
x0MiABp0iRYgh2cwkpuHJIXgWGoAcx44GwXXTAaS+F2JrMZfzv8N7l7R7O6A6S16bPBlqWhQzHye
QLVtzUJx93G1KJ2tF8XiVESDn34W//uGDoYjlbVwcBTxZrKaYL2NsNZ+/Xuh+EuMp33fwZykTPwd
jKGbp9SXZmL4WSKfg2g92g7Y/b3/qparHgvNqx2PihcsdmGEEZAVjA692mzVybaBAi/xQsnS8EmG
XtdC5T345QfJtVGN3FCzR3IjODfbAA++7y2Se6V2SX450VtKFrhV6vvrV68Dq8NCfs0VhOH5MeFL
NKddWI1BJiHKPQv0ekhWQAcQQE/aTh+PfXbE+Mw/SjggT3YQ3UnOFbucxVYdvF63p8bJkNYz8NKZ
1w7BYEhiDRPEtPyPfw+dIt2cyv43dCZyOVrLBirLP5ekNpvkJJ78eteOLgI+NPmTtk5frpGD4zS9
jcNIFA9wmVO/4kpLWtG+oFuNbasaWCG50ZiEaQHOlyR1yIoH1Tc/DPpBMugSnIz3rHLxf6A+auYp
myeEKbk09f99D3/vEzz+Wb3NfmQSZnt7IKgMTW+nZCwP/kU5R2/ZG/3UcnLbyb4+lHfF5v9xdl7N
jXLRmv4rp849NWTE1MxckJRzsK0byu22BQgQIKJ+/TzbXVOn2/3V55pT6naQJUTYrL32Wm9IAm5Z
l9HBgAZgWfsh/XcWohQe0M1qFvD1ce4RgM6Xsna+GZz/UHvB+F5lmqT+IjOXfUFjJNfCHNVmFy8N
1Mg7OvuCKBkdooW9MDYgtqXFfRYdgMos0eOQdhfdKX4w4MCvV0/amLUzsPRmOpqwi9PRaCqCYLym
VfBt4QKfoL8Gg1g+/9eC7EvqDCBNMurIyBcnC0YdeNbMB/VBBGi9BJodPkDECJmb/+YCGUE+QHyH
xz4WCFZisI/8iUfFH3Rs6krTnwZvNJzTFudQt/buPp0HT99enf1r5ICtd4TmjXhFh9JWyEM8C/nQ
hxmCW4IDuheAvisB6+QVW0QB2GziwgdzsQ1b2l7o6jsUogAeFl6Deg61vLG5pckMzEkAnWiDogLR
ssWO94W8DwY1DyjdHNRJwETPd2Kawm/PAPsBLNO/+AxuvfODOZH9Vt4Iiz4FFsaH2JvOpZkq8Dye
PrM+9aUEEFjmqGiZCqIvJ6hfsDpHEiYcD35zekBdHHwgLIHuPqZYuboKTgDi2R7ie+ejXnbjbSiM
b3Q387H1WN/5PjrJyxz509y7bZsjdBkPjaPJDxtO68OTHN3VfcXrVrors/UeBZfOz6ePoOfIU/yA
en6CCjIucV/Q1qV/OcljcY4wlPP6Na0uzqO6BK3hPjaQU1bSAn/VsbERAkasHzaSN0xYVgCGv6Ij
9uuBsh01O7plWOhUKFlUwI2p8Lj6uvEGnkv82zrxM/6Gr3dw2aMt5InrLK507bXPYvg07JO97nyV
/UbDhPMy+PIr2h8UlsQVG3jWPInq0dWlgOGMGGgZM87Fp1m3FuVFgGPgrUdbaT/C8ygcdyfYBwCc
kIsfTqIiJTajUaUCvOnHvI3wzDCzUCIpOc/6GFqEh2HRzgSHHjO+xSUTF+i2E/VL+kVuyWkFH5xh
J+uJMX13cUfYimugeRaWHPFE7Ph1N/jxjkJ59zneqDgtKg9yp+FcVwIS3jAgK1Dj4jYQ28834oBN
t9w1K4VtiqtMpRQU+Oc2xKhtePFPgS3/NdjEmOw9UVc1XUbFGJEfsa98AqL3bBXwoCueE2MWmy8/
YqvWXOxztkyDiw/L8XPc6BwfAy0w1lwG7+Fxil1jkrwJvW+ga6JEKx7qsQjsoEQZU/c7/gslXrEw
pWTOh9YeIG8X9SPbkX2NLaRB4mHS5etIZohdH1yRPSAIwMXUvF+Cv8IoQMjhC0sPY47WLmfACPpF
w5lB+u1JtRzEz9yIaiwC7H7sxR4CWtzZhVuuBXRPjCaBaEecldMinyHeEgd+CsEjWARu6f44oa8N
NLsjOIBY4GYU4UY8xBUgvLyJECD+w1VjHHAt3OtruBXkYIw6tz/F1tGr4SQCP8Ipo10Eyc+Hl2x6
jzPG1sRtn2JrArKCLYoQoDmUrFxgCiIckdCITxc/0UXnVfQZUIJj4E+FgJu9uRCikANhBP5M3c/Q
KvsAxwKIqexpvhBbbNzHXl3ZC2Wqr2pEAjjK7Ak1AG+0gt3jwIQ8l3t1oj9FfhyofEXEeyIiYMJg
wKuYwYXqjZ/tdKLLdf7wxHdUsBgK4jTlXrcUA44+LgNIxA+e5ajFaeQ1iCdYiDvIzhv0Kc9Y5T+Q
IfBZKviSL+3IdsYRSsgjIjziz1HQwpUWt4XYcrVmkuAyUPZ30WKGng1ezEWlBhZdJqaHcXZEfOb4
oKiRBrx2yy22vXMvI7Lq52KYfD6SoDyCMiPc2XNxoyG2LQYRzfoVhnCEzdQz5qUrRvmNnxXHmovD
SwO6FYx7YVwViRloDanUq39k4nUoKbohqq8cAHvkUAr+JFOg2UsjYIDD3vuU5U+ypxK+HnjBy15N
WNODztMo2IeENxqfPGC9Z+6b2EhGFnc94gvjElmW4uQqjHnxEOmx9DmMJCKN7iaFg17WSty63Q43
cS/ldqsRqrtv1aMITVgmrMst1jwcf8rtlHvxXGeIfc4gHvYNTEHc3Uhnc8cxaaH05dZrceM1247g
NQgOJWf9vQlorJCYK7wOViOjClXIse7a85j48nCWJ/hx/E0McZnYxt0K4ebhnMW0Q4mSH8X1TDh9
2fLhcFGhJs+Jgi5JPiPivXXeoEOgbyrOCYqpTNSJwzwgcn5Gpoufg0vjzdGYDZ6oS18XlRs5C5Rc
eDGi8WDefOYEFgZivmj924I5A4HhntVD4YhTb49HDiL9n3+theqMj9aZ13ihWDB0zs/9ymRRgWkj
l5Ch+UoNFiF+bRkGLVsq/MXCXfHa1w4lywJ3BC4cugqXDXmtFyHLChCAvE+opfT+9dD7l024Rq7b
f7gPRKl7nsX4EKklyNneLyXn1re3FIyD6oTi2+c740N8aG6OgdbNaC0OgYbUsuUrdUNkOyBABjSp
2GTHV/ETEA13dfzYTlYC8vyLzyPOH4hYBP6HxeVF47XQVv1+dvfEoXGye+4vkVSFHmd95CDvweHn
7kfkHBfGGObWq+wcR87rTAREJgsRHUiUmsme4et8DM7+iA02VbyOq0SiSaNL/E7C5Ldj3ohuHBdR
aP3wPuSdeAV8cR7HfUMSzOsdPuGjcOux7KQTnJRXkGhIuABK8deLe4QX6xxfxI3xJJZ9lAM9JD3Y
TcKyPt7e17ye7Ym/qbxDfPorB8+Ic8VZu3vSkqNdi59Y1tDWK5Hurrm0yJvwPraITCJHMGepiLJp
xPoxW8ce++l67hVZoMQX3gOooo51tFGFpmMW6POMLC5AreBsvffnkp+ub49z/NyPIbL+TCcI011o
bpyuCWRMCf0xqmPpJJ1or/mFbiKSwyfNB+KinHR0eREq+lDpLQO5fX344pHuPulVJOSsICFm/ept
gVrysQTkuXxVMOIGRs/ASIp2IFMILjK5ErV8Tw1eXlCU8H3H9Z3V60ycttpldsNQENMRXjcQcjDr
xJVED3TVAZB2/dm+QlpnVKLOymuR/GZr9Wv9ahK2kUBWYSt/3KegEK2Z9kGbTegd5zIS6rwphTZH
G3SAUsu3GYwyXj0WUsGibfpfj/tCDm5YJPYfLeXlciHGuv72a8wrlbg+/t1LTzXix9oYFN8mm36e
AL87/NphTs6p92U4U+az+cx3bjL9DaQ+MhgiVhAeeDCEod86j6XKVzHsxXmilP15fHJgbRX3iHAZ
094wHrnKhqTeTxh1OeEFgDnzYzMT8+T1Mw0Qc+0scY7flEL+Ki1/dqQMmVYRXAncU78UWrshtO2s
iNRlObv4kIa5WVGD8y7kJMp3Tb1/XG0BgMFQ2h4ZgFIEiOS3Kk/XjAzLfFzKxfL0a3mEhFeLGF46
rRk4M5G6g5qDMYgs7TgZS4H9uWQ0V+ZOX20RWcN3rJulC/L6GSC4ebRE+2JiTyLs/3QsPoXhFb5p
uwgfpAqpUHP8CPQZAIt62k/juT0vGkdeWhPVD2fl6jKP549pu673zOjbBmMYFGwMofZt4M+gzG/b
4cjfaiYfY2HPr3ipJfvymG21eTP+zKd9pBi29yNrlTXNvEmxEY9qU/O/3bTrat/xl/sxwdClQtle
ZIRCV5LNRPvsaK/UjbZTN9bOWlmr0cbe1T+s3WVZzA1+t3lmtMG/YoJ0hhMubuNsLLmIYE3tFR7Z
lzOPrcTLwg1eYstqbTIrBNULMJu6cNIEBcyr/6Adr/GpI8jU2+Z9oGNDuOMoEauUBe9ZA2AC1xKp
nU++cwc1gemmBlfrSLL4Ae0TUVCGpwU4BKwnnIISPL3DptiIVYuvB95syWJbCqRsMgNSYqrwuaMx
saHcBkHk//1Lc+yHnRSq9ZM44Osx2uP7dLzxuJzvx/4p3IieEuL4BwsheFQO/ZEjzXCgdYX52HWt
zsvAnhWr66Y9VTweH2Xk9x/wGMHAPD7Ct8cHP1TYQZHDvOlvyWt6kp/lt+RkLeW1jsi2tMXs61OK
XMQJ3xjbLm0r5133CNV4HUxASWysDbK/63ZZC41XT8KON2QQXvbV8ra/rUfz+7o/6k/JNtyNdha2
aqNdRDFWWpT0lpQSXyUZf0S4G8v6mJxNlBX3yfa6H56QlOXVxRE2/L5cX9d254BXPebH4Sk53/bZ
vtyPJv04nN+8zGvWzSZ7oUTz8/oSv9wP94Nyyn5qp/gl/ql9VK/XnxoHCYDp5+UnsS56+BgGqOB8
iNgkOm/mXt+D5t13GutVZWufM8oRH6IZDs3xNXpVIldC5s7aRit0T2a4SCCH4VTzfB5O7GV6ks7D
c7pLONjiaG1MFswwedb1sb646TndXvbimJuZth4to4W80lcNQq1zc6nt6+frKX5V3h7Pl1O37Smz
w9JXd8oLytcvaFs3PwYe0G7oIxXv0Vn+kZzVH/KP4n14Ko7p2fzRSW65b5fpFgleV6zqrXU30wAr
c7srU7FqgHQHM/mC51dyCLeh4ZhbkxXy9bWgZPs2OprH+OmxsQ/oqWc/sh/2T+knV8uV0HNFPpby
C+qG5DGUbbEvIMenG5KLfzQEBdOegSq5tA2ve3Fxwl24u6CNHHsAwf7zP/7H//lfb/3/vLxTUUuH
yy3/j7zJNpB16vv//k/tL20xEYNHmq6a4F1FRe9LMbe8D+FjGFU5BxQd4t2ynT6m5PrLx9Nli9Qn
1lJX937MZuWsn4oIU+7EI87hnbjVQT41r6nu1qhVIihzKg75oTuVrx0mbvLHZSeP3PvJBAfezGrV
o8FTHBJgT/eVgaPzyUYkxakJgfa8nEEABVaxt+bWhB+sebWu1+06AfvEQlZYXF2X1byYFCh3PFNU
JHtzxigsVv4TPyM0gsVOLpREpV18c6WbJ+36H9kxowPcP92O4SYjRVTcaN0+Xc63Y/8j2SM1ujbm
2UwmmkzadT/lk3DFge9CM1mE2/t7vBUh9v6u/EgwRKZ0YeI/7t7OfIdz9ITEQ0MAvm2tJ/sHMP1t
vk7X6V54aOG/MoZNtJCW0So+lLgV5H64lpYhAhXRijEPWMp+RZ7h2d5eNsgTx5tkl69EWtwtMmDM
u2g+LKh6L4pVeegW1028EaDwzfUweoMHxj/eFrvmswD7XDd4eW+yjbwoN9G82smLalWt5EXBImZe
r3RK5dPRfDRnjb/NPqNBKbkZPL50+6DewzPJWThW2ZsEB9HRygIanbgmcUX4FmTrG1+NjTKNFhVd
3+VjbTE36qvyh7mzUZ/emdx/F9Yxq/JptLspPKOvLNSp06OJicA6TNzuKd5LnVvc3Pxob+J1pTvR
OT/ChCqWFXdatk/PoDNKmIXQZnn0Y3LEmTvgDRFjk2HNzIk5v62hyaDZtK2OLZdgXx2ve+6a4Wl4
sjs33JV4i0K4JMrZGz4UzZNwBxz6GzSS+ncVX7UVWrHC910hlfhSuL1mo/aeZuFtgfYCMxrCWW6U
Wl5aNqhd60EaWeOiynwrVvwsnJbRjyqtPJSu7x+GsVPioxzjhGZS3UcrVBkGX8ru33TS/mp9wjz+
bQ+1L1VwO1Ly6122savIfOO+pPvZdOMHxtJMoP8eQVTjr/bZl8/6ksUpdnQzmri8HB/7iIhck1Mh
R6I4UvBYi2KyFJQZmnCitOywkEfI+on1FvYmV7KKeJm53N1AMyKvPFKxANBTskJmKU65jgouMI8L
2hUQaHbmFC+RkOQfgdsWZitEZ6qWaDdgmswy9TJeHIUy+js6CVemTWJpxQz6Ya7UHUr17gc4UPuF
5z10/L2Z6vgrWGTsD3zFo+QnLGCX4QL91RcTJ4r3bAxbi7UKzEA/3SM+RHHOzfCtusysXbpGFhmB
X6zwvCv2OPYOTTDvDWUDD7DAajiQRC+pAlxZTU/2lI8cYYLYTO+b6kxxFzPT2CunsbeFszReidXq
Y0Zpd3ZdWEexxk3nwtiKo3uzd9WTuanmMXBMpIPc0ZSD9ocl7phUFUp3uttsxCJzvMNAUqEQcpg6
C5bVL0+L8WoWOfthfkRqv3PsqVhQwoNgs2vmQPArIcl2uLI33LVuFdxn2l7eausWZTknmgpOKkUO
4YA5R+AqcS2vxHeBtYB7ffouPf9LaZ5pSIDtFMQHkDP5Syk2f2hm25RRTkm3c5egHDvcEHP0/ZbZ
abRVZ8/8XF98Za2s5a28NZl9h4/7a3FoTuXJerPf7q/pz3KXbJbo1yzsSYfJ6ZWkmzR4CSuaiUpM
POlGWRiTfI/+2/yOAx4STwdpS8OHjsq2ozcVrsM96ruEaeGkGR+S1RVhccBqJwnxLifcxwcUa5NV
O1PXxjZfsaxlUZtM8p2NOuFoUsxqZPmjb4CWfzf2v5ydL5N03KV5n2YJCBAaCsJoVSw3wsyHC34o
YJKHTM6ijhziK2VRy5CYIOkRBCRm1UmsECvsjsTaUixuNfcGEEGsFX0QG7RCBVpphCfCN4FBFTf+
n51urilYWUUTMFaa3n+uuIYsrpPoGmbYwbbBBVvy8pSQIGChOvLgi0BEs56b0+2VPrFXnm4naW/v
kWbg4g7bO64AxAx1pWwUsj9zZb3E+5gZK1sT9EmO22274m7aNWJyOqYE+WGrrNnA6oYB7Z2FGobE
z+mmWKSLfCpsdIUhL7k+iYS0wgdzaeN6nOP026rODbwEHMF5sVaP3UrBNjza2GuRD+Wb+nCZZ5Nm
lcG1x+F4SXLJ6u0xzWbperQxVuEi/2GyWqpItI/xkXv1iSC/kilUzzvUonbhIp0bKF6y4srno4Vc
OAJhIbDSmvBvEpUDaavMjDGrgTNpBjOesY3xX/qVQZhraxvu1bemcYfnjCyrcfU3oPTyc3woTvnr
6C2Dmt+/yot2rM/VeUOpaKbP81m/REFrjiIZ1QIKGeMYsyDDC/0OL5k9s7ZF1SofR9hd6k8ViVSP
D08FLK3hVXUQuoj8gXWLqUR5e9EM+GZ4yALo8C/DQxez7O8Lcu062HV/L1fR7aCi8pXZT3Z8Vq97
Gfk6JAUSL6omkjmJ60VdLlNWP9msuQTXG2pdbp8hv+WjTH9P55Y+ifBbqPaxMjfoFA2oSiMmN70N
46u96NtAOt0rz6qC8uJVoR9qG4WmIqZ+kg8t/druc1no6cDSeIeclCFJTsZa+LGxgVRWkyJpr/b1
8DDWCbffOaZSX0zCaKrVyBj6LTmXPLsjImitGxvjCTwvwDSBjppoutvKK/Qqc5h9uddDC6NvZDgq
TVRzYkQrqX5RqbzMEXtH7yZFdUgfP0bLJuGPXiUhJiDQsoYBxMGPlJVeunJGh9/HgCCz5nm1rB8r
VN9i2qA0T4icBbL/MMAcWfINnDaG6S3Z6ogSFv7tBepr+GR+3I7gCABLtMa4MCYP2t6De4FVCHsR
WlA2Qc+wDV34/RHKbdU2U18u7THOUe/a6vq6Ll6tdmn146pYWNEse2uelP39MUHjsybHhYQcohI6
L/W91n3kMDuUC12lH0IQ0H6/WbDLF49kGsnLxqZxlM/jhGmcmp8az68tBYLqLUPrLNqG6iaLNjcb
8Nno7QYKKVOewvAuDCAcSz2H2oAKAFf3HFrLujnfAEi2JrXZ6opYJKVTcRoasmSAvIW0a65bvd5E
t++gkf+U+aCLYoKCUCBxml9KShe7LC5DURUrYOl36jXt4Hble19uLSiQyBBnxbFRWeCluDrgc1B0
xy6llhAvi+o4YKwAJvTfbypdfOKf9xRWFaoOCM0A/YBoyp/3VKo9bo+hfPQHzIRH4zuF4shTO89A
yP6hL0b5WAOqv6LtBvkFKaYZeJseHw0alOHEpJN0oO0w0ycmASNqWEYYbgnqqtzaYFXOxKgPE3Tf
8Ses2Z9ZFFTJN/uvfCK8fj8Ai+kC4Bda15TqbOR0/zyAa5k3t8jM40WjobOg9o4GAkjNPwYWYLfB
bykbpBehuIdibHIY0c0rPx7xC8Wey/1D7wy30rbyHRGQI2VFzBWuWrpoIpbal+eRUjhX6Jj3oYUF
hRpmvys66BvxWS+2bbqN70cFn4oiA3MmeSqqIff7LL9t5QS7CniAQ4YmGSCd0S1x1VvQR6tUbvFT
QHFmZEylCHgEEnNJHk5HkRFUtw+oteVwcVUZrY2LHWi6tOlDIu2ASutKQu7ROqX3c4UeRWJQ+OrX
+SDQk1pzLHoNgV3D1e6mY91oDGHCdXv4xT1eWNy1vYHMQovGsH62CtYevFuRXyuqTmW1bM2Xcq2K
2NNoXhUhl0FxUwZvY1HkL2YXSEKgLWWQw1zUIvoww6nBjslbCQVhWb0jxumPiAVN+zpcPtQWxThC
gYVwAkgP5VzJ2Eleaqe8o1sSTmvrY9BpcSan6n5qWhzNGnhWZ+DsiEm5RlYFdWt7yLLoOI9kl/ND
e0E/z+tv/Tfzyad1xL+NnC834/BIr+jDVKN5DpTrofZLJA3cML1PO7RGIouOWoeTsH318pxc1lTH
l/acm91ShkR71bdKSPEf4V9kHdtzGqFzZowHNDZvyLXIyhMKJwhdZOPeAKtzS/1MwqYlnxlUMOTi
VYcU3hazPH4ahrHSI9J9H2sGFhcygoYQOaqonE4LCQdrdM96vRunlEKvjGO5bMg8RyYELCNdSmk0
NukCSHno9yXFZg3XhId60M2rp0TSa896/np9vZhYZY7Qju5V3Ay7YmJe7s9DWH8DJ1XEBPxvZ1RM
4L9N0NdQ68MmCpNFnPuF5N27OxIV4D4UPz0jq2DCySgzOvHD7DF8F1v/imQkjMBADfBlxFcdOPKf
H5628cNWM+4SCJM90hGz7iNNF6pybraR6nbSBOHoWl/rgCYoSEOeASkEeJCZMXPfZx1w+vLQzxAP
Dvf9OPGhiRtYNZKUaUHeTVp0Uo/XoMd7ZQWDsn63DTfBZ+PbgGZ8jchfjuPrSjzOrbqDD9sfrJrI
NR5mlSYWw8oai6tXHRrmPQCMJvujj9bLEz/cXiZM+3ULTiAy0DNNUeekq0MLc/MuaUHPzD0PdefG
6pC2+lRb3Zet6vfYxCLO5zWGpy26jyJHl3AL7XBKyb9tNw/VtRNXUsHoUP4GqALLAt5os8ZsHYQv
Qd9rhplF6R3FKMACwGG29kyiQZKBLHg1xjjf4G2y7YIS7ij9s0dw3Yhws1AG10+dJJ1lfTDMS9VP
j8OkmmnbLDA0pz7fseG7fACsiGuXEasM49imFZoF1ru6mLe6M+ueWKjj3LeUqAWNR9yMsB5YQ/my
Ux9v64uHpwJUeRqUhuhNzuZdFyS2e0Qq4z1hGhOOgjrGY9q01p3aGuvZN62jT/71H/cBQ1EDHA9i
UxbyfV/ug1tb11aeyP0BIaQeQnqAZBeVgOKz62AMHmBMmEJPEI8LYrKrl+Ob9d3E+DVZFsMIEoBm
GOiXyCPrCzi/ruU4quUkXYRqMTMVY52SbGRE8Q4EWA0Mi4ztrvdePUKDSsPpgDpziBRY8U1hSf1a
WRI7gukCTAHB+SHF+PO+1O1UHjq45Id1Sry8ODtttXMcKrFvhf8igIIY7NXgeABmxd5H+E2U/+zS
fbkWaKtZCOxbiqZr5pdiU2te9exOjrAYMQbu6MJe8o8UM1cpP4s0SzLssd5mweMBIDU6pRVqDlie
34+yerwU6FWXs1hdJarq3qpkUiG8e/XlcvzvWZjyDxfLtuCPaHAOdPwpRGD9LXDmj1BFmizBQ/B6
vkePsVm8W+b7xX6/Zr0bInNgDYg9aXgw4RYi9eCfx211/mYn/go8MGJ1tAts49PKZfRlxEhyp92b
hzQsoI6z1B5YNsnYY10cXXckCpP1+HqZj0pudWA62v7fP/3vYfLl07+E7/sjeRS13Pc45vkF6NlO
fFWsGV+TlozFT0CV9t4lmzIDskdG99FLL9gG8HNtHQp5WZlUXkDqDZiPys/FkHoINubtN6WVv68V
O0quzA0+0rmxPvsjv12rMu6oUuRDvygi77mhfwqYgkRoxNK+DRoU7NVxhQqVednkvVt9B6Y2vtZI
uIXQAlFg3lhoBTKy/xwqfXttVNlS9N2ocHOAcQB7t2ggsYa0Cj/c0Mrsxhp1vleBpGtmauqRl0p+
IPfCEYEgLu10kIK9n01H8aouXUWeFvSX4JHSlcQWBx23txi4oDYR2UqQfrD8q8yggnN3darEb57C
dBnB3wc2kPj/Pgr+Igh/Hh2tfQDjmj2SlS9Hh1S9co3kDs9g0MRHqJ17ltbioU/6l3//LPULmho6
tiBTkC7YcO9ZWIi//3YhB61qJbm4dEuEJ7yE5WX2OCoXuOcYV+MVEGcruXxWEJG5pRRYckaa/GEL
fQqcIIACPIwnA9PunnN2l/ErDtpVdm1QtHPNUaCkuffvu/v11PzaXRRCFVJN7GvMLzfICEnLMLXu
+eER5JsfiDIznUuzyt3+Nz4Hqgl5FOcEXfwv8fpmDlVe1sV1aYSBYqDwtlcGk1XVu5IsTZL9FDyc
1XwzXYmd/y1Ki4MzkE6RFdRkbR2l3T+vRW8mYV50CCCod+AD3TGxliGxzkSRB4aUZlzgA38zMf3T
RxJwVYzGLMuWv+ZZyC1cuktXXXd33Cwciaq+5lRoRCyGCRTKb07qZ23q6wH+/mlfpyHUeS6adBkt
ymvyEuoghh4bKWRtSvZuKe9FLO3R20KebkEOu8pBjRvKBe+CYXonkEmatuySd1U7Uyto66Ummc+2
dvUudyB6Jd3VWzJGtXIna/fjQFHncj9aI2ghkFpMavMq+naR+nBDdIUUZCwU1KNkK1pf8+b5MQBB
umUHBFkXVYb6bLstr9jFJ3h3Vu8Rsf4m0Ut5HNukpwVNHWaa9+e7Ynh2Qs2CJqC6UWNoBSSdrIzj
O+sjREHIONVpoiYzJczOUR+vM/SSEjQhm9eQTp21aPERbLvBuVNjyOzc19tJjPaKtpR6aLGxPjab
57o+ZraFDQulEPZJzpSldX1vSrgs1SxKCle5sPMj/MdZsOMe4kuWti+QT0w79NJUsnvkW7skmYBR
Mp96mXydT7urzamyLU/qL655xWAkfm+BnHQZviPpsmQ9bb8nNucRwgCuE1c67lgQ+hWdplK/uU2o
TFqhEgn6vIsp4OTUSSJw5/rwGhtAa1F3i3trFxez+PYIihD37X4mDQimSeE4lrVxyDFJD/ObMfa5
wPk6xGzSLNnWFW5e5UuAIKvIR2iBGQurX7VqGeQ/Y9ueaCGu38NlqQzThAqAoc9bjSainI1NYtQ1
xOBPBv9G2SFRZ9fw4ufpqVDWUtiiELbvunKhEwIVKV+1pMtKMlfRoVOMb6Z/2xIpzl97z46TBNmE
ZUtkJ79F41ZLte7WqQKin0AQaaAbGACSBf5eg1Jw5x7tA3VcB0LnHUlxDJhxFgbJ3vnGGocjfheE
BRX0ejypprdVvDOpYWyiTXKITWyXc+yR9iaJHzQfi7K8PBttm48K+MUnH6N81VFM0ccFjuYSSekl
QPuQHkflsQKDMi1+Do8aHuTC+/w2Ef7JgmJ9wxA8AhJXeJRiA1gNkEME6B/VRx7A4VzB2Aj9Cw3G
9B3WBXwa2BHQIB6eQITLJ8E7UUFapwGyc5/EcrDWoPqzM1Nw0IyNeQ7AWvf7afJmTKxJ9VIE9Gan
GbTM+qcVtJyIejrA0WDe717FmchWxSekTIVVTy+Dr+LczTv3JAWNW0HGASW1BrMnkO2fPAjIyoDU
Bd3ldkqhqTxw8BIsAXFGKUjXGw2qi+Yhphq5gL4vIKG1heq3B2rqixKcsuC9CMC8gPDLM6nhtOpb
LQUNU/OR2sZeQDnyBNhewGJr+CYNSGrIH+CaEdenJZq5O9T5fwjGh6DgRMDgL/Nm9VgIqLzm3bfm
q2AygKDmZAm2DSt0duEXfacHMv84wBF5FSdW8CcY3PRwGmiCV1+HKmEi5syv9Tr3jEX1AmOZh+zb
tJlFq5LL8ggE7QVYviMeUDFqrv6d02OifyH+Y5fT+elGvFGnN535APp9K8A/QJAdMDjcjDEUEFh7
gHS40AIOZyfFjgigdwyKPAnWiVesccXBVkHhOAU0XzySQHkqx8kezsbnqKeFzNi/+PFWvE1skn2C
RfJwDmdxsgnkPAO9nG2kHgA4QYyhw+Tdjwgb7wViHax+8OtrEbR7tJjmpisvM9EK5vRl4NtB+4+t
JyhNvBKCr/iBY2K+9VDTBC7hG9i451x2cTaN+bAUiHOB30cxkIf+04KFMPr8nSq+Z63AiLjAALEH
ET1yt59ffIwTx4dImis379ZOTGH327rmYjPuOufN9ltHWcWussVR2++3KAVRfwfIeveu0y6ofRUY
MjjmFx+QqxBY+OxyzcoFUJYV2FkUI8HIbFGOSlZxJlyuNexsBMwWsDrdMpDcs4zOWTzFyXcmLQWe
roRTqAdC2EgFL4JUG9IwDY/722McPd1FMw1tIiF/JFBCxaQJCl/eK0Bvb7xHGt+myCC57QQTIXCS
hS9UjRAQBX3SbnH4Dpo1MOEgm76QNM3w2TFc+i9eO2729Vg8GvRL+VaMESsNopk0xZJN2NB/Uhty
HxcN45XSB2h9nwYxj8tLRMs49130/fboB+N1h36sU+26g+o1025qBs0UG+6JPbtPGyS6xDec4ilP
zpKJACJjoIZhh7DtCR68m18/j5+jIfmY1a84Be9AQ3+o/FkCzyz0n1oA8zyOpmd6w8ZyK//JXgqI
PhBHFaQza6tbED61HIo66d/1ebWMZhjXo5iFgx96FcthriqgzuNAniezenx5rs+/zkAWgA4/Z96N
cyVw4nFgv+SU3LIg47fErym0ZUEK7qEfX+B5IFGELJVw2zDAlyOEQYexEUgJMAjYxohQS3FMEI8E
AQrKzZEcZSxJDrqF78MkmQkxDrhvfCwfuf/1/eb1K9WDHwt2W4YYAMjf5ZpfPhVGcLAJuLaT2H3q
Z6yLrtPb4gZUcXaZ3gMQZZYr4FpXVKysMRzkcXMQQHA9AAeJsnmBqAcaHTiSQPLjLo0gcRDuQEyH
vkVIQYIYJDXVKrgsYtfQQZ8Oc9LdlAxrjgwISQv+SyNfXonDGVEgYeUGu4tj4eXi9JlcAczafCGl
Lt6ej+lzBhyj125RSGAnqJENk3hf8HL0YfnDzTtyoQX4/eGzmuc8hjCkYL8x4Ym+riykR6bS1JqC
7Gb/xXMFkZ0dEk/btHlH/5/LPZH2mzLcW+pTCHFRMvtz0u+M60NjwdEtFOtI7xCHAJN+aU/ouR5v
OAwbZ1Leb1Jxsc0viQafaRmsMjQotp/1198Sjas8qH1ejugip8GD2UdoILN2Hnflsq+DuzGWrW/a
fv+w0DRZX7CetRTUr8wvC81GTtCzVexsYYMT6nr00GetsoRw/c2RiZXZX0fGig3ZlZEOkflLAjjc
8zZVErGi6dfac7fK3sO7JxO94RhgaICEzOB41vSbT/1SkPh1DRG+ROhFg0n9VYzyog9mZVRKfqiD
tnEVpsIM3k1+inaJ8/Hf+ixUM2QDKjwf+Od4wfbBbm9lmR9Y18AGvDgbsQomsfO+88r4Wub5dViG
Qj/BMEC7fq1EZIk2oCN9GzbtwEhZyI9xw1yHtpDu6YDKioOewsuomwWObMUldv/9SP9pyECW1ynk
MGpYpf55oHjSYQ9V5+rigvByN66zpZwepcs3S2B6pf8wZFRLx7pVqEso9pcbMIqy/0vYmS01jqZd
94oUoXk4tWTLMzbYxnCigEzQPM+6+n8pD/4viyaSPuiq7s4ujCy9eoa91+6DEc7oPgVgrI7GsRYE
8jBMpx/DtSG800e85zil2+SY9WQvsuU3H0xh6ZfWZvBIiTBh/IiUV7kHIFwGDQ6zNw7PRaCxFgNe
yxmX+Zthyp79FKKKcvMqBlFI9bsOc69BnCc1vUrEPKFvOY2IAUI2f5QFDWD/FTTvxpeERUwYB0Fo
WYxIjkW5l36KRPAqxI5KhptnqO5MlaWEt26F+pqhlgBiPXjprlLS52QySieTfktgI4Y+2JQ9aZEG
ue0IqofQab17jR65lpVV3+Q28wDQsXbQnoaRuB+0qmYQOlYSLI1dAdy/FCuguJ8G4N6K6XDUv5qc
270kQpcrGYktcri4hsXvwP5Ipo9SxOncQLIJy22mGw9K1jpiM774AXMtr2yfO+E18oeNqPAW8rEA
6mefRj1A4aQoNezw9Brk9aoKsOCaEPBjwbVAwqvds1RzISBYmsjjzXZDRI4dSh9id6mZ4E3yddTX
mQ8HH01D8yv3sX/Oq3u9ORd8yiqvlr3kH31SH6J8W/DZ1dy0MxJONfHg4SJguxPmJ6NbhghKTHAX
TeXtZXNat6rlTJW6MbghITh/dDFykLhx05wXZHsMtbNk/hqrj1JqbSG5Eq1Kdo+D0AX8b/bSIf0+
5f6qCFxlX+MV+V15rqzPchSQFjUdyFt16UM7OY38jXhDrNJjYCLsxLgnvwmtQmkFATU7lUf8+Bfw
F/x+L/mjBjjgF3juVf2m3/TSJu5aeJjkhbdlIc4KnVsYDRlLqDX0zCy1K8D/D9kluvRox8N4YwrP
Yoe408AXx4390PYOzPhR3BJCsJDaC/D2RviIZW/RpLCZzb0goVNmRV+GrjQOi8r78MGIDmySvVi1
Y+wtdf2rqTHdIaF911u8JQm1i9c5eaWdDD12YxDiClPHMOz3ExMnvkQjkVjZn8YMk22dMtkm/DDA
GQMPY8qQg4MHL8bYrUaExFnvhvImVoHC9hRIubXtJfpRJSB94gm9MQQExEOhxH1dqoxdfIZ3ql2Y
3aaBWB1p/l5KMTfT8Bu+eAnMQVuYIvZVg0UowRW6P+HOxUrsk5KoKWtdz8l1pYr1NFsIHLM6eujG
IgNYKMh63zgV/sRusjFeKrZIpeG7UyzalRmtmh7bHZP7oA9eRPaKQ7MMNGUb5RXxGe8mGqVknplq
DJvrhY4dolIHupFlmn4mIV4QAgN8kiNNnkwV7XlZSeswRDqnRlcBlHiMo1O11o3cLSLz3s/pfir1
bG0Q1apvlb47pEl9Jfl7EcsfHITEK+DnGaS1L+tPEwpyIwhXUI6PlvcUe91Lz25Im+NzQ3MR8bUN
0uuImyjjT0amfCxJIPY6026LDVzsDUv+UpuWje7bg/5kggHyLSjqHHNdyQYltZOJRxQdkk8Mp8di
QldsdjqHgXtf8FNHsADHVfKqMxAjeQZiAnnEhOQX4soTziIgMVbqi6TUV4HhaLh4apBU3FtTDX1Q
PyrpRgABHamAuYveFQfgBk20jwanDPCOCiSscSNEGYic/Fcksd8dG0fwpF08SI4QFJCAuudMozRV
AeCRgFP2tGSIRBXwdFSQXSIT3Jtd+wA3YyGeTXDwRhtscpHc4rq+d6jecjn4VUdQzQeBgR6kA+mj
7YUnYzw3MGlyYg2mzulLjBtpaGfYs8R8+G1gfhB8Mpzli9JiW+FF0IRuR/eQImzroawr0VEQ99Z0
jwpl03P0Bj3e/vQeMHpXc/kkjP59amB5pL7te8JCa8e7igpFD7RFJna2n5KBXRvxnNuU1a863Nzi
w1dBhw8GuXMkT07MDCV5r2SgbTNhJyYYnjUaVLVciandVTKysErhSeRt4nu05VnjltFjl1tuLOUP
VdCvTeSAvaoQHgCD2Ixsy4AkSFTAlBG9OwarqOvR/ISrNKrOMkQeM6OQDg1ixWyFdWdJJ9wxYuqY
uknEu1quRAmV1yXiDW1hqZTvaWPPb5hG4+0rSW9iKThNykqieZkI2yh7kfbkiaGfyw1nx/415E0h
ZyI3F8xllvCIjer8V9dtWuM8AbZpikNgDGjciAbk6THQvsl6eJS71q38yu54M0cMTa0Qf2UAe8AC
ZUFgatczkElkJ82IiR0IP1YPrDE5LxWEajiZm2QXsk21UJMq74r/qZqmU4md65uNk+sKU17UssUq
SivcdateYD/GS7LFAVYMkKBvlUEEhNuIySbsGPwYe8NHoy7CyZDTnT91GLv109CG+1nZZxD2HGd2
a0zbLGBc1KfOCLy+FK5Nv1RHyx0LhhO+wtYQD09/rs3XEL2XJUb7+QObyT2ZRHhd7baeMA0fUAHZ
yRivi5ixRQdLomsuJj6S1HrqxWSpGq8Dxp1KHy6lqpxzcaUG1U7M5hVRuaoJ3B7z+zBEduGB6pa1
na+2rBBQ+Wf3YjZUtK7RH3qwdmFX3sJUcMSiWucVbTxqw9aPDlMmYBaMht4RyM01RcRlpynAfRPq
OzO9t82TP+QrDeqFT/ytWa/DMl9XKfYwS6UmhWTBV6OTUyyhFTYBG2gectBiNWjH2JioD4ghEfp5
VwWpGUxwDSM1GHvH135orr7oG/8UzUSLgnI3keIZX3dUSh41ktJX08EkC0cI3rL4UQMsF+59kxde
fP93kfxdjW7AzObQVOgh+YH/rZITWVBLr2rAGYCIEvJ8a+jcl4TLt1i6Uv7KOmEIAjuHjsmOwpXI
9m7N3z/W0d9/EAsznIUhgd7ry85MkHkzGSn4/6DFAjq8zeUNMI/yKtYfRR3Yinae91jd1C/njUqQ
oI/5oTf65tIb7E0lWRFRffwP0t7To6nRA2s8KH1m57OBKnqvoge5IWOtgAaKoPyHq/9N4wePTkG2
gDuaYI8vzVguSOCB2zy73JFZnsitXny8MJcgcfKHH/RFHTHfVaZsoe6it6XD++r6tsSENsXP8qPU
2MIAOiKEocGEqYg3oPfCHsKz62mbFC1vId0nr1lZ9Q839ldJz/98hi8NWRr4YylFfUai+lZgWtCY
6qry6pWVY0L2P7se2KrCXPXYVtjxG2aow8GTJjuxIqe50i8QFfPDdVG++wJwp6MCYHrC3uRL89a2
XZQLeRzv/ah58aY3kT2HWI8PYs9MtvrwIua7SI1QHJN9DsYhvtURe+uIGRSh7KEM5UaiV5j87XMi
QDhpogsv9uUAKtecYgRkgcUJj/YjOlhE/fELzFlEIWqzf3/Byv9+wWyaTdyk8GJJQBS/3ElKVES+
GFVYBuWbgmhLVZh3VewpxYAwKNOFMuqsvEZ8Fa3rIC9LAf+9x+lX0YFRgdZRt80L1MsyOVg6TKXk
09B3pZg6ojYAR8uMl1TK2QEpxqroXqRiX5TqwiIIrsMKZn5yIf79C30Vs3C3EOYIp41NHEtf5Y+T
4a8Zk9r2WlJO4XQiD4mMtixwLIGeil0tR8FSi9l+LpHcy8Wxpdmt7sb0kAeOnqzMakOhL40LguwF
bVWelNTx4PsDxeh+//tDflWSzB+SrTt5o5BzSZn9I6j860OmiSmNokiISoiMOKCJaU0y26nLllKW
rmOs2Sihi5FUlrva461Va1z78IRpGzSzscfxOFQrE5zxRCpYyRrEcEIwjpptUKto+kMp7xvTehZi
8RDJ6lqUybfzkbO2ykeK9dbcECuLYFlajhbV3VC6uAR8UzxKtQjHonkWOjZEJgk7Xu/OX6ZS3wZ5
V465HU3hT1Os+Rb77+xM5c7T+K7mIRLt9n9fJXo6ZWXhyeJJGnbZC+WkuvGJwF7NvpnORWkYbGlt
fkr//N9Dm58KIttQRVnG+fTlBdb3A1eoDfVDJ1YLfbqqOlbGfOlV56kdbK7Hv7/ybzQk/Dz+hc5/
VsR9PbJLTZnC0G/zy807ZycsEJi+8ku0GH94N3yzi+YHWRIyEpS4JqEW/72cokqYUikHKNdkeOLl
0ooeh3odS+eo2eSPXki+CdFcy7IfDylzhpznsafia3JIKA3z8WpajLG6bA02lR2bLywq8fiYKldw
2LNVg9lLlfySLeWWeT95IhBUfXcz/PXp5/PqryfDt4ZoELOiOIhZfDNM2AY0PYAipGVOfzr29aEO
4J4paGc5pUTtHE/bJiRuNrITHXFws52e8r7e6oAtKllzRlXfTxqP+z6o9ZVkHHz2qJlmLrMJvuk7
47aIUj3VbWOG2713bLIj8sSerCf9zJLDEf+YKMVHC9ZatHhD970X9j563k2/DTbskxcQ2f4sF+rd
zBtTHnj/QA0EsraUl+FOZknZbboNTEK7P9L1SWTH5o/z+lO8VRfh7sMD8bYMNthN7G6Gsys2054O
cREuWP+ta/v9wXQNaGSeG5zSI45pSGwwfh0ONltyB2g7HSgugFLZ4vk5P0zrkN0rC8a1tXofLha0
r119VG8Gu3n+yseQl+NbA8wNbhasvYmtbnSaqYBsnYFAHuY/IjC9YVzg9DeQgWD9ZpDe66G1HZzC
CyhZ+xTn3pybc/egDIaP4WNykVaAtQBKLGccLhrmu8J/0UE7406/zdZB49dEEjzKELw/yrWZHeY0
kDmzG3W6ZHQSnfbJQNCd0rkJ00+dEd6jFl9niOMzTt4F7kYVhY1sBaus9s6g/4nDgYesFlAXU31t
GSEqRCZODG90pb/pefTcltYy9Od54mRHYb1SCZNsBVqA+CLJ7ODapMU4K6r0ztxOfbIvwmpdl+F7
F7RnIX9WhuJRYayUUNbJUuhaaXzujZCMiWyZqC1naek2QG8Z5D73ES0r7UDTSdupCI6evFQb0Fwq
CTh0H3LKk8asp2uZVQ7+2miYucbpMg3C5zRTDxIyy6G4dYi/jtHoL/UIO0+HuDJJ7sOshsfmL5C3
mMNiAAniu4rV7wdQrhknpdkgGSxKpDuYZXxpW6RrWXMTE8pbSZJFMXhkxCqOGAvo8t+REJmZZBvI
i/KRSSHDnX8fd19t97zhZgo9CybTUi0yn74USF6KejOFHL2vVJ7hAToep6rQMRHE0GIoLZttpYId
zKRDYqBsDs+DTg3X75PymK+CNMTUg0GoHLkdkJlrh7ZUfziS1fmI//LiIaaaGhrIkGiIf4q8v86a
nt6v6ztBO9A9kjOEN3gskeXAxxA/i4a2tVIxlUQaC1yGVp78OjDLPUwypQ/dZ+ApV9SmB9W/aY3p
mHG1JQ1u1TNKgy8QqWzhjdnFw75E785GVoGyZOervVgWjI5gYGWeLLvqdyuDSAwWuvRYNc1qskaS
L8xlayZrjnJXbmnbuUnQHPst4yamQP/+poz/3XewtlI03r0mKzmWZP89cePcsiIj8fSDxJeETML/
3ZRIuDRYibTeAhFPDAij5FYJ5ByErcN80atPZeKRRdpt9GinjU8GQh90ZJKLMm4xKFeDyXJ0JLd2
mPYp2SzGq8H0ldOo/2Xph7C5DSMcPYO3fLOfAG+wMM5jbUPObkMNn3aMY4E/T7uWCzNpT5ax67Jj
AlYoGfZK+rsqbzyhku4YyT2kaK2tdQyPg4MtwZ2pPoy8vjCK8+ez8lgXlzIPN7SpLVXQEJ58/PF9
/itnchVl0ipOf+iN/7xhv95XLFRF6k+RuvqP3uqv+ypQCQ8s4iR+lAmsXMYkL1E0i2uSAqvC4VqA
jpKHDYI/7+XkSdCwnQDgV/VpJtd5kBOTle5g5//39/xdAaJS5lN3auosLv1SF/SBb7TyVGiHHHpr
1jhaS5HeXeJ6Y0F8nY4ppZ7x0zKNVes3D9nfP/bLC73oyybWJyE9YpaVy/JBsxpbTTjJkW408qpt
w50oI0EhJV7yWc0PlluZ19FHd0RN3rAmktOljvwnqPpLg9Erl4xFoQEyVQY31F5rAy8f0Q9DkrjG
CIOZyMpRE5cg/pdVlG1iCa2i6JjFp59Oz62Su2TqLfUc2habe+6IiVlwHRJjnH2SOpCSuZuWHdPA
6ZZgIS5HR5jqTRBn6GOudYaRoURplSIbIt3wzuZ8bkP76laTDy6GIborN6j8FTYGiaGS2tSLypTX
gv9WNykTUtAak0ls43YG1mcaw+P+HJjxQ8XaqZWx0zRbEydZaYhrOTwPGKv7MFvpKtCw8cPn95Sh
tOAbXehw2PTguSm0TZC+xRhoO+E8S1rnvlOPPYo7PM+T4ehpsenLjzBjxByaxFHwBHjiTvLQq4+x
sglZJjS5xWDblUr9JCnecr7kYvPqkSga1tpKN6BNMxse0KuKY76TR3gF1k2mY/Hkmn3MZFctbiWv
2VUxs3KmkvNPGkuS3urXIeQBaAgI8ve9UPCG2w4FdsTkbFXn+RtXawRPxDMXtUjm5zWRJrcZRjsk
BUhqZByB1UrgsRi8qwSMaarWU7stZMDqHIWWAT9IPciYaAK+b81Q3IJTZR48ZVRwIOdT0ZX9a6LD
JRR5jxT5hrinDrKhVq4K6zyMv8d0BtNGClzE5sDHEl4D9CX6h5Coa017MYSTMeDHoLRIwTHjgPCs
eCMP0yYhdo+vqcFmGsoMY7lCFpZJny7On7Jl3yBQ9YBoJYp6qgPfUeUPxBGuWZt2nyTYKg1eAYiH
Mp1Qeeww1bXRqifPapyeQ1AnjLWbAzwNJBkpF0tcMAuiFH8wcIGTrIjx0TxNBG/nCi7W2H/J8TKW
IkPaNGGjF9hjsy0yjm5Dfunrezqm3aIcqY7i8I1fL2LsoM3dp/gqoc+rlJeSpOEiMpeyx98yd24Q
vVXvUnCV1XprCuVybAZQOIj1RGk3sj6Leb/ltbwJzX4jtY07ja9JPCzkEKp9ui36Q6NBcCGQJEa2
KBeYMYnnZuF+jpVpGRTBofUcWb7CStDiddWSqdPwGyBgw7K0FIRmNaTSMkOV1Yp8/7EFZWvChamt
Cu7/ocYtwXBRIRV1SsGUltfCx7/WDY4mIQGS2l3HDHq+2tjT9OInL8r8WvyfQ15nbc/cbzZXfTlO
vaqsB+zm+oHEm8E/VegFdNYIn8xhF7x/hEm0E/Mnl+e3hymDGjpX+mTj63Aj4z1O9mjPPsFYKx1L
b5d8M4tCrn6KHkYEYwnEzmgh7/L3SNlVc6sHqbRHsPXDy+SbNm2uGlT8v4THAiX7b9FQx+Hke57X
HLr6nHSbAvxmBqNiOMvs7UVyJpGYV9W+RdH4w0+Wv7nus0th9g5oOBbmcuavl6uEc6zE+KEdmpCT
b1MB0Wuj+eykZsl/J3OTKJ5SGbGxdq7MH17t/Grf/Xg0PhKKG8bfX7+B0JcDpR4n7RCY/g6bABFq
x1C/t+1ezn751a2Q91HVv3cRSIvEXE2Ct5EEKD61BK1B/zUwhLGMfcKZO2WkYF6wzy8EuH5MB7VS
QB1wMRG/x4zXLBR7xDIofINN+IZJOTRvAftjE+RDPb2xbl76eDL9lNGRxfbOoKRSVOSp+5xXi1G7
gofT1sLhyZkgcDtEhCrnDa1dsq2DwVEANmRNsIvHEOG5xuZH2kf6h0gKQaQfzOi3GTaLZDI5sR+6
EXD39KHDq8FfPk3HzkMFOF3H5Mbr2FYHzlzlannvlfbqBRSzKt65nq0LVny15ujEGaumiMlzQsbG
j7IDCcF/VBpkFwUKlNn80bL9Gdg8xa9GeVbbz0h7bAvWZdhk8z54tNp2Kw6biY1gZrjwD6z0boZ0
6xHLnG5yVUP8zKpqHfPQx57ASf0RoDTIXgLh2hVwcAeUBnBq/IvSLTROr1nSkkusp9DxZjvRb5kE
zOki2qafArtj+jYUSATG4RDq74HmYbrIHZnqIsvuo1AdlR10y8YzFiMYxdysVoM3repkelbijAhx
bSUpiH7bcp3UoK7nKrVDCowfOmYRHAgQpsZhY02+bdKBNhlb96RCkpyyMKbSNtmd4s1YeI9di3AG
PXUBCzhGIxE99qxWmFMmWmVrPGAj71qrGpwwJaalZb2axh8ijhGzGDZZqi4NCj6jYt8Zho6GckQ+
ebRXCBnMJF5bRfjoN6SNZ0evTldN+jtjlh5FQLkMf9nl27ynS5PupPvULNHbGEPrFvgTfrUr8byS
PLoB+cQig2uhPvEi8AZIoeTZqvKTGfyWpQcjjxxV2lT6qxppq56qqfenk1dbC8tDIFmCwKHKr2OS
TbVX39iIHoBw60zw7yKyXnmkdO2hi92w3fvpadI/gmJToJQwni3/JHdvaeWtDGlGiRytObKx2ZXW
taaBwiVedkh7cKGzAkTd29/ijkFKeWSqvlCLN0l9TerKrlXCD/DvyLWjxXhJUsk2QwSnw21QP+aR
eBDs+viGNMlUEZAWm1jr9pKATwdxZ34kJheCs/AanwzG4lO6VKLGGat2IyKwYmGZiwzTW9y9frE1
YrapU/nCIukhqkNHMOGWokXGLQddda5jX3ARCUiLVFZWTRk8VuRCKQnTqeLYjQDPwsieNHMBzuAa
yp8C2pqhSjeIMIx2E/Qa7303KEXElb/GCOVK8mKVrIhp803lWhsPmfQ6ZTdLXcn1XZNZXLIYZwtq
exlTkYXlbyNUTmUtOWPdrepRfQw0CP1RT8eOI63lu6YUCsKXXoAYna4rqz6rlmsNm266x+3nyOox
0o5y+1TFJAEsp24/CuFSr3o8v4+xwEurJxldlt00ePMEb1H6nA9kbRpqvcSEa7c6TM05OFgIlpl8
j3nYc56ODgJhpj3L0YPH1CLJFQ4jCPcNJMlU3oEfWFe1dVZGGcWWsuzCaK/BnonkdtNRaTSTBzJn
YA7zp1M4SvmNeG27VHtGKSTWNTRf/Z7rFKfaSpiwi9dvKmShuZeNCpHjJluFuv+upJJbQOBCcKEo
tjUQCagjX/VCB23e0GLXEOE4E6Wpee8apbIcnzIL+Qk7/DqobN4cC214lPp9FPBhEsIWrGqpwSMc
9Qbo1GukMCGpYE3oyxbNUMPWuNGa68C4qB9JJIxQ4wkl/+/kUTCZq6XPBujdtOf8CpKLjjpZibdT
RgYCFFujdiYm/R6Ax44Zi5Z7K1B7lYUCRx6SlRZXji+TfdEmT5KhLWkYLsL4OnoPovkexwDDQyH7
ZHy+CZV5gcuyJrzrqK6qHj52Ze3S+R/sCacGH2ZTogup1IsykK4CMGNoh4vedkui8BZ64q98QC5h
GWzoAC0RROAUwbKJHIa5G79Bqe2j+0/FXSIKMAeKtSgJOxn0QY71dZQvtLPE1TNnhMBTYXv1wKwU
0XnCxVW9GEG/EKtyNSWfWgw8yyMBICWBe66UtWRvZIpjKqwNdWUXIBzB5Ed092D70bwmgZegL9Xs
ZExHr9KWNfBg+k0rXQ/pfQRvDOXZQFGSBSepghM1+rTJ4R5dDScBUeVcAGLWojij+D01JsFefsqq
DElAdRl0482wtlXjirseEY4MUR2BmsndNXkC2deBO9yFjRbtIjC+2m9Z1B4wy++kmN2ML6AkkBGC
GOdxEFyvh0nGSZJWHC66vGTQ3MISH+CO+J/+9CG05qK88FyPrcaApF9pwlFRImhAsd36vIghbEUq
4seqPA1N/yoNlW2NlyA+1pBNclTRE/ayMbt7NWZfpu1ttx0aTt+WSc+fyQzSdo2LZjHlYoAuYten
10kreVFCRBusnSGsm0jhVb7NKxddVsMeRXdHZmfDMuDIhX4wM2psurXec+tT5IakE6jQKRY4LJiA
vobdwuPN+Iu2PxsclTpe5rxyynU0rXKBe35Zhb+CbUu5/YAd9o5IVe1XxqdyA658MRAKIh7tFvU+
b2x0Kj5jd9rdyjkCFSh/o+6koTF3aOoB/fKHu6WubqR+XYu/yog+EFtts6n4tNUQLy2GDZOau0mr
nX0mCioyTK+HHVgeJy1bS/yxuCf+xL+LASRr3DAIb+USGGpj7fPB+mGU+t2UEjEyIuE/hD79y3qM
kn/MiXDUD1nwNohPib41o72K5TP+CdjwXXfBvBZ4BkmazGbn0vuv0jr29aIThiDa95LbNJdxeJGp
yUakaK6u3aSfFvvyd8selauHEZzfYg5j/O8PtMDJD2mrSWeJgzC4muFzqG4sadG/FjOdDLHGygxW
RuS06GdzcljWzITE0fGTRWZtRGmtiVQ+rmdiomTq7fTkPIGeKvdZuyshyICRlJZ+RH+4yEkJooMN
1iIRl+YeOSebzhzbTLkAhM7P4sCOCIHC0OWtdPQixjqQnYqRqLw2icBQVwpOJ4xh9arM7epdfVBe
OV+jJ4zpwDV4W75EJACBsyP0hHdPDoLHloEE9JvpIpHtDtwCQW2/rGPH8JzWXKbUNJrTfkBhE/iV
riwyKthXpGiQjJUAjVsKol1HTkWQLv/uLXWIeKnLbLmRt9QZFKjzJgx6VbxGhSHQ57Jb6Je8xROM
McoCZVpCYsCwl7DYHKuUZcMiecZWy8nF8ZDBheLKvvCBA2GJHi4vFuGvnLr+kqUO/2iEdQpEKpoS
nxpzwf8c3Fgtmy7trVkvCwB6zNV4LhSXTTHnEh7E1xEB6bgw4Z2y9sFauAseZclpaMcCu0I1NxEb
iLRrNfWIuRfa1YjcBryBysRlqyvrNN+o7coL11pjUzVwGEGuCbnX54/shH9CCzWWSw0iQSeeNmVh
U6GE0Bc/KZh9eYYWGwDhjaXULqrfIMPmPyctmTGBnctxikK9J0wBVQ7c8BJcqPNDfzrfs1/nAppq
MF81eIakr0GmcuBlWm8UgDTzW5a9Cr26SUhN1bTXrvyYGEzptZsxvhSzM6Qtv3zvufN++AzfHBkz
e8acIa14e77CPK3Jo3Lyo2iv+I9Vy86uJRDjLCr0GiaO6vq1q+ysNex5iCNZ6D/9TWa+WePWiv2l
Z17+/XH+nFBfLsl/Ps587vx1rkSqlZdKXoon7yZeoYvozUoljYw5ngZSsMD39TZ6pxx2HPWEukRA
Hhh85SPDUZMIDye5jMJRDw5IsH99ImSIQZg5bWGHZrEYGrfayyX7G8qCh8FCXvlK/txS7i/hB/51
gQ3GqSSzi1BLbIoqBGqLxwzBtNyWINSQNaWzOJxUreE6KGdjeq3I0yGMD31kYavvYn/7kTSl/JHV
/OOSfNUPxSbVipV60blgVaq6FreldM/xQm5ZS5+SbjHd6/zPOqbAsswdW5fueI4p9/njYPFbp1A3
5geJGC9NzB7PyZ6lnKwcDgWe1tK65f1aeAdrKDA+ECXXqNdDeTG3FDxSf09qJxzeUmun38rMmcRj
RuRUxLNSr2Hg6ztJvg0ApUoypd5gXhUeXTiYd+YIyfi7x0uYbxRzFRVLQXXNEzVVorzJfDF4oFE/
OfkoLUzvYVhGxVEM3sr0VVQ+A4DNRbryO7KJl6W/tobHrD4GhGVkJ30zJQeSs9J3ZKdxd4hw7j4X
7Wo4p9kDeLBmXKhPFI4EipMjkaPfQXHqpv5agO/pL/qT5gKZtNy2sSVm7qXDC5l9cAni3XrOu6XG
jtbDiYJod5sCYp+4RBhiX4JnEkUBYrYLX32UL0nzqHYMXRdMZDV652O46eVju9LUu/CmbhjPWAQK
PjAr10S3Q7QabfnD/ON7pz7lDlte4VHEU7jVpm2sLAIOGXWPorcZtjR3kcUu1DH6cz49snPiOKPr
vs8agnJ5ryqE0TTCtj4erMiV840ENs6xppO0kt/iXYuRXbi0oxNHDz1xqf2TvoW3A65f4QDOH4IN
9U/ulNgUGRebW8F5knWwYjwV7WgHBE8WDkp9buvXutl1+X5SVpSHo/aao6UNN+YR52Ph5g8Spt9r
TKIH3lkbs2fRvKgJO6y1D5p1Qzc8KJyx2MjTnTjub320pdVNAgAUiAPd0c2fm9idn6Zf4SpRVhXj
cnYxwp65U/qmrLizs8y2XijCMq5PFy8Hg1f/Dhg8Nah0jZbE7FhH7dMgEJW2c5M2p7TYWgERjIxR
Qv2HHfB3WzFttrTJGBJNJqtfah7ifasJpXR+GfGDR/ipqf2W+A3cnwaX353JuqKDV1BJzyFO9r+H
oFxm2TT6Rk5t4tLz5aBcBnxtG2BX/z5uv/+V/u8nmV8WuoPEQiZWCWbuCFDyXFO3A1hONNewBJpV
DAlA/eGl980KGfnW///dzHla/NcBb8hV7ZeDnrPopVu5Zt0tr85F/MN39Y20T9V0C/QTigLSYo0v
lbAidrnRGCNhODiFpvsQIkMpqYX2Hu+Brl2ol/4lCFYojfN8T4WT0OwFzGa433BTUfQrG0kGMC9S
U25+uOjfDMQ15GQSWyQ+HFSj/14CUaBT9DXGt9FGcgDOo4Jf0E7YVJU/9APffr9EEmsq6muLPcCX
qy2P5jASvB3t2RVSzXYsTepwK0eu3myb6AOMXJuVP/zQb1oDZGviH30AorI/77O/vuE2KKM8rBis
YIqkmmAaLULHDt+5gSd2V9FPcjn12+uJB0Sf5bUIJL/cxKKhpYGSmMlMRIP2xaArfKRHDzlmOTBp
5saF0bEtXcQtv707Y1uHRY0Hwd/SzbmdtpDS5eA91S0r5WOr4BuH+D66Psb/V4Ijz4P1oJ6HB2w/
kr+mMZxNgz+SAL9ZEuGW/b/fYi4W/7psleWFbaopIaqiR8buFtnZxdUCCpJsPaLbjNdJ+OFG/BpZ
PgtvuF5cNZLLOdW+LigqHpEwbbBrVOF4TFK0wzTjyTZIWaG121nthAaTwAAkTPjz2Bn33D9+z7gx
fGNAk7NLwTgov2WjRhrGpw+hZzpCykYzaJsv7BDYN35UNb5UtX9RS9J2LAJcMEp6zWCbzF18slf+
H2lntts4tmXbLyLAvnmVRFFUa8m9Xwg7wmbf9/z6GowCbkUojNCtU0Am8mQeh0VSJPdea805ZtGz
xQvp68PMK5WVGjHNjvFQKp+Ajcbh05gV+ZruNJcZ5aN26AAMYvmSc4xfShihRuDBa1IDSFCyqrLt
dBMl980YSdckXdaQZ2iqeG0bkEdZryM/xIe4p8pauL6NL5YEE+ajhK/eeDl8+2G8t9CKi4SQXHMY
ab5kgmwm2QNnDaF39QFWCrZG3oFzKNfhjbex9M3rmMWMGRXWacCP+rwU/XbXGV08UVTwcWjtTpUb
vDLx0MGcfNKsYS+0rB+83Zyd+J+cJS+/+YNZTa/fEc3gQYfN+djxLG4J93JQ8wDzaFePXFL7xod9
d446uezzO1dV0HD9eY4SiiyhzeLhIGLqULdqOl7yyN8nhXBnmdUySdiChm9JMtyp6gdS37Uh1Kui
lHcwP/XTjYP55jHX0fmo8BtZ3Vma/jwYsMNZ12rcTDN2AnWN0yyeTeI/rRvf7HdvRWaOErJxCjsN
d/efHyQFYxlMZicfhPHO0+99wj3SC43yEX8hMvARuaVf7XXpUDMtN4zHSoFtTKvf/BkBa+20Q0oT
Ms7f06FHEWnPYzB9PPfKVsULpllvOYWhIm695DVB6eIHTxUb07CSXQX1iNX3qyFFGZLnK83r1p4J
UyN++ve1/PXgXVVGnCKRf9xIOjL+qy/WGDTVj6oJIBv9BMv8HCPprGqoPkMgvNl9g/pOYSyK5nOp
V7Oqo1q2qoQa6IfHLI1a07V6wamDYxRxqDqh5aTklow65Revt5ZjWd247zXxu3vx90Oe///fnjdA
9pNC4149IxCphVkGlxHEjlMQ5lpKv3duJKP5Guj9QnjPbIWdPhG0RD6SbT8em8r+7x8AJKn3K0W1
RXSCOXPFRfvZs7POliVqQTquF36CfgY/wcgvYExMJXVpBxohywg53pFWbuvUhyF0q9PkepCVMRYs
iUx8Gi80hJCVxbv0XD5qWG8z9xIVKwYI5GNhmGOeIigbWGwsozN5zbST05yAEC67Bz+3aRtQNELs
qkebAaCa7U7jzCVitE1SnypcsMZnzbKHD2rYI7OfahelbqDtWry40prhqgW5KtigHMJF1MmPSYHM
ahHdp+96akf0kZDy0uQjEbNnsbcDfUejU4YDRVVlPhDeQ3sIBgwYuW7NrxLDu9HYE4BIWWzsRXJM
uwcCIBhKTgXRu2DpCB6FLiUuBv9VUE5pdNRpbUX1Lu8IFYlJIekxCrtedqH/Bg58GvfofUKCEUs7
I9oR7Uu8o1eXMiQwtvwXJVh77QN9PWB9ZWwX4ToCnoPvTTso+pbjCHu30SE3shhuJt3piKgEI2s3
tRPRJ9RPhrRstJPZIyo6mHD41JU17vkmOHmahHNSI0qGV+igPTg19c6odrCeWxYIbYVdlvNBlhM5
qluh/yINXFv6lbso26VB0x+naLrIiOWG0vNRZZckcngJysFaJhqkW0+Is7RFWCxmeYDBYICmh11O
R3qGlWVPpj3GywxjHM94vAr7RS3bvbmgu1ciBSeKPHDKFATgsoebxrC0tIEatro9hLOVtprcCtmo
QdOGSneu1QkMrLhPUW6ua/FODWxLchiN0MIjWxZq0HCkExkGDDNWKmoRegEIm72dAGVKcTXeQJjq
CWX37Z7889Cmm9BV66q+zHarB0vDnr1EIl5iN5fcGDcMQl19CVFQLBAQuwZUgSfweYQPl0sTGXXr
0EDEMGB6K/xHFXnfwWqEw1fsJn3dQx5jgAfF+xNKoj/uAWLw0tARHn0y2EUYnbOMfRrcusyY4Qlu
EfaOyWEkgwNGar4KM7cDuz84krSmzi4/mJiImWt1G1XZjNOlTM4cIHJfK/g5dTaNADM8CdIug6Ji
rofWDuSFHrpZbce4lRrEcedmWFsIIw5R46BojxR6XydDt3t9lcUkE9iC6egpr2C4/rBv8fFsLCyz
qi1Vbq3veGMPr5TbSOtGFS83sMWtbK3QEUP1b8jUztwkOrbkYCdYn3eCchzzbYMmpdtgFZKGVS7M
3QtF2EjtocNFwf2wBew70Mhg7wDtAQwdynVpbSKLC06yvuJGo8ecxQtfc3ptx0Ebil34fBqm8Gwz
5fsRSJm3pIs7D90+aeuGP2lIW/4aGCTbIEaeczbdOeswbTAvIgwEbgTUxoXyU39L33mTzhfuA89c
eQIHIMGMNNdqfB6ETV3vaHmjuZDbIy3MhGgceanIay4wrM+G/f645sy1cAVTQRe5JdBcIgtdUkv8
e+365Yb819p1tfHqvByNRBZnD9UqcU94rlc/5nZCub7V4f1GhcQiif6I0kKU6Sn8ueIYKgDyqcn7
Q5n5ZwWGbiNVsFlwwWO6UJkEW/3xxrl9t8ehvFVwTAE5otj/8yNTLfFyLzDKI88XOiCWAoFvKl5p
9QItkJWupv/A5QpqV5PZpLNBp9i9qqnldtSywaA3EzyoXx/dYsbDBRcG8iDI/n12v3Zo19+cBdxX
UZS5crKuNlad7sXTJPJRMiRJ+s3v4hNc9rVFKhwZ3OJa+2KAyHx58ZTt52Tw1o04jJu72m8v8m+H
cbX50YLQbCSZw6hW8rYjM27Y/RiIoiv+k4pkVi2yVZ97Ktdu8QAFj8D0lwTQJSGRtL4osZev3gJD
/e2GxXzx/rq4EKUlIFWKgnH5z1unDgqtHpoyf6ht4Yf0spsLLrRhRORNX9lFXvz895f5XYOENtH/
fN7VlzlpeZBG7Zg/YMcCrxisG7LTFRsy3K3L+O339dsnXX1ftZVZXaQVOVAsdUkNmSwKLuH/h97y
G4gxAjYJ4SP3qGT8VULqZQU3pMG+yuSJtVVGA4W3Pe1tz0LDnmtkIsJXiMdz1OnrtJlJ8aBmksPA
zLIvz32bYHwF9DnEB1UjR1Wk892weKMNi9EGZGAKPIYHCq6lBPNSuWxJcBbMckmTKW7yO9z0iscj
UJ8bfF8SSuA6jp9VpToLgrjScVglaBZlo4cyicbdaGi9U8LjIdWm5ji04gHzqNAR8tecR3o6vXb2
VOqRDA6nRTHK4iFKo33kzF9w1Ix0rfXqNYYI0+cHjbwMzPCYN/iDyGmi9nGWeJu5CWlnoydMHSsG
hc1dmT5qvrI2OqJL5ZQKkA6C9CnJ51nlYM3aZFFyDZDHCT52wrboK/DrvQDAIUduTDmc/dEOhgNF
/DJRCOfqyO/L34fOsC1Wo1TqsT+LewKH7JDVFVMTWUb8ap/xcgI9hW1GhHKkgP0zedHKx+TGezGD
C0rrtezKRQXK2KfdpNb5RqP3EZndnvY5W7oasn9zn4zwoGrVzQoi5cXkVMiQXkOYEWG8lofc6cXz
nM+LvIXCJ6jNs8F3feP5+eZ5ncsZDEH6XNJKV3d106gG/nY/e+jW8uxMBIIb2p8zbtFc0ytaKzfe
vsqtD7xaW+Ior2uh5W0UuHD8N80qRLeB3H2prKVFDPITFX25smyB2PnXatk47zQAVzlBoOGy/1HZ
0awkUY8NeEprc+NiKH+/vP64GFdLrVp7pZU3XAz9MKwRWS46YkQr8JRsDkn8vnnx55fh1csScbeI
qprmBgvt1aJn9a1WAV/L6RWpTv7ev/OJC+Q57LuczL5luL3ODZrbhX983NVYgqgUP2tK+tbV+tDb
oy2BECwgvmLdgJr872upfnctfzu3a6uZNaZekQTyzCnXXRE9mqD/EPotoYF1C7ZDztzWgugpUQiS
5kgQMrFUcWotW+Eel1jLeMyKAzuup2VDfF04m7cAeA0/WoXiErc4IVpR1Ngtegmt991E1B36oYue
cKm2AyAWUbG0sbgu49dqohoCbNeR+Q4mIES+pY+35PrfLA+/X9xf7ZzfGgP0hJhMp1xcJtJgfD8B
hi3lhb++kXH8qxn+j3vm1+Lx2+eEuNAUr5YYEMNbB61Z2V62i8adLB6EZpOZPyIZ9dYOSzS4nbhd
+o2TMR0krcJ7RsmhUapRcb3lja1bHwBuwKNSySlYk6Nzf8t2Kf3anf59uIas0ivDy3AtT4C31cuV
qMrnTNrLxXJ8Mt+jH9IzJS69hPyZcorNvfETEXH3UrwwLyT4hM16baCZZ4QFjwyY1QIp7Wf8RtYv
5bWWLimH5MdCQMq6RDhQIgAmUzQ56ECYmErGx8nYAhtF8ymGTl3bDMPA9tWIVBKmwlCUFqIKDFuP
VtH0w2tOmr7tCbMn415xU1Ip0JkwIQxWUrxh2YwkchrZ/bKMrTgCM3IC7J45f9xGaDTF8wEVzwZy
Or5u2soEMXVIxFbUQs/E+WXSgk5GGi7wKoXlKkGEq80KHMMnKHMVyTupgfM+lz9JhKN4iYwlfW+g
lMFnsiDhr6kcEddQozcVfBHGCYi8nahcSz1l/apj2iHuQtn22IsgfDGX+lZ1jGKG3MbR3A0oTLsO
14xeI3XWVs0Szwvxb4huuNT8VUXgqewxvfWiV+a35V9fvSSS/AGwRyJR48+toJjrUklYzIifCfr3
FvSVGB1MOo4Yw6SFyri6+tHhpoALBtx42jBbkiyn13cxnS/hJCYbQ9kTlbeZln2B1mOn6jaKV/Yq
hMHqr+irMO1N+jxpsehgsJY++hjyn+V2BVnlqQHothKeDErERSmtvFMOSZSv4bD33QZlUM4A2JNo
Q2wQhUToLLi18k1S7QqGw9Fr22GV89BmZc9GdAm8j0EgHgviDAu0DL7aO9Ug4cR6X5rQn3BiJP1h
FmKVDkV0pCIH/lm8aCePCdbF/ET6ao0X3lPkhLUR0kpMq27dbWIio4ezgvoYibWnbMkXHSVHuE/A
IgOEFOxa3g7YTVbD/VQ59Ib6jkIer9/KyrZGsB6jHT29MbnzQsxfOCtsAr9RvRzq8s7SEQ14RyNi
RwI1GXajGAx20VurTsQWiP8S9b+iVpshfBS8rZ//9MlKJ8UWAgCkSiW5VMrRiuwEuLOKcCnxN0q2
NkC3U+0HVIbd4zDs2uAw4b2AJ4iyom5nLX1wr/AN9Q+jtGu8XSM++vLPsHKL1JWtg6Du+nWL/IyT
d4OJMN1WfyzxECvLfo16Nm+dcVVWdh6fRHlZiacKbjsQU6m5xM1Wa9/L2q5fxBoQPKkX5HvN73VM
rh8as9DBlT4SBNb1TpR4QHeJtW7hmESnunNzBBf52gTyrxxUt2sW8r3iHxQR1fNe1Oy4A2ZHY/IM
s6d4T82NMjJLW8+0ZJcOeqpskObLzxIt09DBN14N7qA4EMRnI8xrOu6a4Kz6wK/YRudw6pXzIB9K
maGwFT915p7gyxQVXvw6BM8d31Fen3EEVD1unxjXt2tuCJWNn5L+FLcumvBlPUckFJhB+kN68ttd
QM64v5zSo4nRDmE0vo6KRjFgVb5nBD298smryhreiOKUvfcpO2LByJUn2XShjSOxk11BdqQYGfpq
AKRe3/f5W8Om+YOOWljMGXxm4yZvJbR2bZmX90PxKCjPevwgh+sq3Ii7mYBdAy9q1//eK3y/MWF+
pckE08BAvHpT1JU0Rf3kSQele4Hu1T/19Q9JfA7HrUAWEhlFtbAlQA0HeXpjm/JdM2DO+vl/H31V
r1ryKDZaTRUunbqXjkSDmHQLBiw7DQzHPN4Jl/rJ3Ocvz2hh3vbsw+2b28B5j/33i/J/jmHeSv22
pA9KFmYeCY6HUePe7mGY4nYIU88Oa97T3aPUF5h1jrOBIw5r+qjRUkINm0yPfnZjpPzdSOaP63FV
D+SDPPaRyvXotxGhEgR54EMmIWLx4wcJZcBC/MWn70IPNk/K1ukBnSd2v4uc/+MdcVUlYNuODYGu
FztjRB8vmfvwI3TrlbIlKP3GQvVdC4HeGhsUdZ6nS+Zcsfx2+fFdJII00rIgYPrFWDwwEdj2q4LO
z42T+jWM/euLZppn6ex46Dxd1Rf12IYM8cVfSepkXKB9BIuP6WbvE9ADtRRxLOOOcxfipZ6lyhXR
lJCdSWqGKD9Lhpd6sYZMC+uGsDaopcYz+5KGcMdXWr7olkf8eWeElPyb0u98KrpqQ6YbBdY0ZwYs
S/bE+O8fUjqIXxhuGAn991RC/6InqzIXotl6rqEnLnyDJRXNANYnu/pgDOO9Fvf8ouKFqEU21NKP
mEqVQdNzPbjwPtjOiTGBFrjptvknvnTKeVS/NffrqsDzpcPKxMfCe3/hPdPBxeHBHDKNFlALHwva
5xHESbt+JbiSRaJf9T9pE6D7R5sZPDET41DrA37hYsdvCC4JE61dv0/JcZUdzC1MLETMxdZCPMkv
4T2dfaaYsslqbfeWY8rzIEAR7upkTb+DQ8NpXsIZ/RFziGiZfVwStFdQRS6UT585gzfPCbJ4Bb1G
F3YJvkTa4Co8l5XWQQqwi8eyW3fo+qIbbyQ2Rn+/DuZMMFHRFdBRxnXUcqdIdadWkskaTv3NGzDP
nhTvUEG2nP+tSrOjGQ9orkzcOXShUFCGPKQBRmplOloztS96VMX0FMSa000oIWnjGmOH7SOBi0gz
XHtTfWYJ/bZAsUhrXv8lHtHas0UbJKC/E9D+MVqLoOV9XV9gl8lFiANqNvB/xXLqpMlBzsyjyE7d
QmPZiE/izJrQmCM5oBME4y2cHuElaNKTwArabCTyeHN2PXMgb2uJGyUvljHJyaGeHPOxWIdEj0n5
Wx40NjfeGCh2WODKwLyHtGWVSgmqf+bCPoormAUkAXc6/hIjdEu8AmXdunIankI4c8aAGcv8UsHX
trH1LvXeudaYlvufHjEtymmIpKXXJKc0zzDZtkw36bkgfZ88Y4kWplEe+7HayExl9ZDx51jcI0lw
mxxVdxWy/Mr1NjLLjWKsfFgQGVPD3MT1hIQlrwS2J2dBYmhJL63Sg006fT2mhTnb/ZEvYHFQ1rPp
HnG4iOYxx7vvySsB+74glF/m7PeLoTDzh31FZGDfr3TQJn36VnrxPkXvPP8Ji6FYVnc7hY8MDPlR
9W2ltk7t5Gco9+XNiLHH1xQ7EtiIROOxAIYSxudZHWSGVDPgbwQBAnT/if8KbmK/QD6+EEVmz4ih
5y8d5MOtBf6bUuCPW/pqgcdHLad9NZbHlD5K/BbS21MHbw8u+rmgYJfDr1TtF6P8WebZXcREUcBM
7OHXSOpoyyEa0GluvIy/e8rAp8rg/0nEs6SrRddsUKPRIYQZM72JIQTJbCkhTB6Gpdxsa4BLcAVy
IkCDcfnvT9b+HuhoYAvRImHzgcOjXnV9WiGDxTZV+ll0XuKLtJ/Mhf7JGxdmdrzsoU05wUt/qB1p
N0DT5bsxbPE125UrTFAI5HhHwrOQcRrYhi0/tOt0T8IMpN9FvH99DH9Mj9UBYzH3Gba90ANNDbyK
19+6IVLhovxkgngnMmE+1jv51uDol4vnzxWOXDHZ0GcD0/wOuzo3K0nUqGuGFLsZqe6hD91wfmf1
NdLmKH4WWSgIid1IGuFmHQSw94raxlC0k54QHpcDFyE6neaykJ7nP6eF8LJzaynryJC1TwoND3fi
+AwdNG2/agbbEpA30vQwqDCPWCRpZpvCxgTMBZM2GuGa6YJTtEQzVxahB6kti8EpFUijNuJlnVKU
WOK7Th92YisdhDwbUu4UgeEUIu8CEfy5cReHuT2y2EqTSE4lrO/pbX5sFESHY/DWsH3PeaCyDAJS
yTUVv0yQyPh6B/C/c7tZ9YddlbhboT83He0Cfh3w9jXc6swPqUa+qpDEYigiRk7oOA0ZkO2V+FQm
I64VB7sMEQRt+TS37+d+ey3klBLvFk1ja2hOZa5vE97B+rElsVaTeLT9ZpMGmdtEtJE7VMcd8kfC
tKUk3zFtIIlgr0nBjb7Ud50evvqZADZjLlXVvNpJi0Ey+W1n1oexvih4PWSC6Eu+rpxlI/Pvcu2+
jttLb+wCayMoJJIp+UvU1yepENxCIT5N6G2jqx67VnYzoSXBmmy9HjiMl59VASuL9xLl7zWq/VEx
sIs7kSfTBuzXstY5hU84QSFsJsspfbgumnmhl5C24qcEXtAwV8kI2obuDXVfmVe4tlWTPYm51klW
JAPLM9bTM2nwZ10OmGGTDKQ/6wAMEhy8XfGedPUx84M7BLoLJYLYl7kKECyrV3HlQ8grvDW9IzXr
0Nb0TGVpXoray1BHrmHEZ1Pf+AH7k/gNKHUonOuKmXxxQdX2qKQgqDuBFc9bBkLpTPjAzVpYtTRA
KqQzRQCYZgBcqYgv5chOB5E3BitVeJPNbN8RbZ0U0rkuZFcOsI9nkb5uymYzKPlriBOUup97YyX6
6UaMwrMfvubVxUS8U8XJTjbfetjkCju/giMuW+PS5ETH4yqwwrupaE5ePm2soFgVfvdWF9m2Z+tn
lGTSFimV6Vsu46B4EE0LamGGLb9V58nQZqizhT+xmWZYVJdoGdQJBhZ5xxG7SryYnXGj9/rdC9Wy
GJahv1VlsMx/buDbjADa0BypkNCISwevPwMrhviEpweB9L/f3n+Lo7nLLbZl5MPO4Y9X9VE7JbVa
Apc+lKgQQ1pZSulY0yGkVSBzCebJlXgrt1qfK5Crtyq1CcWJaJnKvCr9eYJRFeh9WhLWalXtUWAY
2FMMe+1hPkcykRHpqn6xnCp23OG2CuWPuZZkTEZW6UIo5/cTTRKwV7J8lrxmVcLiwWhMx8tRkf5Z
/Wcfb9lkltlWBE4/gcKA3CR020YNlmTiKEh7e3YnLQ8cOS/kxcO8rNHxmGxgXlr1qaKVGiZvaHwY
JdFkIyw5LJaonlXvNS5HG9AG9Ui5DNnSVMmlC/Pl19Q/sKqjocO4xc0SYupVrFtS9u/WI8be+FuJ
cVZQj159XZ6hdhrm7/jCWnLyeOks9aW0o/fbo1cd9IUPGmBzU5T7d0GvAcyh6a2jacCXd3VDVppK
5kPVKYdWgBoqPKc8ADzni3aodmZc22T1QGfhmRRXqoaphvDXAIlVpd3Yavya3l3fOL8fyFVpW8dB
LwCpVQ+BCpNfXGL/mozKgXlB/AS7g+E+hAwTs0VVhOdscCvB1Zk1Anu1//3YfAP2/vOSXH0Rvip1
vjoI0UWntS5vm5roUDDN8UD4YvyoKzalCmklx6i5kKg7AJzSHGQ8/z6KX1/3X9eDaDATrwHblGtN
bZGkujryRFw6a9v8EIqzhk9wFB39qXcoo9GGizalMKEiaDKLO3h9m3KFum2WNj9MkiNLiwSrWvkM
vFJFsooKqn5pxzVFB0vOgjCg4Fif0KaVlQMTKyLRnZQAnHmhcxNp+Ws6+K+TueqRKLk/0DpirB3T
mNM+U75B773CBakTdIFCWNBIvilw8ko/qgx5YfRVDfneo6/t4zYWcnCFKmNuVsQYFEKG/mXKX5RY
5F79MRmfncc2AqpEvIdg/WZBjpWpVLTcf/IArXleOlP5tmKWLXrk/jc7UZI8bxj+dX7X3ZIiyzTM
tcXBS5NlJSGpLEbbzI1NTNpG0n/1BC7J8PhgGkUpaT0TZNG7lNcTxkGIQD724DwkE0VS3EI4WPEJ
A4TgZaSFSiPbqhdGZ6L5jDKCrQokDjOG54exSHuZdDKUMpohk7apPfYJCsCbNN2rY7fXiulpwCFX
xA+Airel9Wn4oP+1BseFimiZSMWi24xC8KPpvtLa/FF9zFSYwUrXpEqQGhDuzKza9SJJpGgmu8a3
R+7BhIaPZVk2UzTYkcarNY6OTLcj6/x9YYRrwYfnctZ4ZgTHTMjAAColCJ9Dcazy+65HVoDu3v+Q
rccu5e4zLCyuhLb0vpN3xAadR/G1iogaBgRdWt5hUI8TKkSv/Uyri6/C28DLAc5YLPdjErt6L4Nz
/zBhJBKZtGwidMipf04DPIMRRMPoqVOONeWiCXiXnk6ixE5kZu9aSwnr5/z9xdaWwuVm1Ta/Of++
J1Ti75Ar4L+6uieyiQibxjfkA7votYxfPCYIIZHugb46IUpGsXvI6oth8rxG9Sax8EPy5f37LfKL
Z/v3QdCvVWd0Av/4czmeCO5WjWkWA4/pRksGZsw83khJPkRhiwJaDb54uy7kXF6ZsH0R9dbsh1Od
XKS3eNrrCo1c3zqriXPrwOZH/q8jQ7NHsvMsvroGnRdTmYskFRnncFrUSGzlBYJIWDK1tqho1VWn
hjnPBPSGgfrWQhmeb2jMudOzwLe8/xAxi68sqDHbzFtAldHGpxzd54d1h5VaJ2q32MgfMy7KxX8q
gnAkhphH0l9nd9qpB2F/jg4djvuxXRR7nTRPYyfN6CdX3AavSbCzyJFCEyrbJohd4m2gCoxbo2M6
Zo+8acxDbLjR5Gr1fszWMtIqnSbAFkeLN6za80SzUkVOS0TRIi7vUDGRhQuhkAzObYEeGR519TCR
90YwB9E6Eb68kSHw2qoWEH6a5OA3kFcZqm1ZlYm6umtSOxfvxJ/5m+l+IlPu22X4U6NV41jdI5kI
wrZy8IMDxbgQEmAWriJBolt2xwFH8ML8CN6ElV7hVu2fszOSYQZlFrZclEPL6We7kSGbrHtQ4q6x
2OmODyv4DvInvV6/2Ud7fceIvtqwQR7oSz5UTiLvLNp4wCSPVr6OOIMXXuZSfjc+AAmrtp1N0JT6
0j2S7bzTUcYvGZAp47J7Csp1RV23k+ul/yHEu8QxEVMc0bNz9TdknZa2Cgkzu9HW0f/WPLCo/3a7
XVX7DCG6okpa/TzlZ0BpbDjprVauGm0mskGwu27LWXJIWzi5k35p7ZH+NyTVQHuIdyGDSw3v9pKW
ZO40H9WH97PtF8mXbpIQbOLwyPH+x3SkX0B2WW78On1O/aHt72pvHZYwMvYk1te7AvjVKaV26hdb
SdolZC5FMwWP3J2T1C8gaZNa9O8n7Rt1y59nfiWlsWTPF1KrY1r4UCk25jZhLb103sI6ccMb9xKz
59dOmi0hIWOTdw+x+DLcziAXfAtrI2W6yM6crvx2fCAIuNx0X0joJKJkCfwVnPCFBkMYHxTW52yx
DVfGXX1rQP/rXfmPl8Wvuchvcw/VLDwx9xLjkCBiqFLBrhKRv2sU2BBTqLN9X3dqj6TjikwNsO8j
8enTkxhqdtu9lbJmW+zyASBlBQ9do13ioF0FoUUKMpF0xjqPnLE6SsADSMYSH1p6zZFPXz7aDLK/
baZqrWjACVBEjMVRYskAu66P2GdG352kNyP4ochPWk3m9vBUc+l8/C0C0o/BxJDoH4oWBJrvyv6u
Y7+TKxGaOWstVnjTETySMglIhIeQ/GnrsaFKMzoE5cFRCkCB+StwafRnFlb3AM2z1ENeWoPdlJdS
EMjLulGg/iUWn527ukoICCUcUae/chx+u9QYhjypVqtkLwFEZp6NMJBkHYos2IYUTr6PoOHNS8//
vkuvu65Xn3rtq22LUCCxKk321H11tmVHA/eYqkzPbxTFf5VZvz4JziH5u0CFzL9UhHEvtYQhmsei
YhSPkeZOlZ1O/jHDmT39iY9tDHh9dK8oyENsWQZgtf/9yZoScRsIj2di6NW7CHcqCXYFUP+GmL3w
UEDhwzlTQ1L6+vcH/WW5nE/290+6evaTLknNqBPn2aS+RTe1i+18CT5rbS1f6b/v2nte0DdeOPSk
/+xycG0tgwhZhaYDEUSGdi38CpLW9FJdEO+zZOmji825eRHnOhErfDO7RTjxgL51xH7dTXywPXsS
MhQSDliAgGUYrpofh/zU5Ke62Yv5sbbup/CxtI6ldV+i/GBxlrdxcTQI3VP2SrwvQGMzdWMw59sa
qlzV0eKzBQnEZ8u/E8J1NyMxqucI0DKaGQtBg1tfWvHkFcdEuhM1NucJKhYmmd0+KmhHfI00t4e1
FDiYhoP4cXZ5SydQIQKcjWolJEsJpQf9KDC+gm3GW8vYSPRyG9uLNzTcfPLL5dUcSsui3HO8q7ix
k2I3+45SG448Uz6gJANaoIAKd2m1y2rc0RTWfDuYE0bxIW1E766v9wNbDcMtmJLG91N3P3S7nHNQ
luVHQnL5w3jC3pzfEwhfLyKCnYgNumfD2+UUGodEPgGarqvtaHxWyUbuHN34CfwuMZccRuHPcglt
fNCBIYG212w62Wg02J763uzMKt7rF95zCJfB2Edn+RkMluRSbul7754d/QXYZi8tsnuR+cO4NO49
Z7RxYCA2rsQFV5+2OQ5BftFmqBxBc0z12IUnuaXMd6XmWOTbAelTtsvntMlTGO8HZEDSwdz4COCI
W+/uLCgeyoQccu+rm/ynGC9TmVg7/sQxyV41i9YfkB4fXc+bnn7q5n1Trmpta+mUUm8NdPsyuwvN
+zL/qRUPuraQ+dlQ3JBuzMYXbqZp3InJXTDcmcld1mEdPEvTzh8+Uv1B1u/b6dzlh1rd+dZdbNwr
w53kP/XVl1zd6fl9IR8tbdNpiNjPBvTCy1RtNfkuag6ydGrNna6eB+moVK+D+Jx7Lyl83Oo0NGfF
x0j3SiauqD3E/mnebxJVGzha46rmbvBcXV8jsRqsjReyj1v12UqQ78LoIKfb1NyFMC5FyF+bAPkp
6PdsxX9Xkj0vE6F+AAyq+cdKvJ/ku7i/QM7tzV3b7T3JlSVXSsDW7UR2Mdlbo3/12oMOwUt+FzsM
uui82C0G+JceFe1pyt7MdFsjSpOIg+bm58Drs1/dJebFqA9TeerK+Sw74TFUaVHNuU+bvON7Qgp+
R+p4Iq6TaWcQ+rjjnxBeg2kn+DtPdkzhSGSIjgmJ020QaWw4CUJhQO5nIeZEpJZQZtYiYPjO6dNt
4zkCCCIRxvZuzJ202yuBoyebtFmHiTsE6M1cWUeB4uT8l5ykLFtBmsCFeQoN+Ib0iRzOeaK0Vfdj
uu3qg0b7mUrgnc9L/ZOprwG3mcYulg9xtw+CY6pwv9p9d2mDsywf5BCo9EOoPdT+AwCtCi1V/SCO
7wPjsEh7qsfHyf8Yuw+vu+Tll4aQLzzggc3qFb9llFw/cTlwa9yx3EiWG1nzlZKVbWJtOJimcyqu
Hea6mlfIhp80ScF+GFKseNugcVt/Pnn+KqUNJ+FNy07d15LLTwXdtpU2gecY6LKwHZRHBSRxZhOg
zD3u8yHqQ507SmMz1IwSKHpuqZ4LCXHWfSQ8zlImc6Mb7LyPCbcuEw+iVgOm7ysTCjxyS74b7rrg
HJs7UZn/RwovH/RVLp104d70X6LoPR4fk27riafB3xniMQ0PPtmmyNNqgm3PMsc03Sc+NJ/ToO6N
6mBwBbptFDiozkrmFTuPAXviagbtjNnWua3lgwgSV30yxY0nbloUFFxDwK0JdL0jh5tLrpa+Zf5R
bwnU3E58rrmZhNNY7CBtSnP2NRd2lXH7TLY/PjaWm8z5Cc5/EXZeS45i27p+IiJwwtziQV5Kf0Ok
qQSEER7E05+POitin9X7xFoR3VnZ1WkQmsw5xj9+g60n31J0+6k59bses4NPIAUydfs1wfYsPLb8
v5n3CT7fY9sIh0w988v4oc1MnEpo1kfuYqKe4akMSnQfL1wNP7FJnm79uoJKrr456V3IR/El6z0B
LySiQBIPnijXyQ+r+2Di1SU+r8UYdoMUqiLCzEjrvM5wxmQ7yP7U/phG0Bhvueaxo7JsdPVF5YjL
peOdP5ZssMr2p46/6ub9Fn9Jw1sMwtAvrx9G+zKJH2X6Vm1ehuZ0b394DdP8XPWBaLw9quuIJXS2
vzNIlEvZ0tn0x+XK22qpTC/vSkV39IcjtcGhcCIqknjuyXhjqqkIx43EjuzGyfqfWfo2Jl/L8tpz
uqHsxyasPqbJQVYA75+X/FnogpGie/RL4cD/KrhEllsX9OrOqA9V/Nw0h4mUouGSsQp484rXMfsc
1RdWREpoNvbl9WFpz5P+9kjeEH6b+Q4WZyocE+HQfU45jMizVl7hjg7KuVVfmuTctk+PykWyqepW
/HDgkDatV70X6GVNL0GA+YNVy+anqZ1JCWZsshRHgDlq54uTI8vnFevO8j7dbBXL/tapFAu4rv5l
9I1sW6Rb8/U7mCsGiGdseqVsq9U+utgW4jU8acy7mYRZwCbplQ4RMGWlwZpejvchASHCtidG7lBy
lX5j7PRuO6nO3d9cgfYwjpETTMNp6X0+6mOEd+RNc8vOW5jjMVb+MkivjfGzR5dsS4uFCuj2pd58
oXblFgtHT6oCWWFgsh0hsHLGGmAhoawcGtTvN1ohOCjehoEYIre7ryWfC6bZ1VFmsK9SJAWTGTU4
yYJQysGQ+fq0AwOs8708RWJ8yfRdlR3D2+bDaD4E4x2pul688c9SvCkSankIP8tlbHxkD2Zz1TJ/
UzkGmEGNqeWWXqrTghFD58wSTjjQVlO00cIEB9oLMnyR7ABb0A8346D3ZBa/lMI34VOi/tLrT7n5
ext/BKB2/Hl7da/NeKwfKhW2yY92+5qzp0G+ZpLHl2rmbzp/p8l7kR252iz/KnFVHFeeGir28Ud5
XJZzdiqns8jUccJcdzXOTYj8EX7l5Q0fnAJHcOhkFe7f4/RHSN/v+Xc6QdM5KHWUJNdaeRazH9g3
qnptxUuxCZc6ElPmWr9G94HlZt/6JA6ozXNy+5ma59WHvODfuruq9JWbOzbW4ltpuBry99XRnmk+
AXY6uT/V6JHGThuKrUDFJS/1tXkcDPVyx8pZAjVKq9+bHNGiz0KEylrr7WSA8v8k3j5G6UkE3JHe
U+ldIB5Od/Jd074l8m9XvT+gpkEWjlUqvnMpHsgHyTsnkQ5Iy4Ync4n0wVl+KValIsiWrSkFs+bd
cGJ8InqnGVzw6YlogNxfGMXRB6o7pWOMjGTuUpEZKvuEmA/CflOfZmo3wHkSj3fd6Mf1u5Kcl/Ka
sLFKe5FD6ongd/Zl/M7j4QLjasTmb3jLGjKJedRpMPNQ1FcmMyRqJBbpX637iBreK8eDYUTptFdm
DPDcKiHrORooKRu2eEe+uSPkTwjDSB4ml3eUxb/K++Hu156eo5jY8o2Q6JrRgiKN9S9qwf5SKE/K
5/CapP6YrpL4PPMX0lM0DxgKBO1GOmWyIzxZHPz8W+M5v8BLfkAYt0eTGapDed8pu+LhzJ33Tsx2
k7m0GnjvV9jcaJbcuzjVU/qzsY5/ZBHxuSM+vCLQLhhGIr/okLtIoWBsyfVsOkduoMW7xlYvHNBt
KBDl90IXbgbVhWvKGKmzt7U2Jty8sEF20OcxEYCbtQo2YFrj6bBgSktv5d9MJ2OrMQMsBSYjgH+I
dYJCzLp0koroDmyKI3HmAmoQQkeLwmn1ymnAmRPI9OGW+Sd7T7pwfJG38g6iixlpAp5tluHlccgP
bHOyZiwypE7dj4r5VmaXJ/EL/nuqEHTt4JU5TKumJYbsaFgjuUX2BhqQlTzJBBBZ+p+Ew3+HguzR
u6Q7dqQaPrbVHv9gWBGfKaE+7F6xtTLdT/LX+FIytl/57RoqUpNAY6pSq7pkI78DI2iCgrwGpbDg
TJiQr8IHFDGEJLmbzpt/oWzG1/5Cq5WTQ0LuHuEPgkd4WR22LyswiR81cgjQmnyHITrZEHHiL/p2
I/utFHCfVYw6XwuMGUhfv1spMb/n9kPod0BLIh2rFLSHTiUpJqwNRyQmR4h4/x9wZhWPkDbe5A3S
4o4gnEPy2OYcv8J+hOOyhDMcOSi8JLu2DlOWASr3p55H8eMw6EGXgAtEwgK6RtVui9IO4+9YCOIb
I9jVA5l0+rgJZimCE8qIz7i58uw9BA+rXBwy6MxqFOJhL4Z3dUew+y0NH61/fx/uYfnNXIdEtVrz
9A3Tb/wIAgz7a+xTMG4jdx66ZW/L6JHy3QZzC3r4+PCgshyiB9Ojb4Q+SIikz+kpEfzHU39ZOC4X
8hUc0yABx226sDGCe+nVNKZweRFePODwAW5DiR1+VmMReLatJ5HM9GKeB9OCqKjfwg02NRx45FTo
6FBcPuEODdwbDWjWxqefFIwMjixG8SqrcdUewHTNOd2n4LHxZ9mbMULmFcluq3i9SXqHI5S+BkEc
f/naEhETYmWzQF60SViqIXFGehIt0IL3BrYlqBhyB8s6iUshcmoHJssEQcXXUnUANhHJ9CnGJBY5
NxzYnHwYRBC+ITlpi9u4m95Az7fYOLRCMFeXYTjhavm4B7B8G3QcxT5ur4NxLrFkMXblO/tE/kPE
XA7kfPe4eKX2aHMjibMBhQjZu0Y0dSwejO0YYXlK74kpYcUevihQZFcRrxqNFJzqTuzCG22DaZWF
x2YDr46HighIDOknwWFZQluopVAjZ5j6bfA3FKN3fkhoYk6PpgICWu9V7PzohkQr/eAZY+dPx92U
vGCjjJSDdJZNRImp1QGXpcY+YcWLN2b7lp5L9GCVLc8lJtJayJLP6WJkkgwCPFFq3RbX/AI7F5y4
DvIYVU2YUJyzYnnksD828FD3My28N0Gp+eXsZYOriWR2+fyGDttRHKPVkBWMdiwtXIPWUI+wTREz
GAqe3nukbTPuq2BEmS6eeQUZJLJPCMCdsE/T1QJtg42IXZHleLc1zHBIacIZ/rG9L57M+V9gwWul
BNOsCQP+fYCJHcCLawEzclpTDs+o7PwRHivGtHRbiq+XUVN5le7BBuSKuNhMcCR+57f0Hvcuptf0
zemW2LB5ieArsHEhdWPfI+QSz3kkLDJ52nfmnBY5ZvjPNFoEgD7ja6PYo2iPCMnTy2Pw7/P2hgNT
4QFvi7GFzYhA+mRxkANZO+K7z+ggHY6lcV6m6M5o8VcaLGh4Uur2JQMlGFW2csieSS5Yg9KZ1ZQ2
irNTdlG+EfNlsLJP3S8RVfgQtRHCPaJ1MrpX8loEW3lB0lSTite7pHRWgBKtA7SU0mATlcVQQEN6
71HaOi0Amozrqw3nt6CVV/+S6geXc/1WuMNpZSDKNiysskXKuLruYw+iLzAaVtMbOXNIZRt+FgXB
QMgBeyOmKos63rSEToH77fWrjNS7X4GTsFv5LNw71AustykJ/xL08Zn8omCAO15RzLHTxmHO5/gI
KVsGV4ISEcH1gOq42HqUYB6jucoJ/Kw4Vw+3OKhvHVE0Q1QNOwV/IMhjRCv88MvE0ivo/sUDdkMq
Zw4SEx6cD26BLrgTu/+AMsoRLvn2XuL1sm6AaYNIH9J72BReytfzZtwJVHAGaX0DWU0MTpDrMSuj
uMpWZ6NFtborf0JLJxoVmjGjfOAUvA0puzpssCYXQVX21/gHwxsurxFs9jmo6Ew6pNmWSqd8Vq81
Mr/R4mjkyeLbGCeOhVV+J4JDgVeanDq2LGBYMz63MhCgi0uQQcsgudjhmCNEdoeP2j1g/xTrKDXd
vvakR5TBE8EBCEbBzoBjJW/1aS/lW631M8VNJu+mOS3FosCbGA1GJE+nXtlOekQ+jrI5PMpzn0aC
7GlqYCQ7duV0DgQVEuj2Pr/cpr06nvh7KT/x81XzLDZgoGEZ+xIG+nFIWVYBko8XhYOY0GgAYeSZ
tM7CWgilso+d82bZbyp8sVb0sBVOmuClqEtVt69IMAlbVCxkGe/TfqeY15inajn0nae/w/LjmCOP
I6F/curJeezHK4PvVYHrQ5MT5EgtPMqqwfQXhjGPeTsuYdLsK8lnYQvkEBo+w6E0B7qxYnBH/Kzv
2wdpAHqQLIf8flQY8cenVc6BJYVhU6pspKC3a/YNDWWMw/GlJOGE00ntdRI6gWg2dk153uQH/REZ
DQAULl4HXvsiHOZ6mw/BLSFygF9FJAFPC5xFjgpMYCRsaNCEpNiYjD4gMDvy4zrhpRbpH8J+MUhs
tPDLuhWhrkTNSP+wR91OjaTHhwmyFSHzn5A+N9Cdc2KKnIykJyJFJPhzNheaEEkju2Tq3FyFfg2S
AA9SCFAstRaPVcdzrEftzUcZxJMNtzeOnXtPcshBuTMSPWuwCKaTkEUmp9UYiRh/SAG1Ce1GZgZM
PwgfYk8VyMZOt/BXN0T9SSHnXQxkpe7GggDKl1I8ZVh3LafqcbxtvIWZ3i0Ypq0JSH4/oDLh7sOJ
v0khfDWNBJODoJ1Sc7cZg+nO0vQ6JUAMg4q8HLZMZPEmS/KnGHmRcntJk6tRnDmWtTpCBWkY51t+
6OczYXo6MUrDMdVPKGdz9XO+0wQAB0cdqbFaKDWQWkIhjcx5T7CWMWxjlnmDRdouG0KmWMSjpVuO
JHqDLN0+FiCD8B6fp2TXEVA9HNv7pUIKPp275SLAuqGhwWpjjuacze7PXaB55s6dNOSwGH6Ul0k5
xsQrQRZ6vKXjEz5cA4YDJQPdiKHB9Hx7A1wViTVAPJRaUMYxsceRSy9suL0q8tioo64ml4Rik/P3
zhDazt43v+mr+pRe6Fe4+eiPqQRoc3pKriEwh/9Gs/trXvQ/Q93/OyXCdYcoeNEg61hcR/b/z6Qx
U2OpL41avKa7tykSjsobcdxIAzIbB1jMFFIqrBR/ZAjOFiSRYdWRkuZJY2WTLr3IDDus+6XDDYUK
J7Pb2OLv5tHCc3D9buK6qFMBQVtnM0CzYETPNBOBF0J9z4Bt0zq4uTwooGdsT4gfIH/TalENzjsK
uim2e8mbdB4ZOhPUb9YNRIn8Ttkq8afBrICDMXUWxWaWtc56GEkJYEnr7+VioY8snDUlBRBOeOyz
V3C9mE2aourvBQMQM25PEacRvJ4HqguovdcP+iXzkx1RwUcwOeGlZ1yBowSxX9BAfvGl2elndFT4
TkKZBfIY7Am9emEXk7Os2aROTHLOW4qh6uToQFEKsVxYoFva3x/SvQt/2t/hu3rR/embDk9MHeZP
t9kpOY5nhyCMKSVl1Ym7dT/EA60E1yup0mn6GXqtxcmDXKUXGb/IxC+454sttk4nWxTonDR8Qr0A
FgDvF5kvn2xoYKlZWGGdxdFM60QrTb+ncPLHFkWhQKwOfTq+cgLvBRGrqzd2+5wcMczE5/0/z0P/
0qv/seQw7VJkNLSGSBTGP+hQ/TDcl6qsH1dV3baPA7SmPEntOikRPD1L3b7UPcPcSfMvQTu2Nu1j
lADFdzIdZWP3WEDMXtXx2KPe0LD8vF2qH/BxETV8EsYvJbtwUvsSdXe/NbSZ9gAxyAHh/w3xu7EW
j4JwndsXAaWJuLkM9buWfdLltAYeYpCbR7TYRLrr4t6ojnUFr2H3mE/U6FLhbh4RRQNNlImiDd7N
xl2wPJvofvELeilAEJ/BLoq3juEW3nJEi4jDCbF0n2DRc0ZWvwoYR68gG44Fob7kiUNqrQqJQtrm
BTwQZJJ18RXj65nDSPnPt12X/43rtT7pJI5o0vrnxsB65B+k8KVI4zwz1ccVo8nPHDoN7sKI63zA
rmwPXUKVPUT63P49bIMyd5NnwM3i5Ua4MenF1wlqDczbNROHO+FJojPC+jBcwUZ6in3TQdstEVEw
dKBURgZ/rUe3Z2aVJJOBkN1wOY24sdWFzNb8imnDdUNyDXiJH2PnaU3H6QuYcGNVbdiS+oFRJ8ZH
qp8KQY35wauq/BdjXgzN/tcNQVK1WvtjWq4qqv4PBkDexKJE8rFIzcdgb9fVp018BLvODzhW1yai
fXdz2w23sLyFfF5laDrxzcSMwjElZyDF18AwxIYAe1f8WnY65s08nogecaIwAkYoBv3qjgEDNNAW
9sYx07cqveBj23Ve+qOnTt0F2i3sAnKEbxaslPQPJaXZHlHUSVOEQNfQ8WJY54zcbGN+yuenAqUT
tVx5rqEM6w6SD+ZLs53G3iOLlDqstGM+U/RSQYJsHsfpNGk4ZxHfYn+lb4WIYV1McDEjPexzmF9A
iyKnjkCrQCUdYo1ZDs3ehfSL76y+rYeA+fssOAt5OGBLBYINMFOr+CGJhRHE3QCvt2fZXWCR3klr
4DnzkbXQ4pBGIub+zPk80pa75vKTNx6T4Pi+hjKlb+3tXYOAKfgtlvuXm0SWKDuza3ZOvPjFGx0d
QN0yBxMGEu9K2FAil+RwuVlQ8Tc3aIoOLrjwe3Q1KEfCFzGdiGKCkwpnfPr6IqODsF08a/fy7D/w
yK0ZOiBioMyAWOCiLyHnqQFwuHlPOhFN9FeDc689RpuQhHA9AGrF1RYjXrTH0AO/5hTQK8zqw0OO
hpfEWIkrDGmYg30NQa260MIhBYVIIyAM9PXTbPgZq2bdZlZxNaLYlqIoPpbSPi12ZIhBSMQDY4ab
VgbMsAyCikonB04Cbv2RqQvhxTrNLaA73xQIlh0JAFPyi8TX8qhI3ZIWaR9f4cMnfM9qHnxnXCk7
FTAjfQ74DRoT1k9t6SmmGRarOiuiMXX0743hi/UaaJXHbjt7deLWvVModgV8IngEvg5fmxxMzXLM
H2PjDyY5J47x0aN/U90uhh1I0YsXJwAYnO9tDYqnhzHgUGZLFYp4rHixC0kIW7dhkpNsz+4RQ5kn
fv19MTFUg+OF4i4UFquPqkDh5jOlXpm5RG46eAGT9WLEASpAjYZoCtuKVO1In3f6Bpt6Lyaaj2iQ
wZsSB/cK/cPUyfW2HsjcMZ+VgkwMN0KkPtyNynpyCajZZMeEH0xKC+0CKYycN9wu+hfivJkMj5hj
4ldCfA4hMdaIFJKFPDsalDXK7N6RMS0gB5xBFMJvfHR52GgTjkvlaIsHnhPndvxaoEyR6ajd1p7/
0KIC44LiJbjYDj7EavW2M+MVh6U/QJrNoVG8UPvRy9A4TV00Vye1PBK2KZQBriP3mTgah7hNLLqR
+2VIzW0ztkkG46kR9smOwlD7btAVvmqIzD28mfEs3gyHgUcgDbRx34BQvCrA8dGSWiaFCFvMw+1d
dd6md3+8lD8kbFI5y+PaxbbjEaoHc2SD0aunYtsJGiw5iR7EPQUsFiGg/owzFDzW2PHgKrI543Ib
B9XdgS6XTGEHfguXtrIxCelxi+GAZlTu1IQtiD5cRTJoVxAk94uYiEzoIy5fQwgtSeP5jhsDbFZs
yYUELLkLtFdeSaJj5RnEG+PH0zhQ23urIuwFMYbB+DSsb+EDOLKPKIiokoT+ApSnGWEinZoWop5f
1dtaJ0AmBAeorc4MCSNA9exIdN3OwAYKgz725s6iAqJ5ajr/7vFeLh3JU+tJBj3I2EJg1iPiZT8g
6PIeryinCRLgSX+S76zzwbpyWPxOXbhyuh1ArcBVt7fbvqgiRY1S0c8NCPT47oS3ltb9LI8nuX01
hlPFNFD0dRNqIhWcp8yvRXvWcoDlUCbI/LFNEkRiwEweHrdZu73r56CqLl35NhnnzbhPbiRyen0a
sCqH+Gkej7q5A7sEkKWRzb7BwsF6CdLtku2MNQCJ7BCAuVJS1z9amlrEWsjRQ106P+L9Iu6nllDD
60KfjGM4SEx9ZBlrnZNaTbv2VQ/potcXA8xxBfcx9eCLVDBFsP7rw7Sz8+O96yKDzlA+L/J5A9a/
IcXhirNxjCLiOkgnKNdqdpHbcztcaKaXFLZLlFbXQgp51HKWXX7QsPIpz11/VfvrnYWeRJroDlm4
bof4KNs1js+MHyL2J0ytav3UM/o1aM+xgfJVE3TTLSS6//PdOD/a11y8dO3rozj35ss8nhdYU91p
6fdiu8OapvkCJ0Z4wNydRDy2ganx5f6kT9ESBz3UrvzcKcfyv0ncZeXflYH/6rywrzFFnVQOqpB/
77x6fexSbSzF653N6I59iPaUdm7zcLRb0DN1WII+8TsRt6VVxBzr0B54CKjqGb7ahWwvmceBh4vl
YwqrhXQDqGf+XIcqAVNpqNa77oEZMo0nHoE8VEQh4/1B4I/2iLoPZC810ETtjVdiYloj6grCEInO
DA1ugvmkTWGzPMm5/yAuwJfRJeW2nDt4R8FIMVziu0WaBO1p2K/Hy6sIIMvTydOMPNAbeww5vPYq
mq4U+yiLxM9BYYSDptAhKrk5jMu2b494QFEmIJqdwR4f70z1m/20b384vATiFU+P5/YdCoLiPF4K
PKc1n9KgRJdHCkh11r9K2BtWanp6c9UJ8UNC+8muJcTuBD+igQ3tSYm3gSq3MZnKX4CW0SA8ttob
ZCBSCHWNzgtXrYiR1eYznjwgYTCE2i8KGiCmpDx0nqrv0+azWgCjQVCxQOIhqP2Suxqk6nYFkTEm
S/3an45gtRo+/iBhyh6/+OW5A+UPxs/N5wO6IrlhBaRHIk03n1iP0H+1EecGZXHaf2MBShQpPVwJ
LUeO6CtmSl8bB/KN3x7u4VzAQQSNWPclU/Y3CwG3Z5oHTVuBWqA8JoBgvQMjywHfchsxmfCO5uwP
7id/hJ153wEoNq86bfXiYI6Un1tPGzz5kHg03HhmyAecSR5W89qy8ZMl+9+03v+gjv9rrWtYk6zZ
I+Rb/QNlkG75Zm7EHDbcd8q2h2GRp6ipA5Uqp93aQrGBtReT2bsyywcrNT7WqFoGIEe9J2ovlMYT
XTw+MffzVO+YvWGfPxxxZKUjGZ6FwzAFcFi95KNiqkDbdYdXaQEnsLw+sFolPjP/Q0lXuzT2Hxj2
I1++XZlICJchCZIz3vnxSdNdouCsxWIm55fN8zT74+vS+DRF8vsS1F8cctLwazwl5+Hm8yBCycE3
zpG+TCUAbEz+LMRpIsf6HAEVJ0eetgMRCPnT97Drf5milRiXM06sf2nisdmX7G+mCvE3PP6FK3kW
YRd8Lqv41pH2Jrx/0ZmXp/FxZoBnfACCA+pKtZdvnjVM9tPd/KeMPXH5E3eY3YM0b2u/eSU9DbBJ
xUgHd3b9BzJ8nQTTlw4c/tw+E9mW4yUXNdcVvE4tiMFfMn7d6rc2wVfS7SLHo8a6k98m2hXq2lth
V3h/bRORtnbUdvTp+X01iq9I7R7/CzDw1+LzH8CAbOiYKpG8IyOY/idRunio8y3NxCsmHhtzv1yV
YrTjDC6Gf8PBPgFqDu46qJCrMrI8bjJIPq4YjbIDdnA7Mj5bCPblznaXyRnqvSnhHbiv6u9H7nVU
uSQFOnX1Zyx9lDuY9wxPpNql/0Xk8g/N6L/W+v+8CuMfa10vBbnZTKl47dMOORLpmYgHPeJqSbcf
Hig+NkSy4EFH0gU9oofMelP7m/QIdUa4u/Tc1HQqfCdAy8prX7EZTLGLxD9Lx34bcQhyKyoUGOSN
qzvEBfSUmGFueMIWw8b4Ty3Q4pz+M3Ygaf+uUP7XizIkeSOqBprCfyaXLoUhy43Ji8JlrEOUvWEm
6euJT428BI/Wu2N8doPYDP5sP6qfFFIQeKdrGv6dsbVubb4XtjcxBJ4D+jRS+3FafjETgBIwXmFt
tV8UEcuCq9Ia9UFDg5F0AiGwdhe0IQjYCVXn1CdUJjtPWG5SB1QBd2ylDr0OtzXIt5mjESs61c/m
iH5hMQAOGRy79XYuLW2zNib9F5vBjfgGAGjFVp80ePDw0zK3rX1iwOTwnvyVsFaw1O3q4fAGwhcT
I+JQ5btLDYD51vhFgoihYO3p6o33unYgH7C2mpwJFVm7jviTSuvPW3QCNvD9gQ8RTDnNObwtOJ/Q
XP37jr2eU4ARGqIs6W6jAFXw20xgHEf9GFZjwFtaS9DU12HRrfZQK5EHXwnwkT0V6pXKpGVHiYIx
xfJOIq5RBgkiUQV25b6+bWt2/AoilosrjjJZBsmU9OB7krRWsjqiS7BVIO6pCrRpV8fBf14tsrIi
eP/rQTYxZTFU4hORIPx7abOUc/OQZmG5sgSkPmohJQ2+0EdNui9Mv+7cR+wqlPRkqLasDifGeBB3
DABPzLbRUlfeOPviBwCvyoxfd9lzkIEj1SRFZlqLGY2TP0QWsnlDenwAO19exWfe5qp2NrvNjvJh
lk8LxS4jU5jtwBNAx2CoRwpFiikQaDwHCJc1IWnQf0BxKi09s/onxhlviNIoTaSdQUQPlAco/hME
RLAPy9z2URZhjPnY398WlupzS3TKDyyZ9KJ93bYGQ18cqEaPBJhlYcTq4OKUH0Q7fYphu1k83zVn
jALo46OhT7GIZvDMrJKpb2fPLLU7ZlPMbWyYiCbJIIyfrHRZRzugvRDHctnCURwkHXQbsj/uMPg4
TBRldCs4cCX2htCFu43pZH1ImB9Tw8frjjH9FMtK/WBuPawpqauFb//MJsJ8CKCF/pcGtekjFAga
UeukuXzHKr06M2jpAldxo9v3CedXu+sxA7WRC2dJMB5j/Bx+cWmXwGoUF7tVWlcS7DCzJYma2U9D
JST9ivAgSg/Yz5zcm+kyTL0BkxPE+nDAVUcDIbKfFitLJcF6pMMk3WHyPPKyiccpg/Hu0laDASwr
6Ufirr+gk9cwwbwyi8Fb1NT9rnDATirTZz0NjGxHd0vISjU4D0amTBA2+0cV/udVjn3H/3eVr/mD
ykZZ/Rv+fZWbgnEXq8ZYrpxPG8KIF+8m79gL49kt78zp7dsG3xSvg+pJZAP++QkAhMvGhjXdfGUL
jWERrqahDrYbPKYbx9yZig1XWVroQrGZDWkGN/fjpj3rxN4pUQ2dWTiB4+A9ajCqJD8cwojsKoKt
upvdmkX/EmuQ9x349iwtkr+gyijMZDoXZxwgm4dP6ur9az6CS6XrZN5nMaPOVz3t3K0ebrbwlgV0
1nh90xUTPzNTSbv6Yt0+V/xgCwNXemXM/kncz7lTrXJfMDCo3WGPQBfXLRkJSnEQVUf5kE8NceMN
qZ9gFCBlbJivm10+M4n7G03zuoRMl9LMBXsD8+dZpZcYZbs6bnbrwOmZCgsno5tVl2vicnzEjpl8
GVFy1O+hDYXZNUYbCJ+B0d0ZX/8QSnYuP/BpkuTvSgFe2CHggLEL8okNIn7eoAc3Yj9J54D+pIHA
2/S5CsR9CwuJGjObLWNUnjioW/weHigglvqAqzi0iwwd4X7zg+KIUdNt9yDVnPcYO1XV1rrXefGz
JpI5VgyrAV0K2gg2QcUWA0o0v8w+nzBeSRj+EMv+omAO9ZkS+Q653QL8jgfIg3bLDPs3fVHO48Na
Doj5Exxow2ZPghWlMBrYWmQu5g84RPBG/kgodHEdZEDsf0FkBXfOABRfzeQISEIdu1Vvq71iHDHr
ElCatnvpb/+0Cm4ECNKKzvALAPtcv+P0KCZ7hpPyKj9l4TzgzzUWLi0yXTH35DDzq/d6x0l1avbM
lY73OTBLsJADY8LKgRSeKlb30r8tPwtCGR9xtGEv38K226b4Kh4mlynb6JWHmS38D8via/4ttvoB
vi0tKRTrRPG4yPTnPlxMWDnRPRAwszRCsfGGlz7Fn1kuwjvMEKsM6DPnHiMG6zv/g5uWMR2NX/Pb
q1ZbTJqLGBD+rfjpe5urZomi0MRFkG9aGPF4xKyB4oNwuaw5AGRwQ9x12fBvpccZs9IWLZFTI8Kr
40Kf5OMR777Nntiu8UO886UzridJh3zd16/4ai7fteQYJQcWbBHee8OAQOhU3/Pb5m0kst7pLuDM
XBgdTuxnIqdyADs9vcrgxr/SxmNAGLHtlneLBS1dkufcHV/1r/FVeNESVwA4A1Wb/SRin4Summ9v
MMFC6Ws2SK5z8zV72/SqPpzNcADgzp4ZUmhixLxZwpchOfD6GhN1nLsgnIbojNGUM/gjMoQ1Vwxc
lt5pC1S78jMnf5Fc1gXuJCrMy12FvPhSmA6PTE9IygsfNr+z+732MCqgjNW6esnRBIk0hhmE5Wpu
IYGD9MKivk8RbwFzhfTYBkgDxRAo/itek04DwREvg+YMr5o3r7ruhvrLM0RLhgMf3ai2Yuvh3U9a
cYS4p0AkvuRf0I/foWIYqVswmXPSxS1e1DcujeHs5JgRFwWXlgHo92YJaARkr7cGxlJCe0hfmJtm
p9tnlcBnJapr+TNA/fqLIEHdoUGffRyS5w8EGsgVHTqodQOA/IIQ79R4tS+vVRu/mp0DBPf22X5C
DSbZw4JOfBFC9YuvpFdymPZB9oFJyRQdt9FPKDKZZOH93ZND8ntjDGyjQCRtALv44oXekNe9bgCW
5NO1oVMsLI7umClZaPrf8grFgnlBaho/h9hDBCjQyX5yp8U+QGkoo4sPl4/+8T6cCoy8or/EZIi1
Dqpl6ZPZm4gUjbwpOJOEogUzLY+1fHB1YwObzYfiw91Gpg1YUTBE9aWXeBMU/KiFr7Ae13bijrqb
PwURENjGu/2ErgNkP0y52wIMRit7wMixhQ+uXAxxG2MODUs0D1kr38WB9lf83vxW59sztOROcxYk
DIj0dQvu9UPbJ94MbkQMT7cdbz4ugAirUXXOTYCdPx3tDcN+tNxs8nZyZSgoLu+JMxEVZ3jxdNRE
u8bLDrrEswFXPHdAFrlFT/PNFcL7F0xF4ENTPbAB4Evi082SSjy6PY8YeYSCvQGzBiaDxUWU3gLW
6matmy07UtjqOZLpxv6bjv7/Rn7+7/L4fwqHfwwee+KV5seoIfbZWIShEXOw+uTGFpvmFmLPFcSv
f2I3VmHsfjYviBipD6jEsPf/NPAB/jWiHNN7ok35VvZZBlG4dOJhaCZuy4jVuDygJ2SfOLkx39Nf
lS80oDx+yRrExxxvPbWly/wl2Mu23EO5gIxDVuJ7Yr4k+YHoOxgWBLytplfY/TLa7Umob693KHLR
cuBUZtcmUFEWIGtyQtUq3Geb99XuGZ/bzEXJMmhfCwdJBgcXoUJh8lRsjR/mM5gfNHNIdXsz0OE4
fOS0MV8NUiFxkpuhymIVz7ACa6X5i9MrOcvMFeAu5mtWuVHvmMatoZJPwxtaKIw6cHOVnZqzhNK4
OEDIULWw+CW+Qjed2/E7V/EhTvbmM9Uj1Af9hWwHULSEjhNLY+Fd0/AT9DoCiZgtMIzDwxf/lbC3
lXybbq7QXc33mzV98e/r+md5BFQFl8KMxKr3hsterzuPV4F+nV0Ngz94kThmTpKdexCaiVJQ/w9h
57XjtppF6SciwBxuJVGJyqFU0o1QUlVRzDk+/Xz0DDDuOoYNuE93+8AuivrD3muvAFfLquGZ45s2
AvCH3sxUQ91KrzkpDP6QtcC8iQQ73+4gdMHXv098kJmzKPLzOEyJVrbTMzRmKMlgOg05RRyGiI//
Xs/+gZZhYU8nYjQoGya49GCl8xsTKBG9NgstuT02EbGPuOPM/WIBbwc53IDCMlfc1ScKT2SfbrcI
NdQppDAsw9rhS+3FSSMSR2gzTiXu03+NmPuRY1/2ODxMycdkluWxnbMFwnCTuD3CMNQJ4z6TqMB0
BNumpPSwPaZ62BCRw5vbEppwu8T0EhhAZ4g00j+5XcbyHCeplzpwCPCJrJBc2G669L9IU+ocfFAS
fS0/VG9Kz4DLEH2O5S4EeF38SlceyvOOeM1F37DAJyJw6NnkC0DCgqyZUYO2sVo+0gJc9O+v9/82
vT93PS9XEaFaSaL5M7ynEV++T14QTfHdlnTiSKb9k42dsvVZMB/ERKDeozBhN1MJiWhK70TSo6Uf
CQ+KB7IdhvoNgIGgRbuC4NiedWlOFqad9MTY2OJ3jxjQG3vzDo4bldpIeO/GLXwf6Bu2uxFta4tM
qD1yeZXsL/fgkQuiUBbfoTpMIPtZo3IaknqCnvKDhtndUJ4jDCww02H3wDL6wJMGkpdEgC6wej9R
beTAM96iPAugcOhg8+tOXjNZuINozQpjHB1QVaGdpDVB0XzH7G/fDLt58msfc8It2dYVSiEX21Hb
uzHkZNEUY5WClrxIYr0eOWgX+dsoCaxpIjvKfYz5ULBHLneEPZPBnbDmOsegfX8teZc6BGAgTEoZ
a7hNQff9D2MTLKmmbmglklP0mjHgJPudM2DP7aI+AEO5oT0KQcYk+BY0c3Wunfs3ZCMDGwu6Jq71
++ipzUhvxvwb5gR2OeiWMARjRojL95xOnP6ne82ZoITb8sHPm2tz1HP4h9Nm0bb3tvoifXeU2HAB
oFYpI+uZo0MV4b3bNMprGQb3HbfXqemihQDPHA7aBgL4nNObE1PXGJRMzUUOh3zeL6F1QUpivAeo
Gd2aW4sqKR3FEKNO8sndQXo/py1qsVE6UgZ8PHDIGGZh4ZHAFF4BC4PHt5HW9ZewGwKbD8Exerbn
4a/j0BbGj+jLT+cRpPz4otJ1GLb75V/6pTxNPjusrF2kQ8oBQLLPpmBZdDE+s4Tsi0j3kPQLGyVW
KnLmnS3SuMy5j5QYPrg5YsSXlTYjD1jjjfpWnfBIcsf4nD4ZKUpw4PkKR4wW0w2lD2XAATOXHXVm
g3YkQERE96ajr7Wxv82G2aYbHF7WhFkN27erNmx7SIPn6gIj2uU4tbWrkAwnLFIszlNhgUJlOF5V
jnEQGBo4g0G9XWpHCLPRtHEgW+saA7WlR7GFUhCpk3vL164x4zfK/iRmy0HDoTqIP6x+RlxpbF7a
c7PFBbMArgqjNyv8hAcm/QOEJX/xD4ADZ7So6pKFYZf0A1mW3ZfZaa3YH9tt+y7jw26BgrFB+1XV
26gNcLBB8k1WXMLsI1beMJBamEh33o2nPAs1G75WOOHI8XBcAWFlaMxkG6Oplv3j3fDWkdOhCTMe
3QYQ6Lt642DXZ3ymjKJDn3YbZP1tdIYBpAYzEkVonWCQmYvSmjQU+wvhxrADbS8monu6dFrHN7ef
GqhroCgt7juOCySWWyqdescGpXig6Mea4KJf8fieJ3bx6C4G23JqHMmPqQh8puM61TsQP/CNbpqa
M+Wdjw4cO9a2LZTdcXZpt+wwWlIs+RyYq/IbbKVBp4sf7qg5KA8cDQtvrKGgGZtfDfPJZETGkv5N
tUEzCsrWPlJwJGKSN/Hc4HT5ANNtngiomMO+oabiIX26n7fyW54+8QzpX2ukDSWf/xAsvbniMGvK
nt6JPCdMt87IMBDO89mFfi4JtvHG77fxpN5Dq2SWzoiCtHE4B+P7VIBHyrE1ARtLtm7tMLDHAzra
WoynbGoILvl4idT4KVPFh2PIi8gdeKUcarxSDj+sSzo2DTwlPKL1SctHwvOj2SNSQEndaLPEmjaP
zOFsY98RSINdeU32LXcdQCuayd05U2zxoV1r7Ob3cN87UovLf9x92h8X7uC3q0pMddRfdkC/lRZC
JfRh0aFuR6n8xFcC/nC7ZXfKGwXO0Y4JBr3GQgHNBIYtFuJYeS+GPhxswWf8q8xi0EKFzmMW7bkL
ut0hOqnuhE7Mu4Juwm/FJsz2YeO8sDEheH4Bxb+zFkhOhk3ejSt6+yM9QnT5x63+h0+m4NCELbwk
w2T9Zf332ycrfN0X8z7pj0x2eGDBnYgfoCmgKA2m5FgEDHRoFYgExxaWO2Tj9/yon6ACAzVx1qFv
hvCPwQTFMwXAHS3hCKI6SC6K5L8/q/wnwiNOQIquayRsieZPwiM+WTmlHw8L4fFujX33YHrzFEw1
m/RPKbfLdwMghzIYryAVPkC56yi1zt6EJCeV/pUr593tty1yKJKZP4C5i7nAB3t34VfXpKnTOQy2
GhpiAbSf/ZkqgcsSuoLXkYZk4x+Rl4vYunHutI5YQcMZcer089pFDDwuMY/OV1aLUm7xgpgR4wBt
R5jQk4wNRfthzKs9CCO3YZ7aXIjI/0En2kt+yZ4MyZEJf/QbyFHWB9u1qhbxxyAK/ehW7Te0Izi4
SGqGvghy0qiZ65e7Q8Oq7JOFyRnO3Jh5MQMHGk3EkLZ1EBccCBvWGPggKse4H/HVLCHRiBNhX71X
eA7Sr8W3Bl3fV/HIMRzbJkeWY8Itk/DXcEc+A3jUhMOQqQAmgNYuByeBkR0eiMtOv/Vqjt0jy/+M
yQ5IGEsaYGoC6o6iAg/yANnXGHB0nPHCHrBxxFHptAeABJ7gpMDXpLaYw76llN5UU47A/AKsfORz
WWu0cGMDx8KKOKxRiiaMBcesI/yFNKBDD97ptXnSScFtNxaBHGTkZwhYZ4ySmyVag8TH7WFmmV/U
WQrnOtPuA6M2PvYIg8G2nETpEc9uEaip+G7jcfie/WOUxLDov3ceygRDxRWchFvll9X1bxssa3RZ
rFWhO3JStCGGxNPy/b5nxq3RCG1cfeib9WC41cSPdwT7uQ1vimpTm4OMtp90yXky0sMjsNeuMoYR
AWYj3kb9zlfdN5ej9E7rnL0lG6ih1C85ZBPMjJheEKPGWQViF6DKnHkb9jGUmhFuxFz44Hd2Yb/g
yRKZzj+MbA1Fs3qjMFi070TxtRUNovaOdgMsl3uZeLRRtOE6oysBBKS/isB0MF5p6Whm/ulV8b8D
s4BWcyuMiQKDmghML9kI6bpujtT4xcEyzhUDUGMmLsm2sy5NCJ9lnLuHUntU3UKYdiI5T2OtXvSQ
Fr8QSZYH+p+KyRJlJMaXcAkhAiCEmGdv2HDuo028yshgWYKN+tcansEHM+r6GdBAXF6L9PSCu8gE
YotuA9UHYmisPM2lPxUubGuOtOp18opzrC+0bNkvmEOJ+A9+UaoTN3JpL5rDu86v1drwmZ6NGRFT
9TElILd1TzE56blsWX7CSG7GktODVjzkT/1p3IzEDr/DN3IR4nl9ASstnSe3sPsVOvWc/QKtty5H
eGGO8wt8jX7O/Gs4FjgQ5t7Zj5G7LhL49LdsZRBsQbk+bIDQETbKo4d3eVQX7GNrje1H6gBjpI7B
7E2HdMPP0HfKprzonxiCyjsq8uKsIfcGcr4ol/zK8b5lXxY8M0NH/Ro+yod/4dOlw4ZGj1YsAM5Q
3XXs+GairSkOtAOOgt+Q3+t9hVS04UiIb+7R8hC+Ah6wKr/4XtrBZ8EaPE8EJ0O21aFowYSZRNtm
EiaTfsPYfe8eQ38GzGKHTkiV/mbsybLjEOgILnKAr+xu2m/cr3YwxQ5RupyUfb/pl2hJKKId8cBI
FROcCbGJWAKw+oit8Vc510E2Mbflm3G3Qe40ecG/a55MOBvj7GVrijV+Ws7AIV+9HrzsgLxZkMoc
be4oK5aBPtc2OhVev+GsuU/lz3LOSyqd0PFOfAMXvjBIowU2BYVtzUBmGfVT02cnIBxrmb5B9GbQ
+ZB/2WUH1id47p3sXr43bscTZU7JvqvGgKUHDjBOMqO14zfmK+t8QyHA+dVshWt/Lgd/A6ae1co8
QrLAPp6zEp7bKVmwGBamU0KOvU/kjY5Vyr5wBHxWuQ6nBQmE08LA4yBfQm4/xLdqnjNjXrtHacdf
3Ixla4o3AVxoaDqAwHxVnjROZ/qGOR8SnS3gL/9L08aNgxgd7OblgB+/AC6Y8KPnwOofpf2Etozl
CB/5A7Yx4m6YaOrzPtWvUJNbdRoO6oj0DeqYA57UUUVAscYOHHHRLlzRliAtQ/k9YWzrPQ36cmY5
Xx118noQeKMuwd8O9BkRgXASD+BrNpj6nF4HzbZDI8vbEdRpJCz7veDP0SJWC9ExFgqnEsdXN9H0
efy8D4FQE/D3OrAHd2nsmybywz0qi6ajbouX+jupKYe/VyeSKv/npIf4YxmwxMguEEX5xzjVNEVD
gDXQHpm1V8xMcVJ44YLnq29ieGEEqn6n+SkaeLmADO57qb6FxV5V9i+FeQ9OU3hjSVus0hTUqvoC
ZCGINpq7Eqy9cGnTeaiecSSJMFANNsM9eseG7tj0S7FdG5XDnxC9JR6b/JM/KsJ9Dm2pIt1ayJaG
tZfDTfwisnPTtGt0GIZ11dkTsHgNJjE+034JBvlWCtautzJdG98CFLDwbGt5TyRsK1yGUiPd4SUs
RRPFeK8/XtnOFTcJcGTy3SunDWLaTAMufFO+K3ET9EcZqRt0a+M9bc+auDUDUi/P/L6ovmE0oGH9
dYf7V6GTOTT3LUUFBGPZXGYi0lynMNZ9c5XCh9Fg17B++c/KP+nqTEJLU3/p5olQDVyWdPeKb77k
LtXCucOb09ZmQs4UKz87A6j5yQGWURCcRKSx2TllqStHsDex+GcQkPyHi36IAsKsXNGIWbKG5fHb
RS8EvkkOStsd24xL5uG3IH+cvwDyZsAhkf/Kr0ukW4RNo1d8Slq2sIp9Fl009BEha0CN4mlj8dJU
1DAqd6gLmZ/4TPdN4VzfamZGSs5XVFhzESsMyb8agcDJAUsCV9VvRUZ4wS1QIKjLKEpzhnUdk8S+
dPxt1lwzscYsCQMhFHM1mFaOh7esIwjsYFcYVEamMbUCi66D6q4c/Jb0ZXrfK1DoRVeB7yXkM1EZ
mKho+gK8WUIP+EzXUJkqXNDS855/mC99LNOMU/2LyTFi/OH7sLmKWdHnY8v47I3vKPjqMMCojGJO
FALiOgBUFjP8fFXiGiA6wKrjfZZ/h1GDCc9MZ4IRMb2CusE04F70o9eddhRScEvVW4l4aeSbe0dM
zh4Lb1fhujG9kSGu1OxbJKwMY8MgdfQWbaSYD1uvXft0/ncwYQ9jef62W3/HcQ+JPjeNgHl1cZLV
fSky6Smfcr0S60OJS75S7O/dWRjleouOO5+G+VVNjgFSYwTQqtOGq9iAtd0fuwJ/sQSpov7mQeZX
ZB+McSdA+8kpSLlZARIBnSxrJoNeise2d2TGVi12pLOKFE7amZyGGt+A+CKxhDPvXTNhCuOiD2ox
UYD8jIMcHU3mtyI2GrkBDGor5cmHlZB6GI+VU4uhFwtKuYNRRCsvU+GLPvzgkHn7+JdxoxWqWI+8
v67YCyr6d5luW55LTh2F5Drj0AWLShokrZiMB9grYXKHK40BIaCZvbyZlxx9F4A9c8RoI1MyQLnj
S6L3075EJkFKRwhIfShKrg1vHanLgHAJHCMVnW8sWMTJzZB2qrzGSE4Lz/61xedMAvuTweByE8sg
Cg3yYOsKC4twFXVnGeNCNeebfKF5v/eoy/kDnu2aTtA8ZHWpalN8/VLtGy62f/XMwelSF2+Gu/Hw
nvO9WadcI3ndoA3HacTkIx98PNrbD1Fa9CqkZ/SXqGkKZuS79kXL6NkNkl+stersWiCDSax3LPlM
qCE9olOkKucX7zaiNj+xgfvwXBi44Q5Kmh3/1JVTaHxa6TW08FUKL2xRNHbU57SokeDkBGZQ2qdD
4jV8+IrEBvzg2hHj7dfBxdNp4YGyfjFkUCZEHFLCM4IPzuLCRcGDKJ/ZrnVEw6VBEusZBkO/ZXTD
gBnTD+D4T8Mn+GWk06hbj0Ka+9lWthhQQ/1eRao1GIpIH/kXO4dt1W/LzpalSzgATvGkKTFtHCdP
/z5x27V+1dIjHkD9JvSm3O+mO5eHfbI0SCGY5VeB6YOHSZBNYcW43buF1S6r5q265dkjD5gD+iOE
xRJSGyEic4YAQmlb7qFXxxDw3eZEvQQ5i54RXwoM3LqLiRduz0TBT3f3gnhs/lqNd/5S4TL6eFwJ
2cxDk2TUYMb5e0xyee0jM7Qog0tkCHdBm+ftQ4o+S9lf9YY4rdK9QHeQa04Wp6MMBPoCAlZvgmMr
zGQIjcy0pRdQajR9SdNIGkv6ru5nkT99NfPat/10BRciElbCfRF3G19Yo1qD4I9NLS1USWry0eMr
RaZHliDZofoIWjHTNBE5oDbBRETaaQbeXJMAU2BlGP8ijAWWvYsr3HkGzuW0Qnv0wpaDuZ5dYOx+
x/pr4PMVoELgaaCG3fS1vstcmXb7LRsLtGWhQzgL9eYLXsNCVTEEOBdEWOqiPBf6K1opUqd1Fz8Q
IBJWurdqjJBPB/uBw7FBGThQU58JJrelfA38YlxlJsknU909V6+DkqJz8M4J6QLQwOn90/JDgMDN
O7U0R7bWpe5QCyfGor+TSe7z+gio985Gh4RjVSsnlNsMNj35m7wOUcHYaskQLKxmXYQbPN1QjFnt
pJ4YyjfNcFZihnRI/bOLb0ydnooCcGHPBdgEs/ia427AqTdROxTkE+E1M961eMvbZox0H/o8fnRz
gThjSBNw1Y7li3icdEAYA93Uw7kJ7hqmdS84hqiVJ+1WUscWuI4yDCq9iw9jZQvvRYWDiUHLYFcV
01Ahx68OerjkWHptUblFxaD1Y25c0DnB4RIGEam05W8Bw+2/4Knmrm1ptr8SPul8BGhwTMUJI4ym
DIaD9C3H2hO07ItNVMEn6wiWvknlh1kscVpqEkYy2tsdIVi8jfOH3rM2PBSI2G5A1wq/a31Ihk7M
R0G3fw/raSas8wjq4yYtVkyMyVgiJlSST/QzV2klf8vpp063bjXtNLfOOi2d2pwTZa8o3wzFlLJa
egUWTcl3jnuXDBshSVkcWz9jxgULi4Szbm6VM9ZTGm91qJYYlowy0dGs3St3MgV4k2ZfV7FLw7uw
QWCp6CJaHUKj85A+FGMCon3v8CANCFHMtluRk0iyO5xF8mQnd+ARvFVwutdZoVJs0CTnJZcS5GkP
TX1CmgENeD/XrI0MAv5SrpZ8EqH3VQb8l7XbOg0p7h12h9DiFcxRcBQkNTvJrvQUd/HZID8tCfrM
TPR+5a3SPqpAWr1QIwgwlaqWmdY7jlJBvZTCmZ9NIzqakNmMYHF0ohiDGld3az1bvsJZI65c+pME
zjaQVOKNXe+RMDYekmB0ZvzB1Mu3Da5PKWitKnVjkwlepr/J1G36SxjhfZUYXwEsMpZTmcy8PkN7
itXP2aMth5NdStuGOL6SpAy6vjs1QMN/K9Gl0DQCThERcCvV5n1qeh86m8toFAqJtUvO3i/jkJoT
OMCqp7ufav3StF+xtWrRACGxwK7jTlmod1991o+S/q0O3/QKmR+5TQnA5tMnWceCJmeYdqiAKD7z
CsNm3J6pJuYN9LH2Wrk33b/64lJ2oRTVk1imq9M3aUsJ+qlAy33p+NwpDqZbposhSItmM5628fGu
5iMP1wm1oPCYh0x7NRDN6Ji5u95N15Ai1Z7JWS0v6BQaDPjCuQJdr2fLpNRR1UA2JMVPP2PqEOvw
oKdKs2ZOJkjvissESAe2gN3pis8aV6/QD/ZYWplCObcSgVnR6Y7G2gWUDCi5s7lPqnR+0wwc+Ai2
9Y4JG9WH6CR110TeaD71E1RfiTF+5L6moc/MGj8AIU6Y1HEkYLWjXu4eNpXGUGXlo0Tr4eGYu7y9
CgZ2HiHc1WbZQU4sSwqzxi4r3Iho7Vqe9bVU2y8tO5OkM83TDz9+CEBSyARDONoRZ4uL0jRDomZB
uVXQEPU4t5U3k5Lc4EmU5JHEaxysfLEe6VzDfKHkC4/k+16lrHK1VW5eJPcCN8QyHAMTiQoJAvYd
3EfblrFY8CyzUY7ppMEhG+xyyCSKdsROdVVtC38qPmK4HgzESqgxzbqB7C1DszZ0rmlqO+b26yBb
RrBluZlq/gMwl0aw0+L3AqpXHD+wgPfzrzqkPFxE2aVuFlLcTXMMnrCL6icKPKVwH5KEp0FcUALM
VPqVgRYK1tM9Heip5jwHBmbGVF6q4CqmHOFzQg4n0h2Z4zEV0NkhWHf3nCnQXABAYIKt8kuykA3d
Zr9OClyDcVE75lycgJyIBvIlzk7GRhbW2R0f/rURH2Gv6TugLL/44kdgVWihtVwIJFYR2RJsZHWL
ZWfH2Blb0F699Dg290dqMCQLPUokakHY+/2B8IKxq68zKi9+FA/NsH5TqhsATQG9cmBDbY5s5c1K
V0J7Vc1/iHRwvfgD2sAwhHxEhQGOJP2YpUp5+kqNe9pC4DwK0TVVPgX/FpeIJV5gYkT85s+I2Gn1
EGMSYwkfOc9JzU1uWs0V8kprDEaIM8LwoTA3crv1vVUoOnK+8vR35pGisDGUM7FeMCw/IkzGiHFC
k0iKq4HN1rFsP1vzFFdIwRyhwUZ9W3lvvbKNUe1xh7bLuAQrWLgu9n0ZFdbZjQ8N9vuAnMELFxjO
l5b87B3KeuScLn2aPK0fsX4DFiUvR75Tg9j3Gs3UKOuWVuH02dFX1yqJSfgRwMXs8E7jfnmG0RFz
R0NcD0MP6cqwoFanHC09vv7khyGkkjHaB38EcF823SV1370SG8Jl7u4V4UjImQeS2lROky9Na57h
GkX0UD5WvGWsOgWHxi8RdFWzGDArXFghvO25pG8CfCkwo6IExrGpXlvuPF1TLDL1iqNHA0E6gcjx
8pAKMhwaXFK8bX0/AE1JArSQtRRBPZh35EBll9SfEOMjKBff2wQYS0qruzKTknMqX1T9+g+Yyvrf
kJRBCWURqiESVmzQWv+XxiNEkitncXvEQT4ap6cYUuhMe4dATKO2QfeK0GJUjPv5LWSQiYXxhGgq
XILHRB4tMJVoR/6bZ1d7OsJZtsaNQjqRkgcxH/WLHU6yNYcI455qJj1wAPuKzhp0+3CCy8PMs4Ew
8FJYZ0uKil04KXfIEJX5fYGp6wpZYzz12eEjvHepTZaMrUbW+DWJ9hbztXN8JOJvpKEqCcZBs8Y1
Wxpzz+YC9eXAsNGciNmxNisdDC/xuJnVusMepLKQZs31/1G1lBFJS0ekWwtpCCDqzzi5RlMgp2RL
I+u/MWBrbUbVjYUf/xRNqofnLLeCxrTjWSwI6abXuYoJ9fwcxbWIpMqf6Af6keqCLRh4OEMdCBzC
KORCWosOjo3utkrt18zpYc/BdifPi+nozJ1GW2OC4aAxSFryfXqunMwJvCm2eRDrELsylUM8Co2b
/mln0jnc2nU+I1BkRmnVOWCcmoIOGMbxa3m3tc+/rxRrOEH+l+9labphWgoSb0khAvZ/AS23DZVX
IJXlsaYkosYCmUIz/+WjUcYkCHzkRuNkMZ7GTwIvYaa/cBNeE37pJgG7Yzz3cVdheErEKq0r/8QF
ndmJDqWxmsBmgB7JL7maGLiS0ikxGq2pcrDJIhp4EmPgJ0HHG3fWqP0GSrG+vU/h+wWSNCS7j0rG
nTwSTDPmLjf3iQEUVW7BorGwL8TSBjrs8K9xdgyw+MI1E7kETD0Fx4qRyhCFKT2x2E/5AfoVIHtg
IKty+IxgHeUuKokJCLaC/K78R3DPr7zzv73YH/5ReqPWveam5fFFtQH/E6eNgXA+gdkPGRYJS3cD
ZTKZQLcT3ilhDoCHOv8X3hAaagxrn9JmcD6AlcUsEMLLm/cENxlD6YCMIdEvM8/mJTGEYCBMlqFG
5WqjQkmZMgLUjmASMN3l10v9x5De+C+hgFVjwiWQTV2T/8PxqQOz1IgKK4/mDDKTO1ozwbSe0PoA
6KEUQOzlMsXMBTmFnw6BCSQpTKf+p/+Jfq3m4nnjD9VHpCCY1jC0aQl5/kZS8n1/1nv9oT4An5xx
+WautAOz8m5n3eQnJNhNdXVP6rRcW7vuwehDOUtn6zvZGR/SmWEHzQlOffVXvW+2wZNN5Z//vl3M
P1zIfHBLJglckgeO0/9ulzsD4KrVwvKoEFzPLAKHDZtxZQNQU4DEky2y7CKMZyBn2648E8TdC1vj
0o5w7sCXLh98mBrms/0YINR4SAVdyhY6YYasqp8wI/c5OQMbl37cf2QC7t25bwI6YWfF1HSEyTr1
KrUU+DdqqgIZ1hgUA/deVJrQfXBPg2FQkR60AcEvXoA2kxbDN9ATW+B4xsSts/E3VgCeewQtI+1L
A5NCFINDgEnJOewiwiL0SwSL0c5o9kjllKbTCjz0HztEHnbAzx2CqZ9OtJVqabL24+iprTCv+yYr
j+KekU0FXQCj02girsujQGLuqLlCgzzlj/xSYgF+8DftOb8xecJM+xfD+O9frfKnNf374/zYsJ6R
1b3h8ThuNEHcaL+MOcFT7eB7yMj5HuHbB8jP4T+chdmgeOBgaoBuJp078Yq5RXjbBu4mhL+K4zPb
Umszi6g+c+Q+/3h3fyDZYY/227v7ETx895s41TsethsEcTGpdvpIsUYeZwOdFWSedAdzDOK66x27
rxafrHQi42mTnYsvHAWexrf7rHbVUV4lu37dr8u98cXpmS/xekiu92JO5xDisbP0jv94zf81FPnf
J/+xg9zaupMyyrl4/6ooCJCwYjD2YgxMZiLS0xE3iCDDoxyuCX7RBDEGCJJBYceF4u61W/iWf9BE
I+fk0shWHJAU7HdzriEJPMOENB93cDkdr77BBldJ/3H4aX8YAfLuSSM1LFlRkA//7xnQhK5bNm1S
Hj1/0edzfOCSxEEOhhdKWC1TDEvRb+HFXW8tddF1S9PfafryhYaBsV5jM5IpIHoysdLwnKc/g/TG
KOtQHvI9uQeMbJkioGSETnuo9/WNomEPXoUZE0Ocu+M7dyffmx7MdkyW+kmvTnRuy2b2j+/pT4WB
KREJjzxaNXX9h82BJAi9nvoBnzIk0BMTieH7SZjrdiOfhQ8DA5BxDmymTIHwsj0ZFieOmlrCi3dM
R80vRsty5/DU7rtZjtwjtXJ3+Mdj/lxOhihqRJGrZMcxljV/kvaSLhEKU+3y4y/9iXGMnOCSON6H
/F3uNMedBzZKC8c6vLbRDAeOM4h+rC89Cj9CPDGwP2QwXbZY/7FFml9X5hdoLQk7pIzOgc/lfzV1
/+EK8cSmiXOETnovR58+LK/fRohKVdRVCQR2fC3Chb/jhJgpj9drlA4eWFumOEsaLnBXyJ+QQMtT
vW1QnDjtPJgFM3VB1FA6lmZnFG64W1zzs3e0DVwCoJUICBhmmjldeF/pZYQ38OS+vY+WuGvMmM43
oBPxfll/dcf6gKJq6x0rzncHW6buAtP7qgZrpne7v39BkvJzIf3fzwsVWFQ10dR/ebv+9nnFOOo7
My7xVTLG97O8dz+67xpUEAbDzphWMygLM1hMU+RcRw0/2TmerSrEcoaOWTIme2mN+GabLDHIPmbr
al3ssz28HcgDFzyvZ1gEr5O1f2Twu82QCyJtp0gYvb4vCN8wtR5rtiqM7js4wHQVrZOyGMAgBTic
0ah91I41rqbCGhpK/ibjugObfEaTEs3YVxOyXPVpvcMabEQO7zTd4Eeuy5iyj9oPOFpYKRc7ZHbs
WIy4iQjD0BMlp+8gh2ku5JBASsTQj0+BeAsDG4MB6wjihYbHjTk4uXnMytChwLnwbVoEfh9+d/Ew
duQ9/Ctl2vpZu/z6IgwaQ5O6TcH04MfCCxtZT9MsOiaHaqO+1YuGHeHeLCh70Rdmjdgyw8yNh9eU
wukz0SShYaBT6+A13uQjSAJC0KW30FcUZPv4oL2RL/cs9+kyXqJ/Wr0gw1uL9Jyv83W4z8/foFq8
PSy41wWNszg3H6y9tf9VOOame4RriR0gnmXapnBtLAo7PiFRncUnrjSSu6fBVthhKbgk9JRSakWa
ie1thyRKfylMm4v2j6X6H6+rny9oqBB+W6kwg5Pw9cqHnSnQyJo7VssxumGto+/wglpESyZmM8O+
wyFK1sKmhlWVz+NLvEzPLv3wgxKUqY+6SeYgBEORsmuoXPjisbD8x8PKPzv8nw/74xghebT3MyGJ
jv7KdTRK6rN3I0IKE6Hsq71AXHuEvO1uUe+ljCbTe5hrcyzZis3g3Qke4r/o09LPa/HXAwFUoRhU
dVn+GVUaVpGRNJYXHfERnQZLhkDoEmzTiZfwjhxl8fdzRTZ+lo8/f96PC6oRvbQFvgVnfivQYuwV
/He5bwCORspTRQuATwtNImj7oAEAghk49QiN/M94Bwd4ou812Ijxigyw2Z2Rjn8f3eITqBj9CeBZ
vYp3zRr54SHZt5PMEabyLFlGa8BV8j5RC40oEWf909RGWTY2yYDlp4cYmOF2PjQ94RNFMbAF8kSQ
rxzJMGajHVU+WudRiQmlOTaBgU6Uv+f6SJ7gwltmG5EIVJ4PCduxugX7+tO/Do0Cmutv8sFdIGm6
CLi2vxjb9FvNN59Y/5YBQBlm9ePiu/mmCFQ5zWjAMAhEV+PZFFEQ19GtFxt/108GphExJCP1C49S
aA/IgmAGAdrmCCRTmAuj1NYcMpBmxQIwHqjmc1e8t3vh1r3Dxko35Xf3Xn4Q9uC+y/Nia7y1WIOf
oEHRtBsf+Gbo9WDhLDG8oyal+2EYZ47dqwpgA8QCVMlDwzdlnshA7rv+IFspwlxkJJ6Cp3QOnuA1
/G3BNTNm4bz81g7xnK422HmfbrYI3rVz80n6jDivv6pg7L1DzdvdV5Db6nV4I4tCwK83XetzSC9O
Nu93pq0+2KRIX2Bib2iS6KF5vv4j+mTub3VjjUkpavRiKT75DfG95yKJIELmyzPPSU1cVKMBergB
TJD54++DJ9lHhP+UI8w4FYGpMMOCkQRJdPOaRY/XOpmDMzrJP5jG+h/P8P+/yX4CwmpcZrFgsMnM
s/CMNq8FJAEK/lV7incdbhfCwj/f9/UJbyLLIQ21uaUYDJiDCCZDhaiPEX0FEFsLd2xgcllfmOcA
oY2ST3FS7aQ1vvx2bmenbBEess8E9zVvY8EH1Jimd6foGs6htqmPELh33xzNB6C4XI7Ei3D9+/b+
pTP8vTkcdjf9tSiK0tBuKz94dr6u6gUigOiIrflSeOK/hoUAGzhdEIRgG0dE2vVV3rB8Rrlj7rjZ
x94Mb613MhHRqJdzd81Ee4RB+UVaw4ZS3gY91d8fUv7pN/XzIX90AkXO1K5seEg412+i3czwZqdy
cPeQiJcvZKDIRaf52ZZYvx8AfPkM+5ex/4/H+GOF9fu7+nESBmoh1qU4PMYEKSWEEpeVjiciQb0k
fIzhleyEpWJvFtm+2VQHCK3tRl1VC/dTnnSj5FL/48vT/vFeflYaeeDGWuuL0RHlz9Sc3TDD2Hb6
mBNnCZt8jVPtmANsjvv2tHkKZ3JPbAk9NlYEYwzwjHkGKRcHVZAMUoQgf47Imtj9H8LOrDlxZNvC
v0gRmodXNCAGA8aYsv2iwMaW0IhA86+/X9on7j1dt6Ir2u3CIKRUKoc9rL1WvXpmHi4Yk2HskfxZ
AL8mvtq91qv7L+MvDrb6p91McF5qJj6QbP0eF0WCINMvzlA8Hc1ltCw9jMtP8hqSD5psY257D/uv
AHBK+n5TwR+SPvz72DL/ZDb/dwN+C0dcLb0p9Io+VB+Mp8tJELLZoPThjXuB4aO5eQpE+JFfEvuj
CICCeph8vOjQELkmjn+GN4V0bwIlFTZo6trlzAdlDhaaRd2rMlCAM+ntdmxOPTtiiJyO4w5z8nIJ
WS4ozX9pr+2s/BiJy0HKuBrnlNu4hlf5/36Xii2LwfnfE11kKkwTIkvZYF2DfPGfRlcXZ3k/9Vn3
FDXPo7owizC7LBL7ZCD7yNIG8VVqUbAgOPPue+X6mOg+pQZO8Ypg+OVGWPfFqh7G4hxNlAeUz728
7IuVYy7GqyCmtuXlBeFKYxXJj3H8AG17byKavNWkJeKggAandK93+0h/7cG0UTRuFYF+/VJPJra+
tO2JUI7Vrowe1GYfXY9od6M73qjra7KHL2xs1wgUA6+zlcXN9Nls7ctysLbF9b0ujqMFtAEWC3V/
hbG33mvADNonzXmsiEW3+eaWUiIH/8ksy+c5rBcxUeI3rfapHtJW5ZZMzLZG1IMcSR5kvhJKEkoq
3bYja5saC1S53lMZ5uOdib7I8Nrw6TSeh9q/TmvoUe+9b42Mi7DsNml0uMdPRiTUJAdj22XbNjvG
/UNuvcmXc3r/1UywPNKCNZuDXEFy+drIe0N7nqJDhO1rbFVyuNGxHR5Rr2zkD7V/6LqNMhy7O8Lt
hyHbTs6jPTxm17WZLK9ImsTrWFu1CYxxS11d9f3DBL2ZteRnIL0cHVIg7XqoGFspf7SrvWlsqmlJ
Qj1nqhcPRrOyEIS535A5XdyyLT9xvkLMVIMrB2lJlTLlsB4PTrUo09c6J6P2mJQPygQS+Y0Ka7rE
qNBRPtIUTiorL1eEyGB8uq6zaXkfZoYeXsjwZYCCFnm/i/MNwgx8FGWr6QZt5kQmNFkOxsJCH6Df
RUloTGujgcrB3LTOutsRi5KhZIA6HnlJaGR5eJm2iuj3HB3FNeexbnPBRUuGgXprZMnoXNAU1/Ba
gzcKo55g0epG8vu6zsn5lw+NsSguS65KS1pkNmGq3dbaKpcOl4RcO1xbaN1QLLiJ6z3XuQwcDryW
29qN+U7SwxosCMCIfJe2K7vb5hYRyGXHWqWtrtS/AVqJXcqzATxiEyAPy5vWNQTPNhFKbgUpudn7
OvhPiqUo5RlQp4H00aNuKapcjcdnoh/ggtnktixlz/CFScGGI5wiPAcuIj+N4DyHvwQpsTlftK5e
I3lYGhNsXKg6CqZ9L4MDHxUokj9RQEySL0aGl1AgADUD+USu6/hchUvA4i8PLkP84viw6d5U1yH1
+H0J/oxsn/Q7/cu+7/jMGqj/eRui4a4P6AwaC/eYgGdRam37ZRpcrwsOWHCPxRCqxOGmZUwHovpF
VTZ5SKTluCicMRjLkksncEfYx/zodAv6l50H72t68/GSoTKD25gWcmu0Fr4nDuNTwJKw/xF5lUkv
UYFX+xyZ+Q5cGPDTfNMIQD0mzpd5EIuYyosNmFqfqc5aJnEBucgbmXSKbvUZZ1bxNQaA8TC8e1xO
BalBGpTO7HeXfD4+g+2CVB1aPs4ZEwPKPOLO0JdwKu6SymmceTG+WUI6DwFnajvhJ6ZFsI+BnBuQ
bIIIRYH63xOY2++GMzpI/3J9eo/TAgfAQeCEDAF6j+bwm49a7EbHjwe/AbMDKZhgsYI731c/SfxB
FQCNE+MADY6k9qALpJk8chY5eieNxSBA94HXtiGqKxlzDLW05KnjFognxo0DRCOA/UGNA7dOmxNr
zkjBVWFEiN4DVIrpz2j6/lT/hEiLJ8QPt8LlGAgcpaUQc4Q05vtnPhJvgXNNH1lpJ6SQPUCj3CRj
j2pxxicThK7RIH2Cph5+HsYbDG10BxdWwbz5MrYzeIp6zbilQ1FuGXNBGY0EzHuPxp3qBg6uVaCF
47P9+V7DWktBMzQGlPiCCrdncu4T1BZC0dDoUIbPwHkthGr2LH2xT7hq9AJE09RcQfFMIhX/p3Qv
hpBg0Ahl3T0HxSLgBXAOlm7LDHH8EUQvOQk4XeAyzETfAOKnG7kHmzHVgFNyATXzICrE4qi0c3zg
+zxtFsb0g6Q/DKbi6ZJvF2xc4gb5XYAuhRvl5tr17J0xAhU3J+GHmrru5uNPcAeMrNvrDW4teV1R
fTMwwWfkuCJ4PTTKvt3hfH3lAnwLcFN+hY7HVSKIFYLmbB/H3AddLPhFvRswaWVxAZePhYf3nFJQ
LY6vY1QnZnzlGxs4IzWqXlwIItC0B99pASjkYOKadBHf1TwFqANcfegu2B7J6AEmFlDmDTTjq6vp
PwTtaSrc8cSZcY1JdQ9rjQJeKhBmTbPg3QQxgNP9TmSQmlS3OUdHajSjL/M4gPgHb+M3u/u+3d/O
+il9bUQuMyCg0FLe+UQLHfzfD8IMGcUMlwceFNOEpRFwC308uvpzRIKDd++PKSRF5Sv9xcKnA3JN
XugHwgWGMZfYI68LCJGQN8EQYC4o7PXJk0Z9Y49CwQyiVoNNGnXhDQzf0G1f0VaLNjBTwmhhzIHC
98QpzRB3VfoC32hum1UlfOPpGFMLecCP7jbdc+oyd8Noli6BtpbPVTiGE3q6M1boX+kD+rXP+AU9
7AY+JBHVufm6U8uEj25CDh6/4ucbJ6wY+336NPG9KEu7ekAToSIk3K++Ix7UmIKyylw5x+JVpGZX
Eame0+WFXAA0GQdE6D85uiaxaIOCmw2kIe0leY6JFrCKMVGhRAVuDRqhAHYbIGGhlD7BVwroKZR3
Jj9VQHGBwpzhv9b1NqXOD4t4FqMCVASl7YH8QMgYWVrAbeCHQQlQ2AwyVSFVhhhGN4cQpNi1h/p8
eRnecPJJuZBQB1VGeKB5HB4SIjJR0Gu+pMylaXud0Hgl0S7IzzUfoBlKh+WDUJUmmER6TfUsI7iq
89Gj5o30B6nWSIMFfs7DSi4ib4+kIxevgSios5Kq3gwu4vkFPQssPqqVD8OW0nyyK3BCmIDFa3f4
sA7OK08gs2dU2pJ6eRw+BTMaRax62OByToGmzGmuBW5y7oyPAArrV4jlSX65NSgL6DOQ8my9GhhC
V+8zwhxlHXQjwIBqrjehBclpvNceKfZBpBmtTfi78VSHzK+LdbFr9jKJEVZ6+GeocwB4aKcByUNe
uNDdgRzkQyq5oDhBATaWA56CxBJuevGZ2jzbnrW/HCVoixX1XZU9G9+fJEnczRU/4x10WLZFpdEE
Qlf46hgU2pE0NTyoFKaPvn4L5dsipgIClrExAE0IXhYg6lCLRzpp7NmIX7PRIs0ANZIL9FSaFqjR
qRRA8Bs+t1H/qGpIMGfg1yGhMOD6YebogVLMKdtsUBptYDcNTEpNCRHCY8T8rFYIdZjJHvFOq5qT
znXwAu73l9qieloD89qYw6IyARc19Vc+9EAlCwX10vQQsyLZ0VNZSpvCGARdAs17rWvqnMEz6iw4
rIzwOnZsYm518Q1zpdW7HhLu/n2yVx2cqmZg60IrvEL5I5kz7kfolGLBV0glQXUN78Zi4Gk6Qdf7
FMkgSD8Cn+jDZkS7ZH7FqsxWEhxF1tKAbNpgtyfShdTjg5oEWQ3P9YOuhXchMrwUUNN6f9VWTfKU
UYVJob1g2a39u+SCmtTQeWdDRzwU3n6x8sKjKGYec0qrBeAEHAFD3LpSAzFDYmemGz7TjzxycA+L
Y/dKZhKH8gqDmDdBlCSAqSKU5qoNekvBtGdC3lGL2U0lTmhQQUamiLqJizyjfi+TD8UYVnBrkWJP
fT4qr8+JyvzCqBOLi+4EMdYoext0fxiwzOVOyEyDlCGRjWhmDF8Eo78nUHSEyp0lAOHg8DY+o6lD
QJJ3GETQWTBiCSzu5DXoL6FOie4KBjve9OjBBcSSdUhtwLTUoe4nkPjJA4rXN+tlKP3RDkEs6QzL
W6jjUoOnqInLwRsCxt8O4CtGldkGP4glhGg2wr7s1t9kflqJDbRK1LBA4MNKZrr0Do3TxAKT7p3R
AnJwLMhL1n5ue9dq3jvvN/01cwjK9U0IypWAVt4ECMKyPFIellqMS4h8ETtzo3TbE2mq4NKFQlzf
OAute5jMXYPLhgchvWrZsezDUQJaJgAeTfuQd4/tbYVuVZQEthDLWYmib31+7Rb5MNcLCg9WKrtc
ds8Z+xtioTVeKqqwSGfDCwn9OKTSlXelPgwhugo5YlVadTgYA+RqrN1wrc+yj/oVdLCDLB7YTiYa
DIoJSIoZgHrYm0YExjHkniOC3Udql/gm9nUj1OA1qgCxvhuXa4ldAr3dwVVtEK2U4D3BnIEC2KeN
9ULB/kv9ap0c8g6w6EBMhzvp+BYhuYb0p19vOQ/oLw5kJ6QEucMgh+i62abSp/V5GwBezZDRERsi
4zU553b70K4UKXQgx0s3DVJlcEDBBAh9ASHf3qXAjtnXPk0PaFtEOMygL9yKAgcqUED29W6DHpVB
uUcIR7qKEBSqa8Xs+jHtRK65QrNoBkIBbnxLE6IXKkX1SIRbkGqDFQ0mzpJ6sOuQKzQhFcV65Hj4
aCAGxQNbGOA0Zhr2Jezc0MqBOGSics1+ZsCQW4pQjhyhJDnjjHDm9HdXVaimWes6dK8bAIg2s44E
BVMLSxmek3E+gIUUNOQBA6kBKo6DxgqO8gx3A/6ADDVKwSmcnhvnMi+hOGgDqs5tNDDZsABJ+q25
hPOdAaW1oYGcGrQAkX+p8CNnGtXjrkbEj8eL6nHDYg+Yd4Esdp9vLy89GxTSRZUEQ5HPI0yLD7N5
EssPvjC0hMnydntGwNv4NFdkEMarmN1pPQZodk9fxid2AwD02AkMcOuXRbS9buzQvs3B9wm54vuv
wpjHiFXAp6kIdiGVenpoSjK4PAOWEAnVxAti6CyMVNqB0/cBcnZw01PeCi1wHJaI1VKxASae/Uvx
W+qQif1BAdkFkFWzw8KdiP1Eypm6Dy6hUXziCGsGys7xHW6/ux7qv8Z3ZmmaLA1edgEdWo7UpWDl
MI8iQWvEcqfr84FYnKty8kuQtrhuEOlTTOdRKhK5iH+fqT3jvlBlZm/VoZnBFY6C6bl0rw/5cxtq
C9OP4LySUePz0Wwvv8wn6OdttsVuRilQuwTFgZEB5wcgU5qCi1M8sIqiMs1aAt2PQbidnQauKsJF
D2D0sTiAyyvP9Gg6zbHsHNvXep9pLTwByLyXDaUMRL+mE3UupIaor2LONQPGzWOlfFwRhQ5gvhhC
FNCjwqXIgcL9Kg00+mNYkERQoNdoKJIJ2nZXRBPVh675fkMTvaUQDGV0qifdIVlkiMdIxykJ71i2
0MVd1w3RdwGuWbN2DeiVm+tCfjY15PT8vHhNtY26N+RVDQHr/i/Ryz9AxnTil6ZIeSIXY/0Wu3RU
NYkG02ifYE7B14KMXolcy3KbE0lx0IdIEMl/C/b/nvflekCOVEsFOSLwur/lHJQ+k+Jk7NqnRPGK
wo8twadawz1eeGAuISzMiB2wg6TuDbcRBTz8+5tP/BfqHiKHDeQmyIoos3RTLAx4MfB6oMtV96Sx
cCGpcAMXTuxYZix49/EvYXXj96TtT+uJqRsGaB1yPP+M9sp6FxNyv7ZP3QfBXaCiDhk54IeOZzxl
+3hFhQAU6PyIsAT4XMi2BjLo7ogmOQuWQQDLRQ/jDmk49XVvutd9wW1Aop7SpOV9EX/UgTRPN5iG
J8wWDA7sYJ4EexDL3M/qnT7DrQuFL3aFElz+RlCqKL8nP8Qtfj8aBVws6KTfAG6tqt51SY+aJwKy
Dcuaa+PmfIFtBO5GdtlqZ964HIA2U2UyuSCqqPwG/UaN6vWj+1BZPyhHesGZJAiN/4Pjwjp+n0Vi
tYODX0SUiF4RTqHiNiGjhL9/9cmrzvkjeu1I5DLhr8sLC/rVr1BdEAtgILgV1QD6daC2PTswdM2A
6XF1RhCoXNzrMKrhiyt9SE8GaCAN/4Zq0ADXE07jM/JRlExckGq6gaaG+ytZaSCaoQY7A8Cmbi37
gEwq+8AYgWuQDbpuxMYPVaUKJpc1FyQVRdpsyxaUfjPY+ooRqi4hpczuZPWz6v1GjrEhYkPxErb9
rH/898mq/fm5WJoj9FSFPMw/h15BQrGXb1YDYILVD5hkdTK2l2MNcceMHDte+/BERULPVna+vFVv
6sHYE26+4EKfARo2OVYZa2XzJtxE8ECErcM7lHgYGYTsfv17a53f80/fo8hULMMSstdI4v6ztbmW
WqVeAvCsYYsnFX68IK1WzMF4ZlC7o+NZUHQdTrpvE9SJ/BjPE1Id3c8hlYJHaD2NgZwtDQQQVSEO
AoETqSNZMM14PczHKqW2QsdktDzWLsvB5HYLtDixZemN0IadYyY9E+/mR1Zw0wXlmJF71HJKbwkx
DhKLCwo1KSQHSFfiD6BUI/wBWKzcluqrJ3BQRL9g/AFzjEwBaVwF7Ls7am4/BiqVs0jRonwN4xe6
OQm5CuxBEGxuxymcGR4YMEJseTgooLv89879Th7/lnMyzP/q3N+Sy5oWZUVsXJunKXdR+SEk0FJG
Cj21q8BGcPeZi5cv9sdqGa0V8gmQ86F0xNhnY0d6QUhE4lKWXzk4d0qR0YRsZ2j/gI2gNno+UQdE
oCEKE/by21/Wf/1PK+h/t/23FVQqpN4YrZK6AviJHOLOWPBCtL3Lg4HSgm81cyqjkVrtiF1Bz3TM
Trmnop5sHyASsPDPwVkA9YUan4d5FW3Hb4XLlIdHdQxEMNTO0/naF5WbEoGewcWyYBaA3oTS1pr9
+8NQ/5AA/MfD+C17bQ6dNekdcNoiRUR5AZoerRFEyHQWiNa3ITxBiEMOzLWTzcgE5l821SXEvLfE
JxbxrjmC0FBOBo+CUMAmf8Bm/ksL/7hy/N9wcX7b5suhHaiBZrggUyJW6u9SjvxJ2kMYhSLguf5o
kUu/v3TsaC/6usbKs151jG48c2l2+XVL/9Jn2p9XB0OBgcYxZd35Dalml3VcJ6XM6vB1P/Yn+F4/
jV/tZ0kKsBF6clCVyf1MP1hv9FR1GE7tuX8yKS6dYTlOH+y76AQxTtk+ts2b+ss5/HuXmX8epf/X
QHED/wWl0wFG9DF1RU9VLkSRQCbFSMAXrkxqrXCNAjyQiPGKiKiwBWcBBHn5gScNaxFBFMrvM7YH
nxLhFP+dFAGVqufmtm4/IuYhrGWMbcDfQMS/fBxKiUWSU1EMDj0C5eOgw08Nit+v9Wv20j/hIuL0
YZcXIhcICRpF9jPtk50KJxKXhkov6/KXUeP8eVyD9LUd07H/XwleUiWp2Y8j+w0VOgYlXB7AsA5e
HniFCVbYaMqIigc4+AZ0XWJB+cG8xYYrz5A8lERZEMGt0U2a/YS1AXTdLl56JsJcwTjyHaWm2Ju+
RPXSpD6aWl1cuUls+9fhY0pdAnZsXHCWUdqWxPA8yjBBsdLDVjWjD+gPgjVnJRf9CBcUyznuAaLD
uArxPWR1bl8achN4DaiCwHaOv0bcQmOLcIevK+B98AhEUTgf+QJoTDBPPvCi6dN8cO9Q+GOLZADM
wMsGEjUTik99G3YYniyuYOR4jfGX1VH9k3VsWqps6tQ/in//Oe6cu1H3tkanS7XXHvv9bQtRP3Di
lkf+difv+44QIvxIOMWU4FN9zw53uu275+ato1MohKZKDVMYO/hvFWHWn7Bbji7KpWzA6v9PXrJq
HKPUHQGEdiFW3DDY8x1ZStRF4DQhiibSICgfe/2y9anZhwPbCsEx1vvCTz1cyccJF8azAC67zltz
rBZE8kPyPOBMKbidQ4AEiRwk5scqaJ5vYIoXjpe/wIcWZk/wxaGb+EunFCjdXNzIS7y16kEW5d+W
6V5apqsjFbgg1qL9v68Eyh9wLI6sKRjDmDGK8/viOZr99T5KINYqn/xTu1d9Vqb72f7VPBLR/svF
4Kj/3ScDk8X1dIoahU4ALF3/HAFdpWkDTyB/mkgqwxygeP3oHullFr0azQC4bxEe1v0mRip+0aeE
0/zGWgxS0JYbadikaDgyLp46CPs+WqizYMpSiPm7ceRL1lwagkb3MeJRS9QRyibBbM+rLKTED+OJ
8jcATnC7BDJMzTf0cImPExR0LwViIN6FUj+gTolPHSUTmEyWPbm64Gqe56A0i2VqEmlfkroyK4IV
vtXNjY5c3ty2vZZiBWJ/JYkt3+Q89kq2PQlXpgiaBqZk6M1/6doyyxc153GI8cKJGlrtsoRNpV3q
pc9hQ4Osj3+3PZO45eTCcpShccqC1JAQDG8HE4pCOJEwzdCkcuZpE0JbdSmWLfo0EG+CLTN8zQ6T
ZG5KSKT5LYO28dvS5524msNuVVTzny+2ZkCOjmLSjhpiM7goYStSoLC3mgE3a0MLeHMtYAGyl1ki
+2h/8h/cUOBRyQKRj8bU+v44t+Yp5CcrEo7mZ70cKHnLPdtZF9c5SWfpGo7Oun82hBCHqB+Qyaa6
FqBElrfaHzMvh2Pd+k8en4Q3/lOU+eT3S2Ci35gHi0Jc0AOASq6BggwTAUu2iuXNOLFikKbXDY/P
yWqrkP3wPVqc+7zPC97hU6f2fxLuiSIE7+I6IMUPGgJwAV8EtsCRJNl/TkJqFkKxWgAm+BxcAIgH
0tYkm3kBvoEXQypy772Q6yIKGJDLJuVc5XMuexl885NsdVqHA5AAaIgdv7g89XglXmyKPDaZW7pL
M0L8xnrw4Rc0P1EzSD8yRHUdQlkU3YaUfsseOVtS31x7dwHTDqeop80jYkJTN8+75bYgsYEXB28q
GXeiG8PCrmdqvSfPjGbCuOF8SjKTp/kdKTl/a6ySF0TMHHMeAUpBHafEr9uU1QN5c5pacXZbPFHy
vtSfk7aFiIXTph98TgpaoxjtEpIfv73ayLAA9cHsfhnkwP7k/JTKmrDII7BdUOdF1AP2Ny+4qwu5
CE2UJT8bZaaSGBz8ulySPVU1pDIf4KIqk01U/mqiRZU+yBCMlZC+uDCHXY21HgdOE6JOkSabDq4S
eOiqOTCughrmFqadmWmvRjhbOAACAdhLqrlMfKx4ht8KQasipHJXaWAzpAZ5peXrLtt3yiam5KGj
evm50GCE2rSIVbT+3SHv8xRXT1B1dYIvMCjp8IL5GCrdyyXeAjtL4IhTFjYTD7I/JYTvTdLXXb2t
u3VRryYm7/1hq3XzrgnHk4Y6szqH2QyUT0zCUR2Cyqzxnkxo2Cu0BNPCk/LnIa72Q2a4cvKo29Ib
OhrLCAlLvlHWgGUtYoKEJZtkPtgIdyq3o3Z/jPVHZFNo9AAp1ueoU57bpVhTCCVSJeXV++n+WCVw
u9bJe+ZAQAXdEMPw2r9ALUcbL9qjc7cXhQL3GDS6pM6LXzRtXuyp3B+ur9wbkwymqitisxkVwCzN
IyXgp1uyAaSQII2klmS9FbemlucygCcglHGZlS0sNStHX4P4ANlc5Ms0CyK4ZJt1LT3Z+mG4zwmY
NFZoyJuWWwNJY6xMcpVbNEomasGNz6h7JyXvXPYRko531OrxRw8qQymmbs2cYp90PkQTzdIxv0wQ
iLFETmxcASPJz9HXeKI+cSAbzdCoIbIkh19vlIAFfmbNiKm44rcSoHM2I6A8e38fFgRYFhCKHB3o
lHG4XYfP4IGbsTKyx0u8Jh25gCls3qwpVsAIkHFHnRfQLzPQ3Gi8QYbAGYkwbN7Ity9VvvTzNXEh
ZAP5q/rPv/cNYdfd+xvuM5eCIS85WwAOdP311iF9+ehgF9/Mc1q+sXpr8KkUijk3ITx0nhUWiyLa
sC3IUHM2kCPLeJYSlSV4hOAcJCtUVNL0N+NokoUH6F5Mmp9dHsf4cYTGLX5MEM1BMhUki1r8KrtV
XK10gv35XB59m42vIoOzhQdRZ68EyYJmnrXSumWkPsp3NDOz8B6bVIJN2voGDHPMQxs6NLGFqUO/
UW+bHo5S0L+TAM9czxRoqF/wlmAfGQnLywwO0BUrhn1EUIDiB2ACwopuH9k0ukW2sQWBtP7VomVL
OnnNfaJNym6oEu8yfCvxtcSnOJ28VBzEpGEZBhQ6nONVs+aRfHGYOvnwjDEAFC6G8Q37OZcnCVj6
vNl0wi3UGSLVHpmadlPviR8UewrgCS/hNMLLiDVuYjNsGDtMwmjZHzHlYSaDiBCfwHDm+ECcEAbM
+OZeXwG7M+rBv5A3pMRTRKwa5MX3xhqviEFOZ9VHjSIA2D0uTMvhULDNkqCHutcMxMjAL2LEMKTj
cFo3i4zf9QZ44C7bXPbFXj4KuhfOWOyjZbWv9teD86IlXrYfjyNe5Xik/WfO6LxcD/2pPWX7Ye1x
wPUAI+IeypXTjVf0Ynsqd/dNubvuoM2ij7UANJw3+jLDEKYhTwu0QPYnBH5QYfWUQOFz2V0dfxr5
PScQ/mFp5lultFWC2wKK2A0cSotqgxrjelhPXrfoFk4wrav9JYxDK7CCckdXXw/XAwM0ecUuGU+A
e875a7OTTxdqAF+RI+JZYSLxm6EyntJz8/1oNbA6lair4d0JQNaZeCtPHK5QHibVNRTwANzJd83i
Zyjw0PmMI7Fv+BinjCHESZNXmb5KXpvFdktNxAJFtC/8cSGDSZdxFdKmnFejqOTI9/iLEcFpYvWB
9/o8JOzIm0h/ZHdRO8QpeT8wpsCAXI3aBp44fiwVPxM6mKJxvMMtcApx6IW0oYhc8puz8CavOUZ6
ib7SM8JKR+ml2Oc78OGHbH87VJs4rDbi9fUQx/Sl9MJtDGuROMDrpnGv9AMnyM80k8vzKc2hrEl0
ydn8ys9iWoBC48kRAItXdF+GwA/QHrJ6KqjmkHPxFX64AfGDSz8BvOJA+4sbTM/yUUrECYa1GB5x
WG/EEikfcxpc7pwZAzc/y4yd24LLk3jbcSusrkd6iLPJx+sh+pJe+hPn4DL9iXsev28eSzc/c18c
yGccm390B2xS9Nlb21k4+lGBfoqg2ciyXkkbuXwa1pdQzIjknO3tJWQmuO2gdVNya+gEa/Xisr8t
ij0nvS3ENqcZn8rNEDPV/NILHp8SUilOkNxzCFjFqOSx/lEVBRs8MVYDHVAYimaDstOkrUNJvRzo
J2nbfhXMmNsZ4sNzu+lPzEK2FWIDos0H+7GhNLNZ3NbSk/JCAw7l63iiL1p2E0pawNgxBS57azsu
y0V5oJjzeywS8mMuGt/hEwvIAW7uGfYx0g6iQC1x70fddhu0sFhgUK4sBWNiWQSqvOXhE2mAgoQI
4oSLQC9PhIPF5GARZXD2oKkS0jIivsi9Iy3q3BfId9Fq2s53+Y1pz+rFdME2gWiVdZGVh2WSOcrx
kvRQ7jCYRht+3wBi3I66g13CzVK9dhxPsCrifIgVmRXpIk5JEwh8iMftfBSn/MBbtAQHCHhgtWft
Lxy331wDGV4iwZA+0qnJmRZBn8JQJIvC6KAJwDGg8mSq3PcgWyXWshgJBSIiZ7wXhoY4qvG5Adhs
+BMuFo0F4YIinJ8ydnacS3qZ5A2rP0w3/KaFrPWDCnehxwNjNIv7SzxEdlAtILlxvJ4hvWKtMAME
fE795DMcc31NB4sNHL0uoYDKebmufALwqB8rfP77l7SlmcW+pt5wAE4BoxpF9wGvETejG2kdA40g
EY3gTSY9z4LD+JPvIfjNrqh/2V/XM/YRLUN4/sgHTB4Rc9qpp2lxe5J+2UfuDjcv2ytoUYCAXGY+
pgOpnlcWCPYay7vTaMGvWR4wPvep14U2NHukrDzisSwH9eTym0d4xxggVOzMNbZV+NbOt7X24TyV
rNvvyppGshtwGMlJaB7uKOHAdANM5/t3yfGdy56GLhQ3YssL9hbaS2Mb1DHYiKo5PSp6jQEGF23x
xpio6g23zOjiAM5Gh9D1d+S56eXgtsXkR0aOvZ0V96ss7y58wD/dRQtl9nB8ULIN0IV+0UP1PiYP
tGnWALHn0RyPp97oS8pGLb7JxX4aSitrbSn8ZR7ZAaQnOkk4tUIMDyG65GCxqjW7flNvpptXbcxl
gc7oy3T3stKDQJshwdRn4FcQ9rCQYbJcQJUmZ5UCImY1iMBjt0aD98TA467qeseT5tI0QD5yJQZ0
tbkfKcF4w7ma06XXXQZ1LDv4jVUihed7zXCnP5kjjF+uCbvqtnrLGdHr5uO6tqlgAu5rrYis8nox
3P3LpjwwkrkMs4oe5SbpJ0ZyesZpv7IuiUWXGlqyxVgepBmY9ODoOAY8F+vfwGBmqQr0N/3RnPcs
13AQLuhf8g6kcqGJeuHuxmN7YmPhzoA5txv5KG5wACJNUC733iCPcNW9FOpzex4w0l5ZnMozCGEm
N81h0aMYloudvhc5WMsj25U+IGUR4/IGNI7EKHICe4ZlvqOj6TguQE8wfqFBuR95QLDCXg8IlYcU
tnQzOpNFgUKf1sU8Dow1+3q1yTbVPtuTjIWZh874WQdoAJsspgAmGe3izfR8P3GOKV6VOKErxlnU
i2WAiiwkVdZAiJVDtKQFtKeVQ1qnHiVagAlI7IYpixLed4yXpUe3Vkm+5mKikxOxGP88cl73p+6g
32a2WCT5FpY8XgKbLbWzxIvQE6FHUPza6yfKPAKq1IOY/OqyOLLhlAvMs86V2/XPdOPpEmoqO2GQ
0FMbFj9MJNNnbcWbS8/wUcFj67ywZHfjivPDHMtvlohx0z11nE3aZqd0x77O4Ele2TE3QF4C+xHR
tBcwdRs6FC5aZmG0ZGmul4DVdoyUctH65lv7VR/THffEApspC0aTRI5xcrHaRX/Ct/Dd23q+ZIHg
MJ4vXEn0PD2EsQ+Z68vtcD/JvpCHxpRb8/B4WEc4AZyn2xrBCcB+B7BaZ26aKco3Oa+NCwAyGvD3
uGJCcD8/7//vb7YJXj/Ql290LAfyfDkKm09YfqUn/DO2igXCcjiusiiHDnhOrE60sdiXYob+LPzM
Mc7CyRh0TGjazz7Mn5yTJvCCHw62eMLfh3HvvM9s4+t8kYfE8RgDu2YLzJRBvIEZG4mgaIblzQEc
xuPmMBZ3HFv+vJKivhWC9djGICOXjXNADx15PGILpRKQ+km+wsor4Izih/5gGp5uZ1pFzzOEsfPG
Y421TAnMqlpqaxxcsp4wLOyTZsEXuVsMq4AvczpugLeifGl+XUnf4PgQ/U/8/ywJJ7GScvEaLD+e
EDuYIm35CkOKI3CT2Oq4MCbsT7iTR8g4YIay9P20OGlhY8W0w3FYRg8k6OdMIKjPFWbqwT4NB/x8
LFIuIr2Av2KPclnL9tj7R7Y9upSJwrV5gkw1DFXwwjQGQSko1XAusSQaH7OENe3X9xIFvwr9xvd4
DmLhg9kBuqzvdZDOpmd5zQ0wSljyb8jEMH1+VtdCcEn/dEe9Sc+sxYxS89htaxfwpKd7GWWucLCz
5L3EG8LD2YY1ny/QIH5zah4NA4AtjTiPLsw63mbO8bmYdt+GN37md//QRSwxfEIrCBkz9MRIrtjL
aTojTXzSIgMiRtSwBvSNB8Zo4mvCRsFY+jakhF0PNRj0BCduiObrGVWQsw446fdU58vcLg+FR8uK
Tct4X2mXNApFVT4S0avvI1nPMBsJBTEYpA9sKDqLYzkr7eI9vsEl+c3rn/dZd+yvWPQf5+G6jBGj
Xf5YjrQeLXg+ohM5jpFN12AiYjMyWxg5dAIDlwMw7yV0oxOP9+nBA+3xRzQ1Z1Tm7vg2LXG2+RqJ
qG97iMWHkAJbVudhhWGo0UM0kFvCgOOqP91C23mTNQkL4drNEUDgsLHA0fs2NMU+ilQb/te33cdn
tChlobh7DEzhmazA5sTCTqHf7icYy9nVv9dmLE4x2wh/M9HoXZHmIUTAeLguMLNoARemEcJZZ9/C
BsKggWGMnc88EhWleB8HbMemIjlwAotAA8+THzEH4bP43vN4IqxWl5UVQu1Asoj0ajRjyJvH5KVb
mF/Fht2SQc76xGAhKIBxRf+OhDNO/YYDh4VMhbhMcf2oLS/IIsM9Xqb7u7QZ2hfp+qqAxjJBewfK
B3yxe3IIYv2lMqbxsWvsJRY4CwSWgFg6MQPZ15xFEm940GOxlI/Ik8Hlzl98iEfBM6SDhoWxUkIK
pEQMAKIOA4geCqhiY7wjCn9n62sMH23f75f4E9gT7AcER3iodBP9PqpzFkf+zPN1a4tnyy7CeshZ
hAfULmkjGRRuynlhvGjpvj0ZLzjFeZDuGKrQWLKU0Bbs8jRGWMu3zD09yJVEW5TFeKK3mF0/Xi0W
C4Z1vjQCZgh0TV9cLb+BCb7hwaMtB+J9dIRJQzwrhaSZcdRI25IIAA2NvhTohxgU3+uhJqNRjiLT
QkV1Hq2+4i2mTuh7a7S/8BSQCrmIYNIIbIbZmXWAIuWNrTyQMqlYSiRqguhm+f7RnsTfPVG3eFX0
uOfif7i36Wd6iz8YC5GwHhRnHtVnM3m40NBburd7SxhyXfRMdyewY3K4ZZAibdfKdXs7sMpJ0okv
Moa7NZ6adN2KSge0TrgTQiyMX3l45pbQGHlTHDGevy1Ovygop3ywIli8RU6axZ6n2EsQdYsQDJuz
g3fzbX5V1Xzo5sr0PyTd13LqShAF0C+iihxeFcngbPxC+TiQc+br75JvHcrHBjQajWZG3bt3707K
xbQ0+SeGrd6id1ydsINdUZ5X3sXM4rz0CwY2+XThpaxwd2aCiILRl0HaB/Cg77yev2/xgDnsU/5d
qXv8Pj7v+pu+MhmMv3Nkc6h94UStYUrXFhprQL02UpKgtzB1SCQuk+UkVVH+OcMuX/Ivt5cTMPRD
Ymtv3Rkn+99CWhyWI+T1XxqEv/mv6z6ZZl4qgf9wIR1dXGU0KUe3kTIwDcV11uE0Iui1kM/aEwXB
YJh/HZ9gQbIKaaL+LJ/O2/YSg32RgsSJ9iwHeUm59SxwlTsgXqPNByJYy6NonAIqYRZuOmZJoWc5
ij+37C2ZfiJNZ/EZmdES+rIUPqGz6XsWEvoQ9JaxKv3Q6YuN2Ad1SilZqqr81UuJ1WvUV818Odg9
nEBGh2bm0YpLZuVLIo9wDpuHWEzU7WGN/q2w2z95qKt8eB5OgqG4/ujwrCx6JJFQRuY6OPT2A9d5
+hDgqcwToaHy5/W74kq2oQKd7OpXXtXMA6Bd/oR3iltv2jR1h7P2j1InkXqyYaljKXh+zqmYwcT5
F1lN3mDfSrat6fOJ9rpiUNGq//wFPwtKkfVYS9A6mvWhu/HhrOm6KTE3Wo6yiLlEi55Gm41kYcOZ
tXOxB2LXOgknoEaX0hBd9dx8FsQqjZPT4+X+IpdS8uKiGlU8w0rRXtr0M9LF4RGgLvQjxFYJGvmn
2rE5U4ZMAi9GwbaFnbktRfXXrZzUNXpjUhmnzMjLZ7lNfuC10CqMauYE3YvML5amGGwE/F3DpZeV
r4+K8QCqmDbinPjAgnHjofcNKW2uo32Lo/mwTgqd67/Zj1BMvbVLCx2iwAlYUPQgrKRSV4NpQh75
pNRmjHxuJBdtaftBgTcKwE7m3dIg3/Z4fD70l4nihqdFfEUUuoTj0b751d8k3O/BrntiQiWTUbkr
veLWVHMlF55f0O27s9H1Vfm62fNsH+089n+nt/g2KGYLM8l/B+f2KVk8H6byD9HK9r/Hm4IHGcd0
O44v9tpeSUXnavMwmnVVUPWcqYvzvFZ6uddGub15b7yobECqQnvzTVTayOyLJ/PoNJp7QhwCohWr
YyQOtL2FxdZ2Hl5OrfLzbGPTCnI/Y4PzJ6tUsyUoI7YOazKsZGgQ7w4o+kv8uo3URpy+lW6R1+ya
Ho5RmWT+qrU5t1ZnyUBRjWn6PJ8NLqhT1a5g8zxtoKRvqHrtKzzt9eOqVBcVvHeo9JXnEWXWo7BY
IVQE3ot00vHvd3pp/lye+oa2XkgmJ3z2sK44juSMnVm/LWQaS0Uldmh1kCAvZFXi0Xevf7+cZ7KH
45VkB0wZCSb1xHka4+xrix+tKENZP5P9TVQouUoSx1S9hNnnCq7XutUzqcNcf3FSFSya0QCb58KJ
zG7693O2qZ1Gy/4iqncvZLTqjQxnOQUbjEe0F5FoCbPZ797R/ezTMbQlExH1p6Mc4gsHGrW57H21
aldVyYPSTjLKsUvQFd+ZZ5xt+GmgtmI2Kf8OxEP2OwdnpZKGF4Jw9n72U10j/VnX2qTLlrJIy0Gr
kMfKosHKO5LzHJYKWWB/8bGlbaGopaopqhIewsVVHrQHWNalXTU7kd+J1zWwW7LofrajenNXiShf
rKzUv0N82bE310iWQkbPjhwEZzMkv+twWg0n2RmFUFUxr1s1PFuUrkJCay4rcIt0TWng9OJRgXpD
5k+ijBw8uXkf9Xp8N+QgDZEAeU8UEKTr/nERbOl0E9QjxwKgcOFNiey+o4GazuDK2mT/ISRIXpdL
7iGwnyIsOcY35spqy1r6PyUe8BoS6bhRXa+Gxsq0cJNnvWNnsLfSp61N+1iKah2Z5VPBl78LKZWb
+GHjwrtTn7eR1jWi+375/yeNBl+mB7CwQQrd/KkbFJVfuGQshek+xmvwp4GqY0hJM/53edExV+Wn
Vsh1XCXlkR86RVrcPFw+6qAp4cueouiFN9DhjpBAVOqK8STjljfd9VmbPkD5Z/u0fCqMs2m5eZnE
RzwCj8OXy8s8+cknwviJihxDBVV/Vg9zWfDNe+f+bz2QPD9/Ov24cVXR4VwmLTFTWZRCig3/kPIN
lk+4H6eP81PtH6URz1JUC0IK6Bpl3Kh/tSZ0fJdU3qbvNPmn8hQDF7ejNYG2/716BJMkp5/7m7Iq
i44+TQP1M3q1N5oKKP3tTJblQDc/QbeYdTjcb42aRPTsaSTRUfrq977Fj366CmVMQ6bnYNXD9oim
g9mHGekWsYE3sXq3kSynuBo+LyMiV8E1ubdcxTqZSowlmB5dO1OwZsFjNVl/X1KaD+ddvE7WIawy
OA62uYhNMYuv8VCQO1g/PxPAaqIsKFJaij3taReUryGRECPEYqCUgQSyWEYsAx+5XhoMjc5M1WqT
jAIFvgnLKv+yardcn2EuSqLsEfoH7xwe3MHRrj1/Wg6ENU50Ej163g8p6KaKcJEcD6m69pdpC+GD
9sbk1ipemzQ1JmWa9+izqsBkkiIsGekMxVmbOICvbeWw4a0oFUVMgtTAOTIxkFlMPD8RhK4XWV0Z
VYbghE8V3xzth7dZE/2HBAk1CW+yapyUEodr3sva/pjdsl5QMzhOu2ImG/wTCVye0WOh9ZLSBW60
hz1SUl02HemQZYpZUGbRjLbLRzoQEKfiangvhjXlV+4pxgoDYHpNFrfebRNva+msEc3fva2UHQqm
FP985QEJxaVl1Bi2Vi2dVjKOU3Ha0lsZQsyZy+OBjv5OImXLh+XJYLV5Q7DZqDTi0SlgVI32lxQV
8PoNjt6PUF2UwbgmZ6TAcrt6GVwr3etekZYgV88I0rzM6qcyhwqfbZSOW2d2S1kEe9ol9JAZJxaK
N/fxIR83MrWF+CRu8khNYrtO9puHSXHwr+ydcvv8zdK2bkfaoUvPEZ2/n+8dxx026C5BvZTUms3d
Qw66ql5EPrlMEugbAu/9rNJO5IpF9g2KAXCwBHYKCPWJGmsp4QrB+aKihUzLuCJEyOAAt+izMpEg
41OMqGB5+V7EtqffcNMna3AeDBD0jwnratdErME+sLC+G4o3zUjKa6T4KbTjJv5U72lmLg4bnes3
/piWG2QeC8kAne6z0tk8nIjjBHcVazKXAuSkMxDOCvJckHF+JlH1M+OrnWIgd6VrpoAziXAgHOSB
8aU0u8wij2M/3P1Zj9Qx3MLr979LNjkAWKbAvDRUmchNc1U1SdWnWHFGkRfHQdKUIshn3DZbtPtF
16P+Wv5U/Cn2F0bStYr9ZE66T6fH+k+93qEiUa2y6Px/OybaxJvjchcb8JpsNs1YwBjDjEnaBwDB
z7nsv5kHXrDeRbW/4zab+DiL6tgqIGt1uYZaFx/y3EsvfZ6aVnTqL/iwe9SeKy6/MGyvf838E2Ta
0jlMjqp/t7ge2BdKn2YRDeHISqVb/bGYdsWWN1wYa1rvqLINbE5DrfgdKUzdkd1jpUt9ZM33P7bA
uY8OmyG8FN5uH4au/EnohO/nXliX65Pyp4r/Zdd9gA7UsmimOXNt3T4qXaIc1+/zt9gpl90ERCVX
O6lrXR8edcph41dxoK0AnjksIPR5XHWhVlyj0yPD3ARurBIuqaE2AEjoLHjrxGaW702/qq/Q9GwO
j4BLWKvt970lJRZ1bB1K6UK8EeQlVgoQrEfikdaTBSKT/jtbtVVI9YDXqkkbiFjJddqxRlU7i3ce
Ri4rax2cYzq8askNtX9k7E4I6TJyN24ftiuVINQhv7Yyh/cg4ZZUWHaD/bz1bXLCDK+HB0xFF23r
qNYzh+b0iN5mTGww5nGjgwHZeLP9oBPakDw86z96xYd0kkLX7Fx+8XZtxC+FZ1pGyJUPHuZ8x8UD
s4axs0dzm7YPsu6VjDLKyXKw6WHiRaVe46XRK37dkorKsKHkkVxPptC4FF8f10x4Uhzz8LxN67Ct
RnS1lTNBfz2f+xUkCI66lBu7oCodNfZZuLJBrVp5u0+UpSiekuIl3axlUkfrGggkq4nu1slkeJ8p
CG56iK68W8oPjc9zu4EMuotuX7WPykO5KPEJIBMe9vJug+K75KISJ+IiuRnCLIQoGqcibCb4ORGX
seSX4eGE1Bdtf6UpSSmRmdSS8f5MMWXeVwi8oBCbSqfluIG9LDBYdari1wzQNpiLjReiKS3COiuE
YkUg9V2mU8H3T2HxSwmjGZB/Enf34zelMlfTKA/Q2ydO5+wNVRYvHfoJN1MDunWJLu/VerpcILRS
WpboIF9qvk5XtyT3UX8qF6J1XQp3NBHc3idXOWzMIWfbJzO8pX32vrFQ6cGFzJbqw2ZfztfVnYzH
E+af6uUDuEVtlUr5KaoYN6ikOzlbq1jHTqVQ/b7CKj7+Kq9eGce18TCTSF+K2CvnmCVcTCaqrYXO
cpACYJiELV53+2hKK9mHKFTjeHuJjGajrLZZ4qBiAxQEbwin65RMvzSxwiXaTKObmo1YWxcen1R7
QBgCRWKUGxSmV9FcBcwaRI+ZIAM72mW31Bu1fbKaxifBXuG1g/TkWHubYjSrxDcQDu+0EjdIrhzi
8yq6ZaipvlpsfIfeZhqvEZbVYMvIYg+S1ZZ/f55Fa+iMHGJtHsVI9tnL167gUvXs7wNZanrkz8tS
pnvkzdye7kRkflEsyaYTDFA2uvKN63TxV2/D4Tq5w6SQ8SH2ofzGLTYYvmm0VLQ3EtVGUCwzXExV
mW/yQaKcG1lXCTcYbibp8pBoZUwWYRNQ2citPLnjy2agOY3qhHKb5S8lAo3D/x12RFWWX93GJpU9
vkzSo1FUQ/WC7xpfwKB6Tu1kH81heg/3X1/drtP/3zVkcj/G+9YY/JBdT/aqCwq6QfvIMQf7ciWe
kqeYxt6sqMKlGyqGm8eiXqJ2Mv4oU4JoxMhcBpRfGhnNG2EBUGFp5JuKiPvUn3735bFYrpQ5lWxM
ajdmxXZ71BMtuz2H7iXX3i7bm0NrX694Nr+flZYkyFIP8ybbt3Svm4hAvkU+5Vn6qdW6UW7YuHt0
or3/lpbtkqRo3Ayx+EpCMYB8xv5P+WOHZmduJjp383m+Ofuu67857gM2y6I1kTx/XLbX93gNHrW4
l8kGSLo7tC5U3z/vyj1Qls+8u2m8wVdVX31yatcup3AvrGP4c+1J9TGbp+OepPtzhamUHvMtCMl2
3C9dXpbjfuEOtMzylSrWOzXK2eOFiLHyWgrxKs0iDC1QsX84b4enXNvNrNRu0bH0fOhubm/GyJsz
YYdJ6q5aJ1MCLe+bUlcN913p1S3fUb6116gfy2BaZzNqLNW7eMpWSWHxtj4keUDfpjNZvGjwVv55
G43CWEAjTPsvdKeCoXzkIO5vg/Acv2xa7f41njb3n2R04nTUv0QjlTVV37glEkfPyq7RQ1VTKwOS
tGHt9A8STCrtUX906O5a1/itr611MBoRyQwWz7l02R+93aIQDNqFfqSfb2tp25tnWg1DilBxNbhE
Yb8bz/uQyXg8KITldwGN4JMsTTgCKEbdrg7Otbb+rLTvYbeuu4dupd1IZ8/8Xq0u+55NwSdMzjG7
1jZ4u8dvlDCA/UMKx31yRVJmRiPzPMo9UM0K2uPg2Od1R3VDsA367bQ/CoMw9X/3883FvLWpfQVc
zvBt1K1/URINM51hEztup851jS2WeBu00/Y2GDlw1O8H/c9zfPTRi9yzIN0H8+DU3QvKBbEWJQ1G
4+Dt1K05AiL9eOqWwpd73P9Ucs/3X7ovlkrQaFuQ7WnzFmWXnI8+36RLGietxtCOwMeFsD0Puk6S
j/rtvmvXDyZU9NQnCRC200IYvrmf3c84+OyHGm7358GwvYra8cvbOHDANd4Ho3kQHMPuOU2LwWfY
Hr30+2XjVAj7GtV+2N87vO+nG/pSD3bP+G9I+BKpBO5+6wm+RNDVyCa6dC8tmz/F8O1jG4ijYxvf
zT+HqbLUAdw1ZH0Eo9VX/6V7DON+21hT0VGonX7XVR5LobkkbU5zR0Vz2jALleO5zbloU2kq4Fyk
wwGgCTanpFGNa9fh9ZiW6/3V+G1f7Fbzvfv8pe6ZV+o29s1K7UXCXWHXIkhy3zxP0TRKj5XCG7mI
5SKpVx7Gx9dDuXcuvh0q7fnmZVX4LC3+TY/R8tTbFV7m0m23SAc1rsPh9Htv2NzNo+1ZtIcK51cl
Jwer8HKcd8qT0QLN6hhVS61i4RisN5+lNekKLuKuAQhmA1+EBbknszJDbX+luFcLJsoWf0n6hp4T
h3muQyQrIHz1Su0Cb3LoGj4bL3ulueBDOSeN42anqqkZS6VSHKTcYIBsMU/3WK3QzgIkZqt8BRuh
soBZVYdFySzLQ83m1ClRar3+TIj4XRaDPHEAifCyL7eflfz7djG8jUeLwWb1MJ22XxQycHj+H42z
+ZWhFlQLLMOQ3g1pn7IqkLDADOWXwRjmG4mPsj/ZiuAumN3A5/tpk7DOljoRgEGQ+kXj28gXtDDL
hbLArlA6ZioEyHQCHLK9ISHKZljbpCCuwb0algGs4K5xlOmI0MAErZZphjSPP2KchDufyKIZW+co
QzHVeAMHSh+i5TMB5mV93oMbwYf1TBOC0E0dw6uR6Amts0U1nSj8oeoF0OsejcnmHELZstn3YeBl
Gg0MKLX5CFo5j/eMx3HS0qnsVPCceuxUGqaG5Aq0ul9k4lwOmg32Pz4r0+6xrRzIz2X9uW/gbXEx
r0xElC+EN3a3kuGq1RC4pWb1dtL3TPo23hEQfXKA4w3ZapfJ2JeUWX1bfhwFjUSp7AZKtAoNkMkw
5LnQpW/APJvWwmF2QbBmJsPgf2OqR9peJEfmfW/ZO70RY9NQGWgKViRD46UMwN9oO8hQO4fxH58T
l7eQlENRg8IE2LgamhKuf0e2x5SAMmWIBF0w13xo1mfJhOatzVdbwEIqoONMW8l1bhVpcsEEcxyW
6b8IZcQOdv/ut9T7htCX76esXe+bRNpVhnMNsSI2Y0IYGDGKo4LwWaknX9OgE/vdWGfjK+sU0DSO
6BnV6RAiAm4J6aAKZENvGrpRJkq2MCctfxoWL+JnTyUKvEB7ELmywn8qFstlv+ZeSQGTwEFa4UJ4
ln5YWJEuZlbr9CKa/onirIBFJDjvXQJTDeo4NKbIvYKu8O+tc4cTYx8n1yvZX4Z10NgmW2Efkq1j
tZPjGbju+EZxj3gjnb0156jeu14GtWvzckgl+q2axLduMOJZTGKvfSy2xu7+LKbefZ6TuU+uIMVj
MgNa8JpozE37x5o50C+O0wJkapXcReeBLJ/HY0I77DKLytIIxNK4mSAf4EShuSAehFAvqCK/Ce8I
uWBEB+D0bQOu1SPVTqd5oeBoi/2GMk9ZUtYex1PQixe7VMo6mmdwio1DwAARN9MNWc3iOrroITrg
Lcjsia7X7FuEJKu4katkuWzZ+OsKhuC9M1RAaoxIz9pGSDOuIWWCj4Moo9XR4q/I2kxbuBVolcOx
IDuggDONpiiUqDDkcANkusc7Tvo92T7qza1bU50CgRT5BjVkk1al8o8O22BFqzSTSo8Xo803ocij
gCi8fdqtVftXsPVHblhr5br5x5P6PQQIZ9M+t5IFOCNJKWEAAeu9Un2fft7xJNHpM3uA1XnoLtkl
188KZnE1mW/SYzUprognOkbpRsYmzYs9G3nbmeHbvG6PyRiUJm2yim7/J3MpZF/vlF7Lx/j+eb5G
kmWC3KJl5OS2z8aktbLrKVUVzbznVXpS2MKBVEqMUpmD2sx34LntQpulMXeEz2RoCbrzlQ4PKnIs
diMHuDWN34PgO8QC/5rVdkiuqjO9zDu8Ehbt8fX6Wi4GS4H6ZXMKX/DdOtA9VmH5ioKECzO6v9a5
h9je3IB8U9v7UrvKUQ2Hq+f1owu8dOP6e6NdpDDHamG8n6s2LTYHzVEkLELzgjvSXQg9ICO116/c
wMLemmFk5icpn26CxHyPeRsM++o+cvKqOPs900BVo5tHULq+dH2wOsaeztQ/XUpWdgT3iUvGRkUK
lMcjyMxXhsj8OQtbvajQgk64Cj7yfY1q2qs8zUps/v+61jq5HC8s2gvPcuTAcniTuIqouZRoMdp5
PThZzBGmIN1HgAJy2/tsyMuYqY6K/2C8ddk1cUbMTjo7zjkWZeC3coIhmTxjiUv1iMoqiUUX/315
5hpGpaCQlacdD7jj88/15w7HH5BaiTUzHg9clYus/w2JZu5YvdglmduXvXaVeNx4OSDTrdMCh9Vo
Zb5f9lG51OWt6bQhy9GEeObrGLrtJ+GVUzHK/J9ax2d5frc+H+MLv5Ayizuzyu6C/hsGw+mUZgRn
aW7L4MFj1iDt+AJ/04AZfiSsaTSa/n2sCUfyKH3VkLjsynZYkEW2THK45xKUi9kBuQtcEa+7PzvG
5xw10Kw5Hec/OtCnenDn4qL2YonLq/7700+X4JR6RvI2XIZPm8hQ4rO8Vn5dveu28EqABSAdRAaf
U8oDECc/cBuIvBpOo+KaM9FcDHwD9jdsBtWXfeSkhobP6HcN7v/usGPddJdjddwtjes8PiI+/dbf
6++kEnF/bU+qtEIT4g1uGyBklbm/23xzh910yTxgLenX+GttvXauLzMGMpTwa/1KaEbkffIMDuEF
cb//vu4i14+UaIWN6h/b7hauAH/BaQNohuPwCTkPAT/X8z2/3KqPRn2BvSXPpIBF7hYHLEamZFYM
R8csMzeocR/Ul4k54mLnp0ejzWW8l2YdAMnWhRGGyrfG4x7dS9sgPALCYduDeRypVSDoHWMvXhBt
n//de2s3ayXX465y9X3T2uaRevO8Tq/bIffWd7b88T+4wVkK5oHeIZDaLHeZIgU+9+/m+cC/pKmV
wTTQn7mOCCcAesg6YyaQsVG/JxMVksYDbosBbdCW/bGbf3cCYNFFapLtCirL00JlQpbUbwTKHCn3
EITiIo+IlRwTsRLlDMnKOND8t7faD/o72HMlyRugQmpcePfFZeKcYBpX5P0L1rwsAMAAMhrXXl2A
YuS1/kNbkCi45fVyrPniu73VzYReHX/Bg3NUvxrvkDRkm0X1tso063bNovpLgj2tcvP6ioKVjp9K
ab5VLQWlx3s6aa1fAUjuRe5O4At8nCFVYC1PIfXPrQprxiriqlzqrVE+KSa59jIWygpvYaWRMaSm
YHWPeINvctUi+d+Te5yvuadJjUxCTpgzzHvGPaxevz+pxrnWLx1XsFIGyB/ItGqkRt8QZrAcchmM
EebKQZJHg9u+Dww8vMmffhoiHTZuedDBPlMnadybfnYzoMLgmxMSXsE52QjGQDOV+YCFYDdgVfXL
TShLGOydM56JwzbPnr/Tx5JSWtSZ3IRcVt/WC3QLkttXMtDQQ2QL6dsnYLvldnhY/aFxlU2/Pvl0
O2qLdj2XkDzx0u3/sRGgiWtptHet8vstMUvWj8zfSOFhyldw74dGj5R29WluyP4ug0Q2RAUudZI2
3IMR6u8cF06CQCVD6Vw4lFOHwIEAW3Bm1htze9+yRL8u0azUPS2TajkuqoRng9snrgciW0coO8pK
vtD+yIDKKcTKzHN90mKMxT7ZL5rLSmIMnCBbELfs5bovf1AaclsjtU7hl6a2t3VJY0bKodBGf/7f
MX9amG4Z6MndcAYQoZZ0SXq0e+eGAAq9b3nO14DMbGrZurJCn5DOXzjZXV7qITZJ4K2GFiDrhNBb
12Q8snVgmtSaumOoJs//v+cuw071z8+d7v6NnS9agNlsXj6V/44oqen096Z5Yhx86jtaMCxA6N0p
rQ8MybWQnn+zjRKW9oczA4L3UpZOKVAebm9iuEpNuHSnNEmKtWa+1gRTn53vFC5O9Ikja9REy0Dp
Mdi05QQUu80ikDX4WgsZ7j1JoeMQ8eKXjh3nrRIwbgmzl0bgFMxN9pMp/54poiltuG9qXjPwdjOA
a76rNdfScnG97irFJhP4INx0TgSrSQdbJGBfSPVifGjPEb5K4RxfzJ6yb54zp7dZuNFRffRzbbHV
miIIwhlX0+5VGOP0TpNZc+OnReusqBeHOV7+Tj/3no734QH9kd4PdKYhIdn+TPaA3nq0bDyVQGdT
dSFESzJA/1KIzmP6zolwBwnbY/a2N6a1aCbIcgt35AP/XhsICaRboiRxbWJzh/Yhl4ydeMlJTE7H
dGEvFFtZtUxDwshPk27uMyfQGJbaTNNXyt5zLGtPYkkorHgkUuxruDBqM0cA5IcwX8ws2cWzSEE2
hSmQcAuGjAVfZdABra00oY6DDKELAmGo/MomqB/bdkivEjaYpm1f5rGXjZJolHUOUfWlNUcG3sIF
eDUHPac8kjzU/n9le57ocGbNB6Dt7IRadgY/zQlhpS9nFRhhqdkXxSIyA5997LU6tT11XYuXXzSY
2SjXjnaYcK4ObJ2fseMb7I1ZdOaKkXj6K/vuPM55MBiY1sV0li+7ZgQWBLzEJr/0rGcZ3tRcyVBt
K3EpEQ4IZD8otiHvhV+b0PHVBubb69Kzrbk2b+m6X/z0WKylFY4LTi18jS/mJgnl2uVA5oxmphOV
LUWK5XUY/BxvNYA2Cz9NmbnTbPy2h+TAqmIW3VhMVqiV/V369RsLyguoXvmtUMtDdszq1Z9rnQyg
D+75Zm7bL+RbF3mTqjqIc+0zK50pT+r//OlQY8c8NTTr/vLUrfxuZ2Htd/btE8cf77GfzuZzTwEm
vumxey4KmrzfXw0lLyYvxl8NlG3FnZO9JgFZAPLPfPYLI5pnqbH14ruBCtin0vPER1537k3iKeRQ
jq9/djGy67JJ7TITuhypp4Sg36yE7Xx0fjx9l5mA+y7J6UklPNCmoG97DM4vezGERaY3DGvalkld
g/CUdyXYmMluz3OyRRWwju6jfU4pu0a32L8PTvFG1nulsweg0V5Go8uFpT8pm3vn3FGJsUimJDw6
bH1Nig8XqXyyzyoeZ/1bu9o7ipnSo35rDFfJPL50xvH+QkY1OCD0PN4epynFU7p0Tk+bvTD3hAqu
Z0LHCABB+bF+/l6sW7XvQladpLdDFBeLXbNXwtm/+/BGMyNezj02xPlHVTIVWBPkdjAQjcvLrhBe
a3GmHLuHiwS7f+qGlcbN2zYtZ01VpM/pCr5VwagolwTc4eylm31AbelaiGa/u19CaUvGERXraTD+
mb0qSmULPaY1vNoBdeDB4RZcJr2Ln78nzxkWzKD+QQ9TYlulni5eZYTJnRJ9vTenz4qii5hGNgWF
z3LxSuFWpJF+LV20cg+1B/KVOAryL+bf0iqkTy44oC3pFUcZINz7W7KRxMwZMvuFF7mGg+qHhJJW
Pozc+9PzTVU6yIGgb1KYxIWvzWftKzeYPxd/j/jJV7t9Zo5XHCsuOzAE76fX+RDNJrlTtCxCc/uH
MTQoWrzOw6syeWcaDSX5AZ1kJ3VXlvebUhgRhZyYPndjqNDkvIeD/Xt/J/0Rrn6W9BTK7WL6AAPL
zxJw62Qw75WCk/GJM/Jx+WHdvYRt22YuRY4dkH1bplWcM0SJH0XVVbguPOWXHt9h4atsO32Wzisv
pfq76J/y/85xOVGW89i3TFjerXOqeGx/NpQUgqgbP00flr1pun3frYJfoYPXS5ej9TFvk0PdqYuJ
3vwwT5ep2sBB6ZsjKADcWrc6jageb+LaF1EMYuXJ5HXdPQrPMuzTe3JLN83pz6saTY/Hb8ki6nu0
i+059+RL8YXcxAXfo0rn8IAey4Y1dTdvddROwW1PPtVU+gVyaKPtS9YJ8bm3U0je8rWk9mP9bR3W
Hy+dfPNTLlCYD4r/1tiMT5OocP9UcP38kPcejXlHomm47tNfoHDaVPGzEEM/tvLG/4o9n3v5N5Ej
lY2CSxeEBcJ4ngwPLWL5WNOY070687rqPoSn5uTpoh4K9b19movqj41hsTlt54ZW/nDTpOk0uHSm
aa5jcYW3zurpaTEQuiR4H+aTY7uSjgdczQQ58RFW11k/3AIZBo+TiNhC9y/scu6Ddl8aEV04HEF5
LgkkUJfqX7pXU5h5GUOy9+Gxf01LL0QyulC7w2DbnrxDKcHKi2Te3pWbutFrtG4dxUiKb4BZg1P+
N4n2iWIB1Dd6uRY2NCgs4iel5/dt9GuTUj98oZB4TUwqvqWVQTE9Z2M9f0D76TYkdwZj6fnFdiV4
uL6IVPTHHnfpOmXldCePS8yEXtVsyDLGL7FSBZSSrZv6Az548LkYzpt5zJPeujc3hSuhnNEeO3Yg
jK4Uz5RwklTA97Vo2c8uuaawc/XG2kpGB5eWZ4LqfE/FRAwtnCSAjWgagArN5UQ75p56YNbA77mH
LxRAvQckcxPmRDJTRlVIqHntzduzpKAKjur1g7Jbjsab2a2f+1TkA9dUsWwFvVv34ZKQ5rZ3UVe8
pe4zYPmINGO5YYiWZWImswtbch+eRluxakJQYDkpNbOuoM5RrsQTE5AVxmpa/mbOyTSaDOePnHHP
bB4zOvz7aVhMyl9WpPDYR2UR1f/tgdhZ/CDwXBEyySKz/Ndw9dSIGt36xwNozdxBxYFhXoP822Qw
jgsD++7DLiE3ZQzsFfvA9tS8pteX0l9oY9mGpO6SGeD7JafmJpJQfHqefa8fj8yeJhs5zvX4W1yh
y9vWHEXbc4c8aZJ5yx1t5ZqvL8WEmfm6GO6eAX7vu9bhGe7WoWXf2zXr8eSJZPGXmlux2480a65O
+2wEBQXjYnKIar1FFwQe4GcNZFmEq+TWmbcnGdpQaePOZcL2gU3/+SawLI8xPKllWnihWr95EsNQ
Qkrc1JpIT54PZ9Pgd/G56I/bkleycs9d2U12fFoAy2d5tt+ql/2Um4tENke/8iD0/nhqzb7UB4zG
4aX9cDMNip11ah4/r9MZDXvbgGqNsT2u2svTbXiYRcceFmiUR9WhYhwW3o9d7f4iTob35nwwbuVH
P++XXxvusDJstGbRKslBB+WfvFjp1x8RlvkuKCksIOegc4jJg52DZSskMegaVnF+kOVXmAur7020
GRTf9mFXkCiSuBhPk+UTEnjlbZfOequf8qj2Uo0qQtmHLjz49nzu0e6VhtE59j5LbfzZRPwmADA+
wIpa19fNt1yk9vqnNqp9l75vj41ms1CWpBasrGsFLiCpzZ19Ksy3ar3GQxZgLzF8JEZIXTKTbk/r
x/1jIUzvhBcuH6yX5mkXoLST9rraNzoNkcweydBMeXKq4pT6cHQrqdQfFU+vxBJtfgu/97CV+yc4
Ndw2q8Mab6X6VItzj6u0+u27vdLj9aGU1tL0/G/WE+UIKSNk8ycLhlXC7rGJbrZuFgfckeJXRi6A
m60fRRl2o82wRPAwuDQPzXUGidV6pQ8YmEf+q6CGaHUbOeBX+tsrR/JhPGDvbYZ8lafFKRh3iMl/
sifLiQhBIW7whp3AAng9Gjh1ZqpNBacjzvrD/YEP02e65iUdxceP2buqMjiaI1GHfXv/UQnrX54U
37W41D6nKi5I0Xpfg98WXy7i8m1+O9c1rr1Wk/q7xQYEXPYlczSFLVuIF4/zzuHpSl4tKPyeX+tf
pkM5OT9uMJ47u2ExOmblW88/M1k3EmzBFUg25eT+cV1QLd88XfLo1VlJLlHOde/wdmqehqXfclIT
DE3Pn+fe9ccdNVJVyRjwyIDl9nbpVkL7o8BxvH6sNy2948uJslOzIoJHJQZG5rMVPfdw3rkMLoPF
+71Xxbf3gKmcQHiSFjCUg0U+KiDcZEkawksfl3Mi6rggdJj7zY0u9HQeVOJs7vvrz3X//rqJ5vH8
gy7vpdloHW3yYJHrX7RhKsBEbuj1vhvOxq063uST1nONUrruzH/LT5m7XgMUZsq+nb2MmXUWxdt/
5CSJ6AKu5JOoK7OrVMOmTiti+dLs9A+n8K9EgNhg49L0xbnEQXxFtUVERSiljQ4S52bxabCYRNtt
WFlKug3r57Qu/o3rvhxsl53z7fn6w4Kw/QtI7oUWXypXtLpQNSHh9iPN8/B6DZ6y+hri0p7LSPoP
5b9QaxaNVotlG1l5hZ+SkZon2w8P6Ire4Xv+bCaWq0pG4jBNesabJ1FaT5jLvylugOJhjHZcyeHk
bd71JAVYUiJfevo3RGOWzBTeJFdNWAUjoXNJGHdQ1Cz0FrqLZ/Gob67SZIZfH14/TatCYI5WOzti
2yLg0gBEK5WtHUxoXhNmvqpZFJq8rdlzfIuWzSrOjpSdq61xBG2KzcYP/wTEm8fQCgPAtKoJg/bp
2FMCLouPZ9L5YNpq5/zg8XZBFe9Ovu4fm2Q3EGleJfWOmbXClXkyDEqtPdZ++XfLplWgHeUkbcFh
/R8agAf/9acSYiI9X18xP5rHnrZd/ffqWwRw/6iwUC48qPuD/yqALNjdUBfrGGx/WHubpPZ6/hQU
E2ITeixLdVfTxIyQpPxyGp7+4+y8dh3Hki79Ko2+HmFoRXIw819ItKK8l24IuUMjR5GikZ5+vn0K
P1DdU6gGBpXIyszjaPaOHbHWihVTzecAoL1SbJBYYdQKTm5T0BDklc0WBABRpzmhJhY6KII1zR6t
TbWO0MPPeUL5oQx4Yn1rVqwp0UF+0eBRogMQCHKJQ34Ny0kwSrfqgbsEtRm3YwbVfUfaRvORk5we
c8L0HAOeC2fGgZ1HpYk6weUokoadAbK2KazLoPDaUcdLfIv7kezv5T5hUBiFYCD1crIck2B9Iz1N
ZkgiFmWQ+OLce68gCofc4xFmn4p8CkWej8yx5JcTzcUX0ymnSF/DnEyeVNEpyDPQ7ecDvVx3g8hP
R/Tc5VRMNCRvr4H6IfMECkD7s4wBnN9rCT+fGZXzE9OR9W2O0A4ZGoc5BFAVtKitIElo4GfRwC76
z+X1LIkfK6prPHIP8MNiTdK9CZZjV8tidvM7Ax4kxxtLtuvmxCuJW8E1VtAI9+nLLRcPQQjWa/B7
7XQ7cHiuoXh+EUoCfLSFqXwfPsNmoa7f2CvdaY/r1wewh3jKUgBFffbgWHm8SW8Gr3bYkp8ADdE+
SNpWJhbupg4SJUgvWEKwT4jTL9py0/5ARSfO+MsIesApEJwlKPFrqLkflFB8E6Au8AwungyU2g4u
yta8M6Xb7hl8B9YBvr0HA84INZQovnX5DCFmeDxASc2QtL6v7WN7IdnFgQfdGTAwaBTNDXyeI3RW
EO411VpfXXPRXW8tBFbvA7omm1Y5UiJyPg/15K6eQ/+9nc8uHpZbxMaa6QGMghxzpgAtg8GDUHWy
ANBIsGW/sk5eaXfLPcEnQC0K3BcECybHtJEosZphzQTv6cF/pJ8FfEP3BKIJoJvrwDouJEcHIBXg
XCgnmQrsAa+ZrxEMhYCPcPPSafcWcx+QmSKrFFLH338ESuNzgLnA4sDn+ChsEf8iqFbAKMoR9hsl
EhLNX8DQFDOOOC3iMxEPzO5V+oDQMIpEPwzLNTqZeKDbpvRhl9io5nvLzcAtv6MxN8Zl8G1RpvIh
5smQ5urUHvaGfMI/3PrWknbWGYA/N/h+ePkaHJlbg8tAPgtC/se3ApwDHhdAOk3HWBxAgmCGSNWS
ODXPjuwP0wF0uJCoGNkg3+u6CNx4ex+yaegzxqF+XRa/GKsq6NzruZxa62p6FWbthA3ALSDDc0T+
zHccK8OYqxLjGooxZ+iYpiUw0t2DyaZj+VDBrjuxbUzft4DG6hDErP8YQ7aMKCp72gS9309qS/7Y
GHAmDyvXQCgIJ1iSX7Mv7M9Q0VEZPlA2/JAO+R1vE3v3IQAgqT0qUyBXqBoIcXx9cAn4EQzjmerr
fTA8Ps4egF8DC1QF5Mc9Ihupgu+IWNrQGtbXGJzaZ3UL7cATp6U+yiw0lWME+4QJSCu+720scPMD
hwgL7THWD+oBoK3iRRfAkwFg+Lt3D8A5RIWGnjg/8KHulhUm2N2AJYtUA6yXNVyPQVZ5XIrLcEuh
4uKAvgu2DIaUJ/1Fbg/mABIJeosnKYoX+u5onRFrD43j/RyfrR/uidq0F524YkhfopBg77njdMcL
EWhlr+UBz9G0oWXAZYIWLBvdyhRg97pTKDIbu5iTvY0POgakNPi4IKfaUF1JWO77uEjclyd82qfX
033H81J/eDrcevdURhP+mM2pAlklqM/GZI08Eo5xASQPHjOG3pWTbN914zMbgju+6RzY9ntGKWWh
OIB87JPM5g+bwMoMSn5HJ0OKgACGC0V1wwl7RufDML3gWYndT1rHAxsSOD/Ljx853VVKDAUMAdj8
RWuR9XAT1kDm9sSjlSGiejwwkGfLwwQPVFhIjTgDgAwKkc5ygtKB8+1ZUOSH2MKVkZvhyx9zkU3S
VgaaTySsR09VjG7gh4MkHHdM+TXoxeWkJ+kiy7zSS4upNChSkI0ZQ9ZoftISuXorslzFR6+Vdr3i
Mr4zurzt78gbREZyVBGNIcRaoDFD6pULkaNEicCus2lju5guXw2KmtnlJHo7J4EFtbAU1PNX+zF4
KXTFy8wcx5ul/9ngzXDRQj7+8VF0fVcmZzZzGrwsgPUStEVnYKzTlx0dE1pF5R4r9x33D+aG1EMI
6bza43/0x9C5P2bIijIeXX+AsvQFQJ5yd5gOIA2um/akYEbfBEL1738vvHQ+n+Y58kYBdyg4/1Mx
1GtIlucQoSEdVzsSTZbDe26eTN+y5UUnZEbTQUK1wJNGuLHiSXV2JERFbUtXTljDIwcULl64U1OF
5+t8zc6Npwz/aabX4W1DH+7+NaY56T3B4aKgN/UzptkMQWrN+icA2fH8GyST5MiXQGqw/uC+YOjv
y6Jf7xWfGiUKkV0FQg7hv5aMVcROjd6SgB38HeG4HRhtPz3VNxYG9RXJ2hGMKhqTzcdi47hNRagR
ynNbGZaL5+K1+yyGJWBOn0SvmLcHkeeR2J87tEzTDQC2M+fV3fka+mVw/O2Zm3Ty5Q3qa+QPVKVM
BDd7pv8YA6UNiQbGAGkYavu5fkAZeD2R8gL/6+tm8n31pLAs4eGYWN63AELErix9IpwOqEjv2U6y
ggaSB4fF5etcj59n3govQ1234/csJyFHZTOQV8qGcZQIq8FWi7kYhkySX6c+IwOVITMJzvoh2vD6
yoV60S/Fvpqkp3wWHb+raKOu4BeNtbpmNy6qJWdfylbJZkzhHXd2xT6fX6cErvTMhk3874EdxXDT
QXEwt2KDc64tiVjEsNs43qHoJpg+2GmsBRAIllSiMcASkqiH2riDMBkkl793x42f7ZtFOXyI1IOI
BbL5GqajbPKYvCfmADNSwBVhlXZfqfMb2camPtIRre0ibAluR4P63QxqHDraAJszP53RU936lG6Y
S5beN0h9eOYjQyqCz6SkuBTHWRIaq8cPiTVHSzRpfwoy23jHI23XCS8LqmVLZ+uwQ/LYOqRJ6bld
W4Nm2DKq+WC6b3JWXBSGwFDDlxsveCt+/AsnsRq9T1CMvw56CB8ol/V0D9oBkgpvEs2y4Lu9cj0M
w7RlrFA+jupa9GHGg7unBRhEeBFGHI139VWcG1W3g+P3A6aamh6FSPYT+dKku2CBHLTJ8/Q6mQv0
NmQw9+tQEIe8MEs0KLExcroN+zxQ6gcUIwybxatqS5SH0gIIPZGycJaRGfH1JCZIXDgF0R0J7CA6
Vct2/D3cp/UP1CPPDKiCyBtP8zWsJPzz7cBpyA/kDCUWo21AL4CcBpscsvgPLnJ2jqvUL7GPZgc2
Mj5TYosvILcGJWYh475FlY8RGTI6TP3mD5rMaW2lGwfYDWEQpnY15TCgCcUZO+1grDmcWKH1PD6h
Y0VWyvdAYiVDegrSPSSxiR9Ctsh5QNDi+/E6wd2Qo9JJReKwVgfp9LnkoC4u6F2p4J5L2LrnUnTu
pIJBJPkT8iB+Ns/uh1u+omklT6o9wgqarducXjb4nC8iGKyIQlYHA4A5Q5GmYBCHwJMqBQNIWpCx
7xZaIyH+I4HgQfEHspBirWzlARojmFAePT+5XFTHp5jt2rsDFvu4mKT0E9C9/sNlc+/yKGX43YRX
kO7ec2JGZLNaBtLqOvhiV13itv30EPDMMreYysO7b4RxWGJsC8kFZ2WdXrPaV4LuorMvfkhprEcI
I05STn58O1BoLvL1tRTKCbjp8j2Q/1uSQZJFjcB+Vn84c3nM3AecJ4+Zna/zB8hP5h5xsgDlUqQR
XuCK9wZHESYtm2qrLSJcilCH3Mnrvl53qI9Lym6syyfauRxdBzGU77aemutsJxNY4IQmCOH20hZG
OCf54hcCxl9SHdUFcgwUPlRijbUiNYSW55mwcNHPkeeJJI5HChCHFApkjX/HrJZ+H3TBtDDEfRl9
OxGvuEhHnjV0pUDfOcg2Tcg5CTol/c6Zh6FhIOltL2p/mgWo649X1O/HKwL8txjLy7EIZWacYR+7
5A1Nn98tMus7GaUr5qlGGMw56cP/8JSWBkb/eFk8+lCY8llvxKBd4H0OjvjEOhUg3jo5dE+sQ663
6XgWbXpYTJ5pTMYkIWGO/aU1WBo29jPo6OCR4p4+zo7yvNrdNgxelB50viGG79H2alm28KrhCfNX
S8yW61ySjbUiycY1J+Hl02XbU8ct9j4xcDWFHx4JwDgYGCBcoxSmC1MknPelNCzffb3lK+z0hhAE
cxT7Q/c7DCt63eLnA/MK8o1HOKOF8fAEGcQfh/5wGpFJCzHaFKZ9DnMdoWY4bpGw01+DZh38rjF7
EAGkWqQ8pC1gPJxSAnAE+H8IOIhzk0OKmcog8kagBk/f3FdITj7CcFSj/kGgTdDkUGOv2RZEJGnu
wQoxj6AdGQOUzDbQ2pvOW3Sw4+hi/wF9E+9/nmtj8TzCr0CiMK1KA9y4dMHcjyReX0a0JIgzmfhc
75+L2x7EcnhLewbNduj9kH5T5iJpt3rPH0YgnVlILCFwzBbwm5ETk9jNAGTwl+CZ6gz765A1Iz8H
qqYIE2x5hd1o1WMbxFxA0euslbOU9xiHlfw8sNs85bBaZ7C02zHfRLvYuc7UDQ676sZCrrdAo/Ab
FI2f9gBKnA0ee22TDL+neM1kns17VOxJM8P7kjBtjaw9kaT4QcyknSwn32G//1Mhx6Xi2kqCDSvX
aUhP7+g7/s7VubK7X157RlXSHIUjmeWhWSftLsCIntPbvBhTZ2kcjcme0tdvSeYmb3HJlStvmhWd
4CmFIVkOSQmnCfpbItMHyhm3Oe6HiH2s9h94Tu51pxx4VXiOvICoL/e2p4o2EzFvCsOsE3A1pQtg
Ztz/Mq4Gcoycnf6V3xmg/JnrumNnIOomA/0HYbroomn+Og3OiOIIz/znFPUF/axuQ7SVTqoO/Nxj
XPZEgGP0NCJRIk9V+6SSRHYE10R5zqMvCSjJLg74B+tC19Uo29cz9Bky2fZP54cYSHQnGHKuEqJu
BxIIzlXR6I0DetKnTbtE4RmN6BT/I2wRmDhpif6wplD9nx5CU04mjhp0LxJqEmRfV9Szy2bynBQr
BJksKWWsjPArHcjDVswm6LWrfPQJzbk8jTxGrYfYO4w0r3VxaqFB58g6pvqwyEp/wWGqpzewNF0s
L0c7MkZZOVo7GDKcRIB3GkfpjuiZEm0tSCs0QbfEPOG3+AOEf9Ki7XJorSFPqzYmed1S3d2Pn1lF
rPA6wm7osbCOneN7gWMNxiadDdORRUeTsKETXgCYA7DbmfGzNBDM/NA0hiUBPhbaSmKfgIBScXV6
BdAULVW883F7LFd18DoSUn8t4te4OBxq1/qBiTPRoeOOib7FBgBnBZApR0cihHWhQ4U2AwIvi+0q
di5jRL4CJj83/WwZzdotDORtmc8plZTYi07Fmi0DCMnTQUhzxy2NvH3Fmbd4z+qWVgEUWjZ8Gc+i
pPRhRGsidjfPwC/D+xG9LJuX2oYS6sQ6f0yfyKl3OJuik2lBGTh9OHE5szjKWEEIeimeqdPRI4iO
GGoWfEyE20SC3yBLf89OscADp++FsekiFe5nk28ob+J9RGpbjvSy32EeNm8GWP7aK3m8xEqIhA12
Ojzmcg8V9gZ23xhzS+o9qFy52nW17nrfhTyRxtpYnVpDybv29ig6MPfW1u8RWguAW8GIUhd58tw8
G2MUm05ORywbBvYLoNx97+nIqpBCjCSxhNpVezGJkYLByPe8hhf594aCmQTgs5GOILrh49JwwVgI
Q9LQ6ob2ZPSacNTxFAu9T5H5gqbSeXbY6ZP/HSzkewBzP8YppVfi0P3Bi2/d2eL9yXMlntc4C4lb
v69udn6eSCMJD0Vrg6GEdLmqLgNYcPnRVqwobXU7lwAlCK/gpCilfg1coZvJUYDOyTfnMvz7oaU/
F3SBEE4uaoHg9ZJTuVd+3YhYwjjJUBI793HE+l18jrz7zhkrCZIMNGVkymv8N5fICHK2Lv/C6gqQ
EvHCsSOQsRRkUmH/BizFfmbJFb336fqj7ONNCnVDSkFIXsRzjc6eLYDAlQmj3x+iUrV7s1nYaIf7
lqM4mlQB9kP+C3FlZ4Zh6RpVKE0bIpkWabYIGGi8WV0HelQsvUdxQKLIIqf4okmJtqAuKuBrwF/r
w0d0Dlh7yjYi+R+0B6TEniB6m1ULYy0fZEQOMCy3Qc5o+GhcL9vla56GWEy7iDWqDQcXO+zKQ6PZ
6pTvo81n+UCuBiFHJ8HCWqdntiHk1QXe/lIOrZWyuB1e58fAuEDvcJxSvhJgrR+yslUqKshkfAWT
lj2Yrb4AkDOHIOUSFgLLabH8AzPWLHjmAhoY6mD3ndfovj99jQsUwtL+FROWuPfdcwYQUrnjsusA
T5tQUfRMRIHCk5jXN0/wO8SzVmRcEIOfyIZu6TzdlGE+bHJeC82yG/FiktN7RFPppPE7Nn6WdscN
1QC20OnY+IwgEouchxdPkhF7whiGCfmFrcxVaHeq2GTE0f70v1NjWDKIciWf06ivLqus/zome7QU
b8gg8hpHPspHdnK0ex8ZqxiBe3zHL+Qnx1tIBtDOlDOktrSjxiUnAN+gPck37bePEZytcinZPtlb
Ow4JsGMEdvxC7tUhqxQh0si8KsLRBTtbQT1SbVNPSLljnMBPWHXSQTlUc3wnF/Imm2hOtrO2nUkz
wBM/fB4NLgukQh4VHDX5ADwgvO/0NWT3OQkZYjminZY74VeWu4XpSJvPJtlfF9JRCvGAgYUjdVrK
q+dOGRZzMEQO0deOlrcofJ4B8copoZp/pvhCgEn/Ng1JCHOQQkCfkzU5t8EYUZJLTh5Qz/NJz2V3
++RclJYACcv43P6o0Ol5a3c8VhLfKvFv6+JAVcaZCkpCDQZgAQJoMD5lB51tCISimkpL6DyySWAx
lgF5HwEdTOz5xZ8e9KFDT3Tv2/SMKYuhZiApRo/n67EzlKcW6DcqmCm/EcQ60/uC/xnLeJOsbivG
3a06uEYyNxGtGPgamX62eiKcCUDQYlsK4wVfaAJv0C43uM2Ij0e0UDN6EqFXYMXQbi2sKSKbZqMH
vNTi0tkZnLC0o15uq86OBefGNrl3IMaBPMffrTUUKrvOqBnezxW8TzlVQuoZDqvUVWuHL0bzN3yF
KNo8rDVX0iaZYcLAvnysmrDx0wncJC8yQylQwHiC3yv9BYGdI7HWbVBPQjuNproA054TSiBUZwlB
FM0yBaBI4ytM+wBpG1dagrjytKEciEO8jvuuPpDuQO9kvx4oMHGkR6KHwx3c1ljfTPm8aAujZW6B
IFDcPsYQYcYgX9PjZDEkHFwBdgO0EHkjVhiKVy5oauZT10+YwqwvIeTTBqUTbwxGVkQrseFIZoAU
xvWO9sMJurf+ba/bDWE8WotZUFRQI2P38Vn+E0HzYcNov9Repw+Ej2HEEhAhMGbaJEbwo/Ax3bkc
FafsLUmsEHUiQNdOwr6DrG9+nz4Dy4MsF3EZASkuPecXKhBEHS7dUoLZuDlmqF++K3p69bXqvCZK
qK8UvGz5MD3WDvlWvcpmvIVPKCNXJINaFdCtrU/v9GcBPxyF1QJvGACRaolX8UAJ633ClEmnDFYp
QSdd42HQLzzN54vRiDR0vXgVeRHVx7Y5v/cvrkWC5AOjeNrtpb6AVJV9Vlm1YcUhiBxnTup+CRAD
0kCI19n63lunLu+ftCqf3WbxY0sLdoUt5UKlVssRizYv572i9kVW9QSQgtvA105xSBaButWrQ9s0
rem0R9PPXDc4wc3ueE6mfsnqYT0hEKlXXEVNuokp5qPXLDqc+SQNEkKwlvqHIZbwsoilds8FE0i5
xfC+Ln/QPYE89ZWL5mBahT0tv5+xGMZCmlfQ/xHSL6xRXWnQ9d42hpx2FqDgt0nhCH6Zk3vUzxzQ
w+sYyB4bqHgW2Z/pBRAMhZ+61ZJ+tMdze1iGuMAxIw/UCvQZ0oBv+XXTeW3P8IcVSkgv69e21WtW
6hkFFzGPuXej1nkOASo0G/1NX58lnNW7B2B8X5/i2YOWqBre1iyeeJj71vxOJ75PbQfHFuTz2qsm
FAPYQSqrckQdMuwutV3qbeiS94HX2X3SsXsUfE81RBwIrEfjYgA4iaWP1Ze7vU+Q7mLO6ciBozYG
1C8ih/de008N1Z+FArCEDPJaD1MTbaLTK0uTgOnLhyiksLqeFnMSyUntxOKd7O6uRYc8SxCxyJYL
YEUkA4MBJNEAY3PTyy/A7ANOU2uAVgz4u/9cPCf1ysJ+keJqoGyIh/GA+Nf2YEusp6uZLuYBeua8
NnJDoeW+G9oNQmNYbKN9ujGRudFtfCBJvs7vB46p0jERmKBjmwoKG1Sj/zp0vY6vUwziaFkHqJnd
dtqdA6Qo83RDs3mv7G0Vhyw5xyYQcsYxeqwfhEOEDi5k4BOD3VeQjPMfT5q+w5Rz0QN1YXd8hsig
YCfEpGMnDuIpBls5r4dhxsiVeCM7INLnMB7qpPPe20nmAN8IgBLHhFTIj7xHRbR9xOeOFMRnIHfI
PvknAWaHXyU+AIFwDEKkCu6svWApsWFlJr+bmgNhhIaIsoxhZv2rWx5Tl6y6HuEOG74vMEXZoJpQ
l7xX5CoGknn8LV4Mvy6FPKdicYTsNzIuPrib8Pc7fhvYAK8grviAjMZ/gMYn2hhiV9PoZud9o0WU
QhV4G/weZXGHhC9De3gbUAJKL0fxrZ2thAiJEcRatnZMFxAV9wkhJHyvuLpshgDJ2hWr+4SL8YV0
4zHgz7kweRCfh+orp3pgVFIfXIZiYPT28gFjsDlg4Hg5iWXsBAQ9B2YEawDJ5X18ISRvAvXyefsI
Sz3YDddUnPrS3eQzeUTmmjkfH3hGvsBw1SM0wPDKmUO0F/jmd/KbfsUIVRjOxBZBPexXm2z08BKP
CYYLNp1rOalHY/ZI5JigUm53jcWvVxDyRQ9TMqYdTWj1gPwInNYA0JhycQknGhPjk/mBpyLcqN6g
6VOscTBjcG/z+iD/CB1p16V/3H6iLnSzOS4KIQpftPxwf4mfzIlri7cHYUrPsNBOmcx97eUcJ0lB
p68QOzQBTW/nzBK2BW1r080fAf2islBdIDGAS/3SLL+HtrYTaqGBLrSdHONsWqgvisMpR+d7/N1X
ClB3/5HDgJUT86iEV7oiPNTWpw4dRnuDjYr+lsG6C879T465SSgQADAY4sCRKeAWLX/i72wf7men
rlTQoBFou3q167hfzBCQhIk4UDgWpA0K4BSGK3WxNwF76pm9FUsC2OSBEJ3kh0QHQ1m6Zh22G0Ra
NkApHBAsANvWmi/5VUiFLyNUaFePQbmgKYQX3d2Apj1WVGHo0ylLxAtXgwdJpsw5hTeo07L+ssFV
5OyUoAskdjVRaf0YfNidLOcZcCJKtZAOB/LKK9UUHYWTh0d86jfLYsxD8KSQZ6E6SFJWGAs6+ejd
P4B3LYja9BsgQ7HLkAfhqecHO9TCqAGW2ZvRuBggg0aPNyG7ZjHdRynh5B7sVpFjcJVaCNLnFmSA
rH4BZxoXdPfO08Zc3E2BhxcSrQKci5lfBndX44RidQfs02e/0vwCmSMeNNCZdL7gYdKOc1orAfI9
rMMDinGzVxAIaMr44tm0KSo7XpC4fnyhEwcJkvz3nqRQQ7xto5FhOXMTIb8RkYk9AvO8OsWFOWgU
DXzHYnRdMG0B+TT4B5sdEAOkLWRDe0aQzKTfSgnauVcGSXhFupxzyN4Xt/6aaD58UyyZcwPF8JH8
M10knuVHAifPL+BYESlR+PGuP4gz5f4d9QfBhFxkaY5Z0oxE25IuBtYSmYcrjn8ljN3XpuPqCEFv
K5qIiHpdOJ8RcAxJbp67Gep3luFvWUn9qdL915cvpCqcVSI2FjhDukgLsxl+L6Th5SbxEKZ/BpTv
aP5c5n7sqikREeYAgQInHesvhvgl6ocmUZNR38RMEMsLb4ifwxOh52CRrV6AInAe5LzUNBQXLxJe
GBt+p2flIwIbCgIFDrLFitV+cjOdvqHhbdDnp2VAwdxK+OXN8c0/eOTCGcg+8RisGQw9QmKU2pSt
FDqoqEjlPXS5K7jp5mnz7KLcuSV+hkP5y8mY7M2Ub+pU2j5wQZqDWLI9xUXzcvd3nsjVu2KZisuN
KYgGcL6MYwQVNGD6IZuRSo/kc8T5R7Fl9gZsVJWU+C2wL/Ab0jzhwrRAEkzSr8FsWlPzt+R8rL4I
wnGp55gh0bgic+oDFjYIdyM7ZyV2hN+QjwoSExzOBHS51KLa8YFyMKjCkkqC5ULhzdnGceGCMLiJ
D6DtwL7bltcMKToniv9yKUJ9/tskA3h4tvp98sOVSQKSobS1dqgjKL6i8XXB1VK1HD+bxo/m4oyT
CCuoDYPbqtxE88wz5/yO8hBbohZLeZtEnMeXQWDDLrx7JiAovRcszBwXoDE3RVKbWm6KQCAfcFNY
JbENWVa0BFHyYcmEbS1cEFpczMUxPYoYQeY9ecVdQ4C3NGVYtf99upJMSyPOP17HYAqkZ/Fn1dee
Nn/VXh5PUuGvKBRqlxfA4GODbuymD4FEWUpvCN8KxPG5qfmIrU4/+PmfmffADw918T/4KCD4Tk4P
lHHWz89Q3inze9idtyyaDQ/qyiCBJ07M7rfTS2iLn9d05dHt9vuTWFMtpSZWunA4DM7lp0Z+4nU6
pwdcPTY8ACqY935wJIFVXhZvxvxxYXbbCTLDub0x/XBvmWM0niW5Fa4QTD5/9Cuc5VTxUXr77s3w
n//4n//1v0/t/4ov2ObcPvHz8Y9HRRWVPt7l//lnV/nnP/I//jk481fdkCRLlrqGonQ1vSuZXT5+
OszTR8xny//jU96L1Mzj+6JeYhrucRAta0iAovdi8KQAXsENW4yiMTWgRQ8s3GQhCyt/BgPUPAyw
VBxyd+2xAHteWQfZixJqy+LwBD5b1x8ISNGjyxbvHjFiIuIQwG4zVPCTZE88CsgoyOGqzTNMhsQ5
p1h9jlRhyT6eGNO/v1nu66/uVjW6WleTJVm1zH+920TSu+8kf98WqjmS6XaomXC96NarL6olhI03
L1c5AmwmZsqVx6utaOMibaPYwr6MKddPX5ZdQ4Xk8GrDT/B4uQ7VxGGWTvzpJ1+Ghm5ka/YtF1dt
oUf40Lt1O5Sew7aalh10Z0HUcXPo9rJ7woFB+47V7raj7KRhF6IHH1FkdFlgWZPOd1pI0zs9weiF
i8CoHD0b61kYVa5ihRrtaAwzwCO5CbucgNq48x53O4GJGJrM8DrQZJvOalI864KHl4kOlbptTUuT
/p5auLXHHl3fdLFHSp8meA3Dh5sPcd81g0cXvyuRlXw4rkmLNLtU/Qbr9BolNW/P+Q9vRNH/4o2Y
kqYouqpqmmFJ//pGSrl7i5+3+5WqGHsSP8dzIJszQehaTFWcEtExJGLaGRMBqrF6qu9uhZi/DJik
ho3y9xPemEd89yN8AZibdXnovkGZxnr9YEYQNpwDmZtt2yhgalzngwSbabqukbiyhf43KOhYoK2m
M3nVc6UaMl6MUc9Mmpkw5j5jABEJYRMU0NVZd9QCgHc1dBObWt0/k2n0HiWwDMYyO9YYxaN+Snqv
07sz1OnRxMJYCtp9owedq2ciNGMwnEF7k1/jPZ06dCMURZ/TpgVIxUlMGpoS/fxu59XTV6gdko9g
dj8aY9aH+oVmhici0uyiq2FhDVPasvRAEVCA0NqDI5NKyt2xQjfO09eMgc4Y5sZ50KTMa68v5Jsf
r0gG3fnbQhrR//s3aMl/9QJljden6LplyeIF/ymA3K+Fdc+l+LowyPvkWSTPbp/x3WAw3DCyFvfv
pJamN1yJsLkbV+QPD7OnMMxBHlnqUDf9VOXaxvp7KbOcc7d+bKMhsLvW9umbV962cpYtRiMz477T
CbNyoTW0jA/L21GqdlSdDVZvsd8+be0s13Z2fJ0A76PYM5AF39wYTnOazFr4PuT44ztjzKaSzAwt
SPx+Syt7sVTjWaaMmBXDo7wXJPFf4YQpZa7c+qk14EjNoAoE4eTc5nRRGBjBfGfv7+xljkpjlDPu
GgVZWk8J+H//ZDX1PzzZfwvNuWZGTVJZ2SLf8rg0pJ0k/TCIJpYTuANQzPxOxbX69fRz6Yx1mlsG
Fe6HT9KJfqnTeY5LSR8+HIvpiPLg1kdClGLxFe8E2mgMRK8Z6pgNOGQHBuxC6fSeAVfgn/j3tyJ3
//JeupYumaZqqIYpjqE/rZK2LTNVexTZQmcAkjysJE9nujbJ3TdQPv3i9AbOQcRb9aRuKLXn9Btk
DH4awlglp1QJ9FaMlGsOMWUj7zQPc0Bn14KpKMDB5l/Lk5LRVZ1h+s94FEg7k8wkciGjsMrpoASH
PYILwKJAtj+DZHudRXSAJGwk+471I3UB/WfMQhxU6CUpzKiN6P/DLLHrlTnaWxL3AkVZN4R9LdB8
y1jGDNAiWG8vxr8TxqXyIL+IPYwD0bo0N4t5PAwEql9enYv5QJybGU1d4xofFH6hFEXV7qRL0HR2
fYSSHn35uGmEyADAt36t49J/vjE3oRT0EOo86ehCCoW8HwNuIBWyyR21vvweYjRR7d8Ee4SxbYjF
WLwzQ6roUrx7OC0JNpYrtPoYD1KTgjWVYPCMfsTvZC9/cKazac02vq6CSylCCxRbupseFKxisuGb
+kZ7QOagK6gQztzLAPHZA1t4i/ZiipV49lBGf79c/nrlG4qlaaYsK7IhYs6fVov8UbrfFvuPxe2M
ZT90ozKnJrWWzJhUfrp3MaIUV/xMIsViRiIedjxemoRwPMCmdXCjkFipSDKoVzmn59i6zXlc6bmK
vewo9I6o6ZBUQ7jdZiit6E/aPmbq7u9vQha5xL9nVuafbuLflnyHeVQP7f3MFiYm/rGlMQoWfTu9
/+q3paOIxg+rHT3NfGLpBqbSSnAVzNsXxybtMc+uIDNZnuKHGz7k6/jvr039f7ejLEm63JV1TZcM
VTL+9QE/r3FTKbECErUwjpqJfIFutqHUBYEYEkIkc8hAgZxhVKmbYMy5I6AoLBHvvf82AadKHgc6
M8uuXsV4pcKTqwm1C8wV4ntahjmOgv+vCzY10yBp06TfFfOnFZFW12erfj/p4lMNu82hc5Sstdyg
e4HcvVd6/4mnpZmdX5/lDQoOs0yVzY5UqRoV1dhk7uBPqa90xruKlm4KrwY8j0bFAr5Cz9Yt36Em
jLfNLGGAA3hY6f/9Dcjiif7rauCJd2VLUVVybfXf8xzj8dIzs+EGGAk+f0yuH++2uLe+hOPIZtrd
kqu9JiA/8edM5Wf+h0Na062/+vEmSZalyLqi/3vie6vqSIr0Kl2AtuGe4efBrXJi5Hp0TvZSpA8J
CtK0mbyb6deadSE7EV9DNjKaM/U5WRqqYMWpKK3B3I3B/TXMb2KWYdyOkshNEf7nLzt77pNtxgAs
04kavwCKvdl6PK2YViG0/PidiYE5H4RJ8bC5MLpLgmDF1tVyc7opsZ0PEnryzR1z1VRMe1lJPSjh
Y0NZDNLRzIzcYfxayVtlFuPXe6NVWaVUyBXCWOjozPsYTtXxu3VQA4twuZXN85XihRxam9Loc5s5
thnX04sSGOqoO05TPwa9WhW0VlcTPZt88iHTt+L0oiCg1gMmjJUgc80sLzbJhKFrEv7VzewV+0nt
RoZzvx0LbgDZFb735vlrCUHhK11b9VmpA65XfDJT4FL3U+zvplO+eglQpoZ6x2cyE1sKldCIHdes
0GtRWLHMIVxJTl6eFNOi4ZbX6aNccNup8A9GTIlOWpvkj+BrusyU41EjZNOYnXVhsCNDvVSFZ+8w
EKldXlvES3b88THxQSe4f5qMiOTVfv2YtS5DP3TbQcOwcN17Qk19mG+5uCFh/G4VDiFdFsPt5CPY
/dW65Ndtt5wUtKXoA7aQtW/s1stmgNHAT2Z30IkHuPmqnTUoR9Wuo2NVeiQZIDK6OohQkJlC8puo
CLzbNQi+hncpTq9gtunDrWgpmUFnSRvELhBYhMYDBrgGxxeacK8KH/eJlm0f1UhiXpFo64NcMmQ3
oxODSoV5Zhfh2QEbnZxRNkFQ3AFNtMBUVrgV14mPt7TCCpoAPrwmWAh3N3iGjHAdjumTfaBlEr1F
+V6ASoYrBA8o0VCzhq1u0+RLaAM8BDYrtrrV6/gRY10M0N0gbwcSfjKADrjrRDaafLhwuVhpueit
bfFx+r+EndeO89bSbZ+IAHO4lUSKVM4dboiOjKKYJIanP4O9ceC23H/3hmEY/rAtiWGtWlVzjon/
MZxlS+HmQe2ox/kzHROGigMZHVUY/brPkpCf5/pDua5pozCvFhlUxQQdo/wlymTcamMksYE2a9jq
FTpsE4lWIg2KkNv1ank51m9aekyK3nrBuxhEwbqdgUVkLiIO6MhDntTD2kbPbLhTRjS/BTOuVBbO
wJT3/SNNJt+alPH8ijxkUgYuGiP5FfEmYTBMs3im2PNvDFNnAQ8CzZpsrL0z7A+iJ0mex7C8q31x
Xsa8kY7Uz6iiU5K/0HFL44urPXHYp2dqVc8VdwRX75V8SnSI9Us8WJCuGyDazSutmpz1wbVim+up
ItfIcoe+ETtLTeeclolLO6nCec5LK+140GTG+ZwKAw2HzUyiT248pC7iUrAQ56VJExxJZMBqlW+z
yI1btxLfbnSmwAdcvDBlsqhNwajzcHQaxzPnFr+psvtnu0H9YdFVDIltVpQMTZPuzraXW1mcK1lJ
WHTLyWswMsY7GBOjYU5WwsMJ/6qyfzhMS6Jl6rIocphWlPsqO5DaJIwyTgwx0I+I0caUE1ZoubLF
gMLpcZYeNKzG9fiV3LFWsdGTkiOYPyU4vBQnw+K/r+j5Ttn/VYEALydTvShfyPrmwn1iLkEPlCkP
TzOlAetDvCkRf/LAwLHgBCxJNscO01OCiTnjnJe/lrigXjBSYnfTCtLf59g50U6hLekYX+zEA0cP
HXJ3QaE8TD303FaxUm8rZFFetRbpizPjSmi5240wHoQx+RINXX2k68rZuV0NA1JESPLDZW28FAOq
CQIRRTuEHhyO48hluAzghuHe1wzPxe3fuWiqpulyePTOSyQCiUbu2jCjpa0rRINjIKQTGYz+qAB+
3IMt09IVXRFNHoi7xyG8dEFWNWa8VzFdQRfLxuReqaQ2hl7I9NdaqJedUAI43Nx8p2fMHTwIwO5w
RRXE2ay4X1S8lrEkpcvP55b4oNVednZkxlyrUjvRn5B1GiWeAi5ZYCUb4Quhk4wQXGDVpU/MOBKV
LJMbxkOg7h8U8pDkiRFOpHDYSC7qyuh32muUzHNUrpddaZHUYwfou1OHjKqqcrKDtLjMDPcyG8rW
dbjvGWvzmiF2oW++uV28LHcV9UWk+cC+IIxyqR4N0hB9OIIgdAA/AsPtOlPwPnA4ax1aIYU/DSW3
ve2aPXI4PCPoQPKLHbUNvbitjOsxe06bXZbNgBtwf6RNmM3C1oaVM1DXTcvJiN5qNkHuMU1NlXmU
LXOsYsa4Kad46pWAxp13Y+XVHqJgoTRj9FJ0es/GqGN8izQpWUnhjHVKfGW0xJE/BdkHolgj1GjM
Z4rasiin6LMuyVru4NQ/WsEkegiqP8o06asKvK8SLYt6XJZNWZS+zhTfytwuSy9NICrxnvNwHk7S
yr3CKECjX4zEZghI4w4D3yoBriOSfkQQzL9QKlepXUm3aV42z81Rpz+JGxIsoQZUEy8QLSnml+si
nMYihFr7gkg0JxFgUFdpj7SGztkj81Adk3m1xOPBDtjUHoLw1BiHW4Mg1Pl1dj7lC3+KxVFdQULd
dPlck5CMYBe4PCAvQvl7fZC8qndFBK8QLjFrB9vCGsdvQuNQHCYihpJ5oMyKfNXnTxpO6/dU3Ecg
J2h/gg1X2JoWYrin8qyNtdky3mIEh1lPvC0I19M6bB4MA3xHy6nLaIHMy3SNuVFCQxDMOwbz4LSw
c+GcSGxD9WqOtfDaGNK8qvjiOgag2xyaguVe1IVGX0pzQiCgqhMiMGeEyBTmQrHoivG8vG4uxuJW
kvLoNd2AG2CIrqVuLz6jhifDiyf7ksy7xJEru5E22M+NcqOdV9J509CqYw3F2dQy4122oZcEx/S8
KnwOftPccG7B2gw2lejc/EUVLiCLtKbtWrwvYjj1pY1svIu1d0nXXbOxumlQTi+Udf0jog//Icnd
qCTii4vzx+5hDsvPf589nRYNjTyTwQB//u3Zq6qiVSRfipkEKAsBtARuVX375TaIjqo2psP02noX
W3j3dxYWJaxGyUv7hjw7J9QLiP2Sf2RFK91kYz1zMg9m3ZA+iwiYqoJ28kwcVLQOPpsHLRjlTA7I
lwlZokZoRQQDDgC3SjheEFbu4weTrsgTulaIZTQ536In4wVDDUP3Tb7tzCU+FxIdtMbrHpJBT5Em
Uwl+ylM8zqe/L9za0MH87cLcdSN6VS1lK5XjffVMhR49C6t8fXsUFtVMcq5T3cstki+oelGah2u0
UJsGXdFGcPoJ/644XpbJ0hgrS3bldcGBZwdnCBEqE7cpcgdG6Rrnm+UFhcZHCR7ivB5GejxBFy/9
iD+uxDSHf60z/x36UCdY/9zqu9aE5LfqrZH1eN9NEYq7MNm3Q6Y5WE9kNuvr/PcL+L9l67crOLQj
vj1aYden8eXKoxVCn+deO6BRd/Ipy0cGxC31KZkGs+zQzM5Mn0C2nLQ3fVt6khsidHe7GWqaU71o
lgGRvL5HBOiLzJB10npAPJ50dggGfKNkllEYIOZTp/Uh2BtPyY52Ffp/aR5RRHrxGLzqGzcKIOHu
Oq0+cFGgSDPW4hYfRfUczZhl9fOzO5yLTuIHcdMxLeFkSpSXtDXXDFQGZGviSZUDGp4cBjy9HGwG
dAmGl/RFB6p8Ul7KY7oDgCBBPuoJefdUDSIXJECvfMajxFkCrREjTH91sbP4j0dV/anL8P3GDhXp
twtd65WmGRGPareq980xW4sfFt0zRCQzmVexS7jXxZYWaT3PlBlNVI6buAFC3BcADx/A9O1xiXYD
lkECSFPtsfrXz2D90E3ukO+wNBJFYV9z3MVoe/NxiJnblv5onSk/L0UW/T9ZtnRKpn//DKUVZCGo
O96YA74P6w105UxfidtiNqRJB/MLjcyVeTIc9Xjh7oEjDg4ApqOnii1pUNRIx3wbz/LJHw/yTwW9
xf/+//caLv+3yxtZansVzdvw3rCd6SgX1qE40rB7tDtMfhzLOFShDY7+GAVI5n+bicMb+88n3w0u
ZSkvhavPjQ1ebsG8950KvVYNkgNRi9Oay7pesocySSGANYdJ/J5APcG0y2gfdCvmTSQ5JQf6aZev
GmNu4qlAZQGkVx5d1JnC60SlLkyzwXlTPyLsCN86sB1OisyvXpTKKCgGi+A1cAQQ/BsBMT8597VT
qJMO4Uc7uiIfISKIf0AW4NKQGHrFnBUQj2ZLJMtJYxek6xD3cxnL70BWBuUl6WCcePupIu6qfobd
F1V/OSWbO063NEPJx6F9PagQS258qK4bw+4au3zt3pPwBYZNliL9s8GF0OlQFqUBindCNk2C1RuD
/oe64kA8tLsQEBYT0PSXg28hl3QlcxI9N3RanhrIEsea0zyvNphWunCKfRPtnKaQRuyPi4ZFO+S0
xmBhKxhnbVW309s6N5Sx0sMIXsfBIm02N2IJUc10vofASq0PzPvSrMZ5OuG0HvXYjCYZAQeSJyIt
Nm2gCbirGDJBPTCpoHMXbXOCtBn6HUlCaBlpfzG4bO0ambA+pXUwNFqRZVsLlMC+uaWpYYCs06dt
skIc0UlQ9P86sPywmEiizEhcpB41/vdMfnva/ZtqFapUM7NZd59IgRdDASjuzckNwfIbXXPYX6jD
3L9WMUn/oVv5r08e/vzbJ0up0Ghl28Z7naq094KIAnisRKPrVng0X+vbRDlYLrOhTh+zdOFFDbE9
vImnMMIIO2YBVwBTAnahgiVTGFNBMNElN4LJ1G81kHUUXue3a3W8nRda7LQIiRGAHQa7wVteQ/se
3epx0rl14dIfvYBhgsVSzEMejcYhhF1NT21h8+IJPm0hBvp4h0Wi2/yxcXHRIweYtWhy0qvJ3ECa
pwgq0o4JIk2TVaLTn9y33QByE/f/Sw6Agw8RwHfwXMIOAJZ/Q1vNRGhF9AUB4/PAcOH2AxTAJa+R
J8As8+xy+OEhR47F/4vHJeOioE5lT9SHs+0JTaNBplW44HjE2JLn6/zavgxjEM56B9RRVe6xVHKM
QlbE31HqMF7O/EXM+Jqn19ik1gKt1iV3mU9BfuOMTnuFlgmaJkQF6FSLUSmBUpnVAS0nFG5jJRun
h/OKgD9ZGymTWzuTbh7CJcRVOt0CfRYP00kaZnb7NtjatL/qmj+em/sme5rehEwLy3hfvmlAoZ6U
gZdnD2cp3o7wvMSxWr5KCh3sAT7vJ8cAJKo5aqeomH7fKuT/jsWl74/w19j82yPcNbWonDu+ivps
BXBMPpNwGaMpIWLYWnWYMmhnLNGEqE8pPU3BwYR2K99ILsrPD9rp/PD719H/+jp3FV9/jlI5qdm5
JAYA8BhI2Gwmxp5H8oWBqvzSfNCLBz+3OO9Yklt4IOlocFMrxijChezgglEhFpMRRuvxibPdFAdA
+VR9WNJ4F2gT+gnQ5Fb5PBkPhqEAaftjJk+tz0LlXXNI0xLxSmaTC9YItI2oOWfs7QxY59L77z/1
S3BwV2z+68rfFZtKa4qaUDdfbZY4WMXnraExeMALR7kuuH1u32Y3tmpDctXwKcQTHr79/hW0v672
XRkWGkpfVgpXW5xa2GGJ4Cg9+kvmKmQ7q2y2pOy9ei7nkKwqL5nd3qtjtjHW3Q7D7xnfgD6OREo0
ndf/kL4atvwobJmbu+AodpXH6LZ4IoYO2Uc8p3NF29bBRTdn7RD3OMnbPzYC+YdyjCtqqIrMdsDo
6u6KnvvkEpsRG4E4FW0TT+Syelbm8ofx0D+caauuxQltnI7DOyqqQVhLiw6dwu8X9Yeh8PBG/fMt
7i6qrsZSFV4ZCrdvRjtX1hEJWZy+sQEY1Ta13oLLvmSCwMq27IpJ+Jg75w+fgWQ2v2IlLcdtPk7F
qb7G04gqX4+clrMos54ATGF9mTKRwG9VKBPE3vLO+MAcUs5CdcBayuLk99/yfzwg//yW4cj5bXVo
ojAXJKGK9waGWjCyjVNXU4HMwn7GOK0onBTVNpCqdnJGk1Ghgh/rFO3v/imkzz/hvIz25fYKkUbP
120+p0y/iA6sCKhcpToLIL5xHWQGDmhNVTtDsb4xAf7hccCGy5m7HUm3dZMPfidFQC7kwR/449in
/lCz/uuG3VXxXa1EUXvlRyYv8sn8smqnB+PNertO43UOZmWJJJvwoxkB9Xa4ab3WvQ1k4HTGEQnD
5lAGYuqRFypeO4OURI8tv12AolgyVmlHzeuVBtFUAnRzEA466Odg/8d9+nlD+ec+3RX8uhZKbd7x
zInbwL0tihWeweuLFI1yfxTtzrClvYq/bWhJ0R6n0jDBkEZ2RgcunyvqokG9QEHRTwpsP6qLyZ+U
0Xdz37/I8kSCBAmiUR6ZMBKWgEGQnRi4HtqJ9SmIy/jFuMxTa8yd5HYN+mf8cLgKGKvclkyjcBH6
pDY5wl8LqPTz8vXPr747bFRtIvqSyvuOwlXZExaFFb9z9M5uDz7srLfgtbPLd+aOJlC3bjKIdOD5
M1hoHPWDOavw4OMA4eyOvmhzW3crw5/UZEPJw4jM/ORYTamkD+IBpqHgBRAhYREBYY+DUWBEw6Ak
eLL08WCY4CyzA027HWi8IGuPUDTHpUxfc8osNRmPALBzLC+ZJo0VFyk3HB1CHdST4hbHfF7T1B74
E0At2JXI/qCIN47oxxiFkFX5KGSONBAa6x0IWRXryxn0yvyyilYiWu8llglgH62Nq2xfI9ijwn9Q
8z8ab/qPyysjAd3gfCdz4v33YtAWPhOdM6ddOqetv64AoxLe98zLz5wNVXk5KVhzQR+lZE5Osgh5
va0uSfTgjwsgLEBM2RiU0SW1z4pDu43X/frBcL7cV8ube17o6yvcDuy9oFa6gUdl8ORxmP/6CxQR
BycdR+kX449nMIU4T0nrMbQx37gHEY7eaoq+niRR2DJ/vGI/dNck8Z9f/9UL+LYU+mmYGEZMrc8s
4LEPbRkvTzdKlFkHoogsumTBPeW1C9wr2tSzw5gj2t7mEBaeoeuR7hWxuA/5OKW2ZB7s9FNthQcJ
A9dYmUKoJwqgxDwjLQElv5Q7fa4g3hbXsB6p/LrIvj0nj1rBoJni5vefxpSPO/efUuTbbxv+/Ntv
a/KGV2noYzS0mIWVGGzFZFZjJMaZxmAUOQL1COPXgKwNOtBkoaD9hNyXr6/waKGohtNbP9eSo0nM
PVweYm2IVE2RUCx7cRGO46t7rp0yXeSV233yoEBQqJmsw0m7Pp5TuvEwjlFwjMUTiJ+As/ZSWwRH
RC8R5wxrxPZoRB4cI9nCtOCp+dZK0BqMUUeqvPpfyDPS9cgqq3PAHF5CZwWaGVAOg8FsQSPihHKt
3DWKbdH+fKa3h9QeI4aducoSDfuh3g77M2rUwlFhuAVzVAAl9zNxzW5PmGosuTRvf7/uxo8bz7fL
Lv/7sutNGATBVUQ+9sibg+y3HKjAVzBXsA6erfXlVDZjEi8W+lZxuWT+c+loe30bhWNlH4SO+Xze
BUeq2VeV3Bl+yGMPU4udkuIGZEgwVl5Z7aV5to7X7Vz1GK8Z2GileYxD2Z9Ux7Sc6vFUF5C7jNVm
xLAFT3YFILTr0bzanJwYh4MNv+BiI1BnxRsGE20omq2BiQbr/STpQ6/w9wuj/HiiZzJMEadTBX91
ur89j1FtJWLU8zxGLygFECuycmOSgfUGQLx0cmWRQVeh00OOAPe/WF5B3+LSfr9wmiIcAagWHh9O
oay3oHiQ0UmXVRBO+AdMm2SBJpv2BIanO6ju71/d/HEn/vbV74qJsxChMvYpqUOQ6ZeNpruCdIoR
XqTE2HVOlb+pMI/BvwpO59syLZ0seVYT96ITPWRXEmB7GjdDWNCZcLjSZZA1vHKXVSzMUI9L4bRc
GAE8UASVNG5x1kKdOJsISWfhe410A1cpI8HANh5L04GiaciTcp9+RpCE9UFRjMrS6iBtMo6t2NHG
AP6Q8LXs57kt74ejPTJUQNPpDPiwbK2pfAJCdqStDLSoxMyIncM8XrVdVG718tHUMbi73YC7jT0q
BePykRcnQA3J6+9XVhqq9/8uUgbCOkuVTOQD/35bulRNk0xmAW52xmuBazraghqYNAcgWFvxAcfY
7x9o/Hwr//nAu6IqTLW+k1XqwnYdNYTsoK1nY1oUBrb4MTAbf3lOsDoWdr+Rl0I9BiVSnZDvavTi
3PwJRh9Y2KM1N7hX4KegqJSrgDAuZZIsLttuySBxDG9yaMfzSjGbrJzomZEp6x9iXYZV1G3le0WH
0SZZ6qmFAw5Q+qV7zNl/VU/aUvob5vh6KNYI2Zb9zT4fCKqAJ+xlu3BePlevf90Eczi8/HYT7kqu
MLoKdTCcz+u33LusfMqYYzeTTzVER8zojIjIuR0mJ/3becWvYNbJ0wwF8amYNEtEx2yLgxAMiQ9+
xJCyiAbiSMcuuABlVz+oT+JG3Cvkj0g4c+FxkmBUjjvvepCd/qHcX454ubE7z/SNSj4GTeKD8XFZ
R465xQlSICjuEXgG8CLK99QLARid9+WRAkQFmLpDEXUl3RAYsXb6axjw83le+edxuSuPUuVcFHFH
NVo/ogSm3EbXI3Mm9jYsOxYQlDVdreJ1Iv25f0t/3BXrbiR6NW+9UFvclVIBhOT0/jTKp74yo/nP
zEgAuhE4YjuppVEF0KAgsp4E5HFJxY+mqCJkFWwMtqAJliLfpL82Lh8TmH9EuqJc0Ogoz5Ex5qrb
t4v86vjRPFWnZ2miSGTBYq1yRdNDgJGph9q3L9Yoal2sVJplQ2OMuzFqKHOHR5fuuoq9UHbE26ho
XFTetJGq8zOPNqKaGxodIp/m53AMMQrdjPQkbq1qIuKp3CX6FFVWflQUOPAjBBGcjHP/VG1oTOIG
kJaXufjJnPXM2eW2RJKWQHcXHZkYAN4n2TsndrZn+ObL09Z/pd0dyh7JAUXjdLJ9ttymhgpm6+ni
Wtqi+MdCIus/bvSapJoKrgJZMYb7920/k8tzflX7jE1Bwh26LfyNz9nKPHYYyi8f8u14bSaKtquE
TSAua1KQY9fnqAmqv1tVt6Ns7jvYWXup2yScNGkUaI9iBSj10cieLJadM7BTrHBN4snytJRWyuC2
Zf5BIX6UgJ1QF0ETfzRX7JOpMEPToOIC0NSJkjmZ/5wxNNcZfb9L/ktdLqnfr/JMMr0u24vSNISU
ioxH2ijCDOU9AA4lWSD4SeIlBiaDjRg7K/gIwrfbiQ7YGfszIwpj3qkHVaEayddGuSypRGRay528
rQSbv3px0zCwCLs5eCJLOXHqImCkF1608sDxIeeZqG9TuuMowXSiopoNMxqsYaiDTNG11MUFPhRb
QfJiSDs9nDFwsTTPTOYN6FM5dAUDW9P+Wh6D1qsggIDBjqeXywvjGd9i5Jo5GLM4iuiMksmPJxgo
PGgWw3yWL7NdpeaqF59qaRZUj1b8oBuvZzoYpT7xaYxLJ2noHrEB6G9W9gm0Fu0Y5xWze6jJa66G
7Em93JrXaWN5Uv5BtmS+TqRNws/pxJVEDAEnvYAVLxGWgja/RLuYoAC4/hwbL2uVKFYq4HrHQShN
PDPGsgiMtceN2iNwqPulIB0EwmnyTZKve2ChV4Llg1epO0Lml1btZU+3CCwLmQiaOmuSp/w2IUdB
FNBQOuUxWqcGnttgk+heuywtW+sPkuIwr4gwDtFcqu3zlYABqg0P5Szte71xGmmHZ6sxYU71dOKH
1gdHmrI9yJD/00mBOq7ei3R8cm1/Lh+Mmr6fG5YueJ/YGNxsOtyiWwix66tiNK5oT3HZclJY4Bsu
RDyvr/oZ7ORKyB2UmmQYWunu9y1d/fEIq6mWZGHYEI0v+8+3FzGPLdnXQyHay6RWTiRSVnhrOJ11
tr5tPjmayrOeWF7NDp+Et/OON8F4Kz71WftgesZ53j02Dn5RKfiaFHokhacXFiz2XWHbnvS3nOjw
ERa/P7629mPp8+1r360fTSJH9cXwo31deLX6ruoTSRnT8YaT7y+v+SY1EYR9XutXU56F/YPfHH15
lt5If3sH+3VhnElUxqianlnoO0AyCZYzYqdMsPrEhHNqtqv3+pTiS0Iz0DkGJP6bCUjCcIlkz3qO
+o5PRYnL+Q2Ztz1wdp98zrfkbP7VPpWsH4t/zVRQAJgqPoS7Oq8wmlsgC2f64tvenLYxa/KowWl0
yNciuaKO3IPhOsMxBN87M8uRRcIBY1O1dy8uZIPPgQJti4iidfdGhPAK1yWbATla024BO66eok6n
1SJ9ZrueBJ1iUhM2oTnlewxgCnrj1RaaMYtA8HorPMufmVDJBzo25wmUT2N5WD4Z3eGwMklqolsB
6vY9nYVeSZkD6MPkqDZjxfTzFYGd5SGiUiQPd4imZGgdPwYAGgiFn7EzwXOsN+V5jIuQiXOJVAh/
AdMwZtRkEc7jcFx/lqUTAeWFZI5m7IVGOoyeYFquSNRjGEfjDl2keDJRHD/iaKYcz6SDTLQzayoh
jEhON4iYeC3FZg7tb84KqjKKBF/ob6qKkyaEGvPgOyRDk8msB4QP0dhiOTNeqfcxe11KD9CrjKl2
Xs8ioHNr2F78bPMB7uhtC9VgcOXN5M1uYTwP70LqDKkezeTCAGGJrho9WLTvQQn5CGbJYCd1RdKc
NvEuQ+wQpAVaWOUy6ha1NFexDCCKa8bFKy2HWz35SxrxZSD5TwH77em6K+pl4xpkjYDbqX4UVFsE
C2KNuGU3ss/TmZ7OSuNNHuaKF5wFhGgVy+io6ZOMpFFwgMrI7EYNm1PHTHMwVN/WEZWs4Qiw45R4
e4aoG3mmwnAfRifeZo/Ma3paDBkw9Z+5hoRuhRT4g6JWeNWfaOrB3SadPH3JV9hqrk/GVtAckpsi
kcTgCb7uNF5e4Ap+ypzDEDZsQuzEpwq5w5vIiAyzMDlZAYHRcwTw/tuAtzVHPqN4lIkAdhBHMgSt
SfArYVx7be7UOA2W4bOOtR+qBnFSSI7jye/r7E++LUn8dpXvjgmJcQtuhcpUMXvsA7sqneLT3+ov
MnkXc75ibQczLtU70E20lAIJr3wVSsObgz2lh/X2pn0ap2Bdp3OVYYMISt2m4uN+RH90zrHp/XSi
+fZV78r2/KzmYZxwyuvCIflVXcm+PbQdjAqI5iLTTrq87JQp/qAaGYHohGenudjqbYcuOto2ENnJ
IIFZF7v0GjZoKGiPZWzHW0G30ewGoJo/8G8HtVNdbLC9JkaJeSdPu8tUbxgd3B7NYpMRAnexL90h
1L2Cw1FIMplkF1+dL8LgK2WByRMCPo5jVE/hlcSfT/BUOByT6KXSkWMDJ2K6AlIIN+enKswEf0+Z
Qc3il1uI+3gIFU5DnOBlAp33VXC6NWtdfmXPNvAlW6dE9TRUaTfXyI+DtN1yqvMmo+/Tz5TcLXXb
LDA1LRAyAhoJ/UXZuiZWDcUBloBTpYxmjGgo739/kH7w47JP/3N3vjb0bxu2VclapuQcqtAJZea0
2yrvLc0xhGKfdOMLkr1TYswnGbw+zPQZ4xmZEvedhr/4kbMw7bIHhjP5ib6GBb+L9O4z2MMRlem4
XogQxtBrUPwhFFY5oU1bVz5IM5JAUMZxujbRBE/wZ2cvms2CgBEvlabc6YBkJhIRkesNKdvxzWVs
Dzrj998uqcNO98tapd61ZWPrLAm5zKOZZPPAWvn90qf5VblGMaE7UGF+1RxddaRqpnVOBHUjXoav
Me4ITwAHhmvoAxS1ThGK5Z86sko905gLRGJdF3IIzIsqwkNMqPeMNUjPnhapi7v9xlwI0aI+tUqI
8+OgHTN0TyYUyZjXTNmJBr60TUYB/9VKdDGoFWha6UfkNoOSCGZrPEluEy2fJNoDXi4Mxj3NW8iQ
9LSlKckZyGppUKJbHwXJIqqGBhKbKE5meFRoMLDTgIAv81kFQqaeQ/7nhsQI7XH5GGxI+KjrBcHt
srghjIjbg6cJuyct/3Oz1GNMAad2OFmc98lj8yqzNgbzyp8W4EoUB6hhIu3Ys5Bc/U+zKlzWrKoE
CCFAJAH5rX3pOVkKc2gtoQ6Oksw1R1EmYAOq67Gs1nRffYBwrOT8lxkL1VOckHqHo8cr/sKe/Dzi
+vb8D6vXt+ffEALhZgzPv2TN8gWdI1iZIPylHXu9v8Yu8vszp/3YSdAlw5IMzeSvoRL99nllWGvn
ROCkWhMoeIhikuG0YjJYmLI9+GRwavxtbXnpAuL+YyyDX2kfefUEkErMQU7tQTrgiWz3/dx8Up9g
y5cO2YXKs76XryP5Lftstzw3Q6WC3o88ra+gQ2LRJ9c5wxwO+Z2+juC45ah4xr//OPnHMvrbj7sr
o/tQ6DOxThGK4d//7E6B5qQf+eRGS/jldri510dpKFA6jxoGT98QbEvyo2t4f2yPP4tuvn2Ru7F6
lsutmauUuMHJsMhxjzeQl89jytV2cTukiHYhA1GqjwiBFEGebsj3es0/ioc/LsiPC8y373FXaptd
IPlVyt1OTQ98RTOLVhDb4Wj7nrTDgMFrPKTpNnCXV8AjlaPOirkn6P6TlCECx41Nt/v9K/3kPwaH
888DeFefNbGmou7g0tDYL14AJgBPKNf1Q79NwDhSO8KuzHf1SXXypeb9/uE/Nny/ffZd1SImxfki
KHz2ZdYDOHutP5ljdw9YBM9/aA60Hw85uibL9AuxORt377XmC0FnnvmoVMK3aVfNRG+A14xzaUiY
H0o4O/nkiBWcolW46WYDzRkNbcrIYzzQJz51oLbMRd9iqH/t4So7V0RK2DWRZxV2KE7OR/IIWDqR
kIF7nyNj67QxZan8yID1QoIe4qore5mnhjtkXfLj7aTQrsbiLDt4MKO/dvKf66xvv/huZQmAHQVW
ODzzBBZ9gvx8vu31FzqFE/w+QH3aP+AMP4mzeZL+ucR3b3sTXMvwWvK2q8kA7DBUNJfT3MtJ3wux
0EB0T144+jW0Rtm9N91KlyYwcaIDMCgSHUJ59r9UlBoc/ATuODKmltiO5o9VCZrTT9v8ty96txrk
QqUHYpLTvZUY/wmPIQq3aMFUOzsqV8TFSwOpTTPhAHBFD2yMOVhwau89wXiNS07F9cWT+kWruSWW
oXx+TR9oc5rhNoGaqq+ldFIxWWQc+i6FzuXlamADIJqhIeTQxa0LjRU+iDwccMun65ZzqLqXXNTT
AU5eUgXOI85u5tlGpd2ED+etMNbgYqaTUJhem3Vwm9AYyGYi2O7LkpMlOgSihFVPfjLribiROoKT
kyc83zFW0k/tGYw7nT32AqqEekaM5+2IZOasjGmqJJTWOg5XtpkhJs+w0Q0hLKE26MPl+Z1Y7E8a
a1U8LRB6nCf+OrzMm9SxrFXd231vY4omDa8xloW+9iFlCiMKJLpXJlKLFgwDSLM3vyYI9S22YIQR
Tkj83qrPXiTBU5Xp74vJz/Oqb7f1bnEtG7ENQpMHvt/rn+mTUdi41wOE5fEEqBLowaF+buw/Oyja
sHb8p2z89sF3S2ged2nchjz4yj4tHrt4htc6rexCn1fDGWEFuqYX0F5N2LSbdjDXYYga2rdIU4K5
mHoXxbmV0/wVUAst/o5+NDjSa/cQdLQcV7dgGcQLuduk2IKgjxO3q05jSND+GC3l0SDB8CV4ZGRc
4oQRxshwcX7TT2GMibHy94ss/7WO3i3ZedkJdazw7tDIa61pxBQf+QWKG3XW64DLpi0dEODW7Qkh
WvNInhH02SsU9hRaGAg4pgR2XewYUViBiyvzIuH2+usN/7HrqJu6rhiirspf45tvRdVZCeWgy0L2
lU8mhzLtBBqewkgyACiSk16d/7gqPyBdhu6mpimarqkiNKN/V3F5Y6YchOkXSuv0EM2L3Zlwnmwk
rIKl9lzPwh09WPIej/pD+qy8/35LjJ+KCklDI2SJsi6Z4t1C3zWtovr+Ldor8MAA1iOIgoxFdXFZ
sYxcIPYPnPdJ5iM8WIknJDMNeZ1XCvlRMcXkEI+vTh6Pewhk5G+IW+yNYuaYqLgYl0J1QLKtTLOO
aelNxEs1vl5d3X+LW2g5Y07M1tmGPMRUG0qcOTDlS0iz1lEQHlRnQLlq0URh8AWrkBPCzjiEvss8
ST27SegQ2kAj53b1pKud6PiPRiZMNWVFy1GVvQK+5B+AG+Mn5c33i3W3SbWFlmqV3oBbaUeaYnfm
Kk6dnHDa69gI7JqshGweEotWT0v+jTnVt4U8q9Hck+zNxAfsXjuJz8zxvIDp8VKoXFE9aNoprQ9t
uJIIgZplbvt5pYOY2by/Io2/3j4SXoumfHUmk8/0KtpP9Hg1cPyl05iwDPZ1tUu6lSVOyUqqSRMh
BPA6SwOHbTBSmM0MYUZN5aHSMmucFWU9sQ61MILU/fvD9OOTLAEWslSD2Zl5r7rqQ6VXomvM5CyY
SsEkgO4uz26w8AkRc5VXo/M0nMPEopMGjMTs1O3ZLYL179/iS9l2v6JKFr1o0ZAQvt13IVQahqLZ
8D7l0PpG/QJm6ye9occbJ7ILIZPXYuyzxIebZB7uI4RHM737ckmUk24Sz/slS73gkdjx+/f6P67O
P9/rrkHQWsE1v0pWtBfcq12/VZ9QkSqG49ejteJ8Be+c5JVsCLHEG//wx4f/tKp9vyjDNvR9VWvz
XuwLPhyOLqFw6/5Bgl3bP4sPwl+tEGX4b93fAMp+nf+ZOk6fu720g6hU5ubXDwVtUj6KM2o4WsqO
QoQSM5rbonphhvaOukBbCDamCYVsMLqr7VRhvWd09v84O4/lxoFlTb/LrAcRcIRZzAae3htxgxBF
AzoQhiAAPv184Ll3bjdbIUVMqKWWJVxVVlbmb6xoQaHKfn7m2/qXZF5vIto/ZydpSHW2DEkVX4IK
f9yJTJZCWamIeE9PXJwRbFu0JACpxjiZQqu1r27YyUZmN95ePDq0Ldf0hT3Fq37hH25usr1vW0tA
EDH1YLItCeOYk2vMBFT+B4jTdmoE3VaS+8mIt2mW25JP0T71Gnr1FJoLNQB2ytkauw6Kuam1rYbq
ODahiTl8vKwQOLLDL8hEuBCHvw3AJjX94cpfkNE/rjw963F9LLnyHH8wWhRj3Q2DCgURHwxBv+wq
ozuq478FBf27oScrSssU1Rb33Hyr2Z5vd107y3eWGLhd0CqxzATSfHFo1TzVCbv758F5rELEHJAe
34v7Q/c0atYZN+9Q0iGkfQgBciFYTxPAMgRFkEWy5LGBCJdt9J8muv6WSIRbMJF9cXweVO3TFhql
1kHQ8NQ+DzT7GZxhT9lJ2wR4DN56eVoZn4e1gGZq5RcPvKc34oeM70EnRB0HD0nfuKM5r39dA8po
JsI0lvZhTKEKd+o+f3Xsh0Ojjb3GUIPX26u6JQJISwEDBRdlErqqVMUVLO2i7mkAS3FnTlgIJYSH
yHv2VNKopQB5U0RfWAOJNEzLhZ9Ohsxh4uYnt5EwbvUldI3ICj6bDp6PVM4sd667s49DAttLC7EL
CFTUwXTsf/GfZ5mkdjrWn77cBcgtOhg3r9Uuit8GeR9JJHZubUpgQI1bDr71aIShwGapT+vk/6pL
on47y/7fQzfFt6QmuosnPY6QBlMY1jMeHhvJpHfF+gvvP/xkwCLcXZW9m2o/qL9jSDtCvcRcgro2
qB03zM8Yk++B+kWR3OzTlklndxiXNrU/+oLKAjv1Cj+ke9s84E4uo2dydM9e65fij/T94NWJZqqs
gnF8G7zR6RLLD5HBW7iw804wKJ3CgeXV0DSRV/85SivfJRggTv77aK+z+WOGiiczSe8Jdy0GaGul
e3rGKmMdi+DVc9qCr+mKVGidaAoNsALfLtkHaqhWy5UoyoZIKTKvbALpcXtrhLIPjYS2Ofr5JL9d
X/88ybd1LD+dyoP54JZo66RNpX6DAZhqHdYJ0pB48dA9GzfARA92TOKe28cR4c8rus/EAl1ubjVk
2JDyi0urHP98Zt/WX/88s7dFTrjkt6fYDLrnF0J9qNU4posZ+n3/mczNXzSuv13OSS5UDd09g9z5
rRBwla6qFNUcDEXjB9ICtb2pupe9aUcbFNvo3Bvopp9sZPwrBPB+iaqtb0dKU13TZFPRJPltK6WU
oSqV15xkonscqHvyiKNtfN6nVL9R1ArOA9GvbX2VTqoZOmrIdWIIShd+Qj8Ar3V5SMaDxCgMNtzw
MHR1ECzqEZ3MPgEFUgP985cmaDwwNnHfHOFxEncOXuIUbu2zVf/5wX0fLf64mrdZdijTln7PuRpq
ZiDZGeliYkPQPZDQf9125zHM1yN62XQVaOU7yqRCvqwjt0vvMLo5yRyWPKRdt/JpzVMaVrfoFNHr
VR0csrtowF2HdIMBjOA2g0j/bwo78rcL6/+c/nveq9appF+19Di9tqx8X82QdV8DUrlYUtWVZuC6
kMJ2pA4iRFcSfTtekBOAUfWec2SBUPv/jev8bQamiC0dyUb0frTXRvyPOHKrLsopuVVErU9g9ThM
97a3JZ6/rvGJXCIAiWp7G6DhcE69aGpEFtTfRocCFCc0JLIxuYfCmdRvXLn9unv+LRmVm4n4non8
eX5vo7cqM1096pzfqQdmo5W1D7SZ80BDPl8ENRdU9TIEiUTMQ2zqjltaB3s4LCJpIOkv5VYM5MJB
g3UbqE/A0/Q0WFee6PROsns7kyxQbk0DZBKPoLdBeRu0IIo+7MsXPbKky+1HgnxyGgkK+d5hHX/k
Cybw/gGOahtvJS9jx7uF51sODsT7Aa+GVDiINkCJpsCUdo6U23oNJK0TeS2XGiTwiwLWEImsPD7A
DkpQT9+0rg6OZLrcAXvBhk4YIgGYs5VfUNA4YA7LTX96e4xlMsV/pl5rUcMizJ36gS6xjy9zJQXp
o4ubc1y3DdQ+FKqv3ejSZld3EumzUe2xipH58fNs/LbzokiENCA9KCurb2FUPWaHXLo3q1Dl6fem
BHLNiOtB7l9CgOO2PEpunRtu2qJ3OOG3YLd0m6RG2ZfLG21FTLVL33j+EiOkJgb8PWY4GdFUkaGT
TUOR33YV50RKzqIpR1O5wpmGBp85xD8gNZwy93hEttwO8YbBP/TqshSCwNNkqwwesffz3fmmNN5S
dEWRkDRSdFMz35Y/WT+HeVW31EmuJ71nGvfVXHbKc96Rj+BxiPuPixqkB7lHc8JLT1mgQVb/+Rxe
mfrf9wI4i9KS6EXoGnLAb/dCleIqO1y1kH0//eGwpwhjLRydjyiq2q2HVyZzoZEHSGC+qetQngr3
3T1R9iZwhOctkGkXCshTa+CBn6FqVbDrDKxQayitMMYjJDbrHG4KsmXPcJDnd1eiu446MrYROHgk
jqx1biECOOMCGfFza5JpNg7qceXH5010m5+uHxpt6jOWb8VHeN8/PsoIWqiD+aVmOoLgt1AHR6FL
62nH31KAb2JxqyVqpq6qmiaqxiv0/BH6tItcnw3haUwy79JO2teJ6prW1b2O5R1ycCiWonPlnVkS
xjd08QOYGwHZS606z8D0ztipAtvcQFZx2ayWnxJ2Y3CkLdZK4od1guPkVkHihh+ac2iDi12e0Sfp
aw4mB0twCiOCiZNMs8RBlKnsn01cwyxx3nrY+C0E8Sh2Ii9asglsC3u1p3eirrnQlmRG5OunATAF
+kAaBnC093uAw+YsW3fVOUz1xvEFd/pGppC+fk6dh9AsBjh1IbHi4uPVJ2ROMCkpuzAeGv9AEKXI
VyFbSpPexFckCm6mV7T8Rj3hl8LYN92bFhLASkvG9UPXtFe28sdNP+uHQyvJcmkCUcYQfcXw43CI
OJx5nCiwas0AiZdjlzCKNDoKvNfKFvBVUX093x1hsuQPyJvxHpuI/Lk8oVktI8/mxfFEFeeqPBSE
X+bPv6GEwoRMcail6kjivYMWE5Ye6YiO3qQW25oyLgXq6qadPsHiukI6fxqLn+er1MzHv+crByRk
KIpiIqH5air9cX+O0rGqoicHbOlt4R53E5lFjSkWljpm5CD5/RDxX+QihQnl0pNZsqsryFjSgXr6
pTz27bX/z6m8V8cup/wYGi1DnNySE6og7dvhaOWNp9BEiNo1QjZC++eL/+6AOndbFAndkiK+rSZh
dMwyqP7iRD4uW+pWO7RrEY5B2BbNRsHuAGHx5wN+05UmJhqIy2iy2lzp2xEvSiLH8uWIjc5jmbDT
VKh0XqU6EIbhAiW1Q8DDRudHRuPvnmwrkXo26MtyVYYfv5zJv1m6zoqls07oGuqp76V982pkyrk0
SLtFP2ttq+NGod4Snvx7tdEbs1L0vjBUUNPpzwdW/81IdYlrN1oyRVBFVt4SrOh4qyRByR4TiQh2
cE361rRRBY9SycMDXfaFQht7NLQnLUm00t3NF+BxPgBxDm7sa+XgKHk3WnrU2lWH/oOeY9qEJ3tK
+fpJazN0JKQFQzToBD85uRn2tHig9S+P9jVxr3EQx71YXkb3XybuN9txvSnAIzVuqgieam+PVhaS
uEhvZjG5hgjeiWRJiCEdR1oEUMgQvFAAF2uX0ezn2/ntYdHbbdrTEsu++bbXk8RzK9IODzTWyS0j
hKnioy/J4ItGUb0+A9nlQeqPXybON61mYinmJzRnCB7/CO9mkdBqaWBgZuQZbbOrYbler/PxDb0F
ZAGwHW2nDiLkm3P3EJiDiDUktp+Txt207mHicALiY1rk8PexvEH7GTsurLLitYIRMgCFk81HLf7t
Cf3b4yMjkWTwSEiL6cDgCYV/hDrVvAOdO5r5TFnp0xzT0Lx/6Ggf0H4PPfmj9EB89Y2JidTSz89I
Vf+JsX8d+H2uGUIhHKIszGc3F8CZc+4oAbo3nhKwPQ/CIHNP1gULawgkzsm5uqkvANrGksBJezBX
2rUv+9guj6rOFctrtYvMzDTs12NxUAdq9zeDm2/EqDhb9Fhp97EQMZT/vk1ypAsGP81nkUwrlA7/
o9d4/NXjZ4H5ux1twQyGfZr9iWeC+AT/UATCh4ZLmoAfIfpqNLk+68/4Az5O+mnMKa1IbZR1lo+l
2q5HTTKSf6kzrXfuiVN1dt1hm2pf27SAMQ4JGtD4jK0Eljg3CmuYdIsRcvd2nTkyWDyYgHs9Bblz
+6X4TvD97inh6iPiwwGcRn3LnpMiM6Njq8pn4vi+qv3jIOkJ07hNPZraXWizJPplByMNu6ZXhtGn
XXSMdbpodnJiR/GuvjIIvTMZEhJxOKufQCJAO7fhbKI4SN3wsIaUOFSH9+65iwDvqlxQGaNS8BxL
4+cgXoadsIO8pnOZ1O17/9YO6af3609jH3+UfaIhdWIVw+GmxN9aPtvKBtojzYCZPlQYFOdpugQC
AEFYnsS9fPCcGTdbH2ASJM/kqTLOe3nvPIsnRoDUXPcyNrrhMp7Hc8Q31WXVT/rZPHLP06jTGrVG
h2G8C4dVB8nZyQUvXsNuPHUjH5VjHzQy5YuN7Emu2pODcnOf3+dZP53KDkDw+/wwzQPpt8Lea9vw
d5qiaxQMTJpmtPFYuf4elDgBlBdNeOQztX+iKXOxoxGQYWqOi8w+WXOEuGxK8DZAA4v+pkPDF1PM
DNi/7qRdzb259VjHgjoEgaX2pSF9H1DGlKYy67gP51FP9SO7L/sPmkE3t7RpATrQ1S3oa57qpp07
eTACNEgjE81xlkT/Q5O74J8rC5IFrg+iZXywfp4xT0c3H1WXfQUa5uE8L84NNNXTmtTsR3lh3BNQ
IH9Bqy5JgIRnjRoqavD3RtmNL03Tu47B0OANxW+ZSpCJVlEyeIgMtHY3T+yxu+yMUjZGlKyBE2lo
6aCj0dTR0Kct7NbqhpcojuO4q3A/Ehs41+Nq3U4W1NlRcnEQI4RxhVg2k+sB9iu3Stq6n8ZXKDXM
dhp+QLtOl04KoxiliXHxZXzBubzSPgYJZNg1npeNky+yOnNZorbhgs1osLMPF2k+VHTR6j+gDCBY
rHj1JgGmQ3Vr83JNZH8AOqLRhsJLb/dIrVJE89ii2g71mgwUOgNGvfzFst4cN3fywCVfXel7oOoN
Rh6O+hnVN5tXaKQKd9kadxa0cRBToYQm0KKYCLN4Lncvu8MwX+ZLoFbXZcqfneyfo7r0Ioq/jUn2
cobcmLmZLSqdf4/JKlPL8ik/itnZWq3WqbUeStR1ATy5krVJLXCH1hAXMBuZ3+7ZpwAtuFSJHEIo
8NvdbjQafY2WF2uJ84B7p7lYOKOHxYDy4cBDdRbsprnj889vLzFz4ovmHXinNfkapQ5//bB8iHYD
mBjBbvTx8RlZ+9BeGO52uz96qLuMt1vF2sIUCLZYs/rjfRnEzJO7z7CztuNt6G73iT0YDPbj8WJ1
tRbd6R7fY6u7unFJ++a3Imvbssbj7RixQAtbJGsjWJubtVhgIb9YrVer1QJ3dKtkBUPf/b/eQnvP
UQtr+/Mt19RvlnBd1Vs4+IisTuQYf99y4yJI6rF1KmZsgeECg8OYqLeu4NScKW68uGInnMLB2W45
eGMP20Iit4ZSXn3FvUuvxRXA+WViN9ei4+ba4h3NTOdB+fjhEFBstSPaon3FRbxxe22uOPSb30Yl
zmv+54prm38Pp/m6ecNdzZa+ClfzDb957T7my3boMyJwz7DWfQiCPcEaIoJhDWfDDR+Hs9iZDSN7
yM1secO1YOVxm6vJUeO2NZ8umwXaxWHtc1W7v+aVNhvHWzv9vjcbes1Y8/r9vrxYD3NLsoYYRFkz
SEj94YZjOU9aH5vIBhhvpa8xxMDpkka7VKr7lbWLvMqi7mtF3oH3yY3fmSEDZB2tGf8IUA7Q4c3R
Gmo2H9Fu85qPibeROBhr7zSeojZko7ZjF32QelzXhqv6ryFvWpzUBm4+fTH7SHkixQKimQbsLkYw
BIJmGEPiZhgf/Yf1sEaTyURzvnb+MrZGR380GsRWr0cI8zWrspcY0J5dPGWgqTTIks9yjFRC7V7K
9n3xhIOYWE/3g79Yjr56vd7Txo59OVp+fZ2Zd82BqPYgoXTg4kEtchLNqTSfC262zJYYPPhHf8e5
2Ed7tGQuUgIh+ezhSDBpzo6SRhs2O2/NjHxYO/gtE16cCMvZwSnvlR5oBVuy51ha4paMN5ctW7IF
7HISBar3icqJ1bw/bcT6X285XEm20S4dT4719AnTz/F/XhA0jrXM9rSI+YvY+vjIe5U7wF6Rns1H
4wnNhw4OaxUSmqkPvNfqgKK07/Yc+oTXHLc5Pvor9tkh6+ZzPGQt7AOYyCfrc/5y4rA+P7jHH4MB
f9SR3MHgQ+kMPj4Ve/DJwZ5uaH0SSprZj2KIhVu2s99PI6v518zwsnvAW7nuCkgg0FxWbMFpvrlH
78PB+dequ/vxvgjoojXv1lYbbPfbkllKpQXn7YNXBtuiq6LIwkw94JHNTO0uFtdmasEv5q2ZbTQD
EDRmC766uU2H5Gptu3nXbBvuxQ95Jzphn2Idnb2I03xtTQWniQP7aQDXzR4XwXi8n+5La7xtLoP6
5ytGkcISl5pkAVkpcrkmcTjZhk2ZwdNcQtl2azrQnsBXsiiqwMd4Lr+hDVvfCCVRHcUZiyq2qhHR
3jbBapzE+umq3Gf9JvxwhVeru+7+J+CsugvFWnWJxnyT+7Itict8frX6hUuQXi1Wzf3iF4gPdr+J
SE7mrJxVE7T7q37arDvrJoZwH1f8/GatV01ER/LXIfgwTzeb2Fmv+R0TLMN6QzwZrtcrMG9We0go
mKGzZRMIWM+Gw6fVnrTbV3u2m0xmk/bNZtpOXlPDb48sX7e/mLO73c5vE1raPkPa9/3Kmkx2AtVJ
CB/WxPeZXj5/095Zux2gcHs30tqT0dXe8ffQxt0v09ac0a6Zr23Tnoz83Whytr8Qm580r1JZo2YR
NZx7MGsfOCG2Tc5uxzJ4ticTDuz7I974x0vuOPquWToJazdiD/9N/rN03my+P3n9bHZw2Wvys6vN
6fZ8tzfofTSz0yeIDHpWz3rYg2WvmYEfH6+pCCiGaezazXI5YIYMOq7dmc/n02kzjvZ7llBqoSy/
wbblFFaXoRQyDC199Bp52MYDBGF2TJuBN0eszJoPmHrzzjyygs7rv8jqdAYZc3jecTvMSnfeaV49
9vdnp8PsGzfjecvk4i8INdZ+HNrb8SLyx2N7up+O92OWPd3Zc9TSev0qLW0UhV2gkFYw3l78whov
OLNu843FgsnB56ztY1b3xQrjGBu3+mZhR9wXw55mFW2+sMcne/xL4VEVmzH+nj4x9CUdEr2iUBD7
ey0v6yKKotvxPsu8FSLGbSgE/qWt+fhMtR+9qif1Dl2ph+a5+5zpnuTIbj6QXdK5QLWpGzOcm/e1
aTGOm6U8d5uZZGU9IgercDM9/vvHq2aRbn5D9NPXFGpmU7P4L9Bzp4HXZAqqjxYpnwmB3F/wk9RN
3e7dE7qLu4cssMsMLJrbA7LHTqlIDcLPRTVEZZ+4BJqQHMjgXjdRrL9aN6mE5InsTySHOl4bVRTe
yIxfH5srYI3cbMgJwL6468qpHMVrcgdqW5w1gswOl9J8A6FFN1+I9rpZ9WWbLFPx6Ky4zSw/Bk2W
wFe8Wmo3qacwuXfv3ayboNKFf8ihj3NoANODxS11dJYrQIVTXDptksev3Q79AdbCCU7YB2t0eU2N
Zgo2s8XvVXYPUnezHn4tex+G5YreoNdrElYIqo02EGsUW472kV535uYOiuMWr/r1xRIJ6Sigh2vv
NGdnzJowgOyWjTYfHzFW3F195vpuZLps/pnn1LqdkWnvAOiz7tPVsKEP2uowdUTeM7jizSGwa/F0
X/RubZTWQGE5jd17whKYvFZAhJNcZQ6tXetW/p0lEc6h3eJdBDzJVkfwBfTxBP/pXkfopzv4JzOx
pQ7t7iHIvtdaDgSBlIJdC38CSXjUvHazZP5nYcXLyTutz3gLBZiUTBP/6LGosdpACQjdAmHw/7xJ
Hzk26Po2D6FfW9oA1652853IF7yfM2JJ+S4jppaFQ6SpoCvYeltJSlEvomeh5bMUUAX+DfEgp4Rw
seW6X3TyTs4a3ZOm6rGtjgG9nmkfjbVzZ6WAk0ZCY8WHezsqyfGyD/nzePA0+BDUbax6INomA47U
lEyuySCjadh+Ivt2GWIe3Km6T6Yqxh7MDV8YpHcnorua9Qz6WF/UcgrV0T5QShGJKhvk+z3ghyQM
iYA5IFj+CatrQfU2vNhpmya1TnklaKEqhoHvQjatWnKE0K3RMGu+Uof6WB3Wq6Ls5uDJuLphIw/Q
8mBrkvSwOwSUeGT9bx6H3m61Fd5uQbPvhys9lKYJS6wQiGv8mFfKNJwro8RJHq42qeVhinYQ4oCj
SHUQDPodevziYP0d6NgjIkJBH0oCEPPegtK0c/bMHhSWABRWYH2NDmoL6UBBblLpnoBOUTzqRAD6
rlhyOObdujLlWwOVOlPmZy+Xw9tlhI/rko7dZRoJM3Ueh2N0zj9TQsxOR8cKtwF4tfCnUzeHcFOU
wQEzghIdPps4EAf1R0Ra+eigi4BqPDo7Tt4L6avicY+cenD8Sr26V/bSrdkph5c1qkjOQgONZ84w
NKCs0iwEF5tUZL/do/DcBuxCaQW5MLfJ+civKHFRhQGH0yxWmU2PO7jyP3xysuG7DeiLuUgnsaMF
8hITryXCzR0Z9OqQDfx1qCMusM7qvuaVrI/TU0DH+iXN8fr/cu2enuNnSiPXOt9JAsvgP++xHXWa
1I4dH2pcTSbnaq7g3T0eNzyFQCCCa/NDbht09A47AWmwX4VGxH9baDxf9qqaCuFQNl51gq/PyTE+
5P/nf0n/Oz8/s8gI85yFTAgwCQMa38ucolPadyduZ+1jcG/f25dROkipxzXanvd22MGqzYM45Zd+
4UsBiF6XEe1JVrOtgjbqFfPUL3cx+VfsNVsooDtkMjsSHLZMX4ieWpfPJhqilH9ry55JXHu6IiQ9
xjBvTfij2e2dAmWRTIrZ0815R8OPbcDNwSXA0jxSkObpENYcnpUvB2TSnTLIebsFv4aqf7ptjP0X
6h3ke4sS89vePa7LRE0e8hPStP3IlU4Ok0RMBkfwVGdhcq07mo578YEOdLW40uCX4rHw+NI15D8R
My/1QH1WO/QBfo6g/2QhnBX4SU3Ugb+r4gsi/MfDM1pZ/DyVp3qiFpO7Rv+p/DKADRzRPNv82q35
7haoskGwNqBq8vHvlCd/imb1FIRqkoUYZCCXUdwMT1UGolraRSL1FblviJufL/CfBaK5QBgPLcmQ
YGJrTdn7jwvMiqgq4xvHDMthZkBjX2R3nCYV+xH+ktL9dqS3hE4oToae3/VqcigmITlL9BXFrpTP
w+fk50v67pnp2EvSJKd/Kb3zoLRCLlFHl6vJHQ0y8FXAnutqlQv9s/oZstL/fLRXIvpX/OYO/nm4
txZbpj/U+qKVWN7cNzWyckq1r2MZgxMc08FP7k4XqCw0yo8A5y8xicnz6QioPtTGWi9nRjG6gCo4
Vcf2ScKQuzSsEhrpDfXarPz/GMx/nunbFEuyQk9LKAQTGW034Pqi4LYMwUoxhKA4cRV/ocbK/zSR
3+5MMyL+GFuXNC1KXX5Wk5zOAV6WcVH3tOfciMNdlXXPIQ6CVUo3PcK8EiXvmuI5t0JHwTzREOZT
fKZ6JJy76TOfto6Cnx5/Gyr/Am/fTvFtyklaFVX5RfzP8K9OgAgQH1ozN+2DqEGT7pf6jkI3gs+/
jJqm+vvPqKGRJrZg+4j0HP++NyfpqN1l6VZNlPCzhYKl0PQ/kxjFkSzePS4gf6Qpem3yc8dNEJ5d
Gc2osxHhntEZh7QaBuKtnUBY/fr5vL4LQUYzbYimkmpqb0MkTk5lql8v1eQh9DPhs2rNY61zVhYa
p4i8UMv8JSjIzQu+3Qe6hRIBn5Gpgwr++z6cz6amRmbEfchP/ccxth4qxFyaW2WGQB5CJPUlwWW3
6X3cE8muVHBFB2SxTqsbYKEmtxHmJ93AODRFpQxRK13AMOJuSfNjegYcprePuv5Lbf+7Kc9TUzhl
Bdc4vdU83D8G9kG/3oxIy8tJWPSwpmhp/rmT3ojR1lO0/Hip9M8Un1Y9fL0dLXTQOBZuGK0++kcv
xZ0oXf780P4Ftjceqn+cz1sQL031bDzuj3IirRQ6RYX9RJEM608L5OiTffAzyMoR2TgaKVSujuCy
ZslgSaNpw2bPfaCxk/kn9gVUgJO28Us4fvGS3h7xX2f3Fvij+vrIzxFntzD6OrtSs/ZwXtNuAzyg
8A64gcRf4v3eSoICr+RxhBcLfV6KoFf/srnhtDJ9gPEZy73D6EkJJZBXp2APFDU4ewVdYaqLj7Gx
IlGRsed8AhijYW58IYNLQkiFB6AITHcSLgSXoJ3QYfqlN/xqK/x7gUwYCZNhU5Lf5nImKsnlemQ4
pHXTY6piO6MxfnHTRQHeEy0VqsyiSw8vnkobzU6xZPu4YQ7dCWchVP/urT3CmcygND0KP+5xcNc9
GaETdsUzcLK0wg5DnatMkHdXrV0cpKAgsQvDlnR66jBlBCrMILfLxQF1+s0vY+vV0P/p6t4a3y0h
Ph/KOisnSPUgxTPIC9CPaLBgQ3x0UhDa0F+O5CuFla5Rhyievvi0eK5PXI0HeBNUVNHTHcjNhP1n
isi2c+yEwa1PsWb48E4zxCo35lJdXJEcQJrM1wl0n1WPxucNUT1zKS4OA8M/rSqGJjyrgxWzc588
Vk/vMYuoEKMTheose9IIAMVpXtgyct0FmhU0wNPxg17J036cJ8U6PNq3+OqiOfXQ/OuuhCZf+0Vf
5m/ndM2f18a1/tnNAmoIiSVcAuhLLVC6qNm1nHKjL8As7lD7w3mGWombxJr1WABXaXW0q20YwX0S
LjFEINvYDKAI4dBtM16zQfpRuUqfnm2jPW9h0dnFnBsBLe/u49Ne+ab/WC6XpwFGicPjEOl6K0G+
aHS3TgNE+icF9GJa0RQ6dnPUm/kGNQwqLNv7+DaM58Z4RaWu6dAyLAxPp6DRu1JJH2suJOO8MWM9
TQgKlSuMwIEjsukm9MSrhsSM6lRXp/GE2xqudLmPgVo80Ni1ezkbtoN9MNgMRAAOkh2gdlS9vBIk
qYeZJIJiFN3hBnYf4i/TCYbdv2sCAeN/5tNbeK2M0rw2nkUTaZgAXYVxBa+0f9PwoijnJloaAzrg
qn38NPxkdmPY9FW3WBjr+jMbpnO639dAV21xDoHrq0w8JCvK2+Sk4uXeLdn5MnC7B5c9sMhW+IY1
BzcYH3T2sGeMltv3zeFgx/hRHaxypxyxkXHOY/ypjoYLfaNLk2laOcX4vL63htcamUcrGrKPvvaw
UHAw6Swb5WlKG2hkAfaH8rSJHjDJFJiTl7Fc+ZgCYqkGSOYEgENUHfHj5JloCbxeBcaefus8NupI
2SSbOxV5OrKrqz96YDxtqz1s0q4OYAoYwng4+6cDKyL4/f782lZcXM1iUkmLfbOCFYlhKQ83kb3Y
rREXKqeIetrAa1GHtoThYZqhwyKBeLcRqizATduPgeBUQ6GNq4izlViBqUNPkG+Awe4LoyPi4jCC
dkJbnpgfReeYODnRdwy8bix0D1NKaW3JxlIevU6KW4Jz5bbiveAY3T0BiiJC4pwu3SPKXXXmV2XA
RInoJZVsLg+eTtX7sWa3Y+Fl6RDpmpE3Mn18wTsJDBnoKa1hq/YTzHRHWHZr9uXsFFgh2nwqnRw8
JoVf2snSv/xPllUJaDA2S3RjpHc9ZSU9oxB/uZYT0b6MaOE2OEFMpp1H5LKLz0gLx4eYUiu94V6V
gQiJprl1mED6J3rbT6+iZqs46K87InCyC8RYBH093HAMCrCuaDjSEZZcZZ/NbgK7ptaXKHUCZ1Tu
QAHn1TSlG9k69B6p+5gmmq9l8+KyEBOcLsAgn+1smmbzR/Ky1ktP3WMHvwXBrRExG+QHN4q7j+DS
feQ9YyiafdMYIMeKLVUWHGbnLYqb4qou/I+IyN2KHekTCEdMjnfl02ShLK4e7UTCx3GG78Zng/mW
RQeMJUs21HSjW4ge0qAGVKHGovFsIaUmbu5rBmQTROYyQCNvTqTTbHFTbDi7BmqT2wetD4rvMY/P
fo5b4LGbJ53bqbQqXMiLITzP2Jbap84B+Ze2Js8TmuS9CBgIyCNkaqzT3Hjsq5NPW5BphinBkjLq
0wlXV0qtivXz0vftyvdiKtCGABMova3rsXpKQD/jtR6B4TAB69jHCbi1nUwE0dcPgInXfkYdkXS0
RqfRahCyVk0K+2RFGGdIrbYcsdrWWkfv0XNwTQT8fz7F1yn8vTjTIYHJB68DCPs/2/dKy+KLdNGK
yUFss8dsFYNcnp4A85w073Je0AS+nla/HPPf/TXHxAWTdJ3CJUXlv7Nf86LXYdlSgLIe0+FFzf3C
BNYPzbTcnnFSPUYZeRk4z3JRhIX3hFXM2GolWO2k3YdhWudbOy/VX3Jy6d+NBLsHMK6g1KWGPfb2
sEp4sGl+iO+IrDhyZbZFNkyFhsu64FFwEFLMaOOVzB78flaxZqSmbKKAVl7cOvJ/xaq/agxvzwXn
IoA/CnaeQJnf7pF0eaapKZ3uk0OmkLFUh6+nQkKoP3pP3J8yuWibT2OkJMcgNR98P3HTLLVvjzCQ
lOK3QdKsl+8no6kN6LgFMIYy29sDy4zwkJ+bB0YDSf1M2qChYB0xze07PLFfps2LP/p2OHoN8Itw
KjZa4H//PtwZL+3qXGX3iYjEHdL8Yq9SAwn2DhIVcWB+opB5BcWofMbjE7Cm39rnyr/pA6nDH8d/
228A8I3OqHncJ+gN1SBp8ZCq6dAd4Qf2QoRhsbLaKM/J6fRRH4g6bcwaWZnvgIXOM6kfyu59cvYw
oJH6tegY1SIXt1HxVYQe6415dH6eTVjH/rvn5nxl9pIqauEtgO9v9+tiVppYXO8TI+vd6rVxCuRo
2MJYF7UsaHJYKA9qwA6id5xfPBSUbWUYt9k1HaP+OiNFPbrmsyeXQSI6h+vgMjRDC9c16ynbnoy8
YGGLnx4ad+3+OfbFucSy1GqX+wRDhgLZTeeOXNmIF6xZs6pA7TywcgDlNU0Orjo4eyj4qjfyqUHe
SRenftUaRIe2cvLPSzxSK2QkHsXwfnLCnXn2FK+wkcWnlqP6j8RCTPWOvjECAQc7X9c0T1su9OYb
gjJtjCEQk64rSHo2bY0KnQ1kGufSDFZ47p8HmYfZXx9oo+4pOhXy8xM+OOhfVOZyWx/BkZItLqnA
mMGWQD/FjW4O684Y/TIFOXL5/3J0ZkuKYlEU/SIiFBn0lVkQxNn0xUitlFFAQRC+vhf90tFRlWUi
XO49Z589uBgumFc+J90LXoqmaSksYyTVnf489iPfr/pTDp/EqphP+IUrBUVQGr1X3kr6tMwWOrMb
JUc4JBr+sn8UKLII1iVebVgrX3P8aJbXrLO5P5PukQhe0bvzq/HilOz8pl1P4DpeDTxuo2O6Z6ID
ZK/QXuvvzprIAcd3X/9K9DiQm+tDh6Ee8dJd7M6Mj6JbrFVqbRpj6tTjG3ERNa6yjFxUxeHMmN7w
/1X+rMW9ZPhtgcvkjK7IOoPS4/uA5jX95syKCyv+md3jSisPMnkJejvTEzM/Jd7MioIvvaKHmck4
m3lb7b+CSNyAUutt8SBoxFg+wyjIFt7G/Ahpe7oHhUmyUcg8nKRwcKEnmYnHzPmQmQsr381DIjqN
+WrmlC61bff3OvAxpD/hk8GZSEOxg7oavKLx/4VmlAKQloqjK2YAao294ChS473TIvqqz3ixMtM6
imbrCtB1xjNyCyZqRVsRw0rVqHFewKocLAwyFUTEH6qID40WJnYwrBSGl3OI2sX543F/uhuFL2Ef
4g3N2pjTomyjU3vuH3O33tb+/EfA5aXR5mF7e25gTYdvTMk5yx9Xt1gv8EEtiALKLv2BZrFmap7+
Fr/0fsHkLPvxqbklh+sPBOxROndo1t/9aBhDoCt0g0SrzngvQ90WtrW9sKw4zJdfCBQ/kodOzq/s
z9JMyIod6fyDKbvTDWFk193kXARVwFbgceUK/cIP9O3ZPl/NN8SRd4/6sVi9SJ3pdqRLef2Jgkvd
Uxit3369e4XPPcykOUDJ1+9OUG3rGzhBfkndel1sqeCyZX/OvT6Eiv6+DTcZsixUM+zzME3l92AB
7Swu72NWaTWgFiEzOHdQ4DD+9+XvWCgOMP0U7YN+Hf9HrGoXVIm8ngiU5/fJ+QlZcXTD6fjjRwsn
Hr/IR/FbBIR7nTuPKrFrLdAYBnbSDUPWb2ZLp9xvLpj2RSSl76JzcUFkThObr7Jj8igBAWKfWwGx
PBCO/Vo8P0O60kib/VAk8hG84jQ/nGawiRf/1NX7zu2f4eITG+NGei/YO5avI1mmFTVlchRW9a1D
JQTD6idfvlwMDlftfXL5hojPKUE/ty/vVQePNIe4idf6arLND1P4FqqVQjHEnPD/kJgH9jevx/wy
nAt+It0wUXzMH/3jFZDy+VfTbdE13fofMZzepl60VF3MAFzVm/wU3nez2IL8kOCOdd2giYRg/L38
6KD8JI66n42PfBpOePdnt8x5Oa9dtlYCrik+QGMxq7X/Xi6Wrf9aP3fXoLebTptOLfknPnxu8abw
FZ+gjWJDdV5d4g22GskcFbiGd0oKWHnixf/cFrLOWGtgn6205+156pyPLuwE8GdI1/t2ab3xQDYm
J7QpLOUlYulztK155Q3+5nq8kGSx9DtzfvSnmCx0c/14hXBShOJhggPOxxlZMwuN3E8PJdCqOqjG
BNteltkz4JjwZvBbbny7Q21l/jpC6aZcEqveFQd5ORb8r1/4PfBYAC/9fD/fTAgXWw/Ll010k2Up
7gxKs5lsIxUK/DyEB3SnnJoRi0q8pc6WEZDk5mbbyprbeaX53e/Z54jSlC8hzwmXVR6+2m2i+1Ds
UdbCN9AwJjP6ExRAWDOlTyzaklfLa+juyEtm47Bh/B5xYNfUM+iedKiheS7R5WpP6EEb8XdODrgj
7UqoPD450S7oWAnJng0beg13w5zdok3tE4tAnJyWWtIeu9S00boQjvd0tKfG7BpoBe4hKW2b6ldZ
RYSFQwQeXVw16VjKxvOXXdLMvS9ZsfDxm2O9FzYHttFj+FmlIFQEkoPQyR7Wi4n36dmpaVIKp1we
aA+nvdG60b8TOoRsv+8scKwpRH7/63GOTnQB6mB9HKDykTig4uFp8B9p34gHWkf36ZR/kdeenpGG
wMLyRX3hJdH65k/042OKQVYFetXYJkwZXHFCduiPIavmbNlPTRbcXEcyAwEBBAJO5VIFssuXw653
Wb84QR8LyMlfbuDVuFk9wCmG2Ooo9Juurj888GbF64LyeZsEdBof+2XfLMX+BOOpUGs9PtqAPEbM
z0Ml1bgmmsx5MN/Quh9a5Lu7KSKPVjNx9dZ6J4K9aogjfkcIPbGMmnJjFUQGZBWbJCgMFPW3PS30
9CBehN0Moh58qs5dGFQPii8bCZ4BnsgJb5WlceR7kHEHy0KzqiU9fsF1VRKx67CvDm/YMeohugzo
/W/cZIoGV9JxyeQkR1xNzTMGlKW37nx1ZtsYVsLondNBO0tKk5DKDV6Oxa1wVBsE8JQbHJ5PX9kP
KpX8eO8/OI/tef+vARht54kBB+c+CRJuKGXE/Eh+ljNQQISCn0DWQrFbna7r8Ovgfb4q/l03Ex46
cTTVcj2Dd1Ctow2qFLAIxpqQAqJlJFrVrettENwt/JvjbH1sUvtY3khnITFRASuAfOJf5pJWrZO/
wki+2prl5OawMhPTWE6giZAtTc+sp0hZ8LC7GvdxkRRBSKBAIP1weoojy94lZ4Svx49TY+D1qd1T
oCyDb9nehbVqGdYMytF2NKO7sjEP3pgG1FqgdyQbadUp8cV/M3fCZOPq4NJPHBdoM+cuNku8FsZS
3EytBfT6yJwZ1sekW3XEbbzkJIiXWN9ryaNYSeb3hhJjB7dc0m7sbbfBE7Cfu6GyeW3X710WJE6y
mRDgbsBfu6lBjXtyZtLsznngQBu6CjMMdMRKA8C7e41cbQRp5am9M7m0VNPz32arBz/2Dy/XA6vy
j1E5ggyhXNUlQROX0wvGtJx1kDSu68NgR+7CK7eUGeSUKqPLebaK9lRQ+GuWBgzzYVMD9fLBnZWY
NZt1Fq25chyYTx+cAqEwk5En2bMK+uCxPLKG7QdOA3dpQ+Vklh7KKRbcBQpMqa1TCzV7t/l6Tze6
RH9TmOI220NrXH85NVV1leoxDwlQs3Wm5x6GchoSR2sRHtmIWrsSqMoeE70yeMkK/chAClIpYWpa
FrDX2sPbuG4/Lkc02TXUSuDi5nclO+gF9YpC6kYL0thV8LKEpQyBDzKKYLuJMYHKaWiOggNs7XRu
tK1G/syajfWKnkvVxnNJ5TP+jeiu9jZKBEwiy6ow3ktygA1Lct849ZynZ3Wq0R1lGgMCdtc4pPi8
pPvaFfZVtd6TzqTTk3S/qvX/AE2kd2TH4Vu1ItAjdhKOwB7sZs4T2vnExeZ/YYCCUUb6k6B7UD/2
SAv46pRN8pHefvYoAADg+n+MXbX5Zdz2Aoln02pMkYSXuT6xyHvO2DGTXWmYr1U4DyNzCIB9i4fy
dj6WtNDSiSMa5oxY21z7LL+ZKfyQKnRGO4T2oDMauz+NsN3EYGcvDk/L5COfuxqc9I9w8OuhPsG3
C8fKJZju6ALAAzep2a901ad5tDhNI11XckhzsclFzLW7aiuWDvhss5yLy+Ins6A8bqhTuU4YDuEL
YuOxO6ZLJNo/dA2a35vxKjLw6t0rOu/s21oYx/E5r+k+Nx+P/FT+KVccPhF2IQmMWTvqKiGZ1mkM
nGbOfMZgNXuanszxcdu9IibBSe+97n4/eDuhPqmRwe8yKLzbPqAxYgv4bNhUYxu6evcnWz4qAXWF
VVfJRguU3CEC84HwJLM5HxmuYD6v/5PXtMY3Xz5/Z8TGh/QTaFc5fq42PhNkx/2qKnp7UlB0QHEM
/4wG8hmyGTy8X8REUQ5FjH7h47ovW149g/rCllX+UU0cOUqY7FynZqwFi0MUvt3JCZgp+3cdcyMz
MudbK5eNQwIhMdPLgVSCr6zDM3yZ/xqLJ8VbCDdMMqXDWjbecOtc88MkBMWLWW3yy2cNuDWHaS+B
aYxnQeanV7PhZuNbdrhHECtGLct7MKq59bp/dUKgW0eGlZcucfSpNV2mdwUCNnSs7kXW7Mv6mvz9
CgasMTD8WgKoLt9G5zBrW4tB52FKy3G42Bd6vQZqXQqQxEZVC7OGIrcVLOWRIptGbw2bZ2RjOKwg
wKBznt2pvwLJro+fi3/5XKCHplbKpFY0lSVScJE07VA4MIdGGhAdWjf9JYH2xMe2/sJ9HzsO47V8
+jqce2bsMU9HxHOP9qg8XbjL9oGhhOTQoxxwI0CG844oh9zX6sDJ7mMacFzgZsi3ZWA0GqWYhEYV
W5gDrgk7+H0jVIv7qumvlTkftpX/GUfG08NuETY6fkszCNynlpHxIdFVNsx/fahuhMdcI/Rsafe8
J0+Qag7uDeaXkxPRe/zV38LAZpfWDkreutKksd2Z6kyl/iBolqTswItmMGMzI5mRPqhreg/bda2/
j4sDBkBMjfjyD7aMfDtZKZ4ZxJl50CE3j/JQbndBBTQeZ9p7L58TJ6U0BSyZsUliOYmM7UUp1W8W
6/VYHVGY1mx7jXW1vygyd+2tBuWRg2QTrynLrkbhCDOHEIL/zTQTI7u/dtFO2Ra8L5HBy3LQZdLR
dAyUiIpcw9lpb4PdHKFCnxbUarotnjnI0Xbuyp2oabCmw4orXEvL/ImJHpyRlv/wtF5UXuZiWzh5
8LXNsF6x1eSBeoTQSbIjEqjbuL7KClpo8fv4/4bZ+Y3ExGlA0VF5rxW5O5yb1Mh/7bFBTSWsuhMM
RZ7CxGLh72F96DLjsNOExBitOvAKbiSdjSF7fLyo10g24eCntnZ/G5MFlNqEqGEgF8Y7mKarzP78
wY5gnaXOdJtCfRZ42/A+xUXOym3Ugs5YHxMogncdUkm3O2mOdE5vic7pPtfchhbUNO3nChfIZazp
wWtXZEZB3clTo6PyYvNXH8DZcN7qre9psv7QlB70IDtP5lpKQKSJamRqf812Y+ZB48eVhenlsOP4
06+aQLO8BzajuMHnSBsZEHwn9obiQLtySsed7nvQnN66139to12tPOCWafpzn9wx34l0M+T9sYqA
2gghtrwUfjCVW1E4qXoaVPT2n73ixZdOwG5gfMUPvfWx+CSyjeYjH6GLCWjRryebE6jeJeM8puQ0
/ljUWGxHa9Fw+Rdzn/TzVwgYxZETSP7C+NWJiQquS+QGmrsIc1OnJPrNc5T748sHR4/Eao6VbDcz
1ePbJ2cJbrzVrbGcRUMGeYbUp8IewsktO8cbcLXZXtx4jGRQeaw+qCieiCRZDm94FjECw7kvuYTV
UdK2y96keWyNuR7/yVQZFHEhpz2JI+X42rT3tQWQd/u/ugFY0Qu7fvT25JGoYErWemg0/5KZ5Jr/
o9I2AFIn9lWfaRN3Toq7Nl0vDA8OQ+3IKPbrSx2QKulbCuUKw7segW9mXo2IdtUHorxersyvjZRr
+q6RnASWxYJS/pLNoqVLFpF2Dstsg8skBxYyU/avGrY94NH0lunxnIbVWA4MSwer1hg4JVSouccx
23PME4NrqCdG5JlmUQOhTYv0bAf2dRogAvnf43i+lw9UPo73xUmKGkAyrWcw8WvCGF5sEq0BGjCx
hxW+A3obvg4NFQ4p5v8Dj1YSvHlBf1LcY1/2e51srkv+HhtA7NUW2+RCKgK4no4bu/6mfbjxD4gc
1QeaF79ZqcvKjw/TO341YDX0iBT+9rH+Zdui8h1ByPwwCaI1D9O50ed1/vOrdTYnRGIy0Rdq2nGr
PMJqsp54RK5bfkqxuf2a6jWoKHRLWEOupHm7pBvha48AsaX+i5cAzpAB6sPLZfflCn2ewizkTqAk
AcBo92N77NKqqPf/teur3dzqacexCABLYcHMrMKQjuvn7xFGAGCmZQ3cSDb9iK2ELDOL83eCgQyA
BHXLET+xK/qfDdlWvmKyE9spzgFfwO03L4mOe7FJh7gcezYQbeG9TMMe0Fa/sivqyb8ZnIxztmaI
j0B2NdMntKfj2Vsuy/ufovEH3gSxypKO1DigTeHm4XthovJcz8LhX0PxL34Yosc7hKM2CNrXnCwF
/xV+Tv1N/uEWUJhvij1piYZkPfedU5pztE3MJ714S0MLYgCPoXBEK7OKv3nAV+XkJOkVlLjZQgCv
9WmIneuWOW4y1ZntmmyRpcWZ6qOHWn/ASUanZC5yBy47B8ylLnskSEN4TvlO9WLIDonZhtGWPOIS
oOIC+SC6Axxg3FHpP3QqhIhpx0I/AC5iYQC/CIQZQJ6ZBz1bcsk97Pe/bnF8oxSeA25OnGsw/Zf7
FZl/d1p+Zub6108DHBkQgSQULfuyXvI3WM+aterc5eAH4J0DkV+KawCtjHhLtWzd7SJ8fYNxo9s9
PXYQbti4R8lIpcPiQbWS/E1IT8y3A2DqE2fmFEviqZkZDRtLcILEkZhccDU1vzSv7C8MYs7DEmYp
tfF9CpBEDXCiPvZaP//z5luqra/1OdY2Tm5ta3WjBmCb719b8W843a5LsFg26PhtJg7wT7yjJ6Rk
5G14HUmUfWn32JgGhBSY6iN2cW/mqDFFolVEk8WONQU8HWOO2w/i4AZeoHHVxPMBIc8Ww4cVqzL8
whpCaMxXWSlgbDODekd1MlTqkPGQPwM/1TAIJzv2Ag+VlvZZMTQ9dfDOfrhBwgZ/D7Reqg7CwcEL
2MGP+dDc/E8wf7y26bqh3sj8DyuJTc3hNu8jAsTP3fK9WWDlTcrd2G8wV6AR1OGB2ICVm9Rd/HSc
okQOWQBW0Of48iqwEsVcaUy8lPaGvZdVgar+akqnz230BXOkWlc8cvqsp1kzYTCVVX/vf97mFDCB
QqW3ur1AQSJsyFC1n15kURnu3kfqRbZLahZtJJ3AK5xYhSO7Xxvc/OXRLEKUYdaFZcgbgsrgckMh
tYy1eXqQDRgoHxyeTfmvGh/IxH9BZNmyWiT8rMGbgan9iUU6KnHGmMG2DhWeSelyj37KH9nllx9i
VBhje6jdv7e7OlIv4IVtn8s5L+kBklbvHdqR3IHRhcsOwIVRgWc4fS7xZy156H3MH9B933ERxoFB
ot3mFapKHZXHYW6LyE1GMPkmoZsudIlGrFp+uHdzrHq4FalTEjlslnNbPai2HlosvWCxDZNW+3Gz
HVG9bAuSkYhGyKHGxh6ijzsLPOargWJo87Wva8RKp9euuz3D6RYgHkSD2gF7A5qRVRowpFG9gsVy
Gj8oDWRY7xAmMMv9avdxuwvF68gpElYueE8gM9EwYfcxpigJ+wGyZmM+zW+vJR7zO2k1OtDqsmu3
3sKbg92truHb47hWdUVLtyy1NrhXv8w3aJ/A6s4gjF6jExoACU+65RAFhR3tf2omsE580UBtxkbD
AoO2wrpu6RfRCaJj9wqcFdldCxYGDGQ7Yd+f8b+UrLz8DEYON5n8UQOXuDCxFDRObwiO1EMUqAfC
h7SRmlKYgv00mmNhA4TiN+PBtlqWIySKFHBkC53IWFqSk77MtHkQocovl5H1yg1ESYQookfjKOX5
+iluQyr+d2MPzbiulUBgDNoOcXJbiN5wKejlgIui3VijsHH8UaXUp6jxmHz8dJv8T91P2sexWkXb
oxBWX27iYuTiQFgutdhTbpxekJt+E3YyihjFRq58Uw4zBFdohngK8k7gmS5zBEFMe+gVVG0G+BGt
49WcCKcbhCzOc+OFk+RPlY+HYbp6/dKHHf4HN2hS8mXPSclop9Rbn3tpNQYzhuIXnAosFZOnejnn
GZ1ZzKVGAxPd1DtgvD0Bk75RSjhfCFXqLiGKWpP3uY19Jw5EnyPfmDo+jE3mHA1591bzl+tQbzwW
TMxFZrvupO43iZVveqTNQphvxo0QAhFj7rEh/5qH7G0CpWosd0bTvKWb3vtGurSwxKfPM6chZkRa
rRrZqAj/3IrHcUuncPCOxHKMhzAYtJHvK7Ad1KG1gctNULdGk/1E2Iyc8AiKaGSuFjTBz6D14x7P
0fqkx7PmbrmhxGDa7Qye7GDgyzAT4RtaLrgMRuRKit5tv6v3Z7Qtj5nl3manhgoo+51fiLyxFwcC
TPT3P45dlfgHAgOOz/e9rc0bZTJKykEnrPsDWMtq6+zX0/DIn8HESD6/cOIf1hMzCtIVstSWyc3l
+VejLxhTD6JtQ92hGOkfi1BYMZig9xxb6yXvFpaXGO4wjDRBPmAhU3ZoXU7tDJdtdlpDzTuIHAoS
nFU92eSWAA2w0IjdTEuny+zJYoVj0oRy68Sg7Ek3y/cxYVByCgESBTwCp7oatrR++muKsdXchs2B
x5KeOECqAJeUUYgRbQYTh+u/nJ/JIKhZVdiuuZkMTPTXRqa+gPECNHaugBI6+2pXRkxZJj7icxm7
C2vkZXPMXkckkAH7CY+P9SzgaOWdt8dtbBG8Dt+YKYxINOgRzjLMN36VlttHySVezMAGJ8ICwFDs
erQkHJasXcGi+sRf1+VKvo56KvX75x7z5P7GC184GGXY0mbyKJ2cghWzsM3gYHKe8rYzQ2jZUZIA
aSetgQpOKh2ePqikARmYkQYWakvFVFzJJJXKjLY9945Ju4PNMzjUpHeL3SsGBNVxjFJgYkdmQhei
DDoTB/Ehvcn5NXO8OcTbx5Vc9AInGIY8QGVJ4TK11FV3O36OLRUdN3qE2S1VRGs4Pd2Y9umAQzah
lvhoyEZEIsoLSxIdZutLMnjsHgxamyYtiJGwd2Z1npB9wNM0QMWwaeo2VM+f43thLUgh0Rk10IhR
6an/39HiLms3+IvrhHv0DT8qIGru5r74+NCWHtPwVvo3FBfMuyGFzL4UhjG0bYkjn3LrzNnXB4D+
MjrLNT8nG8KyJSxMQxTqCLv38gZJ2O//RTigEK0xzjT3n5tgod8/Tg540Fg1QeYbHlzCOmKiai28
wZsR0G3DuD1KKJxhTths75JegIO2rmqjbx9ZOlNL3DABY8RDndLjVf/26j9eZGiBDMnXPSF11lW2
qhWWYhtypl1BU2+Lu8hmyJtYnOf+dMkkf1tsKgOAljU2sLrr9Wf5wb6E48749+Y68Q540lZ21KUh
qvG5SV/2xTeFvfzjEjd4AdS3MToDqWzvzFot9NVzrAVvUycJnl42GIDgdEAKPmSmYJTk8Nrr74m6
UsHdAdiO7HQ93idvsMUBvvP4bD4m2DBbZkeFFj/HrYQVVDP4wHtOR9BPyvaRqULLHPs8hP2Dw/On
ZJgj6lNqmsHIPSadI23fmlzAxsvHlDlwxHeanv8VjGnCcbSWQsLX8n9sTX6za73a4jRnItvZ6h2O
njvdz86zZT6KYwMOCoXzbfKoNWTMsocAgV8Z9vveOSZwEKEmzI3FWgZrI4W8QiWh4+OcH2hw4fJj
mwakYDXB9dTy4MZ5GFzl91jo9x7otAH1B6KELwLkcBB7RCFQ9WlTEGrr+P2J1aVYmpjFkcpcnf9J
T6/b4CGmbBeh/K+Z8bQtpfYYGwveROb2zQ8KjeQmpbruNvAKwFVxef9VTMITgZsLNjOgFGbQyuYY
Ge/7YIlMpWQGAoKt/kBtllqLQygFc+pMaNTZjgsawk+l1z0LZeGod6YXM1jJ+jOQjvUmwzF5ZPdc
OnKBGmeG3j5QsMYwB6+8TKFbeAttQEVwHM/bDPDjUv/FPxlsuNKY9Yw3CZ+wBsVVAL1LBy7866tD
j3nx1oI3EaKrEvgJGchQuCmXBsZyaTxlpp3MatxCNEUq4reNEAJKVOtPImc6bMWph3XyAsCJoqTA
U87KaLpeB9jDcGUlR8j2aWo96crcD+RgewZQmbj9n9IzQocytVPwCzqMqspTfYCwrLq3CmkNrf//
ipoCksokqjXhNHlpcwxDE/er+s11c30Dq9vvj9d//Qk696/1HPaJ5A1z91vb+E/lpgKOo/otWur8
bS6QISUOTooM2Z7HAtYVp0yzrtO/aWVMDsJcey1MNUWXZiPi0zDviCAAjP7cuXmpL3MIz8C9nzdX
4IiMsoG6R/t5Cxl/Q8XPjIhzdTwRx62HF7mh8kzAbVumLpBGcO2r7SnTYNwveHaYjzlTj9kvXQhy
Jj7gl5k+fPRKk8f01RAknO+n6PKNedMU1NRciEb6r2D8PafubtZcMDj0RkWn0lqvw8yji2Q0jmDt
MF+izfHk82w18ckU+kuYp0/316exsIhh5qacqEehjNyenP3II1zUbfKKWRsinPpShexrbncUtAXA
zPgLGdWXbmp1P83t2un7r3N/2gn9WcaErpM0GZMs9oNbF+mz//UWT9hwEEG+47S+3ERoUKHrKe5n
w/6c2lMO3ZvAxbGLMMZ8h90FpOXDXc5Fvf772APDa5b2M7jhchJ8qOV37Fk1lg4wDt2Pf11xIoBM
Hpt9yUjlq8tX/jzZ4hzDI8VodVPD5rp0lJ5G/iM7EMi+E3aghuEnSlwSSTKvCT8XGa+ZwUl8yhbE
H2c4eNQDyhqWnD8/EqwApdQIqU7g7w4ayw5tDmQcqEV6xU1hsxtBnwvEttlKxefLKPZTGEHoVq7j
M7ZR9mN1fOt4WLxidr6GFMlO2PsooBJvyNcJTAEG4jKSlE0+GKGwZUs3kgPH0PINh+v6o7L3cVkU
CVQ80FD80s8u3PGxouJDtGYyOkg22Jl4yBR5dZVQ2ldHcQ98BM7dr7X40bBg9pPGCIsJucz8S56I
O1/hqAAtJWAgjVI4X6/JbKW4wR7nsDgpM2uPScR6y2yc071yvswUFTv/Ry/H/e2+dIxz4IOPElYC
fBi2HN5fhVKQpQwmua4YeINYYsoPTUAMk43ssBo+iL0iBwSo3sp3qkswGgba9LHEVVWW+JuHt/YU
waBJzNeFdWy/Nt2g1YBPovGB+Fk+ku13GfXOKOnxBHavi3gQzX3kgpcGmKM5KcIlEuZLnVf+ll1e
H2IQzD4zcF7dVFbtf089AJygAX2zyVXM+JtdemftsMf49YXK6i85yNvhRJ3Kas6otdi4hluxu9SU
UKMUFEPOa8g9fSINZdWja26d8i5sCw8k3cI8bb9CINrlegVEGBkzX9pnDMBsZKzRMj1O3ddd0NM1
myXQp3rL24CanwWi7DHfeeoyiSfemyHB187Fc1HpKgXYmRglSWU4ziX9Y15YEzGDUiw3J6f0QGDZ
/kUvYc9P7QX6e86Y/NyILhZtkIQ3MtJzQ+7Z+y7dVPuQxiPCh6jMtgmryoyN9rtSg2fkAsO8x3nR
vUPTYcNKESMH49FPp2eQeKawMMZ55LhHKOE8peeKsdTmvUGbIrNGTpLOYRUC2Ju8+tA+r9KuwBLz
2jmitKNL6MkAAzvDQVDRCw9m4WI7Aj9fDkwMKvrd5HYlzYrkNP1qiXgKwzUTPHY2tsYYPPgK939z
na+6xI0SJ8vDGQGxaKYgszUG0+Prn+TOOitjDCjToB5TFiq0Xf3pzc5sfTii3LpqxUtTrhD0HfLg
enUyihrw/Efbj4QOaTcRcHFdRuDCpP0wSv6b1SOJhF6YV4/DDSwi5g0mX8RQINCsQZrRd41qcjNj
E7JSxv37fN0+Qdcx6j2zQ6tXVKH/g+0Al5mequ58V/IYVmJqCMc4ICKJzenKfUxYcsDZR9AHKrDq
X+SWnFXshJL79MrfGD8XvWSlVOzt1x3y0XKJudPfVbVT2DEt8K1DWIPcG0V3VEg/jh7IJAeKYGAw
BG7UzcypyXWJjS8/1uk9ICK8WdmiGu6D8tBB50AFekTeWixnq7rzO2yyE0LMwE7+348lE8FSulb1
yTl/7ZgMYKuZu11vZh4BFE56f1PoRE6JfdLyGkK8hQLN8TkD1ho1hrX7uc03bNX5Ok4QLJUrDf8n
Eu4Gu0825bbcFh+709HZQiKnRMQsBofaP0jESmP8ZakxU1w6mCZbT5XjFIEQ8sF8NbRkw9pNbtWw
2AlCd8FtB4B82Hn5eot8j0N7VuvvUdOjT/fxjsMg2cYgN1aq2iMlltMVYxQB6Yj2lVFFflpz/sbs
CbNhkceqtAtzimtwLyckZlNLwzxpuyuzB+YM8dNJEoAQvoBIvyzUNGbzzBLFxIl5ceua5k9Jlln2
ND54B9ctZ2ZGEfAu48RspFejz2e8W70sIkIii7YiPwZTd27s14xZBm8mq1J7mS46XxIo9K708wpg
LHYPWjKVUAPeBKrEUjGvgtMLQvhVaRUBE4XsYy1QzX/jQhf5VUDhKcArlfC72PZ1o+MtZUyGGuQy
yXdKVoSz+rk6JYmZzKZWXULnBbvtiQwsgZK/o1cUnRuIYvQlDSimV5lK1iKbMeuqh6WC43Evg+b1
0ccfJO+Fe1GbdPbsI+pVtJmw8Qy16E2AvIcGGE/+GSQ8XF/uM/WkeOLMSo7gz3fw46HYN3OyDuls
v9ORliPBmjjmcJnk9/Z7hUGaIzwouCm88jE0GtV9ipeFIOni7Nw9oXpCuUuedHDC4SrUYfFylXqx
TUtyEfGNyoiyjniPXzm9ljQS0dFAogn+djASIxQjVWFmNLRTeHOUY13MAQdAw50ulMP4xKOWscI1
QUXwiMTIElWBfkTUM2k9GQojheIcZ/F6IG2Wl196ec/3hHUrOV2xzTrh5z1UXtk+I7PNp07aoneU
/NeVSUH/fh6UJ19NCAu+wRWciHHS0xgkKt8vvRAPfTFsP8LHFTplKRyGLztQy+ymJD4CVrdCKfEM
+Lp1s37JJRbjXyCBimp9ikhIi/kKuaOIYcSb0Arxv7iFI/vujDTjoE+4ke/BycVqMwxzxNfJBuh2
/ONCfRvN4pSOSYPdb/Kcas3cyGLRmqdlOH0q5jv5bL5lbrXSJGjmoA3SvaJHuRLILs03YglDtoH+
Vx2SZ2/MFlN3UFsXEfW/J/lozdsLnzVUfdGOgJYkfqma62VPatKCgX1bHyKAxrrL/LHubgQkqK2q
Pym2rvz44qNE2pdNTDkWEYkzApZVWLIor9YVrpmZNbNdO6YjLKbPvdC/3Hm9WAkKqGJ+1SagTSFh
VmkLnWUGhC1nmxe7QT1BccyUu2424ztT5ZEjzmFlt6qz6KhEp6QWTBXmIPOm0OelLzcHmcyHdrYv
No2IIVMS6TFzMfktukX/q8tvRkzPnfLdDRkiACaFMINEUofjQRc202xhP+XKzkSq5UJYx2r5RyK2
JeFM8hTgUAqSpsK3bFHkfDDqIF/ptMgZKPxH2HktOYpsa/iJiMCbW+HkvSnVjUIqAwghnISApz9f
zr44PTUd3TcTsXt3SwiSzLV+t8ruTVNDq8eXXAJxRgxTt5plpo8sIZVngedQpjmHxIMXyTmVGzN6
rlh487ZGgMi0sD4qx8mDc8Za5tXDL0AP0YwQ9d2fZHA2bYIjIKuoQ6Srb/FCyLr7iLZtUS8l84U+
7iWfGOfD6dB/ODlCZSs0SmVw4mTWhyq2HCRhNYb8aYesuljL+gPtGrudcweDVqKz9Kg/yEedO8oj
ACx2GMPUn4aJKU90RFtZn4xFGJTe+rlEPaDtTCFXVhnMzrlrsa9w2t4RKxrotW5MAykZU5u0QWVe
zzaodXX9rmxzHpXDxmyCWPpSMREBSg4R0U++JyuvPsDX6l7bjLz8oo2+X3HwGnhyNkguq441VaAg
nMRXz/q01+b8xVsGIcxg74f3UEjFnYhuXpoqD1Ln9lClzvbG1tzRAfI5uTcxltbnawCoby01w7U7
ougbkeQwL9Wd04zqA1khVjMDkUkl15QmCoqDFdJ4CIrB+Nu81GQroFRoghy6ksBjpP1m7uUnAI3g
Fo2jJrCJiIW+NHg4NFDRWFsaSiB0ESA/7sTRBvtPCLACA+JFtQOnDeMvLAfpYJXl3muASwx4PSPB
DUr7S105yuDGHFr0D1/S9DaTljyCKX2HsjJWx511JFf/NagniOLXLTdli3fC/z4lW26G45Fk5Xga
I/JmteLb6/yCLNtnDDlj2kd4mn0S2Po84OJVRJyYgyaoOwoyFCb1UC0wsOfQen7kQc5Xq4aMAyrZ
WUGkJg3VE96L1Phi9zxcQzZJaJON1L+JuxAizmxIjB/J3/flc895hHBG2+dHHObcI2BM6/jPOBEy
4ojZQEN79fb/pDHuuIj2ka7FFZ1IcMQlwq3KJ93KwH3X+advEivOOPvNnTQVYnamWGHxtWcAMnZo
cE4Mvs9jRoYD4S0Sb0xcpGsfQxxGnacqA3sQHqAA0yUOG8YrhDy72+7FnQGGROAEVGqzI4q0EpgR
eGqimmcVl0sow9VHDJN66mGnwDWA5VNuB/YFPhZl0UQ/3MeQQ/qw3WmU4vSiJB/OpSKAz7Dh330O
+sHja5wDC/Dv4hYvCK6tt9u6XLYhMIztA5RuTSw/45TB1kyPQEMC1Yemax8+/HxEyTExJw16ttJv
bZGpIhEo42y5R9rIRn1jjHtp5BA99xwmeA4eXxkVioiKNnHjDu7QXMlQiGNld+uQayQgEloDds12
6wR0BeWqZFfxc2u+BasCE8JVlWK7osdkIBnKYo+/e/0waNZ60Y3SK+yeOyBf2sNJBB8mo+jCLvje
6oERWjMDJZ7Ln0s5MwgCsYpXcIdo5SNieIcxbgkUqw3Bz35H4cKM9ZCdi6R1Jj34UjO4YKabCQ6c
7NVyAj44ZPltQXCLd5lIeXva9R6TymJ/jA9ruEtE0Ci1wuY6iVllm2TxRAW1twYqNospxhNKTk5i
/BPNolyT+jpvlsZQ4BJoUIRdwxryy8gkF8gJX0//qk1VYDECaZmMt1X9WbomS949ra8iZ8YaBM1i
hmQbhJskb+jM4DTXisFKRoxHeUR2OMQHs6TQjHntbqcGre0eGeA4MXuvCdt5KxaWV7PYForjyp76
lh9R8WWf42KWQ1EAoC/0GcJgX5rdSAAnLxXi/tv15yt18I0cWXHX/D9rAwIV7v71qfg+dC0t/jgF
lW6X0eaKfvHIh9/H6sSekP4w67++zQliI4ZQfF19pBpagFyJxkhw/6mXL1JuHLu4vLZ3DwypwcvN
zhxS6koi9irxsPGFO1Db56EeTpInI1j0tTNKADodTw3vU8ECdINs33zktEQuAawzJOe25QERQl5j
QFmRNOkxWo5yf2+Nx7yGZ+275I8m9/E9vM2crUUOzIT5TMaR6VCc42i8o29zBj1AGimjLrARjS+I
hHoveO0XAQd3glHXZVgXM8qzFQcyXhQYDpiXwQxG/lVtko08LBAD88KuQbzfqqk1mNxdVH8xVD+n
n0pc+irbIsP9prB+fiqzepEvrmMBUIfmWp93a3PnDPPDN0eGvkZgtGYm+emLwURHi50BThiO/tKg
V0CS+5F9SxuzgKwtAqZuyHco5b2UfFgAuQOybIiLaUY2g4bqd2eEdfB1jNn2+JtU/VU06vI3HmOz
oigsjdAmBpmdgFtMH4+UXp2d5ldpUETjqzTqd9GeRV8JbV5juhzHd8PTxObi3m5+Gy064eEKE5wf
TA/hb+L/42IfCDVwHeComXO+LCP3OZW3r8l95ATax/OiLRyIKLim1LOZKVguoMuJNKBSTJF7GK4r
PssroPYNRKvaHoXlu7Js8ghjf2iY88acq464pGrl2o7IgcqO2cM9ZTtqZZE0S3CP5kfyulzEUIon
17zwQxFbnE6uSoO5a5ypTTueDTaG8sbvMtB89NAu0iQtPHTbeIzZnFZoQyrmmKOQ4lcbX2i6ca+F
zm3JKMO7OS9AYNSlkx3cx5l2j7/IqNE8nRn1oiTlE+UAdXw7QrnppDDv1lmGcHeuBDt3a7yL6sxa
sNKJRREJXS18za72r2+w5uK+X43XwFlY02JWky+E28e98/ACLfJNToKONgRHF3n8bNMc7d+nuUlZ
DOE5kqRB9JFHU2PfvL8m7fLuO7ZrnNtv/XHIbeRl/H1U4Cy5q/vi5LgtdbbYaKQKrcGgYiO4WNj3
RxQnCvOKyd2K3JLQCb8wPJ6Q6aw6jCrcc7uZ+96LVDdiDWVPvvAfwcUUAdFcqEWG2jIqPCGDfqLw
fV70UMVKIQHVsNDyi7JgqYiT4xpqn3fsn2dpdHur+Dj2j3/k6/Y/OMVGGskrnUkydDmEhbIN1psY
gm+jqJNqVbFBEzvF1KXnopSnWgJEqe1s3PN0cviIuu+bDqIS847M+i4sYe02aoTupJzG1lKJxq+t
bs4ok2RmtqPsVQPKWS6ymeUX6G/qLqRE0oRBlSILRbvcfTT244qCykI8QkqQJ+zlt7JCNwB084SV
RoK8j8G2DWEh7x4TRmEahxP2TnZXI5NHyhK743uGAO+JQIG5TqwxdEYFvTmNqpsx0VOss4pwavC+
nFjj2xgh+ygNpGv4XJKPwoywi/BXcdBzgPMIEeKTvWzGgF9t5uYP5vjdBZG6UGe8WSaITjSpArVZ
1pRX75nENfUIBA+OMlFmPA0N3Rn5dZQXiEqo6W1GP3rPraiLdFF1vBAVXZcFC/LhQawpNIfwtkO2
jVs8Tg+GRRIEA8A8ia6U4HfRru6vljG6wsTcSvX41L7lbpoVzASF97d4rTrel/ZUHXtV2VedZfnX
4tzfgpzGYRbdKg9UD70Jhk8Krqt/e5fVname7x271YIzApoM9YFrVxPUGlL8VSYoBKOvP0c4qP9N
NrX+FeDwI1/DNl9F/Wjzx9phuk+OqPA1KS3vsS1XMPEWVce6UOGVRj3FNdhwf3VboBuV2zAjX+yk
ekk1S7Uv3g9ZcluJI1sAc3+J5dBE5Mh/YjnU/4+ZECkhv4QWdg5IkNqWjzVahUD5wN0EkAfpAuh5
tQNUEInOPR/Ec4e5sIRwz16j54HWmdhgnJyWmy6SS2avLIxF1VuKjUNsKLywjwG70p/v6O9uqKPq
pi0zZ80kRuTfl/pUjdoyUqsSQaVZ5ACITQzn8OhmCY37n79KEekaP2/Lr98lruWX21Jq1iO9d3yX
xKz16/mVjW0cK882MMnmJ3tYvnTxXyaZqiKB5D/fSRIIYTUinF3+8fuseyYndXmv6HiDSImHcdbj
LW6RX0B62TK3tsHgV3QOAQLtdVzp17GKUO7pc416xpIv6tBoOtDAwg5PUutqhrWszG6ja4umGfX0
LX++S+p/o1wtpjXbRP4AWzANVmSY/HKXYlPqktzJy3XRU4uXTeH17ClliQudwjKGNyru15HhxHM1
4RjSPowiISydmAED51bJPCGIrvL+dsWVQaiFaOz/ml36mwQg22JgqaKQHSfb/+RQ/nKN3CW7zOVH
uTa6FCG9Tms+llKKGef1lwf4mwSkX7/J/JHYcu/jeyRJdblu9VvQ5qov3/wkIhYweiE9+MrKvwT3
qqr8m2Wqmr9k+Px4e192ZD/vN5UkI9RgMdIGdFm1jQAYF6cS+TmJ5zuU4mNnFI8II3DG1rZnINMR
afXTNT4eQgPq3mlXV2gjRAmhjZAmmxzi6f492wEdEkYYSAkdbKquahRD3+nkib1NDSWdyIMM8iXz
EFnN4MS+IAIxDVNgp6OH8YkdV+wmVJW1EZC7k3/XjH1GN4YuTpo+jmgj6BIxdMKLXR5usycIFVoZ
4zxu6zsoAUeCSC+YULLfts6ifdvzwUKMhP7jmK/aizDlkHQx3HF0RVxNh146nWVji36OSoEIzWwu
vUmLfiEtjMAYWigc4F6Vd94nhx4IXpEH48o7mGuG55KP0id+bLjEP8HZ8kNkZFVwVqsn0jlhkyVQ
5x5iJ6G+pOkQte91t3fIoEXJyVHDncU2mnlIwa5Yf2BE0X24ne0CekHVXh8+c48qbOyMAUPbDOqA
ipEGDGvtR4vFXoVUGkn5EKixzEi5vGULZkw3ylwQxNfAQLwdPPuxBrOOaK7avGB9VLQf/apzfIit
mgwAKFsOfUSO3VcE98AmrcEQ84U9cS2hbXj9a5m0I+nC/7obw76fEq8ay8gC9A9HQKThjZ11Cjnm
01hiTbALBqiQk0DsRBDTmenpp0wjKd+WNwa2QounCQxvtZBRBlz6IbYU+mgiDijCFlwcCgGCXSB6
5R3+PkjmuPCg5/PUw5hSgEwCQKT8rujGVF+3wouNOuIfRliGztlL5wpI7kJM460KCwedoI9uSEdd
UPjoUK441mFO3ThoNsrh3ZKOD0QyCGF8c2lutVk27b+rOfD2U0XCAgDAIZfvkQXVqztaiTdMp81b
4dG3PdeNidCBKD0z3uguPUoDd2jP4H/rPlQOqJrQ32Gk+KJN3MHrPhsPeP6qX3KYPPQQ5TsykIsc
jR7XoKjGNjOrJjdnLPNJt8WVohHa6GqMUKcgu0IZIwNj6QMF9TIUDpEC1IEQW6lv0N4axPJuCSi/
nZDAztWWUNi7QWbbEg4vnWm9oDN19NbQiqDMW+i20p7CEYwMfZHT59QkTRCZXRPt66Gne9A3qT60
OjenxJOQiomU0HEvOCByiHnNSIYQjlJX46ARUSCuMn9BpwKfYZK6FJNucdsXlicVbpP5Tecrsatu
wE86VK5LhwFtkyj1I+IXwY4U90GoA8UmXBqDHk9uDBKCDF5xo68ME1McqHTN/+QxNACyq/bc75KN
gAbKA+CLfSg/zSj80KYg7Rmw9YoIhERBWg463rZAJnt0TjXdWe0SHIB+gIzBcxFAjNVkiDmK7zjH
ot7UXdi8vuUU+SB42m3e2YA1LUUs0m/UjuPUnCNn0EDg3iP0VtClqNLpTC7cA9YUbkV4KBROz12x
SN+LDYp2yByN63iIftza2Q/PmSehwSQqLVwCCDHb7zXuQpNYi+dQwKgCJdE+0nW1JNwXJisluhyL
BgaEJ1miaLzF/c4YH4+YTaIzGdRfkJA7JspbwxgLIrIGGFxzjkwJIpbAE6f2jPuslbbOoLgRN6BT
FHod4J8ySIrLlbysaSt5j2Xq+HCnNOn4gByymTq2u3vxllZTtR2+52Ugkk66Y20eoaFSggVSPPEN
a8030X3MsDfjzy3XGhI4D2EqCdvaXCh/QIMY2Bwjn90lN1/HGtmPSTotk3GPfFY/36xxddHlCSu2
QotS0LuEFU2DHaB5uJ4bYbuHB2WXIkEt6Np5OS189a0jd6P6srzXxTbCfJFo/hU4NIgymm0EIwxZ
XpGbFelDp90eHe/+TojGIl2M+9faqvfYRLWxgpagoOcazu3DPYxsbF0uGdt4cN/pV2O06/Lh1mGr
UKF8zUDG9ZJuYRHDHSsTY0h7J8nG7SXflpeG+2Ew0RIX04Kppya+zRICoxTa1bDx5akV3lUU6K4k
43Crg3Jq+bzSvBfD6N2C+b+5cuXdoWgYsQjFyUnTuWU+OOhvNVAYpiSd4nhM5yXdRtHymazL+Gyd
fLMaVebEgrJCFNGOexaZowRZEjwA52b0xk3jxfq4b9anIGNi8sgYY7hszyQQvwtpOtNNxx1j+3iP
UlL8UapsneiQMWgJQwp4KtwO2hHSo8tAoRHHkoyZP12UC+zKI9t7XHASZi+OVPY9X/P1j5CDI2T2
ubDzIfsZMD+Ef6Xso8VpUgIXC7jd/sAMgd022Rq0ArDYDRY3hMYucVuPLUpUBJyo28jPkJLBe7yU
XwBx6izjxx/b8JxCRt4Hu+qLVzoG8CsQWNKTXQk/GJyaOVAf/WPxhVGDVjX3pCU5mkRYZcd8ZCLi
R78xqRdE1kJ1gVmXmGLsAIvGXaQXAbIqBPnCUgmZpDKrUFSK5pPOD2YkIzV7mH68CEz9ei7y0XVi
nEUylrJr8MQyHqby2m9jHE8YZbxk8GAm3O8PnEQtnBw6LBSkYFyYkWyBoUFxUMtw4r+0M/YL2Zjl
pPbwMEIqA266SYJFcJ1nwWmdE27gmlun8/Kw+2S3XWZENgj/40M451mru9PiNcWh4jq3wQ5vrkG8
wTwPTj6OMCT0QqsvXNjpE07jLT8LKS4+REDJLXDpoCFVk8FFd59U6OuEWyS/pdPGr7AXj1XAIoXI
OZer47PvYRuooj4pPGnT3vBLJV47/67ebrF3eZACDNpPoIE6Az56La7EitnDCqBLuEMUkFqg/YHz
YWScLoOHJ34pbuBiLA1zvJG4zvBwc/LyEs/UefyFEguPDiXmJ2Zh7qaY/bqr9mzuG0AL/jnOUO8b
yyJhF+wF3ygpB8RjzIq5MD7CyaB2jteR18yuMyIqIq/AokLrDAyCaSMmItAthzUe/quM8eJELsPk
hcCWFeRG38Dk+TFTx4/APvk5Q6JC8hRgzD8MJgZhVkNru1bb4LSJ0fpn3rKcGvdvyXKXJ48gibFm
etW+/tShXMgvZtOrw9eGhOSswvNWjshB04mWHqi4BHFgVSviEr7MQFoVKDoDBq6LKYDauJlFgG0e
hl3Bt5xC5Tv2d8mx5JxTPU6G0fWsbowQQS1SEZZ5vT0tnK/iDPNbYvWMFsn+kxnu4T2Mq4Eae5iw
kHqNxefJh7RfV18Pilp2NHaHboIX3Fc/lD1kD7OCOZVDeZIExDSPTujiDv0SHCQOL30gTUWQSufd
5kSzUYN5mFDAfQLz8hpeSY/qvN31vRxZPkAfb6ia8qbTVQgT+S0aIOMa8bPgVfx8+VRxQLgFOA4P
t09CTDTqRWH7WOIy1CbC3wsjgnOJkWGYMPPTyB6+sARwPTmjcMm6wOMU4tx4fTMaxUNPFUQHEqcB
zbAA7u/Tx0e7dO7uEzvItq69Jwlne4s+hrAhQsxxTQs/G6lCwptIcKVX+qdVL8i/fR905HUPDDy+
xOkhTRk6Xru0b6G0eCyIkG+DflOSXsi8PSbygTUzJ10BOETc4C30sTqDvfq8MtldzPyTto+Aqb97
5fD6lli4Qg+OfjLUCURjOV7skGDFe0likrSmoGsnKYpJ7OKCcsJV6/g676Vvszt+WMJUqk9OQqbp
vhh6hZZ6Hn0IW7aJ5FEJNI+4VP39RDLajfyZRh4sujO25HeI3rfWw/0plHRkSmO3gtNgXOGLI3dK
4Ipbzni8OS6C1xwZ/vOCQ2OBkm9tooeAeCViewneNAKgRjtVMRTQnl3JYpMW+VfPSAbMHQM8GrcR
mPCYXQ2H+Zs5BvJWaX6Ik5otWu+dHKAzlvtNhaSTb4suqoUX5QZjgXMIobKDYgq4umVU6o7uEVjg
C5sZARXTZP740EYWZ0YQDbXSo6t48TXYeQZAtJxjDp59/H2YwQCcpOX1JQIhAFP7DyyMZcCcAdKB
7lNtgJCGZLsplRKewgDbj1CwC0o3WpgM/rI24I1s2cITNLmmvq6PYn79IqpCc0JdMCTq9X9LxNom
wpCGo23FKcmfAqMngg+7DcZJsCeAMxvigtlWXrqWJs5yd53/b+sn56tGeiZibcisDrOFM+Iciz6k
0R4/pSBFa8l7DctXYKXocsS5pF8gdgl46zbxmn3RdYYcbuXSxmU+up/tgEBiZYb8nYJ1TSjLwxfC
WQKkwp1F08yoATbxJSXnRSfqeo0OijWgpC49IfwoIVmbjFPgFBo1LwK9LFlz3cwiZmvzmrdkSc7h
TeCnB0U2tFWPCYgWPAglBBYWlz1uGJOJ3HIkY7NhVK615LqLGfoMdMARTaBLSk1My7lo5/fV8REK
7BraJMKVAHrOew7gQ6jEOPWiZmnnQ/vQXVQA/bOoTxZ3cmUYnowHFnKLnvkob9M3/QLqDQv79Cqk
WKj7Jc8MTgeJILb7OsoCO6jrkH9CTvGyPycaRR2bCVEr6SnQbU5Ql/JEncAy1VuR8pWFGAHHHS0l
xR4Ir/u6VOtqBj7JijnGQP2eOWzx0G6ihXjaVDG4rez3PeWBQapUNilELDmlx81/zDmbZS6hwWox
uKuEULH/rQkDZWCgfPmUG7iOsbZ4iFejf7vQuKCEq4h+gsQyAhV9Uk+42KsO4m3B3PZ9aYssU3XW
fji1n65vOANB2vH2DZ55iHbRQYWI0oiM0zs8LHhIdvKkIxH7E6opd1KiSwiuPr9qQJ9Y8VC2Thki
GE0p0/Gcf7f7joJEd3szePBpTEpFl08TSjlmDWVeym067aF9boEh+Ral7zvbD5AtAghW5wKtH0WO
BzzOGs0958g5SQ08gc41bsNT7PcUVDlTAAXaOCmQgxnTAvslBHs8ShcNzwljReOm1ACHuBkLV6N/
qc+lQ7BtoIbZMdbGd6Yo6q7EMcWJz2jAsGN++gh5JMVJ/ml8q1PjO6bgxG9DlogTuadJMYfhkML0
7RV7Wnid559SaOCrIiCNquazXsbveJh7z7F8dlR4CBN6tt2Xk2s3zgERVrexeqBSzgjjey2KcdRP
X05AtQy9Z8LbV4P719gamwvh8tUPTL9WWCBv5PfK26r+vPWDeC1VAWmmntrtS9Q9NUz8V71UAzPh
bD9SuL4upT24piF3k6Kb976Y3Vd8crFOP8uAFVVecsW/rnTik0zCiowbYTYhn+zWFHNblu8t6MeI
8KtqoITqByEP7Ejy8InkG9vv1576s4XIMVxlwVi8zpmUTPBBoaLhEZZh+lyOI373yxokh/aoz2WF
lrRdxDt68V1OwuMgu9QiG/Y623OYslXt7qtm1RMbZXvK7AbLR6nLdzGiFIfMJd/cxw/HjYg7Xefo
QchnhZIwOc6LFYeltOXc/jOybPwO2HQMJkCpsqMZjLv+N7KcNmb3VOrsuY63vEXU3Oz9QZOPMIEe
+kP9hZeIhp4sA1ygdZjPCqITP6/4Qk+LPJ0OH/uGTYzYpCeOxNcwPSCJUKoRkwG36DIgOEXtTCzC
SjCCJjr47mISl1sO//wzVP03mL766+8QmPEv6HMSqXZ/am7PdTVVMIGqro1UYY/JjbmdpEZ3eGtL
4Yd8bxZ3e/h8r7YL6WCHr3XJDIdhvNA9SQHLYlzJKEIb8Nwjy222ZHuA/J0tEi2DhthTvKk54hSR
o+LA8nZuPDXpPCiRPRy+FFS173w8LQ/AksjwLa0qA1HXTx81FUD4mzJK9g6y349qKXHkXjf26rTE
a7FCqBDgNBF+0dvCZObYAKRpcPvICcHCBQvzR5ZENUqNgeQAgCBAmtPdjUF+kVLj+3Yv2PXRSMfE
XDBgvnNVxoBS2q47Ck5pdR8yNtev9ubmoyGmzggsylDR0o1ifsKYfTrbxIwu4BggyGIm+lUhKF7U
02SERyfQOp8qOfq0VvCCPtncIvwAyXk1Zjws+UYkdw/LRb38J5aOnAVqzjtlkvUB7DhMDpRKKybM
f1qcBxFNEVVERzIyIquI4K3WHJjDdGkPkYzvo7eeckSI4LpDhiSAXaBcVmeaxI+Xd76+k5IbNGf+
NQCBOTzLwe6JoOU6dMJuVE5PQqbFFI3j3lwBXfxtxoH1G4pDdWzTNBzb1lXN+UE8mKZdq+1Te6wx
NNyUQUVBa35x3pfzHNsTvDp5gjPzETwSghR86S23JyDP1ltCeba9vqln85vIuCtb9Q3dR0CR8CgX
zpvRB/etuidxr16/sH8Z/nX5Wr8Q6BW4a5lGO1AoYs14hrfsficLz41wry1VQCmSsba3QCOO4LVA
Bl9xhiDU5HRilBcnCaoDZD8ncuiEj4g10kweF/t4RSvBS0mKPOI9I8Rhcmfj73yHoOCbp2+tGapr
aXz7UkZmgnZkeN3FTCgTTnMm0dD5RUuQR0EdQH/n5IMgUCdaYie4bod0D2P8/OQOhX3AIF3Rl/vK
WX0TWUiEo+Cfmyj+/UyHsuJhCVAj39pDTYSRQqEAzsU+YATEpjrngRONl2zSa4CwizSvZ+2lVejs
25ePdsLCqkVeA3BqP3ZwWllhe5qq5UKr5n0/yBGhJJurPK43nJX2MCN7929DSnRB/PzkEmWGLMDs
6jrUl9iXftl39KZvlbzsH+tezIjd8rBmxcESUW1iUznXO/ZNbAsSD+zwOMgMxGa+lQms6Tr0EM/w
PiYv5OGJkeXKsbFCAsegbSbIIUu000NehYzWPA7/vF/+/rIZc8oadhwNYuvfl53l2l2KE9jougLi
MCdPiHFT6Mx3MzgYbUjSPvNDeqzaNr71zZ18N3yd8Uf9HFpwHLdvhaECKNn0z8eebDr9LX6/piMb
vQcdRPQBZKx9krRRE6Q3RgCEmca8oxv5869QfkfLMWtClnVLVqEctR9337opcp0pzWPNbkt6B/mg
FbGxLliK5nXf5fj+6SyyNe7at2abrXU/HStEW6l7CP61jbxyJFCXcA88jW8elL78uh26pT4i6iG7
+dHXNdiC8942cADKAQ+RALITdk/X2aG2OhPrP37NHb9sMFh4GWgnNRXTvzTvNemXdDjk8gW8IcfH
F2VDNZO3EoZ8EDfErVQ7o8c7BRFSJgn964b3ST/U/AcTJGnXBCaAIiI84lZ+qZc/3zlV/v2UDmZe
qI6jm8xY+vcCMKusVvvs8VgTi4Zhnnq8epJPJIIliEVZw/TQVcJ8+PB9uCS1YbLW94/N7YgZEKl7
MdawGnOx3Dd1F3unbe4yLJtosJBueMfka+K+InZy9yKyAtCLHTRyb8EmCcIkNJT4+lGNcRHX7m0B
Q4bRfc4mpX8jjInBaIjLmKPoe1LFpp50SN6rjaCxjpT7YnpKNMtWePtLP2ox9Oa7fqRQKW9f73oR
ZCgmkXseSf1Jd90X/uuwPXBmT+LazU1iFEs8dx2cUtilwRfTKQ2sq772nk9fQbvCySCtuEbfXnBy
jujfB+YRMxW5qRNjfB0a30UUNGH1pZrAKxZmBnxFcdg0U5rKJvWxyjBqhcH1+kXe8vjuxN60M1KM
GMOCTmgpLfMlLzVTLuL1LlmUxNq0AMMNODhul9Maxzw/cPI6oPxiRvQ2WYBjtidnALJcAwNzL4HJ
say1nG8GVjhS38F4ES0hSMUEefUoTJ/VQSUt6fjnRcM49N9sdr+OdvnPotGMk5XzuvWMTMNhdy6R
BDNVBOENCmeU6MCZ3BZcb3vwghHXyj5O1njtY18jIkCkEOD/TNwWApQmuxlZb/TMomFD1E2MDATV
ovqA50trAKF8n5Ezsn9MnUl7sSb95cEYuPdniKznSubxnVnzg4amkU5gLVH5DC3WJtZtCN2NMSVk
+3LdVqeAQSrIu+lYl9EnAuz5s5+Dwfmtn07L7ZW2S5uBBQZdQAPrkfv5DOS3eJ18IhrnyALTR7PK
g+JQG6loPxecTLR8BTrU1BNpWMfmXac3FtkzCO/o5ialMYppZYH9Ihe01ABR/Muj+E25SwmCgEVR
dcdGsPDv17fuk6S3Or1Yv06HWzTvMrqQFhgcvsm5QxcSFJOQNHfCmVwAZbz4kc074sA/X4b6mwXB
YG7TdEzV0TTL/rEgrl1yamJGxK7T8sWslnWXf6Fqi2iWXtVnXgXJ85zqq9RiAE17In/fM5Xn5NGr
N+9u1jw5hxPnNMqMdRe/P4qE8eemDcpgM7KOHlH3uvb1t4nw/xxtP05sBEcyR7Zqoqf5pyP65cRW
kqdd5VlK1p0U0K30uTq6xRbaC5yDBhaEbuLYQwcCuAJjeMC2aZCxj5lev5gb/fx6IkKNkugjPh2u
ikISMJRg4jdo4q306WrKRO3vgc62IhVA84Qnx1nxt6f/u9uuMUzK1nS2b0f/0exosZZpvc5UxZt5
aRqGBwhGEO1av1dRixow5ozGwsEUDxqgqHxtykyHgLe9901YJn+5GlU85J83lNLH0WQaMNmwfiwC
vbrljlM79/X1NTEEMGaNnITthwDVmnRtQmcU5TSsME1Kr0UCIW1rWJqr85OR4LhiUVIFRrmPCbOm
pn5G1SLDF/bnhfo7mZmja47OkHXdQYT3o82NDMVp4vZGYjW9Ai+I3lOXdh+4OYE8IcdJj2cEoCH9
pc4SD+I/t+aXr/3xoG7t43aN5TRf23xR0YyZ5mwQAl3gt7sRGshx+Off+dvvs2SWhYGa0FZ/fF9h
FvwaQ7+vT7z9tr4qMy1MtLlCNVzfTV9SD3/+PuW3X2jrsm3qstgEfgjTUsl41E1s4lbFMfqEirRg
tuR6lLRyIByPasaIWLzXvTNyQIQsUEKR5TdTCnDZ9M0oy9DM79O/XNVvQA3HUGxdNxXdchzrx1W1
ZdR2kdHc10l1tqXY15VimElMmTqdEcKd1GJOQRlYuvGXxy1W0c/H/cv32j925accJdk1e97XDQnc
DLcb6Bz9LHgHv43T/U2V9t8zwJZ1xVA1Q1McnSmZ/z4DEgXHq6TY+boFg6EKYdgCBXgRWPYqocMz
mq+kObb6KLldGmKm9TCWJm09v/V++2VDOupMk1EmJ01aq7c3JfnLHFnlv4LXf1/ej7Wo3BItuetR
sRbW3furHdhkHuQ1am+7CSpe9WtcDV9F9858c/g+/UmJji/gdM++tar72xC+f575v5+NLZuabViM
nLet/+yZrN2nGIJ+X1NxXIM8jN5RnmRDZsBsb1sjuH1qU5zDHYl5q0odkJi6NzYPWBZtWY8BdNaI
qyf9EWLLXDNK06+/DVy2R+Pz9JVNTmcay+Fr8HkjlKjHLPPwLiJ3kwCUIVWwjoGL6TOuaE1ID3OR
MQ2OSlj8EwlGRkuo40hbSOT/MqDmNaiG5pEwz6AazVpyyEAq0YMgqCJJ9jHJQ2WYYT8g9n6Wr0hj
JfNFI6xeHVM1AcxQr6YjZwWTSuK3uq0mUUi2xJy4R4B6ET+qT2nLKHXp6EK86o4P42JeCMUHrk8X
qKVJteg895wsjVCaPRgb9fTMzcMYJM5gTKDlrPqSJyC4CK31IVhTmC4E1mOG+Xe/qYf3sNlBLbzf
d89hFfz5vf79MwR/sSzVUA35Z7mBFrl4PBXe6wkChxn51fghJ9C7U3ss+51Ip9urZ9xjKIXqmQjj
s5hq8EKfw/wrD6teQJMRZONReB7R0IzJPvMJrR/pA30BKzEAT5kk7rEZhNH/kXZeu40r7Zq+IgLM
4VQilSVLcu4Twna3mXPm1e+H/vfMtmWPhZkBVoK7VxdZrPCFNxyxF1tR81IX5SYD19G/VMfmploX
z826OtKn+lfvDeAK6OSstaOFMFV85Sz54Vo1Ja7V6W0VGST2xfZOmkTTNDfNSNERa8HO0yO3Su/d
6KHD5aPt/LlPKtmpeOLowlzuaYfQJ6gHYVmKf9L+hYCPWrwHPLmjga6MtcPZdPj9i3w//qdn1CRR
MUTufusi/05CpYp7hWfk6h/RDeC8nVQGEndNrHn9Nv1+vgKBxkBSxGjU0szL4XzJKv0m5raxZuqc
Ymi1hNPlxAswn6mtuyhVn27ppDroDVEKGBBAA0Fndwc6wC+xDV2ecmuvwXtSXjJI1Mjktyv1CO5+
MkK+gRdix+a8aQifZxXiz1QTkL4ryUs8pPJIzgS7vBeOoIoSenJOcCtvKWxQftRt2GCUQ2cTwMpc
eU8xXa3A9kn2p86EvB0oEQMi30a3kKiREPv7+2fg9X84bXGF1Tje+BayflnQaYMoa1R1SM84grzD
T1wWD5D0J+04Y1Y4YJoW8RrduTvye0yGBn1LlQllRBNkCs3dRU2TeDTwEw+XYb/pTjQwwCweJ11F
Gq2P2prJnhCg1QdoVCNOj8A60SweagQZQe365jq+N1VSWZw01mROcHSo5YVnPAMgpIEBtbF5A3pg
gYSpHP7Lkc/FyvqrQm9awdvqtrBraIUAxcJAjQbsWnlGHvERWbVhWUEtpnFnuzg+CYsK7T7/qM8H
MADiXHRQlbf5e6EuqVPblKeeGoxHKsC0N3IOdHMp/EUg/q5aGYizOP5a3IC9pmFY7vCD3fXrfHGH
XFSMszRw2zMjQOahE4ISp8QWT/91q6llL9/DlLVQ8Ys5Sigb8VYyrXoXZm21qlYZXhVrkYn3/9Ke
xsIKJ7NdTILbvDw9dZuJ8QpLGojKEt3zJeDZZ3Po6WCH+xZlzkfp2VrRP1gRiB7kCgz0vFxDWUH/
EaLiW/6kLpWneB2vUdc0l+FfddONewhXe4Q23N6psb3hsYK1JFM1347CbLydWlWEPo8V7uK0CUwH
fX90YTmVhRVlpRn1mKdQsgGerN1/vMXWBaqOPslGPyUzMF/P4TIAyOCvMcpgLZ+AjakI2cuv4pbK
PSx8HMhfifYwh+CvOeCwaFEu4SfR90Ek7wYxCVumU4f9IKu/WDEjoMy2uDjzWHhE0vpGx4WuPzgZ
XKfJV9AVBokooUJ0Gy06GVXvft+eI347yuCu3TzSWDvT8u4n5vQpALwMIQpwFGYTtM/yPSr7wHYX
SOfOqRTfKNNjRbcw8BjBqWjNTURuAFDgnScG5mRcQJOC8QG0LM29diQnWCMbSokJpZ9JfspM01UD
pcwtIZ2qc6KDdyxKdh0XHlYFu2rjr9sni96MQmED6CfU6vAYEWzPlS2IJEof8hy5IE7nebPnwt63
q/JvjJhHM+xbM7kH9kxFkAI5JEF/qrwxpw6Cikd8+g66Y9CUxeJnksEXnXCNyC6/E3sThI4WBVbx
fxVaN/SPmFt0fIGGvRbzV77rczOXMV0Tduo+3fl3HXejZI/r1BZpKiHmhZQ4baxeWfoyRdByG3cT
kQTPJJxvx+odkD6yuajBEHUAS5531OM4G415hRB4olMTC++0LZiXqRRH2gl0GP0OVA2Q2EW23J1s
mRzKxQcIZI6KliVegFij6whVA7Kbl5RV8Pe0KRkCjyRgUY/TL1W2TjkR3Abijx3Vn5R+Y7HMlj7N
8XFOIWX2Zh1aAinEowBPTUKIHqg7xKyfy7SbJUp8UwW3Fsd/jbcUzTttBjLZdhF5DPfgznmS1O7u
J+9CGTJ8N3vDWn3mMx3/1NnSBKldVrelB3JbiVaxX0PUXqm0cMX0H2KaNDwpy8UT3pESfbhEJwks
/wGyHaFf0AIaRE4EneN5zdaZllgM0mdwCLBYOVB3n5FaACIFtxW1wZsaUMRmwEYpYwOOk6V9YQsy
zZOZZLd/mUoMy6EbzQA+IXNHB3NOhXlOoQvIJBh61XowJRsdMkACc3YMv25y+0xeQmh5g1La+atn
DpcXBFpBW/T35VzcIbiO9nIOPM2b0JgmZEvzVQKmP2leTWKHIN4jYlPzZpzf48m0M3XvJjbtswk2
DznYOYEE0aH+BLUCUily+/DaH7pdckfXG0q+v6URjH43BPzTBDNX7wQVFEwLiyqF90H/+u0RrPUK
pK/t3/5DlQQeKlYJ5mRwyFbjVXxHuCseiXFoMHJYKjSe/yCHYGNwbIK+BJPkyMthIwHyhGKKaOxr
9mqs+SQgZax1qoNL+Sukj0Pmb8Nxjv6kE07v45/jChcwFEeXQJpPTRfu3b/jgLMOfJbSoezrdDBp
n/H1molH8thJcW8m7OWnKWofIeWjyGmD/kH/01vEezABLrg37jT2ZzMD/BgY9pNMqQqwiHEzhWP1
uKoO3jhrXsK/NBr4X4/xM6ZaQLOJS9K7aUMaK+UxYQuYN8YEd164T8gNdXfSQ/RXXSjvwEWKtY4T
74OCmk8KJqxHbKEaYLWEK0+1pcFO2C/BlgRTO6vI9HGcpmvtUJnkEZW5xkXZX/g38Wsnoa9iZc+D
DyE1P0wZqeotTSwyQGE0L6qxHkHEinZ9AHbKRyDaseHyC3+54CVtwoIhRofuCvILAJlTXMXt4lGv
DwIMni29CwutBWB3NzanN/BacB7iSlXv3XERlgdJ1jDg2Ue76hmq0LOFIwB3m0OrzgGihglvhkxe
/U8EyEjDck/8hVzAdCzH94CsDRRv/8ioDRQ33AZLEXXYZwGZrrW+iP5i0Lln5S1krKbVlQoTCwDk
dPhjpxGcEZybUwFxvHeB+8opHr0FkCjLZncCykPrfkTCnWLesCKCc9KlceRGA4BLt400jKt6O7jo
B0yMX15q2HZgOiWUq2Y1x146swt/5xbyWn2icaMt6RtIA3tIX7sLJMWIgEYHMNnK/2OhJeI6MbJu
NL/NKz3pnwJwUzZUWdR0XZG1iwA8rrWhDzQ9OaewpoLmnJGPUYaUawMpwn0OReX3SFP+XloxPwor
9NwUTfsW8TdK6bK9ivScs6yTBz3YB6K7KevW6aF7xNbJDdFapA3WZ9HSCCn25A8aqoV613NcY4oI
/0ahFuwB2h/dZvX740nfa5E8ni4ZpqiItLUuG4Kql1ViUIfUIs3lqD6kvbwo895uhPfER/fQsH2S
qI4tFqhwtq6UPPRpti9qDJJpWZpBQRXe7GV+ag5NYUqhkoA9B4wdmXNjDLeRr+z5LG4aHRP0knwW
qZcLSLBbhAk9wG0zbvd+PZlWUMi3iK0nBTMNZ1YVuSy+ID9b5w2HJoXoWDTtDDCUKWq7oXBG3z8k
+n0i3eb9gwnQKBGbVRrgvg4ccwDKK8nrSnNGHTEynNws1C1LVMDoFFTpMCcyC54lc9ghZjfJoOmR
dirMQxm/6piLRlKNp724zHiPDJx0SBMh0Ep7a9L/LBOqFtSZr3y+711JU7L4dFSTLZHm9PTrn2rz
xShQ27bk5Ewz0hgVtCPvfYzRKxTpCRaUg5E9BrQGKR7pTFI1vv4+vvzT8vk8/sV2qgopTeOU8dFW
E0MkytNt0fxRlcewIkLAigLiEoJ4lHGNQD7r9PeIRTMynRxEKCp6wUbUl371qsOPBAT4+9NJ38v+
zI6kG5pmmjrVj+npP82OGLp10nQFmx0/SiCYiNiE3kMXHWILmdGpatU9TptfB8navfYAr0jMAf8W
4pVT58cHoegrGvTdKapf1FcHSWvDos7wAW7OVbCRQohnyesQp/9/43wcRp9e2Kdm5/ZynJxltwPb
hCUfoHFmN9OuTK36nWBtyrSxZIVqhs4/Lj581xZS0RhefO6hS41zOXFElELQU3XPtXfP1w9KTHZR
ydxT5LbUVQq/A2s4WkYCFx6yINqyfUQKdRTvKyhe0Ch6tLnmFdS2uFgp+l4yto3wakjFrZItfLmx
i/6hBW0GcQpDU0dFzPTKavmhWCKbmilLsiFR9DSmisGnyUvGgfZcn+O+nT1X0W2tE57UpR0bZ8N3
eGSUETLQEE2xUF10siBDNFDH8elCzbW78jA/XFOKqE8IQx6Fh5kW1KdnCT2WtNgPyTlG/StfsqcL
vMlpvHiFkxWPv7+5+cPyhNUPPgsetyZK1vQ0n0Yry9E1I0kJz1PaTLCoSMRGM3lc1ZAMbqMX7xV4
jf4newCtrcFNe4OigW+hB2LIzlA2/ifnCFYtNDxXJFsuMZOAnTkcAF2hYzocPtz94n4XEj31O+mU
ELxAcGsWxOdMMu3jRbFo/2EjCBlm42HWRl3eOsBYi3bpg/EutkuMDIjRoJsIwK0kEJMLxP6WMl6n
gOGm0ToqFdQV3tjOFKOCI1g9KNyNnXd3dPYJaH6fMu2HxQKgTRcVThXNki+PllqtPfQmZRgElL1O
5Zt7nz5ZgRPhagin8a3DS64CmXWATq06Jssb5B732DY9Jn+sZMJ5iP+6+3E7opjGwQRsJLLX5jOw
p4bfjKzOQIEfIRBbL210F0yg9xkMpDsSS5HGsTKTQMaiiJVEoLwcHDez1+yRrO7311R/WhkykRKq
D9zP32BPndiFgRykwXmg1JLu5CV8/IdwJ2AjrJ6Um2ZD4rWcCDLmqaM69gG+WyZ7EzNggTyofO2g
7KCC8ogY9iZCz/ypuBvRryoPzR1iVsS9LlrEvz+0/MPZpMqGYiL7oJjs5ouuUiQ3UZK3YnAGXVop
JyFxgWETNmRnod3E0z3IKVMBq0ZosQTODysoBGcn/vUqqvqTJgANIYv8zQ2XmX6lCyX9/HSUHC2L
W5sOy9fNptZ5a3XmEJw1xDpxDIhwUFt68UNrnnp4KcHe5AkNIr7fZ0WZLruLWIsOp0jd2eSU+ybi
EXGiuKnfozWOGWt7l+7if6q20N+HQ/sYCCC5opVJ1WYX4nT7DDu/Pwe+o88Iwp6Dam/98+hfQPQh
oz9je2hiHfP7A0o/RMqqogIV5auZzM7FxJj0vipXd/2zKatg+SvEMPdZd6opzuUFxWJSaZxzoytL
/KcggWEtOsCKPv19cdSKcZqQD3jsZO2MqDVHrZxEi6i5MaMHYzIlKg9uEM7uNknbzrMEVN60euDX
/f76Uwhw+XkUTSYWVxSdI//iQg2Gwq8zn7eXEUxhRbA0cn3jWi+lac6EYjeIVwb88cUNi1ucKTdU
83Ih5qIqunqvYIfDvVKO4bE1061VGEsJmcRUfcnEdt43FHoBeUghnZNbNwYYBsQoDJFfQ3zg9xn4
vgBUEeEXQ+JraAr742IKUkuuxyZPvXNBNgBDPj8QO8QQtdXU3tWEEe2VKfh2uk0DEvkbosWdL4kX
A3rukCK4woC1sMkF+vAOV010rcn9Ed19+bQXw1wEFopWBL2XJKB95I2UnobwQTAf9fAQgcsiE9EB
N48ZNKyNUt0nHaaZYFJcMkEVxJ5PoMFk+HdX5vrbKXTxTJerPlLHvNd4JjWFoqegIxZzXR5K6eWc
KpuqPdQuFTXz9PuwP004qR4ZJ4GwJFvTU30KNNIgceW2ZlSlqTHlIZ0rgFQ7ViFdySy/57W83+eR
ptPw00gyr1Z2RuAhAHSoMA3PEELLzoqEw2d4GHPcik7lQEkcQJx6JZz63shXRQ3NZ4X3419so69j
BwpVhtSP3RN7ixvHQihDQ90QMe8EhniBtbM4XTgaGjAZBD68kjWQm/m1i0a5PFEuHuNisnvN6MvS
D1wUkie81SaPX4gzstZpsCn161cLkgqFstZ7N5DFuvap5WvDX3yBeFTDpuyYhTKn6JMGNM2SWFoI
fjtvp6Jw8VQGd+EYzDStWg/DwSQOSnNuwuaYD/c1vSlz7aX3GczdWvpjDNKG2Pf35fhtlVjGVPug
+iDqGmC8y7xM7AUr6QfTP/fDgeNGNJ143ElI3ZGQ9PKmHZ9Tf4Oihyy/XBn5cnYuRr7M1IxGVkJL
59YhRpGyPzkaLC1Qhl4gTIGkDPWxWQ6Icg7qrmK2qvpKI/pbGPLxACaNaMpgaGRdXnsqAlnC0BnQ
RcxDFT12mVOSdJGRRsKykh9UGhBUP4z/W4DXx7DsC1VFlovU/GJv5H4rjZ6l+Get3qTWqYlfLYrm
8rIGl+orV3biZRY1DTZlqYpmGQYfeAriPx0CVuCLVtfL/rnE8AsrwRJjjU2NG1G88ftrgJnL+Opy
sIvwpW5yMQujzj+PSHQ2Z3Ek49XeI5dECXiZStmcCrrRvTCzhX5t8OlNPl8xH4ODYzMkcFxTSv71
TZNEGxu/q4kewlsFSGGDNwXOfEmxKJA6TxWUoaTb2oTjIfkgq9CTqtEeTJYavq8jmhj9w//D+paB
nagK9T3ABxeHT1lpg9GMPFBU5ouyPpX9AwvLT50u28vui+pvCW2oArGnTTKe30e/jKX+Mxv/M/jF
0VPUSVVbRuVP4EVDeeC7D7DJii3AKYTqh+7ay04vczn7imiynNlMoKUuxlPSiLqpW8C6DR6T8r1V
XugR1jm+bt5LWz4oRMvhlOhdQ7RNgcO3cYHlgmYDOoaW3Nev3iSJ7PoGt0xc4k3ERFKqff59Kr8F
ZdNcKv8zxiVEL/eHrgwVlRhJncIkgaVEiMwmEiG6pvgC6vuroelPq3nasyKag1CELrkWlRybvtu2
BCd0kgeHahLjuc2yH5ZX3u6nlQIIRAYgI0sS2+frDGqqKYwYahAD0y9zK5RuEfXptfu4qvdySI9Q
39cGebwBrANsvkgsVnWCLWZ/+ha8wUBXKCtXZvrnap7409n1+cku1pSZ+F7uVbV3joY5d8T/PrvA
Y17V6/tpvnUdzJRs6aYJNvXrLHRCXUqlF3lnzq0gXtbpisuPnXL1pb6FwtNqoromqia9EGrWF6Gw
CQRmRISQkQL0/OgDtTQ2gEG5BcToPxIdIUHfjOqyQfWhfSEaV+KHGqWs+GTQu+ORcr+8khj/tAQ+
P9LFy5u5aw2iSEwqWC9ishHzl8o81ulhgjlL7U1I6+H3RffTbBuGiUyo+JF+Xa45Sx16LzLRYCE0
NY+cS2q9yUem/fz7QN/oJx+z/WmkizWkuWWuuLUmnCg1GDRXqeNELVCfYdP0m6E5JXph50BIw7Gg
IOtwOYbArlW8jyyTzEsBwHGjd7AZI0Ao2io1UtvwJRrgm84HvlELMwGSkRg+JiRsZvhUgsxRB270
jd9B1fRoteZXQjb5pzPv8+xNgdWnOz1KIymvI1U4fbwJ3B8OJSqk0woSCKODhKsO8UUrWruV7Eg1
9s0gc+pDH9J+ru9N66bTboLh3IdbAXEK7JCmpza1BjvYt9/nf1o5l8fz50e9SC+N1NA9moLCqZM3
YfnIAWZS1OivnWGXdZPpK0Mm4d632FKSdhF4FGrfyb4bMyMq5VhUfeEz9RsR4UMqpSNoL+Pf1YPz
IrpHTRQ0IfcOfDjA7CoKq18/A0XBssUwyTqDMZtoO7uxnoMPXkuvvnRuH/sScsV/LOTBJNE9QykC
9xlMaG9U6rratVtqmsr/mer/PI4ug11HoBbw52U7Iq6NsddiRPC88HZIrGWcrwKnSskzX8oGrKI0
uT0ac687GhKYtepQA5L7/WtbXz/392e4ONskqRMGM5fqk1ZuasmO3RsVD3f4TkirUwSvzsVDmt+Y
p0mQP5uFAk1gJ0lso1w3vS3MKBe7/aZNFqW+9NA5bJdSYKsorL3CKMX2CdTZCuadG589HxukZfmK
5XQcLiiU77UEqV0El8JsazzgjWTsDGSs/sG6qo0tgu3C0muc+qEhCeT6AL2QDQtEUQYGnwXhTuOO
1WfAz2c+xmntzN16eGnfQ6Jr2xu2sFyeO4CKyRrLdQWoWLZSEWsy7GYTFXOpmcBt1WME7e5ZNxa/
z+oFhXyaVfpl9DhVPqw0xQNfF1oziLnlJ7K0i/CbRkHN7f/07n1dYBNTJXbv9QvN951cogcVnHL4
W2KUOIEJJk7IHFRK5M5GcNFs0XRSkDa3TmF3VGLkWvEEM9udhhNylbpor8XzLgmhU2NKG8JQ17iK
sNca3WI5+q5jBXtBv4/RyBj7Zu5UQw+NDuWMLLwNB/R00vcq2eulucef11qh62kgbRoT2UatPxfF
fQP1WoC93J1KnE3wL7LpWKOJopz7qFz4JpwqigOaGOIDFdO2+6OHBYznJ8nVdnJNi2REjnHcj9LK
0x/G8OH3Wb44VT9mmTvQEHUVGespmPw6y0Eh11JYynjiuuAy1HMl3YiYJgzFLbfjssiFQ9YBCxMQ
rYv2OqTKCnNMy8dHshrmqgi+JzQQ/JTmGiKtYQ1VPaQj6CI0A/Zk6HcREgZXHvnrNfrfj0zZdmKR
awQVF8deZWTBYIaRhvkTjrs8jGMNiwqIq4e5Hx3DXQ0ATJ7xbVVzAb0qeWvwAMcXVNqY42QYjOoD
DNys2uENZmC7QcJkR2j//v6cX+O47485hR+f7qs2Auph6LgNJ8YTSXarrKRgXfXbcdxo6vH3sX78
jDL5B7wysC10pr4O5mpRp+BmNRzkfVZChAeJQGsO8fZZMlsAu5xhVA4wD9G3cFPEc2nZLUYn3aCi
tJauPMtHlevrkWzR5CCiJJKf6IMXG7d1Q9kNNK09DHNpgUvNOlwQSM+UV4CO4I4xHn0K/wqvBH/3
wt686RZoDuazN8qQZ8VR8FqGLL3C4BO0pveAw9Bf3LCPwt217/M1/PvP95ENChGUwDlsLpdRZIlD
kaSidjARiaNAEKyCCv5ic+76xxoTmwG/4itf6euF/X3IiyUhq64xZkFoHho0IZbuuEridYMIoUoj
864xVpPkJrjdZhFl2axPbk1wYKwc7TVuT5W6vgZRuuCk/ed51IknIFM5oBo+7bRPS3RUhC7wusjc
9sXKEJIjRfNFr1aLMArAxQD6lMIVOZ8f3jbArFsZnSmxXkoDuZAZ2TiEzXOiwqtZifTTDp/2t6bS
maEjchG+dmGeSXqUG/ip2UJ5irIpCwqxvI5PFMioEGrJ0iUOzZZquIiLRWg6hr7zmisr+aKf+N/z
8+k5LmKdwYpLJeIJadRtI2nZY7bs75DCRrcqPI79TtXmHv0pXN2NFZ6VqL+ux3GJLipWNaqFCcqV
SOP/8ECGCfJGoXR3SWftU6UT86QdDv4anWjlKTqHdw0M8vpYzZOlbgOHOgZH08fk3BGWwFzAgf6+
hj+aQ5e7m7aZocsyyi5wGb+umaGvy6qsB+MQl2tO1AiyRrIOkGlTdO4JiLSosAfGlhJTCYxX5IY0
ZiNCxAqFzfUovtISh5YSd7sGq6rhKNB8rNZ9iVwOXorJ+5A8h+5jZC4DYaVHiwp2iLWAi0Y7XzKu
XX7TOvr2LswjGCHOAFqkX99FyPJWKosaM/PliGzgKloh5O10+362A0W9guB1zuf3vTMs7pGQtH+f
SWlaPb+NfnGPBZmfKEpvxIduIwBu/ms+9K8VuS5o/fccGfZmclWLqivXkvzBdvxt3IsvmCqioJhd
Jh+EbbdBvsR7iMJ19969K0/mRrrT59FWecRC6CnEeqXA8T07w0iObeyuJ/HctQ5Ze1aujTdlkawm
mUf/LmxRuZ75dxSLdugude8I5D8pb2gvrvJj+DyirAnL7pBAFti2xwLy1c49mfsOOswTqGd3I2JG
M2d/oT9ZIopwqNfdHiUbJIwRkA0gGoDqP1qLaik4eH7vqamBL7mR18HS2yv7HFSytSkfsjttmGG1
hAYF7kQIKUyab/MYzTJE0RbKUtlH6/BM3LeQlt6usmtAzXCf3v0X5Edk2zhRAV/wR0RrA6WLOSbK
b6BeF/6D+BTIIF4d9J7kWf6SCk5+QIl3lf3Nq9mmAGFrndhyEJieII2qw4ISWbNWd+6rgpYzRVBs
midAP6toLqzR53nBMdlHxa5HBRXBxnd+tEE2GO5Atn50bwR8ePIT4jZIZ4kbAKstrKMU7o3nOuqh
f47naJAidPqW7krP6d/MU/s03iAgyaj5pBN4S4YLUBwVZVgfUD6uyeJctLo4GumxgaTFGsSY8HXm
xdFodVowJsQ3B9g0Gqp4/VZh2HEzwAgBrJ55+JVuANZV6Ih3a6DQsnyFTf/9lpgegR6GRg8HSt2H
ecmn22vw5VLXhq6APKEvjY+1gWmQ784xw54h37fG+rKbbSA8XAsdfh6ai0mDJQuk+DLcSrxY1/s0
MQ7isFYhjnEp3pnaY9cvk/w+044yolBwUbzlaGCS6QRwJkP76gx8SCZ92cnTDHx6jCkx/TQDFa7L
zdjX2UHdmyeoI7PVwnQsW7n12LYLf5lPRBkRVRnvxVxG22ClrYp/5nOAwkgxSzbSChWBZc/Dbfut
/Nd8zrcl6fJet5P78tXdTYwWmC/YcR8rwPg2xD0ZADp6lriB4ruKW9eByv5sitewQCpukjm/Ai+O
dW46wra0lfWVM3OKHb+8McVhdVJjovQB/PDjw3x6Y10Oazksi/GA49X6FeQ+NAxtjmjxNXSI8VP4
rqEPAI8SOJ5xCUqpayvRgzjUDp1x+xBUu8nhEOwv7uDeXkWF2Fu62ilO8Vwul+LwJxYiG7GZFhyX
1j52w75CKgp/MZfFgWsCE4T/ctQ/6YZvi+1eAjLWAS7pwlsvfjOHG8H45+YyGih/5HovpRulJSxc
DTCnKyxsOo4Byga949XOAHg5xEJ9IlNgGoI0h4eW5e1oLrNgUiXaoiaVBZiFuHOtu0M6M4Z/oUOF
KbAmNJ7lcZGIi9LYxXMF5VB5PrbQhmqMUlEPJTmF++NduXIuKJf/iaPYpWgnslhNeuNf1+lIPKGU
oYs/bukUGj0RYS+5+7a4k4u/Ego51psy7nTtUW2f2T9CH8zYTETFI/XG+EgXzZDXYbRRkUiUd0G3
apN91AO3XubJPmn+SOO/Rm3nOtNRcXuWfUwDXttK+lb3/oQmxFPAc3Jx12Mnxe3gWhvEuUzKGvV2
qG4J1xrOenE92XBn6HntEmWNpXGOfacBQHVFCJ6LW0M9VvrJ8neKsczTG1XYKbCOshW6DEF0g7w/
oaiEHeJkGXNSFFxKkO7RhzOBaZ/DD5O3q77d8z9n9TXIw09pxcQsRqyDEj7Vkq/Tq4TU6UKP6a2y
fwTKVXgcxMoWpcc2uRWTJyGB5AiC8vet+KH+crkVP496EaSHSqfmVlg3Bw04d7lqERoX7AJuGKTf
cV28Fy/WG3oLXrjRuAxh2aFxisMJqje9tfTFQ5W/G8nCB3FKRvgoo33sOTnytP2h6xdW+qAiROrP
QdrK47aX1hUcTI42a4c74zgs3WQ/kBFNTJOZZuBNBnwSL8FVfg2Q+3GNfH9PDhxaJJOE0EWQ6KWe
CrlNVw8JwexgUlUK1zXqQcWANO7b1LnwW6RPQTcnkoLWHtRXghgz3lJWmbvmP0+O4ZOj+4TSZK49
jtKfNnrAT9JMTr9/EbpWP5yOGj/+X496EVG6rSSMnqxgFZ1QpF9GI6X8HcBfZFv38SSyvsKFXcOo
Fm1h4yyJB8PbkmIF+YNPryttnmpjpYrLtlixvH1jzR+jKQc2CL6Jo4y224YFT4bjdcz/gp8TmEMf
yb2XXHszgntLxdLqUNaItJHRC+ORXID4oO03/DG999dVtzLQX0v6F9bYcWzE0Smhcw6vebPgP7yO
b4oWs6bN8KHTjL04IkRytuAAKvIN+TEcvDhdCsatj3Azpt371loUqV03Dr+opbapHoNs0Y+rwNvy
E6s6l+NNVXOwBQtLQTN0k6vIDYW3VfzSZkewJ5wnYnYjmYc4IzpdKRr69ZnDK5LKyeOO11VhhauL
LHvI8eqK3LmrrtMRLzObSeAstf5hyCnCWhtnYrgb5TuVYioPqbmHprhrrKWgbMhQ+2g7+vxZe++t
/GNKV5KyH1OJzx/+4oA1rLy0ChUDSdE4tOqZemPSYscY1MtYo4JizTP/UCun3C/wfMQd5SoMYRrg
l01yqfdphWlo5oJsgS5FoREzo2WwAeS1E2ZrBL/QcEwfqiMCivHyWiSq/5TE0cfVdQkuP4Xii9NP
NFI80wGyb6mTdBw+o1I6WlfYtUBoQAPe6A/VlEkW+EFApQZsxBkpjGivT62KSRGkaIZVjoZ3L7z7
3KJQME3kXcetrFCtAguj4N+d5KGTmEvZOzdk9ia3eCa/1zTACJ+O7bimWXIXmPc+wG/RUdAUQh+h
RIw2lwsnxvnG47oeoUbIHU6nQBGCcDH2q7p15wlMIaV4CsZ9wUk6Hn3aotJwcl/Fa3CFHzO/z1N1
cWRbYpKLgzDIW6s89dq93mF9V8Gpp8AR3NduwtndzoMQcSIFVw/hzs/iva4PUKfn+NijjfrHC8hV
jV3jJ4v04CeBLeIVFTY5fj/YlqRQ9MNrwKELuOp/Rw8sXiJtQ5HMj1PvU8wHpmgAr6qYB185S8a9
0VowssM1QvKpdsMtpw6SXckcU+g4YV3Ncddo96P3L5DqK3ce8cpP6xygB203ib65djGDYuRGNYy2
8mDRYXmT3uRNDEMVYRG8ChBWgZCprTMHbQD43RHMbn4CbQVC6Ky/xbTtPrwRDnRO0Ltx18Hs1Zjd
eA6cv+j+VaRaK6xgYjvG1tvEtmRPksz4MW1ZT3awAbIDrGd5h14FVGwPLZxoGfK7RlQiCoo/VCvb
bbYft+a6X7Ur0+5zx90JiAg29+4za6p89Ijso10wF5/zlULiftvn8wQjFpTv950t2ujeOtIy2vnk
tqINduYVwUQonuoKqwyHFhBUzYfmDt8yf+W+mgsBLcDylNykG+h2WIBEt7QD5j0ihrhEEpHrjg9L
NdwxV5goO80Mb25U+BfG0VjDXnVK21qNzwgGzeRHrLN3XObo2iMYclLR9/fvi8wGB3LlkvzxC1rc
5WSMJvSliy+IeaVYuL4OuZecKD2+CvPuqCozZCxJbuINZefukbDvygn989b7NOxlvkwSWVtFQrLq
UCxB/vYOvGE7j58pblbzY3hoqwX+JoAiTZjoiY01w4xNONHWKZKg+fD393lQPhTOLo9smtQU6RHO
mbQJv0aNYt5LjSqGylYJB0cfkYXH+rpPTbTeb3VENFBn8DjkQKyiQCbC5Oa88o1jEj4P1iEOD2KA
wQmcnUIBswwDRE9Ra/WcwuDmx/GrQkiJ3BAwyzzZJiM+XRnhCKGBNTyaaIOPU2yoQ3iYtK7GdwsS
t4k8tyvfZPA+Fevdw8nFkxG1T6ST7NGFKwQ75XLNI9KVtEKEF0+R6jmV0nlf9x9ufeVtnXrLdldK
+NBVkK6Ntp+xjaW56mrzpvwrpWgrKmeNencYPXqcW36P6Z35lqdbHYwYMtuxt4eiIRiPkarPGxGl
9+HVcA81evPtrqJO9+AjriAQs+LZl5WQUDlF3e6xkuiDdw9B/BDodti/NQMAev1Rz5axvldyBFyY
oKL6pyvPmnaOTG2h+u5eEgtaDojsSuLaK5BuKfW1aHpr1AN3ivbu4aNlxHaEgWaXIvCKbCdyPa18
jEx8DjECtKAStxzSdbV2BcMBbL4UdBeQ8Qgxu5iPyWNG3jlNnaYldlqfUutGrHZohqqnoEYdY3IE
yJ/aWJwnQjKv3AY6X49PDmoJ6q4bkpsBE0IhFZ20JCM17wKcwjni47cBGz0ZWb641Geu+DTyErQ3
HF3EBjaG50xRasD13SoO7n9R9l7LbWtZuO4ToQo53CIQYE4iFW5YiiCRQWQ+/f6grnPKi1ZZe7e7
vdxaskgCE3OO8Y8/FN1aF8exKRHNab44xYvTU3F71cqjKCEOLxxs+NruNT1vsoaoEerIbC61blFM
I1I9SH3KJNFNrMQtL34OCCHmsHN7ZGpuHu9OtBy5BsxWso2mOaxu4taKDyWfKvHBEpkKIKnOF+Yl
IRnxoRICJGRXJIrmg5IETVPiwcmaqIOK7K1hIcXs4HHuiPSI5VRsZpcK74Vn9WyhrcXVkiwg5TCQ
iE3u4DUH+79ubhh8yIsGG/iCFKExKmSIfJVJKaw8Kb7a6FwlMi4kFfMscSWKg1OdgVNRVBmzBn8D
2Ebn682JDa7l8DoYbzc1pCMNl6UurcKE0L/0EbpO8nVN9xVOad1Bb/y8XLcqztPGLsYtIP84nz+1
K4wHwEDyLGKyHWH2DGT7CEkwIKm2oMHuOuNNN/xLi1cJ5jiFxT4kNrgz4CZOvO91rSu+dVlISkuo
w1eG/w9arkvqEowbi0st/JKtN611b63hJJJXtIdefjBMVx32WfYuNMvqFoDdajD2igoR9VInI4h5
a7UwVf92+RgbcZFg6boN/r2V/YTUGMA0FgMRhln3ZMhSuAhF0dYM8rT9EM+ZNBTys5L4Fav18vDv
17ojjv+vGIFYxZYJD0ZlCvPfXfPSpih52tCcCxVkX6TWBSbV8mTAweZ4TqfwMap6FmIU/Suz9psZ
/teG/cdL3zWiCPE7K+lP2Ptq8bQzT4NrCtYSGJQcuke9Ok3FmAkQbC/kHHUPLws1Z6hjRKddYJ1U
JAWZhj43r9vQmJ3UX9DYb97PX+/OgtuNhMeAVHlHJCj78lpRcusrgznd6eVSf+bZleejs42RWYBl
C5QVZkZyWNjVcEjMZcYzcsGFnhvXLvLze3pd9VfTLdN382qSuhvOrlY+19t9mTZurFKwUAElwlEv
Cf01Lt41xcIYZvMvd3i8g/cfhGodUiQiPTIM7k7q5hQN1047W7ADerdoT3MDov4VVfuZyJ6vPoNu
wFQE6fuIexaVe1HMQBKQyeaEZgi/rLef1vafb+buqp6z0MzNCyjkLV+eo8a2MEMdxElYrFvgEjX+
BUL48eWYBGNUh3cFVIL/rm7R7JLa1LmJ2okh8KLCvkCY83oXPLxC5eXfV/pv+Br9mUi1DLqqU9nf
L5m6U8xbnCjG6tx4PLhStFCUHUln8bArrxNlUmIljQWTtRjCJ2aGAj0Hz9k5ezL1RaZxwqVYymSv
V+VwNmfMHAvt41ystXwG0UIbgks3L/JjmRCBmK67ZiriDWUuQpk0aZW4DNhYN6W1S8zjQ4tgqx4D
FGJsGOUSyxgJn2Iz6cwHUAv00XZZw6Ann6NvcHiZmoWbVg/X9kXUAgF3Zrlf38gpC0n9MRe0+mXF
7By4oCMRK4ZLJc2zDKGl9XwWftn7fui74ezIFmwLqHjat1r/j95Iii5De877dGGEOwlbQchjSH3g
/qW0QjCGu1/FRSOT5O7xgChM2j1yRbxU78HGtuiy3OpBTEBFblVQ3CYXmuXKB2KRLaqBuSHNoOqC
D906rxaCRvoFTf4JkEO+gmiH0c8o3LwDOxrRukWnlhDajNjhrCpsI3zTj9XlCbhIuTxbCUe4+iJe
YKqbUyjFWhbom57KZFN0Xoqa/NRsaj0QMK1KCEOlPvr3utZ/eIpMCT9KldZURMp/9xTlQwN1XqKr
vkWVmwEOiQW+lEPNRZmPFq9m/z0Y77TChlVwaVKoSbl9zckVestuGylbg4pyPWNQ3Bh8M+vH5dvU
pKMEUkoIVLITswkmEq6CZ6WGNZ1FNVN6bTiP1AV/oDQTxGUhb9vTY9g/yidwZ8ciY1BbQlmo6OYv
ns7I50Z1ewva4uzowpaHBqyi7X1+H65bKNiCubiedqfzOtM2Eh1kcn0Jw+e6ISr7FxnLj1dsVM5h
LCEapnaH4SQ37ICtUtRXrRHQ11/kOf0p+D06kWv0C6sDOd4PSxiwSKKfUAyIb3cHaZ8MmSVU4+xy
mF5LqIQ+C1k5zfSVSUyj6hvxJCqe8/JDI0cTHnFIgJzBCFmN93yjZh1gdYbXN8YBMPYia6JqlZ9J
h0TcCt2RrQiypxL6Idk+5fDC5coa5mz8HMyWKZW3ueAJp3l22/HC0CdAT6Mr5mOax4PEEFVMZoR1
d8UOADS/eWxqiQqkvKvlxUixYI102OWMABOl6xuQZxx5Kq17PwfWJaMZfFdJp02xLcyVWhSc/LEt
J3hHKsfyNoKjMji7+gC9CMCSnVE0jmpHK5d95ATkCXDH5C+NSf0ZLNQHJVVHIkKLYD7GsZKvn3oI
ZtetTE4e6GpNHEYFmXIxMCdfhZrXVVMQ1BEnjnxmH+wAGT468ldJmU+v0vuWOCml1xMJi9KmCee4
mefp9hbO9HLP722yYZwi/Gp0Pa6g+20L+QHWGjrpJ5J6d6qXpdoI6hBf1kydLOGEq8/sOjDUJIik
0TA4f+V9yNG6yX4RY/5UF1Gbomwe5daSdr+0tTKVLzfBxNG0ejOaetrTr8L8cDNzNtpBxIyU3sTs
TRb2mr4+YezfpG8pfUxlvZdh4op4GAg9jZq2k+JZjM+YemXUHKTpUm0mxOCUzaZX5kOIxsmzqkkR
uf/ezf6e9HNKg7pxzKCYRuY0Hgh/HDFZk1Q5YydhTurS7cwRGq7a0Sw5Urcwv7rHCOOlBGMx1T4V
/vxX3eCPr/+9KegKfvR/8YDbsr2EeMeYK55GEgupCIao9g1pnHOxdrXmMEQH/T2KZpZABBeeNKr2
m1TkJ4Dd/PNN3G3pdZoNqXSDa3Ba4mwXQOTeJXN13bkry23mxv971ceoCXkXhyxtxjci+sclT+rM
VKyraM7zdH5rZlLKqDfCHw6X+sPoafXvO3xn6fPd08Ac5Si3DPIpeED+e4ejIlFDi8NgJcLJwTMV
mxFy92Ag8phgUPlaPIi4xfZTo/SFlbYjzCbFivNR83QMEAdoLQjHNTxjPHnCn2f1ssXQtNvfllc/
JPcbRE/7ZQ//6bxQIG4CqClYlN97JqDFE9sbMkZyrTDhwonO2nYgjhz5DHF/V9v9VPP8+XJ3j8CQ
N1F3szqOJ+1NS8gvirZFuohlSHiFpzLnbfVFUwGMVGtReTF78uznVaZthaK1OxEJJNz+jEdkKNG+
c3I3xCKeyMqloCf3ws4VjJgvZNSjthmkwRNxILPosqN8KqlQl2/QZ+VzUBWYE0q4nnZFgEaOdHbS
oU8qJZDmAG0Y5pPeShMcrogPUW0DXvtJwwKsaidQKZy8fjqL61I7O0X9Kx/mxwskU/Sgm4OFrN6V
ZJ0a6jLkeW2V1SSAYi2pn+14eEildZK8hDdfkA0+MXlrhGvruFxev4TyNUlOk3+v5DuV2f9WMkjn
//c+tHFS/seDY+X4gJ/T5LLWpGNy0x0zgxWpnJ4YDzECv3m3QXSFkzU1r0Q34o7bY7GhXw5hNLg4
kp3STZrsjdOsOhm/FK0/1el/vrG7/aMd5NpoWjVdhNEjAmg986TuaJDhTGmG/+lvGnzpB0qA+efr
3R13IYWPcM3idJE1vm4RqQmx8TxXDEA1ODrbXGVagDXjvy+/8eMyoCpHkaQBxtxX5lmmXRneCvoq
T77GVskc/5fNoSFVmGfGe434PcF4M+QvwC6JurjF76JdlvFRwb/25uedh8qA0BFLXiPiaCWnvT3S
gcIF7fqZLpc2tStD4DOB0Kc5UttK/GIyLLdzxrcUMBS9TFxRegnlG1zSPrYc1cDsnVjrHUTTqJ5o
xUgWpg6nHKEWYYQtwJ6RIOmQ5lZ5culDCungUCDNiH1YHYNGLMySKpEJtqI8ovUIu0kmTJvm+O+L
p/508agSVKAsLHCke25v1FdNGlkXWJI2TloQ+MsjIWEezEgEGNpjZtr1m4YycSWu4yli83zDePL2
ZTjKCgWwHT53rkzIY0AY4k7ai9t+tA/HE3d08qzegLkVAgmvDEGn/37jP0FiqO2RdjJa1MgRuXv4
lV6oLucmvS0acr6hYvg1Jl9k+ZHudQqyzi1ungJzov3t3PpWIN/XdH+88P3TLtworHOhzFfJNHqo
ILqps8F70OAbB/Xcwqi3WsZe6rdzepz9A2x7L9mTCRFoj+cJKqLH815/Dn0AXld/6qbpGhfSuQWb
DE/SpQmLdKEheTKmxL7vdEf26ocwMHAonxPPQiWMCSyi9iDywReOEjnnH2Tc49BKOHIQ2ZLHD4I7
8Fu05veE8a8PPRpnqtBR8A26a15kq22sU53n0EFb8ji6Y6ozXbyutcyOnt+aZT4ziJw4JHtlfvFO
m3oMaHMvnyU8sEfheFshhpPfEcjD5OPwXtSf1iY74N3/gsFSjYGr4FQkeVBnGh9Yfa1KXOTllelJ
v6yanzZE/Y+PcVdz6Orl3JJBIs/7k0o9vMUKY6CuIu/vJEs4tizVX6e3P+FNlmrI+DBS56gAJv89
HeS0vXaFppQrFTs5zO4mMbZ6QbwS1u0Uu324kCqeZjh1oyqCKqAeB8Led5e5iXf3W9Pb3edDdagg
qHyeplieh5/Xt570Jqf1yg9hdnvtWodg2PmwlxeP8A6O0kGeF719pkgmKgsvdW1D5+aORryGTxDw
XjtiAu2xWGBjuhhrwVPGGp6K8pfTRxHH8+Vu1YwKb0OXJOTuf83Qa1kjaCcXzFVvrqlPpPA1FVb0
i+nlTMT69Iah3CCF09t126qLrJheLmNRQ8tPna1R8CX54NwSkFuCoTvGcUxI4yVgQCodoPmM+Qa4
JYroDN+v2eSEDbq1fuqroDZn18IVu+DUbePoqevWirRJBmgqrmWREU5eazlLk7mJz2rONLpPLTvV
NgRiXRtUu8miMjblBb4jSs7TBvQYfCuWppwhPXMgfRtDKUlvcJAISw1ACk4lwdlbg7kjYOKYmJgu
5P4hfjET0mra5a0UnOy8Osc7rEkx2erQSJz4GJssfNDD1ZmUTjsks5UZFZLWrD3CMkza2pWTHQAM
qGOdLi+xf242YT8VK5zRHsxwn4b4ISp+lQQjmhNNjXyakKtcrlCscGzV6nMVbmRhBjVpCD+G4Wn8
Yrq0TIAUbVOddmnLVfeRtQDdWOqoCLIKl0nlwDnAsQUwo46RM5Gbn7/gcEksGWvCqcZpUOYTLM5L
ggY40rDVT2CpT4EbOMX4MxSlmFQbcZoMAScfTfkl/YiLkcWVEqBgBUJyDMnKvjGCj+MtoKcVfqC0
UJK3M65vcUG6m1Poc9k4lKcZKAjECgKI+ApTK0cTt+F0pFl98luLJTiK1+sMRtWAfz85N6nT5ysD
21dxweTvnE8YBDhoCqN920whQmK7dmGSHO7gdeAXDlGqlggEuHic8KBTBjEtnUdPXneBERMnPYdR
zjjuFk6w8IZULpSbjBxwDVjvYSRx4g5ZOqOEqp9H0voUH65JwDXhHpKZB4kzMX2WSKQ+jmSsztPM
OTSx9rwMhWrCi4UZCTZ45ho6Y/kh4Nq18khzG0I/ZU9Xp6ZwzOPjWV+qF0zWmbceJMEkGN4bsDrK
I0IbZBjXNOh5AOoBHk3xkiczeHTJ5UjhYCGyvGz787TsJorhFZeXqgSaodTpcC12r91Sr+ZG/wsA
8ddGO3ocjdZ68NQB1+43PatKo8aM0ZwN7YHeGaGZ3sDFfKAQzOOHX5G8v6uBu9e7m1hcwjBrGy1r
VkU/yW9BmWOf7qiEgov+9eQptyAmrUGaXLVf9jgAvPFH/2eT46UNdRwo0ADIlCP/3d/L1tR6Q4qq
lUYqA5ajixK//ldlLczHrl30oEYvqzHxsVJtLLBOHwDmN7ud1gttrbznX8XCQp/SrU6zyy4MtMVl
fkZABfbiRe/SA04rkx4zvN3gAdgi63a0Z3Y48lQYDG3fjKdsOnhXwlbokj19c95TvsafhAFH63wL
H39fTzmqY6j3r8NX9Sph0G4jbZqMsAoz/QeZ5Iij0DgQEYN6k31Ur4QoqI/inEyiCNrceXqGRzsq
ZgyIxqRH5LNmST74V0UERkdQth2CFpIjcvPkmb401vXFDlfXCRA34QZPxp6+PlsUC2N9e5K1ifKk
rTX7K3fbbTxJnPb9tEwAQsnNgAG+IKWJ2gdOrnvbaLY8i3c3RGY4b9u1q88uQfbBoHOHFLj/uNnI
lpbo0M8+G2E4v+5PRymosHpeY4A608i+rubC4rYWtwRuoP4iiyabCnuCWY7NSjxwTa0JLJQ5DhSk
Sh20lbVKD+mhnhM6NJdWgnN7C4mwiQiw4PAVnDPsQtlJIS6sIU88Grt0Kb0RkWoLL4QY6OveUafW
TnprA10hJ8NYQZ46mFM8CBakg030Tb40p9LqUwoilz3KGZ5IsAzq2s6X8ez20PnKm+VdFub+8pAd
P8kztuFg0Xq85H7ply99cHs8ETbNyb0rJtLCmBOU4e5aIlEFL3bo+rfKwLZAVtIG2dGoZ6o3nX9+
t0RbgtqlPpvP6aciwfV3Q1gCDEhJYoIDFdEPBSQGP2oRioyHEs2TNCHKd99Bpiz2hOPtIk7j3W2n
T/Wp+lA+qY1tbM+vhLGtr5jqYlPc2QmIhKvv5WnhCcvSvfjKjuSyNTyCy8s3h+y8Tw+K6pOmNibA
WruRZESTRH6D4clYn08a7bEPVJTcZ0qcW8Df5GXNh6uHHaGL2n7PdZzJU5zSuonmG7MOxsN3SC3U
Xu5K7uub5E1gBLSIfa7qZRbtrRXPGXcLxJOYkj3e4Jg0QEuT+xmHWEjNtaQCuBJW0i/M0ZTDOU/w
SMSa9KWERwpXzi+5wfUbF0zfXPx6ZronNywpdOPDxYkXUIZ1V38u6tFvNxNtIo17xHO+uLFWpwd+
MNX/LPSoeZbxAQI00SZ56Lxddm9KsOtn1rYlc65akrjrscbSbbQ2p7DnHGxaSWAWPOJX1liRpoth
Q4LER/UkrtOFMkbHwa5BL9M4+r62jRVjFix8YbHvLYt8LA54R8T/3e5J0y0X5xvBILk7uL1zmpCl
u+23j8rsvNLXZu3op0lDQs+01Ug+LwwYaeq6HWzhMjW2/VfyegKGd69z6EoTPI/VNsjeBE+a5wcU
lZcDkvc1LnbIy4N0W/r1HLLgrFqWvrY7u8JO4WF63yWu4lpPIukqgo1DSMDtuD5e57dVC5TMrXk6
LfiDIz/3KM38aALHZgMOVb0rqP/c4jXaxc/RXEZSdgSL9JJD/kZvQAn2mNb2HtMkYoSSJWPabfnY
vZEhQcLEM0o2Z2T2MXc9fMGFJFaCAJ/SO0hH5LNutMR5zh2gBGlfcFWmMgIiOrDHUdlTcXGX7RcO
le+9zUqa4vCMEgl+0krdq/FEG0OoWZdfwouyjRfdBsKLgQCHfnkFFB6wVwA4OCjMJ+aTNtPX7+ms
DyyCYJqHZ8sRXshvMXf1hAObqCxUH5N8I/in9fPVrtbmpFuUC3JzOCvpA55PLIHaI4flK3xe+Grt
GqyKdKriO43uLp+UD6QK+8TVwA+3I6KKKi+bVq+YOAUmkrTNY7Xoj82UbQxOqD7BpHqprxCnTWgS
lhZ3Pshm4lz6vBA0NexA/V2Z2KfYTfyry+NqE/I1TbaZwzO/biBSx/uE9MRhVrh7yRMXxDT7iYfp
sqOtYy48pHeYp4b7Acty36CCI4GQRCRYyU8Kl/hsr3T7WXysD+cZRH+S1NfjS0Yz5ZPc0WzL5w+w
zBzZm8gWiEZKd4g9CZU+bcqSpzfnhSAIfxq0NZvTjvBt/j4l6V7YV1e7DG6Tq0v0izLtnJeUJGr4
cqT1HIkS85kMe6RLTcwdCrK3xBcmw7yay2TGhWjW5CUDMyedfIl+yecnr+oRgw5IifbxvOzfP6Cl
TkX7gyEnKWakVONixAcdr9Gsnyj2AFdZXugBIzzvi4jJJ+m9WJRHjUOPRu/d9NsJkSbg99NwUh9o
t87+AbpVDt2yXxEW6BPIoQfwmR3KcTuCtKovP842U2bSepynluP+ygpGuEJLjOzDRwfviXQoBxaR
27y27hZm8M4Myudy0z1Ue+Sey2K8/Fz6LliNC0PZcOfgy8K7cvRJ4UCqtFuaT14wKKe5+3Ukju8I
YkfCWWrPSQ7z5aDeFn60JMXpUc1s0r7o+QlZpw5dSBANoc/Su+TTEbGAj2nXq5QoMorZPYsjCYqV
bOuPAcEwq3YVP5P4x9rQ1h8iyw8QYyqzgvue8DEWQrjuDe+rsB8LT1mRl8qbbCakYrPaFV/q3E92
Fg/Dc9S04RTunw3Ha5MQx1NvMRxcarY0EWFDn5YQZipvW330K5XEtJDrVHqR85WAj5Cu5H7U/lb2
52dvvL3sCNXXVXJ1XyFu5EkjVo3I8GPM93FX1wKolgUJVqAsGZ+PZEF23UJbZOsK2XblY1azqo7b
L3XOM+gIrOt4H5FGGM2IRyNT8Cudk64ewLTztWeSzsakQnpWdLGzyKFO9RQSzU4v+tIK+nfqJmmC
UkmbPPFKvvHcskIQ03FBQ3CiL55fBKfU+osRPCjc3K4/gCbbKUwPEuN0/0nhWegC5Hs86+ZBe2DH
84pt5pkp21/ElJiFJS7IAdcnTK021Zi1FnEIEzAwbz9ZXXa0UZ0CkIo138xpxRAOL1DFLEkyG5wU
xavhztKPJBghhmiWeOO+QmDP4nsb+SwO7VZm3Qz2bEXY1cS72rPD7TViARDBk7DjjkTtMw/ObH9A
leV88EGdgH93mayY2ExJhgcbZaO9TCMwipBwx3R9RkrNOWjYGP4YD8yk5KW1vi7MK1JM7G8cbRO6
+HTP0n03N3fGJuYztd55d0bsHDq3z+hFcQ6Zr39vZeyJhN7Nx01JDSrePYPox/qTEDz7/bJ8B2nY
K2O8lJOw5YrvYJtu7eMywDuQXQoTlxxE+kvyv7IFGDqfYdw9yWSap+5X5JP9RDKWDAw3LAay9BS7
8jS2pQsLSPalp+uUOr23h+XTyYk+k2U0E9xqXrj6y5EgeJcX6kR7eBOiUdQpEAJlMx7mfsYoLh/0
1TA+xTz+4mO2tVytYWVr6/apsS/rLUKAmT7rXVx9aEISYIoX1t4CyJhAQY395EXdQm6dgCAQuzlm
OJFg8Bh9Wop9XWZ+/nbj6KB4+5byiuSq8khCgrbZZHrIG8AC7BbPyvSrIGQ2A3si646sLefUs8IR
yV1sjKAIATlYAaq5Gf4228P4sRVb9pX1cbDtCHwyIT1KfxlPBaTnTv6Gcw90e0DxlcjZwjYAB/vj
F6DY/KkXxeYb022GdnDP7+ZoMM5kq+rMUbFN5uPD2FDUHx1Bl/EOukeQUoNWT62dU8uoXr8XX/vp
dW0E3TJ+gULl0r35JANj0VBuO/JpJVciVUa1dygpOtW+bGN0OogiTtPTM9XcJF4+RztyDh2STYnz
W8dOPIvW7SPJU4t2prsCfHQ7ehvlEOI+5bDHvyymWEune9iTlM7hog3Cg7SCVE01cvWuwfvlISEJ
2HTl9ULwmwsu+cMiJUjRYlciN/pBnAlz4hGcaPml4SfF7aNKfC1myTYp7QNEdG4nOe/pPpt1U/x3
Qlosvhs9RLKU5xIl+Vv7eaMgIvfzLfkEglN3Nw4KYklZNpxvu9pNNoMz38brJjgTsMh21TntMzf3
/fakbuPOBT9iwzFe+ck2llTbGnw3mptsLQTd/MLc0X9sunEg1dUxXQtQ+r9Nd1db1tAW4AvQPKxq
qpyWJ5h7yYh/1I0NIBc3YG+I4MwluGDaTNDBAUEhCzSQgUKNL72rtDFPe1Gfn6rVJZsyi7GA5Zv1
cJvdqn15PYCoAb419O+oC0U/u8HU8yIqkXYOX2QUJBZrwKFK3V1pr09LvgdSDEwpmCjAZsB8mIuA
pBX9lltS5HMIfIBAaHUBpvR82li/DSL/opuMUIQ1xi1gMIRs6W6la8hADQHfghXXAJYRwCC0prZy
GW9BxYLZJNZelni/PGAjgP0XAPLHq47U1j/Gnxg2lFV5416g4EReOYTbmt7xHPBwABFCLT/hTldO
+MRMvf792n/JavjA8AL5DywXy/yLFy0mbabXRYO3vXtbCKUfMXihDv7V3/2v0f/dC93NP4Rb115O
51JfYdFUZ09ZPeepl7sp8K54pt8nM/UKZL3rlIDb2muruNo3zQb4MW9+u8s/7WeYX+iKjH0Mvlvj
v//jel+s/KQbt04m1O88kUAfT2HHeL10S9ygE84pOXdTJR1VEHaBwEcx4F5n6CNjeX7SPtLa02Dj
k+uijLSzf98Q5a8R8HihNOI0yKjhH98suD/eXG1FmnW7yeoKUW+Telhw6OkKdS9UMnOwZUzPb97I
26weSBgiXK2od8hYdGGaogi7ztru/XrblhYO7mOVCY7cuLLxFgrzpPYZbP373f5N6hzfLV5cuCjL
OOffm4YNaq8OV10pcDZqXWWCu+GumF9IlLGYxuCewdHQkclOCeYcKNVBJzhDvP+L5Ju/DY6+3wlK
ApnMPhOa6X9vKtZHZtIMZ+RZlMO9S7rVJQky5VgrDpCmnvpxMa+S+TVa65rDEBsZqVD7MD2vsocA
KAOpL49S9TAopH7iwHb25PPr7YZPyCHEUoCqbHrqwNuryG0BverBbW7Hk4QS+pdr+iMUS8DH//9J
7vDQKE3EwhQUbZSDQw/srSncQLyYQmmCIDYq5rEVpEWQRb8sPePHpWeq2AkCxpLpcjdogx/M6K9F
JWkuxS8Go2NRHvn4zy51qrB8BX64SQMYRunr+QM3ICuZFCc7e7hucgJaQV0cdZ0TfmlhPiR6uG2B
JClB6iMj/sqhFGJb4RL/h/5GS1xrmxFSaA+TcIN93Gf2Il3oAC+Uc8oGO4fp9V0IWLQYWJIpnbrb
fy9cSf5p06VukRgqYorF/P6/60VsrWYwL0YxmrAYznlz2hr4hLwg7UwZJuIBSbdyBtb96qnRDin4
LeaETNjwmsI7zR620VSwQ/uNlNU9xRshfl8Xsp5mYSBNTlsAX+FMH07vM6fMtEvHfL7Z+uxtjKFN
+MXV8rJJujICZt1UKc/t8THdpgdjp4IW1bPuuXoek1NXXXBxVxy/hA1BnbPPX+xVEI4k3VV0NyPr
egjGNFQURGdHSj1zn1s2biNkhnauuqYIp5yncmHidhLHSTEBoAjPVsjZPpogf2uFKYz63LBproVf
Ntrv4/LuYGNT+DYGN3UezLsFZZZib2RiA6Maw4J6VhtTeqhz5MmXIEkWEYgFdGm1PDblYSDbKaxf
WjEZz7w8WjBX66vNJXpqLj6Mo0KdpKcDc56RdXr+6sELq/i5IVa4l58E9bG05lk4wwH0l6dRG9fB
X5+BnB/4xoQgiN88xz/246g/W71xQqCfwrRVHkpr1VWj6bbQbPPLk1DMGmWWsjdcZ0U8g7OOBm88
4ArrXYOtU6n7UJ5rNe4Kq3jYGOmblI/2BMzXmA/q9RKLZsoKhn6M/iguGG0lyVTGosTwqJ3O0UOZ
roXrUYWvF5L2VLwTEglThx/UyOGkRYp4A5Y6mDV4SrM891vVGEegD/9+XDAl+OUy3D0uuVGL5/Rk
qqt552wBiXp3gruXY5DozDR4cl1E0wbcwLJvk8FpXYuv04/bby+sfXvNf0Xnab7ff7kfQCMvy6Po
kC3PX9f965M0NUgWz+35DE3GZIy+LsAk98F8/OlMlvn1QXPNM+qLjoksOyXMatuBhow9fe2a/vy7
E06cL3ri8euCuz0Wbul1Mwa0Lj99IYIXtG7rQqQhr5q0bOfkfACn8M17/MH+98INR9XJFm0guo5+
k2xtJhY4WzogG5F/nO9fnw/8OzYDGyCDD/nCPya8DMDJ2BHSDYB/hA4SRLDL3hs/CqHLCEgX0Urw
oZZ0vPPxO3Vf9zmkiOxuCG7X1o2Xvuq8VdBZfkZn8338s6H9DWaF/QoACwDmNsea1xNnUsNf05eE
cyLYbtmPRGcE7rpRdeyiF3AEfwDyx+7Nlu0Z12a8NZAT9+gLJ6YPwMPNIbjdz/kkBrfRsvGFcvJR
9853EvDz/fWcW/f29vIyjWeb9w3DeWcxxpq/o4i0n733R3AlGqPQYcxgv28izv+eEVFGJRCvblxt
eTZwj3s3cWkN+R/RyGSsXzgpUM9TKwge2DvS9eE9ZMxDYrfbBwTsBMJKMOz6sQ0Ippue+GLpRBPM
EX18yicnN/dhyLifF290mksmREAT4s68mtR30li+XwEav4eehv2ZBwsjC3HziJkSg49wI7qGj92A
0y1M/n++eCxdn0hs6ESgZR14+Y2bRoAW8HOBM9y4IMIxYtwbwDJebx4OiAv1KVshb7UfH3FmZQ2N
v66253mWv1qBOJOP45ofGE7Zz48b3V5sdj054Dop7zcuVWavZiJ/bzwGTPtxhLktH5gb6zqdL1RT
FDosyR4EhZeaSJ5sv/ICIr8Oq9nqmUx3Vm0VNGAD//s1BrAnzsfXvx/6n0qq//iU3T3zitxeG4yG
zZViof8s1qgoInmDGwaEv6u0Q8CVXJ5p+KA15M2y6HFXoo/do96C6dffHH6P89dUcZLRaONTwIEM
8rno9tJTKb3r0GOrlRqT5RqCOAmxU2Il2UOFX1nm578/yrfB2P0uTqc7ap/go0Ng+u9p31iynhUI
P1cy2I3BqpTsCjcYVlltTDJmrYuTXU7qJfnc6KR/OUPMsWL7x6vrd/xWre8sxuvU7u17yf6pe+Ba
ePxSIcBZVPbC3Hwpns5TRM4f6rJH/nlkZixurbW1vy5g3Bjry+o6hdM9Ozv4LQbV8jxRP1hT8KDY
CHh8w9frAqyECVn12T8yEZzyrKyjdoL2MouX5zfFsLvOQQ2D0xbzmbQlGHQmnl35KfKAmkGXu/WA
qYQxyxfDnmqhJJSmdqA/lY//vhfWT1dDI72adErQJDrt/96LvizPQq9XOWWm9IRpGGfGtJ92LyVh
fs/WJJtk7hUWi8eEfp9dJkwYGbbeTkRJ2NVn5Uvzdo6S2jGnzHjf8uUF1w3LYwaHvh9PvLfb7uTK
026j+S2DaSZoT5eZ5Qmv9VHEhWA3LCJGpjMQd87JpTUl26t96VckxMqYHRBMGgxv8WQUtTid7IFD
P9Ja4aohBtThBQrWsYvRHtQVp3tJT7hRkMPYdAHyb4lP43W4XzWaKuJxLEp49xv3HU1anhKM1rVV
Ujxfxblym2Sin16O7YB6fN0Py054v9Scs9zbsCF1i41NWRvd/Fr+Ivn88fRHO01bhch0tIP77y1L
h7SMowuFHPgPKipT9qE6QamCwm7WPmydFt/CqxPCYPpVufi3zgG7RKgw5P6Zkobr+R080kOg1zMh
VUa741NEnI2YTRUT05X4ugS3kuQzoLe6PRetV0f/h7Pz6m0ci7rsLyLAHF4lKmdLji+E7bKZc+av
n0X3YKZK9liYD+iublSiRF7ecM7ea7vzTDMvIh7j3vmMK2urYMqLU2mtdwHyHz2cqrnyp20v7kRB
JxiY5JsaWKyxlqqy94eUrR2q+FWgZSs3FDYdUbWBMNV8aBWK+2kW0cJspXu12+EuWA2JsI1rTFxK
C+YltwnkKGR4mlxu0DysNvUUHwzKf3HaePom9//42RbQ3lQN2J2wAfT6NzXHTTCqvIf2odHuW797
AIw3XiQUi31ukJwbQvKS2Q84zaKu0emmn7iemiGASkT/IqgmovnSVybhfDRbQ2stDSaDtFpokCwb
aMa4rqc9+p1q0STGRKpxaaPMcGWcYJ7x3NYeE0E7kYSVX6RLR+KDp9uuLd+ibp8yESWwlHKVYz0u
N83I7dA6ufz+iO2miaPiQza0dz+Tph4VgqmutOsw8VYdE0dnHX3ejfGnyqZC3gMDgjCJqM5mZe3v
MpM2IC0AA+oOvWLV6o6SKx7N1JbAW3hYJ4YgetIClkQVpC1KOKsRZh7o5lYEeOYq9u8Tk/zTxPT3
QLuamIbEjyhSyfKmBFrEqS+9y5AQd/ed9plJFDEG2Q6pDvjOh1FSHYIZEdw5AJSCjhewIE6BqUpG
yFtNA/mPUJk3lhHph5rtPy/CVc02TaSCoGk4Jkm2I8Ag1ETkdeO2ycgWIicjgClJUywMuuEEt0e6
BdusXvx+k75MTNezkiHKoMfh1Wnq9ewt924fOlEAtVDY5tUb46GgcV8Ks1FmOiBeZEjqth/PKwsl
D/w8shnMiXorHvfHm4GamqgyHKE6zvd/p6Q6hlOQOTlTEi7ubu7Smm/56quavnw9x3Krmqu+XPba
ErwjwMHfb8N3qgOT0t+XH8fS38fClBskwLe9mPfqWiUXb9I1k5f6xCRzJCMb+dy2+TSpdwBRoA9p
3DiQfbfX6aAOlDGTTyZynGn53+trhdzrWV2OZ8s1eVuJr85c8Uke+llLRymnFMHUNVEI4FD7BHeR
Z7uZMG2cO7nWb43L8VZfDYl/PsvVBN1WoRC4aQ+OLNhihh2dwC1+4GmJ9RVf15ettAluVc1/WB6Z
UEhxI2lEZQBcrUlSKal+WvY5pUfUgk/JsboAl3hLNsNa+rTW6YUUCaQJ8t3vT/6nFwAttmGxk5QV
/nM1S+iOUVhilgzbMDx31aKiXtwuEpW2YTXPwTGRfizu/GKnK/yOO9FYIxq9WST8afwpTKywWelV
ULAb54q/xp9rDHAu8hAdWL0oVqgdq3TdTdgJRMU6/cgeQ2GCW9XiKL0mo5P1oF3W8EOY/v0bM4L8
w7Q0IpVhh6gwmUix+PejRCqZvK3uKxs9LSdJMFYs0ccpl0A4KFo16et4nhfYTCvDxmY0AfE1kemH
Jjj4S+TgcopwRSynLfW3CP2mStta6KdhTJfQQUnthNPfn+BXCf1qvCpgFxgzFDvBEV+NV12T9bLM
lfzkk+dlFzY6dPpzmEPmhmBLhOVVZ9eaBYjgh62Ink2YNROqbxxkypVfIykR9jI61E1a8vH0aSZQ
zdpn9+f+7pYD4Nssx4ZLZs/Dy043isTTq5NDHiVNqZSKusf7hLeIqjZnL8Im+m5eouTZIaxOOpQo
RjIVb/ZJrt+wr4tja4JRa2lklFxNsYTBShExfOq+qdYUoouWht15QFFNR4/rd6OyG+hG3BBVO6M7
BW60xWJ8qyXy000gJsoQJQpwYKS/CuZ/jfXG8Ku87SVnjxTczzauuEC3L0LvaWZSNgO+JgqHqrnD
J4YeXfNvcHrl63aRqUGDsHjZufIYOXjVLjLSrq4irdcJWz4qISKZcZTEMbSlel3LaJZICaNTWucC
cVnKtJBoMQzZMtOKieKj4sujvRzlK7/SJu6u6u8y5aUpQqhl7wGQE7n1JkZtsa/5yLs7rXz+fbB/
48VZ7JgZQ5LBUk1u9jVmybeahNQA4hGHWFiqKWcmcibcdOPqttOgUwg+w/CBGFTYKR0BRge1B2XY
2zoi69D9E8HMyUqFgNtVJggTTYqBjI3buGTSD/XcRd+VxcRCRIuosn//5N+WuK9PjraA4rzFANSv
hh+0B02vPT/cKjIa7dRAmNlPLCWYuTjohITeOgUGy31J21NtRM+Yj1JJ8wFjlet8uGV8+taVGT+N
As5yLASz6lz3lyBwNoUuBckWLrBCYa6zlTGBzxbdZQvBbdW4TwBCA3f1+124fgf/uyz2J2YABSPA
1eArK6mL89QIObXOFPm+ZqmJ1g0wWvVGJ/jnLwhCaIyJ48frYB2rlbSkYx3b0iKfKhmS8Zpqg/gS
aC++pKx1kAdkMwhFaAvYKSCR/f5Fx0n370l5/KLIEEi0wQZF0+BqWVUSXy8LQQu24PXKBFzpfRu/
4Hn9/SrfrMZfl4FHYJI2y/9bV7uGvsr1IKpdlGhqeGDw6GF1p9MZcXTXFi0yxBhXrp5jL56VYTbl
xDhV43YWCpcmRRue5JzfWioj3QT1wI1boF2vpCTvKsro+BBFooHV602dmgkZn9kPmS9maXtfYEFJ
CPrIM3g4b62zLdR35d1TPmlWBpo+SWTMCD6Rj7jKcw8e/ODMY1pr7UDHrEKtAm0wFYdDrbq7NMAj
pZd2SUx8kOvHSk2nev4y1OYsR5+WUJ11vWnqs4Ue2LthOxSOho+sHRxjH3U8Es+OUgj5wSwsqPhD
aqwj+P01gUsVe8t8ooBywAk7F/V0dOfeeG7jc/lneFgSm1yAl6yF8IOuNUhh2Q6KWnra2d07C2wQ
truLXsW5ON9ni5NwY8qXrne01tXVrgZj4JmxySlWO1dU1fpdtqFEexLn1Fw31vLGNxu3R9ffTCay
gP2IMtYmr0akNwSyw27FODv3xru/DFAUzgSw1HOqoqSMzLD6/X7Fb28awB7qoLzqqswYM6+OkVrD
IxZ9udjHVNSECsrncfAACx9/v8y3mis3EaOrxlyJhQk40NXUVXdl0GaGkuDxLdBcYsVA2e9T416b
s09IXnswo4j2fr8qJNTv9xOOBGVFfKgqIo/rZ6c2ps8oKvDQIKuj7eORiRM/GGdoPfwzSLYiQVJc
dk89Ikt0r++7Bs03jWYSEpFvITVWQGF7U+Hg7knRWlRzZ0dhA52yTKGdBe+peFd36g7S4kqf1Qg5
4d6u24RkjWApL6Mdl4XzgxN5IVMuOweF7SJDQyRtPZf0Zi7YvNfKe1TYkTJNnsZBBQaSAHth0p7I
47GqUex9rp6sg3KQT+0aGtpDuY9nOb5o+lF7Y57NqxUI7HmzKqiM0NiIJooy1U/0tejZIMqd4jGf
V1uogqB/IhrM3owYxHpd2MLB/CyRFkzMD21J++lU4hholigMbG1uzSOi36gXn7VNcfA3dfEQhyvk
FANUNJ6ivOgXxdw6GPNhA24z/yhDO+wm2pKATjo+2ixEWfzSow2n47b2jhVKeuAANk2uCRqmeXOu
75NDvaCqpj3K2KoG6JuzOp92TwW9bUxXdFzoTcMP3EOz38v7/K1/9N+0c7RyXnLI4NZEGnuM0UXa
Fgd8OS9huGjvu4vzKeOIWTdz42AuMFKtYSbwDM0jkAGkOoS6n8p99Cxt27v2lV0CMYM+XTAqgPiY
X4VDiXjhM/jjBdiJ8xMTJ3hQbBi4aBAtLvioQTPlLkvv1nvwR7GlTYsGUrJVxkU/JTxnkR30hxBx
ukoyBxSPZb5XbNTzh+pRPrru6F0D6MTuMZ6lOGiwcEQjeXvS7pOzZw/r5EHYsZvG2XZXIKCxdtLJ
Gibhrngb3rrH+qO/b+9kIpvYcDVbHtui3fH2enT0fLpxRyZn0t12EKzoBvJg0GBIi/TiHpFYmPV0
AL2I3NSfVPHotOnvpY34XDxQnMAAqq+qTUWuKJV4bGV0tDiPHamnKHQLL+Vd/CLe13fRxTh0K22D
Vit5jgJKPVCtVVvas08EnCr5c+utvo9fKINR4hOgoHDJlMMdCvTo9Hyv2eUy2amb7CM7Kah746Py
UNyVl2ovbntwKzE5IFj3szt8qBd5/vwxykk+uinaS3HyDCeBxplLZ66fPKNoMunKafQeZdpuaJDn
ozWH1CjcE8bi1Z2OJGbg1ZNFP8l2f/jvYnr+/Lw/j3J29MF2filenScOx/XWOdTbfFWUILiWxKpK
Y1o6xqR+LuL3CVfRZFXMRrF/eCz8aXMHAIxUWkTbn8Ji0OZV+fYYaE8ZoUFH67V8Vnb1e/4k7JR1
8KDNAKjsoo0A8WmSv1f0Ih+59+bF2of37sm402jwdQugJ6ODbOKgUS2feFy0BT8jb4pFXaENSQ9S
moEmRdCto1NGXJ2jwJzq+oxiK3+n+sfx7VrA4jvt7nKEwekYXlNI4x6e0fMY4Mjp7mbpFncuTl/r
pZnFR+1T2GX7AoUrWbtuaQOvzl6VU7RxL2QGHfnJtBkfXVBOMoDow9wbJtiIEYXOq4/24LbYeeyC
d7ecCAs8jLa+1N/IpKmPDXovTkYYa1SMdj1uDswPy3geHoj7W5IVuSnP1rohl/ohPwz3Mqy1GBIy
xGi0LqmN+hw/fTepH3uS5e5DukFsW0wk3RqBu47tn9UN5eH74KWsJmY2g1MkvlHW3mkfkCCOZO0s
kmwkGOrVpLoPD4ChvZQcrViaumcRU2Z1XyzUR/NR2uHFuKdKKi/lx/iQncxHHXl1P69t8X30Ks0+
u3lwcffiOliJJ21lIBvvJ9HL+vk5WLc4o1pcA+4rXvYHdTFquYkO5i/C6XMqXpr7auFOs8lRPzvL
dDXMqp24LBbFYtjV59OTghSamOdp9u5+Mu0ltPtPvbxSUVQt442ySjcW1yPcdC5uwvNooPh9jfxW
6B5XZouKDVVTBdyMebVEDq2WF50RgMXSnakqPxeEEoYvnWeC9z5K9aanXlUUrJvePKEq0zUfKmIE
yHWCP6xb8dGPd7l/oFDvi386q7uxP/nWbeLjoTMHFokXWB6Fe6zwf533uyxpVPjkkDIQK0h2sxom
79ICn8UqmiUYOn6/Gz9t9uCkUfin2UZI9lf39q/LmU1cl7kYkEI3GWxWvTXKBmIE/cOf3y807neu
NnoAiFGcUl9SNCpm/36tvAvjusmtbJ/33FNqo/ETCgbvXfZKknjuUymd/n7BH78Zen2CEseN0LfD
o2iEsdl0fnpp7JJ1zX05EvGGlWu0z/xPLmWaVEXHB0ZQ0r9fTtfyIW8DLtVOe6Q9zVZi9B9iHCLt
8salftjgmTTJRIq+I03l+qRYhWKe+j6XKmzviMZkxl4OI2s3DS/ucza98dR+Go2jPJrSJgVDmfzM
f7+Z2Pqh0LZWctnoi2Tr7iW7m5SEDrLrQlp3a3P+/RjOyRspNuUOapQ8tKvLJT1VCCfhckAlJt70
DdWgnWOvQXyIGPPGrRxf9H+HpCLyjUa9LP0c45oKqyheljldGl8ejMlufrnDIzZddNPt/efp9D8Y
IjQrqNjDA6SVrH8lwvz1numhVgSKPiQX+JXsB9Pp6A6mYz8l0+X/fwr591rqvw/NUz0CDSSuRSeS
na2KoHMcI9XMOYiYM80bw1/5Jtvm3EasHSRfivFU276K5H99OaGILDGx6nyv36czzJDr4eBtx82y
CLlrWa5RcyzJmVnhWp3BOJmJp3Jd4WkU5rDmpUPBT5dra0m5Bct99o6yoF9IZ2/VL8R9d7CW6RLD
rrSylu6jsBE4hco7pupzd6ie2dXPm+dyjY6TX+TwEk6MLZyQhXIu192BgAPSQoF+PBC2br4UT5Dt
npydde7pWwlnHD1bBU+OCg8hX3RkkeAi29HCMlfmqtkUGPVFhGV7487dORes2c/+Qj5qexVzd7FU
9lQl2K9Gj87FuZjJXH72p0eUTyt11T9rd/1RXxG5t5RXyp598IJcviNm6FXwKK4Y1Zh6MwRgzdrc
5vZAz4zFJFs6yyMBEziBsqVq08KeJtCQkmW2pHwxr9bJEtrQ8n//Kn9LaZO+unS31ot4HkgCHf9k
uB0W/ImZ95gsnYoN3Vi0XOm2tEBjiYto/Jc8g6Wy8LfiQXvpTrjTJ/WccFF8QpORQ4W8Bi5A8/r6
TG/aZvM3ef9YvI9+oiPsIHzNJq7yxbs1fZfJM+TX+Rel88afFktt70+hMiwsLM/6Vq7xJoUAhBtK
MlRcp3Q7ZFQtS+u50Kb5kriVmYt6z5wKW3GhXYS5tR3PPuM5Ci+ojQZ7g/QKmET4RjbDQsERhyRg
lXHEKebG1lsImxS6hT4r5tJqHHbN8/j78EdejC3uNX4vo+lGZfKHiXEc8uPUSKyo8k1B3dZ5W5RK
Cpep33XZRcp3MvGoPpFyh4xWiLNuhsNIPq20sx/dquONL/DVzPXPxa+KC30aV/2QqTk3CXm/Bqu+
Ns8N9trIxCqE/yr2LpF0McDDWElo11U2yUv79+nzW2fgv5f+/9yBa5JZWQVWYpUOoTQFwUsFTzBH
2eVNPSoLCvGvETHAkq9OGtPBU/ABwyg2H0yy5dhpCYyAYEgwZq6S0kBUwOaYQnsDTsNzzsMAgg9N
kyssvP5YSedBOv/+4X8oz/D4WD3pLFEGoiD67xSZDE1m9ahW9i7b/Mqb4bNp49nQPkLTK3WOZO6n
A9QhEe9F8agW2sSwbNe/SxW7IZPgxof58XGOLVVa+RY46ataf5qlSIw6QT3XU5HEYf808iVm2aZD
iNnc95vovry1jfhh7aPYynI00shHXcW/3z8awBaVMjN2Kl9EiDfujpmyNfeWtfPUjzwGwX1vomIx
lqDRNcedutGLLhYo0W6tjNr3ihyfhG+N1suQcWKNO56/Fg+/GBrRLwtz7zPzp5uCA0sHnqM99ta2
InHZ/2ggzORxwRNCmeddJEgmDSmjMTwzU15b6bOSPUvUyzM0vD24phRShLiuC9zPzjBNEgQCu2LS
LHTHn/pyiL3FshP1MuR3vrELqUZ4EhNSpC3bPlkUA1WC9jWKZ7W6z9KVWACRwGqUO+/wn4fuFKWv
GYfgNuB1U6jIOO+/D4fvTStW079vyJW6ATGY03ilQW8/U6CBuhNZx9CekWubA38JARIFSL+7kIz7
O6MmeomCfo40DOucEKx9/66A1OzBTHXA/UQh1DNn2sga34cKRwZJopRm+YD6kXgZhTPr7x9/HDnX
c5Oi0WSgX6SZ+vUGVQhjJc/7GHaT9iRROmrZ73sNWIYSedg648j3+/W+NbTHeejvC14NZZ+tR2CM
F5TkByn2V1WmHKU4WqmmMvWz1yosZkEe221VTgfxXm3yqap0Nq6YSZm7U1nLZn1/jNzGTsEjDeV7
42w10GtEJWPWAT43NPMkUO2gqCe1KK3qnv4DFbKexJmbhotvcoKvL6OLFq8BicHidXfeof3k1V6S
7wc2D8oT8RxCdVGxdvv1XQXGzGSGpJ+JHOsQDLYsrEK09XxsbFzaOiyesvBsSoT+Uu5UPtFPMt7z
Gw9Y/emFVTVxRBLiNtOuHYSu0yt5mrTxXinlBb33hLiszOjQDNwXPTHkQrim1Fxr8RQIQP9F8OoJ
axdwPJjDAzmPQ1HMOjG0y/qCKXKCVG42wuLiPp+bEXUuS9sMZuFMpOQjilDPD0jFc3k+GCB24KYs
RApAsgqVnTZPa1BDoHaaIa4QEaf2/gVHbtKeBkPcBCiBfh9tX43Av4a3KSII4LQwUtF5SFDS/52t
BhioQihV4/G8BTBdbFNShybunbPAbm9NS/zLtrAQqEPDjrjlKboWvoxXl4gPNzlBcGBBE/Dv1Y2k
bdLAt4qd3L8kyUuLNjiLT4Y78ooVa+52J4qoovqnIKv+EIUfiv/RP+bQtx3jBWZvqdzfuB1XY+G/
DzTSrEXV4n03rm6HVSpWpntVesmwlwjolks6B2OqN82zaT9P9Akvoa3fUAfrV9WE/y5LHUfnDIwK
6XqSKYqM8LemRLiubbJylaP06mswS+DHG+E0LtFjuzYsmPXJF9JcBM+RA/V6F+SwhduLWdezLlXn
wOVSZs6a0BhtIFGiI/64tb7+sG9eDPJa1Xu/hOPjPbThOqesazLmmmonyDD7WI6s5KUyxiCqqZ+g
QKITOH4Wy8GVAiEFnEIVMOl2d0N5NIcgIboND4iYbBRE5hbjOqYa6t4nRNGpf2rzj6bWNoKXuUhA
mIaF06Eh2xbe0qikZRMSwUEtzjXtyrduWOKvT95fd5S6GK80gmvjGxBXj2S1rqux7GRrUNQBk02o
2U6shUAg0n7kLfw+cq7RwV8XHOslI1UBgY18NZR7xxhqX4jdk5++0zGS3oVo7g/T+pPkrmAqAeGY
IUu3EJQ90fH443Ajuktpba32M6YsCtKJSVqtl4Jl593CXLFgMwdBbyTiGK4GOHI5aic+2JJh0pMM
hBWAVF9zpgVQG23Tv7Wjuuqa/vd92MGwrUSmg1f031ezzJiq3D5PLqhaGP+0kzknPY4Fp/bWHDT+
VVdzENh75Cy8b0iQ9KtL1W1vFLHbWKd+Ha1C/BvtrEd/2s1f00Mjz71wYscbbeV8/P7IpCuL7PgV
Ef+xbQbOyAJ/vU8Ne9dL6s7AqCoSnTPrTDZnD2gFFGIQMW0FTXxrkIyD4OqbyuP9VGWuzNZY/vem
unWtKc0AgtxThZ3YmnYSFuuyE9ZS+twT15xE4rIzPtzAm6IDJSFZY2kmcU9uFzQPcmyVlUJxzLp0
2iIUPvrmhIYk8nRMimshymm7gFd/ARejijSD1amhPSlZSgm/OsLfdMm9DRoaSoFItsk65ZxTN9lz
LZnzG4cp7YdHyoZJg6VNBQxvyNURoEz8VIhTkq8F2aYv1w6zksMsxWb6HFCMZo0Gs+YYywcrOtTx
sTIOkchecGEFU+9AM1KW5pVjSwMUMWXV6WsN6bncLfSK8oCx5vXNyMKa6fKM+Ckxs53guUY7na81
BC3uqkC5mcCT0aCFirZjrAP9XLexTdofEj8TdXv4YI2F+hsD6od3BhUp/fFxJyHJ8tXqkRqF38HY
lrdZ6K/EeI0kxal3QafbtcXABl37zpanvTGOv1Rf16Pq78te7RiF1m0TJ1abUc3U+oDv6lfF2/fc
PFBvaDTzh6Z1p3X6WYGi6eGxK4vAuvcHloJ7YuA08isxZGQsAVr3OVDbIJqY4xO6j8rfR6BwGydZ
GP4DHHshPjUazP6METvjRxYcbWhst8TJrE60ErKcX8zMBqIQXHmVHrtHkmgpt7Pc2rZA2TDbiozP
/kUo7keNScyePflUXLBT0gdqKLHSp6KHXYerNCoN5OTFrNFAO+8ldRJDxWd1MuEJFRCloli2Cd+a
OGq09LqdzJ5L6k4NFoTfn+uXyuD7DabujjqXlK9r3VavFaI6ZLq67XoAuQoZQNwIE0jjVFaDlaZ9
ilr1UPWW3eritAfWUNbbAYY9+2kvj+Zpkq4awZ/HJnO7RWBEZz0EbrkqaiSxpB4YwtoT4KOo2Bo9
hRthUvhQSXStlrkcEYH9FKVIc8Jgnjasmc3Dja93dV7/mgepG4Bxt5CukG7476wUdEofqKJF8WBY
hQm8+lJatnB1vPROa09dQM7iOk03NZJa6h9tdd9Yax06r7/rB2NSmCfPO7geUaRUSrxg1Qe0ZcO3
Pt1GPviF6qjqK2vYKVXBGAymQf2uxO9JeGMPdV3B+t/fgugUlHXktlxDcBLs43LbSskl5HyGdz98
PbiT93hLF1ha91Tkfr9r/4/rWeSfmETofWslOGmGGDQrqIADDhKpSQe2vzOmj1hLwY3fykz+Woyu
xqAyrlWjgBcRqHG1dOhpkGdWpY+Kvp1b3nd++ejXr51BEdV7AJ6lgMliTLoxm3b1JYRd1BFj0g/D
zE/MeUVdbdzuEQ+UIRobBWXe8BEmMxZIoMxsNenbFit+GR/EpJUWalXZRUf4Ynv0qGbJDGqHibxR
ScMWP5k+qupkBQDJOYrWWk/i+jAViVQxHeAmMksXHWutwzryqgzVXtWRSwgfjjVMtYq/pa62jZKt
yuAdAGturGS9mDbhcXzZo5E7bQV/zijv8X01mIcEbaJU1ZYxxJs4KWNzp3f8t1pI4kKXTaQQka15
5DXE6Tpv+HaRNTPEfuYPymODAlbQ5Fmb1gvFoNdNIu/vA+E6XWoceLw2HBlEVaRwal49GVFuq7ZV
+nZbbGPTjvGiuRv9o1mx7xTUGalbH+qKdr/hQXJrlsbSX6srZeENs3gljUT3STHMaiC4r+UfgFRv
IUABf5Hd8q1ypvu++SBWkn6sjlqSYXu1OkVOX6mUWpUt73F0MAn5mqizAE7oS4cJzH3s81d+rLul
Q3xFf8GKEB1iYx8qc2VMbDmV+Z2ozP1oVpULNWRZv5dRNe5EKtL6wsnmmjXvu2c9f2XhE547gF5w
RNTXPH9VikXtruLgTxVdcINLSGkwdwtk2M26AYM/QQ35owP3tjhLJXL09SC/5ulr8qYGRN3OW7je
wPIYkM6mwIOAaBjVyMpQF2TsIJcIy7UDzuHRB2o8ykDUuQcONLdJhqQcNMR7vZ37gh3q7Jng3RmA
Dod+3ZoIlMC52X/yN7Cw6Bro89dnPbMHvrF5FGmg+0uH/cmZvQRorUV7SHhRkCwslHU6VyjnUTeB
HvpITsG5+vSWQn8ptVey+9JspavL5KWBuQfQ1N1q7apMV72w0VHc020pFumbKb7F0Uk4djTPKnJh
tlo697VDsqvNk4Z5t9mp0S61EqK57d6bc6VM3sj6GnGCs7Go4IAUYY0F+MFmsHhsifsg4qPfDqrN
zxjJnZZR4tEWXUDz4Pcxfy1u/W/M69SpABtRrrpWcKZqVmlyFetbIUJyZp2CxmHP/ipp2zxWp3KD
GivZ1wpx5IO7YhPhLQZAbviVzbeeNIDC6Y69yHJX9lRN8oUeJEtLceIJPDH40aGKAdhHGIX2JBzM
pUL6SuV9Gh6Ag/AhRzZlqPu6/+iag5iC6nUwmyjwbdsnhTA5Odyx+iAUK9pk5pBeLjraTCd9pzLS
C7VSyqEO0CDQNjedZNIP+15OE//3vlwtpX4lGIYcq2TgtC+mcRZ7EN3Dug4erBKHPFJED2eKUk06
uDlSdi7Z6QQhepjbqpCf3nYigHDZUthRKY39u6i3+Pq6zk2lbZyFM/3epYSTi0h1mOvHBFf2fXrW
2OOZX+/h9mkIrQBA8EyY5RZuhGo8UGdFeBiYgZVMXPjmRvIATYNOE0auvk7uMtJqP3x3Sf4OCpHR
arCwdFOv8qau2RwDOE2lEh3TQrZ7h/gyU1vnIMGoV7il8keh5lcG2bw0Z0lYo/rXJkV1asJ+1oiN
7eXJfeBjN6TeEag9N2slKETB+jn0pORYRMqmjgnBpiTiGul6CMKVIGwkiYwQTtMhQN0A108djtHL
Om13cddm7txl1hXRviPYAPXYWsoy904UlGdpF63iRLfbdJhUpm831eNgBPM6hypSr6XKneohjsQJ
IeTUO16yUVjunzxKKZS3+d2QX0MgxNoF3f2sNsVVhghP8wAPw7rJK4GkJ7sDGznk84ZJxFH1qdKb
G4hb82J4kamzFEk75VA/BLCAFNWuneHQiuouCKJjXqzKYtVjrwqBpofr+OtH/l9Elyo5xyIxPs1I
WRoOmfXIJOkE07fqoV06cDvUj8rImcrM2bivjhwSD1g8IwdFWEftnIOUGK5Ls1/pITgBAkeYnEG2
JN4l65nU64o+J/xmfSy4NSksZDdcq4coWKWVayfI2KKXIehXQ6DMVTYUWew/1zxAMSQJ06SH2dmj
vry3SBZ+djkMVDy2yvPx/JrT0H1pUSqihOVO6sBAXRSTzcx9pEhASwJgY/jhxE8NsIkBt1Tn4DEm
pYUgCTlvN0J18EWYVbq2C8XwOW7nuYZ2tnlJG2vP4cKth4XMo/OaFytHicoY90WZGky/C3jWcrOw
4g8/ZBOReOdKrg+D3u/kxyR25h01iYljZitN76eGAvqEleX3OfSayPE1h5Joh2hDoa2ALebfNzRo
O8mR4o60WBLddSaESH0L0nySBvBUsHB36BO5Pwbs0QCHmhkfipKsrgrmRiPM3Tp4rZAip+R5mQZZ
SeEiMI+ZH06zITn7UAbbUXNK1rxGE7IZV1qoPgqD4dHknKhV7xHDIjXvDf/DrNKlCAnvxhf84VyB
pZW8G3V0aECO+vcL0lBpG01zzW087CQkmapQHsfShgEbUtHbpZSigqmsvVw9hA0ne+YPTaSpLgVY
gfJhKfYvGdzXSGMQ3dfCc68PyzJ8CeT0ffC8U6SC9POBv+pIGqRs7lNHY606dwP4UCm0CzNZuEV6
/v1bXbez/ntsbPdNieoiFrLxW//V39NSpZZTN4XgO+yFhq2/aB1ac7RHQwII3hVDfC4bbaP2yqRy
g50Sa0tlYKvigK5vUbmmzAwR64LQxE9mVfwJe8Eu5EXVQ6dmUq12uREt61yfGlFDkotx9z/5/AYm
RAyTiIW+2iF/ff668tmR93m8xZSiPwzCW4GcnPqAWL2MBd7B1Sa9dJa9/ejud5LJoD8zRXFcd5hU
UtKa6fRM4G0Emh1rh6g+sEuRunUGr1myg27x+8f9cv5enXsIs6eZLJlw7Mjj/Pd2E2nvu71XtrtO
h/jbK7C1oHsAmhlq+RVqjnK0gpLY5bs0b/dyoi4F471s39KKtU6gTScATKqspe8rs7gF/EfilmN6
y07blV21Glw6aTT2vQJkffSQZdvKmGaRrfsPZCX5/mcgQ+VRYHdW3SJE2ze4wL6E7E5s2lUovFpF
vqwK7+gSIEAjjT8sI05IvPbMbCTDeah0ea7l4o0zx0+lS0K3UQHiJ5XQIV6VfNTez+SgzNGxkYSy
bBd3j+ia1+GNMt615vBrrHOo4bSgi1TSryuzRRlG6Byl5NKinLWexjYIdKdPznbAuH9/0D9unaD6
sFfhgMuMcfWgrSYf5ExWhm3BtjruZ3VmncwueJY1tovPjirMNE4dsfOZmh3R7qX5bGjPETtFkZjC
3z/LT30pAhQVleMcXTHty5by1zuCKtLzUjF0Cbea+ERFu4tIuE+se8gAZnK2ONVl7+KU2FBH36bK
XSW4BATjPRZfWGPQqxj+jSdx3Uj9ehLICDFL4b8BvzduPP/6RElad5Hcpt0WJcr/4uzMmhpHum79
ixShebi1Bs8GA2a6cQAFmudZv/48SX8Xb9MVVRGnaaoKMLYsKTN37r32s4xAp80CAryFIN+rQR7C
r/DNB23dJ4d2W/j0dOUSLa0ruUNH1O9RHv+tn1jM3T+HJXOIoEsKjstPp0S5dEJZGfHDZskfHPpJ
vQEG53hx/ppU/V1lBSNLYXOPyJmJ64c6qOnnyrbTRj7oZNfGsnFr5ZiYn1F/tqsvq9uJkJaY9UoT
zwC+LcHRvdqIWpnZPdaGTB7zLdLVdU/LBglQrQRibSzYZNEsQUOsVrt4xWPTup1CLDEfY5R3Cz3v
hXSJiou9wEvO5vdMQ/ettPfCIM2GRWPzG5q8nuf1SNmmt4lC21fHOJIHzHVa9Ssi1vYyY6ti+lN4
xihMq3jMdC6s10kOin5TAIjEUyDaVSj5zOUySC81qRej3LVU7kRcm8qOz0lNpNs+eux0fSXTYdPa
l6l/7MlxMhLI+svWxezPckkzqRtaj1prrigJ6LBkjOWiRLuIrVPbrLsxPQ4cacwmEWjkNYft9Ull
r6fLtUAtZIk+BLt7SHDPyNZF+SarmyoE5RtVfjXRuQbpdwICG6pnBeEJ48AYd41NaHp0JsTm4Cqn
y3UAJvYde5IcbkU/IWTw9qiw5Mv10SQV9O19ilOdW/emK37cOtr3uqJgAygbx5IctKxeyF7/eUD/
rhxIzzl0ERpScR3UfyzaVjJNCrpx9UBMQSLcMj+LeifCd10m3i3W8kwMwV5o6V6t6vKXF/9NUZn4
TjMtQ6YUgvfhv8duPMhFTdhQPOjnzntQb1EYJk+154/7X/MOYJD/t9yk+U2M+Dk8eTlYGrShYij9
Y7qIEtkYMwPzPgHtgza7V2kiI60R0AHrci1h7dFQxZoXYHDkmXD9sE3ANAMRK7ubD9tlww6NfiMJ
N5C7doMqMVjuIcd6hN7r5Xl5BsML9lD7wIkcFwANBqNgMlKGDgTHkE9wqfSVrOmVAHluY+aB6GxF
U44nOt7acxXYbwVNVSaZU50PFUK8hqOW7puPtPTtGeqgJxdUCd3hteUX6QNZx2/0+C0fM61h6lld
07vrVh5zNDRx9wzUsd6ce23br7yU3jHPOVwBQ2qkjtwa9wtSz9/6S2GGLcwkHGxdkrXl2XeO5+Cb
EAZXv39iT4MxReRTdazWcVCsna30Er2mQcxHse7ReY4bxHOexK+PmxB2/BXBJwMIITJWE77Np3q3
3CqkN+iWs6gngocDiMrieYV3z8R8srf01aC2lV/kl+TJ5rsU6X0BU5RcQPd3OC+tr7f5ZwgWkY+b
KAj9fzCLGf+i5Z+vyiMwpRLLpAgaI76EbrgDuu917/mR3pqjwO8/KPsaOB5AW/58bzGzkuiKyE/0
gnmi3Q2RMEQnbFV1V6MPTVwEWvsgWE2rT/Uhdz+ZClfahlnHbfnp6/PI3SRumPpO4Z5yoL31voB/
xhzIdRsFEnhG8Gwc3bTpNubWfjC3FSZgErDIlPeG75OX+gUvLfvzm3jd5lZc9PYkDogmSPCS0CF5
z5yBiwQZ8urxbsFJxuiG6epD9r2cPj8/Xi6XEqOclFx7QivZDOtTcw3k57gzPEzgHZdvyGNyt7jt
QWAgFzCaBGYriMZoocA9ii+gNO5qKooFu2UZX1bokX3Q+dlj8tgH/Yd60wfTufL7AGk7WuT5xvBB
vFb0ggmhc+OPQmLsk2tbp9v5WfQb8bIuLlSwJseALjZsSWeIkNYZJBZaANTNrZce8E9cC8evxX15
u7xFqwvi0RWtcQHMM54NWiQP5Tc9YWCrH5pd7l2GV/Ku7nxPr9NJ9MTxbh+lnQb5ErglL8uuCXXl
4jrnzqftCV6w+HqmWFqdpPNEQVucAzjaW4ywODDxb0GvFJZKQUNDgiBSArL8diThkJr/+1IYAtG8
xnUW97AMVhRfHLfmLi99PJ1xljdeEL2us3MkhlWAAcr3SBDAVuwSjvg5n4Xdz3JfAWtl+8roYGQy
ehzGCx8TCncBvBTD5y/z7m/q+zSZo9mjOqOLloh/z7tWbo92VmX9CbJP0+9QXV4fooT8n+MXhZ8Y
T0Px9ueX/O2e/n9f8kdcfo3RdqaOKho+aFWAiP1Gu+2hZZTqno76ZA7gEjKo7IN2tNazRw+UT1mM
7mJ2iKcp2ONVRsPc/Zt883b/688H9x2T/VwUAO+Rs0XXAeld+/f5yOVOibNSUm5pcfua3zLvNZxc
2/lUgbMyDcte8wL6lx7TfCMd+nZ/jQIqJhA0hdFUus+CkVQdbt2EOTUn9FRfdLY8GziUuubR7Ehp
Jb7FWTcPTAmghoeTCdt2t5geTAj72m3f/qUrnQPnkH+8JRAC9GnQisLC+l2b+Z+wOO3NvMuSfjwu
sun2SrJWZ1FW2DghmH/n6uZDdGtOmt+ZinftqseJMqVlb1NkvxYFmWzq3NzpKW1W9G/Tv7BgBmww
iKWbVL4IqWdGiUGuv2ZqFuioAyXGmg2SZaau5QoK5xB7EqHDWOBsp87HvhgwdmVRQZvDneY3TkJG
PrqNrMnTEXQZTdSu7CW6w8zjIRx7N3aUfrVkxdl0XNXyF3qbZ+u6ypKHShEiL9fCezzXPpFrm2TR
JAVVCM8D2sRb8hfnJjchXloR2IevPA/9HuffPq3v8phVZoIkhjtkT7wXIR0yp2erpkhXtJ4676cc
rjOMMfwex5u673elRBl/oYOHW6FNC++q4GOG4CTBebggkTmHu7B6sGBFjgGbL28kledoQHpYWC3s
rgZKNd18GWo6UvDIMZKvJdeOk4XhZdadizl26/iwYBAYba45aoSkcmv5drHMjTEiQXjriwLKI25l
On6XoOcMezxUCggF83mpcJacLpbyPFAWSXEG1uxVP1PCJPNThjgE4XiYdNuZFEyHIUAZyQBRw9ue
mns3PKikPXXsYyHVyoav9JCNFX+gNB0T5VvowhLj0CanTvng+5ZQoKTkqOBj1loSmFeCePmpvZ55
bfKKrpLWz8nSuRpkNl27rix47PJ49TvOlWq/LkgRxoudH4wGS0eDq4N6eRk+ENgFdS2vK0V1O3wy
FHSu9fM8UQjHig+Rd/Uc5q8VW7voNDlYWLdbE7pp8nhVb6qOqSM/6MZNFX2ZdaA1qL4eJcPDNDec
92pE/7n8PHbzvlADq7GDNpr9SDhYXu9jACeydF3xaNKkvWYEA83I7Oj/PLf8BKmJ/anYDtpIEtkN
WuaPwod17SfaxSbloFKdEQVlLXqDctM4QdV/jdbB6k4DaH7NgW61Jgte5Pt2mfzub6Iu5zd1D8Jh
/hc2tCb//XuSq9Jr03TZshxbWAZNPTA5jYAfphzJ3Cbk/mZvJ6mSex3xHZoiTySDHJ0VSCc8m7ZR
QoLLoOWKGa5Jt2ok7Wj82DQx12gcFneYqDeV0XrCMjWtrA2qBrI+qPKvvFJRQq8GbEBtFo4kQNpK
3lhBOpKovavC21l9qsjw0WyfYLOUsLOM7nSF9v4CE7OhRh/S0h9duGoFYqBOKOAfVfPGMVo/vNJB
r3yWcYWS0OHmFFWb+zdl3pLpHs1uz/mn3nx/tdRdFMEvp4TRF3WgmGSOh9JxDZX2NYr+U8t+Y1VN
6WfRQ3GjNnotQ6w6q9zPMW4MiVnlGa11yiz3klLLdmBDVqCRsM+SD1dd3Wl9ctFDdXMN05tORyug
/39IN8mrstlHRqWxZ/tRuUoHbbKNpi0fYKv7wl1K3d4h7lpdZhrn/nzbfqsm/r1+wGIi6SSskxRd
+9n0MwxJTopYpmzZxcGg3ZrVRzQnwSw3a251lDAAN0aUm1brK6oTRFaIYqf5lajyoxXKboXUpWX/
IQ+RN3WowyOavZXGVRQ2T+PoRSVas7a4iYfyicJ3XB7iZF8XzZ7J2nPSZhMZ803BzBfHqa9h6WDR
l52VSwCgaj2s0gFmkKdM9opeqKT9nGK8ZzMMGNzGML3QWclYrQXVAvCeRK2Q788lpnqO7VVac2qt
girB5F010mZS5dkAkSPIW46TPjYcY6wdkIVclIKSunYpNLbyTfiX9O1vEpXQJAU6BuQVZ/mn4nFI
aY9KJJBXGRD3jtq4Ww27Nt4VxERoSYbxQvn7zxf1+zl/XlQS9MhJab7l6v6YArQlC61QX7pjKz3F
4QNZjPGQtMOhL1A8lHPQKqOXsfe3gEWBskhR01KAs/uPWLpnwopELfqCQhFgAgQDBxxBK2/LVF2p
CmiRfKc4YzBHb037mUyXjn4vKW/8FMTtOD0P1ccQPZcJVih0Fxt4Nyq1F1GTbKfxpjuqDJoQM8ks
9izLoDPzQZ2Ye2w1SImeFFSoxmK4mXGvg6DJ2mIlMRek2fOCZuEaDm6ET+9fzpYISf97tkDi4RgF
BPbnEJh0bVYGWZ3OqXSIGvJSkOsNsPT12cCjqJqw96IV6TxaXq8c5+K+G1ZwzFt/boJZWWdLQDLo
CmAHEWF/II2TRvesN9q8l2nNqXC4R4uzmjZzcquMh9xk4vBCcpj4ZJSfjo628BbdzkoiM/BFbzt2
isVT+tIx6sdAoc0JZUxWfbJo9ChGt5GELuISTvfZIzB7N7M9vduMjS/vh2Hb/U3UjU/Yf04OoDhu
JNpnKKTLP3HV8dTFo6w01alyjqLatiT1NqURR+QDbcAymlHs5axZx00cKJX1UYVvFTGlQ7zXt87t
QneIhmpFE0Ry5olO+WLPoZU4n9pIVwil8INabOLsDtAyFjBDcxsOrKBV9jKnKBzn2dUrTAx69rht
fdCvbNBYMSKrvaHQ+ibE+Wp59Uf0MTko9I5uMHuu3Tq704vipY2tlTZ1d3pY+/Ji3yR6g8UxNevJ
xGs42TeUUTDyglswHiydPJT8WgxrRZMoXZwLI9opBp7Q57iNAhvZuSZTT6HAb2fSupXiTTyYbkyi
UlKVEyIAnzeBPtSCppciLcjb1xrV2XU8k0ql18cdpcq9mr03dkaQa9iTx+HXqCPxnIY9YFCopqE7
9Vjq8qbV4qvXsbqtH2UYWoONOfqcBe3VPE1j/ZhpKA2rfDpaoaDfmxelfLWK4VbqwuOiIvqggUaq
axKiztlg/Dn5dask5i5Bj1N2+H2M+WYZE/EuodMpirOu9DDQ46Om0001HU3pszDxto4qD0lqrF9M
pGzqQmW/K+5U0fWgUNtmPnfqe0sDfL2JUXAkMy7r86VX8huzqQ8GAcWifXGBa0bI0qG3Nle8oujT
cNplPZWbBJWelpANjKqtSiI9RMFqlOoRjevcslO4tgx+9esa27wA2yybpJTpqO9OVFJjMDnkRd+Z
8GWWQvajfHbtRNsqDv6smZcWMeQxZZs6zYpc87X5RFJwa8/KrpGRf0QTmSl7axIblKSds4xcRn+l
X4xMLpKsCKsy633MidqxEy+mfEOTSC5fL1I0PSfX8V7PlxXJbgvtORHXITN0BG5Q7Dhtirq4SBHq
yVxn4WthJjeNsQ61GrFAf0kJDRfzW8bbaTI84SZoymWntTxzua40ihXa1S81LnpvvGUFiK4Iia8+
H+LCWmvq2QGS3S0eCWXUbAQmg2/M47mRUV/o7hy/2eGIqx9e2AjhyHPZy+naYMU+naWBYKV51aoB
+LlLowpJcFO9SGTFRebXsJJ1p5sPiMZkZ4IoKK1Et8p1UjkxkZvH5q6tIfLqxpEh3HZk9hhoZoW2
kv4OrvJg2mwRDc9Wi33byXvR9SveqVWFu3FifZkx2TYk11R6YPIx8t5/xms7Na5qA/pDgdlysi2K
EjVsoSY1f8GQhJD/MhZvckhFIXykfCAzx5YJSSfGWaxiZDjWRx1IgXgfVB/i2ifwTZBEGaTeo0sT
5i53ndx+ltHXnDFWUEQM0bTP4U1VCKjFAO6ISflFPZWhGwuG09nIgDqgpdTDbJvou1qJ/JYxPDkn
s68DWLK3k45hvEK2L8N8mKs6JLhBdxBVRcwU8SQZ3AQq+M7BjjumH8etuzcjnIAuvXVV4UX0BjUO
8xkzYdrdL1XQk46oBtogUMt/K0XU9Nnk8BIdTO+UvBtF4+YK9dfpEjU6u0TEVR1Z5vzOKar1IpNe
7taxrJziWBZr7jbSSZSqdLmqM6eKpb48Z4aELIjBipVra4yBPHy19q8s+XUtNxO+bFOfuPb8qujI
TaihLb3f6VLQK9hdam+iYkG9x6O0U1AI6rrLMpe+oPXLJdyqaC0KSooQwjfthnKSXJyzwfaiGZ8a
HLqNrU5pf5JKhI54yvQ4Udi3Y/2QV+aT03xmqX+taNxiwNblcDeFdHsUjqul4aZRjujpsTwgYcZi
NyknFsSWRdKgKVgd8LgvPzpqQrViYQdw5/SkT63Kazu6EZ18PyOoiJGnR31xnxGB0vzhWBgGFDQq
zjShGMpBbt90lfpQS/JQDArcmbTGvZJ9MNp5hUOiWxVUECI8Imbmz0BeKKwZ6k15je7r/jVsjd1Q
1ytZ7dmLoDM5XwvFT/RLyDxh13CF088QnpyZSmKta1JMyK/A2PAqS/LKJSwsy9OisMT3rl6PrlHe
KaC0cM247eEAhxXawQEHDyqbRfo4FDDC0M6r4QXjO3pZanecZ8QuVwyR8U2b4nE7MVeFb2iVQ9bP
KjMuYt0UQ7aXnqXsLresA5wepZW9qlaJl6uVhR+GIai0JixYZt4mqs5sn7dLbq6IWOY03qXm50y6
hy6DBIGAlXFFepfmTIt3aHCX0pzuzWwwewsyF5Xaqw3Mfmng9uWbZAQr0SNi1amuaHeayqowYA8T
I45XTwWTsEbmyJ4sT8EVzhz311m+cMe2KL4YMrSXnfQSiRNiRtThoMPSNeoopSCPw70ozox4dRvY
xyiXXqiFmwV4WClZh+9yaA09FNmP6PFLS79omet1qihWvrYxlU4q9a6ZL7n12k7FbtawQ4E4TrWP
iS2ZaQGtEXzw+JgE2ZRJe95fIZH1jYtfctw8iG8n6tfcawe2RBu9HRHtwsjCDcsZvFrGLitXfcde
tqWyuGhx23oX57THRiBG59Qr2Cs1qf6WZvVpyPZj3G0lOmWloaN/5Cates/htpVobUxDBD9McFkN
p86kvQS1uI6PYd6SR6LRp1L9EIV539Ezrjq+jAlqbZBKYVZ0Qu65T3ZT72KqYwEdIukvwfRvkg8W
XU+WQ1kcZdBPWUanpX2SFhOEkoSOp3hnpWeV6bqj9KzkKI7Pmv6XFKii/y5E5SUFYwgxGZKefyc8
UrWOcD6kZXV020dbYp+6qu8cUIKn2Y0OZJZWGAEL7AgspwFYjyUsiJIDk4Z0aJ8qil0O2PSGn5Dm
9ftdblH3Kz6J1VYIlSht0XpClVJdDW/9tgxG3BEbcsQEs1srmDYF3mlYJLrtZggwVSTn3T5CLdwx
mZDGQkPjf0pHunlPAkSpPMW7YTPlMOLBa68cxV+e2gugCu/VCrQNCbl6t9B5ywSwonEJc7MUk/tw
3W26p2qDBIOtxn1L+G15+ge+aBRaaFfZDl8ydEJPeWx/WbsodhFpzgdh7lwHUCC87rHfzlvhQ1xB
0GeXLLhj9V8ws7BQ/7tXsHGhJRNG3ymb3R/lhljFwQW61HTunq8ZDqWnWd70dL3ZlNkonBDHjndZ
u6FHoJDQ7Y2e0W0JUZjwoC7idbFHqEcG0/w09sw+9TGK1rpPhqWiNRHpJy7h2MlBj3E2jU7I6JWn
PEPkkG0z61c53sG+bJCgmH42rO0uMEocjjbmG9RO2gObTUr9Cav7ghhxz4jTrkzhrmSv+VMvPJud
+YlJqskD+QjIBKel2rdmbyb7/Im4Q+1IyAZbCKG05enIQi0Gpi8y34Y7ohblVlvc7C1/VvqgxI6m
2VypdEmrhPSURrlpLBmpwXIiuZzdyOGudghk2VBspwWhBG2Ia4OuZOy6Vvg6FUhGH+HlvbfvJKHr
vXqiEV7ypG22I18t5VRNGsCAovFVoAum0U82b0xAT3fqtv2g36cDayCcNFaayQ2ARU7kz+94QV2D
VLkj1pGULUhDDXV/vIpfzDloom1l3V73ertZXinoniJNlK/RFj1zZ7Hik/bXCM0SLzm39y14o9nX
I6+GBdndy9pmNI+htsnjYLx5WwianjV3p/gmLY3GOvemkxpIn+gfJqLSks4FDWXdytrNT8Sy0zqX
b0FwCpMdwnz7UqoraZfeNGUw5TcKrj2b8j4P9ENtb8ZttyYixLobgb2MWJlttNd8qeiySEuBpVmz
gVgucDHKDWuxIB1Kq+z5zwkD5D2io+XfKQNcWiC5C0kFWV35R4KlS5RqmSc7O1iUhlSXDoxNt42o
IyNHRhdVUhdWXQMDwSUQBXwhCWCpgcXbUhCvPLhYbnIklKF8jw8iFoXsrngW2X39p7w4Y8FInYbP
xCWTjJOhkDEgYKc8rfPAyRMmeUw1k0eGMAD5Sns3+no+xjXKwO/ithNI36oB8fr/vC4TFzNd6+tr
+TwFOiU30F2vwjwyOf4CvSDK39BWpRU83wcCPx7a82DgGjsN7pjsC/FEecc2AzGCeAJR2mx9PCY+
ENnsRZnU4JC6AwXxDalcSFORh8cZzdP0Pz5iEhk499b9gMkkVCchD5CC8klUQ9HKePb+TVSlxaxb
QSxEOQFzIeM5hQ4Ca0ocKhMLmub326Gb61GcuAIimji55tpeF1vxOamrK18wReu769rc0Ymys/mG
uhOajY6p1dkI00oG9upXvxKoqpg0EzTOnnMq/CNFfVLhVEpcRot3RDhDfVbgVjPa5kkJuV9fj0DI
OCxz/U9VWMW1jvhlKww8hd6E7AeH2XCZxAsO8NCENkK87PIh3kp8J+6M5nDEo5KLr3gKAoIHcQcI
UQJwGkQN9q3jO2gGtBN/oikYnq5Yw9meIzQGLn/7woISt6+DxQSj7ISRJeJ8oaRwr551Cj9zyq4L
ppdGIGw/xb1ar14/Hx7e+Q+8GpnlYfX58fRk+AbaC31lrj4M/+N24FgWrDGFmIHFirOR7hKsKklw
uR2/hgkRVxTu56O46cRZmnnbI2IG5SAWL3G3Dl72YK/hNiNpYBoCfTkhemD/xM9L7gR1V2zlL+V7
iCgCjBmMjwLcxvTP6Vu89I4JBkUMXRMMDTE42pXqx2CUFK6N7toskzS1wS/UXed5AVVx3Qk5Rg7I
1Fg9Pj7uz782j56ouChcxGNzSE/RrRB4jHiMovD9v3sqP6G7OeRIMti4rPJdgE7ECdJ9/T3O3oWR
6OJlt6p73XFVTrKPDw63Nn40vBmUwgWCIijFXro5osXeMH4nELAHrrAZCEGJoa5yWCLXtRhA4g1N
3swFN57HxxlsargXz8RrHl/pceIb8YaLdbccstvloL4NW5sYGa9EKxDCoCrQL+wS11A51tM96Kqb
7ib3aZjlEIYb6FycBnYyPjK5eEOxZ0MzhxFo6ErEI8odK4v3Ht1yvwXCC/a6rh6aLd1pQbMNN/Ed
jAvGdaMyxMQlFDoBONlaYPAhjg4TuTv2dTqXjtDdYlSMjAuyQUglhKOnGBmUy11pTwHGt8/ZgxhL
TEriDb6L6/ZOFmANDHAnLGuT9SKthOohYViMcAW5KmvQb+Ibwje23zAyIRzHnojQNr++hxyqKD+6
HSGHA6tmNmSc4sbawxIHWn2fBRn3Gz7zfMQ+qxqOqe0rjlGBsRePEdcZwehZfAe773vxqOreeDee
YFX4ypPyVK/7S70GlR0oe2XfwwpYs2UE17MjX7fWNuku3mnvZOLWC/8GjJO61ntJdMtPi3v+kZ8z
biXyJZvWpXQBnToDFR7786c4UA6Vr+eLtv/nu6Spvg9WHI6wgE05iJadyjq54TNlU+iSEyjX9YU6
1rJR3jmYILlXkCQtuMsKT1ge6SqYaWr7dKfsSTVnN+k5u48pCV/KY4i73S6MeCwfQimFDsuv0VXV
a4KYTb0reRPpuT4u+2kfqW5+5rA5jO6Gs8WZu6JW4suMz+8Tu69eiGCCGktazG3ZnQTD0/RuvyB9
QqzENMXEJFxrcSb0ACq5jd/4GO55xjF25S0bQD6IHk7ip7XXBxY6odFT8Yx10P20PFJ413Y4xgoZ
DyogvGx7D2oXFuAoKzztUfPZ3LmlN95Mr1QU3OlYeoWfPhP++nQXYKJQb9G9F3d6oGEGCunMnU6K
TxccDyj8OkBGpB6GO9hDe/Fc/M1CFZS3htvcKb7KkytHYpd4BTl68euHHgvbfz6GN5Unt3bxLzWI
f3Vvk09cs442qqcHbMh9OTDWxrp/HoM+UFBSNX773AcQlNb51vxA3vRo7BrKnWvxfm2+UbxZ/MIc
8I4b/Hu/nc4/7Ps5qB7rg/DTnYO1737Q0HUrtEz0bvGpBrknb6qjvC+OhIS4vEao0il97atjtJO2
xTG8SW/imxF4f3hTHatj8VnwZ7JrPlOg16TMc1ivBScHxQvkcZVTo65oaGUZJhXHT1Tcgfmel2wU
X3mMNskG+0IeL/4lrc3ADPptu1V8ze+3oNV5BNuOTfjSxa72KJ52eqQHdUNM55ecL2mt4x8tzhWX
h6DF796WR2F34azjXwvewOLSUPIPEP/wqhoQB/7iMuEkKY6PvRfOaz74bQRvQuIGSgoBmMalFUfa
IAgTJ2dGM8YaRlkXNrcAeUOOeTTc4TTeGFhPmE8oGQL7rl+d978yt0JopAoK+0k8kzg8OSi34k6b
uYzO+vpB4+rWoexSb2sskPG5/L4NqrvpLX5RvfKXOFpulKC5g7HBuyLH9gBq/bl6FBdcA85Z+dA6
3BlHZkB1jIWRZz6J29nY2R8OCGha2sSpAooOVYl2MGIdPlggUJaumAA30lba0kwfNMdmLS4ewO9N
TzhcB84nwvN1HYBId+2g8AmUPZ0m3orHUev36/sOOSA7hTXVTx6Djo73LCZTEVGO32v0wLZXBCi0
ePDRr34hBCUQCm+i12r9tdltOEf3YruhcXkIqr0yyHYz/hDzBlnrq/0ErXxd8uJsYVDRBDIDQTg+
zwebO8TZSTtGpOd8j1kkD+A1wK47j/VLyUVOuJmmNzsYuYXGB/GV8qZ6I/J9cQs4j/0tS2gMk91Z
y4HFrTP5i1/eqt8zwbydTlyPZwvtoYM3QPkw89riELVPPKjE9GBwe4hf/eezY0JpPUakZx2FCjE7
wWZfiVMSeu1+M682BAz3u93kowkURH4wSYwT0rO+uFPECifuMsTSrHOOx+Bz6bDiDAuevlgHcSR4
mm5/cd6wbe95wm8RoVgXCxa0v2xBfrsBoZdLxWMH2+Gf1DJTUcck74AXVg74uMB8y4y1qvlAQ7/Q
+mwc49by/vySqva7PQ8abtSECpYkPznm9BDlQ63wktocZM1WIuTV/Qnfe4Ayb9P2iugLOREwhH6l
v6ATnfwa3W3QiX5VX36Y7IPU/uWYtN/wZgSRUEMqYZjmfyg7RRGPeZsY89kY9obEZn1ffiUdW5SU
FYj+3Bn/rE1Yvs8mwvxNGdJm6U/5Tn2WaHqwSUvx80AvkMnA4w9CNJvv6rvw5PpYkr+kR0hG/eYE
WooKoVPngGF08vP/keqNEx2yY81mNzpIy4nkd764GlsElBNkN8hFoDEkKUfgT26YOW/2O1JWZEnK
VaNTA15lCrloNE2eBbJi8SJomb/gj9TA8gjBkJSlONuubDR+Hg6mRuPp19N19KbIH4hJdfG/iQC2
WlOgkJ4GVC93Fn7l5JkYAty+wyrG3IX/cdZge5AImICOnIK8za38oRL0v5O2MFAj0xH9lH8We9JR
0rl9pm3WvG8eIaYsvk7eKTt36l7eIDubif8/Kf6P+F3gMdCu0hcSVtXk9vRhTC72W1aN4S91Cxc6
SqusMHFQXYwQDEwg3rVxpT3oVFPor3ZWCvvgJ+NSV6sZpxEkIel6ojw3rHSD08GTetIZd5D6oSXf
8bcWhv9ePAQcUAJNWRTB4az+++K1ozJLUmsWD7OLi+7uoYOp0m479/yXUab/d2SjF+FuJp9Jnl1z
xIH8z13Sx/VVtvpYPie0JazJ3tfgQtqXMPvFRU4QSduHMXlUIA6QzPHTV8rzq672MW6Tx23fuE79
EtKGLvnASmTlpvl1xWXYvBPbDgQuasW2WFlXLKgJyg1/zNdzjYvREfBpl1OdDnTrmbswGdfJPZeo
de1HhTEzuBI8JBww/TrdTvZWSqA/t18O+SOkdEPomckxIsq2Njj0KHQZSr6M4Ywh8vB7VdnH8yaV
viogVrqF1pBYUx839VC5xnCLljC2yQWS6SKQgZSFJl8xb2gb2E9iHytTclYDfTgmw2kWLTzHqdmP
6mmJg/RzJPORZ0TpOjHgJfnqmgP4DKVBXLHBIhB0s1Hdq/6rE7KRhGUIwQO8tlnTrYW0a2/IhGkG
yvI9t3VIEi+Qf42wzJugh3ut76H7EeMmTxaK6RirnhA5owttYlugOvtVEF3X2W70elT4bUAOnvyl
X1ohFMs7c7kl4ydpeyndtjBpbWMTdUFLe1oXJKTEh2MbHjhTTzl+bW79bpWBuXwY5KlxgTSOTnHo
9a1jH67dqthNybEr14p1qJncJWRSB5MqftohlE1g06xnMqhKQ0LMc5Q9iUH+NzrPNI94pNoGmoCg
lz1zn34UGrmM2evvLUbP2qCyFe3TW9bm7GRF9zEp5QOjdCD3gi7zSjYl2hjss7C4USjc+mV+DClr
fOizbyP/TGhQPDBA1Zz0z19Gwu9kOfh6IMqh85VGnh/tkNpcXBdjUdtD0WzyU0c+f2Pv+MtgA8xO
rFgNe6Vaqw+KQXVuVT9jw81V+EJotO1er6eafptwA0zlL+3Diign/Dv3xwD9n+MSA/h/BqiJZjLN
I714wABzU5KjH/0bQVcPtyLkzHZh8JcT8V+Jt3hBaJy8qILA9Me6UWTF1UAiM58hfZTUHlufpMBM
RxC6zXdccSS3POOAnpHmUqHmZYQ9lYpp8SqkLNqtjAeso3Rfkjw4qn8+tP/2QKqyLjxNKMoA9TN/
JPxn1D1qJeUF4lYqdK9041G4BlpAa9yfX0j93TmAUItyD9IUfNAfNZ4aaO8VQm17GD6SVqyXxYv2
DjqXOTH8/FxOxft0dl6nL4x/Hruz/Q5E1nhp35NP55f18Odj+Y6tftwA6KR0nV46YTTxE3dkKcNY
lxm1Wtqht6GV41VLkTgJ3evVWCtz/I29iKtzm1+EKsSJj3pCagclfJd8hpK6S6TPPx8Spp2/uSkx
fAHhizMdN8qPK5H3ZoIy35jOS+CYj0m0nw4lFfvlJmyJ9qVjH50VDkCKPIMsefGqTkisQEYP4xTY
PKTIDqH+IGUHBEcq6v1VwuqvBqa5i3rPzrf0BHJRp8bXAeSWJ5x9aJUp72xQ24RWqRvmlEAfef9J
/n5tkbBQmCChk5wqy7cV3Nr+H2FnttyolnXrJyKCToBu1Vi2ZasD0eiGQC0gQIgenv585LmpP6ti
76jcWU7JErCauWYzxpgLIUM9eI6NUkj2KY9ZDaDtiW35bF+XSflNjYiyjSx9QkTAA7pW4vxJ9bm2
EO0GmVo+TPG5Jsnzi/xSPPmqtK2ONkViDSQc2q+Yy0VLMd3p5BxkijnS5HM6XKg1TKcLhBWVEbsy
exvL0HzUHoZ8Sh3p+SGkq3yyRhC9QWs4+0AJ7KntsgzYASp/2f6pWmq+iUXzpcMNXJYGyY9ERl7E
7PFMBCQjMpB8Z5D9RbebShv0XCf+AuJXOW/eS02b96dwyjOTDp+4aMS8lX3pb+rk80FiqunNBtwK
gCDx60MsIQMCcUvDb3SUQTAAZlvLnkw31mgNMpbuzY3/JVD1qmd5sYoLU2uW725mIC61iWFfGYvB
wjf0OR7l7PCotqOkVL6aaN/gsqABIBywfBlfuHX6pv6V0qPcbjVjWSTWO/2MThq8kYmDDLuwyTiy
ox84CF3ktAB4hl+AUcp92hwJgacmqqxPdAgkXDCDI/Vbrb+U7iIDHcq/kWyY1kCg0IIR3Re+YbJt
22VdZ1Bs53RTSBSANp/pJ9ovk+eh7mg9No/bDwV54X4hmhN9UbJHaLkGv+Oi0doiXLYDRaClgZDn
90BHnHjz2A2PvSKtZB+B93x+JHCuTUDmCK6NnbcU8rbRx+ToIxm7IX1zfPe3hyRxLK/0LsgHKq5f
renDEmyXUzqViQch9hc9Tbvljlpr9lFF+DFfioisS70CmNTRL7sibb184Y9Qycop8oHRfA6bglYR
H7w6+a7IK8wNR3WQn3tWxJODsnxs9XpZkL2j0WGMlvCy/67wo2MEZxDpCG8lHQFIzbIySO8Tejvc
jfq0lNcHIoqzerTe0TZTaUKPi0tZv0MM29Yni5h6tbGOIcukpzRKZ7n6PQmafZjPSxMYQXUSP4lk
9Dfyx3M1PAj6QkRKl3LE5EfUVmrtkNRKyTqTjetveQ8Qa1M1n/5GqJHD0eZN/hNNgRkSCFEGF96f
/F2KM+n1IX4mqqmRBjYrEVWi6VcULVr6FFOP7FdPaqUxWxzPpPnSRAiG1TZ+LnMKdKDwZ1r80T42
gw5VCOTWERhvbiv9Vt8LxUfHfdJdDZd1VH6h9EgKIPfkwSy+EfMX4k2bzv7ZWv4P4UJkI1QFbD2a
MyIqrf/3BJfKRG+qKXRk+keatLMh3VJSCykv6lb8oF7+L9f7b0wEspn00EFxDpld7e/AOc3yQW/l
ctRlzL6E2ZtiPu3ZitW/PNXod/x1LHEZGqBOUGFGJOCvCIXOyghbazzVezmWImbKBtGv2Tf1bpqy
/PO15H+71l/HsejXk7Chy8X+STi0yWGMKotKmrW/srFsqrUCZXaMMpeToNwWykdvZRS21hJnSjev
aDc9+ZeHl/9XePafD//XlIKCTPuyi98/xfR7ku8lZKWmEYSUKfFyBILgkYMZGnW8wAtEBepH5fqP
UKL/lRXHUDVVVOY64UtuRaA4/xLTQbL/n1ODWglns64ifvx/F1z+Rryi72X65jUonFftR1qL4QzN
F3hpxkxT0acbJlu/PhjQ6WpkwutXvk76cJGHmkPHMzhoxudbebH1v8Nkr4DsmhzT+LMHHhSDqKy1
dU6E4Sv7VjqGgi3kANaPU2LwltatqZ1qjERF0KyeXv76lcifnXLRB5euU/Bt9mWDUk/+NZVgKBPB
5S80P4jZMw0VxGMGRAsZuqU/fNbKahqFwaCkSOrRmgMOYYvQx2CAsPG3j+Kne6zynNIOH+5IHo/W
rtu8H2wvKBaiaiCGAJJMnnxkYjzPDQG52N82pUZCum849egDXN/CRZZ/aoMAFSW7h7JN6eLnRPpq
iADjbLAT06+m3fspEeAymYL6nlaz+aQ7lvSkb755/1GtH3Db6AH9oP1JnSzf000zmBFcnvpNOnlE
ahrSVR3kRYLRa7SJowtY8qXQS3OcXQKfFx1FJk6rQY3rqKiBVjfeIHDSEIczfp1i0c5GPoexADQo
DDu5VWalqs6GDJgFaYxc2lQaMwOGQn2R5Y0NWtTL3wmA7KdPGyr5sw65zPCji0u9BUUt7AvB6SOY
sYDX/NqYp8Z30h9VY9UK+4STHNj6OzrG+U6aNnRGcNsHWI77FAUYTCfj9wIhHwd1hbffuFkYyJBY
X9VBnOzr2I3Hsx8IX5Quk7FHa3ozXqsovKf5BjTVR1RGy0g8xqWlJOIsHSJkbOHwAK2klWPG+TvE
HN5mAiK3bDbTsXFFCw+U2o+WIMjb3tKMcg3F58hrSOCgDoxwHIt68gHQd54AEWleBNKNT51lHUHr
Pw85RfLyK5ZraDzU+Ayw/9F0IUW9NYSE13VJv9CLXuDrICCPsaDthCGyTAPEc4h86qsGkUVT+hVd
A7Z1ps4zMO6PKtD1c/hCEkbeVLULjPepueC4Z21Ed9QFkMzsKeB7tatXzcwq2zC2ZX0/TrM4QRAx
e32Lr5DbIlHsM11F9ZkYw6xPyaF3q1b5Cgu3rY+DRIdhDf5yIa4nnIZv5futLrTpthzKH4TU9m9l
Qmq0WCZWG5Gcz62+BSYgnvwpfChG5zn5UsJ20Tz977CrzDcqOkktsxjcKt08h2yuR2QKTqqgLVJQ
LS9lmenSTyiqH1kV77oOgUvwu0oo7OQmhfNpvnuc8bxYdF39Qd9zKFOuX2xa/JMJvG+6WaTqE1qL
JY0Acekj1ti30u97Qsac+KksAMfJCBcDyIgn6kpqb6HEOhEme6j+MsgcGD89i72mfFO6bfNLErAQ
fl5wDHT9u+t+Bki28cPVSMWJcMWq4gGignKw6i/pA9Ce0ZVS6+9aJVPvI/uFb1mG2W4gQ1MDCZca
sBVwY1jZ8ZMUBuhRpbh23EEGsz787NtLl3Q2IfnyJfxq/qmiJikatwF7kr9/BmWfNsAi/F+kcSVp
26D6rQhmOsX5Xee+MdeKlh7xISJ+v9PnJccMwhV4KPNcmOcKYM7WjgVn2n295AqU92GSnaWpsHg/
NoX+UcGaLV8/afz8KF8UmhCnLgvQ5+8a3uGCnl2zFpmXJHG7lK3w+iHVM7DbxVqZI2E8h8KA9t6t
rNwUtyijItKmC5lv7/Uf1JNXRepq8e71OucSEX1RAxtG0GCKbECONgPcXjjmEfgyf9v0exiuJV3v
WH3v7KSwaDSdUikNwSOQOcnJF3+yfDPVTfhMYC0JTNmEKJtl4inM12UCTIOjl3Y5bltkc/pbziqy
vULzlSJfXV68fpZWpq/tRSV4TC8KPXdf2rHt7pn+BgcGSYXsj18FLb1ypedOev/qkLMGEdWY3pym
Xtndao2CGEIWk6+G1ng8QVi7k4KyP93q+vgkNvjkNX3FC1fT0plEr54y/wqJnaPalGpgga6q/6Eu
NzCK6zdNxwCuDa13b99UuEKgiwmqT18dDL+2+YxE8fOtUmZYvMJsyWHQPQlKMzsnhzgoOjAMt28b
DO42euiz53Py8exQ94FCcnk1dK5pFixZiWBkbMJzUTIzJnbserDFykJUllGtzuRpNvef9B4Mg041
Bw5bWBqd+CuWEA+x1DnA8rz+6sBy97C/wvy7nG41Ftp3mT9XMKbf6aHzwRJp+0yhpKSM6N2VoLer
PFzUqMu1792jpKwe3o1KWQGq/A1l+y1uR8NpyNFH9/RNDe22qnysKzKYcnUC40BjvXcxH8ZqLmZN
kbbT2BQfi1QMSabTt+RlhQ+3i60QzDu9EiECzovE7Bl6qekWsbBK5Lso5nCqAK6WE87ou5x+Z8N6
eEyXUpgtRDCJer/W+583qp19LaJoarL72yHe9FGzAnH7JZYrbfJZiPTNjRe6Fq0VTsq4irAY+uxH
TZuZVNz0t7AengsWt1qCM9BT6hMO1liYIuw0hfoz5IuHpC2b0IIgssgregGmh+QNlH8Oax9iP4h+
BC41YmLthXa1jKPyPiiPx1LIio+8BSaStG7WgsTUFby8Dv6R8i2VNJhuA2OC55KhzpuAujE+dK2Y
J+yNrMVKIoJbQyh5FK4+7DuA6Z2iruPlEwk7TvgZPQAWk6b81B+XdjjrykbUTbm1k/z6oqA7LFuB
AjWy/xMYXXqYfDbZXSQl8H5i9Uq6OLfSV0ZICIco0sBtAHrXOcMaY9F3TqJBu4KPOgvBJsbbFhh/
DRS4Dy+GATxSPjzadF6K6JcYH/0bYYGQXhzohkcjbP5hTZ9WZkRrMfMmJd5M7y9pfUBUdc3QK0p6
HCnSEWR06hCTElH3VWA9t49TGYF1i4/cfFeCV+SXS/+I/awlFPVVelDKC+SrhOrKts9q/1Miwazh
wenPO6rUcoxIh5wvsE1VBs7HgD4bUwhAAE76KSMSB2ChfIJFmP6RSvNIHJwUx0HiTozyV9D2EcRN
DW7J2/8We4fucJXoCRpgEdlsckgJBAvElUmDGE38afjI8tDreqpRd21PE+noi64RPPqKgPcoIl2s
G/k6JjRseeRhdO0qi8ksEJPoih6h4SeKuKibUgx9d1BTkbKwx0Ogy3yC/mLZ4xG32k/uU0xCI64S
vwfM2SQDqaDDx/vS+49uehPinyRZh3B0DHn5zujYo3JMfvaGNtcamrIzsn0WIqm4ez5cegcoka2Q
Y6K9OOX6jOZ3o7aiBBGIgl7xMxgj67OZS6kpFZueOlYD0Hcc47cI2nvAHqSvD4OSGWIMb8pyEpJm
oUH5Wt0UzQcbMIac0engRsNVKqyMvF7qz6tQBVXmk7yCjd7Ouu6ry25RbGcaRf5HMA3TLdQcUbVL
CVBqTuE7Wb/SdQ6fttK/ivyoZjs0A2iV9JNjqCXgFnhG+rIleTGdfg+QgRvJ/Of48U/vnP+KVf+D
oPx3/JjVD02OJAjKk8lcH10e0lBpoc+ypkWe9qRKpPfl8kMEeta6YedkP/mY8/8d5UXsZ14BofcM
CZJGtn7GlqEjqF79+jR9fIoEcvQv+0MuEfZ1RO6GCsqkRcb9u5bhwX3JhDsKuS5FkTg7QKTlQViL
S8IfZtPpE3uAWOZrEIUstaqXOWktge1Pr43xXBmdnVBS58zRE9dbeVEGab+1NlmFTxRYRIg8ymLQ
9bUqF/NWp3nQG15julX1at7EKGV1NPRK6s8HHQTeREWK+E2fmG+FHgXJA+bCQ12IkcFSFDfT7PZC
qbrVz4O6z/UGzsEq0WhzHs3zlNRND4O2DbeZRI+bnvZSxeKl/1v3v/+hgEn24j+m6q/IussiY/IY
Q/0KEBdIGZ6ek93Hb/r/cCoTAPo/r47/CpflUXYSxVwDsThqP+pfmYxUk99p1Vav49SMNi7dvo+g
9FcxXeeTW/Ph72NXWqdzaZM4k1OyTs658/h57apfaATPL20d/vqHf2sPq/ydYP9zT6o8gU0v0jj7
7wR7XnZlP8negvW45246c3+fmxPAOxyKm3Cw6BVgfR1W8tds9SN+/Cirzbze6oE8u9+N+VX5lwGS
/k6/jDdjSKSUxmySrE3+gp8/iTJEPxFaElj9kqByRVBIricgRw20+Z9nA9WAv7IXf1/tr9pCk6Rx
aDSlYIl7mzNh9XHSgR/WxwhALlpD2scLPTUaIOz1mc1223+G+/u1TmfrZrGmbeGsEmafn+TykYtL
jvd1PZuGs9/f6uc1cxt3vf6s19ergmbd/WnuP9f0uloboKr97xEfXdpUShdPHGHQodpvjpr5IgV6
+prlX8NCl2evzQmiLm4DkNUJ0lzq8Ank4fdVzra4PoChgTwXnv7ZUPbNYLWBjccUgODVCHCNmdWd
D4dQ+Uoq8rzP34O8GzblhzNNFvq+mzsX8atBJQHY85nK70xbTI9AGHGvOW8W6q77hHJPlrv7nB6I
eZiKkFKgmpNMfN++bj4Kcof0eIvP1Vre3coPmLNz4baaL8PZXPDuQfwpGp9FkM/S3eMaBJvJMVA/
EKB3PQVg27f3/tl8f98fi7fTzkYNNPHzuFka21GPbQqBAnlTxgGyhPcTpl/l4qeyAVCRSJnBUa9O
gDKIC/mXikLam0Yn837Wfl7LNa5S6uwX4fcxW35r09Um/oRfmsw8fly+PjjeV/fkFyTv6vovRV3l
71zouJZQWmBj02dZNP4kFv+jeNqUkVDUdQPlCWC19AdrvxYWayb7K/0mK4GKHscWWR3wpXQxWIWm
k23Qm5uDkFvh2eu7fOVvkl/ukNJmyV5/rf+t8vxfQrx/bhIprYlKSzRNEv8yeS+/0Uq9bRrabH/B
mWvkmXYTAazSU6P+wkmqAXuFC+JM+bOCqFVs/3nHIez6dzqTO6CJrwSuC/Fs8pp/lXyR063oL081
TCSfFZDs8E/dVj013uMsmdXFD8q7enoE6kk8pTZQEdqBb7qdfuXMsEQyZrvOlQ/8zm9k13fe1c2J
Webz7NK5w1awmkvjTkzSfD0gNwhyh6czsBeFS2pHduuMNdNhK97LIAp08xFAFtkitP86p/bgoe5T
LORV5oqH/j6YaSCZvFS5imkctcmMzmxu5Dwc8aCe5APKRzD/wThe+HztjM8wuYj3OpADfYvIAZfo
LHrzXrW7autuCFruWO6j4GmsCda8yuwDfDs1aHbdtbMa64EEgA3tACLDIb7WB8HV7v2tOZcn+Sje
3nuCyakzOZe3iVO/+ZH0hkJzNLs8SQ5fduJbcMet8sQvlrf2GLojGBu8TGXqZ+HcbENPhU9lhi7e
eCDbJc84iWYNqnnA8FW738Re5tUHlBbOjVkeSHt3VqpRfINqycvbxhJtwY044u0pKSqbNAUHpgsW
J7xCSSwPCoDG1yy7SjAI7XLP1SY/U6ez+k11HWj4sUHwyzMC1R6sZscl3rPGrE/02cab37xOglPu
K5O2M158Qepi6qqghO+hp2kfY4B8pSIUesYdFmR4NehClH4nnsz45gxW7FEHHKzCkqIlEJ/xms22
GJ/GpNsMmBtLey5GjTWGqrHKQxv0R0ZlHGICOLveMyEWH4RpQL0bePR9fC/2ChPAS7WFcAN0yKZn
c+xxXzZPSJx5j68aOEpHpIkn6bxZ0SAUPIuvyVUiWxRkJH3wil/jR0fg0IznYXz4Ob+Wh+pa70NC
Sl6+c00QZ3jwpnofr8zwFtXyGegXPsXdqPfellwdIZWRgzUdF+XTkff+6bl5bhKu9wqegcYHCxMV
7cHybY1undlSvD1PNeM9OcMl3ncH0G5UZ1EUtsWg1bjTd8AanlowHmA8G2yWR0Dq9c+dxumHAq/P
nzFUd54vDeoAUgs52d0Ig7pQCEuD5FLeSB1UZ+I4pSLmn71PUAZOikMB93lKoSx7vkU6QTmTyq62
9Ul3xGNhchftjewqfWFn7bE/ThEedFi3yPIdISSIz6XuTFkO7UE+MoeWZrdH5dycaapZzPsNWyVj
CFmZx2pbHmSblZddJz/9Rjwi1PQmIGMJNLvyFF8gOXYmCTf2xaHeq7aBi01Vf8ZOOoVMZXV9gF9C
nQFOF6HWXj2qcFYnn/WN5nkOoDOlmVWW7k4uzD+VJ7A64zJhIRcz5OOyq+DKoyWAanJhYASXlG3I
hAgX8ucu9mHqTl2qyowXS+2FbtyFF6kTwGkfpUO2Cl88ssWLRXN5nlWMHgBJtZgBBCF87sjiuxOr
vEcBK6k9sBPKYAApxOvs6HIvnOvj9Nwx6FA/rsIFYjqXkm1ERLg95YKZY2+yRz0GiU6KAKs55F0W
Kst1nFfQ1exbCDjNbGpWLH1ouFhPvgOtM65CxsBNg2HcA8Ia/TBSCC+KoIjezcV9ZHdYx2EnXBXP
Pw27Z4A5QBLNGrcH3xt6CUZFDjKvsaj/DJZxYxtXO4a62jXbMS+as//Ca/OjfPj3HvoOUwkjknnB
zykD5HL68YvUcQ2WQXxFcoAx4BG5VQZh/EOqD9AW24xkLqN90U7j2CUzJnaw1Hs1WY52I7v6d0We
MQq6WwbTC/OXIT/UzBLg38NIDcK5KsWvlL3EvuXRkSR0+aYHPB7kvW3GTQ6YO3aiJXggTlSHCOsR
vIPQE++p0zrqIWKgIpvkA9ZoV7mZq5tMga3/dJeH/bo/bFArdgGvktk5gTDpD29H/u0PguWfeI28
Zn572FOrvVcWGm1Beub08YatdOEwujwZ2MxrNxiSyObXiaFM3VMPE4vr4sLZms1ECuu3E/OU4xPS
XZBZxs8Ll8KFmRWRM9tjPgZXhyZzpge3O2VxdRdGV7f6/XBRD+L+4Rin9xlr93KedomQ7pbdyTbV
XUprX5QTxpXOeNKx+JK59JVo9+NsXF7YmsRjMhmkF7umjxeFM4wUIoWTS7WoMclWknHAsZjEzWCK
G93rwbOfmwsBDmNLIUbzfO99wzBUzoMPnh+cgSinNGfikccRK2MA5OH13eM3P2sefaMdw4tu4Eqw
D2dKha8b6WmC09p9HIuzJPJCd06gOHKmpDO+6nHiJDA83NvC4RXp3N4wENikfoeQxQlDLI2XLvfl
gVOFg84mPh3GAxqWr1meknO/lbex3ZnvPZIL7QrNF3Q3IREGA7MGDdRtrMIjnBR/c6+7Tp324Ntj
IgdzJt4Ks7z5z0Vjvk4dw6qfkYbk2rdxQ4hHvrDe87vl6XlqTDXQGSljUYUrLv8+ZNfwWt9BCkou
fzGRkjuBpsZqw78ZjK/2rkHB4zTihhtmn43rdW5xLW+Jx0oIrwh8qUcjaANObLINp3Y8dxrsW+yp
R8GtA8OuzM708WOqHebGk+/jSQUSE+y1Ve67P0aDgw+Leagsqgvncs9hK895Rwx863UDk/rmGQqz
GsllDOvrhFGub229QHUIs8+/0hMD/DzBThuRbtFpOLM2DI8XmXjyApyI7ak98h50TZjUDIfgMDSI
CDB3ZGxJhFfj7/Ka4jyTTYtbBFg8Or1vEi3aOOkHWj+Nv9FB4WV4j+Wp3+jCPLn4Nha8PYxjzImg
2SEFEKhBR97sTPGYXeVAEuhiNEs81U5Pb/6HkcVHZrUNZ/m5RAZqXEF8PWs55yOJx4Ff7TizzjX3
UdAEl/Z5E2f0aDo8mtfJeM2fp+kZWew7yv477Sbh8Yn3YTwb2MwPzg2SuneO5mPE/2cUXQ/hpTPr
cYxdfAkSahZ8/9Fwhld5dNzaoOB7xvNUtdGEwDGMOF0t3ZGPDU9tVvhx9Ti7+FmvG6272+Xzxigr
v8CBOZINqABHA4Styb/bXeL41hPUkBkHueOb3X5y6rdvKPQ35Te6la5wnJ40M7o2tmTjS7QL0dV+
hjuQ+jd04V3NDe00s3XVC82OwEuyNPdhIF6GzbBXreE+HMrx9Z59I2+TIKK7y6G8xKwY5Td36AyF
RPfzZpjSwbiEtnjpDtJ3+iWaKQ03g+lJOIquavauCBYfKshwqHFOHC54Ed3hIJzkC5l+ImsrDJTf
1jVMzdOBegcHw0ps2VJNYHm4P/qJNNku54izNHNyiB3lFJ+Ts7QJhwWPs9foPnx+3TQPuMHu8dO7
yoHR4U/u8Bdv/LRedtYP6HU9btiY4TwZTUg6N76Mq34keK6c141l3ziqp1pclI/1x84Rd9pFwf7u
NE9IRzNXvRaJndn9LgykQ+1Km9413CGg4GSnHqpN3/QLS4I8eHgvbAs72tZcfx2jyLGpTlN7wltv
r7PpsFUdHten9wSBZZW7/BDVy4h/l9bba816m0FHa+zJsbZ63PKL70I7qg6ag5iAdq6beXbgt0yy
vaPULZWBYHInag+YxIhTlxEv3e7eBKnXbktTO+foPgfVQfpFwtA/k32Une5Y3IYj/RNp/xwYrsg0
33uCd76FGTH4cwErVY6vKHfjMszfP/JFvRDfx3Zly2Zsx0G/HQ4sOUo/DNdO3qFR8zjm1QxL38CS
fS5ZqJ0zOTB6DAuVLjTVnefpLX8YEhXFGaVcZR/dtBhWomyKlzwoHOXQ2dNiNmyUvcyCoNdp8Lz6
rmJ3xw5Sa1C6VYBeiGI/r5Njbxrn5EQd6eEZPLpbb+stgnLNcbhFXnV4XpoTUhTNMWXHk7Y8R7iZ
WBXsmgXfhhkLmCPFbq/DcZIAmJ8NdkKz0Ft1a82eaXh4Ojvitzi8lBl96iSOYByUq38pDtUtPJW7
xFZ+pX1+Z0KNSxEwS2PP0Har/tS7wa4CZk92aZ8Y2mW1VN3kHgeNzSxlAYtnL7odOZMgCZRNaOdB
d+/uwCXVC7BB3qgC3314qqtdksAw5QubFdUuzWWWuBduZLgbvMls1SEVh4V/qTHz9uOKjhR/2PJ3
PsIdqNTbodtg+zlx6J6HzH2K+NYiC2Q3gyCbLnmPJ1Dd1uXbwgAzQAFy3+BZcd64xd1AdoGg0xZO
3LSp7PuLtAfWwD3kduTlB0YxG8k2mBhmDdPh8ow1X1cQmwN2cuJgYKuUP68vbka+DHf4CRp2RKSu
y0eBS9tJ0I6fkt3uQF0ZzAQt8WS4iHnQ7moX7CaaHDYQvZPsKr/UXi45PQGE07DhZ5Nri7vmLhyT
e79Ncd+LmWFSu9ekBU/yq7pPTD0XaALjormPK8vcLsBRBtjKN2nsS18sdPgXOFqXHqOkmY+fnbal
gA+YwVX4Uu6IhzEutcu1MEWsQxrOmMIRcZk77wBk5Ta8LMjOgAuwU4KNpcPwTE+hI190zPD01F/4
ZHWX7sM+CzRT+R0fGrfEyoPYGa9au1hOaY+5u2qX3uvdB96VzT1bScBv8byy216mRwaHO89tDufV
m7Go+Ea2MMVPN2ZJxgFDhbtxkF1M1T28V/fMYcou4Zni5FkzGWjov+64AlSLtSaabGxpj2I8xm9c
n06J4dZMXvdkjozS1czGZpGyRMWtaBpXTDeU/C1Kh1jWY8g99t5oGIfDA2FcfsAtYzckC8HGjlBi
UC8yu1naxwErJxpXqnBCy2WrXuKzbxqWaslmR+WR5TYAw5zJW2nPotkKR8NUuXiPLc6cYcNh5XE7
P5ODMhp0/4oOkYMl4Q8sP3rSt+MffuC0xBqdOVBe7TzD3fStiH/H5/AMFqRAEuMcfoTbfsfvjn8O
/U71uB/Xvz5vKZIb1Xj2gAF9HH2Lr3z8YP05BpQDX5mcKdRBdtv4V9+qzuMJIY+TWziJLe4eHL/a
j3Edz4nEMa6imZ2L83h6SQdu64WPq5rYzYKpYHVcqeJoP+KuwBV+36pz7rR0IdF+WHWc4OI2Y/8Y
Fr3pWDHKoXeHDWPMEkV+7ipeHkdmeStua37SqB5uxd3k0GJq95mDJ73H/9mDEn5LC9nCAii/vYcL
/vM4Po48xZW603ir1fmPd8HbHJFIHTqaB3iLAWgcHF8L0+2DKfJSrPVoxyn/MT6JSYE0Ay+1rM5P
0lTjYDejU1gLn7QFznFvhk0MRs3xr72Hs29YufOGDm2p6gKvcCrOcR8peF2nR9V63MSdYckEB2Xz
RX8xjuLXbRxEkhXJ2veEUXKg3XGW6MfBEXEJxgNlg39zo9rt+VcuwBh7/Y7tsHkp+KCqxWfxAg4l
TgChCOsTj2k4c+SP0YRVnNVmiSuACws8pHAop6Lb+kBfEx/YGS+nzl71Qjr7o5eLww/IjAemzhWd
8JlpKXGuwEt6oweLsnyLwB2eLRDK5xgd4MdOaRV5KviVeoGgIp/HyaCpD3GSWRP5y6T0dCyv3V11
570nwKiPypgkLFiv3Tk6MqrPG3+lt4qjkedltZ8rNOzPDN+flchDizvp0JwNSgcMNK0BF89bchY2
4YK55TH5WzqIHsim8eHHMRPnHMrj2cwI8B/fnxGxMRVH5RAdWw9nbNftxzWiXRXsGwcCm288cXy3
s/mXfCnsEjI8O/mKMNS1CJ5Af6zyGmFa8YEKVGyvk3tpRRxhz+vDy5BscVszP0zxRAc7JNaza3Ni
++n8fW0t3RYtBW/nSW4NLrs/ejsysvwH3W7hGMAI8DiPracHs93irT+HeHbiQ5Cyi4N/Ls2H21oJ
Yiv74ZSfmoPIQO91G+LV2T8jWnku9h1KczPl+DbzU014cYvc8lqdmlUxN+j8PGuOqlMcUSa4iY58
Fq7gI+JTcXwR4lAAp+czsQVqaMzeDQzscfCaowGK1esdxJCt9kzZUYWqEPISUX4L9Ton582vqOfX
Obs1Xnwj//c79fKb0CwFS7cAHYmH+PZ2MlqqzkDU02E1RxR0VtzUs+yMEDFKJtUMaFR8Qtzy1z83
3P7zUh19xz/nxFSn4uY76p+HA++EX3R7myiq3tot0A3+7XOn40+oWh1HvM2tYrBwgIqDAl539vaU
43AcAFM57dZ3ixO9I881o2t2eKAMzz7fl7shSK8A5Z+egk+BD7Bp7j7OGgzbu3rJAnwU5Y4qBWcK
5gprn+Pk4EE2h2Q6H4fKvxju9I7c6PNq4DgiN41/izfvRtf0ikJDPXq+uy4ocKSfGA8z9SI66+C8
uAQVfJ+xKA7lrtkrxxJPW4OcfMXliLzHRTvTp83GSw+k34h1Bn7pUm9xBnm/tdSzbnWU2wLRxeFo
biGxqNsF8hl8CD4PToGE3xx5qiN4DLJ4rs3ht94ptuFy//m9sXGpsJk5jgerPrZVl5Pp4RW0iAmK
w+hFZPzXIy0O7mkv7ZVTt+co81RvPHAw0DLuw//j7LyWG0eDJf1EiIA3tzAkQe/dDUKUSIAGJEF4
PP1+0InY081RtGI3pmemWy0R5ndVWVmZdCpvg21EOHcHv5uFWwLSXcEAPOf5xUW0gySBQ5awREMW
4UP6sAg6+fjz9rmvjsWMRwm/2hANKPHzRQgpb9uIkD1789rEe5XlyrJuY6CAzwkW2UEjgXp8ijtj
RSN0+Xk7ldsrlXyGhAEjqPkO1vj9rWN+Jss2ZG2HiLUFztCO4vcAbrN1dZLaQFKnPmASXzIiyin8
gk6iE+xyR5V3nlp8hcBYRLBpx7Ku1s1J3L4++Cbafr74OK4XfdwZo4y0qA29mpN2SjTv/qF+etYM
xRTewOsjs5xwV7RRDOlqqx6ob2lV4o/0z80DpI521Tin/ICsRLqUPhJGqVwoH/mC5CZfoOeKibO4
gVzLKmYloWR7rA8XGBSHCIGeY0/ZtXyotg/P2glSB7pNvKFdVaY+sUpZl49vZTvSloM4LnbXTbt4
z1SN9Hm2PR9eJGqz60HbNdOS4lOxjTfKEvxvpVIHM76qSTnTFvetfHOrz+YzATEolsongNxHta1P
BnJM1AKqbQx4EDGvKSLY5io5aQvpM6HL6KR8Jqd4DW6qfFYtZAqqxh+ezOORuTdApVPAqMcH4CBQ
bbNNPsCBxRqYOuNbKFoBUQvtTxokboL3+DC28N0V4n0ZVLkBOuX7zZPxqRBY84v9lWi9RUVbaJR+
f80zTyLTjtH/hq/rk0T1ja+kH1HmJR+AgxZIJpA5v+M6Jddsto+PEMj8uga4rD5h7EqfwV5ZVDu+
R983nznPB2zbXwOTju5bisYzIeeaL9YW8Li5kufVDmO2XbH73gpbRGwhjyTePjvh1bCzXXpoFmpj
VxNrmWyCFcPBYb1ux0vfq3tjVx6aabBX5yqI4FT74sfkebAyvhhePu28tj7zj4q6+0ewb0uRgPVr
noEHAHudijNxTJVwX87qeXpgpw4G2aw+5IfnzQHZvB0hYhk7bZGfWhAWTmXpGovHKeAHlEXEi5/r
q/gUrZqJLDoSNQF5FH9k22ahLZtps6i5k5J6AUDtecPp0OxI38VZtm1vvQFaNhbX9e3Y7Dg2mgnw
fD37xvKv6+smOWT0DR/iTbYNN9LnSFvyhOo8DlrsWwJZDtfUXefFSliCaTdTdQ4uTJGp4UVVk3pO
D760E76MrxdZwVzaATYflB1vRfiiBMDzI+nA2C3ZEcmM00U+LembIq47wuEjTTa+lK+4fSWcZ+nG
2qVt2y7DssM6EJsVrC3ydsGxvp5H8PQb5o2sNDR/OLHEg7XjED1c9nym9MFXWjWLw+2YAw1Q09mw
BvlFI/iTcIszcJO3mXl0bOsRxvLB0mufO94kG66Fb0fKWnt9lrOcgzSE87oU5+dTw+pq6wyz4EMe
AYmzuW0ZJoMCcPgRrjVKz+VMnrO6AFyZcY+TOEO6nCUlLSiAsIw5pWFEydSa5f3jpHzPPOOrnquz
AVXA8sRsZmjrOVV+2mQ3+anYIoIuLNslWU3Cj3gjz7k7TixtZy2tL53peV7XM2ShoQIYyBeTkswr
yttM2xVzlPqz9cUgnsoZj40gOlNyJ+3EubIotu1GkmyE5WubfVpsKCZrRlq0V6sxRh9V05iYhC76
ktHQlu3m01bJxX24ZmM6yaPggykbMZuoBDDbpUU5owrE2tzfjoyjsSx2Abcc0+cCHvBRTW9HecOm
uDtvtOXlWG5YahjctAtInj820ZEJx+fPeUXXdniy4+0IgXaXMCztqhTHD4hH0i5ahYeSD/qylo/A
ubdnLMFMAynAWMbthiF86ieDoxq0ZB9RbYIWwLKVDyoij8fqU5wh1kypPlznBwkY2BZ2vFH1wLRm
ukZ7ymiE8O3HRntCI74AatTOibydnjm9lbtKdS97zgAWBKHN81gemIoRlTRXYHvJRVsomZzF8bFh
Lhar5yxfVKsMthv7ChWT76CO0I7LGkM+PSP6yiegdUdJHsjtGQL583nk27NjPLm64ob5nK2Y3IjI
7IkvimOxOm/Pn4RqvCi1tYu771OZ2Kc4Vsfw88UhpwuuuUl2CdErz1iwIPgdkN6hWSM9y1JiCe1f
s9dcQLN+qbahEQeesa55LHMjteBXG5oQg6HRsiYAZp1KK7om80W5KPbqRhScelG2H/+RETpUx+ee
SPeISjRx5LkNgPc195Ms5IO5CTbpAhjweeSF3Cs4Ody3eGhxNVzpjzzZeUu8XNmS6YGd8fhEwvts
luyalXlIZEdZvdrFrROPvvbB0yXk2vDnKz91hS4zSVFBa9D/pd3uK58SsKFd34zUzW2f7SWQwzYE
yJd6YN8ZwgkOzdIomxP2qMMr3TlHaVUuyslz36yyGcGHtObon2azpuKj2fS4l8eCmzUPJQDgE105
QvN2IBjB2/G2Nw/SKtvzByYIf2Vu8kUxk1Y5WGi10jdtJsA70Te48DQrC/sL7vyT7ueZfoAkDaDY
PktNbsHrPF6OBSNjsH1/vPiGhkXQHKPCDbhIcChxqTtyJZlXayAjxWSCuvzcp4c2/GAhyIdof2+/
47Fh77uBGvJ7tUFzHDySGX0oD9xiOuHyrA62hWrKT1lL3nm1Kmbfj/E4RF18GvfGkg22F8xrzoVo
f96wv+/EsblnnbDogYHbY8/6opCJPuEXa2weI/EIYkGtt1lUE3Fu7NptpZyd21qkteRoI7vYcS1p
92/KEF41/yXpaYqMH7phGGhF6G+cpasZSpp4i5OpZkMwQE9yfbUX/VPgQNl72OtWmrWV6KwQUUWN
2d4bNgY2jmVXCFK2wpT70tM60lBCIwXJRD5BdSofsgfWpOgsMgU7ogPdeKFNaPWV7JdlCyTmXVoE
ccDEGcwmj0daDD0TJLPpKkSibfVEtlGxZ06/O91QjoYudWm/uN4OaNd3KELas/Y/nY7vdkZoq55R
oLP4kLJ3H61uHh51c7Y4R+azv+7O4Ava5eALGsg469ycqz2o+U+rj1vhu0treQeI1D97EVKK+2s/
QX2RplP4HQiiDIoNcITWo9/Eb1rCSDjQ19akGKqEgK5ywHbWi1f3jjEHXrILeynZ9OzZaffcKm0O
cP6b4fvTO/djBN3AnYSRRu+71I/G8ZDmN+eT6jEyh1pXxScV6bf+c40FrVf0WoXW10CGcD9rBg9E
FttyHJ/yROd2Decm39Ndlo/uk7LbDO/Tly8zDBr+wPSkeZBgOimapqiWIvL5P07FEJ1xuoWSgJZl
+3d0XH/RBdNp/3T2cFVzbvYRodZujOBj0qWsYiL62eqqhvYR/f/BGbJdMQx7qjOBIcXrp/fCI+Pw
pQ5uIuMn/+dQQNu8VWWt+9Ik2AejaCj361lNnk3UthL7L5+P4KOyidHCJ3CtCqwiMsQv61X0CQpD
cw+YDr8qu4uwodjJl7eeOQDupwYT7vKhMKOls695z4HoB53CUe2N7Iddw0s7T+9h2Qh7P1GfmtBg
kVu0PNpgbU8JFSxXo9EVhBFfqsFlok5ePVDcKYABewytFynfcEy+ksCmxEA6GXyiIoCfOGL+TemS
WKNKQFqI2GvtADH2XwjftnKNV9+cfFZ9bY9T+bOX7p5EuOMHX6k8o58OS/d08Z79ZhUNbr16SK8E
k40qzVJD/rEeqttiDbBtYMS8vPetnTUl2uHY1Mlp6pkxjAgc8000I8JNFq1s330EIxyUAKhpcV4Y
U8VXx3xzhxOwJ2DAnPfUMQttkm0xde9Ffj1jeg8KRLFQTM0HaKAvH8g71igEJoO6F6NiKffOLIu7
s3o5wpKICHmK7q1ERDrECTrs5AN5IPgL+mpnHM+9r4VzhD+KNt3NWU/2g9MaUqMdsJw19+vscux+
Cy+yXLFnZEnDZYfMazErDfh/0KBQKUzt0VbyreHVnrUXpvfFRl6wC5DjLbydaH+tT7Ne3XNWpxM6
eYvSnvW+tm4vdLltvqe2F3fn1AorX7G2Y5Fzm+7F6c1q7ktw819Y079ukW+s6UsVKGdDNl4recTa
GoUsz3gE5rcyfXGX9W9rDCoRBtScehB4iv8YIKDZTQaozfPqE6SE/r1nf7O0/2yCaEmeqmXSDq6q
mi5Lb7xquVFfqS69hKU6wlQr64CmsWNB1oEZS/+hrQ0IyCatl/Q8uHdoO+yez/YQC5HPISbOxs3j
ALeHT9tz7p7DpBl9MUlmPf7U79277JnF7mt2Yeat/33jP7JTNVFqCfoSR4309iLVpK5ozj6XQ+0B
+xg/88C2ckjPwNEJThq0cRfXzvPp33IOcA3Hciegl126eaoxE9l8a5gJuEyCCpkVGpnM1YaGvuLm
A0+qL1eTR1HypdOMLf7CZf/pkNQ03UQpRxRN1XqTlIrl5JU1plAMs2DUqMOSiKtxuXPu8KnbFRYo
/35T/zEcbodYM1BGYpgVUzdaIv8fdGdahasmEIJ0hQs00upS79qjmc6vu4T5iXfxUb2BwI9sL7QE
UsgBdRB6eFAWnuFk/qXvwu55KKIkSuesgdBptSp7BBjpgRVC/jglCyzxP0Qv1Y87eLn/8rr+I5Tx
ffuWJGPloaBzb70NdHMT8lA2pWLI/Iw07Es4EdMKAzYaOTv05gkon0k25iR08fzy5t4lE/7n0t+6
jqZuWvrb4jCCJJEKMX2smmE2TPuRX46UTryQe6YXsHxfE5QdrjMFeQfsANA5lku7GmTeZXbpWdMa
C6Mxlit9lO682D+BBuQDGhqBxuavkbB7eP++258aMjSUyloVyu+7bbXM/hznq3WLIlMql2y5Pm3R
KLaniPpKDjmOm/4ihqW0r/1949AVZCZw5pNRlVD+vlpkVrVqBXq0Iuzp+LAB4MlPTDwAHuOI8KD1
DIHDg6YxXvHOVLI/ydt9HC8ccfjqJl+RZ/g6ov1pX/lKflEGUX5oFtF0TRERPNFNmSn/970FWoVx
QvKSSaQ1GwylCxRg77XY2d+W23A86TTsarHTvffQN+YA6uzYBmo3H6bD8biv95xfdln1p4n05w29
DY1Sq9q9yR7mBA2e2x0DIi/TRwLGZgJtVGkgUamfxfLA4HA3+orRD5t+lvSvlU8FSo76loyur3A6
x7BW4mf3pWuDoAAWrJM+uqNoQj39OxpTxaVwFJpTmj72PDV8zcDYv+QBv4qqbwiSYwlzGrit4pd1
Iv3UKfDn4711CmD/9SyRACEcw2PBoHfShu+RIluvehSBFNX+dWl+b+//mX6aRYOETGcC0/7vIbZu
L90SErqPqg7unTgFoJMA4ZACtv1xR7WdfhVChV9W2E9bt/5/L4r87N8XvQXlOXzGt2oJS4ZLagQh
+4ora15JFccb1rY55q3P096vy61dTv95Xl1Hg1DSFTKvt00cW5tCEl8JhAB3644EezKhyIRXyaND
tnDMd5tkey0H0xLdaALbcb+X9Ey6gu2aFnOBzufxb5GM3rZHvt8R3TOionOI6brxdo4pzyCs6jyP
VmrSSb1sqPZTTyRQpT64TujD3VsTRfXKV0fu02LstrytkuYliDHjao6i2HOTXZaPwsPwuOT0o0u4
F5JP0BIVz4S5RM/3pVte3AQmwk6fKMi0zbI14hyjB3HH2gTvwZsKWXkMM3CbWiCyGNuasb5KKyn3
b8dgLP8iNKj+9sRvY6BG4d2Ii6e8PJ+eFosLv4loeVmSGfhtIuMs5wWtd9+KZMkWX1TaufDAoGnH
GOP+p9jTOHOnNtsxIWeL4Ao9bMGRhnM0Ekrhlz1H+mnPMSRJpYlRxlLZeDs3o4spCDcrKJdrrFR6
h8Q50oJvy4PfpCG1dqn9ZyJIpqKqaEBL/zEdLxItMxuDEJK+ZwIqYoSXPdqX833QP0hL3Yn7Pv1o
O1PoUvoqeq3nsBMtjMD5pMkNEk5x0u0NTQdGZ4jide33FsKOML3h3/voJHylrRKLi8Qf0vB2r2E2
z6PjV7P49+LW9J+WmMFeYrSWOrIsv72w8JVdjFiq64nVU5D3xHyA1Ji9CwEhRGiLsfbqwimVczcc
3U/PAV0QEZYgkCJoE7Y6somTXVcRBhqV42u3vPZUMbf1u9y3EKMb3a3uk35dj+QLtZkMN2Qq5oJ9
PgWra+po0wjTGP0k0qsNGJB6N1oAkIRCKKLDLNfQyhhQb15bnTPpb23rUL9qWpJQjlqIGDeN0YMg
YZ4LyPAur/kwRpCiF26U7VUHBM8b9EdQqHXoP8zYJ4suvsBhOAnQmCOdRin3HrpyVNvVZSJk42cz
v8qdAscRRJ1UyLkeEoDo3EYkR+mouA3FWw9/KyqyOl2UromqvAHzz22e/RxBwJuDZkCDlp7iCke8
72IGPadxvJfxqs6d+OEw9BqA2dU5l16DOYLuvFQfe7uITfvlRC+vSLvG0z3P6LYepFS8Sepafuz1
2EiY0WKL6ugwh6x5uXsCDGmO2urv2vEqHJ27Sd+YIwHmQe/swhglg8QSihdZeOgbtNu0iKIAdNAI
QzV0h9i+TbsaZhPzq6Av5tHhBdzY3BMa3hkIxLAddSXzW+UDy67qgJhhZaDoBZ1YhYtzcSW1m1fd
uuretRGPGh0EHGMRDUptA3UY3osD8BvNws9WHfruXQSvNHoRXpWLcB/cHRyLz9exdhvxUU80VBhp
NCqpM30ip9+lC6If0kiyeM4Q3uk/5w//TNE8GpOh6ABcFn7GTkxx59qtsXx9DjHLTAVc753rInug
COlo3Dql0T5SlSPq2OoWR66PRwAbElZj1yDYuZArJ5PH7rzV6AIy26QI6NlyihlS+shIwKM8Kn59
yOb3mXiIcVl+uvpYmwq7C9qcQEEVgl1YBuP12QulufrskzVF+8uROgkshZuHX2jG8n/NhGyoNXv5
skLkRsuGJXJIyF/Fbj1U+qovzBFniHB8xxWg8G6tDJYdl07+KcyC7bOlaF7oukw6CCAi0vgIu3Xe
fYp+mndDpLd11GWcpKU0CxBY2hFmQmAaNrf6jwl4trVLJtoHBtABSB506IjuF1i4MhoolEYccxp2
q1neuQ2gFvay0X1+XQKxqT5sKHNIkR8izOg+Q2Q0NaGyOyxNjb37YiNXGCDwmbmXo+CXA3RDUQBw
LaEX10NB6BV1P65OFwz6mu4djQt6o/ZA3wk+LQkS1J2SA7vsQFhtoj5KZpXmYGMbrc6LF/yPVVXa
90+aP7XQzXaVhVxnR0NAA5Wcw31VKXjU2+Y+PBUYeCG1ZTpoHb06VDPqDSc/buDoqFXVItY6r20C
jHAbieNwHMxwleYkbgF+em7hX4gHEZ8vtiTDSWrUD+x0XH8Ivo5R57jZmlB+y4UG9T+nBk9ny6X7
vHrUPfJpMdeh5hYzOEHwBJheDNP1k9oZ9RdzcP9IOoIfUK2yAORXVMLncl+c32a8trT/WD9j7DOd
hPBAcjUw1xA/RHGOekkoe7E+iq4DMZ/ewhPqE3aBjJyES1u9rTxppAJ4hb6p919hX8WMh08Nwf0G
JWjJL6fCT6GtYZHn6AjaomvYHhp/JFVKYgXySxPSVeJpkwpvIskl2Mbdh4mRebzDzhEwxD7qIL3V
4Xq0MNrghHCk1PaOl441CD0LbA911KGAiRfWgP16oJF8X2ZJ7+Glta1NbqWtTDnufgtYvk+s95OZ
Fn1J0kXEDAz5DY8vn9HlEQVNsjIhjqls46OMlZd656t/W9IUFICAQtgF5dmbzKuwKyPWLNtp2C3u
3ce0Ala8jfRfwqgfE3qzzRslSzRMMJC/X+ldQckpRZ9lGJtOM9xb4Jh4B7Z6446e9tnZnvBIol5u
LP89lj+1VGt/XPg7jfljLJurVSvW5V4O0UoKIcMjhqEkHrtuiEedNcGhFsVTMx2cy26tz1OzzwH9
71v4KYH48w7eIsjYELRLZnAHtfMkEz47xiEzAJ7aR3407r8v9mMEiDWHaRoKz61rb+nK66kqT4C/
4ttlVHItGa/hDixMLilo2Cb4ZGb54xdgQP4hSsafgIBTpA4EPvcWRr1iSa3iskxWqO5+TFTv5adj
No8NBze/YM9OoF1VI8KXDSg0+80ooXLu/pqs/XQfkkwgBxRgGJr59vRKrlkyGseP1dN/nIjJuo9j
SByw05dWH7lNSjgUY3b/fuU/PvwfF303TtDvT0sTr6WyXGv2CM0VFA/pIKULrjPxu5mNPIJhjUmA
cITu9Hsnw539+wa+x/RtyYOFmkSwiqoYKJX/vbgeaWoUFymKV+Ksxl0uHFedO75q2EGuBWot+Xwv
9imd4Y5JAejqePHwbtgmRS/ooRG9OAmeTBDylTWpwjbfhcv0826PFy0mLgwl2kd16L+g7KJLCYXq
Y+CA/pNw/7JQvnHnv5/DILFsgSVJxsFXe9u6sioQEP18VEusmn3JveDsFY6uI91/9l7ejmujDUi5
bfgr3Kj/F9j6+8pv8+aZaBpig+Z5+qgmOXx3w222L6FTQGjax1I/MMePe1fB4uPjgeii6UI1ioBI
dXtr5E5D3TuNXUHxIsuGuZPltJh4kjZHtYZOXkmcKufASbN5Uq4UDNwabPpeXyW5RP44RXGnNAY4
vp+dKB1Jt2GQdgx1GFRujhgjJmZX5yJBYhymHwkmvzC6UqpcqGPyfRyZhnPZSbh3CfhRKh317Dz2
8SoZ1fc5YXlOrhH2DblF6nRXGFuvgZGOwb52Vu1WjOfTVqyparAexxgZfMr6wYQ9noBQuY/Uu0PL
Jd/VXQVqaO3eD/Gq/tK6+rbA6ioY0X4UfKDP+ojRyH6c3ZQZhmH9TOD+LGH8lEchounpLD7Tf3GO
cby9OGk5eCDNee8aZWzjUyEQZZ/xFe1DlJb7wKS39AtCgWBsCJxK1NaFdWYOMZFQi7GJJUiDdwvw
862bIs+lufIGrmv88HHUwZtCydoYrKSEIw2QedUUW4Kbo/yyw8r/TX3buQLmqoqcrmSNf682OanN
5lKYwXI9wr6QaQrR2l5e+8t5N3E3lAOH4/t8HLuLcwedWdyaACt+WSnfQOt/V8r/3sNbhPIyy0wp
TY2mQNuljt34k1vHP9Ij7ni2N9YcBFeuk9ns698bjdwug/fLmq3rLA4E7Dd6Gzj9cZiGUZg887Nc
TtBpXES7cvbY6x6KsKt0TA0W9RRd+UZ7iPITSCFYMk3jjrUTu+Hp5j+8svfr8f5fwIMCgUExy7JE
bsx6exGXylCfr1JDLu3VY2k+nt2wgdvZoCqLNi/M8gyRjVEUH/79Jn4Ad9vrmugyYT/Bm3gDwsTb
/RzeCsH43vPVfmKPbp+jtog+YSLEXdxNRR/TbLtxxrLtWNNe37P1xbDw+i+brVOYnr5Lqr8JNP2A
0HNfvAu1lXAxjfctNGiExwuMVKRK0a3Q/48HZ+wa790XjThQ2OAUDauBSGPeZVBAw82mAX56Qq9S
R0o5xJjgUrraEzS5d3kMpGsvmUCpukW9CDgZxtCjo00zatWKayqjX021/hso/X3vb0GE9bpqLy0M
y2F874JqYzmUFj3iJBygpcpJ5V/C/B9CJUPFMtzEMAvIDIT179kchQ/hETxvZYtgvy6ICTp0baiY
Ggc9ofZJbi4ogBm/HNY/LCFNk6jMAWFT3BLfzrhzfFVl1HTjIbM1xFkcx4QEAkhCDVb9fw+6mQDU
syRVEiXEft52KiEr81TMtXJZOjAn2CiWgkO87wOXY1zwy774Q0GAq2kylzIp2Uni2+t8GkH4qEuu
plB48a8jw+v2BVfz/73yvvOXtz3or8u8BTv3mxaU1uPaCjkhnYA5WWu/G/fAbMwpRAhUc0E+EoyF
aOEl7RJ7sJ7W2XDdb0b/vhPph/n61520f//HbhhkRnF7Kq90BTZEcPUiLhlgxI276Gc8gmPdV6Aw
XDykXJ1frvzjJPrfV/09s/+4cirnkVA8CPLTyyaokLmH5oX6d+Nmeeez0d0SAGApSuTm4E84o5Wd
PB6lxi+nkPbfaJsRNxWxjbZ1TPDehkJUo+KuFFo7FLgLOPSDHTKX8p6X7eJB6gXIonXqOTXnbh17
eT/rrIMZmgdugrlzMLwdcPtwEzcmEx7TtHQlGV5Ks3rLee6j6j6tPGRrO5a/SnweDodRagMQ/X7D
zL8Zav+ZURzoWCSI6IO90yEs0dLr/EGxGUlTYAmxa4q1eyUttKpxZRWuJQqdBpXtCi1NzMcQNbDS
AfX7Z+YEIviU3NWCnZb1BCq8eFens7pEfdypnkf63p75oACF0mj+QjCschX58ISEpuIxGvYjCWce
BBq9Atl1Om9IjuvGuYfda0HURcNnsRYbXPlwzqq66QUu+lzA5TLF6KPZhITtZ8xbEdtVt09Zcfhp
zfJRP6fFp+lm5uhBjJcEaOsjqQzxMweTO6veo+ljfHbBCyO5dWtjc77eBmapOc314yEQ8cPEa6WN
Aze8DTSQgqYTquiFo4lpDjVyCEnGBqbt2omXr7tr3DZSMiWBF5F5PYdiR206eb2pUz/Joo6iu0XE
KIKVk686V4XUCJSrwTec4yhP+yF41KMfIFxJRR/6aCvx5DwRp9LBAw3E+62oF8dkzt8lxSfGqJkT
w50jY79eJ3LihXCE0IKF2FHA/7YECH9aG39OE2R9KdeFvogPO9zCG4buUFkKoPUzzItC6dKOBOkm
oUXM2kIo0PWTTt/yZSIRbtLdBTRXWz1VWf178SptSPI+3XR8GEUcGc3WWervbeMsNlYuhKGKjRdS
haKzT3ECr9zJfgkVlH/oYATXonljb4+H48zpRR7mJN4M/HPA/P/33XzXEP9xN9pbSJfWukBmH6vL
rOMOkLxxRh3J9udXZ1p/zeeN3VE6B2sw2Rcu7+5z3bL2RpdhbHdGWF72l5151mtN4T1avrvd+fw6
8w0v2og+bcjDxhkGvamNEqE/BXCSZvKTfdHzkqnjkMstLrOT4EIKW1v3zjp5QnmiZqz5UTf4+CVy
laQfonbSY0iqsqa0AnftXvbHlnlLm6egpnG6ApAba6Szty5cbJ+cDnbMNl3TWCOeqF5um622rTqo
0g3Z1vElvju4ukPXHd7cBrpm0QtXQmOHq3q3fLmSbywVv3T2EjYf03svd5/21V3cN9HDPWdu0Q+7
pp9Q5QR+eULXrDurMzKHwOsO/9D7bPRhkUOa0pd4IXIsD7zWq7pxwMgxkH64pv1Rja4d3talb/ae
fRm0M/CoAXuta3nCSSv0jFbYrOpUW2hyQI24kHagJMLV+2Wu/HjC//kO37LkXJfKRLty7EhWP1Mc
sKVz5SfmOriDo3liuf71iPnxtAfVkCG4iJqqvsf31gUXAVG5gljUNy81Ss8kWFOpqd7zlkD1keP1
8xAOUR2PmkadY09R5ubwgRni7Yyzu0wDl3QU4N/f8tntlo51tZfQ6i3HV97+/e484uiXOOg7qnpf
UYZqWERe4JxkiX/PNO1SFNI1SO4r4G80SIfWIB9Rps770bTq1ONoojrB6OIGU9PHkwWur3/vqQvK
4cY49Iv1sw9BETLmpaf/EvDK/8W1De3PO3s7r83gmQmKAjpmdcqjNYgRF/jA0kAwkALMP3DnWD5P
WeVed4bptYRZenjaPrl/7zi/vp+3/e8VJLJ10S7pSu6as9synmeFw3mVzB4z/EBmcXe629A4nVBB
62wCWxw2NC7M6yX2rXf0TVa0xeI1lfd+U9r9Ttz/MXDvW+Hles6V5MGNcT4vKbgqk+uavcAvJlcv
7GNE349HRoc4p3OgMgW4WAzuHXgoB23Q9I4wecFQhlOKo26327AInfjrsbyNo3n8RT9L99Kls20O
vXVst2zP1nv8gvK75ba+26iXuE+CC6RPMX4gLOj+knf8gMD/Nfjae8aa6rWuBCxePO/uhIZ3Dfn7
l4ddUlV79WVVNJMnANNHJvU4Bn8Z8x93X5RFFSrsloW/0NuaCAXm5U3RluuX6xbueSye9vsmduBo
Xf1J5Cwr21f96ZT6JNkJBb3crSDW2Jfxx9j4WLwcBU87xHx/Waty+9D/GfI/7ustZ6keIpFfyzMk
kEoaTzujX/calc2E8Kj7tA6N1YNYSmB9Qb0U7UCrUOwQuE+pnq6Z9x8UaVW3xhhJ/f/Za1vFZ6ol
vDYQ7b/f2E29yGmqKcWQmA/9svNrqqotXVSU3HtMZW6b/cZ8/IFLCGKutmwInQ2X2tfflwwfrwtW
Gdf7Ku/mCKJMq4NI0a4DjX916d1X2te/J8VPSYypGRQroGXw/7fTxCir+nWz7vcVnP+D7Eez34Fd
5bdrvO14WE9Bo6tQ/W3XmGAvsflwrM3Lz/x4jh5D5TepI64ICgYQZWj3cqBRoECA6J1/xVWs1zaL
fMFwdrCHAQ8X5/9+BT+oEvPKed+Whfq1Qb3m71deVU9TiQJZXMYRV9qGur3fS8uU0sH+6Y8OqWPP
aVL43MC/rgkj7Dh3hrtctgkLaYBzFmFnZn19Qbdqfpl/395w7yvDIrPDN1zGqO4d5QyS6mE2md4s
B9qi6uDxg0FMTlNlnHZw+sRlpvP0zZPSyTJvj3IDuF/i7J9mDw9t/i2mrJHBshN3u5BmOvYwmltY
2tvpED52Mow+hH3hYEW0iT4o9O4wTXzdu15E7kJvl5ekPel0t/u3MTyI8eLi9YjyMWXA7r6Hu73u
nCDtD+BQQWR5df49JD9GHH8++BtAI1XKRX9FFo2XvYFh5+zLe9/yDE/jn+nm6nvj3mI243npWPj3
pWFm/7AdWSIm34ZkQbB9B4fkID9b5aMRlwMcvERItolPyzVp9MuHPUozrziyPjG9qz3UMvM+7Lo1
vEu4SPhxVz1aS2zYSxXGGwjzEeX4fqzTfUPnjBs7yIXUl0HcvXRe5gx768vk4rbqN7Z1gdZoQd+x
o8UFsxEffkygT+Fl0Fljk5TgZ2/y/PQEuAaOqjbp7SuzX2anQn/OUrs6xAsEMXJXn76eXkZHyd1B
60twlByjU18y8I+H/nW5+6/AsXCpcAP/LPSabCxFnTu1JQG/UJis9KE6deYexaLHJ6skdFjZHG9P
SlZ8CUoW2xE8nKYaFoPmNiqUHp9bC18yNeQdpXlicN3XL4Nb0Xk4c//16MH7kR59hUROmOtFD/2T
qJkj9S2lgzmM/6InjE136ethX7r7NyyX9B0JffX0KFqi0XhxQtpknMg94ue6XFJYcbLANTnig51/
tvFL8R9Ofnw4+K6GtumHJI3trQrjkIgBQSEvmD4lPKbs+dn2rae35G3WDxKpTZV0kZCpehwtgasL
vSM/K3kJuv4u4MIcc08qeGAqfKC/9F/t56d8T3AZS3Al6GFtjRYjk86rInX+D2fn1dymGq3hX8QM
vdzSUS+W2w1jZ9tIgOgIpF9/HnJuEiUTzTmT2c52LAsEH+tb5S2nhMKezyy9oAv/hBlE4qHYAyln
zz1F0MTpS2ckZ5FCFB2glGHern029AJhQ7jjC+vgS2unBYO4/lcUC5y4xfD0S6h4H0ZH5YJJtRMp
ZVgvS+cppmGDfqPpFZkTX5ZIzjssJDgEtL4qnw8AFAjg1ow3xEiQw9hn2a+/6NB1ANRoJwOY7yHG
sqWXzhmWj086JX5O14izrYPygHiNm3ig3liElPiwpryfS7XM3NztuQ6lavtPT5eXoxvRPN3T5zC0
gKt344I8xZvoyb9wmbiHJnyfnwc4L6eLz7WRQc9m8AclH0ha9HSZy4CwhPmQzuk2DwzNBkdGQYdK
CsTasDimjpr5Yu1urOXCRGIEPqFrdp52ODDSBnqnEoeRmWGlTd/elrQ7chAjGH25ko4+xSK2Jc+A
mg7IL4HfZEXlUwIgfvivdEtYUR+ed4qYSs8wQcP8ePnRR1c0H6Zj4DC7uX0lr3wUp/1PXBjPIa6a
0wBZiI6eczBjmzKGJsaHlPjO1X0zguNK2L7NPCFzZ4mzai+283HYEz3TraN4zTnkrSSb5kbifxSJ
DydNYS31Nv0OM1Sq+QdeS9F1vz/v93q48t7MPRLQ7tvHfl+aU58FlZDM/ZZvrjzB5ewxOJh+Sy57
gsbiy4hB5lxCG1kfi2KWTxuMTv8W4GIw54m2tRf/q/ICz7QvH2Tzjb3CH3alOICXTi5DRBU8Fsah
JwYV0h6eSRdcRmdMpuRP/aycb8vVMOlxhs4+bsv9yd3L82IG0QElQKISJbKN/KJjINpiC7oNY5m3
0HAbOPmJDwE2i12F1TlM+DyDutHpvihx8gBoksHg0mZXQQric2gddhmt9E/7609K3LcQkXsWB3Ai
CIkd8Fu5BmxA4ckNS2HOLwUAr3YSvkqZB1K1knwsJcQXeFA3CEge+5W2GXg9jRzunrqb4ypRuwqk
1jik85HoM9NJJC/tXPN2UMTva+OcxQPmvXIzB1U+Lnq7h2nfrJlldrwRkGcXP6NzHUyTxczgy7b9
vACdhd6PPLTTfsJsygOumJa6g80sNHc4i/+MiKcB7VY7WX/ThaOpgGfGgJnBf3gAM+dxZFixNxcn
pD6MK4+XfvOR8gAbqmQ6C+T5Uyi3t2LBsek0vg32fttKTrgP8wPSw7vE5SpcaJFMVxla3wDfdd9w
UgkAOli7duJzB7lz33Then0m40CUPm3RT/gPPMh4CaU39IutbzNblvpMlDzRwErCOcGVSAPUMxAA
mMh6deU1A4RE5lCXyWV2XHc/ADDywEl2We2FOMqPB/xB2/JFTffYlarnMB9m/fnsPl9RGemEIFPe
r1CbaJTi7QQMmQ71XDkvam2W64u4BKK6h+CLvslZDTLJ6+2j8KAm+hvaATSKrsu4AYuK9LNg+6Uj
JalWm6aYLzHDZejuQU9jDLV/2mD3h/ew33mKE8bQ6Tf/zjLUqXL4NbPTLRoTukyzGxaPZNyzCm65
dUnLMcUVlzbEqL9Y8QnyvRUYMa4NnRoOuMuZEj4kk0a9Rlf6dOt8qXxvlW0L0Pd2Gtyu6oNMCEYF
wTON3kF+Ab4quu2JZjhbfT3r2SPMyZQc8CsDeRUnuAqZ5XxxhLpScfMtBAjyW73uCoQLJLVbj/Rm
jRa7h776bs1H6ewfs777Dz1lXr9cbK25VTcp0bVVh0K6ioQ2toQdAY1cNF5VhILuoBR4OOUP8ugp
gf/9YlPcmKZKJm0BzflZAPxyXEMdbsKYdSUQoMNYzUgxGmkpyg96yvdljk4J8ctR7ltOViImTXwb
yoVE+OtmybgkpUrkTfvI61n5Y+ajWwx6JBn/M0ljavpzMP7LBxpOQpdeJKZ8ciB+n+Y5accZsvp1
VUTDORD2V3lr3HwRIrE1jRIwZDznICePuaMHV7QAri9g/aIryQxLu3FxkVwYgI8Chf9foKwM9AZv
tlHaWMI6MV1TCgR0iXbXZYGjmQ1AXZMckxF076MhfPKBH6O499KqJFE/vtAPe+mJFITi2BmS2VgF
IjDxSazwZ4Lb4bwpMNcIGLwU+5IsQNj1A1pYbiMFt/zFmk2DHzdLXPAqMlHMIl8lfdwR992ufTHZ
3ODRDwkJ8IT9BJtj2nA63RwmSC47+PNekQxhM009ZpMvQ+FsNISnkNGZa8dFnu6ScO1/GlVYkq5/
QSU3sa0mrRWrhZl5yvnJHMDczMjgbo6PGcKMIRFw+k7yzAjRSnXFW52SqFADeEDHNbge5PgA5Zf2
Alg15ojIELS2vDkvbl7MyF+zmbgUHzjaA+yEpzmTAIa8JdFX80nvEXa1tQE93n1J2Mt5/acR1f/h
iX45XOdIauDsvkGrA+mOIzCgZSczAZqNXF0YOJchyvMAISEBCsKm4GQSZ0j91CBn8niuUsjpL+3L
EJoKXevbd2N7V8VFSpeP/JKh6EvwtrEZZJ4QMmZv8qgZvcsy0YPar1ZwyBTPZMLjbPOD1rk5XJIX
MO4Gx9lqKBTsGrwX7YQ6h33zEhr/aZHRR4gFNDY7JPOyaXcuSb0LKGFA17MQwqsJJp6i8dmKQN5D
yUACB3rEqpZsROm4m8v9YSA12pj9f6QYRZD0pChK56cn5wqNdpHh++Smy71REsbcUg9uaCVD3bO8
66e5gli/F+fdwfoyQfKDrsd04OrKPm/ZQMIpXAW9gdc9IPJwezZp2TtkF4MDbt6IyEAQoBCQaHEK
5o0bK2y/52MyM3d6+yAg/YHh0UE80E8yTBMYD8/vtD388gDrRiHq5uU2PhXoUw3IGwTL0c9Whg+n
5Gy675l3gXCx5Jmk3sz9Y/iGgoHkzFaye8HH+NHp/CWggBcloKiWaigTben385GFVlGsURmfGnTt
GH6OczDi8smpt4pAt4aQIN+cLEM8Hx2yIqivDkIoWxCCfq47uETuqwgauMTy9erO503E3CUura+H
y9G9IC/Y+oXsJpQYWLfBPynWQOqoStLR9598ipGr10FKWI3G7LRVoyoLDYvRjLpOcue8qSNapSY1
lOpShFVqZBnMDUYnGF9WnRqZzHywJl2g5tvX0bULsH/XRb9N5024qeblj6viCKjZ6Avr6MNUtFej
U6JJSLWJmHVmf8I5KUb0N3mGna8z/gIeQKqSDrB/gnH9dptvLp/xxkDoi2mxFiyO/jS9oElcB6gt
V55SehISK1uwm0EF1BOT0UiY3WYMWFHyRgsnZJa9Xyqb2asJrDueMzZJZ69o/jjzhpzcxfQxfT/J
TpOtytgfPg+v4kjHC+2E5+Ig6kueEhSNSJbn6UGjGnbrdXNAUKdybvL8FTEjgoHQuas02B502tel
k2fz+nPqzLjnz/RQ5B7cABguL6uzjSaEmpBsq/H8daauUFLRPX3JOPc8L7nZpUslcra915mwUErf
EL4BLslziGBnNcQ7GMepGU+/EWWf1ua4/XjtPym/srVp+tKD5iQctj92btalQm9ymhdOGIff1+Xl
2HYiJux4Rfj5Io2S2klW1cJYF1H7rQaTrp3uiUAb9KCJKl8KxzBlQtAGZxRT+lUTqd+omKBT9kOH
5SV7mSdBTqoDDArQmQrMoFlcvRz1FOzhApGvZy/1zagLjZ+9popuk8VNxJ6T7w2vC/XFJQQa6lU/
vx931sF4T6KrX0b4dPpCcAYltcw96Phe4WloLCZvSHMQ1fDgfMkgZQwhLOLg5MPE3pvzYZ97mY+c
VChEVtTDCGrD8U33/p1sPryKdw3Opi6rOj2K4xPQWLqbsOuMOSs4Tqhr7NjXe4fIi6eZwr951kL6
z1r8+wz+TMBkGswoRoiWCijJvBt7VCXUP5OUbaVVW6ZMJ3YAYSM8Osqfi0WeoCMwRhSM20D7/75Y
NL3XuwoAwiq+LY3kXdNoXFCnWPRd6ge5njItvN9Tyt+PdRfAZYyr69rou4NhG6EE5PM2Px8un6Z7
OqjuF0hiR3z70rDq+1DRQDFXx6XgZ3TxRWZQwHJC/HTtFvEW8f8KNyPH5iKAQJfhHUwYt98vQlOL
/dm4qflKwiUZ1xVKzLaYXZpAEpd9uoO7nqyUyzs7X2Y+6Nr+5S6TYkNJ1qavzKh/P3Smn5LLOJpH
zGeec2N5GphPb4vy499rSZomIHeXfirV6NPTntXVnzDyX/ZO6VolV7HSSVB4gOtVeQP5C93Xb93i
2VrWizT8RmxG2GAA/GB2ez9A+1m/MFHWUL0Aa2XcDdCaXLIyQ2311S2lPP2+jbtcA040t7RVmT0A
tv39WPCeeGpgLtwDVIRbbqr9NdVX2BWhBlNrGj3X3fW2MvAF0dQH9ehfQgRwYhFwBtUEKcD9skFA
LJfqOoufUNdY73Rnh56cR/uITpBbuQ8Rsvc99qmAARwLIJKEQ1fur+Q17a0y1TkceMhnCQkyJKpx
VX0Cwy0BqHiybfSHHEbf7ofsN/Yss0FUzB7cTkmcbtjvS+n307jbXoS0OUrtCab2TXZb+a1zq0XH
GeGXARGgn3Ie3Xk3BxdEmfUaw69WZkxd0s0YvZLgHzQtwlcnjxHswr25dC6CS19byb1YdtCfQrDX
aeaQPUBhbshHUzrJQRqitTc7P9U/JsOHNX4yL6bqJU/83GFgfc4dUnCIDhQlIRVLYIFH4AToEc5O
F/sD5iKbr7DYmv6F2Db5YeIIAlEZ7/R5/DF7pZOmulDzDPTewqp0/rtkc4Ns3BUqu/+sSJ4fDWv+
QKRMN1MFZGEZkgqa6ucD+8sDKcaKfmrLS77usndcB7UyNC6tfRX9WPW66/La7tPT84Mg8Lc798sx
f6IsfjlmNmXVanlJ19dbeCOQjo4krtIr87jsSdWci1bhoex1SOoiWY4jeYfXx4NTmEL8/eJhN9MU
2kaTftPddmMk6jWGTJeui9vGQnMYbPYAvL74aKS3UxLTj36io4sqzEV/sJ3+GQH5eL8c+W7zqetR
vrTydORqeamfxBvpzPxk7UZYGwNXu3wQ2P9SHvx+wLvyIEFmRE/6W77OcjVMFK6l1BbROOaekXxW
g+Ke9CJkV/AL83DEEX1m3NJlO5SBciqWqKzIdiULOwWzw1G+RVpCJW91Hh0nWCjFMoEgX4H6TpFF
OjVmeEJJKknGl0yiwGPeUWRGmJu4sgc3WfMuRuvIlbaSFdZYdwqGctk2uV/z5v1NWxh0aeWmjsry
KT1TNNfd20kGiNWeK2ZTmBCO8VoamHvqzYMF8ef2x2YkixaaKKJu/EH6K+pB6XojT9daHbEQmJBJ
OnONB/awf2DoeNqQlTKNyZsWtOxPNMUvK7+K80FEOGxctAh2D6TySEgfAZEshUkctQ1u2LilC11Z
TIuv+VHHYWvZSr8riudmeEA5tP6yEn87mbuVOMq5llyvarnQDxWg48HBqB4YTf989UQPr2UIUReg
NTiu24gpo/SGapTd8p9lT7KTIHHRK1KdGztA7dC58JVwAiAJnunqruGYT4I3jX0txNomuTYUFQF2
X5zWvfoXb2DLRzjwckTtKHm6QvXFakeEDh2ovkTvQl2kXhMA26TiQZIFIl0eJD4id54B7Vlf9o4Y
aPw02U8zAR5Y598R4iea5y5C/HZ17h6b8ngq69slJwk67kzNP6KBeVqk0qEVfDyy0ieBuhXlRSUk
YnXDf1XsDvGuYtBgLPSKevVQzK/lolPfsyQ0+zcsXpJXXV82qLXAr0pmKchmMZJpVVPz4bDBeEDf
WsWHKjm3i2fCNyzeEmk29P5YHK7G0zl/vfW0m4NRfpB2Gn9bCAbWznApDATtfuJtf1mVdXauT41I
i1WzGNfnESAFeab9aBZn/FfVmcyfalEtmgUDOHTVz6tkPmAKyHxymW2L9Wl2CZuwoWA3zpNQRKLa
3RzgcbJUn+gWhKo75dIXb/RUqiz2St0/+1VQBVcy6c5R/ZtH5wnBqYUZXqPjvFnx7Zxu2+x/bzgy
v7D7qa5iL0Uozf33jf4jJSUPtWTavzqXAMUXdQoNv3z6dtTl7Hpp+oObkY0iDzFvt7fQ2ClLLQDT
jcytx7x5Ma9m6Onv/31wVF7vNqL7o9+l/Nnt0qfdRWsO0utxo4WqB+94YbzGs3Y31crGq7C+Imd/
3Jxn1T7bEkz3caivQQmEZlBNr50X+8taA2JsfBbr+kBbRHo5b6t19k6rU0FANVsCwde2GUi6q/sx
maB/IR/vphvFR1qE23meTU/ueTlhEubd/LiOgZIBtg2vfgqWsnbLxcQjRWHVvqyOoTUbl9CP5/ru
vEAh63DFSe7ynPOvOEdwRJB+djofInl+Wtfzky9FjEkWbXjzqlUWXV1Yngjq5B4mgB7oPR5r065C
Ws/65jJXVibZI+h6L4X9UbpV0PlaRBcDADftPtTPpEiKSJQiCz2NdHFbHwPeGO1RmJ4eZcQqBuxd
+8N8pDWQcEHppjocbqnvrttioS9bpw/alRoIIRPqAFmBQGJOrM5Flxof0bnY17zRuT0PjC5vvKMc
0bliIGratHjnsmtFpvez+guTtb5TNv1cXzGrW8q7M5ck1Fwlah+E6j+gh/erZCo4flmjep+pnZAJ
2cbKDvIQu/JpJgmuwLjp5KViVNTOTZUdvkmA8dfn5lET4g/g6/0JTCHklxNQO6lUKrXogYGxK0TH
1/K9svCE6j6xr3xv32+RSBuZKQQybUvxJT2gE+MNAT/aSljfGiB4h0PqI2u0NXxw4CxLeaa4xbrH
42hzdnbMv54QqXDUo5vE7AhSoEJFCnAemx87G8kXbUWEeTk5JkNtpk3ewSIdroKz66mbEy9GWGKZ
7JEEWgoYzcB/c4w3WmHaYNO0sZmpuQyx2Uqe8wPTfCRZ0F48r+XJ4Q/tVju3VyjGh20IGnx9fu6d
xEePNn1/xDy6j7X0jYEkQjBUDH3q1d5tK0UrNclJ0arNrdze1NiuL4lf1DOka60z5gkM+gFJ/jvI
3Oc294e8q3yFtjaturxVm6bbZukqP5FzBb0a/PsofwwIfx5GAmlO90BnKHsXyS7nqrgwrS03RrIr
q/8KzMvk9gBlpshnCsMdAKLSiMHg+4Pj3lcT98e9ezbKUz0IN2iIm0ZiWm/aijA5NcxuCm0a81mT
e69RDtd6eRyXIj6lOp3rq3L+P+aPP0+CPpk4qQgoinjXPqmSuB6qKsk3lokBIjrv8fWrOV4ppB51
UO57CxyJJBXhOEOT9T/1ttpqVJQmMdkw1oKPTAF5GZkbGZjplsE5qGhzGsuBXmX64AaTD/yxV7FF
ThholQG4qt93AodauLB09eYANS2FDV9+9YHi4iW+rJfJtvxqlz0JwWnbQOHV5tW+8rOQSDsTvWRu
+IafbgB/z4ag8Om88JvSXPMh8i8sX5twUcvpX9C99pANQCibRjDi2eXu4nfubWH4hYtYNvtW7ko0
jcDr8WCL9ndpL1s4AiUdW9kHCsMzzlssT7siKog8U0O5YMgJaBJFy8GLgzSKPTAlszbMeUURqTSS
p/OIGRpyvvwsXl2IVLdw2o6z2Tg/8VvVIg0mhVB9iamCU9FXSSMQzB5tB3CccaDPkpDdZtYgHNEs
VOfsmUGxUJdT4lSTUUvh1MEGmuWcPGBbZFlHZwwZVrj69yTcjTSOE0fNXFhhkEIu3cwBgSwHcqNj
oNFdvjjD5gUJAm8EgWhu4shY0a4meUqcc9R5R5Lwm4/HO+jELCB/BLEIn98XVt0UNQ96lDnKqphD
MoFQKbpn/+zmNDOHWYaG0KREXYcCSoygxmemLUS9i6Db4cqme3JRqkKbPEPhGZQOm7TFRqvMRF9y
xDnb8JsQtQBzWlD7dFoAmYPyJQ9gqu0gkDAnEqP1KHABAM+FCpKv6MtXwZvgxW7EWJhZ0yz1ySHZ
9qvgtM69k5+5JTMW1P6v7uldgNZDwhCK4dU9k3SS0ASZQ1rsmevGY3btiGHmNkHsndkRMCEJkAHn
zlgBg1s7AKDPTBougcJ09LxGdxeFb1sFNBi7Izg9wTM4wI1z5ddhTglPbfiB7BnyQ9VUySCupwIz
5AKQg1ydki1JZ+zbOYMbL7JgDGOXKgcUJNoJ00X3CtTjqzmze8fYWR4kGS4ql5RZjkHegp+i/XaO
WhczBcRANOdIHhQ7DcfXyYsy6L6wCnxrIfh8z2Lt/Al+ZYXHRY06peCi9edjA+syOoviRewrq/ip
msuRtmz9LowRjjW8cXYKWr9eeIM7BjqpFok346zr/OyiN22GTaDOUVmJygD0wQw4j914WYT118KY
GTOsMoHCYZ/s8xrOsfRJlJw0IAFiGsto0y+nM/NiOnzTGIt8blYFkCgpFt/fTacJkEGCOqwHcTD6
hq2+T6nAOTRQpddcllEVHOdM7F19Xro6LTX8rFgME52j8TpyL2laAuttvoRhxlpC48sbKTW7CObX
/Lw+r4d55gPW6kCssvZO/sDtV8jTVUY3JbRl+D8kd1Y0ybKLvuHcvA5Z9ngFmmllrvqQHAEddpLJ
3SMhlJ/ojV/Lxik8o8AyqclQ3iMi8Hui1BSn/JRnaX9QbLSRXHlVsSzW9UR+KZ24cxUgqIsfOuDh
6aHqvJa55cb8MXHYSpDSqnNE7lDaG08Mlcgkj2AOGMwiApE8qHv+Gs0nLpMoKgZlzz1yPpUuZaIl
Rb6pb+9p+pGZyN8ZMBEvzz7z3RNLdfLoqmax/lz2gdV8NUIbdL0rh50y74ZPpOlo35zaQErkB+dG
N+QvW42hTepbEF7QQ7rrz8XG0KvleRJ893L3Ei1J5Ow0QrPl7ejEM4L4pnqCguCNhHi4WEswynOF
wHAJy6XoWNFxWXs64R5aX3j0LXtaeRlxDtyldyTkg7kGlhcvi4jOk3OJ1vQyNjyGQe7pHriZsA9O
y8pT7U8gucEUbeOnZJlgKgqAzjWw7kbDMEzdK4P9kWMKnuhXaPrHlL4xfEUAkcHoFUBIcadYnrZS
KOxOwY23r/14ns/ybXU4rZN1R/FRYFNQY1PQs+nR7Jyen2W2F8PJb3Faz4nb8hwCJSNigfSlpcIu
R8RAZ5+13wXp0iBOQ1ZUV4L7AxV3Rphp0D9geU8L935hm5IOqQU6jYFm6e8LW+1VVaj7PN+MEujh
KpAKvLgQvtORyRC+/53T/QGxmJ4i+IrwnOjHIcZ6V5P3R70cO7HsDxoOGv2unPU7/UOkrzBJsVvT
fD9zXtpIle1OJ26jY4saI9YmAaCbfJnOmmD7/zkj5jmGxiRbwa/l948v3rSsGUy1OdAPCbqFtOhB
WQteFgJXAnXJLSGULttFHo7Lblk5zIxtON5h5jNBfJDQM3T928345WzuqohjERtnq0vaw+m5WaCs
93a1nF70VK/yzRkFl7vWFgnmOK/nFUYpXrFP13o0pUDDbCRLKLfd/kt3M4fsBvJx9ZkF7ftwSGZn
tsvBPYajc8Ya/jIjh++8YqX+gLWwyr2L9zEVU2U0/Oi8gWHdgGafGKIohP7VBxSUQNiYqxh9fGFP
ZgGbfJ1AFbZc6GceW8cM0UYHy3L8jfrwP5o/WyDf17By3mL/gz0VezTurBYY0SNd37/0WdBchoWD
5jUMOvWn3P8vBWyWH7VBq8tuY6C/OWD5d5ZN2y2UZ+OKH0YjeU1lzPOzODudrnZdSPOumh0NGK/d
oWkg0iEqKUbJmdGSjCR7aR0sOfaZQeFwW6A3UDtDnrvVyASpIBWtC5QORH8w08joxPDfa1H/Mw9H
0Jr2saRM49o/ZFcu2mCZuQngsvYyBHMrID5O/X0SvNp0GGbge6ckQXz1+ixElhJwyLFC30OFGvEa
P1/Av3GfkflYWJw12Z3uJl/JwfBuDkwiYdlh7b0/444dr4+7U4ygWfVtbEX/vLktld690Kv0QfHp
CF5GKi8DuYMH5ZF9/PIluI/0+eU/C2a0+SUdNTPGU6jS34WCWj6W564kFJgQNrwbHssioqkkmwA8
Aii/zgcT8oNO29F1tcWcPAtmqeq8Xij1EG+YFw9muz979L8HQgScAItCNtNUTTHvWiEX8SpIx9hq
N8cKkNWo0g2StkabepNGWS5rYaMg0BenbsZ0u5KrJ7McIpNVUEkfCgY2cU4VdGk+e2zBuYcXFCVL
6ePfS+QnBu3uJGUJbS1L/d9+w12A6PLeki6sn6e5iDq4tZOjZrJ2gQBQP9oX7tEUk1I2q1FFuxA1
BlKf3yOjPBiqVt/q7kDzl1Kns2xjPUl718vLZ3ko1iBFKfk22gRPzYC7wgwyNZDtsLWBE86xSnmP
3WIubQfaMM1X5yQb+Uf+nETS7goUQKSD3PqkHa7kSTOdvlLmn53bVl/TCXJOky+XhRD6bpK5xW3v
zcRkg+bm14igSofVZemdv1HoxXno6t5QwOseVP7S9PnuL/Wvn/9uPRz107VJ9LY7dP4IBglx0/1l
Tv79diHUZZj3UF29SA9m/n8Q3X5edRrWBDMooOr9EL7vklEzbhz10tvChFl2NPyF1vUHj/u7/Cw9
9e/FOnnX3zSGe8mk63uFPPjW/piErQhl0xSGDBx8S7yDalAFsnv7Hhb4qAXiS6E7dMlcdQd6/t8L
k976Xy4XzSFElVgxMlHs9+WSn9W+q4/H+AlCqSPtUY/Awmqksjriybo29q+fuyJkYawmK3PBwYTr
R0S6/EJnzM6CzcukUKRBaIvW/us6sr+CHz82SGhY3g5LGAh7ARtUZX+s3uwdNKywtaMfQfQZfRU4
HQQekF1qHkCrdvDj6G5egq+nkx0E3tsGhFkU9G5uQ326etHLJnftVQCe4VPAl2yzWdQ+mIbFV/T0
Hgfv6yfL+bEQKc/R3bM3ib0ePHn2Dg8LMDDVJEMtRmVfE7QFmKPzUrg7w3vXbE7Z8nLamGhaUms7
WYQZTISREiz2fBmvpqolFChzELtFYIrEZg7DaWKKTFZQ/D5H8P3eeU6DEo5N59mraXWT8faOvtq+
LqPUf39Vou1x9o3v2uAgvaF7WiT4Iv4K6F14fJt8K/bcnAZ62zKcXlK5W8c+LZBdgjPoLBb7f990
NH8f3PS7Hl07qgnM6Nh6QpyaP6/v7yf7/ZmyfQtngT9ouHyKXs3fS1o/9idQkih4m5zodHvBvOJi
+5+TG8n0au7ISCaDk8PUYghwUUrt1csGVp69HrHEUx2Ieu+v5MM8EMwqR9J/OktQ81L6QPHm5KEQ
s3uppjdeeBCAp6t/tWeLH1N6Pb2n4X0d6Q0EPxYfRwCeR36aQJvZfs+c4Is9J3gC1evugreXyQcF
8tVkhjVDFvLl64tfW4DNRsJkNgsiII+cJcfbvM14UT45aeXO9vuA+CJNjQIwYUUH4OxT2fID3Mc4
zjP37L/EfRCn/0C9TREDor5MAkT3UBXv8DJSGQ9ZqnftIX7H1FAfPWFeCZFIkjrDQ87PtjjVfcoe
8RbmoPkfguxwLeR1ElViwADpptkmwdfvHBSlNubOeOuBwpUPchvtzzJjOktTQgdXUk0K6N/DQ9pK
lXUsK+KaLzuY3oEmeB/D5kVFGhHa6NTOQ9UUgBweb/pT38HjctsEppOvYqe5uf5Aes55knyJYqoL
xf9MLvR0ebUo8RMANrRkF7S8NtpbWc6MfmlmS9PTeWwr+IV2i50NBTr0sQdX/6+7hEFBI075J/3x
u8+lS/E56SrdQvJGD9CyUtyhZUEKjhzbM9qW+qvpfz8/eO7+djEBZ/50gSLzvW9GtGwel5OFulR5
Wyv6R3F7bho05Oe5+NEOs0YMMirqy6oYt3I7l80tmtd9GXXpgw//t5RJNiatRwatliTKd8VTWkvn
BjAZKRPZAapvuP0pmn1tT14tLeNqcZITltizVDSu0WI9esr2JEuG2Hq6dUDWK0gKwc2Hwj6WKARl
/XbMH7VD/lYgTJB+4HPyJN1wj1ZGuEsvxpqMic5u78izV83vd/RobSqWZ54X3DhqsA/ajwQXJGXZ
0AVkSoVg2DKhN7oPDYx7dg/hWX8LnCAI6YEgSWmp92UnYJhjnwgSftx0QZ5gFsw36IMy5KD+TxEH
fLhOp3V4n83Q5EeZ1YSgJBt3iWNbxG0jnTWL7XnyB5oYwC8vaKRRxP17cSp/qWIMwK4omiOZwYNx
F4+G9tb1V1GtN0I7MzHjvc3148ysPs4Vfk3GuwIWvjnWbl8c6nIHH6DTZ9fCL49eaex0ca8dZ6K5
NaoPzdgI0KMGLzv6VToXh00jQj/3hvZbrvctC1t/+vep/2UaimbpL6d+l/IKedo22ZkSQOpBAWPY
iYN6VZLzoVJ0kS9eB0moTa7zvvTPA+SCccG1di4dZXB53Jo9J9q/K5Tc4/MxfYDm+AkuvbuDTGiA
GBmcI5DQu3wUlzy5VtSm2ZjSrK/FfaWB0BTwgGgzWz8VfidTOVXa4iRe/f6ieFDIG6n35NR0pduA
IouEecbCTIeFmkIeza40M47gFJmd0Q283G6rIRefew1TCOzDGbadjXfhLLpWBh69K2dqjpvbqcnt
CwinktDaP4lHZVMehbAXlhkkiio/Oakw/qf0Sy3HNlSlJOj195NOxDf73b9v1t92FFz8pmbS9FSL
P3Gkv1T+at1lbXEi+JwushPnM1iZUS9Z27IynLgFVW/pzBt0mFe72yAtK6q3xFTtPFlN7YBRvXnN
+CxyFRr1vLtpSwa4c1lD+XVrjKMribQL+PTVuWIHor04UNXRTmgxhzm6haV49QnGgEGbb+xYFVm7
nQCW5ySfMSI897nC2J5JutIuqqNBu13oGTqAnxnfBGPT3ijmO9huA6sqP3XB0aLjwAOg3k67wZBR
e3g0Lf7LnoEeLwGHr9MwU/19Ax5MI1bqW9NBffyc9LT5fEr/gcJqb27/fWf+QMORkdBOA3SKIZbF
pni3UlWz0nWkvurNqO4UREjTD0zcBIb253jXYP7cISXOVinhFA0IEKkrgsA46y5zqM399dE6+Uth
MinIoEWMGjLyd3ebVHXWq64f4nZzlq++aVKEmDqcW+ZkdNI0Fe9sFsxQnP6Tinivi/n39ETEhjnv
dXYA8zjPThiQgHPTsSDVR9osIj10PdsVTX2wzqXb4tpnCl6bjXspTee4P2Fzi3tMHr/KpxrG3fA/
lJ3XbuPYFqafiIAo5lvmnETFG8K2bInKmZKefj56Lk61ylPGoIHuaqBskpuba6/wB8Bwyy/tcLPF
1dISlsXxlOhszg0eIU9DwComudy/ZbsJH63EPN1RJ/UK8RLkQPQ65yUpt5uHlKNtHB++QsVXo19y
f3gXGUZ72/zWCvkphP+5ZC+HRXM+nxby5XLOD/Rkl/0TWgB7Kaq53ZN8skT5au36mnlZU4DeqW5W
dPhO5vWO3+ibRFvtUkHju9yh7t+g5S+qpbIaS2dxeJPvv6SVP/VDoGsboI7RggKD+TKfbx9nfb8V
tHN+Mt4uO2W43rSTbf1IlMPGvSK4uRXVgfTEd/I4em71wWN3/P8mULPbcRVhdg44AoTpa2b7aHZN
C6h+n6/rwWHpiU8X5Rnl8QGyUJJAi0sRR/rB/fc3pnW79uU0gO/QJ/PqfA1U8eWUvcmL4+W8ehzz
Rpnc5LnBDBNkixwt8Eb81ASKJOxMKbdRpZfM68HcGONWytXW698q5GCuj0Kf9gJ1AslI8y6rwOjU
HnyDueTGXuzdmk7OOrrghUIYnK8ghwf12T9wXHyt3pUCBqQyXM4elA+Cv15VqCkUAhMU1D6Q2hVo
ibnqcCv5C6Y1oqUyuVvZVzlYahjF+L3ZY+f3t76I75uAOIG5Vcx/r478Q3rVtRVFDkuEmsix/hvs
9vfnfr2pz8f8ecXzOVYo6Be20kZLsCs7f/chn0xEri49ZC++JWD6lqrZYrUhhYaMvMxBDGqMZPfu
7hFjmqU1ork9DDfMqCiSbrjLO6qCnoeF3v+hTjf7aLuksYyeLcYFfnsv+1cMlUh0agGo0b+f7bsD
9Prm//dsqKX+99l0GKHLxXl1zFW9Z52bcAFHcaGBxdgcnasGs0jeDbohTr8pnppewsHDVLenCs4T
LZAug6mf94vZW9/CmuNfvKjWcT0StekC5oR+61lSY5ibpxwsFo3fbPaOfFL9q3iY3VrVE7eh2uCe
0Qz3tKZBOBMiu1N/s/586A/z2fZt+XECRI42jIGfzOlhL4U1PEXD3/efzkajOyFrYL63Zo8L909n
iM41rRa8rM+QmGvrcUdmvIXap50zQLF7Vl6gt6dxY8IJuA8uqkSTSxMuF7V9M4BltNQYqHRcMaUy
lNsv/biugfGy2GTnUNfQhaDEexVyPl+OhrpZH/f5E/DomTMa2v5i/X663S3ger3LI/j32/3LQ4Fo
Yshdlo50tA5e/eW73vSZUYjyomUG0Iya0f2jxkgWPEAlAUl4+vK8F4jeIz6hNXaxjDBc0JlHGxk3
cdRIfknlf4An/vdmXvJhZSUv7uJ+3z2909/if4FPj7leYxLmynQ1gHgAiXiaRzVRT9a/F0Lt8pG/
Vv6PhXjpJ+rtWV0fmk3LKEz6eDiNfwNPVBcSPQ38oiSkEm5xB2vf4sx9ifCsz42uxWPdUKRUY9xR
YtJhejgQPS3Ba7xbqHh6RXpIje6p2QJEKIKj9hmb+VPSj+R0+77nGjtPREBlvBvKaR9JKkTktF9e
McXWj4+Gzj2u15DyvsuQPzLXiwTTSmuX7VDLNsEGYWW/GZHDJ7cP1OqWsT7TBohRfkhZPYSykEMF
ltOT2/OulmtfAGlQTWePEG0Adw+AGSrt+m07EjM0k+XkFIu26LYjyW0SONmgldYpUxUGRXCYDKtB
MChHtCYwyksopUqqOI9cwdJawZ55Q/V7AakrpasxXI4KzP5AAoCxSo3pYiB6+nzhPfJnQQ2wgdUP
BiPD+I1uuJIcwl7UxFIhZ9BHol1kJJtICnVUfLUCwI6rp49SLx/gO05JB/X992bRf4j3fDX/W9GX
Lsz2tKr3p/O6HcrJFZV1dDPU5JnhQjZQw9vkUcper5AyObkhzHP7wHLGETMpEKrWaZIbdo3QzW0a
lcCBAk7IAEG0RBjtohoxDAbzfeeJYZlkS9EjP6FJJXqIjbHRTt//f7cYWF1p2vYDg7bw08ESx+5l
/WxFEx4neVcYgbAeGN4+247XtSVVSq7+kuR+l++vXwuOKwhSA3cHh/rSiIWOvSOdXbXDhxedPpRs
MdrELucPOLVHuDXZFtgD+lKkoyy7Q7AZs8O0GX77VPcy1SaopMpskfR5tgYnhF5QgadCcXmRn/xd
hFCAr8db+uKPfJMKQ3lwR0iq2BVUgX1CObUgvZMKBrtaCkC3Mbj5EoOTe58+898w09JPIfn7KSXk
AMHjvJx/clPLV7HWbljoCYPtFxA+UO/Z4aOD1QPwdeQQzYYPzW28HCdE814gVPbI9AzJiVxMjUKY
CcU53iUQ0kJ50ov1sv0NNSr+0G1BB0ahKyiJtGdfG3SNfKj1zXlxzuWed6+HaAQZBwynr193xK26
k4oaUcfs+onqx78/he+G4+tO+PaJAq0Ec1R92QmC9Kz3wgUS9D2D9XX/WMYCIErpapKX5mfVvOCG
dLPV4XqEjl6Euv7WQvET5CaWogjc6bmEQHdypw8704ZGzxFGT08pGJUfRlqxgmSGcsqB091sUF/P
D/gq5X3cbJ5Jf4y6yXm8Hfdm7Ab83g3/9mH4J5hGv/VpuvTtv88ImwsnLHJuWQPn9FLLwm7q7RWh
t8+XOAiiCHiyN6eMKr5d29ByDSUz5Eha4SYF23Ab9NvktrdFGPa9xZtx2VhgoRKDntvKeT7yi75z
nvLZ1OXk/L6h1Pn1KBP/Psq4XQO4i9aDpgzyhcf5M94/FaG+Xs/7XFcxtbyG9QVBE+Z5ijJbtk8s
zd+uTUqfVHsm+mLWpTrn48L/9774+6v57z38FSF7z1p8kshIytfzBiRSDg+M/Bt5eF+NfgWN/992
wssrwmuOwT5+izK0/5dXtDoIN31z5Yy7Ar9F0aXoe0aGrhmSD2JwZxJ3Hz9CUH6O4T/C9Vj11AKt
rxAiR3qNkKsJF+k+udhI5fB/m1zFn41m3NHblgi7A8AzKsVmB2Ma5hmR6OIdH8jv7Rh5jMElliZa
ps7ADjo4SeYHW4gxmh8iVxEuMiGGoO6sM6Rhyw4TWsPMwRvOa5l57IiSQOLAat7cFpTjIeGkqL3L
RMkeoImf7j1YZbcANhzYwxg3DwDZl2E/YqSXP0IFuLPmn5Ozc0X90OtF+6hvAVsDOap7svPwFJes
ujtvrqNrKGY9Z2mhLOk+wkuAriSgbwmoEVoXtpKJEPd27ipRsmd0Imrv3E2gI6ttuEh4viuo8R9i
2SPCa0zPVvEy6G6+cfQcCaCgDtYzdKPy/Xj9vozbUE8oXOKD2+MlvDfOyV/H+gCbIrMpKYRqYHDC
cBH3B3wMsZCdIiVdVg9PhoiRGfzym9/Ln2iogrCz18gt9ZF2Idsqxc5kQ4BYATzAWo3ppLtGCizB
VNDNkL0+kKRewaw2aUBFa2BowbDP62AV8xMSw7hLeHB576iIgj/kGUHCWmog2fdItPUAzDPT4Et4
8tViFfTCbp0WoJ67VZC8+LPxlu8Q70FAnwLNVUNezLifX8ZMlpoEYHLafmE464I5R2t35QZb74oC
5y44vm3TDh5OEMQr1yEq2kK5/TyBRx3wswroKHjdxTEwki2iMpoDq9Evm0JyyX5jOOUdppUigAY6
3BbA14sAehkoeNHeJuvhAeJJrqJg0gtJOpxDQJwB6I7UvYfMSXIZi9F+WPtKSXaBu0ENyk3wrFSA
a1fPFdzrOXNjMBIgEUGQOp8fCpo1N0f1WWoHq7nhxdOtQ3BIji6dKVfPoFIVWPoEyH/CSz+4x0QD
JsdUfCymgtePQdWOVffIPHgNKlEDV6sFuMsnuCWUAn/vYjI7Z9jaBxzGfXnacG0LYBPR2YR6hScq
a47CitPruIAOA877ECuTaBnuEXVa4ADM8l18GEreIrx6dXwFL6kFeCCkqE8hs4K0Cfd1RIILZRpQ
j5oHjjm6w267R5t0DxOtjWR3+Sm5S0SM+faQpKQ3V2BjYitglvnki3UHMPMYxMpgG3Ao4QKnQLe+
ds4eUP8ZJzmgwB3F7Yoq08JFq2dtwVIMFOcD9TLG/Hs2GOccW2CXXm3A1eEOqhvms7ZDHSB64F1B
9h0Y25My2LRxvZOPywpo/3Vygt+q5ovkAAi7Y6Pd4MuufcnvZ31/WYhkS6LPgQnccwu4mwrW3gwR
+bnnpBX9sp+2hY7n3SrVuKX+9JmCbnLSFbP/JfYVq6QNtYG9wkyS9sqog/2rqRZrA3zbkrW9jQ0H
L+hRP2hhrxkFPbVg7YleB/hHfrALbF4H8McPvVMWICcle+04mzcqIfBfXusu3Vt4AcX6tDSPyqfb
v73u9bpGIoYb2HhrqyNJdYy8o78DzXeInqAFzwGbBzD5EXzEenDHG7sBJksbl6+3yVYBPT9PBB4u
5UiXBI/xxUP3DXUFvvZkGxyGW5D6Wtz3zlSnu2FdApMCpw6kbAK1oFIC2e97+5GSqekhQavYvsLA
6/uw7Tw9IXW04ECAjPV3CTbz8BSRyQ1E5zZuuIUzgYS8NIVa7PSijslqEEegEqaqzwaB67WNOvLJ
Kicrj+Gb/tIelbqy96+zDUo5qR0+Fsy1/3ue33r3R10fxdtQGtQJscpe3kyRP54mi7SrF57v6Hz7
jPPszytkaD3oTZWkHjxZrj7C/SpW5ogReUbeQXXOvwxlf+h9GbQF/3d3LwngZSEdN8Lzeh0+rG2K
R1FDKwqR3b65q7ZlV8QQKe1LjGAd9BZEMnzCP7gW/H5lIMz9KGwsygAUnlG+WHS0D5fNyi8I8QgO
z9Vua6L/9fWr+sjfDU1amT3UzsDiylr/dWxoKNL52dx7t6HgrwZKeXfvWTNeIiAFEJyZrUFCB0lD
JYXfx4huUHLZT+xgkJRgZCr72nQVXsfHSJz+O2/6IZX/7329vOzdTjjs5Jt+ypGPPNzC/vHotS0y
tYi5n4sLvtvi+3kl2g+1cf595R+A/P+98ksH5LFWV8d2od+Gz6xBhU6Ca9+Raw7RycFBNVmmaszU
ytmAUu6l95ykG7nX3x6//0NHitsAbdjrgTSgpOle3B/Za30S99SWNGLOnGZ9S6K2BAg42cQwtPbI
eA0U9lMvXAZ8uFR7TxdQv5id0aimZQfBRepbh49V9aBNkK3TM7hhyZ7ViQpEaOkt3lbVqcI81lEj
MTt+QdbiNwiDw3AfDRRbToSKjka2j1AnpJrMoAsnwkDIIKQNOV/LzaTrl2zi7UBwzxEkcmP+KG8T
EekwcSDljy8w/4PbkAkNFSEwuiXQ7QWwEWNKMyAW3zGuHcul4PqP0hjIRTN+eG1Hi6e5dACR9vHM
roFRLOYPc7KsoExHNfYDu/jOZU8NX9TFVdN+enV2+fptEZGZxPuyhqgEcyp8dLz3sRydB8doUYq8
xPUb0z3IdDeYr1PU+YIuQ7tnN06XzbuGUOji7UAWpWS9cA1aCEBVXSxzvVglu3iZywXGPuEtXtOQ
WGW19wyuiVGiKA357uIjdpLi7UxC06F3FqngHgII4PaOXHqZL7gz7OYtjdMVdnST3rIm2ieP5ArD
TfdqhACaFGnSiHkSXaQbX98hYHJPe4qqOt2moi95kLpM8865453G9wKBrUxzqbonaxRHAPY9sn5w
4GB+BkJ6Gp9JmyDQ0XlYIXpqNWCTdzGm8VDglwOp4+GXTbKJ5U6yMDBSycdgKjp23MExnJpyhfsy
+HszU2BhrMOlxbzQ7yCmU/TS8YdkAVHjXxfH4RGhu6LTiZN8smRbnj6cc+RfLd6kcxhDnEq25N5o
7ZA6ss3SHgR8ZFn8c7iNVtUibIbLXJqoIW5X7oXGIQoXwT4FM5/sxriyJ0cPEHXancFyxenJV6hX
dazCUUr7MLVoKaRrT3iDvZ/LwS1iR6B0hyRpIBYlhTbW0jxruvdI2vwnbRfZ3ozwXixXnxK/I0eY
0BvKcNFbTmA9NlINNn/LXSO9H0EMRCG8o9Ixcud52AbkBNRB5jZE0pWk/ODrGNsdkMd7WKp3o0jY
e7LVT/rW9lNzawgxrdcUBor3W+g1Lec3AzuLg7FYBstAyHa59L3AC1+KYUl2fPxSYPuI/pbeGKd5
UHcbK16UuBADhrzZNsyv4hDveSSxWrHjDjH6tG5TCCX0b06UOytxYXPdaSISHwOl7BIkBqSk5bIl
O0KpYXy29tiz/uldDvAH8k7vpOzlHXLkCnTrPgHI7h8GImRT5MjhvzW4dOL3B3qv2mT77sXXOfnj
YOOusj2d8UN08I8TYdazFqnqkUvSqToD5hslaDDRMF2jSeACIhT97MkmuUfyVCoFC8ZpKobL6E6O
CAQekKfo9V3OFhpeveCRKYlsN4GENsne7+CW2ApYJ+fg9wOyPpIrpBq7bKM323hkXEgMXJAsqN19
vKEjeIw2pFRy2KRoVtoK+QyzuYiff2DmoYV3azoEB11pHllnTlZ+dlGDws6jOJgNH/Zi9vTXQ3wg
og+oHAMtbfNdCoPCbkEhysGTTK/vakHXYxMHAHvji7vBCtLIez5SBmmHA6U4g0s0Rzi4hLk/PiJQ
kq+KIwkw7bCMFaNBvE9qPvROsHONwZBKsgvrMNc8cscA2dmMtJbqgXbyALr3FEPfVMtkT4tP3jZv
3VXai2gCilPg2nv3hjjqkS2+GOrz01eXHK9G/eoRbAdLfAu3UHlwLTBpgsDUp3RoBsZ09bl2446y
omNKppnbT8QtiCa9fB3DqjKNmU7rbp2rE5miY4W91SFiLxWXRJ1cYIDWmUC9og/FAAw4fcjGlW0p
2WOf2caPSGVGshg3yO1KU2XeT1efpPwk8XeHesi/Bjj5+AhTxMcPXFdGUE+jWwhxb1Fpyb7qffAq
SYZ6GZabg3tIeKtAejQVlj/p6U0oNgjZwIp5Y/3n0gWtdSU/OveJEXeZsOkAyWbxDf8aHxt4mMxF
YeqoGdXWBQmUfqf3bO7j65j0Fu1cyVuNcZUkSW8GnXZKv3zmqg+Pkj14Gxlk5OMeowoUcGM9XWcC
nncdqY3JBraCe1vydqNrtx9KQkwh5G90GoJ6cIxVlvAx2aRauHm7jFaoWRwSlV+0ohS7JXv3NFIc
db4P2Hi35AjF9egpiZB0EhrMS1wmLRk94/QR7Ypd2GSsLOu2KnbDQyTnaq6U+mBLXfeY0O2OVTcU
8rXL2NST5uuxOD9TJT0LaSaGHkYNY6SpiAj96h7uA5m3sYbltqANS7yAn9qzm4y9dLYXCUHVuyPe
uQk5kewuy6khfOI2UCBWb+15dMVq4s2I4tip2cZHjrVdira/lq/Ce9gbEHA/bqGW7NImR3IiWhYt
n3HTVSiNLTIJOFh11lQUtZYy5UxA7VOOru/KtAlAp6e79ybeDffj2qdNMmvjHnt3rExr/5EJo8OX
wnSJpyaqLZJVioMPNco9vHmbwqBsOgxXCb/OPyQNQeI2Zh+/b6JbcnX7xIq6PGf7gcoA5pFxBOb9
SPXX2eNd4E/MHT7lvCeZz9JI6vic9cbCdEUnviv/0ruD0Gwu5bTZlSlt9366gCherr+U7PguVL9R
Xn8scyRgPJ0xZKeM33Vh/0j8+m0ri2pDmdMrFnCNYiRmO5Yix7birinzVIIgxupp+dF4ur3oGJIx
nY/sClkOCtHYyOFHBEpl5OcxnaJ/Z8c/zCZJS5kPMvbRaa6qL4PS50M9n8X+ep83O+ds6Igr7f3z
Euj8XQt6CwdkkfSUQ4UpcafXIIsGVhi/yLfIf6nsYUXETcgiZoaYBiDc8N8l2p4XV/RT6HJeXD59
lxOOT/kQcMKlR3MXI6Pu2XhmMoJDOkC3NadLgsjgEiXdegYmwBhnMTwFbIo+Qqi5Z7QM5IJm1gA3
nuQZSLRtep6c9Gb6EL8jvaiHKsxT3DHSJUXS0pIGciIO6DDFW+eMmAGpU7EnrTr66/SOhANfKBz8
JiQpYNxJYD1FRrF012w1g8ZOk6vuKYXu3bVLSJ0OPnQfCDhsNiLfLaYZiLi1paLPvPZWo8OIyBB2
FSxeKFSNW78OdW5763Q+Da23mK3DXXZBKYjoQADapEZ4DFQXo7+YaaBroC5wd/Ye2uPpcrot7/Gl
6n/3yO7FIq5zuqAIyOj5g+v28pY+2gKZBcleFGogFH33GqwD2T3aOgzbuux8QGVTzju6vppfE0x9
3mnkiTD6L5GWigXuR/4Wog5nLFSTk9+fSkUbK50VDJReIiJsjrif9SagEPLrZEHwXQdb5ILg98A4
Xge6f0tWhZLTMS5Rx6fh1Uar+A5cPvRp+KSr8GA1VZ9afjGgmxzLacPcTRs0I8J+yKz2UTypOigR
ysvkMtG7vtUwTsmpkGCS7VvH30+aWPOO9tO7xgubkS8E55PVTwU6Qv2CeXT2HCtui553bVmjJzTM
/fsKmntXjLl4Dlvn5B7VIczMAEfKgZFrxOs+Z9PNW67NLqIJ1f6dI/cEB/nu38YnereoNWVKwUoS
OBFU4meXcP3lpGZoeqGyoyu8pC13cnW6UUaAahLJxoNlwccGyvIW6r1ko2VBspCfbQjLMHiRY/aA
gXaTXha9RTwJLYGhBhQqZ5xOt62N6Byhi5f/Ng76e/jLR6gpKIkycejrykskENvDfcOnecp7509m
J5dHN9L4Jdr8MHHqgwNRKIDhaMKy+O+Hvn4ede0sKqf8gjfMDeuPxVVyRH12BcP5vJ5dpVm5S7w8
FK244IrUbmeScktOTaihkX9ShCmcd+sBsFDWfkFbfseY124UiBHiNNgRItHLZOcp9a/LWhfqCpNi
+Da3oA8XcSQ7EGk8L95RoRdrmj+MmzjRN29Kk04iwZWCf6/QD/MlNHhlkYkjNGp01/67QKgi3gGF
1krUXt6b3d1Er93YRgeA0/3n534z+ffVfkCHcCL9cbmXJtezPkrblVHXaJAnyaUSzNnRPFQL/26f
02PZH3Wq4dviTs+cnJA+OkI25ppMV81VG7OqEEkSOwytemkPUfww6Ts/TDHh9J/CGA7ZtJQYtuV/
2XM4WUSA0W+Wwf3XoSC26rBfO5PDvsaI7Pv0/eN03d22AgPkQ6+aQIxKXCy+AsoPRFTiGGqLNSi0
oBgp9r/X7Zvt8Odm+b4qexiSMZpNnOsvr2ndby6AmnrV1ZqgBJm8uxCyMKeJPRMp35Z/ncyuYPjl
sq+Il+/LqiLZBEoDMEJe9qimqk/heOqJ0FY9yG5MX5JsZ7vMhO6mWeKJTa/ReetESfxr9MsHorx+
u68Xf2lgPZXmph1vrHSU3O2ZmwVBh6RqzEqGlRZnM26kYvi9dEu4fFAJe26IDEyIn6IzCDH7Sqe6
KYZTZ2gNvnDHtq5mURQrS6l+40R/R5G/3s4fy/SCuz2fns/nTtz3MD5KEmSTVKs6JlT7Rbc7BOdz
4eW9gQcNMh0OB9DD+acoLHuZtPgItBdzADnu32/uL3bZ6+K9zHGvu/VSeN6kawXSw6qSNQJR6+Qz
09Okl2QlAi/l59FOy7SwDsPO43uOJnRt7Rg0/aaw9lcn9vVWXkLMZoHGmtbI1+pCIQ+EhfHgWMEl
vKWP+O+n/qv1+n8vhT4FU/se8gKvl9KOT6O3OTx4EZMkmb3jNFiWH46XIo7jI0VV/Na0fw2frxd8
SSRPPW1ttGu9rahvvjh+xZO927oYnnrbsJn1j6YU61/3uYa+FkjxK0qKp/gkxBdcXZDEme0v4S0U
MdeDhGI+dQuxTU+vKQ7umrehTxkYJq10+0SL4mEDzdAwdMSIT/GezNLQVvr38v0lvfn6NC+d602t
G9L1cHxUI9d9Rzf8EJmOaQ19a951Jf59sW+S2d8fzf/e1ctRsKxvDA4WyrXSvfebWWWYyOG8Q5MZ
d8UY1JvFpEoy03BX/HbpX5/zJZq2ncRoq5welZ3wmXYs5c+L6Zmp5bdR4f+yR34+MUD1kH/An/xL
pk1srttmrbRi9d0att2zlQVLFzU12LKNRdhKh5Y/377/ct3/x1P+77ov8fO2OwEWBgha2RNwG7Ot
H+Tm9GmlfdLB0PZ/SbX+Kju/N4/G2Yg8CvO1V2S7pJ/vwl7kiOp6drTA73byDhyCBjCurVZwneIr
vTJzj5WexhzVuA/7X8b8a5cU898s4X5ecw0JBA3AEUTHl4hcr/Z74bwh5jysLNuAtXivOa4r6kvc
H/30YE2iGgLxKPwt8Mrdqv61rUGwywg5McxTX47MVt49dQZiHJn2ZLI3Z5yXFW3Nu1neARFB4Asq
LcKw04LsfKxSXNUHX4tsvqS7i9xbVBTRb8fTX8jz7zfzxy29bIRFKwport+4pZs7udnsBcATGS9l
YVbVO9KQdstnQI+g/PRk23RoOqXDsDPZ/BrcPMth0TQr90o9/yxrl4wjXZqDfuRbjln7YoEQWYqF
cGtGxb317r9odH8rwfxrQV9epbIWz1KjPHoVwtdUcBazq8lo/YWsiBkp4Gh0z0UGm6/4MChxyTV3
0XjD2uofsdPbQJ4/x1TBngP3xmTrh/7Osn/JVH7ebbhLADXHXhru5H+zs6d2XYmHS69XMZswJ7qX
zTp6O68abKlHmeggoG3hIVn8kp/9mCH9cd2XvbZpBPV4wNOHTw5GB2Ckm3UM6EUG/w7VPycTf1zn
ZQMdlsvHdt92ESwiv5Ettzp6XXZeoVhXlmJqemMHODFM9BPqaF+CXZz9wv4tbP94uvM9M9Fkdg89
7SVsH4xDc9w9Lw+4sHaimW5G5DY/cibKqgkWx/bp9c///eg/BlHgoOT5xLQ+F/7vq1UPp8OihSlY
YahRYRnseZ3EQDr4iua/Pd83uvR1p3fbB7ZoZ4FgvLzOGt8QuX/kWJokmbtCiILd7MWWT0NgZ81/
OR7+IoF3UQEqOiGKWA3c9eVqmi4ejorEk9mMXQNCY8kYS0zzOE0HBRyfKzIUvy3mj9GRghdmjwKj
r/f6iI++8dTaDYf+ns/jyqSU4Td7NwhmSInyR410viVXT1ZZVizs+aRxcLuji2te0JhYAlTrzAmT
eTRhxBj1sP1Bj9Jzs9qe+JOFG53NAhoAA+WqrPbDbP4VZWW+tZy1Z7aWezUnWlAtbXdukHwb5tYp
Y+xgUAZp0KUjUWfStbc+y55H1j7JRnOJdeHwyC62Nj/YuA0xlFoO5yABeSOjKPh8/0RRnViq4J2N
2ymwJksMWDtL8FtnBeGB9iHqJJL7hPiw9t/ZQQuzpPuK4olqdnOxvYdYrFl0qlzXsBeCOVv4G7ss
zes0o/NjfYj+iNQISKUF9iwXzRGAgdHkZM8+GaRbz4ky6dQ07oT1d6RKKUAmwadN7nu2KoXG5Nb0
JwYLY7G89vvWmlUgmUEOOUU0Q8wxinASNkeCmfh+bcXF0ZkcbLZ2Z/nLbNUskUq1oVz5M9E90qfo
vAhUa4JdggMgyWo9qrHOy3trFpPy/cGfOo87SEu4pIj5DrDBCGOCuAeciFL+YRkmsVEwqzHSViaq
Ix+qBzDUrKKnS2sKii4jDMOeLZ15J70Yp+WTfDDGb3xjo+UB5Zm/BLpxVuy5QJR80eLrnovWCWD4
u5XrZg4gxim6RcXZnP3lofiC4gcBgxUf07JDlNwUvbONok3DXHBrZnFcluNPRo4R5yBoM3PmebO1
Od+bpZcUsxlQTbOYJXuTPDhJruyIUQJ4AtVdwJwS6xS9107mjrpp98pTE4CQEKMsPUR9FJGshe/y
7J1t+MrSUdfxJ9G7F0QJQExUZllsji9+dlZ56KOm3DIr7bO/rQnASnNC0mItwk+iz8KMsozdv7Ey
hFIt0D9hiXZ8ayaUyKY9Qq+ts14wMyB5ztVzQsn/TJb2pMKFkLUD+qiSBd3Brgb8F/xjp96CLU8W
TBb0Mm4mtt24AiCJi3uCu8hpENOrLdPKKVJLdYfOVz7wrM/WLhXz/VM3TduM3xemOcV1iD/tLa/q
MYVlJ4JOPXY287ZXuqa9taLCtSMkG1jKpUUNP+etznvO1HWCafwgfsdBiRO7F5agD8wAiCsqr08Q
fZk9Y+v689E9aCLJLg8mIrQOcM7vHX1kw3/mpUoPyF+Zw6Cdgb4krS5jzvseirqtaQt5vGdfoQJl
vq3AiN7N5FiAiGW9Wb8pKpR236zASaArHG8cZrteC0RpZU4H4Qic0qHzY3a/uurE3/BdH8zx25fO
998gb7sx31pGwGkuOPAWOlN5b4iwDb9dtL4+UjAry7Dce97giz2I8H3nVZ2y0PnSHIcFHtJu+iQM
rQZiibblGN8WFusWTU/A/TwiRZlf7ZPJaqT7oEahpgsEgo0wMDB9VnKCwTo7jjG3M1cdCqWdlfr+
pBgDATPjVLEbNtABm2qMr9kbHjNDflmAjE7n1XFBiwlAdEcwQmIWig2q/ehIs62wcrQIeJK5iYcj
+td8ADZuJOY0Qpvn6GPVNHIAU5n+9GB5H7yw5GmO/bREIKb8uFE3nnm/sE94iRtzcPYHgqWUG/ML
xX7zy7/xij7QLiQVPnYaT4MjYRN2ISFQ4dJvo1Frpd1dT/HsNL+Gc/erRoT6S3fCj2mJjNOU8IyZ
lsEXmA6IPM7waZU5ElC6+VbzQEeMTBy248eQaTeG8TifutHXHo0ltgQXj8P0CwQRQetoDqYr89Oh
DrATRgV2OhXYIfkUn/mVOe6ZQXz4VKed/NAQGamuUMV4wE9xe7X1dAqcLjOCWYRacIBI7vg4fKax
N34ryZBH3ZR5xtCfcBEZ5lwwJ1hIW8ew4puoWUcB7bfMrUbO0qT/Q7vCnzQmIfkYAdnF7XxtOl8w
uMlbzRTlqj2e7WZahAX0uA5JgjFL4DF8nUTTt6+Qp0q543ia8a4AjZ5MD+gFAFF0DdjEdPaJC9Bq
pl/pIMRInCOlIr7ZqWPBQWy5mZYF55UW3M4nY36CBSXqwRyWhpUWZTyt3kxn/gbfzazW3sM+DXli
u+tWh052TOJuN1uRT6NFsgbBG5peCDM9zHnMu2W5CtroZs/feN5bVC3NyVvT+d77fri03+KvTy56
87vj8DMUrCnvdJAL9titVBZvYY5nS3uMktPSjncWr8e0UK0OTZdwNTRjt/wceM5bjD39JOD4QEmq
a/YtzUKyqjzAhp0ph2wmIwZ3lodUs+QN8LPvrOb97hwvxjc+hQlteC49teIpw7s33XlmXzpBfIDH
irkmJ+FLG/ujeGP6mIciEe3zuWnmezFXTJAfnB3TD2apZrrmr3Ya2a2d9xx+9q2qPmduO7E+xhlv
bTcCuU2ienJTGkLvR159ZNgFEtDpHPa3RbEVhs7gYlaKWW2JobCNOhH1FPFrXMZ59QHBLUI87f+Q
dp47zippuz4iS+Twl+Sc3W13/7H67YABG3AEfPTfVZ5vtNvYarT3nllLWhrNestA1VNPuMPy4AP2
Qq25XTrLH9Y8+DQ/cx6d0V/LPTrAFrjq2EIuZ2yDei0XRUhomrWAHyWu1P3kPviYf7/405yci7Pv
kUN1vuccjm17jlWIq3l773syf/1QCYozAaImTKww+PE/JE7LfO1LDuN78u6P0Q+ynHQ21/j/qM67
TdvTGVazjuEEsx7zemf+M2nb7kCcMvrlb13S9yUQFPeHHv7XHJICjL23Cd1BruYPBlBuj7jzM5pC
kyUyfHSm7mDSA304Nb3VVuxpl3paRCv+YC438B+OFIjINhj8fPa6Ms8ftf312kUpy6XVumHrXsgy
PyunMym5r2btwRxRNsytvfyfT1gq+X9sHd722e1d3V4MvSQnzLvLxb9P/7s3fe2JP2GDVPTnS9lx
ir6HIAS/h44z8Ry5tw3HZdEO2KVifuH+QyGNLzh42zjkjD++28axdOf8fIgfzI8kaL4xIVxxHr2z
1xtMVcfriDsZH12dpnpBhPoCt8V7IGVzX78WZef9nZvOfgNfz03n9FFog0LAl6tOPOWp3eoePHZB
G/ivMvsCtow2flOhctMWrhcqv7P4Wkke6Vp4Phc0l1fvqzn5jOEP+1739V/n/d/bYk8Mc9+33pvm
Zs7efS+d/owJJhkFs+bQIVNIXAxaTPfHwYQXrk+FGQwbC3/rnUvkKcDHrz0C0veb5HwPOMZ/VyE3
hMHDr6c/g3k9skFMU+5LulRR1/HlTIeGicbq/UgYiYOgu+e1vw9X/csbveMVDRKagtsTn7u7iIN0
zJtnP5edbjeWnMnJ8X0BY/+gay458/lURT2R+GkdXU5B6P0wa3htKEWfF2y/fnet13xOFVttWUwZ
lOGKxuU/pws+UeoSDem+rP1pQ0Ovcb1aN5hpU3Taq1T9vKfh+8ZdMOkyCY/+qNejVmjskz7rpYNU
1m0dQDmk4NquuhxRptKPfBckjLiNK39IhBDynbGnjto+3dlkPIfu0Zsj2ddQmqrPJl2/F9fuN0Ur
qcpdemJxYa/G7GD4j8oPTNticcahiH8GJjM7Ed99di0R+ofzVjnp+5zUZOs21OZPe6m/f01ti8ay
uVFzm19TtVeUHe/jI5fulNKxNQL6Vzq74Qya76foczFU6um46bxMaTDJpt9v2HbiweunBV4qQts3
N766PqhykSJmSXRSV90GZaynbTMbexYYlhKN41vf8tcotVCu+uVkp9Lidei9j5HF5gYi4/30B/qt
AZmKiU2TouHD3F30PX6vWnu3x1xSqzJtSWxrb5znzoLGZ9e5tttL+pi+q8DsmgthXjEybAg9DwpL
9bVrRzhU9nlRFdcC1UEm3ky5Ie3Tc0Dz0Pv82ELlT2kfgKVrBX/HvJsu3cNX/PWqa2c5O++qtHUh
drzSW+qCUZpxP01FjucM7PaIqnjAfev+oKrZt6OGw/VARbg9tq1hj4PHksHHvj9cu1NVxcl6LUYD
K9EUZ4q8WMDGA65D9yZx/be3F0bI86LzM20y7FbE93x49F+L1+ZMqORrSRbzvcVkdkH3h5YNA9ml
T8Oyw/0P2PF10244wc/39q9Va73KItznWmZfGb5QaTNNuxKtExeZb3L4FxfozRQPjyaTxJsr9+Oz
CjVyA393yartr71x1E87fVMtNDoCCjqiQ9h50OxFJjkDQrEEIA2exHdxcpu7ZOP9r4ZbQxVR+q+f
UPvWhZlZ5/OJn9CnV8ytgebqIukHwNG/hVQwa2ceBYjIAucdhU8w/Wl6909jOaIv/30LtS+eJKkV
b3Yb5h2tDncXzJYWl/y4dLi//JOzLLw3Ch13zhSj07DVb77cfz1+7bub4SY9Vrg3Lvrvw3/l3IYE
gGSqM8NRb9lejqKFANu6HWk5BeJN6Q7i7O+jLou+7R+/oM5av7as81VLonKxc8KZEMfUKSlOQOaI
plJDCH92Ud3c6PX/jeK1YKoVGD5HFYerP1zRlVP8f6mX0p3ZeIu926V9dvBpar29IapKE0YI84bB
FHbg9Kvpoz855ne/pLb1d6URIcwXi5kuXApn3HI0v8u276Kf0R74oz0mlxgYOdOvJsDts0k2PvFo
aBv8F/UqcYX+usdaSonIr3QUZz32IEIvSBp9lgSohLzIlLZDwyd+ssFZEA0NIV2LLm9tk23l7Jzk
xX+OubdwLn0cvlGe7s07jUmgGF3VdtPvpfTaaCvalVZ6CU+cpSEN2m42/O5qgOSxLYKjIOA0Td/x
yfwU2hojEAMnaNu++Q/8epmZHcVFvA4rErGjTyUx/HdLOymaBwxewCJMvaYln6Q4gilnywwkJIvF
77/f8Vjk1fXM9ZT51FPvsofq9MwYcEWkjs8gtDMlw2siTmpiQ9bfLLgqVbMkBPBMqZbu6gmjpfxk
cXSYya5QSyDppBFOeaQRMDKaniAwstVyNtvMxRyIoF05P63uz8vWn8+jMc2kkN3cEL+fbubfP6v2
MqzUQij+yM9aeReqDJJ+LkvS3sHA7fWmnUaF22fDRXYxBEUQmireR7X3UFrbFDNr3v5rRW3M/JTz
+85eW+h0B2gZT9YBdyY5N46//bmP7fsI9IDXWH48/R6/fkftwW27uBy04rbTV+PhWHoR9U7iTnxU
z3vw53OX6NWZNqSEz+5LULBiBmcKZGT9LF8KfX8xt+uSMZxNsysov2QaJp9X7OTa2phG7tUlMfN+
OlTyTCHwYSOkNB0B0Hy13cjGR3GPRF/C60fGEvv+DOi5VJVhKCNYtfd2BRRPmBLhSglL9GJALWTf
ynbtRHn/ZHbW1468Xlh8ns1CitspLOrq8u+yX+iI1MmZsJNYRko/0yd5MtznH4nWb1XzXWsUJoaj
7V+x9NZagwRf41O/RGwGrYhssd71VXVpnoZrFJ/g5lTzA9D66PWifuhxoBw/z9Ck8lULo5+dn+FN
gxVf5KdSEB/8fcvZS/1T7Cpxe2u07X0gZ/29gv8AmtEnGF6lND2eOyrGfMCxz91r5eOtnHoJbrfu
YIcxRjYpjl3Dbkf5VLO6l81QxQpaGlUtL4VUXwzXxatx+Ta0sZ25SOuZWC2ffCPrSnrnoiAfzlsK
kSDsntAUQZ9vFyR414a9KyL4oOvzcSkNz7JjWYuz4hhnqZ0j26csK5hBiOChArGZ8FMT+Xt9wRgx
PfXlVugZ2dCIXvizFNrjWjfmVtsi5dZGmkhWhix2iCcteWm5l3O3Va3sYtq6DI3tOMymZtbm30iS
6dUaXDO32k338myHdZj1xv+omUNrOy1wyjYWG3vWcDeJu+d3WBMbCQsMzFggd4AEqidfV9OKttLR
6hcH7A4rzY/UyNviRVspPXykAtM6+UoWA/VK35XdTLOv7dP+VZNAmCfHrq2w2zIjnWlwMpp4Hzfs
Te23AWIl1LPJUemrB/rifL1uC66BfqahR1GUTp7mnbIAB89uWLfRIvcuJo7T7PNNWCI2q3ubq9Le
m5thDikBItX2J1fS7jpBNYwdKK+nxe7b1ipsUTioUe5kiuwo8kApl9l1YsoJ1j2S6h8ugwMyTNv2
tjW6VJ1K/T5gTGIMQPQ6ZztpR+m4UOxZil5GODnlGcCVS1uNT64V79uJNdvtIc1n6lDSErfYtLMK
ay2bsZgFbH8vIYHUTaomRUP5SUSwxHVoYarDXzd47q+LOEZCsQyVyBwcmU/RUK6QJEBJ0zrD1VFf
0qN73M5QnFasLjaycjTdVQj3G7t2q2gKkWLL1D6bZcuwhQiQBs54tRtCOh6Mi6JspIEcIVMTX/0L
Z1vCZTKGWtXCBLsITGkZlsMwmYjww/y9aG8wYVNCx5xZNOsT/DdPhWfH4Tg3lNgJ7e/iYiKkCTQM
qdAozpwCd4rW5IKDwb5qDX4SRRvpJ2u8LUGXROn7SQ5SU+82HJZ60oqGPFUKhjFYxojAWzssrdP6
vNFsOxkBRnTj47A4InpooAmZLJKcQ4tm+LcVtvcSGymdbo0saBW9U8v5+2eYD59aBtsCxEX41yqy
Wu+8nUwzMQpdSxay6hZGYCNEl+EZGhg7z2Nim64dG+xDx0wGw+Ort+rqn5D5hQpIbI8J37uP/kX7
XleoaDtj67vUPqg+ulX+gffuLEXp6OTBA4o6qtxT9K9Da1K6sGgPr74rYVqFFWrL1S7Bnsb/hkFV
BVl3JS3C3ElH9hWBWydBnrazcY5jxFvPB78MXcLHqWh4C49XIGq/GvtcgycijOdrHyM5ERqu56pY
KGggQZwV4wCq13XvNIgXrbmCo1zkt0CrHFaYy4B6OJOvIX/kyp2yn/RQcHJPNHXiwPaF528VfFTM
8ogUgRJIzpZWscnfsQ/IF+qWOg0X0QK/Gv/yOs/w38Qmx2Vgi7TB31/3oQGCriAPRLMbSS8T1lvt
ufYRwtZwGmLS2xMiBFcHZzwH3WHXhIde9gsmrRMNtq7dljzM44blBOjx117Mjf7+JXI9t7/9EtpA
ePYhAC/X95lZng8b+WLBUgcEbgZShpNs7ByLrqmOtRRZw2mcItu0d8z85e+lb9iwuxgiXoKAOYl1
DXDM9/nNxm6lh0Ouy1O0Bz8OaInOTYZ2hXv4VCw3vgbXs2thsyq1L3ucLdz92rVVL5Kc9bpfgq6J
nAxY67D8ylfKcIcMryn+ZYTzEvRu0JdAjmvr2WVwRhl8G5Qbv7XxilnxniXeFRPac1Cc0BX3o1uc
kYCMXPzy6h0QC2O3Z+75QlzzcHUhP8hyBw4qPn7LBFb2Qp2VstuCUKx5yDEU546+Ry/a19DN2Hg6
CuVHDEvLDyV18sTPMDEFToPNTuwmL8g/oXz7uZ0dPrI1zCdHObQv7xDJA1VjoNTUaZPFO3x4xxQy
HB2gZWY9TkfrjX4ot60C0O0/VLaoYZgC0/MIzsxZ//6eD2mz2Eo0uAhcHFhKh1rjwW6tzaNx0bIx
+raR4UT6wiiJH4jjgx/aThPTP3CMrTYSSvA7W90rqqdb98J7uVbtLboSeC/GncOla1BzoKXDTdJO
w46uBEfTS6pBqPiIcR+0ht8tP5Q7tx+uKmiAA5TGdV6ckV/X6nV31or4YmTj9e6rZa+drfGV5NhO
HN3y+JZyHCgSnGIHohNqi2K7ehh7RTjPLuOrXg6yaOcfjgxY0d7OCC625ijIu+c2oKQMkSVSWiOf
RYrqX6PUy/YHsspkJOtbqPtrTy8Z5ivc2WSkUPrO9uwYfcoXGDOa5FRkqIrFmDv7kg5p2wJ1uG+h
UlIhrIHc5Vbv5Nkqk2UEAfBIMG1HOeKW7G1t72C8tY6groxxcvmR41Gxbl8k3FMlm+JhZF7wPEyB
6mHkGk12JfZZ7RTZAbvsxIidX6uxbPkh1rGbeXzI8G0MDAtxwCvTlXPf5lBqV1SiydzVHUWxtnOz
GFZkvME5Hg66lnd1LKrlrzOpeWF9HQ+LSmMsTApcVZGz2Xwdt3GwtdKX1uY7Ms64O1Suso9G4X7d
OdgIj6muImeOfcrdkwSQaPN9UJeasbqE3y3PwBTIkDbtXMj8t5im2pisbrIgj3rnS+yUR2zSZKbp
tnPI5ulVmASgsC7Pd+q2YeM81OVi35hA65mNcTfB1LvfN7v1VSlkC2pLf+ih/rIIsFb7nDg+ZfFc
dJMbki653mOqrXdrdP7ap3pi5Rd7w3qqM/QkP3C6EeZeb/S0mnpMD8qwYilqfw4ytxP5neho/lqq
tTse8/CgRuON0Un12CEK23EgV4MdtER5WJJTHyZnugOY7nBZfazVXhX2UlTrJD/bj0Lka9NAVRzZ
7OY7F9sHHAdf1psvS1mieL5Lq1GZcQ2rg8s+dpLWMA0XfMBTojqh3HjHPdQ/4mEUk5YO5Y8wc75/
mO1RzuQ0hkOz9/urd0hreOU4ExcOGpqVrvd3GHyAJ/PqLMVmeoYAFw0sq9a0yPWWZmbHrdgVQwAf
Li0LiJKi9Rh5P/3Xv1d7mAgzkiQHR1GdKso05frA7nRRztXxqJVwG4AGLmh2dtsXRuGjHgyWeNg0
lNXqzcf6eiJv/bUxMIloqevIZr1T0L+u8BBy6Q8xD/33HkXucHX0h85itgSzkXQxcfeRDt+8Gk75
8+b3erAAG972k0yK5yd5wcMLXTN4sfe/55Cu80TKef5XLOF2olszpM3toOQBHOfgD0Y0fJmgeU0N
3+cv3gTyjjQwlXVdHDhLKWVCSy9J4VYMp8fd72/mCbQE5xAJG0lt4gq6v8d5TL4vdjAyxjP1UEOd
sA/Do3kBKawGcid9QyUIucGSjvp+KgyKL66QX9dxCL0JzXkH8IdYzXZ+DlMFBNhggsViFGC7Qkqs
A5WSwEE2prVPNwdDHk4aPhrQbe4/RmmHVwXvMrEZhwEAZFd7a/ltxxm4LkM9srum7fjksPFefq1Y
i1PXPT15eyu243BFWVR2A9HmLzAd/4DA9fdZexjl3fa+pUF2MHS8xvRaniDH5iXKbPbaqi+YVJq7
AGpHQ5TMYAGZaNKmYDiNPtb9+bzT+YrbEJ7//gXPN92vX1CLLXp6kop0x6ZbEVz2Ttj/d+TagUoz
8tUPxrWdhivnlv4/7DtaDjRnEOWw6+zNUMqVo1XyfoeCQ/MvAWjedd72g8Fy8Oa6YmrUBG54cqvy
SX8tWYsw4VlOZO1qiE8aHB0AFrsXgBVo/bxwlDvTzm7ZMGx4GM/dvis3Hc43TIrQl77ftrFWaDvl
tL6QJK97sjP7BHUg+wB/mz7fs1MMAxaqBfIHcEpqZd9l3TqlpSYejfMBymlmeZNJmxPidziOP/2m
/fL0eJChQLjTZN1Q9VoL2SjWuzP66ZeFRqfyJq27d21gvf2Qoes6yJdLQ3H2UITQA1oDe/t7uz5J
WHQbgrxoOcoqXKza8leyOCMSy+swnjcu7mdl32buzgvG7Bzxi1wod/5rvPCfxaHf69be83mtROG+
JFrCSAM2lgkOghUAxvn7+R5AFGLjiNYq/TjOB325+42DDZW1O8GaxXqw+EDH9+zoMB9Qe+shTYjp
Pdik0rcUcKdolDhFgBYIRd4J9F843rqNxZ44/feH9cYbQvpTwruU2+L+56TkvXbL0ouF3Tl5UQe8
cN/2l4NP1UWR2V/7fz/9k80FooHOFHmO+Lh1nQp7E9I5UKUM4QhjmnY16pTJFWIJUPs2WXsPqeUg
/Dq9InsDf+P/c/FalFDARp1wD1c4ShlXGqn3t7ZoIywAmbDTr9p/L/ckDopnxRUCoQzFMG5YtV9p
j3m8ateiksRyq8CG59ZF+oC467x9cOH/NN1rTwK9QIvwZnUhRIID3P2nbMXFmrYX63kryDkLjJZB
Bvs+cHKSKK8p3X+SRd0vVzuou12kmYesEo8XwACilrk6aAgRCp0B+mqQHII5sb4DGrbhxT6GxPuV
a0cI+d9K2W7Ei+1T8TnjYRdYCijg9IbJ+aFL0XRoH4MDK2IwRv+aI2LfWia/PqUWoXZCSqEQHIaX
OXzFzXzR5lMCgukoSwn0+U/TLfr0IU2SRBmnBZrmta9pMV8y1Fg85HAY4KYtaENEB/FBexsHmOq0
sRujiANQDwbUPPbNT5fpSi0xDuke72NFfNIhImO70bo9pjqAezXTvInvnz56+6DzA5oPzPzf3/QG
rvhjaasWh8oiV+W9IWcLVOM9xT2Pju6lc+rkQq0x0JBzjRuOpyZeYH1FEj0NfALKQlRD98dFOpnF
RU5JPM9uf5WMwJpAUwIb3McPNntnHzMNfNHxsxCUoMnA3zK8RpEEbYG0XfSLfz+HITg7DQJUp/Ft
iKet/zaESPDMZWjDZSw2x6/9FlUqLiLnQ7F4xWxhIQ+6W7TXCyB+StPOfrbNDDoSukUbTodFer/S
3iqLbXlhm6FIM0QKTViEd79FkIIzArt/3jSgf3LBkxaylEJRYrBiLW6cDrp8OGcXZbEKhgGkqstS
ewMZIIgkoWdONi8NO+uxkr9frxYtMmmHA2p2YlNTc0GRFegxNrP7MqfI+/p7sacxmNsdLTrmj4/W
0KeiSo/SicVeBV5wHJNHgDeHOe6+RPAjOo39HfHr73eKrpEwqdypuLHSq7j/fpccEbyotS0Wh8/k
1Wj/C3ECSDtotHm+OZSnV7TdBclp3+ix85g46BpV7A1ooIL5qB1YBQtVwyINXvQPXVUT7ubOZ9Jd
KtSS8gvohqaE+9mD4p2KBJhM0U5z5v5B9VOanxh8hQsLDwG5d7RcqZzGWLsrneJNxydLbUeo58qe
Bnnz7CXIrcSTXbyIL52/v/HjfuLBWQkjGTxdqOzuf0iuS2ESxyFaMSgWj40uhgbg0Zry4AdIHnni
3TK19xvtd4a0T8n7IQloPShHKCZR17StyU6Qh1qzbpuWiTP6SDiowKmmuyVAxGH/tTFtegwR/BKg
LajDW9Swt1b4r2CUhfrVXB954FeccRzkoIfIxTovKP909Mnf7/amLlLfzr/XqgUHxboc9ieJtYRq
8N4/0bJE2Q1yFDsam4wZZpANEfBZJUfPDet4kY9K/4HU/Ho87byX9lrFkriSIcDawrrhQDcg5lLX
F38/3pOUEESFQSeAdocuhCvv9846ofsclnQDPDIXmBEbNBgckC1t/w3cXw8sXlO4VW7dvNorxR8I
tzs0F/iAt5D16/lie6MpRcJB1dLP7OC8VrqT0+9XvODshz9KO1ecE4L+K9Xs2I7Z0VcF+osfKULo
RzOwLt4axI7qHuX2+p2uOHq+2hDcxJURGPbFeNSon6W3n6W5szH849WxebCf8SvjlzVe9Mobc7nt
13WRg4L42PWu/dYsx52yezyNmfHnLZdWfA6ReyarTDRR6T2NyuX2U/23cfcfQE7OcrDZTsu0u3vZ
9aqPfS95aZ+/N+OLCSZgs3Hy8QYT9RMtFfn9ivKx2seaxto4OKSFTD0+Lu4GfnjmJomjB4cLHejZ
3iunTOJghRRR+3Sa7L737vEdTfNjIMt4E+Ivd3Di8b81Noc8j3sO9ANsW2V8pDN1Sdw4aLmFCuM/
Zy5WTpfMJ9Qp8zrlBLRrGv/bMxSUnEMnNuloVtsAN5uV/WHyXOcQBpUNY2+fBMoZXBMNTxW1KTdC
YfhjO5Nf95NR2eamoO7MmVoxvmdE+bULAG0xiGsFqeWGJ19j3Kv7eS9aXrfuZmBsxsXBLferXTk7
Vp7+hR3SyUnGMQbK3h7JT/1Fv6JSjPezxRCbuft7sVRbiEyusW+8+qeZsRydgNF8F1fvWjjy98+m
rS6YihgvKRqlKPsn/JuHrROdfNSUK7A1O9fqrMGsdMrUt/q7sdYJ147inGO0tk+6txu3tl35ZQ/W
TrI9hHKtmZH7OwjJY/UtZxCUt6NGhbJnzTbKat1WJdvQhVDT/fFSNuq5OoS0uvrDfrWFvOjgc41j
wHAlFAxWO0FD3WGpBJr8MHgHU4/LEeR9ZMgdnC4WSNC1P9v+eaF4vu9H3cEg6w4QyKNuMzuE36sT
nL+7cC1wAuoBnR1BylwOoAFDUhREs08o9LnzMfqQh/MNTV0abBWaOj2KPYhy3hTNOMY8/sX5ZAJT
BeSTowP9KairYMiPO6cRQy7y9frRJz2gclEszaZRdf8+LmvM6KLLsYCwUfhyYKGVYdD/VbrfJqac
FSrU078D3JP6nkQSDxGJ+9GiZyWyhl/BJkoPxT61SFzPkO2Pr5uLG/allz0aWYZz9QskstlB3eMX
KgQNS9/y9YeHtbifVLwo2Qa12LpdX+L0EJHPv6Pwgo9XFxoQY64fsLb9pt76kzwPVoLKtEt4m5N/
1e6p3SWvNEOMEBLHW6EyHATBYgYNh71x7PY6XtMl9aRauVvQqpWDx2Sv7cqLaFpDDJ9AhPDO/kVU
vziyqitcN38i+LSrlu2E2DI5w/OHHDkYRIzl/mG8cJCEEpoQjs/kmPZoBpnDXxCAYxrBmsf1I8Cx
8/l22HNdn07MMfQH7dGIJtCXy2EoPlN0CHwr8OFd+4MD5HD/rQjgEIbuyJfAFjnRJHQ3HcV76QnR
zn7/+rmSz+77dfAO+etfx3NHaeqNMJG6JB1gNQKG/DPdtL8ap1vPNv2vT1OHFGSZWZRHwxLEif5Q
+8lGATXsbBaixgr6Op4J9ah5OG/q9IsvXt9+BlZ7xB/R7K8T7DIz1Oz9eS1gR/sRExbkMKyg4XQ9
lqxsAvGXyn2ORFWtWNPXW71VJLtysWV6tp1vxikig2d/0lue/8Wad9Xdvxe8NVsfHoohGU0PhjNK
fdcdkss1sddiUtYnjAoFHbCReI3Cn113uxN/0Jq+9QBhwrYL5lOkbxraAg98TrJgECgM6sCIQPi7
Qd5+xZOQKbq92RLRGRh6As/9byxovCzPxkVdf4BHEmKtnX7WQTfKjTsu5I2Gt3Aby9XfAqfcJI0C
QPlgpqiW+uWaJ/wIgPQaEr8etnkVV8mw7B6dLcwNCmYx1OFIkZYjwXab7BwLwsEb0g3ucbynjv7K
ltOf3O28+KNj5HB0TvxyZhP4RARflKLzr78/niwKkfrPFqQEkbhTaNcbHFtjvy73LTrpQsdv76Cr
cfDx+oIY27DQk23JZIvJv0ZTl6Vq2zLJ5Dyykn0BxgD5J4wWCDvMk/OREqh+Q/X15JjdrVULvBdV
3RzUStksNviu4NHS3mC30fA84pKqvTjWUE1bonErBoX3l1hoV7swiqgIhMpN6h1dldkHt3aOdcTp
JUc56O8Fn7RSGV8pOmLEqGhzWddKStu20i1dBVHrmSiIwJdetPXZhD4FEevgzGkcqJMzH65p5SfN
mPuVaxnC1Y7kQyGGg2Pje9FdgJUUvGjXf3npSFLDYz4BlrEYvBxDZg5Kc6uWHOwlO79eNEYsYuKx
fcNayEXtwNl0KsY6GBE2rHf78+rfUQExqapEZLqZYt/+Ch5Sdk2uwM+4M3fOO3wgtLSYMHdRr4AH
w7RXd3vIPDccuydNVPGU/2fV2u6pwstaBDPGn+9h/9T9x3hZ6Bk6riD+zNHDsCF6c0n+vYfoDjzZ
tb/XreU/dpybOgN/OkFBjMlw/rXDuufqYfbaU97NqF21K1dIMWUvoNdlH4s5e5Z8VxQZsHdxOfQt
dCoMd/e9nqw9LfZbo3WBzZPpa3NtnPtYHiB5mk9KELxDXA2R0cnDwAFZpX1kvdgDVoBuR/T1toAq
wWnZe3obd4NeiD+xhq8dhovt2MWC0htNrAn0TYxY3O274h1xFtwtjMyRfdJk6irszV3bu7wx9/Kq
leUoeCAWc18OHVxUfYuBeRJsM/fYkbvCSc+mEL14O3owhymFDdZT5nj/usPo7AdRk7fre8z4Q/zB
Us+aHjxtloGtc62XtRuhjxMYvvG+RrHOO3w3FSRPrk+mPmByb4EESmEtWCWt/7YePRxxSb6PHwJJ
NPne9svpp/82Yh9AphTyVgz+G/bDY5uKyG8IJBbp/yNJQpa20VGLaLOKTqTkrtsw8IC3CCLSSLBm
G/pzT1ob9+vVZgdKrlfGuTqLNmswBk4zO0hOm0G14OdiY8QX/fp/mhrcPWTtrG2jMlcyW94ujLbV
uwqPeIg3kRvRlJNx2AEO2RQxnxzv++esfdMzQqZm68xzJg6pOHrmkZgUbDwO0edkMPAFxGE7hI3e
8II15eF8szCwXNrmAgJ9IyL+imbm+aSejV2h0HcEuAL0e2FsnX8GSlR0ZablEgGyl9CZ4AmBoyrp
etYdHUY9GetIOMMdNMG9BPi6uzYRNmF61PDznlRE9z+v9l62232hVnvR+V6Zwg5gjD4BTO2B+wbI
5KUhC2hcrRbspPScncuc1TxP8Fm7s/QfhQyaty9kVGt3t2waydzu4PvLRDwfeTDazwrDcvF5fr3+
/SnfoP7MoCSH5cmoqIv+Fyq7A2pMhGNe/z69T1AC96vVrq6LVhYbSeb0Dr1gnM+FriUdrLUHDdqn
xvRHHTo89BN+wvlPzKTca1j/sYhiHmRIhkklRV5Xh40WerzfajqARGCjq2HQclB6QBTvG9XnJTVf
Jwp+Ok1X2JNwSe9AJclHPca0YbDcv+JzrpzO1xCsKiviCsCgRnJRW/6O3AFpAvxJguWUttnERMDx
mjsNL/1BXQPgJcxJUeaIqaCp1ULYKc63qXY4ygJ60h4G1Wh8fEGXx3fhe/RGFpoxGOL4S7jElSCu
hsuGly6Srfstdr9+7QjZ5VbJt3lSIXEh/BkQduQI8bFpGgnK+7zfdIoe74j7BWunSN1XYajGPHAf
dYX393KguP92nYC25kz3JzztRMgtr+n9zTt0UXjrfz/xg8xC7Y3Xaelx1cos+8oPeF0Fir+IUFCM
LeQSZ4cON4fw4YCTRw8YpQVeAelBU9h60rAi1bewXWUIzAi/vucqc7e17RPvXGgVjSGpzxif+STd
yEtTl/39vE8yUkZGeHoxPALuqKoih/sVRNQ43RTFgdVWNCCHJAMBzTiuDcjBfg/8N3LujRfWw0fW
aEtAhsJtxHhi/mGc1lskoAhc3kpdmZ9g3LsBEEAxSzJN8JbYWiBX+qF4Lc2Z78UR+3lteu6Hnc1s
UkUvGGNk4AyQPe6f27iWVSrtCNc6agBCSIUsiKG6j+2Iy+iq4SA/xmqWoxaVYOWDzcNs5X657XFt
lvFR3A6KO8RiuYt/UpsQ4vdcCvBXe9B4O4jQdHd0KdsExBMDHoVZrF1LRK7ZId0oOciJs4sIkpDa
BUogTCs4v6O4QxuyWV1KbJb6moI1A3IWILdSL6c2MqO63GRNVdDtAan/W8yMCaDSeM7fSzrZak9g
usEpwDhyOq/SqMkI6MmbNilboZxzJfIr6mDBNN0d9pctm8vurN41NGjplbfpCx1eR6SYTaf1MfkS
jj1QJ2zReKXJJvb6r/MjXaJwfRKz/MR5heGJsSyd1+7s+3MSubjNoxiPoAXk/qbv+ziNFQuDxKDv
ZmPd84BpzZWtud1zHwtHEs3tCmmJMZI43eQ7wxe7O0NfwH0pb4gJrijLnf5wRTblWI+7jF+hA9Oj
pgBXVsePm5vQWEtqyb5GiXQYJILOgWcOvqHikkIGadqXuw0h66GLxBTaVikk6E5Qtt5mLr9eeZRq
G81MSTuFdZDw2eBe7p6cc8DFBA4JKYm/F3y8hcWCsLtl+m30Oo3aLZgoAEQ2e1NIlUhID2K1ho7f
TQf72kFYFIkUCkQazgP6FBuk21Dq6zQ2kcV5vT9b/AiR+yAYz3/q9C672JwyLQpVcS2A2xbOBAvh
f4HTx6mHl0Kvh/fcnPto2vjCH2Pl/dK1LMhaJ2c9P/LChYoG0osODklQNKgtLojnxX5n/tWUBzyU
FuKV/3ra2rV0LePCOBktarfKHSKl2EXVqzuBlQTmFtkM5DKa0ZFP99WvNetXQnQ6bFOxpoct1JDz
RNxou4wFNgKS3nRynq5mmXC0xfHR6mg629pFYVrwPfurcdIRsRlNEFIMVJw69F6n07838WM1LN7o
r/Vqb3RTncxrtmUTQx9C9dMfoqnEBmLWAiRz0+mFIEC9pkWf7BxTkjmjpgq0ipbXfXTUsSwprHyj
Eh7OGJGjOLgIkJxZAoyU+YxNJf9j9gYsRCJXxnwAtvnDEIxa6ayEEuvBo9l0KfuGYzps3byPZzWQ
/60z8aXAp9vVcX86069D8H//ku/Wr6WvYXkGrXm1/3MBAgJFIBg7bib2RENmrlv3ByXe5g7A4717
/9i1S+gSS+p1ezSExuSOuepqjzAbFEV3Vk2QFeZV+wjbMNX96TPzbXhk8Ui1uPT7ka3aJyafPlxD
hbXpPqDCj0p02BkH+RiDLGiEftZ989croXUESLPhDD2oHgqy2K/PXZ8mq9KmkJMTawOCldzxOxcv
NjKwl6hPfvSGa+AxVa6tVqu3aaAmcks8qRjjvWv+P2YrM/I4qjBZrOiGSCchnuR/NbziJ6ECpxAQ
BNh3SBa51f0pMvKjrdsh8XeIPkAgZKuwYnWRH4cdNH1tGi49YhZ4TqCCtMXB8YnOzv1y2iE7nK09
c8OCy+48VfwUCwjpdXdwv5H/HuVHZ4KUjfMB5mJ+cAYIvL9EQQE4CadUhJsbKrJHbn/t59QS2YOB
lFW4UQHoewA4AgnRIJ6fRqxnv26RhG542c9CliCo3fRAmCHVLnvLvJ7WG0XcPENeNnAoYmQb9JWv
0i73GvO4x74Kj0fxhXaM4B/Qbbh/2/El3etGSr7aF3qsN1VFZIPbXX3UXi4BYfXEBdvqCnW5Jv+m
xzqMpYGZgVAQE9y6oo6aq3kV7RnH7UAiFe1u4al40jfs3sehn3jAX6vUglMhHc5haVfZAqhr6tGv
wbModc2G0ymLQ1CPQ7+WqbP2tuo2jM19mVHvnH2rh4kGlaSBYLkEVGl+ajfFvf+h7LyWG0eybv1E
iCAJy1t4gCTojXSDIGVgaQDQAHz6/0vNxJkqtaIVJ9TT1VOSmEDmzu33WuIW/Nt6Qo7+8EK16th0
J2UoNu9sxpV1cj+2zdhrvjguFLzBJnhrrf0FXEJ5Bnu6A4iz84usCln8t2f4ppGqYcbsiOjt7bwJ
Rn36ugJRGOqkwAAp8AHkOXIbXfAnbuZdtTa/rP6Dj/bnwX73YKrzuazipo+/ZE+BMqbe7JiL8X/H
AZbQ5bz/ou+VnxQhuTDqoMQ7qMRvoqQ+jlJ2JWlC0A6GAlivLf53/P7fxAHd8RPR8EIEz/Rqc6D6
XrnOC4DyDCeMgNobQkzw2xH89Eh0AwAZoeLD9b6u9x9iMEz14hy3X8NhktnBkwHor+h3joPav5r7
As4ZwePxOAzIUP4mAD/eLQWb8B/KI1oS/hbCuh4o6emunjG+ZXAKBjDkzGL41n8T9h+CDwDN/7fO
t42v46z31HrMKdGR//qIMEFMI6CFRd63CQTNINBCwMj/u4T9MxWG6vhj2a/X/2NzH2raDsrrl24k
b0LCV0AFWIKL9XP0i2x9+Qrf75IywHOkB5Y8zfDbXcqK+m48VKyeNMo2mqMGBLR9Cov3Zc8BmOs1
Deh19OgXhChACwu6O93GqZhEvjnnqJyBhjvPl40HuMYFSH0bbomGocQZTOcreXPZp3samHpB4VES
CdWL0/p6lIK1Dwzh08n3VaCX5hqc7dlwDM+BV7j55HjIvYt3tnu2HGYDU/CWaBEYTY3f/kKF98/i
xddG/+/lvxuhrCsJDcRGj1xM0BfEKv0SIlNk+oxq/cbp+NUX9G+7LbT5HyebDhXpWupCWzuxd14A
hEOx9jzuTceN69DEudAWv/pvP3mqf57wN7+m0mrlnleKsBCMyHoAKC038TzxT3DHQlkfpm6Mt+x9
bPVQ9wRo0sm7wpv+WxPAj5bqz+f45tAM5Ox5l3IkbfRw5HEV3qhjU50OBjBM1/NLuPz3W/RTRoxO
A+4R/xJIjN/WA8Ht2C8UILpte5JQKBJYDo7TUpliDu/30bQfHTZyq/B1yn1ieOWbB3XNZfkS91GJ
r9fUfPoauRkxtm9fvHL9GzFv/yd37c/FvmlA/VQnHePzZ8xw/4sDGNY362IOTCn4bT7rp1wfG/m/
F/umBY9nvPAM3D7y1p0lsJ9FepHJByoyNNkOzD3ZCRK61Pt+OcGffJv/JDWp9JHS/aab7icid7nJ
yBUwecfUJnA1TMBxP0WOHjgb69fI6gfbTuMgOT1yi4x4f5eZ+HyT8q7jDHWGAkobtCWD/glwx3Jo
yX55ux9MKPUtxlFRQgbW/dvbXQlE0uyIVR+59kHgmWPEaE6BKfST+sovev4ngaHzmAy8jNvL17dD
VJ5xIXVDWn50prnPkaClAjfSHTDs9ZtP+pNv/8da/xjM6ZVNDccou7hLZXtaPc37rAjTqTZTFxfn
pcY1lN4lO6pVoNOr4B5pPj1H23KSwP0kB79s8z8dVqOnU+NRGGQHjVX7pv7uUtevhxkOq3CNOdJ1
nOMh3/3Ek++u5FxGY8UHNpL571EyBW/VGpidr0UNEuD98ij/PPG/H+WbRioT+UEBTJz462pKN/sM
FlhrD9rE/LeMzA/KloEwms2ZpeHqAPv8t6FpH/3yeDmmD/RDD0GG2Kn2Z6Dk1SYTBb9lSn9ISLAa
FwdRJqkHaPffqymXezq4x3Q89SwdQNaNsk9GffNte4rO7+fZ0e6NgGGbdb/ViX8QtL/X/Wa/r0XS
oyOUoJW2eksAuRwgKA+yifcxQ0mgnEhPQIEAN9cvJ/lP9ctB4Y6LKR4x0vPtJFXldONid0Ilugf6
K0RL89VhTZEx/U1ufri7QiwALaFdj3BZ/3535XPSi6tLu7rS+JW78Qx+Jd8BIMvrz/79xX5Igoiq
Do16JJj6YNZ8O8nL7XZPkysqV6TUyEG7FXpeMEsk5NbAn7/4dPs6uRlBQOUv9UCwLvz7I4iX+dtF
4glIwWiA5egy8vu3LPXPZQ6MGS/bzasNs0dMgeme8faLd/CDJ8YyBv2BNIYxSP4dDiZFId/kHB01
yvxzWIQQKpHSgc9t8MWqloZ6UP2ig38wpAaooEBGwuYNVWvvW+x8ukmZVp9ymZSOoOTRyVmKjo6+
bdJDLU8Uc3yzHTLSFhpy9Ess888GU+Xvxb+d7KPJL3lZandOVuKL2UwbeJ/YFjgXF7jYCjteJPZv
Vu6HUI1lxRVhj0Fo0YRO/MPjfbSSXhaiGZKC857ObLZY5hUFHe6/y80PzjzlT5JJTDLTp/uPDNbp
OdCPtX76aiDYMQYCX0Kw0KktUBBMYMf4DV7nqyPhu6QyPijGwhXaFr6nYav0Mrg9DCxLYQ7COxig
ffhXLlv6KZspzJb//no/anRuP74CCVF0wDcloKqlngGYJXp2H84dRs++fxlpEGv2rTv867Fz/E1c
f1JyzKOLFBnQ01QX/j66JM6SXnm+dTRaQQ/sTgJaJtF0zralE4bRmn9/wR/8dTBm/ljumzI3JO0q
9VuA3gqqm6DFfjXrQlMQrdeW7du/kSf/UBliPUGz0deEKvg+o9bhFeTnrhHs14eBM2UKEUwQ0ShJ
XyZLIjPNtvyVJvqHMEEsS9UYOBL61743C8Snx/2iN3juF1ulR5+5RuftYVtr2JF+2dAfPB8wJHoC
G5OmE+qK385PIY0g8Yrc+B1R/evRp5FpwYSnR5sLDjugIFRs338Lcn+8iLSrMZClciF7X032f1z5
Ui6uTCpDhL3ZUBqh6VX02n4QYoq8nBP9/8OtoNl0Snygf9J8AVDS3+8Zd2VixHdovkc0i5FtdUk3
cJSimYeOx3A5n/+m1TBIfOb3uy+mlMEcJTP3jwFHYoe+8Yj1y1QaMYYz+CwgSV0olZUQj6WmPCpl
U03tgW4PVafOnBtYgrvsQ6cjRB3jitK0vdMmt40KB21F3tsI1Kupjttg6NaBsumt73RMf2jwzPTs
o2rf4b9MggdeqnvzTtMj2HiGK3tHr90mYRXG4SCEK3v+vKIUGsMB2hG0pnNrVYZTXO3jDAjexjoq
ZqXafXgqK1PeqmB+jpL5cX0OjaW8SaDQnnS1fVr0dnLEHLBOoXKcfsbj+9WswsdmUFm9TaIx5/bc
nlbnqN8z+cBiMOphS2SruFtnzZGP4VBaytWs1/h5Z4OursOE+vS6ZbZKAun1uc9e9E0LURcTrPDd
LtpPFeS7zM41u3uA0u0db9HgHLa5c86t/pu6y79moq83q4AA9LM3v2RmPT59iEnf2nzsWu841SJl
AsCyMpFflIOUm/Ea0Nfh4T6VdyfGjAcApZrlrB8Ya6VzjvvMTwNwhiVXGvVnkh+L3ABTzFbs3kfN
pFwSpURH//R2f5hqboNp4EsyqMWWHLQvzd1NASCexC4EpsnD6r2pR7vdQD7+tFXoThvTYBJwkcfm
Y9IldgUrWWV1V+v5tKQ8uBRwCxdReR7LUmtWj480e0+K3269UJP/kEx4GLl7NIwyNfP3bVDurXa9
9FFrskDkOQuSuwVu2xhnWKQrCZoFsaL/S6z+z6ZoJu4oeHPhyVH3wJz7e1n9UvQrSTSWCXhTMcEL
dDmVnZujwqlJ7lB0kICo6eLpSPvH7NFnejfqGGC0/cqZ26fJZ7rOrfd/V4E/BSZ/PdU3Z1IuTv3m
fiTq7Szq/sNRA4GmcHkUs6X9nth+KgoVzehX3fvDKcgDg95CcIlFQfGb7s06+sOL3KB3xoVS9nVK
C5pwtEASrenBTuxfB/R+crT+WvHbATyeSXu9CzgzkLTdAsr7j4v5CM6Ajvz7nv5kp/9a6Nueprfe
8ZiWnPTO7uP0EP4E5Ei2upgw+PRHv8UDPxlMehrYTLpFiGi/mxOjqoddLjz1zuo5hXP1P4Y4kRr0
U3C//yLGvy727dxohbl02oVdPJqDDfD7gcc8TMyIjQHZ1W+r6f/pBPl2W/96uW+nVsfkvdIYiO+b
RezsX4JemOwVTwIo8WEVe4CUHxsJPqN4cqcz+MQeqOSO1SF3W3UBRj8cncEeBWd05j14BkbIaH3n
JKNsoYCc/nb+TCBod+O5AmhEGTCifALe2bo3jla7QE63z0iqA6PwpdKVnlHvuGyZYXha572ceEYe
3Hft1Xu+PXdKqLMPjQvC/K2ybke7YZyhdPNV1pi3CG23vs5KzbnGXjl8q1Dwqd3s0b39HXjiDUqw
NAdg4d89PsbQ7cHnHVj1Plaw93lcYDRv+0cv6INAfB6BFFCdvfxiZj0LvOzsafZKkyTSddyeTU23
05UMAfNnXtuD2tTflM+OZxpaFyJWLrNuxqH2yTMeo5Ni8e2+d9sU/n02BIRi6GGi9dRpDNS1NQRV
/q1cFfdFswDoYvT4uJ/MAsh887GuwgYYhhdqGh148LV1x+TlzE8dbdlV9r2JfmiDfHa9m+X7LaL4
0RSAuQL23R8/GDbrNhnD3s0aJP5jGG/0bUVHDKXRD3Xbh4L947KsJq0Phvdz9Ej9GjINYbRXj8Lu
Cru8jYyHcxzs5ILGxssoGTdDC0ShnvOIOigUAC4vwAa3mifMFXZVjcsTj8N/DhIryfxYtetL8GhN
I10eZLBladtug6Ryb0+veHpK6rcX+yiP1IGjqkGvtYbgbT83j8e0qvlMs7eBmEiBk8Su/MaRpgWE
Chnn2D1sxsjPT4a64tdj4Q+X0hTQYOPzZtiKYT82x732BNLcPO+LxVkMo2kf53kzadaG4bQns3tN
T0D7Q65Cc4WhWeVbwfkeslGBUsbiqmOZIbmK4aGW8SFIHyyqRebReaJlGlzzwuPofIYVB3biH53h
IYPZ/E7hUXHy9zY4v6ojpGXwUTi9yf39NONStCmo7eYRCT050m54s5jTyTBFk9sEZhgvGSmfNSOy
Mnaf4VLYBXqTAtpsJTcFoEmjWafCqi5uHa8UKMp7dsb4W2I9b6P8rVDN3hoQ34/TdFCZdd9ME/vY
Omy7uoV4AD5untaVdtw4/a2JShmulEUqrSVE+BN5xgPkW9yKHsW1zKo2t8/4VfIrX8WBsR64J2cA
9DMyZ8OgwIrGIZUbcvtAhkxSD64iO7YE53wXpqvYM8hO83beMTpH9XgDQzf77NS7GwQYGpqjndau
4hn0w+bMzLauxifgTOKaw0nixJNeCJu9dRrXTAVGp5nmfZ680lLNI102w5kUxE4anDf6my6Fx0iB
nyMB/UUe4WKNKigbwJXt8/mDeRmUq/xFdxOimjsNUbziNTjXloxXK+ajmMcHLQoYrKEJgRHzhUkv
aGGxBpbcOW+Gb+l7B1d8CqL9tA6uXDDFYp7Rf9pZ40JKcE0dFT1l6iNmm8f17D7OImmJU+ejGmv7
ZlhGyr1voiy64/Y8I+/1vus+cbMR4HF//Byns47EgzTLJ5qTbG7W3a3H5wjoiLsnSNapbG5g2bYy
T1vVW6b6l7dXqS+gT2GeeL3hNYyuI91KgGpWIJttfUiVlolqKh/FSDJP7+VKZh6s2cM9FUIZZQ+C
aiKPDPrSMmdg2J1h38fDaR7o096nulM8kJX8BoKSu9sLWR0I2ebzFNTjylEmlx3e7g6BIEyUpoqX
ZibQz87Nqal303GGG5tFl5XQtTvVVX0RRMTv8kI+ghxKinBMmZVct23MCqfNbJgRqugUXLEkRVSB
8ImjOqUi6F3dLCrFx7TLitG5wVJiz9URUUx6oeKLjn6DO8s77h8W8ELhWTwFJULIDOhsvHCs5fRw
c/KAu9WHcT4j9JrUNqy7k+bTQKrurjhMjV0dAFWQTwuHSdUYGXDPmzporP4I7hlbXmXbNHh0Tn8H
oJHYDUZUg+FU3SFLBUOh0H2wXep00DmncTzvWaI/K3UzazBdEM/sFC4cxWVqzerEWMb2cYJXHja7
2DWAfhu6+cvJfvpP8zQ7LVFTQN3Jh3wpmU83FtGD5j1JchaMQauwBYOfuXpGsB5s+VXqJPlepmFU
jrTZlUaX1/zh5hDP8E/fhMMoLhwo1WQ0hm49hk7X+jLHUTtYpKKzUxBnUg/7NWzmVYSyAw7kgR6K
8qAJB4tc4uaWYlfrh3l2uEWh6l5emsVlhdpVQgianMaTt8d5O+J0ZkevQkllpnS0moXy2ezv4xMY
tZ0JBZy8rPG4cSDeGb7lfAZhEcmwvJnNvCFU1J2CDvkSmTY2Ovm/mTF/vtXuIGpnVWc1vLefRFpt
Kt7NP/s5Y8Iy5DwDRx9VCcqs8fp48adxHjA/a4lGj1zHyJinz8KiplKsBy/l9hnpjkFAmzLhzFvK
/MfZM+yT37zdw/KQTdJpwYzym0JTaomkEe8apkaEe+ISndzUPW2HEQN2t9YqqY4H+Uu7yndNYl2W
XdSPzWJxGdgY4vxoDT6f46Nf+GrqGOBGOZegfAf/TtNHTcNojdFZbGCNA7GXppgBcd/ScYyd9oiL
hpZkHc4Z8PdlgI1bxOhOQLZCoSliLITsgw8VxdzfBxFys6hX5QovKrXUN7yO8x719aTuSmuXi6OQ
hD3IK0bP7THsj2s4SFa4Kjc8pAApddVDexguFGTNl7cnt90WXhz0Ryq0rneaSQ6w1sjgZrXmaXoG
BstMPgTS5XFdfagHjIvu3jZP+xzqo/pdYZy6iJL9vbTyIF+1QRugjscnt4TpyTuNnsBmdszddjum
vqPaT4L885padW1qY7m2VPEU4MbN1dHAISWRm+dQarialYdglxc7Q61Z6iQZZ15q3yaAAVvKcrBU
VmrEIQc8+sNpPk6pqR5IWPSHrg6XHhR+b33NqWVbvXuPs6cOg4S7WY6bp4M7asyvbrIFTXQnLcu7
Gc9P43T8EJUiq3/DxKTBjRbSVDGb2NaiAdF8seFTX9WpkF7FaSbxy+2jem0W1X6jRD38UdkVCdBi
83TxHOh4PgXdhm+f7Nsm4+IYXhwCg1YlgmEoEPS5tIXZgIGZnM/o4qa71lYppaTuIbXSZRbqJIsL
ZukPKtdniC+u00WcuvlBe0nm5/C+euAiqmMFGevRYtcGovkN/xt9dwKRIndnaTQbJqTUb1F7tARU
KDqO3J6+K/wb96bv4lcfIxyUexCXiE5rGzh0kLSML7QgXmawKVIRwGH1+/4K7Tz6AKnLxLTGYePl
L+cQp3uhYUhWzcT4UEfYKHP2Vr6UKLe3J9ZYj4rEkv1bhHP4NCdn72QPNvpOCzO/ap3LrB0LFa9w
T0Q9UCFf1DerzWPfbXp74o5l4Rte31axtYZ3D25zYgtfs6+mjj6vp9XievXnuDjmc3y6UTzgs0fy
yOvcReUtgBJyZpkjQmvN4vUK4dMpn3GI5bsAvQlfEixZ+qiYe2mEX+AYbE3DJXjQZqRcXPmQzG8f
Pc3Kp3EQX2ARRPP2JpxfMrqTFMN9BTdlEYeQ/C04uPnRua6Ii94usWhDch5sYxWy8V9eiCUaIlqK
Os2CjcPd+zjir5opo8L98XU6vNgV5UIv88sbb3OOent5rGzus3bVLusXJbGG2J/Yw71Ype/1+PF5
CU4zHZkGbseMvU1id1bnFCNw86y3uzV06MNzTrNncJtU3mQzNE9YhUODi5nAp/M1tHkyP4p1Oa28
zMn8We3AU2YtSjdmSj7JrWYOF1YNHwS89UmIRVz11rf1M6iiljRBDn4XgVTnKJnVmxBfrdoxV9dV
OBo95HSKeQUAXk6/Z2UOQWqk+SRIM0+KPXXU7WXbU+EU0aj5RBnWvO659ey8MMhbHa3y5f5eT8+t
KV/YM/1QhRde7klb0GPft6EP9Z/jiYHd51D7rEueRCCGDHD4eLK7/bS5EsuchOQBWJuEUcaLO8RQ
CLIqzaz3b0essmbYxT7xe/ubl82r8FVlGzErG1ztJQd6NLNR4qMvE8nJNhebSMiX3GJjvBJidkBM
RIPPLkRdoAq0cGfwBIdmbWtOZ6ECmGHUGQlCVb1oH8dpMuWDj7qFJUb2uGuhbpg6UszFyGdYwg2c
bfTUHX1cUZAQhE9Tco/BSlRA5ThgmzJoesG+2MbR+aDiIeOdTo9RD+luKbhUFrR1IDKiysYP4ff6
1+0KKbd1zL9DWhFfd2DBmchjThGNSeLgMZhwG40Iayf9Ud99BtPUOjxXuNZs9nkB8x1vUHFrhxho
BszdK+rhyRG/3fFI7kzXCXK5Ad8izGACSfwwsowzU4/QOJC4aCglUOytB6uytVbhP7wTkzy5nX4l
u2IqfNnXg1SW6gqUvSOeDjgFc2QdRSD8ngwvvF4Ot4LfXvcH6/v0IHBhCiipCJDIN0hQgMt+gYD+
J4cm9Bs7jy+K7/XaYU/EL/YxKWg8BphvTrU4EPCC9MjTslrqDh4srC+IGs12Q9SLVr7xiAA2XGlf
eqv92L5Osai8YM7jJ85hwHsLdwf6Ir8xr9NqfvN0NkhGDJ+j1JW3hOs5U54JMCkZeaGhUOX82eK2
tU6LcuT3yAZM7sSRgPuj2HEC2UN9B6sBnyMSL8/gwJaKi2+lq2xBCp6D5cBfqOxZN6/h33db9D1x
cA+vIp1M+e3/ffVoibqi8OHRFeGKS1jLxvR5LNFlk7JNFSaWfIN1RX74GO+BZUJrEYLBgSixKkEu
CpH/OUIqEjcmSiFzbt4Wj2jgYKd7+8OQXy6cZq5u+TOUofIWksNzr+FnMmOGtyTzINbE+bX0KMY7
Ps5JelDsPfOOOKM0SRToEyTKem4bPKKnyy5+yRP7Yhe0EV9JjfK67JNwqGHaQyRh53OflrbLRDC3
KPFND7H91k3fSI9b8RyBROVeg4YA/bg2WNawk8kVBSBqk8buYdOai08iFD9wp+i8mycci9TWwgZF
ATv3SmH5x5otXXWTo99NKoSSL46uce6uDLyMuCNY8lE+fWJ5G+s6rZe3yfEDcBwcK4wtRFXr2G6c
oS9uiwDIlVhOjSSH9gUHseRt7hb+zeRhK4wm8V16lqEj40QulBuJ2qNyK1oAGmBJh7yAtMHJw1Y/
HIOIRkQyKpFKa99XvT0Klyg/CeBxFWKaYinJj9ByIqQ6xVnKkWI8BffhKNbhuuTyIwHQSNiP8enJ
dWyRK86NtnmWoGaQTcSDCoGB6G3VBeTzPJVZsSvXppqc50Lh3x2xwn1C5YORBdm5QAqkB7GVekPa
uNakbczB6uS3bDu4qYDzZFPdfr4YzkDAFoxSE88VjOQ+YIJJapbrhlhWMd/61lqzcd35a7p4vaNb
egOafSHMFrdSpMov/OYFyKChXTK3HbtijzqXTHbPJLJkbbjvqETfefaYH6XBMrHpmAtuMFdIZCqQ
uhDWQvM0GQY3X0SFDwt9a6obzb/wibh/QKMUNr2nvEU85EWysT7n/m4uXOmJWA379la80w1si/Or
KLeJq566vVlNYFSI80xRYiSzDgVXjZpqZp88OLN5/pjdEJcqnwxtiakEynJfb1Lv+zwyRxXByIQM
GdwdwwaNyWpQTA+eJ/24mUMbrkOOlV7ksJ1rHJ6AXOZWbGP2gIrTYMtLLjJbso0odWrK/5C9zvtW
awmZEJ4n1wrh01jijGSnLENUNKu3OiInbkCfbcbB5u5I/I3C3Rm4isvGAFMFqcEksWMntsjrECde
aLkxFpX/IEg+HwTUH1R+XG0ha0+3Bqyhx6Zqfs1v8gKmshxOSAoLwhYrxqWiN4HE0pq9pjk1cVMH
WkyJDQHzXZxbHJVevu7MmEqFEObarK0BeMjsAj/ytRDBeG6psxMnpr8MbXUGuSd1ho6XFZIH1SZL
r6EDZSvGiTUYCfEQ86s9XvRmJ7Nm3G4AqeTxgOc19zUCuM2WOp9Y8/uDjIUf4xtjtm2ICLJf54m0
kACMtZ8HwLHuWwkmZ7PeDtnimMnYfYKmp9YLqu+kDJEyW1rpPG39cfpI3HytW8Rn3Enul8AMxlY4
hXflFyXOjL5zRBvxPEgIxpUvzKgt7hRaeCSRdxCqM/fYO/G5BSkDBZOnk/F5WNmBIuIqATEicZl2
8agTminHNZyBGMxmUtWHIt3K10KIUu5tY2uctzpvUKnVuLHjVQEM2pDXSJ3EFUIaO/nkRCO2gf4U
Fi3jJSu7GuO4mXsAQbl9fT5QskXXzvo8znhq/o8lNrgP6OmFza7Qt8L0COX9DBVTjggprQGfcLbX
8LcjlLdgf0PI2/+Kuvjzar7JkUTAHtvtCFCKRTyumePMSfMxWIn4Pp02qlyJxgj1pdiyw+4apLHg
Oa843ofb2CVPrTDxIT84W22037bzGq6gglfvXIPnvXjAHiE6E3XWQTMYEVK4F2YFwDBzhmj2yR0B
KOzH6Ggf7XpxdIFGtvjJfqAAWgbUTj4ptt3iPErcVjHjkeJr7tORXtmozzs/Bt7SLRBKpx9cXfmt
tM5kQkipmrVz2uzZpIclrbQaALgXuKqT4DyWPNIn5ueQiYPU0Ul6pIFshgAmope6UTUCN9mM0dQz
BTG+O7ddvDztLxtk+zxG+zsIIimjZ2xdmxG1Y0dbYlsW/JXBt+Xw4famV3TCddI70AiJGiYNolN8
VNzKvrkRT0pOjikpzpS0MDiKvR2E3Oj+p/BmnOKDHJ60eAMsFdRoOfHXfesNT9mTNtqKuggAWwjH
m+zlJnUDR7WX0N1iukg/mfGCk8YPt16GDe/L9ehIMp4PUnBb5j6Kb5+Vbrc71nZPBpJSjm6uTm1b
da5h50reY1q/IoYMnwi1frSdyn56xvvdetHsC10yJGVQUE45atxWQJmpXkFCGUhm0VScrnWM8eaM
DjZ4tysaorF1r7NfVKcY66/CI5AsYvsgmRs2kaZoRjZL73PganzrBGHYk4uhO6TxnfP71Tou0SKu
cBifXuahMkPJY8KE6wVcPHmAvktK0o8jmg/ME7tRrOhKsN+vtvp2pFW8mrbrEgQOY9QFsy9mhjfg
u91LiBPqXs0VRL9WG3a7YlXMTmUwgME44/eJyUOSAUdTQGsz0fT+Kaxsn/PAJmD9W6dZyWHPlcP7
Jj6bLwHdILc5yVN8k/C0lCJjJi5b8fIY14YNrPj7kEN7vwG1lyHlz5lgYNRGwKuT+x+EfZKlpLje
JbsOy7BdXz26CEbvJNk2x0BmF9N5bVbjKujcPvpTKBewxMT5+D3he6SI3d1sudn9UOPCebl79QdB
f94Pe+S4i6kUyLOTdwp7ox77+thx3Yhq8HY+davgp+uTaVzwtYXquJhjYQ63qZ9xg6ZVULnn6enD
ufgxB/6RhUcARip4jwvrSCbJneumyL1sPks8E3YcX9aPTW1qmLgpM/nlP6FXaQ8mfcpqoXJ0k4fZ
I9/u5qTQ7GMMvJOpF2YxPo+bMWO2DANFg6WM0HRB61WzR/C0YuoX4E6Q5X4bkFxk3gjahVNUzGTD
aoKTU4eDsTYy3Oo9hSsx1IhJQkEKfl5WFZCHgBYyp5a6wwVp1Y9kXqwvjaUh4uiN1dG9WvePZBo9
LXn+wN84BvokoYbh9J2XD3I9gGF5YwnunfsELevebMUl90GHqvDHQJI3xXKC9ZuTuUEohicGyqvX
8HO32Ym/oLl01CJ2Z7fzb/5wNU85h3xi4eIM6QSyzsFt1QMnnh55O52krSeNAZU3jyfg7Tt3GF5p
YV+0HuN1QUfR1N+e37oZaoaJv+vkPrku9n0PNTheJ6R1B6/tzDfMhrTOxdLnF8zv0H7KDFKFNzff
FAOeFcbhECi6defVn3jGzIzqHpUCvIKj+Q5s/oxKjdUxkRXWjjDHL594cdYmiXYQohroyyc4+WE3
fXo38CNzMQdOaYB2S9wQrOC4nV2pNpHctp/uNUCQB+OrRZ843kn92TqiETSdAJ0M/n7rDMYXj0QW
XnVAo76XTMCS8UrOtnQKTCPIkAQ9EseZRtlMChkbsq5RibmjZRZAWPTlCZverqlfg0lyFO4kIdZr
/lquSw1bbhCrkkJzO+v9GhX21XvAnjETtSwFtL51HKlB6R1t5PF1OYuDYk1K7/HAcTiZM3I3IXGN
QwGDd1tKzpuDmxWlo8JOlh2jWwQeBg4Vt87v2dhC1HuNTS+9G5cUxM3JwM9Vs/TTCA1Q+tcFytP+
lELDLdwNyUDLR+FQfybNoB6SUAu26eIWSN4TRd5gWhlMsAejxCoXHCS2fzC9OxBuWwZ1kvA2VTcd
J/WwLmPS7se7NQAJeqXt1M+aZHiohwom+Gb2PKWzss3NScl+jNNJBgyxfy2QSuY0KVBvyzUdSd0d
7oDMZid7LCtCnLPX+ihdtLTwI7nbo5tQqrGJDnZOoQyeP0a+2vbM4mUc87Qt04qfInWFdmOULLrx
xJ2pv+TmtuJT9icI9DovQfjp+hm+aAkDGC/SREB1A3hKsGW8QiM/IbcXqvZlkjsFLUJGlC3LeQ9U
R9Ue+gmFswqYHY35RKiwR5JLBeXhc8HWFdrx4faxE6l78W9uP3wprWKrRbVLGe39EeC42meMe48j
R5H7VR+vPl6mD6KY0HBoIRuzLDaai42tWfUJ4kHInYrQ6WT1g97rKBq8JfiPGqXRximIg86ugbeo
0TZ/QNSi4SxztVFvlBU4tdV7Q/S1xgqGA3OAgMiWAjBF42d2M9P8dFQ6eEdRucArdoxEwBu/os+X
9aZaQWbhPZhIwSXHxc7ZTdUOX3QvsbQn0cxcO9RzFHSDW2r4KmGQHCq7W2aWmzbF/tcPW79YFYQD
VfDWoXiZwrmP7ltNpcwpfzETDezaGwKlJ8wmjtimdYbhZd+DhXY1DEnQ4IdQ4ySCLuZ9/77FJMDx
jdt1IY3x/lzrGwyDfQmxLy7Sk89Phaltz9OjXWWOHqZRs8s3V1yPM5uM80h0MsBWyaml7C4Z0Aro
UHMYKfaWKHOSjirSh3uKa6+9EbEMWQeSyeNbcLybTedmK2VXBJX9QThg2LqVb9KoFaP16JJz0LOt
MlS2F83SX7RFP3gupXE+6Y2MbbY7vx9nl71Uu+i5twa7eJxUlXmc6Pg1hilhxEmCra8o7X0eFvh/
HXJMCWWirRRcyBT4lLtDYOpdDhnOcjzthmYylj0cpTH9iCorxygg4a63G7SUtXiSQ8D/Ui2V2D16
kva9oq0GOI6leSFMFyH0xSrXA1/x64qfa8aXTQlKmYKzof4fZ2+2pDq3ZGu+SlpeF1bqm7Kqc6Fe
9F3QxA0WRCMQSAIkkODp65tx7JyMILDFscx9k/vf/1oTSXP6dB8+fAxX4rOcXrLgLScvrnwh/ZB5
GkROjNi25Ceml2086uN3Yctz5XtkmAeQgXsmSJgYxFd9iiGqajI9Po4WtEYnYkNsLfJ+hWjFVBu0
Xo0B37n00HKaNyhabEY6r7FxNcoUAynobYCryGL1rlLegUBsQ2TUVXKy43sS38iSi6UWXHiBCeMv
UFUxI1UJw2B5Ip7L/oE5B3KOBE9Wk81lURNzjy9Xi9PMtQT9KMpAnmZ5lM+xNHX2ftXjU0/rrrLg
oq/fG93JoaK0zyl/J5UetcSyJK8h4Oz72+lV8yUr5C0UxUCnNgb3Z299+7noVl/VnYSttPIrLbjh
8LIPin2QbDybDn53n7ZvIGi0qxn0qjwN5d/JuBglndMQ7g/h7sROoL+v02FUI7QQt+0tEOuLDCZG
9/MIR6joVeudr2JVtAv1fn1w5D7zbN1NVAT63iEbxGfDs3sideY9KN4xlhbSu0X0zuEmnPzVBJDD
Z2WTTfKyh7HLMSq7+Lq0riQg2cIEOaxdu1/s/HygA30lIJdFT8EwpnRb/SO2OEm7gUSEbLRXL8ag
gF/NVHnJgeSrEilpkVab4Tk+DwXAoBBRurte9lJFGjueFNlT1mwxBjIKr5jYM1wjYGV9tTLPhkqB
5vo4+VgNlPfbxk2v/pn7ks7Gzik2w4oOAcBzHqRUuPPkZcfWYBY/Dc4vpuA+qzlg3Ybk8ehlCqFj
bAblG38L/0THuAIeFpg4h8n06WeHCggT4TqCSQzQ3lrr4GmUSKFg94CI+FpcRfCLu+/jWzfV3BUm
QNEhAJ/l6l+GNHbAT/fE6K2ffeOOjX+G+JiBL5BWZOSS5zgBAB9mVKqtmXSOD6ajDXnx2Wc62WLJ
DWYttzyJjwpCD1wYHsHhcGD9MCPJ8qTEPQ1T7wIibAd177AU0B81eddsD+vwPN7S0ejARoJ7kA9W
nj7mN0OYot+wVDv0Sg2A5UughAKg3Qe0xg6xyV1MHKcvaC/gw5gL8rqJ6tGVv3RpWV/BXy/zM20d
fW7M9A6tYebniBzja1+iI03Wu785GlGTeveEgXhO+p6F8ppyFIQjnzTRxTFHJwbwd0jW7C1gd40D
LOY9uX+Ckk16CY21FWTDZFgxBHmIjt6mr7dvs0v/8rqJ1DahoqCLM8jO7m10PjiJHMh9rpEaUG+t
9xNYGyvP9vNI5ujjh9i1OnV3vxVB+L118bhp+JdvUshxXMlcZUbXFo1mYE5BBrAmWVyS7F58dZTE
hAKwHNBxbz/T3pv2IbpEUMtbfY05oVQIjst9SoNQAvtIeod5lTkHNrbU5XYCOAvJ08RWs0QQft0N
Kjfv1yCuinNBoAQ4e/+yg4DTPYWYqPeJoUF5IeAbkTa3gpuAU3bUFgYDID0jusGic3dT6uPJvom3
kLcBp8mRmyVMcDoNk91AoRweNhT98PBX3goAcih5WDu1FU/feX3crquQO/BKFqD04WuN2Iry2ate
KWOgHCjUK/DsA2mRTZs3LTgdSeDbH1p4nHV08XvLgW24ZGUEX0APBqdmumPHFpWiGtAqC6DXDO0Y
ahh9pg7pkCsKRL+csOZ2kAQAhPCwTqQmx/l2rvUAtIjeFm1pQXTpwfbotIaHUD1CyXROPY61QEzi
6lN94e8Y5eSrrWi2HdRryPXrWnJK0jSXW4KCjlH2nQcm4x9FowIsolCc9E0KymGKuAD9wdqFdJ/T
l52xj+3JNdRBAK6ROdzTfujUUfpa4YS4i+2rm3UbTIYpICmYuJv2Yx6dUEl75YVn+ip4UsGZWKsU
VTTUIMNFFZ6Gn5vOGwr3cUZGvp/rABFYagXaeh8VJCPFhLTLv7ZTKlFtJFFz8Z6GDXbr3sfFgwUE
nS4JigmPhc5BWAK054RoAblIAfz8xtlzVxbDpd4+zMye4VmxNLT7NnY9MDfx8pLm5LC3MfEKz9nb
ixEldLhIGhoUd1rtErUmztzVKz8S7iHSJEijOJVSVwRsznFD9U9HqK0MRG1zJQ/kVgAXOU/Vrzzj
z+4ZmTXbaZ8zc2knocGURJRHXLHDVbTkbQXVZxr1aXUzf+GSMF24svefOQW0yxE6ey3qIHXnHMbN
TDe9FfQJhg2BmOmtybR5ufkOvtHlPDfA4P1T6eqyC3lEYzOQgcBIjVqivHZX8yspgOjBifFAGtk9
jAfexIliK7Htrt1keF3YPSEZsW+TvWzax0ELBQk1vKFtv7xSAlugqgdHb6tgHemLFOmuPNuAmLf1
NoMf1P05NZy2PjPIKliNh9ox6EoJERJaBgHFTrDptYYqpTa9C7IDfN2rcB8Wne067aWQNGBxZL4K
Czl5O7IgkN2iGdY0JC6+krrKlZxTBqimVNa3oTklNycrn2SBihweCAqcPM5Y4lFpxFdfsAPpDfdk
cNXedb4bJAsS3IJSmPqtm2PBQL+zaFOqaBzKuBnooAXLYp72WvHlRfWrPhgRdX2xxj8VVy9qFiB9
15yeIynKfd2teuy0hPLAToXQSUSTJ2d38o80YGNRdRrrcsBtzaslb2ZLkCbSeQ0NW2SNGpgMWaDa
lb+Il8agficxP1Nkyp+XngTCKUB4OCi97eT0ScYFxurWscCtaFGcPm1Kc7da6B44dwzMPs7b1FUk
wGS6K2pJVirilL6Kx6uCxVV6wKVm3NRAhnWkRMdgP26Niq484gawe/wBclfby+h9tGgHVPCytfAA
lLnx4RrHRVwH2FfsJ0P4IMMG9+A9bSvqKexXTaKP7lU0hPbhMUq4/wAMKd+h8nArghtBcWdFUegc
mPwB56BI7fHxyfWP9FH4ulRbB5pJJcMjJYzIxuNGdY9z/O68Dx023757m5hdPRb48i6hmBW8r9qH
fa75aqS5t0Cd3AatLj0CatiUsoQ/Cl+r+CYbIvDW0zo3fzeVvDNEyI6NHzpgGZDkjifbRCVMg3OU
IYlKhGGfH8JkcXk5ctd3tkNRxZzpvXAyyM5rrxIdkLEWfc0WO6Gk1psxwhQjPhBt36A0TqXX3Vpd
1lRk4WnnXchqBiZhCAA9MNtq0ZGS8AY4Y0yk2PRXcSU5xhAq3csWzHxHwtO0t6HtX1y5rRIkzaHB
lm0N5drZjChjKCwN550IUDso5FI1mQlp1zv5S2y3W6DD7WwoWhFm+9itu6CHuwDVJicfHwNjzjtm
8PLa3r7dBitXhOaeCWLDjRhmhadd+dwZz5fQhEoI2HpM7bppwy2hMT04vdjLkqK7GaTd5C2bNbKX
drMODP8p+grzVi6Apfbef9MW1gksJ6V+0haky5TZu/jlEPY3Mz2kfdZnHIy+XttjXEj09PXeNTh3
aaaCrSpe09Mtr+HqAvehRfF1/LCiE/TlCsgJ0vSFJsIHsNHZ3bAzhFpfDQtqOPnQ3/L2F9ui7Yld
J27ZelbTogupBnpS3wQL2k2OEOAiKyjjF4X5j2BfBcdh7nMBjjXQMb6QUHeRInDRXgmecOUx6jUN
p1j8UtqusOPwkHz77moMEndoYlUAtt1QbaZRFWLnuCwWDfc/vcuBNd4kEexy3wVIr9CQBOEZ72JD
JnXDlIf4CJJCHxKQQuGmBfa69OppRVYjKDNctLTtBPKr4Sxp0c3Sh+aHPoVAPtE69IaEWRydjyjt
HTwlTPqQ7zy5V6Le+GGEo/NE3PLWaCbRweGpOHeH7iGGodJpwSfdjM54RnKDWYE1dxMwTbJpAFVu
V+8EXcfwAaNJgGrPGOxU99YWDZXTZ2tZRpxi3B5R6a8ZXR4dgW9qxg8dWyVEpX7a2ROIckjklUM8
buGvW7nFQGxEBpim8kvVr94246J7DuihaiGMcRKIQ9uaQ7TzT5EGZEHpz9AGZbLQNBnQ9Ook4Z7c
WV1nn1lIC/1N/DvpqzK/cX1Fx076mfca+GavN8PVAfGvQR1cPd09vIr7rUPCs0FQ5yX3b7Nt6RXx
ih6qAOC1Ls8cU8Vvp/LGbb3qI5HGnsboWG1Am2VgCM7vPgJaD/JIDUWkOmCCYQ+lecWJK8ntCVEV
hjzJkGu5jK1A7qURf6d/uDqUfqdZsjxvMerZv5YToOYY1ET07Ta+mNaV/Zsv8+9lrtSlFQf9olP1
E67OcU1H4QwNfmzw4j4UgAEQkUt4K4PMimTS4EOnbvW2NNQOHY2cBDaGFMgQyUx4l4EE85UCkYYa
s+T9YmoiZX36qs/udljGop1DWtNl9rIj+noH53aiH1AMT5D63uoNSREUgzCNiThOcescmF+4faAG
PVOIdl9cL+9UtUM7VBn8B8cLm5dWTMeDwNpe9WmcBy8lXTKmdbeBPQS0daovKjc60RLKy2tjzMyP
80Jd4F9jBWw1LrsqoYIbkc7cnBzWHuoxfPgu+CdbVAn4NHRkfMzqRzgLpT0zpnF47ujxGcCKG1LD
mdV4ucF7WkOapg6WnCN8lb45PQUXZg2+Nc4OGBTVIJhyoNKLk+kiMwRaASPnvKUManzEXkpH1w7j
oRPAVsDvA0METF1RakEed1+SAVc7qKqyzgKKj94evFbnImn1qMf4wvrMbLdGyDbRiquZrhJ8akEF
2DiTmifeDV4qH8Yz+DBNxRv7lD3gsrGWW2/f68vhUlylsTm9feQLJgjcVfvUvXIdaX19mBId5+Q7
WuLo0xIS5GtGfMbgaL1ylf7evTouHSEj4FbaQhPZ+/35wcfGjxx1JOA5xcPoQdAnFMyeAF+pCt94
8RNlTVKTj07tYmi28ZXilwqqyeFIo3msUqeNL5C7ONyevExIhlRCsjFlczsVJnQHCCwc7C0tSna1
cwqhoZikUNu1HlNdxYQmeUg2FlJl8Z3zUTag6UcrKJsAeffLYdXbDvhf1zghA9CSkO172eDyIsx0
ixgo6TDjL06FrZ/dIzsqFxUHRhFXMWkx+7YtoEKRdXnWO3wVuDUEC6rXc3yNNTa33f14IxkH9U4d
RhCYsMC8yisGcDsYXgq1yJ5plrMfsekOvTqyfJkUZEdbrBVzH5CSIwfIyE3IRekWO3fyVnZl0iH2
NQnI2c+nM+5Qe2j0pRPcnVZMFG+LJynXaqxOwePpQBE7iOzUqgNSzWMnA3rttWiFWai805xgan81
1offd5ZXtq/jC/uYwgwW0+K0dzXSuAgyx0CPDd/qm2R9/WRt4xbZyd+zzm3JpjDY1kVwtKb8Y7kJ
wbvfIPzcaldkIdVnIe6ild8KqiCDL2nTqLTpRvEHb7A9Nm0O7m5wMoblmh9ojS3yw9KlMCKwm7pr
I69kOQfdIxuSX9JRi4yO8lRQiiBKDPJX3TUtUAIUc3mqrt1tfeS9l+P0BJgutF7F6+A07m7Mszk5
UFfvzOGlI0FuOd58mh/FepUJ/pK0Lrx0rJN86GSg1JAwLGDIxDbsAupT/9CFgX9ttzr2RzlXeRv6
JCVFbHHyTqNicrJ8QN0xWcy6jlii5RV8BMYx5OFxzYA4V/NZ8aXOmYehc1w+mTRVHqhr/Jr8vBuj
1Vt7+SarKDSZhJucWZ2K+7VtfetnktZQi3Ir0vKwaIdQoj8VFHkknsQPMND6QbVJ/iOMdapWVisX
3hwzC5ub19KJYfK9OMKftUHhUvbbRezyUUYrP5o9U994oPKDxpCuGhLCKYypC32F97fxNk/K/+8/
5f9LPaQX65AwZwtRb6zRYZoXSyxu//M//u//8f++N/9P8lkM/+cY7X/k52xYbPOKP6c+esf4vmEq
b6FAY5tiSvvHKtJpp7cUCQUMGhIXz3qh9N87HcZpNT+IEQEDrM8WQpii+SKdtHfOe5fGoetG3r9/
yMOP/fOH3D2udrTO2llD2+TkzXqb4Ssy4c6wGy6L2H9Dp/bfq8mPXi5uJFhNG0xq45f6+7Gra324
6lcEMaixmEcTzmjT8Srim7oIktfOE6GYh1P2mhDNY/RfQ9LuTnLgcNnJ0kXm6bAbNumvBuus/d6l
a44l8csEi6Z/P58i/r77oWl0HVHe0JkHV827t6nerI18OTAwi7BJ5fWmMlYYQ8hLqLK+YTs2+/dy
j1+ncHdBdgeBcOPudW7MRDkoO17n2V14r/BPPzHMcVB/fa4/KH75nyfTkKqT0KyUMN/4/eUs5Zwb
u4PO5EF8Y7ae4Tqogvp4LsEG3NNLfqoj+XCrCNUdDJdwM7l/tttZyyszxemr0/OQt/18R0gevSQ0
U7hb/v0elQd6NCrW58gzKegzGd/b6MdpVOSWVq+Ub8EdhOsx00D89OJ/Qpnvhwg61pCjoq+0zQc0
u/9eWhaf6P696jb+60INAkn5u094PhwPaXllhy4WHD0tttBr5vNFu/XHk5VE2L5fyZCQaZZlnEEJ
Or+/YCYdtZ1xYrPUbo8KcXp0IIoA54RLDL1d74mq16PPZ6CRjx0hWmY4NP9eTS2Kc6JdviWoJHfb
udEKSEH2n6nD60L24M9T4d6K9YxkyCgF/15nVbYUsyp5f1Uw67328J7p9TrbDTWiTpZU+p1WdKtA
lhcejnG9KVJxGf2wz/2aSWjB9WYUd05kRVbXpe398TGKrs7IOtDL7jx5Iw+DEQJZKqY8qB8p2t0r
2a2yOi8PxHwvKB06ZiFyEeJj5+5k7z7VsdcfCX2gkGWgzKXZMnfa7zeDfV1e2xKqY/vFogkWzFG3
cSa6eHgwBVN6L00Uk4yuY0C+2qnWznjrdilf5rB2YBtgU9lHgASHDHdSkHIjVmhtwMVS90kQM4RY
158vaKg27sUmocwWV+WPw5e3ykxZaci/VYwaJEwqqMCBpEBMAzASzQwJvNVQJVvkH1n8FzEkAImR
KWiY9QBQnYzpQbNvQ5O7ATO/t8Z2X1m24CzD6g+EIocdrgBvUmgem1dgIMFNEwAhbG+aDnQfuqv+
k7P2KFois/i/n+lOoExVCjzaTyQRVrhZ3mgBzZdbGCZMsEWK8+RSfXjp/Fzs7gigg6adLgUfurMQ
Ymi5N43f37ugPK4rPZW+lR9mDGwqJKaEGQVGCb+/1/aArqdS7xsyhjyWPbMje+fQmhlX8G7GOeAh
XXuIKzDqfh1dvJ2ftNcMuR7HOmMtdb9mPg1WwJoJKYMxKKnH+OF5DIGjuxmoc6GA+mq1mKPQjgxt
m6LKYAilmp7wdGfSKRRkdFWMTcOvp9k92ka0Vml2AXKYrgpBFzznApNOGdaePmveBHXWXh4nJOYo
EEP5leAIZSTxDhWGRFObHoKAeHu7JTzmTgLNCeTpCl2ir70n9ArS6CaIlXN0oBO3GtGG3i3Tz90k
WUKhWf9726gPjqxIjGwFFzy0SvW7o7DJTuomMTMihHBZWuN0kbnTKcFCxC0IDiCmZgg1e4lnG4pJ
ow6Ywb9/gvxg5+JnoipkvujPYWn2++sqm1V6uO0QudQ3jsU9kQctps8Zv8+j3XTvQxJ+Jr+tPAgA
v5a8U7ZJE0Wq5IT9qzoz4VorEpl4jBgcORO2dJNnyvLyw9f84xnvIuMxO5SJkfGMSkgOeuxtwwQE
CBrTOeoUz07ng9zi19OJa/lHeNsbNVYcMk/ndV4Xg/V445EVTpHgXgWILvnt6ItK+ONJ4vt4J/14
xLvL3t6U0uqksOqsl8agxg0NKYR9h6BnoQGFYBiar/BzDMAWL2p10X36gOn4ZDOpD9JhjSuI1Jsc
DmdJ8eV/PLvdWFW2N2/NNEN6Ip3SWIBrxqTrZV5FO81TAI6ojAsmZVaRn7bbaGzMI1pOlhZS0x96
IG4H9+OZpeijCMbPMmwTpVNbQ2n198867pMkLdW9SvGFkgj/CQZIHouRoi766/zfk6/xqKD9teDd
DreKy62pzFY+qJrgZoVK3lGSQD76Eh0JqO91tLpE0h5UCDGfVVRJ4bUKV4p3ucFw0mmgMtSjxkc9
tISmX/dG6zqJWlv/snqyWeWHR9E0sYwkJdUl9e7058o2rbYWmqgmGT4EkZ3bFaM622DnSc6Ti/9R
1o36tWlTLZkapmR3n6E2tFLbrISXL7aqohKkQxOQmOzc4bvfRXkSVwnYDYwPPNmXj5LuXyuLIPhj
X2q5ZTbNFvE1Me4lphnFkF0GayefgzAwHkS3CoT0mTij/DAWkBTIkmnrBNi7fVDtz9vjUTGKKZPC
x7AMFZ8RSncK+Q8GfcgUxTOJsoc7D+VrSSh7ojH+/Q1+POkWyeJql/GOPQIrb1lYr5lRHL9LcYgo
tDs6zrNgwizQ6NnSD0MQnp/cYwaGp5Z0d/i3h/y0vzZnCbHN3kKC3iy97aLS4SrDkMV5H+JWKMxw
HKlrBC8TMQ+WC/esZx9bxNe79BKXrv/6GXe77Ga1dqnekF6SNzrWUMDYVxD1f1+bD0MKrlEY+qEk
LHwpf+8oaXXbWMVRRHlybGZNuj2pF8SEWtze/bY9az+NKY8uMbIw1EU1Hd/e+zQsX6GmSLWHAgTc
8RsTdkeHGfGA1hPHSExXg9BvISiLWTqIM2JaDuz7yWM/vLtNQrtCwoCYvXn3kffNTrmo9a6Zin4z
GhQzMzDn2ygZCxU1plclDOjEMK08zxHHktBaQwSm8SBTRMexxQA/bGDdR0FpM93NTgGN2snxK40L
v+jIyBGVs2/9YlgzNgDy6Oh7rcD8KCP03BgvF/P+p4EerDYuvJ7D1AiN0dnXgCaKFz06bL0sJ+M+
++jZDg/eZSG/z/LK15mnbDOh+ZoG70OoehO80+FJymNjuBruBxehUoBdFemiTctV82tobchw9IUl
ygplBCHHi9hSEm7JxKDaLIURQzP+NmM4d14gY0+3CG9FZXAO6JyJRtwmyuLLxrUbeAai32esIeFa
k92UdPLydhpDyoF9iEhKG+qxIqYpZtp7Tr8roUMmOC901xDk2niC+qNA9acxfe1W/Vqoh2DS4sFj
+VidXTusaYmND20mgjo6wgpLusQpnMNTn369mN0IbsszTYeG7mwKs/6A2k2bAbJg3799yXQglE7d
aU2tsT29HZ5E3e9r9f4k4r6Ax4MArP4gq3pml4ZhUv/OWpG3yGNhbh1iyev7NGHauSiFn+zPRyU3
xtb/teTdfYbQ8apVXVkS/O91EExxPg5jKtu3Sf0M+5NFcv6vx7sL7pqG2eS5IbirjhIuaF467zn9
M7glT17k46dCrF3TUfFUAFl+BxvMrdK0ufBUnZ6wPdl7U2ih3WW7PfnqPLmkH+bK1o+17koStcGs
e3PG7E8LmWUbiZHXHRwI2IBQqGzv2RX5MJD+XO8uoJSohe4t8WyqQ+nHnfW6Dvhoe5httF/dtkuA
/XcQkx9lqT+XvLshrOpcpOWJR2TcEeLyJzSO9gmw4NlC6qOrCKsPmgvYu4OL3b1LO71kyk0X1u7e
xesAuH9fyeubMxjcvMHeG4R4gS8NMYzgwFz3gai/BCj+7GpWHoBzGhKwAGYqAvF/oUB1JaXFpdV8
ZwVBE+PbNkdqZfxeOdQkwo11QmvlEE4Shqujp7YRD7MSG8cXDXlqlHnVu+qksaRCznM+MhK86Igi
lYLjbjCVozEm3UMLAjbwPL3VYDKKRk/T/wc3py5pdHckWcG6+R4INW7y5bwXqwvUHPselPn8YPw+
r/zKZ4OJZ39q3/Pgjf9c8xvD+ZGHWfJhvzrtv58YIXAHYw5cbvjKFPLtURp+/HtLf2N7d7EI73Ns
DfDmMPjMd+lIjjtcVm++wfMBm8sZt/xY7h7pRoDywU0i2IIhTDAF6ZydCBLa6Dx/apIkyug/P4IO
lyRU+jXJvCuz9QuOjPX/rEFfj2AYsrNetQcBoxrYRi/7/cuYns/o/8B998/LJgcDUcejg81NKXMX
H22l2NdyZTfEx4DmYdFDV2WSes4ZA0Y6PxD6QDMl6BYunKav87Ob4LtK+vXgYn0s6/gFtoHJ8905
x7xppd6ajQRC5qEsvY6RuZ6Px3IUj20/xCXqRXQvJ5Ov/GWEC+Jo9izS/L1q+QVgdJqJEvy3Gczv
G+JcVcleaiUCEvR6WKYyrIDuPAZyPjyrjSNc4Ef/3nLKn699t+Td9ZeYF+msm2d5mmxcWjYCiY/H
7zoKIoUfhlvKDQE1bHofQuhl+zSkPVv+brPdym1x1myemPybS/G1dEHYp6s4BGnBdpMkPPOiycaP
OvqTJEMVV9L95/75su8P2+Us57K1EoCo8KO3HfzYiSgx8i+ZOx4bTG0IpKef+xBXRl9AWh/H577P
NI3vf4eGtwgbjhuGPg+q1L8/OiLuci7dTsVgdQqQs1PNUIaoUEKaWKESpyCOpipeBfm7ZXxoSMgc
4UZcE/9yWIVJdvSU6u2GsLGyWeS3z9v0qo9y87PUdee6bRxlEx3Q/cxhaFqDgw6Sbkxal55Rhtru
6EiMjrSKpb5icuaUOvIFtlOhtDO7r7byTgWR/qy/7veA+VfD01XkOUyoghY8m33LPx6ugyuErlWS
hcpmerLCpu6AHKGO5ZbXws2tr+To22mnUYPDpm0bfqkc3AamGMSwwjnpMGZt2DpbhA0h2mCihgTK
Z3HtqkU3YapV6teMI2zTjz3ckaZ0pYSp/t3RlzfMMqmMWTDgl2VuZqCgvJfD43XH8NXQRu/483JE
dK6A8L1DtSvrWtXiYEFEP61VqUAlkFmbGmERxmQup87VgP22YaAS3RToPyljnyaD0M1EO3du8ujS
DAsVOZMVcholYn7UScaninbmaS5jONCYBycvU0fLUD81Src59CtzWV4Xhva5SeHlwf1Ka8Razgvp
lLjadoxtiNu6qv7ZTIMbH/d6a7x695ZvxKizRtVgKfCbrZF9Q6znOtkw2HwYphbjNoxjnlIv1xbJ
ZqwdpzbsWqm7Eup4NkkPQxLHpmOJ2W4jhbmOLN1EaiYtBaBKezmcEH84vyC075zT8Upjkmk3kaVB
wSifknb39oRhNjthYuxKDXRYV9XsVMNxOELz1XLXrvdOq36zEG3Zd+pbp7pNn4ShP4eRQyBk7VUJ
uw0cv+5jb0XHYiPgVkAH20GuSfUC5z2sF3NM1/HA4r7575iMgZZxxQljA+HT/fvgbcxVma4q1uyA
c6D46AeVA2Ota0GpZM0naOI3SvQr3ohH/LHcXb6aa9tys9FYrna9AHUgILNP3e+O7PjjSVD/c5GK
lUxFkiGpGCBId3naKbNyq04Ayq/h9g2raNNnqAtliyff7FHg+rGMfn9fH5oiVa8JXDVtfMRuldGU
w9hqRTiC7NHUhnsIs3tdwQ82vRpdNIwBUdcoHbUe3xgC7aeoRDC1xnFGBEtzNDuQG+lJlfDd+Pjz
1unK4ORioPlv3f1IExPy/bXmrWOdAbHLoUOjvpO8uoJC7PDhX5FxHMQoMh9dJ37Hi6zbbzPd5EQu
d35BB+WzcuZLs9310ZFAdTzwAaN8580dfdieN2m7/e68DpAWohv/jObzKCE0SbTJhixJ0Jrubuf6
goX82cDgq8d03BCsFV+Qb3kvPFTcODxEod+9en39ZUJjaeNAkd2PUMuJ0AH5QAHkyb56RFwxhbGR
pqiqjnvc3cZKTlLebFZNPS1868V4LSNeJqkawp5xM25wqmFalWmBLQYYTyvMByCs8Ff/JibQk7hn
spRnBWc+c3/DAOM7OUMYD/UrGFfh+3sI5iw0rb4szICerixe8u8tRMNB1+j9CwxEUu8+wl7LLDPb
bm/Uf1b4+joQ7e5PSG1z0nG/LfKybfBFvfcMAn2AtNuQPlRc6/j+Ij34HaCaRt3m8AGwd1xQT4M4
x6g3Qi5z4Hi13ckECt+zJpvy6GF/rnmXjezyTXaoi++Hpcw1O2McuoZDjsWStrTjiixIjJw8CSUi
vN+/YopaFWcwGcj5PmIpZbKyblp+Az7IHD4wZgQuzZ0wJBj3GcZ7isM+AGN4t/+14n3wSk7b/aWx
2U6MzwRCNzF2Kl4tt43La/1vWEr9Xu7ufqsznrs5ZKpINuEq4SY3RiGEwr0777pRCrXh6e55+E6h
YEGkwz1Hut898jaVU1XeCbPbAN+HLbN34RjUDjI2js3Rx3MTy0d7h8gAVwbDRxCuu71z2f+vFTMH
jcOCoerBIYiDVeyEWJx3RRHXx/mit3FGT+EBVXuwhX4ufpfOm9Ytl4vr9wdlC8EawkamIZNHfs/9
5EVrzPNqzlx0T+hXkGsxrvIxM16e7OS/YBE0ALy6BHMRYF0SP/MHYrDa7W67esX5aQYd7IoEa+cc
spU/NQbGw3n93qWgomPU/kJHLBGMhic/4MFHUIQVpAUxh59wH622SZJImU2XdHZBl2ZB8yimPRcy
XSz3+Qa7ad+NYFVOLbd+cj08AAFtgpQtW7KpaBQ0d7AtXasaYmqCR1HngtBtMJiOmQwbMmuO2BhJ
3Gz272d99M1/LSjexY+XfU2MbWU0qTzVemw5YuT0+DnFUUMQMMKdq/tDbmyYcq6/YuCTdixODZOz
oy6fGkP9fXbarrTLRDOJV0/1/vuntKxTVqx0XvvCo1s33oZkXdBeuJlqmEtHPnbh//vp/xKIfi95
n9rkq9YxO1ssWQWEzEH8ibze/L3/BjzE+NxTB+A/FzDL0XW3LRMinIV/4+8ntG/XkyZtV9xGyNOi
kCCqZFSDSIGi5xeCyL1/XQjAbjTIJK5bmI/cu78Xq7bnpJErgpfwNe3hpggYc0KDIHQZmptMRl+z
Z5v3z7kRyBs5Ijk6ScbftjZ3sJ7qIr/oCLNPTM4K9A7jz8+wG7rtNhdf4o1AQf79Ef9yLVjWwI1c
NNQl4fz5+0F3+7pR7bN4q0rY6VnhAiX6QR3iOiyPh90rcmD9ZduKUs4PzPnnOcafW0InwSC31CA2
cgfp92FTN0/HKiFeYbKGNe+0cMepxEWYwOxOgmike7fhvx/5wb5lSVnCYhFPOdKpuyVvF1vbFdrm
NvVEd7sFxEiK/U1cfCFIPHvD38z/31vp93J3+zbf5fpGlliu01u8UnfxaZsONE5a2bSwaLNG9vL5
qn83sKyKSEBxadoWhtm/v6tktEzWJHfzOJuseuP6ZU3fZUgE+HTk/bee09AMCH54LUMqv9tJUmZa
1VXf3aYzcfnBFUUOM/6cE32X/Qkv1vRmTzH5v4eGpzQMOLwKVCGe8+4ps4uSnqvk9o2hBbKHo+vK
i4cXRKGAzsgXIeeK+LcJo9mTXfTwBf9Y+i7ZuFaFepWPLK2JEEE/YpqKQ+scOnKfO7bffhGjJk+K
+O+08H4z/Xzgu72rZek2X5VEiXP7iEjXYsF7Hg8/x59xE9GlzJD+E7rcn0KwfizyZvoy/qT9jR4y
Wsd8FkJ+MGOYBXoSSR4eK+ZuuPVt2jPaPY5Yb4pio59k0V7kTMU0uhm9HwpAAwRlJsdPr3uxoe7e
hSHx/bFmxZ1UNkRo+XH7FubWKAuVL9BbUJHFiR+OmZkIl8zHRe5oJD0ja/xpABGYAYhsnWQWI/F7
Zsqt3u93l5UkT2e0fzbocU/jT0dgtG6bM+WS0z2BiB/h8UAGzE7oMoC88YfYeWudjX1pSdPOTDT9
SGhIKWEdhst+W+yup2f47x3L1fpjQbHpf7zSE+2/q1KJBQkZKNaH8W4UOIbHdEibvH3jT77OorVo
PMkl/sIk+u+F7+7bg32tb3ucGF9W2wjvCLI3Zt1WppdOpfZCO7gtddx5Pb694vIxFaxWnGIdCv7W
bFh66Dh2y8VQ7mNz9KnA1774hu5mRWDmuI+5450BRWtsdbuM3veZGNpyCPySKcuNw9TnSz3h/4Gs
5kXJQFp5ktH7YqwUfWRE7c/PMKs/6blugffJBCyocrjt3oXl/FhdqmO5kgiSlCivIk4K7vqYd9xF
CKDffyMxFyLLq2ekhr/VPEtzx9JUo8XEvXe3tJXrLT2vz9/VfBBM6cjHfN8Yf2i/DYeSecHoaYD+
W+ayKGdGA1dlrkn/3uE/NpS6UQ9JoguME5xmSj+RrNQBtLBRRDk7z2LygxPKaipNLN2Gjfid7PxY
7XDLN1Uq7Xm7jG0tANamGF4SBn1mmNm+be+LzfXve8B4uKauCTN60Rm/L+Srwl6ZWSrWxI/p8g6D
YzXq9HRHeeVOWPTWJWMTgHi6b7rz/UxoZdPADadB8LrQ8QWPBUH7fX5x5weaI84SbZi4H3mjtNvh
ln52fzyKKHi3clfiKw+ZwL474Hi4anhL//+cncdy5Fi2Zb8IZtBiCsAl6SSdKhgxgZGRQSiH1vj6
XpdZr5tEuNG7XlkOapDJ67jiyH32tglG/PUhOz5mm91dvcVJ4Ckr0uJ/Lh2J8MBfjTRAGjRjDcdE
zRrL+dWi9GEU1vZIf49qPkmSEBx4IS8lK9z9/tPAwIfWJexJq/1xe/XP90fzN16By4fKu5hkEVWI
JcqsO0m6WRl8rMbaIhtei7GV6BZlY5TVBN5tw3S3KyqYhe8BZp4hRWF24MLP+NtPUbKkqYDSPe9O
X6ZmbWK2cVDTxMdPCUg+lPXubyCylLTAEzm7y0H1uRVV3RB1NFHPWs4vyrkup50YE72yn54PHz3V
HVgfhHp+EnF6lz7w7xhe1PsdYHwORX9GCr+e8clIrLo5iTphhJAUAEaklshe7v/cMauxWoHOvniP
xbVZXCuDvIFGOakDiJBFHBQEjtMwUEmqT86C9x+ZdzgU3q7w/mx+o5N+U++fxsNDjpd8v7i/f9eh
gUh8Wn355m0zSMuyFZPGV1DC+Ria3b27EkIKN/gS71JqeO44qcKCOmHKAyu6+NjZiixrEhNgtOWV
9a+14u528G3mDMDSFoQi1mIo6ftL++ENlhsMSkwUnZlIxap+PdNoGs2snUSwA3WaBXMKd1df7SBF
fHy81dbyM0O4K9FC0n0mv0hkXjXknB6fZPeBoceLgwniCn33cxZlLV3S4/l0Ej8Hq/kSiAEM8EfW
FQZeaALdpx5m9AOdkv5OrqjGU4S4FKScqbEw5Wlz2chTHRn86tc9mdvJGqWIc3ihpAkaRzxk+vQC
ogCvKJijSwbs3MFTOtVN4FYg3ZdD5V0ZJqOltQL5dQBtxWoba0X5/QkkxlFaf3/kZz/v82oiOPzk
PWepLobAlmUATr6YIsoO8NWLj/N4R+9H/4JrOAeAYGIAzAF9QoyVsXANSRJReJj4Ov9FjDbSkSQk
CeGCJFqzbu6JFIjlSV6OIeTHcNwd/7H8/80OOwY9X8Jrk1x5ca/UrB+Q/2aE9+Wlvv4F/GN3bzHP
SNn/lcqSf7zUzPkb3i7QVaxGFsGcn/ERCH/aZFVJCfdDLjJDJA/QN6Gix2iidPIO65zBLfGu735c
O8fwMYfy4+fg/3xlyHR7cdBWP2O0uVZAz0H5C9+0OO3ylM1c5lR+LP3aF5Xit1tySPGkdpwDmbv5
+PsOZyGa39Y/kCgKoufr/fbh5F1qTZ9JHW2ugUNM4thc8yXuLA7lMJqzfuK30BM9wH+65qJvKJ5e
P1Hd+1/k7qzHTTZE1Kbo+uIhx92pqrOmlimO8OUvvGXeFtUR7/on7AWDe9FdnXnITDVrVGIskRov
H7IzKkFQyhVBImFXSc6+u4OZYUXeuD0G3oVL/RHXLIylyRQeEzI0tGiDLCL91kojW44s+RHH+HjC
TN3Khx1tW8TVJJlE2ZUs9z7xd5v76+uf3lPNIPeGpz66wDjRArpZ3TFfFsGHDw+jGDO+YtKLvA92
sJvjA5RHILKODAangj3pwm8/Uy3DySlUkBQup0x97qsRioI6zJUgkR8B7R/Wmk8hgZOxvNXPa+/J
wxj4xwt26O+WIxA0XaZnZIIwB925cK9K2BanFoSOAHYeyt2BloXoxcdsys8fg7+q3b1I7i9C384k
25/xhvZi3Vjvu9QWeEM8bHBkyI/Y0HVvGKa+3vR7ggnx9C58rHHGkX5ZdHE3DKMtjSouyPCja1xp
5x3ItW8V/9bYPra2e0/Qdi3w0pHo0/Ejtvf3Yere9+6PzfUN5sB+E0xBE+Z4+ECBXop1zgR2hHQk
KDIBLBW9RSw5zH0bOCWouCsyIJIpc/+LapIo74gJxLvrbPcTUnDYlzwyhguLK5cWXwQ9Yw/uXy24
Cc8iRcEh7SBQocv+uoXz7XtvK0zM8o3a1PQZssK3W0vnF1d6P8pwqDzCKr2/ev/+j58LUBmRoyNE
LYfy/ofx/+Rlaikak9IQBu7ll+O+CbTP5lqBlY/e20XjJu7pX5/yabHFkelFq9ej0hKL40huhwMC
qRpmJhPIFe4z7uvhAfa5h3Q9ue8Xz0xc2MXqFvUMkn5KSBaJ7VeDYeUS+Gg5EqDwF9QMdztiwdUG
K/Xkv1/81DNOEwNBqkOqb9NCWFyQri8T22jIdLDjt9lK5HLAEzbYJu+B+omorn5/kufsIfBMggYx
Wu0ATf76eWIaUMplqup0hW4p24TuH61b/8Ez46hwVcadhhTntPl+2XOxGX02oHCkWHzq0oUYHXfW
klgWxJIl8AK7R5bu3wjNaIKBixBhoVC6QyfMFzSOV5ey93N3mGIVhV0BhyaPFy/o0x0Ow86sFLVX
QZFxixnk39Ff5GQFDPvdv5DDXlxtEYwqs2k3ejuwGui4Xx9Tpbz+j8cPwCa8tN65OBDqEV0H98d9
omf/9etObaeqDZVC0RWSPUIeUcCG0+CJev5HTuHCOaAwyhGvs/WWsqv7z6VDPhd2AaJilhkjJKoz
i4cLStZM5gHUyxXA6498BsRL5f+swSj4x0sj7edqgQ5gQDDPTE+QtS8izsmuOy6bLkJf+LlgBfcA
Wa+Q9uHxXNzfv+0r4Q9NYsD0qmZyj7/ub2LliVEE0Nak7jMcOW9vQvzbRtXJ25XoHFP5vP8NkokA
LIJzD7CzoMPbN7f0xrjM37+mM6VXfgwmSuOcoVRZ/hijmBKrlUQCL/IqOtcHQOY7XhJzK5vr1xpk
PWSNu2p7KZr62zh+XVjYs09vKDcCOxyxaJT7KIj+Gv1f4IFfyNwfN//ijUQI+lQxR0eL6PnCV589
gk9fvbhezMv01GrFNIlPTPUm6m048TsIDERet6caK2C1F9s0f9vor9+8sNEnLYsmS2Wzn69YlnfF
esZK2WxuPFBHgpHvwneK7/jqgViQNjazWdT3qKx/3WRJjWppHCmsA6x94R3hgkRDGXDeVia+vxQ3
auc+0LQAQtIwp6aoL6521yqDrCW8I6iP3bUfedWxfJjdRzAnlrdxaXGsnkCbXBVr731LhZF8prt4
pc98tG5iOXSGtDWZ6PnrR2uSVQ1ByOHS+/yXbO/2/p5BNNquxMsCqvDf7zIFRsyHzggYLYWFwdRm
J1SNjyIjDklY6LfderP7QX0CcA/dN//CemduL+uxu5BrkY8sgRGnvqjMSHT7rnSqTQfGYSCB49Gy
y6jE7eHU11YAqRiJubDw32kBGSLQKVtTBMXH0u8lUd/q1jB/tBkP9Ice7+/Vn6JLwwA6hRgmf1Al
uNTGOOOPWJWs2AEGAu3TMu9qo9Mc1xolTeELDus3ZUt8g8uHhOgeQkGO1fOgVdkwCyPgcxePV8Qx
i0dkEFA5jBUqDqRqi+NNrUgODHMmLxFwSNNDdF200wmuPBQ6yfwIr/yLX33mkOlVO3RXeU20xRbZ
UJVGbHToiDCnpvSwPryx2/QVOeR7iKD2eAsoPn7/ERN3dJXTW8FYe/KyN6Twbi+c+5lnTRVd4cqJ
WU824uuLmrUmHKtKxOyCi0n5QUn5jtY5l5vxivXgMnN3Ibj8cPDLTf+85NJypUlcGBZlCSHaOP4W
9gSir3r3S0Kyp3ffUBdymQEDSqD7EGQLIqEZ5mXks81bAem/2b/Ca/vevXVESMbueGFH/k4sQEN9
2hFxZz55L1GAtsOunCkLvbwcDuk2pkjIAVGVBNhw/fMG+UhyC4FkvPQIzzjOL0svYpVgnqzQiKv5
w7ypHm5T+O3H4O4P4S/gElEgZOTzKOSC/6UE+/7bP+Dky6MhPaRQaFMqhBri67frTeTI9kzfrFjJ
KLgC9SivIc49Ql8OsBE4GvjC1Ptdo21BU8cBh3/HmMVWYIhvhKMTAeMFk3gmRnZgAHQ04nGNwcxl
waLMS9tuGGAUDl32bk3vltlA9DGu9697oibjwnpnZgNZz4YFiCyHmXV7cT2VMQy6Qqz3jNj9yyG7
h8r8Zi1Ynir/hwsJAmy/q6cnPpaQ7VIH5Ew5nDotOFoxDkoTbZmhF0oHsijgBACyNquX9S+N6rS7
AWIiRnSojkAp/b/5Yg6capSGc4Vo6Oupx1mQmGY3KfB2kxcEGzFlrHDp0z2VCFzdtLu5cTb/H5yg
50JU6i44chIumRB9sdcVTDutkXHh9QN3DSsQMlm9+yDPjXc/N4r3k1tFFfjSQxNv+Ms9B8Lj4OZA
PTqMIMqLIliQZGlidRTBUHXB/ETwrQh0Oqz4AjPNoMvPJ9Gb9S/YliXtgoBeyGB4mMqh/CtKf193
OpQCJa1Jcw8dPD79bbZPfFiZ1xk0F4dLRf+P+P7/faQAI1D3tWFcMKgu0ogWbuiTIaum0BhywwmO
83xXTL6l3ynBwdBudNQagocewdXhJupWdedZyLbqx7BZR+iS8S8lEaT05nqofjm9uZ7q0A97+KYL
f5AHVylXuuIWg1ehj4EUhtz5WbUv0U5skQ2H7in5M6Ip2v6eM78L7yNmsKwboz+5Vg4zvuQ5CGMj
PK5v2/y+k73vLdhih//9aDGxAo+uhclYBlCmWjURJiM4FtnmFG/6EgFeRKymut8myk8j3anOLz2q
/EFtdt8v/VHzWe43ozoKwAPBJPphyD7t9xyUJ6mT8uBY5rellRyqPFi3DsQmJhgmqBxLWFXqUGho
jFdzmHlajnyNfq9rR1isVnZ9XWdPQdntUifYVhHUj2tTOpao77ljqG7MVGzdj3L+7XhGWnm29TR0
8SbVgo0at+uROUxDO8450oQaIur9T42NngbHjSuYr6fSrwpnNXW9l6CcVeTHbrztJZQx7OfMGdZp
ad0nTrIKI8P9flsWNF3/nsinbVnGePFoK8U4iW0J/RO3TpW2O0m9VVFzg/XeuuraY6n+KObf368r
XNXfp6GJSUCLRvKS03Xsna6M8iQ4yvJGMtj5+jaMkHB3oKGRLtiTS2stzEmqFaOUanFwDKWb4JS4
1XwTBG/JaRX1F9K+s7uJY6K+Cp0SuMfFUoJdCXRLExwTe3PSvVg75M5RMfeDtFEGf0Ah10YmrvCV
S+ZkEav/e464JXiiAcQTvy5yLz0PRzIlzlGfmXCGw9/YS9YvVbvX+vXgrGRtX9jFRpVLt9QRbKg9
PbnT7VuUlhBp0ZhkHaDUrJkczvwQZQ40jDMKIbLx3hsolwbROh+8uH9CbEHfzMF44Rp+Da3+8+uZ
0rBk4FLMKyxi7uTUTvrYqM4xT341PXOZwcsw/NSVH0V8n5Smr5YXTuprGMmCOG9qp7T7QKGROAsX
9Mka0EwYTtGsS8dWv9fyxu9qL5v2vexZEXKF6YXVDPNravyf9aChNynti38W6+WjJo+lXUtHhRNB
7SCP78NBcusePRrtWaoqL8nXivRmTxWGMd5J5XEyXsKpQSDm99CbbhtfhU61GRkPHxgcZ9J9b+UH
ff41NlDuSoeweW9R9A07N1cerDbzJlIWHem2fNVK+yC7MjvYeZV93u+14DUdkelGNM+4iean4YTm
x6DzY5CVCHQ3T5/V5q3J93q+mtR9rkVuV9z0UusZ1huz/L19VHKGwVGozP60416vazTYYJoPfisV
SiD5lY3yzjE3bosUcZXxoNmM5HfHrCdH6JEv1RBMH17x/+4MHX3OmHg4/Jad3E0Y0c9uGTYPcEhO
p/BzcA7QE44oQQ7tXUg20m+cXj6UD1k7emaWrg3nlgjUi2N07OU3s0NZykSfaOYDIk+DwUzdwg+z
GrsKjzmvT7O+rnsGJ4bTjSM91QA62yBbBTFUSyGKfvjD+YZDCrv7qjghqcZUPFKswyYtgJXwc6p0
e8q9HlJJY3yPTCSRh4PaSlclQu+vieysMQv+ON2ksoRofPU2t7mf5ofCtFytOfmpA4NIAu9X2K0K
HbEfe9enUDsp41qc2Ml8q6ZXu3itTrnfsWGOcZDQ9a6LejWjupPxKzjMJLxRjGgzRpMPfS68Bn9O
/N16hFHpyui92TicmtZ1khdnRAasGraadjoqY3xT2eNaAetmFLsmDffRFGyMFEa9wnQ1Hb5aNFXT
ZG07xD0V/HbJD/5UZiPpbY6upANLiDi0nrJdNnnxtLFrdGwG9I00WHCNe7kYV1WRX0/JFtYFX9ai
rZztO1XbzYpzNRXWqtOLfa+95oE+urcjKuN5WW6DFBVeFX4zq/NCRJJKlLWM8sGWKAvLFndm13C3
07jdcGJyiSio82zrDP4HaMFpK3EIatis+LVBNvmTI21PBTxu1q9QPWglhA1PGaGMbOR3fW3e1iNt
78BE6i7OfQ3dBQOKbqW+VoPueiw2c/k6SMj52ciMtuF2QgBndpAJLAa34dAzDiNUmn1tIcsryZ6C
pvI0u6Ud4iqhEK5/OGhHIlT6jzk2m/pUu4RfnX1MAy8xlIMRVH6Aglh9kLv9EBpbGKPcSvnHNO6b
olllfE6SmavUGuHKwPC+I4XszOEmm1E5Vg6jurO8JjP90jl28ZUUjndKti9TacN01DqNq105d373
o8Q22EnjFaXtOvXst6hdFb4Dad40Nv+gZa++2/mvZHgNJ9lL2L+4Fw4fSjmtWtX5npcUyPC/KQ99
U94mqEg56i/swlzf6sbBQN4n3XTSPjesdZvwxtNb5VSveTbV+FwixC0hNTIcctvYWWrryWgv1uKm
pLYfG7WvB68moaoeObsT9zlWI1dyGg8425Vdw84t/YqqVa4h5ZUqrmMVXt8iMT3emOHkd/l93ZkI
9wL05r8Z7Fe9DzZSdoVJopi0l+Ojpb2Ct4Es5gb4hZt3ysrM1EdphDKjfM6b59KE+7Q+NIFKqMYj
5e4OCYR4juxl6U3t/DDQ486yN6WGOlV6mmbzmFq/IstxG+uhwmBICkJ/PApdCa9DCPrIY1x2zNHi
TSNUUEcMmmavCuc1G2vXjBIvT0x3KtxRXpnh68Q0YBZlXow5U5EtlPqGF7NOtXsD4V8reuyce2vI
3GGs99JgPY/xi13BFVJVt1bxqpcPbPIp/aMU/dYqsbea4GgZt0PRXiMBgEAxLAKW5XWyvpMyXJt9
HDTLV07ltaP/IOI9KeVWRYU6X/OHUlRYs8Tx23RVJP29E0fbBJECC0b7Vv0HV+FwDjziFH6QSuvd
JC/WNSyJ+qz69fxUa8ey1taZqvhmfZRRAbSOTqi5CT/CxqLTIt7VqKnWZrBuIGLh0rQW6kCnPWGn
S6zbmi+adZy714B1ehMBMzY0t1AO0m4cHtZYE41HMKzo21P0DrDX16ITUqGF+FeC4JBBn6KnKE6p
CKg2aHRVMSyFOnG28n7qbjAjqfasyL9O2RuNN7eONF+cf39Sr0qIQ07TXtHjTYtyOycT2pYfR79T
c/DIFT1dqzy9ald1+H4KLa82UIaWza3DG3aaybcRX6rMQ6DwqXJ7Ie3/KOZ8iZBFhMKoLABaoOvG
EuDp5JBz5M1JEqHkhNBwoe2tYDdh/aR+rw6Wq8bHCQsMxX75bqRobWFixuo9y46FciF++SuC5rfA
csxcjQDS05D7Gi1lbWWcwsYKjoRJQX5/im6Zl4jwrdp/iaf8N1CitAVSCXg2laVFoFQPcTFrRhAc
iVri/pc5ql4t2euTQkWteNUm9IMCpNDT1anriXNRJkbJO4xrYlXn2P8xo02j126jrhBnipNu81+m
LaLm8+nXGV83IkyjsOgLKTgO48ppVkG6Mqqr1vZhFfp+oUVj9O99WJQHlKHJOiNiHwJ58OUp8Ii6
9GFaqXnoE9U30iGQ/FMKDdI9RtlwnuXoNtQ1d2rgusc41urDhV9kfi2M/+cngTmAdAz4OLWorx9v
nOqWcrnM0VgQpmjjKg1kr4idTWaDveH9mamyi7JiL1V7o4/vNfkfVSQa46HToSTepjNRTYwxPzAV
uKrN6kZcYxH1tI75lvTDbi7GdSC/Kam5Swk4nGDy+viqlg7jbLixwrwEYordTTnfV/nesRs3GlBy
VR+7kb+Pyx9MFNQK+1BK5lUl9V44N0cCxlT4mHUpXXWYnuhEjs8HEBtrSr4eGqSvTu1qMKN/+KWG
eGzjzmrkTUIQ3ffQ5A8v9bAJFTTfpmZrI9Glh1viDdfJ4z0Biea0Wy14qaPTSgqurLjeDsHv1p7d
vttn2IYha3ZFmuKD7wOCh674PY+af9Lfo4IOw3gnNkGEoUV3UI1iX/evZSh5tSbvOru/LQnI46zH
6aMF3L4ao/o8GjLZGcRO47g7wfRcFdZV9rsth3en5I/Ps4uUycqYfhaReqRfVbhN+iNX7wig8Mx8
Bp6dm9Mqv/IYncSCCACN0xPj0/awCroNxRsCcFdTbqfotcrlNUnYDHtOkB01LVtJ/OcJ+UPVwa9N
oKjN1dYwmpVe5psiVQ5DS6GiTq+sU7Yb6hVsTkkUuwyZHKjn+gRIWtTt7FK6PqWjr+fldqg1T20O
E+EtE9brC9dW2KalHRWtE6YtDJEdL2zXBBlX3w91cMxIUTAq8/CcGp6B+po7MDAZ+JVyocp1Lrdk
FpBKsU5BkT7w13cySXI4DwNFgEHdY7UxEixIrFXOm+JSHvtX4oxBokLLEBdlNWZJFgWH3lLKqTZO
FNTaeyIgM7nJcxiz4nuiMFV9pZd1IVM/5wpsfAAk9ECEqQp//biql5XJCAznmPQez0Ijl8AWxfpT
G9x/f3JnP00UgKGtoOa/RNYzoy019qQ7x2H4peoPjYM2PGa/uBmTgyMhPZteGOb8u3ojNvPTiotv
G43BsEN1dsRmkkURhIYJZD68/P6NaFJyrpvTwb4vLeuSs9fOXFKKEVwWBgkE+P3rrupjnFVDNTnH
jLStse+cZvYjhLXDrZFv4u5IUkKiTl0if3Iuneg5s05318auWwLzuriuc22Wsj4I7xmiL6gxexU8
5QkRcPLy3x/o54XEJnyqufRVlJQNtINHatpKuwpPz/i0OnPT8GYej7iw75e79F0Ld3WyU6NoqAMf
x1DkExg2PV61l1Y5c0tNilZA1Zn7dujPfP2otp/leIp4gFR01Pid9KTptrw/J3pPuxuqNt9/1Md4
78KcMZNAS4YJBYPGzKJSZreB0tkJhdPObFaUG90ZbkNZPZSacVPkaus34bFP5E0d6J54/Y1MbXnU
se8mxh8N0QbZazn17BKLbQkxeijOT6VflvFNTfJStceYsDlL3V5L9m2y76dtEFt7vetumKLkb5zc
HEsqcvVhINuYYmHb6jDASTd7M4c3iBKagRa8dqMFiHV1w4MISCQerxWnq6Bft7VxIVw6c9Y0bHTy
ORo3AuX69RRmJ5HmjEmCYzy8quMxlK+k9s0u6//e+DHNKQjHGe50sPFfl5GULCsVPXBIMZ9r81A1
t5x05hyn6ELjXxeB5PKYmZoDqs8sAmPsi5UUTl7VE0xRRQAcxZNPeBfZ/Srvk7VVn67htTylxR52
Qr8yKQfKs5vqllc5wVovh408PrVmdz+GxUPYH42Zwo2CQLxzcucMyXBlo+XPRvccErRN/JkpUYmw
vVRlujmUV6HzZBqrxtJcrranUkHJm9wHsLjqlSty4Kl6OBX3aoOKb/zn+/t97jkheQCGSDBVaB+4
/E82wqJYUUxD+2EjLOSCN5l0n+SrOnXHPxed57lbAx0GaALVFgKhi02epZgiXS2s7rSiTsrbpcTC
q/3+kz6aWn+d5adlFoaohfswkMweRzauCAKJCjKbrjWZHHUbOTjIYe7HQ3Thrp5flriHeRboav7i
pmbGtYxTu6b/EOwp5jq1tNYhPJUOp0KlfuJP2m40L2kQnol9wF2DgzZEMR/09dcXkutaGQO0c45p
8hDr66rWH7T80Ef1Y2WjGq1Em8DZGzkcr3pNrqBs5Oi1aKn0gHrtGnNND8ALksOFEzjjXuk0gRrG
ZpJTflTnP90q5rnqPog752j2sT+tglNLv9XYBmPgxQY5RrEPazIsKGlF7FvH7U2pG5sLP0J4guU1
ELcahLgjYsOFp1BH0aHJsBZj/yMQbt5cj7W8auvEc9qC7BaK15ykaTNksivbkqdmTELrwaahKxOS
H5iXtCrP3X8DFDVoEjpxQLy+HlbD/+yxne1jpmIcGtMfLYiFR4hkr3Qj9ESdV28UV1TfpHJrtIhi
5+l1SSV7iK/MNr/r6sEfq7cgVX2KEDIVaZUybqEkuJXBS7NI98T/+X4jFxDljzyUYwQWZlDQo5ey
cIFZ4BjdNI72sa+2opFhUyYiMYwpk9b1vPndnO5tLJmRUOpJKq+vn8dpUw2pj9GKNXJTin7ZlSjI
X/hh4nIvT/jTD1uOWM9lVuopEJ2j5Ox5dMT+BVLPneRN1egpw+ApZrgmeVWyraMccZG1ZYjoWTY3
ek8+Oe3DJPQqqt8jM7VpE174gQvRoP/ZOUaaMAofs/5fD9yRUqUGTmYfzWxT5O/0qck/cayecTpI
NB8yZKRWSco039Cv8z9D//z9Dn1MJvy9QwCYeF6WpSzbbmY0nnIj4+iS/oGACaNLq8CSNgNtBWqN
5OSIfLmzvDKG9IkE9WKMv1CZ+XcLYEQTrFZwhqE283ULpjSR1aqHzLiFDCRts5WhB+6IsLjFldH6
0qUCIHoGKgmvkbS+iHFaUrgWqEKf31Cw2zGEaSCwziulofTU6If5knjWGStKJ5TpMxu1Jah9FqYi
7wYJfdLMOurm1TR6U7rCcgfzTR7uovGCXTpjlr6stUg91FNdllD8WwIXUVlXQ7HSqccP8s3/pudq
EbqCW6NBzQDL4qvMrtcmoAbWMcz3ivGeTM96dIXH1bA1dvVw4aqd839fllt8mJXEalAZfJgqZ7d1
JXuTeuwNmpZ0PYbfufMal8wQU33q8pv61FHS/aE468J5qcfBzbXn5FExf6fkDBYajmXxwxl+0Q1s
qQurA6rptPBahxr3S5kpviP+k3HwzJouetZc1ZUPwxdVlmvk2vzq9FA7W6cgZjNfRa2MGHxM7wvq
ODJSPqdrQDv0e3rosq0fldNsEmpoyeiate229N2VOfaM/Cqf1Nu2v7FKgCPDbjR6tznZ27EJ/E5S
fCnbyHPqhdlrKVleVEje0Kd38bDL6ScV0kbTc3fOf4xTR4ncvLOBu1jlU2ifKOaYnkaeSdtUCmE9
t2Qqe7UH89yqbOqN094m8cntK/7lw0mO1/XU891UXlMvlo7FVLun0+9OuppO+IriOpn2hgbcxXK2
c/OH6PaCFTsTItI1YAwUJWDRUF+kkfWpLOKMejxBOL839OX2oJnrnIMEP9Q51OkvgSvOPpFPKy4C
uCGa56ksHfMICihvjuq4bePdqfkNSur7S3v23X9aSGQFn+IUrZPmwRgk85io10lxkOb70PjdFzz9
++xS5eiDVmhhi7/so4gOPi1WW80k95ItFku9gsJ6MiGUK+2CMnJ76cpOY7+moFzo5W0u+3FselJd
7y2Y1sv8WlYar5dvNJqdfbubcVm2pLmG82jX9McS3S21xq2q/Feg3p7qn1JUrjrY77VKeq3Hp77P
XMd5mfO3saheHbk+6LG5N2xo2cpiY5fkkNJdX8JCPxJnPOZl5ubAjzsC6Dha//d7DiSMnANMrQkb
zddtaLpUrY32ZB3R8zLNh6a4LjvK57I3SxTSLpmlc5cXVgMhGQn0RF2OeMlTayv9zOWtm11rhe6Q
rlT9ZpB2s0oUBkgvly48F0VEcctzJqWCFZ0hK/LGxe1NrZAMpOf2mpxxgyqDfmMWb0m9UewbiUKX
+RCTbrUXMtgFMPjD0Qo2A2JumbEUelhf9zUMQm3S6sg5SrQ6I/NPqrSPM5TVblC2t1nzqwFxEtk1
5k/zJ5CKU5Rtk9I7NXdQMa66oLrP5Po2O9loTiTOhU0Riy/3hCNwLEpeNNmW8LNCq7IQTjPriLuj
WECfj4K4ml14zpdWWXggpz4xkUOT70gkSNhHuRlI38Us9uxOE9FQ46Z6yTjZYqdLOYxzoyWoSmkf
m3QTtF60GXS/7inmN/NGU/MWBId6G9ubrD4mc79N632SvEfTsSCLzyf0eNPgz1BdnO87d/koyiiC
bVKlwLi4fBk8WPJ4qixwT4onG0e6FO4QPCfOD1rAleK4UgOU41Wyn79/1cq5vWdQlBQU5LTCX/96
/cyhHlopGy2ShHYna8e2XUkjY1GbOlNwFI6bkVLV1Q95MsFwBF7k3A1VvdJK2T8lF4p25x7959+y
iDnNU2nVUG1bx1Rv9ob5J9Z+qKhLh6aI+WdXtfYXL8WCyuPf5yeQ8iiiMv/8VyKeNsY49VKCWQNG
FQNJyjqBwgndSZ18fV+Rgkdp5iko/XEvO+pHAy36kia8UpReP3aHLNY3GSIbuZqsFKt122obja2n
jfFj2z6M4JRb7TUBdgWluV+ECqya0ujbZvZHksCkgVQDWNBdAVrcO5FxK5fbMfQQSyE+aMvX7497
IQP2n8+FsxY4KTNSQIu/HjeVQcNIo5jPjfKbYRy93oGJRxxz+Xsan9Ky9zV0SORVmdpeqUxuE+/t
7K3przrHXHe2dB1N6TrqifRM+VqpQDCU750xe5MTrpugcxOjvsms8gqQ2/c//VxOhLLV//3p+sIB
5X2QZbbOSQXyz44gTqDAwmqT5c8V09X2seyrlV1l20mt3RxI2lh3Kxso1vc/Y8F48T87CD+YIDFy
/iJlM1UqqGaOZwpH0EQpiSog0CR5jdRopzXWn6SuXyOp3VqA+Zz+PbKTh8optuPM6A8yMmN3H0w0
5k/3p7L6Ua0pAu2a7BgG1bWlIsCuGjQLjebSrxbB3tKQMxj3f3/1wsSGRqBPmknEJGW3Vm/4+piu
RtnYSqPk44bdcnjJgH6FW6VrN6f3GcylkiNxOUmroq4A5BxCEDhYoDpTfyog5NXEpxL+/d6eP2LL
EGaQOAM6m6+3kylFTZ3NFJzLdDPUzxb+JlLSqy4QyMzRBUNgF/IqT4FwTRMsldWarsK1AQ7nwg85
u12ffsjCEnU9E4x2SU6UgzXTHoNkxwnXcuUOjuNasz+l9Lv4CWFQeAYFqYtIkrPRCD09m14vUAJS
wcVWSEFDoZ4DS8PBE3dLnvdc8rG5l83Zz5FjwhMnCaDB9sLHfxAx/HVX/t/SS25ypbXKLBkIePsO
8RczPPmkTWVWXDei3w4iqppPL5rR7isxLiG2AuUzmuIRwmOdfJMA9Qtmx5/10ZMp3CWz5krVTLvO
cnPnWqYTeuG0FqQ9/3mTNsJzDBHTeFh69iSyQf9Tx8CqacfK4nZnlsdMIJixknrXtNbt4c7pst6d
f9tB+ShsRymBWdCrYVMX0haxDldu4i1A3NY7zeZDVmorx9qZvX9qN3kLHn1jJ9uuC3/EY7L7P5yd
527b2rqur4gAe/lLUl2yLdty+0PEKey98+r3Q8959rIVHQt7AQmQAIYHOTjKV96ivVj4blnWdqz0
pSIhxejnbtE/zwXTEiACUOWiWcth6laAPtP6Sc8nOygRShWG9aRJx6Yf9hFcB8VwBrEnBwyfGx5h
zFNXsDx6P8IP0CpYMqyLuN2aw0IhEBH8n75hUIRpl75/og+olzsPQ/dWIMfwflIedkEtm3J8AHyz
BkM3lepDKcKVsJ6hUCxVDiqy0HupVVeILe1DY0K40lsDzFWnH7VSu4NpS+OTJWbLVC3stI2I9WrH
j/Z1U9ozBBGdOtnHUdj7EQS3St0tQJ+V5aHKtdts1aalLcRP4gwkeVOlBp+qhgF/JzRc+Dqu0KGF
p0XbIgpOinEUSIbyXgH/z92ZDjeIOthdqN1lmuZ0Jdm8MB0Gq9pEknbbAUEzLXlG+9plGN8LJv69
gCe1SFqEsbTlRPCIU7yCHNAqP7ZnVlrOfONqyUJspX1WhmtDAYGWY62QnIrMWtXgUgbgeTOcwzok
mfpz8ruN6Qs0/lJbt1I3y2PbzDa90p7CTn1MUvWuzpRtPP0KRHGp5LKrp4e4ahzJur+2pi8d2ESq
6JzhXqOfwzFqWNWpUqv6UcP8OKd5CIzNyrNFWaZ2kJd3QkUfihpgQy+yFUbeayRFCJ2xizc6M8oG
Jr5NNlcey7rQcANHMe80KOySoZwFql5alY1UeVwkpWYPNeD6alu20UaSOZ9H/6dZjE/RWA8sF+kg
p88ok500ZYy41XBwmP50hrWSWqInf9rIgrIpb3yjvvHjbqMb9V4IE/ZcY8O2I7AQFkWK2XKlbyS8
qLN6gHDVJbt4DBdR0O50KVwI/k4F2tXTvTVY3mMyniZg+l0prtq8XDQgkeUIM+pA/yXSVMX87uAH
oy021i+pAcLJDdN0lR3V7Uoh4mna5yno7MpaTsNTlIC7HpWcbmKq3C51uT7V/kS5XrcjPXqTJjpt
47aqS8cS8HVuvD+9vNLk0jH8t6pqFkmQrSYL8Gwb0zGQVo3ew5+wThAC0sbKsM7yXC3WjmhZ3XR1
+jLiuVWX+k6KfnV1cFCVwJVBV9QYQ/mZowonQdLdPK/uOk7W+QbQ6Mu0vryOQEMX3JEhKFThxUzC
fe93S11x2toEsl4dxwej9pZtYC3lEFyrJd3mQfFi6BjIqdqDPhUH8IC5eS/WruwRmzIrHw/DuygN
KZGU7ufHAJjuSkW8LKnxCkRY3EBo+ix0FUqduh98+p+cEam3Eb3RtnhZueC/9bQph9Epl43c7Duh
cHJjNSXpPs2OZiM5VBu2nki9L9WcwsvwPJQJrQeQrL4dE0iKYJs1sg3zWcnNu76A25ePKiLIfY1f
H4zy/N6Ya+GNt1TsoaUf30NDU+qlb7VHIe9vTlr20Kr0NwrlMc2hb2RQJaf4Rs3iFcy7RaAA26+U
NUwl0zbjgYMv4kQPtYcre+dCUIE7BfUTw7QUDb7m1ytdEBDq6xqNAkNtgI22VQiUHYQL5mhI9mL3
LEUPY3APIqkW01UjB1fSq0sJMIVy7H8BpxozcvTrA0ixZ0weWKUjzads3+S3U3kQKnMTx38sAuUQ
1obZLrqGE6Uc2Rc/sqC0jXHrdcE29TW3tetrjzQHUmexxqwFRXeNRsOsDPX1kVKhLppKj7i5BTYJ
2uX0qiyIADT4CEQnPXOFeFPUdjeurvb1LqS+M6GUljYGCKRCZ9NR9R05YUnOHQLC6JzRXxcQD6Ir
Qe3FUWh0wHYTQQ3p86r4VD6syyrq8yggwW63CDrbg7w1jbe4dr5fXRdqr3xZ8yMngTF7nsdbJW1T
iDnEi3w5YQviedC2Zru62hm6kKR/GWj+op/eB62W2tBiBiKxpUU/t6bGVUMK3K7izKFt+/17XUJ4
mHMzBPcajVa5cfaVrCKZMk1hvDFMV10jESuAwgSQ2REvDMKybsHxuilH89bydnl3qLtD2Ko2vLiw
vDdAofYn39eBrW964VcpyNBVLEBV9VYoUnfoBLusN8aEMl8kbZra3IZ0MkjnS4RyxWWZLcNh2SSr
oHD0FxnINOeZK+XpUgnhcxRXzoj5Zc63A+Uf4Ny6AtnuHDrcBYaaV2JOvQ1W4oqiW6Rv9Y0gHf4r
4PTsnDk7FojW3wgSq1DGtFeaj4wwbO+FjGNHORbm7zmyqEGiSt2y1d6BgynEsQmIdrE+DsWPWiiW
ghspV7bJpYSHnagjYALtGYzd2ekYVpbfl36qHycx29QjmhpWZNflD9m6T+XqPoYEAusIQfTF1dbe
JUCjidwn0iFMBh3zs7yzaPu80y34KzBZom6lJhurehWjp0zo7dA6ldreGtxQvZ2Ca8nWpe7bl6HP
tlPtmbVedLJ+NJpnA6JVZC01ZWWgbUuzxtdzpzAkWx+vhZeXwjgsKUmxWWY0h87SSyNBzwWenH60
aI354J6sTl4KseYqvmX75StdLIWyCtV2perXoxm7iPdBh+2dqJCu4CsunSifnuUcDoAudKxayagf
02khJzs1LtwWtlcenvL8pQ1HZyBYunKqzF/0fKPNmqXIxcigBD/C3E+nmETwpxgDq18zbsOsuRPy
DGovfK9jmm3lsLEjWtxJv6L8n5/CagZ6b8Ig/AgYqQxAGiLULn+NDoYR+9jaSWJDpRT6Vjg4bb9K
4Zda3Y8h1yGLG07cygtFi9emFXCZ/bLEdDlF/prkJO02irxTenFh+daVYP3SzfP5Hc/u1gQovtwJ
lX5Mytsgh0/k0iLrrkKZLg3DvvmQC2AHnRNwWESjEcybZxCGBefNojHfdXlcznFyG5KUkZAZEZVU
2FyT4noeHiXjaSzNTdC9pSSB33/aS0cosBfiGzSZgCGdJSiVqMWmPnnaUWjgbom/Kb4a1b1KDRnR
Cm6Fp++Hu7R4ZxcduiMqWINznESaZHU+QkE55vkNUG9IGwI09nKdeFh9A6TKn78f7+KBoQMMIYpj
yuVzX5s05WFSPydt4P6NHzTvR16smrKhkLAwyqcmIwK+ivi+OKlcEoCJuDBISr9e+uOQxGXeZ/qx
jR+gOod6sgKWrOl4YAf3XBFW9XtOPvxbP9FY2mu92SrJSpwLBE25VQASfT8LF2Z9FgRBxQ1QFoD+
s48cxok5lR3NyE6C1rESn1J519R3HJnGXSv/+H6wS6EVLUF8hBCVgSJxdjMpwuBnelJpR8/qVrkP
vRvkgeJzdFLnunIw65cOZkND6BoJ0RnPfzbTZqfLURgxmNyr7tygSotyERB3DGr3mhjRoux/5noL
kzh6MUdHnABMWPgj9y+KO1H51gDDlU0Co/Wn8tLmu5DPJKM+DRFgpguLCrInxSITj2lwqnoVgsdO
9rZjbNqeDyLsfaDWVNxI9SlJtr32LqXuOD40I1/1bWzWcbNJKTb0sbbpyhDqzroEt1DlkisbnRtu
qDi969zUNTm1p2gPJCIzq0Z3Cr9w+M+yjshx/e52zK9cIhf3xWxgKc+kC9T95iXz6US38iqKu450
GugoWSj6Es5M4AYnSMQ9WKUdyTuvvft+aVyMWj6Nei4LIhS0CfAh147GcLMsx5Pcr6EStxNEJG/G
BPxJqIHN+eT3436E8+f3l4GWLlc3Igp/iaLTOKq1EY+WI7tRnYCiw0GeFtUY7WpdXkrq5IQlnSsw
dTl1Pb97i9uYHoQLGbqSDgDritJcxN1DYFrrIKKi5a11qX4IKKXrw7s+5o4MDtZiiTdg8qpiObTG
f/PFaLdr9B1nTsf5SZ3mWZ6aaaEdzfSuqA5jfDNQLWEBejPk/mCpblBnVw6OS9A+c4aVziUsLq1z
zSTLKBrV5NscC4h30NmSfp32/Uor0A3wjlDu+3YxdPdAMhZh3u1jDYChApQJGP/3n/D/8yRzMv4h
6Xr++nkEvjKIfPVYqPKabxgJ7Qno16qDYx0jSBElO6qrvoDZgdDuSg1bVrM/CDmFHIi+3z+MfPFA
pXrOhJBn0Wb5unviThkyMTGUYzf3Ji16wJFjhutGpRs9hW45lguxRLlcKbYSTH8BKLI3eScF4Q2Y
tbl2Pxd2FCtyREVwCHsIXblw061axlSgjnP1SE27FTQlJ2JHXL0Wrz2/8vX5m2aQyrpCOgjODCDu
wID/yOX7g72fqhxYRnjl810b8OwGSmRBivLEUo6K7ETeD4WLyIx2hnqo5ZuEyIe7//tPJM2vcLbl
Z31J6q64XKAufXYzIJOkjOokobPU3ksaDAUDMVz6Cqlp2QhDzlxxJBRKzuJWo9AerYKmd688w/xW
fz0DZRrsVtW5+Hs2zSLRdFKkDUgN6wZcKkx+mN2PfXkK/Wo5qSKdqmNfvNTJcaCRaYGSq6LVlWe4
cB1D//rPM5zNfMGeEXJaU7NMUaT/GISdGmE/xVlP4iRJr563KeXn1l9pZYiUwiKXzKVEnU0PlqN4
JTS4lDl+eZj5Ov9064idYvSNR8KuRW9WvQEYZYzwm95RMaK60HkvQr5Mfg/W7yuTMMcc332Is9he
Lia1qWRqV+hCqcD5MI+Sd2yueRqm7uS3xyIXr3z9C6HJl3edP8zndw37oS8NPn7Ubor+jbzFCq7c
pxfizC9DnK3xfKY3DnnBdIYUalP4dbddTPXPe1HbGz7ilVlULr0SVGzOPLqsMwTr6yuZFJuRdaXL
Ajn0pRolV8qETeQ1KLxFTlH1GxV0ATg/3UMsRnHLSAEbinpn/9YoKoznvQnGs/OyZUTLXpJuQuQo
8np8klO3DKSFhC/c2DyNXb+QQ38xipqjWzda1tpTtC9V4OW17Qf4u5fJfV49aQEdZeFGjsCKaKBu
1AhCQ7ix8pc5QyeQQW6NjHJon8NEuNHVcSGFQHHivWD5a9WLnAH9ikmzHHEcF7V5q5oA5UlRoz+V
CFyHHyj6vZa5csxZTSkyJ0YKmv2AlExCQ03vtLW/qcZiq1Bx7WGodYTU1qMY3MeTZCum/DSorwWM
sa5pVmJcu1YVukOKIA2MkGF4L16NmfjWrjO5LG0o1Mcebnj23omPXWI5qVyTUp+0+qfarPth/KMH
lQN5Tk0TN6H2HkmvWfWU5O+hfOqjiXhR2+TiuOk89dZC2Q+d25WgR0d9+NkzsUGgujPS0a/NG3Fc
sFoa3DYSNn7ovcYEswB6gu40whjqpvxeRW/n++Vz6QqAe4aWGMmfTp/u6+IpaFTRTG6pIQhLxd+D
F+zSBX+sp1RDHuf0/Wj6hZIFFnGkOzhTgNb6yBw+bT+QykZfBuRgSbWZtD1KRfYAN0ebiR10rxNw
z/jQVMkyi1AK0A3ojCdqH0TCr7lhugXkkyh77eXC1dGn7dJ952ebXFmO4R+vrBd10vzIoIIIyTFO
h0VqaSujOQ31PuMMVTrkY/PIRe8XCITg+JzuQ87XgzSPGAjChHT/omFvRjG0xnXVujngVLOPbRkp
vsbAam1YheaWxvyKlBmVrtyRKnBGNADHP16O3BOqwGZ45a64UJr4MmVnp6RZBn0b+SUNj3pfJQcD
9RvVtoTN91/m0qH1+cOcHVopMnfi5PFh2BWVP1dtVakEsb4AE69dY3tfEryArEbEL2EjMd+CX1cd
0YHfgC7Xj734Ctp6KWTaKhZzFgA9Ynlfo9gngCPKflUDIGxa9tGhmo6+zslFIU+J3Uz/L0IhFfcQ
KNGofSNa//WJ4rovpVijzhSaNyhboFdZSZMjhm9KufuoXhZXPuuljQeUCTt7Ctd/y5kPMnpHoWBp
IHU/KsUNpaSeWOheqDzXqG4U4RpJ8NI98XnEs1fMBqmrSANJ83R00KRjYSy94cpxcmmxwvegx0EB
XKbY8HUa26ovy6KjcDW0q6zdIXaknXrzShR5+UX+M8jZi5him/V69s/UAVGv1Z+Amv/v2+Hze8xf
79M55XloZYH10ebajAR4gWG84I7AsI7ure7K3rvyPuddg5ZiVZRWTBpMLfgGYXB/tfg1z/t5qPXp
fc47a3FbNpPYMWWhtSPYpLpb+yuV0xcOwPczRwR9ZazzNEzsUXGMmTtIRpo6ubrmu2VPATkQ9ujr
LQP610Y+rPTxCPMRTw7cWfUHgMXkW6ZLYAx04ZUNqLb+okmsk4Za3oTKX6/bYt+vPRSmRoRru1fP
uIu8ehmmlpPoCyjrKK7q3vA8Nt5vIRmPsnEa4Ick47SaVWzCfLhV0C2ZofgEcI6nmE5NldzIn1P1
d021u6BjUesBJmmTE0W3Se2ta7V00/B+EF+jMHDSTETHqgZXgz7gjB+tqCR2y6Tvt34qHvVGpDQM
lE5G2THTKqeZ6MRPQbQQ2pmF/2NKDx1JOqweGVmEqAJ686h7ynYMX+c29VBWS8XDVQcmTggTVBfe
dDNxmFC7QKQlDYNFAqpHRFMRobR8JGBRwoU0GvbM5p5/NKpOTK2jPQ6RraFKh5zVKryJ6k2brZR2
FaJQ5u/L+iC1e5/4JVkaUIJMajy2GK86aSH8NokMq1k2VZZu5oBmtNQNSAeAT6+GhaBXU2wE0Pyp
la6CBFuNZkLEDlVdgkY1Ld2pejPEp8R6R06uzpGh8zYYZjpyjDRYepK5sVPx0BSvk9UcpvRHhhKt
6kuuD1k4rjInjnuC03KlFz+zvNr4dWXLDXgopvMkDe4ogvSMfyKG2HjOHErpzfP3y/fiRqFmCRGP
FibawV83vhF1jdGINaVwRIuT+zK4Y6ME1an1rlw4lzY9RnekwOiq0Bw+O8SkdFD6SWagoD0yimXc
9co1Wsb8O853/ecxzk4xo+4YOaUOKwotHCYoZ6EBFfw2BTJn2okW2HGJ07h6zFjwEotY03dzF3le
TaU/PpjTTiZo+n6GL5Ub0Y//3zf/KIJ+Olst1Q/j3OKpJHNTBIuGgm/k/zRaSg6LsF4A+QmtYnH1
lFUufVroHzBUZE2nBH4WdPSIUlQWlpjHzpRtmsM3Y9DS4CEoJPxVlVXeoqhVAcKTCqD65RaxaFBQ
xaZQrI0Qrj3jtoBdp2TKLgORpUrPKtOUez8DyHmSEi67LFm3lPyCXyWQPSU1HQEaPFeT5dPhF/tt
/awNq5nfZHi/rszpfKaef2m6RQiqyFDKkFP7umyHXvBRJ1LUY6WAxJkWXX47pI9+ENjhwnrTrUNX
USafHJTwvh/50oX/eeB5mX/6mJ3epmngMTAbmYUEuQnq6vUbf37+v94PujUEAuCEf/GaIjUJRrnU
VNR6GjseC2eyToHyrkGCDKeT2b+VKih+IJm1uQmbEP0tgN4yxVeSSCsDEyf87IWXUa+PxYi0o7L0
q7cuae96tGYT6yiNG7FGRZJUcOo9d8hVtGlVSG/Fj3RSYUgexKlYx1FwsPr+AEzRzT3kAqOa02ij
snkm0jwPCF8cuCIIuHD0OBkt8IP33XDsPLifvYTMGWDPq7H0pSoK7Gb4TQBM6GydLWuoyaNURwOp
ZYauofzqgz0jjEzNJ8XnDDNBpBnL1L8m3nfpbIFbDSAZCQiMKubd9unD9wbouyRL+CLpys9XVnqS
qnvyBW14JGX4fpFdKjMDC/rPYGeHZSRGYdaPMeuLzA+13qgGhtwhaz8eZ8FJ32KfJf6mYF8SPQ1+
7JDRr9V4PKrqNYD/Rzj2dS2SLmMXrJoAPQhzzx7G8iLVGgdfOQrInZakrrQvQ1l36Znm+ntoPU0F
ygpKddOx4YRKXUY0JqgUmP2RnoWAxs5zA7I6hqEkjeLSRLqzzOCA9tx3A5Kr4gZgCiCVkv7TqF2T
x/g7A8dSiOTbIMfB+eAjevv03VRt1LgRwETEhktnyfshUkQJ0IMbP/rLar3StdVYXLlWL1C0GNZC
KI32ssS0nd2r5eSZ8hB38pHtqoE+0rXXwuqBqS/L3Hfpl2ggROvc8Vto0P19kXP5eOs+pABba1eu
3q9L18TOfO5WUBLjH1y8H2itT1NQqFNel6U27vxsBzq0QhsWcZZAPkzDMVCuvPm1wc62pxShrtEi
6XoQHdUhoLXrfb++2of5+lX/fSVkf2WZZroM4/TrbgRkL0pFX4o7FA1m1dM7fzg0SHk0okMbu2jf
wokYUnz5fl9+CHT+Zyv8O+zHVT6PK36Uez7NZCXKjRXlnfKIq/HtRlkjRzrYG2yb7hb21vPs7cN6
p95Hq2u+TR9lqb8Gnik2qFvw93wVS6kQqkIf9bt0oCQ5FBQE3tVE3Sv0EHpD2bTpg9yGUH8oKsGT
kPI3hTA3Hhdt9U5YZMtFMiPF+rnmYMxImAT5wicfbV+h1lyo/4jraSEtM1pnApx/XakpPXjwn2GT
Ic+dZqAfBXfyFgn4gTI0bT0RntuufKCr7+rFH5k2Ug6avxlg4ykFCpjDZtY+mPtwDbjZMX/VOn3l
GzqyxleS14+G7XezcxYNpAgZ9GYH4i4mwQvtwZWflGZDne0uW9NI9WzzZdw39+UydKGW/ITr4H6/
MM5aCvPCoMSHVRDb3ZDpj55tdz9rm062/PEQ3CEyjS3RH1gZh+bgu6Zjuf2VFz7rm/893Lw9Pq1D
2cu6ioRp2ovpzhD3tfoQ0durF2HnSDFlu411VbL367X7z5BzQAJahtuXg+3rkH7olU1nStNuUhb8
FLCyWckdJMIY7X3hVsyOPZI630/r1wj2rzH/KhSIBLAVNIsdDXMAM/TBMX5pq8XVW+LyQGjPsa3J
gc7DyTStVJhF9bALvB9St0JRj44yJEkUlL9/o79MluaFQvN/9nmlDgao/Os0dqLpq2LeT7tOFxxP
fiu0zZgWLkn0RgRfj6LGdjB+g87VpG2XgJFPtH4/Q6ojwJyyBgb29MEU6R4SKwAmO10LPb5G1v/O
uYU6C89nzTIyXx+wTxSMROGGHfpFvI5czy0QpJ4WTmRzbb1emY2vSeH/G8wgzLUQg6Y/+HUwI867
hFq/eIifGoS9SwcML8WHfb/SH73b0PHc0AEVcRfsgpvij3krOcla5kHEm2vuV2c0xn8eBeEeMA0z
vhJVsa+PgvWvPnaYEuwwd15YiNJCLVtqaPYy7yDb0+i9DuIdKZQ70DgpdZ12k5tek626uLONWdIV
DSF4ceJZfiF0WltktfhxV89oh+l3SuvdlH8C7dHrlcUR+3+mTv7z8uTlALPmGgA4pq8vr3u1Eo6N
9rHRWP+z34Lhly5xoZ289+C3Z937auUPnh0O/Rrd4u8Xwtes6t/xFRRCQSQSaJ5jeUVxUPxOK4bd
bPZBA6LQgVLPRZcrB+cZBOdjoNn8F+Y4ryr/BV8J6mY0ODfVx5fDbXuD43m8nT2tPTyILcdf2ftn
jFrxyB3t4BjeCu7sOP3rmuTK3yESqHjyOjQAifK5L77ONgeEN0hpllIddCCk23U18xjkdN8076h5
fT+1F2KWebRZZZZGPwptc/ny810RGTGpRKQ9frgQ374vBzu43dw3mC0WtiPa2ADPlqmt/fT9wGd1
j4+5ZmCQfohX6iq+dl8HxpAKKpM4JpAm12n+SzdSJwmsNw7yTFqUKrlE1fwJaJIa1zQJPn7114CA
d0b4UNb5yDMH4evQY1tJQdCV8qFy+8Wwl/aNq9iGq0cOcgCLbg938Da6i16TO0FdFI/+rv8xhfih
2Ei3etvqddgM+24/uZ3imj9G2m2H5FZ/tJxwr9sDiBrZBetc/clppEELJ+IInIk/MORAq4KC7uzi
h3DEaaHdNPfdSsAVwvFd465yCtOhamveKk73BvzYWmPtsRH26XsMee4wvFYH4Zfvxtgp2cXhWg3u
jEz07yf5NC/z4f9pLQgqNifTmGqzwSSmp8vfODL/Xu1vbtbr47WY9Qz78vdgZ9+/8QTVanSWefJL
pGcNRn7c59GKKWrbRSq6OpQ/yRbpWEdXLrGPtsvf35/zE/ArPbfzcFkMCZUxBNEen1Ibt/HlbLA6
u9nOBquJbd/cbK2nrfNwXF85xy4d33M+8r8Dn71zn+PP7RVyhIc7IuuP6RbWSjjbh+6uHSIfF9L5
O87C32TmCBxzZ3z9lmk8RfCgWsTt1oiJmrQCDuQ8k79uLajmdtM4UHvTI2W/e8wGM3vGN6UumuYI
grTii9keLNxOpMWw8webCrd6Cl6DX9pPynkn7ZBbm4abN7eDNQpKIJda1RH+IKIs/cZCSw8Weueo
8Jp7p6B/jz3PKX1P5TXEVmCL1+q6H8T583el6qKoHCNUfPSzddvoXjLr/7S30gPNnD8VJa0tzE9F
soUdtjVPRrOCqF01bgwM0s2fNRcbocSRb8QVli+uTNHZEe978Gyz5+IUIAhp+6HTpkgHu+ZBXemr
5DEWFmKCKtNCdOrEplJLoVYc7SJE+MuWlib/7Gz8nMY/ln0AW7tHeKSln4++6SLd+odsnbW4jjj7
dh9MtJNtAUmWat2Yy26d7IoFqih0ZUDeiYBMo5XuUvv31hj57M2HetkukQ8yTqUrvEmFo962L57E
j9nKQXkTmmWys04orc9COwvAW3fSDQpO46200h9QAq5wgnqAJVq+jL9w4tYlF6yfzS/UoTkjuRE5
Mjbk6Omiody8q+5wP1ROIuxLbODfwgd/SYeU6oTwuhahfdO04SQK8CgQ3dbA89ly8/feRDSxfEZL
7o90hwim8WuHrIIU7gf9rltNGYriNnl+f9QerfX3N8mF7Bcu3qfPf7arsH3oGt/H1zDYU7O/RY/6
UdqjdbkrHsKj5jlTvvVasi5vL782+rY+9bgcPLdvMoKTW2XXQoi8gWR/692mqdPvgf9MC+8lWZdL
eCO74mRCSL9Ntt0h2YK9qIR7ZcNx7N+O0qJtbkJciq61jecL6O8FTSNEVDksiLS/bt6gMrU4D+N4
708WXnTybLol7tJJXEqxvBaDusD9KV+1mf+WhI/I4a3bQHfH9CekHsPCM3O8a5ed0QGd2evCTzla
VVnpxBH1j6o5xoPuihneMrKL4Vc0/3ygLf0cAxrZ2kjJCMIvx1hEvetlfzXjlCKdjaHdjyh01aPi
JGK9UNjYGTe11aVOa/TLtOcgQ/fKRcvCdyorXE05rNPKzFZpPOS2GqK3oFAWbzxUlhEeGftpowQY
mMwSwEHtfr8oLgVR0O1EVKFMlbTtbAanstZxPfLjPXzGpl/lg7XIrF2ZnrT0PQqNKyW0iwf7p+HO
+U7yqA0t7F5xFyEFp9fv8nDIhWBBYD6DZonMQ2LmsrlCsDvDD/1zh34e9iwr6SWvNuuMrMQPg7uy
jRej91zB3sjY7IaYIaIfHFtJPlVjtsu9+sarwDl4cLBFuwmygxekLz2WQk1+nHL8uX54GlQnrMrC
hdII+2y6rzAnkve5hxpu9yCasYNqqDwq20yAdhQma917T/D50FJ/CYBlIfT+Eq1cegzIaEp3Rd7g
Cpx5EBFIyxpzHUyF20lvcZ5t2uiH38mLTEYhh1Q6mI4JZnO5kB4jjp2uvDM016St+/2y+Kj8/bWz
8DqAkUmr8S82ZoMIRqRM1rCLwtTxcjzG3iXlZuywUhOXnXfQy2WA1UyF8V9R0gjZiZGMYxzEn+J3
172oQbJL24OaUEQbOzczYNkN3iYSu0cr0N9x3HjKrfjN9NaxscmyZyV5wgsN8WeO9Viz2yZA2gPH
ybqmlx+if4BoSQPKVd5VQ72Oc0iKSGPLP41kXIY0gOVmsBXcs+R02RSrnk8qGn/U6d4qdlfpxh9p
3HdzcxYyyIUeSKkkDzurCxYxXaEe2v2gxasE87GkFNf5kL6hwk8S3tAbFw614v1q43ap581x0E4J
igOSR89be+6mbClo5V4fX4LJ9XV6QJmxKLqfoyRxQgButZY+TBg1lm7aDNOUlrAfZY4+Mh08gxeg
nvH9cFurcWZiWfCGXN5SRHBES8SbXhtsQ49Ps2KIVDd7tf31/Sq5uJ0hjiJXhIoYjcKz00PrPKmp
g14+jA7UATdxUwfTIRsHqCvr8e+MU+VskgnS4GySfJ0L80TIk4RKPKqPT7z89uWlJ7wgCYsXm2Gd
O7/vivXdnqLtsrBvzOXJETbHyLkWip9BZjlG5ocAo4SHA7VJiDZfrxthVsg2BrQUCnoghyUiDQfq
1svbyb0lB77fkAas9varsz3Fy2SxXiN3Zv/aXZn0j0n9svxmdfJZK2+2KeahzpbfVJtyjbeYisX7
C6bX0+axeFhuVrbt3GB5vVjxINES3++9g++3s1736z+/IudKiP53bnD2FGetg0Ab5CDVBvWxXDy9
HAjlbiUqANFy2N3/xHLclpybh4doGy6Pf64M/U+u/dcMoMk/G+dAnrHO4lijxzAzNmowXFgVWbTT
BLtFECXTAc76s9DHscPqohazNaZ32yYcF8kULKVQW0uhCFPg3pSaJToka68SdpUSHkZzeKzH2hG7
lhqieaDbP4LORZHrNkf3HAN72xxcDQk+PZl97ZA0R2IoKG7QNMFSeyHH8lbTqkWOGkygot8zk+W4
C6Z2N0BPTGYjulGFZoa2nhctwrZYSGh7eDGeBTgrQh600j85qOXhRkV2P8Y0wm9snwAhFP5MOlci
TCY0zbFneDK0A2JnNjj/0fLsfKJpCGhbQC2+zKmqyZhJmyvEofeJyoUmFstARHekEZaCH63G7KWT
W1ebpFOBWY5USrsoDn+SBO16L1kbRvSs9sZBD8c7T0S9bwpy2wpmg1PlMFbWVlH6RYIViJjmbiji
2VenV3b65YXFUYLv+cdmP/u4qjQJo9w0YEhgASbFGy56yF/0ebgI/HuUtyqcLro+cJqqXSU6cPEB
X1LiJPhL9EnDUnFqLlETd/NZw0nO3aGeHD0z3CzJndnIcbZGvAan/9h0fy3JT099FlsjymB4otWp
jyQlyLPZu0NuL29JlzkgNnaxWFGmesnsxbDYrq/E9aZyHgWzFRUKrjN7H0bZedmvCooyHOJU2Ykr
cdvtCTJ9yxkjgFLOgO/STYDEtLluAcllzrAPb8wEfR63ku1io5cRQvK2JPzwpluq4Pr/cHZdu7Ej
1/aLCDCH1yqmzlGt7n4hFJlz5td7UTY8EtUQ7/WcOZ4ZyDisIivssEJEmJ1YmPihukzeRRjMQngb
xEcz3HjPIjxAibIsEPAbwZbNNuFCgQM4MgAeVl8066kA5Zu1F5+6gaq8nurNEb0UBMelAAMx4oOp
AcT2KoA33EXETVHaHtwNBtCT9QHn+qmCUA5hect5qlcpTGlYdMcpnHvrmSNkovP2dZLjlaFoiG68
AA7EJCDky55rYwWnV2/p+FIbMzYWnkmOCl2TjLwEZHlI6FxZ44tJNl0kAgcVVogPjBKKk5M71Lxe
ZPJWPBfmCo3d647Td9Iq0vONd/JOC2K97dfGDV/EegLw7xNnZ0Tf56b+K+IfVwsHHhUPBjGus8md
HbFtlkROzq+8sN9CzghA1ZeYv8uMoWW3OJdWXPMMlxwIHIGvMUjQ/QbRrQLms4REUgiUoswg0Qe4
tcZiGDLV4JVQz2HoJsf5pYZAuAsb3CxHzb2ZCeMnTL3/fLV/hj4NAvwoK8ShadE3vqLwLK13d1Rs
LPP+SkxiEW55ywirb4fN8tOeSZMm0PNfj9bGPfit5CeGA8+m8IhducGprI6Ri1pNeuBhpFf3Gz/Y
CiVDNd9mk5tUrp1GgiwmnJGgTTbCT5OFP2dY/7sGOX5GNBGhrIO/AMv4OSAHvjxuIYPQWi9h6EQg
VEgZym4UG+0sndlAx2Q/NmqBk9z+/2EDk2dPDjuv75KMbXx25aTbEQYhiU8MQJuoycDmCWV5XLXQ
WUpp3Wgzt8ME0vOf74DWvSCjjS8gAvg5bT9rvHZw42GVFHaP6FpE59RbZOoou2gIzNUPnqRWMOC5
VDK3GLKCcoHFGZl/B76Pz49/hvEVGH9bDn7Al1Eq1QhHr9dscYdCv7kLdAtFIwSgvL5V7ZM9F3I9
CPzGCUO+Ft1PTlK/mqLfHhryITTGRAHoBZjhiIac7z3vKazWSbNKGJq7S5+/ZiX0VVdCgQgAgla6
mu9rcVlHBnLQ1DEkZeNxgBfrbmSqzlPZ7QvOHrBqJL3UfL19j4sNtFsl6PIGW5VZBivhonoZ+fvt
TVA940cEoAL7GP82mnFN3Q+bhmuHVOz5TbDvt82i08dWJUMbiqx6XS9yszyFgBj8L09FqRdRPFrT
4vSpdaU2vBQNPM77Fdhu68zcHS0j21bHpT13yn5pAf486jFFaGhp0OQEckmYbM8KOBNhkDp25eXX
ovJBGat0oBR1KMYbaQ/7zRynagNiM9ydwV2Dz3GIclLC2wNB8w4uoy6scx1+RILUNFQD0hbleZQT
VaDK7LaeHrcJhU+lEJxklDTZ/hrVwC46kSlBVTdqNAIimzHzBsfQazqpkSaNLhhAQ5jaz83XAOzO
ZT6HBRgtxRI+LBlw908Ztv7o8dgW6D0LzQIlOavPOcgwzDz/wf05skOAD5Gg/gEi8OSleowDgz1J
dtbe2t1KroFSPRR7jqGP7VduQxvWHEsNFcdDeMBbVQXCL7xPaMfCzQIjWyvLwOZX+bAGtR6loF06
c7U+uCTG8SlQIBORFeOS//l+NBSvtNBH0cRN947SIpIJ7TyJV+0AcjhSi7TIwMdDzyxXb0jXEdaW
kUPchIM6DGcil5H4baHOuRf87iBiu6FbxQIdADV7iPD9HFYfSWoZNy4A9Hqji5Q1VJ29rhH+0bmb
YfyTfi2Qf5405ZTCJ8FV3DrsVnzp67gVRr963AoQr5JgHPElQpPNQEEgJffooV+vHMKgPMCsP6eX
oEUJLeIGxry4BaVFTt4vm4YcEdVJC9m4O5TTC/N04fT3O2JM0lOfZOvYQNNRL5eJWdoIb/QQBW7P
bMjONVDDIoGOhqQ12Ln+gb6F3umgpu45coupsQZbFEi1l+eeIM89GdBMNE+fT7eEJGSNviWJyDMH
uAV+GwJN9Qq/czsgsf5WUQhXzkQmv3r+48f9Z/ZTFQ7F8TUnZKAXWy87HQbKsNGdyS9+dyDHRyBQ
Bm5JhI7fNGxVyzbRYvBtNlFM0a7BRFVg10hjwHPbdlblrn3OZmY18WD69xUhARsIyzEUe4A8/flR
/TwPuD4J3I264dCpSHFNSKtwI201kEO2xcrdDBaMbLfJkl0VIsQ3qXSLZ/az9Oi8g5wS1HXBpRr9
8X4OQnG8kmHhgoN3y+zyrXNJdsEuOWlmt3aW0R4Oush7tmll+iv4LK6CnfCKKq2MfuEIDgiflCOz
qRedFdiqLdvtTjWdlfCCA9xBh2fRgjLzhL7JEhXBRO+s4gmtahwU2znswu+IH1hLnIujepECAuVk
g0CSNpd9hsUAVUi8ocLYoa25HbE3hbqP52R8Hh43gDiDoAnAPRqqk9yqdpJAjBWlW4Gc7AJ378B/
DbKwMu4jV7uIGoRiJMLJHTQzZrASE4n/f6+a0Z8W0DB4h/3iCQdaHPBcCFzK5bramCJ2uk8WxNEt
oDSwXqlBTydN/1wdZlbKg3hQ4MD8wdvFXpTRYP25UkJfZBm1QU3OW1+vu935fCTDcazIbdH3A/hl
NfPAR58UVCMREBwFKunqJJPEFZQw2CHsKkw/2MjgQN+AAVkGyzrxk0ve/r73Hx0x3x82/vxb3BmF
icTmXNRBgX6bDxZUPnCgi8rh76c8/njw/BqjW9R5pylW3McpM0R4h7qeLXam6Rpg8K4WC4Ye441L
LIUaBk+w3319bIuRVT530D26vkBnlyBpxkMIZorxYXy4gUR1zEKHD8byYMEN2xq3ciRcGrScaw02
6/wG1UVR2DLcofRf6hwauujVeFjm8BjBqTjPwXxQWhKAVP5nVJO1BahXq3JxK52viPs310a/bxId
GAxm++FTnz7fhs8bfaJ2PVdpfrTIvj948t19OEl0fIwSYQE9J0D+ATnq+qOflHrEW7OYzglB4t+b
F4sZdd0vgoE2OTfg0ZCAD9P2Zx2An8GClnRFutcjQz1T1aWjRQy6ZF9P6mt4PQVGYX1qC7R5MmNu
M08YX18DgUKSCAAf5KUUZAs/13uRsIEDL4/2PJjZQtvVCB1KymyZbQi0wXDAevRtSE/R2hpW7r16
BudUB3XECGzR5iE6sAcYh1l0T96BQS4T6u9/b5TfKGlRQO0KZzpUaMZ2yGRB+Fwue1Fe9GgAqAfJ
rtGE8C30sLftCa3UmYz7USaDtJOVRQn4GBxxk1XQ+n1R11zBb5Qdmi78Mr/0NM0plGCJBGRrsHP0
NjTVHWS/BCRwjgaVfuKf82t3BGgcyLhQ94AIAGMXqAZuUc4x4rlxXUyCTgwQRyFySh4FkcnrUINW
HsIEAKmsAvkfRgc9nLk4iCpAkHBsyju8VbkC1UQJA4XUfkg5VSQ1WK4CKuMiWpO5O5fiProQMCio
2aG1DrTgVKVPY5SglXCcbfhlsndX/ROM/EQj0YVVasUU7GHDXQefleV9OIANGD3YsSQ8ibMaqw+O
NCSisLYZ+X1Y0JPYP07rgWlHqNrlendRit67FpozJ3p6r8kclup3OxALE+VNRIsKUNmcONk4sGzu
orICbMuDtr2qK4ZgyeQpMsq5mH8MvH59csgE4m8FGf2USxVCiYFDWRIi4gh6PRro1SpbFdtQ17DK
ZnbbeJX+9azJG2QSH904DstrlPpTosMAOnUFY9ZGesrV1Ozh6ChcnCSHDiqQeFENIKjWtDqjfs4M
ZFzH04GMUHcIuEED49fbjSF7N3Lkg7XQPZf9Aeu2GI5pfwWBzK1qg5eNvjy48Oqq+zXXsLRSOzIz
hAcBsYAbAc0GCFCgijM5C1TflVQo7uO9o9sb2i0O6RHNme9lO6Nz4ff4h03n+/1hk/tArrWoYuo0
RnOcAlAKpu+QbeV6pqj8G7GORasgw4EY7uiPNo2O+dZvkiCX+I0cY1KmuYOjEnI4/lp9pgvfnMts
Hm4SfEMZEj5oZ+Nex7S/RVOSEudx0mCTdGaIao9j5jpMQAwYrsyUSx5sfRyKEGjVcI1h80/Cfrng
la4G1wqbpBk3iZnYHe2sudb8o3gfgmg45IASGVkZk13vSr7AppjRpqXNrjwIK9eQlg5pLGDiZiCM
v1HYYNdzkKwamatwpvz6+beXl7hSE6dg6Z79LeDeeUnKYxHS8Mk5R8+4gMxw4deWRJWXE3wSN1Az
UADIINFGYNAfnNkNX8zvyQIFOmZMcUYpcYQtP79kn4RSP2BRoQV+3aTHzWal0pWt7R160ezr9X5P
gYpHiECOIRVKgnN/YZoauULo4bC6n3fHjuwV420tWWuRfEDAiDgteujoqmwj0o7dQgCKW2KLJTnQ
1MQ77fW18dbExDKWJ1Ao3iX9stoMKblu7FN++rQdA7fI3DR/b0PEYyg6g/yOHEeZbMMOfW0uzOsR
BN4gDoLMBUIdCXSsv8+WRzcmEHxglqKHqWBvTIp70P1xQklNgjUuc4ifQ1aDh/8kQHYdELGrRvlQ
0yPLnzq8o6g4FRGMZJOeBjgGm2KlpNtS/tSgF9s53btX1gbDKXChnYPLfdkpTb75j1FOTkCAegoF
rmfSGciLkrye/eU5to6LPdAWY3LSEgSl1udhrp78OxQfy9aIb0ZyFfba5NBQS07IBFHz1yLwuCpz
RFGtao5qvnQgks9GM5/8QfUFj5NgDQgaCYrX04s8CjTZHRjVX8fwm5FrwYJlHsyIHNjWgPXrmQbc
NHRcOAGMEmN2mbOyXQOgnTe+5TmBPoxYBx8Y3ERFXupo+6ycOQgetL/GEaIyM0oxjkCBn3sv97Ww
bZICfSBInTEYTaxECxfZWbLqQaCDhyu0imK7REHF4WUrDS9AbBSSYgxQfRVGkFQnXTxUQvgsnVnJ
D2BC6MSzgJRD1B8CadO31/hJLSRO3a1FqAK7EF6RUZgXrMzbiiJ0SXaQDCgZUPsPMJDwfIBRQAXN
j4y44fOr1utevPAlAy0ZJbCqdJ0ocOS6wvu2DnY8ElNGWInODiI0kkIzdhOIB0GcmcHvmwMTwOjH
mwOv92sTfDtlA5Fj2kQpWFirLmWa8juV+Shr2K/eUWdz45nGzFfZ/ueeAixZQcqN00WA/PPkWzJt
3XtBEA7nljqH4MwCiL2uFtw5Mr2dmxN3WVLnAoM1yi78NQv+HH3BqdAS6QYOFX5eo+SJN2kzFkvm
1PIfbHhptIyRgTZCsQXVwJ8LrQ+HXlG7bDgLBCi3Ys1SdVmcvdvuNT0sSKmvkXBs831yzAiafhk9
zHyLB+mNBNgZzkOw2Dh4QIo/B+C0taZmLUzTSuDgB8OrzuDmKs5LW5kBRxWx1+sMbBojhgLbtvEp
rKDa6FChKPr3Af0V3E0+E2BvWBcKWhuiMj2DkOiUHc8zIhhQOvhAm5xsNoOJ/ntJzguwt/e45kpz
bd1u+QJd0ICcTri8wJIgM6/kq7o1HYkqodoG7xycAFMHg4EZoLUeJlA9WKZ3xQxuyaIypcDq9hL0
YC/pXbz0cD+3uSP8mGo9thAYWOmH2iwaezjCRy7+6FucYwRQbvhJQT8Ably1RDvFzCK9YiHfteSx
SXHhaibMxJSBVp9NSqHvf9UWar/OX1MjWng3bVGEOmKL6KPdAQlvtLZqFIoBGVSJ5EZ9kEze8iwx
oD5Lapu1O5GUNlgIC96QLQlm2AB+KwbLGrPU5t/BM3pkoAFCrGCsYEzr5zXgLZ7MYNXw4QlmJqwV
5pcABi/1zgvgOwXDBqvXLADZysHEioHvRPr693r5KgxMvhJ08UDoRqMXRdkpeyzGN8o8v3GfKjSd
cqruBT1BW6UEdUTclui/1Ft0fdF7+cyWzGKMf5uxpvBaXi6MXtqOheYZVYzcAlT26C6tW4tlVaAo
mEC95d4ha0fbD5AuHVxfG/UXyppgx1uA1+nFXbMiO4SuIiBqm5akq5ZUtCcBzQ3QIi0NHaG/Z/ub
PI/78vtsJ9u0ibPICYFfXvNYQSUoMJCZpDv2I39C8ay9MRivQMPe5CJiNPcnQPZg4IWe+8wwxsf8
eulItFm4QIAfPQ3G+9wZPT8S6bwCM02m50A/Wuxij9YURSnmpH8q+uEy1/Ybz8DpQ9HPRy4DeiL+
Z5IBZFVQQsus/zqi3E7HHYaTCcCvjJ95yw+SNTSFJPiUSyi0IxSaPCko44jnPLZby11CHBx63EIL
QKMATydqPiQc0H1EhRrqw9s6WmvStpJm6gGPbitERgABs7wMY3Bt8qHrWo66WHC6M4pMwLsChKin
ZDAZElNV14wYJVl1h2LgMSFvUFGiEDcD61vRy9eaFnpED+yR28/leg9HBYsGuH4gA8NfYwD57cru
6tqpil7CdwcpkNzDberTOyC55+MRSJBsldkEURzJLhBUoEuJLqnN6O9agOrpXLvpQcF6pOajDwJl
D0ngp5E85/UK2Bz5gIviuirW99dXYIHOYAYfjXV4Ngoq27CcoofarslcE+F3tebnsyeBMi/FyCEc
d4zPIRpPGGKiUr6wkhUxAOwDQ/MEXN9Bn+vCPoC0SApclFQcAtpXdebn+w/ikPP4Kux2MKSQwBLs
9BqA4QqnF7MdkoXnUZZfwzLWzw0x2cCFOJgL2h5A5DEEUcQKYEcTqSm7L0wCpMe4o9ecCyfVXVYv
OdwvHu1kQ1XXvryXeJuDf24A0ZGQONIWEegYQWQfPhayaqTOytdMGfKAQ/yMm6HwqYF/qDwRW9MT
T95su+7BYYXcGei1UWMMmPpJfzUfKk7tHUcE1W1137AGQqpzSsnRp4Tc1i/CCz1hv1z+PiIfHFZ4
qAIXT7ggIHef7BT0K5u+0nAz4lIsO7iSLxGPV4nhcDP1lweVc3yQMWNG4xXl8ylQn4G/cS8W0QC4
p2zxn5yJ4jnRkBAZrYGw2got4cjugVJGkZrbumttI79JS8/OgJpXFsEm+XAxf2YVbca44u+38Cia
w1RBIEDuhE7pVIjES6suc+FAgbgWVwUImjzlP0ExukFXEwHdMaZHREgUgNTsBdcu4S5AxeYoQrDE
9s3PlugzLc0HBQCMB5k/ElxUdEEn+bmFeAcpZIAaNkak93QDUN3uPGDvLhpqGb2+fToxuj5zXjzA
E/546DSoVdWYc4YCesFsbraKrsGAU1mW7kcFw2bkkZoGYBzhIoNvPz1xKWv72b7nVwl+cnsqo9I6
bk7sXdRWf85bczxGKYbAf0IhB8Id4PejU+E+eS/pObvI734H5C0tLQClF260YMrFsKg3Ibj3mVHu
A+DZTYD11/VZGHSgch0b2qAmW5H+JrnoC2lPyDUL2MLbqFQLYDbQDps/oAnkUJE1p3a/8hMSyVSi
zIe35T7aCoqcJN8DjPASHEBuNYadgggxsaR9BUGVxd8L8UFJ70uiA0X08fSE2tfP6celkhaViOBh
FN8rBhN5TVeCP0ykwaxaU4RLbqcH1QLkDqTPiC1E2caxhPBCxg0vQCiVQzackbqhyl5qZ7Keh6sS
VVocUOi5Qe9ict1rktdoQs8BN18DGMnuKwH+r9IijuDsOubfvfCZesdCOTXKWUu2jLiSCyOCHYNa
2NDJTwcdeVvBQFYIlmDyrMTdg8IQctPR7AuachjgZPGEKRicDad1yJ1lqzdE4+MtX4ebhqqER4+8
JoUOFY5oJgj6Opmna1ZD+RVYLwn1sC9X8m/hhqq4ElvFIXOuzAtn3k1gpoxjZ3ckpMYNtCNef7KB
Xf97qTxofI7xFkoSqJwDKDD1OerYwqu1Hvo+fepBX6vVx/Zek8FcLdoWiT0MHcgCAm2HnjI52ILM
8e8BPJ62COEw5JyArk5bjXydZnIZuv25NuDqa8N/ijhL0XCNkCar6jkE7IuxQMgxVcC9YAO///v5
j2oBI6SUB3CfR9Xr6+ffXjsnVkj4GL4/a6eaVuY9pYk+EH8j6uAeLRSLNZFnkn5m2g9aFuD4YbrQ
ewHE7tddwfPVUGkR363jdF/0J0QQIM1zICc1QJ4svQiaH63191Qf1V0wS5X7kpcZn/vzWGhzjS1r
FomMgAzxqloKLiiwqgkq6mSBSsOe3KRlvmDRYrZPq7kg4evUmSxwpDLA7mLOWGvKpBrty2E8KGrc
7Ryrj+zEhF28CRXXG05OAcKeRATBr7ZFFPUM8dKcyg/nFkGb4APYe/jaH8WTeE6ghwwXi0H3XdTq
0PHtr8M9+oC2AyoGDMxawWlFOwaiyiAxtEfYyHrEhcSb/feblB6ExGO5BrLjY38GOcvPN5mGUZ4x
beE/sVYFU5o3KMR7T7BIMMAMgrSgsh3hDc6tRNWtP6KPiDUFSoNRrXzSG5IJi45NSaMds3Wfmtp0
Ax12FimC6WBVwOPg1TXh1w1xhA2kSAgYDy0WP7zad8FdcO25LsGDZhPATogRRtYOCqxTuQ4ZRpSu
43XdWuJptJDe8rEPigJYDSWYCGpDdTxzATyohX5/4FR+J6v8Lk9kcB1GTaVuE6McBO0IAGCEbjMa
nFVzIk6PKgkQ52DR4B05nnC8+Pm9WJD/e+iuizu3BQUY5G7aLyH950E5xCGQjFNY2C3pRISMBRSP
3oIETvAHLQcLgzBzZoPigzrS98F8QbK/nThtKwRV5UnsDoIecK/sIdSBNeRA3sAok5EuBguU/oVR
TQENgnorpus8XWeJLSQ2vId6UYe1eaCaCme4wB8G1HsJG8IuogwnNEERRExIC902kBLg6+7SZKQ4
mu2gV4GucKuuW0adVTUGKN5VPbMx5qY22eICm2QcH2Jqbk4TrtHhc9P0Gx7U87834AM8EfqDo2ul
rKAKBnzEzw+qVE2SIfaJ1l7q3hjOPyaIboSUJX121NQa9hXwmXeqZWwESrJStJpGFfDtEvzHNMWQ
cihLOvmCSdl1wUGso+YgqQI1YeBbXqPe8FRfH8VY5azRa/G5bDmICuakaKpnIPMtLfF3UiwQzUc0
m8g6z/lzCJwHGdWP+U1CJDYMezkN0nDtFRIZ9amyZtnCGJtFbinNQD++HDWmB/O3lzktcKWZ1tWw
R+52KPXCLYLTxhU41mM9yOLf2WNjgm1ll53BvSam+olaoQamIhGh6hLo7Em7cyDrQEL3s3rxb8W2
js36LF14SFpaMANY/U935/fxTnJcMfYjL+8QP5YxoIKm1JoZQkKUqdMdNCbhFuNzM+uNn/ke00KA
G6dOXyoBc740+mZYy5fdWYMsln62FiAodQbTk225P/GrE9K4T+DyZ0J6dCWxoqcfaYwKob0M4Lg6
1fGMlDCJkxpRqQBVoQCCPTu4s5rsMbv2y27fmOFWMpud+OJY/lHG3dL5Znj3D/2HZ0LO0XT0wPTe
PkC6Nmv9AxfQSrJD8CTRxDdb6h5xcqhGjUIu/EjXA3njlgo0hq7pokyJTxmUiEFxNjwQ9PfaQUIv
xMzf4mu/76EDdGQM2B2Da4Sk6X0g7Talbygq7zsjWaE2dhkuwoVbDsZQkgBF/D2K4znghhJEMEh4
8wGE/Bg2kQEZzZVqCOcy1WXwV0/ypu4NkKyHHf5TBtHA//RB7Lkhf1/WqDn9faQ8gOQDBQQ9Yg4Z
I3A4X9CEb8dy0apRUJecv+dO9UV7Rk8c10EV0PjKvsV7ZHOgW0ScOfPUca1OPitwkYiJRk2Q8dE/
D7KYd9OYbb3+3EMGDNg/jTZIzGPI+81VlB9P8NujJkGLwNa9xoLqjdJQo8tYARBLAZLC4mgLHVp7
pgzwlcX9mhniIx7sOpRlpia/jpahqIufQ9lhhcLhNd5uAGe5MjuemsoqB8JswJp5Rq8fov2QygKC
TzKe/cWt1ek2NhEY6VAgySyb2X9G6Hi9zxVVH+R5aCn/M8BJlpyxWc5gGURrIKFiCIDIkOeJTsBh
N2xJ43KmFvMozPr2OLT2fn7pMCqENOvxpQVIdgkocqeY8bgfE+NzZlE9OK20EVmK3oEiKPCL+vko
j6lYR/KRU6VGZ6JmukvJztOrGGCK1VYmg3X7nIsiH+VxYFBCl5VFOvNbpdTnRTeTBklElwQ+YARC
IpZi7IGkBmAfTcuDPocVwp/6YO+MoL0RU4xt+0tqW1Vg3MY59a5QLQjI+SrlHdoXADlbqgWmvSFC
kvRNeu706trt6nOld2/SKd72L/Itvnc7/0Ug9Qvzzg56f2hf2k/G1YX+GeoyIYIyv7djiHVbw6Az
1RZwCB8Ne10sdNi11Mguhq330h3YK3eB/FT04ryJb+1VPCUvzSG7t6/cjT22h+6Ge/R5uMWv0g26
CT0YvZBofY2f3cvw1u3C5/q13RXH5CW49Hv5PByzZ/7WvWrAeEB+4TV7DT/QUy1e+Vv2nDzLZ/Xc
78Gw3/f7dvx19V6Y+7DFrwN/6nfZc3fAsC7lNbgo93Yvntr9cEDihF/Ryl3Dy1J7aveZ4V36t1oj
Nf5/9bVUrepTgzMzeuDZSsVEAdLLreaGUDy5R/cmgTAkRWmgrk0nWcqKyQebSLbzHhGQFczGx+Pq
nB4cAA4CBoY+NIq8k32JrovH5F3J4ODoTA4KOMNafakHcmQ39aaAFx84KM4yMFn0KjXOKHXlkizj
RazXz84KyAXcMd6htD0jMaCoRi6sXY88RWRof2+zR2U2kFP+O9BpgygWI79AjujvrzXxFgiesrOD
hrT2pLlbwFgHxVSxMCsDptXQagOTG2rfVUkSuBHdvYODcmig/z2kR/XxH0OavDtVLJwiFRAaoaaG
Gl+qOhTK/fsGFRzkOBmcOTiKll4Gc2fJlIV14pwq7VQEz1lyGeuAKKq1JfUhuSYuW+kjyU0BklyQ
HI2PcgmbjTHAGqA4gX80KB3MpA+/1VFHuOg/b3Qa5DiFprpCrXTnu2b3y9aoab5KoZAZ3+GpbHLn
dCk9B1CXWEloD/K4vrKTazAG1sNCo2gR6eoKCdCLSN46O4evMGX3vnUPFmBn4z8UOiyHJaK2N5BV
0S27wbncRnBD96zpHWWyr3EVrTla0NBsT0No8IMOyqmmZzpnHkITAmPvGJExp7n38Gr4Pu1JQBtU
Su4JItBN6J/0A0UxiPVsfCloHkAoj2+s/1NM+yCi/PGy+Z+3RMaHQeRxinjG5Us23Mh/QbH7eDzK
+tvaMF5OKGoYp8hyTYe+z53eDxBdYz4Ok1T45ADJ8FUk/hZuRd3gKf6AXb6rzJQkC55m2EVvsHaj
nF2tEZ8Ynf0mAp8pA8z7EhmV8SLb2tJ5BjuRQq/VLECDcGdRBw/Scxk86NGPeETE/qKZR30xyEws
O2cQCqE6I1qbe3dC0/9cEgiMyOALaQR0RHtHFvDDAOaA1qa15j5vBuV1nNXARtjv4tG20YS62/Zc
wfZ3wAhjJDDFedBHBDgWTu52zm+gYxBGEFdCvfQVjADqrNeh7mCn/H2WPOg5j09SQcCTcLOjXP9z
feRtyDoDPMzQlQell7p2BqRWDupQsRq1z1sdrmuQ4dku310TRxuB+OoxnTkRlDHR/XkZYBBYpvBJ
GVEQX3zSb8ukyUTFkQpoSYVb/sDS2BZ00ejIGv0bEeX5EdFSv/BGAxBwuKo37vJDWKKCZD8brE3f
nIWIMYr2WjNSyzfeAGdZ8xA0K4wO+/0FBs8UeciyWIIuonNUNfMFTz5rfMjWjjYRTY1kmYBfnNrK
woWUTmPOveUHheBxghqgcCADjQW4n2/ZKwPZkQImWDfMiwil0gTOVK24LYRD5qW2YEhqTnhoLv/9
cR806X48dhoiqq3Ui5UTI508sZQ3sOVsxeiWGZpdhbFtbe42S+Uf18v0U6IlBR4JfJdBZJ2sJ0ZK
G55NFX+tQEMEfQVJQRUFkCVwgDUQjq81hA9LZlNth06HP/PMhMfTbPp0cDjR5QB263fxO/FKnnNy
rVkD7Vun731soO2HgG6Q4GoMIsqqwgq5zXasHx4n6LCMeQYKrNIUXtMEHu/IZeec5fumMzd3f/Xa
XnYlMT1zATErNOfTzUA+oHq+7ijkFo3tE+1X75lu68uXxtiiFl9siuVSn9lZD+C+8iio/9+BTY5/
QDq8khODYA111TaWDEiVwuc+ijXIzPpGGygE2spxZYuviPNUCAePqNuF0i89vzumfkv+p63wfUST
olc3tH4WaeFY4oBoK7r5EDUmDq7quWTlgaoEXLoBeuLY0U1XnpYP+URly1hzO1x9nQ5zaoulQUJU
XDS3GIg4AJ2NF9/Mn7Xz36vwQR0JbWkArAG20gAmnNaRskb2lA5+2jtXJhrg9jtlH39Ke4FkeraX
1s0pJ+0H5JjdZf5UBxbzlCI13yEyr997tDISmGqR+vXvQX1J+k62BuRbYFkOUQD48U19y2Ie8rFD
V+VPUJreQu3oBAnVnKiHZs92hNFM/5CdhIR4jO7e+0AXXjkRud0AYWmRuHuYaILIa4pXCHXDMQDQ
rPgNUEHkDnZZ6AL14NHBm7GebHpLQDbqGO5bc5RXrC3HpF+iMhsSQDx9qKvgLXDQmtt6Vvsq7IsL
JMBFEogkEoET9VZwEkJlxN+NsvX5KlpGkKfg9PDIL+V7Cx4x7W1upj0o/k5GoNQ+4rUVoAhkhCw/
j+eGCTQhEYVh1ygI5ddhbIWOkQdUZCl6dCiQsiMWTLwoeQo+L1QFa5FUAerFca/n5Y6Bh0N9Tj0E
3pitCqxso7fqUz3mgtGd32nQCtv4pzpZJCrEZ5yE5uKCjzQC0hrg7D5RQbbs9WxOXO9BooCjGBQt
hBIoKopfdIVv92okyWETNK6AHbAC/fm+W5jp0+K1A50Gim3Q8HXX3eEZ+p/bF/tUP8NSEMJ3BBgr
OsxFNA9O5h9DmWz7KHGy0AcjG/leg64kIg0DlxFUT9k1C5Df34v9gQDFCMBHCVWQAFf65c8YpBFX
u65aPAk71VA3/ouzidbOPVtHi2yNUNTgl8W6GVnK4OVIhowIB8a2FHTkxcubrDfk2QI/zypsGaFX
qTcYqw+YbEV5syKjOAkUPAzeTo1ZPNzvpiNGDkwCFFlA1oJ7wM+lGAapxidhA9gEHJUKolyV2uqZ
jITCps5MWLdiRUko4RaxDR2MygJO4u9391vsHpUWBUBIEe8PWPFprMJqdVTVKuPggL6WBgRjN9z6
nFtn8WWXmSjknX3jDJAJSFgLj+IHC3djWSIx1vniBvB6u1tSC7hB/Cb5mjxLm+ftE4Si0tdDSxLr
oOgr//MQgOtjL5caHMvsmsiG8/L3LEDV/R0KfJ/G9BBuXM7p8qBmd/JG9qicUbSRLNRlYFIg1CT9
HJWeUhj6UuxD8N2Gd5gRQzk5fKmXECOvaioUiwoyxTIOR8JEZutT2M/kKKydA8yyJKxIWqB/Aiql
OgNxFdT4OIqjIOIMtHshrqpoQNWisvwvys5ruW1sW9dPhCrkcAuAWRRFKusGJdkycs54+vNBa9U5
Fs0j7l3d7XJ1q40055gj/GE4mg8ispqqq+Su+hp8MNprMyfBUpfz9UWi733vP+iBrRFie2dEy/4j
DXeT5YreOmpufWHdDrBYKI5U6xUER3iPXnZYuMmbuStOwjZ+Ac3k/4reksfYtGfrYwmoqPBKQRkF
a8ufyU5isv8tliu5XBmNO+XLGNdBygllrRLVkcG7hv+5gDj+tozOe956JUkBkgEjyh5IqzIPl9zP
YWs5v54Vp72LnJ+/94XhL5czIFfQXkcK4VxyJpCjumnVMr7T+wkivbxqrc7+MKTgRq3qvZhuBy10
AqCZ/ti8S73vBp6/0mOgMEPqIsdyX+r1xlfXfixuVfkaMeyrYDs7fdGOpObE9EchHTsrALogySiD
58bp0x5VHlv1bt+qh26TMpNxxe3+0O+Vmw/Gwm8fB/baDIlGNBRtyJubaoEn0P3vfPd7/We9WDwr
x1cdnYDCFlYgC/PX7fZm8ZwSxIH6AekYd+v7R+spfUVA5U+x+gMXqr+q6PylWPb/fx7Idd/DVFAb
Sad4vgBc2AI1jRSUuX3TPw+b8nNCv/VtXOwPjJHy1SZbPjx8rkKgiAPtBmWB40GClutRX6ydZGG8
P8rLx/f79bFcHJ3UhQh45eSZ3+z5ncoS8mZgYiDhfAGQ/zoDBb0x4FL8J6BWxseE5U30BEOvHO9r
byl6Vwrqr6zyn+sRNmmQQ+1FdO37m9F6OQkHDzRxNuA4o7mZ+bukYYurNaoYOB2j0xrvsFBvQ0fT
QwRCHct6hNDW0gj2ZtfDO/4Ax2JVJkt6RFN9z9zTF2DUHPg1wpmjX43NKrZWBnaz4iPVTaKss25p
wNgbGZLaBW2UfFwZQe6kzMRDMbspUG8OwZ5MNq1tKeudWjqtG/Va+TUf4v88OzLj+LYpM6Ph7NkR
NVVGQw4HiL0WTsieW61/+Xt5Q4LhL2NS/Cs+Fl9UmH8uCO0VbgPgbcs8G7douZXAolE8/LQGd//2
YSzfmELtd/ojza749m1JB2fDVrrbEBR2NJfvERm7EZe3oosB6u07zaZH1MZD12X01K+xbfk5LH19
7Z9u8Gzf95FC863XPKLglxWQtwImdIeC4cFYPzBVtpd88oePBN1xkg4mrJ792tzeUgsstsOq/f3Y
rEa4eYhOXNkWFzCBTEDZE0CB0ABBlvD7Om11X/aLLBgexu24+Jg7p6dhC3CGM/paG/DC2IhrQcEj
xwbUjdbg92uZpRxbeU/rs2ttAQlJRAnShxwfdO2mSt61fA2HjNF+hXVE2ryM2MfIR6VeSlCTmPkb
tqWUqDtes3e81PtSFPS9SExnRPfXNP6v0CBbWaJpdChJjw+TfXA1++UF9pqNSMsXIrMEmEVcle37
/plTd3nlE1zAt7BNELsU57ejI3fy/bVogSqnArUiTcgGYiBAcoROoqW3wfjUFp7wj3CD+89fjb14
f2f2vn0lOgo3yh0Ub1ef2VosXIu/vMXPq/ZSyIRcQACjasak7qyH00t6kJclSwP0vTNRMT/LKOJe
w8JeGFXz+JQnHIfUXjg+fn/8YEiUQNOpzxsS8Y/A1Te66930Lti/VbAPVj8/1AWZLCg+tE0BS9P3
BSH2/XJS1VWJkYI2hj5ov+R28iA7B/PpgQJv+VntphOhYbG4nd7uu/169kFYXQkGF2Q4v93BuZ/o
VFSZXsjcwe5NBaOPEwlH5Ml7iFd3w+nZ9h3sD/SPP7unl+pmv0t3T9lqvNpavtCgQ6WLGgMRGHRt
vlpZfy36QG/CWKsC5Jk4E2rZMSc8SZ40/bNX9mb4FIvVoiNbVopPbNJa/e3nr0Dnhdd8HhHRmDNm
KSbkZM+th7ysNhO/nsZDiQnfEtx+uh3fqaPFR8VD+UaW7GFtPMcrlP7/UEmvBdEOEmc8glxEQHGZ
76uP8lO2FlH82mqu1zuZN/96EpjysIsyx4AsOblaeoc/e6su4KNilicqDn4scbOWl2biSIvKd6Zh
hr5bq+GPutQQQFqYv5jSropPH8WPlUz+JS/FdYkDaXED8BQPgNPQbYSNFzvjyVyJp2gTUh4uW/Dp
J42a0keyKXLqDwHWSrP0rEX8bGDWs8hxnFsXn9ZGm1n+a2qQJqcfsrg2WLtU8ihAb9GYNUy6kNo8
Sv/r04pNbyhdGo0HQTHejfy19G0zU0/pEDul8BrIm4mBU3blDL54VT6nRq0NsZi99f2qkKcAsZUZ
Jm8u1iLTurNjumuZE13ZwBe3z98XmrOPvx6v6IrM46z3Hp7Utxe2iGWj50ZFitJovHiwk11io+J5
MzmOswVOi57Ynz/54RrkZU4pztfv7Jul8Z6RvjmPWv3UB+ZYw/GvoDVAoVT8fRzc6h4XHJorag1f
DP6fLnaWUOV1q8hBCUKwmRQ3t24jI1nKgrhK2w+9Bf4pwkDJVVQQ3n00XUIrwWPSW4S4bNXZVlCx
oPNMZ4jWUyutIw0TVb9cj8O7WCvIyzJYwR5LR5E0CJW1IZdPrdg6HkZzFttSafKnCbHJbkKnDOut
khG8Ke9VZu+iELOnpBvB8jczqrLwxJfEhyeMoL2egKYdwivl3Ve1+O+LYBSGdcvczT07ksQhjKXO
k7+aEgipLUp72ByY1NHWCW9xCWwWb/BEBKbI7Ypc5hSvNkAH1C3unoeXw3KzwRLDfhY0W/6FQWaB
CwiDrekJEK1s18HiNlhD7GQE/JTQHvq9a3fZ/pqLwaUSFeo9qTF2w/C6jbNnKLS6KjNERGmBRRsB
85vERYr5tdkZDq0EmqjA3VQ4Yj3jqtb+Oe5+nW7nLxD4DDeA2cXME/u+eTgZzTyX6Oo8aXb4/sZs
07cPm+AAXw1PNctZObdIQcyKavPpa3ePsQt86JhfSS0u8APmR0ebFlofBjXnw/9Uz7Q2Cf3wbjzS
WpFxGHkaASTeW8W2fwxeqju1dNT3CbD44IRbTE3X8uBIaMABQkVteK+JtpI81G+m6kZgFVzv0NS2
ZDlGuG5wguwX49rzkGq1g9htHi06y/jWPRdvSed2j9Vj4mG1cE2H48KR9u2ZziIg0mG9FHRMa43M
HpalHdzXTBxgJwAjEA7pTgapNCdSM0QT5Par4eDeDDUwWkPCOo5LdVm7413Jiryv10105dNfCFjf
7m7uOP4VNuO6ioZJDa1DNZuXOzmIh5QWdrXXYbdV4ZUa8F+4Ft/XxPoWSUGkj79Kgb+upsXGFPZa
M9zkCp0tzAIdP1sWg2Pl71dW9IVOKUh/NPMsSdVnk7rvz1VJWRJ0Iy2VmeXyVt+Gu024OP1arV5b
zFJsx+cYwMPpf8DTvpAfc2WERfFaFREXOjuIlDoy9VIlPwY44LRQPnLbczBCXZYLpnzmZpDoKn/O
dl6F8wgx8UTXEZxStOg/2vW1jvGlJv+3u5lX519vPGxqNWvEyXgAv/WEuMjhQ4Lqk+61AtDMKlz1
d3g1YgtqIH6Vuo80iPrdPQRydbJ/e4vjz1/lAsx8HjhA8qeysYjTZ0HOK7M68TO+CiZbL4b9doBL
Hy0jN1btzSe/O+mKfae6vxa200CmF+YCZvPHn4mxhjDf0LXId4Gwyx3JKAqh4g4Z8Xzw5WdYNU6W
MVdZc3m3r+1iOesbo8gD4DkEd+Rotzai2PgQo0R1HHfp0uF2jsEeifPn3dPPb+jS4pmxMIA75jn5
OdahjqNRHsYcXHvzDnG2QX0NjJWxqKM32jO0bH++3CUMAOC12aoHdU747WfBqc7krhC7GF67tcex
plIq7LUeBeOtgHCVY0sDckxhaiVlC017nQCtFWgsZdKV+7g0Y+M+GGmAtpktLM7CkOFDvFdrFsau
QchtWhInD6W9eYjuNzNxfbW4wZn5ZnHruOsisl2GAwub8vuVY/nnN3Kp7J9dLGB0IfxAr/hsw0ge
FJI2EKLH5CZ+FzFb7Tb6Y+Bgv12RTtFWL7b+o7ecNNsjP7jBF51p316gY4/rGCWack0a4+vkPzuc
GbXAWZrzA/UfVyXdyBUVWS6wnb9kBA/e83c9XTXVupPckklqtDHQCRMd8U2N7Zx0zICpYvvvTerk
E5JvTo/ei2fL4Rr/tC5dFqUL0tkIlykK/BmOOsswdlthzURBMZcW7OVgnfebDA9W8j3rMBobs155
itsYNmOIBuhgtkrkrT/uYISOh9yyeRmKtO3+FP7Sx6tw1UqnQneDzjUwRY53YnzItUNf7wzk2DPH
jBxjM13jHUmXzhYNqBJRH2kA4+u//xXpxmwwyliivYgKmQOH81exMN2Z8yDcMpxxHv1lWsMu/Xm5
XFAImeGpHGjzcJguxVm0L7ppKHKthBXy0j69xbuP0gG4i5rfw2bYPKzungfTucF66j5c+izbaOGs
f4unK1HjUgsNxxf2scWxSm13tn2yemSGkA/lI5YvC/0p+KU60X1CDrmTVr1bLqfSzjcVzGUo1ksQ
yO3u2ojlSzDrfJWCqCBxwyzCBOb+/aDxm5L5d5NOB0V2G3Fp+DtfX8qmWwNMQ+gpdepjQmfvOZc2
mudKHx3e1547gGVA/7lHsrPLNma8HJALRbLR7O1UWAvjacyXfvwUJS+RvLbS3WTAZFtlnmPqc0YX
Cq4ou7Oa4aMM0tOzQ/UmlG4znLLNbScvMW9vpJ0ePVjdRsqW5egELXri+VZNiSOuLC368NAYN2Zz
JdH56oL98zroOzOqnc1TzvVsEEqWvKRgop0CI6dpEe+h3pHzBfFC2xg26IAtnUt3PvFHBys9Lbfz
08PKD9zoXV7qMHRCEGuFaHe7u5gWeXzHxnEMzN+AUThX5VPnUvGn2z1rDghT1WntfLvA3fB73S6b
nXJS7XTjofB0jWczh9B/LgaeT7ckYDDwbL4vlbFuPc/UpungSdssXBXCDVIQWbz4eWteaj0wZPi/
l/k6c/4KCFLYpxPswR5ezd5bWYs7XCjnzsOV6vPSLBN9dXUeLZJq/gPoCeKUTQGf9VF2Ut3xZ5uT
BBjbsVmbh/K+Ghz/gELitU/2pajyz1v867JnkUfu66HOJnE6IEdTbKLXtncD6lYooAgf9gv/0zOf
ZspC4haQhyc03bg1NVrV8cKPb8txa+GK8dqkdvYhnQZvkYLS+UMN7CVOgAKsDOW4okVk2f24RJ7E
jB4S8yYmpvS29Erjix5VjGKya4W7NHb6Ym30zEcdKV9GK4N1pK7Kj5+/qHZhag+LSGSSQ1MY6ufZ
I/tVl9aNVJePih3uJOY5mi0CIHKwmhGckBgikK4lB+gSODk5IQezLSymxtYRO3nvbu8irGgmx1tz
TDNA244feAB3n+PHb31Flen0a+N3vsycp3LdX+numpdOp79v/Sw8KkKj+lUk1I8zgjTbjIuDuWrh
CFbu8AIFBVkHF4PTJfpS1cZYSs+lrVgQxZuNwqTvRVxNDKuqe9rgrmprK/XBc+PFtMmdzv40nGYh
OepNf1+DD+Oos6gm22P+NndMa5J7KukXwDQcvIuVeCc8yfel+7UXFvUNOOpn0Vz6mMpWKwb/B4rj
aFGiBYdYzpWXQD/hws43RIoyiiOYSV/Vyl9bsgrTNi3GsYQ0L+CQaJeDjVhgcK9vvJuYUeVSKFyl
IZ84mObCeJHggSOHzxeMb3Fs3jastBVHQ7hHkO6ECv4uWKt3xqq90+/DrQRDPkCvf7xXX7o3/WHU
HcREymJZr/pbZSYDzG430QHHDRQv9SUINJ/3Nf6qgACySRsFdUGUjde6nTyXN/2NuDM5SBxl4+3N
Z32X3wWL3BXX4o2wiXbtYdxJBxRfHqVD41oPI/IZkGHQMdCc7LM9xIf6I9qMt/kbkIHb/ta6j3rH
uEsGDDnz1MGc2xEfBGb4H+YahJe4MzYdhru1I78pv4OttULn4FlH0wjuUH8lZF3CICIPhS4o6QJc
+HPo1+RPgdhWmoRRZ4/iBaJ2Hw9omjU7RvH2PAFdwFRZO8drsptnbhTIqcwkLeYrmISCNGQm+z30
y0ETp2gNy8ecJqLM3DvOnvxmdD182iK0WsP4j6dIdhJMCzPXnDQy78YsuZ/ANAn9Ph/XU2yttfIp
iO4b5dgowVoLSXk7wATpLjDilaQsovwEmdnpKJjEuF7+HIO+xn7/L+z+9wlkJpXzGublncUgWRoH
w/NL+Rinv4VCPcXxuvJ+C2bp0D4BQBuF6iKs3gvD2mkJboqxm0jWro0Nu6ue8t5YSeldrCtuPYyO
r3ebMj+mAHik5iRIewO+1c/3+4Vg+Pd+SVCZZCK4cY7FEPWiBeNQy8e6ex9zuoeIC4vGU2UeUWh3
e2A+kzoBAHqc31ctfoa9ehPhEivBdRUD6drtzHHun9uZK05GTHOhe3b2Fxm4uw5X+2MBfI6eIur/
glY5qQmKjmPELPO7JNOXWfUpAnIYAgyx+o0VWzfjND1ceTXfo9F/PyWNiNl4DzOJf+i+np5qgqDL
x6pSF4E3D4ToEfvKQimmXTxZN3XyIRm3PQgxbTqiVmunGlAqo3Iwh7D7skF94er3+p6J/femyBdn
0V5M785bsWyOIbSMUT5ayhMeRAlW9D2VJSu8IRi2wh7pMVtuK8TwnsT6Stpqzqv3n89DE5r+A6hw
2KPf96fmB+0kawzYW52ec8pktwnsNLn39OC282BCKtq6Gu6Nxlj6QrPWrNjxDWY6qGSE0lajYYCi
RdrT9LJ6u04IjLTUdYgh03vQCi89bBlNPqgYK9QW7vY4S/sA7PTazpNtEXTAsSY7K4JNZ0dy5SQB
SBi5WKXaiaGLU2ufXaAva1Ay/NZEIrgV7yq8wUPdHvxi0/Wyg8dmZVKY953TC39qObSjEsfCFuEm
c9PqfyQxX0wQSYbDFGwjSXajyXCC6dhVmC/kqzpLtrUKHbra8lOxgpNJy8TA2oqltFIseV0BXUk/
84KlKuQHsGCU19ekBs7IYP9dA0g9WnQQDUmyzpqXCloshWQU8lEtn4YeuDXnio6oTbtSurdC2uv1
qphEB5rIlR3xvRv8nwvrULLQC6NuAfTw/fPDTk4sr8OFaZS38rCPWuxDxz9lF9uB0m+VGKyjf9Cb
rRm9S91bm+kLHWL+bIE+GHdhe6sJV+7o4oGhY1dnUixwUulnr2ISirG3IkU6hi1wVhFDqBTnwwJo
JAlK8ejLqLsp+zJXVhR4mTPW6jZODLs1S7fDmFsYolUAq9EvX1Dcd1trk1czDvNNA8dcnhoEpsPT
UK4bpsh9c02y4avLfLadOFyZA84EN4P3e/Y+qzYT1S6Xjmm2EpBfQwChf2mUm1Dcl2gSJs4kZLZf
rAp9U8crK1xq7HODWVVR7MVmqTYHKTgU6d4LWAdPUfQQj9tQv6VODhCOKxY9CuIoJpHcIzXMT/QZ
AC+EEPXfcn8vmwFlsG9L4bNa7UvEkZnUjZLqWHSydACPik/G491XZMOQOWkO2h2sYyv8bfmBrYvb
Ytqil97tpe5VNrdqcqMUt223zZmJAwHoVgVWj9mmz9srH/17E/RrFfLOGOapOARSHp7lynWnGVUx
dnxz8U2H+xSUi76cDXVnx0s+Lgvtyrr/Xlj894oUbzzjLJt33sWxUrUzpjqSjpiiGNZjrqGJkRzL
dp1XqFa/+fJoK9G1i144CjFlmy2gRPpWrO/vi0OGo+8lWSwe2/g+mQXt89rWwgVPm+l4NWRIrWW/
ZkvwMFyI1bbGBBwNVrtur3WPLj09PaPZixEHGl7C9xuJ/Li38ig1jiX9QC/17CQ8+YLo+J78JA7v
4fQ4St5jFURrvTnkPl7kEXpJmuj2fXZb54mLWNwmrlZRvJNGYXHl21yISZxFyqxlT+qomGcxqRuH
dNKNyDiG5j196HUhhs/RgNJWUdvz6lCMozE9SigUZ523HOTODhGCrdXGSUTTlUrDkctg43felVTm
rGf9n0Uz2ywrs6MZee1ZLjslrd9oQLSOqS2ooLqdQb6ZoptAnjkhZbqw1mi06EfpV3LX3aVv0aHZ
ZWxZ5VYSnbZ0G80WdDBkZPp/MFh5mO0/ogUHTr8Eu6+ux4b8cPG4vvI6L+QXaN4zJocFR0BVz+5a
K4s26uihHmtxG5HKmNWnJ5wkdZci+9Mv6uSY6o9R4C+Ua2rKl1Lnb5c+i4aqELVqUXJpUpua86uf
VETgp82I2MYQvxYzRMZPt7GAFaK296xh+2wMb6HB6T7LcTCQ9KClJb6yzPSesI8gp06Do15Fgepa
HEJTa1wRRroQiv6+5a+OxF8Fq+cNdRIVgnIU6kVUr2SvpN+xDuR9N648NbVr5crg8qxr9bWqgOnA
jQQGJc5e7N8341j5COzmoXqMmm1k/fYE8dDlv4LZ0+JoFKKbmkCDaaf+vCwubDIU7ZHkw5FmluQ8
22RZ0IRWiUP6UbMeiUFtdgrKpzSyY+uYXCMenUH7/vOIf1/sbApIq6zU0oaLMbCoy6fqxs92FgzE
+BZvkV6FWXgK9YXvlNdm8dee8izQZXVaRpC5KByFfaf/4cDEvmRst2bD0tKvLJ0L1QVAb3odcIwQ
XDwvdYVhqISol5QjGXHUHivIXySX6Nvlw5UAfmmRQlSnooe6xzDzbEtXjNSjsON9itGa96jVqzg/
sUzJF6kur1pKnk0b/vv9EOsE/zl3Pb9AfH9tChmkSmfIg3IcvMc4gSRZFhs5zJZVfrRQyB3xS0bP
b/6Wmcg6AkHEP6My3IfWYzQd+woVDzV0w7RnTBBtFeXKyXrpfSBkyoekS0jedbaFhi6yjDTq1WMd
P4d0gqhK5mOBvLWgyadX7v9Wc/s/rwQ9S2Yvsy4XmN3vu7b0xJlA2ajHmBaUHB6n1l9P5XgEdXdX
m942MIc/ZZLsxBKJiixy4mCgspFuov69zo+tTI+y92/8YvgarhaCdbLq6F0Ym2XVi8uYMuPn/X4p
ryaxws9gPvR1zCy+33CO6JGS6FDMyfTVCfpa1C5jejKNpN3KJNW5pC3ismZ0gcRl0DCKRtxkzlJK
IdxOZeO0Bb83jOXYpk7XvcfaDeA7enA7KkhIC0rpmlrN3aNBFquTU4VbpTeWg2Bctc+7kL7MHxmj
BKDaYKfOwokWDYrhqTyKSUcFQ03r2EeNXXc7Kd1a8RMhOr22ty+sMC45B2iQLEC2znZcP3aap6UZ
gcRYVeYHhXHMIhvHW5pSGV6+5jXgxPwMZ4XETMydJ5v0KlB1//65ND2JxNwzpSNNZKRTg8lJ8uxW
LhI4Yf5LZ8GYt2QnCLWO1Rc6ra+76GkG2U5jFmz16JGKW1NZhAEfbFwOyJrVTQH2VPiDtbHQvhGT
A1usAb1mku2hAcTo5LVWSZt6Z9CyfVWWV5L8M4rB15bhnOOrzRwD2E9z/PwrivRm37deocrH1IiX
GUx8rY63pR8fZ2v7jDpEw49c77cGAtYNi66/Jnp4KR/R8dcAiILEyewd+P0OWtKgFNQBohIDSqvT
n0AAcReClGRmV7WeDcBy4bUgH+jy6LQZW6lwJgq0jN4G1UhprLI8XkrhyFAcvnodPmTmUz5Os3pp
U3i3Kp2H60f1pQzh222frQVrUJQyByp+rLpd34ULQf0zh7hGJT1B8rJ/b5LKvroELzUlwGAgUcey
x5PknE3Dosx5Kbp0jNtT4o/uVNHBThYCy8j/NQanIm5x9dnXnHM/x6qLK4VhIUMf+OlIfZ7Fqqr3
o8ijGYUMLUSL9jSL49DQKUimtQ9+FRW+ydeuq+pridGlZIUNTvMByhKixV+447+WqRzL9JKMUjqa
/bsevgTy7Rz1Zsc2VWmc2Ns08W2PfgNDp5w412tX8INnk6P/7BN0aOb0DDl7irTvqzTOkgqDUEE8
Sjid9Lepd4Pte9MBz11bw2+643ZXuwG6K927CnloXHTjyWg+8/S9qlaqsmuyva7e89NDffTLO3N4
kyFBSuZGEtw0+Yj5b0/6YKfRvo+fVP1mChFF3Q7pQyyKzP5Me0h7iPkLejC6t4zGG03bptHNkN4L
wTrJT9Kw7ut9pu8afRelW1/7Lao3CrVspy/zhi6cO3k3mrSKsWzyQB7vLeW56tdB/EdqgGceQunD
hNHUa5t2Rg6b+7HFH/wlbz+l7JTVj5GEWAuHTW8cK4t58VNf3F9ZYPPpfBZdqcLRlpnbwPPq/v6K
yymuPYHe+TEdWsSiYU439KdXZG2hj9Tk8BFJW0zIhXKi03kTiG8Np9mwUq9Zwl9c6Qj7zAYvuN3j
xPP9RuRYjeiFDXzr4D3FezdFAQJ5oe6Xj/D9sWoePeshFZx2+vj5DVwMhSbHJ0IAJj3HL9r3X6tc
5Av4atiLxybSbkw1XxVZsQ46R+3exPhDaRO7ZlwXVppT5vUi6dEBqJ55P0b35EFmVkWg4nJgTz4i
om3gNMLnFBpOOaauPx/+lrDWosz9+aa/CuzzzzbbwqBcjSMIDcvvb0sssqFXrGo6VvLgGuQmYbSV
UZ2IqV6t7A3hZHO4rarKHb09tvKhOtil9RaNWzXfkpTrV7OqS3eE1iJeQdjt6aiLnGWeiJepud+H
4tFMdx1YeC26aYp9Zm18cSV3mxqJHxXy975sj0O8zchQG0YgizzflN3vK2/nbMj3FTiIGDOkm+EP
59zZzUxibEYRRfVRF1c9WtbhKTF/K8FHR4MrPITBIfRfpay1e3GVKZ9NdRy6bVk/Ft1tcYcsNsMr
5nRRfuiSG2oLpVzk3avWBbaUvWjtYHdag+/OLqsejOmul1exdoyZVPS5Qgd/bcpLy7g3w1913wGj
p1xvXkPpU0wmO0pLu6bDaHW/+4l5Nd5do4nKyPRuBIcqfIi8Owv0WP9mBr/qGtDd+JSG95H5Sy0o
2Xq7MJiDVI9j8a4NN4p21PvCDurbUn6idpwSGp4+xiq4o6d3VvXUoBbfqa8a+U1v/KrM+75ae6rT
DWt/WCb4zse/LE7PjlscortJv421x1he0HBos62Ff1qKwgLmqPHH2NwFn13Y2PnwG/SvrelotSYo
QOSo1epvVbwoAHsIAglX8ajWtwOykgq2Lxn+L8NeUrddexj6147/xRdaRw8Le6Qj+/Nnv1DiztQt
cCgyBE44F9/3RNsJsuHDoDrKMpvTqbNTKz9NycIvF1c11S+FK5MziX4F9HqYc2crLKXHVBbgxY8M
ZgMYVJr3XoZr4bkhB2BCS8EVWutSZUZUXukKXkjATQmoGX6FiMeZ5lnqZlrMpUyJuU3U78gIEuso
Ss9Vc2pMd0Bjxjr9/FbPUKFfewnBdhUWMb4gIP3Oci4xGmPKXnk4EgkRehAqSKhff3cObIRYd0TF
ngpH9pmbOv5DEzqN5Yyqo+h2nzr9g//eJU4dOaTTDEx+vrkLnxyhcGoCqCOzi/NZMTKpRlcoZT2w
/d6nxknjxaBte+XPqK/C7unna339YWcxF6EygKh0rpkRnben2lGP20lq+qNRulmAKlr+kdI8GR3s
MxVy0Q/reXzDpk99a3pUpOziV4djyiPBuQKeITh5shDht8EleUEiRy5tXaCDazfPjF6FUwsYRJqB
IeACPZUkxVZzB64HSqjya/vL+OJwCY+oaQ7vAeCkF/YP8UUlM6J0fUp/g8FQ9kFig2NiPUY01N8Z
XvkvYmdXOj1r23+1SNef0sJu3qK37FNl3vK7hkEiOdNjeV88Sood7HWg38/MWI2H+KC8dq/8ANoZ
5T0+IB/Kw8+vlJkee/L8naoibNd5QqTTRPi+Z+vAF3zfS/tjZtkm08gKYQ7XNQ7mWwk5MMCHxU7u
jJfuId5q69D+UNaCU95av7K79ik9paf+pOy8J/OJl6y8YGR6yB+nh/pdfudfRK/j0/j+lp+mh5LK
Rtp4K5S+j/3TBPIScXDzd7FLIKZQ4Qh2TrlPMH4JPVtXKNkdJUGG0gViGZExpjAnF0hiNIsxoJJ0
i9H2LFsNZtOgNHCx72B0wK++B2XMSVWHZLwhcUBLnnTBc5qJP8aVI1fvHaYajFBZBv2GJjApjUQH
t3Hx3DWGbYj3uEnQtnPo1aItAYuZ3SicSAAyAhqeL4ZcQHMNlnhhH6HQxjwG09wZYXa2j5RehJ+g
aN1Rp4HVbRTP8at18e49o0Z7Zct+lSzfP7mMq6AMXnYeteMC/v2TjwKTDK8jTDPhVUeAanKy8KrE
YVxu9tFOhfLkCW7HFLtiDqQoJ4l2/Ii5WVygeZnCFApw6dS7pcK6NaGSAOMu0HYV5HrhK6mbWqdG
Cml0YUtqPPfFC15YDs2QcOyeRzFbzl4GYp3fjK5J6mblt5hej0Z58pk2XYsZZzJzc/AE6QOenqY2
aAu6y98fNjDKAiPLHk6Xxf4Wb1GdOujSiz7cymXPAh+31TRuBvHDL0zHV1NXm+Q9DiGI4/pM8tOH
Lp42zDRQym7jK0nkvx8dXS+EOPAKA7QM3/77vTWlL0RaYqHiLG7IohjMJHbRP8olQEDpZboG5r/Q
d5MpMMixJUCh8ETPDhLP8wCR53F/bLrSsToUgHzoyCL7nAubOlq9o3iXpeJSRo9HGX6r8NjklOVf
WxwmOgidLVmuMEzrBAydLzhqGG4s4dkQo02tVgtLqO/CsHebzDv1GR6tbLNCGZ0rMevf2SWPYZJl
zJx5JqZnn7QVQgFtjXw4Gv0OR1YpO0pEBG/OfcKDAb6ZzHGC3qyt/BpFfyN/Twn3V25irnzPNhEq
eiori1v4d7puFLWitx1xs0xXMts1rR9JUYt842WHPkvZvqjKCgDylc2VK8+P98OVz1EJYtZboRFx
5bG+UQLRyU02mPnmyeSZC0lWgagFG0lcBVGx1IfBxf8J5eXdJAiLUvcWSXflhr7Sun9u6AuEbBhw
zs67FKYv1MnYS/1R0KZVlWurkhq/HIE0jQT3zjjyDgoTRl9XP7bJy1TVN0Y7m9ucwCDtBylehQou
6olsR92LX0nLxFrFlXwa9cxVohbhDd+1OnFf0w8IcCDy4//D2Xn1Nq6kafgXEWAOt6KoZEm27Ja7
7RvC3W0z58xfvw99ZufYtGBhdwaY0DhoUsWq+tIbWscN/rql+popwS50c0D/95UFgX4ZCfHDIGCx
XoxLq7oXZdsd78msFiN/Wev/GvNjvosNj/my5Oht/6v3LI43KQQoP1lSbgAhHfzJFKnKbkrxzxjB
1tZ+pSPSa5W0ESMP76eNiT6PqYIFtcZtZ7HvJiSIqzxTim58MVynU2+0LO4kpVhoCYZWCQqjo7HL
g3qduPJNIRr33Zisv98ZMz7Z+11Ho4Y2jQj5T6E7/Pk+SYtglHPVb08GIQ4zj20pWDZ2VpRnNMR/
6N1JTY5d82KAnCrG50JfKvKfShZvRXIhk93bgWEGheD52XlgWBCNFXZFErbG+BDmOFD4wQYvIL08
SSNdS/zDDqOnOVko/0pjh4HNVvWZ4jKa/P6H/SN6PNtigDGQqALGTLY/T7mH1BzbQBHakwt9SMie
0gReCTdNkEpOWCPHWP3RepkXpazRA9KBFe2oMhCdkOYNs4iFGd/qxmkcqmWleMvBGVLXQbflqbY2
7uPQxGspwJ+nyG5EwOx44KX3Loi3qDcQQ1uRIS21vF3koN2t5N6M3kqyEMOkN6w5Q++tzO4cI2Ra
YTMpkHY8WYyLYy+m6Fv6Khg2VDRlNV9MBWzh1hRG56AHqWuNAN//hgYsmSRfTux50xvWgv4U+sVS
AoNWhBxrUMEcjUSglGyHRdv/ETr+miZdql6AYI1M2jPlnOkyw/DSvFVGDp0Rr9mhnDnV26bjHyHQ
dka+DttxoRGVg8bfDA1G6rIdRWcl/dlJNlaxVaE9RD9yga5b2jsK2DQ3e+oURCCFVa88VWa2LDRy
KvNk8Dcrg7yRB5JsY1sEsROYcDXyN0Vvad387nlTutuU2cChDNjF/V0h/RKyxySbdPx/JYHgyNE5
R0ew7aKDlfpXOpfy1yINlULkJeFyg+Ihxn4+C6A20tSTg/okCBnIrEWmnTQtY0XxP6goo+kOlsYL
5VsCQ7+JfNpIAuSyEVWB0S6CYBUTSRoUNTo84/2mAoNTbetWWntknHE17mvMHjLxbImPRtJvVetK
Zn4hN/j0/rOEUJNGKRKtsD6VwrNhbtwSHRLNVv17zzurpObfnzD1QkylrEKZmHGIAoN4lhPqYxjL
qWZVJ8O47aLOLuvS8Q24DVqwFEN0KGEYlmppC3WOsVW/FIucBG+XmL9kKcO5alzriECOBnxibzxn
RbOts8wOQ+MVsQY3Ho6GWv/t3JdA+K3X44YJPKYOiLiqR09chcgpCaca8zetagjfNxiA0+mBvCXf
FVzkrqRiL/ZMW3DhmdfUdy6EU0SZ6fCDB1bpQU4r86H72FHdprFZVqe62jJS0Ln/3Oop8W9k8doF
bU0X8NdrDKoOOig6mlOzYqup1GiExNMySfvDfPWhTdydIgZ3gbUvW5/UIUUxzborhPzebfK9UJW3
llQsFQlTcuJTU8fo8wNo3Zv6uaS8UaUInDRomXCdIeXKBANLLEcj6JeUkgzi1d5ES5KSRqObdUoN
BhfJOhWapaeVjpKYjqqOqxD7WHNQbMP3n1PFfCqQM1D9cl3TEncVpAxKA/Ax/JACZ7J10D/XhLwi
NJaWSKuh7VZpcYzNdg2aVh6aVZaOTnbMrXAlqxB9MmPh4yLArRGlPzINWrqs2gOghzwuV16HqMNY
2JGV27CxhvItF/+YaWAbw6qouGuch17MF7oOa0+sbeim3DxyZtx03NFB/CzV+ZXsckYTeQ+iaBGj
zAoCmuHcvK/UxLIadrlG+z1bo9Fsq/oqT6fYd1Lk6LbU0QJO1Yeq3EcUygnpsCYv8vamIMxPF3Ml
6HadJ8emoftWnMfULRaZMJwUilAue0tca9ljqqYEZPOoJ3ctnBdrGbjJtu6ecva9a+Y3LYMVufn7
/RnXpr7UfPdR4Mv09qG/8+/PO91Ng770pbw5edldbeXryEC7zITjTSsN1g5ErYFuygjqkglIjAeF
/pOeSOcXmNrE7zlPHRlLXYn3AICJRNaABulGFaJl7mqvcbWCYH90lT3EN9tN6DK74jJEP7jZxapO
ipbbZX/S4wF9ox/jANEoJxH032TZyYLBNi0bLC5xrllC03Aq6nkvJ/ioRrwxMg2rFddu18lVOdD3
8fXXZVFI4gHKfsXKVJKWMYJLm1MX6CutEW9GdGb8zF/FobcOmSIk3W+90Ne9dBNLCTRkukjhQ9Kh
qaxiMSg/jZ4KUqFxAsRaBfVObo6CiD1Ne5O28drP6BuJD6K1imV4BMkewbG1KbrHAlB5Yaws8gIO
2sarK4D+xa5rb6EM0SwyfFxoFRRooQaZzT5vwfZV6mCrmbhkdi3Djm/WagHlGcsOcSV1+lpzx72b
N8umbXbFSkucqHL63kGWEadGrflrWcfBOzbSuac/VZu3gnAqumWeLQZxWBrGVi5wH/Q3xPkR2VaS
gkL8Y5DmEhMqf5sAmm/Ng0hegpI9HRoaKLTA6Drm2U2mtcuslhDkNsxj6l/p/F2ITghH0fGTmQ/R
BZ1FpyRMZKkQ/ObkB79r/1ZJjkJw5REX4q2JQzk2D2i/fMUxjXplRENp1KdqfLbyX3nhKO25xpKR
W4/Gz/dH8QIxRp4cBDE9Bf1iMl79fBSDwuyTKOyaUwzXzE9WckJeGmyiMXHcxwQilunRFMvP5PCW
P657JH5FDxVNLpg0vMqM+3ovTHYeyFSKE6Bqnlx7dZChSRzXyN6sUvekuooN98wod715b2pHA16c
7yqb6QXaRHsuk/vvV+PC0lvk9QhoKRT2X4bMZt1qVu029cnLH+OBbqIs+EtWP5B+TpHm+4fNVCfe
73divcovBXPN4G4W761KY4TWKTDCJRSTh8LWMZIKu0XboAaTbb3Kw+D06CH7nrsALEhNLH8rW3CT
r4KwL/QQPr3KbFv3WldWtNark8bVYA1rjvcqVn8Tootc27YZEkQ5/Q35Rmqe/j+rIGFQb6J3RDdw
Sp8/ZD0pNLJMl5jK18Y5EI4S14nMaGhcWNbv3lpp5pPAnNXozpkSO4VxeHDhX3z/DjM57/98iX/f
4b01/eEd3ET3QFZIFcA98dGX9i2E3t57mTpN7NK72qv2FvffmGoLyjU4eJ0tGBJKRZ0O8lr9HSI/
6+IUPxaLofhTiD80bCRCQ7EVP1xH458wqW/latxo3c9Wi8FtoHNdCCFjlIBkAwnBQXGq8Ucswkoo
PKdFBneUFaqsbKOXxPeoWHoRenH9IgSMI9McNut0beSB7bU/Pd3bSEybOhQAt71LRzpaSvADPA8n
SW9ctSLiUCWEIDpRfYvcfr0NsTPWPfHWEBsHi5U46xau3JIv0esuooVY5kQ/ruvGKf2K+3fwkcAw
nZ75gTpcOXPT1poFPbTnoZ/hOD410WYzLLy/E1XJiuok6ZQ4Eaqna9WHFntto73fZF8fNE3KAOkY
CKx83mh+J/jdEEcVw1wMl/3fQVWvUP+/HbVnNTD4JvtW2xRhds65ZgpQemStweCtikReaOOf0XhC
93opMMgJLcyoo/OUWHV8wWwwdkX8J6PVERkopvMVew3CoxceiaWOSe+N3YCqSPaaRTJfGOugBzjy
JmoMLqEROZVabpdxc/QZJgCK+CO48s/RY4JlgrCg+EhTx+D+SWgBqWVyREprl3a53Vv3eehEKNNk
jb7y+yfBvGMWuai4nOuqc+q+W1pjy2SpWBRRtC/90m6xasok/gEP1rGnlFeS1guwLEZvmCVBBZAV
cNSzajFXlCYtlLai2n3Wyq1S/cgbdL5omJUhLlUlbuA83AJC8f0ZvtRet+hdUzsxjJ18mj5/3tIw
fT8ejPKEOUVFqi+WZ5H6r2y3ogckwyJ/Q3PKaI9udyL9qAWKvPiPq07efQ9ic6T7zR64RuK5UP1P
iigku5NbABFlth5xE6T5oOblNIl2acaBC13qpnZo8/IYSs2mY5TqGUfDOKnwJFqX3kxuLLJwWeRY
5sWBY6K7WdLIohxcoNTDNNG6leAcTSkdh5bo2DlJ8FML813Stk7QVL++X1nt6wmdRr30a2XwbpMW
7+eV1SrJbYtALE9TVlyb/bJ305XbIqDABaQX0J8Y7+Y1oonPvfdXLiGE6rdl0tiZoa368Cx2xYME
Mk1KinPk/a2LyIknijpclQgQMGm8YyHTLZ+nPk2VApRAR9FElkRb9GAxQX05lXYfs3h730vonY4Y
9k3MB7CaDCi6qlx0evcQihIDoHFraviVMZ6WV1X2qiXGiqTRYnwUspgRZ1O/2hWcFuDzzfJ5gWYh
TK6xs2pVqTy51jGwxCUIcLy0rREuDBbk1jWRz68NJR7HxGHCLePi/g5R/BCtdLWNuygty1OHd1PB
PrayLSVckwyO5QkrDHqvpolfWxPTIzGMAmwwGdXN8oPKqozBMNPyZFb32MfvAdrbWVk5dHAeUje4
0j6+uJ6AO0E0TeLw73XShx9oea2AE0FSnpLoYexvmuLsEZPHrVcf6mso+Qv3xpRu0mkCfUvPej7K
z0j39D72S+CvtNqifcwgg8LEb3/RnKbrQLlybKbLFO8L3E0KiY6tZ+fR1iqrhRDmSw1v3muTjAvk
gumtcCICVMIizq/RWG9q0UiM4mRax6rBwoD2iWzeZcaRDqc+2lOaCDhpuGmFG7G/GayV7K5oYJXY
oFS1ByLTWMTaMbwWRS+9GBcB+Nfp2xBIZ3vdT1z6Q0NUIGNkrXwIDpkCILJE8Mu1p3GPSv+EhGtP
x8EatpWPDvfItkx3CimIgnBjyXQkJxyM0o2YO157bZQpfy7RptpMnQiFiIQhqwOuelbRFDLkejI1
wh0Yh4Fmldpj4l6/tAYM6M5RBnWd0YIui2OPJEhto8BYxd0p9p47SH2KqfyQ1VewrP7YLcsw35sp
0kxD5dSoizVusPr+dp0VYP+8LjQnEXYfulUoPn++XQ0/1sWsGdFoLR7N9NGodyqrIy0GXqYKMfJM
4L3nsFCfeyVz9MkkBZosvQtUna68yucq4OurzDIk9o2gSi2vEolbzz0maHDAiK06oHv5FhrN6Abb
IUdKLT59/+TPN9rXB8uf10BWisGNoj7ed9I6TtGPeFOR31SgWwTo8wDkV6/cMDPM1j9PJJqRK5AI
Un3Nfqrh6zneHHWwh7pQZW8icL24ReCg9jGdgBcPBGWRgl+KgwTxAX1z5fdOe/DfiPHP4w1cF0RA
FpOOz+wHt42bKYWYh3tPyRdhuUULgrHjtpCeDA8TcPBRGTiq3I9/WxHzHcilfVctG8VzAvLAVE4W
ch+T2CCcOTy1uuDQ1wtHfy3kj7nZLZMiRbbOWmoVM4Yoc2qdPMI3cbt9BsS9OBr01b3p0wITRHGq
VoDvtXRd6l9ocZz8246hbUQlVpS416MYU0vI6Gu25AUrOX5TQAOPLcRY8riULcLgDthX8FJQVbgY
xCePIwj8FNsqIBl+FGC8+3OsaKd396P7t8CwjNebqrix+TUa6OhWO7VE4cI4y+gW+Cbk7aZdaMUW
V1Y7ygrAtrgT1skqBaYUlgepU5Zj5bQmGBqmH8xWx5+uRnPXulKafI5D/3wlS5s0KEyTKl2c3XVI
RXPR1K1/O7RnN9qk2m2Pw5SxUeJ1nJ+/3xKzxPn9YYz/YNOY8lQNzXsfcqhWCTdVsM/ytU9TEwHK
Wjm7wlpI3gDBGEG+q4MrFLHPYf3rM2dXpVsnbhX0erBntDdop6HfAWsq9R9Xz9uFlfz042bJuRcO
YhE1rr/3mEYjji1SyAh21OiLutvl1yBMF38WKmREKDCgcLk/XydJn4hVLTb8LDLLZm2kB7Nfhwjl
VdeolNqFYDMJVf/3UbMVTMCYys2g+vsxyjdljZmy+uZVx4oedO+BiHC1mwhFkJik0MA6UtCcnvzC
SJ4zeWBo1ywV4bdgMb5NakeWwxXSI8s0Yap7Nq0NHjmLwLjP4hs1apw6RKlyeOaXAU87KQT5tOSe
MPDzTm6V0re9YFghOkt8aFZDp6+mXUNBaTICjlJylXaXmpuiD5y0O+npQWzw4QoerQi2j4jT9bVw
cvGbf1iaWc6YBrI5FJEb7CHT1tNNpT1L6dtYvVblum+uxK5ZXvKfrWyoHByJf8F5/PzNC1eQsrFL
w2kr6/0hIH4k0bBC330jtvUqxK4q6Hade+7MkwsIslLOvrgu4QglKBFyqerJ0QoauDwHQxeWVw73
hcgK9ZVsjnEH/II5e0W0cr/Tez/aJ/IaCLk07mP2vg6iibDa6ZltuyJwAv3xynMvxBmeCxeTeSq0
hvdV+5BJj1GfB2HJNyCtaJSDN+T2IPirTnDXYMXF6tTlO0noth4i4w0YS262Ir/yaS7uA0wPwMpC
lP1ig1UVkW5W5Rjtp0wmFc6a9uz7ULO6deMhbNxeaQRcOPzqVKu8u/ZgozO9zoefbNSuGtdt78MP
ukdaiTt0zBxoI3zw7xf3wu/iQYhrTxICWChOV8OHB8kqrHhuoGAv1bbiHri2JW2HCsiY7ISrZPEp
C5wlDJ8eNjtMcWhlaihY/r6zflZA/tG569aKemuimzW+CtlLkP2fiNvvBwqgN9UeML1JGHqWl8KR
D+twukRL84xQkdc5UXPIpDue9f06vqsrf/ltH540y8VkuXB715tgK9OJxE9QyLNlOHQQu+6TScX+
ZKrxrRsUzgBKo0KvXtClVZI2sDdh4RjdTlPB64ZM9YLCFuLgxvIQekEwSLf1+JS3tyKsDQk7eevA
XyJHWKqVr2P4OCJYIcpnHxZDUum2RKoymOZqYjXI4l9TuaaV8Y4/++6XztI+qfUNqdE4jm5tAVns
7BZ9aSkDFVfsqgTVZPcJdeK+slNOBipqg/eGzWwrxahNvcU64jzMaIXyrAn0Gr36Jtz10XpQXyGO
yemp8YniYrdrxx+9d7LIJ7//UBdPFhBWCBWUyUAzPm94sZH70AiCcI8mQzVirUa3O7iJu3OTlFfu
jMsrxU2J5jikWGrzz88yfE9P9YgEmd48/JDsFAr4H7fSznPDJb6lt7AAFu4k9xPpd0KTbUx3m0k0
GL2zlupnC/C6tUZJT0NxiATYpF425Y2KHEppgd0LzYdaVR3VM21XNZZm729BMy6JTIWVLr5fthl3
8j8nSYbsreiwtNQ5qywzUkGWmyDYK8prT28qE2xWsOgOenIvR+Ni7WVnS3mClc9mvPLsCwGAIft/
nz0H1etVKIhphql6QT+sE6q1oQZ2G71XVYQeyd95zQt3cJ+9SMHfpuwXQXVlqndx23x4hdmnjA0t
aNWyCPckQn7gwB5RtAMJTpacvv+xM1Txl4V+h4d+uJG7wutUs86CfVuv8wChCd9ahhL8BaQjqWSX
jFIhrEpSc54CYRi+eKHhBPqrPJZYFasPU8epQW6vH5xG2VjVs1z5KzKlqVRCqulGpqE95ayEeHSa
tVWbXxPiv7ZWs8w1zUwz7DPduukgOSAfFzlqt2Ngc7XivvagWZTMS1P1q8AP9gh/8SCRZgM8pZL5
wdU558U4+eH7zzKz0S+jIGGMtM/qF+601g9XkvjiVYeptNNIgb7fBXMh4qn/A41kOmy6Dl94vuUT
gUFMWsi4V0prMdo1UDCY0CxKtC/S8qAM+6zLkCbe1kW71LyNhuvNNb22S8Xcp3eY7XmprZpa7djz
g3jgN5fCD0k+96Jd5o/cUAOEElO9gjO8+EU//OxZbDHiqhq0wgr3qjhVPK4qYl9kI/Wm0/C6ssQX
s5EPz5ptU9yWsjbD4mNfFyd6tUvBhO2orQ19WJbNc0WyX5S8xJXMbgaI+s/5/vDYWbEV0MooAbTG
eyaxy6TZ+z1q4FUIDvQYDwze0lNHj2468S5zxEg8+BxcX0p34DV6/TnP3jQD8s0ZnfrMXNRIXI5R
4ITixpIcCAOhZJdAsYstpSowVnmpa5upeOpLZ9B3o7eJr06tLpUtnzbKPKaKA0bWsUWRVO9EBf/T
VwpWMXvETzlxj6SwJhWcTjEzyK9ZY8u5hcUVSLWQLlDyZnXnCF+f0UNzm57Qla887Zgv2cqH5Z7d
EWGd93JlQN7ti8NUPOQe+Ky7LLuvLQVFiLVq0JlL1YUewgLtrqSfl48Q09qJUIkV0twJKjWTMowR
Ujum+WE0oO1IDt2XEEum2j0KoIIiNHMQRr3yo6cF//KjNbAwIHYVQD6zrD4E3NTBpg72AXmmlxrY
xG5aemNdjAufrSOtFarrsj+0/Q9goZ4S26WWnsPmNg2ra0twMXgD0ZwsWeDlzL3qKgYkzDp7xNSk
R7PS1wK1IugPVK7BWZOKMUEGu7oz02d6RMjjpcOVN3j3ffmyGv++wZzhEdSG1shCIRzL7mFIHsbq
B1xnA03+gBvM/FGhLWkiBQKcZtGr9QNQy0XlOvCUSsJvn7ZQFgs7ATaQZ+QYGlODLrKboV4KQryw
JLS+e2XnSfpewGsSQK8p3g4V4mY5xEWzXAlZ7VT12Yde0QDVNKV7WUvsHBg3cniLFq4NyOBDrLH9
y/DomtEanDV9W/Ta02OfKo6lZIcmMX6bwosGSiyuXxnlLHUDtQhOU1+dW6U9KKBOjQwaH0y9e4vI
MKD/yN0tpA8VHZgYiiWA0aKRGM36iyHBXSt/7CcF1q0Fc0GLtlFdLOJiNfgazgrFJpF+C/FvtXm8
sjcv7gfim47lPN9+rlBY0+1yi6F+T8CRWSY7CPqdALJDOSf92qpHcABr+htehTuC9TfRrhyOKVJ/
2Q0fnj+FoA/5leh7YVtFhJhW2IneRgALW5hnI3VE7RA1xNH8im/iu9LDd0+cXUFlV3cIVsguhIht
2BWLtMVwJcPi4ljEPwFH1t2xWbtps9WbU+g+TFMb+Qaedwyv1n2o2Tr+cCN75yz68f23uLIUczEW
N1KRtQGqPhX/3NhCcnLjZEebEc+wWIrXUzPl+ydeTKP+Xfy5vlNrlXlfdSMXk7gWG5r2vrxpipOC
2IC3lMuH7592MZv48LRZqBU9Tr6k1NE0lXKZwNAt4jsnySmgkXblUVO28PUjY0EN7B/k67w+SsK0
KSINzUhYoGQu9Bt8xA6NslrRAzcsbEWDlagGa03fxZb32Oi+46n5hilRSt5hhsAlAObElWBXbkvG
b60S9xHyxKOGgIuuQnk+acJdXD0nCUI9bWhrSrxt6mSZoXAcMqesnoMGFXXRUTj4U8RXAUR1+nNd
7QIg64OvrMpiIMth/CC8EnSL4RUyTZmsqRhgXnH/kVu+wbqfWgghOFoLsnKqIpTPNJT0OpEnFEJ6
1OQ3lRZwxKgx7G+EsEV7mfyC2QfSKqPi/T+2DELzJkNFxQRhN8u8s7Sp60g0uC/2db2Wx50XwlPa
M1dD9OPKV1SmlHb+FT88bC43x/6MhkxKByyADqvV1lskmExuK3vxo9/cv3oHejrr/cLeuE7qYSce
v+I69/1GuthIQmlwMtCaXKLmNl66n+RjXSrh3gS0piC5M2ApE2v+uv/p0u7GIUIYFl7MFLXbWcoP
BtNSNNq+5SHAd0RrxlR3mTFB3JANw2HxoawMPn6HYe5wjNRzTVMhPbS0xKTglAy5oynlmmkhhZNM
/zRpNSSvjEUIfacZ0ZHrn/3r1Y18aZn5oPxOEZz4XC/M5Q8xHzPDveW9ePIBjB+7vIjvZQ9bo+o4
es3KTU6R/GKx/a6s76VLAYY13BS6qwA2p3f7cP/7sailUjmE+4RhvzIUcCkZ/NX9EiHJJjTWNJm1
HKFiCCRBgSytCzuCIZ2EGIQJK0wxdkZ7VzC/qJODCpAi1zQEUcr3IlCf8lz1NOD3EfSHnBJNFp/F
zt9EdeqwwqBTV5OEdTtkQASXY/ObSUKJDnpQAITLxK3sPbZmsHUZVffFWywAJ4+uBGDz4h7/sADT
TfZhAfoyGofBJyGrlWY9OIpvOYYLONUwVyX/LefB0hPQocuWXADrPOl/aJ7+KA1HChBZPjWl5kiw
VRrJsxuxXHqt4uRd+2MQ9UWAo5rF2M9DQStS81sJAVxjvLWaN3p5JQ4eSSX+TN8l2Z4tAUHEgp1m
MCPm7+l6ANkQqYHvLPLQp8suxsx3Ub/TjB8hA542yB01uTfS2gZfvcgGOC/jM9MwQWnvlLuqPvZu
7LSq5/gIbbfZQsOSI83XmvAqmLIT9sHWENCJ4fECQhKplx0KeDMZc2mlN9djlgGwuEsMmPvenzzY
wQtdtP6rlZjXKs/L25+RhkpdgCzs7As0qYExgBuGU9z1gM6RBnn9icmHoyjrFpw8/x+d7OaxDMzl
99tfvhSnJlbG/z57FhMtr1TMZmTElIPXZssrYIIjKpDKvJPVo/tUomlC+KeJaCVvQ1Styc2N8rm7
UWU847hxp0IS0U9xV6gKzsvfv97lw/nv280KFyGKksAXADBVykmun+kbyeaWhk6fvnz/oIsNFo4/
YlOTUDaJ6OdTEIlJbnh9FO7Late0L02GIjd66JEjpXSRuPIyAmUspsgC7WhcTXPGunGvxbaLO+HD
W8yCmzL2Y9JYdKPR9byRooFsHmaCiWjItNAq3GDsxNTgDtlGI5vgM116r+EqFlcoGUawws+8u0vO
7FvnXIMeT0vQNXFH8DHm42Pl2c/cl9eq1d/Ai8t0c2uqd2yyuHwtu0PU3zM664zXHHQMVOxUbVes
t4R5R9CGq2kVkHklOAjlT2PY64T5QErXGSLn7m+XcjYeh2UIjrcaapwidJr34aoaCyePGA8b/XL6
38wDs3FY0CuV27cpvBDX7AJFGBfmC6MZm0nzP1OunhFiEu8KdqBe06gg6YEmCbRDpKnx/ee/VCB/
+PrzkrDMzCYo8xwP6OAlR5xDXeNCAaP5+6e8+xR+SSf+/bxzgI5stvLQd75wjKj4BcYeXOz0dQ+K
RuEzrgP8tSwQKejdZK9MLdHhG6tgmbU7Obzt+it1yIzP/k/nCYzWJFIyKZqps81mZVYmlSk9RdLh
mLZliTJeckJxdSHCRTIszHfw807CzNakHPUJStZ+b+DEB65Xk1CJVA8VPpL5gJck1G2SNVi+3kap
ejsK1VXZExODXSQyqWeMJbdTK80OEeRSjEeQyovaR88tL+1GqTffL/TFa4P7mKG0TGCfSyakatS6
6BaEe0Tsp5NQ7MDgWCCfxvZKg/LyJwUEjeQHGiJfGrM6HiYdTBN/qmBi0Ku9MQHbyuynWD+bzaGD
+NkF5W4oDoFBKxpiN312FYh6IxMriY3f//L3cvnLFkPQEv4NTA4+8ud7rI3zERF4Idrn8Dz8LrQL
LOIamgmG/JbBMBJvUgQfoY4+jmG+AR8QpOOKmmDgq03j+8BHlETL10X4uwuR7AEnGCT3PlEJmd/K
VDdiYCEWdJ7+ZFCtXdGEq1o5ITi8lFt52+vmlaN5sWdGywoYOGK8GAzPYkCYN7S+9TbYe6NDVMoy
skCcMmC/ezswPaDrUAy7sowXPytYbLRjZBhxaKB9XkY5Czog2mW0R0wzZKDm5UcItC0zwdLQ7sLA
WuBmDpmU8idFWx+GItXQqHJbkcLAQFjr8TXU/ft5nH/aj+80hfIPiZrcmhWiFG201xm0xpl7l6r6
rR6+s1wCZXBKzdsPknWPIZWTsPdk3TsuApeha8hrS4esDJ5HPDepPa07E4H2CHhG5A92rPRTr3NC
sFXiow5Y3U+sF5fma5DpTigAI2ySY0EY4G5Gm+3RVLcoZWq+TkP60RL6RZU8q42xTeAn+1A0eyRz
9cAusAxVx2vfRp5Sku/WYZayNNbI0Q75NqTm3b1RLQsoIKIE0JIqZgpSQpLQ8iIvB72r44Mdm47Q
nTqQz7VgLSWaC+WuqY/1eNT+jMHvVlhM8PrvD+KlzgYiIXiF03MFsDV7yaAss0aMa38foSwqU2hn
nEdnAwGWCZ585WFzw0h6Gir4Zfh9nA/u87lMPNn9KJJYMo3FemIoUFhOf6nIWhTIc+nTSQWR6avb
CBPQNlgqaXIIY/UsaBZ38pNQCjs/kdZCCHSYrvs0Sur7ehlIqwmzVzXPQ4rG3ZuCnjNqsq4LqKd5
c8XCHsPCARkiEbVlX1vXBfoOhPwJoVnS1OX7B4tCP42huzIECWSDtVXHaHnCLWI3dq4dQH0fYjxr
09apMuVgNAcPjRcmxmr0hmbfpg6udX8vn+wPSzWLeprY+2aQo3Kr0G/Oc21bwPRHAFiQF6my1MIV
Ah9mtw1Hhx5oHGPiIenbiFRniM9Xe9GXAtWH7/buQ/LhSMO0K+TRovAlz5ngEhG8WGOpAtg12+ra
nTbdWV/OjYYk1uRvZ4Bdmt0fkS+p8Eyi/VjIa9nDQlJOtoWvnjrMRWExM0E3oHVNwSKrQkxDuith
+WKSjdT5f99glmQPbu35Q8BVbgDOy7Jj3+x6d0ls1o1pIHSP8nbivrXeSab/Tr2TXoPlvNNIvqzB
pAo2ifkDxZgSwQ8LHrhm6IZjBm4L2d/J/SsHFA6mWJlEeEl+s1ywdaZPCLhdW/5LdTYEXBU+qC6h
szgLKa7XdqWgezQ5yhPirnayponGgJFoVrQ7QVgUuI0p0bUe1qXU9uNjZ1Gjy/KsEBBdgD/2RhMC
0PR0gEFLfn/fceFc2l4fft/sxvPHAPlyPwhuXdHDq/bRzQ07yeRdbvi7vpMOgkZRkK7NxtwFtbtM
BmZ8GgI11WAHyd+eqyRQpTW9SEV9KMCNpL32Qu97RKAiZUzRCjqdcmsVutFtro7LxlFcwdbkbFm2
qlMwSmlMRJMYZkwAGH+KcIAREaGTEBnsVWA9/nNEGzQb4lXS/0UBNq88Wwh/e6G8EBQLJ4R+bbhg
sIxkgimU1pPbT31wdd82j5jVkCyge416ZDw6fgOaCj9KQGZ77AG2jYvbpo6PTMb122HfZmlHV8KT
XPyFnV7QJpvEj9cYFnPrVM6Ibm2dINko63dDoK1H86eHMGYLhqYg55LCSXlga6CdH8IddSthaRWN
Hcg3vVWBbn0axFVqGk6j/W5lb8efy/KB/2zcP0OD7PaD7B87xlRVc1taPqpz+GPQNikQM+gjywZQ
abtMskILJix0rhqgfJ7J/8PZeTXHia3h+hdRRQ63pKaTghVs64ayxxI0OTTx158HTZ2zLdSlPnuX
x9ZYkgULVvjCGxwhrA4yApAixqVNsYmi+LWc8yDR9Eck6Y9lpjrDgGJ1Fgex8g2LRFYw8QOP1MwG
XyWFoXLtiIXkypO4j4qn5VOy8FuTMNW5UhW9HBT+NdlWQeHciH2unKiKAjpCM74/j/w+iv0xqd5k
SmnWohx3vnLMXlxKiORrKNqg8bGGYEsNU5ok8XTAWINIlDSIyFeiRvn1UroUOig0xIh3AdXSSf+4
R52tYWwn5sihzeEITi7ouZAaAOX+QS48IH5fX+4SbUTFD1JHl4XSKxLDH683FGMrjGF1OsTJtyXn
rmgDsg3r8Z5OgHJCf3vclOX3LHzLK8H/+uLK8qLWG7JK8gQPz+Au1k5pI25BcSwtgy3fTPml7cs7
xrvY6rXPkBp99KVgqAlwRGdY37qXCch3AXsejw3lPwseJhUEmE+mlKAH9qpMpmshjqw3osd2Pmm7
sHjGqO9oTq8T6nzzHfUDawEaXDta5EsjgewP9QZFLE1ew5JRNrDK0cqyA5fv9J8ZkuQ6nd8ImYGJ
Rurt3N6XoHOyrvcjetyC1Ns5ctfL8pMBHPTnPwZ5RC3XqK8+9RKEgvzRmH5NPYoV0ZUp9k4cXj/2
v292dRhpolKGikYUBERjRjVIlehTh8/NTfhd0p2UkuomxCy+c+pHiNWOBTTh6xd/cdZRZoNHDA4C
bsgKihtOyRklEk5iio4a3QrgU51WBcLQb+H5gQ+tPVV7GSxtX5eQq5XoWh5xMRr5+w5WqfJUWbJM
vS05FI0MKx30QRf7uZXfnsgh9Cr2OwoUpxaGEWBLYOUFihEqb7WK3648i0tTx1IQD4UTqal0eT6u
wEmLjKwbGxMOk98qj6Xh6yd04eL7k6o4EtG0Mt/qJqW0f7r5tYZWdZb30Jau3MUlABTi9sv7QAiQ
NfnxLsY0skwgCUCW6f3Eu54QqGNz6/Ca59im2h5Ds7oOK7sUN/x9Wf3jZY1EOSWJUsULxgswSFvs
svOOwkRJHSwtvK6hmgQmJ35OWghbOcIhw5UizsWlywxk76P6yytYzYRhEop5FACzLrlAHjqIWy8h
ipHHzIt7ZmY9BFoTb7PpN7VwkW6HSDVLIG22iudlSpwpTC5VzazJHbESEHGtnJYYr8m+tcOV2bIS
GP63bkdJnPoWsg/wK1ezJZIJThs5BkY8eYbyZsRPs6bbEr+N9GeCMHQqvUhZtTR7qzP5H6W9TH4w
zchVRXXX9vmDPt21lOUi+lqi8ZTRpbI6Wr/Jr1D9Pldgk41v8Ul3C5P9CIfkAryLftaDU0yrKnnF
Zm3Dcuhk8um+xqHvbKtQg8CRiYJ6bZu4OCkXvhrqUSLQx9WkFAZZabTWTA9p9VYXu9A6bRWSUvH0
m0lJJ0ColE3SatfWwnspdr1BolKGLhL7+aLm+3FWdmlaFO1YZpRnVb/Ca9hkIlag1BRwa0Nbub3C
8x4sd45vBN48RKSMv5EJV8a31EheMdn29aq7jQsBsqX2ZCSLADqRt3SP4dMhL8XD8uM6Wle8KKqU
sRz7wjBRhvUG44fWmQFewbTgHmLafm3aB3Un7gSkXJMCPKD5MrMjgGAwp/ggtsJtNKIr9bb07qnz
58bS/VcnflphOSc+MlGrWDlOWJ009W0tGXBSDSedakC/s93UqrdU/AVEWOpNU+zE1kN8NSQl7X29
wQ7mXpi3NS5m2Tak0Tanmt3p+kZeql997k7IXmZtGGRVyVlReQKSrzHmtjWj6wjeyXHS8G2pJoy0
2GL0XFsYY0noJOlxIJZWwxcZ2HLW0PxiOi3gjGz8Fiqv9DfaKXPT5GbOZw90YA0lLSbenHnSbYk+
2oNxOrtnuf42TqEPUHOh1urUrnXcHcoK5U2NVPOEKppg3EWjuQML55Y4b6eDG0OpQrRSzqVfKa4X
hji7yzuUILZR/gcPIbO0HbabhVIancNAhSkdI00R68IdwVmhFB7tLw3xSIhh6KqBD9BlGK6ys3QV
F+ZcmFJ6M+/64tv/sln/NT9Xu2Y8zcJkDMDCCYArqXSrwvAhNRNY6JHha9WbwNIncPv6ssvWsloV
GiQJMlhI6LTrV6uiTal3t0h53xQ0TrMX0iQpucXvL6p+qqFfqlcKBhciYfoTOsQnPE6IT1f7clrI
XWoJhXkDLHLIH0h9uFYlL6yCJrnSarxUGoCwDi5xYU9TMVttq3k8V1Zo5sLNKXno68dRh4RS24NV
UFv8DvAKsY8YkrDYylf2uJVDz/uG/veVP4VCoTJ3sxWSzJyy17Q7+xXUnyh5zmrSVVoJOE2/ER7c
FIbA6VR4078Ut0zaGafQPy2NmrghMfiJkbcqmY85DjhNVN60k36bWa8jLReVvP/rqXDx3fznca3P
zFFimcwK7D85jWw4aWG0C43UWdqjoXs2n7++2krR4v8+I0jtCMhpEvHCx/14TE/1IFmNcKNPOOiy
3bSgkOA2YmOKGQVcoXN3R15sQMKTxZtQD+krlsiseBBGhQQl3gQRGkBMC8j261tbqeH8e2tYBbIu
FJWK0vrWzHZWpEaTabkogLRLaqG6ultaaGmjvqNIwM1gTZ9z9XJUgnHW+Fg5Qv+83O34plDuW6Lf
scIn4F6tMhfFc8+KOZzl4kdVTv5S2ajNyF967l/f/IUCJJA3PBGA3qDOuM79qhxbp9CAMlGob6l6
X6JhbT0tu310BXV7iTCkIZ5ksZpFC7M5+eMLFAXBbFRBSQ9C9KuBJjlXTpmDeWkbOyl3uAS5FHsm
7eSAXBNGrEH0l6+Heinj4A7wDYU0CvR4LfkjNcY8JgVdwSpGLLQxfbmrXHp2FtKQykbN240IZybn
BGjNP9p/J8P37yz5++qr7WWy6JU2UvlesdDnjAjyOOfWMswEdspVcvql7AapPSq9GgVXhf364/NW
9FQ4pXMT3hQDbXqLSUUdjBqJCrRQYg+LafaZLNhYyXeivp3UAR1EjJuvtZkvlWpAu4saEmG4aX/y
H5MLUxcQU4gP0zjDV9s01kszvKFRQuygK8TNxCDzNTmhlV3Xv4/7r6uaq/SSXteQZkhS3DTyASzi
HN66lQbyAF7a4SC3PxrhsBT0li1j8pYyY/S6lLKi6feVWXchgGX4TDq2BuRl1tH6qc2ntp/rd1Bt
RAazAJzxdTlvCukY/iP8FK4KTi4raX1Ik8xAkXuPmtdouraizx7PbXzAqsKelTcC16x18NS2e3En
aUeow1ZM8DoiQaxf2U8uTjtt8f5EVAu1o/fm3V8FdrTeR32Wy+oQZXRogetJk0Q5FKkJT2eeA1I8
achPqhMrD0zLqUF48H4Sf1156ksg8ukZLJaWMpU0pt7quDiJghESFacHLXxprF9Qw6j1Q9e3cvdf
fMeS9FDkisBQKmQ4BImwiq5XxZcI5dN9LBkE7TlUQNfteIL/c9qOXXL4t9sBzBs4NdFwUtCW7BbX
6KXZdVavVCov7nVAyf7fdVe7LelLxaSMqCiMd7m0VYyjGAdVemx/AjtAbjg8B+3gl92VvOnScaJx
ilgYJIDPtVaPfYatOjTRLOyBLqlonAxHIFuYDV3fzN9tlz892QVZDV4LkPWnk6uVhtMUqt0jNGj7
cZ85L+rNvnH/3D7emg6GA9sfbu1FdvxALm/H/m1866Ii4cS+ZVPitM1t/xu54XB7cvCncxrvsXXt
zKm8m8j9+bNwOu9+dG5Mz707DHZsPwv+W2Z7D7o3OkVwCJ296XgHwdXtB2WbOZmDsKX71tnBpnfO
cGoK+/7gx2602UW+NwWhc/N2//UUvxR/Qb3FNhS8Gp6Sq/MkaXQSgCkJb6roF7sq9X/gQ6aJupfg
aur/EhzDPcTAZinY0cD7eJo06XguchUVJVg7A5I4CAOAx1vknKYaxXTrCTwXgDPg4+mVKXXp/ECJ
BImqBR1J4251kM1iVM9Je8oOBY4QlIhVMgG0Qugals1RbzdoTblxrN1+/Xgv9YmXjAOVcsIixGxX
B0gGwTfpOkjGaHp7EakNcGr2btJYekGAUBY4QWLc0zT9t3MYqsfSeAEea/8vogwfbmWVBp3rMWmn
jjwfXBwANbZSdvGeBhLnNkXurwd+YQmj36TiXSUCa0Ld8eObPqdnU0cinm4A/fEwRABb+aFTBG3z
Y95e2aYupJMfrrXM8b8OCyPWyibMRfBwYBRqG03NHFFm5nAOLHqhK389tEtBATXlJX1A5o3S76pF
2XIskpBTZ9WqipDrOMooUt7Vwp8ivZUmjOuah7R/SE7fMylQzL1kUqJPAhkDyumf5n9J4Qm7ZUBj
wBEWlMjH0avn2pzQbs2WFP6UbUrUpzKMvajI0VYStWNGdGZotfv1Q3jHgqw2TlMiMpSRvDNUDLw+
XlZslRGnAsiA5wXG2f5IxORbV7XHIctdyCoIYNfpNu+zm6k1/TAsAgowNvVgqX8jTAa1rhXiIYqV
A6T3CQ3gBXGTFF4CMF7tI6eVa0fpnpBctKUTIQe+nqAMRMEfhhoBy3Zn9k3Q6PqxOx+N8O3rwV3Y
FAEyAtmiiA4aby1MKrBO66FCkqnsfoca9JR7MLL6Xhm3/4sCDJfiABIVFYXW9VxK4hblgZMcH4Dq
h+VNZ7owceyhvgcQ05lXNvtL5znRGskly5JSqLLaBCO0McxTrRg3Yb5vZDfLD2PlJsWWOFIFxGtt
rNIpUfr/Hw50ZG8phOLxAlDlXejvrxVa6DFCJiJdGvpEAFQoymUk+BWksG9fv7lLkoEYDylchdYn
JuSrfcdSzuFZmItiYZc3fe0OE65nxS7vXpRZtcFmwwN01dzAs/m5Ov0QSyClOY4FQkcF83+QLKD0
iwLWggZXxTVPN2/OZMWNli9Keoy8xoH8dEOwdiqutB4unG7LfgTsfxEhlRn6x9U4GXo5ShREHwfn
NnFjv7e/YwPjXkOWX4jLl+sARFskLtETXk0gxOeyoqr08hFa6K082cdwk7jqVvz5D1qBGJ3Dt/v6
hV4Qrvh4xdVmWzVKbVpnJCtrPHZjHJ0sXHFNfCGrAfSk9mfsesdSXwR132iqnWUYTEb7lpaEgLmw
0toqft3NbdnbsuYo1aZI/oymG6q3ZySEn8fWJcRs5Tvh9M/X9331Sa1qnLEg8Kyy5Y148nO3qTeh
i13lli7APRSvyFeupUzLK/64IdN4X6YZonycAmvNJSOfBakFjXZIaBkU481MZDGfWqchvNHccgc+
H05R1v5us1+cll5CZtXHx+tY5mXn/+pGVnMxmeZeyUqluq2UP0J4G6r30UITDt/CaTcIt5PmdRbu
FJmXapsrD32ZfqtLU4MScaQjvmQlrEIc7SRVca9RHVGTBXyTZ+BPz8CVR7ztyNSEXnMAB4pS4YoD
dsc4hqqpfCU8WLlqLzUDnZsAVQItXcIOeBVSj0JkSjOmlIhsHDU8wUZLtkloEFMoHwzrSa6BuEzJ
ozK/6sLrkJw2NR2DaEkfJbx8sLbZmJnwIIrf8Syj8VEvLtoKbj0DItygaoZZ8q2ys2H6+V8/vs8x
GzeuqQsdUidYXVs2Akg4RROOTgdyAQlNDiQFik01b7Tuyjn0+XzlQhjELSU0bG7M1ROajeSM5xhk
OfD+AkrJ/abI70EzDTk1nStb48VB/edaa2SIaHRJXUVydYvHOTGFmDyfc+xpN/o1UbALpckPo3r3
lfrrkEujEeZ9ppSP1ba2N7rTbCkn27pdPiZetXn++l19jnm5GFVQTAGoh6lrynM95vUpIa4+nLpf
rPBF9ZDioxXah3tcyP/ra1mUypkYiC2QQ61WVVZIeZj1dbF09MkawuEJ3ZYEZQvEgDXtp0Gr7OsL
Xto8QehT5JOBPpOsrTbPoVFjOhlTeAQAqAhPjUSrSLUcDQ2mMci7x2HbIaQywdlFMvMQif+cm6vS
VMuoPu4lSAMS2FL+UwFGr1vGaV6BEBdppzSdg4Ep3MpCeaoLGmMbRBDz2Jaxu/rvO2NclPY05eWl
d7Quus2ZPAplVS0Fp50VvUTTIyqNFO2f+/ZXpbsl+8CVR/15t/54xVX6EJvCrIxK1Rys6jGuWrfC
H8no/2F/dMYkUEX+sjXl0qGr222/vvbnpQkuDa90KssLtHQ9h0O5yzvAa5BeoLHOT2B44XNCWLra
Nfh8NC4X4nlyGdGEicGr/mtlWn1sQVIqi0OZ7UY6BXlH0XzXQA397weEVQeGNToeD58gFYXSDcC8
gQKBQaFGDpWX8gJQj6mor5z27zCwj7OTIwYJJ2vpaC5OYR+HVIfTrKYFwAJ0XNM5qN7dgCiQ6mHl
nNMEUYJjThZV48NWACe4IbwvTvfk4bO0aZOn+k9dTl6WXplNnzd27oWSnYXCONZJ68ZuGckTDoUG
MAsyca0SwTu9wsHusNiss8G72ki+IIKBxfAClIN3xnH/vif/9WYlccrbKm/lQzIUSFkVVIZzr1KU
XY7JfWapP+UUrIRlOIo2bRNY7/3gqs2uV2EByqhyFGlKn01xk+QYFpobzb2LDsOuFcrN11PjwunA
nfJUqFRo0MnWjyannH2yauCRTbyAkUAe1g0wkPYIRxf11UYeHUV8Ad67qKjl1xSwLtShlsuDQsF6
ZKmrr5ZArtRVn3dUkEEa5E27j+lRQbtO9Fcpeg7bFybqgpPIX1oVl832GGOquigpnRDxuXYkX+iR
f7yZ1Z5TCUkxWnDCDnqbOf2k72PjD5KGLvKTaOa/SuNTl0YIAVZ7DY/Kr1/E54Pz47WXr/81Y7o8
zs0xoc3Kts57WFqoDdoVhcfGQ8mN8PDr612oFpn4TyNozlkiLXZWHy9YNZUK2AG+hEFFShBQ7Xia
ngzpm4QuQqEe5/G1MzbJfJxRqSGrEjO3fqjRvYRgXiXXYPwXH/3fd7NKp0x4wWYuQxVBXBxEVypv
Zn17qg5ImCvRjyxzz+jqXZO5vVB3MBe2hLxwRCWD6sPHZ1An4PJPbVcc4gH0/sn6VaI41INLEOIf
UmrYWoKEcxQsoJv0jELztUbOexl/tV0id0vvkNXL8bqGgIjlUEjQ0/NbzGxfq1nw294FVa/XJxpY
sj9jcoOphj0hEZ1BTsoQiE87iLXUC9TyBvV2eg8HWujKdKtYapDhMj/F7f25Kz1ITMSYnNH90xz9
aIcEoAA+UTX+VGhvVjWESPTStPLQmt/NeqcI8TFL0GMZ960IMCRPHAV+LF2mrdL8Cru3rIk2BoQD
xbzmyX6hZgdbBQ85lLHYhIjkPr6GpK7DGWEFXn7ZHwwtpqGnuJYODGouArADyVDvElBedfyW0U4F
CKS3rQMRlcntmiY6Y4kNw6fS4bnQDgZ/FdaPSULpGiFJw3IjSn40QZNJCihxNIsuTIS6IJIAswgA
bEEQIqrdvtQMvMNm+euVdgFB8XF4q7mdyp3R0+I4HTrpRTcGWxb6Q6KmbluF3oCEzQIBe2fDn2C2
n5bOw6nXvoVh6QpgcgvpFMgLlzpDSq71l+MgTvKFx059MU1RAwV2Z2ShF2rbYax3cnaNPn5ha+L1
sEuQESHWra0SZ02fJzGedQRJpWMcPSHLV0ZUjGz0dBDwabA5ufLAlve9WhULs5lAYokktHdq9197
YZwkgyyEqAtTLohKyYvnsydAsM9EqH+V7EWne/SzltTUPD3rUmtrvMJOj5xxgtCX/SrGzqdUqSTM
JJbAhFXRpMmBIBpXMtNLGwjRBPkAAADiizXookuiTj+f6+qQRd8GXKlFAKlIZtcI5pvdbY7CAGW1
qExoimf/H9yGC3ENgObFkoJNBL291ZshKI8sVSinR/3ousfW8bd25W16z3Oc4P5KxevdUW/1VsCz
gwMSqZmKmrZKt850Mjoa78VBwBhew8Gum0U3Ft/ymqJJshxa07RJtJd5bpxEi/xiRnoEAvwEAlJE
ZS6Jj339LBb3ybXs5HPAvrhv/ufOllzir/miGO1oSOWAD8MA63NLD3opZp68ebxSILi0lLEfWdIC
CvAUqlcPHHZqW42nFjWZsd4qlEUsNpJiRuJhbnxZDrG8VCmVAPqR013cI7NZwgE7KcdsRtLC7cXf
pMM0uxyjGI499h6LN4i2GMWfxyUiX55XXM2OMBzP8TPg8e3XS+vChGGTxaxbXe6ekvvHJ9ULUxrp
bZ3dTuI90j3zeJjF+wUiom+uQw4vLOMPF1tly2MRi3G8yE6QC8B3qeXJm6XQrszdAikuAOAjvyHz
kOI0986g7xejmq/Hu7yPT3P2r/Gu3tcgnMU5G+muViHihmi4EklWzVMVJ1f2rAsIviWxoOaxpBj0
vVaDraImsiJZeqcXoJlgmzC1WkhikOtPb8V8LBcjP2rfGmgga1Okow2QECKo2+tPix1aKvXuchJ9
Pf5L8TU3BHHeWhJA7Kk+vnClPJVmjR3SoYi+1fNL2HwLKTiSBMZ0sBI98ksdxPKCVzkd2/Jeb0c3
4itwU67cyLIGV2/iw42sAn1rEAC7DkN6iArTH1V8Lrs8EPLBleqNkWq7xBK3fRH5HNuLdJIJzPrr
O7iwSSx2DuJCgViy7WW2/rVJyFo2iicVfBRg9LnbgQXUCXyR/FGvVtyuXWq1ytLqlA6jICNHqT8t
4VurKVuRpGbByLdHXsMMHScsyfNQ9rYACoUolpUKWgfVuDemkzdK05XRXzqpPgx/NT+zymr6JGV+
mvMR3SGkLxaHlUV8Mn85Sa8g68muCsQOxGtB7rWnsZqCkUDjhg4swEQIAXRaYbbBhGa+Xa2nXGg3
YQ/11zteTbJEKkQQJQwSyQ+CFcgL5wapK+9U3SN+i8THosb19bS6lEBbC2CcyjEVQaKVj/NKS3HR
MEKGp2Ae01vbIY+XLBoXBPI3Hmtk/FHFP4ZwB3JlrJ+uXP3Chv7h6quppikW1fkGfVGowX4JKL5D
pSBRn5YAWYZuoSU72j0oizR2Nr6o2cscm+6YvekoKRS4NI7z7MLRv7btLIP+uNppGlPdBtJCYCSt
03rJGiYVHUcMyxXnDCGbeS78DgeHlBJluWR0zdhrHzr1V/n7ygO5duVVDh+fe2yPB7M4YAA8Fk+S
OkNmhRDJaUM5QwcQIKDc8ISQmnQOSXSvKe5dqIBhZKcQvdJQJrtcd87zQdYbLezeE3k8sUEXoDe2
Fx5FYND9zWC68Q/xZ2F38A+lPXFK3W5ayw+BGZ2313T8LyyI5Wa4CVhftJ61VYKLFodlFmS5hzrb
6RgK5ekr+60Z9QcbCMZcH43T85UX8Hm5f7jkGlmUzOYEmQgdF9YgbqPg1QOpfDHJcWTQQ3ocDKpG
XAjB7I69XhVHr+05gqKCWhiOVtfKHJfmw19PYJ1hn+OwTMII2h/qc3hy2+MQOUN0TxeOhr9Sv++A
1m8zZlGg0tFsvn4aFx+GyZPn9AUevXapNsZ8GlWjKSmybEbjlVLy1Hl4LNH1vTLQC1cC9CMtfSuN
muMaYNAVaFyhm8n+jncVh0y6oU/G9FqUvr8e04VQx6J/SDcfM1MdHabVEgtJZVUpR0hXg4quqIOD
6WvZILKN1zWSm8XORGEpJ67oDFZ+jF82ONDsqaOCR9lOmDcCULo8vZamXsBYWBKRziJ8AQaKHtTH
nZhSziA1kvGORT6bTxwARlY5igCubvhVaqND2ANmsyc/MRLLKSCeyfOrkUX3VzFtF06Fj/eyekbi
Ah6uWhHid22gJ7NJkyJI8XnW4b+0SeaWELapai0xYKvbmbnRcbz8+j0tJ/pqD/7wOFZrH8H9JMmt
ERMH+OPvKsfXF/tn+PeHYb6X9f4KqtoMIrMsDfJhEHcDxWsRtH1/ZObVtQYJbqlJ9KerbTjxcw/M
AuO1cLTgpBif0DT4LOvGu1/oKD/LZr5bSpiTJHllIPYnpyHhNOPSjcNjPpcbtX8px8nP5QSfJ8Eb
emhdRfzzrFh+ifPvefhRTPL2PH9P5C5Q23Y/pYv96Tf+y4rMzQBWy1kWQMLzE2neUMhzQ1IZKarv
hXqj0XqjbISElFvlWW2HFG4neb6fU8uRTJoekwLyA+PqofK1+b6Z0sAMRgscyCl2xv5pEgwbgqhd
CjBcOyTXFw4wrgm2LqELiNjqWJNk6qyh0SN3RvnBqEUsz2wLO3khp3LEmHCmoJj72GQ39a0wYBCf
zbdxU/ioFgukxMUztTJaHqfT4lV+ZOeNgDkMIrC2YnDU4udJlFyxLTackFr1OlXK3mTl9AisJ2f/
ZGKdXuiINDdXZuilFYu7jkUiuhgoGsYqKBVGxYzpLZ6W6n82Gm4rGRBEnVF0U9S6EAgnSpwhaVO8
S8+7yHwD3WdLyPpXnCFfr5bPThXkbHCkMZ9FnpxsaVXeSKYaX6Iz2vShghNnpLgxkoDFkzbe9Ynm
zOfSj9PCHjRe73Br9G91NLoV4fN4AEU7L/oMSkgWo94IZY4OzTetll2z6W3hzASwqKIr8Y82F7Zt
BzfCwEjQPVk/ZwPz4tOe6hsqr7wfxamvEd8/HQyMC5tkqsuUuA1E5j7uipnRpCYlovzALrRo90U2
Pbe5dK66jy1x/If9hgvJrEj0lyQISGtZwjERVQGgS46J745m0lw8JikIk8z7+kW9A4Y+XWcBsxhg
8ZeO9McB9cNQjVGp5Id8EmylCcrzc53aWu8obdDzHlQMg/L6pur2ncIxk/qd+mBpnhrfGBUoayev
jnrnmOGtlN0gAheP2yj9pklbFH4Hc9Omnoad6/fO8oSnu1Pkmvtfc7WfZMesj9n0TSwfu9yvFH8q
dkJLV27X5Zuz5hkPkuDXOar2fmIiHIfLlW3VbskGnwbdTj8ColdupPPt6Vp397M8Gg8eiyoUtFlK
NHVWq6jPVXOUzsp0D5Qk3NU3i9p8sTEC7TZOv40KjgP3Mjqmp6NabgTK3rakBr0bYqoA8C/fnRuv
TV29P6qaY9X7RZJi2rcwKBTXgMEdb0zDlt2Z0itq3PNtfnLl37v6ULTPoWWnf0TQzAb+VIj6eKoc
hJM7zndT0LCLSdh/ATFy597TrhSyPgchDHrhf0n4MwLnXrNKpSjKh64Xx3szRubIz36yS4UCmpA2
aYaOze39wpqcN8g82/Cb1YNmetN3NCK/no2XVhdQDOSikaOEqbGKOcKmboq+hve3CM/T4+b0U6Nn
ACh5dE0a/jP6hCFTPwRMrauQbdak/UrmTLHavnhsvfLmWNt4u9xCPvF/IiPuDsGfr0cGvOrCgkaV
naawqIp8WO2IYdvHWa9P2WFyBq97nl3ROwXnQ7hRfMUfPD7nUd8+ZNvl1+zPfnOotvlNs9V3U+2c
D/1B8YV/RE/zT4HqDd+G3jV8AcSjt3xOfRM9lECe00D22m+6Q38Rrspr7rziteYXfr5rN0hVBVqQ
78pdHmT/VIo9btPgtG9+wkU3fP6wfPRUApT6/RnhVl/16Bv5ipt7Of/XOrojO6Pbu9ENt4qmlman
9mC7wC0d1HI22s8BJSd7kT7eDHv+ntjWlr+1gU4oUXqVW3qlF2+wrPM7T3ZmV3dUZ/apZ7+YTsNn
K9leHkcUzO7kERP4QAueZU91lns4Qc1pHk4e5ii+srd+p7vloxIUvhIY39sXJWjBXyqMT9lXt+jf
/zvcblMuA+aTGKEDB0EdJpiXPwr/HNtSkC0f8KjdSUHKN2kBYvK7yjf27fvPGjY1T61w2RPl2sYO
CQmAVy2I/+kfBh6oEkj7zO82PNZg+XN61faoIhXoNGyWX01lV372z/lOfbL84cXimQ6b9iXdkVMc
y2O0K4/CTbg178Jtvz8HTWB58nb62QRVUASGxzbRBPo23KZHvryv9qfNOUDU+jfWAl7sz0F413/X
7/jnd2fUC57yJ+gRT+lT/GDdoDnF7/ghXz77DX1dvgzAZxeypvlX8e24l/bzvj3OwQz1L+BRuJmL
mmH5Mp55MABLyg0yrhss875X/u+WkbSb1FueMvCsTR/ErnETebMt2b9/h8/MER7G8kvh2dEb3Eln
FBzs+DZcBrAxPKCpm8kXff1He1DY87QNBj7b8sg3jcHMvcz7Mej3+rYPll/LSEd7/p7fZ66x/60d
hN/DC4C729Y532Zu9UC6+RS7KNxsvh9652d2M2yfzveaU9m6bRuO6rZ+5bU/hKfBH36cvd5ZPmc4
uhsdarfxRH/2ZPfsEGpuCP7c2Et9LDHcwkM46xjuSzfcp361EbbiPt5NASo3r9Vm6fruxYBv9TOP
qHgfOYqjPCeBztaY2L80J7Qb+0l28TO3C+RRXM3BH8YVXemIKMjm5COX5sdPkT8EgkuQ6E+0UW39
t+BGPm1HL/xWbOQg98+b0i/d6Mdwm3nKU2I/7M73hZcFw1b3kW7ho+JJvxCfDOLA2lGNsN50f/m0
9SZ54iHjhuKg48vLP0gCNJRPCL7Y1q7d4v7DJ3bGzizt5TvoCQb8gOqm3RY36Z1Gp+nN2BU32Y1G
Z4HPChtjF93xf71t7LKb5Ft0J9wnN9FddJfcSDt6+b61kf12223joOUnmr74WPrNZtpP++yIbua+
CzjFNtlO3jdHOch2bWEXu/Mm+kcNSsaaeWIw7ONjzDejwOrX/H+3x1/oLr6PbotjvDvdJvfV8XTL
09/zj7NdvEv4dbrtgjbQ3DYwtuHNsGcPuk2Oam53QbxRttTwKtf0kk39uzvbAz+x2y8/Dd8AJ9mJ
gfh+U+cjhc0nAKq8+oRpMO0rPFa3wx4uPUi1bbM5b3KmiuhaG9VXfTr9jubkvMJsE2+w0/CmjRUk
W3F3uoHNyu/moO+Qt/aLLYIjLsbbO/Uo3599zVXsP4ZLqzoojtM+ZkjTckMM8vRQcWO49ezPx/x2
CjKkgo7NsTqmt8kuu4/OTrY7H2XmYnob38f3y0wMYu438eTfsdcwa5LdMitlN+blm34WLOOpqBow
ncS9wNA79uL097QpDsm29sA72MvVl/m9PNZ4t4y5OA7BxHfjbj/9Xv4IhhYo+zI7r+k1f+6CAv2k
zmuIGCNf4E4MxQDbOzKKR3kT3xlwKk+3z6MPH5SuyoGtdtsC+rR7chZXfH+jX5/Knxs6skxddQFM
wRVUEev8GP0W0xmW/agRXB86z7Jrp7XNnbkrtrej/Q8C13/G2gENcSU7kuXPscDfl10XsvpxUsKp
FdkGH4iBsfq6kb10dwqi1p4fz3vgQ16+DQ/yAxA31envm02y+++rmYwdBWCMjSk6Yem7KnYXVkNJ
QG2LR+nhB7XMjQVdVWK0w5XRfgakyDLQEWBBtA7JBPVVy8Lsy7CYBaE/9pZ+rzf6ZoiGgNjLjiTL
y8zOl0x0uySa3mm/B7rCx9SW8kCnmCsTn51lr8m2keXH5aMCtER7GM8JPNKXSePfCZWPe+17YhhO
8UNXyL6qnL0YKwa5FVGtrDfw8s4k/4LiKqS/yTVv6s866qsBrsLWUUGos4/a6V491uydtTfKDsJK
kJLwZbOTiKqIj0TMOfGFalf1/qxs528ZQpt84RDPTvoH8Mf0fyi7rh5HsTD7i5DI4fWSwQFjuxxe
UEVyzvz6PdSstN2uVlmrkbpHo5oCbvzCCThrJlENRwP/wk6bNY4qIcn0FmrH59aGa576kPat/uDY
c7KEEt9j2lcNVRFHRQwRIOY0Dh3Y/tDUgDAZK8FjGlSELFdlArKstF5vGfZ+EaKL6LfQycz6Lbzj
niySf+1EGcPIAwCyYkv5Bwot6E7cLEhttlnk7VQfwFKWILMkMBByQgS2GrTOZP5IQeuFlA063WCJ
9wL8B1swsuFo9fu58HN00HKAAAlQKAq6vN/1yD8KcQUPH+BWWgDXW3Ylm6j89Jpyxw72vRPOTBSn
fn/cP47Bv5/3sBUTaUyaYSiLk0BA+yA9Qk/mbbC8Hacj3yI33i3UWkdpzHq2OX8WjaCVBqUJHnrg
MIyVHpkTaSGBLxijuzrQrJmhbLrqjnXfoJN7P/HQ7RcIlyAgB9GIE06o7aINO+WFxofwf5Cetdi/
MR9/L0y8D8OCNwyLbXBPH05kRi6WpAkk+VDrWvPOgU8XZNocbovkjIxnHvXuLTykqo+yoVFZrQh4
kAa2BzyqkCU1fEnAPGp85SWXIVdnDNeq0USdRUD7AWl6GnHY7ve5+6mOuQ4gym1QnANJGLDTv6+Q
PmfyBcC3ZQuaS1wIDliQzjauPsH/XvWTq62A6yvO7nOudvVnJkACXXiyfv6Ry+IdWFFclYXElRH5
9zswFbM0YCAWJxyEKKK6mWYGpN135qy6yzbWnnSlfqbpeByAUuiD4QbBp//9ONgWUHnIN8s2gb8l
mtyogqEKOjT38hmi+Wf/bx3dPx71UI2h6aLOCjbiDxUSnsXoW9LYC/eyhC7M6YvRCEsfBvEscrFW
F2cDAnZicJAmq/SkSU0qQ4yM3+f7X98uwY1UWu1IcXY+nFP0THUNfEnhMpSb6In8r7gA41XP8NPf
vbTHnaCAwQvzd4BpuUewSV1Q3ELXUb9TjuGOMxitMtLDuBXc2AGykdbqA8SMc7/byE5/QNJ+jbzM
5tXi1L+kuyYmCpQsQr1xuR1tw6x+W27KU+5VLUEU327GK7tPXotXOiacjkr3KfGR7rDqV7XNKRX+
OSKEwCAmCiu/jXD6fQx/NlIxq39+2sOFOUooOkKmYCWYovquRyrUptURmVf25CD/2TnCKQ7+PijX
CijeqOj9vVTTri3pbg6VQ2IzPASnNRoONVvgk4vXEM6mu/iK72ye8ea/SS0Pc4dDDBzNFcqIavHD
hmxjgQopCc7BEQQay9kMoY45zjd4a6z/xiS0Ks43qmwNJoOrW7uFFYdeAojfIFRRoHMEqg6J0QGk
O1FVpvuMIqRQIAoW4DeE0sbA3AWUzkfho2DvPQoOyiwZcEwfW2lbo+y9muk0Rj/hOkFvA0i4AO4d
LH7nnGRGuXrcA5X0+5yu5/KPLwY2Adbj9Mqjeji3Oapmi7CIl62CzkMnbBIJ9AeuhhbvocbIN01A
Fsr6/ZnfulSPD/0GRSDAhAjtY02NltK0ocqhWA11OOmNDY4VTKKSGXbMQAcVLKTtKEkNeC+urzG0
OKX0K4ayAPzTSE7zasei1xp+Tdl7zb2tZIReOdDKk8X+j1gCmJWVJAopFPAuH+p+wG1SvSTAs7vP
dXgYgFqH47LLTUBo4FT7+4D8xCVBahGHE4OyJtRIoNP993JvQ05m2677btpysh2zWzTJZWEjbmCQ
/F+bAvFx+ET/5F/xC2jJLJIJfkWoKOsY/BEvSXMfV1kLbOJQH6TgXjSHakCh6Qzh83o6hWSXU3uA
d/Dhq1onOiZZ+gmVLxX48WyGxegTWZJ/3cl/vc/DYlzatuIjGjpaGIDkW0+qjM2VigGnmwgtucgE
3QX3NZqSYEZDF+bp6f2PnAC6BNgLaMdhHgAP/XtIFFDHYFMJjt8SLFBbkN0QLnA1H8L8ZIVTqyAG
V8WsB1Duo8JbnIcaWDpJsZ3Cwm46aZOwlY0IVEX9O0PbVQHEcZnQn+RkpDUT7HgaM0cg2navMcjN
I9Ae4Nqu3ZgUvcZMoEjZ/r8NeLG4/vykh2s/7QPQwSLAPzFyIImC0AuZD0xmC7LAs9vvX1cEiEzo
gK3yHJD1fLhnZT7s0INritM900K9VCHlTFCy2T5NPNb993CG4EGg2WLooPX3mJ2K/dADycetsXez
eYuJz9tQVSew2H2yS757no9Pwryj5AEepADZq7+XRCVLYSiJSLiv0K6x5nPsdPgk3o3fn4EVIPz/
j69CNL9i/gFbQHHl72dRk7zUECjNN30IbnLIeNJ7xyXbnAk2VSK9tyn6PIBJNmjH89PsiOF16K9d
aQcwtCjBqlNaGVnPdlU1XTUoO7B4IBGmDo2sjhTIVEq9QwJlsMVXEMPolGl38DlIcb8u8G2jClVh
d8Mtqrc84yjFfeYkQ+6V6wKNM6Bh8XuAaAcfbe5b/SQOnBWuPksNyDTZHaHyCBH8OZr1Kv8q4PCZ
wmiC24C5tS78DshmuQBInsrUWbhn0wGSuW0HJSUA85jciflPHibGfZBv6XXncZ84a8dE55DWAE8B
6EauLPC2cEZvbm8Cew5ba7W2B8oCzX0cSHMTQcQdqqCVnQDYHLGpJ0PVnk9oS5YtkSWLfA2HCmSX
xF5RpjzAYK18zmhUd2tl37HsmcMYpCDxRvhSOUDPo2B1EL0SsF+Xdgf4JFMBKgw9f5FPYKQoaZQ4
akHLWRwLPWJUKuTgXkJHHvlDMZ5XNsqYCxqkHwiYLIAer4dAMqFJUBSaUM3I16IYYvjo/dSx/zwn
++deBC4SlCII08k/cG9DmEJiPsBeVPZbhvi1NiAtHcnH75fXv1I/2FEh4F2xjoB5PpwvUM6BfEOP
NTu8i197YYN6CRxa6nt554/iaXxNPrpjeV/eGJ8/KefxffiqXtMb+waWmXyp7virfYsmFT0o6I6f
YQCLqtCTd/xH9A890rWFB2QDgsqH+3UO42oWBND8QMJNWrR3dMByALwD8uj3wfhHPYRby2Xw7sRN
zqFX+fcGngoOVtJij2hexUUAQF2kwVh4bWGQ6RXIe0NAiV5ySu1pRWA9Gv4+ptYQDq1vHFWQ13hU
OGBzKepiDk9mjsG9u3baQlIVNMWv2Tgff//Kn0EjWqHwLUHssErUfyOT/ogbYoTu3QA+2coNDyDO
nhfqqvIIyWYmctabGfryvz/xZzS2Jm0MhHe/CfGP6ZtYFMokz0W2CdnDqksHz1NAOOGjpaydgmd+
yf+Ix/A4RRDB9MJF9tOQuwbxp2fF9XKRHVp/W1DNUQ7AHpFCfVZM/9enAbCN5jkIKdinD2szEMGM
E1doSke/4OsgMhVGzkobAtP2qfLbtzjD36sEPC0oJiC0QYYD3Yi/12efggOblUAGcwReP7tIhaaU
Kmui9vlW2AoBdNoHRvh//2G0Zm/s4QFHUFZf0CFjUF2USa7lGou/LxVaZijlosMS4s+1Ewaa8HoF
GwFay+ufv6+Cx3lB4XOVFYaB7+rPAyb/QwJaNlIZdE0QnLijaEolkazJmm/gcmRWuZ/fnpwaD8v8
x9MewmM2noZwBBjBxb0Q97E28RDtifY016m8+KkMOpc8q0qt4eUf0/P4yEfhtnmCxQxugs5j5Ne5
CEFc9RYBnb/hJWW/GrYnlaJC90Xkz3mRqkVHP9ln3+fTjxcQIfcAuB04qI+Jdwzji1xKqeDUMRoq
CY5CZrXAethtt4axL1XfTFVaIaE9qRt9+ULX8VkS8HhtfY8BSmIQoMeBDeHPh2FPa3C/mBmvkJOc
LAar0q8lKclkKKEezGr4mgBpIZpDDDlO+FgGZuYpxBA266rlLiAAoKMOvAFOXVrnDHqFbAC6Ee6i
Af8DrSqE1g3DIDa5iKTVlHtst9D4RF4+qJdwk4GmRyb14pnENjggZ/Vm53D6MSJfhy/ZP1i6Z/JQ
FOXJ7lW0OB1VGHjbFWTYodMVEfTrNcoRVJacI2JZzxLFh/gQRwQ0AhAYAvmyoszoh+0LX700U9hC
dKXqsNggOwuFPSfuCM40hRRpkzVPKEsPp9OPBz7cZ8kYptBvnFsPqhlw8RnkAyKq9aTvJucphVH+
sfzxedjeHOqhq2XiN/Pwj4sF9Gc+6OkYerawxYIpD0O6SuNlHfoLcWUkMItkVYVSgebgoEdSae1n
A5zMaDSNGS8mwKUyrwmrt4uaplocWVxsoI8EkzYx0Xv0WwU1q4AJ0QZG5U8i8oVEXUnljNoxhAMS
A050RC4N2FVmlZ7RBPLywTW9NQ74mnodaDT8LGu9GS0IVC1o0w87eTCiCfASmwrtoLQ5eSNQ1tBp
SmA1AMKAoH2fZXhfaNEIfUKHG8HBgRql2yQmGhR5bVb8kxDk8Yj/nrK1xom2KPqEQAb/fcSn6ElU
UiGO5xA92WHDaILVArQSHVPzE+VFg7sIfnVhgFG5hNvMZe3yzLxFe9YWDpPDONwhNVMHqevu8zO1
SxuHPk1EqzNFNz/Ck8iQE3Vtckk6i1anH4nqeKG82vr9qBf+vRT+7yseagEcW/fsGOeTx7w3myk4
r7hx9BfUcLKwFJgAYtcojUF+GkhyUrJQSzOyr3Sw+X4791scjC305YHFpgjbafjZ5Qs5U41+Xavm
rM6WFjXoMGNMS60tNUbSxUqHIj0LBspoiHBbqJy+dafQqTkrAVCf1eFlynQa9MSpUWUv4vn3733s
tj7O2qOYuZBJfUuJ3XRmGCQ8OjUbLBAukhWPmlSdctbpQrMbVCC8sB9iLLNkRIrnJ/NG5j0WAKPE
mRqoPZvlYowwFGfVhjViqDRnB2oygUIAu4MSjDzWFRgJgYPCqCgmMr3+5DvW1fXXBbJuYfSlUU5C
sI0u9d+rT8rzJABjf/BQaqgxonIkeFk971rwXuZqId0oetH0xQDFLd05QCgaZylWe9ichNGwjWbJ
puAKRUmgbgW91SgavbBm2YW7lv9iJwUwaBC6UiBUOPEyQx2mnYBiG2sznECBz3q7FgFFkw6NGD3Z
WI+Y2/+m6I9PeygJzslShHlDDWdAHLmN4Eou9tgu2UZ30Rf1GJij3kq2jJ05zE3Yt1+KxR4kq9wW
R8UojgGq+d2x8drDp7lYSCKhUy3o1deyCz/nveDA13gfvV461T0nd1qTbdiGvtSe4iQWvREtgDsc
IIuemCz+d6Q+zNd6oUBnANMGBfuH2zYZQJDr40B0lxaEnElAm0vn0nCX1dCOLEej5gQdKVPWjyo9
4XLsGauvYxVspiEsdDY+5APu4vkrnGc9Z+9JMXjjss+G6ZXtel2iYO4jIU9nGYQM7HipUq4jSxd8
9QWs2tdu31RtIKunotpsNAVwzPUxyRnE9Dj+u0GPIbsxzi9dQPoqd4XmEmHHT0VrLMPgZTmu6iwz
qzS2+/xlrnKIswIQhTUeRShURAeWhlbH9KVIgZ6MsUnHX3MpgBHQaPKMmx2chU5mdA69fdwpc/0l
LWykhkG7utYneypCHJRdi44lEqr70Tza6/dL9bAR8O8NV/jFFKkimoNBM/sx/oKDZiGifoGVr5T7
enztO0Sn4qgGVa33uCSKuVDhNm6ikFiMaMBNslp3FSCT0swQ2EfAwgBuTmGxT8tcZzrRGNgUYiQL
WWreGMVST61BQV9X5lBXOTcB7FThJrLO0vobY9EZitqg+dIHDp4MoBjTi56F2HcQWGqr2mcBDA96
m89foeAPTH6vgldQxj4tBZDeGkiBaE/MBRV9LK/HqC+TFUyByfCp3ovypoblhFoNuAXq2BG7Q53R
Rp/CKklAFwjEpqGVNsUcq0IpH0dIeWDWVH6stTDj9wMjQpOgVFP+NeUTeCYNJMPJ3OS90fbtPvFr
odIbDvDaOgphCLuqa9CLFYaFNgF6Xnbbth1vfRY4XQL14YA7TrhgOTiwBCJ8lZNLIXRmkEEtrYRo
ECAQKWgUcqwYNA2AII3MJJ/dVA4KYEJT1PXluxKGRAbIqujvPDO+B2BiV0pqhMJkcmVk5h2Qj4CA
M8ZamaXyeV+xpTflEkHpyUxyII2SYTMCrpLMViq0aP4wvF7RlcGNsIhPCpdXMARTa4rFNuxqLAuY
JWQvvx+5j2V8UAAEWJ0IIggkcALhHwPmnB4bei4TxQ3LGLowiR2XFjfzcKwTTkW/2P2MU/YSCrFT
gpMNGgs63gKj5txXB3cSCZoVDWRD5go+8PwIu7vhyV3+I49a3w/QaQgGAkENjZu/r4Qa8z9lkOF1
y86HOGFa+mI+qW3s8uE9xRYe0+vvI/KIi/9vRP544kPwgLQtUeSADc+17vY6cx11+iu1FoKlb2Rk
s6JZoX2tdf7X7w9+RIvjwesRuvLvAIKAfuZDfB7SabXwozSfBaLBhIDsv5OSNzxXy1U2tAKNKx35
NjCvlUSWHWfCcID50iuf2SLIukB8FlCRHA68WgQcZmjB++gNGmmiVb3DIHThyDNlWuGhbPTjjR8C
/ChFKSkZ+vEU2ZCbehdzXTa7DWNUdmAitTIGK7ZHAEUFM7Wnr9HgzM7htdiUbTsyatxkNYDFQDTb
kg4LJEAsV2DjCrStzAqbB6hZ9GvsFqjOFXH5+3D/MKT+8fYPSyuoGZqb5mo6QdxiMzuzA/cCuwKr
2KSdyE7sasMDNAkKHBTvjmhZfXUGa3YG6kjAeTkAmcQ7QNc1xi1N8JXUDqh9wD8BW2e0AF81Ac0c
m7Ep2jLA0LED+S0deYgROoIOfDdwytBUMsJTOJD5fR2hFSktZmpqwzFwW2OhFS+IoQGZng3JHI0c
P5Da64/h/DGUrXJnzP4dhjU2zjBj/UfSKzfEE5NLAxz1+uTU5pwM45kakr0OYm399w/29pWySiu9
1Bjc4r0xKGO51a5gK3ZsrDMA+CFAsYWZrENvPbP1Rbb5Y+2gScFCNQ98sVVN5VEqtpMiqiuDdjxD
JdJPd/I93gnXZlO/UHtmE22r9/QieMppviROsC8vw1XahC9LSWQ/OkOiChLu1vgVefOL4CKbr3fS
ptRn3Ikf4VuK3xH79b1/4a4tzA5fg/uAeo8hGCb2FP3C7Fl/GkmLG/9QQ+/oi7s2MRGMQeOgGnaV
zdmHXcdNwuMHDS4hmS0RUBcGbXzJPPSR40/8IV2AjT9ne1qfVW1UJ2Px+ANzw0vo1Hvpd16x7z8V
H+C1aC+9N3b6wvqJDaRXeSm2cAGHk6ETONg2e8QTZvuqGI0bgHeQDUS4ggf3wcNGcQ/rw0P7JTvL
jlKnK3WEZNmuOZav7ctynR35ns+kumYx7IoJylp3+R6d2ANrKnvB5q1wjxv/pXT7y7LnnciDaqUB
fEeKe88WbOrEhqR0K3uxhHf2kINFAGHl7fK+XKHxyG+lTb3rNotH+/VF2rRbyaWOghecyxfaRw4n
nKZ95A3vyv6+GMoH63PHCAK51YnasAfhXZTUaGNoeCBgzsCyndH07F2sKkC/m21rUaTY506xx/4h
7Tb5iEHC6M/wRXOSs7j7wlL0IsA2PMrA5QkyCogTh+Vt+aamSMB30zpjoXzhc26kBtvBDrdof+q8
qWxEvdYp4hv4SrALJBBhoqPg0jokAg6yM3+tIxL4iyFZImJugLg9ZPH46ZaAL7Kl1dSpjtUelvEg
NHQgpWQGTmTE6/v4boBFeSi0/GU0RayfbXnIjqBMTW/zzpBvzX66IHgA+8XM7ygGtIfkiL9gSe/1
nzJKzRcZActRuUgud4ldYd8YhnweoOu0STtCHaN9EpHwMzyj2JRCw349ddSrDEAH1iaFkcrWPe6n
B3zXNUJuzvngTWxKs9Fjk/dgSWFURrcBOMgDfWdXg2ii7EZzdtgDomxXrsiUk8pKjo1bYMlpkc0d
q2s4g+iTnhHrCiFhtPEQWvFn6C7vEpTYNRhjA3qisWboTE5qArBb0STr1uwZtNzFxxcFH/2teAGQ
3xIOI05x/hq/iydZ+wTCFM5/HxH4IG9diM/P3FqbNdGPUSjxM185iHv46YJi4PVXzgwML9zwtgi5
MaO35Q3nz0a0bcA8O1EviLvgeBx9jV7REPRhcOGx6oy9dQGg/pJcguN4E3aFi4Pvo36nzvjhZbe8
9O9shmCBZNBOBn0AStQCoPFH5oDSxIY2aq24sAYAIAZ9xNgkd96XDsVlrvDMTJe2Y0Xoo3JGz6BT
kWKd+OPoSWh9nkaP8aM31iayVm94C2qkt9EMbjjkzxw4ArD4A5UgspIz44gb/K3TdmLwDuKXQ2Ez
pHkreRKeZ1U+sTcOBA1V0RHdm6yHSaJvmIvFBJSNJtwOeur+dJDAbaAgbkMWAIbhFxSaQk4KDMIH
hpjLSXxgKSJ/tDeItUGUQ+RI1KpDoPIf0jnZgXHwmeki2G7G4DSumGjttr91F0x4cVF85S4BKoYG
amsIavpZnvHfE00ESynCXNMEbJsxAQOGdbN745f79BhYRUHClGCuKh8j22Nq8RmQ+kYaaIf3ypVw
zKghT/h98dlf5GPzxt7aT3Ej+XjDZYeVcJ29+JyCX4XnjirVkvraOC1NsOtrzNV59PBdnERojz2m
MYrGEu6B5FDvc08+VqDdyDvOmzeTzjnjpTYmtJCswhX88FRY3J0/zdigZ8YX/NEG14YyA0+QSAz9
gEIVdi22K34AyzQhzG7aVedAIrDL9eVTdwE5bHnDazXbESQpoPKVHCAq/HBfAdpEAo5gOuYbxkQe
CXgwHVFGgk4kEKejHZ4WFRAvP9IITAuwUSiC6aQQJl8wJnimsq2gHY76CzaEuMn3i1Mb0SeOZTpR
A0zmjfqYrkDVfOZvoOIO20RfbhCEeJcO7TXYZ4TDXDVfglPo5XcX1GL346bTW2MyM0vZVVbqcSv1
a+Y1IEms8VjuC59S+zOGXwO79pZZyUR6bM4tf+NvGKxDdphwHMOBeH2HAsB7AlLoB4/ql8ff8PET
qt1HoG3hH1wcWLCWgHQFP+iV2nYHxCe7Nc7Jdo0OgveZ+qiN0HvFPOpQw69XPGG2DbXYwLeFXnMx
4/O8ySsNnrCqH3jLW3vm3kp1ICDE9We891pShA6CtGPd5NDpLEjjRMEd8EFV5AhFTTDXCftWneGE
uj+yb+UGh6biL+f5zQIrHwB2HiQjZYdTB6NCk8Sdzl8QsOAN0W3d+qJYyM+hMrB2jmHoc2jOtVEf
W/zCasu+TZ+Uyei83bmMjkarMR7pzehVeAtG1/G5LwO+v79ggabH2sBvmjx0yE9A7+Pt6lYNfBoR
2aAz0J8j8xsk04o79p0CDdZEE7AOYCsEIlqsRn59LD7xaXBt2JQRRr84DOYNZIwza9E7yL15/UVx
apcyVooS+85601v31r0ErvDFbsRL8xn5g4kgVcNBZWJrWrRNb+ZL6EemckQVaQvCFA60Dr8afkUx
9uh8wXqOj7Kv3Ap8Ld5F2dO71qEO517lTuGx+RwvwzbbVZ/nC3UTsDWwro+gMtusy3lgsZ4Hu8c7
pYbbaa2TgO8EPclSX+zprXQU0AlLh9/ll5frcBOddBdBiNfB1ZbYs8OdaB+cLQ/OJcyNPdSW4ikf
yVa6RYf2DQp6J0XLPkeX3nRfvLvGcV7hSB4NOQbl1HxzuwBw/MQHYEFF9/4SYgHf5HOwi0wWACGO
UNYbd0Hfya083HyfKEgxBlZ0A+rssKkRS4p6i817p47M+7ChrOCe+sFKWA0vCZqX+aUrSXeqL/jm
5cZa0oeAQ9QB/z4+TS/pkTrJ5mDEBpyX3MUrrsEWhSpU+LdXFvArsoDkGako2TnFS6lNL6MNpYpd
siv0Z9hCyAz+rJL+GTk/wvfjsmyamC0mrwu1Ca8wEW4kIarbKCnEKleQMtVQRqCRxNd6DMItR+bS
qEsVYhuwtxPMjNUpRgchBxKU46Cn2GOJUY5oSaq46IA4KyA9MkLIFhYX6oBY6ybAOxwyV+iESWqN
9Hs2F5lEKEbhWp6gPK5KsZHXGyrQCuhklBtxsOMEFTNTgULUAFSqKjFqiJMdLZaFFC/zB6gFUJlV
JZ4Ir+gLX3kt8ZdcixF4TyirQJwXKIeBsuD8CXHxhHXHwUgEVFj0sHe7VCtSN5g3peQIEPnFEQ+e
DQtqtK4kGtCOdADmvSl9ipXWrIIjehtoQQD9XlOk1YbR6lnteTMAtbPXmM8KfPcZ1XljCCyFNuRS
H2n192zz22LjR6n0/9Id5SFVTloqQQW7wXkB7jlrovYZouI4oZBOke7C0SqzQy9i9AAIXnEu+SZ5
lRmtyLU60tDPh8HIrX+rQrtHXS19CvODmuGTRfWQDC9R3vQTu0wee0DBb1RakGBsajBLUaNYfe61
ITC4wEhSAxAdcbSEWq86dfiYgcCKtRTam0DrlVqZmGGqh5OaimoOeb6ZxAP0GlGvN8TCECrezhgd
qyBMTY6z0FmLZZ1m3aFzR/xvo95gngYL62gItGXWmEoXey1ASww2O5O5gC/Wo+ans6FWQAlqRPzF
gcDMvQzBsW2tEGoZiQ2OFQokQavHrU1nBjr8PQq5CbzSyHKf7kGlY49XiZ5zVtyYxWhNo96WVhNC
wMLmUUXEqos9eNjQrhwbKcoWAJCBzY535G1G3qAhJzCukJgVyJOJNo1qDmzD2gtymPmKBh+k59uW
safsDR2+BR0XrEJRhbstz6wXmFRAPUlnAKhK3AEZaOt2gz2Eljw/aToA4QCxgX9MLEBcUGlGPwy8
jYfGQx5zLcUx1HQCGRWz4XeapFWhSrmgxsAZk6kI/MTBU9HkQ3uo0WcBf5kxIavZgwcMlKegD9W+
yFXhHa2TI5DWENYxWbXwoluv50RGF8zJrhIHOuzshBBeJfJXYIZWAoCHqFOV1TVaWGpuvCsB/BcV
GPOg6R40RH5pgWUF18me5qOCYqtAJOTiOWl1nPGobOOSSZEDH0vX7UOA9TClpM9JegGQkS0/wUca
0NB6yRs1j1F92ZfKKlZQkhGSA0jr2Vx3pdpi3pFbXwG2GyGoC4ciDkWa4JA4nWotQIe/CBD7O4Qq
A+8ol98snDNH90jUmrs6hapGXzqeJE6hpgbrf5Ru9IlWHu2LqeqgYc8jRNPQ4TuC8Aw1LqkiLxhP
6ZZtRWNSoeNSq/mglie6RBwJAGP2kkO8QQM1HMjEyQxStZQJ9Kxr0GAjPUIO73E36wMLBP3d5SgF
hqxKkctvs5EU78ON2vCNy3Nb1P7hDYuDQ5tgyafC9VFTGEKh+GastQDIilnhS4dL7TXdxZM2gR2A
TaDgB1EnYGYDIBSpByiiHDUqIlu3UCBoavYRjPnIwmiadUdKrUAaRi8nlCfw4wBRzOpsHgZciol2
7Z3W2c/mPWE0d6zUqbeoWGcz6DkMjbaPAlu4lkTo1XnRF8nCnO1S5ERO1atJY618OoyeKtMO+iII
7Zu3WNIybsWKJJvw9bvehjtVwzqENfO+yQ1QAxMkkrihzhJWycKpUAAOzp1oQZAueBVBIuG31Uis
6xR5C6ag2UunYMHtj51aIScyul7F4nTxgS+UpWxWULEC2Y9aRpiWjZbkQVcInRG3MkeS3oKYmPGJ
NbwM3Pj4hhC/QBTqYWY/Qb9Gqf6UvUoOJMF6kg3aOczUQnWwQlFRCSnVUrTZwh0WQSiKIIy3DwD/
sLtA7d9ml4PkjlcjYHS72UhTi8OrCxCq8qOPejdl56nBMEFgonTCTGvBx4MRvJFAGQZtIG3EWglR
7QuRj6Nq0iOdVcVXlKAoPUZ2sYUZ2KVnDG85yCHMZTsCRnFpTqsOBvioIco7fWlgpeOWvVCqr+iN
hBRa0Ev0UUn2bsNqk1JI0VrggraAzPIqqwdO6LIAFPv4Y3zNQ4MHbfQVDeZ2Z4wQeoLn47CJYUBP
hMCMcZRvK8WKbjgyuCsNivyyx+4NY7t7x61+kCR7mC59oGNRDQgggI03aJ+7RdtaNqjIxdC5kMpq
j8m5RfK3C3bCba1foSaCm9O9so6I4lRNUv1UAaKIkgVyVA1nCmAHn52VXVAEtaYDmk8byYE6gx8Y
yyXRwnsPF/FLpImTSZcGwwB0uGJCgsACaYVScUepwcdkv4FiJgVqaioSykHQ7GjUEYUhXuUDmgjQ
w2HxNMZrjBmBkIXaTaYmaDATYHoZVdG+OA/FDZgNC2DtI7F1ucGG3S6zlt0aVAHusz95kQ3taCXU
UC7vaejBm9A3wqjLozYpJgSHxtFHFxKLodXQp+8ju3QiFV49DrIgbpMN6ImhFgl3O7+jVOOE7h46
oTAcQHhltttMA875XB4SBrAGkiWQSSOsKhilrDVY4mrkyQ7/gi+iYM0Ra8WH7ACVjF4WjudXBskK
ENRYSzx+PddZpY8iiMvkEGgBHEovvMRD5bJDOqFDj5loSFVx4FzjLwi1UZ1Jw72daCO0uBKDIWmO
db326NQKkkeFxm1sOtUQqan5qAcnFJPyzwhoX1QGUcuEisYJOu8+ITQkO2h9jEmO6qCIggcY+Wgf
i1eEd86KXrdw/g735pB+iGg4wjRQlbbR/7B0XsutoksUfiKqEEHALRmUs60byrZskhACBAie/nzs
OTUzNTPbSUZ/6F69wl+HaHTDRJyYRNH8DdJTmjuPkaQCzE9M8JLcSnkL2JHe28CTbUkCRGaPpZ11
bv47FR5BsYrnFnNERdh3VB6c+p7YruJTjpx8cb/0GJREdgpPkWo1stFsmBjOsZ8EEGjcikqvK/2G
WAjRnhNDs9lgw9Y3X8oJpR7gM5DlshkZrAaaDrjXeAZGdUMR5s0Ze7v49ZNt5XgR/cmufRXrM5ZY
z2OO0U/r5fyO1rghwOENNzf94qAUfpr1zFbOGgY0q7Jiyhs060jejRDVmkBOcEaGmLRVB/e5BPzO
z+O2NXeTCQYZrHjJV2ejtgUdDKr4Ujx9xVgyFJ8WlWXyXtBYjBvBzekCh28NfprixJHzdjl7PwbU
AH+c2uzG4vzEI4N6xuSDKgT775Y+LhAoMY5ERDw+ZBc/bnT7pWbLmwLDH07IdVEQv2Ab/nP5srsP
7oHh/Dimfn9NNZNfv3f0t8/oe6S4bB728FUlqwjWaGNqUEwPmllgc/I3q3f63VesfIRkOw+5JmZT
eZHuI0bcdrTjuIiMtSxbMBCDl/rDI3gEUcONvKuza+NwveA69jA2dR3wWLNlNBvs2o0v5YKDYA2I
kClm6s5H7FpAG1ZSBZaA4kDfF6W9iw8FXdZh8DW7v7QwmBLgPFvrrckzRlwUANC0/5fUhu7RuaAP
vZ/8jlSrlrRSGprQ9PwEJT/HF9GHxF47EdGsD1zEOTGUfeTYwnGcLeb7yLCRZPiHwlZpfSjayCqv
sBHBSiFYJHFoaAjEIytRbPrw7G4xHkkrS1814etzthGmm48U1G9c9+bf9SoL/Qi+wjb/Hj97AOeZ
uyMvyhdut7t3P+mNdb+CaHBVzU/TMkhNHkzpNJx3jZOVyxYrl129anUz3/TfWely4unr4hFwomfm
Tb4hqVRnJoXFHTO3D4F4XzZw+GK8Ja2YZs493XsE1CoWTdfzRPlUHhbYuTjp4aUCEEkmiB179On/
Pa533alXhelDsn+unjh1HdJheQMeFGyZlNDBJv+y0KnJGiYkxdQGMzg4jrYLvYQK9pF6Q+WmWDcH
Pfmhn8gq34csWXRH0YIbmH+phtn+qYmZBAsIOfDP7x96Z7NKBhZsYzNTGDwRU5pDup4men3iR1hh
KWZxVVpbu6SUb5fxwoXaO50vIlM6T1vaSwMJ3kpjws8z+aDH58X0n9Wykyx4HONF/lZfzCRYyTyc
1KeFFkds7aySwCJa0YWkOwwUCCy/pITEF/bdNGckBi+ef0prNcuGJ/s3G32vX+Y3MM0fjfnPlyCF
dFlK7XQmlAGVbeQYLw5pW5/5cWeX/cZYiC+Xw0W8h3d86TR7XDLq0r3VvbYTGLADOW3oIpEPb7kx
5h7l4kiZaJjz8PsOaY8kcYtf4fGaHi7WeMLdtd1ind2GxiQK4TRgZ+Y9Uif77NdSEthitRbPpUW5
ka0pQhTMw/T1UyfIy51vmHbOvFSG6irCTubd2N73uIh+CQD0wcMEri8+3vuO3i7+1bdgrEW+BVPe
QPS56yZ5gDgM0qjU3/nL/plvEztK4Xf89OKEToBYtCtttI9MC55+xR3sgYMnmFxZ6XVPXMP+Nw5f
OnOWfuaqjNT5Qapz/6q/cm5+YEy4OlgT+dFBiYFL4V0IO7NnfHfE2Gn2pitaKK6wGn5i771vZKgi
wNnxCrhYKt32dzZSw+Kug640N0uWMS/WLHdcDtr6yBWXllarOywj2CE9k5n+OKc/ZDr1DpJPuMXd
8qkwvRyet3litU6S2AonNsE1uxWePN8jRSDSDNXNrNuCuPUkBAkMh0PnDYfoMpgc7De6kG7mvj4H
7psD3vmZxclQDBb7RmndFpzbktZJb2mbQjoyplN285Phz09Vb78+Sp0TU61tVfflmoJhc8Xjq7FU
cNkto4auc6Oj4ADvAGbjEIG2ARB1WBoNjCVfvtSwYSnpNLxdcTS2Ibfa8xtrsvl95az+qHTnyoVR
0ospGcODnpnubz3aaBtz0+VdDbWF4U6c638U7flpPFT+K/ZnGTGClBybrvV6q4ycffpct+dWdVtp
10k2W/qBZoaWJQkoLYXFKJgDJzLKrgno1aNJ3I4/nWLaOCxJC6tmCnRJ3TDlvHERD9Wl9YTDBeDX
gshSyBMePHjK/cD0SztuOPylUDxHOL7DOBlMWXaUxFU41fK1i0GcwDR4FpG3bXZbNvN7eXez+5G1
B/lz15G06OzF7fD2yOJC+oB52ewrkvihjrSstjkh1c2E1R+hn/9y2fc7AbgcG9TqwoMaCaOUTtUq
e9pzIPGEtVOt2BRK5s1KW3/Zon5+4x7zqTws3OipXY1f5iAiXNxhY/BHSWQ3/ZGJ9Sv5rFMXJOXb
4V2j912kb6ab3TzMACosc/uizBysOVfC7yUuj1IT5sVexLxN2MHj4wbvwwkZtN+hDAdBOD3f+/7z
xW/foGxZ1vxoIegY2mQWCOP7G20fg5Lt7IHBW30RHr4ydzpEg7Kp7hXNUTEgWj6mDtQav4C6A+VD
vlMM2cUn1jjQph34XF7CXFHwxnO6nYl+9IFPmSNb+8PT7JfiUmhgU0xlG6DibC237luUGQOJM2RT
DFnsMV8pkS+CbVRcgZ9v80qqKp6za9CpnKHDzJoZRwJ8q988uxGLVGvXe+82708274wbQ4ROhnHg
9M+j8h/Crt9H+qLVF3Lhgm9U86kf6BkRL3cbfW6zT99RmM926mxJhkFtZ4Jbqovw+ni7L8GjYYf9
Ja1BRZYNcPk7d+8vT+hwVfepoZ6vUKjAjvAUO2N081o290MvbK914jzi7wyHP8Uq1/Z9+44oNo/S
V9eFz88CDJN7E9PIyCuwNXjseqLW3nYmm68tvoY0C7vxhcvVa/ylH2hXOJUagMUG8Jm65rZQNpO3
BBMXpmWjXSJN/n7dsm0qhzKl5I2vLX4fiC6HJTefqq00jvzKY1Ez0KKA99i5VWylO4DmErx8FxtL
DowMn8Z57gmMxBKfywMPxtlF732ObswcbQXztthS8BEpYVHEB/XCSZ2WjqA3LFNPSFpzplMPa7OK
Lc5mJrqKe+vrVbiNbuM7bqWRCuajvvguf6T/jnDSZN2/b+FNxLseKNVQfykOVbi+j0N2x3d4HrkN
8XQAKg4t5MhhoMi7uFoP2uKRnyTrOb81wkHRKQ4xR+JQEtcxgpnxAn+U+7E1Csvgao/Fjdr4UXc3
a91vgJB6SDaEmM9LUxkY00peVRw6CvMPilL1vXi0Hzm0eN0eKTdSnTt5NUvsmINxLJwoRd2q+3p0
eNHJ9OXi3tHh64UVTQz0jC6vsno2BTTMl0Pr1TDfH+klJ/bg6ETj5s1QB3RY9DO+MJ+RiiAfFf4V
3Q+jcbpHp3Qf+1C/Iw/0GKe11O0b4uN5KkjQYYjZw/75UeHIvH9L6/vyIbiMQajQ9Wpys6qD6pzR
9M5sQLwudlLBafe8uzUG2ayZ1m7utITC5pXYhmFen9HXc8Deghgrx9CCd79oapfGsPzrtACeQXpu
Q/kgQkr5loMD3K4odUvZLLfgtDbOdTsOevZHdbejwX8pjlj9FGeF6pzBUXVUSDG8ccPfK6eAzn97
vSDo+8aA1bRTnHiHn9/cOnm7Uuh515DHtzQC9Tl5uGUD6Sfa3QN9l8lWEsyvkzaInu29jM7Cd/X8
au+gizo+nRKF4u15M2AVRN/6aMFGrYVd228KdZcvFGc8wgBG9Vtv8MFJ19Sdhdm5PZa9bnJsr+hH
4KNnicv1OPrD26LrVV8OwAEU1DWhHRjbZacS6dz9wNq6FB7ljK7bnPPM7KnVGIhXmvP2OaBejfWE
w4JmTNlyqorBvMHB5P5YYBB3JBqgs5J1F8YOxphbAU/MFdfzIm9t/XPix9LEyuavsS4wBn3Y92Cy
ISxpKWY3JSz2Uuw+jWufrWS4bA91KWMFbaf9MkttofbbB26vwoYl9+gXw+jr4A/fMmX0VLgiJUhu
URjRIdlG60po9xjpXdJdtkmeYboquHIkIXhGVvmw4G2Hc2Oj/4yNqxhm/WaBCma84/7icxpa8wRw
qJwvkdSWspVa9ws3mvQpyK7BiWanITcVxQXgDXkMMubbudXHFoCHcpreBt2nHi00jh9Oo6vh5bcK
u8piLUQQCqtymSpmvhIo0ejWwXxGXjPfStedcsTHVRiX83xRyIsnRV8jrzQajQcpqmwH0IXK79fy
xPaKDbOpfweYKPpzDIevcXQxcQiHu6/Of5XRimEidRxGvAmjZL41KuSSo5pFh4d29lXCLZs/HE6R
l2INSW5xrkrKsVeOfG3JACwKH9u4uVU6VCb+KKqspA3enWtcAGtvtM+Lyo8MJ8dAgnXkIDd6uM8n
KVNuleGVzsHiwcrFrTZ7XZIqFKFEqcErcl3u9sieo77PHAzLH0FpUYAxZ3k9EpugXKrpX80V46Om
TrbEkVkWYUIjODrZ3HneTwLVZJp8sHjnzTmNPiIPMt1jOWut5GniGF2EBsMSKDcAKZ/lqVlJ7yA6
xwv20hh5WXyOIbInyaIWTiXwepf1jpbtax26Erh+/zUW1yyuvAwMnHcxm2m2KpkZdPFksLtcdGev
XWLAwCq/R+WUzCfI85TCnCBjUxYWQC3FLyidlKHIcuBl1D7siKPquOL2NQQxx+ndaiEtlIE6Au9b
rG5TX3B1vDQHLRa51yOlOcQxw1L393b7npEvjGMqpTtmmQ+q7IMsoglokeyDruU/RXgfb0U4/NKI
GHU5SaPeVjC7MMiCPAMKlK9arPQYm8e49lBve8WwnXnaqQPgls4zrwYwelsvunKdaIIDtx94bgYW
1WPs22UbNv/raXGbvhad+Qox/9GjFaeHarazpXQctkXuJswKnRwGzzscOaHhCIH3TgwgYEisNGOu
yF8Vp+ZPo5lIK3kcJvqu+KUYLRnnXlkcD8gg8BWTTfkmx+amZ+v5Vt1PLeeT+i9MgHoTm7luE8xx
dpnjPz6YOFMeKvanYWJPnMF+8PQHwenukGpW/2lYDO1/unN6q9ddvKnftoEEb7YslwZBsHiWmBpj
EnPoLKc/WFJtY+bfMA/Wdvo+W1F+j2it1OWdAAwfJxNyJgNRAz8pDnNfDctgvjFWsid+MMNZ6q8g
Vp0TVq6hCBrQB9pXZoLOB+QskK3bLtID1Z/S0fSgP0uPo9Vjc3GaqRDzrVQPUY3Aibj/YpgCIFwu
C3vx3PFeWjkaXeclrbR2OVIRwIqZBfW5ohcEo/fgk6W1v60+oJ/hqVTO7NzYoMSY9F6rorC4vZvj
GDk8IWa5R9r2VkGXxDgEc7q98VjHx24tKb6hXUL1N2536VTBxpQEWD8YxoK1MLs2P43djwiylt3U
t6ApWwzlKp2dCbNoyAHf9Ha8xYlXPo2nHhWiHGjb8hu4LcvtIkbe7gyUZVjtvlcjhhR0hNKdpk/b
ZIsydWrVnWx7L8YqKzwZsCN8FA6hi+nR8JrjGxZSt1cY1qa7Wb19jx4VQr8ajpEevLy+ZgpvCeGw
FLV9/bAfe+UV9sfc5YgA1HvIN02iXrHiykkc+R3ol9e1sPtD33/0XWhkf03iQRWbYwLMzepl1nnM
zN2t/Ua5Ndf9UvttN3RmqF1ClBdb6M0OrYO4aSWzSK4pUxoNH+MeyUjWOmi1cqRbW7m4RC8nup/E
2doQN3f8RN7rebUhjID/7Zvd5AxXWB23QcekPeh0+8lZ/Bavxa2AV/L32FcMOMgtvt33LwrDPxGr
XyoAwbsXHOTUXVSUX1wwH/qSZsL6TPZZQx7DxFwQ0HL8absUnkduPS/sQGNNuyfrJndccZJ69vaE
AkXBmxSBjQDXqTrN/Oxl4TxUQn9/+Z01fKjw+xbvRQeHXGM5O2zBBPoVvmgmsVsf6usmTEczS5Up
WxrcMeJPaZGq/vCizy9x6MwGs/xpW5++G2Ejpmp+7ByPWL2gYe4dJCWP5QrAYGZjcM6Q5rGUblJB
zqep3MbsKB09Gjrd2FT6t6gHCuK+R9O7KdtEbjnH66fbt0wwOLmangqiNGvepCfZ4calgT9JLuei
3xrZx1hAiTas9lM8xJ4YpLAVfdy4P5+OwcS7WD8doKvTzMPFzHk6D7/6mXkqpMeBMAVq6M9OtGKP
2in27pcR8TaZSIZdY35e+/R0Kl8NYNJaBhlgofjPeZp0kDIYcGeONkWgQZJPfMmddDJ4x/9Nn1IF
6t/0EdWbhT1rX0bUfZh5CMo0j0wlwosAfZiBWMloRrUdfRie+td96R9MHmR+SAP1/v0HDYCQBnj0
oquGzVLziqAIquWbb50Hk7SBuobT4f4ne62bUu/IXnYuOSjh6aVLdRX5oxf5EoT/Ee9ziojkMnIT
wOOD8roR2X7sa1CxLpxBgVVwgu8/C/gJFDAcOwF5xdwVlT1x/umggyfcz1jggaQ8vukH1n8dL2XG
Mal5hsfUy0N9vHj6yfc02Gunnxo8HeEq/fwnIJghIhhcRK/03c0SciO/0Ph3/6KhgQbqDZQY7uR5
3QSYLTK0hThP0fo3hiLmK4Orb9JjFVT/7MFLnkTJU+CbrNKAWjRoXWxSVphdufwXf8pCW87CgUc5
vcCBkoxHOf0v1uHIiUmOxI9P/3ifFbdbV9uZo1rt9h4qhB55ip/cvWpzEnS0hETEItYyFay+65Va
3hrtpMoeN+Ss+6ok6jM7PmJtaCo/hPp0g1NDEdkj0F9NXMbotRrX6RIiSLnkmySYmL//WAbLBCvE
E7I5pdy8kTrgp0603bF9PU3VUkSMtiagqGw8IbfxnU2od1wdpVtqk9sB5PDy9/e/bKHAs/XvxNKN
1mjVg9N+pMo+U12DQIO3K20ANDts3FvRfGOR4WuKnds4Ghm/qm4boh9z0Bd2d8UX7RrWHupNigTM
A95/Qu4PM9to3JoiU7GqzmoQN76DbhV/AB+FOo+ZQ6Rj1tkGfWfxbUA0GIDQ3pdbXNeSeyC9Qm03
sBue2Cvbw+ujQu1oGZ7GPM3w4hv3EEdj2nkvZdceQ7Hg+J1+D6oC3ir19QXCDI2hWlIFJHsZkpkD
SgPVypNaTIIpT9764U1dHnZsrxirwgTqKRmo+E5g0sr2X1Ula4a1lSESn2/U1cMf18NW2z8ucIHF
7pDosFCHdDlUcDRoA/bRA/Hxfn7EaQcXf+RWeLYjzPDYwKWxebCY8Ff6Jo1Fc3QSjr5xRQJ1whsx
2bc5olPLmNuEwTbKlvoK0jSdYOsyr539wq5S2kBWvPSXeXpyELOFkFmdr2ZWU7o/D5Bi4L2ck8Np
MHFfJMM+Kvb7h/xFJnWLjJbp1Hz9rvDKWmi407tq6iY9pZXdggyQWQkXD85pbAeGi6OvDknj+DxE
UIzu9EeZ3e9BMt7HJ1cm1igDCDmJFrF5jFWbKWi5giXermRbXc6WUy09AHrWlro0urC7oRqesj80
iHcVk69k7tBOONWePkiuNs0eavNZXn7n3FQAmjk6hmElL2dsy4J6xTckk48qczN+uUrywWxQr86J
tqdleaV7ZYBWEcUrRoGJpUrL8gvdYhu+y40g/xrG6XXsXkSQlJololiAk8vlo9p4jPwCe1OTp2QQ
iHseEndgP3iCEgCrxblN/0TmhMjnJZs8fPsV+RcMRUYgF2uE5ZDzTZiRhBlscT48LrBR8BN2gF8i
v4iRHJTeFBGRuAk3ol/9gpzzVHm4ZahNmShe4UCtOjz5k+Z6d6W3xY3HXTdHaerKPMUncPiGQuc4
RZrcaVoArMprjoXmFIyhWlyK3T+dVr6KvXrxejopsonnN2XPAlLA/Mbc91M7KUc4ZXeEVcOn6kg3
ecBX3Lx/w3DExGalBwaRHrAGsHlcCGuo092CYfFionpnTIje0wrLvZhB1m83oaJT8gcA+It/8Xl+
NsNl4t/riG6px65CxjB8ahzyuYd2DBjZe/NNpk8FBmMKSLTGpPRizPVJt0FRPkfv9SRMRHOmf1jI
04fHPW03anBUBfhU8NNrXhPfrcZagnLcmaBTxlL/XtEkGJu4E0hJaKJqQlLq4BlUlSX+sSSksD8n
n2AfjnZhkO83HkUgKSz96eHiC82jhXrrNB7FzwMCQsmrnp5qduEFL0guCf9LFGHM+8XoyVZdyWl3
0zuSO9iUash6jEt1ba7doUO8IqDBSkm1UabcF1JbFNrt12b6uTRHkFhBr3kaLBf+mtbFovy9uzN/
TmjMNGgHD1TOMFBZH5JjMBTjJmPrPfiUaS39f6HxEitvku0B2fKZU+7N85Pxv69dprST6Wl3JMvQ
cKNmnLnxXvqTSwZkuqeEL/ZixWSw2wKNbVheb2Q9hVNvgN4KVH714eH2p2m9zb7f/syeolbiEDly
WBGnggWFHfPrwcz590NKFrnkaC4Zr6n/hlUtu8kWbIqfbfDE//uyKfNHOb/An+j/8MknrmX66py3
mQ48s1785/SK37w30w9QpnfD51EVRAWVKLmegfCje8LPE53i6yjbMdf6pj60JzJVvIycF2wQ2Br8
TxSwSXkoE+cDEPOJd5Mt8aqBHfg03nhbtls2HhFDvEWE5IUzKB3X9Do92f82k87bT/tZeQ90VgT5
gCE9gy7ACyCBusPdOBF5UFci+mshp5DOR7INsw+/nzNzjPkSmRU4+gAbk0qUcJlvXhMydUpQwOXh
t+Q5Tp7pHVk5Mx9d5Y1x88Qq9Kau+CbiLgB3CY2UPWCt68t+fiXdZuRYmfJtKsSpU2DNdMik4f+X
9GnKvXkdkh9YjzxkYJr79H34a/p1NRotM59OD+RXfKG8gOLyL5HoyWIuAN+OHEf75GPaCjhYuM1u
bgGdWNPvL5543gvcm3k906qfwpW6aavwvfkwL5HjawcGPreq/ZQYxBCQuSTbQmU9d0fpvzON9T0t
ivstYUUH7V+6FkMGUyGn99zDwCeQwsfyEcBUJziKryZPau5B0IH+5spHZlqvn4FPvxNagm10yLOa
9HBrlnV/ntZVv+bX5gonpUnmpbG2j4pm17xL96D/G/h5OuBfysJIPqdf8mG3O3GVOzPeoum9Z97H
+178cpb8gnwz4b+S1ceTUH1xNR0S8jL3OUT4RzlPG5xhM8lP/HoKawLJ3V62pyeuwpeRXTp9BqPj
kh6244f+e2nBYz69qdOqng4cnjCh8MeYD/Ikp63P10Zhs4f0f1Qldpnstl8QnlhVLDPlXPPGsKPh
m8AChaU6Q9h/i7w5q7Pklxv+GN9J/x7MM0Be+Cf/PJfjT4YamGf4I3rPj9KpeZalY8eA2InXTElX
Djb6PM+BvTDtaU5Y8N9J5jxlN0XuPOAGcRAl2cpxOtNVh3Z/EgBDqb7m/2p9tBinhj+JqTx6qJl7
jQ9qTgPvU+M7qQ49UepJnwhtvqejHnCBxCg9mK4BzVFs6Tg1WJRLVXAHoXCkg9jSgYE9hWmATthF
Bwfv2YOQzUwN/fLduv/NvOYjpsNoyaiwhil1RfWongraH+8dtvQ1AbQ9DAivz7/pi5keTxU8baln
XGWiwJZThRYH8lU6qE7F95IOU98y8npBBukvXOja0wt7/hmk7/ylaKbRLwvXOYTTPzJ9vdnUCCk/
+JTjKVuazz9pZgtXXsFAhe3hP/jvX3i02CIK5t5Wrw11fUFVshoQCIq/UbeYzXbUnu/Mlxq+rfiZ
Elot+TIjtRaBTdx2TGo+4xxPJu/Ji3oOy+f7PA63iMMxG9A5YBgh6sRImkr8W97BcBg2Leo5t/Qz
HFTKqZVQhY9oF3Mczr0GF+/XRSjQRzNDbKn6m+IsI1fL3E60I31bo+6+r2cFjtTGrmZdzqwn5+Pu
Le3bHRVUQWE8DwoCLb9hlDAcQ6yREEDEmJyugBmeYVc/OfwZw9YSKppQzyCdOag3Ym2Ld0W8lH7z
t5PEtvheqQLWKqZeLZMf7VtTSEcgs2Oh0Hp3zlvxMsTHM6ANY6FByIpsKQ7l4UdR1qg/RFSzvxFh
cM+L9Cb8cT1jLA3PsDfF3HnD9sEkDvMZ5BvCjUkENaqqeug4UJU85pusXYxqkI4hsID6jSIgG8mt
3KlaiK6XqcBDsjpx+UZPEsB1MZpgcup+msWqXsjv/ZzpqTCx6Ri1UTEPb3R3HSvlvUzUzWi4Rhlk
kTt7b6HdxM2pQ9dFUpl6wbfrMfde8VIcvPdrUfaM0w/ypWEUdXpQGNq8Pmry/tTPrSP+X2ibv2V/
+jpGrCQd4uNQwsxeGQhZs41BmBcqAny8nOEjW+v+++0j9iz96ElDxtp8P4s9jOtjCpGoC14IkZKV
KIcjMVCPizDbcq7kTHo5q+g0tPj7Gf00+MsB6j8VCyuX5NYRSyPz4nUB6e+j3hVfhmFqisNMetIN
8beugSY7qE8bTFBgYSqTO129FK32rA841IlU+ZuSoYIj/yTH2U9vyYdes6RJSdtQTsA78GCYJsoF
9hZ/8Op8LGqhHxNURfINEPwud5ULWVdrhCSgFoWlhb1thKfZ6XGqprin+67f6Kb0AzbYC9cLr+kg
e5f2A2nPgM8SYxUxMtXTA/ZgYT+A//ex2xF551WjDWP0BhZMeWuOqjUYtrJ/FfTkfsmQK3gsEU3t
o4G7DHkVPQ/hepNYaDIxApCWsBpGiEe5hrvU3HzqQVbbebQ952iPs37CaCdrpO53ckyGmITDFsZr
lnLBaN5WGC96p3yD54pg54flw0tW8xOkcQJCz0IgbHsIQ7E132uBrNKbsr3NAv3cY3kbHkH2e+9Z
b5buF58DOgKXih6P1WV295/mPPaE8CsyRUa2Nly5YfeBeGRSPmQ3yWq/mIUQZ+pl0IwrCIZJAWum
PENvH4tNcdamwBhuYLjw9wDCt1tMTH1Odf13PChXHOibK56636XHtkJp/P1Y9Eb4gyh2Igi5NfJo
mgYqCqqhZa27BUylvUeggFPOt/AANvBGke4eSguWONMjiVDGDsEurHJUJ9v0u4osNE3yjTGLPDOj
ua3eLZiY9yNCj5R773ETHXVqo6rrbAFJlk7Hn30fq+ucsrkyz1wArmRRTeXr7AjkR0nKl/cOFD5q
2qCubaiiAv6ptrRGSXe6H4dzvuipIuGdIR+z6086oADrxMrq7JVCP8XI3EOqMDmESvg+b+QLIxNu
sZ4xgCMoYVZPF4lnsnP+lE2mW6Y3NzumzHeUII2TfCHxxgovBBnXN3emut7LuQP2LdPGZ6MKyNuA
PVpuxMHJ611f28v+RzgLUImQ6CxmT0gO4u+Rk9aCYbQUPiqMIaf9BdQasVtsSNDf4plhVx1AZo/h
xfcgqKzPF2EC8Cdomf6Rz6BDmm+WbKU7sSPQ23X+EzMuZtawtNyewI2BhMD8g6lHwnDKVSmzRUtz
IOg9cMCMT3EcooQTmXQDTjyWjIAXVefsSYKcORMX52Xuoz5EEBsLPrrhBL1e6cO3wIHnej/Mv/Qz
8WAFlseOcXjc3bmnohuRbHAFKPIREFY4LU7Wam1KYQUKv5PZCwC6ErsGUWj3G7s+G8sI5mg14Ybl
Xy1cV8xNGI5ea9npKzOryZ4wG0AAZujTeZSuccusg3ornijr+j2rw3t2lsjRByv8KNIkXcu18aGH
rwBDAfc6IimK0ATU8XbVngWszBpOOPsZyB/RAJ0NR7DB4rxja9BU3dov4eM660xovskNl02+s7Dp
7ImlCQFAO7RTYmjJaN37axd/sZ1cJZ/oqkINsp2gL8HvJkHN+DaJKu/cQg2ldXlpFwciHk28Gxd/
EfIL9TM50Rjz+k2f0eTDgvaFlDd+kRXhTRYMlKoh17Z+ahxULaLixl+Qnlvz40NGtTcHIumWZJQq
Fke4O1vynAi5BkBbvu0GdqC8rEms9hIjMJjlWb1q7kDLgsjS4auROEnVyuGBLNfJD9OxhtI1CVO3
Y0iNQh3+xibdxJt+IXwmb9Owhe2hvexaZromCgM4quMHyR51ZwHoxNSXGFHsKXj44bw0I9poH0gV
dGbo0y58bDDz4Asnh94A39WHXzvUbpIrpyjRrN5mhLtLGpeQBAXpteDgeggzv3Mry/g2hE+OgEV9
QFZA0+VD8QS5cDI3OyCl2NF0u/jFFyfKDFgY+D6BaBBGSj013auM7VfREZ+BJZZSnQOiTLeCdmT5
74QNkQR9wUr0q6fJ9Ec8isti+ylihCOzpd+4XVyZoBGGrFr6azN195BxFhAkhHVHD9jBw88fy/mN
ySY/lZG7uR/9Cf3C84WZDK3MAHHZ6dIpVaxkzozH/4d2ePKZeiBo35UAYYWVdXdFNkm67//yM8xl
+faIQWBwwTjeX/biXGunp3EbNQ/GyFWY0mu7j51m1s/dS2AGdBgrG3lzee7KjYy3vy6F2vyHK2xe
/yDJnX883ovnuNXnHBuwL19frwkHXXNUY3Dzkatmkm9WcH9YDHOnr3/EGu4YHBuYb7Hk1QM41ERI
ASNBO1N6DxkD/G/AFVJ/Ltw41Pku1CEeOLARsJNhFyh80ej62uAr8u9zusLRO/bufXDgzyyb1m+a
DTXg5ql4G9hFJvTXXtkqxj6d+7pkhcOGkbmSwwf4YmzhZPeVkq5HZAEI97HtvWXnrYGdfuvAk5hT
efoTl4UOoAnVQ70kpn1wMD/JeQygP7UAez+XPELxEp7qUf+Kn26ng8qBv4A/UsuA9M+c++DVq/kC
NdyDwFOJzJgnCiyhXUnqKgZ7WDTZh5RMnSsvhOwjaojcZWjaJO6MKz1a1PACt7pT0XSIbpQz5W6W
cR5ukCDMv2HUKQVuMPru+j+ezms5dabbok9EFTncApIQ0Thvbigncs7w9GcM6ftPedvbJgip1b3C
XHPNXuyHW8rYRP/N6UepwFygx27Tzv3Cf9G1zRv7Crz0DsKRt8asNloSCA5obT7VXuEY9K7IotS/
p/S0IoUKqaR4a1fQb3pD+ekPQZbiX/S5oRnrFD1gmbbOL6D6O4g/DBPNNGgTNulrpAJNa+Ukx6QD
Pfi5rAezbR3KYI40G0JcvUAc89Fdd3KMEa6h0s0vevQpIys3IL5YsIFTNsYlv1fQZyeEo+gBqEU9
qbgJru/YgK95n74cQssLNBGa0adf2/cNtZZy53LrFLpUMWD2FAZ0vBdBQwiv2hR2lnT+42DD5SKs
fF3e0SIAWYX4y1arlGf2cfXQq34WHg3qAtsLoiPN0625/D2tgmXzt9wpuknqEi3E2UexNV0PbpRg
t+VoTWUc1Vv3y32s36vZejD8R6coYdS2NQ9vXFvzdEZmC2WlBdg2Ur1h5vX4sZi2M6VafbfpPmq/
lW5u/ZXplp7yhcGNvTKh8hWCxbkB2EHi2YePlnmpsosmdmVCij4eEF9W8k2Ui2hQ4V5gq8L1W/mV
Uld3/EMuNMk1zgzPcDx42nbbZwpRFRw3EqN1Jf1a4+6m9UodOaj1txE9xwtKbo/6Z6476mSOPWg5
NNYciuDy0TiH+XhePHWKRIDnr+saBm5j/76LbxSj89EO5kUzItPJfB5+6JN/QlPjTkW3PttBa3lA
nsPzvvTfsQzjykttjxbUN9Mapf9b9ik7IVDiGgrcNzhGw/I9uHUznGtr848eqs72+XFqnAEPrkEN
ZiFhSK4D3Y1ayRp5muwLadUjBwn6EVaH+eEhnEU0kDYRSVjqYtzr8fsE03MRZl9pjVk3VtyWWXRq
EFifhnl8Qq09rEDJbS+hRbQX81W9tTnH47/ppcY+My/H9wr0d3qFC4PHmX3Ba1zWGJf06JAsn9GV
Rv+6CYdvGi4yrZdVBkXTEnaMII4Oe5SuH2TU9TINEtH0VP8tNdlnt3t/5neoA1fMen0DyeB1BRdt
eVI7o8JuySRGNxqyGpS6aQt5Q1LkvGmtF40Cse6h3GWrjVK8qV3jwhNCvDXEXf7tkALDmUVXWpNm
9dtPDm+NChDbbfSW79N+bjt42A66iC8sCEAKAI5bCKP02N10D8Cm9AVVv+iLnT/i2TEoknhC7bJd
aJ9r7+ZvvOjeR0RqUqJkNQ6OxbBUh16fAZg6B5tNY8c5NM+NYh7N0v6iEu8DPqEES5DRnCGdP72x
yGub+unex9RuIoSeVvl6nsL2uXU9NLLV/rn0aafsHV4hwhaDc254OkGTquepvpSbxXtMg/q0mR/t
PvPRZhp8FvbxoDrKt+kx+To9YL+sW/DWj7dBtRC9jC7sWvw9/zjTr5gpdWnVHf8db5A4GqQLHdoA
Xq6HkO5hWoiX4RXlA5qTY2dN4dpA+uMDpZiMW7rTuYqoK7k0tP1TnVAKzLbBTcr8m4aTbIdOerYT
Znfi/KVO7fCHWKMypG/v6/7CBth0qY5p6EZ+gX2eS4iPseDIxFuluMxGykzZ1acIpRzraP5FWEiG
ES0q70ui/UK0Q8F2HFQoDw5naF5F28kUcPdt+1bORMVC83RvfPQfQ6AmJIWS3k5gRVpirk0kHno1
0hd5c8V65nnx/QzyRj12Px7s4ytxMwkEWgXxtbl6P4a1t9rXFn3CShfhHuqG+NbiE82Ih8dzDj2Y
PkRCaiizsFx6qvWRv6ijDw6HfN173U/jVfPxvXs6B+Pejj6n7qO5wDMXyxEcw/fcsdd5xHsykEbp
8lletDOXFxxVbhnOydC7g2wEkXXepA2cUbkt6AIj1J1/j2uQleuPWo92nM/cz7JPoyDFHps9t28n
vGCPsCzMwbm5/8EeWY1/Npw0F1jfrqI5wq5w/Nm7hk6aaA+9Nt884DTuAb36VzRpXqdHFlXrsg0n
LJfJolethou3c2fXKyOpPG6eQBWLvUVUK9TL/S0JzwdvuO+CfadCG98sPNOdy3IuDKpszrrO18/v
o/XznM/OBNNprzLIo7GB+RpzI2jExuu9r9+ZZ5cCtFbEArbIVF3e95t4/30bTwhw+ZwTtcRnJljh
CVnm3v5jDLm3OfubvW0/ZsU+ofqZ0P1yCUjk99/4iA19P4rrnFEW39JMjwGBo0KYXa0fd837B614
L5iU09+eZ/4oW5/qbHO9IXAazqfdl12p6W7gu1sDKhl/ACAEewalce2Uz+H69EScss23agihbRqP
pxVxPP1aICy4lOVwef9B2QoCYjVUsKpx/D53CkC235tLzO3bLz9Bhlvjr/sByQPYNGw7F4wP4bja
/F7M+vlGeKP1ioeb5WhO9tIrEbRzmjmAnmWlM+3fKBuxc3u7BBlzEWBbx/07ldxv5gcT9PM6tLcH
WPoAuI+C9DeDAr+ejGL3x56xLcYAFSGIbcXw9l6Ag1GC6FFoswfiE+QL9m3PsZX9PoQqHF3ZQb3C
Sjy2FuDZs6gUb1scbRaVn2c9sKSZ+jurqEanH8POz6tE7Uy8SvQ5UWfhqVoMVZi2RB4b1JAyu3by
H6pI7tjm/fKGgEAz36SP44vdWPm/houFhCD3BJ5nu/wDVY/kDxoLVJobkLXMFdRGYLCw/CASUcvE
mqObeWoJgluq9CU0YbXBJDkQMm7RI7j1bSjc/C3+OG0EtRH4s1ty87fhFIEoR+zezobrV8KQe4uG
qtYVMSPI86NdlP0+vc3YYN6/D2+H6BAVP2BwEiatm4doG9KCGnKb8ugtsR8yIwv1ne7zRBoqh6ID
mRXKP6WGHJbdc4lNnXkScRS+1uGs7UvKIRzB9zJaUo/g+rsJbr0ToddxsBuuuAuGS3vArBXv2oaX
t3zrBKwTFbunfrELMYo2WjZ5z1OM4xDn1+m/wxdENTrnbu+1NjtKss8lpDhO4avY2nO6O47Iolgx
BmjoUKrYBPN/wlwYzXBL8sXnlBrbMA8HcbQOYbqUP7z8XbQZ5T82y6ZNUdEGs87d9BA0u0fHzrEF
Gz8uQC/7c0iRZPa/6YDt49FToNGVUCPc/J22LDto4FEWSifHBIhjXKP8x+mGPhd/naC7oJQX5jvZ
VvEDVTl+q34vAEPZKqx/f8ALLy/f9qcbBRYyhuiKfjiyrNvWubXpFb93EQfgdp16GzZE8iYRkyLW
DMrBh0VsZT8Y9yFstNhqpfaLzYpZQUqgQjxEJT58bBrM4XL/jAhS/faP7J91pdTp+KvwSlYS1lp3
hNnzo8IryvitQ4geaFyID+ENUU2UCVCZREsVZIUnUfnmTiB2kI+Kh+cyVFqaAFmZRBjU9yvB43lH
WxXVMLTBdtDB0Fv4lC12DLMvkMOoqtyGZ5hyc2pllK8iVDS7bCpOOS/aT3JUn2qDfHuHSO0BRdoV
tajMC5/Ep9GyjcDCIcxGxELhvkRMfUcDpNZCgCGaft/h6l4b6Kgiocuaxnxy786t7XclPnfgYf5V
+5lQgddji26Nf0WIJEyTMg1Kt3+VX8YDla6u9zsRie0RZwEqvkJIz/bpfWvtfoqPegb7Ix2QD511
sW5fmc492rfmHwiXoTjM8bbf+xax4W+ZXTT4gBWx+D/s1ceiu0DDdfdD23WOl1VRhGgaGCBUzH/o
cXbKfc7iXy4e0yZE1sgVWmzrFF7pwrOkeQpncbW3nszf6f4jurr9qEK8iBk7xXw3aInc24t4Fo9H
jNcwC4ZEMwrFuvxoOdlOVmwFg1Z9PHulHIpKe40WWuiv1J+RwRzd/6YtcJXFU4ni8TG6Pue6lhAL
IakNOqfrPn3lXeCGFXenNqgMaLNn13QoE9S5uec7vqjwjNgVA6JfdZDp5dpLKHrZ8EFvbfs2ITWn
t7SH+q/cRLhpj/aye/9B6nDZ5Q0vlzZWrwv9jzJg9hde+e8BQgWltA4Ujw78WCXuiPdhWz7tOqd1
fdytksOMu3BGerAvOvANOjlq6tbpSb5jC5+bIjuLFaiurp6mlOTR66AOOqccO3s6xIsnWvJh4L8C
2NN2XgXiuzVzIfXkA8D3+mvxWhkg6va66Rap3VslpVv4dfY0Hh5mzQU6ElIugFFphpi2Nk/W/C8x
5a/mjdoJ1d4vSvIlsNdC8g2Y2B0PixSiaTvOD5kNMcsm0yoNTmHlpZSrV3uLmPJIZQDSyQvRavkq
t6l6v4O3P1HWjlHxoZBd3jWW7xaoaTMZ0oh06ErQKJHesAtWuP3acKvKk2lrF5/i4uTSpQ2nO3sS
h9x1q70rss+zLmEMZmGFVCPLyWW16gKKvsOTiHPdaQ3uSKEJm5dy8+afw5mlpHzqosKwimkTx2jo
MwubxrlFkz8dq0RwmCqS90VcZD2WzkzXe5sV2868LOIjJDROH0mbuDwc92DkRuNFa8MALHgw90Lh
ZDoxJFx0UZjLR5WXO1Aur2Z8Vry4iNDSutL05X5RZmS6X5noNVSqEc9hEbg+ULK+R8URecOsW3pB
IqdbHFVeMq1cnBtcE9mlT16SfiiyQJwE7C8emfYfn5wIx9tR+N91x6gJ7+AUZPgJpuyaqUZs5QOR
YNr3As4HZPAWbOqFnumiVR6WBtO+6+3ergxsiTy294c6/1yRQNYoamOm0PCS/qFRp0pJAhyWe2xh
S4NDTEz8eLmTKpR7JAFI9WVa2Yjf25C3JTe4BMuNM4yDB9sh1mX+TKHRwVhpI0DOtNzFRSzA1+Lf
6XVFcR/a3OecRbxpSvgYE0JU4x2kwfJr+XdKJb0SKGCJ+kuLXcWLVEXQw4U8s5JSRkmj8L1nDclU
krUh8QiKAzQ2GU45LEM2OMio0eRf28XRCQxZC6jBm0WEqJmwEFeDI0qOuBM8qYYsG83ibLSe5CP0
jZPEB6wPQ1uJx31yLeOSM8HUuQNGVvi9VvBQ+9YWooGeKYcTzDBOjiPgeW2Ar0H/ggZo3IM+8sTx
8yNjQuHnfQeLqo1HCwvlsRitJjS+MzhtqsVICycRi9FNjqgnC8t1Edxx9wTibMxDorD7ufxcaVfF
n7FgVt1rA/VTbr0Tpty+v1+6SDxkBvnJzYY6psaEpIP6UbD4tdMpYA/m7Pv5C8oKHAmcFvI3iLnr
pQqvmd8aIcJhlG9eX7GMgRHi6vkY10CJ713jp2K4JqchNCJsfFoOTnRoLRkfJc3Lxu6Gl5HhTr5Z
TELAUjsT0QS2hZkMknELiI6i6ifBblwbknK1JXLDDh8WP1f9TR8aKzFbmcjEAMy4gRgaL8O963rD
FEHxJ901ONX0Ge9utceyHkij2SAd70Uxlas9Y/E7airpPUD8coIjYlFX33A6WIIF/irTmsXsDM2K
PYWbH33YuZ3OCG+vFijLTfY4d9z6DgwJze0gF5deL//m32A6rIhCvEMlImAACT8yeN3787nteTJL
mCeGJcYqRC6EKTVewaNclf5Th81MImrwNccOddH59w1pMYLlDlXTJqNKcQK5AZJ6AniICYzymvEm
s4gWfgcEpscBLW2ExYALYQm6wOoaH3pkeai3Q9yBddXPUN+k3RglfOp+0+fle3HIGM0AL8ZvGm4M
H1goM9cN2VImE6ZQA3NGd8ONXfh1gyHisQ0zZxbTE4RFdRyzjBOK/UMMY+3n8EprG6XtQ3gkBSlw
B2cIVdcPmbpi4Bp09+Dj9rwJiB3pk2DEPwE5w+MEQZK+t6gYAZZzcHVh6IL6oQG7fckRdrDbVric
kGqtqABNnL8GFPc2Nn2BLZ7FywlzhSmd55QKg1VXQ+aLru0CkWJ6I5cfpFPlvnnSIlHUBwCCB+cp
awVzL6su1xMZQLF9fLRfgJVgO1iqwF1E3k953h5wTbXfLFfP6vvID7PRfHIK1x1c5gsbvxMKHneN
Coc4t0sDR24HFewOL0r1IbiDgRSGXHPeOhAKzFto4q3qWMo2YjnMt0yH6YSoN9PPeW+ctUPDhq2h
wNnSR8DdQY2cpM4wAsVg+a35qqGLZ4yeziuEyZl5zMY3lGWZ6rmfaX/+XKDKOz0+2YdygaxLx2SY
pQJHTExeUExsOFuraszlZErOK7V2L7luNshWDiHmfE6YIhXPn/uh1hnWIfZ3D+kXODs4/0Fj/FvQ
84gfGLGZ8QfKj/ATOeqsXqBwJOWPn0OZwsuAns9QbqXcvVIIYY5di8oTyXM1ZJYodz4gIxExHOLr
16VIPHP9ovk11uzQrHZ5u6DyFBxudq65OBYBtBGMyL1VZkXkm7ng8Exm91RqXDCpWzI/Mi1M1A19
0rqWGL8AQEkwviJBOkSXZ+ofQTncBLQ+3N5qSLeSmW1JRYsfJFDYQVInkpl8a82jhbdyuPxXwPDl
m6Z059djfI53w2xrw6QxoMdsawsQ9WXFwb7Zo+64nyxzuIcdcUZ5iFQ/OyFUG8cvKXKzf1PiwNMA
ejRDnA+uRE2sumKEbNRPtbcpNFwb+YgZu4gLPysocTgeNn+W/ICSESzCHVPtFO+I+oyA3QBEUh5q
MAzvvG+UYQCEBpNMOTHPDav+REaTneTbhy4lZl276/wQXrmONSb/1iuGlNTJj4yb8+AYD/xBkVFa
BCbn929T+Nno3kIBqM+4k1nryNiCGXVPkk55L5RdsVkCEWVA4ZH36vxy/qVVonfpH2MkNGiJoNaY
r2ebu+cihxAywSeEj/fl7/R3zN4clMuyPwXaiIzgKzQF0eU+oeEfN/U+/hR68PRgsxFNmM5lOHHk
CfjM+YDbC7K+/GW3d7ZvD09v6zCPQTXb57T+TM4x0XHlFwoNy3zfuS2IG1CRq8QuK+4lzepAYvxl
+moqtqch+PbvWmsWfvXrPswejlh47zlsk86C3QOfb/+Ai+bf0CNYj9uOByMCYN1e/ukLtp0S78ZC
0n0FrFTB1qG/QPmPEibaJ+WAdzuVtEQoRpk1+2EoNx87+w7ljDdoR1gGT2jbWXtyPT79AsyM3Cep
52nTQHDZRLHSLfxOP5KTm6OJAQSIxJQfUXo1byyOu+MvouiAGBG8M9OCZIkqWOIEy73yqDzCgu/o
2ydsZA5dmH/lkZG1fjKJid2tBSYFWQqN7uQXZHCo7UOGxXvsuscJCSGEH2bqkaQve6gfccvVoZnC
hhVuAIk5gapphgUvP0ZeH/rl8R9MzGlM7k5aBanRWHH7Kc/6wetPtNXXSq38WyWk9wMmLFbl0SIv
A5YS1QJGT8Af+hSD/UsKhJ1fnKRXjlXhdVJB7XNAuoVPpMvNQJTW39bu23AUhQNgBoJMCjxzON6e
INxS2Mv33r0vafbEEtrgSQ9dorEkJUvNvjCBLG+eBfjGYRgJGIC4hpsI934aiTieOqgzZjqbAGUJ
HsSGvCVE4F1HoFwhrEoCJB9ZEaFek+yItIIUOY9LQYIV8jt7bMDFLdB1gVok6UnqLsRHEqgIuL/E
3HGSOvGcB+Vg/e0sJjpl2u47fPMY0mhJlMumHMa6mQTZMFSujnR7JAOET6ZLJDs6TOIuzcqqm35V
8bumbll+6pnxZKRQRmuAIYTa+mv8PfbugKlJEp/2vF8mCz6QE5sXH2ITfFgzfDqgBaePHgYjR5CS
8qvZvIFrrHXkji/wNClxHqElmMbsHR+bxWImyciM61CaAFM9E6zuGF+h5sVog4/IdkCUwdY0TIZY
C1A3vQMtrs6abVO7JWsFcwECKczlS0EsvzcJAldJAB3BWte0kVw5IM+YfphV5KPDJ/vIkzulmRO3
/9Ohc7CyxJxE8AwS8Yfjd28fPtPgnkkD716SNSE7yc6jtSZXGsd0gtD1Mk0aUdg1m/gBwg+5e76N
za6yzRMD9k43AwkxzMYZWlpc9ypJZg2PHyxEhk9rfxDUctFJ8Nc/FMLMz4aFa2x3xCbeelXG4TwQ
tWbR0A7o1yPY/mabbNUZ23WGB0WhHw4Jz2DJubXETIx8mXkHhYzRBMpk0PCKNBnaFImOGTCzKLFt
oGiT0whJhyfOgtI/C7U0sZ/RHZZA6liO0LMIFuwrgE6NWfdzVvj3TIy3+SZCBicEQRYU9SsD2C3g
LQS+i7a0RruFgF6EE9cO0AgJ8B4taIG9sNUV2zK09RepK0svJM/NN0gQ570OLs9b7nvt70JuI/68
aos/nwi0kwXJojw1EgSaq2SKrJsFPiwXEDvgB1N0mq51ztm/kORubgLHtdrytIrJB4tB+3uNJu5y
uGrdX02goJCEtKj/OfpOPI9txOGI3lurUULETBwqwG6P7z9A35jiESVLIL5FL5/jjoz7x07liUxW
me1FVOVPn5/1lgCB5Bz/anB/WVrgi/xWomJw74AjM75nkGY2i4DlQvZ75HuBkBrFsOV3WjLcfs96
s965Ve3XSFyIdIAkFz1EkdlZoBrM2FXIR029a11UiHiNq8+DuZSJvHt413+kzpF2J/n6zwbxWk7N
x/F6OlkNloZJP8kL/WaqZVg85H3hjc4hA00bUwTXbHDZ4WvGQ7NBkpI0JczjuAiQyXc0ZxgvzE8B
XoI50Q3MYv336IxjO1JyNFDY5+LcE7fbG83yETY4AVxgX41yDYshqo18NboZA9+j89J9HSNfZ4/O
aSDmdhpke9eIVgm+yrTCrVul1nFom9M1utO5VATMKr77SuwZCcKOlMDgz+d9/Z3Ijf4aXlehocJm
jErSkAGLhX4msMT3tJPDcNEvAJln+3g8QgUxQPwBvjE5PkUT4mzc5PBKjx6ugk3Sks6XZvGdDYYx
qHaaCXu7axygYbfyeen6WLkNSsgWR9rrNKicPW34m+6w/uypSNMGYja4PshXIOQJwkYE4DZuwu/c
icRPnHBxZmenUL/AFz8xGFjOGWYZg8y0u7dYY9hetP0I2EEFCDMLLCmXj+suWX8spzwhuAYco+1j
1FTcnmMDZsKCIbBz0fkuk2MXT5HXu52aSMVipCPY/VkTWbPWKSBRFPIT93Rh16LSvd7WxF2+jEKR
yQywM5wbhZdaDAsrncZj1pJlc+YnrlS43+suD89MME1pZQCeRlbr76l3vCRwk3GA34INogHEgQi3
cSgDyKTyR3k+XS3XFnV9FiKxWCxWhNhp4n86xQ/DZ5ORy5uGZk4Swg6zFJ7KxDsn0hFGiBFznMQQ
EpMJloW+aA/7wLoyT6Q9tHWK1+10k7rdd9q3xs5jBDc2jAm2wYmKs8HsnzOiAAMZ9WPkHUlSsqSx
prR2ouU+jgRddqSR0CXdQPbjCTxdQC1J30jnyqCXeCEg5gglqyTBN31PZ4PZ+YliRIqipOjanHJJ
NdC4ZAqMOxx34uIyp0EqSi5j1DNrsMRuL+RJLBDbGOm2Yyaffj1rlEGIfZnKOTBx6MS7+EyOhaPk
AkxeWWBvt28NQJlwkhWcrP7hech6Y825crdDuqZYIoaUSM+46NNeR/oX4Wmz7DtsMMYR1n8EhHyn
fX90rCZBok2liR4OO5TD7myWX6fR/lonmtSL20G6+14nvYJElrwV8veJLsULvu9Bm5xWZQme6tgy
slA0ub7aJyozGAOH1zVbxYUbKxkzQVRC2pUt/JLvYvtMRndvX5iXBh3z9wRLCcsgo65KSyQaDNtl
05jbllWvwAZW6r1524bwvEuqwfR8812Jjt3VV5alsfsyE1wjIaCwg//7is2XtW3KKFRa6HTK1YtN
2pc4BJIRfG/jY3dP8JAN7+jwTwqSv64cwA/wZ5X29E391riGmRGVGarPPIPAYXIgxClO7XFr31Sd
IZOUc2yDUubBJqlS9KBOgzADFWpbeZcREXuHGU3TqwDxOkIZ1KY4KtcUbtBuIJKnwZhLpm/Xbi5z
juy/Mp1cCGRQ7Z7yOTt+MwfZflL/abGdFJc1R1zBn0gv8l1m3yjPoNbL9Jbxo10eeN45rpd2qgGq
M+vulD2jGUm0aYNTm+Ji13zDPmJnjuAJdHIaALjJYeVDoERXYJNekf5SN825B9rXXTzvU14hxjZh
mIFrVXulQcaN80jUDHMNOQky6Y7LkB6cQjAHb78YqKnH/6JQSgKj8tvhk/R0pBGxWI6ZBC1BCZ5U
mUosCzGLAS+3r0kTpCv7jsp14hY4cLpA2bcyQPVXl2rSmCKaOm+/789YlyQeFmwXsr62rfgdPrX8
zkitJPbxaxE/ftIKYBKXVpGH80mnLPwjge7S4MKMFeYmpH83eC4m5UVoRR6IPggOxK5IIO6mHjqV
HZnYXNnpB1mEs732/3C/n0VdihbcHb9dJ+YdllWEPMhvR4xj23elWas/CWnJXq+THGvMzf+4a6wY
yQ/ULsgY7e4ucW/zr8wR5FScD/TrtXescASa1BIYAriRDfs5+k/zY9PmNJXGOzBCHehDXKQVpFN4
oz90Qx8pYsq+kPhd9Josm0sRPF0BpJiU7KLT212Xhptzb1ETEW+FTtXh92aY+xiRSfvib/b0PCa/
lV5zuC8U9Bkvc5ECG0l4IkLtumQoLEADBYrtgoz7FqAICMTHEXz7iOdG+gEAnLTfcfddyAn1pKSk
ZIOZCk9sqDyrZ2EzSPLQXeN2ky+RF7GXRVtUbTfUZePM/ohvAbsR+EClijfot6C3/K2gP2w8eGfc
F/4A5XgdR3omWlcJtRJEsWdWZOBFZZAVBGWon/k50TKjhRxPsHX03xEZpV2/WnXTK4PGY2R3LF3B
/71ZH2bvsZUm83wtMcsUU73slW365FtFgDlGRhNz+UZfmBd4gCQBx31QrnXu6GVFUCicESmU4OwY
0ZZeIV8ScJu9iC6fCbzlAuj4j3hpSkO/Bs3QIirE6I9/FBHYdCBJ2w3ZhaAc6jSiYV9svoAHvh54
fbZhIikrEMGYMt2+xtRcVsGjZ1xEKkFOm2cfROOmhHJEXOSNSL/TLWdha3zv2APMTFcGE5Aq4Ofp
LduakQEZQ6FLCfyp8ZAmcxycouOLhsRYzGRHEDWbpENGISkQm8ZynhO1rZZiskZcpkE+v20Wu4sW
6U7jNDwOrIEVOMasdY3zkGloyHmGLPd7fCLGS6JBcUH29kKv5hg/gkobQo5HIN45vQkCH0jqmXt3
UElnmida+su3SOVAZ+35EO31ovNc5qItWaWCWSgQVV9+r8/LSuM4ZNMD5hGN49xVQ3C/TwOdMY1I
wPgvTrckwm5W/4zwxVh1zVb4ddb+dX72keqfnePrBDnXffs8MQzddqbxigkU+A1xj5gtIZqitUnX
95Nx/Dqw71xEN5ecUIHj5om+2AiEI3uSOAqch1h85cPfTIf8y/m8H2ZwKoZGFa7NXJ8ua8wP2T+m
yM+3FmCU43nKehF4MSzLRxQPRkLxYMvkS/TRseCAZuxKO35pMbXf0z36m8XIPYi0BAiNaoHaOizK
QVgiKHBNk+wS6bYJNzqATE6Foe5N2W/6HfhXL05hpxMYDJbNm2gOqQ3yXDT7Ytxih1pFnQnlD7rq
3jB5mD2/Dhi7QlyDK6PBSs3gnvWkcdIkumbIDPDTBCg/xia2SZ/x1VnACEOZbKi4ktpIa7Z/NmrJ
QdkTvDDA8ef4p8asdc4CziVr4RAVv8W5qdB1Ts48VlaxWr8OpIwJZcvuQvOHxW7KUKJpXSu9Eh3C
0z4IfMtv6UWklldToY2u/R4tPn9gJsjwU+jpQP0Ba984AmmQqhD23AgqdgQsuWgXqOWFaJWRZrGZ
T2IZr9Bo5UhbeC7aNxWEKhDKZcM9h8hzW/yJSNEx3jyLRmxZbtvw0XNBrZuCH1vWi6bDu2LiYRLl
t2aDdA1Q9fiiMfHuHSI47N5KIz1vsXRAb7/w5SMQ4AGV/bmT1/lhUAW/2D+iiyvgsJZ1AOc4iFCH
wNyBxobD8NR4MT6x5gC9byKa5Pcx1tgUQ28YrepzNul2V/h8eMISSkVUFsu35YJMu5ggwd61M/s4
mEtq+WbtLLbN0oU0yjktaR2JlUmel6JJENZ4xp9nEGCoJWIbGSB7pxdsLu4k8xO2Q/bdEPzIzn9E
5UbievoTu7CTjif5c7L0MDEuMaUO/vfb8esC5mduLXgndLyBnQVUR3XmQdVuK2ruij2Y1OCtQJ7f
hQmrFG5cxaLP4s5FVsiKQh97T7fRTadHw2fki6Qhjt2B68DerSQ8Jkw2OCb474h2I09DbKxPU7nG
r2JTbqfFFIDyN3hUz8Lghq0ldiPQL67/5m1CWd6l/IGBkEGy8zD/Iq9uGiPQH48JrS9gJdgqRmrX
XSZQAc0k/F4m2DIE001nSWAIdYmBiOsAeFzzRKsAlplBZjDvH3hnes2Wi5HkxK1qpaw/AAeRXzro
jBIgMtu9cPXpYAIuG94RRTla1sXNCtWt0OcvqGAuEs+vBdd1q9FiqGbUJdlPM3eR1uED7M9gSCne
L9uJI/Iwn5sUMaydafckx5iSKYUBEs9VGAh4ns6a7MiAIBsZmxvpFrnGbPs4MQ4zBtwHh0+e4fcN
NkLvL09PdMAv0DeDCd4FxyNBb8WWUH/hztLU9X0CJB6H7PCMdjerXhsH3TEwRj0CrU4jFEnZN+e7
/GoUgy5GvCa+IcL5cKftI/QqeTSmHBtSDsELyo0XsgrTCA2xJwy9yahP2yzMn4ayxN2xak4VPuiY
JEpaJj8aLYwjCkieB/WcEE0MZtY/iznIJmq6qNe1VN2YxofgzAYqlPAQzOue2opx+DSzqrXhyuwO
8FDmpj7n4Zx7KhM+outPFmDXzM5ENk3Xxej20ZxEHRbemwGavi7xjawkJazScNE7NUaxxTVkqcM4
HJeCNQ1APzNcPDySPuk3flRmEpVzemDehP1yFL7ZpSpA6pJbgWoM8IEQgl9s2JHk2Qoizan5pxUO
a2Mia/5VZuOcFHM7kesdqIxcYm/nOsEIrGQKgJcw9m5sYkKO2iW+y0zD/5N8NJEA2QWlkY+rXpIw
tlmY1Rg+FdMb8i9xjLChUxtLw7209ud9TdmskNG8xdUaj9WoZliR4H7TGzzJtK74dhO907/Np46W
NliCflJAilAgCroyJ3d+JBFCkyhdptYS5cqQsiTYTpD7NRZ2YF0M4oC5geUZ8i6SFDZPwm+bpHgs
WQzUlpJZZy4pKKxjNK3JmOZ0dp/lN0tmVShpImwp1mZ2CIeAxWvaZJVdClaKMlr8Kr2CKr9yxiRI
Pk7dlcpofFo0BZ8th6XNMOUjrBDXqRdnkcvTLY+AzBgj7c0dy+NlS/gxAe5Uocd6GVTTLMmKpBtk
Z3C2Uku9cddkVeixHxGCGz1VX7JQTNVpOWMtsZo/gg7OZ0Qom9nEhadQhMVPF3O6olzOl+Tmiy94
0yvoPfocTZM4eCdL6uRnrVMDWjwh9iXx0BKJwPhpIEiBTDF5aDFCj4WY+rIxV8LBtua875j8eVHe
E8d++jH/3gZwcsATGIfxm2vfbzNw/5cB2bQaaGnTe+sQik8w40b+PLcNLNPnyOjlMpje+/Pxg2o9
O/EB3XsY64xm7zAbtZQwJyM5D5KFTaD1FN4V+XC8iAbjMAfBkk2Pk3kiSct7rIv+70YSfiH8SJCa
he5zYLUJYV77Kj0ZJJu/sTd8cPxLsBnMI5Xh4ZkboVPTeq7VfFNJTYzOGBsfmEB4i48dZWtAJh3k
kdTyv1wwhLjJNVj48yKd/1bb3erFFZgdpoDFfuIYCWc4YrNYe6vTGL/xE+JfslejL2XHRq6ZdJJx
F0B2JnI5eBQH1AKtb/etrths9GCfVl5ut5drp8Z62XyKxyRoDG9OpvOn0zqdyuarrn8gorDIXfKA
8LCg0nlY1xs9o7kXrYG3Nr3nLkBv7BSxYqq9RU6HlfvjLfOqEisCyy7xbrDwEl6eM4W+MmeElsRj
iwjz9AjmrKedjzq7pheYXrJGiCMlgYGUzR1O0gtNZhbvds552UBb7+AS1tenk+ro3r5xIukMA0Ta
JQwacSe/Tk3QWNS7Eg6xvi7FWvzpjPSG+KGC+GIzXrEn6qk6vjV+8zZ6Ik5zsTX+IvlI6+yukM1n
ituI72g1EtMG8O+FeScdcFge3ByfkcB2+PGVUK+9oekH+QF+DAGC5OPLDyuEt0NbvEeOhZfn8Loo
OHVO3xCFXYKo0yfhVEwUKb2vHNmnm8Yc6RDAbbbw6xEeP4aMOrkDqZ4pqYnpLs5O0E9t19g6TKvq
a2QfO0goABD60HdOHZoYlp8WlhUqgbH1DqMJ3m+O0rNfnpW4WpYqEXTpwX+MgeQ+eFz6BPpwvojV
utCjLBKUaKf0vLy+bHs8She9i189MP8qcGtznIU3x8noHOEMuRVQqb0fxG5o7hmVjW0BRJWyGNxZ
8LDgcbXIXIyj5fPqKZeEaaStkxP+lxRXR+mXA2AVIy13WQRb9sfRmjjUaCEF9A6E+erDjY3QGTSP
fOBSiZ6YP2nWWmBojdE9eeNeoytpDubu1Og6xCFvfqd5O7Fyh55CUv+kkKKVmremHWj94RVAQYAq
8eYfvjAtSWpxkhIlfh5lP1jWxCJJgfIC4F2ml+FMorQHgTcH84tsdjj7OoNs63LyT4hSEvgjeom0
Q8KJmdbzKKatsGylfhFPtPrO/qrNWYWOULVeisDcFO7FvI2wC6UUcQdCDXYAoScy2qr35+UQGyX/
EyW1/W3JJXvRBmLSVTaJ7ODiJ9EOpTTKmfNIMiw8n1wporkEVIrJXfv7dhLL0EqRjM1/MdZr7dNb
bHpg34EJBeFxgu2ab/lIMgkQZeMG7589XhqipaXPa5+9FZd09xd+FJBThU/Am/SitaMDTWQMt7lB
a0mywZ1mKbvqyOi/ge5oxcWl+tQmOrAnariCX2Jx8t4hre2YKSdQgXBBktia3JJJg4vqjSnwgbR9
8HI+y8Ra7HPxlzYByivhC0BYusj/7MB2YnqAXyxD73dJapv8Tq2yJUkq6eSx2844kDkAZwKQUZZb
CkNaBNQVuoXhgkglOfkeMCu/pxdDtzr0Ck8nE6fYwyayGdx6pLGD77FPjTSazX8+hCVmASQJYx7S
a1L329+BUSChR1zFo4Dqit+K4NpgZMmTyFpeACPK0Nnl5iCwKw6jKiS66AFDclbFb4EBmkqvGFbj
M6qCfDzDNzCLZ3jBmWml8rX2PXo8jyNhx0GdN3E07RmFXz/Hxw5v3lAhmxTFEL7ZDBfDyYFTkGBx
AHn471IC9i/0rp6iPft7DISnPB0vnQv0llJa504fhsXOHqCjCtSwe97DOqWQ3bIAzQkmLa6eVQb2
qucENskYCXZYmk7ZpR7Us/IeICACNCGm8gDS9EPlhcgIo+QLKrMIbj1G2jI34MmNZy13Q8Mfygb3
71t/E9xfackHSJ0934Fb5eLkw9Xz9FeBcnXDZeTUenn02IWJbm1BMGiWGdShd0EWmfMxaRd5RZJo
HUN06isNAbNKJKCbbZbau/70KU1LUDuhp/sYF3nc586x5Wi+XzeAvJ4Vm7MD4RqNGo/mgHgvwyrX
5OtT+uae84Kpy1ULIon4ZKg6ZjFVmUTPvIBqYQHTtaQ4eA4PE+uNJUpxwHNRlo03eHAXrLF2BVLI
AoH3LrgNt58kh89gYlRmIfd1BPBNGqH3EVIbfCubThVvRELZcpMLZd799hmP5KvMUc2f55jAKblZ
Apy0xr9WT7GwpJ1FqkE5WiasvDuZTdergET+708WXYLc03XfIAVmHhtV68ONYkrE6UQHw2rjFEpd
c60bXiwgplv0kUgzbnTAA16Ns49BJYmcYbe9GWQlMQseRixhEVcGaSOT6ZAxi9bBIMtMxQrP/ZlW
d9Iz/koNDKHyIbT93zDDyIQC4ru/G5JC5xT1rVAsUZ8XkbiE6GjQB5uvtyQ9hgKESck8SXjaDTd2
cBJBZvnAGwAGxXtW7vTD6923dk0rHMBo9AUY5uVe0o+tkA2Oe5qxJLfjleQkNBAD4aaMfRHhlIPk
IWkvYAgJDlH8SgwfoTC5A79qMh1WAwGS0Z9tcEtiKjpB7aliWNHEMcQ0ozEaN671bO/tPdRUmRyV
QZUzMZf1cTILOLbsA/JsLvv4R9M7LUKU1KAyeXfpCnjZfd7pPjVTtYEoxaAl8xryCZSY0WaAx7Vg
Mxr6q32a1eTzLnrivVnYvzT1850Ej1wqR3ZMLcDJgTrX8ajYTo8PPcpiEv2cNidh24/fqx42s4N6
PQqbDJeGXQPv17F1kmPigYk0p7yVLYUT+if2N0mKOSxdoTR6NocohQiALjhDup8YenugUvehY5i1
M0+Y2b/VH1Q0cFG6IbjUHltZUluEygz7y6ngqZfi9am+tY7FNeXi3IshM3kGAZ6ZueAcsOkERTPD
VeapMW3SjeENSW9JgnVxJPs1kuvkZCRCczNYPA6t4L+zgVmeRFjMVHhJwJL/R9S5NierNF34F1Gl
IIpfBTwf4iGE5ItlzC0oKuIJ5de/14Jn11vZd3ZiFIaZnp7u1d2royFk38rsAhfCPxbGqUTKF8Tg
a7IHodsmc4M4vGAz0YQn7HOo9vH0FOI7/0Ifqrf3C6oWilE0TycngKQXzElKFrFHigrZFHZCltwT
MzbhoI99n82hWAuRGf4dPyobUdZe+diyavWlgr4mpXxOL6OG8T/8p7JRZGtrD1ALM4P0TDsX9w9r
ubJoqYuRq135Vipa0s6S1Enk5abgBQyh2h3CkuZhlZduDJlJBDJlU8kEloka9ZOFskeSPsYwu7o0
X3EMKshUFj02+7UzefjJVOM8D/ALQmoFNL3CViuDXkF0+HGYe4fIvVZAFm4FvJCtM1FKmH577GiA
Sz0HwJN6BMtxp0KvTAjM8Ny0KZW0K33CruxT6FMV8wjdlZekHW2UcJJgIIfmq1/aB0ROEYjqu6LF
75H5C6YPxRGn693xy4MWw+fdb3+D7utXooE/BBgwGPhck9ZqqAHKmr9BeebcniHIoZJLIbRZ5rZ4
7OGEpn5nJDLuK/DGEb9hj41NwzZ/HdQ2ysRJcQz4GkYjspIG5gbKMEXqIKslZ6+yXxWD0x2EmfKg
oT2zKLOVtsYtwndmqlj7N8W2ctvQ4ybu0HqitHJFBZxem4j2dcwakPTL9wJ4gboP0s7alKI/cZTf
GLoZqL5TWuhKHk4nyo8mv3Hyv+xEjGpVTdZ/S+wTlS53QeFOoZqnocxvKPsRbkXH5WrshxQIKdlR
FyixTvDOM49y+0T+KQJSKMD+vS7FeK49ce5eZ4rEK1vCFu32RCCrPouroKwXv0qVJHnbWx3haoah
n8wnJUuIfp/whPakErKUGWPBCl/5C/Js6OwKwqpNJpdLYKykWHA74YOhwqoESrvvjXwl8Vfvub9F
jk3iC7LRdWMyOHT150hWvt5BM8zhiuYaDLIko+Zjiq3qcbX6ug2Z9l0m3FZoAZRXfokmTMlwwm8l
8gpKUsv2P/VnjF/fldBWhy/IBKanchKjbwU9S5oENKgNGqVjGO4AQBXqIcqdpkQ3UdwrgvSmOk6x
Vl1HdcfaO5T/MLiU+eap+QQZ3S/KCKX4SR/gVJD9rNJVVPoAJU9gkfTd2g/Hv8xqMUoonK+0CuX8
4icAkskcYaeFGo6UCSAM1H3AFmDAnLLskBJ87V5ANPReqIxoPdwOCkKmbXLCmmGjW9VdZR+HUd2n
fkdZ9I8P83+ZiZVpGPdva3o7Kfwoa7T6pxxxxYfTQQ5Vjq8kM5Gj8JPXIIXcJv3MJHQsng8Doqxn
r4y38pDGXx2MSsiHXG3Ok+FTgIaUbAmClADUkVQVstK/rD+Ky6sTu8y1YIo0SeSV0ESCWZAqIYvF
6MgNkj6RW6S8VPyOoWouZaiXBUP8lHRjv0omUJpBmacygTaSMck7ELMDuROck3IFVVpAVipsmXLG
5BLh6HTOsIJowZQJksPd0R6QZ9G7zHmXR3rPp0KqOAdlOrZcN5k+0pmUJrcHGtaFj8NTqXHzGJy5
siQwFcqzknU9/0PoJrIMyOgW1ehx0h5ASXz7PfCqnvUv8hTZ/M9aeIzESkGpIwZBhfrK/hDaLmRe
d5flUult7AqsA9k6h956iqvWb0FjheTJdNAf9A/zQPnjSvrWVWWLCHCWJazr8DVSopGQd1kJshaU
4YKbSr6P7qBMF/1fAXF9svwEn4IuBL9bmTN6t2xJXaW0s8trNKeYI6ty7OTIOZ/GSLtGIEyERiib
NqBnFAj970vAxh1zQbbA+iOdtCn46kc/NJgnlkTvmv5LWeITukvr5Se/KKFQRgVahWxQi76k0kQS
O3ZqKKmsMLUqF6g6GoWeYaqr5L4CL2VsVkijLPfqSyGMKsYoLIxDgTNQYWj5i0e//U8JP3TYIR1e
My2hlBPcRjxk7QLeslM1HZKLKuFXO1booqxGGYeVtMPxVCY0oytKM01nLpQCGJ2cgFgspI3SiuD4
R7b8nwLWqDyUKomj/EWIpcVP8jMExal0WI92DVUUJMNZIQCxc1TqGVUmaI0iT2K0gDRVYpZoKKRE
yX4ZNMrzJidOrMT0FqYV3IGoWal6vUdKXqaLoBllw8DGxzv1dzUs0Ct6D6MbSqDx95k1FaLps6Za
Q+hjqr2tPqRThGDvxwMlr4CgGlmcyfChSQK3uJJ3KK9EuItgxCdHLcctpozCrgryyrSr4nZGqAEa
oSZHZp8OD4qvAQQV59O7+acWEAxNzpmmDCYdrGEZA4pZICvsL+0AeUqy/SQMEEpAZSKpBYYGtqWc
jOO+siCrxE7Oix+cOkRIYXIF1qn9Vqwb2BVeZSZA+0ehqAviIDUg+EDVTSJPiknOkZ9y30rd815G
oyemBb1Bqb1cBBnv8qg0xNLa5v8KnqlgEE+iKqwSmqN9SxhJ8qXt+iBwVG5ttr0UgDb+mZoRbeMq
pFSj1HFkfZf6F3GUBgJOGx0nqI0v5cDprdJNEk1pGZVnKiUGr4kyeWkGiSCiPoKbA6tRnqTWSuej
njr1o1pZNC3Zb8Cmo31RR8LlyFXuHrtkzHPwRErQU/iIj3LE6ne8RIxRkH5yI1EdJfSmywPAE3on
pqMIlXQKxhuOppKfNH9GH5SOvuKwQ5CXpChjGwYD0i/ZinoerQIHzW8D7x2rVjatasFUUHcfUMA/
uo7OZYbyhWTmBqQY5CeDWfQVXlKOcgvmGboigDU0QByufZMQIq+BS1z4LoxCcXZrUpvdSvRCwXMq
YQPhv4obyxV6AODcuu8Zjf+MjiVghPscRyL6MgcmwWPhvOuufqLTtllqyLavlklKE9E/0dtQDkz6
dILtp8QOsZAoHUG+BB1+vCuujxSI5EpyrQC67PxKB1ciqn2hvBftGmXny6rTZhfwrmSXdc8I6cQy
P5Kkge3ol52q8GNUEqNUmIQindNk32tPFanT8+srAcYirxzAonTneFRvXEXM+RtxckXylD6gTKg8
3A8EKDmDOl6cdqzGM5Euk5NS+TLC7bH9DHgmqnHjp3GKKJav92uHywaUPsix1eTutHjvgdADcSWl
LStSeQ3f2FVY9QhP6cohSPICdEhUJqLuac/KcCHHlFSFAixSFQJ+FXNKS5jiSPCu8iE0vVC38heh
NE94l0qlQpJ4heJISAU7NPAEickh4CAs2uOp76jH2ER1mRh6H7rgekJbVl/WvBIiSidgfCkNYWUq
KKpT42BQ9qeyqOK+4E3BeCS3AT3qsFd0UXuvijUKbpBekGYAVCDtUpgtZkd5PAkRkb1LJolUnZSj
zhHxpii8/0B7S/MoYKsLVke70T0RfJaKrEAZPVJu41PrCJW0XTmSsI9UN4KFoQ9VycvaiZoIYTTa
2vq4Ioa4rcOcUFDCYaOCKUVaLjMb18iEwgZ+I1Zc4RqqeYjUvkmSZkUR4Y18JR0Yr/51ZAIRantV
UKJE6UJKMjABUR2Z50SzADuc+UVxLZ2HC2jcOUCk0FkE6JN0wCjjW6Q8mgWdp1WoTd6dQmO1obVt
zfa0g+dioAflzuHM+uHCnzpXlIQkZ7MWaP8ptqJUMZXHiiQHrBPPh6I1QjV0cyJsrRqWPW6gXEQl
yFS+HdEaPCX5Z2dP4Rz16tJ3/fXId72ProA4lC/6LtFVjp5f+JY4VMAiz7KWTu2u6GbA7cQvkVKW
A10Tzp9O9zITB7ogVdihNsijUaGrMk+Lwa9kToe7TmKNHMdwXo1TibXaa9p/0HoRbNMJrriXYmFw
VPC7HDeZLPBiwRWh0JrTe41Nkmu1LwVZKNOGsN0Eb0YQn7YBHCebFOf9yompOKFcKbLkImjUialX
4VSde4rQSlcruqKApzQC/y/Td15iKlPOnwyZ++C5IgWKslrdtdnDL4O2FvSlFHHSwlgVaUjhL1Ff
MIqqH0ibBZ6UmtAGluMvTficHb+RRtZWKA7pZkdGVcWbQSj4KKKAESKDQ2/X1lXVrNaBr1FSVrc0
gaRvZINJ+afjAnxfSUPJ4EDR7bgJj2eJ+j84FKwS5r5tH11aclLxEoKFl1UvnBK0i6X+mHL4slhG
NE246OVxcKdrLkeCzGZe1SEkaFzUTmJfo7c6hxGvckzI5VY15YmsQeWbaZQC0XWo/ffv+LXux2Up
jkqdlZ/okJ0meI4noyIqxSk2ZoPZeZb2aOM7glvVteCna/dbXvzwoNtoeTIMHBdkBza8O0k9zc+s
0U1YxTmx+Wtn1BK9XGNozFibBxw0WLHwLa+8v6PbOIanxBV0JDQt9XVyS/moOhE60wsxmyo99fhD
tSxf0rrg5DLlpeLTncxh6aLWUlub9WS3akOvJ89tKXBscfHBvCwX/uyr16RS9bVt9kbNSSvzzuHE
hnsPUkfz9zlpjGWvVcirinMVI+T/Cl0pHPar8uobvvWJkOK+C+pFKEthoSoVV0EhEq8zRq2vHE6X
ss4RUic8aVF1qomuCrYUSBG7nURAR2YjFJmQmDlx5dDqVSkJPBXYkYxBgS5YieQsV7FJsdDIspFT
QSoRQLBUd2UR5nMsM28kyjFlB2qjCjo6lJpAiJQaIyQc6dIQAo0E8VRg0Yn/VyFihYClfMQkc12e
/HRe71/hO5CikvFRVWjcl6gmZbKj/OQJSGXU2GzaIXfurHtrg8pHuMMcSIwefMHLOpjqP+ni7Yf5
5vCxHh6BXU6LendC6yAov3/2kGdQNHJzV91sAr8XvQ5e1GK6dH65ubRsny7sxb9/bQLopx5ta1t+
+sPJXszW/zhU6TnQObi1RTQ7N8gtPrvtQ6/4pmZ/TKOK9bzgWnyJ9Q/Gv+awBQ08LONTcY4bRxfV
URsmAU1rtuB7Rw8GOhf2RMIjoH/H7hp6A+/peWprU3MBExuQy4Q0WXB+aN9AJHGOpVCbp/Wh1WkI
cnz49E0lH0NMRJlbh2LNCSBlywOU499z8AN6fV13Jo2kD13z4aPmTspY+hx6RcparX/RFObBTe5f
xmHRXc9xpacUqIKK0Tx6Fk2xZD26iaBf7c4oHie0l6r5j7cX3FrL49V7PGFj/qFzXoampVEBLAXw
NL94kfZDcs1uATToczpAT3JXoe3J49SDy7vWS5JbBzCqSW/0gUFT1W1j3sbMhs9boCf0/adTjw/Q
QsxvXIiQEVujLRCZ/vB215E/0sq2MHmXyWbOJGzPau5vDYz2ybQRdSkGsJe/IdEk7Q0mNAjOxApR
Gy1hMO7SAJiKZBt++8G16LwH+cqijL9JoSJErSPa1/sueM/r4e2X+W8O5Xr6Sy+BD0JcnWuTTCgG
Ez039W37LkZyyGUALnK+0osf/wAioVYc/0GCQf86GZp9F9Sn6e5IQJ8u4fDt0mnsiwBQBwKsfDgi
oUdc3x7s7jlUx83phZ5etfQrw7trepDzn6nly10D1nsI7+rd9vd6StS9dO9v7tGdN6cNKjMXEKct
ot8Eyew1JppOOFvo9dBhklqdu+W2ZiwMFm9Ycy8f68xd60AaGx1q1umt61PZ6Z/6NHGgPUmD+pjr
x/Fjwhp2X7Rr92w09xNhln38w2f8lkkhbtaZXVem3+7M7qu6N8um3Tcc1eQTeKQjY61cv4vBIO+B
F9O4CFYXUmAvNPZ99Eg1F9k2qiBC0glqPNxkR800zubu9mV10NtQiVkdl1qpkXnqt+JOGNSN7sSr
h7cAHsUF/Wx+fk59VGG36DxSlz7vX85rmLqLU6OTNjoHmn3MD0uwnbh7WK7/ts+39/5ou5EPt/jp
c0+jFesL8nxvf3FnvwfvPIs6tLCatC/+E34gtsBMaTCQyXXAv16kpcySfmtLl59l/rW+TRGri2d7
gmsI57S6xt57Chazscu+6YGzMyhdbYBlUdjHBQ7u6Pk9il4zkyQRiJ+8uwfll1EbQ2gu/nqjT4+d
mQPXKzmqp9HdC97D27tzjfzrNmjXuvEkEGk83fPcnPY1wdEFJGuPHfheD+NLCHV9bXqBSO/L6x/c
GH21Ht2tzuh2DiAZW7sercg8Y2XBOtiGHRvK/bt38Yz+CMF79D1nSrOB+kcAOPD2IK6iweZ1YS3f
bBkP4qDaHP300xofnisiK+uzN7rTYdw8Gq559EXIKzfmPZyg1CaY0mTTZ4f+fpf5gQMsAd/yhEaS
/9gXS9o6q4Tr8ILyfrw3IAOf7pgete5+9OeH3umLSay9fO+tjFHpQBsAPdkdx5n/yD1PuokWRx4O
BnWedFkYWZ31z2Ectbx0SqdlrCqhODK2hZ/IMyX1fifi2mhTuSSyN4XH024MR0yonQAl+CWIw8gz
kPdKAOxDXZhUUyo8yEKhEjQZsjt3t00cewDOU4IUPVgzFdWTXaFMY52SJvqO9ADhVPCEhlGgVGrh
Du+F0pSVxqq3slt9RXmFq5Sty6u4bJsP7r8gm+FKepPKUgC+OmvIP/DF4L18L+DaC2Wi1AkPCSuR
RyQk+9pTFRF44snbe0uBh8KsD34UovGgwc6XquF7k8pR96NvkzSMbODnXmuoPA1B8CrdMXoW3+O+
CB+F3tv0lj/SEaCsQKyT8kEaCnRgtguhDrz9mBwqoKIoB8eXhGilcESYo0rwp1kckdfTgPyR/SAb
i7gp+VBRnzJaIMIETK8Sfq6fjV+NW3kyoowANl8KQipxZ4oWq8yZMhSIWibkdyHdR1/kY1DurKhB
rQwh4wHiM8nsxxkQA58MdqU9VpaD7AXZ1SotJcGj83QpZl/QkJmUehWYq3hfNnY8089AEEor+Sbd
/oPMOEpR5TbdqCutwbwo/0ZxUi2BgK7Wh5ZBtWCKqMj1Jugt/0S5a/JcVNuq8hEVqlRxLDHg3akj
0CsqYZFvIZpHUL8w+RJypmStijZcdhuYn5K5sNOU3hQP92din9TWziDkFq+L/GMJnr1S/oMAMpAq
vHfBBZKXNfSYOdkPEswGAIYGKdlVhoOkiC4Fi9aHEsyEzrXJFsBNJ/jQnEq+dcU2zhK1eOB1AgCt
wdnAe8FmxrlRQjHNfsjoLMmR5ItXFuRhciP6oMlpTNMRCRrC21S8XV1SFreGUmXJCj4QyiFQSfiH
fGjh5mIg1pa+lgkGct+VfCrXL2Uf0vXWzyct+uAqgVKOsJxb2Ze30jnjiHBolyzDsqR0+Xp/iiRR
y0kYFONVxqmQgvufSREmTW4cuY3SEqVLz7pUEL70hAqEpBGkJTQQvUuvV6XdtCr8H3KBhSMCXj2H
nlcIiDy9qoRRCexoOiAR5iWh+EdgrFZMGdol3sJ6KT9IQEk2aiwaU2E6MIzpZoKkaWZ9ZP2ZO2qJ
6TAC3Ci4QZNHun1VgC+MQhCeZq7CH1TRWb1WIRLrnyqHpvGTu4EmuyQCLhnSiVlTlCkdWgBB6coV
aq1oi3wglUpJlyr8T+NNmYo7eOSFgAjzUKy7qnmXmlWuBPTWHxlWqQhmpJjxuG2RG5cF/hqq5rpG
w1cs5McOR06DhvcYu1ilXiZFZcpf0NwLq/svSgyHAgKgiO0dF56eJGQ0KxVXoQhhJ8L04m+tp+rG
xZSltRLmrqtUZCbC+zgRrh14UQ0+r0EqGVh3c8jowLlUqrTGpSnR9/8ge9UvSF6x38WDUl+WZw5X
axHV1xNVESKJgXaRQj5lwagybLQ9tajVWtRSHzIYhRKVGejAPkV1x1R8l5SAo6xVZSvHLiGXB4dc
GW6qYIjAjIX+Vq2B1SR43a+gK3GdQ8oF6flArIpVbmC7R95dL1P2XU9xWn5Gy2ccCqbHP15RHp5w
A324gIQDbkj/AYujwtz3+bGvHD6R+Wg8df6udyvFRjXA7d6h2VH16YvYNWeJghIGvGK0oBg8QnVp
FqwNmQahCrm4sARgH6icPIMSSGxbCitrHNX5c5gep2QBDrOxXY4r7zozVcGIioM78oACgfW4qpkV
Xnfx+ZlX9dp+oCRH1ZRxEF1cfUS8JAUMHuQW2sNG9znV0yir0eRQ1MAzsik1RzCh8Vv00epFH/S2
Okwb2zbNsTjHWvP9oGSW55G4cDIWDX0yTsbGp+6g14RC066Ot4ufTINVmZAmVt65qo+VpJl3m9TM
ioRFp2Sr57Q7dZ704Z2BccpjkwZbg8ZWf7/C0srQr7vqWXNIUiIg8YhbwaII+E3t0fBM/wPgcPwQ
ciMVaKjyIR/f5kCp3lHP+Xugscu0KIe0yWjYVm0LEdPUhbobahudhNUK/ScD1doab/e1uxGx18KI
tvA2E0osc0McBCINFTZRJsYiwPdPs6/j/Jn7NWxbXCOWzHDXNxdO1xo4+3FjdnB6umZ74Fv5Z92a
Hy/TM5XONk1KnzQXSjtTWPfmz+OQ1p90mZhnD7dZH5PF2mpPyXotBjhneJWvLse8n9KT6K9ddJQD
KrYXtQSH6YUcV02Npuzif73oyFauhYS6GN7xjHiTuXTOnYigyA28RHV5PH5f0ZcKvhLopdT4+4hu
qiJTSiYON6HDqAAulSxq/xE1YUtJcLShVNGn/ajtk7C5EKM/zKt5teaiXFUppP6ejolpDJ7+idp0
ZEB2kmRYA65EqdbtSBS5KsJo7UTS2u5ZO4NEXZlnL0RWppuurw353JieOc4orL5DM2fzG6+W/2K2
LcS5uNzokmqQpXJAzkrJL2H/OheXvfcKcAfZ7dobWmZdrCKkUK8ZBRsFSCmhQSbmFcsNZpCSJCIr
c3zJV5463bhfcBU65PhyFripsCkVzD19LMJ3uR3q7rdMyHRwp99Ki1trtsTsV+4JIjwnZkgTopmk
kTl/l7KSHaqBWTCQs2UHMiqfWLj/PzhaPNEOdPksevZnTkegaDQcOvH47mizw21xaLpzuqC0xtHu
2b3TF/3ei2p9esmK651jDEb1mHrLbRqA6hU3n/Dzzmr137sGZdCube2ocO6drtuMsFP++bx6WZBd
/uo0hmqiOUNa55HMBdpzPXbxEeziI295+XPTxClLps9HjzasNHTZ0RcjozfC8CeYHR16vlm0hA5n
tHgOzkRHs/macuZOeqZscVxreRxDdcu94ytfBNog2VszB2hy7E60XmJ9RcUsBZt42N2b49pbtZWN
SRecACrFGKckiM4O7V5sjWkq/O4Y9FDv3KOe3eqTXkMDYxpkPtNvomLgVmeH2ThaQdKkNSr+mQ7X
ydMrwt8DFsvmbAwbxM89HisxfMgpjRnl7ZCI1ybr2G20vHBkuqcssEFj6dzcfXB8A6A9epywtfwz
qg3qoXlX0ptBxY7h3869/eJBa7RjjRk5k4/R2tKTy/Df516T8pViOiedLndnBJihsKSRRk4QdDih
KwVd5BruZHKm5ynTZWTz2U+Dhm9dWn621hNGxVtCK2ya3+mty5MdbL8e5ngC3Um9O2+2vLM1Zsy3
LGht08v0VLjNNwADVg5H53mVZbQi3K+nR9sPZpN4dZrmjtumHcmtv3oXM7oIEpTPjsMjHf+EkKzn
aeEahE66Bh12KRFgIUSC3f7MCrc7LzzNb0y2I02rrpYbnRrum/b062jCVHOR8E0z6JAPms0wpuvh
cYmkMHfhHfDNox3Au6woHv+t6L1mueCduY/FShtLs+UhdCfSlAo3BYDkLydvFTKR9JgEIzR3Vxaf
qb2rGeJxxZogf4y2VUybddu3QorgaTew5SqsdJeloufudT0zLHRvj6djlQ53H1T83JvUGg21Qd7D
g43Z8xpFixdhKPqzort5DNOcO4fBK+rlPu1FrHB+mj78onuClvJsesUVQxaJXj830FvvF1ooa/y+
bjX1LzV9tAg20HxlAEyZBfQCp/PZWtuBO9R2TMfpOMwh2okJ9bBV6o/eE6/8teTOz/2CXmzHVfuK
9XXaPD14oeYr8tnhH++kHXs7QfYf7O0X8o492jp8NpO+6bj7wp8w0F/WN9nMJk7RRxG8PAxSYjxI
I/N7tWlRTgYHqaIxhMpYfBiVlLVzOEl/8NDMR1Bzo0XR1ba1uUXzvlibc6Zu9kPHaHqaIwzePOs0
aZCJOngfhxbs/mYneqAbCvcA+E879KdbvJbrefvdpa84QlrXK5x+HXCOJl2Bbu59nEZzBlx0j6YX
XaYsV94cRXSISyMWDrw23aAo0FqtVl+dof0s4Ap4MBzXJ5c2mE/A9Vu/OBJkOS6LO4YR8niB7XRl
Hz5ZD1b1STdIFukWPK0gT/pv7cHTetl+wG6OPFtWAG1D/eVeTgjO0s7mL2ucBW+UHVPx+DXvi3vj
33M9YzGSTWuLgU4L6CvqLG5uHY2IWcsZOQ/+ei2xmZ90e3R66N72tk6cyPDhnH7F3gOG/nE9BEtn
upEJ2q4ivqZ4P/frpRTtlRhl7YONbBOXIZ+56KP7Morxhk4xs2hirfY19jYzM58NhRpEeA2y0+uh
ES+s19epBfxfn0R0/G7Z2/Xz89imHRjOfvFT5K/u+fIdGV81d9RKZ/nr5B+u8/3+2LdYCHyNfN9t
mO/u4UqCGT0a480T55yOxvQGXhycX2M946GdC6HV2odTTMAoqInEzXRc9hP74Qyn4BphSGl7hmfL
PqxNk/W0eb16qFsHSSn69h2MLifgw/l/dDNcKdDx8+5AjfSBobaKxGVS43bPufzdrd0TLV+jUIYF
vLWfwxahhVzq2m4N3vbNX2fb+P1VZnlHk5zz6nH/fdyOLqocwWw1qLVFfg0yn6cxTPhTx+5ywJBE
RLjtCQX53MKVDguaBRv750e7Xnfpv/w6QOhQTFvRJqtNCqhTzJUJ4X/93X/VUu/6WFOoaqZkGLwx
Q0kqDrMgdx6+Q63V1V5YZpCbNS9rXIYI7YUjDB1r0AM1um5DNraORQQ4C+rkjqzQW9FCX7fMRVxO
GWrbj1c0rz2sLiw0ohOvEHIgb95Bd8cFB8JhVQ+dOQ8Sr7gSfzLTUbIgZhMWDRpjcLSmwWFlgTGj
oegmDepvcYyVFsFH7tMaMwvW8xMaoRicH8Sl4xVnP3sbDaDPRYssQDpR8ch0ujms0LJAlassOK44
cphZLrp86c00DeBFtNaBv964Kq2eoh53TAN0+XkVLWpkmqvxS37r1nbJpr1sRV5jjjt84wx1XI4d
3pN7Bk2yH4FFYh19hA20eLTgDONxebpdDbsNBW+5zBmvxty2BbnU/Hyla4EVxg3X3OnWaVAPM7Xa
5do3mjqnQRqo8xTDMGbR4rCyQ0Z1unXVLpkX9eTGkplZzyPm7xawk3kXh2W04Im5T8zNanDn7ChS
jldpoHEZWyJhxvbh00uKG6EO+c6wmdfDar/gfNMEYoxQT0D/Ax6OmYyZn2jR2Jl86fthpeE6c9oc
YQqkAW/hGVqeudsvUMwIcBYwMLYOd+YSembUAhITxB+3y3Q9P65iY2I9OCkIPCgLiPFlLut20Grx
6nHF8jMu2nesuAiYNkYcTaAXOVP419g9fEyVLODKkCXMGa8zr4cM2JIQaWI0Pcw41plm5XSZHlZc
7vDx9Frb9ozDXY8Qr/gIh9sKcyXWnZmVLGjPGEi0eMZ+KTtMULxqluuxnpfLsOJU4gDUtAOSSHb1
hMZSExqw6MzB6QU2WV6FPgqR39QbmdL1/O6xfus592Kl9myeeHVY3Uo59LVFNBpEkJQUDB0GR2MX
rqynaeSMjXV68I5q8Mzb1VDlR2G5SDSyHa/2hXbLYdWe8RMv1uo9Hg96Twm+zh09Js/H75iFrCwP
cPTqNw4CWRwyR9gJjK0mLIm9rQ3PFRH6+vao0DokgfN0Y8ywbdk7Ep8V31gom2vwje14WDE0/r+e
vzXocrezfoyIlUIsuGl7PWRdGTs/VxuKEUWLM6LIpEjAuYRURRagpxAiPq87Mygk7X3ymKT1nOVj
H/FOBJlPaWfweLegLtMJeTOH+gyP+2Lz0ZCOid2gTH854H4xjuL94nUf5rWJ3TC5+q+T090Q++7d
8K7e7zt+dfbsx/tCq3D7rROeKyAMJLmMdENz/stBmJx9/sNganfezVGzGJgcMcnlo6nm1orNmzVS
BLjjxRrHTp+D/FhMuWfSxFa3ZGpgg1m0bk6+UoqKCbpYkmFexCC41j6Ol4NXpLN2q88Yfp33D5vr
F7v/hsV9Cm7mN24AMWuehydkpXSq8TjbNiIpM+pkPzsJDSxgWm/3sAJk/TWdC6FdL0n/NYv+Lxji
Dh8hheIHaxFPodVHcXPD5HXq0FyaHWRfMc02ztpv1CbPFNIog3oSzD85QdY/6AIQv3jTpjcw/Tb6
jR67iCXnythAD+Oj6NaOS7ZFjV6N299XtmJATXPFK6jIkLlM888L9b25d7iuLJT5hvFkcHy1fh+U
yJzzNl1w8ZvrL5pjt3H9XKcZ7vnpF+E28lhHAWci50T7hoPdz9lYqMmox8HNUxexbzusy4cZTW4+
snZwBjhiaNJ1c3SECLfGvRPCRpz8SFDr3Z0xkUlG1O7871ab3DEkao+9+2pjtF7+zOZIbknbit28
ADXXqFqs0TdmOoc4K1czV4k5fyU/syeUB6fiBzUeMe9ONHHuC4vLcRn8GZyzhik30HpgctGAqXRO
8fMkHM328lSnPfB+scfMf3EXamXSb04Ww7fvQ6xS8gnqryU+b0zGPia01Wh26vfhHVF+pTOMzcN+
wQQVGPbGcF8bXOPNFa8Hs8AZtJxe0TVI9tTLvomgYyW8Wxc3qw1wRltOgifHlGPVtAE9Dp8XbFN6
4bGrUrv79LDc7HiB1jhyb1y2fX2CetonfdQxyoZDvzW7GR92+m0amFt9HkoGdYOtlH+um2HEpODZ
rqfcDOWFP8xRmwKdt3syeAwfvWbch1zneJ2zfc7rGZa1k/5FjEDyy92uTG7defScF2Hs/JPbsgPT
y9/BGj8oLYEw74LvU8xYkXry04agYpcZX5d7+Gah0UsXBJHei2///vpCQM3j8r3DEOVoYCcifhZg
IOTIsUs6SY16PooRTz5oOB/F6kVgT3jUV4/5S2hkhB3JMGM/gjcTAYVs/u1fnQH6kNeZZh4C5xc1
ZVz7h9g/p7M65T04SLF/gdpQpzXCh+uYNTs4nXu8HvpWyvoaWjdf+5e+lWwuIixkX8LgZQvWwEJ7
eg8ee2NfPTZGg0qp5uhVTGvNEQa6hcuJd+yQk0MWuezBu0ft4y3gVpjgyNy6NjHeXQfV0xwRV6VG
iWSb3MOSrHPBxh+3RyEc23AU+OfaR3r5AOc4vEacJKiLOm01CfM4A2b+zke4ki2PG4wfSAnP5+bX
7QXbwyYCsO4AGKQgjNhze2EoF3JzyNZie8pmzi+kXeAZ9VodVgGhmN0A7o0h0joDfHjaiyT/ZBJw
VQ1kAF1Fr/hObnyYyRCt89ixyxgDVvK9/dlkjSjojHrYGMwsQM0vD/BOp8/2rJEMk+OQSTecAS4W
epWTgTXLZWweSR06djm6cOjxrrKAlRcyciZlBusBiy/3EX5C4+h3dletveQ8OLFhC/C0pH8FX6EL
KGZkwz/ch+xRLneOepzR/JdNZlQYw23M/CPBt+MQscfmvOAZkfAX6c/n65wbzDjZTrAuEC9OfpAX
Ls2xwMHCQEEpgC8wZpG1DHyGnX5CSH3MTJ6NVzgTgA3uCTvg2WGFHw2czh2ChSN9waWPPSubWPYi
unX2jncLrO6p89tFolmAqHBv552dj1o3P6a9ydsHRMHvRHhxCQQYxdr9ONGsGVdC0Ogu+9gh4pG1
OhUz9tHB7GQ4ubXBui4fj6lM039sFdYGq5mZ8XAftbU9EA1eZLOXxi3bHQ+J0xFzjH3OqpcnSfDS
TukD3sXv5ducY5ghIcxcDqXgmDP+QPMPIsrAR3z05GMOHJjjdIZy56GY6BrQjuG/iCHDtUDR3rmH
i8qpC67FzxwW6R0mauc84sQsXqMbltOzUyvceoGr30HxrXkk9hAygBw+OLteyz0mJavO6lhqDdPk
HSzguf2JVitAwvb5p3kJnidsD3vRpp4frXO/9dfmqgjZYUwaPjpnHnv53KaffR9xYwVRoLX6/Bx7
yXUrsytboQR0ZjDBuOjXYprckvL0iVlJOt47rhlDv5L81NIpCgc9zhLbhXKZ3y7e9xpdxYTh/Usj
Jj8O4s/JjpnDtQEA8ERZwzya3EFyGMCTwtgsuN6H2BQIHi6uYY5BwtgFnCDpBsOHSeUFHnqfjhBM
NEISvK9dHWH5p8QJ9ZHfiZdQK2EFoAS29a/1Wr4YBjo1tIzuCeiQXOZskuPz19rTK1bFethsT6N0
9JDZZfinTXPts33fO2vLTOE6njbYmYDB+Y6TSy8bS7YrpiH42oYZE1Z8jH2L/yXQqmKH854WX8fV
Gc/wBNBlLItQAc3YA2zBd8k5tDa809pWbw/xO8L2sh5Wt1nymdx7yKHcbzxy9IBJ9HYOhXyHl2Jv
rbAe0gMwc5OApKIw2ZyC06a2Ixy7RfJPejNTttMoHH4P+Dig6JYMqs2JydS4/VOgR6lvcYH54hNc
I8AVLAeFZt/iSgcoxHxX/ZVXrigoftPwM1e3TQGI9IUQ2YIudfkiZOcxxC2nB3a3teWZeZJ6yIl0
uXovOCF2+W6/2XN4lEwUmmcwaw40bpEGZPOQ/1RMGThvsLfMNDMbOBcsz+bc2tqhHR4+bsFZPnQR
pjISizAiOoGKmHNVEqtYGT29Lqg/5jsrLJ9mPdlv8F6DG1gSGm1zYa+Dkye8J9kw4uC9O7EXNRus
QBE2qVgLmVFpHC24Jk/fGxQN4pdHfEZrvS8fm6HuOPRKoeBZmcp8lwa6b+mrctxA3cDCMO+a0yLE
xgVeRD7SDTuS7ZIwKQyOUrjY06K9Qp7p+OgBsG2BdEEuJUa8lrLotibWCrEz9LhFyFy3mEUki3OJ
+/Afk7V97zDL6U7Jj8ixfivFA3eEuQvqvJyzHCdkYs/TICZa4XqogdTDMhxfyjutm/lowts0UUwO
ZsB7h0Cc9ClCzUyBvdXhzGzz5/eOSxVc4MVdNLtvkAyUAKMuZ1d/RkCYVaSoXDseW4+hsTA47lc6
8RqchsxvSDjW4o6pRaVa2jNYIoEgYy5/CvIdZg6Du2EMuQyEw5ijI62Ghx3UehEJJI3Q0v2ZNa6I
bEIvx2KsJxmJZBueiS1ssK7Y61jCwavcGySoompo21i+2QKrxnag1TUhlhJZw8LTnUtRPW3QEnoK
RJL1wwjhbuBlLFcLn7q1BS9AhFAYelGTwmfLt5TLIrF46crsGOaGOZGMEYhZ8kLCeHir1km7nmVi
A/Pzhr9xV0kMqRs4TryE7aQF4fxJAlOKvdzZzTkH4A2I0G0v7Vl7ybDwuBhPvkM4gJOAkndvdg63
0ZyWaicB1OwwYN4hd7ychFI4ABNo2xSuf5pzZk6DQh60wVhDSSs0aYj1lalhgFp4Lg+Uyw/a7ryh
vq23+hJR1hTJDLlDtRWxdLlCEYILWFuuDXxZTrFGxBjY4o9dewYc6Qqx0mMTelsIz5B86sFZI2vL
gYACs7YP1A3bjUKFkBHybBoDuoqdiKhJrFkdqjyxPZkJXZC3sQjYQbzGhkfxsPHoeJuDX/BcDAaY
jBjWUtsGscJi4J1cmaHddgyOqS0vV4Tl9ijnE7s12fDE1f48r/AYSy2ru6k9+AmjL+mv3zOH4//9
otqi1d/HUG0oWpClkEBHl48X/lbR+LvHa3d/WnfuhLMtnEI4/BY5zTjvr2U9ptMp/mlG4MuiBrZR
eI/74mLu4oPTQWfY2HzQG3Cw3odH59h1KCB3BsbybdeIRXB+4oPm5spuvki3XFoFKKhiD6xe8n8s
ndmS4koOhp/IEV7Ay60X9p2iWG4cDVV4AWwwtrH99POpzsT0dPepBjtTqVQqf0m//BS8Omcocbi8
kaLb9BQPyDm2Q7eXr554yP10dosIBL4uvIPrKRHQEkcGn6DDmciuT/SQ6T7AJxp7x5W8TysK/CC9
3pncb4tmjwfIJb+iawN5TdrwgcOpznMG3Hk4n6BaWTPlwlER+2ev248r3hOgfNieOA81Ms7oW9ot
KpjP8fgJN77W5fMLV8zMV2a9s6AHkFuSG8Oli1NVJD4OL3YBbwnKfQfUBEjGArEpN7ERu/d2wDia
PzSZG10xEic9JXH9qIVsFjBxSnQtujGDZIfzMzuF9FBxXr4FSo+NK7fVXr5gFyDBj/kX5kM3G8qq
80UOKvqixbwCweHxiVuCteTmhFUB0pGwGydBfnzRkT2cv4sBtpCLF4/V76HbhnvuWfZ7w15wFlmz
FcAc55h/LdwzNxheccMbqu2diND26ELPNal/SQE1BFmihDqyUw+9x9FVn99hxGTYByBsjjhfBZxU
2bKNPbMEheBh3zhvFOeStrsF5ediyqWNSBKihbm/V5Ruig/H9b3mNpuvUtY1epeuRXmkaZJ6ju/6
zQC4rd+4TZYvn5FFtxHuVpy+JYjAma90K/O27edfajoK3zOq6bibcS0HWHiGs1IrPftVeEayezuL
G8GDPCOhqPL6vY39kDqK8z1c8t+WBqtdOWThHBq5W6OYiFr+87pvP84CMwWMWjnuoyV3oAOCeG+i
rPMyxI+41Nv29vyGYKIYv5i31i4aw3Q5SPDw9W5uQzXTN8+IvQKWf39cPQy6qAeO4dXtwkYn22xa
5T9WOMlAM3TUIrlNwmSMjnDKcGl66t+a1br2zfHy7FfJ21lHU6vn+vWeGVbo3sxpx8q3N6ov0pFj
7kLLAw57dcsa2/WnWls4DUnljQJuMnhIT7SbUekWBSzvBFjB8BvnX/l8uvrj2rSLmpZh1j9S7kxz
WhF5e28ygnjljGzmvJuzyjju3LFB1ZN2Gb3Jybfw9DVcvzIQd50NEOTP77S3ydslYO+dJl2PX1Wa
IvRqt7k8unEX7+J2kUdzDd3Ck89vkzrelcVYzX/a96zQfhl6EjVuhgOGMnI9TXY8aq5EwuVF5t77
FlgV56kGQYvT815h5Flvza3IkDbCaJQqDZcvgAryON4I+UlKbLvom6O8G7X5T0aTU3Qgs3dtN0/h
QSiUzkucrfmmVkY7Zg4QAx7cOxn08yfFNvDxk26QvM8hTsKzd6mp6UaEN+05sVuIzLOlGpGOzQ4J
tS9FJ6OLss4XYZQPEYHnDcr8/AMBYsq9yPS0PqXlPfUrput2j47vBlV0NHe+KcRAjIfX2NBmaT0Y
bK3Idtv+3e+UhxsZtRtzF0W+s3M6Pn+uIBoN0Y5P5eaF7ikmVjfZN7Sh7085Zbk4ii9S3SYKgLPu
YiTfgXyRJxQgJfzylm2ZDJLviPRrnb4bsenqZN1qZH9nx37RdxXj7ab32qvM1GMpsQHAlEQCQP2q
nU7tZL0DLemFK3zpho2R6r+a4nhh03hG5b7I5ipQXL2nuk5rel34mXYVBL8q7R5YsjiW4p3Ic17O
oIVGmbE+xr3S8hJklot3sSwpOLyzihmUchkLzHhuPNV+Jn4EfM6VndOV2qrNDcVilypRMtHXjtN5
bZ8811gf3B5kOH08I118ngGnonn6tMs0PQGMPKmqtvsgRFODeonSgin8fedue+0YNIcPPAwGKhw9
htTqZUnlP9ql7uwNg5jevH6AEjr7TEq5X3OiAWT1BIQ2IPWk+TLtkbEX90fqW8pAnWCxrffEind2
/l1TVJJ8J8jZQeUizrimW6WOGKFPc+ojvoiTh+V3dN0Nq51WHO49c/Vmeyv5l4Y2Vqh8d/febLw2
I+GjygKllGMI5buTqETDxAubtNPpuH7jrCnpXUciIRskZbQF7kaBHHoDm7IqokxQeW8d5IxVKzXC
x3BV67Obtsamv5Fq8u9JsxvS5wKdpekvq6TnmSa9Q5tTTcQ56DFEUvsc2Cb6lLfgcTgLjZkpmlvf
yVnxjSWFWrVfWjs4eWsCR9c2HdU+566SADasSmfOnqT06A06fvcd8jo+kJZW/7pL0dvUxcfFdjnm
qLtI/3QaUGNsmFGsM/j4s48JA/TJP+pWjFOUo7vwPsYhpWhQ/bq9J7x578mrdyh6F1k/e8mD9GRs
nu4ENtITRzIWt3BQn3inOpHXVru+NkMKsrjFyMwWKvwQVIxTCqnRoLz1wiz3EqwK1XiP4tx7et1z
nrfBjQ53j98cfbeKIKZnZ7zjSNxGjyAuqhGzKbFQGLL6ucbUf5RZkv00y5dJYkAybtslq2oBu/lq
trorA+39cpUEDrvIbx5HRVn3mwHnQsMzWLS6HIbg285KgS80djv7n1O5vfLfR757MuKdwVfNqgMb
x5wQ/8fzfVk0GcceGV7GCVQ/ju+POVYqOB0h+Ir8fruCXQ4byThyNtb2Ea6chuDIj672SPP693mV
PG6egnH1p1q7yqwxuUnU/lBtaDcBUmrefb8A9EBe1Gi1ESpcPgidX5hER5/D9hUFRr2/Ud3ZO9iv
QcpqIyWGGzYZCV5UEr4dt9Vr/qROwJnY1iL9TIvIp56PV2jNoPJ67Vx9TB17btVTsx2nNDCKgg+F
iGr6Jo7TB8g6952JruKCz5WEqw7NwwtyAUuv0eAoHd8KkE+fr77tRa+FdIxCqoyMC81N0Mfk9DRH
j2x140e26b8oi3D2VbpNow1D5wTUjI2qfukvGopZ/3qUaDbLNN4l6Jn+IpB5/6XqEIk2j2WbTvrw
ojSBla9N9hofpy1lPKuSsZXM8ta76SNbnSj5vH7iaRUvgq3kgmgz/ZGS7Dcw23nUqn5dTxV7/qy3
B5NZdo9l9Tpbb9q/M/C03odW5DVM0YkhPLkfk/zyzvcFy9Ou3nzefP+bRuaaUi3OHHmzfrlZRyc+
mbJHoaBEO1JFG6f28tOOIwao3q7t68x/WP3aR87qQtfHSQmt82OqFptOx08tMXGj6LlPKnDsSQxn
gr28UdXzGMaKa+pjFRZda1h9TtX9V9N+yl7o2lQh1+Elb0f1a6xMjQeYqOrG93jgNKsa2RSbMt5Z
2o/NSRPdMcJ15cZxivt2VhS/pRysqPcmCvUCvZ/U9Vbvq5ix38IxvZDv5PBMaEVQWLSnrgtCJqVb
MD8E0qi/pnmMSxa9dE3j9IoHUTx4pZNe9h11eFnzMFm/lEP9GfIKZGqCODrRt0LVmxEvaqU3UOg4
TSFepZHZkUDd9eyRbaJ7lkqRWgpaVbnKTPt54K+GUnxqZz6KSaOEsHGptITRsCFpx3LjKMj5TDww
aC1L/S4aX3ocGX3OqZf/oo7uTg2nK/4JaalkZhUuBB+Y18eCvaZtoeKfvZ+eM3Jo9Rr5WebxifKi
LfmhEo7vlLF3bk3q3KX/xXsGHzJqNPdGSjhmgwsVyUV4mFdrq655RwMXLU4WSfV3n7kne/qD0ne6
CpA8w7x/3DfscWeeTcePHgq+0Y4PB5AzQHy8pfupj8/IZ/y0BeBYYVJUO7coipucxTOELaJw+QHv
fUE8ZrlUqUoRCkdFRyWvMq0/PJ/dIlrTuX7DyMORWni82ny7DoWoK8ZGsDpHiP1JcuYQp5I2CkVK
tUFEbVYeo/MDblapl3Bm+qKmzho6sBd0fWQJBFhtX/Gj82ddXBxIwSQ5Cj3h11g9NSskFv72TtSN
1gcq/KKgT1mHcSEbBVHNUxIaJGnCIJocjRKdUsMVaV3TeB0t0x2kA/aCMvgPzhrlepCfalsEZs16
83atbrQV7KSkNSqq36yUKTSeNKe4gTAE0bVn+pwnyZVZ8GrjS4p2iIBS7VIfe3O2/rpbfibf70l0
1uep49az6JuFbDfvCdVU1Io8x705UmBpEF1E6QJKQZ0o9xjyyUhUvwIPFKgB0pbF5LqBS9aXf60s
r+VX7ffgH8znLcJ23GczoIxYj/fYWjPzHWtpFEF691QLH/YbTWsbuuAOdDgwYJDKydb371FQv3zN
8DGmfJgjg4LPz7qScdy+ce4mKaBY5lIXaunep/DsHVxKF21F1VtfZl0f9Y25MaiZpdQUDKAh73Or
rW772z7aM2c0i0PsRihznXyjUljiNUqCgiBFtA3ZqaeHJVuMGVuJj4bKFzjQobE4oN8oH2NiwlHu
h/9Yp/5XuymPzcqa6afuB5XUT9EV7eL73Y+94+mwSJg7Er7vVoBg074HZyDqqqgDVpYt+oTHOvWi
s+yxwzS7MC9eAfMvZZ9iSF32X3HJDjyiEHKvnV54VNba9NseVw7hkunz4nyG4a96qo/Gj/FVH9XW
V6YkUKSpr56MLxiVpbgV9e+27YaOND/OD6NipzSlX9LqnbqYc811b4N/lM0Uqj4ttzv22HOqS325
yQytWVwL7U5/dVPdGzavGlBuqrGpFv2fHsV7fcNNOM2PRRpox/TDttWOMEV+cBoguiD6R+3QT77X
qAOOdwpS6/sUoq9ICZy2OLDUoUnlH6yFxvgxhebvse+vwk23MlY0bt7AHjaDIpnVFaZBKUCHglif
t5sPfGrdIcSFC6SFRH8r/AHgijjvzQEkvTnAIzXnTsKp4haOi4fJP4Wn/rZ3Sqh0tufdEde/OdQX
AsThSV2ba3URjwGNR1jh8MQa4NBBqnHDNaNx1WctR3HlWtvmEu4M9lSyt3cMoDyQ18PbrRn+0IMs
MXuOkPMrGW+zJx7tIcdIasvbtzlXqf1mJ0oP5ebSgu0Wh+wQ4xxeNIb1Weun7CCwxwk1RxFq7iTP
d9ASBfC7pZBfwNg7FJ6ycF4MfCq71711f2sssfaPa3X3CcwSqFnr63bdrJ6HPkzJvWGzvFlADtxY
9Hm4I1651pbC8WBsnxc0PPo2YNKWv2HYk6u25QB5HpxRHZGR45sn/mZKMXxxQSzZoXdiF2IcePkJ
mjNuYLnbrrXtndrUi3qKkEm3pbJyzTmGvTW2KNBYKpJTyh0ewwQ3jQMVBgZOui2PVU+8+XkJ/2Uy
hOKCzgJFNcvygLjza3mES+XP5Cewr8iRUzcDDCr7Ubws/qXPfmNZ2FkNvQLnuWzC7IIcWDj+nS+X
R5K8d09cu7W6FnZg6T5LejQa9KSMd91tsYfZ5X7474mJPIEXse/KCz6pTKldG1/v1kPzjTEkWOaO
7lXcqAJegBheIzrrrGBFFSIJWxJ3XGgbT28qMU3Um7r97imqUzQDoZ1gdt1P95NcsTzKNPz9rG97
sfRY9w8JKVSNcQvHw6l4ytNn9+ILcIbbjRzHDgRKoZzEThLwO94Btdmc3SEKQ/vHm4sJxuJlFwz2
Njp329AYhL/YRJ7DE7BE+B4GpnbLUbFpVqgqJo0ZR2dMVAS+JJaPhZFHHdSFA/fUujzyjV4e9H0I
LjbylXNxwBbBeNM6fnJO9hyV6gbHpLdJzs6oWTFnNr7zxSHLSXzbQ98hVpRjxvHxTJsjpo+Ts1tl
8/7XFPOJR2MWXqTi64MeuWHnascPhqh0+z+PfQtFO2YLIwW9OeduVLrODxlG2BdzocFXCZVfBfcn
/2phVvfv11BpD7czFmn+2mOuY2gljsIOah2tH7DB95mXvDVSvMXQ3SC1MLZiqVIXWgKcYh6dQhVA
ZbLPZXyD8+es+j5F71Cztvv+mO/lZy7KBnQBpJgceYi1uu/uO+WYTrKTTX1a6zv/IoocC8oOKWty
i4DqPP7sAkrpqCbCx95lHo7pnOJDlywEivAmkfevdbegJIF5hYuFWLq/llpF1b/Tf+txtA8m3LjQ
hXgfajb6EF0JbQDZ/9REUWwFPSz+foAg/XeQefpIKg3rgP3CdwoqrsiBgYXBIFGcCL73hoyfOCns
DsVwIdVNDQ0hboPIS/wwcHyV+vpnQDLYoB0vagjxojE1Ucnw8vapN6sDzZuRub8wBzshibh7sWu7
6thhJq8xaahe6TGcoBg6Kzz8ZRwk0IFIdWzN4LC5Hq0o/CcSYBFhpAi9fNv3CshKbtti+KF6jBLR
KQYUbpSbD+Obp58/C3zZoA38Gw8BfAhQBb+FtRTnnH86ka3C864wrnBhdNsDMN1A93dh0OfM1z1t
Jt12dYqD4KTRKJFpQSRKn70+Krzv/liBfg5mXfmDlEsqcslV9jrpgOML/w6peZPUHd38wt3eXByh
2YCgyaT8MohBsRTG4PlFvCleEU9akKwFYcM0lC4wwnNNVQ62eGB6tm95KQPAin0mjgsVNcW1VqB4
3YiTamBB+mhSCnwW5jQ4ZCmPpCHYqXQfFBhhMw6QUQ2yFYRwk2ZWj8nWGpDVBIOzsO2V/oEU/4B2
T0OoQkjdEXJx2Mh8SKv9AVkoH69PYUPnkznr2/wv5W9yICvkuJ1guh4RVYElRffqwXt00LayM+GM
QUIe6SceKUgembMwrUzJ7uE/uEX6bSBk7z0v9ZXgCdiV/Mtmc80ln2dCWktA+bJHfdWXjVJKid93
4qdgZsmGDGYybSmmD8dAPe7bAwiisGBOGBy6U+lrZA9F7NBeUYytTsDrJtoMNgV0GHOzp1yNuRDJ
H0uLK2pTFkKeCONdoFwjdgeMZrNoKhQIrUcuk0sSB7uALUc4K9k8kIUwuVPAtyxQPTq2Lu1JfIxG
j0Xvu/Gt5RRyorm6uZ0j6HP++upQyfL6R5pQj24HBdH7blYu6a3sCYlcDbEkhK0Don1Dsjmn8RzF
nbQj9iEl5gTJoGAOFwqcOwWqEg7JCJ9DbgW/ACUKpL935CdAfQPYBB1Fj40rX8dewoalHGEhQyWo
Y/EMKI7gJ2drc0zTosUe6VNjltExoIM90+F/3Ln8V2B7688IU+hzc2NU6aqYNQQtSbAUCgs2ZemZ
++fwg3xTyoOUvbAXmJ7pnaRTUUOF7fruEeaggKqhcOq2zIbia32Qt9DUp9t8Dsbm9v1oq0NrZYwe
k/OTXUoR2ZnrHd0qaXjlW76XYJkUqJ9LHzCDZkuwK42obRk7gyiAOhAagW8M0KA/bXGbvGoOq5cP
95v7xz6P3r6G6sqECzGZxFspii2oOH4PuPTA2pXjOLLeAyqLXYIaMC8QFfZNCBEIik5sPxnGPgGe
8dMHF4UUQ1oVqIFDZ1badS0aivNf/6AUQnPJsg0y3EHqYmuCNBNe6UhD2Yk1iLEt09ei/SYJhhhl
MXstHgvY+GdEkOjkKVT+dIOHJt66SAxuU0YUaSSL2794RXaxtSQYSKaItKuFGXMuA4m/on8lpdnf
FYVouKAWJX3eS/4ukX/ij4Qt/xqu4UONwrU6IZ6wtu9+c4DfITy9r+a8v0xnXONv1w9WCM1YckFc
gxFWeKp0sJ3hgWvbCp5JHL9OGVSEumj6VtmLVK6UQ85uDQ8WoBXo0o8hRkj+YHB8O3Ean4CZk3De
vw2MJZ/BcZamUal8KBYfFDYDgoK9efcTXWHiEEPGz3APZ9Bn3Wfk1/Psv94DEIBEZHK6+EKzCofL
trxsBsCYybOACqtJShInchGeEGf0YqfyBMr5ZkyVKcMEvs3xXdcSwaJ5BS41WOsMH9Wc457zSZkH
CepEa8Y8UlCNCtJcSDmHGRmJMiBe45DJBhLkpgLF4r3yBTpefCZ4hzIupo1wJsQBqgl3UMq11C88
MJwzzDwEn/i4+hp7zRO0ZTVpYb9nhjJohgJwOcFX5Rk0LhS8CdI2xEXMc/73RmXEU/Q1bKTzhNY4
UAG3QPiuA55H8j3/WSFbaH+x+5+JMjKWvXnD1XkeXbku3GeMXuITkKw+E0ZtzmWK8YyRIzAdMfBu
XgbNLL0uSOKjsSOPgTeNlc0gHH21zA0s+DPBA5XXMBlgXySyjK4CNvF+3E7ppinzqia65UlPHzxg
fHRuOcS4c/cJ2/WSPw3a7fHjdpJcWUqZP1eVdoizyG9z3gBEYyKXisWMZ88LF2mLLuMMCSKRj3Ts
ZPyMRuiwha1Y1g7mFfhKP5MX8DZ7BXxZnoa73Q5lTPI61kAGKCoiK4tbOoqutPdgbqzniKVBxnxQ
VhFHmg+9+SaD44Kx5iFr0QoZLe1kuUXMuYageVSqiB7xIdzrIoEAF+hBtkdvXgGC4S8shSumt2Dd
KHNmAdG78Lcdsq7gZvx3OwSockbIrzf/b/kU6VAzRgoCk7HKjJulisLA4t3aGCQCyATd+kwsoc2V
yIH8A3Z5RiybW61HnMZgOeRx7HBWl5tTNUEmUEIfdF7DJuGRMh9cee7MBvyAG97/9GhaeJILIhLh
0BYh/CeI94RZT98TgXZQs3wEyxvfnz6gt8ynMkbOIdE5uVWjW2HAhh4KY7Xop7ZEG+bI609X4ZNp
PV4sfNeA50wX9ASL0gx42/S/JevN783ib/dw3USRw1/Qm5wv/M0CHAaURD75JBDFPhTBiKAR5N/q
JVf5LC8Sve9+hHQXBXNG393Pe8JVCvxEPckuF9bteMZg+CFfV30GTbSJ+NWvrEL4iyZMQTY1OmzK
eNkYik+fmxldpf7+reIgnTvUOaKi+YhbUCXaXU3C3ztnJ/RBQC0gOBBZTnNgl9zhis0FTV1E10o2
MZWODmPgzfCRKQyR65MM1xmF/+SVPBqwm+z7oZkHFTeOBwvG91DD3+eF90FtNLJmPHmELOXnfJjF
icFRFiwVSIugIrTfs2bOrOAWwiz4CGmoQ7AWXvMrouqpLONrSj7i2RjzKWUGjIlQG5lE+AZ+9UBC
Wfa/XYloflD1affTqjxCk75QU+j+GF8+1X7i1H/iFqCN99K3ERCuKi3hcE0Yzc+9GXJD41rmKEO7
8ACM5BfQ+rH/ReunrA6oGOptaJtAy+Iv65julFm74ZZo72xpGKGeCSNWj3n5qxyrffyrHZ0vc6Ev
RClYx6164jq+BLUyVt2qtxGLcja29lynLRAtdabaqpr+iRxqHBvsEn6e4V9r8eg7vwpZj8oRSULX
g25DNxzCZCNOYbS5f0ULEmbMdQU1W+mTkkISVT8KVPg/vwliQpt+4IfSStqeF2TQyc0fXOfAGhCt
QHGxGXIrf/m90/OCVnCMvNsxi2aCbOJZfVvbkoy05NtachAp5JzcIoYtREXWVlIkt4/rjYILAKM+
GSIT7WJtC4g6CW4uQHTZ6/AnAn3+wzxG/+jMOO6d+l/akm/wi2yHKzARQIcjhq651FFAPIh/eQUt
AHvl8VfOIky7xCH7gIOoHr/Y+eUF0fIrvwIGX26xBOW65TQhceWABYQxFlNYXIoLMAGdetfNhbw9
UFNCAD2ASUAONFU/iYklYJNLKIGg7vPAaLByRHCKC3wW+qkyqSsS9ANzxyuib2JWYBxYluwuuH4N
k5oIgN2PMPlqCx6G40eeyR+k3NwGAp2QZi2HCw4AZUI84tMAc6unJznK7l/nlewAWHRNroiMYJQK
+hTu+lue9wrAx5+X7DMBvdLXdI7j4D6B14LLxvJOHaz6pJMSDv4N3CSYW7Pk5ZxRnFQAEkI0m9/9
Ptgp6AonFDHJLf2mS1p/WDNBWsN/IZeqQ/jLE7WlAGYFSIsKctf9GIb74tpMy4qDSJ607m/+NHef
dXb5wwq1cfcT/sNSwOv6D1UKd9F3clWxKCDSBj0IwNv32BBmeIj2zfKzth0v4S5OwKUVjAuDAwgE
6FVJIMVkaysuQRSzltBJ/pgS2WBej5RYtsRJwLSxzsYPzwXSsJm9RYb9GNTIqb0HzGHchOIlvyP0
8JeATJnAzIagBIxlpfR2zL+wrkzjRVIFjAYfUQaeh6HlP5Fk+EugFqzpuzdPzpiM2748dluZMpAK
GF3rol3IhG+yDsgY1Ki30TfNsVs5I2Pbo5XyjCS1b/QLsmxFAjTYnDITtJs5MB8coHAnnfFk7gBA
huBYIORoCwNjGLcrEuJP4UqrwT0fdDl/u5gxDAm/g+i/J0L1wbCiPfarOQpA9YNdjPbPC4+xTz3i
nly5DoBOkaDm9ZHfnBFbGS3lgOC9CXBk/ys5W+qA9SRyALSLgUIe2DcH56w+KISGcarpt8PNaWsg
lXYNLD3CZneZdxOwH9eCmJTAdMSAyI2SHDb+7KoA2sYjHQudgFWOruB5p3ZNSK3RfL5ORAEV+oc3
NmuWMdfxL3WDAX7CO/0XEyEAiDrIYcdYW58wjJIEH9NHBXg6wif0QvwQ2RELY1cSy3AMv7R/xaK9
Xc4HAhAoEQoMwPhxfE4szgeAO6IpKEze+gQt+IyTEFwwAdKn7BqbyPEhoZSLmhmup45HdEfbsvmZ
JUYRg4QDnl9ZWmaJV8TBxuSQJZPHayL4w06Vc5AgJgwDmFHYtSRIUQwej3EDYdgd3leCsgPegPLy
WGYAlhveA3aB8mar4hxZkqWBWRFHDE+BClSW/ukC/DF34O/eAzacLTFlVoYzn7WrWvEp+AzvYiO0
pp+Ta8BPqjVTQFBYHQ48dAVBn4gzi4sGeTmBQEq4EOU+djYMXG1lq5lgbi8/6k8RMs571wyIzZEg
EDrUyh0/6hAHUzYSuy/zMPK3HOIdH8zT+EF4HDVMnnVjdkyKQdXHV+xxoUJ4kOstWX7OGXYPcZkC
KlyWhUMZgk51yCPF8VB9ngpiTAyO2XOnImaMQURofzFO0M8/C6diao3A7k0wJSy6TtgS230XhxQT
/bygRFgT8aEIJiiCn2PEGA/+ZnkkxnhAfvwQSRN1xV94ksyIcjlimlgm/o5VlJ9c7ge5CYCFr3QA
2m6ZUklUjdQNfUyAwB3iB6QXJlemy/42d/zGIwg4AEKjq3KT2yVX5wvXizVFX9hYCJnf2Xlv/BCO
ZQRK1AHj9ckmYOdsg4agEYAdgcoXSVZi3eSE4U5begiD44JfXBjiGVPig8wTkTE33o5AGXD6kvap
2BTWA51ldAn6qJHOFqC/EmZpRdwIhY3QvHw+cvfRHRaOdfy/Y1uIJlqPGVuXzya5bBqCw6wX/jcr
wrbB0mBd23YM1o64UGZe/mFxXj62ipsHA3y9V7xf9ky7YoDZbSCnKCEDYMi7x2HBMcxfUB6WnpOb
0SEnfmcxETxbHEGyrVGJ8ijWELOtDjgvxKt8yn8ySZlVwHYgloHwmVe7pvcp40S4zIJtid15QO/8
/guLsuhERQiwKLCduDjTWBcdqyVaogmG32QDwpbPww02MhX2NXlNYr/nrCPHYOGxc3gmZoafizWq
cD9jOhgyU5Qco9lPfFl/1gSIOpOQBXrF0Jg+6863SIwh4IqyyPUN14iOXsmeTyJVxsMoMABMH/rk
H2SBdakeP6Q/cJr3zTFmAYnzdNSB5xIyYyixM+f72lJDVc0FYMEM7X/AC5uJJqh0cTqJKMjogAy7
ljAugnvEA7YAsQ3eKNEcQq9YyybziGIQqCUKUgTs3vCEbaLmx0D3th3K3Poa5GxnDKq6fkkEJzkj
Ur6E/vA2fslWOD4v8v/uB3VBxOS739Ogq0a8j1dg1liVF7gd3g9sypbLiYSs2ZCMjxgKNNY8qDPw
nfnrwx4QL8GTJ7TRAne+vRDZjgmo7tJhSdsMgwYagKiDO1QlyT8NR5DUhbUUklBfcsUMcf5GIM/J
FbUMf/s/nJHcuAhso9xE356uuuHCiXuEX7TjDjZ8EqTd5JCIxr9J5+f75NyueUhvnVypRtxb4z6h
cyGdF0D5BRKbepAyY89dCGBoRwmr7Codg7ZlX9kY6gu33JUEJW4+KSIgJIXPqbdqR9zVJ6C1V3qx
U1FHFOEj/Uroz6j50gAmo7h/+fh2qLKAVoE9Tv6fLOiQTcWup5XNBb3LSIKe4djiF2MNmGFBXELi
ouwj5iE7vpQtjHQ5j/h39JCDoiS5V/ZidI32mFV2AJ/H3xEsosHczllCgT/IqGBj8302Fa9gt4uh
i8UEcJLwaNk4vAOv9zHGWIuf8WeO9GzCrmP3cmB2q+gseSuWmBNswJvD2PjzB+G4IQAPGKTK59rW
x9JwhKMHTSUsrXd1qihvNzSG0IUrOiXHsnPRd3wEZoG1QbfZuBx0nCy1IqaB3U0iHtMh1tcH6yko
sMNbitATWWoUFLf3h8FxduJ3k1sgcUKXcBjJAFwH/1M/todEjkmlpovAD6MkRkjeDpE93shQ8YiO
DTRvFCdxadh2RwJ8OpctU8aVXTzrB6sqHVpJO9ybG+Sq/eSvoQM9CiU5ZDRSCDaNwbwNKCwCNla7
0U/Ol0zhL/iIc9Q7SQoIbQ45ySsipD1utl4/kRitdqQCIYRVVm7kWIlHBysFvtApqn/tZJmXLpfn
RIdVyH2Xi6jmskfzLQ38/eZTH5M1k6KZODDxa0FtzTq8d9zMWWPBHjemF55ZujRKlOlwxucUWZDm
OTKgXNc8naaDpIvQ9PDED4rfkB58tpu2Q1iVVzAbevpFPeQzZ655O21+81VXmAlpbe7SnhlAJ5/i
fQw44QMaNk7JWobztSRKKYzozrIb6F7pR0t9Shv5kepL50sieiVkze25p3k3/zl5z6rcnfWJKkN9
yM1uZp6T5XP4WsZTa6IfjGHIxWp2/6dNqku47bxykS2MibboL7iVjd/jwqPcp+91AbDJsiGdGli4
3qjkhn8/oGE7KHN1C0Pp1eZWabrNVQU3JP5OCNpTUj/XyAVyzcV9Up849EY1cbj3gpDU5E5EkfaD
fjHrZs3MWbYwias+oekBPbRpPhKvLd/AOih0SnvupE1D/2DyM903PH1KsghX0ysYaN9vme+eyDSh
e23L+vfWZui1hErMvTFJ75N4Uc2UifP7NoPbEgd0mG5mXWCT4kV41yXQxD3YXDcDAgfwn4xTXkXb
Lq8c2JtkeeeU3EdbW7reBcLZiwdyFrJahDdVjnyX4A0x1FcAOQHxEGqPiRIvS5he8IX/tZPmeP/l
IeGiPIDM0T4v3eiusvrsaTW5ombK0ab9lbqGMYZq78xvF73Jt0owlrN8TYVyN7bZqdvXv2L1mtfn
aHhfVguimTT/+yo5UDZ0DVpTCBik8LHCC0rrnMAekxvs4VP61W++y5bGKII+j0RUYBQm6cdB6N4X
qmtv+uTdFAPiOiMqJAjNxQMa6BKcO+DTEmNMJnR18qWDYLKgNmtCaQWFboQ/AOjh0SkvxDpaaHwm
aenpuOJLClb5EZWswB5E/gClez5IkPVdzm2auu41O7iR+78vKj/tQTpPrg+x40FJRhwbf1wgU/ZT
coaX6qsM3T4h2W+TzoyvpQ6S8IGczSs9aMV22oGqXLpgciNdE5RhAUZpR8CpOhXcVnGfZ+3iLaHL
Pjk9fnYk2mQK2fWJW6xFJednXux1+hnsnE1v9WDZf/uL21o1PbVz06NyceLA0TFX0+xBYNGIJUlM
zs9mxYlLtcwjEG9hYgmDYTQttm3iEW3OaB7gqr+kpNMT+bO50d8h2dSDWpdq/07BTBAn/qbWiwId
4ibCgqANI4g3KesvyND61lrybbhkCuhOeKfXG3TJTiHPHtNM4nu35JT79AaUdHTL5uC0KE4BfnSD
rpbE8pJopbPEQeTg416Dv059exsSIbY0Kv2GZH9nBONJ4jf9kFMI2h0Nvsk399ESqkNxALl76fbe
rnAfIZS9kvZuWct7tiMb1mpWGTnc6xdlAdrEIiMVCjwq2u6eTY4FxClRuem//FZcY6I5Q14PoELx
1T9JplkXByOZkSc2LMvhC9qO7asbv8+UwclZfSXTpXcy+1N9zYGJK2W/Z1yt5TLcLMlgB5R4p6MI
hpAQB2Jt4ugzhD8/kOlAzXNBMFQb0NKCq8Q3zjowGe4n4xFvjvLpZnDrDQghlPWUC0kH2oUHfA+a
KGD6uHgCctaeMuWSSoY8xdvuKwxSavnVYci1F6DPhEicq1c/X5OortfZ6Im1KTa5s8LRdL46Y3U3
R9w0gbKQJZdhrodFMiR5j/QJhFTubs4qoq2XGsT5wAc84faVZIsaK3fkEXwBIvN7gMtpz5HCO12/
pxx9P0k+AenhSLvBjEmIkra1FthTMoBYkeg0rjT/Rsrxcwcq/Hf2tbd5iW8+D/9H0n3tJpYtYQB+
IiRyuCXDJkfbN8g4kEzOPP18q0c6Z9TT023jHVZV/fWHysFDv25kMDxiZbtmO30HlMTMu2CLkEwq
i7B1e8t/6GKOv9kPbYAVG/JVsn7g+j+L4pu3w6IuGybeWf+s24neqVronj8Zy73pn87NzMj3rOhZ
WOSHrfRfC2PLyvTQSgx3Gr0QVhBc37lVfW46ua9gDn/TI3GVoxUob+sr+2E/LmbePT7a0MoQPKv4
Nc9CfN3U1NNlFLKNXcmAhXu/Wtd3sZr+54y3tJKDEQYMC/MbNA2d3coKuewcILRw62dVY4cG5Vmf
RdQBNy2QmOavZ5ODW/34kypzEMmWiE/Llruvkr1HPRiu2c2zBz0m3+k/icisRn5pNjDdvTd3KSof
cMosccPp0dlxLm+4aYDkyvY0yFxD1lA6XOPcdxBOLEent9ypib2k/wtyBoTQqVlDh7/GqbnX8gMM
J2yrwrf7qNXeIj7uGrFcZc121Ugk/YHGDHHJl8WXGm2GbrGhDgfJCXQesFbouvtWEzu9S1GPNftZ
fbo0yUBp0jB+7qwf8A62IYBel2bv/I6PWTNtYukwD8DlCXdqVroXfY/iD/p7RXH4nrh71kHbaIWd
gMJeTKmUIUMgVpblJYf6bClqbt5OT2+u8eMigYlMbFuXNTGEkQEhCt8+DExUjqoH2njnYHoVV9xi
udw1uWjR7nZtD1C2asEEr3WgNO5iWAK9IF6n2nq8ndrm5Uvz0zQRZUuHBhgdMNzNfaVutG+V5LFE
1GvY6CS6NzaGp8Zrin0dUHYQm9K4G4kMimF9YTM827vRVmLUvXLjrK2rWYVj4vl76m37KSassQbP
A0PLZ765b77CGewjo2p3zWK9YPlS2nYKOGoqQKnQ9Z4nVQAQfFA9UWPA2x/VU6HpZVctkuvm3pkM
vNPC+oO+0wo0NEySHGx+d9tu/N4yw55u9UeYqHUAOE/iscKIlEmUzv07x4Ab/occ5TROaKFr9/rj
gb0NGc9ByUlhPpyRFuamAHPO+vimBT985W+FujEn8a0PdsIA5lx7POHAJ0fXNupC1E0gmx51y/rW
h3Bf4JDRefttotjXV/P99NAO1LVX5XOBGZRoKOU4Vn+lq25r8tfw9qKAif2ux7p7WTpIL2fcBLNg
I/ctU07XnB+cLaCQ9cr7aD02t2Z6xwp+Y+1RlkdQSsleuWLIILaM71O5V01jTn3XLi/7nN7Ln1vk
ktArbcrH+lOkr6SbsiXXeY6JqkIa20yNz2mhJ9Ap1krnZBNV/sZ7PLPBuZntx6r3+bm72pS8d+vW
7d1qAZimEiQ7hV7O+zb/8+VlJvfZ6n6KGInOLX2FDwSQN5KVj7373CX7G4v0aiXzxcVaIkl6vpmV
n/PLOsofhzCOx5cDR+to4vkXwVaocrkNKQ9h32QwS+AmGj5VFuiDKeD6m7AL4fDIpcCrWzeOMoeu
TVA+TMLJyY2lInGPeB8JcpvK/Fh8ItLo/BomGHlRMS8HnpSqjh4n7JghSaa+HY8wzdH8PArJvsS1
8i66iO588TxKf3Bi6Vz8deBZaTeelaJz5aHd27yFhJfj9D4DzWhcsVhe37vG7Vjb1phIYhW+ieGo
7McnGZ2Ft8ecO1i/UMze6mKvtnX+i/XjDMaT73u3tsX0rvSKDg1zo46PG3ITm6a81SuLWBnddedo
K+d0McMlrbj+Yv5ldUfJpk5G3KI3UYIPNu3Wl8ell58aClAgP558dUpXNgux6HqxovC5HS5Nh8zu
K13Dky2tZ1h0SWeCShJ4bFzfZPOEaxWaWWZTCN60HOHcuNULOHCiNQVkaEYw2SxTqrTL+SYsqoK1
UhJWXZH9d60cKwY2fKNFRbNWDEf5oRz4X7d/MANDwZyOLw24QLZ6kOmWjIuvSzH9KCVGry3mnL9U
Ivcp7aoYfUVRlBiQTPuklj0RQ/5AvCRvjUx0a9HlL6BVo2uHdXxZNGXr1Lq3F30vSSUX/Q1v8yeB
aEBK0J/aB+InTCk2Ae8Q/coKj3BRmWuPeRg/cAxfkksXggpNMlioZ5mLNKfjgyj1wtsCTukLLp3k
pY149lvefTyPMy0WhOlxqp7/TMwLVXqUjsVg5z44t++TZ5uvXeMx1VG/zARPBf5cu7cDh8whUsvj
nJ4kdUM9yr+mt5oAL17hmSoSFpwJTk7aGtdxuXbucKGKzFw9TQudVOdQ3779RY/SbkLS1Q/JFa9m
opTp03kXNwaQ1bG4Gb/qGuZM/SHG4FbOf66BoUhHDb4WNYrpM0tXRuur4vU+zq2gF4ceT6wNB8pc
nVQUEeb5LPITpRE3O7JyXbRnL6U12i0JuG1kNRixXE2H6mC2/Zhly4kCYpOthP8F0DyclSWS7dO1
xA9Mr847wHATHCMObBrDvA835Q3VmEWp8exSXFpN+acnA/wBpgcd/uxXVd1A7juskQ9vqXemWJ14
J99fdNYU4sRBsa/kJH4ssR82ZPAHmy1Lp3Qp/UM3Zxh76AmLh6QtjokqOKA6hw0NE/hfZmd7HJbD
vHddXQrTV9H8sklzESjuXgxRojxNwZOgrPS4FJ8hk5L48K9xKl+qziTbDyLjO6qYZqIScuTDQ8WD
uM53bEZVWd50wvv6HeMlg3hGQrkozzrrGuQHUav7L5tIxF/WE3VEx1s0E/U4cuifODUoYkz03eJj
WxPJUb5XZMsfIKVOv+KrkWr5KKyD/90iThBMof8FGRhJKH83LtG2xtl3xcm8v+GSR0Z/aSLW3TxO
+tihTsEeXeGF4xVI5WKtDQM7x5MlAMvMTdWfxc73Hc+sPZQLyjELOGGSW7uwkvIMnbz/Q4nhTLYM
8FqDjG9/3UWWuMMrwdOMRDBsJkwUC30K9/FLzTgGBMtZsIbjfMeloZg1QsdGsQCSriU3QqPH2r7E
zq6sdEP/1X7ykLpz3n/fx0u3czn7m/09D/a1QqcQBfdWnjBvmyjnTrnhPcyt6DRO1m+11dssuvYS
bT1rPNKxIcI0A24J4Fz3Ym/H5kl989FYsxX/hsdBnp/MGWwL49eYL+bGVCukvCSxW3R/f+Ajf29+
DvRobHQ+cG7sWTOazWJ8cv1YDi+0PrD7fgZxMfwmipz7r1HhEygWDzfPK/Siav4rmz1JcMM/s2Gd
BzvMZevaj9WTj2OFSNZIZdvjKlsMwt+vYLeA/gnRc7G/UjBuZkwY1//Yf7eq6QhZ+Bn6Yzg9O93O
rveseNbJulE2AqppvPqHn1IPAhIX07D86e0n989j/zVPjzNv4Q5dZWGU7AV2JDdseU9VvZN4Q4uY
7auN5mbv7lsmrIDynUKuFhfOG2BZFUuLZkIF6+JAoHfoncIYazxnCqmzguQyV7S+LPRMdKZrXxXe
j463zM7XjDef9WvcPn983rHw55ZT26araA4OkOQrHBE6OAMhvet23Uweq+BMeDREFqhpoWQPD+m9
IO94Vr7tr3mT2EuwYamI75STtzDrO1mKhdZ6DFrSMxQap5onrHMw1sVvzXgdPoYrE6QZgWmUG8rn
VOVReoeY9KbCWCMeJf4PVZFjd5xeI74nRSduKTk1JAPYTYrEDiF9eC1sZVHNdqCYu7aQvyHRhmDR
naHxiefs4a4qMWohRnXtHh1qOeqt66HizuBCa1jwuDsBlKLTqqKeKHvb5q66fMspjCesMhS4PuIJ
5vhDvHGhrscPsgk5TQhrVBeh2uKvQvkvDjWny2jTnvWORbbAlYMCE4phop6ob9urWqoT0+ls63fM
3FykXtekBPtLehKc8uU3d5XO9ROEVTkoS5bmpRPu+r4kfa8oYCXkOW7Elz1Qic+lmxi+WT023rQE
OklzGz1YRtvpKeePKZ6yoPuPv4a3pvjh1HlfNG/RuWR6BcZKXMQcIxQmIzgQft6x7q3M5P8BUUsz
vORzCTMdoxRj22Wp/oSkbbNLOf+BK+qDzGq0moPcG9YG1vJRxQ1NzLKKrfAbrqjd5+DRkoE74lna
4NVWlLuGDlWQirptvvQ4WI0ajVM5y1ty9MCXCrqBHNL9q5id3Af7fn6yoTCgIa4eKG+/058rK2/t
Uuvwfbbl+Nk4zrLF3fdh9Nd7TpDpu4rQ5mPfx7Nu3Sd/ryrc7Hd3Cv6p51/npial/gANBr9uR0a2
zWaJlb8jTpiZh766BzmGCDIuB0HZWctS22b0qiClaowuIjRYH2xZ/t0RsnxHUFvbK4G4ssQUvVaC
IONa6YckoPISVHvvH2R0PvG43VNhgDlD37KXZD9UxjQuzmXzlc4C60Uv63lFuRs1t+3tGNdd2gbb
b032th7S5TFPbLqqPjYRICkDzwpxCKEOOOMI+KDcLI7651/HIUQOTsWY0dAzae9XFs0hAEMd4tYV
INAtG3D2sA4t5dufDnnyD7qA8Jf/fYdFNkBxry+l6GX3E6ustmV2SVrer5n2zsCoh3VS4DX42Fxd
uW35c5PLF7ABXQymzoMtyPi2Ex4WONZgNyCWMudkAnydCpRd3+ZQv4niZc52qrGiJEcE09imDP0J
SJsa6Wunw8gS9kKqYPIDMlOfta1Eu8R8Qfin2wDBIcTZeFG6osl+uB4w4oHRnOeGf/rGWV3ms6jK
Hrgtov/YtePiYNBkAs/cv4WV255NHGauu/UMnzc7LtuR2PnaKBpYFGQs8t8CStfu6+CW1O0qq9v6
ThaCiRkucaoZbxtJPauKER3KwXT80cq00r8zFexJ4GwFAIRgU8R0iLkQWFWxT+I4e0vuAeDZfgpa
bye9St9++yzH4d9lCOBrPqCAuU3QJwa5+AKEUz0gfao/sOlDCVVwo5a4yGrRsXw2kp4agRtCp+lL
hZs/DLxt9BbSaBilX1OmOyOHACO9yetLC4GtQjLOcPtHkVLOvQa78XG6+gQWM+z8dzvQ+GaDv3TY
ZukryTQBEQbRVek6t1oiyh/qqYwLy2/Q+wCzYfM7G7vL7mHA7OgLQ6+CI/AGJPxDWEt+xH9jbx7R
Zz8o17ruacbfupfdeLfAGlqjah238AWa2zKjo9a/DazMjGg/w96ORezrd730Lxn7osJmmBdrouvH
2M81O4Bsz7S6C9DoEMd1QuShEe0rTiUcfgKqjY/t/NFzb3yd+6fbxRcZgf175+eRf5ufvEbkQxeP
SboPxLi9B4WjaSxb9HwtqGYteQ/fYJ4cK0N3OWZkXcMJ9pNY9/nLuu6vdx6wsXUjPVnctRu4CgpU
4z63VisuSvvGrIjKI9ksWzVWdk3wndnYMVvnWVBZNDM0P/jjrZOszb0s5kXzEc16ichOUWhifCAI
s/6qY8zVgvJqZrOyvxX3rXOZo+swPsZz6G6a624109IFP8pHKvCP7ccRd3XXsohnUtG+6rfXvYIO
b28oToyO/1Iz+mXPQO3cXg81RtO75PhDQ4PW3AwW0bmTnJz7Vi3a6VP3RTmlZkb421DXcP4vOsfP
9XdidJcim6qnx4fhrfdH0fp9axmoIWVp6Nko3k7Md/WQyLgqWXX0LiOz0+w3PTaxGuEPwmcPdIFR
rHNsH5vL7mJfSkWFau5t/S2669d2ZVVM/1K6PUa798WWZUI5/psb8n8I9gY3smmgKGJ2nzNSxHaZ
iuJAyhWyMjcd+bKtrdF0XU1YPB2bD1O5/T6y7X0CJZg+sZchJL2AFPLU51ahLra+4t0UJVC6nOqM
Lj2uPJVUtKrsa8vqo741vPPMdddkG1Ut6K3otu7Szn871DOy9DQrDc/ZX+NWzSg963JWRF66e5fN
6MbS1dB7jeUVVJ4Tm4AJiUnfWBX/DVaKDsZ8yTG8OheX76fevhauHDLaW6y0rG7bqemlEdZseRn0
t4akhfYNzprg5VHePkrXj4tBjnkTTaesXmSFbo6vaa7rm1EU/fVudpupL+7yFWhTm10D/PRex+yT
bpZ6C5P+3j7PBtQCo88X9jeQC3qzyqoa+z5W5pjYnatAX+ZoKKLEKmKjrxXyIEA6WXsXNyTxvZja
zLdeCtuyfOiJP+0J1NApRo11edY4axbWAZrYqtYLF90sV3lScDX2nfNEfGzfxBAY/8y/S8mJe1vb
TNfaqE77/xfFFSnffzb9TP35ER/HND3TdTXWCRKt849+2M+47DlTKh5r+b025L24NNVFXXAEgEv/
2cqUrcHQnaA9/qD99JFib1N/NY7tXPSyIIhV881VhSNWO1PdDnatWX/VMQ3SkEj22ncArGqbgZVh
hmBu5TJoSIN6LT7lnlX/a2uK7cVDA7QBkL2k7WZVEA72ZTuUIniztG+mCNfO2iiCMCrQ7MDk1ksD
nEI2dgY9hSbyUKbygxNZakA4MmbXOxhjXSPMoxiVKQK+4bhmd7EuQwJqh55njupStxbRIQ90G02q
ucpf9d5O6NaCbvVvnJE0dmw6LaNtf7soLbuioKOQq0qczHBkhb+e6oascHaf2J5vTxNzlrYDBD8N
MMrNqsYcPbF1barClRhaKCiihOajawxR5Xubi2OUgmAZe3rHTljGaOigDLOaJpBj6WBLqhmvwYWM
DkuraPOtegsexoenddSoJkfOBeG/6c9z7Vx7RcJresmxDeFEjNRN1gaKH57iKzQkysGbboeq8+HQ
h8Oe7vQLszYRUj0dpV1RedO84SbnSnZwjUI4c769ZKhLXxjdx6t+bh6HP+Wh6J9HXei2ZEr2PXiX
dJct32nh2y7AdPKuCCDtMipM5Hq8KNszoS83QbfkDG/3SWwKDkL1N0RVA6yDFpCEvR07O72mvUAD
N6QwKnwnBxdzS0LfRh6ZeXNedo610zTdyzhKor39ONoywLfQKChML5fh0j1/3Dal5/gyEsdbYiZU
P5MiS+irrL9PvfU7OGY7YH3Yo1UFu6UaQFGzyQPFygRUy1RTrZt1/d93EkFJVoN1Bd5SOMHigmY2
g8to933uKNNIB3SgtnL2IOFJ1qNvomeHq9KrFf88vK/fruP4OE9SXMDVNsNUjn17yI98LYCJDqLo
QrfJFDM2LUS7nou5V0GWAER7rs4+Xz6NgESzX52yhyE+USQKDsZsrzAIdznTSn7mf8WygYZMjt6X
0blUiNIV5puDZ/vVsHU9VI9NGFTb4NeUhleXgNTY9UR9DAJ/4hG0eXTBNSBiKd+atQ5Roq6y9C50
1e3cEGAT6lv+t8BsfGDq2KtvQRl7agEs6rnB5mM39DT4GyIQIkFK0uuTc5eivUa9wNkaAdAhjeLC
ely2HNXwQAaWpX3nbyTx3Ic9dvjX0YKsRRDVTAC1dXczXqilObMjEL2WUDiWP8/6URQ5yyjz5D2E
ozc3kQudnjw/baTby3dtVpocz5l5GqUnSTPirLbve1o+PaHiCULb5jn9jH8ym2/Gf65iwdmPKfWP
8iaSMdXZ/jo+1yIBNS5UtqtmAMlWVN+FkAVfCdumU/fhbMH6uFWxZN+zs3LsfSkKOvjyvW3UzvX8
3L6W08NcpVDZQdlUxEUxMdp/7MCsq07K2RL3tKF6t3f9xVsuvBm/GmcHeo7EJ2ilb9XUUC9aDprX
qyv9rHzo5Bqe93X53F74PLlKYrCprdElI/an8mY3RjHC2ljp2TtEGBawbM11PZMrKqMVYPERLqsq
Woobww+4EUuh21CcqcEJNB2UlnmuRhrkEpf0TugjyO8m+eZjlIsS0wAki3+7QQeX1ayBWxdjpdDf
EBgHTbuptYGZ6FAxPwBm0SlKNiCjbPM+5oGoPrlj2cmhx8u8ny7NqnHxua5qfVm+t1ee13O9j+9h
p4kW10J1Wys/J3Y8b9cm2QrdO1ZeaVULo/fyPQ0z55BYP0JFYpL8FPkJA75IG9+dNXId2RX1U/SI
dt1t89jMzOxb94PTaPmMHhLhOj6dEAPPYhAd91PaHAYD1W/UX92JbvrWS9Bh09SdKrevrROx0MAj
wvOxpWy86mCBaprI+VZ/RYvmsb2tv1qploiNtsIiqHHGB/vzKa0hSeqANiUAZ1UU1+LUpTCSDEd7
LIQGUaETrM8+w6yTNZJW9nuDASwDUz9T4RK8GIifKSXfqTPIFjCq1r0FQX68RunYu1UT1fTETGTo
0UMnqpfhuXPzEDOftupA5zg3/zR817ktsaVTcAdYlYef6wqqQ/HkkuJ3NcNAfu2oDRVc3cquhpHb
9ZiikzEpMhs0nD5l2/PeqiaCpXZspsq3BgSwiGJePjO5cX7GPRRHIKhCV3sV9/CBs+b1H6yjEGsa
wAEkSeV8+VheaRM84HaP++Ko4L1Cf0JuyIc3rXyK1t1Hi/3E26mxiPY13XSwZMCEKnRupXMVhhsJ
vkWs7+wHt9GRn0NIdxd02Tj+JpuQxcp1EsTlz1LfO1llCirA/e7bP5a1+E9oIl+GcCbgOVkHh9b5
l6NqU5FUN8KCLUBK+DtDfjCcMAnBWWBaE1uLss5yUBzEdrihtuAgqVn568Ak5FThVOyRWFZn5Uc9
cLYO1e2uGQ8BZUHBDrFQoOGhfs7lqpLdiVsFQ4R7rD2EoAoDjPspQzuxcDjva/nGopbWAD7KK35X
naBFL3yFrFLjqA97GMnAYcT6RKkzMpTj1jspdhlamXqmdQ9qn+lfm30IebUTCkLA7KivWS6IDbHE
3LJgFVer6YbrGwtWzuFVgNNkC6md+mmzbZ+H7OvLHlqMwdUavqLTBoBIr9nm5AZphzko2EhdhBr9
oC/lhuF6hQkPieNsFZ38MGlCPKSTST1JOserbJ7QS9atwAw2pjUv5D7pjzRyVraWbGZ5LGRriS8B
D6IEWMB3FzxBAwgCxujbBrxePSr1wvCvlaxBK1YTqMjtqzAEFkBuYsN1I9UFZvBf8nORBP2zj7rl
tH1IUqH4oXp8JPvYMvj9nF7vZb/AQLLfk2zWSTaDEzucAvlg1wkwOUBC2SQB1gSjYxf09newFsDG
nvFYvAy7h+Gjnu8t2rFBKlF6za/70vZR/LMrhnAepoKO5mfUieoNpgf8UhuYiJRCivhyuh0vh1h5
x/EBsfcjd+HDXUzN44vG0zk+vY+37AqOH5n59Wcrg70Xvks88N1u88f0qG6lAvUvYm7wxxC+iLnx
NuvzfU6eK2+O35vOVIGG+20S7vWTpDCpjgQ/BQd7shniHB7wUWXx03lkqFuW7aOyfbgDxCzW5XPP
idojf3MJLm/I/9UQVXFKwrMAYgCzTNdhaQUeEh007O6YK+nK76jE8DCNnFn0Q6jNooB9AWFAhaB/
zDO9+xdWcZ4EngdH2Vr4qIeWDWkF3lMj+Az/Glw9Lm9eYL/KNuO/T74sd1tj583K7njnvMMRSWIR
+n2dsEdveJ2sxF8XhkFbZmuE1sE0PwGrDjrgpVPeJWGIAiPI92Neq1XxTi3azXUhbnrQRMJuw8+k
+nf8IIsOcdjXveRH6VJ+Js0kkoFCLBmSSgzaTcfdtJYKjvP/oLfj7+XNT80T4sCZXPpHB0re/f+p
RogrDA8e/Z0HW5MKFHS5wDB7gtRUl9kfCrxXEohHhvqV9piywjag+4y/N99k6IUOJEK/4XULCvBs
JcBIlBTmxaE8AeEfDMfCKBUuNf0d/mfw8M4BwyF7nmsOErmGSTSkKc3a1jTtxWe4jayMm6h/YevO
f7zhAvGFWHSCQwVha2R1dUWZBFoHgDUzdGjdeDAuJmC47Ifv5uqc7z7elWfKtpZCLhv6XUslTEKa
z65PmAVcWvR9HHZdVlpNFy8YfvCM378IhvmB4gxWt7+AwcRicEpMuOWesIZpG5q+iJXN/pcwPvwa
WhTcoPNr73O6vWWhcCYKfzbdKqcyz+CxdZJvhBnIqsdwxYkRhMb16FFhgsmo+6naF8iXse8J6quv
r9sbZfz7s3/DeEvXNF7wv2PDl3HQBAHCUidsTilMg9yGy8kQgUpT000cG69hRivjSVnizSW6XIBt
ofwxOjP8xtfwWAncYZd4XX/2aQbtpfYAnNsrhrIYg6ewzquGEdBR2BG2SAlPy0dMPTozfkx2OITk
WkRum3w1hUigFE3Zdr1zCURfS/QKrSeRx/d1h8+HTAYvpFG3h0WuKYu3qmTVgW+Boco6XmHeFBjI
RcHl70yH/r/cc3GoUP4vJaV1ghwxumN8pjWrmgoZiViqrLkPbbAwlDK9DXQvzykKahpo0IaWcs4Y
A5XozajqvlaTsNzwQjhZryXpQV1qCQ+qExtIrg51U7kxqeHYIhOvB6Sn4bytmEyEbB7umxi7wKl0
sExmpWFrpwK/vgCFnjIItU8TmFvBroFQ0JZ/oW+G+MfqSWTSV9flHqOYnt5sObeJZiEz942QD3EE
wKhEdPHaBYIO3xz7gqSgQw9nm7fJVmCA5Z4q10QHxZAGU2+CyZzvb9UJSGYMlyzQ6GWUP1DWs02i
f63DjVGKuPW+IKwRv1dms+Qgsx86M/6jDA5QP639yY1mn/h/91OQEYKarRZJllr4mXfq5dWUZmR7
qBSuDf98vCcMwqwgAcgjMtjeZn4PlkT+PsZeOl46YZ309tPct7+3aXNA6K3HhcBEJJbdpBoePukG
peMcTMszgNsjm4XcaPZpE1vAprdPpcwZeHvS5XSyETs1aboauTLlyOzz2WcYyDjGgisxdC7QetAk
iyxu2OvBKnEB0pWENaQJd7Erh01VJyZ26fi5GBDzP4taW3jn60Pu5QZ03LxPkK1dX9z7kL6MlK4j
ru5G8d/rZ25ZBkvocEgjusGTa4lH92n08FfykrAmCJ6fprZwrDoxGrJU1ueGT2Ge0zdrkoXQFxwt
aePxpp75ozQpISVZx0gOU7FCGNLVtoJ5ZIeupQ/PmVhKwDtOYfjV7TsaVYbC1w6NC5lUlKw2z+P1
KWrjpTQ4q+MGKIEzD4tMWzRO/DC/bQWYFdJtUt1HFRXXLu04eco9ayrAEkCUoauL93thTQfFdHCr
sFKnwOFmqxqgMSlQK8B39iRMNjArhFFwhF2ySwibOe7cfveWriR1DzZHf7P2S5aZqcyXvdMfsK2v
ex0drw87J8jks+o107lpbPwxf2DxiWMuxhs5xLuvo8TR9dQS8/Gn7G8mekNWVhxELCFCfYjVc8NY
8DsItO/LG1JIixXnjJV+ePfyGNvxwDfnpe4Wl+UNwfZUNqPDKtyhN+6Mw3jfKe57CyywCJh9eJH+
7b8kMShDrS2TgODegIR+BAE4Td62Yd2m08NT8C3SnDEtyRxdb+d0NbXBli4xW3CkZNvh8CZD169l
ijZb/nnYvXMp6iiYqLxZJnPOJtbgfesL67TFxMZF2ELoCv+3suFsw/zBJ//i7sn2BCxJrHQ2JT0z
NUnOHTF4EnJjLTwMmqpqMOgwj87Pdu/5SqHxN04BsbGFmPj9ITr2/2rJVXdhGBqPyTWLn3pqFFuz
0TQ5Y92SQwx5gj+y9EPGAKQAaLvNvYhWpTrmFHZ+MHdzMFEExEtmnEcxKDo4lbVXt8YM1Y2yF5o+
K/8hBBU3/as9KYGOUThVT9L1TDGv6qdhWI7ew8aDTrv8MtZdbEwToxRALV45jE6CIAJv7S4YLf37
QsXxazOquydopFJ4E9V53jS2uSjzpsfq2HN4U3XwIqrcYHlfz9I5wl1CFy0UI8TImmmCh0SqqEjl
S7Zh8G11PjQPKBxb28G4bS2FhMUfDh6Id9ERmCh65pD6Td7I7ew9vJvh7cGo8YIHOw0+csFxjt9w
2AvoBgti07zFxqnMW2ChhyD2nDFBQpTC7Tn4XHSSzotzPQl2nuzz1VesaYrhjN87sqLLsTHjvmXA
OA54/NlqXEZS5I06NkroiJ3bCHUSkJqD8/FIKPMD6WVYJy76WUrHzrayHQfUN1H3elbBqfUrlMH/
o+w7vhwsGMGgOWshngM50uzm6FU72/E6VhJl/L7MFzf6fOtDhIdMLVfC1Wzv/y2hFo1cO17nSN9b
tXeGiU1lxqDusvbEQ+32fZhj1hWauUfxVtwuzGCbJMOo7LNVNDqJ4aqi/WnFXs8KLTFc92Fv9aXD
fDGgx0Uv3DRXtf0gh3MRQukdWK8uVjDUWvRDL4ackAbGYMxMzqzVkInsCqb7n2W5MD/1TvUCeOzQ
XXcT0W26iDxFeu91dTfc9GOdtCF8N0y4kOg4cCnMjuKq9prqR9Ak8jB2GDeXt0ck4RXBDPMUFJWY
nqaUUY3zVYkqxgYz8zmA6icz/es+poVBQecCJe3MOmf8ca6s7KEf1cuo8HavHXFFwmdI0ta3N7VZ
k9V3ZK1TOUQHGyUDTtVirZFsZKF5RokwbxmjxdvWHGRkItDmxqWSgQpdMapW7htKc8s1ifal03CF
1gGAr5/n8fqeGR8QTqv5gpSdI1+ncWvMySTKuXoqYjTZSWGIxIpwioqfu3Lq7vuL8RlyfKsnSoeO
m9fMi5gLaAiHyFN31TxND9M41G/qiXh2toNZvmT+smH//8hiaDx2uDUUh2PnFS2Hm5945dSCx9UQ
cAYH9nk7lng3OFMcCB/eBJ+RoSIYcI7Q8iG/oACL75yckXDILnQzzFHossnKFU+9LZPtGx0N0xtt
H2NjWzx9LykvWtcfIZef98m1v+7FuW2CkUb/NgnjdTevAD9abi/5SuCXHGsXpLVlD8gBLElWXlSA
idZxfB/n/TcWfM3Vx7Xvdnfp4oa56bkdAO/rz6a+rV8HAs46j8bz4/yR61w5RNiUCwMqXmt4uKt7
4zI//5yik93ZvfI3T0WHYWy+7CYGNy6k05PVEFbRob70kC+mKxKlZWO2McXumq+bjkh0R2W+wpu8
jP6WkOHq9djz88WkB+9rdtgA7WZgQISdR6Gr01Aom9xP6LB0AZtPXWpsZERoiryrn3qxr/tEe3Fv
mphfDfB2Z4PYIn7Ru3mwAzh0C9XYIDNdDwFglw1TRIPs8DV9hBC3r0U//30OWd0glGIMmYqyyPP3
nbJbW1et9Eqxwb6NRtShBLIngTjpWjaf8UleslwxNt8NV+3CYFH3I3fZu1YtuOt/3XxjP7aPGmt4
h+turoNRpTMR2DWw2mgdbOYKEQy5nqpALFQPS60rElaSjUAvLraNE+sAng42cWXun+E5zHj6D/ni
g0r00lxeivGvNXJWbK5stGf9cydrFpXMZZ+ns6mcJ74Wx+juuZaar1pS0aqI5NufmC2OTZ2ckdZx
gFi96/odUBWHhM/XfNN/zI3b8fbfCD3hbRVlpmZZ0H5YCMo5i+KE7At4HlFJrreIcvMzdWDYBAlb
7HNX/Zk18u+ozM2tbRgf0s4axRilENW+HB+to01vVUKrTNTv+9LiJ1l9HYUuFPH60FVIl2Gen38g
9n3z4r2Y4WC1/oZ7uxEEdfbqG8OnRheLTvzXTvBvCYFDB7mYRikBJCiNE7D5Xy8XhnYIMrj5PRvS
votbzI9M89HfO5OwnG6+cOFj855EJdKkoR0Zx6Fr0hbK20Vlc8O2q8sWSsd+Nssf4H5gmha3B+EK
5d2hLFLdkpZgoFDFA0O8qDh8JovJNVGTOZQLWXJrxeoa6p2l59xOsXOrLz4ekWV0O/DcVs0D+95t
Jeb8T0SF/qHy1z02Z5Iui+lhorPq20a0b4FBwZ7sZ/Z+M+s/YN5f6bLD6qBBtvd8DwDtepjszVrZ
0a6bbczK6+khugxP7JmK59rsW2mgo6y+OI5V1WXi7GeOKgfPJwmCACBwdXcOWeVcKLNtbIzWw1T0
uBRnI2U7ymgveIibRFPVa9uDXb06jQH3q3HO4Tv7kMnWtWPSJsX4vZ6JPgepgb27zaBCMtlUvG31
4zi3LVLrFTPinpDMK0+OaIH7lptmprF4ETr/4ZtjjaTfPaSr/mO0bT/fE53ZPz+CTbSKdt9Ph20+
lMSvv96mY3nKjRYo0v/7CpUOpT/af+RbR9yh388cLek8yZvHAaLOUay/n10vNiVRbJpzz+7emXQl
rytYVsO5+0dPUQArF/z4W/SZQfp7h4PQ301P3fvPQ6lIaN4jcbU1H/DcPuBYh+bfCj1adpP4s/Pd
aDXYDfPh9qz6i/7eMu6p8UuXUkCebDlNyYCj2lXthkSvI9rTpmzBL8TndVem0tulYSlS3k3Plobq
y00DiNWhM8pMndpeAfS8YLmKqkgg0s22nni5Z1a+ibINQm1RS/Q3pT/OtYcqV1JH6K1B4Td+Ke2m
za53mEHs7D3W2TM27PJ7raWmi3H6Pd9LY2xyXtVsZJs8ZP9hd8geFijZxqa2HB71sSm9wiW6zLM1
iSQSboq5waqZ6jxYK3082RG5RWvEyeS7NqMh7+w9+7Gr5joIh1sMaXtajelGyeOf3FratUP46qF3
jf9aSbQv3cdQ85WbxiqJ6PxzJWSKDdKoFe9JHqX0afZPic7eJax4CV7TePvczvAu3uuWeGE2STPq
/qsme/ee/rx0+e++xx2amyjT8vaRcOKwvqzKr58Ws7vRgcPyakrh3TqDdPY6W3h4+dAgsYR0CJKy
9FhrIn22QEvC5ghrBP9uBx3TRxnOymGwMrx7h1/W+4u6nAg76bh3WEReMal9ZNWBfCBh2C2xAuK9
m7EMjhHnr2rp4upnPQzrmMc8MPmdDs2dW3Vv74Yy2aJ9X8tXi1lC8TNupptheffwNa4s+F7lj0B6
eCHi7tF/46WPUVh13vAyZg6foFQhwjRa+EA9MvnaxggSWmZYhnNhVqXxtiW8Vx4N0591Mjclm6Cz
VVK28uG5iB7WoXsKd7sNnxxPwlVJ2gCR+R3r/gR+TraxdjGwMCOZ8f2/dxfKFOZQrLoIAbqs5HsJ
T4BuHOsw3Tm3b9N4AzUKoUVNAon/7MpzTtvdv+FGolaXs4Smg8itjo9lO5Nsp6qrtmKyKN4ax5/4
+y06/viqbcu5iBdd6/jj73kSJQDq/zNQ9rS9+b50/UnNsz+HkdapEKbdggX4Y55yjqpqqSgBxgt9
9mvOrb2+GVzH28/cNHCKlRcrrXQp+7kRQRtK2q66qO26x/7sP47ObElRJArDT2QECgresoOAiLs3
hlsJIiqLoD59f9kxE9PT3VWWQpJ5zr8dNEuj2ZWWoQ4H4e90tzHQKNvNx1PXGSKkhvKO7XYrNEP0
t2B7mDh1KoCwwGwmx1rEnxjCq9GLkEEC+Q1Qd/cCoWyG0XS5RSGKFrRnXELoIS4r+dFC41yHR+pg
O1+iZbUFNaWgKEDbi1e09sG4WJYc1yw2rJsBZ5v1ZOkChPH7scV4V1sxx0tOzhkD7hPqa84B+h++
QuTK99Gg7Bc0HDgfqcNJe6OR5OoO7R3VFCncnNERgRLWPhLEKkKWRT6RQvlIubkl6MYUSmAiYibl
Tsb7RED5tAylJS2Rrh7FOcKZ+RD7KfnWS5Xbcycjuo6wHM2Hk+6PVCWoWWgofYQcFdU4r9Ylgn6R
Ufq0E2gyot6hxxmagBlr+ojRMS0LnoU94f7MLmeNiuaLtgsKX3SwFGqoct7L3MG7YuB4E8HXSLng
3nr6EVYdM63RwD4jiTAF+wI0Q4K8xjwleoKMz3wsDZpOejK2T5ml/UbTUE3GIe0erssd5xjyWS4s
N8OlGhZdKKTem20YVoTn5eZJLFBmGCDYIzIHxANdwiydI4KJ7qxwKFe7R5UIMwtchEiSk8r8ua17
2tscNkdW4+46Yx8iOaGZUB0g+YJ/QTj5YQVhcAtHhmgsKG0JYxitIJZXn8WPaAMjQ8/SxO+kiZtY
yjaaNFUZ2vNTydzJzAHHx22EpnclUfPIyupdxa/hikt6ymci5GMyOjwozgsDFrxqDcAGZtMKadAZ
MPH/F1D/74XRRr068pBOxey3+vuzvJIu0ToPNbkiA1OCvnbKi/WNmq8Y4aotgCGYW9TdH4RRPqw2
l4wBXmr2nn5uZPVJeqKThUlCbL1l2APsN7DkAtIftgaHDGAIEFMVa39wLHTR2lcfMdi7tlpGlxl0
ZhBc4s9WMoVxKwBvqFa4PeQ0A4XpHsaP+CaiOVokUUBYuGSDN5w6kqOSAB3xlWxpmmImGe91LiN3
4T1S8m86zexp7qsQP+BxgpgA6eQvaEXoAp9wwkGDOAelWoKguDii1SdJPPyGz0i5DIPxOrvwk1Ve
O7g/DGVVzWmct8hjns6LlG9wkwGqFQCk2siJaeetrvPOqjUo4v78N1VWuNLG6+GpPRLsDq4fvGqD
V6OkL3HmEST/0aEbO5wALKByRqc9uHSJ9NfG1Xzwh16HGvdCpfJYyExY6hBwc8OMtrRKfI7/DWw8
GphlKTfHqAuYM42JYod2lfJZQclArg1ScCat4IyDswKkRPPD5bz1zAGIAH5PSX8xYwG2hmqUQJCT
+DVuxVae/UlMAeMAOQwOHUgYNVoP9yddF2g5Zx1YCD72M8wdFKpw320qTpa1tpU1u3ub2QCtrzHM
DfqQ0ZLLPliCHD8A0EsmEwe/OT1gdf7MqznDWm6mRrAl+QxEdJG6KFvKuaNXo2BFGMAM002fu/Bk
0DO4np1f6AJe0+6kUR4vc74oefN2c7OdNhqgW2+jgJHFvQPeU6JN3glHNAlSuckUPcXlKg7JoOkZ
xeUzaUe+cmPgrj5Y0In1nswQ1KXt+IheenVH2yNqlWxkUNcMgGr24vPx/VyGlLgwlBTs37NmTQXM
1/Xoe9CPrgdtqPXt68cYk4skCc8vi1LDiU3dzK0//f72c7rT9+wZyomayM5gzjnM3ertjYKz4mXx
XVwRfkofEFPBLoOE3Ki4BX2mlxrl3TipHPat0RXGWyyQgkEaivfAi/sJubk8FqxHVDHKKscPEqEm
aFNSFAyQO3ZvzEULenvebn8ClE3K3B8PFb5gCd1bta1349OXfDL9p4EqW7zY/VRS06E4HRtXvn5g
jZDF5NbgaYsze8jgMZqBvWFLaKA+Oq8vE5JAyp8mHhxpqoE78PnIP34Jv+pDsz99a/88tBDdL7+g
qkJVRSNDclPh3Z8un0PDV0UU0EtNVPqwUZsMaO37rdDPpb1l24f1vh4/hJf0roXd4GK7jRurgwZJ
f3YDhlegwXmQaNdUTForzEwrDIXZ7MP0cNfcDpUIWluUCa+oIld4fxi8zvkrLvbzuxRjHmj8gmTp
vU9Gj6AnwLzp/nmOcRaycjEkyAucGptbDFLJ4rNRfyvgL2A/YJ+q+152yA95AG+kmtgSiT2s2i0M
BrjhfT78zDP0Ip/5swkazetpTtl3Kl4VRUbuN3hyx9Fov/6oZISZEAzlONIAkbQ+UJUYsp27zPJm
WjA0BbOwf7jqCutG3NLXZc7wADV5ycg0G8MObg2mFQPdM1qVaHeE22Ry4uvsm6iboIsZoogRAwIO
Rwbs2BDQW9LLNdncHgh6UhxHyRdqc0xVohkPhxhFi2AVUrN+1tCvvV/4CauwmN59hUlljXlENYK+
UnzhCvYaYyb5BDjpMKv5d/9nvIwzycAGg67w5ZG6EzxtCfmrBmop1IYA9sIlDcyveo8lWsbdAITK
7lsSGrXclPG3ZDb7oFN7I9uVXC2qHJKiwnY5AP8nE9J7ezf3Q1pYxzQiUnonXBDjhm5GikZJR8L3
kGkuqSfYYQ1+tp6k6CYV8jaEJJ/kXCaqDRh09vUbYe5GoM80D9TAaF8IXbBa5KTltPMG6LQJTaEo
IQAJCJ7tio9DMkAo/pzy18X5ojcWbBbqL/hg/oxAcjPdZbZq7qEpsikiNFdINip+cGuKtBCchTHT
N0HSYAJ1bd1eUpf8M9D9GS9gK249r/k8BNPAnH2CkpCN1OftYJGnEuYJb2wSm6ju6cMiZtgh8Caq
0r+7d6aavN33f/Uo6mbKL8G5XUvzjujIRlyIeLNGyQS3+NEbpDMbVHRMYGOSi8cBnO6anTZ5+BkZ
VwVyPmjB9Pw9VFvE0k8wSdh+5xPt19hY+qdyhUlhQzJdMcHYe8f+zOkBCm8SGGeimDEG5o/ctmya
+ue7gyTOXj6Stydbf4xCwvQ6MI6wV9bf8sfVAzBlYJMgdjquqGBwGE9IIyNG6/T01VtUZvpquHhC
9Z/ZkM0Zqrf/37W9WYQLzcWsJyFnzwEjftwu5k4gS34Z5oxwFhbyik7DFlo8yk19NtBhMmi6YJCp
QkXugRhxxDPCjx8ykOlGvgbuNauY3MLelulokzHeU5Ljkdth0kAN0Zt/kM6I76bgMiCmiIuhUTcB
jwxx44vpc65NtLVC2ADJ4FZFDq5eeBI6f/qIM3uf/w3ag2x913hUXeLMLM0lWGhKmNPmh710b61w
Z9Ah97cv57UcbskVgNzWicYLYc48NIHOaMlzYinBJ3yRDoKKMq7Cu9UFt4mYtfWzxOOhemRMR7w9
tx/fl2LyOG1X0iNHn3RJrxf30SDkfwg9IsB2BI44CuZXVCL4bprFkP5YQruDmUD/hWysEGv9abXB
FiZm6DHWZKouVhKeYfRqNDpvSzUbEmTWYK7f9Sj5MEgsfpzeTBzDPkCmHZeWl+sFqU8Ow5qixHzw
aSr+TBa+EG4bqgR+18cr0ZCGgV6Mz5tP98lYPJm8HaTRfo5PakD+nxgmIfIhoOB4rP8+IpLExkos
0szskgFWUsLIOq9eP+fpLL3wFHnNBvCMu/0B+UICv91H3wlbDSaMjmVXM/YqE3ZMer8C8SMGGGtv
ETjnvpkTwNQk6+bfrHGMolV0vP6HHSZ1BsnQe3Cppclz+gmZEGSPJi+/Z6Kv5ZEHY8JGzL5kgLMx
U6m3EbPKxrTbeIJt6hT7g2cZRZd9GE2KLclDEcOCwq/3tHlQPMyk7MEEAXHmeqU7nKun0azdjOec
asBMko+lzOg5Z5QbqGSF0pjtgjsGEiphkOeB9AFaGYGVvFcNG8DqXXN6Zf6drnRv4SoD6wIdDK/u
O5IO2aQKbouSfkS7yAF6flRSN2iiW/jEhqwioH6EjJoTkShcQKzJKGyyOUjwOEYU64oUkaGHmlOM
LZtyBVyuEiKgFsCBncgiZnO7YUoD/SrEDkg9TcMys+E0GRpFrr5VT8WNS/GtjMG9SEkJpSPqKUYt
9ebdH0Xla4GM3WM4bUDud6QkTPdmxFnjpCGHj7C9LB9LUnCG7Ar/jzQSMyVdjhmcufzi9ibYDsl8
lgD662CrvDlyhNgon/qmWsKwGiuqG0y1RGbFBLU5bBwANIsuQuQ+64sRY0Qzjib74xuSfiK5txkb
M9vtE58Ghpoxnw8rL6FAX++PTDpHWQ8IMayPzJ9wXh4mTE6XUcQWbWQrIcKtk3ckRNtoOGCqkfaj
EebT0/uyuUfDxSgkW5HNHgwYOy9acZtTetIHILBerFria7Gl167G6uHst5FSLehvcFu04QvqPV/d
F8MTwnPjFd4m3/XHka1yzhkIY3yl0wPE4HlDAoWdkgwg9i2kO94rKr3CVpKx+fKFuLhkRhTZJnob
vXj0SCpCu93pA/d6eu2+Ez6OlU2wU+BM1ffrGw6uEeILxUfioTggJmbFq2jskoR1kR/L34pNU9J5
Q6ik+S6RhsKnb4wWhz3DfI03eYe4dc12Rhm7e05Lm60Urk5xJJ76cbBPxBAT4DZ7xECWsXndIKjg
XpX2yO24e7WnuIrLFmwzCwXyZ4hUUA2Y/8QKG/NIMu8DAhgf9VD/qyKQKD4cw8B4b/jdT9nhjuEL
/pvBa3g0bYHOyR5m02INnQlRidvkJKYN5uCPqGyDHNeZEBpipkJdcHVoNxHlgEpR9e9jTEwAIfJa
dlXrZcW5J/t9ZxjeJ1fA0DKppu0UOAoWtAmwTkIPf9zaZDgwQGamQzdgsasPe0cGNpUBE4H2DPLR
ooerTD8+wX74OE9jgCTUsAb6FL87tCAhIGWYul5bnE4FEMPutaaToOcoIETgqBT9x4ciDplgUnJ6
zgp2kNaSHfoqfD0obHEcrmT/ayOfx3GfWYsU+EMDwGHpgUsvkkVIFhPxy06mH/sIImp2EkTW4qI0
tCgwAMj8UUDgpXLqbboCx3u5X0FvUi+5kt0e9vZoS+cwTECb6DqoMe5b3lJbi75aO5By2QLl/mbj
mYZ4cQ6haT/AkjTvR84w4Tyb0aYMJO+9fILsLwXoW/jX2Q2IpuZ5gd3afUFeYO8Ag3L+5jNp4tf0
RxzCFVYb6MlQIWcQJEAQFJYKePXcVEdy6rfwBgAHEWEgpBOBBIOzXwHsCLoxBXEsCZm4jurHTlfD
oI7Gx7umQ3ZdgyuFQFQdc5q/1YdN8chm+961R4ap5Vuao/fu6vB9YUpgcvAE0j2PzsplsByThJWo
y2atLDTkyid5bwwhNgkZuIy4I5ouBAud3dME+PGMMIbA1vu9pUJY0HdJuuYQaO+T3A+CDkNDphgH
BSc8W/ooMwYjXS6Mn2JgxrxnKF5NKE3eDNzefaLg+sIoSb3FY7dDr1L8SGsa9Cwk9IMLPIzi/SKU
FrxOpekpjTP5Guj6kB1z7ICto7kBZwKX2+s/igsGDoAoc4sx2YEW7I3+3dTOr3VK2c1gha/N9AK6
D1CUlPTw1sQsB2h0l0wF1x6DDH+4RwkTol/H4VODXTAP823uMesyb7I0FJlIHZIM+EfFI5kx9C/D
JZkjOsjxHiLTB93sm7k1etmfWZ2bytWQDrTGfJxMWJmquRzu3fRPDR+II5dy0m0z3AZgFkiVqY6f
Qi/+4YJif2UNAEbOMdHRaZIS0NIn7/+wmpSo7ICRmQDIcj0LvxVgGEw8XkpAwUZv4pxAQBCSFg+C
zpWlDYbvXN4kvYDfRDL4FhAnz2KPVnJFZw6hq+bG6FLO6Kh5IqE+gPTAdQaYKZ+GNDT46zeEJrAQ
+MgbAEDTX2sJwONjgEKAm41RVLeiG09XKrGcA7vN7OvbBElo+xb3qCbH/W9Mvr9CXr5+IwcJcoym
g1UAXrSmX89/OguZH8RlJSiWlUbI30FZCpoMRT7UB5vS+aonXrKYTo8/fYE4g8SeIvzoXnJJJXOv
WgquAwTE5BxVuvwzlIEpi6hr89tneppzTa1nwRgAUu/N5m0D8bwTYgN+bDhw8HAbanBl7wUVId0L
qry1VI4/0jypLAZWxVhzPgAzB46jHm+UuGhdQRRLX4bTgM9fmLTJJDAgnH5tnpREaE+YaliiKtaf
NAJsT+iCCb8mbxzMF6yrx3AOczAW0dToOWmN0RajC0QRjuehehipbOCOQvusmrWiA4eQGkh2T1ka
6kC/cuMKkYOjRLyokqT0YZmuotHLU5umSEOGzZgHsHCAnAMSdXyQY1NBaNrp70N3AexC4Nc7tQsW
4xcpEjbF4+BSAlOzHv7fCnQ8IDzvS7tn+oo+Bo8DNzt2yWOSLwfLdMtm/qCbY32ex9t6yoQJlmfC
C8mYC7C0b5TlbTtGxP73mkLq8bgKdHFFutzg8gHJg26+gEv+jk8Phg5QDmXAfwC2mf8S6cAODuSB
GBF9MLkbgIkIMDO/z6myfD6NMcgTEb5nMOGXuFx6w74AVsdv/9q/Mc6/NSdMxugFspNZP1xk4hvI
CiB2D73ylgcUAQE7CUS3QhvFXbrUGy2GJEX4CPZEDgt1R22Uis4uD9D95uXIrETuy2wMjmQLPv+R
G8jtiDUH8+Vf1Ls1GVMZ32eR14VetsfaU8TTfauxshgoX/M1IRaskg/SkxZfCCwvT0GFj5KzhcMR
ZATn8NXosOzl1m+BNYf7Lc6CFtb7h2gGSLdmgu0Dz5LBc/KErcWSG/Ow3+gk/2N3sNu1QdQDesEe
4RYg5KidW5snXGCoQAZoZSLeAdgbG8xvc98C2/K5lAvbgvanXAjiAF/LTRzqbGGoAfGIdisOUD4u
CLt2YKPiarRnUFdIdOh3NEoKxhceV5QzO3Yu7fI4pydO/0WKTYoQbJLXewKfGy/7a/QVn4QVxKb0
PMuIrmkPnsQN9Da9Tc0iBNYjBp+AZGZYr1/soBfuLAgrQpfrBQxZ+hivrUpqq347Kade2BMZ5/yr
zccrFIiQzUhzLvVFg3QDK6HfPoDfp+tr8EIneL3IHI3NOuORYRIVBS/EPwTl1fgSzQ9gTyrR4bfh
ORwjVBV1iTLb46vJVtW5SACyiwtnMqttw9nLk0FaAF7fAI2HRsjHg8/QxG3fGEe9P5bcz+ddN+v6
lJ7KpRCWLEFXoYWyC2DnVxGLCT68OVd74o5hjMqlSBbWOUb5eL0jfCXILB8fQeUB+DbdNGPx5LFn
8R19xHqMu8Lnf+5SS4L5wAfGk48BAiU2M6Y+hvqxSuACxIoM3kXacrMAUgVX/iaeMrcbxB5v+4lZ
k4uwn1QvX/6SNrco6ZQWChgVKY5XgxRWiYHSfQRP9vNuvdbZTrp0F3iWmMIAqV3Mex9O7mtuDul5
l99RTZPrsS90uMktYHi39zz0Ni+CrbZ50qMzIIUDsBGmD5nVfrn3H1v5xGHCHUC8yVM+QmSjwyQV
zO7+mvhFxeAN2suTEg5RwvNjEmwImWpKYHmKwZMm7fUnwXS4gYX5EpIH2RXbZf/0PXC0Nsef9Y0/
R/RX09H5MW3XQxdvOxxYp5MKEP8CCK92/t6xnzwvypKbw3n5S94znvnnBZ1dbyCKIKTpsBBg+ED/
JHv+D5rc/0FT78nyFXwANIH3ivnv+zDAgXBR2RLQZhzeOxwYhxFDGFEOwhdSgIolw3M/AuJ7Gi2S
O8yGFHRHAJMFdlD/Pv9etEUq48PI+xbVy3jOVseXdMjAUafnRLVEZ7bK72GoMSTHYDcZwGeHas/g
DQucvRXI8YBdi6ag+b+bMSpmcZ9n3vNSIrCCa0VHoW1pLDfadpjcJ1mwd6W4WatHHLGb7oAN3/o5
XMH3oYi++M0epH9BMJN90kXtfDxhDWNBpofoLhTUypa3yMZeXgiN87VZNSNTP2TfKJMfLn9pBR/F
0YA6EcKGZoZv/hhFOPx7Je/5I+I9RLeE7MlD5d42RHoFZdCLqnV1LNh3NverjmplNgwfx5rRrJD4
kC/bwVK6fKdNVHgMuLaLGOGtpzpXb7BAMho/WfFB9f4Dl/8s+1F3GXl1IMVcb01l0pRJgScDrNq9
jbomyAjldvC1sxkBh0I+UoueYMi0cPN6qaP+O868Iuz7xan1IVwoSu84S47FDu5LMbXTYPqKtMVt
XTjXQFk8sKmqYBw87nuQKuT9Ysu17+s64EAcR4/jz4VlREHA3Dt08nsCxEjiEWa2kQG79bJeEYdu
pK4p3Gu7xuzt3XfNgYns7N7Wnqxt6rsBkEf10btT5he7ofWNUFD+1ho01Vqbl30g8K+nrT/QmE5j
jbye8yRC+Av421weu2r28hUE723ymN0m5Tk7VVE2hG31078HMzvmrCJ2rWFIpezlfuWWsUrUQTVv
j7yhuAe35g6dN/ZxKmjUiV8PIMX7+D0i6/An0dG/1sj0faBq9+kMie+5+rVJegTKp858EGGoF3bK
+YtqcZK6WJa29bI2r97/rbKNx3Y6NHhIxkjObgts/QicG4E3AZHRCMzfEccST+ooSF3gXJtTgqK3
NZ4IGd4Xda0wgc5Nx8bLbyMy9n1I6TskJIp/i/lgLiD6XHJTN2lc8u117CjocVAJIoxF/tqbVJM3
SgPqStpXZ38YFTqOsE06H6LD5fT9OcqkFJU3+snZA4iU+F9GOKmkVQuZB6WrPJG8L4yg/eMLi12O
tIdCqEJYvGaLofh85zS3H9VvDTb9CZwc3H718iiI8dfb/Iwem/5RvkjzHtSkVV54EaOIAYDoPpkw
tVD98sy+tDckwKOZOnvYL7fz8oCxDmqI/pOXPDQppTvvFuD3kC25iXSaLXLXhuY+ixjX6UOrD58e
zk5eiuSBlABe4iWos/ZP4+MhlCKnLhla4yPP5NPI8SrZjzbSgDyKSzsdbRW7Oey3e56++7EhpAvd
wweZpkqIz+m9uR84ae+q+aHXuVpdX89Ua0CCJOUJ6jdH+zh83pRenBFqIWJEfuW/aDHjipChIhxt
8yXnTofW93IDcD8ADhFQiW78LqKwHTQxMYdxH4nWIOJam5z6KJoonkDzv0usPMJjNBDdFcF4Lj7S
DceQt8d14Q6Rj9AvoSel7d0NkZszkZq8RMwXkv5eIiH5ywiB6p8UDBYcK2iEvlZ5aM5YhRxaYBWU
upmRhuJSxmWrG1mZ8oTksYsCmoJaEAZ2KvvkHU9ADNC9oMWwuimMRSrKocbtT9BGkkGxj9vjyKZH
Q5efudkOQyUbgGyNCMBKCfNH8U++FbkoIV2D2fqQnE4ZVtbAhO+3/n7hgYH1k+Hhs2OUsoUGECVV
wvM7qSzuqc78CAPRMkrr3t9+Iy+bULM1u/Cqv++GXmY0HYb7LcnMCvzz4PCIuVQqBFxnIyWUzc+E
x24qBAv36IHcGUQhsyjmM7d3pDRFjWQLGUmHYrV2KPXsX9hzanKYoJ+bqRbvF5JNdLWLkMIcOr0o
M/ohxMSVh6S3GSJP/PlNghLDes9QtE0ZB+gRjh7WsXwYbR7JFzLpDIeBvXX69n4+ke6+lUIFPkyU
aQCHZBaD6feM7X3FPZ18kLn1g5yF/It6Thb3DOFVkTzx459m3+o87dR3oOtR9eezwsUdOwVL+C5J
/p6g6ccx2jHApJ5Vtgg+74HciuyDKjie8CgyRT6zAAD8dNPOeVq5YXuv8DOUzR9DJsEG+0vwBgsc
uU3E1We3+Fmpe4/6DgVCL2Lt252noMpmBKzdJe+QQ3v32nJIc+oY7NZ6thMA1xWYlLMWUSjKReQe
3E4VYQhqp0jzmvnd/p9KLB9J9oLEQ+svdJ0JilTnFDHDw869zi5BzoAoQtVgfAjhaK3XM/oGm5ZR
eJn1mHZounAVmGOe8Nz5zBYith89GUHTrDrjg8/k6nQYbWd3kcIR7JcwJpxPPludgxxwWttjJwUU
JBHUkazr5DfJEJNpIaCJNzoPQ9IdFrkjxa+Vci4vhI0sjoV1wuR3oAee/NYvF6eF3Z5SUFKkU9eL
6PnpiY5DzC9uDg37mPWtmsFiuaNa9EtTLrN7UsiSQ+QJ9Hi1SK8Oxg50dZyu9vaJfpOUEKIXWlTI
5ay8KCiCCEt2u6Q9j1C5jo+3WEjwCD4lkxNDOWmcqtt4b5AUdLocYXClbr3bE+teH9NFJ7JIrGpL
sPmCs+dQTdHHIgPlO+EcxVwoDRM+szv8jykHY3uDdww1A1QHcCqpyyi+UBPSv2pe5e5dYvDI2uDE
RoeWghoJLSiZW4t2fWTOG7E4BMc4yFhFzCtq6CEH55jj/sEooHQqzX6sRHgVvoGsD+/jIQ+D2Bkh
PKWERJsM6uiMreNbBLYhV6aRIPo9NS6aXpovnUfTkEzqeRbdCwpjzVQ8CNOR3QmAFycPmSrml62r
NR7uemAP9EMLvc7kB2vbt0jvcz5Et+Ob9cBtLSQQ6OEeU9okpmSJggxBnRWIfBtGZLlKUHINOHdY
cLwie9XPQoDoa5A66xeiYpkxVsCZExHsRq6L0dkgerwh8HOxN0VZzOhQm59z+vmt8yGy5yVwenvA
3w/9mzuas0C4nKQ6iAQG3npv1l89A9zdHkiBXxsvHrYtMcjYu2oTPQdV+/s/zYEQDAOPPLmQY0fI
GbNTTRW9Ae41WzyvDbD52GDRUfOQeGhcfYTAZKEXVA6C+OoCKG3Ezm+u9SlmPoml6T0ehJaliuIs
HOm9cO89HVG6xKnbrDrKzv4MkNGWZ5qtBHuboi6f0fgkI7gnoS2He2OZKzBw6uxqyH6xoFI1W6cI
yunTi8HVJ2OnYQzYN1J5WLMZSVAu2V8A5Oq6QbpfEy6H6dYi2j0kIw/jEx+B/yJot/qLq0UpRUIP
uQaYomp0hqe+wPSd0mwmBcZEkQArEy1HYemyHdLEFDsieubjNW00GbhoHJk6z4J8zyhgLMU+EWpF
riC3N8QTRBgKGjRxQBk4JI3P/MQlQwvQBo375c6jueTz362LCIMl4YR7CUDEHs4IDYMuKxwgY8RQ
zFUAEeCcEDLXjI2EEHWXquv0mirk1BYkF92Fn47B8bqKXQlkbCJTYYucldxdiRTC2wZT/bR1129H
di/vBeCG/Z3TpNw4SdGyzwiecxiWbkksrlMdqFZD5dVjPa9PsNZTihTiWkQGE1iM12lU34D6TBxl
IttgSqnJn9Ne+yMdundWc5e/QXOg/ZqilcaIcwEJDrhTVkbw2ZgdPieAEbC12NTew3puh4eSxff0
1QmtirF3vzb6WkNNdkQhBXeXSxlCU2ye20GgBPGYfkJi8tvP0WIUy+EolikmeJCcHLmSA+EevjdD
nvEhReYg6KYflK1C/dl3Gwu9yqTjAR0FnT2OKnQKY/HY4UVlisZpYF+9wiNZKoHBZlDhZL9J4V1E
PcdmQ598/IDfLNlfd7cIB731taUg2nNCa6eCNfz0GJriq+hNtbhDALy4Ngy1o2agfs+/pS1TohJ+
JN/RI4+DytfcFE14rHGWh79lfhLxw9e//yHXQG2M1yGOEUGR0zjdZJ8wRiBHuXscnoX/UbZoN2oR
wmRcz4DyTNJZvdhG3Tts8xFMIA0ZEx6/aHC6Rf/Ax2mpHmqzjQZBRYnwYpBJtXwLuQNt9EWY+Cmp
YyBzQWnyjwg/WnJj4dOcPvAD2tUCJN8pwCEGeoQu7FaYQ+HTtm9kr5K5BYBCUDd5OVCJ5SaXE+kl
6AhxasOLkW1UuS+kf16z3m9BvCn/F68zyAYe3St2xWr9NosgP//+Xqtyka6Uae19Y3yZCUP8tmA/
xUYL1KgEeK5Wo+A3UzygLUirctZL6FN5Rli3FGkjOycpMPe1uMZ4QcbU9Bp/p8VS8lR/7HzP9yOW
VYT06oTePHOGLNwUrTpFAI98jt1P264zq/XHVmdqOjAqJR77vAM7GY1BNlaPwwB0ibAPPEVIWQDx
UkhBkTZdRl9Mm8jiPGBgK2YX9FM2pV7YEW0jU6iUzut43Htj442A/ErxAUzzXIiIqNQVWp1y+kVN
GVJWSuSJuSWii16wx2hMsBbVFua2myUj1SBnIejaxVte9/NZjtMFfT0BrE/zQ+9DMLLSuo9qfgeO
5jT6kZXhgr28CQgl3i+zR41ZDOwG0QGZp4o3HIb8dn/1n0SE3KbXq3ftwi9SVcw8TBiZPhntV80/
c1Blfv+w2UfM+0Ja1Qd8TMY4zKnfeGTRagj9+dMXsacl+xzJVpc7FtRm8pp+L/AzNYwTJ28e/wZW
D7YUaH4HlfOKr0sa2HsskYTdea/KyS/QjT3QhJ/b/Fz+f3C3H/2wQtOAqmZoPX6W/LAGLMW4pN0m
4fZqNn8dqBR1M1jyHyg2D8WT6BzmvG3gsFrUcD+jRS2BwAFJSGVWfyMifZk+yiBfHN+d8x0FrRI+
ZO+qBuNqsq+nfdl7EriJAIa8U4jvW3T/Bnnn5gO7P0C8ner3et7KSxrtDttV6j7qddlbyc0kfW4y
fD1k0RMzyAhEhiExoRL/fkNMk4RVFwh5IcamfGw1wIS7GRzes9ca0Kic5VEIEHKLf2sqHIgiuHEa
MjRYwhxeryqKMtANRjHhp2IQZuloZxUQkxv1WQvqLSPMN/dpPSbv3V22HsgzCFnHHItukkV16H4i
WJ3K8RGT6LdKY0rl5WeNSho0D/MrtzIzyN4SYN+q3QLj6eMSafX1D8kR8YGrFrP6VcxzEA52jUK3
FmFfBDTi72fC9alZFEnfVUEHQ/pIeLbBitcab4rkSsKsZqhEY2FWosJNzfrHvEMUsz2G+KBVQCXJ
rJY0VJDzvDC6YZ4BuUMnRxMsixhcZjOgIO9zVu7qv99pr9iViD3Ahk3gjFCT/9BUru/L8VabX9XD
2678fmv5mv2wwATno8rfKkRdMTKpoe6HDGKCnqMtZWqXlKh3zlaU7QIBSDPhxgd9gpEbbjSiudAW
clCPBQsJh5CtSN9hwPRoiUaVmxpl6w5yeZ6hs5D0didS7hadT3L3MH5sWlDCL7nRt8UnSJmXdgag
AG987p4JAWnEN3K1cldjydL2Di2yChjXKTHjkO9CJ9GXRZQpsTFYNpUOiasun5gg8/6D93r+/TiL
oXmQ5GFtgr5qjVEySvpbdEoe7AehKUI+zVRhXUkeG1ZSdRaUfFjyXFPBJO0UAuPLPa/NJymneBeB
wC2NUT4EE6C7pJnsC15HJW7kbt9Schzk6XiKIpCROgYGNsQZHBkYySWcKB8hZ8JKzUhYoz5A19zP
IAW4ITBCjIBe8X6RD4TAF8ZzzghexizuCniM41vTbyDN6CBBSyhsCTGGqMBGAwaClLOcizAJYvRT
Y/NXMR0CnU5A0Uc0731xR/qVhjLhBjWOGB8RCXByDy3Nb4G5G2NvZhOwYeMQmBZ/rJ5vwtGHtu3t
E5LD/FdNRvDKCYs8lTb0Pj+WK9Fw9BDSyCiZwBfmhLavsxWjFLcfCBkDedu8BK+kXN0Xm4dFttAq
jaBXIXYlLhRSmi/D6UYq5TBKoU5fob4zngEjbXXJ7oV0x0Z6APL7mt/NcKjzby3G1dqpe/NfS3Vb
Q1Vxn0mXglodi0Rb7sV1JK6kmE0HmfxHaG30WgLEjc9fRwQLv7DSq8A9OS6cyk7D24XTvVuDrugK
LdYboZY/q+gphCCINTZ9WMh70JCl5GISyWIMdISv6+G59iWX4Bxke90M2zLupajnCSGOCOAjEyki
4GepROgz1hWAHnUk0iMen5x5VRC8LAHgLAQBGDqZ6hrwCWLyq2ajZIAoaI+PuyYKhJ0WkUJ4nT+W
g+M9nL1d8D9MeIoBEkBG6ubMBms9ZiQJsbrYo5PXBiYRGZi/jz+zfvLg+e0Tp507lDeIRYVKSEix
GhrJUSyyH2UkkQRuo9p6eGfNonVfMNnSFNa9aiInGBJYRDXypzuoAhC1/eWukb9Kwm6eUMpQCBcz
HpbMOrK/8EIibIbJvs4QDMm7+Z3Ljc3mTCoj9RZCdYajkl+7nYAfoEExlInATySXwn5dT7BwEL38
DrEHekLN/PHwfNI5D4PvhYFEAGHk5a+HR7hEc4gNwtgTuPGkwMHXhIQGr7SLucYa0bxeGaP1QKpF
GUgkyh1kpE+0BWgr/D/6VQByBt9ftBhdB0AWydVBiVJowY5l7plvIfI9a4IdmY1iywaxYeaaBGgE
OED6EyXOAhDQOQN92QmQdfFQoICImUkp7oxPK2Lh8YV7NQFfJvjkaIAUU4BRI9bsqox/9HifSApQ
x0QavTbXcqwXNxOY70pqjY0LiIqJaSGopD4eefKTipsS74lK7E2vhCJkuNbYOycNJumCOh9dEdki
zFhFEswAW0ss8iYg7sARWqMvinDUCmwQikPnr/dAccR4jc5A1YwmTmFmpDhqEdQSxgH++n/b4ozh
/JJtkwx5EzGkzuaOy7YRwygViy0KQDhLiMalbSQLHWUsk03ZN0QQDCgHGx6JfSSLkHCPJox3yVWl
nTcA0ui1Wx+79z+S7mq5sSuIAugXqUoMr2Jmsl9UlkHMrK/POpNyZpLMWNbVhXO6d2+4uj4zgGMy
/22n02FqtC2PSd6allJ+NzkXU5YfTOUG6VDjYcKEdwTAgxy3dvI0MR34pKH7I6iU49cBFbLPTGCA
C1Q7aJV2hY9VwVHa80N4SNApctJRdiNLkdQ6D6UnkTQCwJi0rsIbEG313AxE9h1pLfvWwtJmyC4l
JOKkneJtQAbUc9kKi0AoJNm36UqiF49Wr7vPd6z7dJnS5SjnxaVUvjA0X/Qyl+rDKlzOxBJFAo00
48/GLdbK2iFTNqbEaWhkuI6Q6lRitwoWw5vZYLzI62pzKe8FKn7Z1CxxGcT2O073s7E9dGYeo1cp
cykl7yPmUKjd1L0yj+RevEQqBfUBNrUP0Hp315/bz6VBqucKItXKUXTLC2NAHW+cJpfOjXZ/MWCh
raS54GLnRPotBrvOg+/RY5L5iAwRp9de/3sc7QaWp7mir5/h75sY5rrH39ucC1JYVbizz4z394XI
x/5XTq/ednAgyVD/uqEOjVxzOcp1+Thy3EHUP7fS8xfNWOkxj42uaJs9xuzdxPAgmipvk7vNH3N2
dpe/ZO+uMpy1EpKBJIzWRJ81qTTH8c9bA6jkQK5WdZ6MUl76yWqKg8ivW1tCQe08vKsYtVPPh3tz
OZJ9O8kVt1i8B3zM4PKCBm0Qte1tf0+De/tUxiNr2APllQcmKD8YFHtyFYzZaDHeSFaPvbBDnOyI
V0qMI4t5jI32Ifyab/DHM0MRUeXHZIEpvRVOS2rZvzQYDKCvakQQVe+ta+s6WrEOCzxjtjoFU53e
vif3yfoXA4f0FhpNeUi0BfvCIC5lfSsjo/oTLxWxwOlT8MjgGeEwn63VIN3IWb2ZHNnhD2GmVk83
IrRVvdfg0gnal6CC8WXtG1gdP+PVmVkVNX6Tj89HvCQnywZ3bcniwxRf9qKNa8VLyGyOtQiOIUpC
eSO8M0bq+7JEhEcJm9MNFfXwL+Xh8jQTHCS9hSzGK6FLDGsGKD6UtWaXFhP9ikld8HsVfNhMFiS8
sKq5ltlO1J9TxE0pUJHSDGT27s/0APwspAy7TwDQq3q8Nl82o59Y9r24pR+jQg7og13voR8fP8YP
EuFvDkJOGZed+aot1WGw7qLz1u6TSJuADdec/Si2dHAh2E4yFMPRAjsEw0m5S/DeiZGX/cYuSmdA
Vh34vxy1TgwGlKLgSBBZaVGBK3ay+X1Dn2nBX4mBwoIYRAACq1qYX8AriV707pbiUbA3P3Yf/ZPR
QJdVrXX6Vg6FWPCR1j1rdJ2m2qHHzAUAijWczw75f3TjPeiuPCfzv2ztOH98LJX7P4e6Ze6hl35Q
gV9MvBa/DlnyAed0zkSLSq5vfyrGCqlWpl3m2z0/fcYmT8zfekJG/aZPutnJ4vYbA4yKAgnbNFOs
tul/uKCfeP8fShtwmH0Xd+ImieFEpHO1P29x00PmyrHG8QbD6IKizNBLYZLsx0AD9LC/5LGVoKBg
D8PGIGV1IchAS09DC0/sUqE74Saln4lbyzESLJ82aJ0m2i4NPB3zXm8cB3ItejuBXpyzLMNnaLB7
AWkIiao2YpDZhAjA/UQ36V6yTvRxAFEG3V7t2suOb/wgaplTVNpveOaPEi0lQLa7+7Q1mLqP5Mp9
pOCGMaboBgxV7WbAPDbKp4uDclnpqI+1SxWTJSivlSTBZnbZfdaCIv04TwyWtYSaYFG98xXga6e2
ibFnOndXnNbDrIrqXBSDdUi4yov9L5l9P/PxVHQFSjnV1zeCNRMn1wUwxXJi3zmEOcDDNsEaroy5
0TeobD2nwYr/DmXLfghhZGBkWuq4Vo10y/wlxHPYtBe0HtxHu+H7tnN84O5xcAcIdZZFiCUIIthM
IF7WTQSwoSka7MiMMqtZzjrbQShekHbtdmbJHGjasyrSZWndPbQX/QernmsTe6zvvukDquDhxk4K
ADgv9yZelV+o/9Itls03v+5thwNY/lm31du8JQCVjnO7G1u0wOYa8S4pdubwMlDs2r2/aOPJ95l/
DwL9geeVSjlZetuLlhY2KzAW9AHkaQRK7E+uV3vxXF/1ztRDL/Ov7Mfmk19lJdXAPbAs8rsuBIN9
wqjKP32caUeu/JpsqSne6l/DxMFy+Gw81JppuReZm/r12vmknftX20QaeMGEaeQh4f6l6nq2Io1Y
x8cVFcR4DHnvNT6QFuz6K2wddn0VhgtDn4NVzaIU/9gW+0uW/M/5sYHIxZ7sRKHhLuDowISuDGHx
GHAl94gIMSq+5cNcWtvBjcEgxSg3gxxrZ0aymMJhp1PNFA0pWpH2RowuFmfzn9JJFgH3xk60tS6G
WCRWPKNNfQm9vbIaXoKNsdQHiGOxOdh/8HgGztdTMPAd9i4hCRnNss95dds8/QWj2ktDmsoP6rCI
l9D/HUiOSH8V6suW/W+RX80Pbhv6JPoZyedKxKejj+RZXklRcWQkDMFadlvKdEP3qxMqrVsG3eVE
LWiUWGgXXhMwRZVHlepJ/W4Ibn7otmOLRWcEiSttuVdwYwfW2PeJTh51JC3ax2IwhTgo9elSy6j3
YW71b4/wqd/5awOj6GiAs6GfYO6vXoRUFig2yxmGDgGawz1j/LDytDOwaqeNiYmbgPtPsw28Fb5+
J6yoTY8o2YzmRqwVhsjygSClcVPwVTNpKhr6t7sPrbciEF00UzI1lvxJ1uWMZSr8O9zqBFxmXqBG
RAGoAoA9zKBCmHGi4ihrl+LDdGpyb1SuBXrGMGPTg4bxR7CrYMpgzMZQtrgl6bmizFzBoo9yZrSy
8n2wXwqFNPLIubrP79kGmhb6kJHCXMOjtpeJawM28epumreyIrsKGWnkCj6K57KgrOY2wSGqaqAl
2WLWXLm30sV99ctMlJPLW4ySs1nl8oJQgEFiQLRq3Qu/pkl1GkHvFea6s26urdupYbfyd+RM4nnf
Mn4J+rWgvYjom24VV9LfmBMZigkestBtHO1Wg4BrYm+zerhYgTfPUMUyFdwDUb2t+Ecjtyz/onVx
av0qmh8BTBdhSt3gtmEJQoI1yzy7h60pGGgxjw4NFZ+YM/NLSQBTC/P4jAdE1q2ZffrYChOZI4of
7p1BCSpFjoM4Uq5fcWGPi+K5taxTV7UawGVj77fNnGNL3YbVSg+XnZud1yCf50qklPJlp7C8IHAZ
kGds30gnpknalhCuWxHPYWgG+7DA6uAEymkf7EBedmHOYuXD8eH9EKDhQffO/eMZ4rMkHSwMy9xC
DZrvcoYyal03lSiyqxktJ9dSpHLHvYp3ZoNNMzpYNN91ZK9EfTaIumtXtcj4UsOqP5EIpwqR+voL
Uqzz+bjQNv9mACuPQvrjZtVCIGALdail8Dwi1dWjlDNQ4+owXB37u2cvMhvu4bRK+1w5/ihlVuXX
tnF7Vl+jfbZ+SA3Sz9Y63j9R0LL961hs0r+rJ1Z8HU8fUUHnSruTyS+Ce3rpRA8kR9VErwx69ccz
WNYWQUToH4pjeaO12hcXWOxmS6/inhkNzQ7lXLaVaB766MXPbyFt/HzuQyTggZjMb/b+zcSciVgb
TxtInJk8ArS6gss8KptM+W3YuSrsXHX1K8iecCsbuKorJspGc7jfK8gci46DkeYR6/Hwzs/SeWIU
YCRcODfLP6hpFNlx2lGm4kC7Geh5VcRi3/GW7yemD7YGmKhtv6X4A4DyE4Evf1Qhv2rn5Xy9G73u
TQzu66mTpGdLBrOQy/B88RGLy3v9vNqVt/zj7s8Q2/JEa8UmJBbI1W5vh3zg97SYRreTHOs8jkHH
9g4LNXXoXOmv39+qABu6aQMMKiSoPQkWwciWPKXpK78bg2VU/yEFRL+Xh42qzUL+xoO/P2RB+fBi
2Pyoz/t7L735c/gmV+JblU+tMMnqjfzvQor/4oEVktZCb5D5qO4/Td2o5s17DYwKwVVdolZrQdyb
qe8rCZmvh/pSkxliSbk9FZkVJ7r4Lm2uyoy6QCo1kkRg7lSCNOnstrmtjEh5u0uGsfT1A9ucH7mX
9RdUjMybcCkerPxXX8/ps5Pq5Ahi9arGACOFgD5GQtXnpXdIFdU081T7UEMhJM7nzmsO8BPr3Wrp
qW7T5PTGChQBokF7VqUG7p5sieqV9rZ9Hd9B9YqB0VNQEJ5y7Tg+juO1mOAG5Bb4PQeKX3xWw9vB
rLNiaMZ9wlwtUcxNhAuXf2WljHO95PQwPHR3NfqgMhdVyze6QCBFl+6DFZrUXvDK4veK57g0mrF0
psfp3nL+MC711wayRvZVDDXIVzWrtL2UIeNyskfiRiqrBn8h03EzrCq0fF3mdCblHfgBnc4/J1QA
hbcAOrtK7VpVIal1wdnsV6+CVcOsHOZUiGKFXMmCs/m79ipTOXrfNWfF9tG8GFpducs0USB2V71c
wYCL4WM9RfF2xYqUNN86jXCWaxMnAjlXrr00YAwQjLBFnZdDoCvk4x/rDvef2qnI9+j3pexf+L6j
XEWeuBkqI3v3W3TOpUKAYdiXmhAQBa4RZu6lfONiJZVrEt/gyC0HFwwXDizl3HANDFXwFEwfiTdP
mtlNHt3KeYBUcVbLj4NThLMeNoyA1+DSTJ6TLBYcvrbv8YOUu0DBEWgAqUC/YfBq12OUAloMJWyu
sO/8j5ctyxOM6+LHt1jDAZtevmquotnoiztn16PXVgP60Vu9yKFINw67/erauPQW2cCwGm0wqzaF
VOWbNw0N5rGatvHId/CZr/UwSsXzqB77JzQWUdR2NvSPSy3HXyLXS9QxHJqxuqMn0tcHZYs5bSMp
cD5VMo6BxfIwLEa70dqiCULPt98V5M9KpGBc2T04jW9LbfG3fcEbvEz34ziWzbofyDAX2T5ISPNh
ZThcODOTyQji7b5aFY79Zf/WQUEp534fNYweF3dTTk6ulV33+bmjIeS0MVj3cMJrm3s+g7U8y9/o
0l4FkOZlehyvvxBKN9C7bzPIZCx/mNKlWdAiIOnC5TuymqQTLHgO1dU1pY7V+SNrzJp3x2r6pVjH
D3NS3yUYYW1hkPjozXLjHAe1+99mUUsFt7kbX4BAYUCM1IW3RIXYjWPN/U8sZMYpg1jZVdbjZKCK
dJ75uVyRCoFkad7PFJyrIGU9tuPlp18sVf5lAbInPuKGalaKTZevOHH9Ch+74se9MEECcqcqLQG8
gVSdoKB5Fg6bYiZVeQMSnraeB2lZ9gFpqSZWZXT62LmyXfNf2z2rJ7Jat/i9y/Jnm61nH6XVthQ/
9mduvGxrY6y+qiZ56+DgtxIRG2hpoQC0tTde2yAvi8j0ZmB/Kt8EEm0KMSSdpz7yvCrltp119vd9
ra0fQU6ZqEa3lbd2alZ77Oo2nyNIgh2jfZVNAMJRthG7V6JHEMeykrHEJCOD7Br99/i3PH2shZtu
YRPJ8ew0fh87O0yMSPeNU7793B8/0gDlYKe7w3YRkMen0Koc6SaWX8fT8HZsrxK92LWyUR2RpyRV
68WdlG/ICVtdjhBYJcaDoGENjkCTHIcbgjaomcAD6UEeCm2D2qy8Jx7PSALkCVvLSWYFoUray/Lk
qPL16vQ4AJcgFow0Et0IYi3+JaeFGACKpUHxQcXOSKUU5Ocv6mv7X6u3bbkwjWDDvu1RwQM7KbbD
3hg1NDhWtj3Uj3yk615mfnKsLPNtJDitJK+Tf6Yz4Vurq2JvV4QXRvOjEgrZ2kDI9ITXxsWGOl3y
A1Fohh6Px1r+54XBW6//LJSaYzkxxSqOQmHUS/mJEAUb8r7QXhcafwxXwjcYpv2dtQPtdvuHr5jt
OJUf/zVnpem4dy38NQx+Br2xrDSeGf6ykcn/1TkS+rjbSg8GDzDEef9XDoQX/1yEff2ZB1ofhYJN
nLT6nx/EpcNJdKb0vNdi729SmTT/MWMKu0nbnV1Je2I+mimeEotC2n5/H+3NHisPc6Se1tgTQNVu
3ClC2VcoGtKcbGYl51TT4qMsK9VREOxnGR+8XCkMbsYD4Uh+WFBpW4zlwkz7JwR/PvK9SFmfFybq
f41XYVxFXNYz5ZUDt/xnxpiAH0+qmFDyK1fCbEqvmMrDmawB+R+6LgXNuPdiwW6W47/9DGUlXdvO
VlBcONJxtqCxTxX/uJSoOn7CVgJiKHRy3jTre/9Gzq2TPt4WfjZBPX4u/v2MO63xLT/6ORaHgDYv
wRR3Lr8GiTyr27EDZ/ehIXyaBmlS/ZjwTZn8MITZw3Ek5gaAJuV1UzN6f8OFJN9wT3hQ/dW+OY7n
64NBOl9JuQudm3DzQWmdOO4GXkglAwFwMZ3rsUiu/OetMJbSh+r7ZgsiC88bTj9X6hHXPd/pLPJz
GGELp9MssR92tFvZ9ELUYYmzVnEByGSC8q/LCj93Gl4V1XBPO2EbIbjJ9+2Iju1W8rPQnHTTz3yH
4Q3H0Pk8qY1dhP8NKLWJcxzBLXR435xt+nrEd36qntPS0Obf879eiRUIRmx1aECs8ZkKqbiRjFka
FDZYSpLkVbjZGOcgTXqVQf2/KxMsjbi2tFUItrIXkqnCZDC4Ftof3x999Ym7kJ1u4deLlA/Ne6l0
zXv/cEJy+W73WooZvsXLqZ7guSZT3nHCZrqqZXnFypc3kSAgvNJUYEoBIFNO1++b83+S57Hjg7/g
2ZQ5I/rOd0Xon22ZmNM5FAQI69NgkhBgxJePqgxySOaXkdamdUGqVw/nLy0urtA/uRKmUZ2hIuJU
PJdIYHwgljs6Wu+eH87ZBIeeVw9sb1dtOTvzITdKfg1I4uUT1JMyzfuGHS3N2DGUQ08XiuEmLNDA
xMRQYit/2BCSwuG0fhktNbSJItISjYAsMzIH34XVuWhJrFNa7losE2rB4flBqvwd/1p/2720ZPEn
k7rzkYgQGSa49dWQjrvaHf7ycYfelFt9/+FQdg50GE5s93sQPue+T3+HP9GRnDLxSHnKYMOY8zp7
Nekr9BL/puS9m2GElHbT5HgvA04O3knBmSdXAzFB+wqvcWQAdoVDhfQvzsPDuGdOh+6hTgJllx9s
cNuX9r67a9NTi9Z197pdgeB1zqVDCeFlzwnzQgAjX7LiorFozOozIMGyy0BgP8zktd1vrjq8ldkL
s7YwzYsavOzanHbrbLo2+TmoiI92mh9oCpB0KXevjRnv22gNrIr9i1nsG5DPVOtUOMVb+dtU2sOC
ftdJ9J69RRMJL2hMGEhaUCl3wDQfmKTW1oDpL8er2rUebENV2BiNSUy7s+UOEX9R0AUiMavLQeXH
5vZaWGwrayHc20aWh8+imE2XV/Inds1UTsjHq21/fw5mf9GvpYFikwjx2j3nOO4nmg9Sxz9htpH8
tRY66IuhYvH9Lj89Hf9a2oWG1PdUDqvCZl88/5Q/08YlLDyu1SQ7QSLSeyXCswLCfMwLoFhum2s4
pTnnpca57h1tL46N+LZuvplctl6S3JUDsVZOfVnfn3vxg6FCZqrd2NSEYF4TTdPNq8k+T1O8Huc8
Ehg9l01VMeiywxx7bobimultoDc8LWOg81ZW2vajxIWxJLpeg2bfvjRVD0u1/M+yngtt4N74SnAo
vyoecczTdo1ZO9pY6ROf4pRe1b37CWvK3BF7Y2ILHq1/Z3DNDhv+CsKCmGCT0tGj8CxnZWi8Yepc
lVmmZ7uGMxMFfWXW9+M10pFmjJtugtLsVJJLW0904oxx1q2V4BJd93G44KrGNUhPA7/fWm2PjUxV
CIvnl6OE4Ta1+PQIILRKA4QuxVMTLGj+df9TPMs2xCxXnmqX3sV51rKxbJuPcEErB2nIResgblJw
ZtAUAFg1/ifd2ci8pHYdpypJ9GyoLDbiu7lHrcpUY0C9RP04vh3yXxvan0Rb5nVlVl63iRBr8e7Z
XUpeBH4asSkb8RM3estJOEWb8fOvrCF4aIUu7w1CXoT9xaA+LVxSMDcfm5+n3BCZX8XEnEX17wrf
GUaKwVu5/mVGmVKi9erydbRIalu8MWBPiICF2JJGI2VBqyccNoPoEo8Cn/9JxpNw0Lj/+PrhI+0q
3TtA912aoFEZK4BKKt8PHz2sg0yidQ0rNjFtIl6Ng9fbLYMNtvY0oLiVr42R20JACDZzwZmUu27l
T39kLbDHf3RqjRVGxUzbuJI2u2v59BIbOTuWXqUUQZXmH6kn+LQ5I2ZbrgD2/kJL+JQGG2vMwJ1O
Elpnthbr45vYanc1zd6/wSk7btuOXdPgyOze7S6xwLmQEmxCBmOMSVkRrATvjyA6eGTFtDL0v4ly
mSORWN8D5h2SEu3jKoOfZW+aqM5p1AQjxv28RR9zxiZig8daCqGlSysQz0AhjFZF0K/xDougEOJ+
VLAmC91LEdxd2JDQorx8xcuU9LfyvZAgw/A8GTYbHNCS2KhN1zKtwNPKtJLD2XCFDsPYPXRY/Kfn
Z3DI/ita3EBWEHp/7K3f8UchAbSdkc+W1nDEdCUsbLnS5Y3iWrPdXKNkteXlSWtU0dqkE+VstriM
zF+Z9vJWu78bx0V3tW5lMSwE12f7x3j3EKzqLj9ZQVVWqFM7957cTx8ZDq4SYoB3BDGRzuU8vjnr
WWzeCgJldtGSlxpxH8eKqVNx9vUepDEBIlrwK5nkynw9Ub802WrUUiy0okz0QqrfmJ8egsi6Y6T5
ERyZhHTXxPaVssIwrA0oKHd2j6AuJMKU+R6X6FK6rW4pC47YlQwzm+4iqB7ZRLLQX4FBzA/wLWl2
geCvv1UJc3nRhcqk89mORSF/MjhoLoa7pvyszqubw0l7FLIcVmSUd216KHgPAqKFfOwD7hHLfyAP
34OKkbcBfCHZeZVvKFj93egiH3dbi8mARZDZVY+UHuxdqUNstYn6dtvMZKvxWA2KeQMpLOan3YS9
8/PSa60W5RfJDHula3mVw+guoaVes9X0pbzLFv3HmgR5WXzmKrFc5bat7pNNyOQpXhEhtb/VM0aN
ZnfWvNkommkcz8IA69FjG+NltqnKpM+mypms3ax+2A3ixl/beiRtoMziC/cb+oo1vmmub3WkmOUF
ClpYn3sXwlDe2MJvSfnoaYwu9w0mGls+Gm52/B9qKtKVSVYdJEbLI3Alo5kNUr3DcNe96u6MS8qr
SqwUJjrPVup3EcvfJtemqVabSyW78uvoyqyhFq2n/45D3eZgNtlWDNywYWRAyr5JQUoR9SZ8gdrB
tKd96aYnD6SXtACB8nL0wkh4FhPs7/CJ2he6+Mw08n0cpgTe07UbjDyRJJzYVeOnt/44/hhktm6/
h1EUjevwyUiJ+E1ZdxeRG8pgxbmBoolCmIJIBIet5ZAUZ/nvwO0Lihhjm05OeRObnhr373UlWo3w
jpHelS5hCLqh76KuHrz+dE/dHdswvksVAxHyI1YW/5gAUootH1uHl+gmOKely0fEMdzVOtspFRp6
lxynZRnQphPZGLSHjAVy9/IXM7naemiVaZ4rL3SuVXADrA1u9XTrbPwAxZzlmxKrmnzVjWNvjSsY
+mAHxYnE9Wb3Wn/plmHEtVk7W7gb485MXFaYGazlsEMYy/2kmtsOt5OZwhg3jy+WJbB1cSCe00bE
md6NJUKaVJl0J3Rt+yZLiUqunCPfDdG4y49niD679BcNMLQ4ijCCSsLIEtYvo6fKwfPydSdYdTuH
3GOGk+9ykie/oLyBaW/GNhpc8Jeyec8dbGGOsEZFSFZlvrxfx1qw7LpVrrFgvr0oLQf295+sKJtG
mEHLaircTZ9MNEpceYpbaMSdpHoudayKbVx8BedUgSkpvQ5TiLRpEKFy9fib0oU107Ul8+1EazVc
Dsz7mxvZUsvvBaXw6/fy+YBHGXxJnl6Wu0edz06BkesHxHFmxvMosOs5gHS7UdI8PnFqW9a/Gg2t
wRD/qr0vsWEc7E1Y7rVbD7ivejYBrm46y9Lp4zV4aP5fvXuTYVdRxQ3axbUYAOgqUrgo52b9eBTo
uazTZtRfjeBceoQs1+N/wqERu57jZf9Vi/0deyRttaiHuBhYEmbiBTkazt8Dj3VRDBrebSnyLe8k
V2Cj2IrxJ6GwSdSUUI9KpC9SsqPUbFOkr9qx5q5ntW9n61eToOfw3HnOT9XrR2wy+6E39ugbkl5G
WjzSpEw/UolOUiDjdeFiFw1yj1Jmsv6I1m+BgybwTyVTSXxwIr5KAtZ0E0DuaNDzF/DMNMljPOQP
7eqZMGmIdVDJ3LTgHfaalHp9im3sm6DbYhXEZKCQ6uY62+5tzCiHpwymKexf8xDIiikZN5E227Ho
ID3c0SLg2aBDPf6W3aAzXdai7YugDL7K+Ww/xkbqJ2EQk9HFT2PTQz8ytXa8ldsiriVTGiKkPy5j
9PcjClN87M7HCnvXjoKwMa5QZpgJoS0Ec5E4gnTnIXMq+XlqBPlX7JJ/DNLzC5UTGsry5zTOdBgf
CJz8zNbjv68v3He3kzwR2opE+THCrcr0Y5M1Ww4Uxr8bDfF1TmxhMUh+Zl2O/TDy/Zw850nIhdLt
9MnOwCvjv49PtxRSncSuevIvhfo8Wk3Ww3cHa99nQVNgHmE2JQqVhxS8TYVuVrS7CmHkdBLJp342
cy9Lgoi4hLK3ftRT37v+oeduKm+75w+zwEamf3Y1R+fpbRx/uXe2g7jhiStUD4/lZ8Z5zXQSNtYE
r8anwn1ZX8g/RhArvzscsurnTqxJz93ChBnLqa66fpmphzD6dQnTR1OsMecfd3YN8fll+TSkl02R
rT1EvD0+7130wt62ZyzGKZL92/7j1Dai+7fnG08m9JnBTTr1gSXeiVXn78mmh1OxH+1bsobb91r0
C/2vfip75IiJLepD8ey8Q3Ogz4U0mW03rfUR0nBCN5K2JrPnQcFomKT6OxhWB2q1uNMaU3qUaFYB
3ZNmPN57frM2GWe+QwqiSClL60MTfh2te0kXuYERP+QHNUo1MnPWEpMjJRYIvHz8mWGP8hVtefyq
qKW8ajcdZj0MS16tkMUxXn7G25vOS0DgrootG0z4eEL0pFLJSJhwN2gcRumu2xAbQThVL9VUVf9q
gprfHur6xhp4QcdgKFNmwvieyBz5OP3eePe6Ap0TLIClqj4wQkR2/HmMM4JjFmqnHXXNiRb0Xvac
3msHtzCPKl1Z1o5iQ84h+a2NiompJuvOfpCTl5vqxLo4ayslW6bPpuD3GKzvN6xlLJfHQap9nWzI
8OIG5YseFjdXQZ4sJjLxYXcZCu46vZCOWImy+gt+uxdGsEvLQLyeJAUNQ8lkXw+IKCqfuvaYRP45
8C6Km2KsGx7rh9vi1c8N4xUsPDiIsPUlreZWYyUBOXxmox2OL523Cd6OeD422dkoz+Vse13PYCKB
WUCgKJ6lbD/rrXgHGdIJ/m4uh7cvrgTgNbT1XaEfQDXQnO5iVt03jo3oNw68LiukghxLGX9uQ6+Z
IJgPXqun3+dEHMCSKMkzB43/vdfTTRFgP6hubcsYB9MHJH/Z3LRf42A0mSwuRlmdE8uu9SBde1bn
oZBa6i3k+7E0h/a24m1koQpN0SDXvEwy6irUNjv3pUTJRFmUgmcNLq988GMNnwGpB80iNcy2EX7e
A4In6pTEB4HPcXio5ziLaD/L96HLV93+JBo5xCoVXSuD88ejiRsCMguy6dCHEOHERoP6txXGuX2y
yHr0+1iN13Am4GOPtjUsF96ita3kmot+ZHD9mY0TBtkxr4rXFsNEncdhheqMw4MACv2xliZuNCrK
6Vx+EzpNIs3nI3+aR7o3tKfF1S6S89yeVQYpI2fhLWLUp0Z2dk0k8u99bWfDRmxCzgQN6vCjNUSR
2k1vmqovuuiNaE/XwZNy+MYDVKAfo5kDCpVI+sIa7rXrR0c3T9lmETBSjGrVCZogl8QOv8ZjY1+9
G2FohRvvto5WANLhCxOztpts5u+fHB+/BjvkUyNExutZKIKHpx8KjF2kcO6d26wY7bi2w0j1NJn1
zyPah+NoMXjVPVXwsXOXnqUdaeOmzH+fNfqb93duGPk5VcHRY6TXsq7rqXD4Og/ZOdPl+V3Oq6Ad
3iYaoYPQIy4fFCvoUhLUcu01VGcxuX7YeN75I5IuA+XLH1KQh/Mk7287VGKme4/qtbcYiO19FCWX
vBN5zITjz6G3aSZ6ye6NNXSSqcWhzW90nkQGfrTfjNHsxYSYIz5Ek/tcDNTfoi1elikq3tsij3g+
iyJl5O8Pn+PQxuP5Tnyv+g/5nTbKbmp6bp47hBaT0ML9eeqDW0hQm4iub6Ng1HiSFbDsg8X0yuPl
RrBJvW95+rh3zRM1yHxnJmqnCUZSd/uT/Is1H/1zN4lQ/mFPYtE5eXWTqUJuFJ3OBugEYMUYntG6
OAxu/6nO7ZyHqVbtOlcuSsGQ8zlEJvBAvvJ3zmYg8K/cND6mQYPBMAGM2B4JamrszLpOUeybdvBh
dvqZ/KXVR4K1LC/nacfbzVSe9cf3rHmb3mrPZyEKgAnDZgY+vRhzCBTfIqflZhY65MZPIjFla/E/
rT4wxLws+DFFevxKp0sVWnMrA2RPxZX8eTeC0YtC53P3m5w+x9EAQTdmRj/9Ry3Ve2byiDjrwX18
qmX+jAi344TRdKyX7TwY4ZXSjXuLQUIhPoh8ebDZ9Uaq0VgjvpYK0oikWul7iwXaxUw0OXjvRQAX
n4eagWtSijJS64nnaCsbZOqVldjhZy2JTbdA3+F8VNwSNbOjydgwAKHpZzGHJ3kupHf1EwHXvrTK
lJfLhkY5uiij8ggRjXB50NhpDxeNA8J7tLrJNrbWpmgnoRxdta7smG/N87UkGFLQ6MHPwTc6Fp6p
X3NRDawLwCVZuRhrxRhG85/DimNHJ63iSbVcyH5GEFCZUkyen/vR7W+r2eYeFTEg+CMCjP1cyWb6
cVXtZ0gfoQoHw0DHvwKHOgBesqG7eypNUW7NbC8zeE4TIsTOMkqTheijqDi8Ql8Bnu738y+p/RFr
5IMe1dqBOV9fom2ze5S3OdOLQGNRl9zcsYKlnRb5fi8fJ/bB9OARcmxic049XxhOe8CRMjR/itiV
MtvC9XtdOI/8sPO1GMfn4tIP0KVhYMNLuVjiZbSIGwQ+zWWX2H33QRxa8cX2yhoR7OkUIvOjVG4f
7vrvg56/d+WXGQlQR+znggs46JAspHtwuH/2jd3X+mP39Zg827vvxzD6Kch5mDPD4B/1lR7fp4xN
VfMcV5Nfu/r1X2VplUyPj5x+fki9gkvkrXeZ3iil/1bAcWvCunTd5kmnX1N3LOvJswGpRzuZj2lg
cbPvbb5b2G0x95dkXtjBu7SJ1S77EpjiGamfdyI1yBNP4+f0Rfy66MxQyd0EwbbtUCKl6TJgLUM8
hvfv0/w22FYX80tQIUSmJDwPJqGfqZorlv28c87trytB+XMTZ86EQGMiH/IUDEWxABb0NtfSIpnn
vnW9i2gvrpikIqzSkkaCLefiqURFsVm00oNdDux6E2KLuRDMTfcTrJBDKzPZDs/ugz8mUZwvE71d
87XKM3fITm/N7IBb3fDMHv4Y8o4yt+6FJZoCYVE4S0JBxzHI00azBzDgoOGMFtxCSexPqxDvAG1d
Op9LoN8RCNc8Srhrt00tajATeKH3OEO3RnysIHuy3b0EoljwRNWsuAcOXxseXDlb0aOR+LlOZ72T
BWeQmh5Gh5GqPtfw8+PQkJx52iFXWKta4uGF587+I7fkt1B53gvRd2lreqMDihcvsdaQJssi6ggc
2RWfRpMZsFPw8df6Z/mx/rl9vWC94SsMdMufxguGkA//H8be19pnmGyKF9CZHySJntr+7U+OIXKA
Rg5a8sfiR+nlyL00l/8MyOyhvU4WdBLWAbJ+d4P/3g+lEu+HoWk6wRBCwUbm9u+tVv2EkvA19qbt
nWTHdD3L8ietxg3fA+ZdQZJIC4Yq7jEvp+EbY8UwUpVgNuaNU0FkIN9bZiJmTEak+0Jg5Mqvs006
HOBRpUYdPNR+C9MwrW7bh8372IXiyATDAjOFn4XBZfi/3PQo/XnTn1VY9cpGCApClG2OQiYQaO0E
AlLWD22Psn4uOMKfawen5unPnk0epI+xq+rqDkXR15yCNIpuug5CA/oq2Kngw0V4iJve2MVZlx7N
p9yIi0YSMQi09O8fk5XUdDu8jKFr41lv1st1sn6tvmLfz+nia/aJKdpJq6SXGIPIJXDvDEDix0R/
X0Cx+Hvlew19JhLBSjDAuxw+P0yu6IqcnQZ8AgIGVMaXX6HWPuU/T/m5lL8EsDzy7yuA5tocv5SK
+VoYWNdwA/7ZfgfmhRF/Js8B0KXXw4LsGER9hpeGF8VL83TBzwtQ3iUfSFfD4Ty8jXcZ/vvf3/5v
v4+n468j/34PcCC1Rb7fTRe7OYQkMlc4GPc9VOkANq39HhShDmLYmX/OwzEE6kCgSETbgUJgyB+8
uHCP3b1T5FMjhuku3/CnrVO+M+eUnb/z4un3h4F5vUAKDR+r3690K5V++E9DMgNuu1E4GVH5Aca0
JRCok0emhJPL99AlZ6ZhYBtXpD8EsBvkYEEb3gU+uJPsBqNvhvsXcyYZhAb/zuEl74jDly3AMxdi
UTf58SP/98j/OG8sDZBZ4wWG/q3GeDx2Tzi44co56cznn9HSp3vRG4R7eBpOfeAeoHo9878+TDiJ
4XkID2J4MgJxpXPP9wlSO8Pw0cG93thZaThJ8A3/ayrz7+4PUzURRAAM90SwLCvGmj59uEXMlh1S
uHGsxA9HHb7uhBnhKMJHy5TDFV9Vw+/Gzhhq3Ge9KGouGYgY/99X4UP8O6NvH9HdHmZHUke2fuTd
2boa4oRopkAgCR8gfP3jt4laiBoLhjF40Pwl/8CLX56QdXfZpdbCurJShLPrKhB8hmtgi3ZThq9A
Ful8rsKdW+tnxbqhC2wDiWfKpcABSr5sBrWS0bWVB3jRDkFHlKX/LsT/rBkzinxjvC6Mx1qHf193
k6pwGfCucQ1C2lD4d3jE/E34ZGF+79+unglQ4IS4FT+JjotUMV4rjcwrbtJA//8JkOF/X2uBL7hr
hmwCkvA2Qp8tRB1IE5R1SYCZuHun2DtVrSpOdTjSl5IED7GZcSb/I+q8ulNXkij8i1jLZPQqiRwk
QBaCFxYi5yDyr59vt3zujGzfMw4gdVdX3LXr7Wbmf2vH0z25K1prmZRYz9tAghYhu86S6LhKUHST
OC8U7SX0Mad/ErUfwp5R4AlDlIdkDAeSJ42i/sdW3ntdWy36jD8C9aBxql8XI86aTRb8L4y6OSfS
wko0CQzhBi2yZLwymiDbydIIqWoih3Dg1/3O6GSPl3HsBQ+mkZ7sUZ0TOJBVINbjPUmKcKeTWJKr
m9N+sHGWTTkVBYCLzyMA1fi7yjTh5EBPgSrr04/f5zn1pDw+K1WmccVDomNtxWSCwHCpOG0gNJx2
9gmF0m0oZ01oi9ZAkwqh9LIbRbuLPol1GzlWVTIKpI7cCLxxdOg5rX+yIbPJnQJWRwyhNMaOsuTs
O0sBBAyYFKOG9UvCVvGzqEWKzaUMByxt0Q+14LcOi+3yVyzbRKr2a8faBM0E1pzqoDOa+0+75tdZ
vYpXYt044Iz+sPglgABIx4GXuLvdKGN7aNyJNlCvoEMsDWEU7NueD3iBT61DyWI08slOUMKX9D+b
qGwKBdMmBKe1AKmn0Z1mdzQolG/fBhyvSMvZXqRIO2BfbhhhTK42VaOjXaiz7jHJeW796iD7aGmJ
iFb77Cz9+bLeDGiV4J24m26lzrYScareq0taVhoBbE/n1AE3AXSuBDosPXth2Y6kLfRbR3uxOIC0
16VGfgmaPrXnJM34KtMnUdRZlaL6J/Mxpqjp4xNVYTcCWg6pkz3injQ9XNYAHNdySRcQF/iwCRum
LZOPE/Ng2Ars1lz9rAfbP/JQNO4Pt6wYCi5gHsAYp3txHWzGP0yYgh9p6wAhfR6d6U8znzRx9/n4
sK9oCJTiFyYndKtU6ZtJbILSRQj5no4Ud7PY+dtS7RValNSsR/06y9MKQiUDRRlypFkOHbZU34Gd
xJb0Fwvm6rRlD/MsRnqEJ904YCcwK6hDHn4wYDwFSJ27PTcGpik7r/P8dKNrNZowHhvcXoQQnjry
ILg5GUHjK2gp9BqAq8AkDAadMdcAgTBniGyKTEYkn1K3tej35YTgffPJuDcqge32s9ZGeDB5oVFF
3FW7z/dBKk1ebOSFs9f9OF3gkavhBjAkIj7uDQkLwJFS0MDYSx5S7KH2JnUBpug3zjYSYlwADhq6
Q/pBdkeyiMsgpfFPcdRodeGS9QTixzmJFlIbEYaVHWe5ZLECycSBgTZb6k7b1heIyLoltX4EZnF2
mkzekAJiNiBOji4svFwYvUlMNR3qamLm1j4sw1O6DUnnPGtPqlKLVUsIzBWsJsAq+cADuDg/jY8N
codvcSN/5oa7oCSq6dTeZBJ1wdbC1vZprCTo7NOUNgEeud3ut/vSVuBp+fNF3l6wClkbt0A6Pv3k
sWRqgFfaC3CyvEE70qGUjtH5TT8VaFN05PsQckPpB3bHrY5nvY72YX6w53P4Uui/yzhkWf9kaMO5
2YFkfzOPmtPzpuFgN2Q4BW0ap1qsLdDasDtIB1fgRXLaQKj+iaiUIT9FWWjRIUrkJWIOgsQB3niJ
7b5KzZpf4OgiwNgJ+uJjnUppeL2OsfnhDxOop13ZZ72jhhYyOIjX1LMRMoRysrYkTLdwPadeLq4O
ko9T47Q5P5KBRaaJUvGFqcVTSlWntKKFaZ9M4hj8AYPXuT82bc0sSP5CApmqKFHaIRK8OPkV4wfV
pEEI4JHlm7Nhq/uLEFUvrSS9BBqNJ4iimxtF3TKusZxS4zUADqaSa3s15JCN5Ml1Wj1Pv494y1mG
RYQmG9hu8Y/VXEriUSVS88Cse75WaMEp0Lp03lSbn5RSbu6CcYzw/JljhI4AwMZXbQcP8SdzJ5yJ
dhRi0TmUeq+MjRMFyT9bzCa3323SBDC5vXm3d0PtqWpOBTHEpbhHXdey9KQwwA9p43lArAIZHG6f
srpdZozZVb4vzLayOaA6UwvEKLy6UbhRFKZaouzKMErLSUtqP+Tk3wDNadCnXizVLdr/MNRDRNig
hc4Qp0hWV57W3Q0FUzdaU9ZYSm0C5FfLGrCivOfEY8yX7J1eX1ww3PIWZc+6a9S5rImUH+kCUtcZ
ZBTxw+li9V7chn5oBCQCQ00M1p5gE6nU8BInOiL0SemDLtQdsC9CGV4B1k3O2B1gA9AGDler9TuU
w8hd6JfOHEsd3RgPCR5J9pZWzDrAMxquFf7g0OACNRSoyLJJ3skmEZmz8dJ5nH6ZesC1fJEnr+Bf
Y9wBgg2+JIYP0I+gJNcDXFkMqpzgj3pLCOxpw4eaAJQVIoqp7W38NWylO82RnoIKAbgIRyQ0UaD/
cLnIftNoF5Eh/n31K7/HdgWFgrsqUw3mC5DQP6cUk2IOdWqsaIz8M9/T6qIdEp/pQbh94YNJljqn
7trb1lYXR57nCjHQOuNgyhZLvDSXTY+I57gc4GFHfHZRI+gJ7aV+hjlfytVELW1YVC2MTJQeS7RB
9OkVAGekF1ve3/1O+93FAscEV6f29ji1d04triCusaTN3EJX8qjgRlJLmo2gh4wreDUsBQobMZe6
oO+Sakt0AVlxDIvePapMtEJffwM9laREPRYvdMOHxgng/8+6RntCLQxV2J6ujAO0XHAOuggzDGQ2
dWBsX94EuweHUQRcJ8eCr2Q4HM5mTDzj+tRoqNjQxQHuGORxHuS9BJRC2l/gJvUvq7N29c772got
plG4+tw5FSysug10ZCXQ2Rod+vxX/lORQE9O5Ndlp+LUcZauBvlecLFsdNR9akJ6z5+2b6yqzuyL
7muzI3K78ACPjo/zRMasR09Wh45f/P659jGGigJRL9aQbPFwi99Z13MoMiJdistRgdWjs+x0Hm6H
P+3U6UmTY2ocGZ0Fud7p/sqPVAykp9cqwFTHlYdXgqFUwGwv7qeeqX3qfAUBdKDtBiW4IG+y4tYq
wq3TYJZx10x9XNeYaUgXCTxSRBjaEy2v8i04I0CLaPNvkAFFoPSWUuvykgLCbiQSgVQQs8awQX5H
S4EFkmnLJ1n3bobvwcoCQZQ/ABu7d8q9DA8U/3NX0QRULwVA1fFOXT0xnEGRhlMOhAOtpvBzx/RV
vjYL+OCpW6i+/AAcka/irgz12w7IpUOroG4h+QGcJXolqhyNM10PSzmFBTmFezIvQpzG8qgJfjhL
8gfk+U9CTjfkUYysdSlMSa1PJgPRV1XcgTzGaxX9J5utk6LYWXKEuFx4AkyWR5uhPAUob/mN1Lq3
d3XzNy8Hhxb7Gl9tVPihqb9l4TzOsfEpqIPvu2u7a+5qmIOSPodNK9RL4Ow/SFocp+pgSYth495a
d1CtRgNEO9g1ASUpAkeLW7y39Dgz7ZxcUyszpVtjjtSi66VxcQ5ofUyTmtJIX9fzKFcHlh2F0USN
cmAIU/dnyZJK9dNCI29YS73t1Omz0emX64Ahqal0OKV+rUtNPYwnlsPBwTCJIaJQuWAmrGKRcatk
EbRng8FaYa9ls2q0Z/JdEsc2rCGEsPJ7lG7V06ztunjYpo05YLOHEXu627FoHDkSZ4YKQ4Y6Kzun
HfPwp8QNoW1dzpPaPNuz9H7x5NtRdJ6hPVVY/vm8QJzzAJtd4Mn8gax1C6NXBSvmYj6XOINLEwGh
/RI0sgQ/z35xApSAEJ73wy0GupNArwgFmu/FnyoTHZTz09ZSEqEr9DSSXwkLDv6nlsVCtC9wb5To
IeJ+vVj+h9WjwoL47MyKJbgOSoAorq3QzKDMOLX4rVvG6Pr8PwAgXLTTR9fZz+qycamPJNSoonIT
zkA/ywxd2rFpwuNUC3ZeK7azQD+A1l4KzjQkQbxm2ee0774h0yaFf2gW4KDAT58lTHwIGYIQJPAz
BVQzNiSYk/ARloXEg/v04l/8R4/RvZS2j/B30L5hrluTFPBAf6mLXE70xv8892hkghq2//Q+E0aG
cn0gUqG1wU8GhTAXQg9FhvkNaBYqljMXhV3/h7EHkNIxfxgOPfBypPu57xbCTWKI9BkZCLkyaIla
quAJuxziMZhsjDVQxuiDR5AqGzChTXnUZUWWJIB0ViTbcBQpNclnQk+uvGba8LuTmFhZridbkVXU
k8EcFlprcGs5puNS5TL5MDfjKZrPtYSBzLWOeOi3mthCAczBDbpjWriilgq0H6wvSM2dMfTvGqVT
fktdchH6R36Uh/DKgYBHUlczrFQXoc5SeQ5elaP94GnVYPcBm2nCIFJS58YCv0HuHkRc6GYeiht6
VTe+SWvpDxbyPgjipHTlVcjx0TGhe8cIsqwfvmWpygulpx3FGeKfKog9YYLBeGHKpfJQYPIMdAq4
Y9ZmjUeQuuM6HXKIizXWijBR74WdgmvoEyrpirvIqSb6TBUmflAWZgz5QsQ7vu+P/DFpCpP80YHB
q0Net0xZhU16SITY3dEcoOw4+fGhNobCY3cDVDLdIj3Wmc4YnRhlaZX/wl2hyYFCLseO3zZhnXQ/
owlxUXf8bFt9LG8B2IZKCysmn36jvyVVIjYFJB+XindtnR3mFvKvHfm0NGkld0jvQebn39PCRkpC
WLKm0EUxqcy5POGjQ2AJIRT6Ye+QXsE68GdZvhIs8tpKyaCeTYudrJDWRMk7FpLoVW8s344GpSZg
KahbjLljLKENzL3nz7FtPGDNfD/N6uTogdjyB/90CWtGFAOfPatP9uXIzgBicZN+QGsUN6xDQWoh
dWOvCqvJcLFuX9BZSgZIgT2NlaKggMKVzSax2tbDcdd+x/fl8+CwHPBHlxqwoM5vxdH8X38pw3vs
yPhS4aR1nS6zZkFfaZ+H+8t0hXdvDF/agsCD5IDG7SnTSFQOWVeJxLEZtOSbixmz9RL9rB1mQ2Aw
ZEigAI0eNfVnlBk6ZUEGsYQ9DuDslFeZNt/gNfdA+pnCXG7lC428Vbu9as9d7WhVH7RMOxvI/fFY
ALIxJpbUPzTMzGeEEehm35lZt2nuP42y1QCAv4euLq9u7P0RIlJ95Eq19ONxrvMxpRkzqT1RDV/m
B9jHwQ1VibIMKq3SkdOwZ8rbDijvntYl1IJcYyiROGHMFeNSl20e+8l8bqzcvw2RVMsBP/e3cvqD
IN0SisJsE0KI6FvoPOmTnfGZj7WrN5S3EkUmy0sCxqCh2GnZe51AhtySloUOGJQ3/dnOguZPXZwe
0cG2mDcA/nBDyUEVD+hCwacmzrf55BwXqorZYkk4rTJ2MMFLiiYIjXGKu+Z95REGWFqiS1grzZH8
2r72PKEdWUdCZ1DkQWplZAgT8TU+MmYfXD6envREXiVbVUkhnaPMiQ2AneQLQltetyKcN9WEdxPG
noZVo7uR3qPWmbQXYLIHHFxfKPj3UGxYjPbQLJk32S0IRknbwOCr3I3OA++H2280BgvL/9JjraPN
YBj/zAa+wuuMusdrdSezsqr08xDPeBkPPr/Bo/8EQX3sH4YJ5BO7IX5mfK6rWTfVQyVQZyotvmlh
Pdij+bF+8C7DG2goPfO6gVUHLAr/ai/j3TtpIJJWt9QClXovqA7+lBzhyfbpoZAO7Ks/KQ/4P+sa
P0kbmjpjqUUD/U8kLF28bjD2BoTnET0tRakGpyc9X3t6W49d/AJAkzcAsMDPAVnlyE6CsUX94D1S
rV4PtnRRvuApS+MLZaJ0hZT0CCP6KrikW6Xtoo5EOzspldQ3VNZz1W+sGv0GZkPSXKTQ1Kbrndbf
HmneNOcgYyUrncyeHRWgc6gpxZtKupxqqS6U+pEKocRsz77VC7HLXeNI7E4gbxr06N8RiKDRNPYf
0ac7w5g4GSwVOeWvpfehfyuXoZX+EkVgzChY8x0S1Fiuf+oOV5ySA8UG/aVSbiaJjef3z68VV4VU
eJpj1a3ixyr9vKyTTbygpBSfp1H6iL5M7wuoSml1dD30WKh0NOzo3+9gD1Xny9iD8XjUwVWXYVB6
RA9HJQ9pJ/fX163IFVAPt0r1d3oNZGvlb67bsj66LMJNJX+XRyeIKZRQX0VxKCZgZjxGDGuXhgly
UVXN4Ed1oUd1VN4NSXGFc0pQ1ZLWntYkhCd7NoYVnH8x1ZXggk1hbuTxt8K5+tH0STrC8sA1GSnN
cB76X6lthBxtFluBgnwRXIg1iD3Lu3W2vRQkwcEGYqHrDahaggu02thf2dt0M/DU8a+5aTl92jr9
utSTzLCMnCiJZXG0CXqkOMcSvQmK1IKHwD7sfmsMEoGmzVZrY7gB1Kqsg6Orva1dnD5sDB8a7+TU
P13IeRGXH7CSZJyyvKwyTtyBFg51x49Ix99d6jUS+LNyv7FsepbFlNU6O6Td9NBH3M0wH6H+NdgA
QD9nBpYgAKm1ZALQiL6iXiWq8FTtzTzfPuI+wKjnn6C12//uZqVgOwAiWrnYP1BNNu6rSnPn0/Dd
LTZKQX507GQ2zm3FBIjLiHntAHrm8CNZjIXHJwBw6uxbOxoajR1krJQyRGT1cWjJ4MRdbYwuUkuH
YMdQJZQX3kaBfvVXzSIYFdSElW140QTaRlUHoCNq7CevXxERfn5zb/Jkzh7mDrLpzDN8NwEIAcV6
bujpvp5aNJsPCtU7+U8NbYA7vX1twSBSA9ZT+wb8l7lfUD19m9eWfmWbhagjTW2+uC0ZK7lXcijl
umhBOdn9abXNBihS2zILiGTuqvE7bLWoVL7Mkqf5TWapAYRR7dhyb+ByLBJQ9InAk7+hw6fE0KUE
s0NnUi/XeKMFes/RYHmwoc+oE83pUPujqd3rmGwJMyXIYMheyXVL6/8SQ/SFMu0JOE3uEVWvo0So
zDAsZE3jp+CXxa9NNfdhmG0nXSYmwWCuoEO+ZpkD8HUqs1zFvVqg7zq58JVtPv31zf+okc7PFYIb
+UkwshtwetXjcXTNUi1iVCQL+rwDMayAIHFKGeqblSwFaBXPf96/lwUjs0tO7hZSJ4Cn9qOPG1NV
iR94YYA81AinNnEfoB5enw+ivitsikQqAB8Fmf/7SjPwz0l01nzNw5dOVMpQsa++VipOiZkDpE/B
3NUfp/p9XYfNuozlZuAWJQKL+THV87d6NR/lTAsm5xK9/1QHXysm6NKUJ6pyYMt7ZmN0nmDMfuku
L4Pd3Vn1XPM03MCTFJIJhqlh40/pUs4MS/0zrWL7sNDPelAJ9yCV8X9/VXP6F6y8SG7xZHxu7IVS
gGS+TYY1J3jeE6ItFR+kOaVRXrhchRdK9A6TBBwnEItg9EipQ7fwtI+wWU+r2awNklo83fSx3ZxC
xTmDC6rtVnma5hiJN1+f62B2ETtIIGmpW9vQd9/GhcWrR155573718F0+BhDmnQj5KMtkJkwLZyK
pIcHzLqp3YupZQppZAuEfgBYRC6c4gxk5YGgHKo4yDwicoQGW8SNeKK+PFGu/4Fy8lvtzcY9WEv1
5+UablrgH8LErZuqik6QgDnKcWIpOOnyBwzciXeSyyJjlRq0EnQI4u3a8z2JaUw2BDgY+Rll2lQ3
JOsl/DrpzKw74MQMCONGnQ6Q/hLfoXncQG+UbD+RgD518uxUqQvT+sGOJBWrd965/DB+hfmTN7qj
mDZg+d1KyaWzbNuyenliToj7EICKx+ynFfqQU1ovkZTcaAIsFRqNsFSIZaK06g78lIqZOlnpxipH
lRZVACgWmpWDUwGguwc3WuQEkT8IeZ0LLJ/Aq8mG+mfCOfB4TzvrMQ0EdoPN4jOm8f0UVmpncM1Q
ATfew9u42CnROUSL/yT5BQ349Iqb6pOhB2XoomgwvH6dV9ap3Oz3fFo/Bdf6iNmPT1tTkREDQrVK
vTxfkxstNsBDrJ6xmjVWHEoI3wh2J8CGKp0tg38wN04mRu5QLPIj0zyxuG9TVKPybHRsKS8LTVHR
LTehNQAth6Cr0JtW3d+yY1gxfRXQT/+fNEnU3w+TUdIuRlvoDFABdCs+h2gDejTKhCHIWWszAutJ
Pp08Y7u8gSeYcZBNWCaIQEkz0Yvo0X85Y5YciVdWiREceOIlBI/0SKmiEsqZRg0ebN2l2/feWNNp
vglz82/7Af2Bmz2idbcxRYr9cr8sBGwGZ/0avxka570xnoTBJGIUVt8CRqQySkEOzwt8J8oPmgJS
RiZ4p6Or0hJEMYOiugqBsKGui0dZRHWszBe0TsUgJfWVDl5GOwHKBHrwgXGcvrtAEC2BtG5wXZM7
iywvP88yqjTNzepYpK6Fqk9lCDGenSN9cuAOm48qWoyRDFyQHrO6KgXESuekKSayRVwvZ9Fr9cbV
HTnLtZ1DCaNpf5Pwsswsdn00XpEcDXVUINsQ9w9vv6jhfISym/9M8u1P/8zIAG/f//aJSUbJuNTK
9R5hYXKkfP6llOFNJ0njTTPwLmcjZ0DIAEIe/IDGzv4D9hpQTK3CpNSD6LPxij8DcFM/7KGPanpR
iHqtcv38fH21T2P27rg6LUod7saChI9w2H/RRWXND1NYN+17TEvPLd5Otq0HKccu4NdBBe7SyrDc
/nSLc870nZkEMBDBRMghtTzIW/1nrUQ0MfVpxu9xZzlOD/XSASQIrUf3DclNPiY32caHoWeHqIg5
mNcufOco1PYzJHBnYiZ0DpFFr1p5/oX/Au7WOpmGBvEL7XaTC9WIOW05fQu2bRLY0YfUEUe0blHq
2raApZIP8QE6Ez/lZe6/zWwwLzHsY9fbNov127CI+/WsTqHMLtahBq9uZofeZbbrnzvPuDIm1Byc
4exds60dTWy5OGXoLIpMXnyD12vcebMyzUnFHsNtvEODKQD4yLTXtJ5V5s35lVop2AG+rr2dPJSu
z1Epes+eYRGvZApW57T8BA8vZ5Dr59bHI2ffuIRl58DE6oszHP72eq1xhWw1KRZRD11dhin2GA8z
2gBmCi4jXQxGe5GjYjzazs1DjDsG6n0fiRWDnMiVlKm6dBUT0l4A3X25FlBFRVi3rSDBqAhkrCp0
6hRCdBUWZt9GydvMj02rW46mPlySYWmW6ZcY6PJj2eMR2Kp5GlRMm0uUMd8XXzYjDL8eQ+es3+fR
rq47mSXmLYE0jFQPdETMsqABAUx83i4QfTNPAieehACEY8zi7pP2c4nR9THJElZouvz3616X2TgN
MY5vG87A28mmyfWz/Cyt+DGBwR/lc+ShdlRmIRDD8MsRVAkHtHQVVhpG11071+a+TWxDBY5ws7n9
VQ1FhQiiI1SY91qKEZ0SCa2ZKeiaEj+ZFspb1K8GSnFQvyECaJfbt5Cp7tcu0XhDGBZat2V/uIQR
VXUgIQZRD+cFVPVj9gpBDeGkid+LukrYDmHS5uFEHm9Fh/EltFTLYNQ4PT2hVojQz7sy1wYWwO9e
E7035GS7laJ77f9097Aan3xZbeaW0EZ3Zl4a/UzgdXXvn97NJNdhsW/vj3SYZjub8frk5sK7X24U
2wlL2LbiZJIZZUb4a22C/+NR8f8r0cdpfFvcFpfFdm1Dppvca8xno2mj/Kzzsc3DBKKvxSNkon8f
OViHYJ7cVu+L+4KWhReZOfNRgm4NGGDOLW+qoPmTt3sL+N4tuAUWY7fMxw9kyhUXnBxZM2xQ+rVA
exj8yFSLyaWid++1LG1F5uNIkhbqgZKcWD6AoOGyXme5lTW35ihTlSoOAPIFLrsFOQjCe7zOyf/S
mUDXSU8W4+gSlFk3fXw3GkdGvQmn7lS9nqpYdbzc/z5whuHDoH99e2jgVeNNgFfDk+QDK7m4zjLz
zDyhf4ueA2BxllqNr7MzV3luJdUTWHp0hAESoDyZXbhe0d2CC7qDnV287T8Qst1peOVwwtdLtyud
dlQThLqlZ2lxGN/Gu3kmLrJztJpD13IEMCFfcWfcHRM+mwwBw4vx8AR7Fn5VGGMm3fTYUlw1MoVV
RXT/WgEUeostSwkOFbSUBFk3rviIaXqABErIzwwUWv6DSSmK++JDqTG1lvgaKg1AuQcmn35h+zIZ
gokjCXPvTIDl/ThtfqENikVwGLkgujkLvKeyRBcsuyoXykWkoIdYGZQldWSUCBwRDSJ/xvEqY1Ku
kuimlEvSRInCMuQ3ws0o8/T/VAbeg92NDjCRKSU5iSf8njJWwqZOJrUJ6m5d5aQLGMuZrppszbzs
8FGCsZoJ1iQ1+FRpcL6lwpomnRMXWhcBxKAc41uUKwijqCFDnqSiqnL2RNroLUKopao5sUJX2Hr8
SY6KEh6cFMiSkHwgMB4/55v4zwprjWtdH1B+9FWU9GEpAm1CyiWBZOwa7a7wjBwgqFLQo9CnQujD
VOoPfFWMR6BxIuOpzWMK756Q5HJrGD/4CZF5PmCH4euRuP6rIX+kpS8BhHm0nXKeGP9K72HOxjc6
ULGa7Qeq3F0gHaULpljlK55EgkSXN+4nTMi80TmS3+J8VzmayH5mnlvBIfqzKkB4wYnLzIG+QxZT
WEEyAwiUvhHouMkkJjPib34ZiOdZjgm9IVuHN9oOHrPNIoPvunFfoY5rOaI/nZkjkPIRqGaYF2Xi
Vmv+s6IDk8PNX/ManC886idzlQpOOSrDE6DsygNPjrhyf6L9M7di7ic9KroSzqfYW6w5k5LIJuK4
5aPz7AjgNB/hbfOYhRVf+Fu9DFVPMjbXUP0551nCS+t2zF3xGz+rF4dzxb/OsyKVV9VEdXD1eYMf
7czAO/c8k/YhbiYa4Nn1e2dm5Nw6CQvXwlsr0tC7JcOqi2JdTmEIj6bWIdzmjb/vkebpEY1DdNcj
cMcv3PhwLGz5bfgFcD6ZstzRI1ksy8+KCe70ITVvamf1WbN9L8uqRtYcdw7FU2DNiUc40SBZ2KNT
la+MQDyTgFI/3hUbR+qHHM/W0c2iCIsRkQCPykeSqeKtrn8aRPYMzaRp5+toxQkZNEOT3KYJ9C9w
ovBr5oN/8w54pj8rvvBPJmB+GYPJzMGoGMndjdhGPngTIiWWZd0reyczxKLSzfVLXQu61y3zj441
8dusY847cyceLR4oE6iovG4XHw5mSy6HBmfwieFW6Y2jRaoOw08QpJSRcAkIOJ8Q35BlQB22rcaG
Nqb6pjUB1T9RGjqt5+t3qQ94ebAeBkOC3tMraDDjjgpNeFJW5RAwX37I7C/yIL/nGZgzgKbuC9TH
skdxioIYda+6tAcwnmrHB/myJaUK8gAdcK4D8BGV4ZfSNqi08DFDOhlkRo1945OJM9twS6DOMfJ2
CMqMmUS68chZ7PePzz+QEj5IuABdmxLVY4mY30nc9W+nMxQpmDfGRqjAsO0pEhc/EGXk5tUAem4G
MSnsyJs+9zSzrKSWyuvmK/KqdO03Ov5lRq8h2QNcmswQECqzMzzhMcCRcRkISose1GamoYv1hTBe
fVsX9+sTm3Kt0sIBRF2QdUH+ubN/i86sRR8zZTD1IrzIEDMUFxahO/cG72RNkwtVEEqzFqr8/DgG
d3F38yQRTDYDWgxzz0qJmAQdjPm0eeWq6mbDQacYqdSKReqbSJqHU2pC+V+1q6Dk0OWqGuI14Ewp
/yzjqbRFieVSsh3SDLTw3pjjFCymGkAKjRMmVKugdZDpVWz+5TbTlh+khhTkPwObdkXB2Ai0JwOi
Sld2+PYEBHn1zzBgCO2kzQCKS4I2xkusCAlVzSOBMnYcdqR7osSPam9KeKjcFAtOkBZnlOTRRYpJ
JXTTfy6I2M2Ag5SsVsKL4wG8Wl0c6tSEjIiEELNPlBCCjIyqO0upjAOZb5NrKEZvcJIqQQiNILit
zlOFy+rQSNpJwNYxmjBpMwZvw8/0PmklC9SEI7/rC+hfSXuyVqTHVclXWtcCtKNt00Xq7S+RT1OI
kHjyTORspPGIsux6UQ42scqRlxVuQQ+tukIZINsLIFvF9Erou+mjKhGkfEfa5UETIcso4vACwzIF
Zdv4OvgUxWlKE0hCibWNY5E6S8v/a5jEWWuiUFWmS1SmtTi6dSHjySmzJIKdC7SW0JigZWEKK6gO
eSrKBv9V8rlvPKFrW5AP7YcKC6CtbLLHwozxyDhePK7219Rq/uoavkqlKphStZEcyU3T9gsQQKVd
NCBIASVaia4a3QRyVZuotpU1JLWFXAo7YmAlfL1Ba5GB1JUzy1MjCUBd0oeK8VrNKus20rU/pi0v
1HMFFdBAR0UjaUJKCewnzUBkk2uxFlrAxA/LieXjZcgjYPK01GV6Q6WJoxBpUaMW3RdRd4KQguFq
qjrFXQCIJLXJYEtuCiehn42EqUk03pLr4ZyiCykuITgFD7ToigG8yLVl4OuOa6b6zoWa+orRJval
i7JZ7G23L/mQnBhkq0DQHhWDdggiXabhqL4RgWrZ7yCGTp4anurrCvSythfTGUfuWHcErMyU9/BO
5/PlhpynkNWSSZ4jSOvypuJGLPkXVxNaA5Owl5TLVEwjwu2mmGgmsdfn8i6p7lIQh0ZQnwKXAjOl
SP7A/S0UqHQS8lP4Fc+wAVeY2iHvj/OJTFgMW9edcq8cJ/p0uNQLkAW+Ss44LValh+doB0eyJQK/
yLtlwrJ53ztzLPSugr/p0k/T1zZH0Z+6tx8T+CrDSulHExd0VGFZYFBSUidmrh7ADurShFYd5nOf
KgjkL2ndn8O/UIE9bRmT/ragiPnW2PxYZTW9Hq/C7AjT8KB7Zj9o04n4DcClGTXLAEXq0/8hiESZ
aoEATzrdWnemg7ZVKASmY6ApSv04ZR4lw23qdpS8BvNGMZkeEy9A4nhhjp4JaCCp59VMXRJobJ8Y
ZnhzWkMHWDQtxishMwC77+oP/qIW056mBw68WmDQ6SB0GlGKkcoghop7Xg5NuUXu0Rwss//ICUqO
jhty5aAnwApqx3BekQ05LHBt070JrSSneQCIVXmI//LwAHBIPZIKE1hJT4mg6SDqzxKDjCJrxvQl
cA06nYpDBHaiubhj4XEInoMzwU0rSuE9kS+IvSUkwnqo4s15pbNbYsyMWQ6b6b7iqPKBvKdLiy2o
a5uQAW5o4w3SZKjq88I4SVMpCS9ZVDIoLdoC/wWr1F0KTlriQr7wgMSGSqUWbM8VLa7agXJO09bk
gJioXUT4fLUhS/FXgL5a4NmYuil4XX3H/EKVi0JjFUu9tnCrpueR5Y6FlzBqVJIhsQ+humCD7zXg
b4FIOGHs4Yb1JFLuqsBT9EnmJClLnU3IbNcomRRe+jGV0vOSKm79HWRgYugAHgEMTy2hcfydc77Y
DhYbdMvbpr2ul8dhAW7C+7fzI6bR0S7NIMwO02g7JC6+nSNTE3vQbfsXogKS1NCaEXWUBjTRLB49
UheZrE+yYbOtAoqkTHkYKQNCMhAQ70ZxymeY28HH6eDKf0kT6KVJQTPQMrEcaIF9JltOSffeAv6i
xHb9eIye3z8HViXeDkr7Bu+Jlw1fbZA/TEpf742OlrupqA33Ms8dEff45DkUAgItII6AMqfzqgrG
+cYB/Ebf6BwW55/VkaSGQo7zLEPW6dDaBbiahO8W/NLy5fe9S9IsZbv5R/0RbpwXIgIDgOIsCiMb
Gpt1KfqxGLAuQGXZu8KccR/vHIiusaA43kO5jfQAwOW8dvup+k3LwVIsQucJD6hUALtDA6f8S0wC
DZNrzEesbRZcUL+CngIKKA5wmUydj0D5O+ry6k848SeWS9NSu42OQIldMQ5gV/BC3Z/RiUl2TDtC
DfQjqSaF7byIWIJV4l/3hUMEZAEqT4c6RVLQ5AJicNvCJE4ILFQGMB4sVox0L2iAtXup3+r7mgXA
XhfeQhTzP4nmmZE+ZD/Rr/pvdnR2gBbxuNw3fkiKRtUCoIA2zgRtoO4ANblJ/UvjpUBWtesz3Q7j
fB2kTg3HjTIa47XQiTiMyHCMMgpMneKf58jxAAIl4J7FIzUVPkVdKlYcaJIwpSYPKe3E8qK0aBPl
yUEtuBikNE8yn+vQ6/cNLhPnVAvGusFYX3tTMcT6BriYSoBih8ViQOwVB2cnoFBBqZNTZy4WGPyf
dBYUCiV3II1ydbGYd9vH/jJKCGOaKh2pH220LulEGpFcNbsWmWymBqWE8pzVjgu/5PttAY8LIIJh
QyVzn8cBStE06qKQRBhgcCSPAO8b1QI8DVb3f+VEAeQB1Gm8IbBeWMhpVOzjyrTxH9iBBCWdjUlh
OqsFY0mID+m27iLEuCsVJ2zDnI4PgU3AAOw08YhV3NRShYkASXvq6SU8aEeccGEf64CJ6r1fIqVq
p270efpbb/seb+hI3Ay1ANp4KXXyOmCAyiy7nlJXsSb80I+zx3kXjkgI51Q//gBjlh1NXU5SY1Lg
OlEerZg6cTKN6p9L20vkserSH0ioeRiESHInV0AWAinsSrPKAUm9D1ZU3ld/gVOmAE/jMDCtH4cR
KGqzR+ZTc3bf2Md+6lZKO+ss+eTgfMHzhZhCZBDMtDdQb82fkazH/DBJlHfkda72RG54UuVMrTaM
LfkwD+bkREDr/9oVzC3jAfA6e9w8pB/HE6ePl/UmGHREU+6avyQdyMgqOUV6+/HXGdf9QYaQhTZE
Vhxyd3biaZOUJGfHkTjtzSJoIbQU0jXX/hFsKZR9fJX2uZM89ChUyYpv+bnkiqpcS1CQI8gGMvTf
5jQs/MbvYRky+BsYt0BXNiiFb/gngTfCn0I2d9vOVafkcJq3xRMKTuUQEshrvqpt0PIGlSpQD8Mw
kwZ68uKVtyUj20YI0XweYR/SrSgDl0Ftv8ihdN97uHE+jMilVGgA/bDGMw6xwMiLfWPbfjDrCRb7
aT05YbLvQS4ULL9CWVVfZO1gh4EBRhd5rwL/yUFNKTyVMgaaZYc4IAw4/hySGFZUh/5TDLdA5IYE
QUBSoZMf3LGEC/EyXd3AWNvSHDjpTTrslwOdIXBlT5GgSL1AHZLYE+I3BRnmfRbI15C5P5TONtUf
mo4/fzBbgoIQIDqiBMtm6mrxylJoCkvfDemcXrXX6dRJ7OqM7tFy9QFvmHcRHUmIlPFggEQMBn/6
UApCAbWAFQon5bukV5SjMkywowADxckb6TVQa6dYHqDUpShghJfmK7BqMFpcOv8wRSu6pzwUFEc6
aZrrC8MpAFgNwSBm77wMaDJxKssYyWA7zWsLDqfwQI68cHrpVewVIfsr9sq9OzM374SzzzY4sp76
XbcM9pZRYToormpcQBiQQSC/effpE4aAl3rA1bFv7flFPH5Mzbl/MpDyjCypdAFBnPwmZpn29RsC
YaSGB9ADCybbmz6tbi01D6jLUTZGeZjXzjcugP+wB3RAuYirVFDMcF8gjOy8ujZMyAAcpYYXPyEH
ol3TFhm3j/cPmjz/oMfm+WZnVLQPcJnZPZ8OSgvXs4LrycbqouPJNNSxcIlzH948eBxP0o+cXdp9
a9bo80tZsQu3r1xrrc7P7x2GVlIPnA81vlBOo2IOWk75CK2WflAKdUqZEbllyvGemiQgNuiIWF7p
hzQoSWyo/Qqo4oCgBNUVQR3QDnl2xcJxgEFUbSJG/CcsLw0cdIWiupBC5M4ZNJHEwPdVjlRHLSVJ
whxdKWpIdQA1SJE96g9Xw+HZXURJVQpdPStAl0lpCbcoIhdRz3lIp9IKiqkIabEYFCuQfEezj7o0
pEBW0CcGa3Mv0qLpoePujJlIX4ujqyOrzRjEEw1qqg0h+UHdZF0TJvMLMvSmvVGhSJ3s6JZQlNLO
4Orw2MrsKDcja6VL96MJS0KxpN3RqvkoPdIljNNOE+sty1XKJvI4BhyvREegPqJCY05sICcj9gJh
n+WoiV1fh0Hh4bpeoEkCHjXq8S94Mk72EjAxqEhVpJTY4fHAshjTwqYZ76L9z7+T54HfN+hUAQf2
fntrTfit/c5OdoeC+IAW/mAQHKtskjZH511BGCQMWjvBknEFWK8A4dxKM6cLig4hA2fo4Umw0LmG
EZyzy51qJ8sbKMvRIwFQJ7Vs8TQ4We4Ar8H356POBVxr7/fC3Cl+acwK0IhR4l86CoUmwp9GbF4F
sgN9d84ry+HQxaZwjxwG/Yc3XS6ljHRk5YxwmGsg3Ekzcm/43Lua8VT4PTkcItNKOKBBvV6w6+om
12WWEY2nJwcdxKYTvOIjoDYYA3xmKiNtGY3NUAdXK5vQNs5SAFWVEVVy4Z/KkE8CuNeXytCVdu2k
/fgClErogZtxmHXY0xB0OS/Q9lisSsHq+eRPqA3F9wfK6aS1TW3MEldyqafU4uA7Ok0kWH6zBE59
3f+qAopA5cKDhTqpVFsv48OQkNXgs5SqCjnn2A6o5hce5qD6y0Fu+3s/Vu+a0Zxe+AbU6J8bG5hv
/0MW0zv34WluAH7dIGwq0Z6GKYKAuZlw4EvpWm0Luko48tRqgALik79po6rKTB7hD5kTj+aR7vnj
6YJXqdjYAF16AYrQPGN5uiLAUo1QFV8VX6Muckc0MlVlVKqhDXZf7gG5uPhY9bKayMbHhMM7YfSZ
ULYvNACjl7SA5hvt1d5uIzcceeQHJRKRpNkYXjZaqBFvKTHYMPpJo08HKfU1uwmXRwiREqVZarFn
hlUSCghfMQhQCeZDFVW4dOErq3Z64zF09YN6Z96Z12kscnwG2bXGY/p50YNUYdlAnQPFdRtvSzi2
7msCqLo8rvWTh1M60QhSJX/UrJXqx9RQ05XIg5zQKNpNXWJFUIFafCdSAlBsww2ox933LMy76iJ6
HVke5b5onJQrl9hxWd2e7aw9mt0gyt9xCIU+NeUNEDgc3ned89kb48fKudce/1+GBY0GLulexnzt
KGokdetqoBXQ7wF9Jvg3QD3Mpb6QQGEqzSuaYcIRgI2QPg8qO4BqszXKiGIeo73L0FcdTOadDt8C
Wp7dJdBUzyx6KQW/PhkJoQfTOBq173mxghxiXRTgpKvgFA4X8loQx0STbsWJaDnJ1pjU/D+azmw5
cSwIol9EBCDWV60giX0zvBDgRSA2iU3A189JqSdo93jcNgbp3ltVWVmZWjI/YF1Ns6eANWA16cHP
AraAynDusmQoehRU8rOFhaRLzUojER2tLZEEdBrqkdgrErw8fyE1ZMWxn/IdOkY0i+FfL1w8acC/
3QXS92YY9hGT8OHy9/sO+blQyxIVYgnvWhR3B9CDDA6AnCFE5s2fZILQZTZLJk8eidsM4gpEmnYA
N270xnqs6jzGj346Tsf36YOx1Pvw8OZeJMsEmTIJ4dWRpo+H0meMpw0Pq2Y6Qx96kILZpa+IVWku
lSDBPOUGqB5z6qkrmZdmLA+BczoP9SH9GJ1mJ6s5Bkmm1uU05zyKuWxkXx/4PNrDjGGRc1XQKTaC
y0jjsxESCZFdoftUszIy9pv96DP+MtYvT1C5AkcTuQs8jy8XrQBEMTjH1N5Tla8eAB5xgOjHvF3R
GGviDIT7i7sBJq8wzh9Q0sGWaA9HCaiNf2KGREmuqkzGFavdXJEP4T1e9NNMHM005jk0bw+rU0Iz
goMhm6HvCZc45L0ewjOrS/FV+nrSMWKRcc9FxiCv0WgJNxu/W+ISoxzbvKqntaEsjcOspyTLsNsl
CpUP7aFJa85NYwD6NX3yUEVShu2jA06tTk3pFg0EpFj/TbJShvp/nQlvLMmVn3bgiRkK4LoyOtPU
GdMq5SpDLlHDQP+nBSrN0C/WbT7eJKoKi17EaBIMJYcHR2O5f39slKCHkkOhrMSKJpTp37XZtnUR
0TlERZTRxx/oweiLS30B3S6q4S/JVfylECg1nEYdm7unWvgUBfpmAM2vAjQn2VHhU6KcIOz8C9xj
8gIORikI/bKsdN2kJVzArOIOa5kIcFU/RjnHgI1JVsJ0rvpyeQUgjUvufb4VFSGHvwR2zW0mSAio
QVDt1kijhmFIIhFqcavg12tR/sYjT5Z0Ip8sbww0OruTlCgxYQ7dZEVIxSPk/NbrE9qg1sAFjEqv
Ruupy9L5DYdLooCwgSnZxe8CQ6sz70ZLTImfnny8SEzlWnqO/HrrhxeZLckNFlLoKWBIfxP1gMxe
UABo5/HsOiuGQ4c3kJgzX6D78JesragFdekgct59nBX5SZ5yKkBNra1iCkt6IWw/xiVfWLZpKkt5
ao4tkPDUfgdfE+BErFEDbpaGVCSM2MT5K+/bEiN7nKTBF/Up91Ir6wv8k2/U1dPmCAL1wf8C7kD+
vpRLAlxRJEieg+pVHAaYHaxOnmyr3qlQEC0zwvaWrJNPdEMk9ijZR3IERSiVpzn4QS5UkJnzKxMO
GRsO+/1ZhBUnF57SIrX4nVwVpUQe5AWIpwRfLh31FfcGitJwjAjKi0aCqFDf2vsgWmSUiwXe1i8L
xTTm9CpWP+SmgaQkDuKjJK0ql6caHy7emvaFrixYFUvvDL/3ZqlvVEekfy8xjRQ1Vp7b62ooh3el
bcTwEt0ST1n2dNwdSpZleODoVDYKFpzn6cohNe1c5VgvxgmLVV+0lHdDKXeqwMiXK138iDxK61/P
wvZhaS954cPfMrxZ8bx21NEtXCNaEm1V9XBGkv/Tf2EKt7fwPbVqdjZswgYmGVFGwn++v1GIKXJP
ZbXkv2yMOlk9eJN+zVj/pu+k/vGGi2W/Yi3fdtlGeApKKzuqh+MoYxYDCKl4ldbMy8uCXn8c6B+M
gEfHgCAMIRAAad+0yCmLP9Xf2m91tvuqzfSohxGgP4AQe39PCvnuFY/42yjbqU8NyiRq59Dkupd7
9bAe7urWQVUrH1VaESjd5xo1SqB0ktQ7ZClExENHA1z74JLAPVW0vCPjcB/WZvF3tqpMzz9KYDRp
8NL4jHa48J2tXobQMCUxR/vRkwgObtf/EIWzjQMSRFSthYMDvsDBVcQ1OkRdiUNCC/tRooTzGwFX
wshUqh3dRj2vsiKgKaTZyeThMjDhwUp6k5FjQ4/wRJsxszyVFllWHydmObJxbVZqd5hdw/Jl3pqX
6ZzN1w3+70yoBLGGoA78ZazN1PAqN7v5NB+wKe9D0vWxUgO9jnyUF2mSokx4YTJm8DW9Rv278gvG
xTFq7Z4IKvmfrA9O++TJlbY/xmLn4jED9xZFjeIRBfvOE7Bn7T+n0vl4MgQGvba2aWxqGz45Lh9t
uKr27aaBXTpMoIi8Ieaha/PdMtu8N7slrScY5xB3+Zvvg10LtZY/fIK/wC4xARJbSaCnQEEDl1t8
WXF6+8laXGIYvEBNabDeM8zS3aPzv/NqEMXa1n34PM7Whv942QxBQeF6zOnxHKeJ+HwxaZLUtHG3
4vVHwbP7kWbHrY/xwQ2rV32VKxqR02qWSQRVEdE/0xsamXxaZ7QCGBEE8zot5Hp1FQR7rbEcAVNE
tPpK7yv/DoZTrARMIzwz+paPwypTTsfi8ESd97zuQnQXOPkMxZBMuuLLIb1/D+lUYWrF6Aek7Plp
rH6a4Mwns9LVXO1Y9KEiZGpeRtWepG0gPXeSJd8j9f73HLmxL+i0NEu4cuRbRRKuF0iJRSZCJ3Oa
c4LyRkNRQ9ZWh0UJWYEerbiffVBusKi5Cn/Z4jy6sn2YhapM0VFv/7Q78XdlepqnWNT98eUyIWT+
QVaKFX+x6ujIkMVBncN+OgHfKIrsggWg/SVlADji+cF4BCpPgL3/31Nlx4UNqovGZdrgzLZE65nL
9eg/+izxSlh1yvRrI1MoM7P5uKU4xd3UfdBdYg3pconBpicpLi/lB5mXmFMtaGZis4h6q4cyrJhJ
GXV0cTFRa/ZgYmJS9uafyW72Glyc/fiJOwjugsgukFp1s+DVrwZ71vEh4HyBZDK7LKuLGOcUZI17
u+/L+PjbHtLe3Lym7W+sPnx0xIdqL5X6SAsvEp7g8vscNpCpt/a0QdBo75w5fq10hFpEeN/eeA3B
dRtPWriYtYHRgGUPY3S48Xc8Dsq9e0CN8YZNfxpV3TX6FJm3+674JTzbJxemwSLGIrIubi/Bx3v8
0lqyT8MsXC/bs9IMhse1H+OL9BiW4QAWDTLFK6FPaq/FiwoE5ot7jQePiLFXANojE73Yz83qC0WK
elCn+VRkvaopCkBVLSzJ/caZyfHl1WYMPjjlWULZQWHjPsacSCG2UpyKReKvW6DLHzR6j6A5aIay
ca7RXm34pSG6Mng5Oy2MKai37Pf2OiQkDLDhGzxQMqUPOTIGL+/dbXY5LD4zmJHTzLxjAv2clDtp
5+nWO5cRxVawX1as3feje8Bl5zHaTd7hY3Kwdl/G4u6st6/teXL/A46YcAiPP14bCntlcQ7K0KnW
7uk3F39ZKCKqnP8XzakahECpu6lkQTXrybn4zWBLNNFDCZNSr6KEp978CqpjY1Jj514c5DW8/Rg3
QoeVRDs7DXYMoATY5CDlwfnZcG4+SkpJr+Vwp7GPcFuDCAGR0+Ttxui0JRPmMB7dRtD2sul6yHdk
40+w66yx+nBPAEU2gaWM/e6je5T51Kd3xpBkSdzB/mRl+J8F7uPhbtGaVvG0Onl150yvNGY1tV1M
C3Fw10PBFosQBlhqs9dUXX1E+EOaKN7j78M5o3RfYBio+upCRyDRsmSyY48LaXmz/mv9ySt6T2wD
JOI/09r8Rc+oNldNVMfme140DN5EhCIqHJfMaB+XR9R3i1Y8BytLR8MjBW9hzWxjFXULflozJI0G
A2ApAQg/CoSarsP63YmXT+h383hZm5fZfS+EgdsaiBlcB8nA6KirJDnZeLCbrIelfmt4hH9eIA5K
nxUoGyPVZ1VoeA0vhd8oStfakdVi/l9HdMIGH3W4kdFfKbj5iFCFYuEyo/eNByKceAk+8i4Bt9Y4
iTHp0d39XLsacGIkOfdIeIUKSDF2bh8UF6did9/mamkWpXDJpfT986GO/VEUqk9Gh4qaENJYGRZj
3p6iNtpSEK/oCiujnwcjtTI1p/7380P8M23JjEp7heEcHuIs8GHe+8Zwf8SvESZ7vzYquaftqd8m
/P+Wf0nMZh96TRHJYU5c/tcVvDJQqYdmeLbKDg6B0p3iIYKfRjoKxKHiot9Vn9w2BiMBNHD2OjVP
zrV7YlaasIcZmaBP5fpCPZU8qx8Tfz1GbVd5wqsrXlYUnIeKfIqAL5HuiawKY2tP2ZtYt0VDq4AQ
3hQzeUN4wBGOtNRPTH977YweZuy1nMff8/sMj+ivSTfzg1PbbvDyX5iGv8a1mD4WOUEvgSffnrTH
b45lhgRHh+A6KW9aw2jF4UtmcPqNRqfeeoh22PKMgXWT0+xJr9QgemVLSAFp79yVTXGNeV/ppQnW
RwkK5JhNIp5XDokJZQDK45VoGESaMrqX5KB5UaXFCDdoHtN8KM4cIfRCwl+IJMQTBVMYBiqmBdah
b8qt2JZINksM+isVFceAOgPcWic0TbM8t+V6fkIwRtm27yDB6idJoNUJFg6rTEZDrLLZ0Ieuu4Ko
OrtN4F9IG6TW+q7c5R5qOC8ULx+fIVepoKV+vHxgxthw70+LPi9t2zG/Cb4PL4cbmeRC4yntW7bB
sHFzU4Qj/g7BpdL9VG2i+Xm6gzHNUBZyHzT4DKrwDGVmDGdA8U9Y4gkjuJEDHe94CNWcS+uLOY0K
ns9dEtUK6xv7mIZlNL93T+/8tGI2aNVOUX6yMA1OkgEj8NUykkHG1/GHn9wdj3bVV8b5mjWZEGWV
oTLwDHnt2ZzxE6YxYAa5JcwMky4b9B7iXrlmBKKRn4FwV/mj1XjtHsaNvw8V95MNrYkSDIIwS5ev
iuH+33ZGuvWPTSEfEs176DyQRIr+uchMdNbcmfDVEqYqZ42o8EYfZpX57W5luc5Ram0V6jUyVME8
lCvmdkBHY/VaY7K09oWzYfy1+nx/GDwB+tz+T5cQYbGBQjMnCZ3tIA7r7LsfBr1EwqWC3fPvAHFQ
2B7Q0gpoSYDogcOm4Ke+IQVDemybLLbtVi9DQS8v7feAPaqkpH9354xDE5ALIlgCHh9b9WmLraXP
VHhJnq6IjYqRipQl/E/3TPmep4cZbrnQX4uZhjnY0hyaPqxFzkIpvWE5HCQosR9w1671Wj6OmqPL
X3vY/PlMPpP78vEXh3jmvb3bpgIDTele8+vNsa8cpEYYiSiuov6td/d3mIsnbn3QDPbdcnexBKx1
Ll3G4+2lF/4iynQP6tTCRU8d7GVR99SKo2t1dTJ3EbI/EU8bCkhAVMFEBLa/iawNbYHl3RHSwzQE
fxfqajXzG4GpvPGTdEqW8GD9uKAmbW817YGPdL8HNte22wW8AM3ASKwv1us1iGbJIupFvaJhLj6s
SCBIjIXVgf6vjXW6GNd6qBGWczJdZlQXlQ7pDGGP0Le91e34VDdRFbvBhGb0C790u/7003cvBZS1
0TzhTN+BfQj4vw7VgVXtVhz26uHw9bw3oZu4G2qdgBRpSGOXNyvAZ4F+ANiL1aGlCWaL9gAOQkc6
GuG114K5w6zWA8IUCyg1ERjYI/hKiker8rtO+YjmsgB24X8lrohgLESGeGAfGHxHwDx0+IrMi7OB
R97HZgVqFWpWoGE9Rtnqw8GgB0iLhSEAaMr/UxGFlk+C8plGo7QHdz9ancWe00J/La8zoji7jvyJ
w+HG7VF/ROsBJJPfr5sGIkhDUTydIgfUhuAcL7MtVfvnTaotjSoaMBydohnvlrulhgMkiSSNyAzW
o8xqhHpmaHjUfCM3+Kj5VfPlwElingHlj1CwA98XVj3aPsGDyPKCKAN/rMNeGkxxAdmuwP2K0UVd
cOYGcAfuHjbazCKufNn0Npxbp4nQY93KAqogJkdQW0eX4R2snQYl7NuJLQwE0JgmVyj7kT2LaCtF
Y8Y1oclUgZEowcFIhXtnqEtDnGEWBSKR00bUd4WCjcMppVcG9Q5YUHggREE3gZO2wwW35Vyh/WOp
Qn8CYRKGaMiYyPl19RiY4WULuKy4gJYWxsLuC8UnKBnmtNR7u5md2hWPkUPMSD8gNE8fpTzrlwEb
qDz6nYQpFCfuHL0sXxRrOeNB6JFP4a6hq2EuKRIIjCWnYlWsJ3/H1kybUtcx8hcP+2X1E2sdXMCQ
+Wn/Afk9Zg9aLexGdjSYn+gNLe7Wh02X0pZ/YmLxRpCoBV6eeJF7A9892I2CQAzxv8wHJ74nReMW
pwFSaYCSiQMmyLv6jnq1br3fsttcVJE/1NgupCW1e/Fwhlijg3UlH+0KbahBygDM0yYzAXve9xnT
mWh8u0677gMXEx22J5R5OH6ELWUUsb1ssEz1LJgqQmgAMrTqfKZxe/fJzNEi4bK0eUOIyPCdNyo/
KREzNmeTdn6j62R+a80LMpcI7lK55QFx5tmBd43qEKgo8wDPvMPAZbH7L46iFuc+3WGoJy0yQqAb
voGcgCPqbGZcMZWZ9L+ktabRgQvX/cV8wQP9FriYJDAtv2aFLXPxS6vYXrR4Wxk/pHQKUJVuu9S/
GElADcwczoap3UDqZvln8Fo+PGYahkU6jjc8w2bsD72zhXh6HMEwFOBpal5XtO/ish+861YDyxqh
f3WeWw5QbLDpgkB3ijHUPqx0lMJjP4wqHSGClYXInCqCRQok0YJcyNRufs+AJCfniVh2Sr1AQRbV
GeKIGJhnPeW5UG3UK7pZGoOvOfUzxoCP8RvkKaNPdh3qsKqH6CTZxFXxc3R2EFnnKKS+UIhVG1TA
UTK9Izr9oUx+5oFVxmz6P53Ogu1eU4FN0O9HJXQt2vDB9s5ze4LggJB9D7ZuL61iTytqPuYpjgTy
edgJzdGzTVcBugkeYlvRo3TqVQT7kqCfOtJv2m55I/WcAFBB4iCbPbw3724P6ZFXvR0oC12xYHmL
0JB43EYci37mpb6wULVy9NNg6XymaoJ15xS1BZqXrjZyycRxHR5ef4uiImQyaoAuaY+vKF4c+TpA
BR7rZ09FC28LnYeDAYNVXSh6lVudxrowFXsLdu+2v6WDG3fbg49+g13zEpaqJrAwjYSTROGHWM2R
RIwfCVKMSF/4DdtbTaRoHwHdc1D83kQpAOIndKmzwdkf2wp4+q2q/AX9/nsNXCmpaSnz58Wo/zHN
xyQGHI6k7IG6JFw4bIenA7AsJh7I/iisec0G0AiMB0FVGLcj/kIaxTRkmeq7hm8F+AnNU+G5FMRq
F1BSYDTEU+wRl5bEXJXwhFsq++ZJ4QBCzY2m+up8kIIQHTjlp/E453s+BFgCEeMW+AGSrOk6oJrD
833x/ngFHLE1klNN/B81zye4EaaWrhi2fRzbMBD0imjlEuo4Trl+XBRyBz7XHsE+lEu1swcqRbR5
drzckloSJWtLtcNXG9bXR5h2eLLoRurEO9CjHuqq72yu461Qc1pt1TwSF4+wSNzTg0kv8l5VKHKF
u+MpfhiLD8GF5c9WGaZoE22EI0U4Rv4LhwW1zbhUP3Iz1FRkYUYmXjrFC9+r79cFVpzWYrxTkmov
Qhnjh0l/mJpQHiH3wgJbpUiQJoG4zAjN8YOqt94bBX9GLgg+3FX9drYpf3PRviVwoNyGd8tbV+0s
GkyFouGxAadFJwffCDlyqYun4KhAp/7Fg9pC7X3c8ABCQHSl8cDYAgPY+/GJcVq5KerrGvsW5oAs
LLMT+vd4igP2k7lbzLD55wi8dP13YdyeAkjV0FgGjHoC2oN/UpAufqe6BkXaVAZaLhQ81UWoOiul
euIx7ehICSFDe4D6tIRqAY0n/iY15aF+EtsGvfqudPbbfTw4OHI1+bUbrIfIJQ/Ejkl7txpKVB/E
t2BLUKTnRien3xIAN98UjRBiyg/mHMh5/LJPBdflPIR6h0bTya/VWDrpi6PJ6Lx/z4NSGYLzo3ed
SN70AlPhClGyeAxA/YKITefFX9nq+I0VtFoveW9A9OXifRpwWEiKRTvVOq1zZfXQpROj4jE+dKQr
8urSOlA/QHSpdo6kSdMCaRNWKgIham2gfsR1xqiaiPHTOOfTrVrCSrfFGRNXQytRuZhur1gcIElw
B1A6oKTTTZd9J5kaWiGfJ3M1kvA9jLP5YcygtoHQyBmPdtlfaXZbdzzC3Ro9KLR+M/KBsZaGlmzS
1SjNNUz4aH6fcj2Qywaf3U8++G583atm+odxHhJL42eHwAnYNGUnFgw4dQ537n2xc58L+HJES0kZ
PX6LqPIJjpRFAek98kbgbTcUaMQbUwAFijS2h9UlQpaCViLceqn60r/r5Lepxd1qtJzT6DTS1/SA
qE6EIvy675RewWmUMC51Hbx7Z3JGOofXm8dgU2TVKLjYR8Bkg7MLZXZnViPrPiD+0GNr0p0Y0U8E
0Vy8d90YKRbz+I2HsqzDsjH9Qqqf2gzmxpUv3a6WvvqZRowvsyKyfj28jQU26pSSkrxOGCBNOlH0
XCCiw42ZqqsmNXgIOfDRpRrPo9hkCtx5e4mWnaCWiLNHKyheAruw6wswS2J/yC65NOJpv+uY7600
74Fi6lRHwJYWrTrcSHLsTYKYzimdVLSkNcAHRI5v6lhJQAT+/XKbgzdwH+zdFnEE+qJ4j5gNFLA0
0spiAOSBgoKhKRW9C+5GdEEaHqYN5qZszvV1RjOs761o8g8n8BNzMgfP9n/URMmvAsWBWtYq5Dlx
RSTAosALORDsYCvKCt+fEY5uWNCgtlIDIEWTjJ8AAiOUANZpghw2F1LfqqE0upw5kTm3xX8hcAy3
UhDZUoRJNNXgG1aqwARacLyn5oIzg8RAPCJhDgrqfwg5scY/gmGJkJx1HEtwPNCWJHf91fFv2Lp/
Ci3U2mByRGqmXjCnoWlJWvtwyRHNxY7Lq7imwgbzBCWZGf+yJ2RqHp5o36ddx14FF3i7d+fISyFd
ohjYbK7YFFZyQO5meaS63Rt2OIYr8U8CIm/nYC1o3TPjR0a83NCCISBWrLX5psxh5t/seiUvc0ve
pbun+kqCOnlv2S2R+xqdjEL/7b7t62Y3fjl9cAjWxq84EHvL+wap6M9mE3L1PrKLbCoeDOy2KN9q
GNWI/9RfsKl/h9dOdYkYugejcdPfYIcz62M3JpmXoh0kv5R1GPWO23bO3JegbXtM00qzkgyc+V2Z
y2oVVkVJZqmOYfAuECtd4l62mfn+ZNK5mhLoFb8XYa5hw+aK53NF/JeknmyfLJ1PPiPoCSI2/PIC
YMJsZonpiCnM9+29gqSP6BryQjiS4PftPjmW7EsvH3Nj1ktzy97iaS0W9C4d6q19yGdvl2cX89r7
LZRnBR9Q0JMV6zCrb4vOpIhxWY5wk2PmmaraWiVir6p5aIogC69uUh1rAPBqoxw0P57bbrWdq24x
vcPbbjQP9vMZ2eWfzzjpVPqPmGrjTc3P4UkOxuMCClWw5+hgeYeVUm/1PoHTcV8nEUapS7QDCAji
NhQEfozM4fYDV3FS0hk8+RoJePcYgYFRq4dofeXZs0QvjnNN1IkLGbfEXMFu8yPnE+r4UWzScEAr
4q0qSOWFAolg0VIWdqKu3h0mooBhtYMyurGbGv+jECW0+exqMqiIk4L9DYR7lNYolREZVPUPcMWK
FwuZQSNCESQC4imf6UMPfaX99A6cBqjTk9KpX6PWPK3/8uZ575Q3l3F5XgFmGd/6xhNXkU94Rc7v
jT7iBRMtfKdxNdV8UdqPzjZyXvtqr3pGekGcSJJDCuOo89gwdKqzGkwG1w4xEZW9KHwjhjqGRcto
0o2PtN/w0euRUOOLeSUSorTPS9HnKrLuiNoILWJkbTwgevJCFchzrTq0MfmO4/AG44b0C1lNWsz6
aAPq0GZn8Ek8WOWmOvZlYV1IND5DtHUklqNYL+82g7uRIEXJQwbaSuCUWpa+SS2fYfVk7yD58rtq
f6IYyPNar4+n4XFlQ/WL1v4aEISa4YT5hw56vRBFCYS4qFo3iDWCtdN1an9DBvlCZYeRKN46Ske7
vWTH9uXOrdxp3/3jlAna+qd/b3tYYqblzq60Sdpeg3qg6kcvG3WXy83NLkGr4l1LfvIKrq+gdHOO
ty7aL5dGy7wAuKNxmPZed/9+dFOqr/XgSNvl7mdxF//6C/6dZ2/X6n6lmV2um6+jZUR2+y7B3QuR
4ydNnDP5nH3tgRy6Lfc0KS2ZfV1FMKZeZhWEhcQQoLqMSuu1ZB5i6321jkSZt7VuWkgLocb5gDPD
sf8xjYOoNxXk6ph8K4MKBTTwqe5Oduut17p+W1fD2jFmjugrXdNBvdSNOFYZoL9NqiHghVuhwQae
4iS9bLGfnGd/pWG6bU+NafJVHVWGadDqV4YZnPhpujh6rX5E/3lY/6n/8LXG1Xrg34tEAH8iEzmS
yrI9PHrX3z3dXPLavduKzBN+QhR/pPtny0gkyFZetUhpvo3J6a89OU5Bv1E++qug/JRt0j7mpKRo
703t7zBuc0BMD52IdLBMM4CJWtRgaZ0NqxsazNfpGi4VDVGkFhKrTobOhNDkFbwfA+PSeda6+7cX
N/zo4j5Ah5jAOaLxYzUO1q3qHCkmEUbCiCIzWz9R1U327uHpNKkWEbqiYLvTnWFyyKqF2U8Z+HZt
nlvWE3WDit1O3Sr1aDlo7JF6RFHRfsY0AEpj4zE8vf1yOsvefhyFrax7PPfqh8HuPKqce8eqVa93
a2nYQBoUnGsX1s4Lg0B+6uzW3VvDXafD691BIs+42kx4HzZQUL4SiIt/D/Skvmp+VArLZBiXoN6t
x+bOOfpMfjsl/+KmbrObUP9dxk8EgC/Ytd06jR4dHjbwoU+SYbf9u9eeHsMLjIR72Brt2FLowlM0
1UZ3NGZOHBAPjpR2kAxus7SXIqEsq/IL36NnuDhGl95el7KbUUp1sE80IUBQyPZE2Imdg5suYq86
+iAkBOxAarkPMBtwYlyQ95M19gYMAXOMMB41L5Nf3N1Lp+zLtKasEf14Wv8GKEBxqhN7zQnDAGx/
tG8mr+Gum4Lzxr0r99yGFv402xNjUO2Vglr/sN31LovPMl3Ul8ay1IFoMP0M45AS33n0bvA7dmQ3
mUuOMzxRnzQkzG0NXpNK57mon1DENCvjC5Tin9NX8jbrQHNH8/U2a6ABBIEK2tpmGfSHvTx6g/Bd
7BpurY8IsW90tp7DMuUgpDma8Xv7gqcKLOmbizA3BenB/9Dvv/nGHikyG9Pz8N20Kndtmgtx002H
p2FpSXc02jztOLabkFvSn+hnB7mmZR3Hz3G1x3E4fW+SYbp5Dq6LaHR49o4VC+5iMiCa5dK/iI81
1zR62e2v72he632Wn99s0p7cp63+KzZbndemhG4BvhdWya8Psk2723CNLraXeGEcR4mNkhwcDj/p
RRtEYA8BFKv/e2I52uGvl1fIJAjR3W9sxjq/bR+2yqO4zfnZO5z7n8rkEY92TycxkKEbxc3wTL7O
sHwpONB98d+d/QBoHitUDkO0BtYWeJDa+Grky3qwcD2SXg5fn8qOUxkJSDEqGcYgVxQDT8dUT5Ru
+Sjm81ciByTe3+RvlEcDsmQl55IYKQxa0o4Y93pOWT/vMJpT6/xopVu8yQMEXBEeiJGX3VEbYIUL
bRp/SOvlXa3P7OSeXAkHHNzEw7UFH2+2HE6HgURI9I07WC9lYFkBx8gLAwZD8lMeGpsnt3w3s8Xh
YTYWzd8G4HBkvakfD2aJlsWCUxLYeY50XZPVTjvjp/HL0WWEVKjrxJL6cGLfm36r6lbrdrVlA2LQ
jOS4pl/wdu4YqdA5BM6BdsNgEZU8AwZ/TRSPoEhAiZl9OGZ/4ouV1NARte6QymHAHswrmq8vq1qy
jvSVf0jXu21Q/YdNAsZpiv9O+be5jSLz1fbuhlVpdGIq559rZtUqTgYvnUkY5l8Xj0EL2LditetW
a8V+zRCFqJpwGGFZNja3DX2xE2AaCPfLrFCNQIkAUyuZJw7eRQV9aezM3j40rNvgjJzKzXwM9kDU
hlmaxGhKQ1e82PVzSKBi1VJtvn1jednu/Gvv2KnUzCOJ+opUhm78B52JzRtPPJQj6ghYXAb7rzIF
x+yyM5ubEtky/b+a2dqWF6/MrHGivX5av/E0fecBNjNfVEVY/MEdT8jb7HXb5po+gQQWh7N5HX1q
umYXvXWTc/hZ4jxwbkwZxU6rbD3WFpHuu80z04fJzUtT+DsT8Ha6fhdafNv1KJYaX23eXtxWWYo+
4/5tpmUzTR3uxG50C4yjdeeZkVyIEKO2XhQOtFKZU+buVcw1U3egc8C6jDKR0bICJVQCZJG9rAtq
tYZlcM/HLW4f1/Nq3W/2DRgUDVY6Wv0yQWJRvnU4y9q9+mg/y4a3MOlf/RLNIPgei+PgMz0uUbGE
8Tg3OtfBh8MoPHX33drw4KWzUoVa6YAiS9ZLBnD7vrDZ7J9mp1kVxeGSd+qWZi2ulm2MntR8P6Xx
fgYI5tyf7n703LZXSf/QTSBQk2WC531dBxC6wJQ67+H667SmI3gL9yE6zmWrwujtlBps12JFYEV8
iqwSe4geKRLXELOmrMtzWBq0uNsSSyTXndeoKQGkV7eXdf2JKHaxlJ09GQauWLeKlZXND6YNXuIf
/Vdvj2C70b26wd1lWiV8cTiegA4mSAFDuIS4PD94iXNjSsivfZcH6+kjtmsZCucmIBhRmNJ8tV8c
FhdofbaLMOg429Tmd5oDvNOyOYVhPQScDyGGQAJhEA5yzazcrYzKy+uxV7sNnosHuxHihpmhQ4Uk
e1jpVgA8pqzfdU9wKqr9j0W8Ov7u/yTTTuJ9QY4j/UWLGEJva34miwRzAHsgDXxiamiIWVOLTPbm
sUdqdULvckUiRnYVT6sj/j2pWy+A5ysUkFe4HyH8ziY/W80TWwZ2YTI8rT5SxL/MmpgE8uytDTOQ
bNjR/W3ik7JfmydUcHbWFQIHKoAV2IvunqXnnQ72Oek8ZmXo40bQTJ3YcJoNr1wfkc6cp9edFzVc
xG94p1WPdCb8ZNaxd045Ftnh7c6ZFD+ensn4CMqB0X+4CdPp0PbpUqDcxbA8DmxezU6CeEGALv2y
kIfHxScy6/3P+P0D16EDx29rsJwCiuZ1ZrHvksFzsPZBELtVqL8JwaJbmtCj7aa9UwcaInAJmjkl
p3F14aRE4zUl74v7/7bJryN2Ve8+vfQzv9ZDhBmjlCNGsqVFJXgu1j+1JYSyxrAKpM6S3EYprESv
9PtcQKd6sX5eP5zUdzgQKEVu7nv4w2XiE1LEYOsTnWr99GbFvuHETjQ49mLvEiCyaden5EDMRh27
NEW6uH8NLzNsXICaPoNTEPfa3Z1/9o+jaFLqPgIimg8JzYpnMWKdWbDrvdzdFHP4qWFeOjHU2qzf
DM4Ttj+iQkz8YE1b7bdJBLKg1rn3k9EHHm/KmVpySdyr/c8AmkpYciGf969Q/AfHmQFdswrFXjwC
FXxVj9jpExOdmju7/l69XXDstLswWIMTwdiDO9099UvfNd7u33lIWjiphyDD9ZCdQE+OuVrYh3e3
bn+WvAMn8c69CtkHlslAyxffCIUR0xaiHST+AsGJVtqT30zeyb2j6O5zB/3LDPXvRQLBBbAVHfZ9
aPh4RXRLfty5QiYt9fcM76X0PrGRgFfinPiGLLyPktGznw4/7LkN7hPHoDVs9z9B5KXhc7Pe2TVA
7O89oW708eEYD+uIG7Ggluls/3s4gOY/g8Yw6lXgF5/aHI9rdx02eQL00dk6lTuBDZeR+/AV3tDg
q3nIItrvzq6H6uSoukJvenR1yVe/DsCtWNfQSVZO3ebwZdB4wAjkIPLX3QaSh/XgPjgEyQ8MgHkl
hOsZPm1jWl3VRrK7jLstJ+u0xgbU7YYnRilNc5bz5oAYybv36UChZsreGB3nFa89O6OGs22O65zJ
hIfS+LWAKDraczN2P/Ibo8Cuf78YgWgyFp0x6cLAdK+2LG3qDsFi3FhCyWXGGpEUCLMAFp/pC+5E
h8gLPAEF7cnUdxXJWVRSK1/ZX0q0nRPNIk6yh7neGMNWf90nyj+C0vTci18WNS0ipdzyNm8zBawx
3HNY67Wn9SlqtF1mLgLGQOnBQFt3y2MKmt5xlLo117CqYbUjPTrskYMXEynZGEFal3rRr/XLnZZb
ZyG0fTYWPUVjkAaokPi70bF3Cs7hutfq7wfN2HwuYZAMy73Tinf2np1GlYWBhRaf4CbXo8vjnztQ
JruiqLcgdRJaZoyt0mdASQwBi07Uuy4YqmJGH8jlDDGp9YOeB/LwgPdDyMKQL5gUh5MA/RXzAvI1
ssNZtuV3Q7qfN0Z7mhLleYupIUZTLiPdchbrSv1LXpK87RTFe+mM/OG6JVh/NUfNUWtQgspZm+yZ
7qqzPtdu3ftA93ih2X0MSC47ew5NBlsHrH/mGE4YLZWQ+yKbxPCuI7f2GjLIzW+QA6fCeFxt1GK2
Amqwe2bcja6m23BSAiO3sDU6zbHdg5ReH8TdXfedc1E0c3ugo0PfHlyN0QFARk7nGOErCkJAVAyo
Z41uidlV2mENu+58ILbUoH+0+JvxPqt+cVrwOSiZmEclx6CPsrowVwDMBaAVtWyZjDwlwXv7g9BF
jnXa3jOr4RwxMDtyPr07NxC7SofjCKZba5Q6eMT3Mr/UqU9Kk3TO/AruNZ/gPTxvTzBdk2mjd8Pk
gi7fwb79kivRaDP6DBg47T55VPp7nbAB8Spux9btYXOEx8vjsrqJv5IJncXIfKz4y+jwps403Bbx
tjxshHe/PDn/vQetaXl4xy7BM/rKl5qjNrYTWFZMlDdRnX22xxYebQiymVXmOWETdNpwom8bJmJI
Fd+jIzKpFCnIj3Pw0OwdZLQUEusE6yTuXku8ar9KRxFBLM5b+/62IczfOikjUQADsX1/wBulWCCb
qjeR05m2UDEiPAGVcvB6cT+zIwA00giu6PJ2tk70qZi6f+AyhQpfDnoQzniRGgyrADh1K1z2JeQZ
0p2rVe+d0W6eXhHS5G6tkskZLvxzmG3Wo+bEuHaML2pGdR4PNI+wm8eCh+SYPjolGC/DMNOvO0ft
+LhpWxmhiehMRhbbz4qzJyEnXS0zktKtfOw6W5C66G6mVF4TbMvU4QvYH/dBbJCgpb37IqHVvKgv
aIQ1F7Q9B/xAMwCgWD1WhzFWtJMsNwuGjOpFi+byPYr6tIzgN/O7/iPqvLYUV5ol/ESsBQh7KwsI
JzzcsFCD8N7z9OeL0uzzj7p72mCkUlVWZmRk5G9MqpV1zvvkp98JI5ijPOBcf1JqUfEzDdqMumdK
0rxTe9MudX6NHHxpXGx85y0oFYyWmRyw9rvLU3+NBx0Bbp1K3QpKnXnz1biEzLdm3v/62xblE+13
a00/pbn/Cs9BMbzAZdrWrzRq3w5PTAikEuhnQ2s0ygtCdf+DJlQnjnEK/bubbb4o/tiQcfeKwfXv
gcuQCe4F97uulaYfFmvFfsLGQNYD7pWyfdiMF+EdJqAYfJubdmGJ3biv9uvxpjrDJbsDeZHa+IMZ
OtsmeGIA5uF1dp59Z5dl0XI+iIITYlOj+bS/rMhiO0NZH/QB+lXAX69S6hiAkr5ubgmlFKht4CF0
tyRJW7/J8lt/tz+whowc0Gsx2BBkA/p1HsMDRn0f4477eOrW3677jBiZ5PyVauGv/hx+4k9YYQUw
Z/AniZTGR9o7bYMsmr8oMZTZ53PtzeI5+Xb3QzHOuRvsOMzC46rCVnmfPsJ1RFa0S28dQgKmrrep
dyQy0lPN6yBG+yIMKRmIhAVAn6cWgGQdleVpJ8JZLI5erkYHrcGo6pKqW0Y8SmUIEl9DSUEUBeoP
UERcCnigW3scqzZmQJ6FTIuo8FLCGJBLNI+dSZdWxeGgQ/AoIXsOoI0qhXC23daI4h2KHaRVitKn
xAVhoqDbwfz3lWikTpl/adlxFOndJZnB5YigqSuC+UwCVYIO0ZLi9BFXc0YFiDJk1RpIEuuIGEgU
9YckqNBTVYV8wiONzgjPFDVZGUqjD0RlPRIqSLHxKohKKNcqyqdOiq2Lr3pPcAAONVOVgBAqA5wE
H4YPK13VqtMT14c/1DstXmjW4lVIlulZH84nfLgSHz7yVowabjraIrBLOzGtPicQcWgOQRKYtyXb
RKE2pR8DQ78mFwqNSINS1VWTOY55YH2ElPGVG8vACuRBSLy+4ix4/qwFSVOUDDRQ4SExwvVmqTP1
mlPVoa8oPRcwQ9LNtJagjQ4pOf4AMdfldZVAS4c4Bk0jtaBmuKZYnHdOM9aUiTd4dzPk+rsytCKT
pUc6Vr3e6q+3Mjc1XnW7af3YAGWGrirK0XVEBonErNFEfrZU7/2hVaGSmNTtt2FZo3NXoDMdQ92k
D6Jk7ZuLPnexP4X1iCAx+T4lFFekV6ftfqOPPxRl7XY10OWJq01HvsbXRg0/6IpgjQSPFTS3zrgL
v5jyV9WZ57FppBb/Y2bOTSGHJqMYJ1aoBF16FOFcqWe4ZG8kwiUxCDEZU36SCEbMRua1mPSDVBUg
1s2cxa2ZmqOrBxrcWbGBCAh6M6VtTsggSMwQB4BQB1pua1nrN8iHzu2+5H+XZp3t7VpDiBpp0tqy
5GX8f1Odyc602Dj0xmSVCtCbMCt0zEzXEyqEIHPSwGkowQcJCkcIiS5JxfNI3TLR7CB7KJeds7nV
EMKCMjecP+rgxZlFqWrpgPMVDY6POJ2NXBw/stY1vXikjIfsACVKvH7IrKOHe6gVyS1GX4OyfcSO
tBZW/26rUs9dundfXWAG5p9mAMWxkBdE2e1JkiT4+5CLf7rAdfwKCAjlBb2IHqqpJnYE16CUPqQk
pwuT9OvONbWViCbRzQi8zQFG2YC/z19+TnNstCwDUVPF2UUcQOcVeJD71TVTk2exWCDy0u8zZFzO
KNWBxImhrvJSozdhIE1hq131CvUPiEP9FuK68klaBVAdlq1oUqaYkGBI1CYRT9W4/Iyy3nUIz9cj
UoLGj3sCrSYnFXVKL5UpvlSwwhciDSg1+4bUHG8Q0A0bNcwBpok2J/U7JXGlxCMV441TpixTLajw
SNqiMMEjJWRMyaWitaUEt/jOvRITjYZEusHQJmOIixgxMCsIEqiiGMuo28oKRRCl18OE8QDYorhJ
wDUiU/AyemXusaY1aksxtCnMFio/WLLZgOmEKdUk4sePj97SoI5ApsgugHXMeJretqRIaooIYr2b
CHsqK9GrxnFMAdpgFaDmwHqlgaGNpWK1yzRM32573ByzjKUKosJWfn3zMjMJb4ytRq4B/YBnNcfe
otFsI8OxQgyG2w4Zuc1NbfSHNMKbMx3okuk2oFUsvi4Ydc4r+Wri2na86cf7eBR5LLIucwb4Da7H
x6m2CKk9O0939vqr8WrMKbgtuL9eAef+7utrwUUPruQexrneNrjVbuEPx69eWpaWOaIXZgfKYKFI
cXDnvGoPn5t5EuCySnzxGJy2cC3E5t10ABSvqLRuqAX7jbczWMqIcB+YBjCofKJPJkYeUADRYNVV
M0eIPHJj6R/makg4wKhSPgqJT9Dyc3RmBn1oVwZlIDOmZR4TB6mClSQPZNBwHKlqzdIHLC0JVep+
G0Jyg3cl7pWkC5TQt8jFi/h0JSuN0id+27ZGa9TBfHQmiTMgzAM/m56mKRVA5DoIudxOtYdKtfnh
/sOHBB+HTNRif48qFO/V8kf7Xkv4Ngo1R6TFVEcVpYfPXILK0n0T9XSx1pfxPihM1WmOZTctTPWT
vmrdPUKpTuLs3cbb4XYICaSnLicF7Bfflrr4SNvhbfyq8as9sSE5rgqe1cbfD1VTg2w1P5UMj5oX
8sA5S1O8eMGv/rz+oIlHfT/kpzIF4IZKfmFdC1dZgQ0Sap54AA6uWfQViQQHwZyaCp7dK1CMOd6v
CBx4HywAkpd8pwnw365T6ZbevBrxdq3URbZtXO1t5ANmUJTKtAkgOKW23oeT7nJy+Ig7frcfVolS
iIUqWByUDVHu/GAY6wPkaRDuHTcLOPZskptRtcUqkalT/yjtmvxbMUbkQGqPeD9kkGpHUwUgSX+9
mFSmJZaCDejhRKxMC3um65z6aWBIQ9U/ro4r0GsxbT5IIpsNAVdOpSMi1Kde4RkPh794ZmfyVitY
PnLhjk4dERykXGzecAPyrp7wDC5XqUHQqc352suIiS3vkRIcs/3Arj6jc35mH8D3ROCInyiX0Jul
jhqzh2oJ0ymCs+B/isOxTOeZXFUxV45oh2q3OvmYKRG2Jc5NVMN/cIII3lleqR8jObJju4MHh9Ny
8STgh/dk1zuzmG/latUHAyw14SLijDxHkECMLtsZ4hgviHohRPsB4u/yHTCyYtFqm9z5EKoGM+h8
+jAemrG4cac+p+75nrwKW/tIN7j+1r20tj49JZBiciXIBL54cfadNAOXHW87p9b3YZ+EI6996Y/v
VlWUh9NDibl77U0+MeMmyhN+bYDa4OLoU8ce3sPW3/I0PUEPfFMKvXPKg/XD5CJ3pNZT50JFywoq
PurcwRJOXm6FImpxxg+gTpmaPvPBmoo+0C4y2d7ZW85RIhLN/UAtw9tRY57TBKCZBiDU/CGcfgwf
O95HrTXy4LJXusfqkz8SYGT8XHc7zgDFlNFXL/KpemflL+XsWIOMXxyUvJK3H3+J+ZcVk87ckM68
8MD54tOl0MrUWit+ebgtpIjREtMrV8l6srPLx5KPxNF/OP17f2cPkSjBCch5sOryCDT1HXmcSTR5
+TUyljaBBl5NGZetNWmNiN74XUL+wRROynJ1VKmNY6w9Tnx9Hbhxpgc07jI1VfZIKV46e7A3SthL
fmCJ5DhUToZXL4W8rNjrkh4lpemoNoterODP254kjVWppYNOPlReUUvA/6Lmw43waR52QvyiCqb1
9Kw/sTbx4RvpuQCilmEM7RdSJlMfne3i41+QlLw0DdAFDINCQweJSYrFIBp8uGo1ErI6sGVe/tVT
7jlL1yBlkCWVr2p49aUaKWWt2XNyomTYHvYj0omuxhXvEye8v7GdRFJ+G3vR7vcvDiOqcU+WUjSP
4NJw1QR8yyjp4+03217jbauIFU04eZdRLRkRtvILKYDLqZwR+RCx1iRqip7yTG54HPNfPBucaJ+D
qhiRpEJLaFEaNNU8aLZanW8DKgq9oG9Mt2xw8w/MyF8/4x/wB2hMBdDUo2/DmMk5rqADQD1qLTfV
12PMfrULdgFFfMwjMulpjl4+ObeU8dDxdsKbGzFrJHSn6cpX8mwVHlDRxHZOVntOVvR3XFAy5x3d
m7NG/SrnQEXzvu7FvtZPvddiPS34UJuWFUoO6mvHYlLS34y2Vfo6tzMN/Ua/Y/1wrHmR9JD0Y76W
lZWgKm+4UA8X8jn2zXEOpCz4Iz1f9bSzrycy13nnOd9ha/rykbM+XxaLvDt8BA2eZ1d8KcySpWFp
6N0/wcM5EVc8AjxYjqG+LBY5L+tOq42sO/znNlUD8VynjcVweGjodPTw1J/CxeVPN15MZ4JINjME
qbYhORw9iNI0wxswbAZW2EaXUMITmw6BtDkpqc3yUq/R153i0e1dns9yZR2znhOtaUzlxcnXLjz7
vxhgqVrnyQjRFwLxQxP0gZSSPI702A0ksYCupBqojCwUn6OkFkVVdzlihvIUcYEnI7Ep1E5Scx9+
qEzR1RvV+miYyVMUBfdcFwc3AXzA3gBm4gWRoWyUabqnt2IGo/UJwWgS9fv4ojmHq3u70i3j26c7
bXMhLA7kK1tgCB+XD+Y86n4AHaycfh8tzzaNLkd6fTUzoqENshImOJ/NLF/1QvDAvF8zT1mZIbUi
w5bGrCk/Ej0BVZ6BKrEfUSQMxK7NL1V6UPjw6EvJQNRv8UhS5rr0cy60ZHtRVlWIClERTPw4yvT1
FUsyKZJu3NJbjcrzW61w72XowVg6JvtR9hSugc7xLc7dC2DZLt8srr0SfY8zfnXdO5/CY7LL0zAX
XLzQm386UALOB3dkIWEh/gDOaOcF0QhyCglCpe/y7Qqtv8oum1M301STg2LdFI+3ZIXEqNGO9rbX
rMNMlykQfyX9f3MYVsSuz+wxFWf06ULG4Q5u6lqnEZL90RJJWrY/N1zSW3QZsSboslCLljsMGxtG
BpEQ/l9GZTeKkiU/97kdIstcHFQUd04YJU5Wb6XAewcm0SDG6LPTRj+2FIrHG9xbp6a1MBw2hkNm
+s9baKkvdjYo1R6r2T+6xCiY0fY07/elVztBATuqoQzTX0oJ27KXZDYxK0sMb7F+ry0V5B6wqizh
5BRowi+fhLyRHIK1v6xSAcz2TyOhOyAJaSMGi75CNB3iGVGGuuTEcJC8UvtN/n05hy0n28fGhfr3
suryUkzVhkAWNO1rsL0PDjX8nJOm4rDGBXP+e5eY+YNxaZ+8BpfTFuyWoO/nEIr3+4Bv5uRR9USy
g9WovVELhF1RO3M4WsJAerKglqwyAY9fbZJMbFYjjbuEXixHoWY6QJo2pn+LMeNnwkx4BZYfb9g2
2xn/Na2QXqHMoElil1R2KIJZaNU3AQo9WGlej0Jp2Ct8nGOIgb1iFyejXgLAqAN+3sMCp4fs0D18
hlWyzHxF7Ayxkd3wQCHwGvpTBu9qxWDXLkP1X5LF2ZDJvjnXzg3HSqYWNWyECBmHYb/BwhVL6wjx
sBCeGq+WxLKHdCDE7sFJmOXtC4ZN9hb6HXMFfoMvayt7iJEo2X/jLsAIhYrBtAGvHzkDHnXBJss0
NolsE8YwafRlpFXdHSVNdI3ajQVeSx9TZNkRg5hFqjsB110uje+D88dUzNTlx8hqSipTJC4SObL/
R1cbhy5Ep8NJUVieNZ/X7qOdBapXuQW2mtwbqCL1Be0mAAvylk8klLsoT2GxGw3pJ5zwpoZsRm38
gTaOFbrwCelL7R61pI+ZTZbNJhOmz8nRPIHOJq1wWeOpzfG02cYdS1icQhxHAhAmk4i51uZfv19E
20tuKD6ZeisAVmw93GochNmMHi+zVKG0NxhQYErcKYRu8pSqKawhj2EJAX9prbKU0aWQosHUzdrD
m2P2Nd5Ev2cZ8qwJxLokYk7igdBERDQ71InljwCXEDjMYlUNAv1iC2qQJLm/yWjy9DDQ27YcroeL
kTYuCxAKGA4O48AgHpLuh1Hlx7wS1YuArrirQqdTuOZR1/9VYBhQFSFuOhAAmLAyjWvJrafjMFW5
OjdhisJZDDhTwPnTcxR7pJ0i9A6pY6oH6y1izoYwRXXBRjAYdGeGDDROFNl2FqD8mmyUqV3c7Exq
STe3WrsZj136SOqAtD+zyApY5Vy34uV7FVx2GaZnrUDY2j6grkQ3GjrXsDUT0rA8IN55wz6VK8Ay
H4DpqWrtxzh/ckbQDGQdaNz/OeiNxuLjVQMejVfO/VmYkpcpVSzd3s4108N4mukk3thAP33AOyx4
1GDaNaiO0TIwGrbS0+OG7xE+lfHRls+mj3VJdIs1MKQ5AC9HRC+61y0wDELHTkZ/VAxkTJZx+KXZ
KxCWu8/H4O4QzoF1DUQRneEeMF25+TM2cYk74fmPRsscm42sm6ayJgNzmVco+8wKOft6f1irhn5s
nkK7LjtXH5UQbmAXnF4Igw4Oxlig7nChBdNHqXfLgGLL4asaLmmhJ20pzp99StxShIFVdTZZssb1
lETeOXbFlOijlNr8q4NZ8EFVD8j6iYr+qwtxjpJ9rV1yotwTHVN8Q/mfNw4cLojhNiWOmHwkh8zm
xS3zzv7ZfwSPYNfIhw/wnxDGYAfPDj60ji380ULFPhZqbwA8CiGgL5IKtbXBJnt/5x04dl6hllsV
aoXa0SX1zWzhlHkJRcIi+pxd3offIobn3Fp799iRycWbZvpUcY7nnKaFS8yJQsTGz+7cWjJvfLZO
6Bhs8Q/gro7X7hNDHODNQ+B512i5FdC3BX62dMDmTOOKo85vlyYxr0S3819kURSBVQLhWko1gYiC
RIjpV5iuBT2hWzyWf2sEFP5TeNqywiVIqbYOV+QCkCmijF/NThCsoIpWB2xHA6cIy2B7fdGBVnGc
ikdUHUddibgiHKoFSsuGMBvUBoH7Uu9C7TZVd6q8UyPcXTNTg3qiuP3NhEqbuf+oTEPUBYVulb7m
qKWHNDKQZGd29F7I31O5z8fVFaoYHRE+Ziu8ckL2DJ0784ocG/SEVnsdPODK8OF/e2c47RKvl9FR
iaB0fzcUQqkzwgC2CZ3Cyx2Y1MxqqgKjLAdKXTDRAASy/3rR7suQwhR+ZSDB0yE4zDR1VNrpBqyG
Vzvu/Ke18x6tXXTj89HK19KZdgserX0nz67VyYd3eV7Z8DQ8DEv4E+PM9D1G3zJY97d+NsyGO3iz
MMjQI3yGh1amvoXVLK4+mAqPqLLAnhBB1PPvh96ISot0PYiXobYl86isg7xixdzzSK1OYlQVBLfv
DSCv2n6VIFE32BOgrZEQFK/XUNZF9iKtKFenQQWmL2ILjaa8UqALJ1m70UTgEB1xMClY5xlwfWog
TvXJly416Z5D4xuVxlMYv6B4VfMQK08WSGhchlyKdIP2jlInykaoLF/sFk3a2GQBJLeOndcWlJ5X
Wtwu6QKJL/yTyqWVgeAyBRCKCbR7pIZqBxMuU7uB0GTxHnCIl8uLm6lB8ELD4MuERw+XZINgYGH7
RrtaL8shGIxEKSopKhvnC2qNJHEkT9IF2Q/+js6exFyhW/a2wTYQLUjqHesGPSBNpXE5ltwBHSuQ
bblT0iehswJMHM3tQzddKKrJUBJP8LgEV1SqpuJdle1vQ4VGuov/PiV8JCVCQDzq83hNBD+i8/BM
5YcVSiuWajUekaMEWKXV2capKSgBqVCArw0/6z6mUINgp10TnYfgmuTh+e3YIRVVzDE5a0j/2gK/
xM+osFfZQG8srBICO4LpxKc/BYQtRsJ7oqpZ5QyhK7HX6O5k0dPR/9DGEA+QFkUKnuBapJX80iUo
HxxAuJzlVA/Oa8pNxi/izqNvc2Qo8DpQnEbsWmoHcaWhCSljYNo0wB6gJI0tCddEPapS2FVdypiI
KcYZ82xupoqW0xuZ5uQEfnUms1CJP/x7GAIjM0vZGpXbhQ3PzTWp1z/uOEotlSbfUMpJCk5Wsizs
VwA0N5vHC8sG5CXhtIWblkP5QqerxaiUgoYjXRAKrIHC/Ex/25bYq8yQFlvai3tArlZzTa9F2xcW
8aZDK9lYOV517GBamEWtMJiLMQv3O1J1XinJUyxtxN5gUiuHK3PANnBc/Pwc2ks61u1TsxTdsX/y
klI4oORBSiXE+ADXs4Xg+viH4dp/Ui32rM0Jq3RIWtIAneBCanqK+gfeoToCou7Lzc46EgH4oPgi
Y4OLaXADxUFMI1h9GwWZCiEB1Pge1IOYT36aPBQNAgXh2GnpUWBIYuOamBqWO5k/zZj/fJkJEHWP
wj2TYSSDB5MRGROSimaJSpdcWLtAfq1OUhIc3CMgeRE6dM9xtEkC4n1bPmbJuDzcd4T8cYWBLYhR
lxF+vkAkExpDw1C0qkDvKacIv0QulWahzFCV7UNSHOn0xjnVrczZnQloJG4TcwqXSQ/XNbKOkSIt
IY6lJzAjlRGPY06+NhjVQpkw2u2Z3wMUVsk8Aa1KWSSdPfSl4d3SHL7mlRaUZtf/fkMlpINKc5rd
r5Afpy0UB4PNmBPbWA6I1yLr4sbiGk3vTX1jOaSS3x1wPYvwj4gfAEnhrpAUvT0iLL7OV0ANFzMi
CFE5jkbDXBnrbJB66fmGACrTMkdOowqEDk4NFAivj2j4idafFrca5wj2pIi+imAEFSVYB6mQ6GIu
3Yx5BS0XBQcwZ+WWSogmnSxQu/A7JWVLlEEQoj1CQmrb8NrLEZYIGpK2ebnGepcgSEzfML1aa6LZ
RVRy59mWr7HDESbZS8aEDAkUD+U89GuqXzrscd6cWjh1I1AT5QKsr0P9mWQb85YSBPDP9RhOCuwl
5Bvkgdli9f/pbPOhVYKgWe1Np1aNxp5ZFEVZyChbAsmtD96jMMMYWaE/gudVSBUmIBa4vfIPuRl4
yn3tcDovTby3wzgKvyagd76kS4QdwcznmU8woQPeoupD5S/qd5q7tOHkgHTOd/2EoHm85XHIMFi8
YhgBVCnf8qR7bPqaCq/TjIu+Zmtp4gBr76dowtPAMrS5IaYjChHlIJ1lmml6NTo2jJa8tJn3JA00
k5FqNOOttcqMUXo+TYEpzxXHYI1alFpSqXFTrKI4RIFvi1iGSFgGqyjtBsWcWlg/n6y8FpbmwoyY
R42lcOIOatqD1k9wNV6E8ntUGjkwXdQ1i3sN28ck6kzWT5QzPmQcxDOLsf/aAdJDnVWDYPxzxoHp
3sCjBh3zCp2Z6GiaicRnzC7cHp27DLh4kPKhjDP039LQNiiHVSBlatIkZCFxpbtZwRKLk89e5Ux+
SM6Q1qSrafqZ6aWa5dIqV4sYPCPkrtHPwCEXs4edoKWvOd5BS1YOEfoU5v11UrKXung5LYYEJ/0n
TlE5w3+jh91lYWqmX6leoA9MlA64+He6u0tAOE2qDJO3f7KbQ80sAWCCOUwoqouqMjxy59IEawfk
FtqHudnaGPXWstG6wHSbM5dKyy91CYZioj1P6VoSqcJBuIvpE5TKNN0eMe1cO/SCAQJaGExdYkd7
rUYSBAX9XLc4ubLnqTWVGlQJy9Z1CZZTyPzzAel0hVSnydPR9UFWZbXLexYV7w5vJPWAhTpr8HS2
/C97jV1W7XrqB5eI1yjCFcz8QUBw3iqgZUlOrkMU0bqTgFJUBILPthEtE8GLCnq/oOBplxysaSh4
YeMJLQQyp3kghA0AYRZzjbVNlYafRFu/D4+R8QfefIM/JYkcWO1PRIsmMyIHzWxU3CXdrIOzMc10
lVyVtZF9UWhEbrNurJSnLl0UEPc0f3X/vupcRMA/4h2WustplK5GNCnGJrCCF+uvO1sCUWrgZXlk
cYzN4I+XgMQIlkvRNVmShvAmDEHFyfggeRitHXA3gDSIGTMm5s5pNKl/dDP+JtgEGBUeRMmlt9wE
Sw0RJoGcWKw8pRYjsSpTImejz6ZtX9aDn+lXOb6JkSWKQA98BYKnqJDpHKS7iDgEfzjvcBmYdqJj
4WIzEem4ps7MMPXAJoURtG/waeiIyTvJY/iPtqW59wn1la1DWx3TAcuCw603kk+h12LamtOTPcKK
CfWawThFxWQcnOzpdEz3GD1Az9KD1eVO/lx6LojM8n76m5pOyzaSDwQLTJmcPXRwYEbwfCQDQlY9
EoA72stDg1hRo3uGYYDWEVQBif71JBCr5+HwSOlZPA/iAk6ak2cCw958+W+H4dUQav1xQqw+LbqM
IWHm62Xv1yO+R9/kA1mNtzBtVnXKkk9WWEbLBATzLKhglFWgraVKgQzhm4I4uCYmOjKXpgukyzTE
hlhrSOLP9EugTojike6XNScJYJCmf3sI/wscpaKBvLBmLAWm/R16eP/teem+dzGUAdaHWyGPrlJj
LWGm1R4YSUepl6Ik2tSeY7JiJBRameW9ppkGKZHLl38ut0a7ivzczCDdVbUTs7qUKQG5MzASHK1x
G3KmdENPLDBIAgFcg5pVJ6OhTL/BXsBg2kpMCMpSMtXCe/malif0kmc3SD/BK5py2Ta4esgyAqtS
dCKWHFUPePfIqWCXNUyy5hI/0aDJpaQpOShKGu5ZoTYyYyk9tWrN0AOciiiKtfjqrWfn4a7CXRXJ
RjQe/fn/WURFhiqETtTN9KCwiNbVkp/8IKYVnVGxDfNfc1Uz1cx5bVw/s7mUzJajyFqVJGroMocj
dVxoE071lXVl5VBEP+mSSY5aNWjs1wukAWmFRwM7fkKGhJz+2zADXgQU8qTeJittAgbjaAjfUt9w
JOIBCgUVbkiAK3pVXYuaS1I/hW1XnhIxabxdfAwg9EmYGL9IHpaviEafwCTcabORgeru/S8eGJYR
30b2S5/yk5RsmhOzyF9iC3RoA8F2aA2ulLfpppW4NOQyCd+vSICxCllwWhYK82EVcUBRomHwK1R3
5HRFqzWbdvGUP1VhocDp98TIRIqO2klR5baNV1j1VHJTYBkphNGyNLOCSDfvXbpFFDW1XOSMpgdQ
q5PvXdxPh8ofBlKx2KFLPJaIaPEG8pNHIb1G+c7fxpMjVz+G2Zki+DM1WsLehH2k4OAPwE8xl6ap
3BiW7JgW8dRUal4iy4kZ2G0whalk5xo203OoaQjzzzgqn9q8vl29zDBoKP6zCKLIlkgZv5GeeiKO
KvlKZYbEltWn1KqvdbW00wEG6L+cC4NRdm6GMfn0d3DCVEU17/ykRvV3IGxJHzse/yGKVQd8QUWU
MaQKuU5N14rKP44PJFYpit5R3ZOWG3qiDHUuBwD6Cwexdr4UX8c1vRJaIf3ZosSObiWZo019A+L6
8OQ+WFf1drpjXyk64nZvuIWUtkKwvLvVYEMB24dalE9QqpVqJ+8NCv3h+tCywstMD1ZfPU8pdan+
v8bVZ4QCf0YuUJ2q7q0zEUjDiqWNnZ4sRTUIy33YE96QI2FqqY8VnU5q10idPcoSaLqidP9uPT+0
aDxTeVll5eHWXR00h1Op9S/T5GwCeCE6ypWKwfQArM2T4klRoBceTdEH/RKkJGDpgfKrcvCyPxw+
4Zq2pT1jI4zpPNzipzHjNy66iaZDtfYyg0+wImTW1ACrCvYrLSjYZao/f3MZ4mgakbxyWAwLVBOr
BRUl/WQFE0p7Ly8V+FKaRD11aXGbvpZbtrNlFrXcZLPcTOVSqxX0vX3u3QaXwU1l5cjH8JWC1SfC
uyTgiflRPiJVjYeA/jBFtMkBtieIIsk/FP/Zw+b2sWSvwRu3DiL4J/NxIZMzt/lTIcknPOu18T4b
F9Wieba13tff1EWCGLNhMg69M1WFqivkB/3WfAC2QEx6EPyBSRxsRHGsToFavBJljHAFB3O2Me0L
N/RVUCPY0Awyb59IRSC7AD0hPcDC8Q2JNIWj6RAg+bhPy6XRl1J+Vk/JnqNlMnlNHpPtaL34TYp/
t427X3yezh5F2KvzMt9cIeRVnPTry3KyxF1V+2c+5rtaJmfnEcn52tWc/fp7/R2T19/ezkfPor1G
O0XFyznu+Ne28NOf+oYi9PnqDmWV2i+6ulCBPs1xnONrXGkXu1Wc1jkFo+8wU0eKI9w00vSJsh83
crI61k7Jz7sFf274NDlDCaL2LFC+tjjK28qk3CLlScq4+b7lUR3MISIgFbnElRlX0NRpON/JYkMS
ODnV+j3WlksQKtfga6uBvVxYoHEyNBkXIgK/U7aYZChuQKQboJ0AYoB4WweHEABOLwkngI0RdCiF
7YoHZgpnjrbyAGsEdAj4/1kL2Qxqr9HmFVdP+Tltf4q6hCoIckbuuy3wRPP1H/d8gs8lyEyvrLsa
44vJAc466rD3Rj41BZXYzGZheK6BHM3ijdO5+MS1QtUUNYLquWxx1CkzOx6gJkmjbXnQ/2EtGbRK
frYiGgUeH5yotLW51FYFNE7CaKT3FvaE16oDZB27N0ABFBVIybGpIZAWfUrLB5wlBtqgzaZtQXCm
vBcFsQKicFKIlRAX5IKp/xzoJCsBIRbuld4ndfGFBJeIxdjAFqiFNoT66Fr1COUeVD+ehnDpuVVQ
9DIpC+FanJCJjpWmoW4FhOUE+EINLDubgjwGUqBPqlCqbU83h8p0yoYRpAahUJAdG4IwXrFgON3F
MgOkRDDQzVWDIPhBLKd0N9BjBGQrtfQfnUgB37Htz2YYViAGomcZ2n0IAqlyEz2RUgLkZNO4Q64T
qAKuVA+LH/T+tkoVVNzuX5XCj2DaxKP/BXCem0G9By5xhHhM3GFqBsQ+eHl0R6cGNxfMa8arRqFd
BWtqppCCnwKAU+Agx2ninYHSoaHPPNJdEKw+iEUSxmXBpBecyRvc6RZwvSj21zUtYwXmav8oCNVC
r1juHAjFiBCYgn2Ne+q06ubLC925ULDJzvwBiIufbThuzD1txsoeFoOHV+h82OSJeIzj/PAuHE//
5pExH0/lY0p9Fxwd5thYKVtVKVDUf0Mp/k0xjFhH4on8aCeR7bzUVKKDXrsjAF6ai4LaKUGQvoTR
mJBOL61ztpGqUraNG0r5syK5lveKOn0jCf4kTlE/Rtol0glMW5rlKvtEMZQ2Ei7rwVKwapoc8k5V
JKV5rshEXim6o0yHJ66XZhfYuhaqEuj/yuIINwmtZrieEDNmQFjMfZYu8RtFKOlLEpeAGhN4aQkL
mnlGO0m7FsfQsXMVe9c/NkoYXqZA89u+kRD8u0As+Dk7bOOg+HQyf+c2rW5Iuxwk1pewSX2JRtji
mpXRbnJsZIdPpNPQj6X8fFXEje/v+vtoHVlrO9/9douzx9rexPMB1Pp2vomGjFdCb+evSBC4hcUe
oNObH+XXTjGmSPUOTQIbQlOHim1hfEf5pBLcmkVW7dFFoC95JvSs6e7v9uevMkOva4mqARHQNf7d
G9mLo00QIs6AfldDlFS8bPsd3div2CXZbKuTMwKFyXW0b7Nz0sFGG/eqHOd0ofsfDXNqCHxYv+6a
tmKVoEL3NLYoPMTxO4Y7XqGce5WBnf0mY+GyEZRpsbt3TuTUgUw3tTxlwuwsVPyimUA9RqsyPKNA
XJ3QxKm/WaJsQlOcEopl63au82aqsY1+N0727R4Gu+5tinTn2inHx5JTsVD4fMT36L3C28ENu4OS
w6b8MEqHKUpAJIBwV+F9VOw31izONcny7ekxn6XZ8qufp/cMdATu5uQxKHP9l7/yAOmot/3N2vc7
8kNuDmU7KnnYY9BowkWANehYqOxZ9unt/FC2ytiXv+wXPZL73b4h6VxCeLn89x5Zk/ViPbIoibmO
6GZlQWG/1neb4Rs2NOGdT/19EYbisbdG7OgVbTGzT58wN2JpU49dRVH4GhQo9UB9ADLUgxIN90OV
vJ6jMpJXjLIQRcEFe00zVdgPdAmPM+jKACMPPihf3GiEBem69elUhqTvil+/cuPWfhf5xaPDIKif
1Zo6Ke7AMvP0P3EFojq35k1NtL1fZQlz2o8xK3R1beTGj72THV4X1X6hRcs9lP28NW0pEMzd29u7
c8MRHxeiQ7OM+F21gyLC3H73DvB4J9nh5k+4/2V68BE0yEzE5N80we+ZVD1kxiOCxARnpxLtBnTz
aVNI3T51K3DID+jtkcaEdmCxy4/2Gs96tbkJjl8PJwovsRw+kViiKx/yB2i1rO7Rs42y2hMPi+rh
os2SxS/KLZ80kIHfDA2IXazi7/aOtXPuO1hGTn41H/GHHFLjIClMBRjRw/wQIbb7F2CjiBhrt4DG
Czw1q/Xgbk/QF0B1AvnGu7fPN/Bleezpor6lOfQ+voh2O0dcUnojWA7vfvlbt2mHk1UB/przIdGA
FZje0BnAA70hCL0/2htuNC4uLQOezjdhUPHh9sl+YVlOISEXz4MXrEye8VxQsTcueLIupPfLzuHg
8ygkcS4b71lxKySdRiz8HWf5czbYZ7C+okcRN4phGXi8q3IfRa/WtXUbVOAUXSY3sH/iVsjk5jWo
Hy/Mvf3RK2+9N1Q4Cxtno6K2ZseFRkO/9pdzv9Jn7YfcQZi/+69B9sbtQcuyb/WRT4xwqx/1TfeL
7Chy6sgCYTYJj7FkbNaj5+zVRaV88oBNQwuCDfx1pwTDrFbyLlAXK3FhLM0bzAMk2nFu51rUJlGP
QQ08ET+xxMHlqpFnK2AaWLW3wQ/R0/Po3jhNEH27TI5fqg4+Vfue5PqZrVca3v4+U9SByid0x/zy
zssjyMSyhiuEeuPbeSFVEZ/+ip19TOrcciC0TLEJWzyQzuVkH2c51sC5RYgXnAaZyZlp95Sbnt84
azx9giEMLq443JhvtGtyYxDwxgunhzvVcUM2iyubDODjxSvjgS+PsDX2qr1CL/MF9k3XMTqwZOxb
/Ms5+bOzp+Jv7eYRzILS7LxeDp0KL+jMvmhVO4+IXFC1uOBbko9fFpc/WPSD02R/89cbHxXUyoxx
mScI08+Yc4+K/Z2hZIpe6wcOE0710a4uf9NPOZCDXboE5U9jS2q3VmEHnWPRpCS6WZ2Gz/gYZwab
4bN2i46deY/6nQIOU1Lu55N9+8kCeNqnm7slgNk4xCRlGnNsNFVKbM/JtWe9bCRGRwg7fFsPCt/Q
VNjZiEXMp2zuJGSqir4IcPIUJSy+eCpED5NdFyHfPq2XC1JLQATqRvXBTj1hq+Rb4sP4PLQoGHwg
q4VQb8S4FrWO7crcf8Pex5HkkQwcOcutYxE6AQe+ncvZvew6uw57xKMw3GSb1tyvHv3yvZUthxmr
SYTIWVA+gZO8yA8RCJqVx7sp4ahffHgnlGOmz5JfLXov1CM+7vESlpG0zQe5ar1yaMxzLfr1rnvw
GQeZ7m7ILjFfcG3Z5DdAkX6FRAk+z3X2YUBKRJOVmlWpPz6hLNiFjYRyowf7UIBKZLRGkM+yuQnZ
o32hNAaXgHksKTEHXhv6UpTutTerN0Sj3PQ13dRzk2v71rm3T8sftTZ/7N9lWjgVwCG3EcaMUc+X
vQ91nMQBCIiwKTtW+2/eLzWrbe5HaXpdXcBLSiMi/n3RRvbitfW+1Njl6CpaO5d8Ruj7GT4ZeSuq
lv4yyAgWGtstZEr2/HJl+EQDE+sDLjf5TfcxIfTNecb7h52je1bRsYhOTrqOE60qN8tCUrYcFkj5
KQXh2919bNEZhaCP/HXx5m3jHclZOFkEbVn7M6vg3hLcIiaNTdoaydD+cYL8inW1c1ekVbwfvtpT
Q428xo03KYNjAJ6wV+PeU6m4vCwx42wfNBllHQLbYeRRZwSTK9SQZnm3ijHaUrsJKh65yT3ZsnNM
2DXyRKM0m8LqobmUQPzejooTYLsBu/yDUCzXvPSvKzqjZDUDC7BZcQjGbCLvs1OmAKZilx/2dzVP
qpPLEujkerdpXP0e7j/2Dse14LL5lAk7V/PBnLzupVkt1AuV5uNcL59r+ygzd38X90tx18XPwiwH
vzqpDjADkfoCTo+UThnxxzUbDf5ZQCrcP49pXtmrTotda1lozSNajQyt8Qkp4r1aphVpINTfnWw+
qDR9xc+CDJu+e8SF5WZ8GKFRvFucWJMDlEBwDM40syIqIfezdzIGlqkQ1qDTSK9lDxuTp2Yj3y5P
31EVBRegVETmX0j/gpTkmvhc4HO5sd453vxde4WqMx/RvKgyqsY6qVX57CFo+O5u4lzO2/Sz0+AU
U0Sb+7pregG+UYV08M1oz5BH1qpxRLN+i5/kHHmdr9rAfSY7CC1Y3WS3tW8T2DLLbZxbgoHgia5v
/jUBwDkMEPKcvGET0MPj2SuscBVQdOkwlNso07uMy0ejvvN/HJ1nb6NqFIR/ERK9fDXVvZf4C3Kc
BDAYU43h1+/DSlcr3d3sJoa3nDMzZ+aoL5Qt66pCoEP/cmtu6UbaFqCUKrUeyr1zA6L7cPgBU/+B
yPGDmfgwBdA78i9QMin8ShFxHXwRKEbwDIpMbVLg9nQvscNhaXIn8qNxn/4NO2XHucZnVB9zVmLL
/BuNN6wLoCuS/sMbr7chHveGcKHkpSoK/ziC8K5qf5Vzu61/u18DB8DigF7t3HH8OZx+pvOmypkn
V4OtI1AHO+LHFoCOkZA9PCazO4CDWKBRTLsFPnpF6JsMD5AiPVV+0j+2j4gEs/ZCrK1P/AkdzamE
UOTDlU6NJRFgxTaP3YphsfPzF5feilvZVw9vpNrqRsAgHq92Ut06Ftk0xjEHfXjvctuliNUEx+Ts
P5n9GOqJJ2oa2Q0mSum4W0yWtDnetyIYp+wMEOTvxQt/crCFms4VQ/NHbPMjcddyb9SsvStmpFXj
J6fecCygtdrjbVMp5jhme1a8Uw0Hz17y1JWnnR/4RQaAGJ9F8FRxV+Ae+lR+/XF1YcWBV30NJn48
AYyM+nZZ+0CUpicxoaEfmbSXP37U+1nldxrWnzxcR09m3XCMAIa4nCzbNB1CEVsG73IHj+JHjgu1
Gz89eXBLgBXoTXz8gu5WNp6CuaCyIMaF9pEfi4mmLvcTOu4BGAAhrem0xvyJS7rgVhlMillQcgXK
4fX9WJhPX0wD2bTV22jmxDQ2z1kaD/bnVR7zuge7L37reGmpbsRYNxjkV3jW6Buglv8KiCym7HBd
HYBwDeeNmrLC2moaPV1BdD5t8G6c+Fecyw6esXxlZJdeSKP6slt6YHTR/zu257nyOgalqHxm5k0g
Td2cPAj/yaY1pcux03AqM+ySKU6+Ys+2qV548Dq87wqzx2gha04Jx0pIa2kTZk+SCjN7TI55EoKc
rlx1p6o80Jxyp5JQKoBC3ZJ2YSCKuH3ShaXt5GEdPRgibHd1uO+axUOYjUNi+dfQ7btH0CN5+8p9
jei41O/mLwxFh7Xa2wRG6vy31bF+4mL8rs8x/whzLZB5SvD+agEMO0YQlM7m3gI/HeD0ZMp8HZko
gsGTfsMc6wlrkh0KfWlhcoYsmnYQtcSPukj3Cpc4d5uXTl8XcUNb1RuLBphCoWaXPVHGMvJRBEO0
KC23em05EC11Ma6CdPz8OhJ/aypc8AnEdI7Tl24SdVw1rcntfdql4VmXZ7EBB2cRtbc33Xvv1dkI
kmvchyw6zdXF6TNeGv0ZX3rKKUXGB46r6BuA3KoD2gdzCJSKiPRpbn1nPO7wNR9Iz8pmIvwkrf/T
061VT1MPLkApk9yGZoZdv5n741mk7lhXRusjqTB4csAcGPr3f+/aDQmWeM35u6zaV+7SA5VpUL9+
aU1i2ely18TcAfgW1e5jKgHF1a75mpMFUD+dDpqPv9js0tectxl1iV3jAIvMtJsPpj+WGWxpLnE5
5Lb3MMOuUXDAgalOjKtVF4TkJuAV90CXGoVOnmwKDiCYWcrju7bXc4YLmy99Ky/BEHhg2DxTw/Ur
C/++90QuF31LdYgxPG7/tnZPT+28eHGZNK2NxfiyelFeYwxJYUXskbQWyMzAQw6SAAHHJpSCdPDf
qU3cPYateCfCbj98OV29sBv77SlCDLvul+KNd0gkPf7h/YzlB6QPgG/yQ5mZQ8HMR4KOKDXYcsrC
/z+65CkO7XzydgcDA7JytDw07vpVu+O7Z9fwSDhHvBZNPafzF1FiA3HR944xxkAp7cq6CGxkAHrc
Af3wv3lft0yu/C29wZHffmp2f+eGzRyLCBp4GASjIK6QmLROJpuXprLtHBU4OA3+Lwge/2xAyV5N
NdMvqQXQ7iMj0O9ZtaURSpBJ03S/b4ZykpA53JR1g7x0lyGEV2yOjOLw/kFF8W2caf117sm3cAvl
bSU7cjZrhjMHQm4dOTbL3JUeKsUOJQBWDiAglgVDoM9rY+w3OP+NH+Hhq0rwkTxk/jQfKX7BtIQ9
KCk5zzhYjpYC3F70grH/ub/4WEg3mNDOWazwZuwg81upA+GxqJgC0XD8ZsOQ14m5pwO3iMaWsgnp
0EeavGLGueWCChdncHpkI3ZF3YPJqjb4KXJn4SLYimsIBk5mcnH5WxKjfsyumnaSLl+QOKFdYKQQ
zrIFwRZJ7vLKYya0GIH209gOhwntZzvqklgjgAjxBtqQFHhtvOvYAAXpqLR5X9h7vzPM1FMT00Gm
GrrCFS1HQQvyPry/wKSS55TOo4ab6h5T8elq0kTD/fozl0nBZLZm/Qg9BfbwPxjREnGODYfuUGRJ
r5JqZa0WHlZTH/ze7Bf3/pW9r+BNKAjzmJt6h7/kRw5iDrV82oR2+fDBTJqzIdoF3eOIMdlPeSLQ
l/NQ6FjZ3Zf4r/9SsAec83Tyn+IrplUD0KdJe7sYrjgd3X/jv3tXABK6KvJUQtZ6+CCB4UrY8psN
BSeZ6Sa3IO7my/Ak30gchB7E4gjwVF/UmLwvjcF53PMpaAUHSkuOycE05rXik1j8SW38rovv+iuk
NkMRh+/NITq8yHymB7+JF8ohDPc4dzjm7/2m72z+LP8Tf8bqkJiHDv1M1zoSXI2yLGpHSSavdMrS
BOaR306HL8+XbnCnAHRqQPwuoPSJErMyyf+kGCClGKJlZSknFhrtSly7Et3qZ/b/nbE+eNH97EMT
8bArT3pMYvqU/QvTNH1Wz01lSj+Ufvcfl9VMOfZhOXJwjjjNjIooJjcK6IhS/Hl4V67+3xHzcy7E
ibKj6nzdy8UDN9UvWsDUVZu1iC3y2+U9ZqaX8yq70wMV3GtKz01N9CicHR97WGm9k6FhE6YyPgfK
VFqVl5zI4bOCaPrc/3JyQAvLJ4n9gDYEeUfFutPWnMzqLruAUnDTIA3nyHjsKHToLIXYHabi4PJE
6MXoTiscCDOWzPR1F1yN6E4IXHGr/ChUxlcu43BL6UROI23axx7BDBJYWDAPoiYMoMyZxCO23ObE
zQeEQ9egu9J/nxvAlpe2KsXLaHlloD3iuC3nT3VOjEQmnc36pGJ6/ZUfwOVwkaXZ1gti5YN0bsq+
tnirC4m6U4+XDQ07UTZG2010w4lpnpLm+9178Wtdd46AlICzEpCd9I/Povn4/OQ0rup3kq2VzyTb
Pn6BTRQygH6UNdBITqd97G1mnID10FrErsxdHLsaTWKeew2gKv2h4LTIhsiuoArbdNfq4VHOj/i2
D/hLw5m/PUFdSivsQ2kpIpYujqaq/dxoNx5LxU15yPFOAOraqY8NKLL8DurH/I3/NwoIsAB1Uis0
J2f6hQYAiOVrORW6JtI8sAM971gDormQP1uOCiLyPpYXEVvc8TcAYjBPqrQZNj1W4cSUMRl2uI1g
g/NIEKyMOKn4JTesLE/t6XdcAyvWVay4Hdw1jTZzbsX8sw+FlTyARwUglUUzHY9+ilIs4C0Mqm8E
6VCgmR6G3IvwSmUvIuCadTs69WFKTYTYoPUrDKjwXuL2Dl5H4bkUXzv1q2vJ73MTkNByKrCsvwDi
WIMRP1DPG6fNoJOk88kP2Xsm6iCaZ+5VkUCdMRnRML81y+dPKBIw78RZMwQVLSb0nfRJnCq1tGTB
VIn7gfapHfBMYf2w1joDluh6YU33MW47qxEbeJfum4vL48CHMkmKORVS3M/Bablmqs++iHyp9cVs
9gpX7XPP8gK8afuJfgVXLKn0zCDCGJQQFRzcBo86z1J+h34/Yi9AkAJgUG/rvVumU55ZhcOpvGiL
nwrcl9VpMbwXroUqKMMVKy3R5ynZ5Jw7vcfRxdc8Xl9F74X9Wo+WdY9GDsoAyf2wqfCllmZtv5Zz
ZtajyRixghersuDHpkzkV2o7ufK4qUxAuffxgfX+hB5Cmcj1TWBQBQENHAQj6/kUpiN0W5hOLzs0
xSRueQru4wcQaKy01BW3K9IK8zoCLYndrUa4VQVWnEirAbf898JavGA+lhRHjwM4x5mdUXUeeqw9
HVBDZA3mD92E+uFTO3K85JJXmEikiQXrHiOkuEE1L45g9+4P/h/iitkxrgRh8kKl5IKhcnRfwxuI
snTnb+tPh/o3X9S9nSKz/hbmD64p0mEvIvBbCOFc8C/CCyhffb0B10r+gKfTswawfuQFvlCrUPmv
6qWh4OPtyB3CLIAXLu7SJUCNKi2MoCvGLIp800zz7PosEQhPnsI5Vn/l/kp1ULV+89lnBvEuLlUv
PsWG8lsJQDMArC/sdKirKTNE3cHFuB+WFKQKkxnsShIzEOJdlFkK7r/6nLRRioEuk9Ixs2WKIM/6
EcdijYUElwfZUCXjIER6g0vQ9KDjIkIkvOzPw7X4lZfpf3nKSA20M8r+9IM64jEdRWl0niRSE9Lr
9MsxpTJfl0whoXAECXnBkhAhDK8FhB40s5j2bGIs80DDL9/71HbJRfQ7EI6JaG2p4nmHpKMmH03Y
aSuK5T/1JDSI4/SZybrdkdxhYfjvq2xBNvzsibgJsjSFd0fhJfuKi6Bk1/IZl/W9zW60oN1XCsw6
I2aIQ+KnIsRlodNRQC5fdJpvOw95M5O6cSSuukkoTOSp+bajA+dneqgZIFup+2HFBSl/ScZWZAlA
szFMNuC29x6HcykoOnNRGDMu6TgoATiYC/iuBHoLmCbnId+p/Uu7+WHKEY88DvChCAgPwffUsuvB
5V3IEA3jQYTyFClXQmBoD0YBSIkh/Jn1chYYL2GM1CdPCwUo3SW9ImiWQvQTuccR3Qqo5Ou/W7Da
OvBWfHsc6jW/eqE6/n4gU2cfZhOwiPIUzcHYOWYT2HHepTiFHALKA/pGOTLYr+hCKJZMNtVnzsKo
9J3YLBS8hWKXYzxu3FKH1YgBBulRvqGvgXAkpG26R5INhwr7jTHcmboVn8xHZJcP+UX/W610aiDW
ial1bYygOod1C3FApdv/cX6RSya4HfHb4JhR8BSDFCsxzgwSSxpCetBTsOFRzsWG/yp8yhw6B/K7
Qp5kCM/HLnnSm8YOhxiOp3+fz1yl9n2YAZ90PGbR2HRzhZ+E2wWIPz4kCEdJ4lvHpEbJGLaM4xLj
dLAC0rCMf+DmZAf2xwySHZW+cldn7+SIbBNvipXoh8vBeS/CbQzalpyNSfd3kkpsesSAEyYJetQK
gC0E42AgN35HpPx6dX+R9gAAiC0zpe5W9QkqwBNKm/D5gS7DK4d+txXMNfBq/XYYxkwDNiYHVfsn
IEYQCBykDsTQkmsoiTwYt8wM6FrGi0PeEqEHKEJhOVCuDZdo1f7V0TIR3Gd3NIEbZQfMY5gO8h8V
Cw2UzgYSkMCkq5Jovc+5n4lvw/6QVIX4kCGFfK4XtlkvOBjeF0sPJ2+EweA0kIT5XERokSwSqkpe
4+Sjf/PlZm8XxA7az1NEWggOBvmqZa4i5jDdPghaQ49tranmYo6C1BtTzt705aLPbQTPKC+lPeNY
o7BY+innhebojzWRdrTy6bdpUydrBHjpYyAQRjJQImwXWhU7DZ1S9Yvf7LdgDHvkC10JH29ASSRe
a+6V/B71ExOLA860tHMMyRn97/700H023xGqZErnCKr4RiXbHcsrqsW3q3ISbBr6+xHFejcr4ZTR
uuyoOjGolzcQ49aOwAoGKZ+iq0O9fGnM9YILgbaCI6z7FkQ9g3TS5+2ftW8NRzVtghDDLXu+aFyR
jMPo0opTFdBvR/0XwmTXXsRBrxIoseZSvYxlE1d+M3sQpvy+CSo8ubhsjG9q6vIxfVn7Dpo+FZcU
EY8pDPT7Ij/RjI4MrFovkBZ+qumDdDTc4V8MHaDWfbrREDDl8fyqKK/CM5s0ef716b6tqAmPUk9j
Ne4Ofv8hE2lwytitRCPlK7IRZxGw2GPfzwoHCDiVtlYNC+AjVXjpu4HwTu7u23OY1uZKAG5YNpld
NH5Tz2JUmNB6QV2Tg1BOnxUKLF/l104Czx8pTDmZxnw/bd+wztqZULlWGaSvk4yWDzAkC4n2KD7e
8+lbhh9Whv0EpqmZkYZxyI1bx+hyzrplKrZJ/Ogvjo+KcudOF/1tPaMupwj5fKWSDYnfoVEnjfLa
lrM3R+k1ricdCGPrVBfYXChg2i6uz3oWfeP2g2aOWNPmNqIzs+RGGaSnTvknMoSt3SPSQFT89XhL
tcksITFj98vzVEKaqx79mVVRZerI/xL/gQdhFqbIPL9MFWgRYMWOGQnnC3CimAugRQe5XXe/BNyQ
ZUK3fjNOklt6GXSDp2JoMX9SiAUJGsziqHzV+DMqb5dNEGgdGOcs7jmAx6yyfHRnJ2bwXhBpbxHq
Iv+FJ5BhYfcU7eZAQOc4G5n+ZcBWD1diIgo03a7k/fsdiKH9Gpw6oQGZNJ0rF4GFPphInBLXjTu3
+QsjWnAf7HF7yRGgCe8dVqeveQZ/QHjAJGaNhbNc8l8L62r9gsA7+X3Y0NEmkmv9FGQPyUHZLXgZ
cOC4CR6qCOM8jL2kOxhrA0aPxPjrjXZA5mp1rcilXkn+INOZPWGoIAoSyaYSlADhTLBxOxEBx6YK
2vSrceqn1l9XB5qvoI4kfLaepu0MLJaKIF6+LVuP+PEBtHzoOZDHSXHKbjWYqkcDZStHoXUU9HAu
yDiuJ4UTVb61gWaNEGED73Ma9kF0a/+ke7XgFH/cMcbFWpitBJOpIUZlbJ/kpUvqhd8R7kn8w1m8
jX9prTa0wzxxPfPlJVcEhCNSIdiBMbFo3EIckgSqsmE4bBX6QkCj6PstMIcVzwgQ/RF8yaYmyW/b
7CaSYgcZubGO9Z3fE/yaMx8BBUYWGc/JzlmrIH6uuCB7D580DuiXErzUqbKplgaVpOQbxqKcdhcD
wHHz5FvFhA1MjIO25oPiXayyk9W/EMHHZPh7/2UnhebPH5cjTpYjSm/HwQAaE/JTfLi0vOZUIQPE
sfVU/qTOp0bZEgCelhzH22gcRmU4lVH+taQTbODmLslqrB7xgEIMIw0oMCI1W5w1+kNjLz4n9WJd
zQriBHNkYWft0rEeqxfyD7lC4ZkfVWKgcSstLbSOM7g18Bphq3PjIJtRDtFGm/XOIBOX6pUkPuhA
EFsQJKI7uznaHaRmb07iHWGvOlF/92o1EhN8wLef3NPi6/2chXMJ0fxaJQ9kBtEN3F/5WHrgNirv
uu92UVyrLSKGtc6++uIXDpO4cx8mbjko2vLW6ST3+U3gFA/WVQximyQmjX6L+kIBwIU6Ft5gWZTc
/31fxkJrQazujMBOfdKSqnshmomsHxi/Rx2sEZ5XF9o91BWS6krVlPsK48mFcJFCMMI35M+JHDpa
jBoXCTJCv2F50URw79buM529Oud5o/WTAd09Vu5TIT0jAboUXPPK0cZlbUgLiL9QxegFkmNv3OWx
EdcZdSK85TnGWwmYSOyJVThzHRn3egXzgE39j0jcFZiEOAr1r/IMHAOxHdomXJ+ZkLuq2b1Yv2ZM
L/y1Bi0bsUTpn7wcwqWVkZNJz6Z5igfnUMjIYusT6kZ2xt/YArt0h3RAlkCF3Kg//NZI3fS2th8u
5TCm04Aa5L4SLnXqGPwrDDo/u+GFS77OsmKk/SBIjtHjcSrxJppo3hADPVRLK48gRNlqBQkjIKL0
9211gmxDj4ITqcun5eJDw288F/XskawU9ETZw2HlfciFgjhjXEeyRd4wkZvZL7xRV+47pt2dxy4/
PadHieb1yJmF8Rt1w6096C3iAJsjFGi0l1Zvala/XYffHBGudqT5A2rZ9ahK28ODufJyjgCibr1X
gyMhHqIhz50442z5eqzFVXisZy/Acz+/m+i7R8MQyVrSFlsTQG0eIbnU2zE2SbZsTptik9EveJ8f
4Pp0BS4OX4Y2hKoIzvQ+DuB+FvmXTGDrd6rPuWQVIGAb7EX0B52KWM4cQfiRfgR9qqxTyS8G0I0D
8EFf2CoSJISQazN0KSBFv8ByD3ftp0svuYIhRliV7GTpCuFCF1EazqEBXLd88zN5/kFDAcg3995P
aGjtCg5o0YLKTRpOPqbZnWz74oK/R+dedN9oOUSfVoXOpThQ/IIY8VFW6Y5PQlnDJ7N81H7rD8AM
JMsBOfqvsYv/Iuph9gWC45m0TW3NDSnqmPbf1b+UfUSEIZYlAwTLvnyMjo7+SlDSIZ80F8Y8HARu
+Bl1pU3AtXijqxOtcThFGzuDSnPB1VL4WOfRz4lVet7AftJbyBQb5zncei4w+2mAUByIUBzcuJiW
IEdOtcHYvPUFlHNBE9TdrH04FVD6wx5274ctMNOmBTmJMLcUHjhZDhYdtvINEXTWCOQKZ/GG8Zts
A4vO3lijG+xuPGy+JQrQoGXUfNpUgX5N/6i6TTciYWq0RqJ2h75Qff3acE5hIfMBwhqhqXZeSwCV
J3J0GGg0luLydY1Dsrvm7FLCrz8kz0FLm75Y/saYWyIE4Q6GBBA9KySUFvcFzrBiypkANECbckot
B1UUimWzd6FtNQIFnc+01VeIEl6MT9nhhmdTbrUAKTNlFWW0IK4eEcomQHpXfTpIGEn+rYkQS4+j
ZTgaDS62EaByGW3jyFGtRTdOMzyDBkUV9qOOuXz85D9kvCE8XjPkCJePYIdMIKKnYVK3xOEQDDjO
Hql/ADSgZ53mabyHljEJ4rGqHzny0iRI07PVzLWziIg8Gp3DI0ZXbXpmfJRlz9QvoE2wKITca2sQ
5s4OPRGuQP7pYTQqfswcK+qZdlV2ylWSg4Ge1uerUGC9sWUaHwCyiZjIM1JI871uR1dxquE5wXXs
hV6yKJnWQnHcXdsRiaOeyU4hA/f7PnLCvQoVi7geX33HRHYHXeYQlQQbBloRDPqkPIjll3L6QFaz
g6JhH/3oxbrSveePepE5x83VlwISOM1oL+neTDQ8HJxuHnnvVRykFyQ+Z0rjxGnR7jhyTdQy5QDj
fWj/kwP/y0kN6bdpWM8EaTOReI9fG6Kl7hkAZ/b3QRLKlYRRrAanNjHAP+68SdqixIK+CiRKyJm1
lW4xQ5dnk5OG+VZzVUZuDqZw00UPWUw0sYjq/hAu7iYIHDRQHVOYGisV+e3DtVgH4o84re/EiMGA
3gwXmir8ei5H8wVetS1EnoHc0NZC+73mAGTnjGzFINjyvRrsiTJLNs/Gle/P3itOzD7QE3KvMVRx
+OzqOzkA0u9AEhNxnt4bJKsj39apseUXUd4jcpLfU5WZ01qztXxaYta0hw95kSIMFM2rHfBXi/ad
7BX1HihSQDtHpB9JL8N78/zY0RudVjRt0/uL9cVWCmgVTB4Q05dYP4xaRn08BQp2IxqJcwdvgX/Z
iHYN/OtV7vO/Cl+mkb8nzgXp2Mzlt5vI3ieFp9RttnGhv+x3Q2zkTCDjMZrmz0OXzS2Iigd1y4Wj
81iJDgc5HU1uorkB2YqnmjgJW0c8hqc6UdAVbEbcH06aJyq7EaiEvEoBehF5M3X8mQLT1FmgfBsj
CTF898t0RhsNphmrMFjPU+/iz8AF66GPYaFc3+M3eAbyLAl4qyiAkq3OBRPP1OyUGHas2R+wjXKu
Ja76CXKauTlRooyLWKN8GXZaRYQBukpy/QgBIil+ztKjbmOkQ3ztvfURiY4xFU6zaNbhRpm3S4zF
qLHd8iJQCZ9TZi88GnyYIc1Fi8JHMowICHWSH4B9zV0+7Unei+1kxXU1oWGeqTc0kLZxx3XNT2GF
JA+CcdHxVRHxHC8s8trfDOSu4uNrF2qd+ed/hZ8S6dKMUkBc/0ukfRPYT0IeedzmjdqoeDLRScw9
n2bOxY30A0yLwd2dOJq4ZXvKuHH76DP52DHBs6imyUzfx87Yrx4eDPY290+9RE6Qxhcd8MtkMpzG
9UMCYi5u6htlGFyBuu0KBu+AZLno0NspaMTHeofltRuLyOec2Y7phxJ217KI1Hs6e+8/gfGd/iY2
kwKXaqXMZKQXTg69Ro6x/f7Lz/Sr0dJsloZlcyg01Bx+uTdOITNCaG2hP07D0fqNg8aVxENHIUbD
1aPGMxbCiaYjQ7t3j0/Klocitd6kyKeyMHmaC6VwhTzow78y3BnlvjE5je+Pfle2yEYmspnbeu5F
EZwWaKubmP6wKkLy3j69Y5AegRpyXJDswHVseRnZdXNFgsE5t+lP1qJGO3QomsBDw3jWXnXgo9p5
QjRrJxA1o51R0nAtjHzUSDdq8zF5BNyUqhqclJcgNYwl9YqvmcB1tceEWjbrGWQlV/bEKxgWXDyi
wmjD+IB7l/+AHCmjaelgN+BArFH/AHQrfGuXeslpEsSeOc3BAnjR7aT6bug0HPOQkLvGcgVtujUv
oE8K5BEAraKFgTLtlPROlwRM/jF59HR0INihn2cbbS3hM8BAPwq+DtcQfYUY8Zas6jMjxAvkflvx
FNLeIDcEm7BT2YO5ZYlB+X/ESfuVkF8BcOrEK36MX/H0WlqriBWTcbKtuJuWGfF7T19bfWb0huh+
MHtgE48HAVMDCzJodUBkgk0dZV6eeh6VX5+QOXAObXiuzboq3XSucxESHgEmgk4EQY8yJ67TB+Cv
EEXKJD+LKKExS0l89TQ07qv9VjmFYfrqScjUTXeLf8jKg4f6CDNRObTDOkO4AU1gXHIUoX15eomk
UIxoyOP4/UZvEqfHJglRAr/cAQSdjD3GHKJoZH183pQYLUdsrS6whl2kze6jPRHvHS1UhTpeqFSP
1aKSTzXeZQbyZIHJViZltf9aU9r6UNw+3mdQyZp1WvrKY/7QN7Tu9QwiaVg12l2WZnRezVI7queC
4Jjaro7VVbul8rhXuOpkKMZtrPombg+GLaOOmoIQMA+P7ovE73fA4QrVgRnjWtx3CWCFMG1WHa65
aPVW+VLb9wE3O87Rcw2d9Um/lB73H/4v0V+0P+Hceei2jG+9Ti9aTHyxtjhP/zx2DPNyJHnva0/N
OKU/yxflHE6cwyK6kSP/BdrBKfCXLRCVkZgdVAs0FwxNbxCTUP6iMO+26gxeIRmNRuIDOh+OlAAn
Lrs7A6VDwvrZL3eBcgDKYRm5mY+AhR6Nu3PgCYorC+oLyg0tncMxtUxuwt1am6vqPgCZM4CAKQ9V
8YUIj291WUL8r9Rr+h15NFf0XrwG1Ucih6md2wfhnGcxrS7POTzh64YgmZKQlaMt+Keg2jnqWKVU
0jsTbe/zQGnCT7VhUhLLfhT1bAs7PZTk3yCfnWlBuEnt5EBsDPi97CLZ7ketPCJi1PPPKRcYdfz2
eQSzan6KtYSs1vhmqbOdpjylzwF6aJofqEcF1AboFy0v35NsgyfB4+vhSPz7uv0ibxbumoBK8lOf
xwREo55ScjYHdWO+XSBWUXPC0wMIwSnA0SzXYogg3na5Y+K3lvsWwcKmacMbG0jzXGr8rA4Qj2kM
ZRUIYN8Ds2147DzOUA2FU6dwumROcV++iKfI7Er6Y5KmlFgZVTh7MFCE+Llp2aKf74SH98wDK14Y
eMwm03dxfXSzN/MfnGrm41xFDFZnF/H6+UoY1RJBmrCpeKM4bj2W1qtwEwDSfkf3rQjTLD6NTZwS
8EeFBaNVz1OLwWuLS4W3Jd+6wdFSdNLgop4Jgt/B0k4j2JMjGgAD0inRfJHJL+YhZa/qZzKVTvma
ymCrGlAKg0COhp0tUb5k3Yi875+wmWRHoNg4ojKYPvPfsjy12R7yCRYIcoXPB2lOG4VAEvwA7Rti
4UB9BDLFV6JMAsmyDVAHQvquKEH6aJVixJYdCxrreC6+ZzXx6kxY1oic3RqJg3RrUrLmEVAslBEt
vnfyCT3Fk6b3gwvfpRMbW4fb0wjknH6iSf+DNDq+UYjXIdB35TwCa1PgF8OBzMED/rL+QHtttY/d
y3gMZ6gFKz9DbWXnyyGeRRKCG1+GhKMsKoEQcAaK7IEcXsxEQdd24vUBYr6ArpbTZaZtaNiljWx6
dZAzXjsOVKEZWpZB5gNF9H4O4kZhtY8uRAk8gmxGnc/Nhixja2AVIDBJRvBAg3aaVfilni2Ddh+I
rB8xfYXDdPUX7hjCAEOVfhRY4mwBJfiwxe3r5eCVsCwYzkQKA/Tcbpt8oeCnikF3ODcY4IQzS5gu
kly13YiP2AEzNMit0tcJs3iW1weV8XAKyKyYEOS7RCWuMrTIgFBB8YRxjnUEJ4wDEbU3whDYwGra
8V8LMXNU5UnEnoJfTiZa6FLsF6t4PjD8dLCIVOO21RLPWElbmfMNzTAjCY37ZLcvxCnw5hblbiD8
ffwOWASY8Rgik/TTQ7HCC6EGo68XHQopmwVXL6ILNCFUPvpOKsa3+z7G23Kt3EyRftuW6KSeM2X2
gbGehZd6LR+eU4BnhbGOwZUy5NeeAQVYbXWwfOQGsIV46iQrBpooEh57ODumv8HsqHM3vrCCaHz+
WhDt59ZRvdLTz29mfNcvJ8agYSzYVC+eQYUywjsH7iSt++kBgn78Up7wRUS9+dVM/Q53ADmXchcf
OFonHXU6M+vf2i1G6Tx+Y2l1GOacf8kSvJmwdzkI95aPSmE5XBtSpR2ei3hQcvd5Dy/tAdYACapb
E4F1EhvX4G0Nrhk8ode1cU+1NPaPSSZNzXuP3wfkNrNnCOFxY0MOQSGbYa7drbVTgdjimrz3RuFl
CO0zx+B8Itfegol+O/q52zepg52LuWtFh+dv0rTOedQDg0HVLi78hlyRwhmuKkPYbjHT5YmKGmDP
836s8l2NLAKx1y9xC9D1E3MZ/gLENz8gs7Cgfwg0D9QSiJ7htxiAYNyQzc4Y1i8PWQdg/vjCV+4+
VkD0vx8cyztGZwmL/Pg0/lxMlxEnfiCMoSS8lHBpawkrneP7T/DzWXUURyN0Fkh2m4SBCL4Oi35K
Ly8vctSrEGBT93RUEDqBbPGWPEfFQWrLOEE6z9baudt1J9R8K/0YYQdRTJMTokeihBimhVh7lnY1
pV6+hThOZxvK/QBgGYRgVE+p1GYcUHB9KFxu6h+lMN+KezK6MVbI5iPPCE+sYmxQhHu5elrz7AdV
3MCsls50pJtRprEgme4KXrtoidp2qezi22iFxOWXkVsHf8mPTOtV77qeIIhUdMTvth7Hpt8IMBnq
jnbpruHntgK+S9OiY7VfvN+v6vcJcJa6fDEKHSTASjc1ibMOHaWYWMGwfO3DUfjl6Jf3bVD8ek0t
UK9DEpoZCBOC5xm8XX9MS6ALbj2un7S2X+kBTT+0wGcTY/Vi7sTVcGFMSYTDQYjGCASMfnuLD/LS
+EFha35zVhvplC3DIzoOq3AdIhNKgxaOZVat/kuBGIJo54k2Nb5qFAKM7filjoNy5SX7mu3/sRmW
6AOD3BvDLq7vaGqMEDh8Ea8R2mdr/badVx1LzR++YBtFjhv+7DC0s3Ar4+pbzQRKzF1rD3eUE+o/
ks5ryVFsiaJfpAiMcK/Cy7uSqRdC5QABwgr39bPoibluZm73VJXgnMyde6/8lM8dF5fPbNdY/FsM
jsF7J127yuZonr5eJCt2O3vihjMzxbkzP4i6n9vdV3IzOFQYcX4w4Ot2c3oYbpQCYuxkwaVGsHua
i7BYZCRtFvJF6xfqV4J57XNY86qEwnrwkb55nBtTUDeDZA8KB/NKEVcz7l5xvjVYtjveuLnm21S8
vORjoFoYCBh25MyCK93jhqU8gYqTUDHwzs824qSgvt7LKXU3XCGwrbuPvMCGDsMJbIjApwOy7I8j
H7FOJN/zPqImhukSxx3K4lM5vvM9P5ied5qDE1bqvloX1uwnvKaDU30LyBlU0ifKYuU8icyolJzv
kcWUnQgFIaPhz9B8nJzTeIH0yXuJza88oAwIuZne58yY9dTliksX5GbndPY1ESM8F6OJklsMJw0P
XUyDElKS1thRz5jA0SlEzlKMJHOb6EJYO0OxfXKisPJiNZyK1Oc0RF1LTim4WMqKCmnRIsGEiDq8
7Gkm263oFwxb/zL2+RUNjDsDZ9/bZM4R1d5s2KviAWHlZbhlunzS8lMDZZsW0ss/nbG5Yb1h9pGa
ZGoFj+EKaRD86i+5Isg91ZOTbpodB2GDSQRJKDOxOkq9hcQ56bpnBBecPoG6wnmLXRNPcLiUCkeH
DDdRYykByG0lNF0LIv90RQyPpD9yOiPYa/LJ45aail+qP4LBnc1MatgSA1O0ROzSHAqAFxwKbgxW
T3CDH8oL6o5O0on9o4zm6u+2tqJb7RI3rM5Z/2j32F07RqgMCRACmf9fUvJhfs5ZB+uEBzZdhzjD
cRdf8TqR5+CDZHoGYfnYrtlVt6X5fn3jE0Hd0R8asw6E4nzbj1uu0apYVDT6Dwr84GfYN9fiRGOM
DIPVOAOe+bQwFE9WC+aAzHVqswXMRfDjwBjW+CudFuTdDCLpKSQFwAFeHSjnul1zKeyQsp7fiMdJ
Lz4gMpCG66RtiLc+sboP0t1d6LCH9aPUGLSFhUmTPwe/SwtzIaQw7zEFk2H86HgXUcAaM1mmp4y9
jBYrMvHBPvUlP6Jihw8r/6CFOHa3YEftkN+0pcoP4YAjhelDdcc3V5PZW2SJ3dDaGNf5xwhZrvDn
dvfLnV5iFTQewb0XOQXwLuH3hZ3M+8u8uNBdLJTxhU8KJw0tbtERLg6ePpO0mDkSFU3gpPdA8GTl
QmiBj4EoXdtsQg4+LnS6bk7C3OcBeG8iR42W/QmvbUwDmzSn4Nh8G81SLBkA7GqWP4inHH/tor60
HBXHdpccGSH6SIoDgwIPFaZ+CBt8UEscTkf2BzBYs8vffyyW6DuEesX3Gu2jX3x4frzNMTtw91vJ
qtpB2DPbqW1jOMaDkaHBTrmlcsrs8yAxsau+y4ZVYDGSmE6Y3W2vIo8fCss2LvBQ2mH3oS75nhqc
o1AvIJcDOZKOkbEo/6o1VgBQXRi556LJ8d7XPuKQwXIApKlwQ3cJB246z6rvpraf51B1+OLLZDkd
kLgfShb4ggzoKI4X0Crt4QKB5FRfuPV409kWwfiHs+u94LBEnfqiKz01P8ZUBQadqWyjrQBPD8ID
nsGvoD2TByVyh8SGEI5zx492hEkEncgTj1NwEQh8kiVZ8eyQCOAhJ+bIZGaLMUqeuW/awXiF3Z7j
kEiisOllrymWAY/ujCY8ufAi57LzPMmViSWK8Qq/SZ+z3DWgShH2ZIuji8Z+heBk4yH47bdiBvqN
n+NikkH6T24iikdoQqyI+066xQhKRFvroCVbsqz8VaF39LV+SlnmdswHVyKJQqv8Ktmsvs8O0ykN
N5RXMjJHp/TgrFhEtJi+rXhTK2+4cbMwnd9Sm2/kLzRHBpYLVqlQTjBKcXq3mFpbyP38gIL1cKOf
mjIgTu1PDYLJq/0RYalCPNjIy8rudVJSs18RrfRPnIYjIzkVn7z3eBXwwFJS8ZNpT7y+nPHjov40
PJ4bE7Gez47eeYk3FsfbizUr7H24wZCCVaiyb6Fm+kMYxBVuAdKN2drN50hyaCt46S+1rsA+mmjD
5gY79nM2qqqrHH1ixyOOSNdcjD9xUz1ST1v2f8VW66x8/+YkJd1He6N7fCsda9DrdW49R3O2DHb1
Wf5rTAp/ad0WK5ooU4L59VUt451xHlZab5Y/eWYqBx1xm2RSb+ugLlMz8elEKsKg0Jmwkdae9K3N
aFbw0HTOjEV8U1dLy8WTFpPjiiwq/G6tXeI7XyTBltBK9B2+pnfv9EuV9bX5ta1MQ+CRv9WtH443
rTIbVGbdaUtXLT664E8BBcqVjJeysJXjKPvCi2G2xPMaLquSZDOpaePcj8cuqvC0LUS6yMFSuykL
oCgugbdK+CqNC/9DrPHeMIeAb4sSg/Kpxj/l4BrzHasF350nCbWpUV2qn2p7F3nhEmuaSwJytIng
VziIUGgJuOrZF1p5csi8vuVjZY45Q8/VR0IQ3HvOJOQUTlB9pqcw81+JGdw12S8Ut8hu8adInl6j
sqmu8pf0y5X41LRFhFtGYrsv/bI6BQjT162ZkQghieKkOA2S3YDHWPqAAUAAfvSVFaJ0/zP7IpOf
58c68lrELJLIkTfr9ppxePOcmQFvlkFRpFYfI72zbsWoY4oV4TCYBiVs/Rpd8VzjCi+Jl9uMW5C8
qX+Cw+W1SW8RlXC+RSKBC3uiXptPkc0W3hgUU4ll3nh27fKTWcSxWmcc4NWavuRE5mJEKxud4sYc
d2DM+b733EXxUsONweEy58Mx5U+8iGA65z/zXfarqCSmCWkslIY7TnL46mgddKaqZjpZ1QtOT8Sc
+cvKcYDZL17Tapn3Ptc+f026RLH7Hl2Esd7wcAYDj8NgI+8VSK9oxSNh8mnEY0g2G2dYsEM6BtAO
BUrnalgBdNbVJxmVAvUN0UjW28HNYQiO8wXHbrnnS2F0es9Ic5+6z3akD4SQi7BJLJkQ2qatzyWv
OViWjgHhywqWIeUctWklOIyUsJbIXCKS1TcQgtz2+TEzdhSsOGyI55IEC7c1vOXfyGdSk19pvopu
IvkYe4Q0xaGiQV6TMQHNQFc67yWxKPUXVDCcTRjQ6apzmJF5+RoVnlHThcf2tz9XX9AtNLvma90y
B1ulK5ogdR05bWrJBwpYRqzf5No6J8uRnQ0XNflQW4GPPedPMxmMDcaU4ePOo3nah78soSf/4nf7
uLLYP+8r1QKHya69lI68FPacWHDLtf3ssNbcYsFmrNxJrNZlHk1EYo0Y82L3EI93t85796k7oFnE
+ar4YtjTfAXMaGXdwaxu4GzPO8+QPii7pjj9hldzoC/Ue9co3ZdG+pDTlRMecu4vyKbxMHSDRQC/
2xABYqTJA85Usj8ZUjnRj8igRqfhI/0eQHA1F1FZa0zR8sMsxlFpqwzQpyzNLmcaWdIJRnhMlfOT
qo/CMDJR39c8sXZ3MeBf64/4s/lhKJtM8Wnja37AwMKpvExOdcWMbmRdtLjhHcrZgEFci0ghXnrS
Od+GMztyL48+9yXOD+V7ohxp7AVQbgqJc3ion0ST2PfyR7P82lTLqT+kS6KFPk3aQ72cH9UNOdsV
rcl++KOvb386EFnSb3JkrJ6hIiur7JfZ5CrZCNzyeAlyq18aW25kRkPTm0pzWx9ZCc2wjyTcMeeX
DptxMjFSO7jBAR8CW4guuyL36ls7Hev0f3/UxHdupEvn89FZeZBtwv511FgZdkvWiswDmh+7+UlU
gUeh3BJ1lBxikmQqEn3d9aDM3PSUYC6UEcUSNxIsSbmW/bklHciqhrrlpSPuqG4U1nRzL7ry14Dg
6RHUk0EYSMZ6iHwp9Pksn68Nn35oy/r0BnIQ4jAL0C9fiwC7VrToCMkO91ngVqfgAjsjeX3nGtAn
mDl7gGDR2yc82P9wEJKQHtjVhHWNZS12zUQcNiYlIFtlWmkvU6XhqXs1Hv+p1C7UOGq99PWZYhOK
XI6cGZgYanIQnSrpV8RKb2zOCkdyt01nSCzzr/ROBcwkcDqz8B2v3wdjxZfXWykX6xNvlZMmD8y4
L3jU7S3mBVEv8WR4oNwF+zDBIEDKqk6nOvOlpEFAsvXZliGHGm9oa3LclBAbzPqo4qtpbET6KQ0A
LAOAN91XRtFghhUfKCOCl+FFmI1r50lCZ/YlYEWh5h9lJjzYi7L5IRN9gXyM9VIYvWL7pNRjiCdT
sZBm5BUeYRF8tymnFDnGuYRXVHUAUL38Uf15Qtmbjj/M9KSEhG19UTAtCuAvtBg7UuG+eRregBOw
1RX4AdBb0NBKVAcFx3QVOtHo4PgYnLmiX4mPCGLjavJfMvAO4bCn3S95nkFJaBwItZeGU8JDCE7V
cJXkwW3RQ6muZ8oRa+IUuX79geahUsW7qUrnBigwgZSmgpDo9W9sd0//HW5ywLm8fhxBP6/8Lkj3
N377145MAC14IzDjUXof7qyxq3FP35gIUMA9ta8Yx3bNhaK+9kG9fgNqD4/Tq/zxpPV9GVPYOn6t
4tcPYtNMcIL5BlMnNltqzNemT6y1gQQBgkA6isy+XETHaBlsP4Kd8MVu2NcyxS2NrQNki/vaciTj
l2D73RMQ2uvSusjpuNGhoDO+/Jst9S/equJQUhKWOqWcvCwt/uSEd/k8RYRYYBgdmS5ODhU2ZL5X
jYMoSo2LzbDDz20skcpmzG533Vd4E0jWke9r+ecnf3ybTzvkdzH2XGVMiBh1b6VV+pFc+Vv5iX+w
cn6vokP/8fysA4rT9De+jKfAjrkXfBR9nw0bO2iQv/ExaCz5qLhoad2iXuC9KFbpxB+iSAamfiAi
1qNbjtfAM7YK7njVYkmgw5Y3xESwn3siSf+gDESHygPRFj4KQjLtN/oZ9RdP6Gq0yLRVMEIpIYgJ
bcIV6V3uPeK+JFZIEbrpiiahwaelbSgbfaaTxmL+4Mos3e4Y7dRHic9FwA7x3qQg14PDF2iE5gfL
Bo1C8xPhI6Kr2qYnRtjGjo+Wju+ifY83zG3xo7lD+dN2JBiTT8Vv6G7/cfaQU0gdRRb8qr/kONtR
yiR/Ve2JoYvgNmFN8LqTH2KrB4I7lXPJVd65z59klbnSPuNLYwqK9YPGov3CLUIjwTydlEy6f7u5
abBtkTVKS7q/2dNR909rQC4XLIz+yjo7MDVU7y3MxviD3Q1YYhhXYW2E1fKiqMCigS0B1PgFRcXB
VMsEAPu1sUaEwY1yUdCLcMnk5PkmFwyBCMSxUNwQz90WfkQMxVTuKRYM7otJ64VehsUGV93EEMLt
QMESPtK9eOa3afew/ywJp90nuDCiXuy6iU7NzrhxQkoA2CdI69QfYfqUIOdMHp/yb/gLQSdnl8pB
rp0RLz/+E7CX5ddr00XO++v1TW7nxfibQDyfNmML7lPpg6C4ib9OvQS+uo4PAssQ10+edA0/ID9l
pkW0kQ0rQXMnaG1qtvaK18fJSuYvDqAHzErzhXHlh00WDcP657SRj4mb/YYty+667q9Dq0K/vRpv
JINuhSjHWbHGigpv0iUV/WRt4uzYbYODthN/6OyJjlJgyH5yIQXLpYWV4ZMoKrkpflST4wfTwPTf
slc41Z7fZSmwoJebSxjd8Ux9QDUJCoUPURruNASQqGAsvR2iSBTOhEnHjjFj57fJjnszmyQku4hW
WuQGqSeOjnCBfzDMzxGQ1bfgvUd7UHGZKc5MAHvzcvX0Kgj+czjN0xPFqqDd4uwEx4VXjUyJ0WIz
XmfhBtktOkOdhCOJrCcJfiJ4OWFsAYbAo5EA3DjGbMNvKxM4BdeUOfKTvI4XrgTRTTEIMJ0ljYrA
GG2426tiV4iLin4eTWtcQgzS59uhWEvqXiltOhxCfdkRjeR9RO4kWQYHfZg7hAtdS3JJiUrP5UtG
wSbKJh1eBP8hBiBtsESC+5KakFWyui119xBQeYv7btHoNGVAtuLEhpu5xi6vaX6MqjL/FnAvPo9j
uazLj9q4vJ/bnLIk2xSE1SW3SdZaANzPJeLWK1+z8qZ1J5Xbl4jVbEM5kT6dprtk3blKb4OCH/gw
kCXwwF/hr+Pq44BYdRQuBWIPE1KnponjSSnV1byjXTHz47Ml4MpU0poBcVI26BYYmgwWeDVWwf8G
6+Qx3jMUP24+sHIXyIx8BoA5iw0zqkp35yJJ9SMWi9dNPIkn/UNW8Qpag+S/dH+Q3Fiwh8apSIaW
fGWvbq2/7aaAAQUfEDNavXglHzCM3/9AcK1j1OawhWC7HJgIddY4cU4W6Z2+KSEhSBXe2sa/iVbO
gTu3C6DRrHFhKj/3gcXJsVPjW5nwIuh+OGW/69I0Ki8yXGpn6QH4AxTi7Iha9PyavleG1zq/fUTT
I/okImg4kXLI24xCt8hwqNRsQkRzVxOPERWHNnwBbJPgpqigkMN+x9XzRG2eedNoGHCgZqfAHrEh
Keao2Z1mBp8RtyE9OT5tjAO4Mkmz8gXhysOmSKsVsPSC/VKseTHhmcExUbl3WKdJiBc5OVwUmIvx
rUAkAd+b+elw1Njvc4ggJtU2sgdN3+35PoeANV84aeIlFo+/5NwwKky8AfvXhQKvGBhyoNyOkj2C
KUispjEBQ3NIBL0dP5jo8B3if2SyJgqWHxQObwc/Rkrc90RGcxpIL8ZFkGAJ2MB0023CmuLBrzr4
d9tQAuripwEsKmIEoFmp9QT6OH0yBQLLZARAU0c8nMkfwUQSkXi4RFc5JXNXwyxtHFvkUubnZ/6v
FK5d6tHmQkYGfC0YDAz4R/JpctRx8QFFAl+uP/pvfpTMHI1vhBK8YmjHwG1JZrOklqqy08inTw8r
jywsUPDb+gTYNYgYocN99cw9XOVYsSvYNtidgTcJokvzGG7yX3Cbz+EuL5g9IxjRQyhL3LBCd0CC
R+EslB0sijTAEb7hLs8jTwvuPBXUmTOGDw9cqK+M1SjpJZMdDfzxeFAxlIugJA/UuSqggPLewrOm
tJikbOUos0MinSIxcBaoT/Hwy7Wt0T2xp7l2KDT5sSQB0UazBCnKEcej0m1VgtzUUEDPFjQjdCIs
Gj3HdK1D8ZFUWIUYGA3LiiLHOD9brkiOp9xcZRxpTbtX+3MXGPh5N01yHwMeLxmpaK20cHBWT+Dm
GFrg1IwbDmSQDDJGCyPfqazjaNn12K/w/EevfxBvlg+3B7Ex22E/3sZbll/SyqcBrT+50ea5Q6/Z
nyRsWAYdlZl8Sr+z3KOOwHymmOBMxMR8b2N+2MzGXjUUKkQXilyjXcnBJMO4Me6t2Gk/Kszmb6sM
KK3ofPEFv3OvwYqh/WiIp8KBd0y40E3lG07aaTUbI3RKyF9RdLxeuoq4WVReyA8uF2LCumHPSsZA
0IqWhpdBrTzrwt3wlYlKEN17BpIJ0Iop709C/1meoAvKkIcQZua85fxt/GqEQDsct+0m+SOg/BT2
eXYKab//osYKxWUzc+eqRSiC0CqORSTA2wxkKZ671mV4UTPAYdkqJ5OK13h2VdtdSggofzxhLfPq
ZPc08DTYAoEZkhcyHCad8+paD9/9c6sX7rMhooSt4VJylkzEJZLEO86LN+YyuqGDTB1G4nncloyg
8IIEHkCJAWcriAEFnjmBL0o+yoGfboNU8IRKt4tap4OW+vbgt3AeNXMfj4d0Gf4IeBprDe1bNOcR
B7qF+YpFcbWHrQfkKngpyak9lUUNjQlLo3i7mO/w8ClXDMXrIvabax9PmWXp980bu62JwoBQgzeT
m5RDEVGD0/DgGagSh0ob8AihXx6+yHA6cc1ZqMK4ex/i5k7BNBbubBMznY/FvYLaFTwU6oZvsTKR
A2oWyHxQSeNxUgsKjsZ8ZhbW/yccpcQxkP34ebJU4tqcemYFxr3W1rVGbmRTIicUe16LoYYyYuH4
zfRp8h5oLmyfF1rC25LG25uTkMB4QF7FLAa7x/q0MMrMijHBhL9g9jg5VUZMlBbUfAitscOXE8JR
RWXkswDwilMvoYamwB3RJuLlDm8vjb5oBTO7xGPBv6B7h8TqvHr4zJ6+Hm6eOE1Lk1mUWCwlZqI0
S1DSKdeea+yHF3wyY08+Aa/1Pv2iBsAm52ZskA8c3Ne8ZXN1ryp7BjPtlYEEZvD2HDCXHvc1la68
MJAlG5SAB4UiGgVa9dsyglVCDmrMl0w/uAPOLTjopPpEbpn356dsz75G5HYSKjzXuugJA2Omx/xl
vy/PPS1zoU0cgVq+SwabBCt5DQCAfFv59HQ43sFSoG8FZ2G9fAy8scAaI0uPzeJefjKyw2LX8FoG
qwygVe1KohXxakXWOFsT16hnTpbyKC5H7EfSV/n7bnfq+7WIvkGN9o0ZAjzRpzLjB9CSoL0Ix0/q
2EOgU60uOYdFLZ9xprYUo1x+UyiHlPKOklhnJdtARprkrF1Gx56UYmAOivlLxSA93RFmKM+E0TpF
4VXl5DZZ0uLpB0o3ifcPK7gxeRDXOjgoZd+Ox4y0QdJik1gIu1SzZNEViMMlvCR2wPBgNLrFwNY2
2R/JgSuZD0Tgp+bwjdfMNNTBeZNLU16uaiyix2AsscA3GZnkhf0QwfOU5j1O1llmdlZxobZ0Pyoz
2v4eKZdRWuVPnuJ+7iTGTzvHu3HgRfR4FhbhG+ezL5w4oy2wW8G14NrZCCeRSyKjTz1z7hGmrq3n
hTEOGzjwIu6YSX3CA8eeP3fkD3VV7poPvhQLsuaCln0RmnNW0RNFXcj23BERA1KbMxM7FQI3gytO
PptVBuqxotxCy639t687sK42Iv8P5sb1T0JGltHLpDzs+k19RhEc1rkz9/RrulTprmpYELtZYskY
vNgFMv0hOAAffCIoGL5orvg5ZP64THz9JLtvJ/DkT2ZK2GbX02IweG4V6Rv8/6Zsjna3JjG/pQi3
iy2Rx3W1zfbGctovFm0BhXm8a2yVU4Ur0xIjRLDb9E8/XgdO6I/gX0SEfjYaTn+kK1J0rbaIwyX+
dAXtH+fO/CTcqBbyfSq64Tk4vR76qZrttcCm4NBkN2Thl7zlMlQJo0CNmfMeUZBk7zvTyHfxMWcF
CJwYrhyU6BJWwGuhtKzA3jnOLyurF/uFe0cptHlKLOTTpf28FB5MOmMApbGAeo6sCPVrwYAu+G4v
Cu65Dqu59z6/z/E9vPfbflvvJrJQ+vm0G7fek44i4BXh45EIV6DFPhCd1tqfwBKzfK3hlA+WYrBH
5Z+zRo4dd+15HMidTUmtChZ0jTHWaeNd1m6w8kIhHnbGZ/VHjKp6GPSgWJW2uCabR3XM7vN1cxzO
Oecjc6xFssMr6OMg/6mOGO++c2pGbth4PfswHlVKupdUK9sw5W3Km8JP6XXsmt27526FJQKXgeg8
9XhyqevP9InAR7ScVxeHgzLx3kQGtXuus2GYFGEdkq5uSeCrMncY/EB2uzeFxo6wMQej5GUjOKx1
mmwFlgsjdQEbDIgRL2f9/jlzeukHp36O0WvYcdmiXmrvWzez5XwXpoB0qvsrehQkIbn8188dyQXB
nIdYTIt1X04ISfLBBnIhAevwgX7V9K62Zuz1OnMMSYRmZl7+2yo+NetcujZYHyC+yNJDZuVQeoQD
EnqFp+5CnFwes1UKePZTOJwkVGJlfK4ATXzF+3Z+FQIrU90njakMYs998lFWi3i2VGp5cqPKs3Vj
7OcZvEhHyzCPLxmOxLqdtVxd6kaSVoGET5DAJI4qyYUeMspcGmcBm2ofwO1iaYC0hpdBeoBVOG9g
B0dR38xiS/0kP03NylIJPaeQJ6DHbYdndU+kGbEqnWOx/SlB92WzU4onhIu8fGQ05OMJ8oxW3phH
BXjGGB9TIpLUHZZaidmnM7XiymXM/VQXa7U/6IyLBiR9IVmFvfeU2M+mPFJhDYQkAF5VaHgfUU3i
8bumLs0UdzgATMAQwoGuIgjJnig/mgaH6apkITCFJRIvSFw6+dYGAs7OiTqx6eSpvUcq1i7oCLsz
G4W4jxqP7qZ5qrqiWTXEvRBvVJ0cFnN8J+0QLelcp6iG+WSvV+kFpUPIV+uuG8p8fjoGm4YbdHGX
EINsy/E9ZW6d7GTSn01g0SlDRllk9EJ824yNpc5rUItjxUq1ZcW4prQDauluW2K0Ux3w3WJtCzN7
LHYzdE5Ucwp1+bu/oaIEfzDvKW6N7whsf3SeQL4P5DOaJMUh1JsT19BtxZI2oh//gavz+aKn3bD/
dkuRQWIHI5eKNbdil1CyE5zlf03AbIUAvyQntWePKkt6MfuSWJ2SETx3P8SPgL+goKiCCwEnToA+
ujNjOcKqwCKEALkElw9RZKYxmneeEJwN+G6Y5SB+WRlJAsBSiIqsw/Xy6wz+SEVWbubnbD8jDQDQ
JL8OT1PypDVX5mNurN7X0Qn8iXzU79Utv1C5y75qz9adN/PLlboFBecOK+gPTEqIqq3mW/lHOMr7
aXHIgDIKBGMNFDYFPCMt1cOwZGHThBfTVvGqOuPqutSPgkkgRRwDftQ9dBKjWQi//KyROJlfpMSC
YU5R+gw25Fm+e/oAgCN9hey473o7VaZNGIRjPp4driNX+AcngbjTh25pmDwK00/Q8c/OYscKB+f8
VZu7HX+FMId5ZpsUi8nHxS5cnPmvl+PH//+FDj01MUWk/K/w0K7iDc4sb9og29Ab24z77cQ744z9
Yj+L/d48T8p2vtdcaZV9aft6N/j5TvLMmauvgm3jztbTrR272j9CPUJ6gAGPBR1f8zslLR3wi9uU
z2VDz4o5k5karfW/tAqeOX4RusXwS5YEFVheoWySOBUSG2cPI3TxihbBS1Z/ilCphc2U6iY07WUH
nnUg/T3skeMEqTsKl+Kc/jTn9Ey2HkiFJll49BiAAeXKP3l9v3nExl1ywfI48/rvhg2osytytLaa
P12ikwx4/ejAM7aIcXCIvykZFHabtY7CUHgj7uslsz5T9vD3HFE08esZcFBZ1lLQH/F0iSe2Mv3z
Vc7ZcAIm1FgUOOQgW7xczFOkzfLL4LK38TG5L0/BhkEpkZ8Oqz8ov9Hn1/b086HdlJtRd9FCQF1x
ECFikvSSMhxPvJ3gWFrINrDAIBjAofU0P11jCf94rtObGNoT4mfmgTmwUr4fw1oBsfpQv7D6Rp8g
qjhwc8MaBJPzv+D9BE8VMTTQzholLaGVyYn8+hYDPzDMWeoTJZux5LixFNnB/axSryxYGcU3bXVs
CI0cXgyQr3OaF5oaQOM+ftH2d06klO0N2Ow+8p+BL/pqHKWbtO43idP/ycxG6GrRqQ54+Ee2N/0M
rvLTYFW6cwIxWEeJ+n599zgLuL9BNRviZEgGCQTNig4SbDWelrt2H/fdNTxlK/6UzgQLx/QG87by
5Sxna4128dfYN66wIp+4eR2KZXEIjqotLcFs+MVan976AZMnD6vohEibT1vncifbEznpE53Khmiv
yYt5sw/9mEJOP/EzXcdfIafLBdjId4ybHaBG/d2tubXlc85yTtyH/R3Vb8V3NEecj9Z06TR2u5n1
J+856Q2mlpWNw7yBA30o8rMYWpUj7/k2OuqQwUpoj0xEd7vyWEj2QV9Wwv3i2loJtsJmQd38mwpk
/cobaeGidlmTuX+vZuvSk47amYcyD0za8NCiU4sm0PDkgGWgYiA4QRij9pj2ilJedJNCwuo1+YQB
2ugdhkIZ9BtagstwjD5yP9zNjz3cSEoOTJVgDVAb1yP7qPcGPaO+DzVXmIHb8gaOADMmBsefRqC6
GSWu3p6x5qnx2s+GODF7cdiz4MkaHfOCJgM1Lf17O7G/RzBbbO01ZjD+VaKrlKZ6KqAXFIh8JuZ2
nLVTzQjvwFR/sKhWvKDb+U39GXbEKQjx7ZLZhJhV8PTiUJ6SLRY5VRx0PR0HIx0Ig/54IA1MAjjl
4wb7ROc/WC0VNUBCpL6ycUEYCHcFnpUZ/2LCROvWGbb8+2P6QLQF7R6L824So1VWYo7f0T5hOKP7
hl3KOFRDwllA1OLFWt/VlgLakqg6VqEFbAMZ9IHoS3MQCBIq9T2qFljZUrhV2FHoUSo74EeHL4D8
TLd7z3hHAXtz31qMtknI8U7M1yW2i1pn0JHbcobbemDsgj8I/4dxk4ePUeAmUf8yXiSQ4LiQiENY
+fs2YAipLwW7chTCVPxy6kh0esOUBc9A4Se0xSlFmhQiTOJkz89n4ulIzz6/02xcopo5+h0toKWc
JH+rnsQDAf+aG1vciwi4KXpK7IkFehk7cFgf8OZRbxDV9OgO5ZNlTfPXjB0JRxkD4R1jtdj5CgHn
gW8XwJJQLvskJwjFFczaIv1lCSw3gPpkBF9xeI6ZL6kC0bKYU1ajG34eVarBBDO0grGzqWZ+hEza
Vmd85BKMnKBDYcDwXii4GV/xkUHs847T6bnPp+xExLolp5sWlUG1hQeBIjdbgWWp9vDd+WdhiX1O
YespVjpFmDitQef+zG4Iy4xFw8fspE32YO4YylTWC5PMQ04ly8JwUKXvWSJSYKkqH+VDuExj/2Ha
hsbx/r7M/0iqMBmpJuSwwMNKaPmCL0cC9qj7XbpEwm0GByaeBm9rar1X/GYZqyNAO0M3xOFY+y+m
Xqi+bPY8A/r9/3aJX26GOyB1sP1PObsL9R3mBVYydJ3VE5xslhAV+ZsTh5edKWjhzHIWFM1kE9i3
wYhmgMgZbMjevlZvltIATf3Oft5+6ubXcJevpCNpIq/2DE9dyqBUywORO4f34ijTkZWugvl6skVZ
b23Cdc0JGLF2EGIqWPa/+MKPuDNjzOWHACbfgWtqxzH1/MhZS/1d3Ujm7oHHOnBzj2xrbMhwLGY/
PSyNo3JGOyVkk181eEzKtd/lQBuFpeETycRet9A/0uN4qfctSVR+N57T50pbx1eZmrRbKEhWIJDW
rLn941MzbtUesz5iJVfID4rJNDd0Iz/fdlthQxs1foUf6EEErx0+7ewzchDkNvUh+zSO8laH6aGv
ET7eqH+oYFQ+2NiIKx1ppp+n/BefWEjHuGEIAOAbE7HF2ObpCP9WFGlYrJB9vjDc01m+AgfPPOMy
AQPpnt1KYLwunD6LGw/64sage/FpLDZ4bjh8pn9Pu0P/rY4FrM49zDYBYmEn6aAewofE0UqOgOQ+
vfwdfLa0C34QTCHPFsyWNbgcx2l5G55DzNvULtrCD5H6IUh4ZKe8kAqMeN4H26i37wmdlazaXbbJ
NxWmLQzKVv6QDhkj5Gg3hY9xHoTL4TdZYl2Y+zohvml1O2hy9/3LD3fia3xPrMCsZ/+IlxUuvsbc
liTWdflMKuA6kfjAwmmnbGYyeKh4IBz2Bn8mh3QnrnJ2VIgs9Wb9o/vaYRaQvWr3PAV70QO+6hU7
da+z1S891x8p4QTtiIIxAMXECMCo2eSrY8JebhVGdSJDInhxbtQxhPSYPSsRNoLWxjsVxWQBfmFl
nCD/HlPu3d4ZgNyHSJzB+1Trmx7bkuhlKuwdq6VvAuh6QxWzBEv2q01z7M65n/mtyXxxK+MkLx7k
EI6k2U7s7j2wDApc0SLz2WewAo76U22LhUCx6lcXyBXf2Mu3md8ssDySv7YAW+yd/kD+5KOHX7dG
bjOJCIBxIA1lAyR6s5wLX4xVs6narMFBcZGR2CB4otnVKnvyDTn6PsC6AsLwMCdSrZrze3Pltmyu
Cu2rcdfbTR0tpfqzb1a4eCH7sPUDT9rUlwwYkgFXyYRJYKZcmO713NOAX42v9DtkRSVkEvE/os6r
SXVlh8K/iCpyeHUEGzA2jAkvFCZnTIZff79lzq57fGb2DAMO3Wq1tCQtwYFuvh3aDUILRUIuhSol
3ONap7o7jW+Fp7l5v+0CGf8dHFFiYVB2PED5QNJB2LVHvgoWAAipGQ8yLU3ATXZvvjcm1eA2gbqG
Els6fn7JQj+M4axbEGoF7KdYCc+cQBdq89JLJ6/l54+Eq+/pQiKxzUKChsaYXFvPXsm5tuK7U+5S
u9qrLUgXbK6DB47XeB0QnCJCfTQm54j2S1uIJNj+c1GhTY0LqPomtS6ptXvQwcymYIlIuECSj4IV
m3B/gvGKjArVbm7cLwHgPOW8TZIyYBJoFcY330tPzutuAgmlOFaYw7QPZjyGRZw8nJU9rZdymLLt
b48d5Q7srR5plCoAoV+efhm+GVLmiNWTPA4yTNivWcZlqIMeVN+A3ibtasghgKPx3tnO68nJrVF6
IMa92uL0l/ZTtAEKOGUHnsbplYxlSJIx5Y52nQV5Op9tPMl17WsTcO0+1ifyb61vf7taJ6dps04W
ipqotN9b95T382c7T+47lRCD9a55wyQ+e1fSOdzSs0kJdv7cpEUurR/KHTr5JikM1LANMwUX+3u2
oGDHVCs1y+RMUVnzal9eZNoD4G66AH1UBwGQXN3St32vugfaMUEKSLfzSmv/th8H98H3s02u0OOP
1ND0aYGqbKtKHtpd7cq7d+YHcM7UpzSJPmHkUD0mUIe0TyMaDYBkYncDlQckIXVIu5s1/sp9CltL
Ef90ds6eCBjuGjprTzMFk6RqvEmiACBHVPKR0lGB+wo2LUo8UQ2g3wCReytHbL1E/03j/vU/J4tc
SnXSimsUvV5ptSAq9Rw1rzNShShQA/2hAIdM2y92xwImNkhQMMo4N7yGWHE270XCnotqDOZ172/g
zKpDpETjKcw9nAMjH79mpTYywzOm204KkQKZI6QCY2s8qQviY3tSy7FTQKe5Tw/L5HmhuNR576KU
qLg8amQYJm1o0IGYuAyWCkXhlL8dTZKKSXOA7G63uCvxy8GUgBiazAVISiAbIHJFFn1psWA8YV7F
vcdG627+vmO8MUjO2Xdp2Ez6fv/W/ERPugdvKRVZh7SLYP85DTYUgEHzG9P55EqaPlQTyZrNE81E
NQ/u2/Chgq7N8NzaDmrhoXtwdkGtW+tSwE6HBAI67sF6uC/OsfbuftUquKDsH6fQrdkVKi9I0If0
hOghoFUfje5c96s8hiUrJPMSmO46OopGnqyOV+uCaeUAdZCZhEFPu0N+uLGgJntAgS/NFTCjKIaN
jzNyWum/9BznAlKV/4qDS/MT5IP11igOSpD8w0pnQ4g9+nRJxvSOYfpXSE7BzsJ4GpTadK4/2GSx
IQCkauRG5DeQYk8uP9O0hSxjjokIwzIpzYNq/Ok2/OLfs7/1csvq4pBU22svDQuD67jULNr1v9vq
3tuNy3EDvXbqoax9lDpMRkXzsUR+a2ymX+MMvQmq4nZ3kKo0aswLbYa6va4JFOEPd9qfrsHCTxZy
w5sXj9l2dsoP15UBiU4NbN0j/VQ7m1102bhvKuaxYUkPpjEwQATtckHxqDIgaEMWI44MYEXZvIh+
KB+XPdCWFinDZJSTsXLtlNOYdEFYBh+z3K1Jowc6aUE9lL902ezht1xHWzB0+oOx5d3o7tCkLSnI
CM04AWUAGLeHJvADkUCC3m8GvOJA1EkhKOWkM2pKC3UYIkzyU2mFQGAU1hac0dOg+Hde3bGTJoNg
sLcHX7jMUxff13wbvV5vHmHzGFsjAW0xtD+QyMevGBROqTkAtzBAD4lxsSrNJcVwlIIShwY2ur0t
cnmwziEMxRBi+d669wEPzvPxOJVbk8EgJPiizV/Rw4k4w5L/ssjxveKTbSySrqA7Iaz9zIqgKeEm
KZToJ7nVA5J9Kzd4l+jEC7LPc4lAu70FNti3Sd9KSdnaU219xI7NqdKOksYic4xpT0EVG3v/lBRb
1d568uxTa3H+I8y79gkOVNokspOiSObaBJeErP751K2NUK9uLtj09LWOyNKJCw7QtXdq4STgHLXg
NdqYtTlJ/60ifazzfJ1Y7zaNcmhYr6b10LhaiIbe3sDmfDu08LBIKeKgjseY7LsFh5Ny4gb5sGBe
rTMd7MEhB9S0Bdj6JIXqoH+P9YjK5rYJczmGLFlTUJnmXZYzfjWzmHIEieYFFcVBWJzI1bFDxQw8
ZqkZJAlvAEWHuU9TCVxlsQrMJWWk9nK5sSLXbhfM9nh4Mto9o728Gz04zk0ilxhS1F8YVEfxHeeM
14gLmGzIuO8b6h+mvbW9scAMXKSiA1GHVbf2BEbfJkENo9vv98NwAQWPE4NHmcgeXxtjBahm9GmB
S805RT1EGOsGkViIht/Zoes8Rl+vHGDEEPi8GLOpMdYd6J7uxnzO/XGQYmJXx3u3blUi3VPOxHTI
RkDySxYtcgy3YybYUZQze08+2lsOtrREK9Fv7Wx+jaUGLmcvEf3lcPj1wOG9k8FqCArwZzJyCetA
64MVAqf+rr+zBqkZDVgovR41KZz8EJCc7wALcVC8ZDN5ndHI918evTbMCTWF8kG8UZCQJsUnKMnP
Djcg2MTRYPqSYKDKKDq7WHoyKLj4vqHeS88D8wtPBoORSbSKscXLy1af5lmr8N48mu6SrRUkySEJ
C9ZKUjfMnSN2TU3Uu/lsHiEsIReE2plMLqiCCTfqlwyW/PW//tr7+mmn4Oso+UevWrEef6f+JTuO
IVa2zVNa+1DfjzYhhy7STiFdnjyy4EHvbNiAw2twDapkn9vCj10qKuBaKjXBxviYcPK9fbI2cyoN
Tf41qWmniuJLWkbZJHThU/ZhnSx8F7BlvadsF7OjZL1cuNCbwNfehvzGrf29t2pHuNPqVJf6SqLt
oWOuEMJRybaluSLJGDSswUEwX+y51xs5OzbfCxDIQjzGPt7TuqYsCZAK9c2hrF85klpccKSQFQy5
TavCT6PY3xt+uPrz/lb+wh/5OJqjzMvU2jsbq48Rhn7sj0Z5sxP7K1+/+CH/rRB492QuoP3lldHb
4WSjyQSBak06nKUz6RBzCGjcbCQUeYBc0hDNCpCFtcHq7A2H7eL4nZyXNKgAMECljTVNa2/rwXjr
lxha8rA4NhwFSrsLZNmT2t2se+xFWDinHq5hs9DGd+iiNalie7fZk9Iu1SiHXtqFJNuTfnnZGoYv
zWNIRGda9nCSQFdIoXIRxmr2mZJDGZBD1JAvIqOtqndBCUL2WLdQp5vFbaaDLHGKCqijI7K1juRz
66BowNFBdiJMwhqahrU4uC9jMTU1noC3NiWe/Fth9BdxBU7DeEEPKotKaRYHy1Xq6m0s53MW8E/N
6XdFajQBHRqMZTMXp0aLTn4G8RtGxdXeJXWXLXRS4vRTypJ/G1Fv2Bv2wfAdsrzsq4tdZHTbvd5y
GSn0oy8KnFEN5ABzPn5YRsue2xu6qBsKvOBGSGG1Najrx/kBwJq8ovUHpkUNcsNpOLBKIs2PkAXS
1Mz+JJzUSdT5OSLUfOYauOT0hGH5tqC+o80EtoTsYgST+ghM1S7bHUhpdx1NQ/L6zyjdAZUFdOM1
KH1vw3oV3+ynwziZcbwIV2srBGq2FjVrygsSZWIwfFfnDaghoRY5N3G6wGL1t5exdl5GuGfU4fRG
VRHM5zgbA4W9bh2NORY9x9EcHKlMOPOSolEaQB2Uof1FUv2aCxgq/BzKSJptLlhauhyvy3CXaElU
l4vyXc5Ti9w+NBtamI0HGZdC09uHd7s3jGBPINdniop6E09De1HcsUZN6dBGQ1EKXzmU2N7EcUch
su38LVHeEfc8QFICkB89BKss0DLi9boVNexoKbX3Oz8XXs578/Zw3B7O3Z4b8RS/Jz0TstOmUGgW
mmwcNkYqeu9gyQ4iPcVJqqa2A3519R3h8l7uhZpDOFcxk6hsslL+TUiw8aETpfKUWhdTyk3rj0Yi
KAy9ce/n2N9JaKXDLmiMEJmednoovzNR+bJVS2T0KTqR88kSIA/thKK63r9oIDzAZwZtt4xnC6XR
hhyHd56jLyUsRNGlPM2gaLN9EQ4xpq6+B4HTCtiOsiGqcSsNSjYgm3FQZkBnmv+fDJAhYU7y5mQy
4eWrhVLzE41l5LIRchSMDipx1bD44EQjp6K/gCslEwG/2tEm/AkNNxnQpcaMIj6dJFyX8ggefJJj
njgNvyhK8Obu6T1DfRAXJreYT2OwTJJBwn+0zbZro4/doc80Kac28afWbUYCu72PLgMoqKl+fKPC
SAZjaMiY8eoefOmjdVPmFTyiUM8/rW33xbv0XAQsjTfvoxMFtPoFVJ4OKP4HsvDg+uC1n9kFc6tZ
caQC3+1nW5/BKeQcP60mHPED4/ax+1l1Jg9MUzPvEe9jvLQgpb4gtOctVDZ46KjJJNgaJwt7Owno
pGnmoEwkasmD64uhwyj5z4ZAjBlLbpULakmSaIyC5EO8XT0fpiaumRkz9vyfaAfBhOTyXI6NarEK
/ZHEgXOQK2QEmogHrO2Mek6XYS64wAY7s4UGncTxaG/ofDXEaTLKZhwqfyMe+ZpeTrBF+331E0CR
Lqm7yEBWTRuigxX64vwyWSUddXfiTEiaZiNjSQ4GLMGjdGlmd7CsB4NWECScjoeewttyadXdoieU
9giKKwGSLKLRFotmwwoXbJ8LNgt/1CnK3EWqrtaoYvixdTBDPjHiaXmmtc2FIul2t7d0o6fROmP6
asVhj/131/9ukRIkjTlPVHAQFg3k77oxw8e1HgZ8HkzZ1Toan0w1ahy4a+UBRFyn1RkBYjC+cAvh
eeZtdGbkLl0projtR9oBkxvMIlvvBWuCaV8lxQB5Dr7tL6J5w/InQONJLBUjexMTgKUK50BfVEXB
bkJZdkBiKFR7dyn5BVkWJICkzQ27Z7gIY0yRZHCwuCBr0FobIx/8y8IakbhkU6QJOiMWD0TO5z92
WUxTrBB2SYiC+GWxYgxrhi/bRFu21u/AjXrSmDienHkyunMnmc0j2yUaMMrLd5j5fkc0sPaJzKbm
jyhI0AO0I1Ipq0Tjn8u+JuTTIy9aZZSA8KJuDAqobLYfzHc2+XeW5b/IYRw/sjvk9hDi7HH+O2cQ
ZDMGB3V2vJ0CaQmy1eD6w36L6TMRhjphNhA/h+vUWkda2pkwSMzp8+EdrT88Ea9kzmb8sAqnJnMv
mepI0KwQv0PDE8ezv26fJH6vZqAYO9lfObv/Mbx+/2WsWHcshM4kSE5sGBP+FIb9ECGCMZllRdtz
HvrrjB42EiwyE+RJci4V8YtSyA18tgm1ZeWB+J+mdzX7RaPf/1t9sIp4Ek0bso7UyuZjDSesIFQL
S2W16m8tPfPR6LytkdSB5pG3MtFRtHTH3S7W5Fl7GxslTmZrzRaes6P7UD5EdG/Wcd20rWuL19+O
2DpTKLSNfA7gz311fqv9J1DUWZCHRFsmF3lKbQSHu0doNcO6Qy6qlRi5WiuDATeKikD/v9sVh3U0
YL3qStHejFq8ZQDkjl4IBjhdmWLgwYKSlQTSljxEjo0qQHkhW7yZkUZaeEh2qThkJkdJaqKlNBya
3YedSYfug3jRAsYK9D69heE6hghj1yviWVN6BxuTuJRzwTTc8j0XvGjTJxW/G1AETbdpCdfbkqqQ
6le5rLvDUZeAas60wqquNNbvNY2PbNjfgf1FyIQpfjpMyhXIGHDQ9XnZvztMJu8KKkYMpwwiIGeD
JBd+kiPSxJBbLIBV9Vm/hOq7WrEWrq4EZ19moWmygK/+GOlBhGfHkGN6s4PIZEXJSzyCt+H22r0T
7jVoKp69tMQWi/iH58hflSQFDDEZ9jxSHh2A0HKt7OeiyaQHWAEj7igOUdFhar9JpEFlcTNEl1jS
anKo8dGqJZ+UV7XPQMvBIi8Qf4JqJbPDYQe09BddKdO/khmaywClSFi/AcOkHw4t7Zn03DooCQSv
AdJYBknbqn7SvnvAL/tZ/FJs5KdhzApfSJvUEphQeHGQ+/ZfKBD5kVN1tBN+0v0lyY0n1xicGA0d
CFUmkKg7bMmptZTNCAgxbWLNXmzcDqQZslbMHP4MUwvBguwEBdl6iXo7/h6b6gb4gLZN+BxQNJKU
A2oWwNwjjn55mhXinvaBNli73oWTOlK52puR51W/73mz7oztJ8aZrPEaSpsjlht0afM4v4FBVLLP
MIxabCjkZS9qdKMzCgKzLN64D0rKZeJrlCQzklSUPb0oBTKxOIRPad1IvyKR0v86q/UefSAH068/
503iNnXf1kT0GJnpOEH1aceSeSj7U0KfzSZakTs8tX77Di/q0Vij2D2yBXX6zKIcyOjQ7s+L/I8q
mwS6DDo71N3K8GGekqI9QVFMeEQpTL0icZP4oED2tpOgEZBxdj4baed8kxHcE7I39KlMAeiDPCXD
uPgYffaEF3IiFfkblwmWkx6HoeBOOcMgM5X8BZaHnCbfl9mhzRLma3YLMywZrEZ9mK7K7JN8jKEZ
WYIHNIhFHNyXFgaPxfcYyJIpIQbgjWjhw/7J9quNZYJNJFAEMH8dgsP48Ht4YDE2jdZwO4IE8xgV
LSMp2yjEOr1tAgtoQBiGvHYP1iyGNNaWN3m3a02Y8N2j1xh9G+CNVxDHNRJZcSTuuPD45FPi8hpL
Leyip4Umg0PSoTHVNs27I5kyxwjHn2NUd9lLtLSpysywGrksX2Qd5r6tCSg/DV+YKrKaZcroS5/T
p3FanOoqS3+l3Pi1OgzSWW7EGgAU30M0dGnTaA38gN4FI+jcHBk+Oijnc4+xIFTBmxhAjh9r1thi
H/JVFwQhWYgYLwgNeR3cthyYogBTLYV1ZozIbZORWzVRg7w9yjz5n1WWMOGsJW1eD6xqfeFTwxWG
JnrYuq8csByThESxj0v1SKHLEiyi7PWv71csrFG9izW0N0JuTTKw2lonsx+uyB3MpJvl6Hf4GWXJ
aMocyWSGP8LyZ2ArtPB73fncjY6yV3toISmnFrroZ9BNrS1OsH6W3tFDY0aOqFPjkFtYEBQ5QD9j
gVfZiblrRGRrzIcunhriLctLO9gRMkQd0L4CRH5IHNbkyzuR0URXDYP6ry47jYACPa6gyx8ygMGR
432wi1hsUCR/IjkN5LPEtWV96PEyw+afZY7kZ3u21I4UVsVYgEhgymk+6ZCYGaJYRywG+YIaHGkh
mfsaItlDYBCYtLgm2Lz+6Ak9BiQA3E/a3JkC2XgyxoiFrt3+dwvEnBHvgPWipxwNevPlgHdOpExy
GayWJKSAy0zAIgGUcNHx6Poj9qssWKFJQjbR5pnSGPkvox82dUd6MK0TKdvMnGfLpDsg8JzwjR4F
WwLEAW+xc4JEppe8GY3Sbzvkutl+i7YsYX9q8q4AaEXE5+toJW8N9JZmOfqhENm+zJLUHqpLSsYD
/Oxe9MXcb+HcDPhMUHPY04Qn/MwCrYVgUpBiEJKIDYZy/g2QJCPzqUr/bFvZv4gsECWpe8bfK/sz
yjo5Y7HLZnSx3aRL2VSeDnoMUQ4FbMYvLy5icfrxgjxPI5aik4ofTHDepUb1KyfX9oy+XS0wdUa6
22yufDI549xvF2ZbkBmnnY7PJJkZiOKeJMwsG4Re1V7PuRBBFiMw6RZgucDPeipdjT/5IKvgiCs0
64fiW4x/eBMCnqzvdf+8i9nsQ74vUWSbk9OI/a6VjdXMdWU9hJxdwylo/ptkM5DtIahaVLX2tJuN
K4wUrzY2pv4iRofLwN1ZLLEYh4vugQtA3kUc4jOmXQEMCRYHu1Ir2rq5/5D7Mog+eJdmWIqIdYzm
8EGDWbFcFRsdY9iVptKRmSS6rcvg2kKodS/ZeJX0FHfUT8xOwyOwYNAl2bOsVnj+ejB0FgdkFuxh
bObSU6yyjtQRjoIs0MUqh4mJh8SwMSIDmiH8N6w6o8Qd943N42slE6wk7ElGTJs5QzdE7MHMUDsy
gpZvs/0LlpSB9kE28DEnLE6eqD1kPTAGUyvD11DF/M+eJrXAVTuSFenstz/I4Wz/pkRjO5BZRhiF
/W0yii3ZdKSxQAmyc6td+eZYnVJzLXC9NSs4GiRviz0zaGHvlhlKrsdAclta1Sk+zxqVyMhiKfMR
8Eqq1UziLRuLO80kWEvOcQaZKS3/HhHgRhj0EaBrX1Ekyd1PgSq8NwEqYWmgtGJESkM2WsQI009T
yImWUpMRxdQJ+cEm+aGrku/JHTwAe5Swoy3EH+guztsXwPpM0n9ziLCCwuDMKnyWh+CUGhBgJcIf
7LhS6h2tKV2aQDaX08b+swe5QGbUIfHMO6uMZV83KxYsxBbVy5kpXQpwmIOX7GwaWf5MQNl6Wnba
GfF8MvNANy2zQWYC/XLRDk7shwthLrIbfsazBlrxszkRi6c9bKNcya5AJ+a6QmsVnhI6gUrH+Tyw
qenQ+sHp40WF4xCObEFJ1wGiEqLce7yHaBvv5TJJkmhs5DFI4e9aI8FwTFDDCLR7xIizpHoVLqR6
fhu1ojSdCUAoBGl8SAYyY0IOHz8yMgQfdkgW6U4A5gzQz19gzoUBKVIpG/pC1nKlv2vv2tQkdFhR
bB9IUiv5+UsKFJg0E1HYc4NL9t+d/qzWf/bWv4nB6WiSwhQU4waiFDyT4znaVobranfH1ghmt4b1
qAp/A1SvLx4XqcOUW6uJ9ndePcLlQ/JJSkCHYqKT+641pwzcI4L4qk4M+96mnLtGzdvjNSumOyj3
ZnQlupPHxVk/kNycgDgFlR67MtYEfQqMecT/IE/SMdif3tZtBu6IyTKF0ehNziYwddnEIOfZBntv
AA0OxfnCuj9fw7nQXpJIR7dC5IKq/Wl1tMHJoYDjsq/Dphg/aGVyWX4qTrVqdS60pCmQKeYWRi+v
FtB+shLARJIrIMNklgnYul3sasn9gHMuapTI5aheoIIYpwT3a6MsUAoMpzGs2YVFdXLpvOFAm8Aj
REXQaf680B7920q7ZM8NSNQFMH6EpK3Ao45OhCkvLndJYxMRB4WQ+ea+RrYGhFZP0lC+Adk8jZyX
q9h1Wu/S0XdCaUGfpmqpfbHOq0r97wkCEJKCS5uNXae0+FCgXjKoq3gWDFjTich/jEubZI8vtW0e
YG0v9enRJ7YB0pQ5I9T7Fbo1qriB/OX8imrsT8NU1x3EmIrnqwWh5d5Pu9uSmCwKRxru5IZFrOu7
fSp2lQ3TWvvVFQkipJeQZPFKzWlueC/FFDrVzV2BNOrnrH7u5iCI4GF27fqVUm2vU/zQYcs8FalU
pK7bpl01GeZmevEf67BKT+7wmHZPRzijqzTd8Ri4FxTJtJShz8rGoYVM+ZUzIDYuUO+ya8P0G11a
h8riVE+2ETyXqXnuwvNMo2xozFbq3U2Pnndl8S1a9W9wIV+GzIFPn2yXJ01QyqtSCv85eVcDfJX1
rEyn5NewAYFNo0PPmjxtCahQJjP6So8BemYZdXZpD2qzNp16vGu7TOTxMNhGe45DjySfbqENvwU+
FKlBxNavXv1LogZJ5DW1g0c7UiX5VoPxUt3dXDvEf4vE+Ee54dWHaKZI/Sz5y082m6l3oYgnnTHN
lRF54w2uTCXiVTk8OAbke5cPFlU2NYxgMvNRemSLgYlQ86lceFLrWYgfSphi8qbvY/IKS8ETqwiX
mh42LVLP67smnBiF1CJXljm4XjpcohgtzkPEeNOhGG/Tufn17rRbk4S1cg4U600YiwCp17QUY4t1
KAh2d066pCjBezcphU6oFKTl6XoPMbcYSI6khJFwBEcnqPHGvd8hnjEQDxZJupPEVqjtYy+hKusA
zHUCfRcIPnU/MXRpM8VQFHWnsw1Xe822TehTHsRtIHQutiElypFvGR4BbKiXfRkletBQREQJdyP7
qts3FjGcmRBraeEoH0ZBFwX297gyiiqesbZH3yohglHu2oQhnh6eJgl19LrfDmXA6YAnBC0uIKpI
KGztk+JOQnmDCLQC1gpdb5tkOxHeBn2hbvxlkEE8qfip9326VRKuwGqhhS8XBuvnWlQvu4p9nFEW
VpjnAkLRVBvM9mcf6kAJPR3CihsTEogKRT9EeBDDsnu/wlJsI/Tzy1mdzGNKf17erl0OYdXZG9th
lc6eFfYPjSmkMLSxeW5NUq0edTLfixEcCFLhQ6U8UVRv1AZwl5B/SMnqcJ+zL/NfVRH9QGgoHh1I
AwqpNnq3GVYW4GFh3aZ2CokIdSHmDqyxmw+frTv7I+kW93He3xZcZIJdPaqwUjpFuJj6j6Q8odib
Kob3PA3LH/Psvwm7KUcHRVtrpXGaQEh0pADu6pBfeo4KdKdjf4aQCjJNlXgUmq/V548lSlI7YkPi
JAUQH4N1DoXXnBAE6s5mKHI+eqtso7moACCZAx7IjU1hQOqlHwym2sNgEHHnmk8yZN391bne7AqL
aUatBoEBYlgqB2IvY9vaQ+1GQlzDvczXpBb7dcrpvScMxsQuaJTmrlEu2IFhCSTdf5fMozrebqmb
cTEu8Nw8Cjoa9NYwr8NH3YSdqtJ/dF8eqZv58WFQFRndHsVUrTqNPhx/BIVXd9L7e+AYL29TsfOr
0uhGUQ9dtka14D1ffeNyzbhtHHounpPNmMm5dC50U/j7XlsFv+jWUguePDVk8Ur0+KBu7l7GXHnN
ODcF6YM0y8Nj4xcfx7MFnR412kziPdjB2SGmwmPyONn3m7lXKYp9aLGVICIGvaIKcF6wT1nXHCW6
zCnsb2ChfepfnvhEd6tOFV7CDDf6SOg0/OT5bDqrTmhnf8JXp7xkC6cF4cjD8jIRksVMm4VgG9f6
b9oPlGE1r7qV+cNO2ThyAeqZb90qnVPondJp9E/tC1qe7LpumYI/cB7+JyuvNkpnlBZTvKWsuGe7
SAfQtLOj2GEPiDEHy3jMPw+SxG7j8qLaeg9Lw/ewahUhkE6K4xtr/oo/U7a3EImvqlhhFAAfbdJH
rhAbDK+t/F9hxP2zanKtRv/YzL/tyxJOgd0A2nx4N2uqKLo+7cvLWCefVePdg2KrGJYIHbvkPF7m
7HlHatFoitm4tm4dVsbU+t7tSpcS70azPrsOi6s9uHCTYm5SpfvHh/MBkQpRjijklPmmceAYBs+I
YU8nEP1vyEv72AdAFAaagAiZlcsvJGNB9UKbFodalc/dJdGVjh01UhkNaGhepN+N6720Yq7dm0PN
yCE5+ZSSbM/mN6EqBvCA7hZfbGcMEFigYuYf6SpV7dR/Bze/Rn+sYNMpTthvaHgIl03JxNqh8hZ3
604epYm2uAYsauhP7Zufowz0IvjG/lZUJ9Sg9ehfUWV63eeSsvjq8MzarClLtVyjPeHxA1yjB0GB
bkm1tT4z9Wwm0W4LQS+pt+QaWHDinY2wuir+QRjXGKUh1DF/KA2asucb5udlfOLD8BC8B/UJNiDW
6pjd5XQj/dOqwSloVAe0GjnMy+NP99C7w6BF3GeULzvFLnQ1V4rcMW4n2/ZgH4EOwlmTQoRbtVDE
59WTjIajA8cyegB+ssuWbklQJGKe1GzaHcJvQCx0A2UcRhrhhX6VLYJaTHJdW5gXJEfhXQ/fZIJ1
9hWDjPFScweHNbn7J1s7OEheKfMg5E3glzErVPnsLFxH3D6FLRPwicm6CXJ0J41JKOOpxV1imZFD
IGRS2CRrKnOkqFIk1kAln+okrENHcQgcDHyIkNpk45O5EYKcf/5HAOOwtVPCEPicwiPCb7kLHfJS
2Rmb8pMUXFD8BLxKPiF4lyIpoD+K2pPEgvN0JGrnQoVmjF+OMiPxypfLZxMvV5EhkgHJN25NHTIl
M9QBN0tJfAXaQkA+RyKKksb+JY7JA1XyiRCrBpzXE8VotPXipsvB9AkvEs3kB+AQMOEJBfu4lSGp
4haVpmDq5MjxJzmPOGN+3QT7fsHZKvRPQRtt5PojCAJPq3FWSDAB0xAKeXW01Wcms7FAthg0jGxO
iGUJzvYbnkTpI8IThV/+kEthl1TDAiwqmQU430yIF/LTz4n145CIKDc9AjLZtCBspQCHDTGbi+CH
jhFBJGbREa4BHru3AaUECqGLeRfVFSxTXFbBGXipoAySgRLACIEvUHKctSyU9gP4lM4jtFxCo8wQ
wsVXkbuT5gHKjAavALkjs2W3SEyLFiUoIepRB2eC+jKYqK+O9sMmcBKh453tjdvMb7s9JnTbXylX
q7+3+nimB7PSOpgrXoLkn9EXJsVTUtnJWOoAhyAJJFzg9D+wU+QN/1LBNJsEM8CEMnwADBqsNm8n
BeAJtF+WXqJUEwiQnL3RYSvH3SXyR4QkVj5jeDJXuNdvJ4seEb0ChmL354KUULmLWBMMFiyscEXE
JfY/rpZHe9zv8/uKfAUZ5IiJABImf0KQR/ejkBK3ArCmqRLyL0hagIoQD93/rq0Ol0KH2b4wI4y8
+zMPhVb8nO0f1DkKf7EboMc+OX1dyHuqEDlxA1qFAE9ch9tjjIFueBbu+bc4wTCDQZJNdbQkbW3I
4LvDqNeLIpDdhmC3UXz044pQIWBK4lb6KGkTNw+ZGS2mNgPFsFWshb8If3cnuSftU/kCSsLgw4CU
owWYJYOUN/9dMmotSS1E/6AQEChwRQKuU5uJBbPLwDJBQqw4fKUWA8gSZA550N/KqrvgHPwVeI8Z
WpDEQEfHm5+dYONKAHyBnqw8Ho/+JASBeSRpmUSBsg6PpjCVlqKGk7eCYyttRwnPijv8FKMS0AUD
3dv6LgBUCXXi0RAWpBRmXYAwvpBwwHkN9GgUTMipYC0zBCB7Ga65RDsBht6b205ExiU3xevK9xVA
XyXGRMZk/G6V0VDHZpXvRUFlusjXureUC0CXCdQVPaCI4Ss8JV2pRSiNKfdAKIbCxNI6fFQaBIgB
BVEwEr0rQUv8skxG8UISTMyU2PEjkzscMycfKuwjDO//YpYh+ivWNnpSQAkm4S+aqidzODlJ+E0B
mtLliinwVFuSBhVi15PhcfMIUio/DSEE+wMAV+3cSRDJdgECPD8dCl81eyEUJ6hRVQvodknq4/O/
R6UQxEoB8JFpWoESl0KSpekyFftbCbpxiTawkkaGMdINSPz1wAcyRFmIfADRQZyDQAnZYJKJVpNC
0oqoPDEv0fW8RapDugXF0Wj/FI3UsNA4gY4aTJJbeKMGgFRxI7j3eHSuK3SPppg+bXT5TZEQVHki
UVKYEgiRBFltxkUzizSjA3gQIn0LhL+DNpHG5jbZjLBliR5pHen9pIMAqmoN/qJzfIxbnXRKThYP
0yJlJ9fT6OZ+GTj6iaCewtH/IYQabh3aPxQ4/j27pEqXFM4cZNNI1j+LRUOh+9b3PTG10eQjNcCH
hfk7maiRJ5p9ksG9WwAPnFzLMxtjEly0qgYFUEQJh3Imf4EMnUTrB7feiNisv6TNZHMTj7LRkpr/
qXrFpchctgh5lLSqXgRNlXikMxIU5TSJrvLmX2yYDvj9IGptdYfgqvxZ9y7BQ3UT4gYaZucYaSNl
z1a+MFoO7XpkO2C2QbinJjsSKJsdEvdkY8h0v3Kg6LIgaVRITfk8LQWLtOCsCnEl8pA0WHR2IVoh
3dJBJyiuA6T/D0aXGDGZPzWWezCT/0lyjIbMVCe6Lgs7aRC1aPgd4UB97hTr+YUif5pNCDJ1GIyB
1jfJj4nuSWropnGt+TAhWwLMgxK5tIqpoY20ZHVDKECcYMdH7FDlGLFs3PePkyYV/CZsz1412q8g
9d5SGwhktKgDiEKUhczGoBjVzvUhgYJwFfac0RdG9eWXwln0yYySovv8iikxKQwK8zcFldhYULnF
IuM2yhg7KxwgOMExZ+udBxbKnDbNcQ6BxWOdYXdexo/Jt43jV5tPJw2nNPy2c3TZqYxAKXHR4i35
Yo+4SpXZmOpcf9qCmgCksLgi9395aJc/qsWkGiMHkcrNwGOCzb3C34nKfyw8aQiruPMHJFCjRlKA
sw+G9DW1kjiQIF+5j7UOp7CetfZcISmv6BUK5LaOS318kKNYf9+Dc3wa0EYhfMIRvHiOjxE8VMdJ
Lq73SlYjINAv2KabnEHoStHDeQ6/dM1Io/MfVGbD49+xky4P/TRsDOteGUQlqERbygTpD/f39K5w
56PpzkOS6ODEyhm1NhRHbtol3u1UoIcnUdt7t9Iw14H+mwuCrxmEu036cTpzsqA723ALM/aFMgR4
Ero1/0umBHEJ99VZd2ATdZ7e9m86IPs+b8ypoKTzedmudrezmpODE//VobdewRUa9pwXKMC4N8kC
gt+sMty6pXadvI06RRWvGRX9f9/w4VBzSvZBw1SNOl18vG2Hfg3NacHI+18v19l55eazU3OPDtXn
7SpNpbCh4VRERDvFgDSPcu89y3XpFOQ+3W3vNTpET29nNzoNt+rUzK/fWB1739mGdsbPVb5PO3n7
0S4sUv/Z/cxzUc29D/e9S3QIn93D5EoT3HenODyZa2uzXDsNjArlR1W7B16RewJibYJLEAOmS17J
LlKgX7C/HB/rd7ztvHXs6WeqTLPj49Tcmvte7WYfiktxr91KWOK4krIuX3jdYrisi33eGbnlZ3Fq
5uLcDI5U/+I3EECfAgCGbutSpTT4wLMwuAxrNszKlCcRMCJ0tzeHBBV7c0oLqH2au+N2W5lrW09B
piPY4ZGQqlu1iEEm/Id59mzqRbJ+D0ZbqVo/kHG5zFF28KuR2lNBBVngotJVmmOV+alSK/WkIgyy
yqvdI6T5NIEw1i0VI0DY5sqfmuM6kT03PremRs21u9B0mB7Yrrkz/kgXlT7WXkoMnTzRgjmlOfDH
GhfMPMysFK2lLTixzQtW6NocY4juZvBTUl5WoMgMljsK5Nr6YcilQH5MAJT2+G2PoTrg4/xDuzwy
96AewYTN3sg7hro/CiwooXgaVWLKe7NE7ojq3nZgSYzq7xEZuk4OK6vX470mYBUffVjDoTvcmu78
4eiS7TukncOq0f1ye+M6vsaSnUeGXxT16tw2qbF7Bz5HqmO2DuyVHfxxdp6N8dduv01Z1u1uezaj
JpnjhSwwcfg5WUEHnbhgzrjYFXtep9E2d1i1INm0GXubGeipVnAPevdsqtwj191YTx/W4Kf/pCb6
3aQu2iPeQzNMyCT7GKIe3BT8//W3qAjG0tmGdAKjtdC0xbub3yZJPw7NbChaBmFenql+I5+DV1D7
Uw/b42eXrbHLfuV0e5NZv9rzGxVzKraTkyfzlDyLHsIA0ZNRcrPhvjFaN+vII4uwAimZQ9hEOV6l
+5sCZoKOY/ZdzQdDHG4YG7L5UtkkXIlxcZ4fHWan2bnVcEsrCnhHWklPBr/gwbRUC/etuy160ZL3
gD301X60StAdlRAoNIPz4Ljad5s2zrAjiXH1Yj+gFjrRIezUzLcufpGvi48660wHxXF5/NhZH1gc
o/Xf9u8+rI4BpOgZwlgu38mXg3G8LW9LNFsp+R9T57WdONt02yvyGORwCkgim2BM854wwIFgcsZX
v+eUur9/txq32xghpEcVVq1alZ2X7vXs3Gzg5z+7HGVsUmPznyvqC3Sa2XiXxw4vP2jmQ0QOfZHD
a7a1e92E2QvgLLXHzrmTpW3QjjReFl3jZr07/wKS1dGEYPQTOnmIjmAfme0Mop+n7r2ow86tp7lo
cbPN6299j57etEGzYkypYfl2u6PR7FLd17ZOpmUEGYAVRur8dmN6eRr9WKSOw1J4i5A3oJFrG27+
Yyhu9Kw/YdEWe+BgLNh9LR/vYRmsQkDjcBkgwVUFYK1mmAXZGjFGqnnooBEUHcNlvcwQnTIjn6uF
0J0zUSlESDyyV2wZXEYnxn/7RpdoH+54DkWCqMoPEeZdN5nuzRFmq1mOlJk8tUeHR/RsbNBdTc8y
sXHNoaPrAnjywAzwmEyeNbTx/75u2aI3uZr+uympe2ynm5oSt2MDcQGMC/emtNfP7zWhG3oaNJS8
hLL/pb/aH1Jis9pPccoCJo1i1mKSBhbpA/Kgpe9JKLDeby3YSvAOVM7qcK5pbPw5HI262IY86TBt
uKj4chyPAPGrHuIHlWx8XBo+j22DJbkz9hwZXVbrigwi+gUEzQeMB+Tmx+Rin7z5EyOsOKJtrd6P
skR4i2Dy/Un5keR9iAlst7Ux5xoGcvzh2yEsht08NopNZItXn5sBIQzSvMhS8cBcolK8bHm2l63y
1xLpmN+AOl70cAon5/76xqNBEa55Zhf55pnxSnhSlIxvSLY3NPP56rORqazQXqrm3y/VUkiDPZef
cXCsFnwlKyfho5hCHar6T9Q2aCV0LSFyxZX3vp1lwu6MYU/NCTe2JlubgAQ5RgXzHh4qbdzLKiq8
wZjA0tt6jVH/UCJHW7QF9kr6Fc0kk4a7LdY8GqjfFvfYYbSq55oPmltRu6At+KeRtNz1DvUeVioL
FyZX+e0nFhk1BXzbo/nPOOG2kRveI5az4mU6GvuwfeTCa6PwZ0FrNqcpU5ky4bB36Z4qM/SPn7zr
tn2pbL4f/d8ivri07//SfFspjxgS905RBiz7cqzdbuMDknbTQ7XQp9aNXA7Tm7QLTH2MthQXmexT
u/SY+U2bpGXNHxrVj2CxknK+vgq1L1qyGdhALA9MSW5o3mIGkKNf5qdLqwGtX65XSuh8Neenc45W
YvM28wJzVaijYH7yRMghGbDYf8AkBCYj0cn17cW3ZetB2voApLvSfkZTP1xUBlzBT1h1V8xfZ3pf
3L1aAHRKOi0TCk0qSlGZzURUD/ntAh1n2VDcwqY9vrIPKyzHd/cp6JjgxhIvk3dIDvoIcR4kAQLG
psdIKCqdDyag11cFJskEzPj86aLbu5+lQ7TYTNuO79t3+yzsdRGmXNVesG992kJAcUweY7R0Tt7r
b8uII7FDchAYzT4DAVzPx342hcsP+xDkxMNNIIVD6Nk+hMemxFkJWHNBl/9LGU1rM9VS0wRYTnuC
X7wMBaU0FSZVQg1vPfpJCCRMpv/E/FsSsQUogFfYXwCEcc++renavXMIt02BVv+fLIL9CGY06C9g
flPOTLZFrklX0bEazknTbcRKcj2/srf53BYrCWv+O+cn4BlzZs5HiATxwdh3f74LbUyyR0K0SJBC
ZttvheH2lR0kLw/G/S24A3HjhkhYnh1OmDopZhc+S2SUd5hpicpRYo9+q6k/jAB6P7wrYEBIpPPH
OjXGYIdf4YBoyghnAOJ1aCFpVLfpNSIsO9EJy6qsvHT8bhzHaL4dmUzjB3WsfKTygvbfhzrsGe7P
BcFnOuBuxBoTLBJ8oaIA0RE1S8L3fa38zsimKs8qqoBB3VQC4jzsC9+7l+7IMH9dCZo4nK62pz25
1igixLGoL/EYTsE4fkkqJCy819CG8FgXjRvK7dgpD3s8mbQPlSZxMPEg72c8q7kmquXVGhTYOFVO
AlFfFbu/MtiWCMYAHahf4oblkJyBhebXf60Y1jaULRBbnNLCJ87I1eM3hK9i/lJCSF8AR0pM2tWQ
u2I2mtd025TB65ZAbQnjNrk15a/xDGAcv0MJ5WhpiF3LNYPQC5vRbnoXoZuY1JzqgNBWQpCfuzp/
MEm0e8wFaf9RGTTM5Cn/epnvH+eawdqFVYNMPoHk+CPTQDKlZWQ4HutJH5jtDMHcA2NqVKlF39VL
bUYFsB3/5zGSONI4EbfKuyPEyxxpXR3BIgsBFcdOygVQ2QUjxsTFgfjn946cbtjtlkwiZqPhsz6E
GNdsmoMUKhM6gujtmwjuDiL+TKQAIwPHxiv9B58/GhF80eHnTbivPuZUperHEVH1KxF3jX7s0AvJ
/JZpDzS5k+hKqMCha/8hQTvVD62SeTA/ids/RUQZLsF8YBQn9h1IdJgFKlXkWDq9XjtqR5PKJOh2
uy7vWToYlepU32vZYN06VejUI+uKVz4fYzwe9zjjamnwciL2MXmM669UmVHb5ONQj6wiPdZBvjX2
0s9Kqo7YNSdt7b1jbM7gDc7mhJubwQVJsK4HZApFSMTDm3ykEJmbhvu4uO3ei9G1tgRc0De7Ul5f
6TxIFgyd/qwNpR2z9R+a2G1kR2MFTmSPQ2N/ZoTuHuCIh9m24iccypNszx8XQu9xRHNiU2OMhTqL
wiokv6oaeCecI964pWp4cmEWAfEyV2AJzZI5YnHyh6DA3JDKM5+ohkxJcQwpEgPniZds7KlTUQEW
PO9gN5nrGxuLkfT/L2ZsLM5zjaOnFl/ZNzxjriG3JKpx3RqKlEiLGVVMEDM2mOEV5j5u8fVADqzy
0pzNLt3kDBsrMqyPnMeIEUGj4BF0AyZmxZFzfIq4UsZUZNa5EOreW2L6jiFMnfjXDLOTUNQdJAbS
M+qzKc8xX9eEa2asp+oIQzlrczIhSFWp7/gptNZ3UqtkM2g1DbvGoazhrDn9kZgQ3Y14b163yaQY
8eF+Sc2tD30BIlQumPUPL3Ix6j5rkwnGvwqAQ3QEAXr++mUGzhhZNj+s7/pBpPcRsQeXhC/4wkp6
14hT3CqHYcFZfIe33Wc6vJ4rH2nG5FbO4TQsdjQabl4CiuRvKI89oYnipC7BemZUdw/JFImab5hc
r+8HqgtnPtzm3fwxyTQzodM8zD/ci6m7JklTpHBMjot6qC+izOcBbfpMw2R3OdaEF5k/zVCe4Pj3
KJL7ZsF4kgxL2pzqp1YYPyv7V/RwAQ/2wxMCGyRLus14ZU9xorOZkfOO4dJiTwwm4z43W+LV4U/I
UOI35oTw8xx3hLeNF+OMG7pybXsulnttPfAD/IJOkVWNEDCuHgYZ0jyvVIadYRmrz7dHlIkPTMxC
M/DSALOp06Qza+oewd7eMCaTe83FGt/yrBDvBO+FuVGQxa9tZxp3J7wRZxgf3Im1xJt9lg0vwq/H
bTpwVEP0IVv2Ta8CvZOuDSs3cKdYz7j4f6wiIv9oZe7QSqovI3SPf6P7n9M0WF7DbLlWuoJobMEs
b2i6LToljGPOG8o7x3PokkzV9j107zlunYxfzb28kmfcxyHIDM8gBKZe3sN6YJOvVVQOxNkYxdBw
A2wRfyHfBjb+wsBHR6ZN76NfABV0G/jNFCTovy9LIDNhs3OYQ1suBiFYWEkCok/y4aJycb1Ev4Qb
xk355r5h3lZiZLiBTDnyVGsZ+ABtOq+9wvopmrELmOgZ0ZVBhrnMozkmBTxgffj8ez6nLzw2fgOC
FlDBtjhW6vOFO82Wr5hagawRZ9lmOrw9cLFFGb31YSgcZGzxReXxiw8ff3BVS3BbQFI4q2D6dqce
x7dM22gs50opVZ7M6/2LFwIJcGdxy5NFfQC98oU87mN8j+G08n9M8/F4jRMPlU3XdboZ+FU/o2X5
J3AlnqRh1TKYHTMNKPb8914R2tB9UgwW0ccK2O4cmkCvGtlIw1uMv6pPBYwYR4SeSq8+LEH0s9CC
YMEleYgpEdFwqF4FHUncTBHINtQDZcgYuhtMRy9QAJ/RM2JGN30B6U97BMQL7vAkoChHN+oiOSrZ
CYPBFMmdGfg7esLq6gNZnxvJk8odljalj5hv3eO+AqsqlusoIRXpZ6eT1bIOtWCLf/7q/9+CZkbD
r66rn3R68DKodbxCJkArOSa/3QdwApw0kKdqW26/tOlBBOwARaZYfq3nJ+fWOkIvoiwbNZSTWuz5
P9/cF5i62yRsGREtHDSYFebv2FP25JukxJk0BW5ppG1QwbOjxmaTN/OX10aSEJVpr1RCRBUW0jK2
Of0cBgBJMOBP4oSNj+hmRnppF24jGM5o9y0Y2R4x+v2BBOly0YQzO74xmgPN9CxmqvyJEn10goVM
yhtQQdrdzF2p9K0bCJeeF5Upwz+YuxSsEXZE75yxZdDhs8GynelkKUU1f2G8l/8gcr5C9x69xNfT
BYkiymPM1kS5aYn4dg09y9WhBSG8iIAiMS4zW/88qXojU32AEM+JYmrO6QNx7CLtVJDK/oNsef1O
qqWExfYF1eaGxz6wi0SJ3GbUICmyUVOj/KnagV/uwQoYMZNDGDSEyrZso9YA+xBGfPYP4nrvROmk
d96xpInJhr2Meh+JApNkKB6tTfhDGdnLkMbkHqtIYBFvmdvFdcgKByNZytudTLND5wjtYtpoTXqC
qiAXB/ZEWQCHliO2+yoHXz18OMOlwKqIYwiMiIWkYLln9ujVkwpg8d8P+ttGWcz162YGXKRMnqak
aM+rdx5ZSvOQGJ0d2YXvf4xxDQMPQjPCJIMxO5PMO/5lG0WozBk8hrcFapXvJVRJvM+UzzLhL0ES
SFXnyaeledqjSiqgdv5Y3/b4qInDr+P2vnID5oe3WHeLXQyE+WC6R1dgEaYCAJvIVFIOI0snacL5
dtEKqjiXBm3ZN58VVmH8KrptODx6USlPI8PUAECmoYf/bf9uL3y/aq6HN+YrUkEtMUegvsw1npPr
ZDO+jdPYJaZotXIFBjgFi3Pw0llCggsvVEKm7VsrkYOT6mGulWyJiXjUkvOQoD/+LDlHKZlgYhl+
ZohfSdXdM+YZlFXgRTrS0QTvEVhG+oVIhxJctzf3IQKS3J2puLs+eaXn8Eim6BoSz5awx6rmozPO
KPbeXgKIr2SPhtNJJZla8oCkGBYs4RFJEIXT+GrnhkDzEFBz+epj21h1NjkS4TvATb6aA3QiskFN
jeEh0//yi4BJHemPU/n1eWI+QHRpHGebz1vv9Hr+uqVQudrMr5Mp4ufn6m8dYB4BdsS60d8rIt/W
gYFNP3AWZF2ZPnJoRP9ocouvzkvAlBowjfqj6JDSn/92uz7tJwu0qgPElFfNIk46Hg1BobfcpRbK
BOBV5QmrcbbH9JBdHHubVXXxmadXpJK3SIG6Z/feLjeZzwAE/hwy7nsoHP7z5xE9qFzeovToFu2C
I/ipGP2VQXSirmXmo20G27fbOyN03zezDORdQL3fHhWSLmPjuMGYDP8nxfQxJsg2itWxqRrRgTmq
ZENmZ9Z/oL0B5aN48lI7RIdoR9gV/Awdg3cCBzH8O1XXzVRr1zlQcPVn/tQXG/4pykfhXdhiBKAd
xx+P4F958xaIim7Z+NqgUNv4/X7pP0i4TTLSnIVHsH/LhM/aGdHMJP4CryF1ahiMGwUlKY1ZSTF6
hobk1EmbVzgUvVv9NLwOMgV40FTpQ+4VJt4WGXGKfaGviPUMAE3UAhuPiIAhpzCMQUheOUmck59j
5ULuHEHYRWTnp5f+ZcItZD0qac/oT+owOhwJplkgW/p9dlDsA2TO1+PHINvJFxmHWruc2kfmgrbZ
3en7FpQZzdJH/Lg/pZKIaVot0C0fvlzCDPAY9YQOs0JeSR43tcu6XqxeoIQy3RDFW5wlkvLNwms+
ysLejC7Bcrac3YHhzaXS/RMJwjVM/j2QMBwNQqsIERNAQaOg0LvqrDqH+aWV37LkUneUaEqAZAhY
EqIWatlB6c2KQbFaapt0mJYUiAh/m+XOHnjyNd9/oDAq8t2mrOmp9uosB2sqAkkdJU10bIZpyupW
JiA1KE3yHgblXWiXiPLNcpRZEVKWKRMUoz0XvBhlm9nmlmpAvpkJyxEzZtFXdgGZoJzIJpPt1KED
o+YaZJZOuIsoK/23iv/djJBFj6BpTpZfcSRCHDLdIrc3DazAL0eo93bkDKsXsAysHTwrI9qwQTiY
iUaIWwIUMDm+1l76a4NHyNz8x1qIgFE28r4h1E/SNpO7wrAAGeDWvDWz4EtJzfZ7RHLDiGViQ1Yw
Lg44AcfT65k7ulmrudemr+U+w2gI3lNxTnh5L0eeu2ubMS+zO19d97cAyI8JrGWSC7CxX1RS7O3E
09LbRLMD43HhxMBTQe0MPv20eyQJ+th/r9bjpZi73VsbNCPVhkx8ZxL/CdRrhpOwUgOvCU62v6ac
N4tl/4JSj/xlhNors69499yE2aYkKiXypdXXFDFUvkOeJakHH6O0JUdUi43MmLKMPuZ9UAx/EF2k
aQjnhhrxVkWgbffWLnxfZ2uUntefjGdldF6eFI+aBaUgMPFMrXTGTS5vEWwZPh3k5ubP97pN02L9
TicVPVoR09Pqx/qxlW3k2c51v9rP6FdFu+ibCQvwfQ+1FwLaFBMcssNLyJCPnzE9M7/DE9PVOtdm
udwp0WP1CNeNVNNRQ9QPqSFcKdS9vBp8IyFN1HELMxFa89GJ8Ds7PDOahaAWCXdm3p2j39di6jtz
nCsxdy8g0Fn7ZcDDz/fLcrSmITTcUwE7R1PahltbmFT7evHNmFrVnGvlmz+fRNcMHnn2YYft65/o
DJMluFhTGGGwRENrW74WlBnRVg5XMxUa0KwfKkx8+EN0R/OXGww4tmccGRlHEJCB6/6Y2cRwy4U1
l2K0pmsTVOqL4AgDGsOnEhz0pEvo7AnRlOgaL87J4mdloQisybSdQI7g9UAqwl64Kwg6TOAg2zY/
F7adE9kYF9FHvQ8K/yFXHtL91jZNsTaDOftQicRqjRUi+dl+Ejnav8PDxzMq16mglqBorxnhx4jZ
Xp6tyHat57L1SymgaQXbUCiHGaDPuBioxZhZT+OLoL1lasFHk3hpyRMcD8AFoOYoXx3hpVIxuUJU
RL4O2OVIf2X6Uqx9l2vfcHiCn9dlfxc955Z+d6MFmabejIllmBiQg0GxUW4U2QoBtLp1++fbcJCP
zMUpBEvY2DTzdPO1l/BEtbgwYmJU+0qVeM3PTabyfzvE7dtDbTt6GT7+MObvb2HM0liiDyuyYYQE
hhwLQYOjA7aFm2EsNwwauSAIAh6Oco1FlA+uk1yN6RxV5kThCYI1hB8gX0Asc2BcZ4Jqvfy3TvLi
Iym4NBFUO2G1EOkf+crFF/vkcsL6+SeoSoJbY1CAqjWZd7sBOTAesJHVPTnPnpB0JeTTVgVly9sn
udz2EEDPp8Jt0kc98MLKYKoG/zmRCtN0f62y7PtbGIEwFN/5QZ8sVso4gzGaqiut6aqi3N5OI9O3
bSVt9Qr2nVxNsYgV64q3ofQIJ960yabUdAgj1fg0iTOT6mbZ4harVNiVfAFuKBOWk/9R/IpzIsvj
DfDmRAVj/uY58ayYdKVrNypRXA0Qj/gEeZLcLK3NVwSzcyispmaCWaZD3CB892O+tqbuxY33iLtG
BlKu8M8d2TBfK/IdyP6o5wxA6qFSspcEIR5Qr39IUAXhFvziefKmHCa53BXoWtcG7dk4ikin8Dho
aRUm5YGaEtYb2rMA/08cDBWXi/nWgOvq4YBCc4x9VFm+vhoDKj8E3Rzg2xpxlAEVxajxATMMbs5g
/l+u0WxmKtCqRqladzax5r6aHIkogYm4s8BinyFgUzCZsDgAOfn+UQWWtpmCyry/8jXAV/DhUG0c
jCUaADnlKtQgeC+OsjsaHrrpAFSRYkI4mUITzPWuN6ZBno98kCfY0uCGAi3TXzkJeztPjLvjG4If
MfqHBIAnIiteOsoEZOJExdq2vPMDWskLw1IwUu4AVPoHF+1BGLIIDIt8g2/CJfgXneQjP5/lRTd5
SRuySRKPJOGItcDBp1bEckoSwJd0zFrt61D/8MJ6TPhOD2VKX4N6uawP/kK/iW+vM610x6ZmGppO
eI6YJIIDpXF3V2PeTbEOL8j4uUgDVL36PY0Dal3BqpaaM7sKPDeOZoy4U5Vb54eAad3MAOrJu9FO
TTGiTDDFHB1jNfwT3s17xpYSJrVylyhVpDBsUsb3djVjtcas7smO5q+Yq2xjyxXavl/3gSiTxMZl
x8ea76Y0yRQ/8w3hIoVDfs7Ugor0zRQGCRikQpxw1Jb+/hMiGO+0UyBpQ2OI0tR3XjbVH+rfenSn
79+XnGPSEzjUdszwz9z8UkzA7Fse9g1Xx8AFMk5oEL0dTSPaHhjL4CCGOLRWQS8QGHnv0zQ1pKct
D4ebOGiyJuccLb84fjzMNEAe+zNJVjYdDmdM1w9nN6biDR0/zv8gHa7CIQ05deti5Eff/FIfT9Hn
x/1Vrf/ZB0xbXLr8Lb40tsxwBLo8RQuWInzeRXN/xrs8drbbA8rcOM0Ac9yTN2QCBmcSu9MbI4KO
l5ApF6VUY0eTbJXnl73ctFtgaPhtgIB16z5bT8ytsTmx9SmOwbvnbIIeVqy0OwIh/GBdm06415si
4VicRyU3KQdUTpmo2oXxQaXsWIOTR6k5D1PGfPrSRH+P2mBib7RX7i4BfGj7jq0eWs3k6LGmZdIQ
kEBUXpo34FS5edingS/FlA6W4QAuP8qJ1U34ZhES5MKCZEQfdQPwkMjn3R4o9J8k9+hoZXmyOPQO
txChKjp89vX8G2vG5UPfTZ95fLWhv+aWr2W6RMCMvTXmO3JWwz0h4DPa/HH85SVMEybJtT8HugfF
2GCPv4ub/nSLLBbbHPZ1QE54+GJP9lC5iYAqSk9Xe8QreF7QVBTIsFlkJLkSf5FwzndcaodUl5y3
3xgPw2D3vd9FKOPWhbja1xKmkgjhi5TBVncs2fQbvrUPANQArLW+iXYsU0HWcm1HaLgm9/7h65b6
zQOK3HlXsZSzIkT08UJr5ILJ34tX1g6rkledx9NufxEaRkpiKQPiLnhsCEEV3eJvxoz/30bhNshU
Sq24shNdIqt629eDlKxKpr5u+va+Ux+dPk4+BwgzLvJ+5rK0FuH3y9rpehgqIi79Bbwx8hr5Dczd
on5FlGZ05q0VQwPr2ABbczEuW8GWNkJL8TUu3sbFQZlevNKYzhjP3O3KeHUGawWjQh1REkq8BHfr
OuWxGrVDOs5jvt8Tthqc22BGmR2PJc/X6sAEL8SPk/qexQFT3rgU0vyBp5WmEmDR1QqeLA3CpArw
COBIqu0hkECCmcQYCeV+P7gPqv9Y7E/+foqGGyamseCNK10doLOdz2FzxGcf+aEhACSENrj+nON1
pdCSVIDMBQDLjnuBt+Cd2Cv8ysoQeq7yuafIx6m6f71TwKTSxsZyWAZeXbKav6s3XysErv5beEcI
NdVEoYA74IEKjfHZakCDMJCkNtO17Go2RpoCzDK+gKbgxk9dWgfldnOAe1esMEEDtbLuY41yKPKB
cTpprFf+SFUFM0X2DAqRCsFsuyW4PWbKhhDgai22aCD1jsh2FWy2JYIsjfVrBT649RSzSHKaJVNj
crQ6MeumUO6uKL5g1V9ez+++0xMEOtnmL8Bzb/MLksXzR2M+ZyAdz1y76DYSohKdEbv6m7seP6Fr
LSncUGmgZuzPgfUROSdcFAomreZDQzHzDp8zxJId0IlHM1z8wdwdD5Fy1ZdjqbQ3yo7/K2XO5zbG
2RBkXxTeyJazQ1td0XvAOMH4rAsDbwc0taLez7cehAc6x3BOsZREC69z2vTgxdhlS5C94g0I1CBB
iCYDxBogvr5So9HtchrdhUTf+dvbF1rA/+WaOndTwn/Xzj5gnM47dvezRVlhcWg9BsiFgKnLw0u6
vxJMwJD21qCgbp3vHFkU2FcHXyCUjTJmHtkv7DyH6ZnhSIwo3W71Esdo4d/0QZ8hXQIjR2CGF4zd
1Fu2Fge3GMFoAPeIFzOwMXQauwwWg7w4Be0wfoMdxeMlWIZyklRkMVQ6M3xrHY9HkYCu5bRSsYeQ
tIkTWJxetKYDCU4R501Gh+9i9OyBIliGuk+dANzviYgJi2OVZFTN9VIrNOpg9NH51H/qa2IxU8Zo
4OJx9N/Pukn5NxFZn1btVW1IAok1ZJrssw5Oih3muzgIo29s+P296ew6erZrvU/5ixvAUQlu73hA
TfKKQK/yHK8IMEgwY1PC75IB+Z5F7ur4Z9hXG8PW+E4ra9pwTDpfPpUuA3xAYY5mZJuV0aZ7t035
HUaiviuRTrayYUBntzjzcirdNW9L1ZGlk4RVftthfczJfThMu9KMpJisFFoX0O8hHdD8bxqhXsrV
wDTwyLHKk9drDHSTtC9jEU3m/J+HAM4eG4t/Vb8TOd0LNOr3fnNWjiZWcM3UGSZcXbfyGP1rQyuv
hzj1GY1NnXqWkHpmM7jF74UVgpBkGEw9Ih/pdle9VW/S/Q2YXCnvisSjearwHzqsmrIZJknfBKwU
KDFBMLZARebBr82aOiLf4lIFGZAagRsZ8S7YaYv/ibeBxteeddu+Jw/LwHiCdewydYrdyQQqFQzk
hOvks+w5U2numqNtrQlRsJmqWYPvUncfjn4DxAP7HFkXwo1kn9mI351RaA8m3Rlaij+1IOr1IAmm
q4zS4QC/SYghip3gbHfhB1L6xr+VKnH3EMwzmSExu+XYmDRH0KeHoxlMDdg7tftrqXUM8X2zXMjr
eR8JW/sQ70IRkxO8Axstsgrv0AubTVyTnj0uIINqGKfHDu075rkZphl5+YiDfSz3ZUIUxrV2qSTb
vwxCxq+B0x2nxKg+XuEjHjBgnKcT1N9xVF6pPOx2+VnTPy4HaAjv8t+lI5T+GD9wlvjjpzYp01f/
NFgAxegWHNs49lLcAqTXN86Qui5KLW0U4tL7zB2wNPDixLrW9H03wCFwo6DdjnrBxJOT4XgotxD9
eN2nlTLUFWlS1wbVXL5382DloyZlCuC0maSQLeNSPYR9Q77gb5X3f5JO7l1H0OsOlJAqk3Ojm3w4
16kEA8kEXrwdmXN8HROilKkmINvHBhojqUBDwpOcJ5uEiDI44nGE3iXKeCav/6hurmS5eP82oy8/
zolTfaCJQnpWrn4hglgTKzVZFXLsD50V7CFCOp5P6I0X4otc3aDv0sH4rYgsvlkFOI01dIUsZiGL
PG9yd2tQxPSuAFhwtgHBsm/JXU5VhfnHifFJAVk7m83GZrrsk4XA/uK1QIhbORM2neuoaaMNGAD8
nMK+K8yVZn8CcvusP2aedulUpujOm2+q57rxK4lB0tNKMy1tiiy3DcPhHqGRep7UsKHtKYIKKQ6B
dFug9Hyi6WjF1UfR2DweFmAtNgmKdJSGOYlF05Zp3ZypohlU2C8OQDgfy4aNHtAwYnl7C5263H9h
EoES5pvAOjwQ0iVXhgWfrq6h5GVpX2HIOPauELJMTlXrZnY+WD1bNg0vD9VUax0MJR17cYmrqzcM
d/b92DMITS4vKyzhbiWT42IyT/WlYy3CxUXVgTc0Dk9B2mJaNV8Pg/z/qnf/V2YhjOTWLwNRXlXf
Lt4me3o5qfB1hnTnFhslLAUXJjEBLETz4hphLGWZykvPW9qQ9ta54PAssIy4XydYKo3yGIQqNxHG
2VbtpRNFkQSQ+hRDcZN9k2O9f7j0oU6BOZdqPRorHtXS6/8F6oblZK2QrZ+vORAZ2T0PsE3byHI1
7u5/5FTJTFiNzSBFE1Oejy8Vm6P693kJqP3j7eCFmY2gRX2y9FhSeHo8JJ/MJ/jHfJ+6U5UwnEwD
I76EK6uryNO14k0+m/kxcQ/YrO5wGgyhTKl9Sp/f9FVWu52cmKvx+MLspTHF6/hAIy3RLZDGPoTN
rlXCebGLZy0Xysg7Np4rbEOOViftk0vEU0wlllt3O9z0c6BPtAuyTmLSnU9Saz1hzAk9ht98OsmY
XIdko9Mmxov8CHHe8EK0YomBghnZg0Zd6kIWo/1Sv4TXpuCrZjvV9Xb0pideAFZJnL63ibG8WbXZ
c3w3gof7u9yoiZnHgRCMtFTWF5gFpSlWIFoIOnFrcnvKtjB3QFnmfdp3QNDPbPu+eueZa6Wwq2WP
jZt6aelFLY0DKdSR+cqcFFYC0iFGJkomYDGKRwqYNjpyF6JS0xiEMkRRaUt8+4J88vUGpkj0tUdu
mQZ6eya88xEzME4E8OVnHWYhmRckhAVVOoxu3P1cZFYSsmnAq6IBvEYQ3Fk1kF88CPboOMJ7pdj7
3kT1/jc2Di2X4U8NJmQ/tmbeJE/W3PAbW54k4UdM2afB3Kd4R39I5ss6G6Iq8/lOmNkf1odrhpOw
FOvIQiP5cmAddLusV35LC91HDYk3SO6/OG9mPbhEMvXLCF5oZ9q93THaxVqmv2mcauVSdIqlMGlF
G6b+e9C38hJtbv18bTH1pJeQsTTV+nO/tBerKoJvnOxi+0J2uqgUqXa3HHVaz0IkrWQ6xyfakny5
krc3LghNHLsmlHO5Im+bcB63hBAwelnE9JyQZVVDDkqBIFI5EjdVMWSPpNvIkLxTtG+5GwVA1BsX
2J9z8ZJMw6YFg2hyDoiV1CYri9GAazwY9x7VqFjF2kQv5Vpv/LGjCJv8pr0m0n7L1S+6TvkxkLRs
0iN6CTQawLJyS2D7mMNReQO/km26lhIOZdM+V/dFlrBFCjnJXoTYZH9YEN1Wf2UcrYCk2bl5hNVW
Z78ihxyNeyy8N1POVxTtiwIv7/wnls4w99RPCW0ShMuucqPFxtxzwZBAZrU2nL1lSm1KJykOas27
SbyUneRBW+/fEV+uW6Q2k/E96oWIhybpLeUbfp23ryn8g2/VbsgSpt7F4mRVxWjDpXPCmh/6m2Zp
vGneMCbAECCjv1/GB5mWaMQ6iF+Bt0pVoKVATeeH7ozGUHYoOCIqsUeO6I5eVtWaLSYlzvZFudKv
fi3EsLJyGCDOTXKGaN1+8q9tlOLVjuMCWsB4MHnrz4OEetX1fPlxwB79I8uo1JdoheruIOlWe8Ty
zeYtnqTk5KXbOTrkpI+h1dvefSaT4tC/TkhM7rPMWObqHdUGWjQvnOPY38czAAro43hZ4oTcfJg1
REMTi1ZFL9WcYqSyXJmbsb5t8WH5zlfcuhDLkZFPr2JOs9mviat1pKTUNp9rvJC4YOzd/DVt7o+B
YpEQ4FDyMs7hbwbMRZlB4UFRS+KcJmfN+MRBYmCgYCeaaYOgdUMk3zqbcZgbK8vTBYYrhpHAO2DG
tARK3zNlp7QFMrnid/8rxi/x43rnIAIgY55eQe86fVty/N4zsjG3sRrR16lOcemFZ5MtzeyNbCrO
0BlLl4BALmHXn36EO+AdcihmEjdL3QK8El9rpgtLdojoxF9EVt8kjePfRmKSYKRJh2gMZT4jAONj
/dPFVKAGywnTJZmDmMamqoLHmMxlBUvcpzxSxcD6Zppe02qGIvw54hz8yJz7DgUDl6rhkEJgBXwg
b4SxNtQZ0WJxbTzbVMa6s1RICGblmfhC0QJ6nUn8RrPupLmlEs2dk9DjT9VjKPEaBoqqFDzjFwI4
slc8/MUUVE9dJMFAoDP+nqq2XRmmNiYtpQpsMKbeN4k4IPiTc5I5h8QMAIsG/BwIzKmeEZ8JzIFw
AvcPGxwqM6UL692CwEQJm4AXxIiqsWWudeL4zXpeYI3bWr2oLsnG6Z2pE6MOskGaDgC7AFSs+A2W
IK1JRpQcqGFQdxLIdTGqMaUXiE0SpiRvW3IsRDhBF/9NLGNMkzzhZ+DYmPo64ptfmlNM2wxdbwEp
OgFwfJY8N3wW2ld+ack6sZttL0NoNGNXC885ze/EeP7nTsaWj4/fd3LLtba1Q3/H3jYwCLhENaRR
6znY82c48+kqDc3tPDkeQHWtEO55NhtsJ3GYTKtfurOvHWmtsO3P3gdiyjayk9VHZB/Egk5mDyAD
imuMZqTZPfZ8qhRmOLl+d2i6Lgp1DwZ6E5C9be7mBoZfBmGlrpCxV+jZKvfuc4hNMdvgOI6ZCT1D
NIi8BGM2mhqquSC5ntTaFqD83BzRmeJ/r9hYsJzPwM7WMjRK2grNgphtnpf+2/y5Eov+xgsCa3S3
I33vVqqmIUfn3x69R0+uQgn+s0V30z2d1E9XrFcu+lxENI3lSJwnYZHGJccYo2QsDlgsBWY5nSt4
t5fGjRGPpab6XRnJpFrKfH1T26Pz5oZOaYRuK9iq+3TD2IAFrrBedAz0vZP1BkZlhmK+t0aI2KAR
MUtjYJyRJHB/A7c50d3fyjffEML9c5YYoPivkailzyTl0wGkw23Xr8YeCXFX23zkbc48TsMdxbYU
YuzCkeCGXwCimnLdSo4jc9ChRwfhCTWG+Ty2J+DLIOq2RSgj/WWaQ8lebNQGNn3Bka+cu+ja2SHA
7HvNExhVANanPYVQYwl+NMHEG/TQUOfmb6SuCgNSytUBVby400zXlG6tmAn2d78V0Ox5HC/7UWI4
fm9lsS7kbcrqqV11CUK+ryDVBi+mw54P4y/VCx4EKLoRsXeeRyRIF2wUTe3t1d+/8wxOxtPlhU9z
FnS+LhmbFdz8Zd+Oyy+/SMgXqBcTnWM0ERJLcXXXc48+KnLZpuVSsjTiRU5+eO2W3hatzKBAizyz
Gt7P1fxP5RfHyr5BNPPMW/CK6j3vAZCrk0xjND5xlPjSVL9IgTjOYuwm4KRQPWVs8RI8WaQYgY6m
bcprMGJOLn+EtG1ihdOBOKj/U2rNU0snD4ev3if5wLl6ey3S28r4bByq7pRHfL4ckMDfsAOjhvPj
KRdfSBAGxtQJrRy4z2wNwdWc697tbn8TMJIy07I7UVFSp/cjMpmhg/am/qh+yFbLC/Sb8FwGSIIt
un3esxgqBJacEOMlbgcPlfKBg+89PGPHAifas+LlJRhhIfKbLmOvr/mdYI872VcYdneZC/XfWtNa
YbJlMBJvQGb4Q2HRwtdxrF8GvX7Hs4tg66Dv+Po/iMZVPhexfOsKtyuWgH8l4DPxNof0kVw/BOl8
M4ZKMNiD+hlakv1vhzNyz3IMcSxFziVYzXlNxiT68fif6I3nR8jbgZrC3po0B3PkBsvO36ghWpMZ
aVv1iED536mWQeuhOqx3u3G6zoCNTVCqlz4KZz55pglQWgX2GC1gdzyDxZDGiidEgO6gO0xiaGZI
EmTQWEvJEbyumYajvc62jrwoBZR1onU8AenwaTrcIcVWhufQyqm2rEw9eoZhxgziQgRVdkGqOGxD
LIep2ECdVVDsKahAukpggD/k76a7HtivtascOWybv7LNYlTuq2ZypXOt8LF6E6ZMWNT44Gst2xQq
19PrKfH1+HMjCjs9J7p00dLJ+Fa1hVpQHW3UbtPrJR7QT5GAxo2ZbeIQoE72+dKHFJQwgI0CfDdA
kYQinGr7TgWctVHEiaZOwgOimmOM9BMFGSZtcbu2ky5Q5NFj6i9PzVNzdAC1HlnyRTGeHe1i8AyI
v2m5N8uu3BLwVncvjml4daKwCrIfbZpm1MnzPmdycqjyjsF5WE8aIXXGR6SOAEX2r2selLxDFG4C
cR5PDBWBdNz0r//fc6B7nqRuG1CORaumaS4ksE4ODE3+8LWkTL7p/xa4vPbEJhI4hfqNSm9yuEZZ
u4Fnhe5yZGg87yXiNDFhSZnyuosSqdyIMFEeAOMhggW4EcUfzYiYvgmW43i50PVeMjK1WmQ7tgua
VK4ZV5LBp2ZIarm4XaYEWjMAqguRHOEqYRO6M1z1ZDEk538BTtQXG+pf6y+f+V7/+17/rBtaA1Ng
QTUuJgg2oXVWxAJWOPEfDFA4f1t1yjRjA6udi2/jeBCbPgAdxUPjPwfKaf1wwMy7bZGhII6HmUki
decraxndkYzBPcG8m8BSsYH+KxwHQiY/8zQGLT/hIqyr37tIrdn39xL5wb4e41AJWjmFc7muMiSE
IIpdGOwnaZTEjwtlcmWLrVf9s5KJAU1Qbqkg8bExzECwax/n6gkp5AK900zE1/LJGGRcxu8RFJFf
e0E+aWqTEQuShMij+082lODRCLx20n+gS749PhBD/2+xVZ7w+b27VsJsG1hjCGZ6rF7Wtev7sVPu
ngfL4YYUnGBtcu+kx5n3Q2s/mP63e2MOwOA6O39nw0Nth5JnnincpWYBfJgqXycDVjoDNCPtjdaT
MmEaFIpuoUl5+KPQSXXO98pxsCO7655QbEDa7F5NI34DYrConAcvX3TBv6be893iIN26jO+j3OT0
Wh6wQH9qCweq/KKynx7TWp2rfPTeqIjjT/Ufxm+3kNJoffvftLP+LI5+IHZXXoisyq+/rTXqR6mN
DTmvjIFt59uPcTrFgWVDWmXK/V+sw+hIZ+DyLf9xQxC/ON+Nd7XHBwNAW/TfdTfM60L9vT9tvrT2
74c/+bA02XbvsGp6lzZ+Q8emtkTpu9TnfYqt1ew3XHTzKty5WQ8/xgIrDDeG60Gg/g33rH98v/PS
YXnMuf7pZ4GY35fDPS96oe2+taVHd9o7jrgK+06x+xPBJWT2GMNfv3q0tTEx7lYfIGcnGTGi8/VR
YTjvx6rag3P1Uu2Vqx9pwkV5ngMq+tsqWNKcUg6/7zFJxTS0OIKNmV+vYNXTjBfcRybpblti6CJj
Ty3CqtH7W7uhx2EgLCT04AYzfqKPVKIZ05veGEwCOPmvTvvyUUDWJwmppHGYECRbJw4LjIKQ1ce3
/z+mzqxJWS5Iwr/ICHEBvUUWQVTctW8MexH3XVF+/TwJ3zszQduL7YJwOKcqKzOLsNTFgoLdUgyU
uxgrskeqh5cnqCwcf8VnBBArtfs9xFdu594j0rbnJ+HZJhbh/zg8s53iy9ikyUGD6ZTUK9b/1Avl
FlRRZgk5bKzT1YPGSIxiOqXUQvVL0QulR+eOkBs9g7qnKDBsznfxjrO8ifc9JJv73hNzzv1Qtyd+
n3hkzp9TfCfdOj/r8/PqRp8F2Qzd6BdR6ifDw1i307F1GB+4YzlYDnbj5YC2PPS8uQW18D6tzukJ
MDXmG0w3j1N9l/QCi83gln/EqtDsokFD5aO2Q3tef9tL2Bp1+7l+rg/BfkWTpDnNiD60xWKIAbpy
DH/u63vq8G1d2c3oEDJPuL3m++lrvp3uQb7rI4vtPT/j80SXlOv0ub6BstjnqZ6k/9UuLWv0NMId
+DbuBUypxM9wVc5xhnfpa26NKgNrtJ1W+wBs/cqAPiahieZhEzXb7IL5dTzSf6FeofVShRZpFZ8O
I038+u3Lw68dHFpuVEHbaZditc4ssTeXGVVdo0BmqfDkjREq2yAlXMu/3ih+iRPAGeiZg1XpL7B9
+cv4fSyS7+S7VEXUZKeAe/lXlYAhscvMn7Qe2vaBkh8pOl2au5y/LcpO0DSpMFrsSn/Pmjg0UrvW
8C7YEp5XVnV0wQMIKHFb+c4a7oF1Yts6Qr++uE1sE2sOXS+qNLhAy3Fz6FR1h4ffLVt27avyh8j3
vjJXjMs7zwF+gAs25Dq+Wfbm4t4JMBqtDeIsehsAx15aGasloMvXvWw3sBAd3b7qk9uwPCt/n8j2
I2u8nRo/9Qiz1ekR79VSVIsSeCqD5wMRMXNYMuP0bFgZ99MrFLz7CFVD9xRvRznVnbCX9UHL0SUl
Pv7NGWG0UuxNWJqIcgttNPOitNwE01Ny1+HYh0SNbzHJ7jivNxQNIAWjAZVRmcVsmhIqNYc2ocKo
F/aoMUXEohv79+XxUr+nlpwZ1lYAT2S99dZJP7W3/Q/lAyG2Wi2BGQnwCGTBysCG4R8SNKDwI7AQ
CFl2rZ+ssxnXeqXOZXJcb1flnoEDJ4okmnZBoUhtjuDtlzGRzemXIXwtR5xcVTTFXGQJczaDZoQS
pPvulwLL2fgXGv9QRrDiUy8ZNQOet/WYwh696+oTURie7Fc3ukMcws/M7JUWdQwM4Wa66Him9d8r
+Nq83ml8PebLv2xRWsBA3ITLzr3DvE4/jFGVnkZUnJBjL1lOqv17r0GzuvVmfJ1ALws3YxR4VPMW
DdEYu+nUoO/Vx28M0YAnB5veQeUBp3LZvY1xCxk0+7Xhcfo1XQ6h+RFKyMU8B1SoX0OGxoCa1Qc8
WWiGQYxEpEQDHiYIpSYsOnmCotCJ4EcxgaCZwc7n4CrBUgykjAxzbeXegrxJ9CQdKYpxVR2vLki6
IiMScpH6eE29rrJxPUfFdwVNV2puSsTBFEShLnCT3fjlQISlCi4bQqXWRfFNaWOK4KxYRpSxq5Wf
3rzA3R/0FVn6eCDTtcIMG6E1h7x2xKsSEx78inaROTjiXckEP7jQer46Z1Z54QzMAu7jY3+2b79V
optNiyuLsXHvPamirC1o4lyPw21iG5zF79qfuX4T9mDsgm782vr0dohn1cIro8WWnQW1dXX2XLGI
GNVWCVO1mlfHYoqM9S5PcvEc1QgstwC//70DHrjPWqRpr7h0tK9/jRM1J+D95/q+wtyOvlzIeql4
DU7Rp2tOGcLP1KEjTJyGlzlDprwuT2t/18lmkazNyTs4Tj7TypqWbpex5dEQCW8x0pyLg7hgg/EU
KhmotHCn9vbJaF1ZxqtOwoLO2NZMU/0xAIemfMDdTzWq0I1+DW7BI3kFcw3bkfevMKQbv7XfKjMi
tmqf7qd3Wtwe9nlSml97Q9U6+LhbRtgpJsbReYesNb3Bes4rAbQrEJqk25gE/1tImvAegTsCcniO
gCkFZ6iK5JjGGu8CetN9FV6oxuWx9yXE5DgUaqI/XxHVAE1J4jLmYTtapSNFGLEbdWMQRc3+3ex8
Vrdf1qo86HyBSxvQDFuvsr0EafROeGm0n0ScO6eJeQsCQabDGiHOBRc+2rPUsEN5xYhuW5c+Ns+D
LCik7zSlclV/G6rkOu73qxhRN7r3nkVAUbtRv7iMn6t3UJ/dfjajWwcS9oxYvN/lzYmhgoTsFm4r
9gEP+z060lIEpinXCijU2TYg/GzsZ82uTI5/V0Kfj31YsHB8eMaPyPc41/7SEZGxkHwlfzvMGxqE
4M6nZleHxz/k+XWUdP3l+tytRreNbX1vkF4NmQjvE6uTrB4Ne4sdA+Xo0XvBxYGr9W6EUHmYDDgC
nXpiVzm0LRRAx+5xUh0uvTI9qSib0J+8a7k+E/6QcwRlYviA0D/efl06mV9zzn61A5GCgLzeS7qJ
v3WbLIp43VDiHDxgV2y5Rgk/3UfIe2MVu+9wASTYcB4DbGiACLVJ2wk90n3N5IOD8olsfgVVSUkn
OhaRN0EZW8lEvI1jd4OkGONMCBgSzyjLr/tiY73DgqDxRGso7H+EXBHZrVxBQEzIMdEB6dEmz5LA
WLfCkO3d+vzUBw8ckz5Imms5nUPuSAU1isyX9FZkn9+NPxgVoATCpJ+YcJzym6gg0t2+/1MoP53t
+MmzRbDIPx4B9s8bvlYaWWjpX+6yL36W+SPtcdl7Rs8XlZRqmHpy8pEplWxzPo4QBm0X6g5KmkHo
QYiETWhTIg0pCm6F0SoNsJxB7ayyROEz+14v+9cI67JI3oL74DmPmt1m90SBfC6vQsOvIlN/8F7a
FahAvIeIcKIF6V6JjTN8Urf/bbnT9w3QwK3jSLWPdOyS4DjPfAPphs7CNsjrKuKR/Z9nWOF6gzFV
hFK59bDp9ekYPak/LMg215w1Y2JSJRMjnHG65f6LaqV+1+nR90v7xlYLREF78BrSm9dGNwyRL2AT
F/eCshClkvuJawHNty5t5OvsTwkyYDd/BXx23sPaOBvKqaE6lNIQRxDMqBFLUYf3IdrzJS8zPlGk
N7cg8lTyHRE/6KWrQ1KqF+ZAhxn0YD6DXJFE8hFcpj353/3AzzXXMm68lCgGTGx9qdumYUvaLkNc
nM+dWtxwpNfSS+rm/eGCjPl4jOvTEWdoDXuMtTVMk6DC0dHnkPa10Ejin5u7F5Vcmvrl/XblYoKX
Hl7inEmdAHGwDlNdDTq0enrBbtILmFhFwzy+zPAOdy8zqS6PyNdK7I6SSGp+wGjyWtLg12f8IYdj
/+V00dLBbXIeZTWnG0dS5Vj2Q7ctr9J0DSrsXNA8oIcTRevWKZHLMWdqC4bxLMZCic/YE28kLxwW
6NIMZ6egMiIE9iwKCNqWGM/WXfksSvMrUd229Tf7mWHR/m+DVuGf2p/YjPbs1gd7YfG5tjAv+Dh0
x5KrnXZSUruZapQc4WMguaBUFTe3sGLUszC25u+7o5GvK0MmDqJHboZZKwJ5V+1DqadIIyq/kDhz
7VPwOEBxE2WykNPLjkC1ORlYo2BpfzpEuh0LpZHUxA2KIcG5nf1KIlRhfXTLPSAZh/wgh4VFfDt1
ZYgkoOkD8+nfJoSa3oKEdrpHAJDpXyLsVlnv2/QngTgv8F4RIL1tAKQoKud0HkWHdBilD8Dmr9Gr
Az1ZDrp1BEomTem8F1etCm7sgN68sE5SD3G9hUoVwOQ5cK4lVxWlvOmLYCfygyJIh5A+WkLHUalv
KjUe7SOxUYQmbiw29IlquEZM0rW8o5Ta+MeZyuJYMxFLPhGGVPz3T4WOy08U5Jf8QFjssaU9QW+k
vSc7ybd7CKIEKQndsiryhLPc9HH0PX8wYuiU4/2BGFKDnwThyQGNO/lE/v5lItnixtV3CpNkEtqE
lN66OxfDFU8IOMNDVluFWEgWe1yKP0NO/5CTLUmO7MAe4QF/yrnGjFYhcRyZ77n2MDfTFKqJNK9m
t0XpBtiEC4cJnv6xFlElXBXDF964LCbA3nnAJ5oUlnjnkdROkiAJ+ZSEUiyBf9uT/rGSmvGZOaWi
7pc4SBoXnOCutOoqL+hAPik3YL00asDlgQ6A4FnmAfPv74I0oTWUSaxTcz79yiiJ6l2rVe5fmdgs
rhamhFwFUay+Gv0kesCJXwJF07z4I5sxhXPyhnjnFTRhRUR634r9C5Z/Q3UXQdGcBFVfdGNjqKoc
omKSFYHk8zeRe1f35c7FPE7l5LStMk7SLz6fSlAlYE6dfT335gAWaMxIp0N/tf8gJ+I+VQlTPMqK
jtfSnzRCaY3KFP3UoAYUWDsABQ3RnYzBsAZrbWfHDkK+gu2hC0k4ts6Dll7VsIuLSyxhYdujNfNX
uAKxFskAlJCqQsgXMYbsIDOZS3FlZj1NmTrW+j5bwFroLbAbLfjSGizHhdzuN4DgWt+51qgGURFy
a+R1Iyxce9RBxF39IGvujbRThxYpNY0YtMyKZwtUz3vRgzpAZH+0XwnKey2vT8xZUuIZbcVvxWov
Q0UDUr+af1BCgCag0oAqFuj5KA6xsV8F7+NHs3wykYJYkRktOxD6N3E4unROHUSi7RP9PeqsrBbz
thwCtVWZPlMkb5+5vHCKTffq/1pmG4QPmjFVlSk7KomMQi7ZYjDjg0CxQuQIXI3/7YhsXGTmgq17
3o1Er3nL1/7El7eA1mC9c+qdoyvbPXpGtdzN33AbUpSKytvkqGh9vzpY4FATU3xDJwbyxyD1jnEN
7XXBLql4KcT9D2v7j66VK6OfWixHuBYMyXLKDKZLpOEk6Lao+2e2BY3sK4WkGrDs6/BrxVa0oE1m
rVq/loSuFitarF3e4/KnD/LxjoE+VuqxSgel1qm9HxjtE+199r3S6Lyqzz/Te08chQ2gLMVqr+mW
F3tf5rqKiIesevHM8IlNYkG6XIQkZlpuSTuGfyjwF1HPhZqTtJAaTM4OhRb0BnIF/oujGbT+uxNF
kGYQl1C/Z6FkuMn/WuIHSmpqYaKKHti6SQCoUFsFvYfLfxayFD0RgH/QDmhjvowgufriFLC+deEr
5uVrMSZViBefgKKvYGMmlG/2NCCA5FmzN/9To0wVscEK4HSQVBaFX6V9Rd1CtViyRzkqwFi8Ypn6
calz9Jl1kAG50t6pHZZQKkHGOubkLDOfkmDE7kpIKTL4Crn/ZBRBh4x71/EqF+xsxyKq69ORFmD4
eMTdsWbv1mfDoWVQCwdiPZvyJ/r6f5mLGNRWd0tAoVQEmGdQ73KXimezWczD6PPHAdY7ivJFsB4R
AM0WDGxkovkiIaLi+tRdqyBbRkEq26GEsV9lYvm3abfkhll5tswfojMO/QSsDHRMJzVpMSn8/vLi
ELBwTV0cehpOylNkg1Dc9oGmkGJTSFi4M5VHGoiaHPSfDeaA/pYWqiEXRRUbzwN0JBGSrmQRBpH+
lutFYY4sP99uMySdCRrembKlVtitp1ry6o5iifgnll+vfJay9TmoeOa8ybWrKOlF4PV0IEu8hxUa
LNGVt0Uzgbg63D+c3QXvsu2rXU7t23eKWekpOP7V0JGn9tmMk4r3pJeS4S6xB4FTIqt4epH4agLO
liASpWsxhj9NjzbVlCpOOKWp/0izo++UlZw7lJWv4+BKPUOswPtEPWVw38AAFQtUItfFxiusWF+5
Z6oZ3DqXdoWJTnNsaXKmGzQYY917VuzrsXWn3/SnY1UQ/FjDCglkbzk6Rpn/CnFKwnKxcyQLWByJ
GTe96nDznQJw7rsHLOLudrWbkQkZQ3KSIMHoC/9dzQnnqE4wkM9yZXwgoNn1ytGds0dpDM4Otnui
Sbbplg1/ieLFoNSHH93ewFwuuuFsyG7yOcd9tE/fdxxBMZ+L6XTeO+4c+sa0MZ9lopTfPGcbD43H
dB9/opdf6zy6tXbZuTDatIE92CY7Nkq7x8GDmGCQds1W1Ul7Vee2SP3UP9IIBvvV0W7fOk+0UaKa
LOPSxU0G7w4u4Vy+3WSw6SeDZLDrX7tG587t2r1PqKpNDqPj4NK/9T/dZmeP0eOBVvdnZJhkJ7S4
ocIFZacSYm0Jrp0Cw0byLjx4WafUa8TL4PFN05tGvA1T/9679uhvEj68arDplqJrh+VzXBsa8TOs
4FwqMyq6+k7T6Wd6G9/G2zZQLLDgLXhOz6v9qvqDw9SgNLL6x2m9XxtsAhk9XQhXwma7lG+XH/2k
HTzlLKqp1CP6u6jRpTf8qDbYT5ujcgiU45VBgiIgpJ/sxxrJVOfu7ih3WFz8EdZRWP2FN+/efrZp
Wh1Q1R5XhllsxM0xHYt74tmYrmrBm6Ds17pWVKLI2OhKcGwgLar/7FeH4FoDiG2gmV2kQLvn6NJq
p50KsShJLJrI8APoz5s1iD1pNTbZ0By0uchoNE8DnvocFJBjSusMMBFrdFSklkAFe8NSAvT72G/M
EECb397yANbbHF2n1q1NI7xLsM1cLG2w1CS+RPg+fQ7TL6yR3Xvaftxb71NwtaLs1E5qZJkMedrB
3NYHjALHanHu7n+xsP86l3A1tW8Q/JGVVRBdPIPjzk/22JrfJ4098YtaQR8InQKMUFPLOWatOoFK
6/GyjWcr6VXw21w1f1g9VuceVRblhqZzomAYL50qIYyXgeyH5cmun3aTrzeBIan+1eXavkDImJiB
dXFLw/KrW8KAH6Nkw8UlFYhqdm4IvDon7X0SloZmbMbNYXNYGi6D/Z+aFGFG1uO+HmntkDFONhSX
+LeJSmXIq4O1gWgxS3SO3Vdnj91ds/fgpxpc6R7ug52vDlj6uQwElIFTDF+zhyHq/p+mnQdtnRRZ
VQIzqLElyJGqvpbfwp1OKhwDDuymY7Yx+Ajf/qGd0uBGLW4uvU+0j/fIUPVYRKc8q+4zcYd1TA0N
7uFv8J1w/7LPIHD8FVoMY/5xJ2DSExp9Oe3VB81urW/9d7t87CbIkdnn9ch/sZsTKUTQywt7Pr2J
nqul80lEesY9UW2vrkHJF7EV+iqNk3DiZ5PCb0uyolC6SAAUjitMl3JNnqUihSbepy2/CeQdJAti
PchPrIyj2BY6W0pLGRWjNVVc/dMIj2emPZUcRAw0B7ug4oP1c8EfqNuegsw7BLoGZcABPs7rF2F8
Nbh26tyu7cIK+dhpUsz/YLRB4uDIWzOL9J6qQDxz8w55m8nNbuknbeiAdHD5UJuQxbLe7xO+vOVX
hecz0bwgsL08ZfTKSk+tCVcLjKEP8bYIzZI9pVz/ggSUpMkUQUeCWoiquaoPN/wStD8R3QWeKMxU
BUaUjyy3eL2R30HLDciS/OUwpR2zPG9guonncYW+nyvUJ2N5iShDFrnsRkcrLdS4ZTDFqEe1EHjq
TsAZamWt2v0NWPrUSkny+q8fY506Vihqcsmvr/UbbQBbPzHhq8JOIbay/RIUq0SY610B+MeD40FG
o/g9OeXM7V0+Rp+BRbxGwH9J7MPZbZI2v1rLO3MHoX3Vck6bbn0/e1vzxg9dnajm4dxUCkthk36Z
oQjgVZc+OYQSZe8MhkO40it1S903FpHCM+9eEmDaF5CUkJgQsRGrMMyZcNklLXUvsodNW6zqo3fJ
mUki2UGs89T+Sw2iUq6IJ4O5NLhMk7EuhVeYBMu2NuU6tyM++XqHhAZ35eATf+Iyt6yne5f0ZpMd
4zaqMWyjLVu9i59NqJZ4bxrjWa0483FEy/wKuFOY5A8geIyUBch51PJ1eT/HXDVkZ3J7r0JWu3IN
XT1rqtZjppe5Fo9OiRM+0O3VuSJHiocfEhauSRbOW2fjUfNDtCOTCUayR/ESyfy2DemZfpOv8XVY
cfeUy5Zou+FPaDtS/tiH9OogoXjbih6UVakzibKsvF3NC4Dp4SfBnhJdmPlVvELLsdEj4dzNiiRM
x+PAsb+TyEYCFMpBI7q1H22TtTwhIQZIxEteIIMSseI/Cnvinx+yDjXEU2iJKSVAerMrr0tFitp0
wjWpKFuskK7WOpX2AaMpmb7m0wok9iuI+L2VsPiRkXz8RxqUvzc0jIabcvHOCp57uBzUYceRO1Ll
/MbZio1VuJN2np0qV1F31wW/6pq97EF1U78WdymkSAAIO/kG8wfSwJY2YB2zV+s1I6Nq13qnneOc
ucOIS+MHR29onFq1oTm8zu6z3aRERGy08H2aHCbp7DTZQGdsuNt+KT5hyckOKBxQQGAmmDRcvwUY
vjfhEcO/HYuxf1462QuLqprPpwNo+/iX5bROZ2lQn2z+5iSbYbbzm2hgQS0mJosrCSt65a27TDoW
Z3plzs0X1Mok824nf//AjhtQqj4tj5/jMuaXqx0mtfvZCw7aByg0a8YVOGpyX10aDrbA73UTGmk5
OGTuo+Ru627j5+VWUrvOAgq9KbVf3890nKTtRmz4TwcteZvTYR33HvqEQ69aCRvzJ/0Bs/6hV9s4
BM/7JVQOx4B6r+qFifGsQciXIU8xoztBQme7c6vdO60nWPN/PvPdcNmXf2kxJPKKD8i2TAW1Hl0J
AlReUOL9idUBARoTc2GfgnQZy/EMPbSqzVJhqzCNSgkm4Y0QszBZMfmZ0VAM7jz9iZSkygdNQWnh
8pZQMqBbKT7LpRYpHskkqbGUGglwCcQG4UgFm0IYjSo1H4TJIj4KDiRRmwgoAmGc+TjQKTkdC1jQ
L5pNaVGSZ+gPUMuRICaQQsGCSgGR5qrxgZTURf8UwZNvN2lN0CiBDCKJp4XPDk5uT4mo7BQF1V/a
uEBf2gY2lU45BvcHdciGuqhLkxqdYtgJzeFv2suUKLIhhYZITSWAmsJjpn1SxeHTV9lCDr1qKGGO
dzOTFzGGtUBNKBWjgPeb9JZ4E4IJJ9H24pKnHxCXdhMgZMsZKgo6JNR9zV0Cb14tFT0oKm5ARuRD
WPzc04RClYkm2QtxJ/PGFkNJWpOMLZdVhr5K4BMFGlZjOtH5brIECa/ULgtmUbkWIyw+mlI7IoTR
dgA1oD8mQ+mqChyTmXS32JIZxIt9+otiUcZ2BNyiRkkCQnfSPp5Y3K50yWBqlNc2jC8K66B4+Cbz
ebYAY7Tz9RvO0edxXYvknSe8Cfbe5KYaNmLKiaOmqRcHWobT3n3SEvOJR620Fac8TbX47U7e88a3
Rl62Rt5RM/Urf2c6cep2DCEd0FK9DZ+JfPbg1DuIM/r3btEA+w5ocg5z3QpCYClZ8mLLgBSXU6uz
Imv8OzGSlnioGHiGn9Qwg+idaEprBdhSgS9J4zGWwEAvITpD/lJ81z2q1otMsqE48HJukXKqD+X8
ol4vUwI5GymS0OVzDcUIfNFBQa+yc8ZU9yWZUeXeomoveolK+9QujqIa0dUOwAdaivgemQeBy7P4
/UvU+0LfISWBRXpV/Hy6GDpM1UFcBJa0JcqB/aVqO+iSUCJ0A/mraRf55Wv+1cdvB6ajwkVkHwKf
9LEETeXFHBQWMbWlCIRlFpe+VEvTkrVs0zcYlOxnBpDYdFH50qWlOlQDVtrA9lTCo8zkDv1FuJq4
Qn30Lshtv8dBECQ2shxAn5j1X8Igf0gykUNiIlv+aeSL5rjBARS1bsNBwMssQz6Bd7g8iBjZXcQp
0K3OJAgYdJoDaAVYa8rvaThEEvmvEFd8jkIWKRSQfcgSv1aSGJLSRUu4r9qTKbNXTY/9zC3utwgn
hS3q1CnefTvsMDAfX/Cz4YQGPo+3qXf7XLJDUD22MsUhnUXOnYeii7xxNtSUKCOUiAM7HkYRINt6
8PF2BFSxjDQRm0pkdNUHBsjQTY1zGhyNoCTpO4QyHTom7ryZFjMjb6i/NanAuigkICo9DdYDyk4d
jDwAOmGq8tLkU5LH66FjnErHvJiOsMRz/4slrxb+X6nF8d2RP9AdJpeDXXUdufAv5Pd/70onJnNP
0l8XCy5BiiX7CCbTi4lh0EsxhWJYigEhlzF6Mf/8JbKsEKZrKJSp3tG1KKREN8VhhlNevcZ1CLNV
rzSXnEi6YViDZDcFz0qMUrlg5pYhEL3EQ8eFVlQscVt0GXBxvCKYgRq9KkKiylaE15UdiE6dkhWB
qjAokb9XWjILuwU4JelaKPV1kcLmsmR+0sk5X7oUdSqXPvc2/K58l1gs8cL2vsFmDSYNzqMIwRuH
b0zV+RENNWCHjPc5l+V3H025mgoNubTOSMMCLWqwiZxnrp9D5Ksr//vrAbWWc/zd74vxMxY1SJvO
PibwzOMc2Fir+CvMicozemMv3B6Q5sIHnqaZIcjtrDGqD5j9WQIQ1cc6H3uuvlI+/b+4O56pq6Ie
AGcG/F43Ir+5SnTksPYCXQzEEsHUEWkwI7w5gJCxUAuz+1mvO6v1j1HEtV5A+ApMgXBnpLYqnkDi
6tIvLBTarTohVkkTZB3kEdqWEBxah4FMLahhoOygnkJ1r9G5oB/ZdegI7K7yjIZMoxnKjjCNpPhU
tULNaXc9tafd0jOSWji1E1m0L+givTgHb3184blckwqM/dnPH/RozklGuxqq0cO/3GBA4QRXFkZn
+F7q1IldNX5/v743owyrrJHwDG0NYnKVNLZkb9qKWFuNsQrJzJLjVMhVcBJHEKPPp/Zda3FOSONF
oZSmRAIZEj3UO0UXeXnXKpmhuEHRk/xMB6ywrW92qxR/dGogxvwxlxL1JLbnMbJNSioailoZ4K0h
UhAOZw6gKx+nmvIKxcO/hYaBJ6cNGe4B/u9RI8plXKv+ETKCqAnNfIX+Kd5OkibO/wDUmeSJnTi0
LusDL031fGu/jm4W3tb8UWWvrYERlvN+3WD2smNRuqED0J532sRkG9prYsI6QLytMj1hH0XwXzit
7GaxlcMMXpo+CbT26Zt8HSI2Kb6sBHjQdFrneZ02r4ADhwJDBMmc2n99QCkXMBjz00zDhoGEzGoY
r0q0amYFu0b2UvJ6UmFARcAFJQXAfwWL0N34Lv5T4T0Dn6PkH2OAHuLUVVVWlXIY+2/YvvmpQrkc
W1Saxj7O2Z/ExeXXjVv+3o42YXkmg6bL5EYzxC/Vz/VIVSzRDeeWnLoEbnyYCocHYbP3Fzch1mi5
1HRelIexuSbBNDrcU3T8zGcGzcNA2qwLilKuE031V4z8k1D4MYAaPSWBs1VGo1GWvMWzvIxY5TQq
jlQuAGeL1PEa3AMhTlaYxKVBc1BiU0suw5WHTc8K806EUoOTGIJOAPoNGx4x980+x/tF0gJkoOgi
VVtxCCUbR8dey49nIXovDrgOugxrmRnihx1rlvwmvmoxuTF9NhEWmaGCInFVJYYQl1WmI5g/E0EW
BokwIYGf98D2hfY4j0TcYqnTrKh1n5VXsxsXi95LrDSRgrB1C7Uy0+2TUz4xXB14FZJVCpIUrSeL
bI2BtwshiBVcQj6mcc27it4UmykyszwDhmzFvQ+Tzpv6cRux0Fw2tSBd3od+yftcjSTX/DTXMAoy
QjxgAnKpG5jp3yKigFWpL3kEsmhMKszwuSoMrYo4sEikWEdZIGWXrVRKOYdKmI+2yEjkFCQmTSJ8
RfuK+QWQFiCpAnKCa2xN8u6jCujRpEidTLmPYFT1w+85oeN00MGrEN9BuSCeuvTjIP2CNYBw/XiH
GiKL5UI8XnfKPWyE4J4UDu7CBfX5PiF61j55ISwC2AF80uxJEJrjbfwp8w0KvgCCBot6UUoqGtcK
L1HiUdKZUpW/mE4VZWmy1ogp/N8auVmbYCgVxwvSGEg5M9U/QhqZi6cuyGptp5OlSF4HUOG0iqGK
zsSd1djSHgo3ZF85N/oE8L/h0wjfBBoUzQKLCFSliPD1U+7WohDl6t38fEoFpkkKdgivpzGqdyhC
97xZct6Td/dfNWzv32ZKy3Qjt+bEiQ5GdzwyTUFbBlelSvBCh/eU0wW6qcKktiqqbjPnMD/J7JZK
vi5I/A7ceovZdTXZtWHNnBjHE12dqAQpl84WUEoIiek/lYd+5GpcZijZXZTLFbcaSfmjHc6XghcF
MAn5a+sbVCjQCFBcGkX1a6EyfjNkpBSZDJeBCMk6XRpikBGHOWGNUQePlQSf0gCjzXlTYnp1tKAw
XQ2UIysULwhgSpeIixTFamaDgcziRP31V40WptCuRA8B4/kTfQfDLp9cXvbJMlJvOtnOzj3j7rQK
MYJftagDZsHVrmoPfq8dfkF9DTaBOoOlRQA4htwA41M4UpyxXZARcWee2PKi2RfIuARmdxuvVg2Z
YiuuN9LfgRLdsbyh6Kbc5CUaA+j9eFBbfav/9ppPli2NelljQZthNOlaWH7pmriyEMvRc3rtEG0P
Rq3Rf4SAhZoaaz4SF1TskjtAIZy5wTtnjyrs0uqjnoWaRvNmrGrSNME/StrPDweJFVRla31EuoTl
zjGFgvHTOtALhW4ouff7ge+1gbSR04ZEnFz6R3swuIF56OEa+KW2LmcOPnYrM0MSFEhwXczgRZLi
oDbcjS95ZPF4PUfDXheRpmdFzIoncticIF6zlGAe+SMwHlyLIUKs5DfG2dEGf6jE1Z4uWkEbZZxo
c0CcuVrbxjnNhuWWp4P3T60urhKeOYhMxHfi82omQrbzLRJXKaLE9W39mtT+dEhUMQCQ1PwFgESN
X2PGYhNHUG4yuZ+M/HQUEdGlj5GuOgRh0JVR6XnK0ZUCaREpEn+xLpQoaPHZAJDc2jm4JkIlLM24
1DtSst2MKNJ+JV8HJMSlloDgjDLtNrxf7cPoTqX2NNoPnpP67DlJJ7S06lqdtHsNrc4TcIR27tyq
IB01sOTnsECV66jyZOwLRWMq9wpdiI9IqIEMgXQsVIr5NYe5mBviVz72ckrZmzlJ/oXFnCS8QpPt
nw8DY0bD4TgWC0/RaxH9U2Aj6KuTk9AAmSRZqwYVvTYlubf6nYJ1JVBTLzOdTmE8RMc0ZKWmV3QO
0nSr3nwH57ax7yZtTY0aiPkBJFe8RgFsBHkaPTrsWgsyLKqZhZzDT5Nkj+4kkbFkhUcKGdXW15WJ
smUXm+tqZHmNKchLvtIrw9aJ0DyugbcfatCNQQhIikRmkZpSAYTQjh3CRBKyC/PZF67QgCTg7iSI
cqhQnNxhGpjnprm5tFkD+rG1mxDncAqdUgO1IEVYsI1e8t8i9GCcI05ZhtqH7+CD5GaPl4T8JOQh
wZTmkjQzUzA/agxhSHFikTYIuSm4yUcCIzXls8UKwcTLgMs4T2Lj9PFn28LnasGf4xh9MBrP7RGU
eSr22XawkBZtNsNRit0x2Jmv1EVaRFl/FyxpwIPs5MiZoWtg5a+2qqyurJ2UAyl0o6dhhFTpl2Aa
rW3Z+ZRINujBAj0V0gOpJpXhF5o/Wlk0Z0s405QWgFoJ5OTNR736eXTKlMBQ0wGhXf+epCjYC5b9
ZN2YNPAa+d7PnkeahWb0l0AbOVeME0qXdYqb3sdkHUHAZTId7XEpsTb0x6TIj74ouK/OxPfprMO5
BH9rfOjuYZtrpKcEwnFjQJz0pUrgkqLmhnLkdirfcGNertvIexnv5td1zY5Sb9+vl1+NriVJuzKg
N9BXkU0UxqLz8/o6PQQpkwJEudFI5F4Z9oH+QqVt0GSDewofnsKqeVswBf3EQWC3cUcy+9PUq2if
Ghzfby28djGrX8Fj1H8GSAlgNOJ5MMKVFR5PSD351lM0iRNk7piP/UAVKyS8E0RfVEFQZSfydI69
s1J3ZrUyXzwjEhGVpYhC5Q3BX1rWV6p9YqCAYxKeCbgUKBWvt3qTUJ7zpFoiDEGP/FB0rChk1+oR
yokyZ9Yuek3faO3ji30eF2+fpzsLnJUNeEZ6x5OdAN8p9K3kQbv6lxtrhe7sleLh4/g4rn9yk96I
pP4nltsx74RVJV6GvBe7phsNorGaEEecamZ4Dao4A9+D43gbK3i5BlTpAuwXInQXATW56Wl465nz
ZR9hB5kKdtIAh+w+lD5nM8w/wYIVsxq6/4/Luci9L0DLaEkNMMGOvNyeyhscTz6R2g+qNSEPAOuA
0E5cTIw8NbIvqjUlbMDq7UuFI7Igx+md4IctGp2zc3KlD0H9NX/9cQ4LjwuODdFVgjahiTFgqb2j
dSF1pse23TiHuzR8JcNn2T4R2H78OuFiykDQNlmREuFPDWgyYRiRsC4pETn3i7tZbO+dh2z3NnuS
RS1WKYxqkd0/dGFE3ol7FHDBF5lizrR+zmQFUeY7NSmWNyXSKpxIdXJaLZmfyCYPg1vFBru6fy9/
EofLl7fUQ/UkDVtRVPdO9kcQIYM/snF6ZKFTcum+xgJJs2AuH9KBAh9mwlRkq6Vds9C2rVm3zCT1
grgsP5arm/UFsd2wKC+1ywMTEAolUIiQkyQInRxmWN2xnRKF8gqaYSVp/xdxM1s8PMVmFV8vVe0r
carS6YN752xeo5uGKAbhDMGv19WuqRFwY32KLDINNIj3NWprDPJedF9GF0v71jsz4XZa4yZKs9oP
qO8NPdmMoNzL+rK+0j/yN0RJoAX0EN05jHCLjFxhXesa/dMcOs/HX65K7Q0v/sopA/Q6CzEbDLLg
HTQ9yxNHbt8uZPzbdm3Kcr3a0uCFJnjRhoWT9gvVpX2gHc74G7KRwM7r18krfdfbT6hfSFBziFNd
DdSOq055RIuBNisnY3BgndecHmt1D/QvaaerCxR6VJvStktxfwlYLUO1CBBLQzwNtJrsrT70Py3A
jilO/P+L8+D+Sk5bEGeE1Y6towMhOYHpbr/F2BYjnuImLIcBbaeLyE57JLgV8gbuIIrKZO/4FI89
VCyoOMTAyK+EfPZXdnw6S8qNtMyWW5u4SmjiApaiSxSrXKmXMsJNrBBFxA0NCw0MpY8aWNrMbmEc
WZj/KHWWSFaPK9jpSkwgvqDBxENgF3/488NL5ZacCu1McmwLPBZfVyoJKuAohBfGXcda9smKrMX4
5FC5b4nuSjMCDyJe3jKZ5suh2ifnpS93H/Joqkh6TuqjIu5ePBFETp41o1diSKxQ++PE8sfFszpN
tiyQQSWqSGKFPq6kMkm1Oup0fGxvO2fUgtGJCjiP3NDxQD0PZCwpJ35lYYIBxOdRoCSDVSHjJx6h
7SmhLsEiestWs3NbXMMsMPlNH0UNM0RFUVQE0s9BpnuarJUGgBYED7SjCo6MUHN1Wuwh8NWm2Vgm
FGqlXAxC8G2B6HmqTEhcRXnfSxvO9W5XwSnh/dX5wVAUQN6kBYksqk7INzEvaYRUVQhJeMOrjV0X
Pr7A1erdQfJYJTDLMyyEXG0PsrESZcpLWUQcZHnfajBJXAT71IgEqMiUAvB9jC8cl4cqy/q5YR52
6t4+sbW/V8LkS2w4NCmJalPonGMAfNfy7sPbL+FkdKeCRs2kd4lPbLXWknaO7uH3Ni7DYTSvrcvL
v/aIRqRT5i8+XDpthBcu86PD3YysPYfsbG/uTv+6bfFbAigKZ7QR3motqKPDHSw7nmSuTdJmYvRp
JYOx4yzXy7XRDE6/VsU5/Zantxf+ruXpKb6NHwS5wOwvnn7a+J9nRJvMU5ycfdh53EsoUz220i7M
hIrcDapRktmw93bUfbPW1vQ+sD/Yu6f/rjjWzdk+o2YjyC1efNpNVQ7hbR8lFb+a+Ol7Ymat22+T
xjnI/hL/kvWsSrS7jrNSSBHErHtLsrujXzPC5NxL651P2TfIrYJq/CF+Aosc3rEPv38eYbkyeWxO
P2Vwu4uzObi3dztNvWXFfSWtyw1VUYPuQBA39vRanhyJuIEH3/az7Gyo1LASY6//dSOn3LtmtW1B
5IDTvvPLG6928Wtwqa6e+XaX1ORr3unu3p6ts+VkUHio4ZD1NzhT9q3unmmv6i6tzjmz0/P/EHVe
S6pqWxh+IqvM4RYQCWLCfGM1to2oqIj56c/369p1tqt7d7ANMBlzhD+0myzxQxuNneoJ9rjRoh+x
xS7dSIfpcr/ZzYrrW9l4T5NBTke+0OER3INVvFpZZXYsncxCEV4iSjUR+jv03gv4rwLrKrfaOThK
+nbr2D8PGjevtBudkqC5d1dFp0kX8Zd18hEhKfVrmbXPR7zswqV9WrVv3muYREUmPOhGoPoQPT4G
bx80zQvoTmw2ub5hfjza53enjn4usDeGwJ16zGy/dkVKA7CZoJRBXG0ErYSMs9U+2c9O0779tur2
1gfB5LwnLWxBV8M9ioWvg/0AYBLuhtWoijnZ1biVzDptc5pViHvKfRTsp3lWU5JosmYYcCwbpzf4
EIPFiojGnUSgaKXPWzs+tKs1Kz+ZIMXz4AQEabuyK7WW+Y7L7VajtVC3s7AmMc+nkN0zvIBBkyZm
/jZTcqce+gx2yz/bb2hPoIW2br1mvZ7t26xGGHmYReDB7cdO/78T0XfWA7Ic9lu0sJAq6bXIOKHn
oUl9NY6bIngMiIvAfxrGoVO6Wq0Fps2rXrE5vuysFHUh8liOMrpGs8rgWTOPgPAp/8E+QiEjn+md
gzwqrJwnxT/oHxgxm+vkGtyDU5EXYzT4Ga+qYrx37RIjJhJNeO0I8sOAr1rXk10G4raycpQgizho
HX9k3b3yH7OCH48KTm1xpKiH6U0NtTdzcJvwIuAeMF8ggSz7O2S88Vtws6g6Svp/gIr6DRvI9AgV
g8YamRrvMnhbCNZQfnwMgN/z5nKPNs2TPSoxTzliF0mP2KURsTqLw1L71RUo0Dv9VqZ15Echto9L
kxVqjbCaZ9kBvaXHHyIurEpkWaLLBvdpj1y3k3dhGDkYT4cPu7gAnjp+nRh8NOCkl/vNsBgCTBm+
h8ctvtH7SaNXDrP5y6oSWj6jHeRm/x42j/GMEre2fA7RknpGJf8Mmn6ZQH2PweBf4ESzDTBiOVBa
XOpG+tsEXPbe4Gu2PHu3QWVynZwnz819mS5yWPrRapRT+S6Owxjn5df4jcEt48BgO3w1SXe5S5MG
atk8Dl81o+zfz8Hh9BiXjyWndcnsy5Kf3ifD/ESPH4D8dX4m2Mwh/AMkQyljh1/9tuqku2SSlKvm
FXNxtsRBMr/E9q1FB9RKa0BJUK2Jab+daW+33BfbA8OCzj1qALyEdBi1mJPI3fkE8HNXWXnYUR+D
E3UaEjJXo5miPkDX8bwzqsFToieSfHgZqz8CdoVBLsRAFESRbGaWy2Qdf/imVU4tKtwqNpSAjP5e
DBaZnq7P4kEwoUai6G2vXvrltUtJfiGzgQeCWwUkzz/6KWnNTjMTzQoQ3Q22/6Z5e1jFN6SL9rNi
Nqt2o8TjmxntQb6lFZO3SyWrUZLwyQmcHqkTdT9Km4BXNXw8BLyLi42GF3lVjaLzhqg3XL+EsduN
eVTLPc2egzLvJyz9vgBCAXmC247lT9M+1TqFRjvjMszaq5P1QG4Xov2J1wUizTgMW+6WudGtS1n1
YEwpROdpcwhLToGGJ3O0ToooF1PmSRHg4G8NKBCpWcVoXYwrwsHYvLQrXs0rdq+dEz6YsRQFQEFD
gfRO9jkgpNTc2G72JPQHdgKZTTUCIdA6LwqRigvHE1Qh8MMJeL7Dpjw7DLP+ecMiuwYnipNgcp9S
I0MXpP5g2FSwzpPj5uBd99YqqmRGaZOAU1qewMKQ+oJX2Rnvt5mTEaC1gBMEqE6fFi2DuLMtMDoC
bgwdhPJKxi9GY2xxtOwFrftpMWuGfm8NyChMGmOU4mr0A3NvIyuMS+gfh4aLW5BOyH0IK2Ixz58f
AD7XTMpWxIpZN1T6eOjQE9ZcfIXID9RONwHMWWH2GFM3MjN3BZcudh7DZpDxHao8JOQZ2JQLiHEE
9hAvok/t5P62c2D0fHPO6OSApfbOKBSr6VtzE3oKLRcJIeflxODICYX8P7Z3wXn0AvzI1HRxBTfX
6hSGCFCAqksQFDi3J0UL1dqzX3LOgE8rXtHG/slxhMDtIBTJgBspenaYKKW6iEEQYy2FmA7DpJGy
/BM9GWblwP8KcAjrdsM6uK/OE2/QNx7EJMOS6SWLJvXiqgKdG6l1u3OxhBAJ6Ua2SLsef0rNXcDE
MJ1o6YDEveOY0Ubv6pYGOG/RQz0xe4MP4xS9VlhBCPDO+Rf3h+umnfbObvpDoPYZE/W5Eua1sOBD
rI6NG1IjbEo4IPMFYzEM7ek17204p3BRsN8YyLqxxlWlOdGukzMFBjKOmMuKolue9SxJ0WCDHTNf
+WoBRUcQtMCViStGJ6Yw3zH5PXQyoKxceg+QuTGnlyfiiG29pF9G+RpJEnvnC2tNZwNy2dMkMaF1
1G101F8CFxCbYDNgUSM+wSF/g/8Ff9GgzaT2RZE5b5W7S5GzB0kO1vcRAc2mvViog7Tv8xOuqBwH
gMJgF7yo7EQpuKGu+WRJ0H84Ly+dnVedyWR132dQ6O28LNS7hqfQFeOhCIh9/MYz68gvSC1YxOiq
0xxhHVe4+A36j3aF6bldQ5lDg+LDJweoAylnnSDCCZy8Q5Tv/DEUD/BQk2PrcIidN65tHPRQjwVZ
n0Lxwf4o0Vm0c5G6+pVtmoVsJH1d1Ora6ajVvdPDUHEpdyxZgKoQne+wMYMDDUOpxUPw/rhxedg1
mrEUKRCiM07NjeeqDMIbpWSTjgd9wJC9wK8Nrp3KIJul4XNyoKd9NMgRAD/gbF5dE/ty/zSroRBz
IwtBe+6H4IsAJEWnex6fbSankKSg2Mz37biHGBbBf3pqb8doug0uNjFfkBPwQlSAVVb702UgZTeX
u654FvRF7SdqebX+c0CtH4A03mQwry8BeqhQBIrQK/fWgUznRNMHjn5UChHKo2dw7+7cm3eHmDZC
04VYOwORPZD5UhrWpuzeySKP7r37Mhu0Fns6SvPkd7UmKBO9S0S+MZH5Hrx/GgtEO8k/ZxccWiA5
/QKuJqWrxkZrXpsjD5f19tNnWFpfx8V2A1HQcfkPIZ1VF+pbhpwQ2K2z9RhtgYqsYRdNquP8p+Kf
AUFHzUVGXIFAOLh/rYFb4cODgQL48zA4z0898v6KfejuyNMYH9Tm0JvKFLLlSal7VwcoKIS3vyow
s/YDGcGW0wwK/beLZGZ4o6huk7Q+cqOcmBkA0PGJSgF+GDMk7+DW5jU2PRB9YZUX+VOYw6CqvozG
PPHPiUF9mIyW7Mzs5Y/eBU4Y/azY5OkpCbPRdl2LSCKORYOnOTOkRp0IGBqjTlKl38ugSUp9MhGh
hNS3J4vlMmQkSQE23DM0GTNzwGeel3Adt/yTOHg/r2Dl1W7Gc/2YnkblrzpX62TU1oX5aZj22KAv
LkUj2W8v2zT83TzvrILy5D57YTLiJ8FqkcEVrMlw9+/1MmhZZhFxazWkDrazSRGX0v4lfIye4/OM
aOfVZulyG0K/hno5TIaotaywnyfXhlvPQWOyiCRu1Whcjccm8W48FSV2t+EkBrUnHZzTH+pKvA8q
ljPb5TCObg3jHT78Qxf1tc7beqCCOaBdxxwyuCCb2OhTibAGLiwDu7pcTR6cNdo1NZvOWljUpuq1
GCe/f2u/BSfu0d7/dOTu6BN234ubd10zCehnPWZmzKBqRPOXAw1oup+ugmSa9Ha/J6Yff6hJhY9e
4meTd7f6cwl5xFnWO3UuIWkjnu0Os+olsGB729cY7wFKgso03PX3QH8Ra+0du9kPu8EmHtaYXRTh
9sxoa55D7GFAPh/CHUFzmTLGWTE8o2xEmS6dvGcxgOjJvX+w4bLt6AnFXpVA33lHq7Nxn7FSKuiC
TOLh3dn1Xz3WPDXXo4qM7GtS3MAJ8hMkpbheWGUQQ7NNBuMfchwt/wy49WMSA1SNYs5zsuRezzfO
41HWtF4IRdw6TcIISeN4241DCsEMYiFIg0WRmA0pU+bc7zCeFbrQIzsHhmXdN7rRILIZYUQF2jID
lOkIGR3M/halnRH3j2TJVK40Ygdbj9gAHsLblu1SgUT+ODn19dgliior9xkdM4cdQe8YrzYrmi90
ahBU6ZbWTeAzfuM3jUqL9O9iHyb8BTklci5KQxD7s8udZq/UrwblYaG7+klm10VzdLEfQwZU0CWJ
k97WQlDUqxHc62Y2rFODnY3dOvPiUdarb16bppuxNvcUoZS1B7C0aHtFj2WVe0/49h6+friwfDoH
+bBCh5/zNSjMELMNQe+HO3IrlkF9UQLCv+rumECESJG5gG6RxWX9HxEr5IxxPP3T8DJY/b1gxgIk
6MY+4XWwP7ZrDNfXyOC6DRSuvdKCBMIuA+ILK+Fq2QgZoDGh/aU3TPvWgsj54vC2RZO799FUS4LG
KHnChSRK7J9GBfIjS4PVQs2VTuJla3R1IIrUF2X86pAFQi8Pxj+ZBIpnD2IyIrgFk6VxiKoPEx7l
uWlnBQfFtmbFeCFs0aBwsRostqtVqnXy2LwxVF/UmQ1k7eq+8ySL4e935iVpF1Atw9+h5RzuXgmy
l+h6d7XL7odukgRvSGQNiz7NeZ7MdsphUv/kxKEkZZKeGujx3w4smM00r4gkHyYTlM2xU+eo6GDx
9pfN4Z3EC0B7CP9vXASXUVofx3CZ82nmrIYICu5HF/fxlzhvF2P4dXO46946pILefopEIVqqN4h+
iXP60fAPbseUo3+hbj6P90464cosAHsEqBetFrBYZ81fZP60v3AZNdnZI9SWJlzEwuXkXPi7PhNu
QmrAxHKRA85pgtRYxBNYqKOjU34ImxQH/MQFQ9crL26LZPOc7TNjCzmiNdpPcq7XvWHAY4A1ABZ6
taBVa8ejcs2wWMMJBXoyO3AsVsF86777tXV1WA0qcBkqVl8/B5bj7cIDMANs7k/TBuLRl+5teO1X
pO+f9mhG92kbD17LZwQJ3HlMxB/WmGWmOLRZLer4kEMJJx5FlRn6cjO4KCPFL2p1rBDgQYDm9rNh
AaGnyY10iKec0jy7jY4hF9UPWysUL+cypqPYmLN1BI31aoJ6JoG6sWaqm/8AbunVYH2jFTmEFgJ9
/TRp9VJmG3cnCfgu2NqlGavvyj9iVAL2pwliojg4QHJbuYc+3IgtbdwHapLpcN9Bk4/eVyGq+AkN
ea4+9aenz9k5TFGsPoc3AjQX6fCJhsCKQE17rnMCcMnA5G0jLkmPtpyZVVAmbABYa5Qtpt78q6AF
agOLGZCboFz0C5m9R35ycRVbW34peiBlrL42MsPHcRUF48K8Fd48zgRFJPUPX9WRRN8hT41vly3S
px4SzFiXooSiIueiKHH6GjqF9KTaRAneP6rS4JwyDNKs0yT2uJizTjI8TQ599A89ltnyDYefhj/C
gOAfBumoMs//bu2KSyeUecqvOOs1agc+kX9THGy7fHVWv6qMejW/T32+XvVav0M6ZadZ1m4M9hY9
sg1ku0nmw+DbUjDTu1Qvko2VONqC0S/V4GqHpLSNTHC3jrI75zV27t1TDx1YD3Cel/Vw2aAVbYk6
ATjfxNZ+mW7qjE8AhS2IOa1RvLnBT3/6EG1YCHDIvZwe183fTXKy4xzZqINzgJ9Ll60GLf/kpzMA
u7PMOXEXAFGuRLSao3qPNgQjJuc1enUKDIXu9gNh4wJH/rlGERpprxec+XhEHkw9W0X5EM49GAWu
L/D/moHQVgGgNnpyiXMFpJtCj46Qt+/xozILuAi7BHUDrARLmKmNS7MCORqcp0iYQejnebDtp96t
l5NvKdGuaAJkoSfZHLDRlrocHU2xNLpaAtLoR+J4MCoqGfb4I4XBV33GK0wy+qAy+kwsSlYfk7id
ZY9twKxyrBEu1QUV4trFIGX+oinqEjsIGA0fnvR5LFjRaypMi36W+IA8cOR8Lr54bP6wH9mfB4oS
wwWhxKONoMHA//f5apx1KrN0UorEvRBhi48QLj79CLGLhcXKuM7JwHhKpkmiOEAa6h1+n2w8zCWo
kw6DutdgnqOBmUZn0orRByNVyqG7TUpvp1OAbvr1Ddwepf6vkLAaKx0gU7GH8gxQvj83nbZ8mv7Q
larDID+6knMV/Kdp+jc+pTOGksBJRRxn4stTALxkrsdkkamgQEscVQ4250DyGcR/jsvzMyQUE113
F1yNMYFTBKNKCWe1uo1uTrxvn9pSUBU4Rc6XV7KK70hUUE/dhLzVi2pikyI648kILN/CusAOPqL/
pClQMgKsVpC5splu2YHdd/uGa1tAiAKMJfmfHTDh0nec/CiCj+GOjdHdOEfCUInhVB08BdP2UPMA
S8Yeb1AyfNBtd3/T6jFz4oeie0Dk0HoiLTcbM3x9SqKLQASB9mS7APtZKEtr2fg8G8+rqVoU9AM5
ALFq7OWR2diyvwx4QfxSZJux23ddMRsAVsINeLNe+nY/dWDhuFHFqTh9hoTB1rTBKb0dlguCDxqK
5giRcn2gqstwDxl3Nmk19U8Sfke9uTJPf8qw2d8U1OXd9NKNqavj3gpI5cMqrSvrq3WmI85cgFUU
42Gwu1jxT2lNixK9/vVzLjnzZHqd39fp33V93wMRsxqVdqXevsOVHTRKdh6RJB7pDTZn5852eN60
qgYDkrOX9qvOO8A79wnWQX0SUDYIXXRCD9CJ55l/NCbUyxDUDEViRwDBX4b+07zt8wOAPQhpAwcV
RJJ2xhcgpOn0f2yIzIh9ziWhr6vlD4L7Q6BgxQoIAX5MfYHPxJKzrpt+/OETCdegKbd+RDrJo+sB
tmOJpD0+81fNcIXgEoQshykkxwz5KEuOQNiKaAy5TDSr70KwSgZkRpZEMaBxS0SR5i+ws9hhmqoX
oe8iYXFfQQ3wmRC1yZAmM9e5Bsg57wKc1OjZXXkUPQxOAavRLOavhJt7AjGHzo3dABs4j8YjseB4
8n37MnujJDfHgRD1FdByeskaO2tKXtlSc0tY6ohdz+dpPhBuWtHqyukOBBdNaffO7nfPUBAEQqDX
LoMDTXI/oZNXx+sVthKYPhjhFEgh2QDv5czD8gr6536+xEKM6guCJRxV9pybVQC8gWMEnkzO21kN
3rPTZBe+ZyUonNcBmAlfWIoDQkX74THcrd/j24i82HtHsD77Wx6fjC8eyoLh5JXGr0CczfLPvXsk
3Ff86oTU3SGRWd4mx/C0LG/E9Wdnt8g8ehT5T+D76fSK40A+PY8RDfde0+zn7Jb/0ikQRTOHeHa2
VxSsjx57icEAAAFtezfIe0t0ARCnbvnYEwxIfzspySxUWN4xqAM+62SWLFCBHJplSd98bjpIiQeK
nctXJzgDvzkuQe/4UkG+gG4uWR5B2wvVIDcdUx1ZtnQ+jtY4Snw95CvQd7qvAIcfmCSbWQXvULoF
rtYH6EtO3hdmkLZl2CYnSFARfW17YCheJkBKgou00+hd8ZSCxIpGEGl5fh6We8rjS0Yy+fT4gQfo
4vg8IyQDzHX1qvjjnC2a5M5jyeml8oifIFminaB3Sm8XWSQO/97nsADCJEWzotSJtLnW7NhnjG8I
hCksbpS2CcAABvQqaPJaUZXFiO3m52l5SQTocZ8zxPVBaHUhX25QNIU5Lmq7zsL3ScnIJsRDEJzR
WAJoFRuaHX/JNfm5PBS7v3Q7rVYd8+9R/49dOcJu8kOW51GjSNAI2LHaHMZsDrhsRDrVvIPPBdyj
UOAeHyhTG6iS+pLUhdYD1Lj22kuFb8RZPHdBUAJTF2JWe5Ugr5w43pQeqQo+QwVU/IFloTyC1LeO
v24KNrEv1ylt9Vd+I+KDSBBaNdqveZ06aLrpJEkYRXFMRs6KZjqBYju+2gqL4tyUIKiw/ZjxSIha
3eZC7Mh3mS3hSy+mP2I9XdAmUYLS1XlARdYA5JIOn1FOCjJ/jArzMouZmQH1/E86yoZ0qmi+TmtH
A0MbpunUe6+AMDF8hiemkiqpyIZibCZJfdeoris0icVKXmbOkYaCJwZUVtnL9zU0ia3SmCFr/ACA
7hZ3101vUuuBeKhTyCeOACY3gssoluttCzWKRdky6HM1cuZZLzCMSXb/kS21YX+yHpb+58rVSru6
Gd/weOCFWND4ECs1Sh1WcsXRtX6wbhP9na4s1jbTBpBrH+iLAqb2lb3DUoGGJ5A2a8sX7hydea4w
XOq4ZIwIWAtXjuKxwNyU/mR1BGIk2BEQg59AbcF2DgP+3t4S9B50oOgmVjeEUGpU+k41siM0kS4h
aSgw9QwM+iEsMOduRxedqMOAJrUcu7OW+aCZUsSA5dk9hk8mtLTCNwTRBjmheoMxJ/dKSnGG5t/s
gu5nO/Se4W1U3NBEQaa9ScScXHOT71hkvPMvURX1dW7SFGTDQf/9E4vsd5cvhA+KvlcbZG/E0mGH
oaCwgbKM0WMLMPByGUWcEX6J0ENnIBfmEd9nuCz+ty19j3GfSKkrnoNGIIiUZXN2D4Omp4inKPI5
XbowCULEXq1aCuMrEKG9jyAWPjwlI+J0BXpoxeJPRx6s/5NuAS8hbo9HigFjKQmItVY3+zrPx/DI
oyKtZPFORGri3pOmNdC7Xq9BEJnQEGXhKhKihK9F9xbkVgpSjGvcRQ86bAyHTk5uE8DFYdEJ+f/X
mL4HGBWKzzcBEn2Qr5jaSBxDQOB/JrBMR4CqatrzJSwKEfxCCb0ApFbcE5mTiQj5IUmucbKHjA/L
swNDV6qVQv4KwSvCyecRhSk+jETs2zlNZjYFNFpFWdUHnEVuGlGh0cFLOQe84D2jm53HN4wWXrQP
rxuq0xkUMu/YYQS2LCdWCcU89ErmaWpibVf3k5jTDfHFkJfmRox2saR02MQHW/Mvg9f8hCP1VdUT
hbOBssfP9ec1rk0uw92wxfwljUSE+NiLfRCKFwCtNes5OFuqC3RDP5pioWGVzox3vmK6ML0+dKKa
K36XsN8M3xgHwXsRCYyuJ4q5EpkSHlEMVPFlmIj3ZWZ2tqA1MIuaz6d6PKgp5JqxDVEJHC8+yCg6
MheEv7/zDtya0RUvO820SW3z/rPzwG8WYI+jE9ZE/5azjr5YWzzQshih/IC+7wd8/PMjO1oQ56l1
aKNeu1jZl6bfdMr+tfew4kHRLgwlvHSzUvdm7V144ISZiEbjxRFJUGzs9Uo/hmY0+zl2wEyL6K3Z
4B1NpOuHdVZHnjS3X310OaB3iJqHMyR5UqT8QVfxV3ZdsuQIHX/kV6XAL5KoVq2M+hBjVpb+g+cw
Lx93PT6/uj+9n5e10uJ6Mtpv8rRa/D9QhOVEjCWhF3phyCTVYdGELJ8eyHpRcl8WWG5MC/kWlLlg
2GDNJzwFd9d/Dyf8C8O0f6VAwMvcu8snEAR10t96LD6Tt4loi/f27ugxvR0wCOSNKf2Y/eQcJbBI
Z/GSgjlKJb74UT5RCNZHDm0D1do2qiG25sraND+5Dz+FGoRaC3M6SE6fHIbPchiN0fjUIdZBOQNj
Z5KPhFwrkE5uA05t3s1cCetufbBr7evwwGUhuWqG4eD5ReIrG/eRXBPrThlsP5f8q3tGvkuY/neb
QDBBgHYCflsBAI/CDxcByhEhYPLT7i26swe7cWf30+XKng02KMlqG1ONRzkKuzsljRZ7r46nguhW
SmxEzkPvpf+pSXGHEE1Ut3+bjGxQaR5+OZXf30gV5dP7fM+2drI8dUgLIzQk+NghLacPNCC8is8H
CqM47ZLRC2mreoLtkYJBqlmJ88U9F+ap6hP6EZBcvjd2zyj6pF9swaOBgQivQBAsGEUx/IiYPrGK
msi6JmNptIJq6yJMjyeESJOiNu8hTspKQitelFGptF4BUSgArrT6RPrVAv3GsXvna+soh0qtVepa
FD9ADxF5LiCsnn754csOQLc7o2yJ8jT4UNzSbW+u/9vieM1bC50SXvpmhCsAEFMxPdsooCxm8Dh3
eEFW0YCVoh1XOuf/gEYZo3ELHgSyy4z5WRn7cNVuuOdg5yGMcAz2SE3ffrU3iKDwpjplvL5rf9YA
XbctmI69VY/ov3nysNwOj0FRCA4LhOCyPHvNGgvQcHG4Qsz+uCE2A/1X3Sz8DIILRmMI/bR97+zD
7TANkWEYngCH7OimACeBZvfyQVUtMEJliwKIB2b+5N9mkiUsOiUCo/FL0GxYCoF8Esn9yzrgikbX
lieAtIJ7tmIaRBiILVVbbJTVv31Q8QhG+KhlbuoWsr8wUWZQSD6bku6ls6U3jueBGQ5DiX3/CXmh
J9oaPImgMShUWlWn7jMQN+6kfP04zPt15957uOngPt2NtgDAxsBVe/lg6z/CrH+ZJCSfixUXyNFI
w8SqzlK76u/7ouwD59QbQg2f8TqYhnbVr/ovRAVYyeBOX90GJXhqZ7BWCu1y2aiWWZpnZszjhgde
plX2WKdXmMhsdxUMdNzLG3chswtgtkV/7S/l/tM7vLaDWWYWj9QzqipEmW092E3jR3u3lVTgymWy
yxAP5ygUhpFVNsd0ANkXO1hvSFmjZKKTweZRN1iNbVH6b9YCyg4snJ9e3GlS6bBFT6AlSUyr7t8D
xWnpvxFIJ/yH0W2vi4tHhVgFGpWHqRpXDwDoEsrLT2LWkOC7LVa5Ve8+zkZHdhFyIam6t52RU7og
cVG1Ki2LiRb/SsAWiWVRebH6PUfnaIfG16TpkoLyr+mWWYSbKyTDK84Wmsho4EboVa2eElyVcGU0
eKm/+mPlX5T7FLc0M2nZkiITWr5NAyXMSrzg7X4KLORZffylXGRdSOv7pGXULaR7IgZSDIqpShpJ
NsiobPytiVRRSIb8hJrS9lcVFkO6tqgq82aHesyiuBBj/+CqJkuN7RjTLYogqAy7sXwZpbmE6CRR
S9JN+SgikSX15LkpetUZpl/4AE7yr2ZSRTQvenPkz+35ck7fru+OI2qOX7g4w+F0Hhwpr1RqfZWf
lsp+uR/PpxqNWobH44efqkUB8tsAYIo/Rn5QNcsIBSRtRqpGVBWQaxPRObCkzp1ZF01uSWVse3ci
IQukhmfDs81i6VXaH+bWoo0WRgcoJ+n+fvzg3jh5NPvsQl/ljBPyKdDQFxOPZKSnXHwmMcLX4OhD
r3JaoMCQSmZWWesp2dcL0I1Q3idL1rHRe+PILOfUb8uxXid1PJ/eVEq8hW87Y0NbbLAhZ1mva8HN
LvfJnSWAOCgi0t8wyVwXNwsO2lfZQbFD+TTxAnMU6YvpvpJmH6ycylLJkHxvFP8l3CxS/Z2ZIQsK
XdjM1YaCVgWbS48t1pugKkIe0b4MvZ9e7r4Iy9oQOEbfjF1Zuz56Om7c3/uku8i79IuO8+eFw98G
ZG+HXZpAr7QN2CXgHLH2kRLxemw82twnk9QibIG2Iev8510ABeerMpD9U28t2EpoC/bwl9YokC7d
8OcqoMF5GeobmR8oGccdy1fGpe2LxntibJ1jb0fVSGOaVJmoQ+yotcJtRv8eNZSYfl7DerKYjc+x
Hg1m0lQYgHtd2Wv+fY+odGnTcZPDw1ul/JBYzdcGWTtPYl3Iu6pR2Uef1oB911oWloA97yj6gXOd
l4ZlvDGq1srJFwoaBI/6WLHjsUCMMZ4cItX1UP7IJ4GXdqoLlBEnoh/Drf40sWmeo8f5veq/klKQ
9Oe5WZ4gj0bTSk0iuDW2rsAzs7JFLTHA/vH5CoFuVDUl2UkVOgIi+Euv5CtNSGq8NftLPkoUqLQc
yYRcVu/VQQzpP8mM8KNgp/oPMS2p89G07HM5UauX23SdGp+iVUGqH/u6IJnSKHolQyVJau/zZ5++
v4pBqfWQIZCVdbooNMw6u1Nv3XkigaKV3UZEqdttvZxBrWpwfs4Mtc/m7WZ0KjhShYlR7O/889as
LbNq+wwN9WAmOGOWOs3X3y7tXVvtCxnE4v1G69K6UpjG9j0xj3U7e9vIRAKCZh3UmibX9b7VaRLk
aO9gLo4UbLcQvL2n1wg4UfguVC3mtF2Y+uw5h6KxqpnU9xsS3TBF72itQP3YEHm9Qx/zzXN4Idsn
5n2iKrEtLXWuzO3bQKJloiyu9TeexU6L6SvF+LfhgjmdAqZiMRFNIWFJWDu7YuIzQhv/v8G2kXQb
qald+FghjVxQCggkktduRu7n/CGZ9Ql5pFqU9Oq3UYDHhqss9ZujY4nGLwkn/EN7kLc5mHHtSqBO
cU2+Bt98Tnkck35VnjQi2HoHq5J9hHhEns84jT1oecLJELbKZ18JaKZ3W/MkVzfsBv6Jxr53Rn1Y
t68kmZj7Ehio2aJYldEzfMGp3zXNcmn5PC4bNFYKrFZaO+QLv2DfWjZqiBnWdjOBYrT9cEQ+mfAJ
qopU9a+IbXylHTlVdtX6RkZFwmRygF9zx+r4iUe9U662zKxCPyMjwFAEjJ7GWqZWxO/Vttwrc/Xv
s4Jb3FnXH4B97PNe6+hdn69us+jua4Pq9ubTO9oPbv69SDLLamZ/VmFAO12tWsK5zuDvlzLKkFXB
2zj7tTog6BGtpNWijKzU6+9WAIO54yoI1aM8016UMWGLzqa+1ihkNSwCdWytq55+qt/H9MYY/30O
tFaPfgptB90JUVAB8x9hSjgxD1FGxuPxT8pBRURRUAJwLfw1DwNZnB4UkZCbXq1anlqVL7ZUbcCa
wKm4kySk2tokG1z0una3H3+uJkoVEq0Es80HiRFbjURqJCf6r/RGeDilJQ1yHb5vzBdXaN8HGJmU
FMewlts1uhrt+7SIjYPUvaVVLDktJWvF9WN9W2fzYpgvnrHU3UmeSJSSzT0CO/mOSpGUI6Tz34BY
WIHadma4cHVfCT3WxH+6wBw1BVGRpokQpgIIQOnjzWDjjVhD7K1c0q1Z2qkvAMS49K39p/923BgD
CNV1X4Ehuu+c3k9GpdbopTBRV7Vo0n2G8E8jTTQ8qG903jX3lUIKl1hHwVrKERqrq82gzVcJpDTR
tCjVtKFxWGtw6GYSX6/bpXaD5sMoRW09Ha/6rWGDWzyW88yul3fx9/lP/1z3PcLCuFKMeM7fH1sd
K4Q+haSlvlcwphsXu9r0X2QymZ9SIO2Ca2zsSZTZWWvdO7Cet/9zQwHBPG59Utbnvct3zSQo/+5r
3TUp9mikJIW4Q3S/XxbNul3PSdzR61L/s32m97VL3U527l6YXRys7RriU+vCVFWqFjUEYGQOL3bs
i7Wsnr0OHYtLMAB6yeNxyuWVTC6AhTEB3f6+bs6tSPZZdx67i5nA0sPGozK5QdVqms9Z9Q1wHJxc
XrRoAPb0394tXOzR2ynCSfcDcIVbenIcX3tZYT2bBVRfjDRvH2C/mKAhjAvIGqP0Sk3Sg2lmAws/
QLUjx4IDlsEuikkM+isMFwDqVf5QT2PnrcAV6qTnqHVmRYi9/FMdPytsEqV35zV6B/nKJnN5LQrP
4EQHAan6dwpm/GZa2aFbXLQA4CxrSHRTTWUISfnZIEc4uoF/aqcCrL8ZHl+qaeISAm+1Wh8Jucb+
p9S092TWFeP62z+i89/fRY3cugJ+l/Bu2j7g6WA+BKDfH8xTZhfKVvVGJ6hBezm/m6WKEdfJd29b
sLtPH5AaR/B0DLPq0ywvymWrUe084VwcKSF7WTLiH0foyEbGbGR7jINncbLPylyZOaH2btenV7de
GT8OMyWs33KEZHRDE3d2+dtft+3Vwz9tR8o3se2xbjX3/TTOYPgMh06Mu7cf6xAgvFHtSxvw2x8o
u3GAHnMQB48Hq7F3zO36w8gKQeWyhhd53rKQuGzI0GccVPP4s4M6YDy2YG7xLqnQ7WxYw+Hfg2xR
t1ZmhLRZh203Hr/c66jIegaOH4dxH3ls5zGTbFULbXu5n92cVfvKGckj3Dwxx1r19PnQaSwOcDHU
pBTjOyEvLu3bsAYfJ/fBl4Pmm3l2UjArF+wK0327We7WMRDfIfNFdrmf3q5eXrYBuwq+ipo6EzAG
ujXJXR+e8GRaoDuP8RIEVAPDw4jd08upaqqdY1RkjeyR+cXcBJ06WZnk3I7hN3DJkoY6IdKo4zPi
ZsCholDnAhFcMxrD6v5kCOzz7Ixcu+4om/OYzVVQbziFtP38yye3ivh7p+5hem3A4qXNpZQSE9Zx
v8JkDBygNSKiZ2HTqJEcMFcoGRXa1ncECGmedzCaZFxgAp8EyQ5cMJBeMW18cqxP30fFx4yW+cNa
LSQQeY+u0X7TiI1LxKcyb9Xhk6a2Yp9rD4q0oSk8vAgQsD4gTo0rq72VvAud/Z0xCr3fXee6pb+K
DNyrd6+0kwoeug8kpN3HtXuHE70D93cfX3qr7vV690/Nl1GK3nmlW5vdt8X+9lYiFsX1SidtWPdW
/25VsB1eVaHTnJ92GXQjuj/nTSbz7Na2f3hbrOsRurSJOYhfA2m6ith+sMiitmAAGI2QPX/0b9By
+7on3FGa+Sl6aotL2QdxFlokqmHEc5G9YoXbL67kL8Nx6Artx8d9r2lKN+5J21yG1tWgGhQFf2Tn
pXHTlYfDw6O97oFRdv5r1m87hW6Nxn4DuFgNggIZRJDNyiMBh04fJBDSNtxIr6YxDHKl5MIjoEcJ
U2Z46RdW6BuYlTSAWjB+Zp28DkCQ1PVoP0jOn+YtDrfWHsUbLm9d4INBBkFGswgVlFzwJ+DVTCG3
4e0ZojN/b2Mv+lcFXs2F4X67juo8XjD0uNmZ9cAnQd1HWXjoVsMCKnWVZ5cwp/3mmMozeRZu8MXM
ewyqCqHS6ha8roXtMQnl7G79oV5DitCEm4Zd7/jVJImKa21aOs/Zkinfw7o0o6dTXP3sb1a2Q8rd
ORBCuAhBHUIstO5cW2jFzRrkzjA+H7QLHWr1z0hTjd8LBsMFEylfcuF2g/LryK7UEf1kpEtKzX4E
h6PxGAv1cmsa40OAguLRLM3OLozsVx5NUVqTYkTuCHlDtKEfp/HJy39gq8uS8Fc9RisdGaZ/migq
COiI0JvJBZsj6+cn8/8xdWbbqWrdFn4iWlNU0FtLECzAMt7YEhPBCqxRn/7/OqzdztnErJ2srMQI
zDlGH72Ygxj+GiCJhl92IWimXplr9dGXq6C4XmAwj+bZjBA1u4hNUD31zpBJR9yhH4+djFtKc20B
Pbg8MR0vd0vjHUJlTl9VsyPZPpKFELeeeRSFEh6qrj203DuV9JMl4eXVDsFpCg24VcroQMjxJl25
1SNzeGy1N5UQLjCtqXwUaQJ5TzvIZYEb54khAoUUXP7d7KRAHi/6s9+cANcA7mK4ehMNT12reA0y
lxPVotqSqVfhYSxWm3JLKGqdBIAQ3zMZeGDVdmXtlUEV5USf8dKd9MkHfydKEhlN+cNwFDWPuPsO
7kvzceu9GQN2S1teWoAi/jXK6ZEISSYUg39Upnx4Pl96UKJEyXt2ISq1sqDSnD+7aKcw6vLyHzwA
k9K3z1r4gNCqccYgPwEJMchH/MlvzqVqX3rcNwvhhiqHixtCM8ZavwwoKRwdhN1CN5i6Nx9f3jeu
DB2DNbbxjXGs+eom71bSSRgTUJWxDvrx6OyUkCgNSUkgVAuaE3U5mrA7uSLBBZw6N3tVz+b7rxbY
cD03I8q4NUmFJDNhKVC9KtcG/uI1l5yU74MrkB5yJwXE4O0Wt3d/ZLG16kzrboi/uJ7IQ3PPSLKp
muLWokJUS4YgU1hqkbp2YJKQtW/grRrW0kc51BHvpVwqDy56k1Glx02eOziWur7NQnOjq3i1KFfb
SZD0hXKoteS+W3+Be+au5Qzr1abCP9lDjRYzUNOZfO6pTk0/URaAEN2uPQ46sAo3AeNU7x4it+ry
Ib/Q1zdQ3psVRv5HjJCHmJsqtu7gbxBw7S9NfwzOwH61Pg80P/naM7hYmRCx/44W5rQn5IVA2w7N
X2umTCSFxWjUdqURjhhAYTE4qQ3KQTnArpCSVHaVpUlphCyXO+yP74bJrg9w8ekDXaSgjFm3PpFj
dI7HFVgSjtR+bg/l88lFmbzvi09aDCcx+QKO6vCy7x7sRDrGiyf1LF516h7OzX34JGQtne5+b4Tp
aID2dnXE3nWYjo/hMYzD4/dzW9o0Vrflzidh1jt6NSqG8BPWp+up7s67MqSYb2lqp9YOYVfephx5
RQQA6tdV61YhY0chfEK9FARVIaWJJO8u04Y2GX1VxHZX4EEcKmjqFORXpo7F5aqGZpkJH79SPJR3
p0ZQFL4cCPG5MorfTMZ7yhhHKsw21KS6esCsz98q8NZhr0MIRc3+bvq37rMv83zyrKYkooDMVJFG
q6YkYIoX5wBkr6tEEymde9ltSWP87Nzww86f1frYrZPNencyX0eDwEETckAxYH5fys3LV+379nv5
XWOKtW1sawQXUggdGdXqbhF9QBBgAbDq/3ZjA5mU3TFgOjD1c+Iu7eSJYokGsEPDrzQHjnwQyECF
BSt/EzOEPlR+gQqeA1UwQF9nZy8Oy/NoVgnN8YWckXHj3DNY0MEswoi0DJ2+V5gREcRY+tFMeLE2
BOjcr3qzkKkjqCdmyBoxPqn0PkxSxvKvNr/sYSOUqEvyjOPkCLUwG0CZ9CsklJTbpzBFGnycYucw
WgdoUVhD1wMZTj36e//oJxgd4YkxPPN/JmTi89LsaTVUdRK7e7caNCZWEF1axmSnd8bkjSkjwkr+
YX89yPDsHBz9yG5f3s0639ceRUOt8/EYGlceUKXvXA1KHObAHKSkSWf0/nLRa7AZnrxrLl+4S28A
iaugVmtkoY8EZNBUiobnhmzUUR95ocRJIKl0TLs8vqWW58lqRlnYjKo20Ww0I7pVMUvr7hpZuoaS
1dxDuMEuhx7QU6Grh1Xkkty9CjKtPJ5Eux8MeTRyu76sLcuYUcvNkoNLELiBPDFArgIzSFztbCpA
IVxfmyXklICBvEZ5vhhJYBh8IQUNXiMy736fX9FPtIgW1ixZ1mfVlbUyiQV8IdudXJc6onn0XdnY
m0YzChsbc1tZYtN4m9eWSK0qy8pSORZHd/f92B7d8kY/Zu++Nu++Parh0mrnCYg2Nlkyido5iAiI
uKwhOpCrlA6aEj+nk+lZiSQiY0CMT4eqPtUs4VUOicV20Ti4pH97OkeGd0OxYHF+kZIHtVG63ePC
JcreG7KeimY5QuHKOJFfk0lhnMePyOtTDzEcZWlpcqmRstdNFapDRKICE989ldcqpBXohj8BHZpy
oNWvNcav+TNrrXvwVPL6W1X4Xtpm/gHUeooxJSFWmazladbKTa/BgWGPR2ssA+MHPJajT6tKHSH0
QsjFsqFaSi6XQNuFC9U7v/Ze6O6lVBds9nRXwGVgK0OAyioso6EEpqNqOnx7H3jHzU+jmbDgfRw/
YViFoml7hip+hQz+s2/C5SwN+6kz4r5tetDemghFq+EByBLYKWMCh2LlwJrtoPPBAIapsdn/gpi0
2GjfFGXBoHY9gavTCGoGSC7CaLW644e0wGLSvk4OMfr/dCbDH0R9ObuhYKtqjihIz00hIgDrXDqv
e//1E7mg25HZRkqH9SdqREaLdkBkDQ0bl/hxdDA6UbCGGlF+I6Eq6Ay4fXKta41L6ZfU2LGM8p7p
bS67AHVmeST6ELRWO7pGAQWrRHw2/sPw48MElrl/bchPrrOaMnTYWS2Q2Ea4gw9ujRmRekZn/avE
aHmx6seV8SBjLlpxYGbwIapy+ldckVC+RSwdUC1mGev4Z2XPXr9AYMZ3vLhUmgsYP/B62gufPF3e
GIIwszsM+ALYgnQKsEg7aq/p4MmEhR+D4xmSL8d2TtwrB2QrsMn/aTsgtOMXYvVeQDisfuS44drZ
cH6KtkG9LmmzvPB/uDDm9Vk13zzqEwYDNa4EzDPOHWV646TYCvVT6TkErAooUQLdZgzaclkxijqZ
PvNyGEq5G3aNffTgXrdXNnntqaoPejv/2dI/itzK6s5aO6lP+KNCfdS+krb1JiKTIlSpDKrkLH74
hb6LXdS5o5X3X0MwyXxgrm00oibDL2Tx4EbComPxXnImREd78SzjkV4fXXkwO9QuboRtirCQ9pp/
OVtBhJIWAB8jMnmA3Ckuo9Z3vXt0RIZCt86GGsHL0/wMwdZbulpEMqgRXbmX0EF18SuxmfU/qUhx
gITl86Z3o0NGISVhi9E1PMFefds/t8tjNcK3PlwBFqHYf2FvKFUN0YwsUDfPdi/35sOLYdEPWRCG
ODrIUpKxnQgv8De4C1X0EGKWR1im7sNke1dmMbnElAo3EgHuw71XHAZ+LEb/qpDMX3tr7prYaFKd
x+F1bgS7aTSlQyTgEh+gMqylTbbczw2mgdnyvVxPkvl7mcyP34rBvmMDe3PqdSZgnuIvVTDpPXma
7E86zVmXadQo8o/evS+T9B2P/E8Mxxt4SSsRT8Vc3YXsynEhPor594mWXxA5xHf/NjziCii9hVIs
WZqGUX686SwL5/prm/aDfMsUMr+OqytSvLgCIoqKLmqSQCAPXG4vOma+icls591HcCpVlFQir1wb
ZeUe0oVH3X9EegkasBTMRyXc+3SLirZCDxiwpgQHBPpcSF1kxS+WEjRcsGmrHUZ7ABiFpAKDiFzN
FStih95uioE6ddaJ5YC8F/iR9Wl9CoRQXM75Zn/Fa0YXuS51lWxfjPip9ZlrAxxwLy5ucgPxe/pY
Y2J1AiqvdS/hUecyGeuDKPcSbEJG+KYdur41sgNjUB8p/9QG2WB2mJfKRu+bSQfJanxXerFy6/tB
waym7wvvhLworTeHQ90GsNiA6r+wc1Urg7kybrA4x1Cy6oAPk1+EBZivnqUYGoxhgt6enkFuEAG2
3PiEu1NMPxh3qVKRDfUdO2qmgp3nQi8MrxMjOg0OwRekpqNHZ1R0J2ce4Azbvjt5EcKGkJZAT0Ny
xctOgDULnYjZO9mUagxiow9NW/liqD0DSkpfLz+ElJW+nrPKv86tzakz5QGuFCbGYbN9u+JdWCDY
MHrGPOIMqRgD1OEoEIAspyXjZp2Pn1L8iMVcZ0DYVpQZB9dLkcWiQRtwgwR+UPVAjDRXqU7Va+nF
1SmGRQRvQ+F9ol/YrQ+NkxZVufQ0ww2LnGuCX+iv1DQU9IcbTaIaBPpFLgmaMCxjsH6ud2azPD8A
yu933r9zmnWi1cPD0LxC+pU78D39tayfBmG53NiL9ST+3n+/u6Wlluhyn9teIbk7PIJ1HBjn6Pau
9Bs9vsfsTG/FT1XnnjAvzKDBnlfJar/ajRrjaLQOWaFm+1nMYUyLXMgGUlcVNiptYN8CmuYvGF49
aFi7ci1lpXNqLv5PLqUZUZRg347hkrji7YuGuaf4XJnzlKDIATx0jwyTMNphFYR02U9HSnXVZyFd
thksEBD62g0upD4uj0gl+KQWc1iCsze/uDhiyGsBogyI9gAosK9pb2ImOs3n3/MvHVUhV+lxw3CA
KxCC6R/QHlThwHLgSo3OAX45PL3zIO6bXrJ6zT6zCoMKjORGljf7DK79t/sND9SPYfZexuk4CdPp
PrzPr/P16Os8j7/V42YbY3ZSkKiKeTkwQZGZbNg8hYhwd7n4TNFe5zjjpc38cXVZnq/NM0ClDOHW
XTTtWO9XhjYtw0b8mnUU4vZx3dLD73O2QMTc4Tixse2odWOmQixOIEPL95fdAsanlkrbjDAU5Xz6
U6a4qh9NELWQVTCyf6veTbo1hBCiWEj9HPWR2Gv0iPcij2r8qw8Ua6O6Qy2Ekv1OrIOalONQ2Xv6
LMyY3NoU2JWRyuwHJXMeGc6gnbgO9760J0BWuyM2V9F878cMcRxtiBY+BIoYx/CPOhqbFT5WlV4N
7kjw6B7zNxz4GhuDY5XNDRQPCtmSQg7zXkZPFOmsFqwRfQwk6HhYCFQFgBfveqrPKDFjfm3d3iIs
QFkUuZSigDIrBOu4Uw6IqE+yKtlxuk0uvuZGH5jHYTgdpcEHNQ6b5rujWiIHLLkh7c56KqwIUDG3
35c+kDJDy5wy7AjU7tkoFhzBl5HVgqKwdvE60IeH2Ylj/aVVieNB+gY1i4eajoH9nyi5HA6MXs6R
DmWqRU4dV2E5DsnbklAasiOqPXVqOmL3Tu2hvgi7LnD8lN7HwFzN4na9LC6LdNGYQpJ3U2f9fesb
dEUHzMpGWfDo4xUHpI9nDy11Y3KaGzz2sMIoH+VNq64CDo187WlnNSIR7hy3cU3JyTO6nlRZAwbw
7FVl6wTos4jp+RhMUuQ7Pda9tDqpkpmJ0SkPpQtHgEB3MN8PmbtlHoTucrz6ZbDKyBVnomh/Qb9z
9EJ6A0rvHi+XIw50zvDmfdSxcnmlcNwzE8Eanr0PrvJiw448bASoNQ4hLkKIZE/fh+9360zmhs3+
o8G5OvbENfsmTkOH78LEWIxAEQ9JDKpJRaCxsTrmFz7Oakar+DQzCQYOpjVkF9Me9mrfMADF9jki
DTP+EstBgvH7qASscR8/hpfwiomtHGnNbWl7hwHFpraNhgIfouFueOKQphcTlK6dHzh7QsmguMfS
gX/6Yp+08e8i7liHtk/98FymmpOxC1KO6uE7S4hSnRkLk0asZeXJFMQcsSZpr7m0S5RvBUm0TNhp
slhjNiS8XUUb72lolBRaxCTXWL2uPMSSf3ftntQmkhMIYDuGH2zxVTc/XGDbMRW7fw2TUCviYdop
UVWm/s49+YL3RVMVCfEKuVQ1gjZndSRqFXnu2dg6zhuL577buLU+dj9iEPnuffAaQQzVLqFDxh9e
ydU64MldHi373LK47ICFWfX/3r8X7jJm1T/7H4vdMZKTT/S3+wPNPWA/ACWeMaB3mtXHJ3xF1m1K
vBslwQXwX1yJcMyyEAOawRt4fHqi0OhgNf135GGDarXFsFCpoQFogfQohy7vldAfSdev9xELDSuD
PDGyP1JWqVAg4TsoKimHSP1isnOD03ftaF3SvgAJgFe1gP+yRMsSprMHgi+2Va+CfdUq4SVYrRfr
Re3VwrpztPaOjvDgo3P73YMK7x2YjAgYoG+sEY3BvcO25gZPofkuDdNT1+QuBqAtgPv6JqO4AgLf
Prfg6we3OjJW1oTw3MkrKE2yMbheuF/Up6IKV7/o73sgg1/7CePgQW1xppjH2NrfeQ+UtSrpE9wy
TuEZw44H0I806aWsfUCcfju1K8uj2UbDxltG+t/2gaQeh5qT3ijfUQPim77mvUho656Ek/K9Vsmd
4OChzUebEFvU8DCwxvYQt5f2GDaTpr4NIFggs7jZ3PnMB9hPO4lDg629lD/ESH2PdJSDCmBknSMe
NgKgcJMfkPdFpeUBY8fzvLQ8z99xGz5mfRONdRFf57uptaluzE38bU20dCXe2i8Ou1X/tYd6SkTM
jNgnuYrEvOFyve3g3giPU0EqIdqZX0d23nKotnC1erV34S68zbEwoYLd0rZctjjRXGlnoKnRhkKB
omTbfP4dbKcJbvnz2NUo9s0mcMWW5v6vdK60tTfjOpxjfzkQApetoGA2ukionReeATRMAbYAwYF1
5jYEbKUZw+l8JQxB1vkf99K/9DMhDIOKdxzhsj6CLzkCYyGu9YnpV4xfWAY1NJpZXxKoMBCBJfmH
lq7HHdMt9z7UlPuhaEKvrY76ZjdWpkVj/gyfYTaNndiBmAj/1epm7gFbRcfon8ZaMJ5YYSzvc4Rj
8+rS2ny2n211s/++QOTGkAxqZLWTAxSLjXrPo1cZVoZauDT9q38ZuGkNysyqiCl+gZR8sEBBJMXf
sZzlg0S4fFg+oCQSSMpyXvZK6RsO2k9cCgC07MUOZ22Xd7h8DCOvAgRZyQ/1J6eh4n30OAyPU9nk
C0s8AmRy5qwg9gU16qiwUEVtvjGdrI/J6+aExdRje/i2N+xC/9pIFV56rjKv13UeoUnHtifcT7lb
8MeTL8FL0BGWcyceuzAKsXOOx+kQW2aWJFYgnPJrHoZCuPwk8kTjUZynE+CWNa6O7x48UbXiYoUq
flo9KnZZEM+wNF/UWPfr00p4/DkuknXruIDbVjDcsLRi5YTFSL8ClVEYNLXPo7vJkEUqHPBOcscu
g3vRNsnJvveTnMVts8doygElNpfORNU77r0Et0HmzqizjqvK1jrWm1GJ2/tKK39FVoQBQDT+mKua
+94H99Ko1jPFlwYiDG7jBEFS984GD9kVypTpPkrdkn9AMNgul1fgmAfwyDLqW3yKGo1q91gGsWTM
3hmHm1DtVrMZdruj7moghbag32XWaQ887/fc9gaejDlcYEsXGw78PPhvgL0+g1RFMw8G/EM+74qA
MR4/W71ma6YoFdQYkNu/lAJ6ndN5U1Km7rnZ7HR6vQ7Bn2fPbv3dm5/hWKKjMcORSxtyvwsRGZeI
p/vgFHYH2JZ0p27o8gzhdzR7PnVM8wlcBs8SU9vBafeLHR5jo0vrhbvh0fiuMKTJDEyua5VhPcJd
CmBxhfyA8S+yCXncwHWGact3hU6LEhcd7njzeFmd7LkoyUHQQol6arJJ3pGAIN77gu0Ug3Rilpe/
rfHZxl+H2ShwJ1PzaLae1sLasMTGeHYOrTPrKYiGXxlEfmlUGpkja1IJqqPjvBYkbMy7xrNTOd2/
4mHqp/4J6nIt2M/rE31VmSmbjlv3c2w3ZqKdf3qaghhzTZC013xCnIb9Rt5Jq5d+thZMLTv+kOvP
8htJO836T7u53zeal4ebIQywe2z/+y2XKDw/GpqhPayOGNnt52sHcI0aKPs60QWhKmI0ATxVCetJ
sxJaYEf6LNdVvFjTTcJTu7bKQ7iIJfdS6phpx8azpjRUvWzNPpNk+Xg7JmbyiHPxPqrp7UnYIXUx
k+n8DSJE9G6uZ+d8IkL0EsQqqHZ/mFBDnDCH5fEVvtI4yVoWECTu6eCM+9YZbk7WhM34wROFyvyw
PWxjejyQO/bqdeeKJYu1em7qqyO6f6o/8j3ztypzcGi4+CJhKBDjiCu/8qBBqCz+o1BgRq8qWzvi
qYxxe9RAUsufNdzFeF6/VTDJWvPhCykGK84nLQodEXB26ZQncv6pTRRUYnjq7wsOiWJvjDHAJ3o0
WREf2mgoDKgl9bDRVmNP7y1xrZRr4psg08VyTpQjxf9RybAkMhhZoUhqrQciFV0oo3O0gImKjjuD
pudX6kBNC4zu59w8eQ2alDvxUup1FDgLqE1K8SStt17LF541esJ6XDpvJiVQxDglb72dN1dcbJqY
WJ1sbh9mGw3fQjeKR5LdvNNGfqXYHaY/t0UZywpId9FIqC52vpjsIhm5tvq0oF2kEhxQ+7LFsben
N+lmi6iLEW8P/hMgh9HNaTEPVnlmgimxhzdYVUnLQfc6mSCp6w9vpDuaQ7otfn/xOd443MrpCGLI
4uqrKbE3H1yg6SPD3dAYnX28fOrHv8C8AAFD4jkyM4p46fdBOkqCJ075lmd5SAzviCIx3oayuwYa
lsnwgbNDwp5zw5A2dtNt7JZdjSwxxfWsMAbBwXU7adW+6syEDDcDhuagd8R9nAf+431BOnGvTuqQ
bHelW5SMRWNp4YOohPNX5CwyEei3fldQcbeRW/ywBzMrLa1SZ47a2z23S4xn8Tjj5eJLOLAdOw4y
D0dsFNcW2HXdebvPIOk8g332vQYIgbE6RC9uIE7f/8GLfPy8f/bBC+Sl6kNQoUFn5HT5OsEX9kxf
sdMW5AjAmheGxEeMjfVI+p/B2vsMPoMkwLgaROftPHhJ5F+m+XHkrBEACFdWQk8V4Pjoxm5uS/X1
7qWYlKdAV+VxZWyFlbENx5DRol4qGPeMcgCz1HOrDIuZNtcYY1YDa4AK3RwYnjkoDWvTd4jD66L8
VcVPTYc9zhalBWbniD33q5j3x9V9tv65r3bL0tSe9yucRh2xY0BYN3oX1wTuws+aHuvS1VF1EFEy
mxBg9rnOFiK4o/sJtiS7ccIKxy4B52WOeu8hz678zsNiMmHAp1Ei3S545jmvbRJCbjWYFZogPEFD
Ti6bXo3eFoNt9+CVCEIUQHTqZxEdj/J4KngMnjoN/vqkCRTDNpXl4rDXQAEWNu9+bn/ln8pPNtOE
SrZqEbFLa+zr5ORGx4U0CBL0mGqXAfzp3YyQRmyTzYOTDR8ujzf5ZHLHY0JSy5rX7/XyNn1Mn8Py
YDKpesIE9x1O9urNpYir82n02kbH6cOr0/xhcUXVwza3qOCHMK19iZ/IlDg0gDF3iGdLMGk0Xnm4
mqM8/DUgOvyE9ST1P/0UUBSQdHweirkiHstnUPdgED8mj8ln9ppVF1fU67uRMT4Obp41FDmu7JZ/
oy1hWKzRrM6gV0zdqlSAeU4AOYggECeKfV1tHyaz/TPsNyyl734VU85lNj/hdvigHr+emw2P1JRL
v+yr9Fz3lDGpblMH6Zb9lOLTGOF8y4KHXwKnC3M/7njlr5a8e34DCOAkTGOkZaLqSDh97014yQJS
82Y6tEAIjE0wBCg8u2ZcYmzZxiD1EcKjOpvKr4D1d5pOL9BZxfM/A/SQdFFidtvP4CCr9bx05TFe
8hzFokWjB3kBulMujtBfAVNpZ39siTNoYHB467Oe+xW+IOa1e+ClrnWgxDokf1uw4QY2Dw0cILRz
cC7ZTwpQl2UgHuiw3TdKNoBezemadA8stPBamxNEgRPhx5rEvxdawmV7IUHyeqFbhijvrpjWTLZY
i/KlmritNezNxzwBWhHKRbtM7UVu5DkZYLzy8yM2YHFADtYEFfMvzkMZTAzSB7tmBgqjZlWYAExH
XdX8AwFLysF64pB/+s46nnaQhIwDbNFYpHT19mMO9tF+zEmJ0XKj6R4dRqfRp9rc9wGkTc7mW4ek
5f+9ShDDoQz84tLHzrzn3hbppQZgJ9hKx7Od0xtwKFJY8rVdCsRakM/ef1sovIt8PqwGRmyLE63G
i6wvgVifNpVve82wkP3N5jTwY9i0YbR1bvCJxWSUg5p8CEu4IWk1ka8GT4TT0J9AgsP3oZB5s/3m
cP619RiZnC+T7dRkc0Jn3tkHlA8TnaLiBMGSaz/GhDGxBzzG+C60dkvJJmEe5seV7yQfE4ai/RJ3
bsrdpxHpic8c2jO08R0lnwHoMfTTzppuNY+Q14g2T2zUoYcoJiG/sqhI+MXY7HRt6rXBtH1j9gjX
I51YxOU730WuhFoWlUAglkdtyquJ7AcrPE0nbzBfH/mj2hMWe2ROWcbx70jOGTrmFBoBOPQAPAjR
r4BeYHXQocIuiF65UN5OQYm45vD3Dm8aXVdAdHrwHUADmj9wRJdzT9VCkeGmmD0SOBzUUvxg5eqx
lLO3ilGjJVwIYoN1oVgZFC8HSSYPBn84LIkfAuS5bwYPBs81V5d/qacdrI7v32dT3kTfJxVU+Afi
z70bHoZX/w62X2eLVJSdzB9EzKIy5qjcuLz1IomL80v8syoAvdQqExvt/UDFH6Nsrno0LdyAOoO7
Cc7ToNHV0J7Wpp9JfWYzwl1hNojluKqeA23uExh13QdcBeC/zcs8n8ZEF5rO572tYk/wq3CPOnwP
HPwFfh7C8zgbYhrrX4LEezD9M0DxNIK03LNDf0M7S0P8JWXeocdslpkbqVkTTVkSB+2QECS+utEp
HDeMloup1I6vhNc/3fXKQ/6HXGRXwuV1V2wGmhjBHbi8rMGabkw9a4B5Chym0UYJqR8sqLvqlsb6
9uI0iB2ow3Sr/G0VtycbHpcBemQMNWPRlEXzltPgMKDr5jh7+TDIeaL+bAy0Nke1zYG+6tU/+Aff
IgRqbk4+Qz3VHWx0XKLBO8TiE8h4QbABKN49BBfmb9EIw3d0JY3xukNkDktpQVkwVwaCH6YbwIV5
g9HA3JBLi9wW2I4yHZUfJytLl4uRwLGr4T4wtkcfTpSfCvg7tTenB8rSncKDxhl2+zJjjC/5gdYg
XblaNsRS/uHu0HhBd5XceOChs+YHk23eTOwgcELh5MHHOGZw/XCfs3ZoGd+iwM+TxqnCKb218ykS
U1QwXEYpkHX56d7WZ7gw87/XXaByjvQvHEfVJjQca4bPbvgaV6YKAokHp4XKvPK4OtShZJo1M2D2
KhG9YreA2midWE6U4FRiKb1253WyUGBycDPdvH2u1eFZDQy/KAdyMohToqx6sFBocXi1rzBorkR9
Q2uYvlhXaRhIh3BvD5m7Q4WpoXr7eZDHhh+MazxdfGfw2tnGvSrxtGygpZ41ECf80MSZtykq+Dxr
LT1Oy683n//+3hwSNoI9e4LnEX3V/J0Td1VnsPV0E8yRtmyPExw5j50Za/RMm6gxuHI/sDEWy6Ok
SA8ulYfzO8mI5Q5I83hjK49GJMMXlg/fPwfuaqwqZhMp2mf9Sb/unPt52u2zl8ImV11FvE63XycP
RQt0+dWabHdKB8F45De4duuza/e/sTAxQSyn5dal1ouj1ntx4w7rQqfpaOJ7wpwp5lotVm6d85g+
Qi5ROgV3ckXnsOV5k3Nm48aOl1DV1JzXnfS8NkrB6UqzfB3FYNrm/BEMxQsoYQTCjl2PhpyR97gB
4Uw55GqF8uPm6NqouXHvkrcCqZNS8F9ZNOVgqxHbJR+y6evy4bYKMFH/1jkjsT60QiushuVxw5/f
5Vt1ha943LOSXVm3M+4KDZC0jfy/reQCZ9Ci1YI/Cw0VysCtQY5Bl6bsPLlnZ3mx9w/l0dOiIfw5
TxTwcWhlvdKv9X3+0j0JN5A3/pP8U0QvvRfPpbCmY8gB12/8EuUTZ3zdrnLNKPpwvm/XWiHz4abe
ffMey3gEPT1t8Ioo1b2sa+uMXmRex39LxVQ9N+xSemkWqNG7d7nR4jzeXvvRIV/VYzbFTDZvLAA/
zAR/8FPmw3UvwVu5jj2nyhYd4vRC8gQR8A52+0GOLKtKX/vUm0dMf0aHBuydEINV6WrApt+TjCZG
rDnjRKYEDK5Q3ojFLE1tHeT/kzgfVlPyfr7FcpNwQPQMC/aEDNUINZSKrKnJ76P7Cl/4j8UtE2Et
9NaAaDlkCXL+gTpDgnECvUNcPZF2FWMMbYf5MJTw1I2dO4M1BUWdOxr7w4M2D9DKc+IOPBBNwBqD
Ez2GUtw+0H6+joRBS3qRIkJKbedC67Y9lxwEZldo5Dc2F20jeGGDXJ8XNcQLGIqzmedjujtzNB2Q
SNh7ir3FePGv5MSeoKIx3eNP8rP+vfwZj254fm9ggAGYs3XdNuBl8LUjmcoI0f300ShBDLp2njm9
vyAuaVNEYw9bUCqIQ8eoDT4/e+L3WreojxE3GDtVzRGdlJiy6OepinVorCo66tXN/ZgHp+a81JK9
KVfAp3ubF/jqAzwWNDaDzSopvtoiXjH+uVKkCjmzymoIrT9Y9mHTHcJDRP8EIyKsugCSnrycEQmy
WTPPR0Fht1AljDdYqYiPul9YSAj4i02tMx6XgYMPsHCgBWrCT9csmlUdGylxD0VrKlg8XC9Dtn2u
J5VkxYh7GrfgAjDulyiLJEvv+qNJf4Gki24tzazmmE76F/OFH3TexIxQ80kuwgiXeezdEeGIZyvq
T1uVxHh84FeptjEL57+oafmXrElpCKkRMHsIXRxiqebdzNxhsFBDMkvEUZ9vIq3EIS8TjFAMDwMu
vZj9qnlynj8XhA29BJku1lpiFEl888nfC5s9+I3B2jHpdZLheIP0BM4P5547wPcxcxv2hxFzsU71
OjqydGRxruHkp/NiYpJlUbrUub1S8aXI+5I+XWIDTTWx5IR7icU2Q2cA3kD09vx5YHGT8CtjeJaz
MuCCQdICer//1AmIRLtO6CNMdjYltMn49Ivee2MGVft3EJPD1ODCK8OgBnCdckmcvagvzQgzXXgH
YOEMzhjav9gb1PFgz0CKmDBHtTE17RVU1prE3Uc16BvMFmV1Vv0uKH0WFy58LxZn7RLCw/JGtPPw
drhNHUYljxaNDkbNZNyB++lRkxy6W0K6twHiLBU5JzyHKst1QOaj1nEqKgxGkVIFFA6ICcoEYwvz
lDOr8s7EoiFd+htljVefWxwwBqZiDrymj+A5aSxK8PftRTar8bjTDv80fowfYwF7h7fX7/N3j6ze
Z3DEZAjfXX4lzQFRG3g20zFoFnm1yTrBHIeZToS3Ehcftqjg39C8GGUzvbg0GS3sVjowh12JFimT
Oc5OThWUdIz9NV/2Lm1zVBuIPlAZvMLqFAF6WJpUVo9Nsk22rIWvPqIPlacY1eRUJhaiMdEp0F6w
ee6f+uZfDZ9ze5Gu5IJwYbB77NrwmIUTEeTIoO00zOmATLcOgXomTbUaoR1WxzXEQvvFJ7Smpa/k
R+V83C2rs6Jpkr85cWOhRdYrwHvDUQVH5mQOf1bZjavAnxY9yI2DvPYZ5ml9gjBNz3Ses8vkOUsn
pUUcRBO5VcYSfTh5+LhoTey9EJwKIm+DkkD7X9RVKapmkt2Kq0UFtQ6icgZWYKNcUYS2AByAr61I
HdUOBHEu6wtmENIc6v7BcDm4obBefx1m6k500LBIBvk8NU2XaY3U6bWhzSugJBONMGW5hU4W2Yzt
XYhe2Hn3sTl/Ts35LbyP7+MnwUU3skl0XCf4OUNpPdIRELX078ZhIjpmWTkBaDMUVKnA08oJlVAU
1IJC9hGjgUWPJUhTbDkEWry+r3Ftak9PC1W/OhBhUAOD/DgPj5dkpj7boo62mYhmiGliyDeo/t2E
NChhhRWuP4aVO55SoT3K/rK/K7mjg8vKWDwCFcYmBoKtJ+s7Mz9cjw1efWvw6Kve2COZB5duN8Yq
+MlM7zPSDml9TcxwmhFqNLNpvQmcOU/f8+s0DeMvvTKv6X0sHw7xR7NBGpwnlQVxUbwiomOldvMK
XwYWdjR6Y8W3B5kVYCPM+QmlZYe7U1jp4NUH2ZJ+hMC9CN5hqQ0NBkkerp8U1HQrVOzvZ8uYmSOK
M0iY7w2sAmhNEqgxlkJPVsMqAP7VEc+n9eb6XQfYFMioMrrqpSOwkeCAX6bpyIl0/XPqvuvNE5aD
gCO9qgMq5Ih0DmSKWkPOxGIlax6MVTL76xxUBYzkGIDOB/wzfOdYvTUsKK1JFuqkEC1hLtbm9W4F
bKXu9F+9MzA8eCFXv3BpHq9mqdRMSCIkjwOB/l2Qqg3QDxLFPZYTJwGo1j/vSR20Gq/AG0Aqc9mu
tdlNydVEE4nRCs/3jjUiSYm5+EXdYAr4lwKZ3jwCGcG67gPwys5nQHIipSRjnmOrOiju2xOYagXa
fTwgSdiYish24aYl7grwVUux+XOEnfqa1Rf34Bncw/e0um4SkYexi9m+jJmNmLBqGMGxaZT8F86P
sKJIX8KM9kQi8zFArdkzEQoyQgEmfQ3OtCzvSdKpdBBXcmYLleHw+wut5pGRd4LkDhtV/FE4kN1l
HOuRDtFJRElaT2pBLSB8tFMa2QOSvtGvorykoCJqFPGqLoQDlpfFIZFqSgzpgeqKVGE3o8YKRf2Z
PJlA7VfgXTzDZHXFRVT4idy86FNogYTbyPa2EAYJglQGypO9S+Z3AoV0oERAq6Z2Vk2p2hVh1Qwi
cFYZxrO03IpnTDd44dVUndvVHmJmdQZWj1S9Us6HS1x7oxnB/7EN9d0TApKubTMwA4FRbHvQIMZn
8OvHUDOBMqsKWv8XLlxniC+qDbILFD350ahc/2+zPTFN4BBlG2r2aUXqDnyTBxEXSNcqiNfEhsR7
Y4TrBYtWOX/oi244P9e8/8gthCTlm2jkVGizNdORDUKBUkrTViK2RCnNYjNWEZfpZpH2q7BjlxVM
qX9AMfAZCckQAFgaamgZYbkhjBIjRtgGuvezaXm++319v74bxxwCfwGfS09iOri9DU4Ti7wqmlZB
0CVi05TT2uCcCRnjfyROVeEQ591tNuH25FYtAYBrEIcbyIBxV+fGcBHfj4nGkCVJoVWmniFEpFQe
ckMVY//TkS2v5K3POeZ3jMViL/ZePSGthcTl+XclKzG/gRmgaIGOB2SaD2QxwsrJn4KA9Fm1toIW
MxwgPuPdQvfdk9xksJA7+dsaWvO276U/mguB9QT3TW16/StvKBuu5P2BBzIP+lTIxKz3S/gy+MlU
sBxkO7yj0PyDiQ70+ufaKsi0sJE0F6rxPqfV/6N3SZyFUgQbN4lT99Dt1VMId9SlreZd7TuOzgJ3
bM1DOQC0XM1H1aYKqM202PD/+pwgKHAarve8fxU4qVPBqBq4WjNqraMwxHmALW1/t8AcR4YpMmVZ
dy6LjFRQqQkNuLWXToWheMq097BIacJ40VKUgO9ew8n6BmGWhY5xB0lIDM46kZ6i65J3JiEpOJCQ
5D2QltmOAX0iyBf+Z/44tXg7/mNLitqoh/hT0jTLyjGeq4aXhWjWfvjv9mn8pmGB3tSyZ/Q1slGk
oWG3OcOt3C/QilKzUR73EBYM8IDmCw95R6fP6msl35DBuIjQ6nykCkmnRi92tBw1elUWuRTkRhiM
tSBzmUXo3CKOjysXohTFL+C9Xni2YukWd4uUVwFMxDknfAJdLLAX73OMh+suR0ceHtMmpj2Ga7ia
ZZx7EgDI4BTn3MtIx0xYPmtcVySDgjYgKO/cTjbJRqJLIYzFcfTtCZVRjzodhWfDKbvF+wpnS0Na
5krk+8px1yR3WRMHvde4RQOXSdWperL7NpkjnvNrYEt87S9mi182lwYXwa/u2sD79TxvsGIiuf5D
SrQsw2dMITPaGzmOJm6F5hWGI/3GGV5RA22i9KoiCQOcgtFlrWIuI36FFJx6VFgwheBVpig9J/XV
eiXwPfHJPB4JcZeKTwYUkL/ooQ9Ds7WnhBTAVcwAxWWXqjtHOFBBUQEQ7kQuIvQ3ej/UKDInUF9J
q5oD2mN9XkRbgOmJWOeSLalTO5FIesJwTNIcfTsgY4q8Mj+omHidwkP4mKffF3QwQl32vL9sH/8j
6ryaE1mWIPyLiGDwvI6fgcH7FwKE9979+vtlz564Z1Y6Wi1ImO7qqqzMLHLANkDNatPSteNiNB2r
XRQ5Zn6Mv4xn0UwiJhSx+kmC2Rnn1Qv82NQ99Fy0jSp0JtSABEwmMmq7TT2BkERIE3Zp86g/xoJR
X1NOSXQGvUxPhIQD3+EN5nYZd08uoHsptrI2TcLDNOREJpgShoBALi/9Cg5VaAdDkNB7VuoQeAus
BZgcBIKVgGbBlsCaWKb2CQWhggNNjfbWZSG1FRfUD2NJDAbixUj5K+IDHUsCzaLN8CK8c5uayaUw
BSybjxSMZFD7cjNNHTIyCtQRxLQJBmjM51hcoRubZyFl8eCoRU0VzUwZQfaq+cWxF6Ne5xU0NZl7
EP04bdM4qIiiDpXOa626t5dBzJ1bvZmSlMaddUPNKdiweQzsU5jj7VYDXcICxDOWJaku8TrW/J8u
nXh2EtUc2UDakJi1O5t4i9jRbCTFyzY9e445GGOerFhzJFzbscUBif/oDY90OnR4pafnUJaR7mps
qs35pkWsJgRtetOGVYsYeL59oc7eIZ1mOYxNYE7wxub01Fusc/TKmuZLjlb6uA/nFKv5Zx6b+SV6
72RabXmzPLRB8SZgPmGteoE4cH1JzrHaElhPXNPuYbAblJCh7gYoIWXlyf9gAPNnT14/wksXFIHR
75CqcLdBSmgo0hAYmZwNXfrHd6Kfhzs23rE6/U0GwARwhRZwfMHYrBnWYlNREvSap52u0E1bfzc0
GRaTUAM9B+k9t/QmNXddrVQxpfJ27ebWgPQXi7SrUmkroxFs9vOLOB9XyHLUvBV2JtMeBtyBUGFm
nCXKKPoYBENwbYp0L1ila7/d7oLn6+XCVvqtAzN6mrYd4nkeY8Y9kDLUWP9Y9XOjnLYJF/d92iPa
DF+nNkrPVjVb8Hqb78ggjnh6U/ugN1ElrJMZHhGj3uSLW/GwsXlDbFOiCFvJlWGQWCnqiShesmqB
7+VgRfed2KYcUfbRYGj0Tl8H6FxTl+mn+7dXvMQvKd93GfeX86bA6WQIyiXpSZLivdkD8Kh4kF9n
kPEH2ozvXA8N9t/PXfPa5tti/KyNpX1OhWxDd1bhdP0mH6KXqLYI5a/Oc3DoXQfaPNOJtpmObyk/
ZBl6n1UCgBvcjJxCvNsHuL5v4vxYKsjhFGd/yykHu8bXp2jjMAUdzgIv66+CHJFkZlDuCXsW318M
BnGh0/03Y/XyNUkfJi8z1jhtmYjIoySFdliXRNOeqSUGGa0L8EQ7hRxRf0u74+qYIRiwPW3iHI8F
sPfkTmuPQ8jdutteBWrty7sM3m4mwOcXxLocnHukkcDcH1JJ2QEpMGwof6Z4qEyBuDJujokhbESt
ZHp1u2TNm2tiNmkWbzc1nUwNNF1Y0+pVkssOmUwn0RJRXC9HcFRY1ynDQA6rc95WdDsgqm1l7w+j
FvqZYVcFQ6FggrhtoTL6N23NODOp3LUIo6j2osP4E8k4OIvgZkurWhrin49fSMhMpcSlTSZDJe2Z
MoCbWuX08ehWf4MdD1l7YpeoZw0CTqTHVP7i9IuxKnjSMz7zsqv1CHlP7s+cAq/J2qW7tiAZrE+d
IoQ5hnySbNJ7F5vf+SbCwFWJg6HwREQcofv0DpiWpRD+iYo+rQ/ov8y8oXXq4nw32fV+bwZ77s4O
Xa5pg2MOysdwBX+AvJ13c+u3F7VwBf2DiLLSo2ts7NmhcWiUgx+ZG7fBOJ7KtX0gbZ0ykm/rf3nA
m+iTPO3HoLx6zD6DNYrx9XgTik77hC3GGRCPEXrKEUcSc6Kk1tXNuS5yDzypLS8T78IyKMe9RVil
2n04MeuBpQVrP/7a7RUNNgL8115kUc5zFLhnv+IjUKVXm60f4PdXQAWevf1YxP57JIyAKfY9xPZE
xj4JGm8OfTbO/bVPKwkQ50nZCm52HFxGomjGNKHP7MASTiPQVWVJB5ONnvJ+8I55/e3B5e8dnxiI
dxziFEEj9osOrgj8d48v7oFfQAN0leVk4d98jXGC4tv6hZWxsPI7Imy+4Bu19WSNzf3DIGzA2jLC
hhRw5pgeYoS9QMpeq3A/3BVPYLG3br52aTZHV+GNTDWTcGy3oEGhQiVjKxpLT1ZBHfZ0aKglZasO
lTK6erCCSWVhc3glvL62Q+zD8H+k0xRVw4urlaTISLedxodOc2WLbi6efPwMWBwduxgrK2KkPOvv
0L6xYx60USkhOWQswUf2Dqpno4DpvM4RfvnoR2xU209eu2KQFYiuQr5BiSz20Ncz2vv2oZ5vZsIf
1gQ0Jt3BYrxipI6LjxdBRztE4X/F8kPMUrEzpEQ6APRtzsJjOb5huvd3b57IMDCnQwqNQ0itvzXu
BVsnfjqPtoYgoWUq+GBPH2/dKsb7FqnRBb3vee9AB30Xmm87S1MQNhDkF8uj+qxCkq1Vz/4XbKLp
HpsYzvWtye3sjNZXL7z1f3jQ1fffmjd+4Y6KnzbVSvh6ezgpYtf5nBfx3goxtgNK/AN4rWlm3m6U
qdg5791IOhXmj73QeEiIw2phBb0JEXW6mC96Qt6GyIN9XoGXIkytk6F8ctG+AmZ7B8iR+vt4gmjz
hkJ/gJfMzzsteLK9WzMfPjs2EpIHRKHH4u+3dau1xNq4z8FtHQQ7GQx532RRzvBegIDwKtrfuDr0
k8R1NyzoXAPO8m8h/EtQGZCNTG6ABUCsedsoaNQVFzag/EykqBLjfMFLu1JNSzu9//tMnk3mcrq3
NmDjx7GunOel2rV7lqTsMHmH5eRQrRebjwAWZZ/+e8nyVmvephpJCQkv6KIbhm7NJaKTss2/0mzv
W6dkMWAE/aEffn7OIbMofGjc2fO8W/3VNPZuIkoIugk1YL6wQXARYmCnYm+NjJg3ozZwWT+4XXR4
o8/D4ql+J20En4Zb/R0+ltbTPTCcJHcNktPo9qdyfVLyVNDjGYeMi/YFvoXKTTZ2W7k77K+bs8DR
0O12M644SO1d0q3Fyj6KyvlrIYmASzSs1cK4TT0HX8IN24sRrSCVOfOmpH3sibvNCNkNEOu5sQ8m
zaTmTkbGAtFnRB/yil7UEztuj/lltfZyGPk71yjh2qcUtBgtzNi6HlJZM+YVtYnigLQeqT4jdGZO
WOYbEXZQ/AtiWLvJq8RZNXl7TLN1E4j8DucWkYW/HO1kxCkWhiGLYi4MJVlYrk2HtOM/i65VZv4W
80cDeKJodBMm43J/P3GbdFt9hsoiYkG28o0HzaG/jrCfJoRgyLPrIgzpsdB4GBG1Pv/rdfgqCnJO
BzkpL3LgHxsdPDHRTF2iYudJujCHNcUEA07BgqbHotdxP/NdEYyGcfcwnJbTXimqEvrpL/3maK7o
JyDAyfenmK+XCT90NG+1YebDGsjGynCfdrW32Qf5grui6IMifjppYM2pz/9RB34/9ntv94qMHEdb
OQQXdJe0Hu16r4ePLH3gq8OYyiZfRzbSnKhnhgNQ0zodGjTdO/jS90rca33U6WJuwBEjHe6K0uYR
cqdIf9FfO7yMy2WvhLDt1MzP2c3+Nranr/4mE0vjwIcoqpSKbUZ/LEIlAFAiKh7ZASvuHUKfnTba
K/Zg0nfW+TB7dmGtH5bVVuiE+hNSNfG5y4e4OaTRNUaFjHjHRoyKRHqkUcxsjXDaFv/6G7/8W2tA
9j9oD1yS98WnkScWLlj7KphxJp667zlfeG87hOlTdmuiaMCtcdssfbcW1tqk33F4nLqPvVdoo9OQ
DIGTO/aYxNvtVt0unQxAHGuZC/qrWMAIPgjxqiuSP/Cl+hhdMOiuE4d8XPk59gtbzJz/ztYt7KnP
zhSROSE6C0RCiK3oeRIrnjbxYsSqZiaP/p4UOqGrGMKyro0IxKitaomWpt87N7TrRnwZkbLp9SB4
5ByfvUat25zMqWgYgZwwG7kZcbjecSookqwzp3FSnH9gI5C4D6OoB9Pj6nTuNMK41SOOcJlmTTx8
Trpc9J4897YxEtFc5ROEEf7P9NH6hR1xd9hrPRia+CghvJsGfmAzVRRrDm2QLV5SUVQMS/xqODh2
soyYGK6Jzx87UqTjXuxHpzfnSPYlvSLTY5wbKZ5mJswZojBosgebEzbjPJm8IuZDal8qSLo+G9bn
xaBg0wvClsQli5uy0/nGnPtIeMZtmBeNSIyZ4tysyX35ByZI8wLygd9n0x+5vj/XbucOzWaRb56J
dti5EvRekI3ALvrdfp5yGedrY6lxc9pxV0PcyN6UwC9YD9DtINYtQDtYRQO+3PooV8gB4nh2Q+42
izGIcQLH4RjJspSo8Z3uzYn131p/bTQcSNk0psIV496oTdqwe0PUQSE5dZd1FzN3pathKm+7u9Gt
GL9C4cIvXPF/1o+5z97vOvyMmIeEAMcJGTrn9Mkpu96M1SitEb8rri1c/Vg9Kx6g1Dmk6f1GvwsZ
TY0sM7kNYJ4BC0Lga5c+gAVVLfURCmpsQiCbAzcIJFy7005eOpOT8zDIxGDV4Hmwqb4hCfqRyVRA
TKCRd8+KMHpjz2da39oBHFy7UfTFBaixzik2w5Hm4IkhdwhbgDiEWNETlWuUu1laDyiXENSoJb6h
uAQQtxn1BS4CZXADFl8cV+vcqf+gMbG2u3ucCk9Rh/ZIt8zptOuuyYITfFqZy5xpfObkpRkYHkOI
D7E1hDOKe/b8Mzwm06hgd+bRkqFNdDrw6SYz3dby/E1GvKKnazDo/J1Qq9CaQZJOT55lHjBAzj+i
9L0vf8NpZNUQXaMC3pA4xTjVwq/B1QzZBuPkh9f40b22pQx5M6l8H2YdVFlQLjLNNWRy5cHCKmDw
EGavuDmoNPpgfhhZdlPDgj2y1Uhse57ZweUTHnGJ5qX7UZAAYTDeXevez03YzufRVgFb8nrm/2LV
z3bYx81eh6DO9/UH0SOD2uHd9BBT0qoWFUfUHWQpZnCEbBFkCrIWl4i9r66UvuLx9HoMpzJfNP0N
vzgi5PAjDz4300nDtrJRVPJ4o63HKCj9HkztuC0739cPSX8OjxH8ZcIbmebuKWtbrYqnQ6blTme/
hYDs9aqChWJhog8wH/gowbFRULvpssAt6UYAUYbAoBZqHIh2i+fUeR/rZ1juAm10iYGpck27gYJf
Vw7kEtRthrPs153heIqvruVcsHT6urI9rQY4JssRFxaH/Ja39Ai2dAUKmKtpxow8UuU0JhM0Tbr8
BCWDkV/6LFSapWqZMgYxWeO0Y1B7aT7U3xJKdwnUyJXkhONBwiu6zWhO8owzQ5nGzYW0pzdnbvyE
5U9bjJMTaYF6M4L0xbWXCViVZ/5X/aMMAkIuxV9E3611Z99Yd1KsWXizJt5nRtIS0QHnYxpvaxtc
H6LcbItjwCPKDbIDNZ/EKNMAZoGuNGXcPGfu2xhnCDnLrYQZCDqVGFEfEtRcTMchpTqqVfSm7WHm
9xFjBDKCjobZuuTJSr/VkQUnNi2DlQIF2TQhEtst5lRRVOs+D6cRM0hvE87UxZvaTB8Bn3HuXc2s
I8TwZsaAqDNMnISk9s/uu2klh/DbE8tAY6iy1Oy8mdyXnpGrvjTOG8YF9wRO1rJoA+ZpD1WZRyAL
J7UGHywOgRtiPUm+kUoV4GDSIP2i+jg3ZKeG+pB/29v87wZrZRNsh+nzl2c8lpYGZC3hOVwwJBma
Jf+uzUQjCRTg1N8RSVYqSAkn+Dks+BKRjqq8KV2mhBTrmcw+U+pstV5olLjKLQ0/qI7fEmfQBBDv
eOqdh7sg0ysDkgom1fd3S27hQF8HcRQiLDMorDapKo9M1DNdMTzK8Ddr9AFH9K6oVjVCVffQF/wq
cJVyydhLCUPp9nM2Ca27q2XrJZh5jeP4OD7zUR6UgDHytPiRoMC1SJe6LKNoUkFUgDOAOOfMYseK
owAXLJ1jeqKjKspQiXysJaR3zSV5aPqi0AfCcbbcrOC7YI2ugzsX8OLsPquOMqPv4IX9Re+OfYY0
edjLYTeHCx3cvm0CMEGKnZKcDEGHcl6NII0Nl/mLYFViBEo3AtRc7jyKe8dEdB1aqcRq+EWsfsZq
EfcJ8twfoTA8JBqwGFGIbIXhDIV7aG0ha25Jj07GRoIefLjFxuawkHLt3LDAguHTnApOdZSa02gQ
Pd0izoRzAI0Ppxg8j2T9ZwKLWo65SBSmEoRckSjL2EzdAyVin71zgyEQy3iKQS3mMZV5TN+ZfBB0
yfdIFLiT4Q7IPoM7XFmsIWkkni9gSLvgQ1ebNVJs/SfqSZu88n1V7XwHexCTRI3JVOiQt0uTQpKO
Gdb6VuqrZqaCkZpM6vBo50s+IBmBLoGXJAoc4+lKl6FZyRugFaIPJHf2IlR9vQn6eNrW+FvbsQev
WOhh+V47z8mTv9D+ppNit4DSZjsr/l0bv+gTPSKriUFki3GfnTxbsRSva1WfFlrdqh0/zpf4RZJr
udPBMczXz/Do3bI/7zGtgnbeFqLYPjjhe5HxCugk+V+WdGL5MWxTmJWwdcXfE99CKDkvvU1OfWeh
yFelylcSs2nFKAHm9GTZmWaTsXLiRlo2UrR9jc8QJosfoVD/v75yHoJs8vOnbSkcNF9nmgjbF6c8
5ZUrsqtTJlGxapUyW5gZKaR6cCbNLk00k8Rlh3ZVYCleceaxonV66tofXbpqg+ofjjGokgZFpn6v
zqv1bDvbQsu2qEZsePKZ2o+BzxymOKQ8qvah/m3v6rnJ6W87vzBsY17u5uIsk2uzs3unWC9W7Hfn
O7njVHNuPCc5XpOJRq5fWJSTXXM/eaFaAq1nyU3ozu1OTvZVP3/wJSwC2Nxah/EGHRaJC/bBlSQH
WWpWZRRM42L21YN3Vs5RmsukpoReHAA9mp8PX7J6vRhSTSnSqluiuk4CTkRa/TvC+alT6ohXry6K
RGq6ndasuPVym05FA3qJ9SLr/PoZDr149BJqTYM85UwWzmHWm2JvA5+0SGr1hWuKTKqn6K+2UXrp
fVNPRqx/SX/VmUXfwC9VGBdjq8L02VznN5Z+GwUNRPwX8F/76kGwFClCD0dGm6n0Rw+iEmQ4wEX3
EJVbh69CloiO+mDJ0d8hICQEqKV1J1JBNW1rscrcUQJjWSpp4YLBwfj5EdPW/S3eSUV4Cm2IRLAF
EzxeSIRgQTA+i/fq2icMQZoW41qzQjRaQnNCCobpUAyYcECy0WXgMP45OFVuZum84QeM1ptXnRjz
MfRcF8OggLhsWK8SCRiaeJaTZk0z+ROopVxC2MLwIGAokwf8Uwd8OaXH8Kdxh8Naki48NGw+1oE8
r6QQu/sXPsuX/45YCcezX0xeV//hXxog6NjN3v5p8Pa30ZZ/0w0JpHjh1j8d8dZTu+Qz5via5iU7
dxG9DdUb0DUXYXMUY7TykHF4uIV8u6aEre/zzh03oYG12i6u42f32kXG7xYd5QzKGqAOIWt4u1nm
bsp5/IHs4I1i4c2slD32bC98XTD8qOOz08EGpCMXqNt8u3zMqw2AdD42TaHPKX1gs4GVjZANHgGk
3uE1uO/dD+OJhgyWTt6JPLAw9ca5x/90r84Zd+OXnfX2VNh0XL+MPgQpFwgik25N6dIH5Cxz1Gkt
/dAf6lCgfCHr7umthiy//PuzArnFSZDHzFAfy0zmIIoGIdlC6u28bf9nw5Sq2OGcic2qAxH0Eshc
V56frpBr1fUZZ5vUvy161SE1yZdKPnxTIcfkkdo6+rhxwQ0yqRbIkOAYgB61cCXzEWHpAWw42nby
OBw6BVbWLbjtnSfHw97ehjvShLjAj3d+9Wd7igbUPTx4yfJo58+TS1fjNTMY34Dcz6HHX4al+iks
Jp942i3wXM1y8osIC9As16qcullcIx92xS02tACZGJhIL6HXQrR7wBvr62265Ad4kFlD0awYNIec
RJ/X7V131923Rbt/UhC+gwLBQxv42VCDlrMagykLEu8z0MtTxkOg7K8hH38iq/6rfwffwZ3Epjwq
rH40JPSJPxgY0RAgdT/1tjBKtp0DYUisaCNs5/zB+4T3Uu/mLVyyZ2w91IxkD7x9oqsoSIhIKJWJ
6WqYxEPyi31MnLZqMns64t+rDxkOM5QH02HxCC0yjmcg0wJx//JMIN4TJaLTWO8wMwhdMdDRa5Qc
Nhf3rERIMtluokoxr5Yp5PTGYPf+536xC2/k9zsM1+Qbzdg248uA9s1X0aNc+RTDJA0r+FrQsO6k
17d3b906+nj2aM0WsEhnylDBORcceArPl31/2U/SUqrsL0IkpEhNBj2zlS38rXBeGx/7BDr/OIEw
jfgBpnaynXzmmmpVGVdxH8Pl7d9cgC2TASQAqqIYZbC9sekpGas/ENr0Yq5AKg95+hj3Dh9xrjVl
BEe2lW2JP9YapoIRxQhqGMxOER+1qTJdmQD8vEzwgeF7G3y8aiDGmGixtLIpF7KUSBQ+qnQ4ZOHH
iun6Nk1l3AM6mxAGJXdXBzwfv+kGpZqULJ6CRa58cJPoBHmMDNvkAfmBpAYjpFkdH5bPYTWqyHoD
GgkJm4oQGRg859SSHXH5NqRzSumAs2giUJaZ3nnYRvZI5bKkO44tgJone//aFcHt3Dw3GaNOM0UX
tYLPncRCEqCjdFIliEhrb+hrEAFR/Ynz/gbDNm0xSShT9kz6jPW55FP/fvfOJ1ER/Qne0TV6GxWO
NGNFL2LUKRgipwRDW11b3lOnFrPnhGajnYk62gggm8AcP/4adYJtYgedZQRUDYIScLZ19gicXnak
YfbLJTZTBdqX/EYMqLAmdba0BBX9/rYk5fi841/f6kU+kqiHLe+UgzQ+WKAybNW2caCSRIr/Wl8e
+8NGn2OMigURKG4U7BbOXzJy5ue3sKqSdB1lALNmmW+C0q3q1I8Mthq2vA6KOH7Bm5HULwzAzkzJ
245yLpiDs3DqY4A+SUPV1hZPQMV192Z7jKhOR+/iAcimz6zHH+YIzndI/2FJ8I9eMc7hblMN1pdm
lkrA4VSrLPZnf7P6gs2u8gf7W3CKgwNKkaOLpyEjgEojjViZ/n28vHrdV8gWP8dGCuWNS/xE5oNW
cdV+QssgqYgy7UybQXktqaSu0bN+NYta/nQ3/OoeHSuhkcaAIAWCXBgCm9NMv3K2Y3qXFMZFDDTz
ya+N/WDrmaVI92rK/mj4yPs069yotQ2rj29pHPlkclqARVPEAZI5oeMmkR2pH6TeLJ91r4lP80kD
ekX7+ri0d4Qr6xQ0mbxySykohXG8KUREfkmUjTMCQqOm6K7RJoZ5i6KUXiSpFSjZj2UiU1UM4IOA
CT+44i/Ljh3Ynh382XbH8Tq09Wx72Erf+hfHyJYlwJAtGNNuKUqqzgyKMVZoLI1WjO7Q+RtqLPUV
fRDCOxEPGYcTP2wWXcQcpizzmfDvajw8XvR63XPq5WDcqnuBMw74hXbdafAXv+7zEBrwUApyQbOj
OUUk1IT8zbYJNSfbrtvRsrdPTiB7R6fBYg1o43BD226yLNkRIPO8hi11dfgnH+8zCtEr7SxuYnew
TI8CBPzDFto7DNkK7DuPpxXwM9YghoFH+gCVVq8Jlux1OadpB7XYjr0I2J+eGpuSxkDi/11R9/Xu
3A+4sYcuUMeimFd0AHPOREOSjQGE0paRpivzSVwUZn093BGVzSidAzKQpxZ2JlhnieyqVP9peBCp
Hvg4gPPcTOuqA+68JBNGYK9iQiQw1VlCdVQQqGQq8llFhZgUd+DX9AJDVFFF7kuVQTtJBYPIY7p+
/iUHQyY1DilhUyJV7ZcjVnz9e0CrhY+DDzE/vkNvxBNSSjy4i2TuIieqxkRh23hhFns1mZqeaBau
gTKpjTMRwl2Gm03YDH+Lcw1BEE+zSngWinNFddZNrUDEJ4YHwqN/+NP+JtpihAm5WC0K4TnymeIG
5sJEyh5s6gXTC57enN/FTvKsdL3al41r4Q1xwR75BGnr64xGHzaArHyVaBTZG9omT+/IHQYr8ezK
/KKB5ZehoJUCLN34h0ReaGj1aZ5QsrFHr3b7a58hKKrjolfL8hHYP3nNz3YeymcNc0qHYUKG4YsE
rMJ2bLM/+fFXpC+FhgX9Q6jCzukenEx90K61ubvA3RqEED1Mtv7bG02SJvCyJFcyxKXq4SvLDHVm
Waum0Si8PaBQ1XvVLuHR2XHcgq53wKd77IHOslfBifNIUV8l3ftgaahFWqddGnUO6MXuPF8AH2rX
HtkcyRWGgRl7TtNLC5vukkWcEXKqqCMMmnCFGSKBiA7dB4sYgs2ExU0/uknDDtieO9HspnPFndW4
Ux+P3hYxTl8A6LMxLHD25twXPM9m8ulmkbzPmTRD9KOJ+0Pex0OgAwCujozfplGmR6AIyo7Rw9Ff
1VCo6sVSXFR1zY+ZvNwJQVZ9d34jbqpqHaqX6ETA6PMe7yud+SVNVjF28j5gjei4IuU+3BqVbSDY
Vx49KSysGP3v8t7Bxc/QGrg1pU85twVCkSpjilxB+vowk5yYvJbwQX9bBxgNBmrQjb/vS093xgJb
e0S6dGmUiw0FFB3BuoS8E+vKDm+fJjGnyPwHehazbcxZJU321R1ucVX9C/4ITEEnICNtcTYHQWtp
E0oJc8SmDg3wSBkFf2jrBx0Sg2WHBKED8NZpdfBAQcZJSoAIP9eCYcjNlj6TXbiditUicXEZBBwA
VYcUQ+LijvxRiH7ckIJKWmqMJJetoWRMJ98hwHLXeuDUPR5FfRi0GAB0sj3+yvH68hpxLLD6pvkF
TLeowICERkAy3WhwCDAWgVvVGYww5kEV/tYu8iq+z/31o4i8NjemCxeTTfr5eOU5DsOK7KEOgobX
YNzQmBTmR1ynMMg2u/BxR6svh9aw87fdajgQ3ihXd2n2hXo3PT+aR/R9YWvw5M0f0qZc3m6cmN/w
cjrSYVOJUng/XTxOS3brwLA8qSX+hpoGyou/RCStBzEcFnjzeC2CJ9N6gpN5Qzqtp1sferank9Rm
o3KkfuILz6kX9OaAayo0t3YH8G6uopUvmzj9MXtwyRmybJ05aEj9mhX3KMcgVovWzaPW4wVabvva
0lpCN7Bg9juH71+9Er0HXzPhlRMFg8abC2tAWBukRPPVYAAnfTEYwGIaIIF5ckBgZMHnsF2tg2DS
+IWJUwSRW8AYcBdTCCquOSxctWXg+TrIE5zFg01zHLDDHuDNtQM26U8GxcvHESKyDSdYjHcEAncP
p39i5kBnHVtU8XM17eefRFFIDRCBmD8dr6Fqqs8jIq4MHMB7C5ThFzPrQ37uGXxHpazfIHHQlpNf
tnT2srVRB1FKBtW1KY5JOJISI4ezy82HkSl5ham7jT0yJorxz7Q7BH/h6MDmFohwg7KpkQVfqPIj
xTN9U4IwoQECpAnqAnN14bUF96PbBc3deV0ocXRV4PxLeqQjiT4yyTBwv8ix6aVxzeqO8F16GOpa
GHya81d43pkXQ0wPGMWYRiSvUQHKo05ynekpVqbQJ1hBMGGZNwOwiB8igRNOaqKQUA91Qa8pcSCQ
80hT8Fk4hK4TPwXvR6tZMZjrlV62HLBEyDboHoP5kGJgeeWXmyg7sOo+tBBsYLd0GcvKu8p1RaR9
5kMaPL3+0owwqt4DZiM3UFdB6LFI2+Sg8bmjeak6ZjGggtskJ2PhAteOWNZ7Y4W+w5EpDZ24y5v3
Uu+pfPxV4Ms0W3MclDhkQQYsf9cTmqlziJFnLJQcWEEe2xwagTCzrwMZi6w7sr5Wn0BlPLgh1f6u
ecY64LR31ETBHEAa9r78kF5cVe+Bk7Guy2r/st/1HccsIJ7AvZ8zvjATUs3Qn0dJnvMPjQxzxap8
yBFw/bI3DYwBGY+Ff0dm8hyh8e3Kw3ZN26PQu+HDsQXrK5AJaw6xCt8qEDag2rT79gUz3vjHovcm
2HwxJXWCyqLIPuIc0BlAuRU/yHWACJVOP30Mr3Uu/CuBDYtctdA2Krark4K9me95asH97O8DyuU8
kEm1cQkvQ43/eOycFwRb58Ksb2x6bq4qE1R1pdqdxQdk3ijCdHxA76ScRkuHUaJdhHeQFHFm2kRP
hiy+4zOGRM1DXTr2dUO+stO2DMZIGpnkxucrehXaiAUYlCpwNPRgG76Qf+4Z3YeHIe8Ifr1mFQmu
2PmMvjWbGFOLqneaq7FVxGaaFADL5hZPQYMHNtxm38cCAiOIz3A6xtxinM5WIwxAJsBsg7CvhscS
o2Xi9M2zOER1XDbGGn2Fj/i+N21+Yd2bQR/c4MWV9eH8IsotJnIOBx+pX2prMJO9RFD9z/Az3GJc
nWXa04uJmZ1pxHrH2JK+k/4HnDmXT0GaGhOWmNihHHhNuEJYZdApIYi/6NtAhw+redpRUIBBNscJ
V0aLyEnT0ACrn++ntH5aTzBN4L1uuyAQbcUMXSLRo7pWY+A/ewG1pAaEW/683Dyc5qK/DkHRyF7F
45UPuTQh8I5Ihr4UErIpkhEpTPi2dryKAsyDoQ7DDvr4ks+pZ0WuCkOFRL0l5MNqlQlaBDlIPFLx
04joSAyJ1oLPCmjGJJe4p/gniz/8FknP00a4qPSS7yjiKPps4D5jkPuT5ZFbSEyJQ02ggCam5n2e
fiV5V3o3ZCi2QpWgAf0owQScTLVFDkYHX1st5dMLxEM42U6f/sJQ6kQpFJFAx5+iP3UHQLJMP1Ry
KbTK6NDiDMt6E7VC0+ZpWj2JSz1X3xSOSCi7FqzuWahyShfwqGbFkeRPoIzy8Z5wGcr6RT7iiIC3
oAqMUaIRSxhSp4wR9Uv1q98chDqYdZmuVnqmcNoy2LnNAPZKgypgUXEG0K65QQ3GB2c2NlsHpzag
0cnN6FZQypcS9cZqNWXM/Ex79OaXkL9yTGtINP1f3V8uYOIqq6SYJJzDip64KZEzc07myd1HlKJw
IAQ7jKrk3t5kou5fE76pUOoVyg1yLlgm6pJzQfVPXRc1DS9by+KCksHfSu/gDvu1DVZYF3xiJUBj
/b3sK5MMdr1NL4d0/LaVGcN18PNlrpuGiNSySQF7T5CQBviNDcadilJyb2ZDSg/uC6iVUYaUwRr+
laLAeoPuHOA/fDo/kRiB4EBg+Dpe5FUiNxkscGCf042ekqJXQNbUkVZ4pntkriODAB5QBvGKIZjo
ueskm1tUGDrQQLWgGOlDDSi1z58wvVUJWKFqXvVVN251wjQmMoPk+TcNPyTvmo2SJ84TZy1WX/Rl
+iGzhKOnX6axpE7OL6j2f+1v81ATEFsiAF1ZqGbIIgwcUw+QiQtSk53glhN8+WmXnXRyi04BBiGS
e99gn+DuZAS/WLeRBTOUiBxUJ4VqC/kFLgEVeaxQAD4Mm+TQBdo/Ug2+auDCY9xSXKwRmZaOFwJR
+Ma/PcLUI2l5dVv8yOEQiBDZ0lBOVjqKGFoXy3vwiJ0BT4meFF7/iZwP8ySrZKR6dV+hdKQYHbYy
2EUpY+VVhnbbAQjKRXwSaqiaVPnvWS4jiHvS/jSSHvCDnwqcvyrPEpO82L7/6QueGMJmtc6KXoXa
A6tGXYWIQ46qSqaNSozlUkXuTEGrjyvwferDyOTdXZfxCO0jZh/FucxmmLrA/ME8rd2Y2g4SmyZp
6p02Pk+UA1DMehr4QhxtKOX40j9dM4ApTWlScZJIdBc06xB+9255Tn+BJZyv3ZN0BMNBE43xa6LX
KcsolqGp+15rXonNvDq7jzN8MEQkxGme/KO3GW6Gud4ZRi0T/pQO6AKiBLI84hmRSVLa1s37a1Fc
UCLowcIzPiWMIWIJ61IDRRAt9GjqaVr77HYzIT6NOoubKzWq4pKgEsVA/NBpievUSo9q7SX8hUQY
0BGr6HfGmItjGFK33jIyQapHYIZOJL+dgse+Mc9RYlX9k97dZcWVeRZTy7yMefJsmAbq5Bazr9g8
ZHu8MDv42zv3hOpr52o3PsJKHrdJfLUYO50n4EHHxC9L+PWJEtiknzT+C8hdsATVdR18OMwoA89m
ngxiCPl6IAV+tZSK60O2hlKugS79S8jhe6IdlsMCyfhb1tIwmRtZpp0az75q2dv1n8NdvzyW/go+
kkx2we2In9cg0y0x0YvYnmp65d2k9WH5BujD5jE+gnAhekPGqfbE1rhAyA0CppRpJWju7xuRqEwf
UsMH+E00FnZ90YWkgKVCQBF7DStOtvNr4boLvVpnJIYRlB9qbZzxn5JoFGQMtq2EuULJJHvWlfYx
dnt7MzkyCJyn/R3CqQ3pfHBrFSy0Tkg4LgGiaD3Cvj6rH5J2RaSP/0KLlWD1jgNMoAxGP0Zqf1kd
UdCgBJTmRL2eMzwzC7YZjDO8X9TCYZbQT/2rYvxBT5hD9oWkGFbsgQe35Unq6UHIITlJiWG5gJiJ
QE8XwBp4nWbb4GmLo8IVnlPz18wlMqKAMdYptnbYl8qnXyamclrU2yf+Wepni77ggimJztvUJkC2
xaJPiEShecr6rl5euaGSZuDcWB4rw9oE1hi30OhbhmpfUbmGVzvFmhRbsgQpdqVeF4VDBEF9VJwN
91ODyRA3kmILw0cuwaxyqax4X3whEBvWcZAa3QwuKj6EWqm60AeaPato+FFaocOnOefb0CcqnKf/
oVRvk0DoCRiuCNyQCngqSkvlWFoaurA153PVUORODpxjlo0SIV1CZEG3pIklh+CPxMEKA0L3lA/q
hvpAKYcGDDcleCZf42gsrOwD6qcMU2oxsc7WsIj18FX50c2GS/aPsEqkNCWamrpX2sVXIFWd1Yow
+oD+ZSvOaPQggk9y5HsHv0DK/5RxpBfg4PfSI10m8zrgP71iXb9vnvcnAMpiDOfQx8l3G2d0DMx2
9FI/B/zha+JbgJmAiuqUUbKm0xw8Nb1EPZEETjWrHuA6lMFCapIv0soLwwJIPo3KSptalJkCPGk9
S+GQukij+EMnnuUleowWh96XMunuSvLcvjYKzi/qK6KF3NE9kpBWW0CfRS28+qZPzLACGR/BmQ11
5bjEpN1MToGc1He4YuRCdSZv/Uv/hFt7Bd8yOZfJ+Qq5JJp5/eYHkPmi253RsBA0pbSAeQDpVYw1
H/QcVehIVlHKNcRJpTO7dmKnIVLps3WjTX1mb8pO5t8ITXZ1einEwPyF5tKAWd8AsJNXCG6XJ4A9
659eOZ0CofhDwbBAjWx8oFddMe/X/EgRXRGvDOC15r139wqzclO7NZ5Ag438oDj49p6tR1uMfTj7
Mj/vbs214XkrJu3QnTJnkyADo99wTctRoWzrhfiAro9v5DnD+7zcYv13kaWJkarIu/flkZN1LUaG
isYpy6xN/OSlgB/DUVqx+TO1HOtSr1gO3ynNuYaXya+PePb495u8F8/FeZyfncdFaMOz68Li47zY
j/OD/fjDLIInUyh2jZ93j3Cb4qUFwtTstjuvNy/T8ACPRxYrcguVADyd1cqkVt4ByWsorlAcEGcp
udKLVjMngCwwVEzdePwiCd9Q36ZRXaUVEn02uSwzDPNW3ERFBVP1KLSpCaQoUWZtIO3HgAQxIUFq
BTrahawEy/saWfTyU8443kJky4tMjFUXfkKl0c9bm7c/tXdJq1C1wPWoFOpUlS1w2+dVNrWZvlM2
BaMeCTol/SoR08HJ3pw++tAlUjRjzODofmHq7hqZREOLK80XMjFBwzo8RCWoBrjb9Cqjj1fKOwea
gYDV+zqGYrAHfw5gSvoHb4bi17bIDZFOLp49D+4B6hQ2XRyy6ihfpA78YOl1YliKNtGtv+9e+pvJ
e5gZV1vAyZyodncA4w41+HVeoLAbf7CPWExn2cl6VZhcRu6GHw7TsNzdDz6j40Ag3XkgqtzFLXnH
oTIDtB+rtPZEZ8OMSMAURvvkOtmOpgblXkbba0W4XzNw5OHS61Fjd7tmgPW+U2IWuhXcXobp/sI8
5VXfkXPOiiQ3VYaJFPFNmSbALfUCw7odtflqbXpioGwjvdkUgEmGfGQXGbHPaHDE30vvlo4CGIsA
S6w1scDV5xJBSadiBWJ2Jcly6uoU47RMCGWQtr+UcpW+Tktz3iFIpW/m6F/yC9Fn5XV0lq2P4Qqq
qM4xBk0ujaVY/i/oucw8OQ32FhEI7mghwCfJlWuWrmr8jJhBmIktuQt4JWIBm3T5cBQmnwjEdwjJ
Pw0x0wp+OS7GmzBH9FEpKr2gSntZdMl0H/9YD+hyVW4+XL2uei30iuRocBZZ9Bd3RBldq4mRSgNL
hfloMBpcafuRIdQGNe0aIQfCIJ5hpSNVHyokzA5CYhdaJUZ80YJQx+JaB/ojuEoub2xRZxo4jBgD
4xPp4VntQWFOiiUopIsdA7RW8VDMX3Um8MOEMN7+x9OZbaWuNVH4iRwDpZNbILQhQGgEbhwgKqA0
Su/T/9+X7PMfdB8VCMnKWrWqZs2axXKmWGNb29e0iQPKFToS2Aca116x0oMMRGEGeYc6KQY+L8TW
RhiYiM7dwfT3uXLtEX+RAnxbFWq7aNV4ZAxfX/7ejzSTQGBkexwcz9F6R7Vv/dp+/aSlGmWLuCis
VukWicfIJ49GGKu57BzU3+JHdguskiVUjjR24ru+Gn3RgImWVff4CQ3HbRvRr2G2l2/mwApxFHqF
+LjIxQ+1Ig1/lDvcs8TP+DoZcHgaWdELKVlWjaf4DmP0Z1s+vOHFRXdYziiQDf8Q1jxTT66uy5VW
HMim9D+7yG0yaE+Nc/fetIyKcuWk7iBl6SQWpHJBaiOtuRBukq2TOD86+vz9t/NV+61f8GgzjdwR
h9emP26kT/D4042WrRgTt2pf+nR0YeO9jc70koHE1XsKr0NkY4Y5SFx3VCAtyvpLlIuOrVV4quX6
APbhmZXItP9t7sJb7YcGl6fmsZIPsyHqAu1im9JgOO3XujVR/6koQX09lB9wbY7VFfwfugZkK/sr
zOnHU/2ISuI9+Pn9Kv9R0ww0ytCAAkQ04FUN6hyoG5RK16Wpi9Tx4qPoHNss0lO3f0Xig+aQl+lj
73H6ey1fDuVjsVYclqab/uegyEcfyvlN+YtVOipeyzkKOxDp6KxfVkMQoJlIYBIPyuY26WG2Jwcu
qGtISpVCTF7Fl/WEAmuAymSASfju49SRXeFRySvX7ZNirEdlAqP4L9UuXYGVOJlwlMVi+Mwxhwua
AHRsXcfHE1qhAT2bdBfkoi89ihNo3qvaVQYxOXPv5u7xi4/InBt2nyP9Qn/Wk1M6xqHx5y0jj5eX
uNUG3j5uVP+SM0rYUD3AYto/v7CSI77vVVwaJH8S2GTLK1KZ60/ySyYNBCQezVJ7eUbLfkzyq6G2
8jQJiFGG/dFdfBPUmsIAdeiZzlDYRKzIg/oBpFJZ4CRcDZB9ePzzCB4f3PxBqnhjyL0BSTb1Rfav
+fWuOBfdcYM15OjXKoF/j6+XHkgQfd5xLGTpgBpBlhpt3/9O5fN7bDBhwjM9t7VhxbFCtt3L+Ars
47SnuWexUUI61KwJT+XbGygeWSoxaif2g93i65u/0FS5lT5eweQv7Rzrmvz7YNyo1lQ2fu3vyWq+
n21weqzlHsr5c/3pWnk4hZfxpjO+jJtUg5QgJK473whANfJbwP1CMwNskzzIcwgsAS2RLFFceBX9
VdRfxxlLkh45Lg+0A+CIL66oSzmwd5emICg4JPkggJkdOe37WN3H3wT9FgeHS6xaICACIhyC3lvn
mf/Tdx/jEBFSsVsrY09AlJQ6haRAGuMNm4PRTxrsvVKt4UaX0uMNpYBZ5QT+lxLE4NNqDWeuX7JR
AtxBNhXEvEiPclwdJqFScX6cInbin65WFhurd4THnPjMmkoh3D2kEWSLU7rON2EePWuI73SxcBQJ
9NcDAnf+r5E8jayos3rMeu1varjTkieP6TuWSzY4vUlMNo4ZonYWGGzelTZ8rdDMDKeTrS+JIsGQ
Ey2EhNaBNWLhqyQqlSc1DQ9v9h7dRuexsPmN9iy2NkrHxW1XTzM/VJc3B5FJVwNhE0ADBSqeENiz
0kaevFiy+9CAMaCCgK05gwgUG1t5bOPtx7fjx9/k9kZaNN9VRJEStXA1/CapvEOKjGo0XA9pGpte
oXUEFCSWWZypt2/m2VC45jQP6l0yTpuQ/DaPoCiRtbmJB4u/LbROklwLpziQF3KGE3SryjOR6gym
hxAOi/4wZcYNf5tVaiqVp026HCbkKglCd6Azq5fIa0KALApaBs2vSLELBVhXZAd0yH9rVSmjqq/e
gf+oo9gutou/Tdm2Idwd21nZ0Gpb267q1w0O8ik3POSqq+/RY/WC3GeOG3h8pd/84QiHi2qX7om9
niRJgfy54DWiNzgq78UyCvTP/cc3CVfiAgJNNMoSboInu5n9dtLHpnUaASTVhPTtzmFjv18cA93F
+Yqs0OTr1l5TFQf7efz8dsBQVT9Zlbi75ed9uX4Z34IDa/SnkgceqmtOg1ZjV6Y1KrUS+dZpfK2W
kJ+CShUWW5t42/sZZqq7OIMTqHBulpjpXEaNd4M2I/MDgeALzNwwaFU+qo1KBdGLPv1VKxH8j4GO
vUWNel+Ya76StCp4KMk8fBhjXSNcuzfgx+De6JT5TVWmCy31IEcbLlBtrRLu56GcqRqJjUasST24
j/6yvySH4oQ02H8gveNvLvlLTSRlMKFf7ISzGzSQWOhUa6ZlnGkyxlDIZa9LMYISQuwwUkm1pPwp
J8O2TIsWjQ9lzeyjctD25WdyRbfqcX6rmh3xYSL1tf61rhznP/PX+nUs6pKlcEcbl6IQULHAH9p6
6QR9tHBa1bcvRWgd9CghH+Z0Zzb1CMQxOVx+a2RB75xetdZHwsuZRmnwTj1/67evk9Vq2Z7JGn0U
InjHioX6jVAE/VyiFj3hnxtHGHhkoeF/oLlQv1+rf5PsW6FuYse+HaqbW1V7g0Ql49VIhXrP8QUi
HtI2N2gGGlBBE60uzL2Z9EfUfPDZLYZKoS0UQcLlgVr61IR5WwasO+o7Ce5GsO/VEEp92FHEFckZ
pqpBQhItMep7al2aBt13KliKaJxlarlJboKfRTKfoJObjqwaSId4h2jkniJS5bV5VI491U51LIVI
LRwlx4lLiaFq6YoKJPyNH5jsJYQFZbz72Da/mif4xHb8+KUQvwid1If5FDEooW6rdUi2QPSOoU+x
XUspktWe7duDwjIjci0CBcIEEKUMOnzIoPfKn3BYn8GMmNHZahFSYqayRvFqisbWX/kBiXOqgvLl
W/xKq93mlUwcY9vLzr5K5e3ETIIcbilnuiHJSZEgSLZTcmlk1sidubfyl+AhMlUBeA8ZqleH3hRO
A0btmYaThTZNFNGAJVzGWu1s8kNIUcVB7smGpn6RzXPfPm8qxxcQULKnHfoL9s5Q81fBuZdHunEz
EowHBGrue96IQ5SrwbG4jF/JwL2f0Gl5R5Pzh0ZhEOuB8t/JPQ/JxXcoqHinKgiRGKJABNGJttpW
jwOfVx+w/Nne9gUBY4D301u2i2r18QMbiZ9OzLEsjM4tmZcgdHVVsHORQr3kojm35Q280nI5+v4B
k2Dcm8/suQ/DayMPJsy2EZeWpSH//yznMNt42MvfTbkY0ky2GD7F9pE8jDClfXqyjp625RzyvpTJ
FMvrTLl0UMJhVxqXTFwjh7Jf7F/IHqz/qutjBZT5iHUh9v7rPS4fQrz0EvDxrXeq7RLBVOoY1+PT
2yOaExNYLpSHjIto4NfW0XP9hOod3Fwy/T+te+d5nBlduj/9zaS42AweolP7s5V92VHD80NP8XX7
FzmcTU0d7T9kqt4PvVPzGQvT30xLNYqcWsAQpchOwJz8WxGs4Xu4n+/ZfHMtPnrw+HYeX+gs8Vr/
7uWJ67OhkrAH/tXFX0MTunbu5D+jXY8NnM/Z1lEg+S5PwIpDG9HvScSdUYn46q/7P6M8VULZ8Ez1
6yd6FK/48AigUtazq1ILC5sBDf/JI+YCS7FDLS+1iPTsxgACiwN0WaFIwOhuxaRi50c7Dc5K906P
AYuy4DRXf1HSzdA/bt++4ht9VvNNulDitlznn+1fliVVSHq+2eq189qiMBKp5l94T7nge4kOJPnB
bbBaPiOIpEzhtW6y+gRfTF70w9thSJ9gktsZusX+VU/hT1Ss6R+VcNN/aTh0rr/CpOLYdeqsqUF6
wAPOxrSTmX2Gx6llNrnma4PKljBPncsfxB3N1ZFs2XXyS6+6EgwhZNHgh0KzshwSXZkFBFpTpZJJ
kUHClLzJLzphPF7e9oiRxcZFFkbZIwe6MBQF/HqiNyqIicUOTfeiBXzYxTB+e5PayBdFfvAXp9PR
vDWNQpiMdY7tgw7i3e7isTpbGOiY9Ya6A5PVLLvULwF66eFELgzVkQ9+Hjug+bBEzl4U/wfbl4ZH
fKik65/YCM3yT+U90wJQDtc/vlu9ySnPZPwZ7JRi/zV4Sq/4Dyknoy1P7IHEvDTbX8yrfXFu/IVU
N7nKI0QAibesM0wexWv0uFgg/dHadlgKtecqCb4ab7NaI5BB9EeqFupZjTwxQ17kkPDCIvKO+Wj1
ckUScl3OTex5epptB6ilVz8UYsWpt3wZT7/6wX/smGyXTyAqI7ak+dxCSnEVEBXIR8fqI0HiNj40
1peXXxocfFfoxXItF6aXRhELCuMHF2KRpcylfFvw8yd9m7hhiyRoG3LBxHxmtSHlGvQFIMzUXOFn
3Sp1U8MSngrl+5vhkuliCnes1nmGHfnMG2FJwoIwppUY8Qr5y4e6z5/B9+C7+wBz5av+uO3cv+qU
mmeuQfESZQvdDDqVuzLlzN/VGqLEXz81ugbzxc/5djFT3aBvx86bq3yCZiIjQJ+cVbkIizj8Rgb+
+t34fl4TsR9v1W+aMSTYgtL7Bg0U3CTggFUs12CdR+cBBmp/XAhgwxOZ6SPpVFmLjJsjfbVNCQta
WOO2GCCE0jvkU3uFWbz8V6WOHu8I1UN88cdqNx9mOpDPWlalbroo9PH46q9qFwobLQBEYNk7TwML
q1ELFeoGv8hkNl4BK/ul9v6Ppf2coJlqVxcAeh5xYqkcSuhVair7MChZDZ/7q2GBPn72ojTK/A7N
W15pBV2YmWm33l3GFv+SEVTUolglPAoKcQryEyDhaayrTy/brl4qGqt4IEZ3grf6H4YsQu/5aiYW
0t/j6VlCYFW2x9c7TR938E9H2oc5Rr9TFjtICkqkSj7QYgY+DRaFdZuFcG9SLBUBd1L4SHl16yC/
QAcA6u11xOhRoHrrb+GwwIhak3NDxBG7mBtnQwrMn8dflDb1cEzaDwRnN9J7909ghL/qdbZn28Ny
ahikFyQghIv/jzFHsCXfoMETxLvTQmYH5MdQeo90Ahk52gpLxpVKzQTbuEB9F9CS+zV7wsehma25
UVj8xB0yAX8e33EIISaOkddUNQZc7PFc/82Gqx4/Zj4e74P8axeNi32mcSkSzrFnQwiG0haBpgNQ
UWMFL/dUfe18RrQZnX9GShQLLFvFK/gM9XZJoH+kYQL0pw54WnKHpPjibhtsEOUDYI8QSyWySGML
nklDc7rKQwA0z282xZiUzAOtc8ZLxXPNyBpyUK+gBcWQYUPhWWCTk8zwNiDLCv50G2KZv6esPTQ9
2g9o3ghP0egnwUR+4jx7fkrpMDbFULO3PpzKd+6l5Bcfv917595Ju3h7c5wpKeJ2CV2ZKZx3qMl6
WrFNUm3LjZXGuw0Q7ODWeIs0yv9/MJ98CJmpISEw6Ilx8zyvX1K97k68FY205P/8jIySTKuUM5Jy
KP2Nrcv7TwQG1LL8rhPV297SHayD3iKy6UMpYiBuiZ2UHKarLc7njoGGH9kffkjAP+jkmMHpLz5w
J/V7PU0HWDmM9Iwsssy2lRrcDTx58UNT0rmAOyHhL+nmlnA9ffMR2pjDSls0NrINHZMcC+NwBTUA
N80tz36b/OMwPLL0HF7m/xAAa5i2Hjp0t33C6g4GSIq7a4/Nne0L1B7TbU+7hwQ1lOkkeshOr7FX
RvqzRz0juwBY5tu71Z/vsmq8fjHPdGFLnIPK070MvI05Slmex4fpbkrm6YQDI3H0s2G+xp6+maQ6
Km1cfP2rrABVs5UrByuf2cmIQzXaf6tq7lrdkIrlIsePNCmEFnBicWnXQU9AUgyBXYwAcjyss9Iq
iSsjDgYtHIu+o2nvdYy2U52W2wBzfhfqj5MDMfNsMjGo3JYfAeuoHgj3LAZxPIJeKuqklXeeE7n7
S+2g1iDt1gzRFSnB58Q7ni1WTE2mxWc5BjWk8oVAhtveiP2x3iPSorokhgnn+EIJzEdU1jKEdUsF
X6DRUX/SO2CNwgs1i38t++GBstomY9/coea95V+33pR/R9xmmasdIHmjmzAFkCCyvfpLcoCfKnCm
+7QgBbcsEZJI6mKiOWJQ+Atz8jCrmL9HyIKr3GSkShBYQLr+7UpitNR/2oSbWLl5il/ia258+fgK
dy94D7lNUNqWfyjXWVUzn9Ub8AIs9B64MYqZToWfSvPIHodUxDvb93n2ei1nMKqDR5YMKPyhNjx1
8d23febhQDdu4QJFmq2LxYk3tlvUGifVMowoBZWUVL71aJha4QqnVFpSscKfuFr8SB7KSMgyQIZp
NAJfAEegMD3OvnBLwPypzOrOQPultvA/UDqad8BRm1H7BrCaVK2MZ4sYXvy7LLd3EmH1kI9JH3HP
iqS6ZU1xbHUqCr6kQ7PlPnoyyYHGE8Qwlx8ffewF84ieDWhnd8ZYWCFYc0V6bwnS8x3++/jxOEGE
+S11OcZtCLVUwiS+yHgChtrHAqViNMk2W1uPbeOCpswcL6SyC+8tocQLaROnaypXYbsPv30dErsk
XH8T2pgJSReGS2NiKpIaG4i+zvFrwCQX32mP82Yp2W7IOrFmGCqQWWRiOcc81wlwzU8MIQqhXg/k
aEBj2TsW3NCC8LEnDQDfyf8eQtxOUG6biOteKbs9hhWIBGkb5HtZCJYCz9RAjvFuyWnz2n9UZeFU
zwNsmgPBcwIqh/JkQcqSl6Qu2ZEPp6sedZ00xMFJs9HOlmokad/uaykNKYuwcnJ21EZW4F5VwT9T
5gKi35FFKTJp+kvdn5SaIH8kjxTdYKmL42l4CssPXRwQfuCzZ4jWl+pn5Ggi+0OMMwGtP35cailw
JxKVQaBfo5R2TpjRhMip5hgyhLzhgksqUqepea5jfxigAITtVlX4l9fwW7EstVtbpY9AFoMia/6Y
ZhieOAkhwP8eUgXNTZNB68q4onQiyabp1SYjyR2SaG0GgolnJ+ljUEA0SfmcU/WPNjD+/4pyuDPG
iSGV+oIO+CFMDaqjoeCUPan1UDwRjjoB8+aKrgDfTqw2d+gKEucHr5oS3zL1n2DS/q2Nc50Tt6b/
Gizb43Olb3K/z9sznK7m2jyJxVyS42nPULlTdJyaYaFRy9UlBihO7qqwxQ3nE+qmwxrrPzSoRuMp
3mQu8fCmr8pGzpxJvnSKUbuE5wj0QZcpiIq0F3ZomFGel5PH1ACX88rgQfkY3CnT9Lz8dGEH41rd
EPWBYI/SEBV66TvYVQlA8O0ErZoude20AY4yPA9spg8Vy39IZfEvChvkhnrrDgKZBJ0WI5l1Q0tk
QUw4uBFBf/aJfO2xQ89VxGz8IH4jCmaPpjSADBs5PmL0hLeHU1umwTq2UkgNv2ahjxG/9wrV3nsc
D00OsiHx5daeR1xaujUW7tKwpheZBsU4CMyN4r4Q75RMnmwu8A7SDcdnELhxNzJ2fztWlbkpmBAE
sWMP4JACin738Bl9cGjRUeUezal9NW9gDOprnIlNzVesgSw1pK8hGuyVbAfGLhCmW2MpyMfFiNIY
+NwKjH0hOFRK+ss+REjRXBYG21uSq4zPvzQoXj+XjkhpSx0mPaXHMpLKCLxBi67z5JctRRmXxHHz
tb5iC4P4M/mTT+l85QIcXGmBRxS3xYdk7cGMHMbkNIfrFhuSXP+kDghvUaWh5FZRJw11UC3vZOW2
ySgDBKnaTS0rQ+99QySGz1h4pyAasrGxj9Tfw5Ai/6E09WFzhs/n1scOSEEyGsBWY6cuqhf6GXjB
OGlNWkLvoig08WBzwIg7E1IYSitlDinMSxumWBp8KXKczAdvuqAi9WfaSsisBhr23+27JURoEwGv
MKGSjheEYHBe8GCPI4nYuKX25gSB+QwQqPbc6YnXojNe48eq/G0LtTJaqubKDyD13eJLfrGfFRfF
l23rhtMS+Ioz7fKyjW1rh/CyDIXOuU4w/3J/p5wflR++6YuMl0PN3751Zv+g72oRMgPuKl3aqNKI
znGptpmgGDu50Gv8++0+K7wrAXsfnQa00j31rtHTmmAwH/6SDwyviTTnX7jrLXDO4mv0ywtOAG+b
bPl7Sth4yFaJHHndCeX36Bpl5pvp9VbdLY/RLzSJ6ND7pZvgT7yPz/PcR+6j8HGeZ+aF8fP4b3ga
Wsjz2fglDvxtPrzlPlbL1fI6z9PJZ3ngUWSQls8fzx9Z7uCt+jApTc7z+5jnXz/+aLEx/oUDOkZ6
ETJarnIdFyc4vt+UF/Ty6PAgd4jO4fB7eB5vaIjCmkKK1BTMrvdX3fS+ecbHV/zd8/EFaHmef8XH
OQfJ/FR2wyJ7yzouvb1eqw9vOw71FXu4PdSu7fxxkuvjt8FFGouIgNItnPvCXIYirIzOmmn2Tol/
WS3FeviCcxWEvRfrIXqQg6j7UGOlVujmkAgyH3Yii36iEkRZDyZhK8JOHILeufYSRKOwHmMMqNCe
BhgHcup1qUaQjehAnZQ929H6Uj40Xl4iEy1RK2BmT/m4l7fPcK1kBhLgmBqMhH3N394KVQ1YbC0U
AjUaV+rDAZ/wjmkcTT/ztJt6yAtf3jRcnAgiQwCPaypaTq0LrvIr+ikuljQ9gQETlmQRTae46mEY
Ana9YvyCHkXhlyCgCvtWwRyG9b9+Dxf5XzIQZ/POGc9bMFplNZL9IwVo8mT+KK9JZqt5zTS/qWsx
QsJ6FPFNkD7HKfdQvvNQ8dl5RG5pPoKvRhps5HthevFyKLOtStBCTdc0oz68/CsvdnqvkZvkQ0mY
AQX+VkbmGhtzWogmZ5Qe+4RsKljhCH9/PgISIP3fQmd9VUYXJSSZZcpHZZz5nFaqc66Jv+BAt+aB
kihvCabIS9RNIhFqKJF8KAnb+TOjdK357/QYRp89MMIomAYR04Hi/FFQ4QgO2LlqOof6/F7IHQnQ
ZGGI3V8Y5Ok0Csphj9ElsIReUiijkTOdupuYZOXQDLQDA8o5IlfI2LWiSoQkePTRJ2UbzWm8RccY
S/75GydvLMCnGRaEZbQKILnxwKGrcBIcKlNtQZtoz0cH7keFvO2hPPqstKLBptJgtCuVIGAAyowl
486B0ls4agGwBlTVlxHgnQfcLYYpUaznDbL0MMjTOeM2Yj6MRgC0kFUZd+4NnwydLmBSTREgqI9Q
QK+MPvpMBBq+BdzWYFDhLFHIJxSb+5npQ+3eKQw+dMghe0hsRnXI+z2nIU6y0NyVz9XpdOqVQZa2
8RkfOGItVaLRK4Rr392H6cfo8cRceAjR9E3j3swGiAHzxcfey4PGx4A+Q5yHOgrMPW8YS+qTLYY5
UqonjMAnbu+hXIkqK66oNQ14LlMls8sVRAHzK1uZzkPueZlUb0S2HikCbsItmPLRQNcfg2jqrZmS
g/O2iigfGbawJc0wZGwMcvU6WG+8clqv9xCPIOJLZp1PvWCLej3AqV4Mb5HiOn7qER0iawUqUV/I
IMGsadXIRBB8v+D/oDXxhvkqoR3xjslQvwqz9A8CAmSB+OTuapdCNstRElxu6/F7McKdSRHtUuW9
UKWxfEVULI7diL9GHITsQFL8xx9Tz4cQ31g1JKdRZ+tHaKHsI0YJQ6wERBxPbJgcAE+Ojbqr06v/
DGajBwF481elkdQCxImLkJ81HOI/4Alyzh6L069jqDCS51rvZYcxw371NG29XmrWShWcv15M9ndf
8VI93eZCKRW/ZqRY4liLrefAwAchd4pjYlfrb2RgKbHiTcD24oBpqI0jc0k8LncKkSK9iuZPXU+G
z9DL2NSGKGbypO9I3mXCJC6QEeg94IcwcA+Mcpwii38Nfn/nr8Tb3pnXRg8cxP2m3yds7o/tWKFs
P4xYiwA0usxNZk3AGxnQIc6u44r5B4XyDHikONaKRLMels7ZDYkXbnAXH4zB8Hvd+kaLiiGZ/aFg
Q8Wt55xic+KCOPeKAegl+me1VLhmvG0y1njmenE/1N/5L/LD/Cb6tuUnsUrm3w/FJz6+Gt1ebzpF
GBqGK9sCpnUaTdlbTsFXE4sIcIHH9lLfgt+UA+4hqiFv7HjsP8x8mSVgRn9QTUL8PVgv+Hmp2JuG
rsVahznBkkvZXZJqMQm2Q9hXIbCg8VeTZAKLQGx41HI7mbPIaTT2XMMomMTkxdh8ijNcvtiUFTSF
UUt6IpaNT5iyrk/Y52mpnm/lSf0INIn7NXthPayzhJk+fPUo1qy/HGts/72wd4Qbg7dfI1ZA4011
lt2Y1cAtxlr846AN5mEESjPHhLqo3cvmLv8wRJBrWsHkAUqNBvCTGai5t559mH9ubB1IdPHJ1JSM
5rT/FpvEOkwZM8scKEYpME2wSskmfYOK4Sb74i7HDhdh0wduJnskVTdwh9kWNYePgaARr2Ffei7/
NKMpH86rR61pgsBFtwC3BoCOy42m+QpNyuSy/DQtu2CArtUw2R29kGTPZ+QiHRq2g6jFtXBwyNjY
4tFUQUe3Yqw0lg/vas5WNuU6GTCqemsQRYkjU+fki0WXSq/q+ztHnYBCZU8B+C5T9QzrtFC5zmyt
dSfXfUDgaFclGhEpfuFznqrzA1cM9ag0ynQxOTEGhBvTQ5/vPWQataKwd6E2FF0X1yvpzQTSNiXi
MbSkhk3p+mEdETgQPbXJ4dA9oWaYkFRrDogkAvFz1iVrizjMImfDHR/FRmYE+RMo+lwH9acKC4h7
McMamena0o8F+W8cVTMt0o3Af4FqicQBQQQDgD3afaY6GzdIjDm5lP7UWcgGJi5PQL1UVSDTGlts
BqYEDmFtWfJAVUUkXwqUdRDG8rzVc/M64/d8sfwp8U7D9UDpL7fhqdujVQ3iRz9EvMa+f60C7qSG
8+0t8ZEhqhFC/zYQrmy6P7wl7mqL8YQ8+oD6IQ3fqhi59EEUV2cYB3/ohSrrwINUMFXBhKre13Nn
SGqgzhh1zFaZsta6UAoSLI59gqHgTmc1Mf0E1U+eIJfBbMg4G6p48+ZQzMD9AlNlANAPTR+bobk5
eF8tdaqgiQEVfkVfwFckrwBxSsCEQoYCKxnoBZlWCmAJe5jCt3Iwze0JirhbmS4SJU/hKe9F+4rW
OaiV3V+kQAolJTDWuP0TlMQ0aQgFpHgGn8kAn4NAARgJSnpvgWNNXIIJ2Vxe859Ai2a+2jkYlMgD
LI9QuwSWuPWdNh/CBxHHbEhliTlOSNlw8PYYgiySBoKXPg+GVVkgJT/M1x6J7OB19ATt5XY/MT7q
IzrTzO9JWLiEh6ajI3TntSNcQHlJufPfHi1z7gFu/Gtf6evkE5xXXJgndK9ALP+Fo9pRd2CXqBXx
R6cvIwNsSjIamO9URR6BKwe85UzBhH9rjIDwH5/EwfrLn0Y/PaTYXvIBE6czz5HkYFglCWYUVuB9
NDeym1g6HNy3FjAgw9kel6pgorQMtvGkEGd7yUlwCGSZQDQZJ5m/y48ET5X4tnmn6Lj64eaLr8Yy
61PxRd6QFKMqQiYeqfglhsCA3SkdM434GrTB8iQkrIIBPuqH7GLlRng9rnZD4G3sNOIsSw0U70I+
mi/+bDUh2C5nhB4F+GqfZq3tBOClN0+nz/RwVojN4RD0WfaiwGRexHmZJwwXZ89sSlojC5VzDMin
9Q/6M3PzedumoxArv/SpaQYjFKG37Qfy6ah8AD9SlcOw2m8n6V9FcrxCwvQD7nPf+wHKzb3gzD6U
dHW0bB/n47myXkgJeg7ay/GywXBBfqzyMf1jQ3U9kcYxkTYDbbGkH0blDwobUhPBO7VDx8C7tuf6
XFCdCT3UEotHiy4NGjmEdn8iZ5NeSn1I3pzIx7Xx0W+xT38Qv9AwoD/ow2imyI3B3gT2kR4cqNlj
0+clNDux2REKPTRFHJxovsUtahFf0y/pqUp8w6YQ0WWz1eI39sV5wP7nO92V/whHiMKSvJHbE2FI
ShScEohGaGiGuBjTaWhkXGAXiwI2N3Y0bhN5j1V9+VpZjhEDQ2uwz9Bx20ykei3FKmM/Bmt1GSDR
QQJAk4IkIr+z2nlPu4PNT1HtycTGYqiGcDeOiba/R/E5//U705qosPL3j/X6iEoThWH1dXxjndCu
heS93pi1tOpwod9OejA1g+lhOrwOpxi3G5e7RvaXfQkdP+pM+D3HtgoSmKt0F+hMY3EXCxqrJn8x
5bqqwPRYl0tsulpq0uQPcHBx3smaAAIKHAvcs3C5MoZi6e7VT7L1EMmkYHysa0m7KuJ/biSl8tzQ
Q5379qHQCmi0V33RtKdeKhEBnw4xizabtAdL9oYF7kBCGudVC7LrXIRnjqIh0cNwQYPEBRtLt2Rq
BxOUdO9c8KajqTFjikDHGVUFCU9WSZPqTjxZx8XJyuCgT91id5nR5OsWquhv5rZUZqwwkrRP4tJT
RicniF9PBFEkSUqCLR1+mhl2eGWWXKn1zUqe0YHOc+lwRhP6NvIKTdjstT5bZJEXesCBfgoWjjl5
d4qvKYnucF5INQ4ZgEXXD+7CFPPuuqVNOIUFF8ldE7L1F5z+epcXqOyYSNDwObSq5sI5aH1BJv/R
6yRtvuhKFOEdvpUhMSNOeyavmJQGtglWO/HIEuvzUMtTtPiNgUklQ7MsbsaVLzMpGK07xm7GxZCu
UVyTSifXczqfTSCk046n/YE235XJmAmCEedMgQwN0bAA7QmLBEeGZTSmYIBNErE2TcNituhQ8Ulm
sc9MGgxYWeNJtc0LeONYM1mlz6RLg72k/cFUYs5p+t1JTArOzGRvmuZkbL99RieUFamh5QP1ldzk
81yVV+b2+oEI3djFam5TxrSlK6mwB0OTDAvZHAoEMOfWWBwqT4gt61z7NFY3IZ1Em44nl+Ty+DxS
ddga+49roif0rXIva/P3vF5fmqFnLLmMBTezyMlNfvAEOYt9wMbgrsgwQxfcDU+wRC2nn+Van7FZ
ULNy9l/27ZoSThyrXGr2X9GT6qM0RCvypEwSKjGGEqv5n+rQgNVHR8UBV8yrELqjU5x5ThrFOZQn
uibJrOJK2UY1W3lG4tZzwDwjdA7S/hoSrWhgm+6HyZ7hvpEmNRlb9hSQOO4Tk5Or29Cn9N8ykxii
xJ0+NyJgzIikESgJWl0/qSPO1FR5yFlqJG4s/kN4IIVEOqZ6gv5/VbHoioq3YbNO8RkBmTqhMkeI
hGurgaxKgwhHkmXAcomhwLj4MR3EeXXTF5cGOpAJdvseYxtZeGRvLTnCP3gOxujPak/xpBcG4IAu
GJV1iy7FZnVpdeotZ4608w4aDprzPqV3suZ0W1lkLgp3xDFCqQuWoGmZ4bDcO9bZRHEdyEwv22kG
v2vyJI6Z6+mqynB7NbsJyfQJjX0Ox5fu6p2ndMSY+UyDOc1tsKMHhhv+SYyCQ91tQwniW8275z38
Ij1r110tLyvKcokvdhP7LZhU1AOyvqqIvdFlvPN3HV3JJmZ43Ve4OlRhktIt5upgwHYNFthgD8S8
4SWSJR9rUpJt8UrXmjxT+w4LPF3Bs8QhmsGa5tak7rynz3hbsK9vg+/kPDLVqfvDRNLpYnmaLcWB
ZoF6MAcFI+9C0LVm+YBpfAYYT+sWMYjHcryuAIiRxgQhMUTpwcMFBAKjAdJ5B+1/eSdgRAOe2FDw
X4gtHoJufXOfQaDqiPzOhu/QTsoxm0D97T0ezsg9/jYAz15MDRA3xTcKOb1nEGCEe/wg5gk3hSn3
yS8iQPWeqM4QKGkYY3mH4GJbtFipJ1Qg3qfYzVJsqUuSGdebYUbquvsUmDaDYvMCjgEySM7zTdgG
niXzKbUEE17hjFroo4OdgZaRjID4HD/QVOTrPQ+etfHr3M83DqfyfvQ6Lp3KZGSjy6IwvXaep7S8
IO03KfbNaMY9VUC9iiSbRppMttuO7lnP4xwEZbdQyI5lhlrqGYJP1XOcrcJXbT8ltESnpipIcOrW
0OPQuXQRojL5hPJHHu1Ku1/l0WJhYSK0xg7QkbWStOnUIthQcCiZJV0CV+Y5nXcXYFeE39iTRBDc
WTPBPqriXmIdJON9A0VMfocP45td7F0G8pF/ky0iNQOnZio6dWsWScDdmq8w0B9r2YmVZxaj7uHc
73rHyBzbibLayml4IL8GuZ706TM81kuIOCanx/JL6Ch/sL6KtcO0yOVleTxMtmSw5PPvhvSCg9m6
a1ra/NskT/bbTNNbprtgu1OI0pJbr01LbGDy4TtyX3lgg0s5B28DVj7gRbSNNj3b9X3Gm+FDV6ps
oZ5LdjurKg9V+4wTRk5QQbUG3yIsKntGOMNRZJwygSszwQAsCcuEGIoYBLZ8QhP1/2huCw9wxs4/
1j2EthFMjsw0lfM0IOxerM1kr1Xl+0qMxzGuFXf3dLfndgxxyBbaFUg3e/wn7yeLA8QYehiLi2UF
jAaAW0jaJJJ76r1YWssTPbNisAxA30i0iQ09JHU1SGtCrD3WiwvBA4BIcqoSKKXE54Ib2qpfjb/w
0nymqlGlh9sTGcI1g1RiiG6kBN1NLzUIRZUP2OVcQSL1yCbF5jdIN+0le5XsID3ZMYzVcXtpBSec
VFx9Ap46k9QN0BCmTdxJfJ+Ebly4Xn+b7fcVV79qEEQkTAivuXUL9fHvzZdacvjEguobMrTs8Hh7
GFbmEkUbxkPngJrticdJAqWFBGz8QQoM8D03g/VMyFYASnuxBXSiMQPgL8iLBpBN0uS///qbwLCg
MZvOYuEnol7J51ODkDz9/g5KBqNdhHsPhu2bUgyYbigthRndQ0G6+Ig9H8QDww1Tk9uA0Rpaj027
G5kJ/E7b6CFnCpqAs9ddJILQ7JVDPDK9aLf4GbODLmPcx2O0G9KCp7uhqcdP5bquQETOjB/ZsQrL
Uqa3K8Srh+7u0M2v5j+7eiEmzqXh/BInhTpB7mDb+IWO7UQQqm0AQrR2oeK/mXpaR2yPEbcLVTXY
IQZp6bHxhnviHySyPAv+Bi9GV1fvEE0R6Jhko2s6VPjs3Be+Um6ONsaOlpLSL1xtnEZolOuSa/Zn
p4ZT3k1N+NJt3zDgFGJ/yI6j3PuEFnOWIaQRtq361D/EItfgAjT+kHa9Ndf03LRZISoEiXpjvm1b
WPIQ3m27P7ESVvhNiGm21eNzkbwda9Bc/GldL6CdjpQunJqv4A7K5t00HnB+Mae4KkJ6Z6QA2N5Q
5geqhI4NhQsIxt3KL6aoyAuH9SbPMheCPZJ48XZErdMg+3If/fQvg9Pg4cVHbvQ0gv/4C6JOzT9p
AryMS2V/qJxJ5WUqh3V1fyxnn8qPydexUH4CdfwuY9eKAFfo3L6Wz0COydeVbOjHV4zQAaXn2Vpa
+kg5UcpER8OZ5ZQFzNjU8UzTsVca09WHWRpDbTrYm+FMW267pYnf+VwHcRIoc7g2wjz0XyYAV3Sa
BOnyjiepzOtFyqsBPPBgsixZNF57qpiPm2GcOdxhbtYNBbXRsXZTBBh2p3LV6FaydNOgQSuhsym2
feJ7y7C6vP7Khf69gm0w2DHSEU22yNl1JvtJXySOw3LPlSsFWn6OrRXU1M4BJJ84IDuPYlq3RNRm
H2np1jGVrecxlOLihELyj/38gLwLVH6mHeqgjNETwRAdFfh2nm8qLCWFT0FrGD3CdnYDIyxAJ7oR
j2/8Vbo+oSASorfwzt9OqL52+jtsKB7vKyUTBIwfxhWtcIp4S6s1GDiv5LmxlRPstvs0d5Y8CvST
hOTrRrczc1l0FzAkvSu+QbNKBNTFXmqBZ/pIGCsxYPagZP3hR7OtMFbOask8aQ0UZU1ksGTU+1gz
0AWoV8jHL5I1uyC/lcido9Npl57PjuzaxNkSl+cEwLZkgHaIZVdN/Px/e1jiosOQcrlwbjgQSXxW
5Mx1Tcj0cDQDDe+onk1af+WJ7Tu0IGGICU+FZDwrbigMKBMHj2WatPHyIo2jjX4AJCCnV/Is+xuL
Pws1ThPsTFknXpbiq5jdEc0OmG5spNQWpZdvO8kf0xDUaDlcGFiwguT0/pJpx2XGIgjG5Qxjd8ZO
kaQ+fI+FZvhQk7FCBuzo7oCMrQncV59Y8I4vImeqKSpj78EC19S8SfIIyKJ6/TH5UbeKBQ2eQV+4
Uyf6sdO6QjsI7Bethr/IwIuiizYfmggfhJyS9KJXFO+0q86G1FBSxHTBWopJS0AVoX5q6QLKaL5X
6DpC2Avi36c9CPVDgCq/VHOm0a+c0l1ThXS9DiMtkBfmnLNMiKpQ1/BBy2xnDMjBpbhql6p05MiQ
g3kAqszOX2CFQLKUz3vExQGkZHUYyxLdsjJ0JMb4BASHbYBOnhNrdqdPg6v0sC4ypAmreZwlIxg4
1IQ37T5noBUyxJI47INNHofLA/sm3SsCHqTouVSNV7sNEYJ0XGtXIb6yjD5xtWYLPIHhvs43f3jt
GMtp0InOP2RRoDW0zOOY+Zd0UussJ4woQgWNizgMgONnxPWAv7TbzB6j6y6f79mNCQ3ZspJuiLEf
onSN5Qj6x0Wuvi8R3EbS6aZGU0n3GRif0kDV8j6yt2WJAbwMzovPwd/C5rH7D/Fp6ZIN5aoMC5AA
3mwQ1R58PtVNwTbqkqtncTunqExheCZJIov9iOvmxA3+tJb00nohY0nSCWYYM/ePMP4lNATzGl3k
7FyEEu6Cro6F26DfCQJUfcZtIDfCXx/T4H5F0OMy8934qXEsn/xGUL1mTVpyziGcoagYWEqkP+Zp
GOTFlgzh8QBGePPMNEnlbU+ot+Qi3VZYib52YUUHfoct0hd6Tbydpe85mk0kTBFf33AA0DwyUMwY
UH7QVTdtN5bhkKC1R+gZLh6RgOziWtfZe5IPwOlqDgknjSixojpIM2bURyOFc+zQ4jLiRIhL32IK
UgmUnDpOFw/v+sRCqyisR/GO2q0iHFTOYGtd2R5gaGzIsJmWm2GdFwy1ouDOOH5Mlh4l5E6j9mxV
Y76wwFxhGEemMaa2xHGSlcO9lfY8hqde4aS5ZYIHV0L+z1rimouYMKrjZTqROZKXysCVWDzeR5Cu
/xF1XkuKM0sQfiIiQPhbeQnvGW6IwQxWILx5+vNla/84yzDLYIRMd3WZzCyGO3YKx5xYMusaPLsE
rQrtJ3KKTBJlbzDnMIdI8HDMWvz4YnP5EEca9nFYdZFVCR4qPUQ2htPNskSClYq44Ulko0/VWJlU
LgPnVjNj1umilZ+NA+w8oFiTU+gmAS0Qw1p3Nzov3w0G1iE4o0UVXt7wYne9+825Pn36ClbtAtTW
gRqu4l5XLiCXQQaTKNBox1u+Ue9WuptMIDs8pBTMrnPSeIFRqoHa7fNG9guXh4vTYWwSeJPA4PKZ
9jN0qeHi9RlZGpoaX+FKR2G6nMHv0/WvK1/C2DEDmqMB8a3FMjHQbkYDaG35Ol9K4jL68igpHzUG
DE5dU8pw/Jhzndlktqc8taIMs0mhjxhSAXNTECFzbEVX+6rTfmZtUn2ZOERHpFNLwpRiIyvRQhZL
gCItjRSdu3VvHQ0pdzMlSKmy3CwUiWhEyyKsNwpozJkZAneheQ/nQQgOMAHAT5apRzoHhDa4J2Ez
E1zoxFmqsZ+6rs1XB55Q0dtgFHg3mEx+0DKGSrm/2rnxza9CeP6K35yG9byzCWrSmkaKs19yvyet
4hgkmaSjWxSMAKgxnTMwTzzSfJP3Ucc7NdwuLCQFXK6lzqpyRWDt0Srj8zIJJpHP75SSR0qBoECS
oECdRyPv6y4yiAQ4cDS2b+CY5RKAph8oVstmsNxPeiix5Uw2nHBPF1UQCHkwSq4qhNu7j1GdCLtE
fPKAZIdnssV6FwkpSEyTE9o586+3Rdeg7lOeIdODeKv00tTEXCR/4hz4brj5yhm+MeIajYxThsj4
6LAEarxJqKVMqi5HdiJLJ2uB16jUdGStVRo1SyOL4CLaZg6amLtv0ggM7onEE5+EbrLJWu0tzCWL
DmZuxkSX9SrjF4izIiOV8Rq0HyX61BCx6cnsi2QCdQ20GNTZs7juV9YzljzZvgXe5mK4GBZCGehF
R/6NsRTRliBAXWZl93W5dFqzAGDDQMcTNL/NyWe67OILrbJ4o6Iw1lutbtyErRNyogJ9HAJ5pCG4
5J+uE9cMxXgNS93FuJg3T7SdLbZBp4HrVbcSERVFMshVYQ8770mZ/2eHkXkMwKNv4hYWSaazdpvv
N7a+6nXX+S7fglFYw36PFLprlvPD/OiSkOEVJlKn7jMpn43N7HHw5jhCkI5Nul5pdQWeNA9RxxC4
G3f8161Bx8ifzM5AFi3Lolj4S3CwROtXSllxh1K6VdwIkWhvTIc+1mD5tst9AlfEXZDgpz0yTD9O
k1A/GBlzGsSlUCH25W77Emc4jTfDC5QnWjyjzNI8RBcwlnXwWlJuu6BHUGJjc19ndFlHIKvmvyfb
e6MAfnnvp507Vd+7U8/bhUpQzzm7T0Qb8menVIrLiErPrmDcL+0i/HraDxHYrjbAbiDX0hh5ldCh
OAlpI79pWL8XQts5kiGbxruZ37XqzN/mpnHbDK3fpO4cuyQ5ccabhUI3N91BCWYy969R0i/f+DX/
OuVp0d0/g213/rGP3RNv6wCOv7ZAvbeTr1emqfGNbr4b9BXxxH+rQ+otOVp54HzyY2pqWgqrWRUe
RtBPRg7bNm/xlvC6dfHeHbhijVyjgjA4nZARBoctFmlqqfm4WGKK46pIRsm7NLVq5qcAJ5ew4lEL
WwEokOtAQUqoes3VhUzREMsNtwfLgqnWwFY0JJ7s267QKk39TAEtXhs1nCYFC4wYjI2a6LAUQcKZ
yP7k2rI++F4dbJnmBpsQlpEoZMt7EyjsWFkvB7RUEFaibXyRTQxDCPUJMiA1fwNbeGvX2eEYrGMt
uj1/Sjd6DFf7hX3LKnqnK93L5sh2tuZ0i6DnT/dzdEpqvJBHKaRMU9HPw+YHqdh9eKZueLSRkthF
299bM0fCulMONqvLqkh+qgZavR6XFsiIbd/ODiYcsm+SDjAACM6m6T0v4SUAKhJOpdiI5BJVNqVW
+Q28pPhDWxb6wTAjArrehiqRSy4+lfLOBL6yl9II9dax7Gdg2bWw0Lo7iaDrkpSW5vK9fVltG3Og
VFE9zsX1GKWfevxqSmP42E/bgI3bu+7jae/rCIghAPzj0X4VbaUbvxO058teBZeyb/mHlZ6WqkaJ
Bfva2t7sR7OYuPx1+np3cJnw/S0brbEn+ZpYItdq3FqNT/CexpYPYDK2zryCluzN/Id0k+WmvwUa
vpamUojKo1lfw2UMEgSd2IoQjOIEZAjoegtchdoIAS8E7wgmA8ygOsEnP8A6T8A5gMQPDj5kXJT4
UiDcSADMPo1TazvLYDuKoxStvNKY2AJWQS6+t08I324bF1SdjugiA/4DtBEPLPs9nqMffYvqf3nO
1amv85V0S4AJ+zVg3UWw76kEYZ9GaUQI+2M7gfzehxoMM0FPvNwNBptlB+Wr6/gwzPvCrW77edwc
5+3x7p/KEvVuqM10540q023/zpnK+zdAsT+SWuMLUcziOH8klyYJKol4iz9xdr8tHiGoLUnWLVgX
Kd1qdCjj8kcL5vYL+q0OWA3QC0rBZGoX9A1gYeC5GnKIWXi5cdVEjb8CQZ7UWEBYpD2KIC+7PqzQ
FAo6BQq3ZIBwM5iWq9qG6hsbWVfxvBvAgfg8bjV1YukuhL0tWtOpY/blgbzz38FXBm1AZIH3RyJI
WBx6HCDwdQWfc9bH5MIr1N51gBxxCJLJ5Xh4Vq+ZuPiP9V5Zhgf5XCOZyKaEXzKqjUfeC2KfvRgA
5cnF6JVZcD+M9sPevvOFV+eJvtjR43fwL+ql2N5Bvxvtbx0vCo2ITs09Nk8m2C5GKl0njfKw1NqM
EQ78abiFZW6wGyOJyC7W1A7ZYnzOnIsq94lf4FCOXvXC8NC42UJLgXriXdcJorzuHyfw1LoGe75U
jR9eYdqqd6WftZ8loJJK4dkvOxXuhdbRo5MTsxxVYv+KcBebQP54mQK1WF5R4guewW2ATAnCgTX/
zoFJp/fk1RBSgySjXhCPztxGLsazwC8d2Y1jmIuf7Xnj2T6G2wZtvw3rgdbNyOJbfi5AiRfNZzEh
blHehcjDCSUxTu1HQKY829p7Uvy6ts6gq7YHj4tJPy1wVZx4xH29awD5m4uMljBvF/dHd1F5dHI+
3HXSPlxzRuOn933YVtneF2naND+AWipoySfRSPakGoFZoxnHRFA7UcUFojDIrF8uLUUqgHXMeM6g
2mcwy3c0vm5te3lkfFBy0ZepwYbyGlc+KU7KtaXnedzQjmTcEcvs5hmLscdm6H16JRMzBubn96pu
0ingW+fn/fveWX57V1K5tEHoX8PcuDR8AaHG3S9bUdU78uG7fXz651Zlv9z1nudwV7ILSZSG+R+b
/jjA/o8Fp05PoL2z29NWbu5fpg+fyOBEMM3fxVbQhAA6esIeJ7jullby9IhFcqQpSPcODvHePeGq
m7RL0SW/qXVU4OPD2SmTEmqc7vYVUhS0DPwk0g8+YrGZz6l3SSyjQC3s4JUbr5bInoo4xNxN4rRD
QIlPpjtJBS+BH8prI71nZ2AWiwWeLotugUVX32siTMW/C6UN5a3jBGtNHhJ/8V4TXqq+DzqJrJAK
w7yWkJWkQMFDdD7uHJYy2YXGsYN3yF8qUuXwd4lKyChs7MN6TnZXWVtzMynNzD9VAHifXBcKTHJ9
eQyZzp/iT0UyfZo3UUEEPA8LDPKWdDWxmrCBbqzeKIEiTc9KgWfHuNLMOXkFDOp3Vgtr4byhViql
5oOhjzcbItbPLTWb2XvP1gkB62yEs03mBVvLXr47tQbfw5TXosHKwCr1pvG5hKguESsGNl2krIxA
pXl19tVWQOqf+p+GgIOTiAwaihqewBCZzkiCcrszOX+zbQjBXvJvQ60Ruml7fCqFfpUNai2DGdPB
mNBQUAn6uiGRU+s/JnU6FjwWlbtNs4c1avx4c3RaBKIPSy/rJpGtrgZcjmH/rcGpkmil+FO1EMPq
goE0+6Ljy3gG+i3Oc22QX0JBgO+gtlWp/QPbiRWMn5Eg/kjy1EI1hNhzpmRvXsOy0YEstJ69svPs
mZON0KKFQum1f+1XsKrb8BFtQ/1OVtvw+/uINnyyiIOzSdEPzTdf5glYDBaX8uzuG7qoV+wAVoL2
CJkN0PkG1smeizUo8p72WUf2YK1Wm/pyvJdv8hzXgzdNCst0EdPtg2NSD3Zd5m9wax7b+/aleSGM
2O0g+318nX2tzLpWDCKXHXItX1QLtbtXt8pCfIGqkQzfCId8+MRxXA4+/v63GtC9EsESKEbiiUBe
G0vCst66o3tyw+tEuoS2U8Em+tK0bI4TegqtKM8gaDzKZBPmzbpzaogaQcIBcxMcouvfIVJLtGKQ
0omxwMfUr0tkz2SqlEQaqkfYflF3UgJFaXaqrv7k/yyzoSCIBvPLyU/mbFgc2LbxiTQjqmv1/0Cy
02d5YshuGegsTcGlhu7+aWaWIyT1rz2tXlnbih3WW8L3j/C8KEe3Bn0d+C9MFjdkUqsuqGE8Yjkm
ii3UL+OI1C8SFBIwKNuFjnoWKvhQbRZPuj7MDRGEpEOTGiHpDndFBJ2MHfnzy3IPqeQHBsyk+XDp
Kvrm4j6IBUUWrZMchxDDm6kkkg9dVsntFNucPYXKGWH/QICo9s8Pt9b5Oh9kX6rBbqgGorojEc/F
LTJwi84Op+xqfG0N2St1gmwJydsJsw+CE8RddWjRVsReeuE7F5wHz8mz5M70Te1qnDJ4mK1GNBpT
wh6+YAyps8vc+IUXMK2I3ZSDKrcvFyDxpaWP39A4th6NPff6j25qdYVPFjwaRby+FrJlnCGWT0B7
8/amwwHKkx6Rih+MYg4aCBNnDn9JNTmxr9g1xiLQC3KY4lyJccj4/OKhf/F3kakFvfVbxEsGoivX
0vjY2nn8OsFCCN0fOGsDiJY19v73j1Qf4HFNQXyFv7/TCJcMUR3UFy3TEFTnXMVLrLX6f2pApohF
MCDhXPuVV1BHHQEMWt4LTCriGi71qvjK97hkW4MA8vTy3ZO6qq5aduXu3vaXafmXaz0h4CKe1390
C97hRyZFXVWK3gSpHfxmtdlC1ZmbPC5Z8fnkNkg0vPHHaIHjvvz3m4LNMdqcp7vOHHwNiZpLZKWk
hL5MufQRflfpFxSphvPc40eXoQcufRAPUKvNiGOiMuO3QGKGdDU6hij4+RLlgdAlnipcVBSRvTah
iI215ywxfGhF6xPRcH0ECuW/Hsmqj6rShCwacPJvMsfKAArxvoR6xzcDQapOYRv3DpKy6L/uweNl
F1OnVNrb34P7yFV1SYD8lYCDgyKpI4pR8wpILJaDwlygXXQEyRmz4ufsCpFrZx5UF9TtSYipwrqY
fYE8Q1h5xKTrAAOJYrL6WwEOpc8qgBn2EcbAioot7uOlATxvXCc/oBw5WX0S8jTHxH0cyKeTpR7I
9ZfzpWVwMPgbDEKqw+6AM2RO5OhnsOpBpgB/w+hixvwEJTuoQRY82sEXUjyUO4asWPLkbcEFwU5i
LaQggxt0oBdg0nzR8pS6qPvcOonlHjB2dKV0iq+AKQCf8DBsfj2WKhSkGPVQg39jhVwm3OI0Dwhd
ANg8hFz8o7pHZ5EX2oCreZ/AiolQdaUcN+YScLEUufQ2gwd9VCFw2C0q1VT+eloMmUS/8Yg+JMwY
fv56mRxd7MF13DnS/2BR5iZHQbaD0e8t0YXb2qX9GGn/5LWuOe/4gljglW/ZQ3ewGvJsd1jZLFpS
wVLzkhAQcTua2P2cF2o6wlcyfSmTgOBVuej9izGJvHX+aRcQ1UX1xP48W3ka0rxWhS52epakhLd3
cserHLn/n8/epia+pW1dq/8c5vzVNpAWoum71vijQMDIkCcopUgMAdeK6yWDAFhcSX+q+xv/j/MG
HYkBIPADz/K3JOBz0aYDT542J9wUizagl1jBeDUGSfVAQges6Bg+iRYK3aRnM14NRNOADompLwfF
oNyT7hd2ndJA2Su0lZi3hsi3kh5NWSb/w1dQCUPmk8zogR6amem/uVqX317B+cWVgkmJAdNlaMdc
0IHUBDQYJGWueSXaj2gfsTwane6BMmwcjF4Qu5QPmrVI05ML5MR/9dHO2TQ/5KTQXyZeUgh67mhe
E+4OoKMYbBnodeZyyGUamPMnmBitadky8qZ8GbyiMWdrrECrx57xewWQBZPOK0wzzTSDi+AKUKau
RnOyB8LmBLCwIexB0+vmvD7Gv0z3SkniECmowzOVBJ5dU4iISLOqcrIjrbXB9idYsXk/Tjk1uFn4
IsGrmThFf81M48P94VD1Cep1CxAsawqappQSmVqDwhNKj+2mcsd6hZclGii/n8KWyNKEMdQdD1C6
+9G/MsYaRjvAWdiTmziiOgryIVq3YY/TZ6WTdkAdEUkQp1DE4KNfl+9l94k6VGSiWmxS2CgCigqq
rW8YEEQEa/WFvo2Ugu6zj+S6VXD6/stEZhhfE8FQ3IDDsvPyh/gyqs3RraWuPVJGUcinvT5N4rvL
IqkIZgPaDcgcxSq8CDH+P6w4cisPEcqsrXd8YNGA4UwA5p6bJHeip3fboR248yV2s+Zkmz4oyna1
B5QHKa7LWwYhA1KauFe8YyIJVu120RsN/uTudZtm2MkewrQVaH+AODrL8stOyRkQX3ZOsXpu1Yjs
jRuuZHezq6ZJTBctk1ePA/jGEzmOaQjVmlOEhoCHU1T1VMrNsEgSUu+iMwfMEreQSlkX3DL+vcQV
GOaMLeWnspZFDMk2+yy/4E9GmvFKbzUtSQOmkDlrnDvVQAAI8lu1EJwNm3ghax+gWVeb0i+c3KLk
e9ES4VSkuFCnX4n+SfwPz67yIG9f6gBbpulwKK3QCoh0zA+FamW4z5CMLjagFZ9A9EbdRsGrBgcD
VaJ3IsMB9WjxsAVK3YLZyCvUm1StrvWqNBEwf4AbgKAYG1E86DJGsYzPsIi9HPS7VDxVYdVYPtbF
jiQ6QWemvimkMETocJ9VX0U9Qv+Qo17MGoBpmaZsRT09WpBtDGkHhsysxUbMFMkKpqraCTLMqguc
HhvsUZLlC7U1yjU5imfCSzD3Oot1F8ViReo8LTJSAUBcFVNLXL7uqzBoOpFbTqvgUwGF+TXOsDRU
r0ioQzqYAe+ZZvX8jiQbECfgy4Xb1B0IJsUpJR9MZRxmwtMVzUyQHGaxbsOFSpOUm1dKzaD1oU6s
dWoYwj8chzCNojUw+L6qnWtJZqKnU7JPYdnbNBG1mcAq5ncVhjxCOHfkT4LJhyCSSPJj+tLxBz9d
dmxixgkjoU+4iQfd5rk1bisWrOKWonvjHlJM2Lp1cOzRm3QDZTUhLrw+Z4MHHV34IYUsLI0yHKJ/
IOyAAlgBEOUXjHdRSlaqXXk1YiEzOdTTcqnOjiixZDcJ8eBi8N06LHI17+Ezwd6cvo0DeTt61tvL
D/53kD7jEyxN73Yfflv5QXL3c6Iob4LtF2k4qiQ5+34DS5Q438+of2+X8APqzEFqwlxr0Brr9UKl
24hkiOYPSSG+lSqIzXeT5ADlv+wPi/5iQUIG6t0OqAYnGTLYAnMIuiAbowwuGUQlVNgGJ3+NtaEe
iryD0PaqHSuzo7nZmRp8z9npL5vgqXgfQ1r6D1HQVAVVQDWV2Psq9QHNxbHSB9kpsByc3Snvjbed
QwnzKDa8yjNdRJD6nGauPMJZLMmqX27kM2jOSqNtHXhIA2itgr6ABkO3e6W8eTcJHcwr/2rwDHJe
iVoSaFaBKkgfbcCG/jwXxy85Kw6aHej0BRlgIrHkgOh723Y0d4cAOqYLTpg6H/NdpYgZQ2nTZhET
4FlLCLXuumd1Yf+zNlLgd9TKmwgILQKsZjfLUdl9eXKCnHeRYDA2kPA6mkykPYNciCAF5KNScLXa
2ZxjwaVwr4scJNh7Z5+DafSqOPca0stcVeNjq5AsFsAcIUXd60uhit/Nysm1xqrhnzi9G+9Qb6eV
/qm8cz5wC2/uzSLcOF9by8oKxxExvZqR1FNNTCLuAiDpYFW9lU7Be8E1MVJnuihKCYLO5oKjDYdE
LRe4wHWlh6ztSyG8gFE9RYIwC+M8Z78+npgMOQReaceKYgEsDtDIwJNR+db2IgnzQb1qSWs/aT1x
uOCOtDbxtwFxKxZa4I0AthAxMNeE8uIBf8g2d4ZyAYZ9rgJrArNVo3RPgQBJ+gKegpR5M2GF90JL
v9ZhwJCt4ZlBxDDLIBRAx9kNRFWcb4iAY5hrpcHdHTxwkBlzqoYTNoDrUPA7UbTwM7k43drg2mJd
fAYghnEN0Tfolr1gAl/nEBUDizIcvqUePtwtJGA5jqVOuZdwDeg6IlXZO03R2SbWZ7m8x7hZN1/5
hWqrMrjPe3eU3rakpO3XhjrNuLaYX713WHoPXpMHsKQXJZVBwa69vRwY7LMdbDsdWrV77wZORGjn
UBDdDKwpWSW/MrV8tEf+zvQ9MUWyP35T/POsqTW9jl9szXRFuZEte0TnFbUElISkypFCT07tfX9O
39EvPR3VjNWEw2TzR6+IAglJSN0IisnrmB7URGP6S4k0teqm4EPSv0EdsvFpJDmH6mBjTr2j9Vns
OqtxzQNKVQRflUGGSdqQzZ87+AO407+KshT68Jc85KRDpyGPFAYJOpG4wcByjRQP75mT8hZl20B4
qTSs7G6u/5yY/z1MLSps/N66ANmU5+4D0905ImX1WekEDsLuY3BQLOKVPhMeFBDzHCewYjA8GSyV
7ubuut7mncxRJJDs9eRnJ1QD7ifEKf4/0p5uckGCZ0I9Toklxd1qgnvy4oGKhSOUszh/yM8gJ6Ly
HBVB0pxieopY3qViqSY/JV8Zvvbob9xTbQoxFc6KyiMjSORN4kEUzVBUwZdqi3lTpHVlrzdqwmih
8wuyKSRvw1X8i2VB5KgZD0yuBsdoUuGkjrQY8T2YJNYmVGRQC5NGTZOg6IT8bwghtgeRlJrcgJiF
PfzxJutgydexJ83JhOw0Qjq4a/hxI+LcP7RZ0Anjq3DcVuGALbUVn0sOph7gpNLIiGPn+xFriQdK
XaBcg1v2jR/ogrCG0x6B6IcghsGXIs5FRgNhHehoWiwB3/S7hmcd4EkGgQSBOA34wBX6e6bjC6pz
7CaeH3tFQ9/4D/NJMKyS9Rz3WmmxH6iYa94lpZgi3XDmNutfvzmKe/B7N7jM7Xa3GTfX/ebvaD/Z
gKKmIUEHUt0C7GLNAU/YmZ0gKEK0ntG2VYubHMsAoI6cFePQyTLxI9iPzDMP0bRuzRb+EFdJXA9h
fzBgWu3k6eiNi/+4H3pFGCOJt4DfEusbAARbmYGuDHt8FtMvrWUFIKagQxDTjzB/qDpXATZ6ysKh
KsAIMtrO6FEhSUo2AJejOiq5taakA1Fb9Q4txjUhgNPfoP5FQKHlh6WZF6tEvTj0ZRz6ZXf55T1V
5JS43O0fBjibW5bL4T5SfzSLfqEE3PiXmr6ayCrG1ZwKXdQvDdM5gfRstameBxkQRAAGZjx6Ixkp
mqlP/ygxay6wZxDp76hPO237fAGedRd3AJeX3/KhtejrFH/AhAIg4owQzA3lsWeXABaFvFmcFs7c
oy3WXmem5UqEXxD24Bs5n1yHl2RH7ji7cNDMhshb0ZsJkRbpkPOedPgW4gysjYDzLEGQwBKAayf/
ERyQ7kS1KhakTcUwtTrQIihXFu91+YZjpcuf42vFbNLtxnK85V5vlJsJwPtLTz1YkAwF9brBljwn
O1rN5Npo1WPHdYUFxheCf9hfQygVup+sHNDzLyyVF4yj7C4YeSbna7rqjr++CHtfaI/STkmj8lQK
71IEkk682i3S2xdwnyThT7h/9ak8CGlxbiBLln3LyzjP/3loWWlP7q7h8Mgxo5cli3YHi4mV7UuX
Xyg/wn86UiJQMB3nfDGixkB9MmEK0QZ1JcXne/uScFEyb7yNtpHQPnpiCk58G01FjgHDyx/SK6ID
EC8DsC+xIANLQj01eAMYx7kQMj8LFdTyIIPtC3CXd2gsb59/8fBo5CeJmXwVoN6XxksSmhbJ+AN4
jyHADIQJIoUY7RRBGcVQV3u2j0q9FxwfyTeL16VRoptep0UzYhuS2WCAGlZjg4GjiavN6D0fZ8cX
a9cgmjI++anLTWKgQkc37TsUw8p1xL2KtwMgS1Rc3/Z9QvRB9xwwTQBYKf12aXUDJxdpYKYd2col
WeylUi+CWSaAmLSNNy6NtsaCRmcAQpkcmRnTiwHbMJdtyOW7IPa+eRGtjMO6xMYzlfFuwVCZzfXf
eMx9/koC4IcR/joij8jifUPCgKEfnfwC8EUUMYhSwSn6RJ9lHy0Jv8PPKt9Gt0bShzBSGmSdlKcj
/cs8toKMskBEjNC1wN8ZdT+Dnh+dciTmY0+QPd0kM61q4xyUwN1ZFlr5WRGxAJc+IVNpfpDJW2E8
MJzTXk/Ab7C5PZxC7EljRk1ZGHPUQcCVrB72+MmHRER/gA+nMMSFVBPvT3A1V04VBzbJRtVUW8MN
c+Arf5ixMwHPM61ECpG8k5Q2IA6qUW0WripkNaZ5scB8WA78BN4iDqXumkEKq/+bQ+ory0wxZ1tu
RN3ZtCRurXBhjg8YvH6qjhXhR0wKAUDgkqsinMIIOYQlZEHdLEO5xLkoBs2Xf+V5uhKgpKXshgpF
IEpYThNqLrgdlGDqgWIPIs2+3qNCFs2or1hx5B6d7pKt31nRufzKp6zXrMCEPILR4fNoz9Z9UPlS
ND6PeA4zNZQnLeZlxZkZ8KoGtMnJATeX94S8Iu/SIOsDaMcTCtKQ1BBhriGHKp5APRncXTfXpnRj
SjMZUnTXSigkUkOiN3aTj1CFV5CsxCJOlsMSzFpF5LQkh9V9Mh2eNHuqRJugZKa2kLi5jhILokzQ
8ocwSH0XN2HeU6JC0TpBS0hEAbcRSiNyD4ZsQAeqzVp64updpVgpC3FgWAnqx6fYYSwbAC1XMERg
AnLvEJcTvgI9bXaPoFGS4CqA6mV5kHquyuQ7OSiUB2RzQlqCpdAmy+1StwYtQ4btCcpYGvu6qau2
bpcwmdBPJvwQwvPfLSzTV/QWFoAfNG70Gi2bdpE5fzdRJzwaTYO13AZburPW2mppq8VVy+jFa2zp
cQavSo1tjsGJ2tIp+Eyyu+aX4RYBxkSDgaySSEpkoplitPTWTfPC2EVTgaBCJy6y2EZMq2K00mPp
QFVYtlGA5zH9YrlbgXJkzFCyyRhRSFWVQATYF7kqGUn1+NBkMWhS2UtZzK9Z2fk2LWjZ+WC3aEXr
yWPI9K1UNfz/zdQLZUJuccWTA8LXccjTsTTvj00WEOonhnMrZlIm+pJlwGbaj9qRncBrwCZjIpX3
EH9FdDBW/QXzWX/IzzBLgsy93BqDZqWkLCulr5OVEIaVnglhAcjX3rFamQNUpgJB7Ub5TNVWxFuA
AyZDKGh4tkaJ3sPC0KF3Hi6Csin/JZ0FeNF4VRqaRZbAW8LhuAE4EOzmrc+CsnUWILzJo2ht1gcL
OKMLXi9wVLwuD0bOEy4TY6ycUWDUiWLeKgzmv+9uvVkZ7SbVVV7QstvkPCmmdgKgqWRX0HshG0xd
/25ToMQ89v4aK3PFWysKcbLfH6d1CqBbNtxpq8Xarfxn3vk2RLabxz7pyBkyCUrp4N66MxeynsjK
AnzLR1Zn1daUlCukq1lLMnHY81JQ6okJqQZOWkOp95UZEWX4cRm5mjIaqFdZZ9lrvZLZdLoiwDXh
Ut3dfSRznVnmIjSGr6vrLBOiGSgh/Gobw2RFZAoJ1NbNoEvYsZwsCdPfzgTTeqMLqAQLd6Rw7gRI
1DYAYDG5EQ8Qql24IW0P4wGunsdeZhpl/aguwKbhRymSzEG/kPrU2ixwftLK+JWkIPiY1mxJyKg0
wCZiYMeZpYFegc3hvUrCkGs0hDDIXdk3aHMdjLXkd7G365KhX5FEPPNNaI8IKY1D8M9oCdHEAJcx
04awwjL22OaOPYmU4Ja9p8whpoBSJ2JfgoTGsSA9uAM3Rq9CLQ5LQuu+fGiOjl162yUM+UHMob27
NicJ8BiS4qQK+jiqZimAjNbBE+/AxjWCOAiKKLfmQ9ghjkLCnj2tTk5z/1BvftooeYzF5KzM1Moi
tyq+nM0AkCiN77ctGuOC+ihH3GkV+gEY3SpjLGX8Kl5xWKB/ZHZL3XdX4PPv4OpfoXGIiW8hXPE0
6hlPDNHmd/d7jN6GYF8hY1YjO5X5xeTpx8ql/ecln/uWd39CsJfUiGWI4uJ86H6KHl5x+fWtq30Z
w3penjB1GrOa4gDfh/OW1argYrdOXmXx2vmHckRit1NaHOM9mEUyOhMgmnTwaXOQ3UrBA6wd1WG2
z518u0Y3FfCTEwq2avltqsQqflIoriAAKTdJ3lW5856CJ6WRTXVQ7pR6e1zp859F4/PsbpmOdmKo
P/61NdY0y6grL+iGWdsVCURt2oWlnBwtSnKE8M9lpbSavmDZKNzIOqirX059IF9NQjtZ21+hbwpd
Vh6KxrewGoHwrepQ9lwiLEiNODDXLEZnzDSdROA/K2b8aFZXB9wvQ9T59yuIQEUXRRM3NzlxERsJ
KaS8+x5srvZ9UF/kwD2nbt1/gw6JDrPSuUmrxWzsytlQ0W1nEns8jl8YGBxj2UUZVRlSPdbolpdy
pAiy9YnYgQlCsEfTjSoG1onASKIrRveI4Jv4kcGL4441zQJLBu5Qbr78RKwmNOOs4CP1GNkfDQE5
uKgH0UBQAZkCCarjmMvd7xPjVApyFOpUHMryAzAyEBZV1xrVv6VboWbST6Iavf7gIvFsloMn3GW1
0I7OFLsu8LRkCjiokJihU3kH9xB3o0paCmOwHuLDK42NS7w12jkch5zVGyWtIdN4eAsiNUUZkvUX
q4nNZu2uv+hVfP20ufulAaz2VDdRqjf9Uiypgw9DKCNPWxRzIaOGBNyKGW/2vbsldKb9qr24BaR3
Ud9YFHisH321DhKfuUP89nQPbcv0xKHZb0tn1GLrmltaDZJ23qnE4l1lQzbPJhVeL9TSbes8TPFB
a56YaCSOMaMKq3Q7x0UqC+yB5HFE8j0Opbiz64svds1aTUw3oTQyiuy01l6lsU2a2DXpYvfcU1DO
eY3eDXWbObRqlIZ2LbH9WvOmFc2bovinC7qNUovpHhu7JgsGkIBd9I7f8S4qdSr0dCj3QIIZCN+5
uR0fr8Hr4WzJhdinUUJS+ADXAif1Gj5BFn/syqA+2oBZA3h3/Xj5Z8F+57x9mxff2DJcGCDrl/DN
2rN3Uihn9FXYex978mSRZDRyEyZKoQIusprnZMVYCSwpqITOzzQZkjCvdQu4AT4HQBMZb7ejOWCJ
dtYwhsjRT5Wl1yDXQNagrmLNcp1cJ/kVx16XJY3mwYPW5qjZIvxQiavEZv/lD8pkGDahueA3WKYa
rLpgovCJ3Zy5VDhiiVjy8vVkSVQTVZet9zSPsIpEc9OmTPPXn/NR5CjUVV0iE1e+Web40dPve7QL
6xZJDF1ZNZHUJ+Q2qKOSuh/ptyzYcShztychgiFkDKghMakRNqhHafSgrsRx6CgULsgM3NrCG+Bs
XezTUHk8yQBTyNh1CvXgsm+LenioufUps0b6U5Zzj+TWvmkVogPV4MIKYU6YdXQpbi5kRM6c5UP7
85cRYcl+yOOVZ3nAsGd+fKlNWsy22voLNzuZ1AhtH+Yt+l+tvUQDwsHm49K91UqQCXRhs8W0lU4v
5127TpT2CqDo6gJQPmEuZpUbDo3wFDxc7/wJ3pNcfz+o5cIigUtZoi9lxs5iF5evkOsxIMiRPFBB
UvaMHsqrQvMdaT1Uoii73aPjquzfya/CzuTBUGMgyy5p6tEskPVHaTjUR2XTHpw8eYFffssmLTLN
TU13mRZ5mHJdBWAB/USMDiwyFAb/A0r/BXUD7z/zs0Xzk3VVqkWOH0grM7J4lZiEBsATSBiouCkm
yoW5UO1dj4jk6Gt0EaafWJp1uYH8Aq2EbwZQFi/oZErPJMXgZTcrsIJaS/6EDLkMu251aulSPNAG
NYY0TMw44BVjstCqwWgVoLIVEO8mdSKwPCsTJ1c9WuUmCmui20IdQBWTGKUmc8ZMkozg5uoDZoJQ
NxBJVY3obl6xUx1cvC8txjKyqvTBdr9v/4h0kEQqXt4GWQG0qdgTndssP3kjMCDYYN/eOIDKT+gG
UjR+jQTol2ASO9yT8syFFfMyki8pVSbtqXKRyhoKDMF4k93WOicemgSRkESKs/sxOkb0g6zbd8st
gzwlr/heQSz26otEQlTiXOrrOQPkCt5hMpKDq6/Ivgind6Do++JId0q7QPtq9wu7+TY6DdQ+QDvH
2t8TLEeP2DHUWVWtyfxMin/Up3VoNxJX6gaqA9UWtTV0w2esoLgDylo+J2rRIOe5yuIpb1y/u+jm
3fzurqmCbtW5LQ20GohtlmsRqjUGYiPDS7GHOkZ6tYtB6eRDEyxMOCyVlQEjkTRlL3YkjLXXqBu5
Eq1QS9LqvW3dXQvLQYKxHR2CGz2YCuQMSlXv2tCaI/Ku0kWijO8oP+7YFTJAqUfNwxVY++pZgxQu
aglMgd4gRrmyELWoxkfnEXgG60d5iyyzo/8PZHl0k9yS/lfGhxwhyShlWvRdygLiRBhWPuUDEh5C
T8Dn4ICImnjB0NaX7MnFnUMn5BQUe1p9KI3S2kDpKMGSUuA4Qipzjjg9En/vUjugKSdwYQBl1fad
ynMlyrF72Y3qA54bUUqoVZ1w5d83sTPsJfkXljPyJ9QQIZh5hSoZFeVT6qAtdgDMdsF+UmhXKHLQ
xIodNgm1HSdOTZeuVHd3VF2FGBIYA7JdaTpfCrondmLRqQCual7tjysQpXa+ZudFGyTvqlyVRdOl
7IiViNMhCw21bVMkVoFY6Hvl6Lg+AgwSKgqKTOYncQ4ti2xmg4TQoZUuuDrhc6L2bMr/ZVdNleC3
A2WIqFNb1V4a5kQMTCXQX81gQhkGJAO5YID2ZlgI5EDFwAwQwVayS6nhreSVglA90pRaqK3GUBC3
7NJzPrmIdKwTLqvbhMEBbFtlvyYBsBpU5KfpOOFkFeMkegA/e/CqEoxiGCaMLh5k+US1bRJoEQis
AVzxWwhkOgnN7SslTKeUOB+SYiihBdbOe8/uszPU5k51Ex3JG4wvq3riPkB39/Nbb95J29fqFJhE
+1ALD4lzLEN3up1+rh+0KwILjd9O0rzMYx7tT8ErF+c+9qVbQgRoblcxZkBwWkkFlPi1MW8e83bt
5exTdApepAGAN526dVzxYrMGD5NKT7ybFtbH8AFI9oDSbp0ouObtNrBvX9EjEufyA2xfg4NjYTzo
wH7FlROIWvBjkYPSnmBzB/fe4h5YYSm0zE0Qa5DJfmlyMES8g88N7ijlT5HbTi1hb1UwT+kXRV8N
OsconzDvUg0S7iOhYx/0fdPaEAoyt2eoS52pSRxwP0v0ZS3l7FpX+HeNck3gfyG+dAIyTS+BsA4x
KAk1h1XPYzDbJsmZCTKgxISASNY/UYlQXF0Sq9mkAkzETZNJN8ZofJ4C5wwe5J6v0E0EsLpDbsgo
DnkoD7rl/VxvezN/1IPCX95PIkFkX5BXXn5tIJ7K13l6KUo6v09YLWVyL4coN4M+ER+4J80K7vMb
7Iwsre6boQgUIGzjOyxHCt1UqjVv6uyT9H00Y8q9/PIFL24/fvBVgHpxvItxtm2BMB5+IbhMIeHt
OEmyqZpGgovN/bojN36/KLaLbWEYN0HZK6J5QpK86lXcAgw88fz1WDAi3eoOfDy6OuOOW1HaUEhQ
ikqYMrDO18a1sQXg2dIzZVwTosI29VQcDi//oy+oOl++aDuZA/HCaJFp1127JeSN8j1KLetiZ3P6
S99qvaK/9cx5rRrhgVSbIAiYEYGiMDrc5f/LOG0wPeoESXbckbSITsqVhpRlc9NFenvqRizguq6O
IMwa8LKFxONAL0aGi1EAyAubhHF+hB4l9opur6bli5stFnWGdK81RIYQ/UF8zvtofgNfnm9Yja1X
YRx6yRaghsXfVuOB0gZ0UM2So7c39KcrMGkRVlMI6rpBRiZjLeyI0COPyXEkt08E9znZhm+3PJS/
/ODkt1L300/du38mc5HpL1o9q3fzajOlYE+kggnHnQoSBfWtfUb3NMwHObJF2f3qVvClas54BWdT
mYzUzbfZFJv7Dk5LbVj3+Uj+433jVpFzCEuz+eju19RvV66llLxW1LwM1hq4qiyFIPjkfskukHnw
ju3b8N5L/NfqO8qHJ8ghwChvEMyr3VfjfIOZka/5hZL7auzLbq77ObtFInkaDm/9FFZizj7F9CT0
cyX/c/OMxTv+j6gz605V7ZbwL3IMQUC8FUXEDnuTG0diErFBbBCbX/89BWufs4muJNvYwNvMWbOq
Ztte1MDdzLHToGbxHmLSYWTy6AwTKjM7mkXuR/SQKoqBkz1vJ7Bsr35uuxEVxxQ0tDK89myMtYYu
m/QDuwSrZeLbC4+etXNrtda7tmN6B8qvRz+vRHsEVvd5dWqSlmKKxYLLYL01r5N14j1QFVvBtVN1
m4dqyzLwjtiNHrDU46Yxv3Rd/zzMkCoiKUZ5jMjpMDtWJqfBGruCX+hALihJp/bzZkd/NOOxTaD+
XlWZ31QNevkjqENxgydHIvmueCQslQk0SbY112fdu0wrwxyF+U92952fO3veFlLyFsmb9cMyxow8
BxlTNQtQvgHItLO0ZX2cl0QLcyvazmuT2lDzA/D3SYQgJg20lTcLSv/uK1DpE6hMJoSECuEAYEDs
wY8unkqpk0mCJQ/znaX4vKxG1dF+8Vi9VvFX2q/YlOZu/o71molMgT+ZX+bJ52N+nV7G1YEN5Gn3
acWJQ3K8ilfXaTo+T3W/3+w31w/n6/oTf1RWj687RzLBv/IY3WjH+eyKZnoJzfnts/H9+n0wmubd
ZFxbHj7f3+lv8nv4zb6z7+2v9XH6Pi2LNeocXHsHMeuqzcpQpWYkLKzzVkv64R1row0rLIEb1kDa
Yfkmcqe05QbPwWVUs5qX0WX6ONAPa9S4t7ZQqAdWT7d84AQ6nh03EHv9xfrx33qiJfhKWHpt35BJ
1pA4SvdnYjzxprUewgDk5JfoNLnM1hvYZ9mxeQPAox0YcRUNMc2R3puW4l3nSpmvtm1eA3t46p0Q
e0nauysieYqPodHD8wrirnxdLCxZtDFV4f06qwa+E/lXBUMJG9+T4aN/7+6DPWr2W3c/jIfEEPCG
drPrIlvIQOE4PA7v/dMQF4Z28mH5D4I57TJm98qAcrhn1rAm7wZPVsJJfWJF2ioPvEUt6bKDuVK2
3fKGdVitXfcdxoXi87w4L/RCh1k82UV7buuREb7D55VB8vCzv+xPMjRF7yCmWuOD95LGRkWDWNIG
ipZMZSiNwkXfqJ5vA5TPwFJRNdIWffx2GOmyZL0yzrOk2JRU71AbYBU2Lx0BcsBbpE+KAGTvjtXn
nxOqa5TuL3hB34e73iV8Dc6j+xy9wzQerSM3cqLG0CFWt6LiAgQ5u7TEjoK3trPGuDFej/a0rNwj
b405KoN4mPRrUB+VnyhG0KHoYO80t0TiZudqDurH5t5d1f/eRvCqsb3M0xZ0LrRT6hdKb0K8xjTp
VDnhRCwF9LENDvb+bmwsb/M7WeB5Ko9Ym7ZR09fW0/zR2za+38v0N182iitkRWQKKhSrwGsEshY/
YwsumrvKwxbglzisF3TmCdcYZSxSV8F4KUJdYohr83TxGkaHaOW17bAOvQk9JlkHixar+ah4Dn4d
vYPvgslRYSXSs6brNJAEEPVCaAbV3p1oHZCudf58UCo9RPkvuyT/twLSxnp3aO6gnbcehnd129at
d314u2+s813POYQVo1kl968HlVp7DYhAOcT2TjjfBFfTv6D0tAJr3eKnhUvYcKfQu/YA94xTkDVa
KXW/T+xUVtXVpXuChYSsr5MdmrzxNwXEcIvPRJjjAtdJRuneNy54XaBchM85Wn87l/YpPIan0E49
08Q0uWV8XSFBEP0jEDGDU8g27tqdE4n88jTn81vZ0KYSd/Pej8DsWVmTD7imrDG796xXK60271Z3
mpECedVacz3bk/DsvbfJxDd69jC1oovtKWKPtqnf+KqNa7F3rbdOuEQ1Kt5pdOnYSyO4xnQCRlFQ
69WWteXz2qnfYEWLiSQLW0C2UyQSk4A86BgLa/Gc3Sb3SZI0NbJp6jY9TY3l7vO9vMyxamI/me/d
Jik5M4r2YX5jCdilZ6ed2BW7Fl7E4KFqLA5j4CP2RZFmr113pQ/Iew6zw57YQxDhDjyNa7M+T1c3
vzJwR5oK61HavRTLag2aBgEtYW19nBVhchmDab0kyfyqd6oQdKu+ybqFzUuFpaui4WZhshEje5eK
GlGo5PPWDun8m0OxlwRmZchB6OZuypxM+S0SIripDP5K+7q0Pu4W25ASUoCMBmvVsXeBeKIVegvo
EqZsbtE6blUtL1unvXvqBg/wqphZJyKIYkmeYJGHhMTeNdh5VZgX+79TAJfcv/kWS+VyEzc3MJgP
8Dby8O7jvYQWPWu7IyXeoriT9Tc6ZzoiwbwM9QGo/dAQaY2kVR8GfTD6WF/n69JVdh5PsBVKAVaI
UFp2aI3uZOPA27wKpM+GFyn273TRpPbkxrvtbpm3WnRrHYPEEPX0ZIk1ASY5K7ZzI1RKoVRF2MTj
ny0BJ2y1J7JoHyLtfHFQ6TjcZ8P7lAGe/7K78vetZCZVnxjb7E9ie5COqZaaUqxlSWqnhRtp1hOa
wU7RuxbriEzGFHBr9TM5nm041LBwSvxIjYCVMuuZpZUW4kANPooDdtEHiYzdMTcSbyddGRxx6r6q
vmyCMAdgty3V5I81dLYGMGtTg1YrpFCjM/skcv/urr9/NXf96khHbeCi+lcOU34ClTeevOPt3Pxw
Z+9JbZCTe2UvxI2qYhiYB5CMsXUv4sV+8eb/7bpp/01OJU15gvGDAadIlgfGn7ZapQ6Pfg2hOnXM
ImcW41bOD/K4wJcbLxnLJ7rw13zeGsjGcXj9un7pzIhbXm0Z3NCp+/+dFTm3XrjFC2V4uZfQ5vOO
3rKMVDRMKp040FWT5PbRfXXx0OjJJaI2r87ysSya3oOEtEWcdV7fG3LJcCkR5VIoH4DJ6MDsFllu
/cGCgPzhuXwSkaMe0FH7PmDwiV6Am3y4YXFJlFKQh0rfPOffe1Raq1SK6byqF1e8FiK2SLtCUJKu
ESrJFQylj1QieWbXmeUKVynGFNm1Mb75ylPLXVM754NDGN8dWQCGMUV40Wjj1sdsFmdU7+mKCJJ1
EToq3RAlbpDgUPojUlbvBjNdp5Cl6cYzl2lguSeXyV6R0JG4rZcKy+SeIR+Ma7juNSggVNhc3OBI
iPf4efyc6eHLj05wDsvbfWQMdLwH19AEB+05PYLF0Wl8Gh/HGtFlBs987Nw3mEz0JWtM+pWBga+F
MvR6p0+oPKgMwM5wZ90cGFlGccIu/bQry4xb/waStthP8sVxcpzcZveZzD3yoevXQGJkVJT671+Q
F1yTsA+7AjnuJ+nsODlN0gg/Da6+olks2toXPCZSX/ua2bsOqr3zYDc6YXewH8hgzUaJv8YiCssT
jjt2TnX0wgZm/bYHF6tHDbtXx0tNUvOMQ+DPFfEk4I//ChBkV7rnTrVIeqVIP4YlVCCr68TziWZy
xpVG3LOnnSQB38mACizwA7x+Imf2Hjr9R7QO8C3Y9bPwyWioTrdtZw88kxYQzZoIT7bH8NdGT0lk
4ilMsyiexlMivF+VgrXAC+vMqSRqnu7fHuUqyi3EM0JEjPDW12aj7UbuTZpBmpkpYBax/Xbz/rWC
Y+gdTO8Y5oMag6B3ClGF4hbn9q7hHWQMfKxfDznPRHw37rfRYQbmMzmwdlVC1z8Grm/13xoW48so
He1YQEfV3j7UKa/24vBwQrfNqSJpJEkEC1gSL+AQ4zOLZ9dhJbwOX/0TF/syey8uMzbEJGvbf7sP
PbcjiI2/lUNbqSp5ICjBjEv+ZHUK0nIw4LruRjqqy/1ndWkusznWYQhHSt8G+b0Y7EDK1MtxeiCs
vMzfy+dy/aEM6vp9/hawLFmXSUr8xFZFEfV52WgTDU9qe2D66zeY7u73/F2biCJfTu4SkWoMXmSC
FxokfGV/17/qprrJ/+KhguVbX8ukhqXVl7GM0A+yZcw5zOANYntC5Q02Euad/FOOKYCTt6jKJsMw
1njPOymuc7LyqAZxGIcM1t6dW71bg/DOyGU8D4gVyy+XdmH1yB02onrEjfMzqkS7EUOVs3/tANg0
ryHsAUb0vrflbdUXNhZomi3ljElaZ0a51CtbbEuAL7VRaTfXhvgkrhEEWPqcaJdyN/VOZSz/jLyd
HZbOrm/9pPfxrtE5vtukemf8KEOjSklq/1NfpeyptXFyDOobA+eNu1c/erdTh6r0jpXRaObV1unh
v7lK2HhuQ7e7g+fgUikpyJhFIUM9KFQeIk0IXggxL1tPxbXaUtX8S0fe9qeCHFCjAca9c8ZZNoHI
b7XN4pbPzOK7M78VtV8mt6RcgSRvMTNXKZ8AP8VNVVZw3R7Ra2QfKLST3ZZbEyUSKhtRTnQAtYx/
aLa061AE2EgwT8DiTHMPUx6KKegrfiuILshtqBCR3rThovC1a7KS937RXrD7m9eABfEN4vxq1l6e
gbcXo4iSwF8SU+2n1I+40GJt+GxQ86T30sydMtggBp8xDoDXtR6tdsCsCCtsP1msx/XpKf1wX+0b
jNZb6/Bukls0ON1UE8+wLh6ehZjDGFU71oBy6OAAk9JZt3NQrvufse87YzVhPVLfg8bN8SgOHv1Z
hU2t23F1BStzqemL1SqSkrq1ZsgB361sVkoUz10X2sBxplr85etm+1XSnGySx63jbDs5zmgvMXFD
iS7WdNgpq/qq65/764G8eY99vHkhCtJ16F+18ci7KgkC644TisJgU5Vu+DbR0AkETMnzDr4vQyeq
eJZCM1ZcVQd0mF0QBbbfdEMkq6DY6VuzeHn/KH+Vtc79U98aG6MHjM4xvNKRO1hzqMqZksDCI8v9
B1tr24bLJKKVBBjiTUGnyJu3RUJ3NHHCbRISo2XTjurwrwnDk15W+Wi9UI8GyqC2/y1nZvkeqBCJ
CICVR5AGsAdWb8mqSjTOrrnBD5c6AW7eqJIViaAb4V4QExjJblB9gD/vBvqQJQAtmnHuq0Ycd6/+
C7UOPCwud9aCP+bnnMwDXTjq94LA+fJO/Xt4uELzPVJlXg9O/e1QjWj0oVQRV3eZP2ZmY9esM14R
qybeHYIVzSXINlfpl1QZjSaibWgUItYh/eSKuxSkRRup+TeII3CcFpKjqCBdyGNUVi5KEgqsMJUA
tlBxTKj2iVxD/hfPiYKkEvQH56RsTTqMhOUN2UI8WpW4T8WYeHFtLn+XP42Q0w4irtkRyUQ9c2vU
y3Oo1+VlYmByoY4zURIScTEgVQhgbiA/qLcq/T16JReCsTUwmT2NqQrap+4N1BW8ilLhHzSmxuax
oIvM4pR7735ygjdynul4LU5R3q0zEOt+Dk8lo/HXtZvDoDHpU6FJ9IR3oKNs9YNptMMoN2G+6NhT
PS+r6RptGW2lRc+DQ13IdERRvHKGKcSj8FUtvaR4yCpbAqR1KL5NrZUgVjoRHkqcpOMBnzgfvbsI
E7wTNXNhaCoQ6gDNlQEuw0iVVCFaYtZTHQlUV6hzBZRisbURRKr4s7xvABcgagx0HHtvaibo8cFd
+TuVRawuFw9HJhbOtgrKTxI2Ekktpe3t3PlwP/Lv9Ufy+/x+c1x+ZWItxEskfWFVBekEAnuKt825
aSX6qnediR05wxo3seNt6PJii5aA/dWX1qg88B8ornTun2ghCPnzFWowrwfPzYHyCJyO3NfipGuv
E/vydMJJpSAVs7R51fED9VJGRUGtSHnxTsnt1LKmo+R+iP3xgMzygjF0jCryWdC3B7hm+0gsk4Is
2hip25MIZ/CmWCSgw4+dMTTKkTmW1i1jdsLrOHrVY8u+tJzPa8vsrD9LmonJWnflbcjOTFWHjLUW
M/+FJnUNohA//Dc/xWRNRfwRiUmEPBPVdMM/burBA6y5PF4DAXwAISQNmnXlzBP/b/Upv/6CdLNd
PrZNqiu1Lv82IG/GnW1LYlyFS3hjY3u0jchHvSr4VqH4pXJzwkBM/q837F0xHC7MhlEdYFiqAPve
48JNnKFUC1qGdn+VwMZQOUiIq7Fh7ZQmx+ak3q8O36P3aLtwP9+b3Vdt5bAZbHvb3jpkyVkjJH/2
K6v4J/6pbMy/U/6vZd3r1eSrMWrQYXvkjtNFDf7NtD6CxZjdvR2kGy7w+tP9vK6uKz31e5PWW+/N
qZ9A/2LmHaHMXPv0G4d6Nsa4auCy5dhUd5KlQ26AvdwzOuy96sSepT0dta7YWNI5QlAe2NF6SIuX
wZqf6rPazJ2fV85nBW4EPsfs5FjRw2q3myktue1IR7J8fhyK2yW4BLxQzC5Ka4uCA3fupxcvZ52D
Kb8NzrMtOR8Y7TrMcQE3Wq+hFj+XlVlMJHVQF8Xt0WZdgpZz7Fd6t/BOPybIVSJean3UuiyavibG
mRF2aWvvvLKknfGQ1kamhVG7WGVaLk0N/hWZyOSJrFCrj9jAqKCKQrLIlrQDgEOq25b1u9yOpKVR
IRk9G2WGBBX/c+dfb9469bPvnDLEoYAotEfpEKPSpvBqRngSgvijlmE5Kph3oiE+2mbHYS48N+vP
fXfnFuRag/HxHFUZTBUfSngr+T58SwSz7zSI/XWTFEamgOLKGd3rvlleMLtbRczRS5aHZX32jB7j
lPUi5SUypF7qbqNKYczZw8h8UB3bOPbuFgcmG739ONduMSa0M7Lnrwfb4Qmeos6Q2IrXrsSTdebd
A7ZcEtqBTcvY4iyxKp+7jZENYYuWYcxhre0W5xWLBEZHdzfcDYvB63T2ZrEeaVVSHzLMvdmzNMsV
WlVw8DPmhYffAP6AMljcvJV9bqf7eTyvzKyJzgNDiVLz0BxYA4e3DFGM40xryIwNSHC/tiJ1+pJl
hI5T98BbUJ8j/d8atvOiWorY6RZL1q1QK0k9VwkIIT6JEXvn1tVff6WUUx1eoTZymDRifYl8du7S
NZyOlkY/CRIgivqSKLwooCFPAU1moDkdyM1f0qhKJ1tyKNU9U1Q5qcrevbxXGWq0CGvNCeAUzmMw
C2UbHkOwZhk43HC930c5bcrc8BSlk3NU618QKf43NgFrgG+gtbEeQkzkCh2CbS+njyNltBk9RueV
ZfppkPLl34df52M3387tiWqC7GPAiWBgGAGISFXmAOZP3RO/iEpT1KDnaUMHcEyRKFKc105aFPDJ
7g9z6qwiDme9BqMaEcmyUfCRRD3AhQAtBF9MT5E2xVvUzoNoSNRHFZaJqodPGshQTYAIKY6oNEf6
vsbv9ijGnpGJqDn8SduIHKXK0WWRvlIqhJIauYcEq0Oxm2j86Vf1rzJSsKT24CJcH+EximGudQ8R
joQR+tbESpIBemSYEkSp82djdBhWRhlO7RtdM7l6KLLVcmCgf3ZgNR7R9h04VBbTQUTq/uARx6eH
CqFDnIlTcN3i3mN2FeBCWCHD/iiLVxmrg666TECEpWK0gCBVOGuhrRF3T4R+gH6RB7mjeWEvpXkk
jl6sQeKzYwQMFPsM4GxTtqoPd4P1rDYxJsbwFRHtB0T7HILZZKKsA1oI1xNoHIAm4OJ19uS2ajjB
coYdifTYGod6OqLuYTViAPRf4KmwtUCbdbwLcE+4leD+eijI/mD1KzffBdTq3/qJEWETDzbywClW
mNhjlbX3WLY+KBU0MPgT6rX5nU2Qx6AxlQLl8SU1udTipWrc6NO5YXaYnGeEfgvd0kkyKZvHqi58
CPKfZ9f8Mrgetf6hVx08BifExVAZOae6GiLIFdSWQbyofOqgyPIC3nWmkGZW95U1fY9PPZflWCpF
pdm6PQGVJN7EVo3xWubPZzUSDMuF/Npzfsyfypf54/xs5/VJRuUtW4JtLSmOc313cOdy4sTa+NJS
2bAx0C3/o9771F32t+Qc9u1BfZCCCWKcH166Nmd224VZmAPmP3zRdwD/e6rYa4YqRUtWN0LQ1+b6
l4GuXP/KzxAv3uN0Zc46uGx/7L8pxLLHUBKrDy85uA1Tm8Nk8qpPhEYVjZ1aF3bzy9rbUpJ6NLlH
CmdOOIbvyBo8iBwb7PO0/ySreG/cz+r4Nc5ZoUbWp/WZbbJN+nd5NS2beljTbjTPJi3pmCn9OMpY
nQ6TdHiMLsMcYnW1WV+rVc+8RqHLQSe8j1Y4l2NVeO9V4D+g9dQho1trYkR6C0mPzUjHE74nezoC
zNAZpK+my9quXPsKBeXuNfqVfhWrqKgx01uvz97Ra/IYv6fPqIo1PU6bXez8cdNt4MKi8OyOnDQe
3MA167PDsjZ7TwkvFRyfyS+L+/gKq9fB/JPdEZ5xZHzEv/Hve98y6S2xrMxOFZo/NGOQLANa9R52
KA1RX50GIXmG48m+mUMmQe1SfK3fTfMFwBp33h+XQFCqjmetWWUZ0027sY4jVOXBe2QQHEsHoAhF
Gb6EBm/Cv0K2QU7NIe1ob/EnkeUDctG+7fbEPQLW+o1DzFnHMmmt9oC62Cx3I6g1OxxkvrmTE02l
qzOBpTXiWPldShLrTBgF7594276fPQOqD3D48Kdeo2otjdaz3sdJ2Hm1skdz//D4PBZlX6O3/c7u
zcodRVRKkn0if3OhgJe57Q0NDG6Ag8sAyGuPl9L6I1tmS/cjncuhiDbDVB2xVEcpIAGSdAUSXCkj
kUhY7dDLp5LGQEGasnhH3plg1OrsUQfWqxfxpDVkxHCzhshyuQGtENuIvFQlBya7IfC4+oqYLvgq
IwQOqrQBAAEEVjTB96QmqWCxIMXqHGuaL9xaCO4Lu2SF9qiQP/CqJepVhCEhvZJTdZxOhk91Ce1W
STkQyiGpUgCkECgNlZ4auF4U+wP7N0Ej4ejo80dtjJ0JGOWtx90buCjQaEy+wdwjmyhOOC5GzSO8
MfH/L/hgpUnxrSdZtJK/S7BbajTxPX+qlFC6aX699pwt6mSF7yJoSZumtF4HYw/61z1M+bvi8bVu
pb8DTO9JT61h+BrXmAzKE7Zf7xWmEZN9lA5puk3fKrG4caRiab0N7oMkJLfqIEvr/n9P6LzIr0W3
lOxCF0+XroHmVTiFIsSkfeeiq3ComFliAHRdOJMhq5C7wAu1hKI/OVUoRy0zTpvxeVlKcF3GrJlf
hnbuwB6VGE/Gjl0nktLuviW7n5x+dj1WnrBmIn7ZzxyyTSJZMgY5MZS2BnLr2uMNIgGapCN1LDPU
rE3+Km64C5Kg4R8CZyGotO47KAPKG5DPZzazV99KPhUkgMu1wJi0HAHOgZkpVlbo6QxsWPe0Mwti
rRAmYszyJppeFWjtPXp1yDVfLB08hvRH8KLe5ZMwRMFk1pfyR6oifC0YPU9OsHbGHU2OhatJieTy
SJYJPhnCO6BJG5nMtD51xu6YFkfDdKjUqaBO0cHA/MXGgol3o6pS1vXXXeeDDQFOPoZ/hBcYOfDi
xkaYKEsbT1kfKatcjysjrUaSQoFjRmqlrkFfR9hQJ8JUPM1KxZshvOUjSH6qD8bKwKqY9FzilrAR
ZIVCU+ih1jHl7RIeqtW9QtfL2GimY3VtVkfmQirMPq5/i8oj/GB8RR8g45QytYslRYneotjnwhtS
lGxQnY59iMIAaTKuWi6hjQtvLiNUgTF08vMIbYF9ALkl85UsAlYRqo8shmBh04xMmp8y3qqBINBX
MWmi4oZFTihPLID1UQvYmqCgeAYf41XA1gLWnkBWn8hOSGpjPRIKcvt7hvr7E+ZjG38YQSc1n2FG
hnrrfH/vsBucRERA/zQTuJ7gsQhajnfVBN8MpIwo9bE2krlRBFcacyPiZ36FM8THx7KDmUX0JpST
edpGEu4ltlJ9gCq+Ey3hHyc/4SPTp5OLPOPPd20EOG2emINPJPyVBnoyQsTqQo0yQGSWykZKEI0i
e2FimIbf4GmcG5A0mVp/Is781jvk8xBZS9mEheLom97cgKRR3qJJsYkCarVC0S55kwuMoIl8C9df
sqnXoWmuwL0M1xWUC55kHuIeis8Ob5qiAU47sZ/1JtjCyL2pMZQgHaQUEcCvGz3hjlWQgLqULdwP
Xd3dXKmLSpCiIB7mdCgGLdYBx1yXXofgOaJw4PGPrIeqfH5gJPEv/iRivdnDxOMRCsKZL7wRFzIf
sRMsNX5J/REpuJgEYkOovC4peszfJxC29ijSCc2L3+rU67dUb+Zbh55cem0GSFD+kYQRGo6i1SSe
xZZO7kecVrz0XmJX2plfNEJhp6kzPPBlRzeuG+ok/axbef8ODp/qHwlriOH1xpQz7ew0GHkIKhx9
Fl6tKB/JbaH4GQ8jDQQ9NMUI6vvfJ+Rz8UfF6OABY0WN6jKi3of6XPe5/gW3LwwlxQphKBdjUyOf
E8tIlr8oQ1BDEamQOzrgSCsVigM9QKIKuhBMykokNVoaPIkn8mrtcs9GZXjynu8m1b/aFzyV7Ihf
HKIJKLWnIZE7ccc+5H7PvoKlLdXSx7MHQ9gRmQiS5R2dqRqSNT5h+By/3M0989YVGLvx8YcCIyLB
SovSa4LEfb5vO+Q0Ffo/7AOTgPfevBFbLh4IHTLoMVmlfVal98dom/15tYWBturqKmAeqRXOiZWo
ZOJQ3zMhTgGLwhW9hEe5x2FKTZutuDkHyMVHgRaY7ahjXdvulNcxyE4pDdIqABUKD4D9gVwIPi7O
mfy3XFIwwx1akjhWWYiLve+RZMDsmjta6EjwS5iRhGmYju/UL9et91IjlSvcOQxs9LJQPZgrB6o/
ykSkf+IZXYYeKZ+mvS6TmlbmPWoqhS4mp4jCElOoeFhY22qXQb6KNafIqDtq17UWtH4TPSnlUOhs
0Zk+LVA4l5N73o5pppL0Xz+vH5TAIgzR7EP0EJFDRPQRbabocqBGT/YRioxau8hmcYmrHsRHxgwq
QBpDSiXIeFKFaNuLvRx9tSB+2r36pyj+EM1NEbHAmvjnjRb2Tp002OKhgWeZNH8KPMo8Mvbe6P2K
rJnUpTg0lA/jpF1bZjvfAtQeQhc7J90TdD2aaSwvn/XgmggJ755bJaKgRUrmGzI70X3cp67UZ2cH
r2hRN6rxDcJLEIdiaWcplC5ShyIORTS6CdfSYkfXTT8NVucLAfyDcI3WYnDht63SNUX+6dM/3F/o
rAWcp3IMQzKUGJbCTFsG8fHcjnBGkGM58STpT/OH8faFQkT/zbHLn2Jnw/gzAxxBW0SSyhWKB9Nx
UJoC/el+sKbBm3S3C5uQsdakEfcYJ0WWIJ6zkN3y+gtlUcdODFek9tFouUTYe++HvuY/PNF6aKGG
LLqj6YPIveqFoTbdLtR1foXX3XgxlUclygp9Ogx5ip5ydVqIjRv0J1DjA/pd4PUwVdOAvx+3zSci
imnp3kHtYA4F8gjm0S7xCIuSlXIgyZyF4FCdAyxG/hsKUTJQaSKXCiWhV+C5DRQXOvwsyW1pxLMD
RUNcEKmMRAfnIyHIdSqN5H0upEVSUGEuQrXeLL1oLbVi9yTNqyzjKYWlEQFAAuB2pGxOg6jwPtD6
KzBGi+q622AoMt9iNiSxk7GaZR7mUJ5oaEttT976UuGws2kqYpoUtxrMWHYslFDcpOwvD82DWyGi
VQG/sknBPLb5RNj4ZVglYUVNz5AvCzMC04SjyRno1SkV5iXEJgceKcOp2I5U/gE+Z33jwdqWUxBX
fYe3BveqQEjve+NBRNjylaFuhwEIbRdVFZICl/kQkgkxK6q8jBQnOso3IS/wd3EVdObXHdLX0wwV
tK4FVgaqfN6o0inCsoNSq4Vyo6e1Dc9mHO04hT02uOKPAQaB9nIfX3+v5zDRRtkGy48Z/InLMFGX
Wl1wKeEx+PCVc1T4uwwvQ13u/3LRb4MIus6LyXcZQjXVZjS9J21oYDwg9QSOwK2FIMz9qKch8cCQ
C/IMsneroMfBdOQviEfkBMgC0k7U2FU7+IxOtmnzB7+m8b031ixVLanELaVWtxnF8mLTdRGSeW3p
ypxWJYYhxySNbPOfjQqabrENYvIfZZnJAs7twB1DTRiDRyoxEkqKQHyl14EvzXMeyC/021ISLTBV
F0YX60l28kCrLD8NTQctQwJF5eSipKc0pjA0rDhzEKFJN2w/nbzpeq4lFw4yyY+G39lHjYJjiIJC
YdonvLNvTaxAie/O3U+3QzA4+qRr6f9FIjyw1I18y0idB3PJVZXR6+h1lerhhECqL0V6uVjeC9ND
ZjiLHG1wWD4W1Yl6G1V6abCgY8qUJWKMdS4rXrkwl3HjEUtfPhiGHViISBRvFvuF9g8Gm5eN6r2E
DXPHgFPaKcQWcgycaqJgmVjqRzlOFZRqHnAmFNb8LwiPniBQTctSYCpG/hO+BSmiTRXdWDVM74RB
IwlPvBtynWnGRGmGjrC6QoKldY20XOnM6ypgjvhJsMRWTWYzU+wnAJZQdUiAis4XzD3SIqD7ElZu
tNFdEN6Ct9OwWC1/YLqzghx72368h3+ltnqN+XNcG4jw+GF8irMjBgE0c3pZYa+82UywfurIj51u
BqVcLg8L216Fmli5C3NmDeMCaUqp5IWiH0VdQLnhMtxC07iy5OSwEoE1cTCAWzGM7T9wW6tdoQVi
O5nk5IYU/fvb4LE4z0wv7+f9+GcfHSMBPMzJTdbPci7+s4ULadU7DMtxCEDPaNwN04Uun96C1gJt
4fqrJyDBSE3jNaG1irC9fn+SZTw6LNWksor/i4izWIK5cshGWFYVs8MYLGLtf7V+nKW0JtOcgnvF
227XiuSYXmF1xnF9gyG1i9vkZrPrb4wxnnt1jAmXuARP8840nPfJKCdFqDtjTRlhWI8L1NJuR8iH
ObPtLzVFQhfMeVX/CuocCrIiImDstmTjzmOG7SFb3d/fEKv+CI9C6FC8+Q2tWolVK4MaNfmk7RoL
Z9s20G4AIRHtMope/r2gbz9a9Y5oZmILyy640sngkqM3I5RSVP32GuMLcmUR1TIo6Pb41hL/FSh5
ZW0O/dPC2fffdPVZ8VKnY9Owe++kjfeKBQ2SPpxf2bkDPfeFXvfPGZ1eTXiZKXrFwYW+cMH10Y+t
FXb8aW14PbbiP6efOy0xlm90IxATUHQJaVSR527EA7P4rRoX7LjXNlhSxLYEoxqgsJtX9kBkXVHs
Rd11Wu8xr//Y9d/jHdSxPNRzqoNVYy5ShrSvsKJDC5A8D9eBnoEG8httsHr+KA8RBx28N1sZAuFS
70pvgI71s/NuaJADUTrwGA+q3U1EqwK6deCfH4MxEUt9PfrG4PDw4f/Cy6M9NpyGSf3YbCyMLQqR
B363UeXkmfXmM/XrQKQw+vqnzX7bvjmtPRjytXmot3KjRY/O27lzq/vAqtu/CucnIapKr9iMsGla
SBlo9BbWpwmQNi0PUWpAwjk0rfFxHSZGuP07bbZ/rC38f359ekfHMxvCsX8kHmATEVVCUIuK184Y
FLYkcZSwmd2MaelhtI6Y4V9aJ3pis/9/WFTKw3o6OBnTxq5tVr290WpgGPZc8aYbwfPppw/Kb8/V
q2NkndrmAq9ikbwDkTeoiVMKZqMfrT9lRQ9O2FrIslBK0ENzod8ttBWVG6CWvD2bEq11fnAAXCwW
D2+BsV3v709qOPZxKJUm6dqV78Fcr8OLb1IW6rpscou0RaNly7O3Kydu4U5w5cPGrcc9fPUvUK+G
Vf8QSbT7QNag0R4PJXEo5Q11LLTlC6rebZpwH3n7Qwb1pF47Ii90dNJpIDfjd0xdaYbxruAea0sS
n0lXEZliMlInhhTT/zUqVsm8WUPw8itfgyJFgvYKtecMcLDGd1x50hHRoYZ3qa8uLO0ROXf0rIm3
nq1nsmtQ0Id8itKq00ULJBMILOZwplI+VqxNoAH8T1YlsjUGctQocrMKi9m6RVwCngH6FVrdygDe
8eQZ2uO7/xw/Q82Wuieu+Uafp7RUEPv++lfr3FruFJP/goQuedqOnoe1jhLkzot1hpIe+Sh1PcJa
GvWpAFxU+J7SoUusB+MVKYIovsX024ePfHqArH3ou6iBIOSMDLtJaku3sOfkQZzRSzo23DX3qmWl
arTqA5so585TvS2f9lysII0vJ7rBu/WcfkqIPsWkYnoC5R9FERaoujJHtDRIH8Cx8NeINr8b1uJ+
3/KRquIKzJKBMICrimk7butAb93JaMKKzeMFiIF9IWH9psEFK0+5HZa98jo5V6XDuZ1ErEK8EsNA
7dBwj/0akq///b2aAck7ujDqAxlpqxpmkZTL/h1XgAh3FKzcEcnKeoo9gbFUKhVkA8KwkhGVFAjV
Lh5ZHmCe9geJbSHCkuTSgHYQgzZazXhDJ1p/DXkfdswqoVjWssFvVEk7RgbgGQzgx/zdPUziiEqc
S6KRbL31R8paFFpu+/Jou/te+myaWCkvElRVP6ePd/+OIeGhXyfp57qHkOzWNrg4omnqDnD6nbnj
NerNx+AwAY8f8T5SRMCNVvXH7OZJkzw+P7ercDPIETNU0s2E0zy4BqT+dtLcVMiykALAavvan4L6
kPNofdjYze+9jAzf8EUS4A+r+/Zj38tuHm4UZo6Cbo58OTuHjbV3gr6FXe3OP1fp+dv8xX2zSbsT
XHuR7jeXGOXT/EdrN/NNeC6tI+yBBcFv6lyau4DYw4aJuDivO49T6/xj3pruAc3cyXdenTVnqgNW
F5stF4lW+wp9ZPx4erfB8/2zG28/a8tr5sW4AjCNrnv/9erU155F5t8D0kjSvhXV6CSCf5XtZVqW
23zu+DhoIBWYn0GMzlRCnks7uNf8JDBkc9WsQOxHs5i3GjNj+sYpyry3LihusISBxP4Ez274p1E9
WHOe0bYcOsA13J/piIWcEDYmNPMR/lMpniOY0HCKWmu3f6a+c2jWaSX9Cm/ECJe6V/mGAkLn63a2
9hk8de9OjhFUeQXAKPQTzFLIN+Q1+FANn+FxaVJPZhdPoEhbG9N3m7HbqiFDInWq+sZXFXmdv941
qzOj/Zruak1At5rRfU3vZnS8NU9JkP4cPtKfMyg9jpRsqfsm3/BFu4zcu3fN/n/HbXaa2OTPs/PE
ZJWevBeH6DTcRccdirZ4kqABPswknqqz24gwT8ySUvHGrYIbDs5fzsZcORuUGy+QFLjU7C93jwCI
rxdcGWMMKdwtEDpWnNfmvrKPrceGpWesm0Pdc1Eb74sif3VjbqxNLZQS0Q4rgIKF8gBvbfXN0I1W
10zvstGxi5Tq3mWnQQJt7Wh7eutmw7iX49TUe3Qb7P6ESW01AdFxQYWQo/wv5TQH6qyH0ZFQ8976
H03ntZ24loThJ9JaQkII3SqRc+aGZdy2AooIAdLTz1f4zMj29GmHxrC1d9Wf6pEjDUzov4ntildy
3Rbp4rnLN/nm8xFrHcIXjA4MnsaLygsW2kEmbxcQ2N1l3V+ndKkHqGbjhLO0ulZXPlNf3Pqqn5q1
cNW9s46GS/RfGG9hMP9cLBqz0ZsJBDB1351u4JONxIBbqfQlFSTnuRZfjBwIsldJtSUCHmBDDh7B
jAVlFrijnN1WD3qLjdwrfQSrvRN36eMgKbKIhOb9qQSGcH+ToKC+bO3z1jvdrzr+qas5101brNMI
XTGVyMUsm7OoVETQJJcM3WEfEZ2LfgGqF2JYYvWpk1bhQnouoHX/L7qWMBLMJ5L2IV41ERSJ1la8
lx3MVS1yif5GmbHjMgm48SlDKQhFLZ1N1NE9sPkt0dbdP6qcULD0T1dKBJXEzID402rRUsnFbkY7
1UP6K5EiUh7IELmCNQoqW6GUKYYoevgqT9wwcgrTom1Etk08E64MAVclgUq+W2JHIp5nzlHyPl1j
ZawuG8pwpKybyybYXjYxFllxEYmvkJQWMrwG1kyyE83ZbSpWbOWLLJZZu1KJBOhtsDQXfSKXkI3c
U7dFDUhQIbdNOZL0gT9XpDrFVYNRiYSBQYaBuYt5TWe1ctoSbCAZJbigB/L/Ynhj8DLG2bd3275c
8eGqAO8G1i6SSbiKXXUNfwjf7pzSgyg/9a1Ir4JrcH2eoiuhFSg421N6La/9NRNMN4zMXcrqk0sZ
/c3ZxZwzya+4clBfmKM/q441kkDu1yEbhH2PVd9nGRBZOOCnQFQrMpNzIEOK78QsJOMGHQyen+BI
9hD+u2YUT8JJfup8xRhVA4ZZk8uChUuu3O+Ry/CYJdxz6UY9FLvmoJxe1+Qn5iqvSBwO1UFmef89
3Iw81F2wyXbZTlkWu4SZzatw1Vwtvqe+mqc+rzWGcubcE7YCXIxy0tg26+iAppK3bu6ZuhsceDZQ
snZRnuhLUSGWh3CnRQtjGc9askQ+yliZ4im/U+RasY0TSdoHcxlsosVtEa826rA7yamDd59R0X4i
7nPO80nDHCzceslZvcbn+496zUsvlsc4JElXNAz3mTbRCKRIxo/BfZCMcfYhB5EZt3/WaM1ns8Vp
yNRvyV1yih+ZxPnRFiAQue8QiVwjNJTZgAheXh/Sa0f9tZk5fFgmP9mP2rrFj7V8SbBJSEvbDlCP
0UrK5sEthVBNJFZiFxVJh9xQfZcz1AXv5HMYbNGk4Ue6YtEjTAMY9TmJyMWXmBILNg5myuscEuIM
JNIgXRmHUHMMcZ7jXInGwHMXN6NC6Di317C4USZf8nV9c43KeeqYUBbgsgsjpprOMwJdaLdpbvXQ
uZCYkziF4TfHdDTq8oD7oR2icQrIjVncJy+kHpF/Gb06k7sxK82p9hzWRQ3Yd1HsJh5oEDucnnSg
DB2eUhErF5lKzv4p119axidVAzsbOjeGey5J75qny3ypjDkYlXHP/2qmUeWGmUuc1qj8jEcWhU4x
sJbhLkdEFO6YNs2LITOc8MNhSOz6fO1UZGDWmJPIQk1Xj8K/45cq9BMyhJ1QDptwxcr43Mzi63wO
/uyg3WHF/QJ4wtBVgpYJHmDFwxSc5F+US9kmO7lBk3HJFzLrssDoSKwBBxHRCPzuQDCq3bKkDaRR
LGsMB38XUhUJ4jdG6EVe3BaFqMUMTNtULCqklyQ68GZhtAs2ForwPt+qTMMZiTjEn9yY6ixWP6EB
8NjYORN0nZTQwUGOQTjHCktX8EnXkI5emaWjEr1gPS1HBX5IuYgyoUb4sxPXR22jcim7FFldzvub
TV8kjg82fK+3lUwSgUqEUMTcPuW35Tm5dyV/Onx/nhkeC57Jl12Sf/dycpgpANNg/CANFNoIsRNG
DnYAzuQf9UCqhS+ZZwaRRlQSLIhBxStT4cI2xm+vD5spVkA5dcWpjM9j1v3HKso5UWO3t+2NLv5F
9S9AAN8lBlLMpBSFG8pJXydpTfyY4tZ9s20/uacpGjJ5bAplpW5XKOY+myQfLym0p33bxKuKo2aD
94BNcPjYdQ/ZuXt47h6zO2N+EUhTWNQPOwSy5XCmhH3Y4Aslcan8jIp58iVKIn1ZTrpzZWpNu/M6
dsxtygIpiZxSTsVOPciPF5+kxFOhkbKJIBM7eYRqWC7iVJBsiKM89p8fObvkgamjyzAAeRhr2/Aa
HsKDsi+/AxjY3/hX25I4hP8smJHuuFQkW0jS3CWQXjLdpb+Fl+Sv5PnjT8JYSgYx7GRO6hDSBRsM
cCEoMk2q99q9dvkZRvwsnDTpcStlLe7VAFdq8ENPQXXCR0Ag3mTUn2g6n0P4dQudrTKnLCEPo8PH
WyAmypWEy1iqXc2Y7vMxHQv0ilyXA9ic0T2i7hX35WUU8KXpKl3ViKH0CfHcQgGlYxGfoKfBY1dg
XSOgQdLXJMZABqoL9Um+5QeTk49/CXsEfXtSlcmls5LEmSyXuPr/3sXpL9paDYLrUyqrOdGEYq7X
xzEJjBLngFN8SkkdzzHey2cr0pvk76oplQtP7//VB+lMjAkCeka8BF3YoWigfN3C/Q3vHHdPNEgV
W93ohUPH31sQTcRPLdSh5ucPal4W+z6e87fhlVwiUr/JtVk8JxqOK6QQMDbjERs9FoB2Kpk6IMUj
cX/Rs3lX/hfZvIajQFrtPmkgyZ7x3Fy9jb7q8gTLk6whLtYWxqwAIzu3RJDqM33Wm4qEWQKQjHmA
Dpnnfxww4G+srBEoMymIEY9XAp+unXUDjS+iZIlo0KjVe369xLE/icjumqnEaYz7hCTcx/Eknjwz
NwXg5N6AhRh93dfxkF0Gj7cyNnj2JfgtcGR/lIIiXIm7RUdtSG79Ivj4qwm0Zi/h7QZ7L7fc+Ibn
5SYbcPT2aaSML8oXjmvVDjY3lIYJjaPcjPEZZIEj+TGAEx1Tr6vunHwTQXOxFtnKitYKJEKo8r5N
wA0fMbl+cKwT4kSgY+FXGRhc20OAtT9eenJ3241wttBQ0Lno4oVAxQniiXPndoAiJo8U4lZmr38G
kGMqC+YP59nxqwoAZ5n0p5RuwRAnD7soJ99n+7OYbN5ZtksTiaC+DQ7Bob/r7+Lpnw1WGMDOSCgO
cRZeVs+PbzTDO5pN35V3mWH3olFDL0kw/LQaK5N0okzR5OIzlHpP4jqkUFdH5Tea5zCxc9Y5zpB9
slePwZZaNycDhAqX2jUmvID3oezmtF4SwyVnGMkLnIBiDn+f34Pe0PjJpG7MSGoQeae8CybfnQju
+MUnwGtE8fXZP1b3RTMTa5g1EcWfvDdnMY+9Bobc0hO50rHE5ZuTXpfGXGeSDvQukvhghqjflWiJ
DlEnN27hv1tZHO+v7+p4w31FXlQ0JYIOoMqkb6hjj3pF42EDNujDsus2dELzbmEDg5WxQA05tEXj
B1saXALoCsWje45p5Kf0LsPea3S72S1NB9hy7dY/l1P902DgHjA7oCpJmPPo1IJZzVTts7mqI7tW
AUtxTaMrB4Iko4QGpVzcI6cPR+72Nossmenr4hAg/EFBekxAzqAC+yBk7SrFyJzA9bDJUG4NOzPS
MlLyQjNynNpzB8yVTCNENfCoEJ44KyX+KUzIMaRs+rmR0s2x0kjMLyILABGgDkSjKvnuTsNgzNIu
WNrU4cRDYIbqDOIvaoKsR/q5q5rfEUHgrZOUtOQtAQLNYyCoIdMPwCB2CfbjF2YKUESi+2iaYNEI
IdpXoxJZID3v0+mACZXe4xxaXtEFkx9bmJzm9RWR+eGtSBHfkLk9QdD8ADhgwMD1jgEVhT/hQrdJ
wBo4pCZJVH59JZwP0Tqldguqk9klMsfDG1KktlNyeCf8S4iRyH4gdk3S/WQhKr862RydL8EapPiR
cESJJ+rb89TFt9S3G+Kz5HjNARwJZ7BPgJ4Frt+/eBXoC/pbVbfLmOY2FlJcZGPSmYLMwvd1R7Sj
YiyR7E6xl0irKw6d0BXhDLQnra7iaSOIDmwQNVOaa7bkjj0wHdhx5jg2zvEY2Nh5qMWFAhQAGo6b
ihYxqdD74UjEztGv9nSjX7Qu2Ee5lZtxMA9Tp1QX2b902P0Kv5ON6WcbUEQk4efOJKeYFA5O5GmT
9grNuXrLx88/AB6Ap4LjHQBclGhPRlz2wcCBLxF4yiX9f/hJCfnzQ8tvxW/ovU7hr7HqEcw4vQ0k
rlpqBvko/bfAC2J4EvmxGDxl4JV4QARIEGpVPgpxK2pPARr4B3ZADMhIgDwCug0ZyWtepabRCNPy
m51IZT8JOD+caqQrJPy3ztMoVHgBqijCV5npKxxk8QmKfw1M9g8U4JitxP+MMwV5dPsx9Zewp1PB
BeXLGSn38Q5KdSOpRWTXcWXDVw1w8RjfYYthQTyzHbIjsuIf4K0oB3I7fqyTRmYm9JEytSPrTuP+
0txSGevYMn+5qSpizvz70wH4DCbCUT9H+Zi/zPEuvhxr/byyQTRoX/AfdhAnvexoRbD0lJDgMHQI
TRJXs9B4Kp6hYPAj+3M7fy3b+XvVLLRNs1B2yq67eeCB24DGGWdWogDtwQCy5AnJbfKOMmff3G3x
MZTkKaBSqZhxQ3bml/HdHjvft/3jKFLzJGFylBga34vuDEbrTx+sDRLOjxeaumnLKGEMEZ2F2O9g
pUa8I8iDcTMoWbV6L451kbsLDyWzCUW1InEEFUfJnqkKOD0f8GUMNvr8WfIU5BKLK5wSvmKxGAqN
JtfHzfeRblsheLL96rnB7+Nbh0E7tpscw7VI7PFyMOEFb3Y56ZzM7RPU5GD+e1MnX6NrOjFxUYbT
7kwdvMYqMuqGLcRtNDysvdYJIzfAaLU1sBQCaE4bkJzf6jaE0+skDgiyiVnSWMCcUWbxrX9u/mZM
UN5ehlKIFKdB2SEGCXFHiytO1F+0CfyN/OJYKByZPNbxNUeKLrlk2ZOQhepNZJrb89PtrQhZXQVM
IukcJduCVIff7qqH4f+GZgzWHw1DZg57oVPDoZHqgbKysR/IU0lVmz5G4cXm8VuL+uX2o9H9m/GS
JbKWbIoJBhvDET0euYERM4RuoOwRGRSSjsYGAdMmBG8DSfOfHY4Msw+oB8aPHuLPmE1t9hGXm8zF
Ec2OKDbESSGic3GMlGNjkq9enNvisfhzkEjWwN9FGMZvN7FfX4b/+krRnSAPElOnRHG8pynilnYq
ciO5a2vuaQL2F8COC7kZH/imxJOXXd8UTjEQgJui55zc5pfO+Fkjz8X6Z5Fe3fMe5G1h5ZrCrjBy
pR4gkHik/i2wDeQYk85WQ8tQjH4Lmt7A6+JBuO27jMtu5vXY2si7tmKoEFPoQmnLni/xYBEpiEZK
GSTZtKO7cLjdVXeGpv+JFmuFn/5Y9SaPfKEhiTy2rwn5DAv9MajH6b5iXpBl378tgmjn1SQl4x0v
yOct7jnZjsNPsK7XldYwoFDdlRMZWCDG12KEkmpoTcwJ81nJl2PWwGfIK+sGSwDmD44SmZeAp+Uo
owRELlOQO2gg0hJEVU4OOT9EQdol/oWPLq9vf8oA3WTS/ZxZ7BCC2JKODTwKIM2e/i3ft/07eLZr
GQhBh4fEQyY/yPuLmWcSU4wLWe5qobflEjEYoTDIQhChsiPIMSUeCKy3nJ3fnY95QszhksYSAj1+
opJUO9qogF2H5kCCpCBq6rU5WKfqml/bU3vCicVp+XDMwIVmu4SOOCcqLuJKpipably3byapSp1L
pYv/LTsmR/YG3DzsJty5PZRI3Dtsz6TEc6+gbqjsG7kuCeqXEhfNX1FZD5qfnOqNAx35cWnffpCZ
3aWBOVz8lixFUDZY06m61JaEkS9z4Hh90kAanJtds3tsqlU7enLw5qQ6itNRLslqK9HBUFaSJNmD
BQvllIgvTh1teqQZMXrXDxgjBzMRjBbbrqcC/BMuINENfbeDWsprKzcKODTYogo4RGSzxrTSB0nB
Eq86GGKeo+xU913kPMzYxWICGzkgnbfHj7Hw6k+yU/xN0hAS5kMO+BS8kdT6XbDnr4bDL7TfOGgX
uDjxhAtfx2MJv6MV9UDl6H0frRO/bdM9BOdnxW34vFI8JjRBiIynN0zqw86gtxFeW8QfksBE1Ymc
HJQHXLyF/jfJXhKdsTTaJsj4H6YmCDmsKEjQXzJT40fbYt/+SjShXH8okUgJJC/sT0JAsy0hTrXu
pBfbu4iuthlJJFWjTkkepQLUDfcNAWT2bKV07gQWeGZD18aX944Smp8Ruivv8ued5u5OzOt+OxDG
0rH3+el/yh3JhGRUgDKQ2EBCBN33/rkP/mGlBTbQB3d4eRmIGkwT3KmXqTS/BOQOYzS9Y/0KCTm0
qN0x+a51EArJp7Xwkso3C79m0pakI9hG6P4KSkFcsMGgWTac5s1SnxFtMuPEj5jfJHQ/FcOH1hCe
BaLHkx8XjAzIDlFHig1d2vu/sihcII+UnNkXYBl689ZG3ymnL7ct+ui/986ms+nvmnWzhm/eZdjK
8t8cI2n1W/9yIrN5Wt/Kd+PJ9FjR6yHhZEBVgbuqD5dH8yrSEjnY5TgNCR/QFw0VBflDGcENqKSm
sheURBA9SSiQxJIa96Co/+T9TvpMNJRdHvc8lSB8O9PVMNUDQnft/sla3zDtSpixmH57y7647Yc9
JhAs6UmoiZbiYAdBguKSr+Br5yadMcBSLG/8vHgTw5ElTGWBKTaduO8Xh+LAjbztb8VLrJPbrM+T
STKpIS2hdS5D7nCk9H1cKfI0U+5iq3v9sN1CSt/OHZJhboBjPaRTNEREk5dooXqbzqqhqQy/tO/H
b7KPQrc5Jvvm+CJwO/5SQblZsYKO6rQMsslK/LaE10S8X3xtJNAckfxrYy1Gf21J8N6n8ya+n3Vh
eIK1oB0hjJA6k34DLcn4ErjEo06xbHz1jvev975/fO/z7ZtYunIrRm+54mEkeHcDyK3RcpNlCvTE
gxZq8Y9clG5GorbzacBERqKg7wRCB9s+kw5SumPZ7LojHDe8MFgCPz7JP48L5ijDf06D9QX3mUWO
g+Qs3OZ3Dnn16zHKlsU24f22JtGBM2faZ165jGiKJu1U3b++Ki7197JiiteG85JVIwuHWvCXZBQD
uQlEQegwqIdaxjhWX+bRPHKCSA4EQ4TQvWf0sQ1GUbo0aFrfPBn/avQP8LW/hUX77kSpm4Ukijl3
zGBEjiEwY4azZffzJWFu5T5Y9357v+IvFC36ZXAVrXOHFlgOVFE7i8ZRtLBiFrgzaU5mwMmumhCY
wkRmV8Zb4S9kAhKqKsT2v6vfXwAlsB+oJNEcEIzxGr447bNRWg6oRAGyW5IgAbMrYo8mbcfHCUoH
PseEVw6AgNp/9++k2DIPgFrg6ec04JpXX/lRwYJw+oJISSH9chQa371ZEzpUcsSVZYZH/Touqplo
PMs56mskJgFZtsdOjTqBurWP5fCyuqNljRjr9+b1eI4ESTEJAxEvv/RLVWvX83quaHaxJNGdzkj8
++nQBGsxwFlwiH+ykCSwTnqsCDEyEa8fryA/VqJeeI6wclaetVHpQyU3Sgaz9ccyFC0VDe8nrRhJ
KA0hlTYLinEbiw4tXYbKP/WYE0DwGDhyZytp8uW4lRUzqvekyozPs2L0Ykom6hJMlBaaa+px6+Nt
n2YQGA1zzAKUOPEypTzIlufOtJ7r0xcNoMBFBp7YEj8OhdGY6AFuObAJIoLdLpOK0iMYl9+btvN2
niHqJoMtyV1OtmJYn9q1fFnt36Cuel5L6Qlmcvr4xMDaMZMN2XEuJ3zTP9VPTTHwtlUq6WtLlizV
4eJ1TsfK4a26SEloTX+0ncZXgHuBAZK2/12f75l0eqcYuowiwLIDpK+Nfycpdm+Na0qWnFTad4Ek
2k+3uJvWmZfgV+2PkmzwXGOnGr+REI7fqRfOjVmszvTbuNf48brY8638AH6XJfI99Hr8JX8VXWz1
PeFW88xV0Swq3JkOCbfYqlz991Iz28Si4UTMwtZ4RCrzzOzOlhdcs/N51NrFqMI+hNL6aRPbh7yY
lw3W6e7c1qafVG6cnpMtNz5RfkHkJKHLLZdyEL8ZJeE9DK/Rt8l9FQx5mU79n+SUbBVqHEabNcSn
yUU0doIMH7B1rVKoUbA3KGm8G7c4CA9SPGwgBSHcxpAAA4tsBJjK9oCEiS7hibwsJUs/nhNvC8L3
GMvuWR/bcbY3VyQw37kjZhEcPXAVsBqvnY8wLpyDdOf/GJm4jbaIFXjKAcNvvpLNu3ghZuqmQNQu
5/OaE3rRrjqr4u5DQGa/ROY75kpymAkZ8jrU6sb0sbxNgBMYdcedxWp87TPCBHke+qn3ZPgQk9YJ
UAQjedsm0WSH9kl34jTGRuIYIDiZd4bUCBcUX1OhCMsWqRe1Y1C6y16WcEyJTQO/0ilUw/G74xhr
jYSE+nXaytgt6gaqR86W5Pq044PGk3m4X0Of14yO5ixYyW1cMfwhOKdIPJjKcEioVeCEEFtc2FJs
eAd1GV9cmIT79cGOB0mHNIbkVVD1STV/kY49uW9eGJsHVQkSkIZ+h/EvEruXU5kXCw1IdpjP+W+F
GDF2efrGWUm8+lKdV+MWI4b4sF+T6IsK/X0flqDOaMu1BQkHJlrEzvSROXVzvQGLQ3sE7t1aII5d
vAHLt0/0/g/b/HePPZUiEoKOt2X3HJhumXotacbxEF0tbzfTjrGa+G3mGyRN1MMIKCAB9T1FkAOo
6qlmoGT6m+r4pIWn0yDLnZWHbJKHFQ+FAnkzQpRhNC83+eqhe4JbfhGkSIr0th1EFtnUyCdZVil/
JHyNiYgUgSBCUCgppY/XtewnAubvMPPeqCURteYT4qkpmkO3i08B8UT9r/pX/ouHZW3fz9m5D9cV
2vkGDjFDUEAYLeEvbxshk3a4G3NYSFcblpseWXiwvIsn2k/FabvglsTdKyP0A5qfICiLnUiZ9Jme
w50DS/2GO6yv5ZWzElGcWjj5r442+rfzHRKFXTv5l2S5tNPP3gmNB4ThttN8XhB0G7p66CrHBPiJ
lJfH9r68L/sYfdbR0ARCJVwpJZgg7zuX84NyUtGcXumb7GyhX5FjkXtNuNDm5vbxea0uxUBHeFAx
BKYZawdGx7zte+49V/mJwt34woEIMp6hFeIoQ6Xz1QEt5tcE8jWX+hKitIUGqFfvBeGO8kuT+c+T
9bx5TT1vw7FFWYgTX5/Eifc839uBQsTbe5QuGhoQaJlT+48ylvMRMCcjYooTRJKowAkIopKoQ/EP
Ag9tWlyFW9awHHVEmf0XloiVhUQ0CQUAcf2S3Lb3d7AnUQDAgCoE/BomXtkqW+NksroOPMCYLCwZ
FK2ThWHBt0hiiqRZWovLKlhH65iCKV0Xy8c2J0GHp5RNQ3xU5TxehksJsYoZI38UTEwjJ02CMyRK
rO/JOPoKgYhIRIrBTWjrbeZJPK6Q+/FYpGcSrxvvqkN5lRvnUH10P/05yyJzSLMIiSW5MSQJKt1/
IJ/rDUtfcqk5XDapny9QyACUx94vjqfunSE4zMsldgC3fO08NFvKuQczDV7zHGvCPDwKdgPlCnz6
ACalgAwX0LI0xTTGwxtQhj6t0NBK9qZC7ZjvBeF7uP9/RjOiE/4GYHcBlirnjrmafAuAXmNYrgQ7
BxoCCYkwVu0QZko4o3FlvLJo1ADsFyxUoIyHd2GwV7jXNpItL1owyPFP9XIbGtSjXFvt7ea85ooH
p7FOiLa7Tem7AYpqHXGLbZHc5idQfRnxAwS3zowDfhqg1HKigoYMez3HIIgdARr/2cHKgTFtUlHL
DMG2NIwTzJ/XqB//CuDOVGgsoa8Y+cRCUxbhEg8OoHg54OAiJ5/WcVL48lmVPRUn7Xtbro3p/Z/4
aYPh35RMCtT9BfU1gZ7m8TIAcuORtNsCLOPBGr5zUkeTaMLEZqowgWUEoHkSp8GPAOgfSlEm0TUF
g4c5zcmHwBYxlxC2YguGN715xiGdffcWKNpwhFO32DBb5rW7s/w+7q5htFJjV6l9E+rObU69acYM
6b0er2Tas/9k6JEGLA3P7pNZtr3FbvYme+eCgbI3Kt+DSN9oJxMqYWqhFn4zXxzg4GjdxgTuA9T8
66z5Ed1TdT932vWbPhlj32v4zIcd5rw9953HXMPlpHX8kMFmhXXqdLw4WnCWF42jvD2Djw3NfOcO
Z4ZDhjJqUG6XtPI3O5m8D7c3e9JGDlGy8ALKzdtYp9OAVW0ll7jHZ6xNzICp2tGDQQ7yHXkVwowL
xklzUWHhhpPVdjmSu98AIGfakBxWsm33oM4sv2A6Q+UUtRs/FuljbmUY2YcaSpRyopCcpA+Nk7Ym
iCjMF8wZj967S3J4sVg8yp3k37OZWMeyQNKzxkDZ2facOPNfEbdBaxHFYumE+7FDVZC7AWMw7PZ4
74+sYw+XBiNi0CZrcBlUvvId/Flnt04GLMwH6stt2Z+o+/BkUQeSnKjQ1TPj6UHjoSx0v0PnCpb4
YpWwIrnJOJsaL0Tp8R1OLz9ETZr/Gm7Su082851E/tS5Y8GfN5VfjBg73DG8zBrGxAB15k+kiKxr
UjG37Sjdv5Vx3Zkp91VEBigmPAby9v2sFfRWvwL7r0Cxu3vlWpIn84QvU/+9sB33nbcJM0/ou31Z
6MA4GadiSHLTBbqHyvW3pryzRjExQmu98kvyQHX7AZgyLi+LKFrX743+WJvlt5Evrc6WMYwc4EHo
vbMJfKXVcw3o7cDVE5eFISrPGf9vqCdtc3ivcu5Vi6xLisNQH7HOGpw8o5q9HP/dZdIiwVeGQHqX
Udv3w9ZlyBdDL1BxDF/5V/Aa8h+3wZ0FbzhwoQ+8RTvTV+A98rl+TZiT/XztNWV4oVQLiMl/wZ2w
wVLhI4R6DS3CPtHX8ePQ1+3yYKxGgLbdTfm0s3VKUX4oEZF1z+8uUQc5ytqW7a521YWJTYQ7EbRh
DTRieU+g5mU662VOCfyIkP5EkBzAECLZvYHBX3fyJ8b3vfrdfF/W6pmqqegNH6XbLwZ9/OQmVgU7
PVG1ZGvO5qcUxc2p2sGI7d8Faf7NREGW30cRpyY8hvAXUKanOcHNxWVdTN5YYNRNRKwjcSW/3fuQ
gZlogb8xjYFJ+dgUmnJE6B0DPdqhNesuQMOQ5FIywT7VTiJDAniyNJ9FUB5NlJKklBwvTNHiHx8X
rW38XjARzOqhKtGEnGgTZUCpViAJQ1MEJ4BYvfLa1Xd3o/wEXTjzz3ra3LWx/nKzr4guZdBP6HAm
XeLj0PZ1IXL38fsrSH2t2SiZEN2AkZr7rnxNsxvNVahxyIhhuCf4IlNBA+gmTtwHNqO7S+9G6MWd
X1NHawUJGDqvdBGY3hNOjJcEUJ6x9V03xzPHKDt48tCPWFPGmHWiwqWC4Gs7nZmsOCDYMeOnX3dd
ZFImfZfXIQtPzRwWz1M+XXQediM7ARSfySFE68rxvmq375jyz+HUeoDTmeMMgj1ZdZ+zAm0lD4Ii
nAA9jk+F8T3xnGkjNydH2lQ5eFcKZatBF5kM7eswhgjt5UZ3e/tu4Nx7g3z3RulKmU45b0eUVcaI
RobNM1laikM31u/aOiHLDAtcveb1rPuDmS1iE6ZfmT2oVW+21mP7cHTiJBdKOS50ZDnZzLg55c4c
5uWUhq9of6L+MqQNgGnHFAATPOY3pWGu5xV+jNdc7+74SdwvMard2FfqSRa48Tf1aAcokUBSv0I/
8HSvECb/+OMzci+U0iVHyBC3SUNwkzJ8dwf4ajhyFAM1mpsx07Ma3ijsH54MFRH1kdXzlbf7TryI
StFXGf3BAB7TmEd4VBKvz0x2kIRirIFpW75q+ei7gUeBm5yeMTT1ySX2jX3RGfZuu7u6uLOjO6F+
UohazbzX+5DWpqugGa6m94i4QWsW/yqKU+ebmMFtlOzshZJHICPACE8H9CRTR4BORH2k1opGnwqL
T8vIDnSNzEMT8Ysyl8xKJnG+h8kLkWcfA5ONpJHpWQCu2uRSDt6PhbUsaVaSeBm1LjrR+KfLS4P3
EacYBncsxPXAxI738O4fDgGO4dqaYj+KdnTg6Ypya9f8A/peGtcLS/HlP1/LDtaEk3GEQ15ckMGW
49Dg7COXK0kWTX/Z4XTAxQJDhUpM0sqK061xedWIjfySVL0rgok1gQ/bctLIsGlQZNo9Y6Ms0jle
ZpqPnHwbRnkstX/95X3EwcE5pHFDgt6BeOAquvsp5V3HjWETwP1/DV43nChkSmpUrZ3AewTeU4cG
cs3YRRMWvx1cHRYSoGBYK7Au0053o79Xbc9pSs/sOe8bnQ/8oqu/t8/b5NGM85tDM5YjFsWV/1Gu
Bi8/ezsvco6aQXFu35y9/qWDn8p/v52YGKPCZ4rvnYxACqmfIhn0zNkTOxDr5LKq3kuDgQkBmbkE
4RTusx04KOI6jMNKt/fE01GpALR7yOJDMvTCITOKq9fgzV2vuHeyQZjrwqDj0leJpH8uQorqhH1B
OT2y6z1Z1jxOnGg0p/fbJKQvqiZBMgsfC/2yrvNxi9IuWzMN7XG6OOl9kuuLNxm+rsmNkbAlkTsH
/W0RMfZcPhEsetk/Ki+ni/N1ll+NzEGJvKlR3DskSteOMlFX5AYcG1L9CLNoKfShuMEUWVLkQ/iw
BKmv1tNe6lbcDthKHz5RfYSEJieEGDyh/3LLeTyxnxvfr1WXU2Rk+CwkxzoD4p7AL2r20Mpln4gp
zkFRFmQ6ooSTdBrBa3PEOAzcJATnRpdwGTceEd0KTvMnIgIkGFPzH8E/LI2e/YSL19gvAK46ZLvh
tKKsviz6A/2o3oZ5Nqj3l9soJNKHCqaYp8kYWFVqrXqQamMDqs50H4ynRGeRT17FsnmsuWu16aWd
PavxkwgTIo5Gajrh3uqrY+QPqJL2r3yvMOKsd3x+M1ukAVU+k1KjKK667u905v5NUmaqYAKJligA
nzD7bUgj7KjvKUpv5Z8uQZA8NbmbKcOcSJSH3eZfSJDbeIlyuu54VntUMIT9pCgZYWVN24y9+r5J
6yXSYls/mUSAEe0wLxNXX5ST5KiyRfo5AhG2OQmBT2BoQc4JgsjpD3htb3PrWLXODdTnU+qpb046
afyt44s29Hj7yiDVLQCmyoZE3T3o2ibY6NBIuW8TNP0veRA9quQLFEvlaoMPPeErdR9AHM9bc9Da
BS9T3l0RJo7mYkqRX6CG4nEo34KAsWcYE20PsDVufRmry5MP3UwctY0gpT3SsfPM5EOTmQLLytNH
l3k2WPEb5L9EnqMm+6Ewb+gLZ300Mccam3IPNta1BtnM+tf5F4UOJsGOJVwxa0Gfcvz0uPfe0ABG
x252+gTmHJavO2ol7vy3AXBbM+wRFGbZcSMA4Jy7EQuwOa7iPq/wHPsEUW3fwTnEV/7TcV8zlAOI
DiK3BOWgvXKypaG4FRvCV/KvjzCC+mqfj/GhFh6Hvn5NOc0f/3p7Outu5gIsv3bqze7hTuWIIGzo
GEFRb4sRUCvjhUCQF7zai2hdnWn1dtYaZgGKPtz2kLsYbndW83POBoBBQopmfiBz0wl/2GO7qG5k
JABTYK9sCj6B8f9A2ALgEtNTTr25xTq2dZSp9C4U4Q0WN4QqZGJGXu8cJ6zjYaY75Q27xvxuDbq/
j2oESPjswxr2sgEwgQYiMYd+JwGKGe5uEvHPPbcsCP2YdZ2LeaQN163BrP9LU97SH6dr4MZxXyGD
9FmNIHD6onbkgAZfYZNoZm+StqCHLe/N92eDNnSDym/7A7UZ9nGMEb3O4aFvTFc9h1uibkzD04pJ
VU/D7bPr3bjFcaP31rdyySNNq31Nm8eO1F2lSGxeg97+DuzaJwkKTbTbXvvKOoarP5fs7zhoewd1
99CZya3DqIfodYuVtUw4Brh3BKgLFvoIRYLDeXpbs4pVg1sP5QcqKQSkB3N572J5RLg4Q6XJkuwN
qS+rKSrueP3aVIcbm/iQM0grIX5QWPXW6vpJG3Zqhuz9oWkrUOJPbA6ooTvYQb0L2hfAge8+MH7m
dS+DqBokDM3pMrRoUnPI5VOiWXvlQKVb0LyGW36DI2HNyDAmGzaoSZGdbB5jk5qfjvjXnPU3ITmQ
A9oxMYa/fSjp+2+q2fhU03CgdqdqPa4QswF5fofhLKJrjkbSAFRMKLP7md81nKeKeINaBHi+MwkL
j0Kucaxy/0AXTMcdfZnovzAn3efPbNNTFg36m9/nV7FOl0xWR0H3dJptuaxDTGfBa9ymUJn4d3rB
AN8qMT+dQaM7IRwfNlD09fT+VnxAHqtEECORk9LX3l0UtvCwJJvhDsFa67xX/6PpzLYT1YIw/ESu
hYoCt8zgPOFw44oxiuCAoCI8/flK+xy7+yQmMYqwd9Vf/7DlY83Lh4SQbtGwnTGSyw+0N9qGNpCt
wTkjloqYihwS8rYRiWonO1ENv+zu30kPVlvIyBs2XAPb1hIsr+GfcUFukxHBTsRJ/vHUVyYsSsTw
kNfS8OtRe3ZzGm4Z8i+m9ekBel3X5oqsZx0YWhceVfLemmNAlnknEIOty7I1lI/EWlaf6rCW7Ccx
r/sOUhNjrt8R6xn2KbOT40Gp+jRiW92tcM43ARoxwpgStFX6VIB57DfKYPbUzXfsXwfPZTzpXVAD
aWtlcwMnX7bX6IziP1EpnPqNCML/HMeTbIhBuCSDFxjsGZQIRTJR2CnX79O4Tb+7i+H6Z2a5g0n/
utEcy2n5nB1xFegdU+u5Y2L5ovmssLESRlwDCh4t2HNVmfYTw+eULPV4KlYRxM0DXWg2A67++YB3
wPp0hGDs3GO/xLUHm4B0cGemXvSZXbEvgType/TqSNtV8nSxpyElKGGcYx//JI23QhleO4+Wx6lV
foY57XqQwbL/MUp+lfwBzF9tf99R81CzDAxbT0oqBsduXrjoiOjqGodya6YMc4WzjErNvauQN4Pk
JiGoXUgbjNNV2jsrAUQygkbHLeZbMz6aTZYseCr8jA6L3IQzfSYRnEUv4otVP4/4gRtc6Mp8/VS0
nKuMVWSdsvmudA46FgQn+4QfME2n94aAYrDZm8Wcx4R0mkfoPtoNB7p4PDUO/OIXTDq7eHl1a/Dc
61uvmCWb86JKWGmqjOZsk7Sn59XxwCZGXYfvEfOzi7fFxdm74a50I1eIOphEP2Jtgu7wtrVRFxZE
HTKBdh8b5J0Mvl7DbKHjuQrjC5VaE4qbQ/naohSG4z/NJmjTO2+7Q0esg48iMzQskPwTbzba1/bi
5WV/3RoM3tSoeyX/EtOZVasPJQ5NAcePlfqn3jxn+QQ5PISbh27lkcK8ctGSaLpDd8UgMxu23JLz
BOKPmDrirBgOhxwjR13FQ22wxW0iC7fwLZCnryVFUkLAoexNn0Q0kunl5Qs0GqKVuk6rfvOHteXU
dQyvSzx33JMpA2vtvXf8fVBr3E29YSlzmqcW7HAo3CzqNm+gFtHsn4ObqyomxXSZL8/dcU3eJT3B
iO++vuztktEMEErHoy9EoImzKD54wq43n8zS1q3NkZWGfpaJZ+FksdM6QNdSeFyi7062CnwHop4z
ZMmo6i317zlNVjTY8W/3B7sO9hK4ls9hNqaIVaJKl7t0pIMtj+yO6vCM2FA3T6oqN9tTP+bzI8R8
n3rlMmyyf9ZmtSFlgdIXk718JE1y037s09zKThKeAJnAv/9Q2MG/kBIMR6k7KAhMVUp8obE6j9o9
k9H8tglemLyxCbyuM/nakTMfT8dDxjkARTplCjagwzhhZgjB5hk84OTTqzBuiC1tVk20PXUr5cRZ
SMRAqh2W5TkqmAUZHpqFmnFUdYS+1wKwVAmIAsS2737LLAOFLEzoF6m5N/BmTEIwBg/m/tV7L8ol
LAz3MlKXEufIHupfMRIn+9qpWPdK/0gUC/Q7M8765/Q3fk9Aa9WO1wiSBeJa70SvhY6Tb0YrnZr0
cbGDA6RoMVlgW+yUvLeLSvVRMZdo/HKP9xy6x9lTlwkzKPZmp2g5sNFQhF536mv4wm1wQ6xkC3FG
q4UL/DlEpUH/VrMOYGHyGt2RG2g3K2p2h6g22gvQhebisTlilUIOYkvk4n/yURIaFA3Qn5kOMpX5
pRWU3GsJxb6k69fmeR69zk43C66ZZeB0JupIHjrzTsicoRByE79yyUT6WqafljiRM0Ha4mSpc0yi
m0M7ajdccQuCQPnJHvserq0lBGsRMnFRk2h5/PiyZ5bYNfAOfDSkTIlhG9DNhFgI2ZJv+rmFjw0r
Bc8bQZaxTjMnvpsJI0r05mKifnLFBDP3KrzeTwhv5R0AkuAmammZRUna60/9SvApkNxRrKddXMMI
OgYXAvJCwCB2ceKJG4jRr2gVZM/Y2tOpgVrj8fGcEUbiEIXn1fnf4yhkOYjFCxbH/q0IKRdvL8yR
/f6EwzA2fYm3MdYN5mjylJBp8xQnWGrC34kdeo3RY4D+jEnA6OodsPW3J37Fuw/gjwb4Mjq5GFBY
FVah+30kbDnhDIndedcT/0fxFSzFTXm0w/lwcsX5TjQS7gkGDCIE5JujRMfeF3GEB9EAccS8WHys
8GwswcUdsTYD5Z27bcqUdMixRVEzoQh0RNh7m8EW5bB+b4tQ7PQfFo6UlIuSaP+VPUrqNJWTurpz
UdmyF0tqpkFQbvlxLxAdvyzqZ1/8YIUHCY+T1zis5qzAk8Y4RtuOYe8Fm6XxtQzOYcGQDj3fzWqj
r20H7URWftTvvBLsboe5vV2o+AuNYIA3g27UeDggO8delvwwjKIgV3EAvFid5nhLG2Z41N5t5k6Y
0/CiDKsdwxdnPGHAwhLOfRRNSlP+PJdiVMr7GPU2K+Ei3czBbi6RNlss/CBTWDRVR4EIxMbuYq5W
bfyvYG6V5rN3tBlRW3t5SHHLfvTxtxaL6zvediM6qt7F3Gw+DGiJqBltxL5W5COa24LTAxEeroZo
R568T8g/uJ0czkLzPMO/EmYjuh8nmYmpJTpP0cZwVrKhfHh4iF9mIFE2E0Q9ggiMac59aLjslSAY
PXrCZGs+O279SyrGmgH342jZ2uwe1b+wGxBDqJPy0EXCEK+uIyxqAH15BB321jZkNQdfUwAP1vdX
H9JJWUN45yRrZnaTjrzldDUHnUlM8wGRZoCwTf2lKilOdolBoFeebHbGatapEdkrqwzqNCHcOvJL
2t/9o7ILTo0lPMb5u+mcwT3vDhgo8B1jINW6oWHZqA5AU9dTnvidOaeJBuxLcXhizaONG3bc5vwV
ZE1YLady1Ngh8tcZ4tyYpyBw7eFkBAW0ExpTgroSrLvgx0MabeMDcoPNZyNdO+LiM0pGkLABvDUU
8swqbbgzzWM/hhzq0v6XMDMi+7LcOvqQdacBCAFqvEZHaezbJUELTawMkd304xUIeFvYNdhUP+Va
5FlTO5NZx58987QnXSdPGjOfM2v+LG7Y1V815Atsv9gh3y1h/RvMjUeUvEKxIH9l0tCCBtwYGrhJ
deCkrjb4Dj0QtwPDa2ZajABVGSWdJhhG5Wv15w1p0rr4zw2TaWbJN5zhvHgFqDHHRwmIvUD/BK5/
dWGEdS3oZhrHI8P38jzHiCo0zOtcnCy/fqsqkQTi6iocd+zurMdeh2eEbmn2vpr57P424RQB3t4X
sWJrr+FjxnlYpaw4zSWE9qPFtzFhtjiYHDfb0P0ahtXw+lwxS77LmBFSMCjsmCFu82TTLON6fWSa
0Dsbrnn5w8hT64FRgPYUgAW4VhA28xSBIOSioyNWTa1w6yR/xkcND7nxge7pPqvHz8yDRFJcnG4q
mSskkLutEPSJRaCRjZpFkKuHkjLYIZSOVv4Nz4FVA+4vsMKbLmYKbKUqoHj2ZQqBA1azcu0BAsPc
4J/Ur3P6OYCt1zNU48mVGQ9vs5UVHobd5eDMWD/1zrCI38vqZjXnkDHqAru9eKyNbj6Y2tPHWIRR
iYUYiAux/17XpdnNrTtTGKg6+YpnElPNksMpsE4RdQpfD8kjxeiQ0e0IM8Egd1sTfKTZDHZdip8Z
aHKGLJiRsXVrUFmDW5rX3L7SZSs+2GPnND0BjvzAU6nKBVoXXh3KAK40/SoUHQOW7tlv4bv3tC4/
adTAACqF50iNcnMyykaOA6sBbA4mzqi/jiPUoVuKGuKloi4DKzR4vUsMyxTxSwqYmXEtWJniPND7
c0VDBQdGIPICdHLcDq7gwyR/VFbZMets8qx8pudlMzwfmTCER8rZFck1sB0x1oPq+V4UVS9ny7+Y
kHNuo1k8wTKhs253LLLvOIAF0QYpdobdjD5rmmn+Ww+6i201VTE26VhwxjjSUHu1pp22Qq1wlEPy
ovd3j0Ns2h6M+KsemCRHRwm7iyaeEO3hpQlK54NDfkBY3DBrnzeEM7cEuuOsrAald5zqgzNYTbY/
TVXcqCs2olDkg1DkANcZ4U/qGMkZugsvnaTo/a72e/aY8UVWDJQiXM3M6147Fih27NR6MxxrW4hA
CXiCVscB7jLWsUixMHrscghQHrCjt5t69XrPOBv0cpEHOGAP38rw0vKy2n1d3E5fcbTSbeAOugFi
enHtjI4UWwslugxLcnIM6wSkxNAdUjdQZew/QBllhm22i16uux1WSBxjPGwoexqqBnTvMxwhdhn4
IIRr2gGwyPeedQwfC/LnaFG4jMzOmNWwlQ7e6DqCpGOhbvKbREWy/FmIxjF2n7RgbHMKOts7C8Bj
3pxzPKu8n9nKRDhVEec7C686eae7jLjCcWF4Da9NG9FG/FFHdHfELIMEww0sKfNjG51GMxve5osW
F8vs+Mvc5T5jD+JP5++eO82/ZNNhgjfdjt5RQUOh2LXh3LfYX2STcmQgXkqD9gFNeVAELffKVm/9
WMZBX50ag9tcsVv958jAwC218pvVxSUHFmYTCe1yy5tqHalguQ4fYhtQ7xExdsktRGXfHJ+HqZXB
ArghbMT3orIK1O5wjWOny+lHVTZU5szIoaYJyuKh3/67bpRdt7bLHf5i7n1EMfTc38cfIGubjZ4X
17hbJTb7k3MK3+GQLHSUvdRKU4YdgDAshAtqA+oWFxLiBVrsDHsapGv4zCCNJpOHCW4AQRA8c8M/
r2jrM++BxUpy23GeBg8k+ImVLPMlNIUmCxUchDYEBh/3CAT8Oe/dkTG7gula4id10Phre9dei4EB
yVFs9PVBd18DgMeuBiIIPawuyXQ68TJ6jBdI6Opauu4yeFCWONT3aAAWJ/cxSaZN+pIAgMbFjYOB
xx5jWkbeXBANHiijMXg5KbDMFG5kC+7YgUF5g31rgh8y3CbMzgdv2ufkuH4JOegMZRQUPtz+ZtM8
PJ89uJHKL5SeXrVuouCoxvcVyRWY9qLX/t3+Nsg3ZQjVO/5hgcEKkKOOeaJ2YT+/ecXkMWb2y9OK
UfucBxwwpuZtw/5VURRO660FceyKmdibwLRhhWFpo8c3XF5+fQmOL0cXAw7vlfj1mTHKKsv3p3M/
7USth9O2OC0TYrKwmi5H7eeG0xVMCEhnGF72rQZ7onNnI+uOTls3n3B2W83Jo8dz8qDgpM5r3CF8
LZOZ73PA4sRUx6qHp6f1++pp1wBf88F9gckgK02Mewn5hpgCUuW9GePewjKRt/jKAJijTbvNCQFN
43Gynlvz/ZMdXePA8IjFkenpycIroOinLwuIadvjyZkazibo89shK/+p45T1cFwig3OLfmbeYkfT
7OP+uH9SdKvOLL5HNyYL/SQNQF+zaTlifgJ0DUfooPx2Jm94ZIJgG7dejeVYPYRScXv4RhtnvZyL
qe0p7Dw6DBf3Lturdcz8W2ZfSIthg+CFPMAx6ftNZalTtHvNwTWkxbJw+SOkkF2Zjy8wXtDs+10/
xqFDaEGn+Vcn9oreDigeklqWgNdPEWxXRSAYkNxy1gNlTjwInpd8QtsnvaX4ceW0fdLBig9XRqiX
/K16oAlM3FBefKACzcZwSPIepEvWbN0S0Ubl1RCiug4SKkfry72MoUlskO+SbkIaZPGROjNgwU1Y
DIKY1D13WJTYYr0kv0L6M9wIQ8U885cn40m/fhFPKrslwwFaUblfvOHE7vRmE3gsGrXa+jZoYjAn
9onw2IAemdON5R75PPHxIuVVf189GGKYDd+RFmp4N7ElSvcnD6TzfsmDAU6GT3u5Bl5FUtfqxz26
4baFBcoCRiU3CaYQBEA03brTHCNtDsCpiStjreGlf7JgexWBXii9vDaLVb9OXXaD99HRudPMf0Fl
Rvi9XH7PsP1pLxRf/uoutowAIxkOzg8vBoFjoYd1yrwdcEW+44J7p38rh/J9dD/YO+4UrJ73Haw0
wMXbe52r9mXH+oJSH7k2RZMyXFwwKobgxEQEJ2M6PoYXH2OnLenMLjD1+w1qBBTgHX/F7ekqNnWu
DuNk0VyIgVeOiJAF3S1mbSay8hPiwontJNYRYMuMa2hT5ne8bN7Dm/3GkpJCq58wh7nZPAFxESfU
Y78Xj3k2Zfp9Ed8fhxI6wjAdQRylKx4C7yHptV57310gm485nsAjYAWlFb89Rm6SP8fEHqPW6T1z
cPob0AeiLEfT3GsRh72n5Cz8R9s87bhbIkPkHSEPBQQnsQ40uId9tCeUYIJhfy/SzFXt4l17MyNW
JoqgliOeTd+0jDN6vA+sQDbRHYWA5Jkhhf9o9l5kZKkhTCUXQow9gOfuIFYvCGx+uYMmoRPqQEJY
0oPiZXaPcsGKGi6xK1DvY49cRb9jkzFGwFRPsgKPSwkmlElIT9LDMRLYRADt7nXVZtpBBiSuhCUj
MkK6fdsYx2R1759+wePe+Zdxk0WsIdHUx+XDZQjOVAUC9PhMqGJjfBwlA2Mt8d7bodzL938+evaw
GOyVy3LZwAsNYJBMDSTHjCq4rCBk8p5dJ3K1CeiEt6G9aGNOU450TFVYLVh4XhgbykrSdICtXdWt
nXAR/gA4UzTx7zczJ/Z/+DlwsKOVrhsMq1DeuLor3mpKX36y6mMJ/yMq0ybgeNM6jVvusG2tf8TK
eL3EwFizxmP+b4/XbG9yy8y1eBBVaFPlt8rHDY+yBFqe/HKIs866dn64cheCu/1gcrd4WKSjY17E
S5uFM0xRBtsdjQ8L3jnMvDi8Dq6L7dDSyPVsoKcw1WE1zYmtV3k3n4Cum9shXwljAkchbA1eq9cK
xbuHPv7j4lC7pyEjABtaCaKzmvF3be9aERwOlJ2o6lSUo/BdOGsk74cxrqi0+4y9k5Nz8estFTYZ
DQ+1r0ITZscKHg+SWeCMEtbo3qYVoi8JsJcYOsUphq2oZT2CCk/n/SNQYRlc14WZj2GmWaOdSPe+
oXCG+wraW++xz5BhM2a+rsGOCGLZX5+o5LDfILVxfeJF6vZzWsfeea/+nHyxZdajV1DwOmosFPL5
9iAxeqJShYr9UwwbxKc9AoF9VBpt1SJqKRChYDUE+oHO3XIe0FQkZ3Inwnv8WLBunV8234wwCMzW
PCW+DcmbpM5BOd0Vm697gvilNc356fMzZ0qAj7J/Hluj0VwU/ejwQf9CtHJYqMhNTFQQzQV3voOY
t9F8NBfnFJAdm7vmO8ljEF8JCWva7YCwWg4YluSjj0ixcV4mCCnKFhzYW5/+oYfW7m2qC3CsZYwY
b/waY18C98wI4md4l7rA3WKJPdW3zo3ZDCs5kl7ADYLnm8muM8NwpjzUgAQsvqwgnaneAUwRfSJE
GrqyEK4llvXILgsJEoZmfbqiSIGqFbWPve7jt3r8Xh5ucQlrjFWAwzit+fWoFbEZhs6F3tZwsMqv
OGw06HhbsLms6BH5FSygOeykpnn7QVKGWIMml1awszrvm6AyvWRNM9zgR6g3zxZR7YiktHtwpnCg
idjBD6D+x3sCWcknpOU9eq0lh/SIyYa0mx5XBasXee8TRJTtVUsJaVhy9B3N8K35KofmBDj68qAB
QY5RyILMzeLAQepO2IkqC+eSld5YgjRsYoZE/dbh0bKh1FB7wi4S/hqLLz2PdZzWBL9kY5FQULBl
63MHGrQZG/BZpe29Iqmt8H6DydDi5IQGOVYOTEaQi0Lcqbx0icA1AOo3W2eriG0FcADL+aRyOlhk
wuY19R0dDT3Rw7CRx20ei3Tf4jgc2mGLaQIiKlvZnbF8arlPBlt94ABF89dJnosIB2mLp1IoUuLP
aKKo2c5/KqLqxeuPXX5wnGMAQE2DhNZNDmihSnerBVsiRAGYGbL9qgpkGwi58Y+xMRbdB3z2WYIL
lJ+eHMyuu25lp/MkQlBX57RZpiFs42ttsvwuH5Dp4a4slZdLF4I5xE5cWY97bPSC1+CabwwWHWT+
U424lR1mVjxuH49QnaIL+zz4B6T8ntzi5cB3bWcO/FdMxcXjQYbIJfK+DW2WBoyBqwXwCpAC0Axn
6qxGIAM4R8NV2Q2eeR0pfQz+HJmn4MZrdqZ8B+IoB2uHK5OIwtIWVMHS3SBggV/0+z60KTtWufBI
bKa32kKdP3+NwSOsxmgfIBwgGc8PRxJOSrigsG8dJGHZsFMzb7R1t62GxxWDkxesVXEpfW8YVmfn
cAuYA/NGpc67uzhq3Vy0bADs5bKpOS3VIxS4WJ5AItDq9pg/4VK9HTJvoRzFXM4+HBqSPMafRHLJ
MtNh6/Ho2nFRlhQE3ZbIFbTbmHbyL1PiwKxpfB11VKxwC0FGeVAIDvZRpF8PMLeButwm1wzOrOuc
IPi1psAtD44MPFn9Z4Vb6h6vFD0cIdrzGjS5ibpYBR30oBw8IdH9FI9B1y1HKV2Sl28oFL/Vn9SG
F8ilDDUuNnTKS+a32KOf4wrEJYFG0LGTvwcHZdhZPNlIUp8Bfo2iBwnrVPMaYTztFG6cMwdu43x+
zKgHs2ETcQ79ZGox3kvCZHLCuLORUB1cF+0bkwlHVaxHwyNZGrgrfls429UM69i87yM8eEHs7PZf
Erb/3jRCsAR0HzaA/l7S0CKoXXeGSgZyZ+Y5hnk0UjBJVoowUVCgojwNDGpu2I5u+nBO4/u+DODr
YJYHg5QJojGuEZ/z4iizSQbm5A1wY4oT5/rL/7uKc0eAYCZNd/vDF+Fj3QlmzGZ87W7YCM8AE3AL
7bVJXqZy7emauwWsIeQOn1hkaf1LT0hb/x4mpeASPQqQHmv6GTuH7lnireAYroBI04hs2UEyeXGh
v2Wq9dicCbKu/y4Y8wU82W3bZ+b0xl9WobZgXF2DbBxHdy6Tp2AfD69Oe5WMhHC3aaaIId3tkuKr
8WnwYIok4QXFKQScJ+84YPOgYuM9L6D4JKBsKPj1FYSmpvM6WTFg477hiQudox8xw7/T/BSAZbyZ
8yvrmOE1idTourj+0gZipRf7tLqvtw0LpJifTk6FEeBDGd0DZl4g8Afc/cCjtr9Fv3TXlgPlQHWh
GEDCEMUDX6C5YZ8P1ljDguK53nBmDSm1ZBRGoqS1XqMA4IaU1HSsYYgji6O45FFgG4l6cSmZmYiu
jyTsBU4jpFhUbGaMLLjK/LRGb538bCEycqreLQ2B7IqlNh3TffO/OUu4geW2l/gUdvzpUNHJxFJq
Vekc5cY1jIbA0rnulucBHy6kaWVqyY3m9WPnqPExRPO9QQR3PKC/xsA+wMGFHC+Bkr7zVhkQA9Z4
MhBrMOy8yQQc90yMJ/HH/vpkS1vLzekOE48HnBfMg9ESWvvYa7hyy7m1Azg+U2OefDyUZbDLc6SD
DAkIi00x1cSDmf5U6tQqEBdIKY4JvGP587DPLpcdFX4i1X+QVOHVOw9A1rI4bGH1x6kHgRoWYXeQ
IZM9ohxfH90tBkIqrvB0mfbDS0dM4MWhvHyNuVeFmIuLTu8k4Hp5nhtj5BgY/0uTfv406ZSENOLS
98uRlL/wgy+z1D20dhlCE8hLM/k3nTHldmLsvx+0h/STzhc1kBeYWQAeu+snAZ035DOShMntXtGS
Kt5qg42EAy+AvN3N4GUP7hLIuxvN57hqmVRwI8o0ipTP8BG+KlpUlcBEieojtIihJJuMrXhuFK1W
DXMTnMSKN5DSkJ/mRzXT7g02cz5nwMnnG3cjdlybHZPlUSHfRVUoPZ8MOCWeUTLv5CadKYxl4oAk
YJBdBpOYt7uK/ElvlcMHvZmrnVSzG3kS+JwB1pjf+vJkDi4m5hfEC60G8lQ3N8kHnb7N6VxeB3fI
C2q7hvnq87Xv72XsyotCsLjyibPsDfhssBOHKhnNfn5NxLfwjFMCcWXo/f9tLjNVmXfzjdixYEYx
affPa/Vwyno1ZIH8N3/3tF+sPvATyTWfAq9UXcR62Os5uADTh7aGDRSzcFrgPuzVqUzx5d2OQ96s
96JC18HT+P24uH4pAQdoAfvDfrLfM1/mtPAO58HhkFmHw2Syn0STXmr2whmnNS1+Lyqtmthw+IEW
mlgO03slsssLLbFmbohU+wbpabwN8laTtTgnXmx64mOdnPMGN04J0C9HPsGn1gzkmEx5Q7lffoRQ
Ng7xiHuOJmfAbte0Ny26o12LM4vHo1mntdgxpeYrVOP8kJDh5ffKG8L5tutaJGhzyiBEg9cjP3X/
Z3TCG82fCxPxpznhQ8Mc0b+Q5Rf9D1xIhiQi7kkRivUX9eqwJMhwvz+6cBv28HDo3zsc7o45mYAz
rMRVRWbtrVDm7Tia0rOxk/5L/SvoWIDUgqnQGSAO/tHZjNKJOPaIWZb8PfJ24AVJkWGLk2QH4hV2
mDpMQQkQf0N71ihWJHFPgiG+wWaqOacZ4gg5RFNL+vHnvOEkghoimcpykn1vOzpGjibXyYgWypt6
HFf5+u57ZBEkOJJNCzpOlyc+a9Klye0OFRiclodhSERfJ2N+OqrrbS0a6pk/k3Olt4/K8I4H2jNE
GiHGFqJM2Ow09L8dV6cZfvWN1W2YzyWHTy4R8vdAZVqsWtEzEnUujTBdNJY3Fjz4m24ntXs1vM57
BmmJavUcO8/r3/PiXA6MIKEBJLitsVw28RrGBTFQpkS6g9mdhigJVIQ7gy0xCPipYzaXbNisDfe9
cYpAk/2GDRMgC/4xALlIYRLI3TrsUwa28FRL+K1Eu0aXyJi93UvEK8IH8ev39v7FE/GzhMhSonjo
2gUiZRJUwyKKvR6TFYF/mgG4D6xtfBq3P7nbaXNJQnBEBS9XDI/PuXTjeNUzyLZMkWRxevI48mjN
PazFD+q4deCR8WgK69j49RJK6mmn4KMl1lZyQ7JrioUxPCFHtqkvZisApURkyNXPtoXJse7clsJ/
gowHisQRgSqbWLCyHVkWsPI5HGRp+z8xDacWMnHVoe60eQnycHuicEHWYnZgcGjayObVMpBuMDZE
4S8PHXs1HOgOv/LWk59QpwIRa7zuctIO3uvvZ81xoy81ueB2X5jwGeoDmKbOndNmAEWwO7j+qsOs
gdVvmCC1xnvXMmZAnO1RvW8pVgdO/pr3VRvj+dBKLMNPo8sPoXGXJRw69NQhvzHkmBJ/KUs9dDvY
LxTnJrBeFogcQ1ZrWZ+ToMPg9ItTMrHhHnGwxIwQmBc1BStnZ9zYCwwMAYoVlbXie5TEZVrWB1xo
XJCjCYIP6L4EhR7t1YrLa46l3MeADF4OdhLchFYIU+GGr6CHX7sT4wr2/gUG9LYDcCaIUULukX8/
m5CsTNEkYqL/hrrESqtPlM2nbEWrwtL85MdfSEIiUCgYMU6C5g0xfY1/ZDFoK+buPMpjaQaNo/n8
u2xgJYhEET/WxvKs2M2eSn7aAvF3ZFQ9AAom5N3oDcn4kGOT1A3fZDiCGF3Ce21e96+HnzApzsmI
wxXijkcvqHXUdmV3/S63crUbbMViwHihjeIvLvd/344qZbKD0+bvb395PcQRrgE2lk0wq2pLVx0D
zGCEs1sw/kVBc7Uuf8ydYZukodG0Cizcm35jSdzwEsW4W04vTsbgDkloICPtGguPBnxa1cILYJ7s
nz83BGM2bMzm2UWQcflB1r2tSIJzSoqVLRqreAzJkz9FdMOcLMIEQGQ3bwgtHqox3EolBfbtiotA
1m/MtIaLAwR6G+ieR9aO4fHhxi/Wd/HRIocYiPubpS0fCzoI78jBEAYwj7ReMDX5/zYUJE2MHGQx
ZqfHkPgbAooRNt4NMInIpvwF2yE68vdXtUne9IxFC3XClokT6IjDfBSpceo1hw9fszqIIcDnG9a1
ze62JMkre+JSmvowLjnp3QpnCtwUYIlgk+rE2vRM7i2OPbzjlfM8GKOicnTUseY9uvY7cMtws+tu
l8374NgKIekaPOOm3V4VSI7qoQLig2o9iW2QruJwiTARAey5QAtKa9xaUXqRA9F/rAooR5sGHdBM
H9SQnJTwSa95BPeOm3YEqQPaxOxIQ0htRsRPy4KTfZf7WpsEO13Fk79KNaCaQTmmD9QQrE2vTEwJ
MGOpbyO4EI+biZcw3ucXInTZsz973sXjrGiCjYKMcsxVDCUkdvk11sOb3rtMFaeL+T/Sm2SO5O02
TObqYRuKsYuAtYC3XJvfooR6QuYD/zbN3beqOPqyN+VBRawsg09HtjCJghUXTnAsar7LUKqOK8Zp
359g3zQ/P8z1QiS4UIiTeTIvnRoDMZmEvGFFwovk1GL1nkPieMfeBZ8RijQxFMTTB+Um2EXb2RpW
ggsq6jfNqZmSIDjeM8J/3dxO4kCzZpDIFla/HCVzuLOlsR/fd0L86tM3K73Ku/v1bPv3HVnByWTL
4kZZA3QnQc1bLOUO3UF3UFr6AHKPhSTWKw7iUYL3NrtMm41B1kTwz4DBuvf5ee6ndhWnw8dntMOC
B0gnCDlzZl60LHZCWpSlVh5Sm50iSfGWSwvfoRDnuwbQusDrxkyutnO/cCS5s2NGUceOVrK6AH/O
PxcSNrlHzPRwAFUjiYNGSAYwTA4c2DIA8gcqTh2tJ59/GaPisS1e29+/9zu0gKGB2HyUpVbFAIGz
KJ2UZLAv04k2JFtjdl8tu7PLqtvHLACbLG3R+Gntq7U6Jilkr5T4NKrrfHdZ6ImJT/emxJ0H83Yb
SBx6JmdsRV9Oqo8JJR093wVIX5D4cdvdbLKxYNRSYkrNJZb/+bnhsDdSoqMMXiUMsrnqoCNucNRR
SQbLTIVd6+PF295T2LyZxjDuYhtik6CXXLY0s37ar2nTuayvTpMhnPw1wptdAK6Q49AibUB3uxBf
GdgpflNE3nKPdKC5YcnPPKY1zXk6y9NInzYCQnX2jzWy1tshDrQHRVHSmVb48vLEnqTDpjzFFlB0
wWbJHJJ6ptfe33hgzgEMrHJHxeB4X18lscY/zaDonm6B2jMiDRttOPgPaOIYrp1b4U3SJR4/6f41
1WAduCozEveBZwtSMjo0EoE4lS6D8rROu6DT28vgsXmOcg/IhO/HIqq5wJcA8mTmdQKNfYGXdgOA
ZAGJPQ0TT2ZHzLnIKlmlpJYAp01zhiPTE27kbtzCVA1QGnwco3q0XIilzvinPRDKYFEK3M3r7NqQ
RHwIIwpFME6eJDTZOKEzqzrL//NDY5ABYVTALp2JhghEvKTH2/V7d1dp2YrBcdNRgxJTjMTt6lTU
UDvwyb1gCISskpAW9S/X+YS9zkXleF9cBk88l9c13j2ROjr14abiSHeN+D1YV7jFE778H/qaPEJR
c0ewyCCfQR0SpBdpXXFl3fcnOnpAZMb1lQsJQjEWyELEL+JQEmjrVSMYPTd2mepuPzhgYu9BOiZD
YywyLCxiWMK2Fi5V9wUlBIo/SMgnQIPSgxyIwQLeVmkPdwViJ3YkXf+5KJY09PGG09hphq9Rg3gK
8m9OEXyAC9job68YxPjpD46LBnNkGt+QlwXZGhdHwkXeYQvGfUvegsvZNbqrOvW7uHJhApr697NL
HrSyP554zgrBke3YuqzzwTV1ulMAyuY6uQvHoAtWgLvZGCH6027V01Nn1FBBwQdXTFsnCCIaFmFk
SEnCJkTPGaohQBPgCXZdsJredvpWySGy+GK3E8BbQQbTMlvkZSlWG5OE6EwpPmh3eg1E9VjF+EU+
qSA2MnZp2Pc9WHSPR2v/3fZ4ZEAlbpOfxIjyNW2wrtfObf7CfXSNMBkIEkNyIkeIa6OMve/KHukO
aq+agXYjljfQy0Py/WA0gjtxMQb33t0XxsGdNkJu9KNTIEEa/LvTHOXIW7t4zUq9K4s0rYCV7oz+
fi9FOqpz8EJC2MDPQij+zPe/CBr9mn+AwA/+I8NRFgzGpRI+yWz3CJHiO4GV0Jda7NuyYTcnuzQg
QqYPP/q4qgc55Qa2tEfYuuhwc7fyIJaDAgEbND5qhoN/2BP+crDA/8IZepSDIPAzPwRhAIefLQQV
RFsE40MBB4NxkdpATrPKB3KSexeLi+uD1AM3EFrh8qXZgpRXa9GxwtnV8icAa1tzuPhZnB2eNJ/N
BNU6zQ60pDwThunmgdGw0Dj4zN53bFCNM11SbwJCwobEgkudR+cPViNlG/L7DwywabsKo1jZ5U/+
yIDzx1njyP9laPYFLzQ2etnupcPlP4p9T6oGZqEyln16Mvrc0fsytfxMKAtrLv3//ALAI3DVbn62
56OUJoDPBSXbAWbsBoBOPaCKAuACLwu2UQFNRiQVjXY3s0d69WqVgVFJfUrdHUoX8ykytqHAJ0eK
7nli/3XtOdiJ1CebAa8t70vrsxlA45eXuSGw/m1fhvJyxOv480U5HtJxtOmAgGV4FTxJm3s4GIKj
AdfxJARcWVHkM9kb0b3z+mse0FghHGhSBX0OyM8zelPO3Ex8ClAR8IiNHmiRTptJsSANTi/qnS2Q
pAulh3RcOU3axRysmm5OUQX0s0kZQgtUOJ/zmGLkhbpBXqtgg3KDrurwGr5v24MfUqzyY8YqFYh8
v9QXcojgffCkRtQXo5JAIPlyl5pGSpC3S4zI8GU3RjU9gNRlUpmVn7oM4yPv6cCZrlelIzW+3Ogr
qWEwOZInjDxriP8BVZEQXg6c7QUaDIC8XoSFPoUuaOOebhA4wpO+kQuUyxOgaQKSlpooUf+j6by2
FMWiMPxEriWCqLdkRUGM6A3LiBgRVNSnn29bPVPdPVWWgXDCDn/4Vcg4OmqPLRIPwCkknb7fMsCZ
rIkUJjS65QQBoXAqcgBE+8jPAij9dxXkqvGJZ2qdEq8yblCSNblJ8iV3lUidC1ygNiCXWYIpnv5X
1JpJ3iqZqyTAfzUsycUlp0UTBWN1tnrO9dOTx/bMWcqjFLz+niG3kWjOOHc74WHyJpilG4sRhNyk
9i/FlZvEaVEP5BPlB7mr8AbQDGOiR7SBZIzLVGAanHoTyEACZphcLRnokoYBzOVl95lkw4TIL+u0
kjxTrgN2VtSgaHU32ccF/C7+ThyxwsnUe8wKUpPfN2IkcQTj3EBpZCV3HSXBWE67nZviyyFvJ5U6
iU7lGlUAuPCbkThUQlqgeTztw5ukKxhMMWuFRLD1j5nNHoWnhnz3iFEAqGX98xNqE8F0G2sp+UsD
OxkI2YlfZ7OULykoZfuaR3F0zII9vttSpRWGVLquOfUlS7sn9Oc/CjR1G0pR4OJ/vLX7Wmo7zcXZ
bXU17iTumMIjE2IbTDJZ9ULALaYs7qyD/AmmwWK1CKA+2xR5XbGfBze6c0fD0dWYtwlVANcEqxXS
HrQScmM+p6dpAIBcrQAMCqpOpOJRbraxBKO4CZZKChwMHgYO2YTNWIBM6DKxfxkA/8z472+QScBP
/MtgWPK0LQwCCkwl3qvCoROcFhsG1VSwgbaMSS4ulxrJ6T4xFhdcRumMCSR1Fp/1YDlA45xa0dPw
V7SegiknKOcpv/8bh4wxlghZUG72X1XmbxzLe8hn/41aSl5dbukvuZHPl+MQtp/vfQw2EMCI4koq
rSSpTXlboUtK2kPFTv41BJ9VgkujDzR8h8Tos3g28/9YgWyKIn1NV0T+yh2RDskhgtMMhope8+Iq
l/XPbrIX/OnrL/rizE5p5Gzg3h4EY+aZvJwNsAHUU/ou4y3kLhbOv7OSApVcWsmrZOGHqsW0kikh
+Zesd7JwfS0mm/RQZnVXXiceFX+roVxt+QWPEC3INafhy+qpU7WWtXvJCwW7VMH4kIVdcl55DhzX
QO6VfP9X7ZBalwxdKBewygTkJ6uBwpSXj6YJIysYafmaZsxvHfsV2+X4ZQN4OTIZ5Wj+vuTd7rYc
pcMRqL9tj7Qcvi8dAygzvJOsh+u1bGly2jDNnBc2S0dH1j6TTXYtlXYuhqyYl4A9iRaTmDDxe7lG
y+W1mxQo4QD+6Dfj+uwZEajuAJ4g7Yi7TKDISRRURwyFKHmfYZSRzBq0evElp4BJK5pMupyDSf8b
VFQC96nDzJCr+TGRtxnLWsJKYnMRZttWl3KpHxGC8N/2aTTZNqKWRZtAXsA8elhU91jwZYTJX1mh
ZYGRU5CGiCz01BS4mqTMPCyYM05/LxUHGFScInseli7/f8n2IPeh9vwdkEwv+jOS6OtMk6iKaAw9
EU9lUaE++6fIqgXfhXQzyZfobFK4YbmhKAxNVpabo3uYtke0Gm1aqQuakqw19ETDbHwdAGoVB2H6
paCHEWCVv7BGiNSkP9ia3SX5+Fi4PYrByrw/FJu7i1hXL1bSOxbUXkBXNFgBbnF+axEPBroD/jZY
Lfp0k21WIplITCxjDFSj3x/uIDQO+/YxKGZJyJySJWy6AtBKTPibZf3+y+zTt3aPQctdBBJ5jseR
H7F8IbnENZbK/t++h6qrC/RERIFkD98DC4lkT5PZBHrFZm5HTERP9F/lupJlRNy2Q3cmHSmGI8NK
rj0Eol9ogk4cr5buF1EAU4A/RGAEZ1IRlVLf16BrMOD+EkDJBKanKO+C35FswA2XhVVWyxmdOlZS
1tXKZNllhMiAk841oQR/978/Z9eP5GNkXPwLA2QJ5lX8QQEfI0YpfbM8b+++jvmtPqpN5LbKniIa
utIvaNv3+c9C0lKkC35bC5R7e4cBzICVSyL7CRkBuQHXMdrSGbvQQuDXUhC3m0BUVeyDf6s7fF+Q
hbxeOiCyWnLBpc1x6BP/eYx9bzzunaGuyqnRMGfEy3iXYJCFls8jAQI/++sz8FLfF3hWak69vbX1
BcIrdbW/M45nERMnmnGdK1tCLk6cU+U//hcTTklUj24L/V0mJpfoFMiL5aoLwPELlBH2Eq1AaSIS
hRB3cydCgnPaYjRnWapK25f7t1xSrZmEdXMgoTcTjNVp/XMNTYlmfjdflmFGAm/AzZQlT4o7hG5v
Sx6VlF+6j7xMesDLv+YjaxVPBRgpq9Zv4ZLl/BcwyQjCUY5/uf0xbF25uBHRZSQ7AYvO797IAHma
0qmMf8sJbRNWU/YiM4p5nWyK8S/qkpOQlZP35iF47pT+uIieaJbJVonxD+U48eeiWxsiHi3rL0MX
HlOPGuJve5YwSZb+AbkEjfXlWp4q8eYvOUlxzwv92I+XLPm8UqaBhG7LX9d2RGlW4KCU48T2xMCv
xSI3gh0pF14hxXKWdU6XW8itIyWQsb6lkwW8u5FSYXoyriR9Sx0Z/aX3mwEyLHHOJMH0OX2WStOq
edLYzy3dnh1cJgCT6N8/pcd30dGNZrPt39jmOrJTU1dlEhBTSO9Mhn9iy7bfoen110ETTgP5LMtC
ZYAepCdEDim3g3/k6m+jjrWnCyxZjBz+X+BC+C7fUhN1mlxePFHPrsfIZFrKNJd1RC4ll2dyM9+0
SiZsu7LqyJojhdYPZocyL86klwxsmXOG/xda/zIexpDkBdR8w7fkrqRtMipJ9X4Nd0IBhhbDncHK
Y7Lb/1adv5gsBA6b0hOWNrGMWA6E8UGPZsSgDbkL/PEjpinjTJgdcrpHDvnfYGq7guIEeRGzbRVW
zMIng0ATbG4YysSJB+GauRQu2U5lGLV/KFNZ7gRFL6H7761IIMUpjSkip37syun/tVL+VeBrvMKP
ZfGYraWOXDeXa3rnhALMnAnXDIAJg+x/fIfm0kGI04DZz0H8ckjJ3yU1V8BUkFiU5NnLOL7LVtoi
TPpLYeQWyfbLms5h09R+e6PJwRqNdsPMdDdDRaYnMAbJBT6mrAYjcBx8RCmoDw7mL9OKY7luTE2Q
KhPeSJoSKUu+eJBdWPgV72g1Ee8WmQYcpt2+ZvRRsrGOBHmYO2c2d8PGFIiXXXCeTA2KDoOYm8cU
kU9ou3KbyO4Ho67gJ+Qxbjrrh3xSd+O6OyYaa9BS7jknLYVx1ZN2v1w86W/8RU6pJ4EFAd+uNseH
sUCgVJnjs/B3gwe/txOIxnqy5hPIyclSeVA+20VQYoRljiEHIF8SVcm4Z3VmPZNrZ+we3mhEeftq
gfIRWAKXmuXGBNHAC7kHpG0m5GYg2+R9Atcmw9/thjs5/IngxAVjwEX/wcNT++fGJpcRwzMT8Pea
UA+SpKxQsTA00EdBI0VxZF/4NQ2YZUwzpubZle0AAYrfXsMCsI3QbIILwcxnOuMI/4+nklvvkMn5
t7dKqCFbPitLYkassvWAgEkKR7LZyB98hBlhXz6RH54my8/fZwM64rwnQMlRPViT+N6M4aZFtLJ7
yfTajSZyseKZD2F78HvV04wBHpIgAi+QN2Otl1G0jJc1udqjYVd6hLxtBhgEm28uF1gWcvy7Magx
ces2k2h98UJQ83I9iB0lGJFCAjI3XalO5X0JciTo1pkf0qKUMP1vr0lcptRvLshMkEKAfJFwbSnW
zG/sOwQfpHkwIgfy+N/rZRZwrJgAkQlLVCQT70N+9XD+ItgmpyN7GP3835ThwLg1s298YYrRFec2
h1wIqXpI01yXWSxf1DwEY4WVwUA3yRo4yWUYLwdMaAmM26TSBGSywv8Vi+SSyal0jFBAZvIWMIv4
UdajFDIGQCEGcShLpfyCj+E7waCt13xDNiAXS+pDshzIdzyd+cSQDZftHv0aniowMwaqE1Ka+HVx
JTdSrQYWBXRiIUi3D73bIMdSaqTd+vow//TbwzdaiCg+WoewjoDdoj0snRRJBSjTA71bC/S+7Jip
/bu7qifIGulV/U9zgO9otuBWyBdlN/q5aOHjggcDA4l7usd9WrJwpOV4rsPMe3W6d3RZURFsgzlK
2mbabtOXXb1ho0Oyfa2QDkyDI5DTJ0Bihsexe+0XTxgt1Sd8KpNDBiXaOoHCXKqGbqPLVrKTPlGX
B0oNxlXn3vKgeIu7b9QiBnC07q0oAwVPets/482gdLUXGGdC1Ba5bpfmMbUPNYTo3WEjKtAtK7wT
dMUQ8EaMU8cYOgJ4jhQBlo9domPQgZo5bsZl8NzjgwoNBVSCl0bVtJy2h/cBFBR4h2/0UJseqaFZ
C4r1faAgyl7rJ6ObX9qn3mt9ZDfEeJVCeQ3mwtWqjXiOR7/iMH771InImtQh/SoL8GR4nioLdfFc
d7qay0igl/uE78Kbu68w9bD1WtHdTmc4FUxOd78NFxOkJdDGl/NlH5muKxiVdA+MxuKJkocWNobo
VSNycsKzx0KZ4iu7Ttv+7Ot7QAX3FY1mdF1gPMxOdAQvoxtfd76qoAqOcWOH9+DjIIYL9BOviDBT
zYZRrxk3lv6bc2F8Q85d867r81jBMNK8FSZsIkSEM0oWD/P5RpfeSNHfxf/cemzSgGchPL1DD2h1
wQBn86ysC8QCPBtPb+NKoQzSArMJjj82OuiWvkQIW4EeiSYI+Rvo/sRpTUsncVSc79uApJEZYdAv
AbU72KSZCXUPLPq+QQObA5TT3hEqter8grskihtikKrQYRNVgRqVoMeEDR29N0J+/NXA/CEyD8q5
Wxygx2Ku0phlVNDvZo7f9gRtRVdDLQJPClHuYvDvj+QW+vY4eTeM/Dg6pnh/HU99SDNKU7RxwQdQ
sUhvrGnoi4NxcMnZE9xy51qg3AAxvcM8vk70lcPH0AVf1hRIJeeuNmMI9+lsgqPBxqdEj+npHrS9
8jSRWKZuaGajD4BgMCD0wevDvINTADqs6EsTbVL1vLgnOm29TogLFyiFtoWEQYP+XPebGfr+69R4
/bGrLq5m8kH0bfZ89xn6ddFQQ4viVLNvzBtKw4feMfcYOEiGZ54oxcTwdziovG101s/lddhZP169
jurpil/MO3UTT1gA74QQt/gBENBuDHU0i+7mDV64d0DKfJDEjYNd1LuwD6qNApmhf4sx/qMC1bFU
eCKUlI9mgV0I5oNh6XS+0gBELj3rHZzTkqYlavzEJ0VuobbypM2G7QF6b1c4+ShiW21Q7Ygv4HSq
+if/Yt96xeIRItfgvLfnTW3+gVamre6jK9tXZt56t3LX5CZ2vHct7MSfFfgZfX8P6giQ+8fETX2Q
niUT5HL2EIO4AhBq+W1wlJgcCILm03Qy7zBkWKgI9dk1nOPhqnwI+iAh1UJW6wosAVZTHwG4aA/s
aomkKRpj19eMNfAs9uvjPFAnaXvgYG4jHeQq9iAJZG/64puSbQzgIvRMKj7Ic3wJBC6gdnIIDoNm
/Bjed7ibYDOXsUbl4RVJiaZNz7YxRVvkxiCnkVyzQRm9n+4R9/TzUwzACuB8Pz0c3bpRD14h9kv8
UoT5osWuuNKQQe7RaroQ2c6Ki0ik6C5YgPDkU2fe36LnrNZFpDPqTC7AVRieKLwCCFGQ90Z9BUIb
+lWrZHmP0KWpoENjKy/oX65YE/Mnpl38XV+9JyDVr0GX9jvRoRRhy1r3rkgPV5bmJt8uxXXEM2kf
D+8ryu13VEGwNcwXuuI2QTRAV3kgK45X9IX6vrrRVpCSUUWu2dUHayLrWiBW6Z+LLj+qml1V1pkL
fY+O8J5aXomi4dnRcrMiyLiKN5KKhNrJ0WnfU8r+GJ0iyoca3j1MHwQSC+t9Qj57jbwQkDSdEHGk
9rPVVbU4s2KisGzNue1ldFggG7SHYlbyKoMPy1Mao0ec8vCtJktEZJD1Y9ViHt5hu7WvO/Txf/qD
bDzlDKvZDduhSiUaajQaRiIUyZVAtxbTRXXzHQvvl1dfzMe8vs/DcnTcXHBPG3PTuV81T2FQJIt8
jjpJsTjQ70as2mYVZxZ34icLbYeVH4Qu3sBwVAjCANG3zCeVniUGI+wHGi5P0MxeLq7LmYHy/7dy
rrBVRtUbnWkDpF4tt7S2XQ7gLbaHF0Cx1ETI2H/hRY0p/LTuy7qYAvCxLN9aZbC0slU9UValOIU8
B9s5SAQIIUh2kVqCDBq21nkupNNUd5TSe9OgocuJ6neTVK/yih6d8QAJkL7qfLHwgdvnKj5T9Gne
UdfbfgfZ5r141YzHtD3/cFYgvGD9rmD0sWhqFAnRwWi4uKRkBdoibEHpy2vh37cgZGJ3aizEc1Ob
1CuABEhIs3i95yjOTDVUvEq383KRs/k2gCWZN5QQAap2U+88RG0c/uTtbSGS3ro4NTgkw06MDk6H
RLvPZGoBLF6m7DAAApE0MvhV9rXvX5snFA3BSYIiZnriGFMgaocbHd3ug60QTbZNBmmm+53SRk6/
ulg3RiPwgzOMG1llHlRjCGKOfXy+iGZAwOll/wkZjOtFwRC8DrgLdo7sJ7q1Yto34+amGfPS5z4L
2DoiFfXvZK/2cZEcK/5r/ECaepYEmQOsF1v2LMgnJVy3aeNqgVVk6WeEED1xcRvRkwkNIG5ZIZ+c
KWYdC+1pQvklvAwr9ohZMj+7TbjYi5uCzVyyZJA3O6K8RKX7YsI9TZbJ6rR6DI8cKbgOdn3ktMA7
5EIFLKHR0APh7uEQRL6IFIAu+isX0BMd67AuEXs8EtCmJ3LUy4BBmCEDjO0KCAyzs9bfaG7EGFIg
Rg1kmxCHjZjyGqgYCk7PPd5CKpIxRLNt73IxpJ6OixtR/u7Su4aq3/Q73OuG+waviTjt8EkD7W3U
R5fcPt4QSqHDRA0xZe38mNTgucaNFbMvZbAeDZVRf4DvetgwV8BGXmCspcZ5oa+IkIo20xqLyvOm
Nb+c7JP5AgRG4NREGRdZZLGoqjomoQO4wjYgh4vDMQARPYEn+1ipbrUgXIDySrbHdda/zvLVdYV0
T7GCcTW+I0jzQ8lUUxVbrQIt7MpG4AyplVfhqnOmJNp3TRxkj5qHODo9zxrMZwMtkyfS0+NvNx9n
nENq1YzW3S6xRMidbklZBrvQ7mXQpSqApcUh5ADai8ec/VrblmiRUbnAoPPu6mCfUQ3Dc0lhPrDU
WbA89SMYV+dC5b8yLk/gStcmzGTnTXlFcRsaavjd7Ok2IWkSKBMts1vUMKg0U+YiUDMMom8THKOT
uBg1Z58xxknIzYokdRG0Zq1ddTU+kyJ6D/LovLuMU1jDF2NaWWk37d/7ia/MHsErgJM2Og0vQ825
TZIYQluDFZhONMaSMV7UuEkXKy2+jm6TBsYyyG+D7wErnBidPSxBncJCzrdJfPA/3Xv3GpST1+o2
qZjRQdt5oBtwHrVRmKQy6CMRglEH0s0NB9WIfhEUSN9+7XLyzkAJwa2EsMbiPkFCZfVYnUfp4tO9
juoN4zw6j3CUQDg7QQw53fKWlON7KlTQWc7f66g2OHKEGShDABNEGawC8kstxko0Pgb3hqEB5w6w
xob3BlN3dA5UN1/lAdoG+wcmyOegHmeT80yF5YX6GXinj4Wnz0bbXBoG4jMF1qBMkso6kkyiGk55
JoZrB7aEPg80PcQ64T1vHnxkpfbb2BUp+8uEa3kZQhke5VzD9iYBbbrSN09EkT68vuIksIZgG+ZD
NyUlVmyQuVlLKA7QzjjOysGb7IaeaBZd3MJD9h1xhrKB8MNzkvgdgD4j7kARIH1oLqi1lBSQEPn3
Ow4Gx0QueB1MyULYD65hJ8i9w6y+yTlabBOdRlxb6op1nn17zxhrqfsGSXXAZk845/QbFwDhiD19
dfDJJZOoYAk0CWOzQYM+ZCVD+w3Wkwy5A0+c71SsHXAGIUwwUoQQQaL11eC0q8BgEjDTJlVMHR23
LZm11kQJX57bCjYYo3rHkDdId+mURSFFkxMdYCpRqQEQnsnymmvMqq1eyUMPyZOyaeZe17wnT0Mk
qfFb81RaGUdKT5hzp5rxy/Z4AhEfjePfr7Dm5nswdJWRl1BC2euYrnxGzX77hzFP5SN4tYacFDED
O3Nq8JrXujNKWR92yZD/JQuk4l8oSaCBxWEiz2K9yeTe5guxFzLq5uBFuN0WBSfege+bFLxt6D+0
jisUYgmFZ5ukq/gUOSWBqKbPKcoG5U6dvz00I9lkjw375WOBBRPggeZOzSSxhA3+nYujeLZMWLzX
AMmTmsGTSJgx3wKOiav9/IirOh8pSL8s0jH+gsyyu6NiezAmHKWy5htlDqJpid3JoNxddp2ANxCy
2n2Kc2AvGX7nPMA2zxMTS5kfx7AQnrsST8EPIPZ0oPr8Hlb6fXAdk/n+pRoS5IiI4i0SDgCwkVvv
Oah4xhraRKR4jxDBqSXvWUY5UdK66T/G1bQ1L6kZFATPn0AhfaYMHxDxzvRVHc8dseK+j1Rg/xin
sLv2v4jNNYz217xcSQFM9KRFgZLapXMPCPUJNFQ2MgCWqmhHs3ndlq/wiXJUx2oSPVEbfZF+Huw2
eHoyBVYVMkb0Ehn5gQpM591HuKODOCrpC6YLCNw1bcliCLSRVibKoPhxnDePIEfcAlnGg1Wopv6z
7KH4oIR0buGz7MHYt8HGgL5ndosGBNkqUYi2vOOwAIr+aSipqERcEGNtBy9U8aj2gnpXJMUsQHWi
0ExrPHPv7BcwK9YvbNUQWcWRQLNejHSmIsoKCeESrpBmSXiBqS3w3TpmAi7fqJqFHL4IOzWHIvAk
uERaUkQbZ/O9uBd+QagQP+ksKRp6JW8BKJsNenVMwTpZvqGlxntXW2hzZVfgNTF7wDv/YPPAtgj/
gfu3UCcqBeozEZ9F5EC0UNAwgHdKVW9WX72G7/ljzdTKxyiWRLgth50RGppMXnY+5OOYfEx9ImaQ
ayMM5XssEEjNQgE7WgUlDZb0g8Oq8qHI62tbXqImXCD7yumickY7mrlPaGfBoHn4d8VpJF6dmYxV
kaEhLcFF3ObIhPwYF/hnzanPUGth0dImLVMZUZhYNyafK64hBtWQ6xrgOKpkrPqs58RS5/13dJ1z
jOcxIfopui9vvceYsr/ZGjThBX8HDS/rN0fvdbK4a9bzZbNwaEw3Lix6DfQop/coGeYkcFGyZWay
ivAvywnrlUxBq93lOJGHZZV4E4vwO+ruLC41YiL4kVnvdVy08l6t6R5Av7X7TEHk3ogDcxb1DPGp
df3jVji0LskePrtq9J18gqesA/edmjkcBWHjX25zWt6W+izZdzZJBFMuXec1+oSq9ZonaIlbLGnK
w6jhy7N+rB8hejdM9JR1N+5syNCb8HSgn4+eXISSQH2tLy67244FUB9q1qXPzosj+sk/Ld+Yfend
ZlAu7sDH9fl5iYEHokhTWHXoKdX6B2KQxro2bHh579MtRm/4yS8gowfvMtE3SC309PEthmXv10Zf
StI+/n+j0/Q8b/fTQXuYuaddsa6NOqP28DDW2Wc8gsf2irDsO7luEQrdkqNB6cCYvRbXoAy1CyyH
jMNEnWAA6B0brCG4BLNdOt9FPUhndUbjkImaBaeA8l5Qzd484eTztq+J1nvFV/bQlwdRAClMVphz
YkDH0fdw+gmZWR0abfMMuaogDJVE+Fp6JCz1lkVWgrgoiq8JMDYM+WBFhTAnBPAotfvvbwlJNOdd
dEsUsI7dN4Y1qKfl8G/6Oirryr7YaC0T9zeUBDfMzkELd12FYpjZmTTHNy/vwy5juWDMtYwj9rNr
Dbo8xo9UO1F4HGR43HF2rJxjzKc77LUtgleUxbKT016jC8/yQfmQ4iPSF4yg8WPX2ep4Gr3CYqys
k7bqkv5SYwE1h/AL0qPuxbsvjyEDmMJp7+rddwggn5pma6r3LzHkpiDbtRAYbYuUYh3H2TU10s+y
2KoocuoGxgFIyuIRyrqsTQ8VIgt9jXoGpLqDdUerhzwV2My9suq9A5Cgo3HcQUhQW/ab6GPBMZ5B
OlHXZm0An2DhHhFdNUtZ8MySRHX6omEZk0dyexBk6F52jQU779Gq7xD/dRDnRau6JoXNftGXEi+K
1Wg0pTZTDze6Q8judbHvO8JtlMGNpKfZqYdFAnriMzSOCQR6sJAA5dz2rY5UKh592rcka7UNXAs0
hfCiyod4/gYJVQKUlx0Kb5kH0ZXE9zljGjV6DBSt9wG0SmefgUnJiwLziB20hB0xxurHr6bZkv37
seYyMoGzlilCzsXiV3agvPHq4pn6nGFtXJYiH5wo7vHl0lR4UdtsbY63sE3JR6dRMxW6aBuYwYiZ
1Ici7FGb74UtvjpoHVrUdRBfqIw6zuULruIQw7kES5mBalw/8tacoh4hqsoChcgi8hxoFNQmVdQa
q5vnHo9VLBXK2WUGidc9DorBGZ2BY7cVIq7g4vEy/Hi1PnnvkjcFUNnaHLrH/jduDHTcXjoeLQ0W
WzcFzaKwXdMvAm+8fMcVy9RzxZZ8npxWqiMVPObdEPrXEcW12gIBPipa1R6qTrmqxemIQq5/i4RK
d7ewPKZyWajWdYg9Y5fKIkz7jCrUolqx3vUVyoodI4keMeIhjTOLoagmtSmeXPwG/s6nUbW6jFrx
dXj6GvGJEGPFgJWbtLxE98F7rPQZw6rgQvLtbXkGCJiSDpLHejCxTQlhPGB3PbSnX+NTT+siyzxG
6pZohIT7DtY8M5Dskn9YMHs6ldHPCm6MX3Kre3ndOjvSQmnROzp5D9zdMxNPsX1jehkBEaBmUs2o
b1ESrW04Ny6Bvu9I+FLCQNt0YliDmDnjz41wa49CvE9lfMs4q6SmxpCnc9YRNqSw1YijUDGm+YmD
qcsuPMbUl6QGsGL7B0YpbZo0dOwqaZhaA/Z2AN0UCORxtJxOhfOkzwTzmefQUKbDeLd98JxKSGcW
rKj0Fgvr0BdVNn6vjDUwRGeTokiUZ+5nlM3rgT6lTjJ6Ix4DW4L3FRDM9cecrqGy3Jq08B/XB+B7
+zfvO1S67+F3WPbK3ndcj+7wLJIABO3ujgM4MR38ihbzTTIeHKVWZa8e3OaNUad/wKno5h+mEgmd
e2fYVh8orPRrQMvd6SMJQgJPRcrIN7w6BBOcBUIaSD1ERNENrOwPm2c+zPzmXPXKneJnUTWQ+BZF
sh4G1pNH94yg+bt/hXanYQ95hTTMLAvfAP9VBLSVUAmP/brbHnBU0ZkmNBcclcFDP0UVC3uQml/2
GmAOQq6JffeefFUePuxgYxL76v5W88pjPUQbQumWwLZVmPLwwoW07UIxoSYliIyvELLnpdfBV6GO
DFHqqMMWt0KgWxiGOLTSmJI3T9zZ347AQZFeFLZ62yY7cyMAhAN0moEXPj3Ud5ikdPe6yOL/iCow
rhxwN4BeUlrHiInA+MDZkQt7wN0JrT7QOKLN8aUxLp1p6eyUYDuJakydE9uDJQYDfeNOC9blwX16
unfz4p5DemQWGUvvGH4xT7/SjhL5ONVXoIsq/teHVAQYSUT18wWS3Muv1017rJOngTpqgABJ7db6
Gtanlwh5Bv8Rvn2ymPCzY1592wb70AEBZnSwpWGH9PdUh1zNT6fe2fnslLngN44cRDlVoWCXg6v1
gAqVwjQUtgdKTYvG9MUAkD49jAMIq7lztTrzZv/o0EuJ8GzuQ32KoIqxNCiOUB2pSttYy4AVEU/5
O2VZPF9RueIcsO6m2PT1Sf6u4XMn4tQQIJ0LNLOmVy6hZUE5Yy+AHokqKO1B2GYWg83IoC4+ho/h
AQpIuH5P8Mx5e4OJrBbtPSHPmOtmNL0mCcj+uHhsKZQPIFlDm2b26/v6bNkY0MAevbqKp/j5uowg
it9H/JJA769uqlra7Ly4WhX/smbV1oStd1ytYE3a1Y7Y9B6dIirZ5HYh2Z+ypntBwjp+zNls06XW
pVDcPftJv03IsSDgJllGG5j88dSjJXWZYjeOnhgsdyubShIODBQ9YwzEWTzf0kQlMYUrS4pN+JFi
xmJK+zNUPS4KyjhYuMLdpPoGlYTWC5nDpL44DR7zCzefujvpMTW4RdrDe8W62A+PykEWdYKXf7Y0
RDn04dWhrW8inR+q8+egvVBgkuZOa87xYe37GLdnn6A+eE4ZuuMmNtQz2lcAVrQecpBC22c7IBpg
V2mziKtWMdT2+aTjMEy7l94Z/LlPzq5yHI/hFa/7k50Mb4OT/4Z4kfOMU/SgM5F6FMaHar/pVcvD
Ap48GsfAAzJyQdoO9hWAf/cSUA1mndfQZjCotbIFPJ6u9WYpKQQqqfQORbepe0ABUJ5g1RXYBfaJ
TD3hRsQpZXIgyQyvBzo9edmlMFYhm17rP6C6xI/NadacULBVtggXZugh4/a5+nYkMoKOUe7PgPsf
FLZLPGdFTxE2Pf0s8r7TDIc4sFMoKyard0XVB2bNsXdeXpFvJDSm9E5wQfThNoIH/o+UK3BeRsOe
HAPBKm6DaIhnMFDJZ1/2BdO2QTY/9jkmYo5eK6bZg+o8TmmmmO5gUGQ1xu3xlbYRohK0n41se5u0
40egvZB3NLAhowb2CKpuIdBjpuhjIhKcuv2lHkCVIDHgaOcUzVQKsHYe+80Ue5d2kI5ryErhu2Rf
hu/VkTtuX4AcxW/3Mi6muv8Y6Wtt3dKMc0TTPjrF1NsotqP3p8G0QM1rS02xzUZioNbb2uEudyCj
Y12hwJUa5NtQcCz11W2ScOGL6T3RGS1NHI4VCrlQT3clXYBdEXUoNrG6IpEB5gB6LR9w29ZoZSRS
x8y26AMXOAdeqEcmxuJj6dRhaTABziLKp0iDaj8WXk33hlJsbjfBIiYWB9Og2EwEPdXWSSJp+3un
+RzoZfNeXsZ5dJ2iYHUmdYBeTZuYGX4kKjRVPAWnHcrlOxUPp0gDakC5VDOeUNlJb0GAghNsOgzI
Or5DSJlcpAZDTaXzNJWG9Vw1KAjU7LJm5y/xUa1Wx4W6yWbt6WmflygjW/WWCRmL9KbuFhagSSB1
aMgd7eTpICBMtAliBTI1jOTWooHca0aLmcbgr5EHxmZ+W2IGwvJdRifi68sIfy/SMjx5CG+oyGiU
VirLIib/PqUhk7Dl3ua09B48mRLtslZ3GIqd/llDa86+5Xameh/FVmFjtNhwvzfnlFgd+BmK2cjt
kqbzzUJxEtaqhnBJ9wJ9kkR+jjeYUth/RRPUjZOOxcU/nOwaWCo0l6EUche+4t8M+f+NRGoTZXam
r/1GBJIRAV2aYZBbGaCAJQMHzZJ+PcC0kMoydXUW+YOlfc3HkLZayWZKKxMENEsSvROHWiNe0Efk
tnO8AMiM5gVw7EUyOqRmY/2lRoBJs6HNGbe4QtUs7L7bj/mjZTbahro6be7b1qqzq7rPbRLnXLyX
+SJtgWcNcHBr57Ob1Nybe6n7P6KzVyE1R2f0ZiySMJtQVnea0Z20cNGIsy5lEwranaiNP5N4fyEv
Pbp1Cy9DBinxGqG2OawYxmbl2IWpO2UX3xpKoXkvwLXHafbgYSP87b73B5GTU13dUqLDrMWxhthc
77OhFjfi775kcdjAQx9Jo4OR/9i9B6fxLXy7IgmEdh8CyxicdZmsvUXL/dot92F3BkivI720cV8Y
HL2l/lkbUWHWF/oCtZXxddwSZdlex8euvf8E35MPX+OOXycKpySwenRPVM4x88RR06gPaO91cDi2
Dvduba36x/i6QDVEoAs4z1Ur7hQ+eGSSGYbclHJ3GiscQiJMcwIe8gSYamy2m49ifIaPdZ38dZ25
3+jBsJ5KMwBdjm46/GC6SJ0BMW0kKkl8l0fopqxXOehn+vuFk5EfrZ5Ir+9v8HHR4vw4d8Iv8DDE
8CxJHaOyFjgCDFtunW4qRittinS0a50nnpIvE73CuyQLQn1OuRdgknlHgFoF3X1MV3EUMO79fMbP
HC8ihPnqzXTClcVIaefAyF+Uw/csp3dkt3q8nOHS/JDnOFjQZuYXKFCvcKc0KD4GqocqXlG6/Qjq
zvSVB/rB5sPfs7r2MAnONsPbUMHy79FrqOZJnT1mTZcC855PZVQ1afCj2Q815DGrx9fZk7SZqk4v
GdNwUQ6mCHuyP4IjXNZDNaqsFnapH0eFNo8OgFs6Sq9jKn7STbq4Egz0/qOnhY/eea+M0GTpfYPW
FDtyUx0wAXoJo/o4+7rlIqUG6Od+2leXjfCJn6hRX9ACSXmDHHUWnAxqq5d/mxa+vm0srj6isuB0
jutsmiyOuGlJf3FQDc/zK19q0Ji8R+XiM2wG57U6SPt1WDZaF0uJaYlZaG1Z33zCtJ/7Wf9OE8Xl
SDw0lHwlwKs+UEeF3y38xiK371aji6hM9O21Q1p0dYfBzRkVTKNW9Oq9THg2DPfEGzKTuk037Rc+
Vurd0nrzlLcpCty4H6BG2kFdFZiUidvoIHcfAaX14WneIevIsSYEbcKkygdAsgKRKTCmaCIS4Rt0
W61xYfKTF8EP9/zKAx6BgWMBUhweaUb1GitucI+r+v4zq9DiwleZkfHDcfjNMN0nK8RCfUpvl/Vl
rY/uiJ6n43agdg/9JxLo+PyRc6C/sqo++HIa6FqcZvy/OZYyxFo00utRo4c1cv+DsvqshTksfN3e
ud8MG1FzLDr0nm+1TdTvOha2RfCWhSTDRgxOPoIe0LG2kTAIml0gxhDCACHyWMSz/MSOrCcqhR0o
N3/2CGCOD4MI5zXAyS3nSXLUsfxttEUDf6cT8f5qaOy41NOotFxNzCEu7LxorlAYGH7gIPAT7TFa
V9sO8NzfT5f1nfoshWKkw4WQ/1V8ZjjWSmwLHarmA33+9IRzgwgg5SlUvSFA1HE5wdCxVlF7NHSF
jA1BEYCR/5F0XluKYlEYfiLWIodbyYg5e+NSS1ERREEFn36+0zPTM91dVQYQztl7/8l1Nuw1GjUY
LmEicLv3/ffk5P0xMbO+vS8MVXYXkC2b4quHw8dJAjmCvQBwRsnCgoVwHTMwmjrQLK4SYFomYDL5
QeTjuA/yuxhJ5fB8PDaZGwiuwKCLkXJNrCboZCwo+kRo5zH4MFitXsdvKFu2h2s1IkHVeza+zVjN
FrkehqumN5oOUi0w+cYXCKCFSWmTPJlPiCX+ck9e1VgmKFw/yW1fxVptbTeJua67GcuWJEdOiPP2
ZQDMquJfzEzQbxPyTZg3LCf3fY0peM8h2d5nf7IQuZPy2DKyIH4lx/bHOpp3srchC3r8/2UzgIez
DljsY6JK/lhIGKuWOkqITUhrrbWExfMCyxF+GCN6F29g6bb6Cmsls3dkoQR63mOGqge3iIKwpP2C
TfV031l4e6ccJbEfzJtJ5qCE299AuVz7WL0PGcPxOiIdCBEciHdls0Lu8PJXLhNjrwdaNm+y+SVq
QzJt8IKSBsXfR4mzq1fAhOtmr7NCGjFGigBYcLzkSKXUIhscVeANLAZipigP4xrD70f4bmLr519k
FzNh8t7b5/huY3i3yuuJaZxIQXmRI/1zjZBUL6D9EZYqOAxZrJYdAwbDJ3v+jeM5+6mCSVnU/Hy2
GCz5qJrJt8Z1QyX0F8Se3I4flfqxlPwrcJ1YovAnf5AhcMYZxW1gTxR+5yTPY+6Wt3WDfuQb1vep
idQfkhzeap3YR9jw/3DSvf5d/yzJx2WXkuReeqR73VgzWN6EQTUlTcgk20A2Q107yEomUr4pub8t
ew2hojvCCK8ENHLxUx4DkmPzQZ7X7tCarjBGrWftIPnO1P5zpMNKsLL4aw9eixrkEywXbxPYVymF
MjxteA5ctiJ7EkJB9vcdvSi4Fuydv+W984oNxwpB4LVXBp+BNAdJA8h7UGaiDrIFKEC/iKEQPJv3
PSIEDeDShhJZ9qjnoPA1f4ruFo/w4bhf8mqQwe9C8x45+vLrA0NALKPJp6wmwgrwsqOZu7gqCCga
cHCLBpTdt1SwTM+E1mF7NI4FfIolUz+IcjWEXdRzhTARsyd0gnjuLSsivXg3ABjENUKo0smqaXx+
wroLYytzN2N+SGmfY0u8o5XpvSgHMCztenzx160K8m7ylFdRKfIZpN2jfKoynn2H+r8Jd0PRpbkF
cQlvkm49A2CQHaQhy8DlLdEkENjLo3F6u6meAfGQIVA1/GQsEHGJR2rC3FdKPlJyJcfn32OqdGCH
5hk0p3nOQVLheUl4pzqhowvOl2JFUBvfEOkRs+Jz+cNpwkIn7vPGoXbR93XsdHZMhPGLAiwrz0UZ
wvB+9dYQ4Bpm8gJ/ifRfZN5iIvoKI3go4f3i0WbzZDAkud0V5BCMTk1o95dWkL2MXaIQNsCYCzEF
J9ImBQUPGR8q6e+F/QHZgd6v9qE3chDApKQuSkCylldePBtm5T2AyFebfdIHMAsEIgYGaRVvZ7lY
iEFOI235w4iVmgtzzSJsrMOORromPulZntrb9lsDcsLhs2mEnrRZu+pYC6cjknKtoV6PrzuPhBab
GugxYqNqOFXHN/PbygWW/s0KAWJxRjGL2+t+cfqFrR6/6E+xFsI24HRDPG/xUXl26V8dt4bgyHWl
zRsWn+dc7rYypC7zvSfjTgG4cIZ4KCxwU3aV/WfAlgZ8RXH2EQTNMmwm9RkI/QP9DrM8GYoKSBk4
UKtAh97lPjl1xKZCKYUIXIA0Xf4Y+vOSLR8PoB33EBfUD3tBj4AEkHdIqBQUJB0QPzzTwAQcKgry
v/uXrcNwpNdSGi3h043aMTYOUOmMNJ/cjjKepc8tfPkfCafLcvz6o0PlHfE2tZH0p64cwCSvWF1H
QteqjQAQGaN/1k6kkdaiAhg6owcUrwxTOqzogGOCwkcreagOn5US3Aa3xW1RH7KZkzKkXORDBu7j
2yJnrIuWZnobfUb1WT9zSuSFuQEMroD0DxVTEU6FgMsJ97pOHidw4O/JCmRGVNUh2wImGVOqS6vy
d+luVI92fZbEaqglWQqHRdrLsTNpl07C7wNMjybO4Assiw0TdP/NbSWQUowHWf2+AmiqTyR3oufU
PIk0gNx9n1RgMeDAk0qofeljOk6KOT1dFuY+APdXpH7ucGVjkLaFwvM82iOdEziTg+vAxtltjNkh
1oeX/QfZ+db0yj60IakKUdQAR2cTAYbBhSGJ5ARNpAzqKegfdi4pqwc3kri5Ai5JoaQwN5+Iaxg1
Fe2297+wjlmbf8JTFz8qiB2PCQAkzwhoBvWGIRPTw8sRpvH9yJxQYZRB5OgFLyz0HEKSdgngxod5
aMZNxH/9DwwWEc3cRp8+CZ0+ZPkiY0XuObl7kHpcGxD8Ct9i3AitZHATmgh7D8n3trkytV8/h1bh
yqc8+SeGVf2WqRq9QnybZ9Ft3A3yLYQGWALAhqk9r1Yf5opKX1vJpxfz6Qden9lEOPOS3nmXPAsj
fUjMV/iSERKPN9sNG3TURlyhjZxeGfTXRNADQYVEnYDikLkh1zjN+XBU4F83qcb6kk12LDEAX9T/
BOT47cw5aETz0o8b3l0hSpZojFjHsV9ym9lr1G2F0IOzjEry6jG25KGYk8Oz+oNlrPyjysAXv9ce
SCrTZlzZzF47f3PbbtqZRK/FLp2FUKXRMrGl3Wqv0CY1e1oJ2Ac9tGs99f1iEJO0DOZsIrXeULxb
QIKcaAi1l3HxfvvG1X9dpxI/YcDZb7uV/MX3c58/+hUMc+q2LxxDyWA6gkUllJkHtU9lH3LI8d0T
2EpasUk4j5u3zvgSyauSdgZOZr2sZZTEOLW9YVX+GEh2BBsbagsDkPklzExFTV9d8GNOblI+MMyy
nFFjHN/Z4AbzHatNelbEV3K++sE2x/kFzIvxNzKQAm+toGOrlWPV7ANhso6XTeLkARoETaM2A3D/
CP6cmIpK/eqIPQPavMfy268hxE3foy9RUgotS7160h/ViYH9FnAFzC9mE/IJw4pDTUUCWXZjBLcZ
Y2/gvLNADpcY9pyqNc3Q8wxnHhCYYgBWQ76nHlu+99A9uOE4vvtM3ut7VncGYtD2PxtemueU0H8x
5RsB7rD+sy+yp9f7cg6PgnVw/UbJBHECutNzKg+gB1+X9zlMtJU5t6YfImCZaXJQ8lQZqYLsGPEC
Xec3R+Pvt4FsgOt9X0K4pR0BI4+IyTiE+H0QPQ3tywpqkfGnwqzgW8asmEprZ41yBnRT0HC32QDu
nlYmCuwOg6SzyZWlCuLDx4cwBrXGerliXczcasPEkUGLpbnkkh5hXu22aCs44/VKuLy8E4QQ0H53
gcIcnrzH75ihgbSoIKG9RvoJQUVRuVp6+XOOzA6Xzt+jAcj8pcUCXKNbIIqSmSGP5ZE8e357be3C
eGdlNrDJOCGOasCVPn8yCVG0X1MqMojrZNraZYjKBTo9JRXbPZQotCENVh5bZfNeiSbv5jWb1zpf
wgnRRtc9k32+bS/0YbMpgi7G+S2SxsTVpLQSA6IzJ9ZI20Dw4pzRHsPvNwcEuZJZxG2QVjFOqbhv
OzOeaUBlUgVmuosgrCGwJfNxCuLwx+q9Yf02niFTiRF4Eoo7GUhV5envC7putrrbgLjp+J5+ycS+
CELzjLJtYPjSsEqFMEbETXJVfQR6hhStB8ekQ/VvjL+r94pmlUuZNPXnCN/uWOBieoIVitBbMcO4
IA17zX4rVtLwHmDbsrCm2UmawgYcPAe/lZLeyNW+BS3SyvcENcvS4pJA7zXOB6qAXsN8UEXX+AYz
KU+eJ2hTIWAw0GvG0tkzRrf4F1nAbbA4/Hdojs30GnKLxtA/yFS7h29w+evUSMtxwb6aT5QVphLp
ow8LFzNPacg1lhG7yYYB4KQdjLTYUyXhjKuMMhJFDGH1YaErEQf2Sr9naoF+fgK9ctYvejtKujtx
vyHpRw81gXUhFoQjfAI+vIzx1ZJVmrWDetqeyqszrP+NtclnxjjjittkB5gPdPawXHY0BdPdVB3o
E9y0x2+GGN+EtfSSCsD3u8oCfWiGL+aTGcxekkTiRyKyfTGHDUV63PdwWXCZSNHTVxlQZC6u2nCN
CBNlf00gCyK4spNmjC6NQ+0/CMLZRdewinZzZWWOKS6uJ3PzWGtb/mhsX6BJzKoqZlWXFSbP4etg
wYeTxzuIV/oGhqo0fQxkME4y2vstQK6+fCZKhOseuuFybhzlMyh1iCjwTI9zEzBYVPOGnuFr/Bnt
Ym2qTPQ5NNxu023k8X3PiPgsH79HeSPHYTutou4Tc+XCqq1mfCoDMldnnPZsct06K2V1QRz7ci+G
27KH4LWbBcxkX2Nq1W8ZPphdsXFyFr/RbshgRJ56xXI3ob74nm+pOaz7zsb4y5cg8cw7IWeu2b2X
xZlq+rk0Zvn+zWR/BPwE5e0J70NeVGD8MKkTq5+Js90vB1iBDd9oQesFRRCaonoBuimf7n8q7rsQ
h/jgkE2Esm9ExcCCap4tBDdxRLcoM/OZUap/1w+cjVjFAdycmfDW/4ZadME59wqwYcfCS9pafLBD
PD/XO2pRGAVMewCK9kiUYHCA383IN/gXkdxBuvz+4xZymCg/DZBj7t2Lu2PjpKSi7ToKIbOePM8s
mQBt7D2CVaJP3mcoE+ARoQFnvFtaR0hqwwreeHXgfoqtcHe8jsv9a5/PsfMcSFvY7vc9hR+D5rV2
trbtVG687GRvPgeKs3b1AE9V4FNfgk+/xUeBD078lWW0GmnpF3WSvWGXclwieFc2RSm1UOPquVdp
fmZ69+ODsNHLWENBJGOV7f1QBkEhxm/2AYyqytsfMUZaojihLhOTMySv7KkRBe5+sQYvZpc6vrwG
tuVVjL5x6i78O0KibXUs2YyxBDEEFsZcTJ82XGFsLnQr4NRMqwClEjNBA8wpPUsKwX1FZIfPabF1
gveCSvMaZfDeylEzusww9e7VnDOmMIDNhEJAJriMlIgy1UP8i5qFMhVhSZ8p3CWRe6iCgRqzWSk8
mTbkpHsWyaSN9/QZQpHqWYFdyonwp376u4WIEaQBIptFsCVANNHm38dtUKJ/FnwVdCIx1+ujD+Lh
IfkXbx1TRB9TbGgXr/gObUNwWtpAW1OV4o0F4z9Ufdzg5wJ2fvPnktoPe2avEtXrsEuUeDfAO+ss
KExVTI59+EWHp/BKOCzBkwFUioqpEOqr0CIuR0wwfIcIixtsVmSauDpTLlNR3ODMPJGj267IGCHx
dHybO3jm94XBmhD3N/EOldguJMoQ/8OcJa30XiMncA5X1pN8cLLjwrX8RoztUeXzn8fUw2WyGTqB
Adtb0CIwre8/Bw8MxX6rH868RHP3UUmTXfgcXCfl6Ba8udLu3mE5ybxLL8eH2PGKGQOssAqJzo2K
Ude/BlKsH6rBjZQoYXWHXBLDAgXrLHnVoaZ5Q40EuxWeq3JvAZyIvYv/h04K7XxD+APVNx2DOAqc
HXAQwahFeABA/ID+wcHQuxR4iALMCNeAgCskOH36Tb/sc+KitaDHyHwmEDsjDH9xCRBuGpcAyJCf
Fqb8cxphHsqMKLx4X1otBx+1HbTFnF1aYuMz+nwarxSvq8HDd2ijGNh4MGJ5TRu5sYNtAxoq3g2K
XB/lPJArvm0cAL0Ur8Wsyp1vlQBnCtH5PDl6YdEnbBME54EPny4og8L9wkmgHNhTTAEgrLFLLxFm
sxN5j2k1ggJCN8Z9/pvfZ59DjgXHlP7WmjaHd4gqQRYiqPbQwdj7Lqt3AvGeqpalTJv/RuqUSjE/
lCm58isFovWKU0BU5WtMk88Ga8JWslIrfRzkLSMQEsLyMwwGc1sAVSGdREIBZ+BOHLfQJGzqxeP0
XsDPyMMfY2smeix0O4TLj0neV5cof+U9gUzUfujPI+55a/bb5KsW8aS1QmVzum6hWRsHCnKI3AJm
3hppw03DnAKVPN7m4zpsxhbMDaYUkPAsFIZ/MvMEbA8YAtRQjYUKs6HZ4rLrwx6bsM6qCbGOP3q8
rPdkkHWERMfBfI58iePgF19lgWJuNwec7tjM++z503rF7wOJlLSOuvsSKxt9asyk0WNSDOjI7bGz
bZJqxfAg27Ivs+Tw1U//evr14erC5xyXkTKxR3eiqJvFY9wsW5w5z/qR8YANC6dxVSh8XDcmoLlg
45i3MK9QAzN9dNlKUKbcPY6jO7WzKx/7BwsHNWlZFYTGSAECu83szY8PeCIPGAOqfjWDNkXBiHcu
I3dTiN1efWt4H32HtBpBXbKOqdj4q0sy2uNy/t47B84yHe+PFKpbeqDVsYJufx1e99XssbiMbmvu
642shsL77yCfAEvz9JOn19eS6gKpRpOFjBPLxqdfJZMTqblC1ZIFNHhvW0hFMmJ4XR5tqbSw5vmT
si9ACSlFGf+awxiWI/BbiiVA3ss/TQmUBjpq1fKYPmEyyDCUdpu9GhuBD0ZX0NTESMqvbgsuHHox
9Fui2jWTAmChDfRr/MyZ4vpM2RifMcbF/KEi00+8KG+Rq59aEZkphuy7DCCviKG6rO4xRfC/lAZt
Jg/zURU6sXlEJDco9o89j8AyZMnQapcQRDsvx/qynP1ArgvWazIuoFLDUFNGNGs+MufkF8NHnVos
mXfk6Lh7JvJAA6Dx2xUppkEFO5MsMxi5v40eYoEqSBGUPlGWtBDfdaYgv/g+t9bwYpe3MUPGeg8r
WIPO2MKYNQd8ynE1J9OUj43lB+F8+DzzTih/PuzzBiQznEr85+QKOILkWIJ5CCU0Ru5PTixc5gGw
OpJ/GzMBJaUnmKDmmjNORH6r+wCXY3n8iYzVa2Sk7yE2HKNPaBHVa4fvAwTk1Ei/J6PPYDZ6D7hQ
kHv0dxOoGNWYibu0RkSEWQKKjtc5BypCDM0kSqR+thNzgyLkPrJjPDOgshrHzl7Il+mVCEQE7I1f
/nyDuSUq8xHoNhnyhBu3eM/jvJoVgV1HBvdz45OLSYvotFPH2uhv5EVu14badcR0b/Ba1vNq+d1w
/e88vBsgu9lYNbs/eDQIeLvv5FUlRpe2+DhYdB+pmeD7HCtDZZIJkq9bdT0sOygYVQoFzb+pUVMm
hho7aqQ0Y12d3Rmh3dDp7Q75BnXiBfaXThOc7TshTxc9oVcuWuz2p7SfLXrRocwccAH5AKTFssjC
FCyREr36J6jAy3bEoLoaDFqGzlm4eYEOY4kOOD+oycNEsHO+gDD07CM6SPCHnQD7fqTJwuKYPxrX
0Hv8kg/a/DaxkteymD+83wmixgf+IsE1MJP+YZc11D+YNfgDrh9n9NZYYAA7ickM8xWk30woiMxl
5MsdB5Na3pvL1x/rubrPWUq4WyGFX/t59OXT3GQMAjhWZr4ALEMimPcAxiREMkE35o7Sy88Xp3dd
lcfrKl+hDMH+7MwA3GZl/HgZZ3hRsM4fsIgFr8rf7gfDyS1o2pBIBj6+bm1H2sk8gI2+V18EVDC1
DgiwcgI465m2eJ2YbbSbbqLNMvF1jgrNhfP3YagjIbtqAgxrVghOkcjuX7zLCfrKy6HZYQbjlpaY
ajyhS0OzSJnBPKhWRTawW3xcIgHQh9JPTj91r4vfYzsCiM1G+oBn9Z6RPpH6HYFJ+qSA3ahjIkv6
C+PxDMKt5BuvSLEXpGNCAhRE9xQc+QaPMim64MY8ifWmW1v14YstG/diFjqhPQLizHBrAe2i52jS
AsyW/kGf3vb6SJrg+Wn5r/4VWgPjtjfdY+eJKNVp9/Z3aPwhh4QwOnIp+DqJQeGcKkPnxTzWv9Ht
Dgm35WLV8KXR7uvPQTEGBvK17UWha1JPxIK+eypXD+9RYcTirG5rG1qGV0TvbT39pU+WoMvm9sfY
8j0cVH9tKq27IQYD9MXciiQE5cN7rKEfwHT6rK2reFAg6vsX6M16Sbkp6mO43hPl6Ix2IRae0DH/
J95+kba8RiVpdEaQ+7D0yQwnSjpuAjaewmVKX0OUg+bL+Jab94CsC8lI7iPm5qhMUH0DowP3ge94
Fnc0Ycf3VF98Q3NvPnswRtXFkydr3AcxWKTcXCkGv9syI1l6yGC52rAjbDQ+7iW0QQ6ZlIUx1kYY
hYQvmt/PiEETUMUf4CChTpCuYIoDbUfCeJlb4QalcvOckI8iuuIQWIXJEigZPy7RZDIzg8fPrdy4
3CXS0+8uEe/xus0mQBR4Aozfp8uIHb7YAg7QQjL/giUt/iD3ci6hXhWVBzCEOpAWzmRnRTCEJCB2
CneCls9cK19cb/bVVF9LEzuA1VmJgA0pjzrUzNBqmKUafqF6WlKZgZ4+qCz90n8gtydEjQq4SGrG
T5SSeQwPSIcSSOqsWzN8wgYE1HH9xQQXNyooZMr4Qvn0t+u/KYg3CF/Wut0zmPvnXi2Bt9JkNRDQ
KsqJhbIgmwEGQwYDsPKgvRkLzVdTE7Bn3yEqxQTy77PvgizWZ5RQ++JPT3cHkbjJ9BF5xNpYmhF3
OGp6NOqLYvRb2P2OgNXP9reo/57jelaFr6HGnCduh78B42ACG/DT8r8es/qkGUrJK7n0WbmjduCM
b2GBmlvjK6+kmlQhCHrynJtBfnyPlEU3zzdSSLDqECF+CgFMc+tUXqsSanWht5KWktv9sVywy732
9pC5IGsMfg+OkEN9Z8W83MfXboaEn4oZYSZm6W5OShkf1kJGO4c714C2bwigywUEJQdFkgwlnMtv
xqSltQMu6wzy4OIXl38tlRMch/V9rVG0QHyCNjeGXjf+Lqj1KDHrhTzADCq4ICe4Rvh1Tau+Mrn3
u3E7/U2k5W9qDGCpdUfq0zMRtgS1kinF3FHy1MgOPqHZ/86a4SvRLi5pyH67z2gCEA4wNAU/6QTx
VQVpAOQGax3oI7YsCA/l8nPODB+n4nsdXDnNXOpTaCFQSlgwO26OqvcFjccdiRaCx8OG2DeQKPeC
4AZjV0DO4udgL5Btw8Wwg7OSgqfZhI+BwzAJo5SmOu9dFuaqmkCkqLYg/neR9Hxdd1emKYKLMIQU
wACk/Lmyxl3QTPmZDwzNBcnQgEU8Nao34HO6cTpeKAKM+hD5MGyCPbC1TNAuF8bGTYkr1Bh1UCkD
0I5nTMT0R/J529TnN8gs7XI3q3yVLe7vM20h3jAu4mmB+XFp/sfIVPYcV6f2IABWTBgInmMD7ODp
fT3KjJeIAh9Z45/U84hYRPAH+9Qhdpg1GVgPFwoc9Fl0J+9xtqljY1z3vwd9lR2/f9q+GBdzOyoX
BaoJ6EasAX3n5umoOtHlbkEAqfFZXOAy9DUmqevdyuRSv8FVJRWrYqHv1QzGkQH1F1BlrvNHNWrz
SF8rP/H7M5V2/hV2y7E5fyxPXUOmTW2mLiAheALAzmOZocRo/zde6Hy82rgsvRUlCESdxieYCIeE
1qVzYMH4ua379pTkGxjhmzKFAf2+ecA5dHZ+KMzyV2YvTAlQNkfCOL9IV6t3sArfQes2/PAmLeJ0
FfJzkDV4ym9wjVO++3GPK/Hoe+8onoNfR7M3hhndaxNBatVHL5/j9MRzihfd4IHU40him79iAwER
U1hopxuzRx3AnxSevCKjeTPcGO7w1UsWhLkOCUX5+Unj7hd2MOMK7c0ITKF9DK4Er0TnS28y48sR
5s45w4xZDnnv1ltAzBvO9Gih9hb7z/BfJMsw2Q8TAgFebrK49ZL9YkiowIaX4S/8SvhR8SN73ydQ
fcer89uQ1yeXRXPJOh5CnwiGm8zdDzfsLJzq1cf/9/eFu8D8m5/75zUhggg2ex4oHMB5AhEuLU52
KCzyN5vFfk8v8u84zrxrEjQm5xm26sJtfyLFs/Mk+iO2Nnr3cPGGZHc+C/fqM6OajCgYEW15d5Nz
GfKFpOMRiNnFIOb/UyMMP0UQMnC5V0FG9ImRmfEouInR/0EDnDAehpP4hWddMFl0h4TlALNw1hL3
34kqgsWs4pAWCQQYsglkrM2T4ZmTNCNagAwFDg2fJHev+ZtLRFD24hlDPPMTDnqzCbm8XUaGHDVn
pCNlO9lo7p7qxuV0d/At013PCYdqQExA62/sHt/7esMN14PdC4effyePz2kxS9hwXT5KjiSpXD3i
lfn0eGFxKCYm9mzAhDWRt/2IcazSo6fq33JxG6qRdGa1u/x6MOmqzv9d4wLOCOY3cnh5hpriI3ov
r0ENK5vNnMkUdGQ9NlGf4KC5hs3L0sliqCFypLtBif2CKexdMR3gjt/scFBQ0M37Ge1KIypSHX+6
e3KB6sxDkWaYwx+sUW38MEYX+IFvmFn+VXUJXX8J/8noewusr3/9ih34lXvQmU2CueHUH+zpj+EC
BGB0scz6YH5hf4MABU8Y1sl7671p6FVBGsyhKIHzItu9DD6Q0JBguPfh59z4j8ynroab+/TMEdNu
/nLdAvbPqXQpQw4QAphgPEJmcQmuFSOab2n93guDOWWO9impNM/pG3yGtHGAbA+3lIFKkJqBmZPD
YQvlE+4baPRvQU7qkxiHCDlS0f7vwDj+KW6XL39GmEvLKweKVTsVCDs0YCuOI7J4DvbUVvHfUkRK
l6mjERc+B+0nuOBj2zdwWNq/h7cNjY7QTwjVIWL069SEXCVEOMLtnukn7leojJi4UdUB1MNRj5lB
VxEZZRk6TtWz6hgfqtKOntKwJm1IGPN1eD6e1T0sLrhO9zmZdh93t2SUBxPBOhiUtQtKvnbFmAxY
6DEpgxy7zo5Ms0tgQWaNJDoPp5f+JjQoJd7uOLWiFWQ4OcMmaYZyDoo7o36MNRcvljSCLPEFBENg
A78gcUhaZo0wx9Aq8dpHeFDQpf63herOv3h3lhc6sDU2EgCh/zd7kIqgIDS0ADzfUsJ9BN6KhjXC
zXs/vR81Z5OkVtGvlcDkF7Dww1Ox2mUSBkPFSm+S4N3zsbUKkaQNiVtIu6wET7ZWwlYiKMhgwQAC
2cwPiYkQ70u6r60hr30s6F+Rlfk4AALwQ9J5w+SkIXx6Ai9hxFMggnKrv9IzwBwr7HqZozAVB26F
5oRBP7KnmOL5dqQObzFloVJlPhjQcmITsIMNxrx1yikKGMs5Ar+OJIuBnXdt4buYj4ALpZo1ICQP
DK1gT7TCUs1ip4dQT9TdH6AlciZEBBOkDKEMs6fDpQeInAYSB1sKQkoxDpFL4hIxw3sg28s9Llem
s+UTN7n4cgukHZKf8C2+HmkSL+IyleqwPUECsORuAQdlksuTcWnjV5mTcEZBjH6lxm/F553/dh4X
Daq+EmmL4gPac0V/EQatsMJw64F+wq3/RBdSE69IAbj/N4qhT/mp5L5RDRA5/llLI7Q4Azn+YCQA
RRS6fYvVAK6A/1rQ8iymk05PR6BwYjkwTtA0hF6GEIDtZ3AhIq51vzPqrZcpWMwWJY2E3QrGGKLi
r053sMfbqMH0DHQjY+Tifqlc8LtDs9Tbrd54punCP60ZXje65IqyLEF0VZoBZRmvVU3UVTlhJdMd
jAk8CeuQ3NW6kBqwcS1Azyr93I+MSpp7n8VRykMNOrXsXSoQSVenGiAbZ0jGIHUDCYqYfTKdYHSk
ee/UkUQ5p9oRAq861ZnqeyxxX0LqpBUM43aqfvpfHO1hVbOU94i45Jp8unrhfpvoQrhs1n8xgHcO
xQtxVmw/NncqxzvDu0c5gi5dct2BPMjxGw71/K2mYZ5evp7KW++txhTO/H7cBWTYjI/HMYbXR9P7
9CSR9nsNDX88hlDMxEpyxb+FO835bXxqIsmfMkUCLhDe3lnvlGErHs97sQ1YD1crnMIUFzpaT4mm
pxMB3SAf+Crxo/lCPBApLA99uCfs0v79JFRNn2/06S58ItazCTDb1BnKsTyiMNMmxgAGmrsbFwN1
rNFOVVsKWeYqcw0SxAmtNvoDjw0+YecmG7PHiI8gEhnaOfs2xUwiyhtX/ldJiVrgPHOpRF5ux2b/
b8OF+86/bL9i869c9t+F+B75AaLGEkUDBUIeUG6dBWrnAhZ534gS5MyPUK9MylBIKEATX1uTi4Y1
l4+ZDrEo3IspBDHMUqStfxm6n/A2zRE+Xcin/IZV/7a8IAwxmPKjEEAzaDOGQRcHqoOicWDH+I9j
Id6bHk9Nj3PP58PZxA7FP/EhnKbj8DhG/QzCQ8fT4yHudOq4J50zy4/9O+3mhcSIL6YbVempKNre
3pRMR9YKy/E+LKhQ1zGRoGqTMXia7xRqmLqOVWd0ZSe5utT5BRGMQ527nATzg6T3Xs/gRtWl4TZZ
OMdSLG4AJRITAs369KqOdLlskIlW3mtfvlqEGcmcOrHLcUYactwZox9D21wI7oqSxSc0msFdH/Pj
GcY/kAXZE1nTIS4Q/fmcObtp0yYKVslgRaF6HzQ3r+Old329m+4gDGPMl3ALGujQLaip0Z1aB9/M
S2RgIvQWAwGkDXQqDcdM25P3XwuDccupHn9YE82wYUZFGOpYq/o2blPkle5Gu9+QrpIhh4H285YW
F0+Wx46aiGlGFhoJVH9Gw5Qn/N8JRZkCAQGiCso9klDVUDICNVAvXlP6Wh0841vvm0rnn+M+N7TQ
zhxSMMxowRKqow7NDDKpErFA7wbAdQt5Xw0FRnDH8dHwsrUBK/9cbL6zzEP3wkG3ITZjIAoI6DAh
daJ7FnzMoIG//wgzXA3xR669X4bKpwL9YAKgTMYqUqABDCbueMc3pihpKVtZ83EkGlT4CQNuMNiH
9LjIBtU/WzM2AJZ4hN+fleObMVsMhCge0q6yhaz1rlioseto/p1rl8/kH2ykLnb0RApcSauvPEMU
Vqi0oFN98SOCt4UFWTGR0MZHH0j6tWtgX897os7CcLRyP3/m/rnNJ/BEuaQwJp61f0jsZ4BI0G1Z
B2wM19nqKVPqAXsndIUHCp02FMRStC1sUZjGYT3QB7VDIw47FOBPmtZv5KFGP8c7k/RfsqUkqQ/t
8iPDjRbMSwOzZkYtnxDGonWsQIfmKqyW7vQm7M1ZOtcRMz/9vVE+S0cP1d1UygfWN70yRWaGPGun
VJ0mBE7Fq9jiy6DU4vepkqcgWPXsi7L+sVWrw71Y/MyTIfGii0t3hBd7+6ESWjv8n561dc0HwCJe
5pP27zVm8Kcho71HGFPnUzHA1DH1Bnr8Z1Sr2SI/nIEjkvnGCG3Lt5AN6aEctLA5u3gX3YtY5rOB
m8dzMp+1gsJwf9jWDphMW3it0DcYA2mDtHUymwCBexGtZsWyeBVNpS+aT5Y8sn9mEVhRNGN5pTMS
/4hoTzpJ/pG9JBVdI18XXRLJdaIB4s/pMKFtHNoi6WkjQuv4I/0j/x/SDNMl0gH7GxKQ/Q1/GRIR
BdPVH/5rlfmh1E9Ff5x+/LTx+ZZ4EOlQG/1oNek3T1nMDJtlgBzk4qimj02ZOMtmqyBAQ4H7DW7c
06xfanJXJxbM1tdAK/3MASNw2621fOx6DZVI6b/fSTm1li7Dnl1vL2GwzKySpROQhM2J6SAQA2MW
A7vFDqVpCD1v/li/sJcCmP/18o08b2B6pM8FkKlsuHfKzS0uByfzSzXhVUAchFO2rrq3oPrBR8e/
FqgYYuRIyzxYbykEElca2DP7iPJJn78XjGmla+A8PEC86+I2YtZG/KVpCW8pvI1AqeDOpwXEvDr4
nZmFPZA3MN5CnAR/aKuE9bp1a29HcAc2MoJuzC3R16cEFYZMJbnBmYdTh4/MrQ6Ngot1BPcGe7Pd
PAt3UZtkCxGATGlLEE7Wz4dUrRB9qz8Z3hR+9qZbJA/shnNXNEZCQgLBsSuoCaM7I54Y815EPRfB
9cZ6ttNX5q2vqIu2SppHlNNn1BSUPaeMtWd4eYWMmwf1BZEH+PIF4sp9rh27IXWzulCwRkX1NuBX
ed0z8a6HBgg1Sted0BOYZ7hPGMmX6w6E8x1+p/W0+mt0FpUeSeNPs6fADh7obL8MA202At9htF9H
7FgmxQtLRua+4FWCjOGa9+2xNzLgbxzvWbq6RnKc70BVe0XcT+7uyaJDt/cfT2e6nCjXReErskpw
5C8zIoMoTn+sGAcGFQUR8Orf56Tr+8pOujsxahDO2XvtNaC8wEpE4GzAe4y+qtRoEbf0nS/2Z6sB
g8KtxGARWgwkF+yXBrTkak7+Ebo8gJzxDA+7enejiTrDA0NFCn+k0BsqbIzvxYSkhcFBLSrkER/m
ZgetpbOBOkuFBIuTIWKJSRszs0TEDTCVLyiWqMKhZr4WCmxjpHqCZtWYE+vl3OcKfPw0HAGgpfAi
RxZzzgiXFe7CUA1Sj6wrOI7g3vdkVq4hIPzAp4RYTXPUmth+SXBhMJD+2hJr+nBGyYWhwKsWeBxw
PA71VKVgDRNM8ZfyLj2T2e2Odv1oEOI2+HPbjuOHoOYyh2A2pbQoi8zrw8pvs/5EOAbSdd14Q36g
rCNZOlzMZICXJUdbffAcmDfCl8XfptPpK9HwcigXdzvbAUs/VxyF2jusD2uWyedQsN7bE+T2bMtP
fK+cKgjSSTHQkhMmJqvakEgXceEM+FmAHwxFt5/sJluuRvbtDvTBkmWL31t5a1jBXSP4lTRxEmix
/gJjhmqP9cJVl1Lr9jGaY3MsB67gGWLXx3DLBPRoqN5yTfKE+8QEvxYP+LPPD5DETBMwtQFZbjZj
iLRb3+IRkl3AlVEIEiJHfZ+ti5YIGim9KeeP/vKlFbtrRJbt/CjZZOecGRUxnKqsIgK5R37Vfv13
vofx0BC53oEvTz6b78f95z4AZXgz9qDWQCl5bO+ZVk2IZVcnYFe1upvo+xvQ0oFBE2SRpRbrmq3r
no0GNrP6TwPB6hiZgzD8Gi2xIEH5TVIgo6oYAv796v05hrv9qV9jt5yK/PhOkFnQNF0fqKuESQGb
2aHQXpBmhjHXGvKeL33mWY6fU2iIev9jAIfInPOS1rs7jEOhJ37WLb3cCzIxJ1qLKVmhUwtxVeEO
4kzRdd/ndInVVg5uiKL7u9KeRPBwWcQSXToyMWQgVjoyEceM8VB+DPEfvc8ybF7fWvZLLswBEqzC
YI+7INzAHMwUvCrONr1SV+RAa3/Bbop5FDFMJASoghl101npZ+UUvxdNuMRgWgrz7+tATTpJOoxW
jBqLBY585m0JSxrgBAMjaTM4PpZQ0GYfqI8fW8h6gnTxsr5QvqbAxJK97c+mFvypKI3wEppNfqcw
ZUWScvGjBGAP+Q+yM9jXRuYoWJHzXgqv9huJCsLRAt+1+LEFQrDbIN20IQZtTIBw7STorxS0180h
mmJ85/Ug6xTGfSM5o1WxyfCLYlizgWeMogYVQun1XVQGyi4PemF2vi6bTb4cgv0PN/2n/qXVpvGm
S4ZSAJS9v83shydIH9+gsJX5lNDbBZ0QI0duaxH1qp/si2YvKQ4AWSkaaLds8jM53+ibejp9E+0U
uIExNLFrJ++icXsmLhtab/6yM2/iKM4hmjiZhwycCauTxC/04AOHYfOsNPu+W9iSIwWHuJoNThWp
rkILnngjtquMwBncwkjFnLIgldqHultYMaiTlbIicn2erPozlmQ9xcVnSGLRw3wvP0tp1S6rPYsp
w1PxriG+ojPNBHKSABHQmdJPcSAIXEcVipja74mdnlWb//RJUTmCToGJ8AdfsOONBWFZoZp6BhOz
IjDmuYL6vMIbKkr9N17r+v2nubRb+JGwHYLR8jE/eHphTCPMvOLqiOMXdr1Hxm3j6L5pMTrcVXCD
/MlqjANljbSevIQSlxLhq/cjnUankopuNVrlx9cm22MBgoLjfDv3j6gt6N3BoJbyUdlR99UozbxX
kLiZ/TJvkB1rO/G+ywk9yTKZK6vBqUP1t+Hax5lHwg1wupcjidrgqr4B2R4an7H7gTbBstJjzhFP
96PtRxGXf7YiIAg7tnEEiW/L12FdQKD9mzDWa9hxHm56HRwlPK/UDEYXNTrFf3Om1JcgTZLCVQ9p
Y4VupS6oMmgY8as+zOqfW4gG4neMDSE4KPHWF9n77L4w55GdGz2y4Q8o+6Hzz79hYWM8qGO19nub
b3Fde2ryYorZ4igQmesAq+tu0TNvMWk5ehawn0LGmerQkLseeg+VtxXZchy1asTfEFBl8ERdiXrc
BPVSYBdRS34tyIghvgBPDpP6Fmc6m/cdqcmqJIXp3AjPMYlREGglWV5kz5sHElaS3QAO4cguTwVi
AhGIBh/RV7b3CFkceTl73F4pAzEtotdQXwqF43Q9saUVp2mYoSTCRjyaziDHgAo3QODm8DKd3cIG
v+TUhSG/oE+Bnpu7n7DcIcfHtASLQRyxiEJi3aKLjtqVjBXPeN3FqUtTYHOmek/3YPZ+hC8GiqoO
Z2LA5I9eoUMtjStSeHbC2nxO1DNOLvoZEMfsGY83BEOWtQNGQayN8dcttPKh1uh1UJCzyOci1AL4
E9SyWV+payi67M5XuKih0/JWp7Mx3ofu7Tfl4Un7UMFMf1O39mVihbLw4XxIG8bjEVXrXYd3b4GP
DHHCmHLiLXuMUZk+MDYG1MZW4qk9xLRYBy6Tl4WiHighV9Wu3uXam7qBzh9azm4SHU59or3QN8Cg
8u7MAQ92veN73al/olsqGQBQuVofZHDwL5FBwJXKtAarsLFGFECfdQCcCOjz7zNA7/hcLNolrMIB
yRvC008kL2MLrYFy6FuGLazyoCdmwa6AL1n8DKDqWUODFGQPDCx+IUi5LtK4iKGOk6OGN9jswQ71
VQ8OFRKW4dTzJsaqf7MmFGY8vCCL18R+CDLBQf3FJMmmOrHKVh2NhWj9MLZSwIKV9MN8GKOs1oCT
EVxX8u8XNdii73D0mffMlMULkx6aiM86idLw5bzMCpP6YpWHnX4DucTu/8RDXHf57robXeTte93Q
i/VNYQujLIZB9sPMZTkMDmYTvrbjQHa+NKGZ20BryOx0l13V6tTBnonkOTMbxuVEFYTNvFwztp0P
kJn2zYef2TVfyfya/91EmAG2Xtcw+8EMONFouVZlVK2GMKOo5JmnXT4/wKg8XH5C0r+dbsuf3gyf
A+cJ2c1nKPXCm0hZXMELr+FnPcb8P19hKLDqLZ5+wr+f69c8x1xglf1A9wJe5kxI5xPvYGPKsny4
7eI6v9M9rLrTfdtr1b4znveDdP68pJTUwpaonSU/A+tptIvGRHvvVXwWuqvcuTrj5cTD7ojOTqCX
A+9RiimbCRAEB61n0pAX2xHbxXxIfFMXTOAntjO4HR4dHG4JgL6UOugrLhOv5zUmBMBW2zB5HpPE
TAb8UN3g2k8pxM8X82kwDb4zFBlY1tznEqrfob75+tf5Wz2YpU1PBwIkYflP1RZhGx8za8KU6aOV
QLmCReL2tNwTyG8EhEgK5B+MiPjTAInF6Zr1keaMxg3opD2KXW5PswEpKF20x0ws3ex5MPBJFzjW
MPyYyeM3Rjefkx01NEBlOJOFtZLwtU2xSirDF50aDsMQRBkRpTasLl+Ef3vwsTxFxSHPVTBjokA7
phRgYN/B3Zo6iv92pyEtOlCzYL9f42jig3VO0I887InBcEIbebnTmGhljdKozZfembnD2uT0LFgl
COv6MP0JvA7uJq5uVjlrLckAIk7shpMHSwpnMOvgxJETAQ0gdXKn51X6Yz0EiR4tcuejJf7Ies0b
fTKDhzTFr6o1bpFs0vaHIjsD/6dV5cC9UHu4k4zNgdaAA193kxnDJ7MiqAMjEGg8ivddfC38EXEt
ZKYLgKv4jNuQjbwsTPbPtfe1Fe3OZUrjOCZmgahW4Dq2qpGWAsgB+qLgpLr7W2/5LLz2FVxZ+9rx
tsFFg26QPEbr5b9mlfc+XlFnSQ7ikfktnFok9WFTSi9qUnma0z/SsDDSyVEAYm8cvuep31mygfZ8
RrQtAhGaapukdfjEE+7/5ziZRwTU+TIiueoiA/L9HrwevqNHRhQkGoJXLT56E33Cr5O6RAG5xF0J
A1HclJ9YIB4W9zWEl3kpfBit1oXuz9L3gTv0WOOo7iVrrJn2ZB5BWpJDxT/Mn0cYkqMET2wRlyRt
IK8BGn7ZczkHqbrpOBhbJSrzsiGEMSbUFVbfdO2kwsCop0R6InfAgueUxZLx8ad2aREAZU2Ztkom
hrcGAxydCRDqmw+yRSLq2bAnm5H7DK64zzcG/qGfQMheHqFMoz+TCVzCqndCnWM2GtiZR+zKn/lp
ycFW5qNwGjWbJ5QxeWMXy/al1kB2XBbsjU9dgdCFZATnK1RI4XuXIB9g68coHAdydvXFYfHyGSYi
r6ZmRGKQIQJVFVhQ8HqEqfkCn+TguhEVGVWpriD5roTL24MWCv4+5U3j4k03bOEy60/a/5s1Pczl
FpfFIRD+BFTMxCDvSeGN0xx0Fcwp4M2j5qHzYxYHJRUVCT1SiPkx6DFfuCqEDWBMqaOKvkGhatwb
uWHI/akryA/9uMnYLj9uv5znUz+DGPHnf149DIwASXQC/BqR+QY5FTZZstvyO81H5tPto6KgyHvb
ZMbJUAYxcGsYibh5hAv6OfnlXZ3C/oX5ueqRkgrt4GHkIiNK69hOprr8pQ83Eoz0UcPD4+JbvOLL
W9bh/zNB70FbbnVyoyaljiiArKC+8B7RRjcTPfcL0xDgekSLmfPuTOzYPzBopXl6MIpOa0qt76eb
A2rUkqmzaEl74HzUKlPj3c3axs5xf9Zfmw6TGdygoFRimySy+tDnpZfBSfp9MlO9VD+IP7KTsgW5
Etz7My6nSjv/4JR+0InXAgwv4gkUayJxkGwAa7PUspI2dJNkPSLkX3xHGoythKpCRktUbp4b8KLz
4TQ5NpyZwMJuWasY2O1hkzYiDyD55SKhKgVdbjddY9AkixXjMO95kJ/WZDFR4sPmWHfr4i//gtks
0WnULigToL2j2QGIwJONBB20gxO9yO1asg53qyvCMptj95FmTpHPuoORDI23BPVDfYiTibm66N/5
U9C5cTiQ2EE67ys6tp8cpnEf/1YOkzF4aN+WobtwXcQt8UW+IhOesdYH5cLTAigIjAIRExGeiN9w
LCPVlkHvEDtFgzekRUhGuMIOWhpvyRA2i6QJ+OJp9AdO21olrwEsDXyzEi/pRS037yNz4G1q3KuJ
A/kuW1wZKrOS0DRxtBgeCwpOAZFFvIIxpeMmi5+LZPHd3bbppg+7Plf1hua2Fc6aCYTfKaIAPFJw
0VAn66lNV42dxhTc4m9SzdRj9yUN6LW6XdXhXJgRneREbYICSO3I2cNvMDldL9AjLsj5Ccv6/gpv
FtT0UiCQKcSplASJhvCifxlfmguk9rciuAh4ZzZPrX5qd2Qt2HFCl2cunYqkeI4MAy+6uHuf6Hk4
wlhWwimW1PaKv4wKkpVwJTB4+Wg3FrrfW8NyqkF0oJOjZ+O5khOEezYxlpBOhXICUgYKxunbF+xc
FUcbnrViMirqb/FQn1rl0tfQLD2Iumq0MW6ODjZhViby9RwUgM1MBocuDPK19NRMg1E40nmhSWEe
ft440Uo4uuPuArxHe/PdosJVR8uemx60fCOdchCsXboZ7GDpx4NQSCFfLrIVjKehOACIxrIvH6cb
ZZbtx8f3nx8m+EWVMzEnkkTDtXPsZ1h84O8BvxNxV6Pe2UkZPSEf2yigh4TF4eiZ0GW5E4CH5niz
hLHc2L9vuFsDIBuyOgGeZDHn4BuQYE/i7kEyioNej2eHtz/42FJhDiSzfuJlqqes9dDfvtHwoMub
dx3Uiln9aSQYWTJ7Aq9knH3b3wNmevFj/1gM3efifX4CLNiy2c2LsHYg2K/zMHeE8WG5nm5fYR1O
3ffi43WbBKfuPjz98Ir68JSdKv8REpz5O/rtLemU/4zzOLTY82y7C/MDgS7CkS98qDe/LElfRM+9
AAsijNIHztCXdlLY4J/XBq91ghDqAmZe0z3jelHPKowdoK/0gntUYgnxJQVWnRxLQRtH5DUAHzle
PVZzfxy+N3n8Ea4xhUffiWn2dyUKCBJ70aynC6TNi+tsgJwfH/VZsjyAHY93ePS6iJaHu1HU7BrR
opUUR+2xxjHl43TGc64AlgxniOytAfDZLewFuY8D1pgtHtR/9Z73fqufDzmU7/kX/nzrjPh3GmXo
nlJITcwAPbQLFBwj40qleLWsJuwCKervDiH1lHSkgweqrBfT9RSvnhI6/t/ll8MZ+2Xn6S4YPGPF
iIWBP51X5tRJaZ7v874zXY1XgnH6tJtwuBp8EXpUvxA4npeE62XJvylmuqDjc7W7xrBa4+Qy2BdY
kMBtHy263xs4QUSqCXW2S3OdnstjhouOYryP4931nJ/Jj6U73bXHnp/HLd9Irbd7BWAcOlA2WKks
fGu5DuybKweQaS/Pn4oIgrW8va2HSzqOkuY0HEXMcMtj8zHYfA5D3Knw/dUgIDGuuYF6nnrnZDOh
HK2Ab2WTGSMtPUDNfc8kiReXIWNivAKoCdVkm+CgWSNPgtQ0b8LnhlqzEHGmdAYEIgxPze61peeU
t+xfvE+kHMQcjxvD1VM6lywLYtmdqhn9CcAWiYksMqsiPGxgShh4TPmZDzUGiswr0Z9wpw4Gn29d
MGT9guUM0I62BXMWJGtsOlQAdJ5XMpvcNjUJO2STJcQP95TnbJiLQRxmOPD7/vnh8FRY/AyAfsGo
NSHexVKH8m5/FKniLNMaeCYJ8iKaHomOaq4wU18RQU60Nwq80qG31xCCq/QsSLRbYu0/fIxJvD54
HdOiALfssjLQljYTnesIaWDewRPQPJngAzB58Lx/fyhN2VgaUjlPxEYlq8lyFOAgsb/+VD/T2Wud
nQS+4HbnZt9EZdiHwi+EsYArExjfM2yKUgRSiBU/soi6oT5EubBPQqJ7IAXAc2F4efxSRaeLt4uI
YxDB6eNKQ7XGQeMtp9LLhDDnzVp9ykUc2l/qG3cV94bfBeqA5hZAN5R3NIOQ/SQ73fMuwxJ4ncvl
69w7Nv77BM2L+cwHCyARL0qtV6y9mlkyTgVbiSEOblc8Jzjmrr9np/ieHtvhQgxcfpTlnxSBC9ii
wXs4EPhkzMLJQ+v2DR3o7MbRf0Woi1+zHsIe4K/K55JE3VmuiH6VL5VvErsyS6kd0Q1l29r/BMm2
i7Ptc0dFO1z3IMkOVApF/nDEhHr3hXFDuWQ2N8CrEMoFWOdPvqncRwwrBSJ2HUzhaagS+4jgg7Gt
pwz6jxTzn3ObYz4odh7oMDRix4NBUR2UrMpwmV0JxFrajaPKLTbJuToCZgOj4tWMI+cIMBUEEhf7
c7JvDvqbslHvYKbQlMbZTLYp5WHki33piJnNridMQ7Mz29bz/BB/8QPjIzy44ebLEPNcAUat5Hnm
zr6xQO9x7oYEG1QbZT4JqS/GmXalxGHuM9V6q3E0ElwYtTy/AiKAjqPwhiMz5iHnoU/FULnw8sUE
BiyYpF+OJu/bkdJMjvINJVQ1wzsI/0BcLzxKS/A83qfR8WbKIFkdlz4e8Vctnwg7rXd42xHHwviO
PYJ3kTWWP/dzFw9ZVITZ2ZsuGuN7hPWItqcXeh0IrCLXF1Mu/j2H/ChOAwq2mAWJk4Jz7rEsPM67
/MymwWZ+EPnnLFLsQdAVnx9BoSxmyS8C7x3XKEjnY4lTCQGIw92QHHsMUhnbcd5i65H9yjGX0XOF
3BgTZ8qcFbxN4c1/+1XcyhPRAIyyq33jKcfpmeYXDdrA/lqZn6MzvUYleygkEPKexu4IYPwgLd7f
cPL0SnMc9eaiJ4ilUNpxEOWoiyAcOAS0ECKxQCGNgVn8shguudcF3JgUSxssc4zUkwh5vHLOndlB
2ReR+LA5ZFoGdmo0A4FSDvZKLK8YvHbktjE3JsEshGCo7Vs8g33hqHedJU/j4UIPWMjLtDD7GZqs
GUs63QRtLWTYr/1K7d7IpnkezYV/wZtBBxQYuj/eJ/oVZi5/rUW9+CMK0zzQlWDgke8xzXbHwZ2N
IJysR+vvj7R+0ZviewUK24kxeQbSaIAeEfDIbkai2yEsj+XmnB2JidqnyHQAfToh7ZmgHcMS0isN
kLJJ3HY6NQQmd6Xb7RoBy6Py0c5AH1BMC8kFzmXdYvd5MyFJKBUxwwS+ZRtnSx4RbkKBieFK3ygy
I4ER2Okj0lUAS46UFNjX4D1LcbzJsX/DWciXO+1JVDgzELy7GoWYvA/Oi2OAbA2iL6ReObelgI51
3M5vtPgEhNfuE5SA1Bo869hDbOXIqjQszJs+sMuvydy5Zqm/jBSVxanxuu31wKhXlRmTnmB2KFAg
eG/HwniLtTGH1PPLdUeJCo+1YEqKjB7/j8ERSjCkqULAEJi5FbDVmFMzbFDf2+uF4TouE/QubBwE
MQI488oX9eoWldiLlYvPYoAQySfKdYVTtEZIyzxdf5fj/fNXYSSYUeEL3F1TMCMAoFwzXLz+UCH2
lvmapo8K/LMlB5h/rR+MJLPVXp5Va3TkYn9iVsmRm92c1E9WuY/CHTIGCm7kyjBj6ClpEKge2asB
YmA+011fDvv39rnlSQdBF41C2rv5fUM7gPgDZZ+TbzA68DMvDTDAWhXHzLvhScVaFU59jDpt4uyN
UZhYD9RocsS8i2llg0E1xvp0cNVmyOgGi47l4yx6AU92e45iE4M4CWUMwUTk3MFn7oNhlRL+9RBa
M5ssy3m5xS+JA2BPgu6JxP6tc1A/jOmP903/mO2vOu86lf9fK/nCvA2aHnMbylSOBAAdGqVdYY8c
tgAIe8m+3iCG+ltWG2Ev09sB8Fx/cUxGjtieq2VGfm2xlDcYMMfE8SLKmmAHlSzKxTv6+J0zWdfL
oYtCLhy6+NnDNOYqU0RSnldtqo08YVYLRSM/SqfClXb5kQ6P/aQ5yuiXNt/4cES3tvv4iY0w7bpr
f14rmP/mM+I2e8dM/xYoOprNa/nmOesluwi72/tMZzI8PlpVIp5u3xdfo3nK8eYg3BqtZLqlo7qi
XqXWb7XHfkAaxB4DJNl4x7dYjgbsnAxMGAoxKgHh+Tn4vd23ce56y2UVQHukW0a7vod1PWGGeu7N
ZDbPLWq0YlmQXPLD+Pq+U0QqSYNXn8Wv9ablrjeyR9iQxnYZsNixD6B+wySGwqeHu+vDQiFOQzxa
9rWMNNm4pGlXjP6l1bH4xa+r83vw7cE3agw4gAIbukX1cOZpRRH2FItx67AlpGhL1FYxu5iOBNga
ZwbQZPKnW554xMC3NPBP0Efzm9n3mKU18cfFYIMRwEfLHTZA42q97dKluJ46UyK/qpg55pk9Zl8u
+7FwNmgdJs670vk4idkijG7Cr9+nHocP9YesU2Tz+7ExDs/TNdkDUNRWVVT5GRQwsNnVFdS8814W
mTbY2sDLxngHVgwvQXYO84lPSxKifGHR2KeLclnH5XJgM6oCHiV0m2cOx+uU1zHQxz/Sqos/wVj7
OIHiwhciEEh4atSL/rr56a972yScbF+4Ar6iV6S4NYdCsEHZddmCkyXESrGmY5EolvivhKxAMLvg
KLHO9+wve3CDJypDgCfaaXyDlvXbnK7hrIe1hxGme1/gREv4GeNgFxSF4R5sZ180NAL+Ymo5w09N
R5q8Z5QIkWSgZ9vR/L184ktXeIMj1hXxNDMIz35h/VOAnfO6eI0M7JlbeEJEAS68qeMnlk0BQTTP
AJx2XyD36W2p/aCTsXSDyuFqjCvySAU4PCw+Ny2hV0X9HY9nA1K+ci+10xnuGjh7oY9JlnJ4pS9j
XjxgDI6jKgE2XDxUJZhr/lU4/TOAdB0NXGxYeD1sDPcz/LIHRRj28CQ9PI0nBwrLFR2xB8zW8cdG
Q9F+iWUQAo5pA8pnjCF04lqBnbM62Ly5P8PCa+7eO+v51KsYGkoyo9ah4uEJJpsJuZsEk894QswL
KRco0amMMLFhStqSUqTRnEtHmHuY/zGY7XvZrretoNOe8kjZQpvEqaOvBQq9zN7bY//U1xjFeB/Y
Mp7Ax/d8XVHNQPRIwUsNeupxf/SOHl3TYy+6Hsb7H32ibgt1iyNcZ2xFU+SZE9UD9tM8b8u3RVul
qFtc5Qy+t/f4l/hBftTzMCIzakP8dI2N0WHxNZOV1xjcZf/3GJ7+cHh4HoWnoPFUde+u7vUtDw+w
VM7HSPkZt/JYfOtrerp4dHHra7qukwTAc5hBYHrcAtM0nf99dlaFh1H7md7JhdSYy2ayTF8xZMXG
y5YgsdYXb7C48WRcAhbZW5NWxb4MRDYo7zP8G64dHCd+KsRzDBIFcgYBanjJwnIFDbE84RgL04YR
WDEjJUBVpkKNlsbJL243nw0pJHtK0YGfbEobezvG5PCR6/j1CKjquhN8pztnphjJq1NR8ff0+wiX
e0ZeKdAQAl32BBxiFlM7c29RazDknI1mRfjwYXm49SqJegtUcgioaeTizC70w6ZZJvaHDPTRpZax
83cUKJ4PC4V+DwUchRmVADY1FAAGVUu2lgMYkdLiySrw+pMGkSXu9lsSiDEIoWBEQMaeOBUn+PDU
7VgRGRLffIbBcEwGs5w52sMfcuqbe065Zt2wJOOEM6dwcquI6psvgTK/NEwrWsoSYBxonPIZjyYG
hFO2QNxmSPwzxsh6v85zGPUPxh0ZGQbvxEOBmE6YqR9Qtw9gtXRYhoEHjBT3V4pQohMpHHcnMasV
hrzAz+a0YxXD3ApaJjwB0Lg9tWojgj2GkIO40mBarO74g2KBdc7xrpkgStSGC5R9PqZqO+yEmftM
nav39avfASaDPugLPcVk0497R8hvjE1g1lWiHb91whn20Q+vEfxJgHVkBuBIklOmRAQZWd8sKx2F
VPE2X5KDyKiym5cGCnpj9NZpb2y2yKxs1Gz28CeXg5tupUJjK47f7M497VlgiqCBhlOKjNGRXQAU
Joye6k2x6+YKsNVfJj2wkLx9/nTz51cdsHjvqUeolqg6rxQyfO1X2tIdf1fsHvQd9Vk5SuWeouTc
dzEwPCKX2NC2orGEyoD1J3Sbp1FSuBMpOwk/zMHIIHIhapKg6dNnsgmDkVI2TX0sQu0nIlGcb92b
eLEjB0FngAbuJzutgiNIp0HaGMQ9BOOayDvDv6/VxZYnQBX2HJtgbK7jCQUm7xqZZgAqfIjbY/7v
b2FGJGGK0nMn86km2lwyS+A3ityPzMOOPSbfkNtEH0ci6RBXUL6H0yyEaqBPS7GJJdiCkGHlxrmj
ji2BALGCq7RsGsPDTEs3yDoJmDwY6JRvuPddzc4WQSjEYWgPPB/ieFZCP6DyVYVN3FN7W0I+xJFH
Pow7AIRLHkeN40491erCPa3XLo0XzzPEo6/m5KoNVqxgglebRC43jm0W1pGkmxRGZ3XWAF+xwWng
vCg2Ewvemy24cjUpJVczhdLUEX6UPU2qs/4GCMIC4e448k+rb+dmbr7RPxNzFTQB9dyNgScIwY6k
CkwCiHK6JF8NrW2R6AMBUanybwv/33+Bkvw1dE+Q58QF9mjPiI6VHVDGa1N6yb4XEtVC4WczAI0Z
jfSPpUexd4jKhRQ/ZqAlX+T4LBu4XFK8LQlOWEzBuG/nEa0tuF3IDz3j17GM+R8Pi6+Sn8zxCBbe
qcpquO+iatZK1H14veU/QNr8OezzdbmdxqV+iF5mMsMQZ0FPE3+htWOMzH7+nsuLes0UOhWe1Wsp
YBEBZ4K3RhE4CO5uvunx1lwEWFzh4IljXPReNftPmDByZ9lZj1yiHY+AFnfW+8piEndF5muwej+W
dMIYo/2jAU3sOyZwTTRdt6eOiO32RHcn4dwI2Pk3nh5rq4deW/X+HVCN4ExbWwMSLQd2d+YRam9A
PZSZVYwxoE7foQraacUVEcAkoqMXZ3/LRjxe42rNPjJx7zwjDpiGTEmK0bKJsytjeoTf+rEC0gTE
0EXgMDaCuvBXZDCB8c3g767iR75zCcCT7/J5iNsoYlE4R7kg5iFLzajFqL6AGO8Ai9Rm8NTgs2sT
k56VW6IRUsJWRg6iMNi1r7DIsP5w2pV4tKsrIFRx/zH3I6edLe+m40rF/6g7+Z54VdQ73PAaZiPf
fnGyxQxS7y3pPsUF/piL2U5l8Ea2Ju79hJTWuMaKvVyUGmwd+FB2BhbDIppCfHGiZlQH4g7i22Kx
EJaE4qKqjK8pDg6RVDwjRAT7YFU/V1twgIVFpohmFq9bZHXecXsfnomRECwV4GgK5E9wN4oZLK9i
xvbNwb/bzMj1ej9xR9zE/8VPCtfEVt/T+osCitJoZDLeXJEHwccAP1WK/jk+KU4egSwUPtZ3mtc3
/m5rAj2uNlwXTEWvNlGOGBm3q/FavIcSvwuvjWEYv3PB1CYL7/6ddVH8SpzZ4q9WTyPxGWpF1BmE
Ue+v9l68IPGyxnw0+GGJh8KXEOfS/dvZi6f44z8fhxjiId1WSQA2G6+JKdYJOyV4ng9nFUVhON+h
7SG1RqWQ1eM4w0SI9J6bfSO25u2PtJHG0jebPVUDsQ+CHdzIuX1no8UY84zJYoLNtSVYOMJDQrhD
CJsOCCsORhiYb4ws4ZdxXUF55Baie8Q3/5xbrXoO+dauT0yvTxTOD+tqDEz5t5R2+gNRJ/Z+EG0A
/P7/wP+em6Q09fyLDwtU0mi1coIjewxX01XlF4pwkjIwSu3Z6/UWWB8Btpr6nIOCHCpqUVECo69G
xA2N0qbOFTzN4x0SDFcwN7oC6yWgOsmuhbJc0JMGLuThT47sGXvrjfD3FEeUudiSnyMcggqCKuLf
ZYQCgcffA9TtxbVE9A0uZnA2obr+uw3Xw7+7JFpQiT+UBpp44ZZ1/t2E4U2dh5W+21B47Iut8GoW
LeDXYi4Pw2wkrBDaaLjqrWUHzbAjO9i2GxMMWtFBoua94xZK2Ab/AjbBqBVbXj2Hll7hzE1nS6PF
71dhfiBxqYsPfj+98YT5aGPRfpm9Dem7fLcWrlS0bmTwiIdh2cB3EC7PHXVqbpGxRxv8cakl3szc
JrBpRb8KMOScxw4MUiEIhsPFZ0e8L9AFGF/B+uWj5RfGQxUPU9Haib/Fna+IkVtYapTo3A7zM2F+
I+MXEfPm97c2qX542yE6aBtxxqIHti/kcyH25ezkf8tZjAUKQjPFg2sn7iZcWDbih6Dq8YOVPkRR
K54HIvLNFMR/nA1UsX4NeJNfNDyon9Q9Q3gWmX9LDUCCJcxSg2MVH9bPxOoxLSywrCyrmcDNTTAM
koDakHl+/lOe6hZZU7m6/zAJgm6N+hLifnWpo97mvsc7oKMEJkgdPc6EISuwMj7av+xlGRUEonoi
4ztDeXnYpjKaxUPxDNcE3glCw8sIAzUMt2pQRPX5y5g2YJKL8z7QIBTdPqh/ZtWQyySDouwA1zyL
4XnTj0EBFzFw+N7ipt7T8ZlJTSj6GU4L2sBZT+bUKqhHbEJetaH/b4Dwr5YiY1WlsRXMJ0xYRMGT
MtUX2miEKtRdBKwJL13xIQotIM2ws9ZY4cdQox3xpfRIg6ydGgAfaiqhIKBuNEbEU7+RPLHOYDC1
4RPMJXhVJLH1LGlHGBrJ1JWNpMAShR327q4N8IerMh9w3ZFqG7l5Jw8ccycclb8ocp7a8qlxFqT6
skcVROCYxVwB8xLRNr1C/MnGRHeJDxIMtXd0/f2ea3xsz9TJGY+WGeKzIA+m5oORiQAeqbBov6nC
367Iv86XgH74AabLq3klYxtKinYSQObBGFMEJzH0ecHYfW0Oxs1S9MvVhPowSzlWxNDy2+GpQUVK
K2ZPNTLuAUYfHAXKWTBau2fXs2x+vyRORvmcOYwJgZdhYyDiYuniTKTDEw2cxqxxxDxfsnKK4IAA
AvKLUJOUid5B1rn0/RHjHELWe+6h0wcBmQK74nts33TtT2OQQXEYLO/r8YIZWPRFgBKjnxicQL3h
OLyw38RBph8liY2X46Fw3vtYabXr9tbib29L+COin4IUzbALVRqTx/0I58/G7PDnwwiUsub0VjS/
eNsYp34sidS/j8XY4PXcvTAK6GDQZLPrEhtGdcOsHG4nC1sw/k2gxw+FQcwYnCifjQi/5CJFw/HS
GR5L7AtwjF/CII7PY0XF9QAzqYL7KFZWmUKsRjzO9KbdoK7BnQ9FJDcKSjif/Co+mV5wN2Lp54vz
K5hOpaP7lDoihNy+4lD2vkmEQ7aP3lvCrXuq7fBE7PMr0DAwli5NhXK/VLFoQ/cJBQn+72vbD+50
77CtJG3KJUbcWGPe9uSmHT9rfhMZOWj0yTGjBpHV7sdh9OK0ZhExX4gYemQplhAqCzy0iQAYLNML
8sr5NxBNCW0DpwxXyMtNPKhThApzefP2hQjKBGIeca5Zl0YVXRAXlrishDYn4wwk0YmMw6mPlQlM
6evQwY6nxZAmBr5NSC4S4yrWLdaMPk41aLsZQsJvHQWo3A4jS2JsNNYOzH+ZysFeXNbBaMiFApj7
8dt4OTjL4CInuE4cSmzcZDoI+l2mUIC0nVCr5tiuLf4j6syWU+W6NXxFVCk9p9IJiL3GeEJFswL2
gNjA1e9nJN+ufyUrMdEoTCezGW8HM6JG8AYlYHGHnoCOGoMz3oRf6AgA6TC6b7SZymzMynMGASDb
X7/sPXWJHovE28DcZyweQblZG//wXlAkeeDCjb0YjAd6kTH4OH5xQ93zbh/Yhtuu3vdy+GxgDQai
aM/ann9QLyIiUCN7ASnhSt4PJfq4HxJY14/N/eG7v75952znll36+i4sPODuC4YFFacAL99zynR4
bPqiI7FT6vC+cNavBXS2eZGQ3UYVbgHcsGN39ABHwLX233sFKayM2+Vj0szgSpK6qX9AJGuoCNmD
gjmQ8iWxcwnuTkEz7gyPoj5j2AJVoeUqJO3Ag7/OT1MrfAXEGU6dkJr3/PbBNXq3hMrEzpzrGzIB
+imWgIyv2+wD7fLt01qfvh/RfZpvXosWsJsIIWCTCSLoxZsptw+cRgCxABfNv3PKuFbqgxd4I1A1
xeOQnVm7pIbUub69KYZ4N6bXkO1lE1a44TJmYqZexPRCV8bqy455CTIV2WNA/uY2W+U/INCnHdB/
2XgF5BOscNGafkMOzHB/hAf4jT0jszxTP9pXSuJTnB5yGJHUk46egSb3ty/C5XqvGDKYPojjvHjs
/Vg/skFQfS1A6QZOBFEIpvKTelM9shbACThkclguu0HmtIGN1vE1QO845AP7jiHix9lr4LmJO0wk
L5SteTL0kg2Fw3RD4dAL5Mv297vcSvn5MuC7t2GiTqktet4mSbxkJqVG79ubecxOKN5mv7cT+XnN
HfI548PDBc3jZfn8Hg6pT7p8zHjl4TcvK/9YnPIwnijh+oUIM0zS5DaYsEcKbGZZVEvhmsooWEYk
ZVEOgeOU46EA+nvD21wGv79LODZvs/Y8+eQQsXX/5iu31wlVUV6Ox/9+5xs//P3jj3mg3JY/5+kD
npqnp7jKy/CFv5LyK8VXaY/fdpDX5e/kB1qN7wEtKHfy93LTkyeRCi114M3mGvEUlGilMdec0Cbx
WI+Tc8Apy0HNvGTNoSbeY2D7tNz6MWAJ4n0nyRdd01nePx6JNc3G9hzsLL6uIP8Fqge/w0fhmLKm
SVglxCo5Md2m9F6zA6UZHNHBAKD7+TwpzB7YqJheW541PabGpxNZ7xALZGfqTOFqyFNeXdjIqOZ6
Ep7KBcAF2uN6hLFXpgUh0zqXHOWfowvuMFiVAzIkCSvw2SMJo4NZQ0+IMaUCU1IsogITXuMqKOMy
xhbE77N9KWMFmbYV3kedK0oYBe3MC03By2vYSImeAR+Er1Ogwh/HBiIYnli43IJ3+gwvsBTCu7hM
qgxAbfSICHIKeh7jAdfoy7t7ED7IHbC9Bu8R1t7KOAOXeuLYE1IgBZJrmfnqcIX/2CT5hhDJeoow
dMSyXJFfeGhFUGbYiQAtsizhAieeQvEQbIba4Jv5gZN7om+GYu/3PJul1JkxS4n76Suqpu0IyitV
W7f1bhHmjP7bf2LUSALs4O0/SGfuodK4wMDTQn3RhVPovsDk7xdr8gZADbs590wbKWExBC8dttGN
NjhNmtXhd3FXxK8Pe9zueh+EsMyuM4wQR67jmoOaw6PrH2kk4pOw18NKkx3M150WUpP79DLigJY2
63msfDjV9DXpjbS1tr5PiwTrpwaeOMIoSt9rofIhmaesQGbygzfIcKuPaiccfyW8frHkqH/UzRHw
iHUY2dQlJLX9FWIhAbiR/on9G+ZjAkoB63+IaEVK/beVGenYXek4KduFd1/WX2xl93DeIj0gV9Xt
MaTpzCWvoRLlkyulS2OqSIly3EOQR+L03ilgcFoLiiPmqr+AnQfDGqIQD2e2uYYq8DKOWJiksPhF
jkBvFGfLqU0Z8uIp4WPUExPv6xw9Cp2mv76OX6N8WnIc9VpB5PLw1L05aQmkvow6+Bh4Bo9BHEie
w23TnmSTem1OjuvyqxpZM3NitDS7GQm/5hKTVI8X5oHNqL7Qtt1MuI7YV60wlYkPWzZJEneYfdpL
dXrcXT/Uz96nBtXznDyCN4IYNqn4TtoEFpIav9LmOYuAc2K5IGFDbZx52Ox5J1iDF35fU2FanNfI
cjCme8fM6XU3BCe5jLKFvchHot164rSMssuYHbDFVUe9BO/eoeb3kvvOmVbk96KTfSWQDt6DM6PG
Ec5OD07AUyj7fKoIrffVD8JrbUIMF/JkSZdugmJ0G96gwqIoDnqz/uKSVJSHmZfQpbBjSU6870dc
0YJszOIJw6gC2ox7pSBGLPoW6P8yuYZfT/cRtPRmTHp95CBRtThtDAQpyDCCc1quWDEsmIlnBSj7
mcwN0klmT2Y+OB4TFiDDInmOXxOsYeFuIX+DeD18wSJm4LmhRYd4wFxNwUfo8b25zkBJBT89LIgC
dVnjxAf0Tf3QCOGGUD24Ev90QMcFgRNr7zdG+spHLwWhEoVif36EfTRD1LbIFlizmcjWrC2rzdgK
qbV65GBQTsA/a9KbcO3GpBb/5IwL6xLqKXntXjNvo9O0GtU/WPexWKtZkmEakZoSP2EujuT9uVpM
rZly0awPXFVFp89yfJ5TZMJ3FiVK0P3r+30fqwFXZYtJkXlL0O5pYO/eq3rG+kZbdel1jICzPCc3
UjSCWKHYG928e2It2127bFK2ckAfLKIURGmm61roWAEwoGDIUNN9dWsUkMF7XVMJRwhBTO7SCt9c
UE+BRzf6VltCQmcVJ1HB+gebG/a4EeSUlBw99poHZmd97IyqDyrbf5+OTkIxeUQuJHD4dSCxkyI+
87qsy0D/UjOoUI1d54A0LD11XCpvsN28/IGcB0e+GIQYcoBFkYpC+ViZS3yl4TsxG1WfPoDVK/5A
X+91OedMTqg7JKs17jFC4Pf9TbOwWNUQ70PaAmOkKs3rUo/795iw9tPW5uID6RXlfDJK0ObjgpQN
8N4gA1Mn+wNRuN98YXJiUTrOA7ZtFxzXqLnmwZtRD94bpAp2XSTNEK5ImyOgglCwVd5ui72zTVDw
IEPSdMbeO8CqWN3QrNhgo+c/9YQD6vS8iqvY9MhNfN3nUKH0wn0jxyv8CwmwvZTPUzMXEwvb1fbd
/kCOBQ6nzuCKkQvLIAdWTohtVn/Kgb3c7KuCwn0lcRhjieBWJ1UROBh5vlmUvsCkG49BAhymGDwR
TdlBjliEWJRfrr51SEpcUVHO5AMSLF61e2e8U7FYgg8+4CVtEzfGAD05Ei2oUvo3grweLp+luOHg
8tPUoWqPNIaoh2eo/uU87XFBXbG1R6N2ML0i9wy82TP8PXyF3QOuEpT2m6DXBEYRPkn9vvl9+IZ5
QHzZg1n77vVoXzDDNlEP6fZiJz0/709a7kLFvH4QvVCk9XnEV7NzJTj66l+Xx4ImuATdhY1v6yGB
sn/ACLD1B99ls8Bm2IlONllPkGdw50RAhd8EHGGmM4ugpBN1NPvi1i8SbhzsP84f2A3dq3XW7DRt
zdN1ZPrVp9ERAARA5VD1fbuZE7VFZLPDu3frIbtJlCw9/IYw98COmvjoEMETqxSz7OhEYiYVDHVW
qVAR4wc9g8OulnoX3dSZVi15rtZMsuyjw0tch1tbLbvbRD8vqmZkE5sqx2NuTuqs6E15slu1Njs8
E1PzNu2py161r6vlFWJeiQaW487Tpkoluxnf6K8TaGrptAMHe6YuS3ssN4jUReBTAdTbGeaT8wfW
DeXaPH6o5dqGSsag0TEL9igQaCRqOIvOXrWX8EF46/qouw9y66EgbTiqFmyxRWVONKiL4ynKsk73
yXrGS1QPr3l4reGphUiolIXCQHGRdOezgnKPfTfKI+Xz+A9bB6wUSrkkjs4A8Z6KsptDxrjrMcD6
gAKPtkFGXwLlY8DzdZ9DOWCQbsSoHX8aajy8imOHsM/5UbfdE5qLitLhDzKebgRVB5JOXwLYnAXs
tynvxJhAuaN7IbbH2gFhE72TwmSD5NbO4f4ZG2KfyC6CeEn+nTUpp8Un3aVZAm6MjA+VABrhgWeo
czlZnE6wUWVIfKEtvcTnhZXcZwCYqTax9nqcj7VhFsPUmoEKI+eoVjgXvf5BWhHQHS+UjzooiQGV
NXe+pnuRQTeCszLHE24FxLRAickwtjtByQJZ3eYxKb+Pf7wRU4aB1QVQ5goaqc/BU0Nr+ISYmMJN
TJD/odKDbmzssPHAR9JX9nVw3ML1C444guggZDdI5xWxvdYO4NXDzmqIxMQj/2aKdDXNtxYCiPGd
YXrPmdCr4a6iNCRc6wf+QjXHtEh/e0/TryhZvYZ40ClHjHm9h+ExlD4gl0yvz7DIwyO+Wdgc2r6J
SlfzVNZOjttjIvu69ScFMD9LM/TaAb1KQT0AtQHGAdlhjIEMcKjzYB1/kONgvt0Kn+XKz6HbQRBl
cZQRNhf0MX0Wsu395KuG1+1wRHhD/STCAFXyWiPW64ldFWSQgK/nnlerAaFGOMpypBT/BDoTBEQB
QmS9IvZgwXMimCUBYFTl8a/Bg6mEoAVFC9iAxPqQUE9gSwxX/ECkFL9/SD/4AzpxMtAH+jM9sqqj
kcVYRVw0jtC2zoHgDKpADhfYXhK9cQW06vBJeeDYRGYoAxGS0Xah47lbeAgTnb36o2E69SMsGxal
FOOp21DDxaoNFO3gVmvOU9sgcBJ7DO7kk2uETKjim5vqDxdKscTosuWhyJ/41OPLl4UvgociVJnk
uEJnM5zZWAFihoF7g4po+TDvgyIexr04E08lHScSfWYtgJFJuWbkJFuCZTAVaaSlF5bpHjIrR3Pf
C/MfYjod7LAiIKuo/V76oAT6m+qxRSqPkp6Z3ZzmJaaZBED6OGBQUGc+OG+fAlm+4ocAmK6k/Zlc
bNBvYeblc0LFN5ymiErZZAsAajK4g2XRRcEg4G1NyJaSg8b6as3FSOiWvLPCt7LDFxQrRmPyTSSG
782i9+H3Ykgc0cOHeFCPrhFPfFsLYYsiJUTeX5wxpxW2EPR/sTJk1jQMfKfN7eu+fvngjwLjmuEV
ebcak19JtRD8FpcuSjFotaJyVADJjTetyw5NeMMwfk5fZ+HdtdygoXgEJjL27PUjYC5uYbMaSA75
VHgdHb7wCGIKZ4CiAH4eIZYmmDCufKFpUCroRzBfbr4QOjTqneJeh0vNACdgMOBNIrgyhYvNE5xW
QD6QHJBSIB3YbIUbYOGEA80c+1lgpn8AQdEgiKIgKNxJMEm3W6hoeLgAEcrFQfIcDSfPBu8hli2C
fpFqux7e4Sp5dIgMWhoUBOoaazk8XNtw3xNuCaWWRDxC5JaQ3tItSjw/oDgiOEoeAAoAoAwWP8Ph
0OOtYNnHy0mXpNS/oWwyEsaLs6AaJMUYhiE2n2EXQLELvGC3haBnusFky3G2vO2qm4Vv6mBm/Jay
jbybGzo1RDtibWkLRrGAigwYAj9YHPCGfk/RjFsWb4uYTz38FEYVLyOEnGa0hQa4bZYYhA6FsjNJ
g90OtFl3087b4kYOX7QbZbEgzT1/ogzgJlTC4urhDDCAfAfiOqYDwuCgF8qTvvz0Gt3XPZfjcCZd
oOGNeFBENFUi+YLXV0MY39NLnvxEwYgoXjM0sRKgBhzim8Rp0Rh/fZcV26AJpNl5HN1M8FzhCqI4
YWKT39LPuVwnLfL9fCwMAaipfFypdeCEMBPaj5y0M7lG/PU7aN2cETrEj4sL5xp1/IKYI4Pn6YKN
PVM5ijfVQDuk/UA4eG4OBbJj63JQpy/RgklXPoyPSxlxhMJUjsrRO0h5M/+oSy+XK/iXAZkq0qm2
ctS8T3J+xVKIQEIMkqPsAmxdiDiCpwoRSp5XqEPXEc9Q/S5uKUpu0s1WLvJfRuZGOqg40oSo0NLD
mhwYLBbJM+L3FKXpXVx4QrJgaUIdCf2w3qecKC8P+/Pv44+nCRGNa/gqb4AcIp1ACkO4IUAHlVsB
V5NcT8FExHHQLH8ppMQZh9LJylGL3wvW9syit8fXQYqagF4gW+BQXDD8b7wsRSsCCCYQmFzBNb+X
Yi2qF75L4VZW8Q+GKWkLBgJYIihDCK+T+lTGVU5c9+849ccu0SiXvmGg3OKzh0/s+I/jgbYTmBBD
H3giwlIBxeFIAOHYQKPHxbhHrMjkUsW0nmdUYbDw4bOOI3vi7x6YuzMDzaysFP64LJRmeH15LLYp
Pn51HBm1sl9Qz+E85dkymK0mLijY5/qCxGOWzX/qQ4RySrTrH7VFmlEoPywmaCUAVT6kLeSM5R42
SL/3i1ono9rCFsGTyJMTf0MP2Uv/pJWkpegSGrU7aV05K9jHvAruzJBJmAro0Y/flpV2lHP+a98X
xyp/wW/pJHf/ryWkLRrmFFocmlGP5xZ6PdMTPzFj0wrvSIJFhQvzXEhL3+W3kHTkPh4zlZb6a/GO
48f5CuIAS1G4N5wJj2fBOty2PK0MV/I2AnbzgQEnCSAS+6FQrv37AMjiAPukXwv7QCgMEBlwADzw
8tJscm3KxUKXggVI7iwvQSEI5Iune//HC/plBHFbri35HUOoMSBlhNAgXu6398Gjkv4ha5LfVFRA
RR6aj+WNB0ngVTK+yusRsvQ7MEBZlutSplFpfd7vmbStqYPkoVUgc1zOwPL0MaRUbtHdfQBQIOn6
H0J6SsniNk4UACWgXzA+ENQdoquLsRpvkTylHIO8nhCk/l6k5h5I4b414a3nd3Q+Wo8GxxyNE5OJ
mbfg9zc09V+LSZv90UDExAwUDI5K9XuqMoH8nfAfX0W6v8l/YX4bgf1TfDMh18H1X52j86gS2nrD
fTA+ckb9F+g9HpPjIrTIKLXpko0cAZ0O3gsfzlBjgNRZ/yG74DsGBNyWC/7NRUpzc2FI55VpGkEH
f81qj0fhKoO/Siad1Oci4y9ghtIuR7o9z0bHhjpBe8pQIN9pQT5kKBGvDBlWpFPzCp641N9+L7w3
tjtY1dMOcmzSChfOk6UzZwHpA69Q/Nd3LHvl108OVsaKgqUuD+GE5OArHk6v5qDFHh8HUvdArVVq
oE/uYZGbyn1yinxHUi2ngbMXk6dU1jtPJkrxpJQrnusDPp7ckq9/j5OfoHuNpKn+ewzNIm/rHzn2
bwZTJnJlSpM9PWVCKWIkF44ykY7w95859K+vyHDL3M5dxH3LV/qLDBnykY/tmfQhuRjEb096eeti
RMPA9fdCcou+9d/jZZEpz2rKSud/H38v9L+f7dSc8bYwSsubiekARym36cR7GbP//5FPWkFGNel8
whmUDkcIJ2+FdE1cOv8bM+Q7pXZ+A79yCBebriDPiXEPzyXjnnS6v+8cNus+Ga1kLPx7JblXZpu/
n6Sr/Z4ef/t3mn8zwO+lxu+yVALr5dlZYrAyYH1AILc8G6bv3ANp51czhmpjIoONdN5mVJxd/2jj
rBEp2bS7+JmTXtlxO1+2Pr9yNTPDOtjTOSnghE7oGGrJzgW57iHogSCjuWDZKrGrFmWggIBR7Kb1
jRZrP0IgNofluEPbD+QNng2zm0/j7FsOMXl4e/jqCx9oHbZr4UPmp0IHyZcXqb5f3zZFub2vQVTY
q989VsELdtxvnOep4VbzYnHXfQAN4wWPoT54p6gu3dsBpjOlVBBmF5n4roAwGGP4EdRQi6gPB4UR
mwTowGBzbn7suFvTi8PxP5uUckoD0THegLMI6IdVzmAdrxVv7OssorTp4ejfsW7dmZ7meOY1QPh5
9NRDqArcz6oNepHjtdPrECNVE61ApuJVnAEV1HOM2iiml8yep/BBsvNjUq3gECCs/fMmy10YeQ+y
eooY5u553W+Ar8xJ5YxQcBR79UuuOjaGqDJm5IeH1g6/2ivIu+ER/tPDjZHNBJKx25jE8x+c1y0n
fLw9BB29Ly2LtBGCj/uAAh2ae5tRoBSF1Rl3xz7OvTmdmDQhsMMN8WYxO+X3AH0Q/gq6hUuOf8C2
MDxy5a/KEZG409O829SbblJA+PrBaKNbNErYweP7PD4pqugzG2stSqTeZ/mV7e/Ly/T+bQ8Je+0k
bAJmDIGhNvOLiizcrdeX58DEE8+iYiUhc1SDX1H/y5bqa0PyCpKHPZaA1/kDFoK5ow7d2wGqG599
gwb1jMhZtvP8o501n9rUZjTVQlq2t2+oekC8Dx6b1/62rymT7h3o8Xu6IdqUCkjQgRa5l5hU/YMC
NyrWHLuZlf3RpZc9IoJhu0OkUO2Uz3Z3m9wW5T8WgixfcA4G4zZ6R6JlFg8YlYtchVDPLwG1iDYU
FOsN0bR3BbPtphXEuODxZn9QsoAeFtg55R/mCbZES8VCI+TgsxipYX+hEehtstOExlW+o2fumhS+
JGRj5BBISU4VkvqRvEHUhmrVv71n9Xv9vGFolDwRKEPMgdRJHQIsCUJsOT+akytWouW8MaLjawr7
9yM/DC081ME/MZUg+EDxup73LKNHF1LyfYQlhJ1XYCRF5UEovn6WaAftNVLCtoM2ms9OLnp5zUZM
FtRZUCF9kJo5+uH6s/hsxx0QpCwPnUTKUa+4HKlf+j9z2p/d0KXJTu0agVGNUO2hdwuO6pzSfZ8a
j0ZQjddMTNb9r1XvHzabuhoYVnyzprk1NV+RfX5HjWSFBpmC40io4wOiDbHOOOrR6bg/MxBD/NKR
wuJ12ntGaLBP+pgshBqa4HFqEdlopA9jqj6Hj3x4oXhh3GK1nzyUocQvYbeRf5cY9WrDxoZVevXK
c6ppkQNzgTV1Pzkinip3xCHbEDl07IqqRR/lthW8j7PTcZcF7Xn+PAIRnH3128lG79jOj8QAs78u
iEUCVAhVCDHJrReqry30StMS+yNtgW15hQwb46SIQirBGkWohw3eJMcYK/PR+j2iJo/z/eWLEk0x
QlPxielNdO4lDc43KEibz8ZwlcCYQjex8vhCe+D6CYcFP8559aHgjwb3CRcHlhRVCHjQI2HtM58o
ZDOoVMNBnHAsWsCZ4Y7+1Eyvo/vaWuhbBDH/DrchgSUGCDJ8l6ffvSBt+tBd+hT+3m6vGeAncU/U
sB7dY2dpfAIb9XVP+7W7gp2gkvmre/z5CdG0PsEsGPHx1X3q3oWdhDK0tSg/BEh0lJGxJ18JBPAT
iAKtCLSge0SxHga5WzeZe8U24vZ07zexTj80OrCA2wf0o8r26oUKNSzOg/WE5QuPB6YmXAX4TBRB
WX01MxXmWde6xrcDLN6JQNla98evZWtA1d09vms2GGuJ8Vw5a5kkyqiijtjN2iw4ly4Psqi6wF2E
XAkkEyuUEhCwvSb9VEegJvSnepXbIp+mOH6GlHZOXxA+quQ1e8309D3psbFuAlKplu/Pfglf4SzC
8t7Myf0zWeUYVWl5aG0oGT6QoBnflhI/87C2h3o2PtbL9r6/EMFEfPxxXuQ7MgWo5eMlov4mwCEA
QTICGY26AoxllA9vzcMOAWO5uolQbz2wYNFnLYpDAweAMrLxSEQ9Rv1OgTWYqaGNeah1I5PKbWbN
9rCo/HLKAGDjUbE5JGcKkD3q4PhnXeALt1R3XaX2Ly3ZbyAxXgUlBRNFTIvbAOnZC88OCPgHjPHu
Q5Bg//bZdBKXl7EAKAc4rObE0Fprwkfn/GzCsMMIB/Dm+4iAnHd4fJwfvp+Q8iu3NzpDtgLvIfSH
NFIEAiBEjLAOmmw3P3iPyL5HfeSkT1YNAasQuHuVE5GIRYAGcaukoBMtK9arLXI3iPx58FK9W+P3
X54GtNENldC5eKRn9DsEcPgOEl3j564Sv7AY5epFkAYP8Of69gAQOQQ+u7WZYHb9/DyuSD1k/VE4
whp0UvUbQOL8Af2TQq1JhMHAzENmsWzfkqpo/fSg+7DSrlw8JJ5rAFvj4hlGYEprDrLJKzCDemxv
OHsqmDAD2aG2CxZUb6pPe8KyVFZVeQifsMT9cI/VUdCSkSRExRZZ5FoPsLkNsOHyiHZo1toPf9KB
nPcCnGM9eCCAmdyeOKv+7OU9sXjDCpSZcgTZsQdTdNDDkgrQ9OBxlXCJ6JiquoeNtb5PDCYyWSUM
inNiEC74HvL1NlGpVlK4xI/+RBKJayBbmOSkcd5H1ciINZeYILcMz9CNkCO67xFaZXajkE+jF9y7
ZwjlgxyHlUrAU4YP5Nhsxk29Va9DmL5qM+2bo+t9UpUhRjdKf3TW3CNJ9gY1KQIFqi+dGhegDNAZ
vgG2h20z2OHmxeoeoSQbB17XBohywZNw90EcqSVlOSSG5vmtgj2RTYemeqOyxEB0jHP/rphYH3eE
tcaubcMGljTJrfmiMyaWmZ6KRflILlTNuPaV5aVbZgbGEYmOwfBtcWjWGYUAeoXTBceDf717Co3e
j95s6/NEAYC4zwz42/awfYyej/hKokLh37S4dnblCfzK2jyzFWl75T3q9B8ThbZpBFk/rCBkRfZp
2GGM20vN18o4be3X6t2b5tm4cVaPbFG0H0YTt5DAMQB6hNT09RiclM/XT3nHyT8ivCLLfMUOLWuo
NnNKC9pGfXmQr/kEaeMr1XfMMHggcqSJA3xcuACEUmmkzv2wXR1BzbIgy+QCxzai5aqhY+wVe3Vq
RkdjfldnDh7Y8LDyL9XcvNTl6ZbUDRkqaALY272ShwMjaHVr6G2zd0tWR1DhzuhfzKRyxjmSv24C
iKoct/fTUO3HTv5Vo24iC8cIHsB2x5Fmr6p2m5MTlz1XeJA8wNT07AOgtMviMx4GOLfekkM3uec4
tw+P7OBu4+K96DmLZzF/s7x11JGkvryTdzE/PfFKIX4+82s7qkBdWT0TJuEgpJ5k91FJdS+LsY1U
UMtk8UVdNvcNp8e9ncpqTbOip7oG3ydJxkaeAHJgDYtibpILiWX4cateflpnXJLIVab59V+j+xeO
Rmz45jrYbK/a512LaBdQq4kdfW7l81c7AWHm2M7vBbNINSusXXXf3dA/nxbv/Cs7LQ7q7NYPn018
eq56pGiUNprVMYef43VyTc72Kn+u8l93UCPHBCsu7OhcpQ5TKqdSzjp9/7hNCw1KMH9tWKvrffM4
xc87eZL7+31X3jeHcn1xxhzODekCGS0dcmlnUT1X78PK7C/zXtr2Z4Uxv1CgRoLXRa/+J7asNUXy
fsyV6NxjXpGW6+vz/uvDrLB3vFOf0lyVZnUmR/j6ZWoqo3uXnm+TZzelZRt1nTvjZzsueEC5LK+f
x8PqcN+9uynHk19+WEXBYliZNtgaB86QY7zwMIfEwY8qjgWsqxjLdP4/njAKWsE+0RJorIzeQUmH
r7wj2jolOBjBsw3o/WJjw64Kz3jTq6kPnwLmsbL27LOnllh0ULvRGZ0AJtrBFTEIiDb8+YtPoojw
P3jTLVdD64eBFyhZN+yBKjqMPUEBlb9PCGZQUgHT3MbcaTw3yqq7LxIHCmWnYHO2hiUFsQvdL+zp
QXaIuPFuxxWlKgzsz1773l4lbQZvdOJpmVcHh/WBMhLZE7hUd8MXEM0l7OccjzwNXzUquYyHv5+M
jdcRL9DUw6sd1jUP35X1kM+8Gxbat3Jb8uycBJ891vvHEV+5ZFQjqXSWuIrD5rmBMMqBsMU51mxd
tIt3g+8DXUA/RDhPPKh4oEamVFgHLyaww0f7+DLKmdpf2sfFgYu9lCPmEO7nn6P6T9OxmS0eMIye
rDRMIF8HMx8FkUTfNUAU7xIRx9Lqhh/stf/PMjP6d2hg95kdIL8gxb8wJVlV5T35qyNhR/c+pKac
FQLvzzVDaNsN69dHHwb124ev02n+y5keD2zUeG/2ymF0JNenP1q826l6+LgxJJrRxWLyCCA2YASb
s1ERx74PoeywBr9835luCjazXWofY7g1wA3atIKocpK0IZItxCDu6EObAzsfUgUNRCojeiPeaSqn
DqxqIhrTq6sw54lsCRr6LzkOyUWilzFEcgr1WJLV4slG2eM5Jo1oD1qICSpJoPXcKl0kASw9aaYC
y8OwnhVQiFIkK2yD0dXo6/shkKV5PbBXLPsfPBtV0AVViQtY1Bf8LWxiNbzYYNyueaD2eUCMzEQp
SOncUQdYKnUjZQyWdvmqR1w2B0idKG4I/MEZrpHFTO3W28NExWxhgh+o8n37ARPLcSAwB9YGI7zz
N16vkPoVWUjg8jZtrQFUMyGScTz4hhrrku0ukPVWR/Ewe3E34UWYtyPbuw2YGztVgmdvX2/M+PqD
+vP9bX2SgFr/O06xx4yIYgVJ2xkr6P/OAGsaX4X+24L5gVT+U5CLji6HoLescLYbGv8yOP+HhZ7e
5i27GUKhWe4u6lW5fs4oQNgbJmIqAuOGhS2UGefb2jj7ww/ac8zilMVjqH/Yu9P+vT18aiuFOuz2
vMrmPGx5m7Q4/Iietxi91vcfYI6APhI6S/buN5/ToXr9hQ+cS6Fk6OyaJWWWxX2sWIMqFYB/XeE1
bk1eP2ROUYN5M5KJoSvspR74FhvOXOQX/6764PjP8GYkoZFrYoaXhPIL3YNVHHMqIhpkfsriPLrC
3Zu+V2WqLTAp76QxD1+808dPfVVMpUSTIHs5xmxMKp6Ci5bjhaDxfd0fZ4jwGdxo+DUVIQoCbers
9bDD9WNp+4+ES5h1a5zxhs3vk9s3JfQj6ChVLBRTOMju6l9F3/qMryTte5P0XW3XrvIhDtucCpvK
jKysAU50bC8/nyxkyKfzeA7r171Yk6vvkhynlAtYX0TqLGvd4pMULevpPok3ZJ1cecZCR4/GSfTT
w2OA35iJYQXv3M1AWXf7qSa92u02jNn4TLEJ6iQ4rzNJIxncyAla04Ub4IsFtBEQz/AxZK3ejgrm
ggGXAI7BOXympfrRbfOJTVPsqGp8tWS4KxFuuhq8soESX2fKETb4e86VxIzzXrVPV/vXiOMQXRs1
36Jbo9ubNx9TNhkn7xwf9vagWbNpuMZPaibL3ozNWh+nXfEwayKxc4xotMv4NH+yL8CpIuYB2oeq
sPITk/hyVI826kxh7vxtdpixJOqk2sNV1wbeiYQDY93c/iiT49L+YIP+ukJqb0eHT2ZHQm9uP3ew
kdUFTf3MiHvLi0xD1j5D177HQYNyl40Rl+FiyQ4bZcEEC1mJ9cghbj6sO9UOxnRjcYBJcxhgVC6D
NQvYnf0Ww3xG8mEfUJY9UaRPCJujiGO6x8kDlGBewiGoxHBIBzZZ4RfU+773PdyjWq8i7gMPsquX
/WCYyNRc/IOCrCQ2ZQS0OAN9DFIGVtYFGkwz1gzB6jVYU7pApmBEAnOJeOGeyK6C6EpkMmeg8Cyk
EPSrtsWPFxpFlmLwHKAQCrY3BmJSdKjzQmYFOiGle6hOu8FGAERmPTCkPn9D6QOh/CXt7/BK3HT7
/AtIMdbnZdjGr6GeYBtDiWmXL86pE7W7Gg1nI+j2HBjLe6d6gP0yKg3SWYHOiKGavGJ4ByBCrjEA
rTOZEMwPaNb+EcL4GLPFwWi1mJ0GnHjtbfEM9HthcvNRXaBqOMCoULxVG7ST/T0YISXA17Iamuyc
KFEsenE3wgGFNhJIoPqRsj4Ae/yKzfQcnQCO7+M3YRVAgVHrLtCDTFAX+CzjYd6roQhWcayYUS/0
LgjbAz2B1J3+6T4rbEDNue0XVHCFp1FH99lxkkVl0EVaAp03KbxnomFcSN16g+dU0g3R5rrVUI+t
QNmJjvoEQncKdc4BIYGNRAY1KM55uJQOYP2JQjnpEzQ/P6X//t3gbmMKM2RXjYC5D+7HrDqHIYhb
RBcJOPRnAKbxeloAbeoNWYOlJiJX6rNJg5dAl1JRaEJ0Y+gRW6SmRURNupZeAewyp1jNhPKtiyYD
CcoKxcEun1x2alwCOcFsGZkpdovBNX3ADzrN2QRBSz3NUY9HhE64Nyx08OLyignrDzfHf5kKWLj/
IF0DkYGCYSULOwCDf+x/6XJakqNeJ1tlP9d93TeG2ocVmO5jK74FeGgkGIPAIismwELwEGiKhBxL
8DjyRRCPA0ZQTAiAKnHsMYJ8ZkZcmHNljHV9CrX68O9JZQwM6ZmoEZtZ/NjAHvzDFyn2PqtAMlKc
cX/42/MgGVX+9oEIBqIV65BHfFhjIm+NbsQrhlVCnZEjqz1zTC2eXGpChdHCKaSS5ZhP410Hanth
ZiOpImRlwLtDfuE0ksMHPcFzg/FCcQ9pnh5Ca14m3Rx4fHzegI5+mxCrrGHum1M1gj8HCw+bDi7B
ZzJVF++kGWaj3jcOSyxNB+13mYjZEd50Q5IfuFVjBNBbOCm6nwTlXQylHw3FE11FtUHkgUOT/8Z7
hbCjHbgartpQRU/ek7DILOpnob5+KysNGhqTgJhb3WXKvA+ObWK2pvdsKaPAmv2xVwVEtS07v5dP
9bocMyaz5oW0yv5Uyf32+XXURvggs4g9NjGTr3abYG1vG8mh/HaUIAdt+D+izmtJdXRZwk9EhEAI
cysv4T30DYH3IOEEPP35EtbsM2qYXt00RvpNVVZWZrpI0o5Fz3eJhCOH8Adh0w3fQYYg4RQ4GjPu
2ji0ZMOdoBX5rp2zkIUXPL+CW0LI6keJYPTu868K6ybXnRlG5QCmLRnrDoUZn6wXn6C9HAFKOLti
lhrSdNWkbSNP8mQDT16IoEnmF+XxG5rcaYhc0Vvpz7u5K1LmYTIYnRyVaHqh37TmWkUvvdSwt8A/
mO25hFAIugpnqgI2sJcJ1+HiTWtVFhcoJmiAwJM+hp/ltGl0CDJBr4+rlyUDyBSY9eXkDp55gCDq
wjkHVYamTJMkr1XGYfxsV0dlOEE1iaUBzdaRth286NBGuBnRZkp/9KTF7H2QNanihcbg0cAVwkVC
xz80H4h7WP6dmi26P5MNXlIUfb3tih4HGjkvZNwujcUNxNe8J432SMuhi4BwLXtHp3MPVEfH2t5b
0DgDi552LwJyWuKpPqtijWEbrnq3JvBUDeEBjDuJjTDda+PkF4oSnMEy3LaBfqOkWaJP6UMjwzV4
rZBBmFxmrH44tpUaN3rijT4Npp61MieHWdIvNoqNXdcYIJqIy3wV9iPbvOqcu3oxshCCRRn7iUsV
OSPimAR82QiWfh5hkOApt60ucmWeOd5GxT/SGMoNBE3Ayyc6qzf0vVmmPdwGU8hZz/C4KqObhzJ2
OK4iK/jEg8yKrgRp3fMy/UO2d7id7PuQNLG+7ZFnPG5OmaIBp75x8k916oAbTWJ52dunVhWzmWob
DaiwTPjTeTWq7TdLLU0Q3r7eKM3o3J/UyEr941JKT4gDuLeI8mr8YN8odsDiULehuNG8wZHpEr4V
Z9N10kbz79LYoyGZNQrRJTqGqAhjC0fagL9IgJaRtneKaIRYSLh7xIen2pu+cgOfI6oZx/4xuq0J
VYgnkalIXIKo2/BZh0pI4+LiilgzioOjfZSuURiNzAhS0BhDoM7bm8b4vrfp8G2U5qWQGgImahVw
zEd8mL3GEKYr9qHbuuH1s6uBEJJ75EZoxO06tyA3ekBJR6699YB7hpgBoFiMuiLw9ZWCPhWvDWxk
Jy3Kl/dVcLIHek4Q2fc0eX+VxNFRpSYCf3dJXSBjM9w4UygUkD96xHJTTIJVLcgow5RsFNyOxKmp
RxnuRYT3V+yS++QtEk3vjJQWyUxrHRZILUYZRpmo0UaP+BFXGtDhuBJMFhGbKIp/tVA4+bi2jB4d
5MorHq9uLjlvL9A8cXWode4PbscxII8gcART9UU1kOpw6uSov/+9IUMOdoPHbE+Bv6yOEvj7742E
s6lFmQtUqbgolJvI6qCOYwRPCk0CQ0wIEpx5RJYErblMKt4PQoMT7Whp99F5rCKW7MOKotp07+Xn
bB8AJ7iyQ2wpgndI3xfTaBOgnkw389OLf6Ep9hVUq/jpsrjQMiAZvSs8ASMwuXimfZs6zIbNaLq+
oqxcI1ynmkQuTZ9OYYarV3mK1zu+NFpmyjiVsENBMJx95qxjd+icWDWynN1aux593Nm8RPOOk6AL
PSY0v6yMtVlmSwBkkobXrmSX5vTMbTlJM9rnCAe7lMBu68IAAgKme6jUNMuQJ1fHgrc1CHSiVota
7cmxV33aKVmLMOEcYnj+IC9msI2puu8IS1dE0neSdmZtWSJ+GAWZVTHrOfVAseS2H2DaMvuQm1Zg
3dyIcCoeFdMDck4MIraQsp0ztCfCq3itqVFsnPus4BuR2USFO4fzI50LWAwcQVugNz0w/3CqU3eL
2gkl7+W50DyalDzrp6/pUQqwGdE10Xg+yRFC7pE4v8PAznJt4VvAlr6sLbb9YufCXnMZVpGgdEBD
cSJ6B6chHUjba0iyV3p5x3ouPA0vHg9FoK1+rPOzk2Xvodjcg6Ix2+zDabV2tpwbwrHPzp7SorFr
TRGIgBID9Rd9SxMCF1B2wSviW46sfeWBytVtQJWY8CmHitEjOLeQtoK2foqrdE93Zd1I2AYVZ1Jc
p0PU/HN1VtL8ZOrc4vzi/IRT8Ti4yJW7lYk5pwcipE/wHmPNe+pT396O0Y4YZn+7N8nOFBufq3NE
X56KzQLDMSpZHbjg2zbtSXnMIgEiHlgmSpYdcUb6KlErp0fFAFPSoLg1Cis6JTB83tTuVLqOkTHL
hox08r2MTovlhTEScgFYfQADO4UAxArSWok4P99/jWhs+4yoTXzcEz8hW83S1ZMNbF4uuNc+7QcV
1/hAGEbBcWYc4tPwDTACXsj2QWtK/ZAGpQFLWLV3CekQTcZ6wDtGjWsaX0jhYsrqsgxG+3baLrUh
5+AnGJLKoY2COT1pw7AS3+smcQJtNxd81l7Sj+fjc7Gx2RuyultndxM9yH+c6oKkA9y19ek9F7tu
YWbuPK6DFW7+aKUt+9Tcxoi8bls0ZFGF39KvQTLArLGaeJmSL/TJsec0pjV3g2nErV/GOL7U2gR0
0oSvsOhW6Y69UOasSiYD80E0Um79I9oUx+DQQ3vChYpj7ZCeD49Qg+gKr2+wEv900yjPOosBF71O
kRVb/CMl90G5AnH91Ntu4wMZ+1+GKA8oV8G11i+4TP3iuF4oEN8fik5l42Vb9NklzpEuppQc2QaI
xAipqC2fvAOPww+NKuxlWLrTNepWZ1V6f+i8tuwKkj3EJ4MbOBwtFP3cLCX4OcdvxhW0gn6eJIb1
Ehk25vLVKWIlhVAxnhsQmbFVITp8BWc8WbGTe3pngsmnf1jR/nY5eJv4NXrCVIZdC3MR2SNy4alr
VvzKRsrGU3qZaeSt2AlyWi9tWBhD04lE71+5GD1gGDf2LUPPRDz9QDoGJ1I8UZCtZiql9o0Tj1gS
AoKDz+g+v4+SeXnw6lR6u6g6y3crfbPxpHYkVtfm6EO5schIwFKXxQJ+g1faVwlyStQeTxOzZBch
hwH/FlzQZKheWyOsXMP9ek/7KDnBcf5GKZOxzGq4fHIWCs6BVRqVY2rKNBFRkm6ZwZO4G35h3h1w
ISzvPNxERRoq5+d5CUNJPC8x4Lw3X82sZ1Djsp9JjRquKrs572J5b6ONeW5MJfZObMtEgap/6Oc+
jQPCHBcUDch60kd4prtn9JhwrR5gV1KKrdBCqAjd5jqOkqv9IKUCJ87czdu/VHB994/wELauYTol
SeV4Dwwv7+vyX56SJbZXG/dYe3WtD9Qrh02A67yDJdTIDYuPCDdeVNmO7mLbLLasP8bQDqga+AvA
EL8QNCOJL+3y37tFdQONoX3nem9u9sH+3r5ecCije5rsidNGaJ0v+5u9W3p4wQFGJ/jkw4ercnqG
u32QTKlNzN6FXqXQzFvxA2UAuskSe8H2YcFUgxYDoQwJtemy2nmgqZXZrw4/IMB61koT/pxNZp/3
OC2VAtgj4qr2oV5iYvjbYUp9wG4/xjtMPvl32b16CWv+0EqcO4oRgSUPSa7EejuUS6iTwtN4BVt6
z1AWxAWn+54dvPfLKZsRLnHNa217XweJPYjX5Yw2M+SdVs8GOcpuIsi/m2BDenG7AA4Iud38u2dt
5G5dWfIWC5NNA8FbaeO45O2BgUUT6i3+rbmV28ueDWCZOmUHCoXPk5H1MMn3Z9eoN2EorDn/qO1y
3Tb9Q39fM4dK8cmVXrTMCaS/zsCXayfcSAgA7it0TBvVOiQdRDpvyPWDzSUr1aiIpEbVpdmm59ec
pFLW2bUqEq1/doi7N+PdOKvgcE11ofbsbNDhWPJmoEnsJtX41K6+seWEGLfeo6DDfk54hBgjOvLk
djs7w53z2PUQP36AzwIdIh/V/6xLi/c4f0UFmS5QfYz2eVR0i37Wy3uMdHrW97M7wSHyVBiq3gdG
9G7D+AVbhyiDPjBlZrcS3Rm7OOaGedQKDtEi8XBBAvdBLd5HMYJ9DssmY1zpFXpWY4/tK1hE7Ry+
x2wh7qZRjKbR5u81Smp4AA9zjVcHNycvN3u3meMurh31d+PSKEGUfHo7/GdJ/D0+YHPT35iOBfBA
wNqd9mGo8J0xwY2jDNMSuwRk4TwishLJdIOxXoTUHN0Am0mKgspkk3WmrtYPNpONQNTy3rnXqt2j
FVzhhEPV3AdQx9J08EDyjVFwICBvE97d0NMb5eeRuj2TyRa/jRcuJb4Z0gB97LELxfnR5StN/g6u
IybVtUZkBUUfz8p1toBteEE+2kR7CR4H0l9NGk7jLLMTdTZiOV3LsuhZjktZmK62BfhjIdqL1ugW
PHEHJDfZ+xZ8eDQw4kTK7+h3I4XPXjEn4j54e5orCp7xYu2O+D79e2H3sLVR9SYw4GGQ6QYGb7iJ
8BQ22s8odahGAQdBj3LowKe82zLQh2T16rGWHx82rAbnwjpB4+K9XZCmK9C9OacJPMzN02bZL3q7
ThUsOwmNKHNRqAiv4T28BJgloCrCNULyxPKSEP1G3GUffpmiQnxBoOEyLkwqkzM+sWBVxPlb9gT8
g2ilPP2x73CiMzru4YzJzMZCz8/jWgLoI9qQ/rHdFAkgqIjTmEInq1udf6LyHJbAyy7NtmN0/7dU
KKhJ165ErXTX8g94OECDRU8KsFhjNc6cvM6V4MXltQ+r1/w5p+wIyxbcTFts2TaWLMYVVMUeEIjs
gulIshyYHnSeVu2e1cYoBOTAaiNnQkSBF30ticszKET77nPGNgKESzf1J6ik4yzhta/8JVAyadUL
j7wOOg9/CAqnBUd4YyrWE+UoiiEspStywtcsv3pHqpLt7GP33nw2L2QwmS2qD0PbfqNUE6btw6Qy
LtW33fQKnabARKb/HRWcOjMfvQo6ulI3m7ARX+0zw80r2dVArr3npvRq3j7EawQeNv7VubgnZAAx
w3ILPqRK9CWrwRYGY2DUyK9rGcjf0TFqSUNKhAlygPvGG1i6hgRgo+yeG7D3WtIsFBB4hcKWhggf
AjYj9Bbm/LKbC3H0g95GmdndU/z8tKUoNOX1TA/CEIsiYGAjA7dgRnTOjVydXbxGjOHeHvCOMrcC
LAN6F1yAHaatbROELzAblzpbxvqGLtCtjtxLt1h7h98KWy4cPxdQUBD8eWNOdGoWqacVg209oemn
Gr4mRrMc3X0JaEkFqfsYHQfbzqmHQg1dU+ynaHIQKHZOy/zQAKqrSPgohyxm7V0jWtgt0yWCgFTU
EEp6OQXSp6dToImB5Arp7745TPubjXspOhYEWjzWQSFXU55kgC0K/GXCjNlhjGyZQzkblbJ3rTi6
RbkOZKxH/1V1qAhd2FsJkh4RuwrFxwfLhBmVE4mxUB4/DsrtZHCbnweMnyv+JkvgwCP50ZaTj3fm
nfGNgbU5M5+tsuUexGh3N6Xo/YypbObQCIBmWKiBdiymCMP65H1OiTwhbRuo+uIJkuslcOOK/bwR
XYeEQex8t3o2RomAarUVE0EU2xaSoU0CHyyLXheEQlb7dW51yK8L9yC3IgTZsOTza6tpIopPwQWT
la/bE0su5g33JQStassCHKuGGcgxyBZmPwBJfZJAM+3Q+XwDlX06xVVK2HNXe3i+fzh6rAHvg/up
+pttpKwuR9QN0R0d6nNruziFVligwHp3kKsusosSq89OuIxQGMDjiyISzYE0YfNjYLPVPrMLs/Pk
vlRJCySZt52XC2AJ45bG0wqoWD32Tcvbmc6uj0WBMX7FGCNGeqHCjILXhd7bWXICvd/FJgXdd/00
sHZ+vn9s34a83LGNoxZl9D71Sz41RWoq4EhemHFuPEVL4OPdq8G1P32hlIpI7N7P4MmBLvF2KiC3
TiUyJsATR6y3HnYBR1p4+zF3JrZUcAfeJLEkmBBXKKD7JxO2I6WOaSVMp0F5uNuAOhqULzPIrBZd
PSHz6f5C0GRby388qBL78BXwC1auLOIuB1YeFf79AVorkFvvfwYyiIHFiShuWgf4LTvDY6E2Mgfc
wMi0ahL7CoCpIFPim1s/3YRvnK2g5YJYwjg4Ops6S+k+50FZhJiI7BJrakITtOmwoLJsoakCU3bw
egJUoufSI78G7KEMmBuxRp8GpPrNh1tyS5Cm2xVaKNsEtlhp1uSoVYjKTat5oMhQ7RINIMxbDLLL
11X74qdZtAUU310clE2uOx+QpeLnbw4SVjxJJ4EF8fSIWR8oiC6OjMAyQ7vU5voDt+C8gqamQ6/D
qTFlbSbaaOGLsn51GPTn0RYGHkgyY5yuBTA7CqWkRjf8GVGQoeUFvEsZGolZsU97ASUVRCtN7fk5
0BygtYJ3zTt4YuyCS9Hlx5xNPB+nkPpoEUdxw7lVouk9fsFvu0affWi9G0ahVzpDY2gnGMSX/fM7
vOy6p2tnV6i/znH+4t048+ErlubU22UvOQ/2KxQXoe6CqMgtdrBFF0q+fseA1dY5diRvK+l/mfSx
yDswKelQkFAcJpc058zeLvbwJrs3oyzvYEUdVdlGCGTyqF7nnV37gsm84b+8cmDywoeIZCdigBbH
J7LoO8WeIB/zbfD2CT19jLt4JH1l0c6BrOMdR0R58cPfRCeEsJ78nLcfF3uFFownD6J4I09taOtf
Fi/aajAQ95B2qmemfbGQaMJs2Ttl9ubhHBBFpN+DVAbiEPX9svOMWXXI0GlhI5T7qiwzlp2rdyPv
uLmLdtlpl77dph8Hpe5V1WkvAJK80TPmT0P+2PwrD05jy5v6CmZ0FBE748JfwxVRbLtMzW3XqFJ7
o0kD86QrQ4K+ghW4xWl1Wn2w/iF6/NR498FlQJGrljY+FPTytdvq9JcPbyjk7zyVls3wEJfnZwQk
3gNwFTBdpCPk5UnNfPyKqj6LobTw1aWH18i3rw6CC51z6ln9HWp5U6Ob5OVvSLTshhIWKFDEo8rk
lutF/pyuSzZbFXjxjMj1AT9DvIipu4ypRn/qaqYFJbb7FLqohqsb8Nv1R2eaBDF0r9+kAd1X9KtZ
IQo7/CSPyDS0h++hU60bUTPyhDazlvwKx3vH6kIQ4ND1mIaclqDI76tcl12DR0x0he52MAIecwAq
uDAQvJFiYw+QBBu/099WHWSL6HOsuOVmDi3AAskJIBElRGoU87nqxz9RbT0xkHpN9zkPuM9ePe3F
oujSueKBnXF8yO6gjbvEnS50Ep79yavotX6vxF5MsTXHPQbACVUQaX6Xu9VmJdJnZaWNuid+r5dC
5rSxOjmrafSykZifnO360V6Qd3HAO45W3WbcHMR5T0qjRFzA7GoChhDGPUEWBSm1eL7nklCGqkE9
6hgs9WPyYSajYccV28szwX5nJSMuYtg2t13wJaQXEZJGTgzmOg2/icNiwtSFCUQs/g20nEufcIvY
nNKOQ1mfQwrQP13pEx0VRw99aRcigCuRvRORHpUTHms521oJ3vk21HFqf0XMyDbTSEKPCDChN5wy
zy/RKbphRYOJCsdjUf4r/2WL90K12EP0iZHba+zqz/jO3LpUbSLigAmmsGCdeKicpQtAE+jA8dQ3
lmSB/tQngL3Ty163Gpv6rl5o5YNskUeJ7+kYUeoSIKBNfHPfi5dD2Y3hgs6iV+28fUPSyGl923yW
3S3l7s4UbcJ989gE7qsGvwMBRB5/JU0BmiL915GjLl9yP02KytieARSUQBnulKJlfyZvNJbr79ye
Tl4ht9qGuIZMFrv7b08saQqDnRK0W2SIpa7ZuXqSZueCsaJd6loBraDMcWLF1KpZWlyHT++KrNwT
4j2sX3q1OCgC0A6QuVVEJYsLg+U0mRl+OZDv4Xk47bGrHoeQP/xKCwXoql3tnKLn+oTs5r65aR+b
GTJYJC4sybq9/RdtvJpFNzffefiZf4WXYLEoHyIzeMX0jHzXuzJoR9nJN6m1h5sGiBFyY9TJwl1w
HJVcnZp3q/z9iFUvmVc9s2t2jfa7nW9SAnJ1Y7nmNXRZIEI5T9IMuv06Esrcdg1fI6X8vVWD+0xj
R7Kgh74+p7muBlTe+LxllChNZPhuFNPjJ5sH/QmMek7fJz7VGUV/Ml/IeJxOZvb9NIw3P3U/qF9r
2Oie3faGodQ01G3qa+AJLos/wXYtdUDL+//D6BFU8W+ZCiBnNAdVKEYF/Agd1BtxLKsi9V9xV0V3
sTgxzUGgo0PjWWMNaBwa0FkgvKjVWkJAEIZrbFasmbpPnbnMDvpIsKxWwaiO+UNiT2b8N7VnV5t7
Vgns5rCLMHwCYK54xptEhZCUh52VeJ9bOS74hD91TfJbhD8F+BPPw3nioRK4/K0BigjX9yEYtoM4
N0+ouSDtVV0AmjkAVXk8LICY0YUoaT4+swK+fV4xBd8s1fZGtG0mQypLOFxVGIlIjda1BtPuFyBt
SscaXb4vZBbBT6OHr5nDZHZk1KBD4os/CUZ9p/08HadjrgmajKhdciG4IMBAbKFsn1egItkq3Een
YNfQPqpd9BmCpcDoZDmDCVDjDio+uycqaZ6EmcCMQvbSgXwe1OKvzmm4AVQn/tupdC3oTGdR5vJ9
l3Et6Qg2cZQb32TRxeexPOGrXp+MIFvV3/5oZI9Yq/liCdehzUyXND+/rPC8937bn2g1anKngMjG
m8dFroI4kG4SCSrRl4dgjvccWz0KlXzj6wegp5Rfz/UPoG9AK8Uxyi+Qpmkdo2KwmRXJixN62x5Y
wW+aBrl6HbpJqfNCKqja006uR0iLI/3q/ki1ArEONZtX0N9HQeSB8UKFVFbSAaIU5+qSWEBLHSYD
yr8wuaRAIuEI/RYSMrS2G0W3m4faJwkx4Tc/118QQ6FSIisq9AF5pMVBQkmGjvgBf51Hdz0NmRiE
CxRLbdE1hsslNQmIvJBM3W1gYWlaDb9y7vzyb4xyyh+xBEimfWxxzWKuZEeKIoA+0L8oZAAT0zfc
BhXkZ1xhj3rop7aLPyOsEnkiQC9IV7BC/2AQ5ueHP5O6KYaLquVlQdVXbESi9/uaFpU1vLGJzLjh
kkyJjy9o6uTprILU2wueylbIk0F7gWmFUChU4laJTL11BS4STtZ4N3Y4T1A6TeNPRNNI7VAz6wec
Hs36A2O8I7YXpJXwFpbQb6gDn5c6pmsdGwQQh1U++Ln/YQ2WPBeFNHOcKh3Mj/d9d9/f99OhdKFO
lEWrvVwv3UelzmdB/+YBPGWndiWYEb8vRgM91TjT6laMebpzpKFjfI87AuGHoYbak+7B1CuzuWOb
oDrqlo5LbK/bhYbRLDSwv+5/epVBMqbrJebqUzkY/47d0GzR3lD4SoBRmSt1zNa2/ohvse7N3maI
hQc0yvq0jOjBdYzf7nh6rR8oGW/cUqPUuPNEe4msUDPE4r30RwPEFWNcWqymA4OCLWxH/dnvtlsb
JdcAKjJ7AoaqIbylaghjt9CQIe4db7BkcVjntlDQrtIG5gMhHIgHQUeqIGTC3mtSIqA9L8w+DE0G
t0IoGX1IaEqhk46vT9q/gd+BOwLxnnirl402mF6Q4cQQN8P76jq4BoBawXOVUkQl2YOY+7bX+AvV
N7VnP4+J9KUL1cbPUTP0z22aKiGx5d1rm/YkJKGofhGRy0dJgbOi80OIPKUPA9ennsv4gLK+pYeR
uI36cQTbg68qBKm28GX+EE1pAJ/mCSShuaH2KV+rBI+r6iKJYAOzyOjIvOkW7aE7Iok0b9EkvShw
f8ZzD+6dhXmxJKQK8YG1MJKIi9RgICehmwR2S0w8b/3VlhWPyQovRLOcdeDhFBvgyw0p4mgAaRil
kOY573BUz+OrzwIDFRC3jQCn4j6NfCKyk1OQ8DPnacjgL3YMP61SWg8k3kWtJMh9z8oufNzsR5Oq
N6jHmZ7Wkn0AIyPOrtEySi0jrPp0FwAm47UV0Y76ipBgrCeAfg28VPsJvzn7995PtC8byHhIlEla
1H3ViasyuiUJniSESLgzRN/n3NVkI5bg9xQ+o2kMwEXXOUOQW4L0Ieg3b+4sk6CvJ9TRlZyS1hKw
AFtGX3kkD2gpjbKu3KakHnNWFraQMEdCHgYpj/L0Qgka7rmh8iAp6shVCepUCLjAdiEToXNLGwcW
k2RReAB4vEWyJqkE3f7wzeXveSL9MYQWiy278WyZrpzQ9OH0EauotV0xTDq7Bfyubl29hN7Nu0Ep
mYMTQ46IMGHn5KkRf79gMUM9MdBZqvpzBR2ECh9vRhTo7trgwASHxAJPqnF3bvpO4RkqGx6AkJ+n
RRRB6vYvVfilAwgJk3uqal67SKzYTduUvh2JcevIewABpgRrEzaKal/2OLKKWeNPFM9mAAYEgw+S
lTelckW5Cj8ke01lkBDuRHJgBdOeUgfRFhMChUJEKPdNyojsOUhgEI2nMZWgDwNPoowX6fmZQELJ
mXIyInBKeewteFjJYukW0Abjc545kKvgTJvfq7UhKtNetCV9VFCX+6pboWtJxPZC7gEJFEm2tJRD
gvo4FCjk38S21KF1wW7RVPxNCaseWaB3p+hRQtj7Gv4iDSWNiv51e/ifTm6AV4Rr4QIvH6cPmUAR
moCiMx2XOoTVuNw41JM11YV/d7iumHzATQQM3aKyDcxd5Tur8Yw3qKxvIsLZEPdNbqRK6Bu4+t97
OQ3TxSeAYoH+vOFXg4JPsy+XqcAl+yV7BmaK8hEPcpMd2hsn8sTLNyOUpD0uq23lkScu0dv9MCiI
RV2UKEnUFBkpIlKK/TPYkvjPL05atEcMMKa2AlolnHv7glHRYO8NjjHuar3E6a3Xa6WxVddqf4MR
jQ8lvuv11sbDKrHxsBqx/xJwA8HaXbNpdrHCasMN5XmhRnCfi9Fx5qDVZKzwOR44a0yZOlt7zV7H
gVll3JyMZLm2WJDor6b19qJeb85oCbZngwFB96TMI5oTuRDo1ej8d4INfmqCL+Yo89jzPPOs1epv
7GCxWkXdftTnl33F8PO5ftqujya6dGjrfm+0uiNKv7cH1P/55FeopMeYzPn7hniMScAOxkkOroD+
dzapIPngHg7uZ7w+L0KngaT4kJeTLSKqfZCxtWbPcWrD0k50eIEtUrlSVApaQuBNZvyFWQRErKrE
0fCUpm5366PJxPivHeTGuRyebGQiIajRYPByxy/uKA8yzOfzFuKQmglUx2yhIxvSlH6fPQ65lBvk
VjrGgRGoC1EN+kEJA5o9nBnGefHW7vCfpPYgmLoG3RNTyE3QA9gRTVekdX0C2oT5fxl1oXMkRSIp
NyHi+KcPNMeALlX3w8UeUtcavTUsIzbtLtt3KOzx/BUNkxGpbEhnDGQ7nvHKOIxKDvA2u0aZJzgM
yJUVfd/Ood2IwTvr/B3hti3k3fmnbrAT6IadJWRzVtvEt0LdzJDlYbDzSnD5KUshYCjRXMVUsqOS
kCJaUJz1S/Ai7weG/S4XQoM2lKKV0wiGKH5Ro4/D2H8GFNMBR5FIZeoIW7h/YUYIDv87LLqDLO/K
Xhiea8WoKxir3K24kOO/yWfV25AJkRdVwZtohqbPh7gYS2vktYAXD990U2Gykp+NJ2QR5T2Z87HZ
dXSvTY0xwx6lMzOg9bOW5JST0oTxqcEC4gZAFfKhwmdo0VqFytmlwTPhN+5PJ0iH0eiC2V+YDW5I
Dj8gi5ohz+sfezDfqJciPnSABKflNRuQfr3sMuxHlIkaCKaheSsrvVevQIpAswH9o4EsKLPgEtN8
wFvUfnXynm24hAi64B336CS+6bKFdR9dOJFoNrLTmRxZk4II6o9I9sXjVr8fdNtYBkZdxi2sPjZk
bc5SzGI8gUYqFYDaHB0nefpz0TTa8iS08kTJ0pgl7fOS9kWGo1gkJkGVyZC9RsW1HCxL60p8gGwM
MRlZsgxAldnyhVAVFsmiSlJZqL75ZZ4hiXTTVJVKJMxvp9VK47mQx7ymVD9iTQEZBFMCcaQCZbNZ
NPkJE73V4lFzvuUhfJbVZPbN+d16L3aazclkVB95WuVp6mcTWVw94OjF7pvJCsXUkqtFmItWBPLU
jK8wQACdmffeD6bQrlZRqYShCoVAzwCe+t16zE6xJfT7sdDmmqwxaf4TKrRI3fYC8BtA4esryGrd
AXjMQmYmRzwjftiH5nDjzLKIxZRrZA+2dq/XW3d6narb6fXi3ixu8glYyJ9OeyJ8AfQTG8O29lFw
Edo7tJTy8XNcYYXKoMzf24OLp4uo9c38GryQz5Pk0ClDZZFFTqBwvilgRzj8NPwEMOfYAaHnftFC
Mjh+NvXhpXCzUNdJQko1SSgZLs1Yq6ntuei2jU8fNaHjOEc1OqM+/VvB3mjgSV1Ua5aGgy5tHrK0
4m9dcGW6yH2inCa1/d+hBLdDjKMtjDOxtVkctQ3qmGgnpYDe3XYFwwjdmcScS+p3XXrgvtkzFHxI
2fgdstjsSAKLlKclKFwMYHVSuY4MRJq1ZOqQSCo3em4JpehMBEsAJygi/AAnZy8qu0uy5pHEuW9n
zGkWafJFjKPRcvhuGQlwO8wbpJdkIQoZhtuccWv7DRZTzkAsbykWZy7QD8lH/7yb6/67et95Bl+a
Q3KM0sNDSujbvExTEC3Lalx+6IaBM0LgHjzB73FhqLOk0MEF04MoC1HhgeQZhZVpOxNGplhZA2A+
z3MFEN3m/NMtyjR9e+dVbh/QDY3JmyDyaZOVkUCCdI5s7zpQ3rdxt/TypfNjIAdrBixbFx6S3HDr
g+RAZyRb8xroQm9qCLf7u2/Bkf3qgiqBFHYivGSDZPHb/v69tj0EvtjSC7Z2+NTfs6c+bIsuO0W4
8m5USLNx1x35He5QuTSw9iCZlOYlTXoqoZGRTrYU2JSdLuWUuPyBMHrBnxueUq1iI99KPXQg7QvV
Gf1fMEyG7J7csAT9SBezCOYjLcMzMJF2J22pElnNtfL+b2OX9W8lTps7Zn7XJPvTKCZx/eakmnKn
EDFl7Q2//SHfT2MIu94TmXKlIzSHQZPR7+DAs7zSHsIaTAe47IyFTp3rb9TCUagGfma/PEdKUzE5
Zxcl6WiUHC3kSr4oALOrloIKh9ZaGnRwDdahxFCGzbTL/REG9PsMsfaq2F6tfkHIHC3et/OHJPJh
pol3pD/xBzVpKv79tRi136WUFfTUAWj1VX9RRIT0EymGwSEUGZcW0psbqHSJ7RX3VgbdVxO0Zc4V
7GjAkYZ/D3ZBe9hZLpdCtRTPyAxV+slKB3hJv4/lrtx7F+zTObI4wmBVxyS0rYCNd/yt0CjI/eEO
P99Puus0ZNAa4NDIAlfQcsFqMZs1Z2C/I0Jcj5iVr3Y7WLQtrz5pznosrhqWukkwGDgO9QwutxS/
C6wSRvymmqtfC9n7F05r9GKYvsPCXeaelHMo5lC/rakcRDckj0RFiNZXtccK08NvFC26ToVw+OqV
qVFDAmRfWPCm+KpPFHpr8tDvy3NrqMtdbE3bsyLu3oCP0OuF2izAZZasht85wFwjGtI6KHdkFdlU
ahvxMYmcYRYgGKSQjvnVILwkvEtQALo69yBhpl15uRwdVM9mwVUl645l1okPg+EYc0lvY4cWa0qT
qql7SBqjG54x+8aNxkRdOzZ4Vg9FfL+B+F+F9IW0ezG+1guxwUpZCH4mlHf6cEUJqmmefZfV/626
0uqVxix/yIxRAg+ROtdU6EWsRXGWoe5cmQBF/gQfiC7HDimhADmdDAchlMDQGaHzBio4PTIMEAwb
n2oQyWGD8d99CbiX1lNI/cTWdNYNs+G1D75UT+GqJa0TtgTXXnX0HhxilnVY10mvPE8g08+zlTU/
twi60F6BUgRVu5b0Cuzq/NGpgwTfqfNoCCIQGgFPjpFdiMtgR0gdCRoA1+rTqUQP56P5aGq+Sz6S
3oHaD90GoErcZ1v/QHuNFSRtFrxbTHRXy7vVkEnel3v4FqVS1L2pHuO+p3kqEEjz9JvA3Nslt3UB
z6h6LXordrVKv/WM8tGnD+GHXA4fBtM268daPrRwQgFGnsZQLnB4o8uWq/u6hZC4RWj1PyQ8JCM3
FyjNzEbHt397S1uMuMNRnjX77sMEI+tO4qxV/+wNBmzKgzi+uMynwcFtxhPqrz0sCTsawCG7NjJh
BC8nP+5pt4j1H6s/xr17uBFa4nWvXWHTQg4vQtC+gVluQ/ggz3COSzUYYKqiwtDVGqB9hzFMVVUQ
o1xwH7WjQ2rj4qwr+JH+L8GQsAYBIbF+Yzxr1ugvUTRhnymFSiP5F9Q5a/mGFBzhy4Wo37ZRaeIP
Rw7/zeK3MbsNClnYxtV0YG/ZyGj1y7A+nnbL2KViI0jXKJzi0YGGFGZ7vq2j0DSar1bWEcx69wvB
04cOS6OR5NSnDcwtN3nneO5at9aHMugmrqSj69cIOBlgZDLY9M4DGgSr7X3R1knZtQ7fI2mgHsZ7
2gKevlkHtWMLZtRupiWKXL3XSYLewV2jDd1Zk8WNNVb+GD1S22+xJeh7QFB+qiicyaMdDH3i9p7j
1EzgVJ3bSX/fnmIdoa2lEqTrN2385Z5qJEfyTGPNpkTPB7+6I44wJUZEOVjx3ZZnAAud/ZmEOYrd
59oAdvLqXgWQE8rOik2IeL3iKuycAthpiVeMrwmgfErEC6gXbBDlhYEPjcHgpw4ACUOTBBm9GD8L
XlXZ5Bmut8K7K6d5vKwS9tUUcRQDTCo7nV4TYAJL6syuDYfrA0ltioDhnrXtUbOicqQog+56Oq0V
JVzo/DcoI1ES+n7o00yy/ao2KT9RQYc/Zn3EqYOxI/btx7v0C+yD04W5vtUfKK3BLwyKVPE3E6Oe
iMR+7l6bhjtgrS64s2uTAH9P86PlGC6IyQ9r0f+vIC1k3nFiwwEirn+7x+6bjk79Rqs5nCc4AqjD
YRtJE/M3Xdf9f6rfpxbjm5Ue6V3Wcbo3Kee0rk5ppEEvvqdCKc0xpsl3pmG9rSCO/XItJF87qiYi
ER4zSSoCusG9jShYEQ3qNxd+RnyoTTbQk6jgpYjr5+KNSbb3i+aOsc6PosHZLLH5qtjQRtmpZttQ
X5wLHQPWDq4NjNNWEmz/uVnrXWT2LbQidCo1K2EHh0tt8Bn9zwrjFfBqt/6NeQBitCrAX4awtewt
RoX4hCjytNBs5oGxgjvlIalHmEC3rj7Cg4+r88D6opLEwecbnQRFjvC1vo/QdGL7swlXlkOLp5W2
jN4BMD2x4y+o1XspBHo/gPwx9sC2Eg76ML7zUfFlxcP/PFDVTiHEaa4aHhqwvESpq/hWy84LLG/0
qyUuL2nwzPuAeayaTPHOEiMmFnvwJS4o4f7/UXUfy4k1zRZAn4gIvJnirbBCiAmBaOG9h6e/q/T9
kxutptUSHFOnTFbmNqZuhcJQPAw7ZuM9uA++6sFLMDHIgCzbcKXORdIzG8qBGOCSxljRS2xtpdLE
7PSRarJ9Atn+B685PY8m3cP0NkVSvX/HaodhqIpd8Wo+7ZIG7+J2QBr0nX8yvfpWPpJ6Pj7yx5lv
30cG8NGvzPdx9JhaU7kcytZF8okIpGJxkyEzpmaq6NTM1u/KDRIUC8jQ9eBc+9nikL0bxCx4vRyL
JlrAZr0W3NwMHzrsgtcdDab4V3Z2+I7y6dy1d/1jN97UZ5vJMODapyYgDGXgVZvYk4YA+atsB5n+
u79sBcpyGMKRmV3eI93YRuo3unKRcqKdPJXvweat5nWRrNwvQMXWwX19kqhtktXcjUBe/n4o51Qw
77awq/ltfsOl3pUi18p7NJkzJDlbLLPFFDDqopz6guY/slgiVWB/ncvfZzHppN7k905+E65MZUVw
iOdyqe42sOYk9CqoSQXtl7QAjfd0pd3w0RskOde9wz8mahCjArMvoqmvXBG/P45mHPne9A/tbXXd
w8xuR7+edHfl4tal7Lmw++P2Rp8lggLte/dUe2GkwA/bD8zRwJL9x01u4jgEb2DjvK/v2o+vCFQ9
6uyuET+Vz/zhXyWS0fFYAdIaW/iFSi6doGSbP1/oDBeWDAMDkWU7T/cP5uuzcBYKnjlmedd5j2Of
+1KkDgyTAmk4Ascv/p0/PgCdm4nSpX1vvUAfSZ7QMgkarM8Z/yOOQ9Vc891/FEzoBuGDfnM277E/
Lf6x6XF6kTF9BYVzYGo0w9wcSDuIb+FlnOh55nF7tOIZ+M3DxwoygPE8pawUsV/5d/t6C1IN6U8v
0Y/F/DxT6iS6cJ6p0rbx7vWy0rl+gV8i0Tk8jl9fp8bde3vQ3+/vh3VfGh936MWJE30zW0p+Oevy
d9KL/tDucgRFU6Mq+3mZXkHPEH/0GpSt/v5b7ZH8W1wdSl4NGMRk4ynnsK+KSxi4HX2MoPt9729n
IfAaH7lDrIaRWH5vlzMXzQZCMtzmB6WfyYFtfADJJtHr1XmqbwCspUUTXZTY3W/u5zTe3xwrJYw7
d17Tc7CpGuuPy38ZdcxL4LSvR6fx7ff2iVqIIsHxAzo2k59wBqNZ3OMG9nT8zyzv7n8Lz5agYylO
HKrxY/f2FV8w9BrLzZ8UZ2QQeC/kfzaStqlGqhETSoIzRgPl1qVuko0DFm9gguzPpbdS8SX/GL8O
JYx2d7z/poQeGS1RNgeHaTRTfMwp/anIPyx0rZCOoSljU0vmqJfclzCe1WOJhqrtZ0anNJnQ1Ghl
q9MyZVHGTO1FHJehQn52jF08TA/v/UH6F+Ig+XntnHovxFMGKhZUn5neem9m70iQjciXE3zk2qf5
X494LIKkR/wjAfme95XIVlqewGQXtHT5cikHk9ZeRQvvVakcX4mVNh/2rs1kF+G/eE6biRrH8f4T
8nMRq1DUzFEb3JD5IOgkjVeVuzFHXaJ5BDQ5Q+gvPBm4UHR3wJAYVsMf/SBSOBjjGV2ueh9vAfFB
KS75zb+gx7tsPCsblp8EsuFsfhaj7bmQ2ZcWlJhkLv9REezR3X0kCqtk6UUgwQJ2CqK76zcx4DxE
IQeCIcl2qlyvQaL0rMSmqekCKObXNLPOltaIld3JbyzE/Xl6YpJGiBOtVfHa3YxO3wl7s+ptcJkQ
1ibumJ+M7sPEK+DOcX+T1tRVAJi/nI+o7quwJeuKGTNbTjPdxwjgzm9CEfJGCHf4aJvI6od++suU
AKffYLtNkftsSwOm8CSrnflmr/uzwHT9cjWnr2Rv95UZnBpzmoCtlZrqohBrQV3fxw9jgK44kmuU
Asn8/M5nnsVEukw+N2VDUJ94+rPksrh9Fify7Zgoy6LXZ6Z4omD77kRu0018flk1YzTwVvROKYNE
SfoQhuJYeG2mZOG3/duydxy6iwCpt33+yExJjo0P/fV4PSYvzR4XzwizyIRBNN51v37MGr6yPxeb
ljFi8/l3A2umab/OSHX/IC1ibXpe6dbrlZ98PUs4KL3MNKn2f/Ke3PflK0NC4WtHSHgzeg9TRM2I
rZIGQ3WkSHdsUXk4/kav+UUfmfH1kybuANf+L9kDQxkvGpv3HwCiHGwCtmPD8Eva8GvbSv27xyA+
JuPDMNZO9c+zRKYSH9MJONnome9mYCCZFVmC4rPzbJuv8dU7i35CLcROFV7YciDFOn1Lij8K0Wcl
siy/IlVEZoz6W7aYVAU1YNRnqFN2L/VF2w0gYTX2wSEMYf0yJZezXxAdRrFK/d76x0oOubC3+lnM
H+IYDKUwFZxbsdJzmJu/kLbqyXiJaYOWebtz1FjYo/7lH+cA49LzoC69rKzo/aYbmXX1jZ50q743
rcTxK80A84xrqMITJ7xliYAEueR3I0PkFSuyDb+BiOQ3Uga0FebX6aGT/TlFCskJOXOmGugeDFnz
SVs3WjjH8GhRyyb0wzZABWHcuvaUyKhz/abCsxYIjS8Zhy69Jo0F0AaJ9z1nWnaswQFWWLHeFs7r
YlRZgbQOqXQxNMcjUuypgr17BCNKpnBR3KlVLgvE+yxaIhET1HnEwXYyPrtl7poLCUqx2j2Xp0ix
1KoBAPU+hLRHAraxeZkmkQkwZy/17Hg/Spr2rZWJvItbwoHxnriEddMqbMmL/Ivjh3Mp37R8cxBN
iFYr2FZX8F9NREpF0HspHaCpT7NMrEij+LErpgkLE2zbFTexGvPV7Lt9X1SWoiPeyP0MqLOK3xUx
unLdl8+3ak596961Oa7RbjQ6un9nJgufSxWs3K7mnSqYjPT7dyK/QvD4PmXL96vc0VNgqfFpyzzy
BMMWtJjyuytNlLwbW801K5UnQf8g04yOD3Npc9m4W7gQ37BU3UknrgqoUBca07tKnNgr8vKrFOT/
iajHi4tL2T1lZLfA9VIlGMKjmM1+a3x8cPfIX81tACjQ1O3UkrXYuw/AtdEcdMMFfR478JQ6gd3L
styIjlMxC9Jmvvl5HYovKI/BoZH53jGnh5NYll33W58Z3L9fvcx3/MzvPZi3en3m8g7pkcbtM8iB
juCf3O03TBPVxDhp6C0hfT+3ilqnN6k8NQx4H+C4J+xoF+lScSfzYzmmECNRZSW/fWazpfOk+PiN
/FzbcaQumpG/Sb16igVEY4YggeJmOzlVEoeSkpP+zbRFNABFEnxYUt41Vzx55a/Y2cNo6yjA2NZW
hGpMiaOzWkdVIomMxbJgnc7S3JnRs3r0JJHwwRYYUSTTeZvJRUGNyiCLlss3WJZl58gRBUDLhiVe
d8NSdsz7YkRkSWKZSUC6iTismKWE/yaz4ecJ+4pDfjLf2H5bih1U/d+qo/Mvi0fbzeH5Xw5Ej5LE
iVDHpAOHUOYRoGYf/c0OH+86WZIQ6KSa79opXd4nmxRtLttf7X+e3ggeMkYjqwcedSwS1zyqgVL8
yPKV5n5ael7198KDpqLsmql8UTcvPT/jhJruH+fu6Wf5uRexMVa7FnglpK+N92+ynR2xz74fiMfk
d/2zDS0AzrEZ4ydOe+pnzdbMLLDmmqGXFpefAs07BgWGk768BlcuUiKxcBzVGuQFbMqjJZ0NG/KK
i5MqTH51S4MjSa/kQArA8AyhqWjy0V386G9i+vgVYhvN03ZpmrbNm16hhgBg8MXTICivYq52KB0I
OkZpQL3IeMSLu06sHulOIM4t9bmPC7HL23R7d+O9hPIFAyPXIH0vRKP/IBxjFEfRbFkUhyw39WRQ
ibhLb9uqTm0+gh4TU4GlMG4Yx3/vXfq7+KORbSxmKxhRVCqleolyyVZa0j/HT6sfZJzS3kHZyPp5
+OKT2w140aOtwjNIvIhlk7/Iie9L8V279GzR62d1Fp2/mq7GBU0cxc3XmP4EXo/iH2tPwTKSXZWT
j3/n7Y+VeMEhQob8YzVIjwQyqUq0PWkGjnLjvKOieYWd3ecnpv66GCBhLc5+TWDxbOsmrWQ33bXx
vn9rfQnEb/C9ESXbRGEhts31zySog07066LpghiSeYNGst3hS6bAPE/RzQ8z9poemWlRr7Lb0AVf
bx7TRWtObl0UOS5/c0UTX1jmv70z0qBQpQ8CNERrK5IhrQOtrs/zV4bkQrJYy/yc/0ULaTlCuIZJ
fmyQRmmlTBdqo9tHWAzYqmB8I9ap0lDz+vBvpqPe1VZDNC+sugvy9vSnosf8zvRLaJIe2sf+26CG
tjznaupfK5J6QGpAq3jP2QJDnbPxGWlnh7dTIU19Tq7sUbRUmGIN5IUHvzVN8WnobfcUr0XL+Q16
doJDRtFeNoFY1Y6casdF6XGsJK//9qvGJV49kwTLDh4ZwvD51D86u9lxspsC9rQdSwbWbjYj7syv
ohYHfX3pWxz730Mfd5jAyufthyLlpLEmSwAJ3RFA30/ipvTnnXDwcRCZpUbkehbHD2LzFgaq4Mlk
eU9IlPAZvSSs79h38j7d56ZZAOTV5zHZW+xKqV07lavfcgCmDW/bn2rRezG7Lx6OJQp/xq5MgNfX
upuKNm6TQhzmo2HjGI9d85GBRxrftrJ+fymETC9rnM7dRvn2kVk3zpuSguydPmGqcjhXSHlRZ7mX
00xglBZyrBcqMTifR+mwLseoWarlJkWmxQyyziT/xGjX/4mfclq0EYvSt1j0l6iYphFBixqFHf4l
CAZmeHKTVY1MetdDc2KKUwIidKAepeZG9urrVt0qyESYzORP35Qycr+Xzqv/rEgwJkrbTHklpMpY
9PKTn9QCed3LuTWhhl2Kf21Lr4ZBnT3Vo7RyjqXbz5ZdQCnTSVhTyQkmPhb6+4dd/x5P8gUOvW/a
zp8EVd9nT6yx+BKRbobHkXnsUj81It/b+vadX36wwWmEd2fQHGfp7mK4+Th24q3NkMU65Ozn/jcI
kL7mk3qqkZxn2cYtaFFvxOto2xnLrJl0wL+rH+ubFd7/Fr20hOE9TJlXEgCnymSeIEdQxbuf5gbb
gT3sApd0lhuKCjm1TLqG6SVLCdGcnJOsFpDqVNHG7ms7xqwd5YoMfEpK+ZTclPobHGJu5v/ZyaaI
KoQVsxH9zcQKp88oaNQ3HMW5geYypDgf2xZ2Qy8ZcUUxrKW4fcYNdXEXgfYpAPg+qpUFTbv7d3ZO
Y9M+acEjdvFBOCAbRIr38nrpFDcyqs9ovB+XOQWtKQr217MX65EN692op7ytLmGGkwU4fD5/ErwJ
eb6AwQpg/11dUl/gLGZ+R6n1FG6RPLpx/ISpIqvUvcNbHUuH2YrrnKAFok0IIupgJ06khuNSKvyQ
2vB2+GDLNz94sGjHnzQeksCzkljUC8FrPyUpGrHxpJ9J5SeZqqWEhg3A17EUi5Uu/IkiIWA/0ZfV
I99hKtqnKN4UwvFmBGzmwc9LwCmcPRRxW1w2XWtd6lxZGjlxxibFA3K+NKpF3DpiQUdwIJcRdDyM
j9JJEeRZ8ENSFSp8i0R5FWLTsm/kNtaXiiTGFfibpWMR8SEtQTYFADNLn/fdyaru6xBv72Hxibcf
xolb/7lrrtKD1H783vTWiWLsWn3a6JaXq0p6+lRsTRTP8KqA43IOioZlkRxdyIj1Fg6OPcuqFIDc
q1I0Ud9/ZyC9MsHDm8Ne9EshvMffTVphVUzXl+Srd6gZ8pH+v6KaEmf7nt/1xIuLxqRO5qy2aKBK
5NK9nem66l3HyKdvSZWF95wLOgK4gA1yJzs/D8LfK3k0Wkt+TmmGVC0FjN5ySZtovt42M0Rk7sHB
/kG5oDMRThNq6El/kifbnX4p14nDYpvPxLmLmg+8nCptppF2ssvWG7lPCZZcr3XzQRLdxfjUY86i
G0VpW7/EWpFL+G3kUkqNctfRCziH8iO3A/qxEMqv/sIWyZZDtD5MhaFSTl2qm9M/qTIR4GLRXXbU
eoX6J+51ovR48ZUt7BIDIsbHD+/YHOxwF5XdgfB8qGvykihcI/V37jOky9/G0AawqyuBc0yVDibA
9bEtlWOBk0s/XMrLs/By83W60DmX4vvvEz5JLr17fDb22/KdXUmC7NYGbOOubkQzRNz6KNolsYN5
MDaJdtbLUkod0AriPvGLZJl2JZ4n6V3Jr3wzOZfvWz4L5fBNkergxb0IctMNr3Rv14n5Sjj9F0Z4
RUY4k1LTTAr9SAbnYpLum1q0SUR85mqAOyb1Z+J/H1mytPr7LO04X3ZAvgQqGw5ITihPI3H8Ksfp
Z7/Kp+PQKwMT5it2QXwtx69g50McV+JuD/m0Ky60/d8XB5VF2lpduMt/JThsUIKSR1S9WX/t48Pr
cSD8kXpYJauroS1b2LUB+yuC24Vvy14ZbJxFSwwh5JmW8SaTDl+kIgVNdnRe4yBiNB28PGdyFpcX
WcawQQ/fn//fV9Su3SR6rnqdZD8yt/BO52OY4tUPs+PJOIsu499WikjGpJVtpfBwolaUaNdicMZT
MPGOLUMZeZ35+99D/AUTEcj96xZtWrotryrFr0KobCerW9qzAatMVqYUilwuCDJZsYsaViMUnkNB
OwCZSNqowN1/jxUKSMBWAbAUGGMqPTtoTJij+iig5caj0fBRULtK5b0o5AZkzl/ttjwCAMjkGxRi
hsE7FIIz4ALcVSUAauQt/+qmAUz2X101sDGkc8ED/yjaRrHS6xsCUK76DzkIng1s8wNAGbA33tQD
na2g63VmPf6dAdoUMBqS2oXwGuA5QU/6jZoRDiT/gE+/g0CFQZD+dbCnIwV8P0xPpxMQ4D+nPK/3
B4AddWPQqZzi87uYmZnWIiUDZLQdRCHHImETqaQ8PzbvMuNX1epQ/2N1klHfW3wIuT2u/x49vlRL
EU6+U3XwTY9GjZDoe7Z1ItJTj1QjBIQVxfo6XAwoBYVKG5CzRPPx6O8z/pkCAvt1GFKyHTmkPbtf
IERFiWnApwbGV+B8HfhMSDfkqmtF52RlW6OLbGyrFwfFd4d8OelzppuFi9GVBbzzIBUfTDEjuD3n
8pIocNwnA1dxW8uRzfVPtB6uGTSwnOzew/lAkEQswH/3v5r04Y91FqrSbwi0UFMPdKh9Z9uJF0KJ
PsDCJ5VX6TUMJKZQrseSDFkxgDKbak6P5yasTNhIN5Nq5y+p8LokUbp+ebMC20Kf7Hp7r8fBeSAa
plydrbO68vfe3H2sejLc8JqLqrUk/AVrhH9LUKSPzCaVo1+F86frpyk/O/zM4x9eLSDWAnszVPXf
RYLsMP/pAnH0anIaGENXn/uvln+n87yWUF939oPwR+ZBov/wse0cPhLlXa8VMO/Pe2UC78N/rR4F
3jn/XSZLRtmwjwtSOvxTZ30v3BQzI6PoMGBu7jhLq+ruLzExD1e+/7f9l4sX90qfk3l2rgrxL82V
+jaNkmaODqPDcOsPpMKjZgjnyOroqqK98H1URts/19oh3krXhWP3pgsNqIQAoUz9oe9Szrf9Dve6
70T5ZofWyfobWic0YGjSPR2derYe1PPDn2eTahou2qIa/rymQer+MT30FA5CuiRe3OI7Zucb6vl7
V7Ul9TlRUD3/O/UeH+fOuXP0EzbPRjMKHfLcvmNhkhz4JxqYP6Y5i05om33nz+nCHF5LKwtrwhdH
y8WhIg8UHgN4dj1yA7V6lXa9oxhAts0tmj6bx4Hxuh/kRollMTe6TKXRfMW4qtFj4QzkssKfyzQy
C39ysyg/iUXl8C5JD+lsIat2sxmqW8LlgviqJRRkh9kMJdtQqE4DAe4Uow/+5Gahp0IpX0tebVqT
WvYQvhEIuAzJI18u1LXYcP73ddrUBAW3i2cgJPmr9cQLZzj0d9kSHysDjpSjf0CzLP5EAJXLpT2R
RgvJusjCBTyXHAgialCz+Nzp9Gl+wL09goO9q/SS8j/M739/JT/Kx0QzRZWfiCCpcb9b9P47yL6W
g3Y3SQF6yYW+9pUdDoPSR6qMF3cumr0Cfk3hzcLHMZJkA1VOZ97ZaVieCThlK3HAyDTawwLVDyR6
OU3NAGHmkvyl+PGfcHgGI1PP5SXH/g4UvTYX71Kj1c4KfxqjdrTg+3uxOALqaYiCiuBy2UexbALQ
OBK18NaJQmNcVtsSE5A87aZmE/PHHqquJjzH5ZNGPuQbh3zZNw5pmfG93KgobROtCVr8N5winOzv
1+PyG3O0fj2TX27a7TRaZftpcQ1Hu8c8nfsIdnU0IJn6xAtbSQLwwGtPVHWkcWi1QFeYAuilXyU5
XaGkjc47WOGN2nyfnFg7NpacJbohn2BPXYuNxEeJxK9wiIER0R8LhlQrddH8LdIRErGxOw21fWNU
lncQCAkwpKcKbOpu1+YWBOFaX03dh2+vTSfGGxZ7LTkxcXsMNXs/uAwbwE3iKhZ5sr+PWGXz+Mzk
y+5TtHaLtnZTSebD0NmtBSIvp3du901A2lFOXHsPH6mkyXwz3TddLHz5ads/Ntcw9LPHXO/B20AJ
K3NyFo96Hqnek11YMQq7cpLwXJacGAbdZ2MzZ/AWF7Nv/h3UJ+WfxWI+AnZYCOtkxna0FJupjrpQ
p3uPHAgzLhES2btNVRNAjmomvnH7iqYLsW9YVT7oKTtXiOnymTawSamh8W2ENctumhgZJW4JPBo3
NUNKfFnLjpUYBO9/J7Cpb4Zfsiv/u45wLWPMd82GLBt+IzbWEtd6apaYLT4CvD15LodfiBVBTESs
EGa2yUVJGA/Mk5LymbtCFSU2EC7joX6PiA/MqSAhtiXmClbKFzTnumTOlwMtcpu7V0FwJdNX/ggr
/7m4mAYE/+JDGHGr8Hz6u0LSyUuL7bXI0j00kgSZHcei5XQi6EkrkBG4OahAiDEcmJhw6EGSUHkX
O3TqW8mu+1rcDS9OCz2e3lUecttsvPAGSoupN7e9b3iTiHNuzTHWuwou3T1cM1UlbwccOcNK3OEy
Mvlw4RttMGmF84SbCApD2ZYkYsCm7/yI6MYLmEfDnDyZ4SZeDwilLfKELD2fNo7y4pS+ZKdtufcL
HAWRBpbsQwmaM0N7qpqsuMpMWzFPdrZ2Lr5noZ3UlvR2QKrL/Dw67Up6t+MZOnJ8EvyuUAyNuR6K
UJm24Afvr6mKHv6/mgas0tVKj04rvau3pcrSkdDx/GSgqqUEKFrDmGlKPX9bcwM+qjVuJadkk8Gf
ubIZ2l6shkRcXe1wW/NhfWJkZ7ko3mfxcPOlpS2JCNA+IdnV4AhQBWU6g2zoibUzioiqbe5IkaNy
UGCFE+NrNoplqsv43xj9a8XQyKk0m3RTjJAvoxpPkj4xuucEUftapv0ia4BR3TZ1J0aT1nN0GO5r
ARi57CQ5uC9MyUjg6QaqQNgibabu2cjU6ARr9xXpX1AZxsKnQexV9pj0VP0iU9QdvHPS8tSx94li
FjyVwD5wE2sbK1tLdn32aOWbTnS2IxOwhl/aYLn73VD3NGYcA4CjZTPD0XChKniDME3kGVbGZjZe
oTf5TOgbciuvwmWeoFmFqWh46Qf9bfNm9dIEfRSYuog69NrQ6DRByvfRRpc1pRZcoImz4XI202x3
MY30l7UJQnumfZgf5qF3+dWk5bq3Z09KrwooOCDxPj1h7zVUpMTCr56jB38EXahvAM3+PgcjZfY6
uFvryWLK5aOWTYqRjUoOXcUwd9kVrobLGoPQ0A3CkSdh2Osky1oA1Lo++cFnGdFoqOX0q9BwLgNw
S3Z+C9dgr+hAlHXNFNT3zLYge6ULpH/r4RG2zFGKqdHACgrQwZTOMGk5gtZ71fVm5wqNFEL3a3hM
nsHRXGe8hyetax3mIZ0fzl3bnqvy+jKZ23J0rQ85sEZZuH13eR+F8Q46IsRBQZ2p8tm71U/zBzmI
TNuW+3TpxSvPkfntNHd0Y+NaXk19Z8oyieOwhmksnCo4kBlvp2ALlqCD+QropsOZUEC4PTlEwFJr
VDBqeNRf3dW6Gh+rJqf6mT5MZLxplnuOYmEC0FvcZ6A1Qch15SClwbdlp16rg+bAO4oCLvaJzVTf
FixIo9jb2BOf5v+1FCaVuqFpwoifWroDCPM88h5p17d6b/DsiHo6jB1DEbxv2YiZyKzqoYVDW7/M
YA4QljBb/Ux1NdVCGupvPfALeY+1bmTlaT7k+/zvZorQs3WcsFrk+saC0MC4CBDNeJeVlCcd7jY7
ho+sMAq1tXsgn4YnHzpwri8/YFayU8uE29Kwf6DRfgoGfuSJr2vXkVPfwuzl6Fafv2XqOdIxWHAz
vy0+oWDHAqjQaUL+AeCvTZyDk2nLrDTyYO6jw3xdc9fxjInSeFuQTKBSUTX/32dJSKnP3AVoUyH/
Wpb1dU3RihEThqHx+OBIL2ehdbRHwt50vlca2RbdGRvM80wS41T669AMOkFUEU4YrmLlHoEvnvgG
ldO5bEGelC7ZPttNDe5oxq7eI5ECaZHpn+a8Y8OonfkZEZPVV3hiLihEAeYt5ZpassUXwmMMNVZv
1GBWEIX84qkBAAEwAbwZlF1VDhNh6MtCd65wslRU7YUr3lVNd2N6W7HYXbzCRvsOzPa9+glG7CfA
O7ASwJPdHKz7nj/1SN41SDz0crPYSGs8wvw4SY2Ozd100jLsbccTfeirShBRuQN2qsZp3XUzw+Dd
rE8LJaoPZPoyA235YgtWBm8vWUlYHB4k57nueNsS7jEf67utyad2Ps+Irfhd9lOO4N3eDMmnhBVk
3fzvAEQlQb7u7iuHUXEvbiHQkxUTvMDKQAcX3tbkh5zOqYJ7xFDmtR/+Wo9QACYtCT+XgV9WCO8J
/w89xeJD2CPVJ08zhmcnEHM142pm7wuiROGTocs+cBWvloTsmJFmf918tuOtxL/79+qL+akElREX
sI0BdGzP1Xl/q78WLvJCqqkt9vUKNDxdgbPP47RsQgsILFdKN/b1Bdi4MkyuptKzKKc6CFEQOdoY
YU7HOwyF5PdE8wCLjwa376wap3qCAgQ9IKWi0fFbkYIkBkHon7VmvBqeEraV6G806YfR1uNjItlM
uuXatL0ttZ9FX8/mWG68sRi/o9CE9cvnD1GikqMgPSMH/Ow7/23OrFdhLgCyiM1WwN0hlpEe1YCq
NcoCRmggDV8YnV1KQts7Gl34C1hqsAc6jogGK2AeZu6gAhX6tSqPxQ0qWi7G6nEl58jTqWWm9qvV
B8CO5SH8ZDEM2R2d4lG/jsJjCdNkpJqxsF1H8YrEtgcTPg5TFfJQ7axHHVSY9bS/n4W+ycu464n4
XXiYQpb63wM0zDbDiFRouqXbSFr9d8SAzrr+75GHM5i9+kb2zdoZ5meTufk0XK/b0PlpZLfOwiMH
mS+bpvMkpRnRwKvrJd3ykgg9/G2I5AIEaNfIDJTZUsULI8NtJVvKfuRA0hUbe8A4t2o0Xc/S8QFV
b4Cad3LNHMGpzTxRM2SFg8bns6nIkJzm3o3jvbFUamNJ9JP4eipGQkNbNsEpMZO6l2cp+Ts6nqqZ
xrZ/aO3SoCSMs9BjI4v8okt+lY5dIQNWIU/omdcJudxa2+Kxn1QV+6XVMqL7ko/C/TbVkmz683uj
S+12/ASYb+YIkuRKl0Q+po+j//MUYUBBDy3WXafz081g+p5n6osCxKllBuYJaJk8PN21Q1PJXFkX
tzkCGTBPtTLjd5e2Xff17/XvGa+mKLBP08UgPbKpnKtBcV81JD8ZOGuukADZ4dRQiny4EYhZKYBn
P0mVAbynANi+qOrEEYr8MAPo1221sV3Fy7KYIM4ZdDNV1t50/X41JtvFQyv/s4ZVsfARzpFh2/XM
gWAMn6fKYPLIT6rPwmkUGa4Gx2A4gCl+GRz+se94F/LfiTnUQjFU5RJ18mvtm7F3q50lD3rohnIF
649IAXPd34DZxU1GFMt2kgcmh4kfl3hdle/SEz+yXWkgHTVi7lWb+rp/+1wpEVPakzHthswx3XrP
tQAHbIY+VLbFXrhdD3x8BnNs37YlD8fYpxu/jxTXMdjhZz87tAv4SBGR7qSqIXnM+2hXT35uSg84
bpRWxTy2wqlyJslgLFXuPQfmDDUDcq12qb+rrgliMPnetHrP/Lq9bZ8+l1yny4p8iiSgNFW132l2
+OxPngWltLhE9/e1xiZJZoskgdSubLakB1GG94+nsP7x1BKNR4UFjiQT1TLWc4/5dkMLbsW0UwKo
fKG3ChQF9sG5pRoeTvfUpdifHsqtddi69h5GGDJ5vG79r8T6qZncbaDoxUbc8miDAE5za7CxLky+
JZgJYazqMD6Onfw8fidlHjaNQzA44EWJPdhlY1SsDIgfUWb4WqOm8hWuXtsSI0LGQ+lNQmBViKbz
wOMHrpCvkvQ5MAW9p5vIOQM3Zt2ETZ4o63aCc+urJLGSSJv0DtX0R9Hclu2epvHhjSJ4I63/0+WA
hizv4QbCLj/O0t4EH+QbEABPPXnEW6AeUonL9+5QZdYYKkCLTClorS7bAc19MyCLXMIf9uzfx1Ux
RsIGJ/otiZIGOGGkVEghNjfjwxOD7NJJuaGDkvin2fWaJsrZ+Q1c/fIhjGG3URFoBV5KL1rCQrwm
C7n88jukgIOcxLs5qfzIil9a0aFjagkFbDXGI4c+xY5SBMvwX3hzyE+GWcOdJOs+4T4AQnpkLj6k
+PYytgd862fxJIfp0qRD1UNj5UjeciNz9Vd0j88lo65IGDoDT9iCPCfgRV6KPeVU4RZfw1dJf8XZ
JvjSzIzi8+Q86FRcsoFap1Ddi4Si/W144Mk3vAxPdrL3clRYJohxRN0H+sQDoDpW3HC1QqsuUSh/
sUKTBGaMmf+JhqEB9jfPzFIzuTI5ErunsNRhpo2kamzURK8h1R9+rGAgeyeziNj1tyhis9tIhcqB
3cJfTHKURPoXTNH/MMrbeDkLQ2Sn22E5Wj1VD9VMouQg/MesuPZYtlUW3Pw+p76Q0yL0wzJVzNid
EfCp3E8avLaCDmodS6BYX6umxGqVImDpMA36ado0mLYONHVZ7cLExkxi1b1/RYbrfprIS0NckFEn
ki9Vjr58LKjGVQUTg1a7dtsjSjSZ8v1iO5zMO0HmePOZKwUVlHu/JT8NG9wHXW/maO2R8cu1jUCC
kcXTh9pZIO2SgM5ffgFuCHgMFp+0Khd5M0CO3KqezBzGLVRX3NCLyzKJj1jvJSyloBn5wLRYMY1d
fajplOfGX6h92j2EdDlihNmwERjQZ5V4H6mRA2js/+X+urqG0seNnYUUPC6HUI5yRHgMQZHSct1l
ZwtKuivsO8+ajy84+RxVVY6KMJny6QM+Uuc/dnD+h+PJXM/FAmDshUElcB2CX/lsLp8IL+vvwKHm
HmvmjA4t83L2VmcgcoDXanr4HIBxZrONh0X0XtDRFnTzNKYh5zjy/Mhb7+K68wDYqt+b1CkAX2dv
AAo6CUHsJh/Y/2b7cYzZubRqd41oEuQjEuU2o5R9MfWzq7e1i43fWzpNSjFTTOjplpRycr4sGAIf
IGixG7m6p8zG8aMxKqdOA+98F+UUE/aONPzC05SCVp5PZGsq7ururikUh9T8Z+nCtYlIYqTjYpwg
VUFwKvaAtg7eWlv0JQPHJ+ixCwLueC6dZSatPWcCH0mtxpUc4xO1QZ5LqU9Q66bbmc7k91mOSm9s
a6fusW+j/qVpTYyHXxPw9fax47VkoZxSzET1/lxUKI6tfvP0jL/SffGEbXYlI5H2MfleqX3e20vQ
sV+OmqaRWppJYI8sjgx/mER0mngRBfdYC/cBoa08YfId0G2CQGu9Vf6n2Ypy1FCFIGTQTSPT+Pxl
2sl6fRfvKhogGZsPhklTWWkIZVT3xGg50Ij+D8FRgYMs3gc/lgFT7aTOWMbuTcwgMOpBNYDORmgY
siIdyMdvL9Xl4BajMhhUUYNe6mEYBv9AhqX7mN/qE5DUfGqw/jXGNqV/w0+qHcWbOHFesOsTPgJG
4lEm4YRb40b1lmGRYXc3uptbFfeDP06Q/BPJUd41HW8HoTJNV/ZZrRAsefQmlWD8HOtEexuIyj9d
VapYqHhW4ffgqaPty5A7zAluFE4Xpdfn41OsoSZQPPff14I9yK+AxWrk70ZoE+2ka8+vtz6bFcrA
iNpKsFMSdAQLykgDPnrV3W0aZoRrkDn1WF/xRqxx+NxtiuaYxXgHDQd8Mymma5FggHb9WpazjOuy
lKmI0w8PNdzf3xMYaXde+N6VPzP1nD5ezHWXU4rM5ERHb+Kz+WUw3Qpi3PRPh6vacviuZ0W50dri
0/GzHSI7xYehTw2baA6PBU5OP5NmvLO21Zrj0sRNYWVMiBFe3SR/+Qe+T9PuVts8GIEtBfWVTCta
45JRnAziCA6QKYO7bUSPDkch/oC8DmrqnRTZzt/gI9+I9PTXyb1U6ZUPv5qoLbjbR/gqCT9gtlbd
TEM0VgegsRD9o+41PBwLjJdu3qzCT0pfOLTblKBCr1/OeK/2esv2TYiq3j8OElHbXP3Vup5L1/a2
j6bGoa0mPqMv+3mnEEhzFuYqqIP4VvLvijhRuE6gY4CyCpljKS2guIIVbABHTPTbVXliVlTqLkOo
uwZiLyxH/Xc9e5FRqXpsTnpqpRpxAuGVpCzJMEH3ICsHobzfiilRhxJ5CkIqmJrTHwQnBKUwRb6t
a6x7oTgKB66HjGkznQt/nGUFWTyTH+Ej0J64JaEbnocqJ5WE2h6P8p/7FxylPduCz63dzBVYsQfP
KSaCHLrbLExqmd5KQ36HHsmtyQqZ7NzJKYu0XYE/558spNr6K7hzxXrJ2v0n/T2jgd68/sB8k99c
t7XPWQ4z/rmyS0p9IdiZq4/VTUmQW7mB59TM6u/BrXuoJ81M9Rgi3mWca0yEMJnC8YRiWjucwnbs
9cwvZ0vD+J4//1tii0XLF8VQj6wqWLP8WqoeObVVSmKpVSm3+3z+H01n1qQqEkThX2SEu/DKjoAC
Ii4vhrYKuCsu4K+fL70x03Nn+totQlFUZZ48eU6SLyTkuuZJ4WEg8/HPJDkdluoR0XVdkc0VAJ0f
u6gNDswPLy/nqVJvB/n/xZ9d9vOU3YpN7rKFm9ZNX6Nn+B7fl81pnwRWMeiDJIB7FvhMEREenRa6
lKP7hf5+yGqVIVERIbk5IMbd3FwA2Jj48LAosvFh8dv7oMllnpISSiMZbfTXD2oZFt62LHxQ42AZ
8PFv9wzB7muyz93eOtEoH8k+y7XDn0P8iDZDPOZ1KShTduVVIrAu21plEPKlbN709mUOtXNsEhUD
59UbCxOqAzQLEdx90nrNMeEI0GSYL1QMSJAp+MUxK/rymtInzD7L715HkCNolDg8Eeir00ykf/5d
1CWsTWKk+OZuWta4RrBHjkAUSHCYCHGUlYutupRg9ZMWMabdCV1BGmcETdBYDSHb8RO2/7fPx5Uj
eBE0RB4duRzaKCkYCE3wk3K75TPZ65nYBORMhkQZsi+dtkTKrFYc4M1H39520ySAoHUg5LIk0IXm
oZ1HIsMNJ8Tu78mucNnJIWcUMdEqZeyvhBvgQj1QsKd5Q52UT6nQgZUYQaLnlgUsG779A1Vxvzbp
TdI5E7nNeajOW4TQsrHL0OMO5sNLkdcJnQmwUJZT5xt+myIQaCo5XW3yURuJVbioeHMKZUtl+Dbs
a6NLIkelH/MnH/eAqSHf3Mk06B7lFtyZVJuVTd45JLDGseonLvP2Twnebsw+UAZ+xORbk8Qh0W4R
GUF9oOT4tY64GlBGgaRul2siXC4SihUxfHfP7ku7KtF64TBxPMKVvQQ0PofgPqRyTrLtnwmGKayP
Gn///t4fZg58F8xj2cpX/KAyuE1yWLnRCDyyDOV8PjwdITPQswI75Ev6dx6RhNAbg7gAJduGScNM
lTHs7T1zAwJCn1BLeA5CJrgcfWj4T4IHem14niQs61gyeih1kO/JvL+OsLv9MSSgDMnt2pJgGKx4
HFHu/I8pwTMpumQyNLyucCXNPdo93H+IHK8byVXWCriMrwSUvRO/LKfwZQYoZA9KTTbGU0PW/Dvg
12KLh5bRh7L6QT7rg5hQhzIb35RrWKNlymg2HY6d2WQ6UCizpkM6hAVtrbFHvQoQ9pwpdvnFU6SS
XIF8IFJdf29J+RSgAJ56Pei2F3fYpYIE9kS8khIhNBY5se5QWB7IivxOEqIcoPeIXoXWKrimqxPi
X3yIBVAMoVpkHe57qZ0MfNUtoXsvnh+dLnCaNmi4aQCY3Slx81PK1NGVqrdZxOOD1Q/Bd1Bc7cIU
19sYHjl/PwAI4ryVYTzzMVnJ/df5xxUVL2Pu5AAWX0Q1BdBYoH5VJMH7QPPCCaBX5H7GPFhZkjWQ
B+/lhiGx4JxoxFZYxXlE9HbExOiBPwL5Hcnutz9Inz3v4Es3lUNYSCcE3EiYSuPvrBGfLJXEo3LL
qNypV+QtEXEwvz4qyZV5D1oaPWDX4MjYjR88yBZhIgkyhBQS8z7PBZHDGYEjeAdANkWUU0qgt5Ya
ASOEuEorPM+QlXhapJpOz2PvGsw6G3rQCbCOu3sbYCq3CluN6WTB5iUmFesQeklYJ5DJ1S6Bg4Bt
rS7UtHpP9RAtkzgPv77gRrJEtngOJZo+ktoP/ioL2u/GCyilWBhU00+E2nSTis4D5SWZxofkBhhF
U4AtGyyJnkdTHbVY854qKfP/wuVI6HAceU/uJgJBYKrMNHjDMOrE9Kfeo+K0xGucbPjDo8eNmqAA
Mq73qP2xUuGiM3pvksc4eLoBFAAqn4tmPNgiDt7aUu+IMyMVYPXC4y6gtlbhiGPWWCceEoQHo17S
jrvx1ZtH7Ug627vp52Ry64DAjnrFPgl3HQsK4rblwSItoz/DLnKhYvJH3I7k1fuU+5aQ5pIvLYDx
zOt0c7fRz1wtZIuFjOGQf2EHcZmch4HIxsEft4gLCc46KwIxMszRG2uf5yyb4kfKzheAHW4l3FkZ
PYyBMItG9xIJMf4uIZC8HnbxGFJHpxnOZZhL4AB2XG7aa+gDISm/1kOydWDD3kb3phGhUu6SnhtH
uzdaGbt//+Oj5Lu4OCDrPAjKnzOG3/cRZ50ysiV3nICU3GB4o1kUcyQ8vloz1YIRIYV82FWkQQZw
An3JYADItxK0LbruTjVVwJyNeN1PW5Qpr9blamCYZMqn3ZwrpkC5/kcdUTviNyuKV6vxmX5aYhn3
OfvA1qAw8YUzWcZHFjzZlh6Y2qFYZtcA7wxA5bVmLKkb9PbuKnaQ5MW+SlHWJZ5/ADXNmyARgv5q
xbDnX8jeFXuM+noLQFyaGCFTI4DGmsEYHPUWBJiPpvhXf+YPF9lbCxGv5RnPrRa6s9ddl3YIMHtk
oGh1RY7VOm5LIM1aK1QsAc/TnIcOSl8HmaUMza+f+V4GnNweI/A5rK3wZfzdOEWyV1d786D1PBH3
FaVI0BBbjZgHo87oQVPajBt7hA0scqgNMOwiuACRBCuXQJUQnicWx8EgbgAvAzPzbd6zHyukd8/T
VYenGvPPh6Ns6QAIz0HWM1AfJXol5yqi7pSRCFmTCMnQAunAJIEGAHc60srpijBgNWTfaDmr8O0V
Ac0F1LB8r0VEH7TRkHkn5NLovlcgORiUGtn0yfDTv9cwFwpOt0/tlraGFR4n+UlvgOVCwZomgmER
ktP88vwy0pw4jW/cg2lSRsSda3AB9jaWUewosDM9IsSFoc0ZSxz4gsNZc9KxP39nesj1rsh3wzwz
6zB8zNiTJh3UoSvJcA7o3lHQ4JkDRSZS9ViIPBZW1r8SUp55m1R9mzSZ7CbqAJyVNm07n+kN0d+a
/9Iozrs7RNzNHZo9NIfXLkVh1jN7cLDaO6D27pQqGw9/BPTQnraJkj/UXpso54FOIhRE60NKD5iO
XsYYbgjWBfQOskFA9GAbqe1fERiipMZyUepg6o2Lyzp/3K1CHn8mIdrJV8p0nIiVj4voZX9ZNa8B
yHb3YDy9qjZq3ClpvVNYnq6QwpcbSctUCjSsCFJzwAyQ5SCXNWLbdeuDITWVy2zQ1JXkhTzGQgX7
NYrpnzz8rfhOpDJTzXb4Vg0eqZcxa+wq7G8qzOoo1tituDdqL2jj8bDD7o1uTn/LATrLtlsv8Be8
wYTCceyM9TVwpAtpeJKPCjL01vKDUIwrYEHd5bKoqyyuKKPCcVnQnIbrUtPFiBGcEec7VpqrlbMw
JWd0Eau4n7SQN8OwS795sbItAnkQsKNjpksq7KnMPHHWIXO9bMhZUYG9EOQyy8m/eF7w4pWn5Se0
i750d4uNIj0Uepu0b2GTqCNx/e9k0SIojQU942lF+M6VEElYraiKPyG27DPCCGx8Vwf7vHs75x0Z
bXE0LkfqTvfaJrVmwID29Q65Ma2lgKRFdMHX52x+nX9zD8VCW9LFy7gMuOFUb8rgOblhhUCRjd0T
T2gCNCnVijBjSZQShxh/lpXW3uJ3u//gLNge37yz/sccoGkNrIcGtF1rxrzmM3D+xSIUQ+DlAFpA
8MJ6gTO4wRrbDWYgh7bUYWSbQt06ygVZtMtATpbkmFcv2NfISYsc9vhkXBBNvdt4UmDPIEcvzA9l
C6tiRs2yIcrUQc85Rz2CCulkGMy6IETYNsg10+4gr4HBc33U1jyelvfkM8VMDzWEhgFooFD+NQks
WqVNr/gFI9+T2UOHGs4CfIjx4SEmNvmcB5RfxhewgUhOpgOLNLg04hHvCKPOvr7BRpVKf9EV1DdV
HFLgXbH6vIetx/CdTV+HgNINEhYLijWXReOJj7uVqTDpRpW0FtK9zCHxN2F2XAiHu2l3TSL93L4T
IMgzKDPvQzCIZLulOmc6UumSXzTItoQq8SABQpmGXI9DUflBjJ1SUIN16z1UUn6rL6k4ffHgkRyM
xPRLsvN26cPIF7Qhphg8b98uubGkLg9yfvhWzvIFFq89t+TLlwXpaOXW6xeW7QhX+rdtQb0CZRg3
88itMw+3eEfA8GWLMq36tXJKTuzz0HlT3o+EAeWgESdYAZODscmHAEK3yNcrQBbkB0m4f4cqJG3v
E4BlnrQlkIr7cNvcPokMcSZ5YRGDhI8kRxNuekVMpwxJGNCll58hTDGSyunxoV8WjOC7afXXBfMa
vXL48G/y1+aJMyVTbwuK/sY/GJ6CoCBslxZVo5i3U4sEH/hl8z1L8nNJYiUDF/K9JN2r/b+/CUbw
TJaWvJOKVnKPiYoZyoIkd811UmdgTPH5DZuSyrIM00IpeAZ73pejPl3GEnBD0kMGgbGT37syKISZ
Njk4Juhuwfn+GiAYbuoCko9DL7JBbywy/zWwlz6Y/xsYwS/kSCTHkvFLxlkZZI+CjYFzCH78SdkV
BJeQ3y0cQTpQWaqMDUEx+R9RFFcjCfWvqYHyIbGy2OWQ2lNmWGPX86TKdnQQD/3/iguHEpvFIX6X
RhGDj/0hDYL4op1E2x3yrRf7kHkCgzQyToYX9ArKSEnpVAJveUVOlpBUF8yBVF+GHAdcjbOtDCAL
gR8kMyZlJV7JojK9KZiy8kNJm6VwkW//ZZKV0d/LlSKDJTCJQAv/BkMGkwzbkUkkb5GKoAwMH1ED
yINO0HfSPhvNO0wDk7/SglChWTAw6EK4r0Y5dI0OJVTu2fZGFEu3O1IhRqukAQS+6E8x88XkPQBq
kPlT81AYqZXWh67Nk0rvcs/sUsXiLyUiiWbGlSIKN7gH7xyth9H5NJTfhpOF8/FrSNPEBzsqcuBO
em+YV5QCvyMo7VjLNoLyYr/xDVD0W2Z3VutTIv3KKRw1JWpMSD5pSoLFB6+RYuB3TiwDDx+W0osG
gBz645GMZBUIuXRAOjwQOjNZMSGUsP5QZjNptoKx2BvDIYM0ubrQctUkaqh1IdAJAxlqMSUxjLIM
WhgoMVA2Ql6rXyE0ewbX35DWOvR/MoTqH3JktIp5WyH1QsMeqqo2lhsvxcF+n/TpO7tH1M8SgXDK
VG4gYA1T4BB2hzSceA06EETjj7STLZyOQR9Nx4GxpMEmId9nbvIs0cJK8ZUFcfttGs/JTxoMlNCh
PDx6hxeLrWyLAY11jUiRbLDs5u4wPk/rn/cDNownyBvETvA0OecoxJDSa2zYOQHJYI5cAK+tbkLI
obiPEqUzq6A6drXhbQc/ePZkILfypG4PzM+u8I2KWr+Tc3a0ezdqve3D4rQ9oSkYEjE97uCAjflp
+1nXa9pgWS5UveZ7eeVAR1K+VeeDOZMpN1YDg0FEUYWbSnUKUuXvG56CNg8CSyGLF+tOMv+yINDo
aShIPDge9HG4afSn8L4PS48qNcNbSI3+GTaDcRfmDYkgsfATaJlFnOBNgnK8dO+UC9o3becmuSVR
sX5oSRYIw4/BozqWYQXIVsoO2lTNLmmosYGys2hCX5+IaDOtgsD/M5L5gFyG0fIA9m8z4iHSh1lR
21A4Xor5oihMoAIR1noFv8LbZnOMeFXOi0AZ7ZqeTbk2N8opYlnYT0E4gAH0sZFclDSYAE6Hz4Fr
wa/MU5i0X4M+PGiMn0GroHLxnnR31+jGufZN/j0WUUnVgMTxDAzAjqiksoMKAr4a0lOHdAMcTL8E
TBAHKzq3cXHBTYKd8hZ26IgSNLYpmDCNXoi7ApSyHJL6r9gauA2CRNBR/eMyAF+yxOCdQmUW5Xaw
XVnMmilbieChQC8+WtDAdBiIc1eBQGWplRdlXWJtR4dX4FNZv5QhvL4f7YATYRFc2azE6cp+uoct
KKz6extcg3/VdugP8gBmjiyc9NuA9AqxgL4vtIpgurkdxiiRT/ukYuGisJewdMsySVrNQQT5eK3v
axrEWPzgI6TAvGL7Iktyz1KGlJdlD5OnlwWYHYeAkHX+i8cLR0kfCntAfz+Yf9IGQpFsnLKwlyyb
tbkUAFSd0xR31j8Nk6Inc/sY077FIgnMepRFnyIn29OX3mRZfss1mj9y2Tm8LE6Ov/17CKTPVTSA
LmaT3eVrcUh+VgAef60VOoI0VEM3RCocGPO6LkCpALb59DGtpvxLZkdD2iulW41Tp0988Ee79YmO
u7aRPwJqzxl0vjnPW99j/Vw1g851DMh0x0Hos6fJBxM3Mm4qdCsTOiJQHM3kdEbVNChByNrTvfIg
GmoZsOO/f0IVpfQPbgTDna7Mk476FWLxtoKG7gAzoP6o4StIemiDJA+Om4ZFWYrY06dKuZCl7+KL
/vDDgoPIpkBDHndA2T3HzP9iKcU2kJ43RNEQVprexzMVz60KVE1J7KMfUrr62jGW6+4ZcSMEQYBc
wbmZHjrGNJQoc8m0kR2Hy9U039wp2dJla9/weLPHxoLn54t38ggBxz4IVFgXBUIn6Df7BREoJQcx
zhNcmcKbdDwiXCARpiP3v2O91qxYSnsIeiub3Megvn9rG907uBbNI8OlNL9R/39BY6CjHAelLwK6
50lrfNARH0CSwqZ7Hjwjbxj3F5I+wv96TR8d44zMXHeRfydY/K2u3v1rEl2xe9MU94E40evHzJLG
reHwQ2UF34XmdcVRO/svew/I9wrMtlIpNNbgPHb9mZZXVT88oqqzu7HFY5hLpw5aV+3o3MXQE7F0
EvsaGUk0XY9pr7vt5HEBbFRcPfaksrSYVsqn0JFHqypvAAZ/dOrjmyAGFg66KTl6Em+eIThxTLOv
ucKV7UZJ+Oq1FPeEjhOqJo0KQDJ/s9RhI6DMP+/CeKtuSwUKnx0H87q0IBPAk2krF+fVp0oJBQ2u
aid5nYbK+ea+pcWrnqgdzMj/BifCjDYsk8mz9nLuV3W3qkeUFRdLecYH9ELQQJChZhsBbWqtxiXj
1m3yyPW23f6c8wdGrz8Cy+eHld6/iPYW4U0Djd3ruM1QQL0vv+NVq3YUXLvZQItW0JcbqLWbtXNn
wN6tCj29HBFUjNP6oEBP/7Ea8wF56bwHzv3G6CsbegafzZBGrBU5Q5PA7AF1Vh2h9UC001GmosnQ
UmvNKPiMyxuYoU3dih8PgHJ6cNWPM/rW+oiwHpe3UnHotLiOlRrFAWAemdkrxCjU5xCNBx7BjFcH
JUyGq1e3F9kJ/Y9a8cun/0S/qfeX3zt6ox7Vg4rsqKb+AOwEkbQHu7BDmg/TqlV5jV48gBL1iK5P
iAFn+DTK5v7yT99Jc9VcnpvPuExJxuCNHZhujCMdIjQAoJsJUYy6zmo9OPqDTrpSPxAvZ2foGH22
XO4frVXHW1gdfFodb+Gg/dQH33BVbmi0WX3dNkVgVnj6jVbjr7p+52u4uU9lelHcK1ATAki3e8QH
0CJLJ+D3QN3ont5oZUKqemC0aioNnbR72d+fcU57NxTi7KX12j6HUL9X4/1l+6wmlQK/KaHVkPGs
q6spSxytvsch7S458vvqCfRn9hl+2+njnvSRxyqlkMXN6Q9u0pWH0dd13CXXEHxiXFEJYie0B/Wo
2bXE1vSsfdAAgptiN6Egz3qIoyL102pZA3+FgD6Sa3WkjOhhMDrjEtame5cetsufSmr+sJoQo78j
SjPV4jRtGH3VhNqiVyujXn6gCgIGTZqsBceYurj6GhJA5H9Zy6kmXwoWndJjJVTjbHf9BABYsDs2
qN+sFvkpIXARe+qDgWokfAe+v8LIQO/nBvb2QoGHDhSoatvvAI4aQjg2kSMCBp4a4xuZIBIN9Pbe
dOffm/cBViUkgJHEnvNZDxASzYI+7QwPU/Hbd4RZ9TvPi46UKs9Au2+WNPG3vBdqzF3MGB5mQYDd
fCyBfNTbsLW5tWDlYXFONNLM9xfcWS4BSEtG0I8gcB/Ut+OdD6Ae0bGOjmQmVVCe0xOV0YbxAqPN
gEcQ5CRev6zccyd4P51zbdxLqPRsvejyKtv7ebgsVUJzIOvcfobd7oJ0HzAhB0l+kQ80UP+Cl653
sg28RXZx5TMgZT1fJl8M2lbkZ1aJakBud2Fw3ECgv+YNzPuUjVC1aTRHd7qE2K00tbaaeSUeoY/t
JQf/JR5+YaHkDBpD5HDuisHBrlRYyH/a36WK/EoH/ZTay1puAxWQTvRuBJdHRDaWn3xFAUXqwohp
Rx9W4Wr6AYX4NuhMYyFCoe8F9/0Fn+zNqnaaNfn2bLFeEiM3viPqNgSDfVamC40O4GykrTCgmLkU
3Fiiz2hUSVZHnsaz1scVtnM1vg+jdfSv0CxyCA8luCdeWUbBzEV2cjVmhzzdwBgppKP98ZwX9+2z
8tjs6tvoomyME2NCenzPIvUe5CwPOeXzAxzu4b2dGSob4uo0wZ2jx3JTUH6+9izUZFimqzYxhoJ0
mp2JTcl1/DXYWkn0if5pehsWB9rmWBE7rFFvlnQ2JZQ7ju4BQaMTJP87zAtinN7RB1K4syexkGVk
pi222A5cCfbBXndHRywJyaXLyqkftohHHFFiI3w9y+VRY2FWuRefnEzSVwrr4p3DDgiMYV+9FbYD
4tNBgwGR0tWc3C2CKKjIB7sd50H6GYoKPp0cVN03tXh7HeQ/2zRNtyiaYN4w1PdRtE2p1yAVQTKp
UVI56rsd9xT3N833bc0VNRTXdm0NF0t2Xf7MwoF19Cr3RH2vR0+h95qJsdUVJ+7WOOeE5CtCSPhn
KoZZpzaZDv1ZeNLMyV4cEmTTogfNR3VlYKRwgSh2E7QizBJtI7AxCZLvSLRsve18CXxiBvjlGAGV
btKFJlosvP+lYaUnadVSElbRdZmzgoAVV1oyp1XMNNxd7EIsnauaS9atyWGpzHEc+c5yMDDaGx5/
WQItQkHyKkcx/MVFW/iZ2Noltj26aabpusnY3c386SjDXXStofx3taH9h2I1pOrYyIgES7KE6lOn
Qq04cp9YjQAzK9L+t5VeWNZqxPA+WnSAAwjFCemTHwFqiflYT/N0/GUnE8aBANbBuUW+lYZSI9dI
//nNrRhAXPRoviQVIirlSog53b72txNPOukeACugwUlaRX/OTPuJ3OZgXBG2QgmkjTK6avYujLUx
FTbL/fsThjmcrUSzFwvfTCRR9YEB4eWTZYlvVIdRpkNlVs7yXSSGTd10g8VIHGfUepEYkARle9S2
Hxwu5OumT9cLTOPWkwg3vSkCngaGFHu6aviS8utSTlzapWkwwaphj6fucBhJ2+WHruTty9lSuscN
/ucU9TvofitF9Cb3fPA7mRO/l8qhkOXjbfQJ2XNuLpkLuQlOIsvYDu14KenIOPnb/cViDDdO4lC+
Lf4NWzhDJmeMtaScDbsnSB0/or9E25EUaa47/p0n7+Ix4ABMfxpRxGSV9OM32Fd9h3vqheGU5+Sq
x/6CIYTCJ1+ZNptdqFbZ/F0mRmyu0SZ6239mZ6i5ueGqup1gqTw8s5jICUAjJsuiSK95irnSve7y
BiXizTOO4gzUiCt6QZkYjC6hW9GDEwfLYD7mlBERikNFwwDZYCJQTtXJn5kJkueK1VOMKBBnON4s
N1b89/cXJ7+JM7YRWOMEF8PKnIpW0n5/MyEym1eKUxQ6l5UhI4w2D1QLG6xAS94tyt0UxeLKFUvw
joGzJgCC1tfHFuqRZK4DOjJgeEwogR200fRo7XnsYNdqc4/JEJHi0SKmzZ39ZB/9s8s547wRbfey
VNx0lgvPmHueM9lPnJS2Gr48lqppDhs2mAdBut16LAxLGTKZQ3K85dKtNOjDDDpmnBZTs5A7UphQ
4G3f9mPX5bnUTJ7i9cKNuRWuORyaui3eOO6SYRzzC3yfMFxWghgvx3KZ+taY1imOyhCTclCtXW6W
sk7QQebdDM+bU9yTeSmXFCRuHI+5SVxiakSR46UARPwogNvKXJKpGrB4upplLQMrkTM+6uGsD97l
+5y05fqyrmIsZsmziC+vlozP7gj3YOo1wNTSSC794nz6GK9ZbvxKWvdg4etMVOGOX8U02lj5qCtR
mhXXs4Ed0iWiA+zAMYmSDV2teC/OQVGZaIgtGQcXjqYRGY4R4e7Cs80sSxLs56bB0rJiO3aXc7m8
JVfHwMl4oNanYSti5ganVukhFSu8VPnKNP+r+yYOw4lr233Njv89CTvfX/i//cO1ZVm1Yz7C3f1B
79f+eBJYX33f55dFJCu0FwyIGf9umTZq6aYtH1lpFBbce4BoH0bD4dOsdKDCAeqbmFU/vfhgbJpo
O8wrS5YJlsXxTp5S60xX3tua0/0oc6WTpHMW+QQWqdxv2RUYTwt+tEwWeUY/lu/GuRHvcCkNQ17j
dc0ecYKxPPNsi6a5ME1GFYVbs0ZfjHax+qrNXIqwVxbgFsu9PM2C9bL9iLKHeJQF2wF9f/j8tgxY
2HMmkLfneZCTkj3PmehDJ2hoy7kRbb3xDRJfQ0PwJZBlJ3HdHdcuCxUzEUcnboMsVOxNIfQRKB5P
uRpZZOwRLXiV2ejYx2WviaANawp96Tb1NJWzoOpgpw0/8vZGY8uWw5rLrU3u+u5B+ianssQr2nXt
0pB7zafxXJAzaGwSu2zIY6Obum+73Lo4TgJkC1Km+519dbj5zcNSjzLDiTyPC3wYaRrhcImvsjzp
XuTwnfxgvo32H21iLC0OIHvC3mlqOjvIb/Uf6kPdMfDSmhMT8E6ByTgn27Zda2nFBLL6X7zh+Tky
Ff7doNjm0bHlcS80N/EBG1nWZPOG6MH2PfvynIVhuOMWco81jKpGpp1wbRyNKiPXZ44m073T0pmR
fWPx0HWf33zPcGCHAMIfvdDtmO2OEcKpF6keM9ZmfChz393E/K5shQmPnTb7cRSc2cxc4zVhgZsY
RwrjTBjCB9nNP3pwcnmAuYMwYYS7ELpdo+kWvt+2Ovpk+GHSOB8aD2Ut4Bcaeljo5qJrEXP5UJhB
0sUod6CzEVGwfg4hIQ80UutWTNVRzyCoerBRxjA/lrQgZvpr+qYgOgGsBejtEPqgzd7VmB6XSc0q
anecHjwfrPV6woqgun2kZkzPn9GiCHzBllimYw9C9AsL+iu085xHqOd8glOLvi29yy6zuy2wof26
BZ3k/aeFEg9JFk9C5iE4arS0Gqu9Z6hQf8isbwLeu2j5GVudM7C+PpToV3xERey2hVa2fUCdimHN
1ulqKNvXr8emcC6hoPqUJ4f5ovKhiobNH8X4juwngUqH9YFf2cIt9aUMeNlWfnefOe31aniO6d3Z
roZLpMWgPy5FgK2tb9o62DKrOmRqH3iVClF2gYN6bQEiWzS3FQ7wbcc6LEQVjB6/9D56g+2u6HCW
egp4bDOVMhsbNOq391hEx45xM72EPxgYpa8czdh88VqXo0vYmKtz3id+zJQmqCeIdhssOraMEu21
ZqrslSEM6iefjuSFS3WQQAXcl1536nEPIYkiJvsE535DuRVOMQAttLwOBxECNWpzVMiEtPv2oQmT
zYGK4m5ExxUkVGHn/qjRhAVFzOsDGpedcs2OwDCGUtC7JbwtEJE2xKra4NnAJr9S5h+lI3BxoQ9n
zo9p+2bAwBhpnOvuKSUNT5CrAauxJUv+1foscEHAd4NTELUzPqFOyzXapeIrR/rirpBBa5qv9AGp
kEopGnfcZ2Ds3jwr4UOcR28ggL8bCjC0SdRacw9hlY4+3OgO4dNfKpiwSsgEFxtkjoalFiXe7l5E
9PpDoOk7kqrIAoYAzRALIb5SRxb3GonJ0ZlBw5goMQDUFjDAaO7zELYuSAoV7iNjfmN9x19TPvhO
6QD4lup0ERN78e8xDiQe4hN/FGlpVqTlroilfi17zykp4uUrhbat9ebQXIHMJbxkIAhyuLfgrXoA
AA/CPz/DBpZUpoj5dAaJHxJ2UWXl+5M2B1QnjkMlAX1FEX/F7C8QOrRF9llBBT4l/JemJhkVrhrC
pnlKhEH+dgnMCTo4CPo5pCLIAED7xmW1ZPrQ02TThgZTWWqyH5N1uOGQ/RHyPX3FfqVA7t85wBnA
vQxHby6Og6pkFiim2pwTAwSuzEhSQE+hZDO5apTUiXhaooNF+RIDUWQXtSw+S0caZQ4GsmZC94Gf
MXnwAf0hNpNgU06omNDwrPdcY58OTlFePIOCjym0SD3jvu4OGQE+nUlOLd8/9MzBn/wyvDXUepiF
Q5icELuT9r5M1T/oCkaja9L1VqYPCitoCHEonlMEa+M25RKAsza1Pmgx+B6Jlqswdb/6HO02LqK5
500PEOdRFjeH+IgxiEkxeiLvSE2D82CKMgby94oMXNGLEW+glsHNllMUBJdKILVDpiwiRslvyOBq
D/j4BuIVZ8R9+GNzm7l1MtNgUdOs15pzh8xDIrp1c0jnZVozbyXtofvsTjd3ov6dR0BWNtgE9ZUV
R+n8teXdGcKMIndCBITmStKY8P3H9E7utWbTeenRRYcDSgr+Ie9CLmScRpPJU6fFR9/P2W1pDBqf
1/KAl8Sb6M4S3iLkYUhKXSOn2aSn1ctmSN4aBhw0+2zV2i9AZ0Pf37C7JX8gIxNFUS8iYp9EkHEl
mYcIzpfYCqZgDemc2IetnW3f2dIvraVkt3MrkAzzZ9v3M1pdBh4htBEExOY9fqLokjiKk/cGkVby
g8lkAjDNYkcevBQYg0SIfzj2v5BkQ6y0nKdbwj1i43HgTCZ7h7xB7M8lHpS4S3JJOTlYeTwUBCZz
Xl5+sUemBiMHFjlXSXsEXJAkYMyqs7Q2ZFJjsoD5fEnEK2GqFYwDCfz5Z7kMRC5UIikOAVpjBEvy
xvGcpCYYk1GTVdQ0t9Y6IIWkACQdxPOSRMw3MMRw4j3ApKLOZwfVRIWbA0EMUILGJOk11WjA9C42
Yu9aAUwb7W9BPkQ+wu6bHWgIwj5BVcP5/fMhsDKOmuFNiCkYL2cvNrESmaW/JIVxWYpZ9e7p0WwM
5MGlEBJb7saSfMl1LUmZBVpBzJozEpavErUsrioAcdqnuIBuuHZuUG3DbgRHusooRin+iSIulBJg
Pm2yOjzMTzomoQYzbhKNB5blDR1iPsqsbLuatzVIHri1nBbDsCQuk2A2WcrtmUtuR3HWH1sHazOe
zzmLYCMBCbeBHxPf26WMtMgBnDVaU7nLcJN45jEmlSZwnOkMrlW4iJbGiijifcsxgm+MDYqKKM/y
SDh75jLTSagckLZYaCqDcByOhDZv2tsV+vQ3o2d0uVfiVF3rW0gdogSMjKce9TmkFI85KJivgXKc
IZnB5DXkzUsYeNocPyckZpt2i65YCXrlNsj1FQiXMoVZhjksITBrMKs9L7HM8RapM6CId15zBZuE
qYe3vEflfZhFhHdm3DgzUsLHzY1rgCk9xGFiXKh+Z+jkzC5SzLgAnOpq9kl8uV9GaK59mNKjLGHB
MJoQDG/aNAJOmcKi0fbbk+ZfmGP64u9llISvtTZ6mzESHoTVlMTcm1b6b1N4kvgB6LsxqBwFSZE/
p2RN+Bz6/hHb8gWpc4ccsKU3Ap84drFe1BaGUqbvv4A9df9l3Q3/Dvmb1hodTyGgiwvE6LNLAD2b
ydFLQ74q/XYS8+6eTUWI9s3ZJyRmH+DFEfJv3DARDNFao+fwPXyYF6eNJskqUdFOUFwFSRGxvRWm
vJtDzMzY5nTV7MSDkfwEoIf/OBld1vkEoie4LBVDsmjQsVVI2g4bn1ROdO6hfp531abltGZIjriS
ZBc0T8IuJQ9h2jy1+BqAK4+vO1oAiuGm46AosgQTQT6iTYCwhAInQ4U1MIQd4UJJXrOREIbIj9nG
/EmlHY5VCWXcARMcIM56a+FXTa4fBxXQ0XEI+51u+l7Qik77QdCxs67Zz7WKScC8DGnwgGfbfRnX
jndB6KoYviDirazvZ9SEmed+3eROLkM/pUadgciell8jGDhdIVYZGYx0uk+cntPB8l6Fo3YLlSE7
nVAwxhA5A9Q0iE6lzxNpYTiHhETjlc3eQ1K7ofRj3TH1PtOl3oKNIS47MPTyvtkT/hnURKZ6062S
VRd5265Z9K1D3RJeDZSO6ws432j3LSR0IYl2F2QKl9WGE+3dxu0SyxTzcV+QiEDtUdhpB/jEIGZS
+e2jW51ufFu+Tnqvmw4ye9lqhe+u/qLMiwPSEw2Jo9PvWo37R3v2nQ4OtBQucv35gZvIpnoboSVI
hjbpnejb+GTo8dMF1+8MX304i+Mb90l2MfnD/UI0h1WRdafUBHjjvwJ6wfyV2eSycoFs8Ej8cEQQ
E2aYcFrGX82NoeosIQD/fiT5ItbMotLNUZL4rdtxkggiEtpATeCMfjiTND8k5bs9cYXQ8FI4HWig
h8nOAscaAJ3IgCj0y/PMLMqgIsgjD9+bBijpRv7AK0Z9hhZlvhAPnx0sNVbZ8Zrx4+ZQp4E9+1VI
/MC8OXtyUQAMOOXmd9aiNXha8QYMQEAoiyF9H0ezGELlEiYzX6/gbH7sC23DSU+xyumXu3+mqOFX
7lt1VrQg8dl0t9BKkFREyw+927duuVdeIdLNKdzl9vu+oFpIyvVuX3COCw6L57Ukwm8PvB4SDnDc
1s+w/drgAXee9PU6o1VAfYmIcq73OwnFJ54R1a4QVGKZrN8dXufFT1+2BCnVYAsC+ySLuhRDpFyl
NN0zKRqlJlSJj3f/tJqeuzV2aTwnsIn72oqK9wHfvxUtUGpj2JvfWTtfdt10yCVOWChp7V4TyqL0
By+oW3FSq9Hg00KPDqT0jW+YCE5s2u3hpkw7+XpzpSiGejK8ws2HicasoygEdybnPbcOuktQHNzz
PWzU1ob6ljACFHIE1HSxHa8nm4xjbnptGr6+kqZsiHs3HbQOERUlAehjlijFpnzbGDjNe897dndU
i+SXalLg0uXhhTNAnL7hfwcO3oY0oD6Jxt4FHl9Hg99Gm2B13akl3WUqbJ/Vmor95j+ezmxJVazb
wk9EBI0g3qp09m3a3BCmpoCIID08/f+tXXFO7Swry22mDbDWnGOOppC9X/iUOFBHwG2BA+GmQ6JX
9Ndfqtyswt4GKwA5/ZMgOiV+MfmNmsgKo9tLWmqjo+D/CFPqCTpc/dFCaK3ggtBctpoyKfMttoH3
fAjaL3vMxvPAqRoqIAZvKuSadJ0xbVQPBBzBWWmZ+r0W1PJF9uCFfJQNOUjZAF0NrLrBew9nAX5R
3+dMT6dNsIw/I6J3Nng3UiPzMjDsbeevkQPHszVdH1+Xz9Qv7NyAo6FhNO52cjv56bKfEXN3D0/I
nPNf2CmniVCtDiQf8rmbSictvXwCh9H6a4iv0VQqppqOn6GIOB9Vy2Y45lwJKSqvfQP/Agcz+clo
Go5mD9+o2Vb6NNQnmumiivvJ4dO1EOKhjdPnCOXInB3krUzQGAgjZvjXfy95qlFyKRMt3kb0uUzs
N+WLDBUnUm3FxdCFHBqZtPJ607XesL83OkGGU3gKwzOEFxpZHLt+FHRi+ZRWC9piCBHkWS2HJI2X
7AJw17qbyq9Bagl7Wl4BSUVLTqiwOxFIa+KqvMj21Y6+tluHtMYfGugPoI77DV3AzjdyONqdbKlc
yarRrShwR8GlrFEaFNfykLKlWfGs/M1R3q2zPc+B0QFMCTLaSIlprYRouNC3WdSKa9DPVBD97bBe
lUSI9hOW7e4ZIOH6ZxU9eCKwGRQ2/ILBX6TNUTAdtPNoL2nCsRWFmP+T74d4slXTwSZyXk9/rwtm
78QYkXYx7RQ7qfFDOo+wVB2nVMxAJlM0BVyaQ0YdSDymo5s2WMZsdZo7CN2UfDr8n7DOUhAfAHQV
zjuY0mINcTpFKfJg9ZQyS710D/XC7Ld+FNiErZSDouzKh0FBg1a/JhNokl8aNqcYbYRPYK5KJg7X
syCRwvopOXIChjMad/jemubiZZIOK3RMKWPRwPNVm7PABw/Y8ZEMvqS+0aqOdfhZF41LG/Ug8lgV
vdjHHSpHFmN9sP6SvmwsRzihMSjf+5sIRAPTxmnWv3/aR8zuT/hcs9JMujyfN5KdMZMC3JsPT1/m
x60r69vWfKhoItO9fPtom3c451lhoyGkCPBtXwWoHmBssrvrOOrzDRQEqGGBLfnHwXdFSg7r6Sf7
x9X8dwu/QZVN5AeE6qBXeG8SN0cNCUlhYyYn3K+UTVzaMXsudL/RJBy5JSs6lCiS02onSU4DYxyE
26ZakFmDygI+1jebc9tDZn8f02xufqgbUMMPsTvHi/vcqI5Kzk0yKwvYjZybZJc6+Px/4UiAUn3h
EptiuE8ZoVXwjyCHMfPvq1nIE8fREvhIVD45kB+gBYPQwTOT1iyX045wmcQ2tYNd1s4I51ZBq6QL
wYi82oEvtKWQXyMy/slpI6ClmW6bXYr8p/hJTMTPiQF/PZg3MbuXybZihktdW3Sxl8VHHsBvUK2e
1PUA4ibGXFy97Gm5tGQrQxb/dn24XIdXdCMtCLaAD5Gge89YFl+hA2YXXjD2ihcwNfLu1GsLpfCU
BMwKBo7pqvRh2gLyp8L283pxArCzUVIZ7F6QEiDQaUOOyciDYBHSeaLjZtGY8CY+iR0M50lw7n06
qCFS+DfR9mB4cOsFsSLJ/iIZA8yeMiPfVpUw3Klm0r2FhF/T5lROzZRZqhHPJ26YrSGvwtsw7lRt
Y0CaAZTffMsBGGrPtdoco/xesRWz8EqsgVhV+waCoXFIJdAzz4HDelLW8o6cwcbLbyzCekOhOCas
LgaGfOLy86g1iiPYzKRkv1lJ4Xf+lZwEy/bAtZegyBOxxS44C2pvtCW7hlgoSmIEA+uRzWGBXMph
1Jkpju7oP6iskL0BXKLuBGa6ULZq57dwo4tYoWGWYLDC6JsJ+P2zV3y8yqZIHuObCrIH24mjAoPl
7U9zYj9fSP0omvMFO8WLhsNA5zSu2ACRTIETHqFa16cciE0e+9I4Pg5tvGQgS4F9hmP4o6/aRtfH
iVxcNBwzuP4V9O00OGE8YbuGQiXT+6ND1MZwtKCNNuNT/vctJvmTQ0WfU/6anjLJQS0FM/+1HzJl
i2gjZtBa/cdnJSJ1KDLb2/eQhlYChGx6QTgdHUm0jIZW+3HFVcRQGMrxx20H68HrTtpXo9rM58g/
VwreoUo8YEVuL2+Zsgle1BJHv364RtvmY1Ra2tjYNSNrOHLlgEbi3c9N7lu2D/yG+ub8ruct2T0y
3DD51Ptei/+ikA99SjdXV2/MXLp5N1ypEGffbs5b5Np8GxF8WGqGYouwDEsPOovEbcHBe0vr94CF
5lu42pvZhISs6WvPj/XYSsgMtBvZxbeKHRpQTZ2pxHYks8TVSusTCAYOPM2Rv+wRUvszyXCxQqbG
ISqddws/b9UsK1LlY6xW5kWDT8Gk3X1fAHQTcy8Ht06ym41uoYGOKPka+nQl9crBUex+ewkvgOGJ
c3SEoo5NpuiPeu00u1w+dbQm3SoO1pDrWD5L9G5kTc8HAINg4jADIL4K27o2sbHFEI5C8WfPqsqr
rpi8jjxWJCxT+ESM3iKfi4WBFaZa1QtEW/4Pmw+VZWh38VyLbG0A0TZbRK1nEnJofoW2NfrOi8+s
wxZ+5H1vcOdB3SniXtYLT9TAKqEX9a5G0YHgrRsHtafK855KqJq2xqz9bYt56U+CAVWY+CzSgeVn
2xC1SzZJlIUU4/KVVOuQgkLb18Y1hcDfCCM5HC1f0+6v1b1OaBXRbterpHd4TeC18y9Bx+h97Hyf
5UKSjvaA2qFZJj0AOdRr4yfbVJqDGC6BzlRU/3xzOrwXAsBfTBkqT751Kc0tF3sdoTT57QJbOfB4
jHFoV8t6xlYNIl3iW2DeuJ8T8fuvca5xLHIKLk0gfz6Ukj1nwKkFEj8aeeLzJnQlB1ZXNHBprCan
pTKcyh90CQM4OuTIunVyDR9sUMj+zLmoybTpu3QxSuxUR1aohplL5JEA2zMsWiAxqypTO0BltsKM
zUNaKaU2aeGrV3QhjHDkFsFGmFx7m8M8rM7U4yDdzdul+KXdZg1/P+BnA1ovdOnWKpsyujE2yJcS
4xcceV5uFNoNF+wpHtjKRZfJpxNJXoSjATFTOLLccSYU4Uz/VQ4siXF/jVm1Vb7z96N99Z4muf2i
pLlToHwumjwdEtUD+xY7oMweRWTFXOsNIwxMEE4ot84RyQ8rcgB7KiuQKzcVQAE88cTf48IBWj0I
bfnKejy694tuVf3lzDmxUUYfjeh0NMmeebCsIeWu/QJCKOKoU0lrQhWCY8JjgKoIlj4BnPlaGzGO
z6Z0zh1KUkaYJ+U7e6n3ZDQXCbYs5yh6amIQFBhsTUiI3iBavjeUN8Pg1zDshvvDOaf9QJtBK/ZV
p5XWFCSlUU5Sw+ZaxmNXuBoN5GtOkreBkxjN5Ed/qlpq8XB5+EGRMMu+l3wwCdHk5uQxg0FLdPDd
aNovimrxXeUFfDLKx1ttPESKHgT6e7EqbnxT5odU2lNHgMSJMoSC9StfOwpoxmfxkeIgGc67nrI4
nb+S66eaob+kluFX7fwM/yROh55VESGKNGPOor2v4C7BKx9f6YjZqtVqVw6echI6UtM6pf4oaxyX
v4eCp+DgU3AiEMgOSPGkswapkgEuhc7HaRexCbxIk+evDONcFi4pLSpH9uN83te+O41QeL2b71iH
RprHVNTUGCFroL+mEU4piKGBoiYZ0IiODA5DZc50UJmKv3nnh6YiYTHZy9njzToq41rcZH+8CL/L
prkGmT32AvF/1oBFJ3l97O77wyxvRZzObFmm0Uxll2XsJrWnojl+84bgaSjGqr4OgtYyERC8qcLT
eGYeiSpjVIiRAMAvxqb4W+Nnx3XHSIvdHAbao0QG103fQ1ixNA+Tppu8/1gs/d8Wx7TPvOomCpx4
WJo/KvPr9yNZKevyrqyrlT43Dp9n/qzzsbGIbywcwYeIxnAPRz+lp4Mj4qlb4oVPxk56aHd9wbmr
s5jhgz/FDZ2uC/OV9o5l/Krb1OgWHulf8tN7lTBmgJLXCE//956mQYM7CWEDldapf3CRPSWJ4bvv
qRtlJ91Q3OGwspTm6AZu2d3EkB8ObjHm4KTwWMyxwYQWnscjYSQIHDIT9jeqVR3f++FOQQ0/WvvX
9s6QjI4108YZAKBqZ8YSO4dEnxYtbpRimWTb4ervOTMiVoh18BugN2EYaRdAMKEIvCFQ6fzBsg7l
71l6qIj+dzwGri+rccWG9KVLVH4RsUm/uNUypYY3tatBqbigS7ZqqAaic0L2NHJ004MbHLNzY8Xa
Tc2Ki2SaByK1J5U9Q3ZpSdCZf8N9tcKwJ8DlZ9JdESCLoLXmxnhd/hFRI8NyYly1NQgA40o8j0xQ
WllZdiL4kXUuogGjzB59p68Ry7bd7/U7q+tn4/cOzbMWIljnIxjnuLHjqZ1aajDBITlwiDEz8GHC
WkcCx0C+MQWh7RVcX4Kbpk5CygrGaRehr0fRbCKbQqNuzEYKIxzpEQCjvwgN1miCFjhP6kSoCqA5
nsuF/Y7pesNzfxobLHw4PAAPYPLIBB8gi0xYadPGxFNPVcK5fqTrp5vei2Y+QFb0ox7wz/gyfVac
dOhF7T5G8TYg//SZZuuQhbtwm86uMERaZMviFKf8kintptZ57xH51pPw68gVu0K1yfN9adpZtTEj
KLk48ypc4OxXyW/dk9A6eTU/Jjt59MK0aZksdWk+4sRo/Wrc8rLTzP5W6zSBzW7A5Zj0PUUFJLf2
0rznwesPnb6kWrxpyhLTRHtmeEZJCgc4htQBYbNVYysdeq+2nKx7MxSa/gBnpLczLK2Qkjjiw+3T
M9vXa7jT3gss92oTKPPz2eKvp+If1uxi0psDbZkobjyYF0wvE1cUB8FPoG+7ZIaCmqX7ra7Apr/h
+c2crZ5QiOBSoOGjZHgxy9qkYGHgVHtIBoU8LlUo/JOZgZmHkCNM/CeOxsIWRMUnCODbRb7IDgAr
Hwk6U+l/mngUklXBdSBKlPLwvgDcVDd6Dnz43HJD/5rVE2ovdmNoIjQfINejCQ9iMSSer/pYNLc9
QDoWPIzsAeP/Ae6aP+b+l8gRb8Rv48d5EJUxHTllAt90N+lcH7jKRvmS8zUK7DqZjJjPkxfOtvIV
96iyK/pu8sURl8G2QJevOjEFHX1xOAUnj3f8AvFfxc2KKa1wKq3Ab4GXmDEBrbLU7sqD+Rz81OjY
2jl8HJTBnOtP8HtqGl4vuyy/gx/iwVhEU9nybrlUkRhSWhJCx/t/sXtiZPhvO6R/w5iPJYyPpl98
EYqy1UJ+wmT7bIDG8Zd5iRvV9FU74fuoICEvrajRxuWbelRaRtl8ILsxNIGz+WQlwJ76TfYuJX34
EBpLyUKwwG4MqscHAjeBIVK+7D4WUkcU8SjVeBTbN68Mpgu2ciAGvHSUAR+c8Mi2+zgKu2OE6SaH
mY+SfZMPWZtQvMMqAgPWYD6gomQsiS4UI4BEqI9hRpCv28SuELyjAGGDp8bHEy1wyDEBUeUN8o5j
sAmIUSRvhdaQ6EhhRp0ZdzzaypEj0aWIz0uwHVixI39vkI/GG5JXdAAKSiLD5hegcdP1J1Qkzk66
/FhZCq3gE14Kr4y3wrIHnI12je2+5JK7Nx/K/TXr7lDejMIbgjH0GQPEbij8gGaRorKMY5OHPd0X
WSXECvAIuImhZeYi6ExWHEWaAW/y+VHIILcmqBcWRrso40UOuYYk4MIdkS3BJpsIoEVmocIat8TA
Kpto8Ce/ru7xsnHWgezD8LhzP1YizOAs/a7ZTKtccDkvneLvO8FFA0ZBQfYWtCe8TF5TMD/uwY7K
TqbHz0QDYXpNGTZPvyd0AgxVWhdPVA7VUjlRujJ5lWDSa2N/hXM3znPKJlwUTxk5Gaw7Vm5tkami
EJaf8GN+il12qVYalJzkRhkPRvva42ysg2+FGwKvl9ma/h33GFB7x/Q4HtCAvlBy0LPyZKSVMCmn
CEVb9ZqMLt28/gPY+QvW8d7cDVbhIjx0P5DUiKwMrnghzBmvTEKsfkCBxBtk8lO6BfxfRFkeFnP0
UFS4mCGNVtEyYtLBBBPPnIm57q3Wgt/ijKYfJ1rnE3KubN/F9M8p0blsw72weUWMf4aKQItq41KE
NIu+ix6HCY+0GrCyojaZR38FIyXpVzPHQ9K7AZWYX3DJXwc32GdcEeZPti/3CEwB0UCA/O2ITI1q
VrhoT136V1INMAtzuHRdMc8TZldCcj2yGTNBlYpmeIgxktKhO5bz1PktLOo/oSry8NDZpktz82Uq
CT5zpq2X1jBsiBEBqzy+yRjOQHPXAMjEZJ5fsAHj2WgeEPnQnqi90mOBxSNzZydfdDN9He/q9Wf/
WqdHDNNX+Vy++I8RlsuXCrRdHgvbvuykOOZ6sO5X8VIkGnzWIDWZP+WcgT6Bfdki2voXf5O7lf2e
N3Z80LaDqdD4MzjDeadmA+Jc6X4+IONoppcUWpjN9V5z7JmzLyE98vcmCQlcK8JPyQkW+owKSbTK
xVle17NgY9hDWvYxu4MNkD6PtsKD+fuX71Gx2UMOpLJtmfYPsFTGggxiABzOY/NHJe6TF/y20jer
+Li50iWzMeDGqpKpUT4oBAWLEiR7D+Qinard4Mh9ol/GcX1NjcO+wXbD1gPA0IqJLsktw4PyQP81
8//6O589+ibUfPPEwV+XMTzxn5CaYMEHKwNz4zduI2wAh+7WYqCIrQF+Q/1cvTAlmimMyVaO4kSz
ctN/xhVIeg6d9EtSHe5KyOk8IiHSCVNifB/MW3OLVuoy/EOkWN7pbeZ4S6z8H9wK3OGqwNqtOH5+
i8uHNvXuFLywS/TnKacv9VM21XAKm0aL94+2xGfOSjbtU16bCyorwDNUfYD26l8bI1kUpn94IhIv
knPa5c6Xk475cIsubtwTeFufBpfikufj790EJUinBhcMU1hQrYyNEHBtYghuHP51aCpi3KcR5EFS
wVdycmXUCmfmF5SIdQZeABwbAO8pljuQhrgAbEZLUBp1rCZS63tqGX4IyT17LlbEePt2x2qV4coH
g1bke/kOHTGWIsEq23AVMhhKt0TF4MB2B7LgOtPpV1HHQDajXhHDdoxLPx6lJpQT4WQOBcBmyMOr
IsmARRLTCOjiIiMIx+VJAk0FeAnGEqhm7JRfK7nirNJY/P8Xi28KVUopTkrfpnY3Dj3m2BgjvRhF
a8v4b7DWtjo1DGJ46mQWReJkusWXS4VhBiUiRTHrkwqq+dC2OfbdFIRevcxcZtjKThb315ZxCjAE
Y0pI9wRSKVIGOG9wBOM28VpnOFMP0g0AIIitbOAZtYe6M6ot6tvKG5ywV//gc4GgE3F0vUkHXkBc
iEyc2+Sre1LgtSw2jEUbO4HTrDtZ53xZdoJJs/4Od+nIi4lsMuZIh3PUp7IXm78RL6bh2uhe16w+
pkOMtvWzNWKuMBwSR+hRC8eS8w3uKdhj2ePvV/6lgLV6pFDqwPc07bCY54rVl6vaPEgFc7vPTSMr
mEt05eNFWS2La/urwdaRnMyKD/IvRvrznmmn9fpJeZ7RZASW54GVDftpCWJst1sDCzkC3t1sVd/k
szFtZ4zhY2yWIq7C8Ytp5zjnZNXpiAonxX0CUNs1PQ33SRvjUcj/X8/AfyTwjL2+Vax0zUwWC3Jp
pe2wbRvj8rwsrcDSUPzwmS01xL747luiDTXptLFN93ApJIKo6WYwUrBwib7HICBsboYZybdxZS5W
XqcPXyNgxocpAIwaWqwdfpvfbsbjKHYcLkaM0//ibcLGPlpLa7ypLXDQcQHtrTAA64jrg7kg6E0R
G2C4FwA2UHApttmUjiJ1tWzGJuy97Hw4y/GTpw3DWuvDPlbOC30q40WuO00HKcHC15JMHhrN7/Fr
Wj0RSIUwHGW9wKwFD5oqnDX6CZTSb7xXsDDjVUcoDe6t8hTo29ZyhxFsCBmgnejDGZT7nnsa61XN
+QG5cVk7GLlruMDD6ENhA+cbExjWJBZqWAHcgxFfZtOQm6wX3bbhUnnZn+ESkfFbmnY6WU3anHyO
4e+QuDB+j4yB5SI0ry/aIRNwvB8c391zkB+N98qUfnzlXJvXLDnEDPa6rfzevP2tWa8b9dypZzaD
IKBj6LcJWm152IyNdlKMLBlFmr/Q32uTjQNHLNwk2yVO5P57VWlMMdFUQHPTrNd3arDK4LozdNgq
MsPjTnzQcVzgAcxdMHB74XGEmDmY0CGHd62YRqobvIi229JkJTgjYIxyzd6g6Vi6levmu6s/h0pM
R9mKSpqjjIZ6pagbX7maunDprg+xiSWIfx0slbOOn96z+sHMGDcbzc5ZeyaBPGa9XMXbmq4/Iv1j
8DSeySxfRzPqhZlIBUmWlYMD+iwE3KCXxRItcXJUebnbr4gfsGo38NIF67rsvee9E0G6Q6A9Vu1w
PsCzkFiI5cBbKBYzQotBogMXbIn5hBtYxmUEH411iuQbuFuoTefRMTg2dmnFC+kKtjD1Nwx3R0Ca
Ji5VdxwpTabpIzHoNdBkmPB8uIiEc/wgONHNlum58RfNFRtOPrs3dn8XnTyk0qa7VZFugQT+KMgc
q332hXfVC13emVKLHnNkK7ibBrPPWjt9v9BcxhwvtXyY0XnwOankcOQrmcU4wheyLLeg3wxjpPqs
iXS7j60qbs1RNiypJO/HaTQnxaceBiLqL5qWAwT3bGw3q3hOj1asvjvimrBNT1bxTvjDw9w/MDFd
xLvkR7rT9WQoPdAZbKBFR6uPhzXDhmoi3+hnjjdUCXrfbN+Bxh6LZTQzvSQWwNRrTySVO0Qpg8Kr
Z3QqdqcXlL7W5RdCGy8wAUus4W60KxiF9DaFYHQzIaGh0UaSgCjip2Hi0Z/DxXtBWml7Jm9IOAzV
j+zCeUsDL9o/jA+pW4iNxCOIxZPqeaU4IXtmKLTNv8lR3yW4XGKidkn/YAOGe5BKjhimMO7nIoPq
PoRoo0Cm/U/0xS6KFdoqmKc7lXbyGfOWQVbBcJFqwKLlI4Ip37Pzw/5fdjgrBnAEWqIL/szx6jOG
CvbHtob0B+SO3Xf6J7R0ECwtZmB8EsDmwvtVkD9R+v3d7yyHNh0Vn03g8MNwdnGohHWAq/XLa9nc
QdxJcqTm5IXptrAVjSzyOSgShQ4PX22+U4hsu9yON0voqTYO+j5UvtDQoAMfismhHZ/Qfp8WC+uy
gE/qOCMLBxyL7UeUooImNo9n8UzjVnOZn80QnsUohzSqDSEiFuJsXIP/kekwAB//shDyrvFsnYh/
RZEsPoHQPsBSI1JGx5RbkGQFS5KPDux8iBEx7mJ0NaSNID5N+cN6CVdT+HwnS8HeRFa1FQJeqGdI
4VpLsFWBGG2QWCGV4/9r7m0t/IbHbKToVJmKnrVnAyzCAvOszsPr6IhPz7wF+/ycPqeCWB6mY/8G
qzIsqgaUcyy6A2BKYf8oJqFsZGxeRFWQn6EwE/63fSRsBUJQBYj1ddhLKGpZ6iHuQARh2R+kE2w6
53zHIiDB5YMPCSE2nbxAJGFEcj/fE/FG9BeNGD4W1HD4GALq4R1N4gpMfkVMWj6amPbygHJfrrEV
38pLaEEr1uF6MzgOjn48HRxfd8DQ/NLhFQpTyMNOEyTXD2z4H/ypVg2m4vjvMnPRF/W6XusLyQd8
7Q9kWLQGWWTjJnH5EdwxoQ3991XriyqnIkPp1U3DM3NU/igHcCvgXDppYENffKPUgFWMJ2fcIg2L
VK/0PZkcBPzYRhMcErjl++C1zH3PTB0JoifKA05u2sl/twMTHxpLHmy5pS2JUwsmSY+4J3F5TI+X
RjjnFndOWpoBMBGGX2QlkBaZ2NxWgY30jHwg/opW5r8vVgEtsfWe8A8wO0m3wKtkQyxGjIsVmCQ0
0OaUW75esGKZ1XzXb+NZvxfD7wWSKV8ifgjXBmhX/A5GzeKZxS2AFvsXSyS30GZK5tdAanhakwqV
T2IMTQK7ZUErbFgemG/AfNVBkdjc8OOKmDMLqzR+RANM7+awRGBIClC6WugmMIX4Ut+uqTpSiI4L
sIz/8oU4DZujHnzg/77egDVTJV+aCfA83fG+Zg3RLUgs///1KZBM4iiYQ62gLQSIAx9iVeYWtiVA
z39fIF58w2ycvtF/z8DFxPe8UQkjpVxaCzYL1l6A5xj3QKEAV/5nnMeOzTcCb7yP7v/9y5bBF/sU
v58n+ufnucsPTJpWJB5Q6mE8eqto9IR6LkqdT+2AofXIyYixYjURohk2x3/SGcj/Yh0NaWPEatr8
CC+3Dp2fEBjo9FBDvotd8Yj//iSWEpleNWi9EMejjrJTTNFrOjEiQxDaF7hraGuN7FqC2Ce4KKA+
v7V/xk6dU2jBCcFcls9bHQOUAWf8kLa5w+B1kZ9fa9qPYkVcqiaiGfAq8QdTxQRtoOmmDhX6DoFE
SVDMkRe3VBWw7leyLdtAMvYM3cxsVk5u6I3vfwZO2awRnuDy/kNGcCJH8c2tsJwHu9BO2gkCElXS
BtnTlRGEtmTpv9djh52C3QtZ8/a7jGf6HDIjS7LmSuSH0VCvcQGEli56P6GCMRx1RsAyPSAbSzRj
PefnhapbML7FnxJn4HJNyhv7FzRAqOO4KTPWVvl8BaTCNBL8lpmS0O+9H6VX4S9P9M5ZviP9dk5/
Qi4t6MVCUwxWxW1MbxlbGA7PCsYfPWF3TMknV1xREZxyNf07XkIUKlFMcLa4v8LU71f8gxvVP4Wv
Bh4y3OIX/ZnksmDOYf8MhPNee+/1Z52t8/Vonq9hBswEXxkPRa2fM2cgAIn1lQuSciiTcZIkV4Ot
XwMu0xfl+iv65u8WU0sWa9Ar9Q9f4jbEeGXMNy/ocq/z6/46c3ATSz1SsRhw+LF1AUx6W0oovm+u
tN3XwV94V/+kX/lPwzNZ/kuPeG8elRMpUBw5KHoVpc6ox/A8uaZX/URzcc2gSqbbZplCotTxon6v
UwzzNVtLzwN9X+ousRMs/tDaGC31CC/T5aec0GxQjqjKGr4pDOUGRg/agdyCRQPfNR6KlkMPNn1J
AOE0+szgmVD68KmGW1YZRm/CswnfwmhaQEIIt3WFFc807E8gx0RJtoXz0QFtRv8wBBIWE4vj3dW/
PQjYa+SlcPvQg6kO8L5SOUNtEl54kR386H5GV0P1iZ4TZyGHQK4dtEYwFpPI4h8AL9wol/JMhJJq
c+hD7OPU2gPRnn39xTc4xdG+V+4mmC1uxTdIv9+r7prmpgvWPrf9tuAcT/dBf4R0Ho/OgX4Z6T/+
4MLXgJGkEZ7z+vxSN9d8QzfDqYdYpbrBN3y9brl01N5HOTm1/Z4lPMTlMZqWpVDn4m6MnCrEa4YV
UZJuIyA0Bc4cDcmQJgzSZTKpWjFYMP0Vw4d8gMEU1J8dg5HYsDEhSr9/LOfY7GELC7eLWQAwO/cb
z7Rfh9JaDZeQ6hgU+CQo7WCSMzxIv5jcWXiPxeJJqGGXGZ5rQnBUAvIIqwyE87PZUVQt83wxhPeF
aG2I+gnfhvWv0Lcf1mccfdxtM54/BNaE9zzWH0LtTkMyxopSaJ+X4rGHy4p/bthirBxMFv6JUdCq
8chdO94JB5MIcYL4r3PHtwFJ/WmxcYQswWPMRH8mkGElm5F3RpLbQLXV0H0VJzWe18MlC15Ktl27
VPNVDOu8oCucfHKnLhxaxaa+mv0MH3DoGOXXZR/vmZ1RU0DAyUsv0pZ56JCRMtyx1zY0+NLKhy2A
DeNTOsuxh7ke3Qh8HAyBUy5L+MJhydDEYSfn0NI+9VAWEw80ma24g15NZ+NAFGAXhNKkFx5ZqpxU
AdpCjEAZiPDbCqeFV1Y4HewZNNjYbUJW5GWw/eBpWjt6N+e1wfOByENT1EXLLnW6bM79scueKCZT
7VTGny9k4p8MV8N2LlPaEtUKkE4pY+PlTTVjyuuRLhyeERVSOz4ZH6rsmqKSiKb0y68L55AY2SGf
InXztTOwcVercdDdhuzq5EkVEI6c8JOJMy1SvMz/5VU10v5Lc8UpqMEiwesYXglamPi7knCMla8f
ShaCCNGe9xY1QAGBqIPIZ2arovrtpTUnOzu1rF0G/frFDqzNGvnK8/icwbLXowKAgAQA1+2jaoF7
mP/94UgMqEz4KyaujJEwYx7dmTxxFt8p7vAs16WlTNM4PGvQpJlG8erTf0II/RHdUIswHMIqj/oh
g/ENhTQJlyUTpX+DMUAz3g/zfcZ0L8ZAHFqWLG2WdSeorymXz5tRNeInyLkeL0iWvU9+oOxIodCE
N/gqOpRWHBYpbfA4Y3BTd3tYTbx5M54NgHuD3eDJ1LB4hgdGXPTMLEg4SsbMtaTN4MkMi9kWKgTs
LVvtx0fdlK1kFacy3tCgG7f5lECohmfXz9oZvfMB+iCMhJsw/nvy8pPbEIvne4e8XLnHq+QGrTRX
haoPxQasdrEakeNDKdMK3pXkllMVY/Dkj94IRc6SyAc6K8Iwt//GCFsaBmAgYCM9wpLTfknzELPa
ihBsqlcHSA0bulA/YjuX5etPchQXlay4A5ksSqieg7cba442coc15pYuwRVf9PPBb/kxGRYKJ03q
NVhH1QypDCxfo7DrmlURkYSL4X4erN5IttLvBhIUcEEpr6A2C/pRPViwCsqq00DaGc6Z7ukBbE9p
Bj0p949af4p35ciDJiQWS6xekXk1N9Pff6Ibn2dsYpOhzuAAf4s7j9DKGY5pKslu7is+Uk8zKmZs
T7gWEj1qWDJj2G1r3eJAvYR9mvXRLaiNCHra7tRGO52WvtZ+YoaweNIuEGdTjVGVcpVBYUJz0s04
arU4vUIPNAPDbulMo4CsAAnalGeGHs5oVzA4EKh46n8DM67/P2kzomFcFu73VOx9y1hJ1ItCdguL
R0LHdJEe0qPbEVK9hvsB1O0NH+rOWA031VyP7eE6fLwv392IVIh0V+1eDwrQ+owk3DEP8r66yw9t
le2bI6jnUpQN+CqT2NJ6PrYSzEglC5pAZ4WX8EL4GEhGRMRJbAWUPpSZrI+IDC/tL63jGppC0CFA
oP5s/mg+wZ2gwcHVpAGrdno9AUXSAU4oZc/pDizmc6EnjOmiRGYfZAW86XB2zSFRTmm3WKUQb0Fc
KBdcYqyObHcYUlDFJ5BlsRHn4oQcC4UHIwn/STtEWZAdzCtvMN7l+VLMvAFfkN4z02Z9qkzs5A1M
ytP5+5xMIVm6nYPKQplEe6ZSEw4e3rjmDMX0rF6LsEf6Pm16Z3JqJzMs5vC4h7ciZDtOuKBMRcXd
I+yo16i8Vhw0MmKHBGUQTMWSOTeepR388EFbLLuEUoXn6FgyfP738f352/SaQECYN6RXCYwZrsFU
2zUOvF6Up53NPj8dnkZX7Kw9+ajyKuhb3bHx+BAVuho85Et0ZOoxyMbqBgyveEqjcYPdBEQFZmWD
L6Gba3EuUW4xdIIMiXoh+KXhxN369cDsQ5oJyicjc3XDHiF4FL2lYrrIij/6he0PTwQxAhQBEwvp
inw2QXHysn4PZ4FzH7YgVyULOEoUhvD0avq5+0cokJ88I2UG9/JiYGxAMujCZV1AqhaHglUI6j3E
LsWOqwUOqUG0pEwhFhjLBsHDNz4OqzMMaZ6JF6DijPidwDLgE2U/6ea68GpECvEt7AZHB4iAyO5g
6JFd2VuyvxcqNp4cdoKwIvYJK7JgkMawmDi9YJKoDkRW6GHY6yc3ZHBcq7xixsfwAyS0pISB4UcB
GYDhqGCKUY9B9iM4YOjiocj3kAjIwOsMXgmviB///sQ3pF90iuWO9wav1Ogg3mnn5kkHSv7E0I0K
OyZSK11XkpVI0Gdu4jfybKFFc9ffUzrZEQkK0/RHZTSOpyQfn2QhK3ubnjqWx/JO8owdwYnecJ1M
tc3o3riGU9u5U6DW/brBirQUWhuoL9PUmGcL7Kk/IALgToGte4L0bsygmlkdSJ52zxaNG7rvY0fz
g8UQDhjvJRqFpbw1Vq9ZtUhPIFNzYHQnpVFFYeDo0BH8pcLZ3wD0GQ50zWm/Gay+v9rMXGneaPbC
3wlGuVvMGfy6qQ1xYkncOPG/kf2xinmMhMv6/R9Nd7XcWLZsAfSLFCGGVzGTRdaLQiYxs77+jFUd
J+7t7jp22aK9c2XOnACsKadLp8azu5gfK9m+PLQPcc6V3ShdouMs3Fup2mEcoMTYh6TGBnPy4rLO
XrKNjiECMVFd1yKdoyi+fXOyFRbk5OqptK08pa+4LXAZzGqwSOdH8Ff0cJYn+KKT/SDzvWAWF6/E
Jof5Zp7mZb0fuEQS7nJHJF0gCLVkmyZrm0uHubKs/iknfob1ZUkbFKtev26Ts8peub4LZ0zOl4zA
0gzyzTNTU1jN1K9/i+ayfXOyD6KdeDFVT+mmR3ZhJYlo+YebvrprshChV9ePgn6Pr4K8ruadpeY3
rtr2Ry5DxRxPIL3j9f6sJrvClOyZGslrMRbiunaTd8/uwJacxmRdUscDIMdQFdhVOX+RjBuxatni
YpD8WrD//tj9HNtLjsS/9/HlN917d1KT+JNofXXppJuLZqKNKXinGBkvxzE8ic9I/ywt6gvOHG0R
SeCzOl7BgCw/QNgNkTeOdC3jk/PNqUsctWFkLWU8Vd7Hi9E/OheW0dXrppj6DEHeOUN1fmWxKyfs
e4kuME1XM7Vb6Vw+NA7j9xCHbSk7r3DCf1GPn/tCNFlJJmp3zhVh5VrYt2a5YraFH7trZIqLcraB
mjFli3vt7f6erSxcgFdJ0WNX03xz9kgfx/pERgJPsmGis2zZKVZztaP1rmst2UpP1+ATX2jOADCL
8nKgpteCwvxe1uqUMkIEQkBj+N9+eVfb8p368JhdoGgFODlazPc1/eW6wmG2nuxdmwidgGdkQPa8
wB3JNqxVzoPVb05kkkliUwHM9f7ZXcFmyulHgRU0F4Vc30461l8Mt194TvXX5ORI7VxHMRtpxL3W
bLDt26mWJHbV9uNz6VI+cQNYtOLXoryWMh+ucynZTXbSxUxp30gWj6NIC1NtIB6kvKxe24eB1c+m
Z/y/1lNpHARwcJajgC9Yc0gNvFeP46NZONHeIxFlP6F3BbvjJXwYmN6e/QB4HuXjONoVmj2Ofqfa
mX5Qfd/Kl3J4yM1wPfa8ELsaZzQej5dfDRFY091E2wuAKW0b9lDFZO3ZF94GwFfiOTPoIqxZdJKG
y3KkYNeLNby2HirCtskUD9O4ZX+AmS6/g9uvVaTkwS/e1Vn9qMVV446UNb8GltMDafPXFG9mttqX
TlHBM+/Gkbhi8l3sXOguzcGXPo+eHj/8xaNEymsjtiluKBDtte4F2crbdO3grZ7ZhXW0PVqRC/iC
rRRcWtNJ1Iiicg6AL07iNtZ+NzeGuWiHMbJV4Q1IPcpN2B+9YMgBlxT2iw9PnoBHty86bh2ArFrv
AapETNWwvyeYyle1t36dLuuRcoQq5GOhS6yvyrIDPlQg6o3ie3JmJtTiX9XmamSmNqpaUu2r6MsD
YGJFhf1KNDkLVBPV2ehpGxa3KlwMpU6WsBpDQ7Irr+bHSWIPQEPoriSa76YuAU45j4+Wg0XfxZzp
aLWbsZjeaF251GdDMSM9I3dZCp5Fx6y7+71yn90cCsmuHW7G1qRBfLQfp9qJjIs7Mn1dizkEyfb2
CwV8VYj8XT6yjVctXT4w4KB8+0nW8Cg0jEguzzFpsA/j2Ml8CR6xuMD3gNog5Dw/cEpQaoOoAwYm
uRE3Psp8nwb0P5SbRuriaaen8XTR6prq5FFZtkE5wXijEeLuYpZ1i/as9ZzIzvlDCXTir+hEm/vJ
g6l04dhC0X9Us4VL/VyOCGb4iTSXw2MFgl/MdbdxB+u5ohCh+Ke+POiznGIzoe8VDMN6pGZJWwLI
7kSUZWv3Rq40a2ZK9wbMtHv4nX2eiqvWdYyushvGu9fOu6ojXnfSnzY5zy8rnG0x1rz/iH6tbSD3
w1T7XE3XBEC2TsLvgi8qE/Qiakov0bp9Z9xisXa6ye8DDYLNnxwKd58VRffxnSmdG2qGu2fRWlWy
zYfz//fyC+z7ZbfnKncHZcYBnIwir5lPyufOtbupbgcaifm6dy1fJMqgBpTS4tQ5npe/0mzPNLtw
15C/Atbl5hH2ZpagNTSlRqbPl636VAYiktt0Hfw7SHeQfgJiixdfzHotlmV1q8snYiK/9GsxGsnX
0t2NtLZ910T2j2+8/KRe9u6S+wbW8f7HZqFsJ6Lp0q25gf7sUOwzMuVr18rT5/cTmZQJmEzOLLn+
loM1m80azsPabfCqn1uHorw127PSZhqpogiC6sO29TmAh/1wnnx077aarPjruWnkd9F6swx8WJHH
S5nq/eP+E2vaARAz/d3mlvlBHG9hgnPLW8S6J8Ri60NVxLmbWffnBIS0YRRjyUNPxJYxv6ayBF/+
e1/c8NJrNPbbz3X3NF9hDjtUbZnmLp5TNdlGZZpI7ROet/AuB8cLyKPfmh7xcXVeleMoB0DbviHo
b21m9M78ZLT4wnKNmGeBVQz3lgCKeMUgrP1M/oWBR3K0/yWHougnQqYDyRbyZjZks2DKgjx03NS9
vogXLG1KA6vz/Lc20Y5DIfyojhwv2a+VlqE95X5ARXAShoMsC6rVGHnVtvPHMHEQMuQmZjGUQo28
uZcDRxJRByE8uKvFgd73slVWJ1nhGvYyaAUnunsC++vubTsXJ8/mqW+5nj/1T62kDy1bPDGNSbr2
DgXriUqqjyw6lFPrUNm74hwIpW2xu6S8ZVcWNmsWFUoAfsmR6XkDmZBgjmobU/we6ayvVZcNYfUd
Qlf0dF1irrczFxPJEbmKfZohVGU2ivsEbulAgnOt2WMZdLjhmxHKx3XfyA4QEkbiq0fMJBc9irbF
IzRulP5jV2/kCQu5pfTvisnLhaE7UoOIj29/hhGl/6bcZwGmX4fqm34n1d39xXuJ78wEY/kYboN3
LT1aNexv151IezVVYxv458vBvoPvyJRn0wQ6V3PTxPQ4zrTvB1sIlKELyUmmsZzc+iCLaIuSfoZS
RkMvtqBoo4IoX3BLmcKPP9m6igp5gA7C0xO5ioERKIWOJnqHmUSGnjKY2vj8A0rBEyS8KWwDaWDN
RkeqPunpVo6BWh5EY155mDP9LSxy1SnLMySPW0/8FOK7MJ9V5nd4h/2bOeI/sjsZOd689yclCWTJ
CVKaYcFib20l+W94XBjcV+EuA6SEreOt4N0PWBlmhudHRNNf9IkOwztugyZ9yOoRWIBr4K0PtwYA
MfeWdCs3JhDZfSegYrtwN8gxuwEEDJacewyt53A3HE4//gKWvDnUHQsAImy8LouPugyKfzeOfxtK
SQVMf+yFXPnfVhSnEX69O0i8WzTgPYjmWmG3pN/gqbL6i3mNCSYvIVDoyA3FzpXVi7nFzAg2yn1L
MxJeby/8ZxCRBOe3Bo2wwcevN2N8ZcvH1raV7R++YjX+B630MFHDNTyKbsMN8GEcw79Tg9NXtn1o
LFu57vpQTraSrVc/N5hN5dx9Jfv0Wg2K2txCa5Hr+Dx8rCECMtLZ/aWH4diMt4BJF7ZnFinFxTyD
CIQvAdL5nDUli3zHByduHB/x7+X82dO2ZQfPurCTVkyjX3t1z2sBEhJEMRWwaN9fFlquSsqYhEIp
NTT9e+3Emo8RK3935I/LZPmZ/Fu11zY0Hy9jZOc6uXjRsroS48NwMX92Ez++GbHzD3BPtrdvXrvS
Qfs6j2zz/bWrZlrXevxaWP5lm9cxqsQJpYL/hzzCX03E+/zJNHT0GLlYlc3tj3sV3JgquRhgCe7k
5adLzAV0i7WAfj4oYocISpXkKlwRjA4KRrgdc9l+pntouIuT/VkvOZJy1OKICXI8TN9fsXGw3PmI
Dq8/UBcXhm2MQCXXi6vShe0rrpH/qgHo970eImayZvF4gEGf8/VVXknz4jgv6HYE4JAI6PtxDs25
kI8HLcA5erGNsEkexG2p2qnP3fj9ef621/pLHguxTqpr0jlLAjCszTPdXPVW9zRm0+MgJQJt+6MF
1e65tGKTfSvSTE7jrUV7/fvozRZS5B91DgM55KlTHx8uN0lVcdc6qf7+a/sVcrqzyMyb+r2R7Jwm
6Y9dE1VpeJrsqysS6rwwZqNk49WJd/ap/Ao230y7kAzp++JNDnxGqQl0lghXkSy4W8JVREuByjKl
BrhkSzgrLhZh6SjRap9DK786Imzm0+FjnDFIc9TRyvt6EqJuJcWJwVWlZ9C2YsjcK3FnIMDnTZob
mAqrXJCxZHvWcj0pYM20BMR9bek2hWekeXKfy8vKYoyphSMUbcf7V9g6Zld7/5VtSvg22ByadC6t
rSErXvbfr+WYOvKIpG+hgXqKUhwV4dIXkbxJFWn/rpHAHEeQOUaKKG84luYWUwocbpkHkKIfYoNJ
eCY3qCdHx591+L9PNJgfL+H8iTXi6VNxP5yhXUeolbuCPOKRVE6P4m4bLzCBlU+b+ANiXSYcsq7s
wPy4FI/dU08zJTsUQx4LBI/p28ihWjnvXW7HgW8EXj2FhwMvMCNYMSHP/8t7o8VJTBQfFzi8Wnk1
Pi3mIRBSZrqapJxbKyck7cRoJB7kEl+IRJbYOJg0GS7/9G9yGPSVmqK50r/rmz+QMW/9e9dWnLq0
IU2w+s+Li4GyFzOrxzirfDopYCzA4JR7Ep67DfKue1MTgYRz/KFgc8iq8nJP5xA7Jf/W3lUvvV3P
SSn+1uQhzWRV9Pn7JUgSyZEjA1jMVMuaQE/gAHPGuSYshSqR7z1jKGXuXL7z2akvwTdb+RBbk1t+
W/rLfTwIiZqR8tkXtXW1YDsKpDkWou17ZdvChbQprUpum1gaFuKQiSzBiDFhkm5sgxgIegBh6N3+
FGdjBdzq2/uyLQfmR0z2N9Za5VrFnG6yryuIDmr6cynV3klPR3+vA+mBbbcXmcmptK2RG3HnwESZ
/2dDaZ/SMv5ofJ3yvTjR0R71BOQMgbA9xnlQ63xXTRP+ukAEedWf5ejo3giy/eqs+C1OuvJ1KHzD
m9yjs+odtSXQ4sIQAqYtLX4xUvNMqbZjl0f9+DWrpguLerzmeVYTvUU9WbsZQl7NczszzExDqvip
SJ1b/85UPsOIcvj2uSOQxOQAYYKgjxeSWzKiQ+9euPUgF0U1/ff7K17fldi+Z6imBbYmTBoO6wqG
Iq9Gf65dWk9Ib37R/FqWFcjhrBqrvNiXc5kxW4YMimd+hUn+8l0AQvNSTPXfTYMZIGZVpYNEboH4
Nii3AgOwk2OZIbNpdKy+x6n6omRIL0cqT7zdTClVOTUfxXuJggAS272WcvXn/NmijsoTECcn2yoy
n7z4bSMyz5wLr0+CAJoBlimKGiH4ggGeuDEmB9PEGG+GbOEhfi/Lt6iQc/3I9M60uD7xCoicSudo
kZkdR79UFW3ubra/E/GXbs/Sy/V+C8flMZFfcWhkuarr5Kx8wcIik7KIJ7Wf5ZORfy1ouGFvIc/x
OLBRS4+wKxjXjbQ2xhV3t6v+2M0hNIa1+ZkqvZ4mv5jePyJfCuut96gkjsXk76kng/P4gR6IUqG8
OrEJS3CqlWDLbXpUNEA5gRwZA1Et8JOc62zPL4EapNNFQpj92eSQido2eGHNC1hVamUd7tw4jPDs
6s9v6ERpBUNbI/3cSpEqt3Hufxu7l30tM0accl3Hmnj0hkUWaVVTSrR46ns31Pvk6D9Qw+C4uAYF
qT2GFoJDE/6cWuHrN2S1P11k7lvcck7ADRzoE9MCW/tajlQX40QtUwuBt8di/dh61TMG/GVpW3nU
j833Z6rjiWtWXyE+HVqSa18K2d9N6dKXqwU3w81MwLqYGBWOpS2PxfUfBmzvCugS4lewXqzoeihd
KEJKgKxfm7A7jZkP2ay5/uZQ4fgSyA5QauwY32WDm5ICtYkWUvaM2mfdJSKnaXrOX5ttOQh6XYvN
D0UZiY14b1OOlPeFiLQUZuPQ8RmFSk+XsoVkpHtPVeJU+plVbDduBXRE6/9r8wJp+zyN9A5Y0+1c
/l67Dkj/q7FGzI7nWH42mD5+LVqLxm3Isock4t7Qwhdu6OZpWYz59cfnpezpVUzzV45l5TgBzklW
dRkDqELkjXNmF2PRn8tHhskuZnv32uDLNswWNzX6qPMY9EHfRpA/zYyvP7FB4EGzlu2dLVg7jjrR
dlXvis85Zf6PBhpOOBF/nO8LAZSGACwFkmOVeM4mfWJHdxoR5K/ai/ZqLmAk/2IxnWxHGjpq4XWf
sbIom68zRtC+duPj1zqVCL0b6xpgnwPSZNXfzCXDCSpLlVHAaxmATlplY3vOElVlKAW0ViOSaMY1
tpH+jiTlnKeSz7MIqR0F5J5amcKpMitfq4Lm27eiHTbeHIECxvBimint6L40Qijp3CjLz/queWjO
Ps7jS3E7T9EcUu0VLoN3FQhamS8K8zWJVzNSeXy0N93rPAa/K6Qn59F+lGN1UVj/PRbFbeP2+XQq
MWCIYaNzv2Dad9iUaizjgkjquSqH6NDT7+FXO8IzITErHkFTe71YVuxc/rIpRvAb8Zswb08l7QkZ
gIZLDWI+WH0fq9wLqCJmKMVVJjaHhPXwehtWtoFb48AZpag5uOxxkVCuDFaB/agnwV9yU4aTGwkX
Z/VSPK+KGy5wblM7U/fJuQA/VSGiK+7/cXoJdnMX1F3jORlnCAiAn0Yi9cQ7QEEQV1/e/mhviqhe
fMydh/zW/nnFYKMcYLGvhpq4v/QAMm5c/y+g88husWDbaW4FwC5zNQJtnI5rpHWyjLKl+wQP6LK2
26YNoZbYjlilvO2KNod3sImaAjVs/STrHjo+us0NrWa2zXzf5MgY7b3YkZnTPOZDsmWRgECrd0F3
Dr0VV1GlWEpc7p8f4ky4rvlBVduFaMj3nmnCPTibmZEX6XL2L1HmEwdiODt1DsY/UuVsWHriD1hv
Qi6y1rO3pqIfuVX8nHIB11EfLu3rtslohwcPGll0Mfk3A5dnxv8ckl0Ry/dNKm2ANoH3z93kPDBJ
nQXWmsZU9yTNBGDDy7gFkfUuUUcyey16HOCQhBHQ9I/pSNe6XX2HGekkjdFX3QgEzGu0CvXjvioa
082p47J515upYN43ZdnjPdlHROF/s1k75dq5JAaHXAoO0D9clcMkK91rAadigd+DZKv2wFtRBZIj
DWdkx9c7MhcCuzh104drcXbr819RD6VULlP9daJw3YZ1rYf1xu94gzN1AfJPc+wvHM215PZ7tqyi
aqyghLhFnI2Wp87DjuCWChtmr+sQb3lMQNo97UWuAd4mSIr62fFn007YK2iexfqZ+Y+vhnlxBxzA
9gl8IoygvbKdsWtwzR4XX+cEVmSchEurf24BPiKXqk9eAuw6gVAv1WQ7lgirrfVehxzD+EOM8K2S
OrWylN83pWnHLxAT38q5kjnVcnogLMPClv6psw8vrhYfrzrk22leEeVHz7JM5f985qpMK5jf0bkO
w0ai8m4ymJhRrx9/9OAGTBtyTasGMgciD0ndvfesmIqVjtWNRVIqfzmLOLSMKz6KkR52Sz7+Ef/Z
SqkB5xMVPAuWMASnp23pnK5lbh+xQQTI7HY+HCphnuZTgL7FAVlyfeu1riaotngaY13rpO/fFzmQ
2rAabnwi9t2S4UIgnLpUWk5QEL9QScwnDATErXMNdMLJLz4/lmkSonaJqzLf19Lm90g/8rVhhVLN
UVLmysls89IiYDjzQcUaMROZGAwfxIe5GkIAu4pstMq712aGYxCMB8gkg9JsEoyS7H7epXNkjlf2
wle9vTtJxjbn3DArSYCXGiLAI2Qv4ktCnUI68MjYfkz+glEBaMdE6QXSZQx6KkVkOz+LObDTwEVI
hMc/713c8NTAm/qNSq5hKxjLZy/TKC0PkaOwB/wvyoX2bUrR95a9kn4FxEhuA7sldx/UShFTBB+W
QSPNz6t1jhSuxDP9e1WvYcsX6A4+Ti51XL7Iq88lkxSTBqwaJGvWU5HiytAyxNk6fjBiE3yMNnZj
XKabE4+el0oDUY8Xd1Xh4JQTCFMVpQDMJ8XTe6VExufGaI9+/SGiO1gIMJT5zs5TV7bMjFYTwYZL
ifKCuHYoTuqtmyXgGZNOvBf7YGfzwRf0VD3NH+3XdPMoLTkrDuMPApZyHI1Hs5AklbuwIGztv9y6
+zH5dS2rfyaRA+fD2ivxcby6B38tmbmVERN6B5V2VVleCovh2f741lnnBpxSEcx223byOXhnprE4
DlyBA6wZy/qTwtoMfnuY5QlTo/vCbpj4Sj4Lr2XdpJMrb8gEL9QgpdWydtm2d/X7o/yM8qborIwM
iykfrztdNemaixdXdRv74B9ILrSrblNNpMo0Bigee+4LRfoyzTVu7ZvPT+QG235Mhn2Bqu51CfBL
6bJP5w8MfETTb/qoqGv30jb77aQIq65b9XFvamiP3cNSrgtzteoWooVRgyHz5Z/0ll86gsp7rPne
zypRTgJeOWvOTXIQHWk/5acHPt3sOQyAOO0kJqdBPl6HuqWPf0r0HW99dXMOOtF5midvX0p6Rp06
batWBsusS7fIwW3njFLKFElnKMBw+bNI9jYh5WUJ/dq/GhifnncsOVLOOW0p8fvX+LxpYhYzTnIv
H7O1c+qbzVS8l5zmuP7vytdeKWHLZXE7toxDCOm8I/n9BODpnI3zQW4bPW5TNr5xUE9VmOQ0Kbiy
mPrIdN+e97+TcgTxcNvHxtFfkbfMDANMvNJipprrH1ibdteMvzd1Dve/V1Sj/PL3aQqPlDPXypb0
Ir8Y/cNHIIEcBNzozDbw+JzMnMSBNRwk1w3jIwL+pnt/joA4sH47rnRZF++Y+RLhYBi6zd0UqbFS
+fpc9L5mdaJFeanRtl9J04JmMp59qqWnWTC0RNFgmvlovQDA6hvplp2o/hm7WF+UOxavHyisfC6j
h6Yq8mCQvKxzdkotmvyEZ4/W6Vm76pgvo2u5t8tXs8OjjE85MJHxo4WyGUtVlh0Y7GlIqDZcGsGJ
1j7u1sWpcmzyBVqPjm4jM8ajb5tO6ZVjpbyo7erLcDuyNt64Fl1t5M+266Zrs+21h6NNv7EocybK
Rtq3K63Tz5GQIX0oHowZx4Y331tzSfYUQVfescYItmUePYUY9ETPOasPcaG4AKkzt03lLTra8SFB
Q3LkZWCmGL6pP19PXa2r14U7M1or2VPvPwB1H20rj6aaOHNNHf7fxe472V82DQHxOo8a9Rztwg2t
YSnr0HCpP5fgkA7+sPVDW1mFFN2mp4q/caiPdYsGRPB6JjZajJ4xsbaJ/Kl83/BTKmVqiQH0NTMx
Ui6By53LJ4xiMV00nkUYGVy9kh7um7i+50lyW7JBn9uHmU7uP+QeED9yfWxuFEjK1oxGGpXyvyYJ
NQDFzo5NkwR4H2cf1sBZkHraknw5yua349v3q6s1uNwKOXLD1mKYa8e7FD8xgvMbVXp5N1xVAJHI
O7th9/T7gClUv86XceTVfONaverbSMSFXniihaFZUAHeto0tyid1b6IV/efaaB3I2A7v7TqRnaAQ
FDdjxGAYGE/hVTUVwj94AiQxjEwyrUO8vEraNN9FX8xqZyvb8bKcWZXdo7C9VXXVF7FGFrkvykYI
9kJzwib+dyCC6fvbviOO/xUiA1brYqx+LsVFj/QOkx132iKPjHqys5Cgie2iToTXimMqtLTqTcpW
OCxIYpnoYMenCu18pA/f7bFBuJcSvaQ9kBYgVVmfg83syR2w60H/lxhE7LNw/1HtW4OWnfZ1wKrT
ibqJKnr3fuxancIdl7E2By4taZtOzqZtr1W2P2ZZF6tu195iPR4sBclcwpumirV1NTuSAvf5bp5z
1VPUivWfMTT02b7kKiyvyzLb5pHMZc998YlWa9IJgpD4fB3lMl2+0iFlE3V6JmSoH5KDNHJiFmsZ
rVPQ/KoE4XmfOuywRHj4USEWEtjMNWG26FqoLTRS9HwsbxEb4QtYR2YCBlnaWHyHPs+9AZPA7hna
WgUhEx2uODxa0+XPTFbb9AlUhv7gDaaxM3lsxZ2RN8ga83X2Hxf8gLaGKl3XQYbdFJB2FiLGPemw
EA+PgMxL0fLvh11OThgABsdKL3DZZfYg+UBDHHxieSBzJJPSnvmOq7WatHT9wqu07nbfr731/uui
4djd3qIfg3XYPm8Htm/Rd8dviR7bnltga7Z9498vfvPnQcRBMck0EGkovv0UXXi67D16N52Rouq2
jCrJ+t5HS6Bn2rowHq2ZGD3j9Y/uXxpa059nevFNddnddu0+2r4Qez/tH0r8jtL55S1eSktKiJRs
98KaiPj8ucVRGlnr5XI0IYa70vqZKWKapmEg0r6ikbGNpkelt1m2JMHVNv24pDI87GBzn0/PSpET
cWzVqXjsg5nz2Ykz0FA+PpRW7V3DlqafadKednfzm8a5K13UgZUNkyf+XA6qsavuO6/2sfn8vEv6
ubTFnw0O9fCpW243b5UbAtpiuqpnqog21WM39fW2hd8XVrvqdNdeVCkYvm9/B01ufdG+lHKdv2MR
Ar40O8QmSjQ6OrA2WVuPFaFtGOqTTq7ynfBvM8TVmYlNfNZ8knal4Z3YFt5No5x5GkIYGa/qt+l7
kAvTr/SyyasyQ+wPrCbDyKWkGOQsurnCdRaAhoah61AJWGXReu5lD5H4iEkvW1dgeqahYqodqy6m
92rMrg3WGaKgTtV4f/Hx7FCGkeOjQLVhkXh1Z3Up1Yz7fq4T96692ofhmRlI/t14jRaNZedd41+S
a63Hr/KW5Teqi0kolS/Nbp+XxMdyZyyOTSAlZqh6K+kKqq36hDWNg/wWv4S3Fd7dHn4s4LK9bqf6
V8x6izqsnWN7mPw6tpONff9ZWTnFb/nHssjEZbulOiBTLq2d00xJ5863zbqEcDmKzO/76vbWjWXL
98Z6VrxFqkeeMdNI/73ufDmPH4/aPTPdPspI+rky/CbVwCmKwkvQeoI5VAv9kP9zgb1+8nebkfNH
dDlibeSVaSAq8WFsoI/irbHvLE7lWH6XbLyfXZ/RsZKc3z8y99AaDKI5jpGxVcl//e0tT4ZFMTtS
B0Po0qxOy5/spUi2nWf3QobXb9m/NGDXH4uszxwORnXLGgn2ePc9/ys7ctBqmXYsSXBrcUFqgjEw
htoQ7ts9yL4jhtN0ibxp1xfW+e9HrzWEhfN94vomi0YCajiv0DxX5kDt1HkAWXjWyEfSdeS60NjC
+57FqfY7GHYpiWTKtvTxFnuy2ZdHDHUwIMYLiZw/BhWEBWpxbQtvb3Qocj2YlCKq5t5rid0UdmXr
WFeu/j1EKEmHWxPfwfEeXhsdcJPTQ1NV9lyUC+KtZdczObSDeLtw7nrGCq16sWtfRm4RbfrCojrS
SdcB2AYrP6xLcUr2c68P2mwMe279ZvP5dnC91Fa7sV+rUCWteNwqUOXEpwKsPnpD+sg35Mnac13T
O9rGebBdvsuKUGMsnDPZCghbdYQ9zhftzLWAWbhuXgu74g7WvcJsPVTTrSz0e28hmqzD6KsIkyBP
SlOxCYkJBdF3bKIKqTfZnbE/pHpkImX9jvt3y5TjSES96x8ASxYFp/5rDsrSRP9tf+A8KzE1OsZ/
rl7RkURS7I3JjDFqF3Z1pcDlt40Zuinc82NyoERh3V8gkkTq530pJoDAC+owuTpsv97Z8mE4A+yu
S8rP49B8jnU9vvfSoznzDsGxPrsu5e5/NLbHbB4jwOhNB9iIJWvYpO6T+PBhieTivx6Lx1Rt+b3M
1uOvSmSmH3XXF1+3IkvYA8tmSstCNNdkaLPbVmaj5X4At6+8dqNcueOe4NvJc9XVHwgNt7H58tMF
HCgSHKTXrTtqRMEdd/7M1leNRXXhHw3C8hFGwPg8kq0uo2XbmfOnn3e8/ndfOZydsgnG4bxM2cUf
+gBTDFeLkn+/wdF+6s6IB6yuuLlzNbR0UT/tWsKukyzapZjhw4xIo4n17jrzwj/PcLQ5zt6hmdA6
nAfhs31einc/g+7UtC71gE3ABbQtl18yZlG//bZQw9uutFN7GbxTPEN3+jEW9u5L9+WVqxRVloYo
/HPomzhLdr3/HjScqAhSPC7bgEb+ooO4Rm6Zz9GOcqFgg6UHvJGj+b06sdSsEk6RZ3N/C24Liypx
lDHizN7tWvM+nPVJ5xq1BOh9J1v2v54Fsqsz8iw9JoFJ7RltvwUI2Ny0KTzc4ZRufS2MehOr6Pmd
wet75R0J0iAKwr1eIRz1blE9AeLS/9sP1pJuZe0GTpguVqfhVt3/gGmeNXG0aZXMW8mrdcdaOrCf
UG8xZfqZiXETRG19zkaNDoywpBkWwCj1JRsZHSrG7iU/CNHpzXwz85IAxAPtGSkYzi6I6Xy47k0N
KLMag6xSE16/rhMKAG6V8Os9KmoT/xHbZiJz9129jXdgdUfa/P9bH3otAGrt+v6ITGw/vcpN6Kwo
aTIY0LsPfwHchkVRjw08yL/Wzvd1dxeclGzoxlZ9HIPMJOiDUUzq6+5jxOsW6Wpwu5SX3lr3AYZT
LFCkrBgXz6HOCGUlYqcCHO9n4BytFULfqvw6MLKq346Vw64EAOCazXTea2HBXc44zfYfAIzP3XDW
zXZzvBBZ+VUuOMe4wLPRauuVO67/PctQLQMTsfMQt3NTyw5QOZJlzdToPIg1hUdzH0v1Nk17uHJO
2jKys/osIamYnCZQbBYVjBrprhWbVMaGDJQgOEae1vLDdSm+ptWN136v2K0WVXcplQiixMf9ZBEf
sYiTOzFHEGeENZhQQK43qO2DrBwgLTsUTuVhBvAoL7YWrdCcZK4Z/80+W+4acJ/P93pt5bYSRxCb
cGhDAx3OMrC+cyOcMBrTRax12ooNq2ybkY5JuWibXzoX4727VRY7sMqV69KTJaWQvMqmHsLZnp5w
trbBrvGZ3JszRJGzm/IFPLFYW3dEY1D3ewbL73RaW3BpZZPhza0uxGKikG/DEVdFwyMGxZZpHGGi
huxAG2fuWjFtB7B7xwvAlRFruQXcTj4Tp5w0CkyXUz0yvrTT4EbFU9DXeDPkTcMjzm3vbYh8qZbp
YzmSnj4od5iGds7J6mEK7+BT4KPAHnI16uP1qYueTL5n/vtrP2abQaPvKJ+aethvQp9tg+Pd0zBo
CtQT0iV9JO/Xe/4rW8ndXKhoIi7dgrRjkJUmY9HwuqJc6Bphk3Td1m2D0HQ35B5KhYIwq4dV4Lv0
WDDXiEzIgtxraoIf4nSFdiuxkZd9bqi9vScCfRPsD5K4/CUtLyrL+vOZH8mYsE6rHzHxhoiF7XhP
ggzTfX9lT1yyYaTt5/Rs14Er91hDcaWzhLGAkOBav5Gglwig9haFPCtbLoeqbaA9WfXFxufGMUgp
3m3QzLLYjf3xVe3OyjHJItUXDKrQzBTAkUMjt4uZPXjFzWMnB/hCF6luKprD8rrmQ9uW71HWpYzE
MVHOjcU0NkhpiPlUj08UZMIhfpGfagdiwyNrC0z3r/1nbmyy/TlNN8NYFSv3c9tgatx+B5GTM6Fk
GblF+cwnu7di+uNeuvzE3b7JQXawLOsgb21E+IeoRwYFzC6dAx/JElBpNvIkVy9s1w3mH+x+uhve
B4vRFxFQlR/GJD16FnEDJiletIny9UdDV3t/m7tc8s3F/Otm4YiQ3tb8uniS8z1zLEOSX9pyvU+f
Y742Os7JrBy1Be6/G6m+5Q/wpEPg3F60LENBO1/xX0jt483xSxSPbfWtFf77jDZzH510z86sJu+i
eWCcuyzTw/Zn9UdFL9lxDX8eXKsasSTpFr9dmCV11BWhUhfFAX8EC7EsrZI9u1kc9Wb4UNGd5Y69
UFcxnV6l+ChUbqdU3e7CqsyhbNZINIFzh3boBp5h2ebo84fQLPhhr19V3INIuH2VlA+/jcc9E4Jq
FEDJq8MR18WFWmWD39khOo2PWEZoLc/NiMpajLcS2SHGOMqI09iatStnsn2vapUWFZ/zdAlAqlj8
JIMKIzuym1EiGrErs1FuOTq56N+5a1QLpSvZ1DbbProDSvcBeEB7LPMQ2wcDGqHHwrO4EaQx8Gy1
A7wWuADYf1LfjyzWYACUq0HnOTfoBjhiLgHKEWb/yRlA4F5KUDUWsv5EVglFfapEC3/Y03+X3FYj
IFwpV9yWEvmhMxea3X5/+vOimG6fh69qpBFRq7vb6f77aQYggaxfB4seiXMn5MvnylY3fWyssSeC
MJWlmuDJNsOpK2qwQFFLynqyySKLR1u1qdlx/EZurJ/HM+z1chQD0RuQ6pvlB/8kHaZPOt3jiETn
Wl3P4wNWh91TedNcClzoZ61RGmkmx0pLVV7NOgL7DQ21i+YvUA3iXd4Q4z0T2mfhWHVdItUOZmWK
hhJs8OUpsZ101Kis6YQrNp3pggVw17qIkMgNkMlUJzc5zddS59XDAyPky/xxKExTZTEi9aPxGuyc
GT/6IaqqIJS2lCqlRW+6ZTvb8oJcjVsQaHFWVqLPDTjfeSz/KIt9ugw26DbAmW84/c6GsJ0gU0D4
IIGTLdGQ9lCd9Y/fgZHSPhazKMdcLwwDyHQm+26Wy3+ytUj3DguQZ/FVPZQOjUiQAmybF2Texb4Q
f7FvY6fdu35fRslesttdf3BALTisYza25bQ3/BWoyOXsR7Z7mXg/fHcPDEyjStU83zFDgbZLONXj
q1xYq18RLMcvgb2fXhDecnf5sTiUhZAOzRNCrwrP+mnIXJkbc5olS55Yrm/4V1JEYQAsGYaWs4PD
771hRKtB7o0XQhKf46vF2/gyvIpqTX8SKsgg0Xl0IH77T004DcG2dq0Zh3fV+Nw/FiGf/qUuXGsv
gFzwHaFdupXC9+Vz+Dun4NhsKd7MXKvpuWPKd06LTra+/B9P99WVStdsAfgXOQY53JJzEjHcOEC3
IKCSlPDrz1PwvWc3sAGh6V69QtWsWbPKmU07KsBmxJh4sm2Dz3uXsJmXBxXevqOu0HqQk7+xDzrR
qXn32+Lkhv0cMwcxQMUOvQgskisSMhp1Ky7a3fQ8zfx2GNhXbqnpx/ATzPmrF+ZDmcTnNlz+a3Su
5msUFnbYF6YXqWnFd8mkMnCGvEiqD2bULmY7Ai1YHGqzbGYH2cjBCwLulZMT9hxcRv5GBD7AMrzL
MOua8+quD9OZ/ExNI9JqUXDnKD4s5CPM9NDhnncmfS5oUF8rl1m6MR8RH9bPFQP899Ui4GzZWrEO
lhWxxH8rfDaNmnueqfyjVhaFqc8m+LNz1/1rISEvRjp379hM1/+qaH00tH+EGMkBWSzGvz8KmnJP
VzSez+Ftzl+WcLHvUq2QqhW31T/K4RHgAzDzLEPsKqzpxduqTRp7fAVcIoUNjPspwor0ghX3t1T8
Rsbdhl8vP8m142edmkeX+mtkTl8+75oU/xESkO4FqOl4KL5UJMTze08GT+kWqdnVu/bfsvRAwlaG
Zfu3sXl5AHBjb1X2vfz97+Q4OrfUQ/8tzQ4amnZSl+Kk6r0fJjRdONefS1Y7oDJKIemhYlIQb/Ck
ZXNh9rItCpWlvMghXaoyD+991WAjMY8+e5+z5ANubOuskjhq1Seskyb+eozayqf8LD3x5glQVMG6
2+EWX+6uf/xqnTp/45OoxkAxrua+zm6rnGY+V5XEsvrH3NlZpJe9DEshCQyqLBqJGhJIRSZpvjRw
KLjgh6NwatiVuzLCgFDUpXF8sCj9vWemSxjRM50RfPA/HB0ESSphmJ5wHoel9OABPsRx+xGEm5ya
aSUbCd/VuHewrAAYGbTQSgIqJrPcw8/jK146wK5y0PDHx0X92xKZyyLZp0vH0JLI1M8TNklfUoGw
cuRCl4UA3oX4oG9YxJPUUPctYzqjSrPswK0dwev2qRMeoUGbrujwiepk8YTNDqMD6Bs0VvbkWOzk
DVXlXALefNFVzdbu+gCBcW44M6F3Msyh6DldKGmdYg8CWvMy+Rpc/p2tSqrBjP4da6+/ZYXKM9IU
Re4E0B84+WTbNdOi9GY1bqej0DYKLKux1ccQbnlWmOqY8w0hjfO/+IPRc5ltR57mmvNmHtOzvryU
pa50B9vmpp6sru63tU0PFeWvu21+1V4fJR+Od5PM++Zj9UBE7v6wpoLOu5q6xAKWrk2N7OtZtBWn
gttULGV2rYxpnIVcObFdltVCupeXxMfAvV91XwcUmE7UnMvzl2DVqw4tw4KrLE5Wjj+v0EYzBFZC
6XibYo2RTP2syfm4G6WRIbq/gZSeu58NWU+RYLwYiLZtmmJ5BuV2sn6G368aIXwkMX9eHeCJY7BX
Ng0S9+PUONlWsEOxa+sEF1DntVQRRZMbVZwh+0dK4n66VQW7uXukM/WYGhe7lKsHvxhgnWN/x+x9
+b1f/kPzojyea7zO9mg1rc3wk3FX2mPGyVEabI240fxpuS/dnyS3bYYi/L2/FqiFMmd/RfZh11Dx
sDXPN7VmorZ/Th3xDFfpHssD5/JTIZ7xvHuYSVx+2CBkyvrYly+barEw/npQ/1FuAueFbF6mr378
8v5udC1MlHxc5skR/3RZHsv+kiX7OSyeOwTyHzX2+dhMqiKwx11MtuctItJE406PIY+9rK0P4eMm
CTr0dbDFvONtTwpzAodizcttixb2oq9s8MufFpOuQPtG9JU3saWKd9hh4473BNceV63jomXy5C4m
NjVG6LL/W/++Vyj7p5UlB9MvZHvc5pASJDvNjTWlt5KIHUNf2hzKybaKmz+tLYOOD5zZgumvooMV
EXRVNdE8f4kkp9s+uvIX6rAvytLnyuE3K/rID7n+7S8nTVWCjxBJtr14CyDmZfOukyxoKFgyC7zk
5VtCFEXgjq0G+FJMYC4gbXHh0H/Rdk2IShZr0DywoII++L4kxFFfclUnQNfv+PJbzzzwCmDqiy3v
m5hqGu8Xo146dV6ZuUaWb/28UW6ocNtJtgE0D3Bw4i90wjwtTCDiKCRXgJ4EwyHLdIXIqd5yfPrp
XbHxxHSb5jZWvyUaR0Kc5YcJ+9n+G/w1CxOCZyKPn5EgsUatbQDlFSkCvn1i2b5/QyACeMPPRBfr
cJgL08XTPPSWGSovu3fofnbiC4d3vO84+QqFvBM7hpVzMyqYGmFZXDGrPLolCeR01I6jxTqv5fY1
aLwDjkMxgFJKTnHJzcBcuOfXj91VbAzan/ipr9iYio9Ulsp8GyxQbhfjQq0wUo9VpcQiHb1IAzwt
xZud0ff6AWIJfdt1X3cTXhUuEuCe/4ENk7FYJAoI7du+ZViQgEc0/6nv9vTZh0vY2BdzePNcEOOR
gnfXBX2ciO8vqslLzUcdCuseag9sVJyGIBx/bTHvKRdbaGDjUBRT124/AUMAEcUQnFGeDsA2Cxhh
e9mVCd+OUpnnK5LloiRoJwJqqZJQDwn0QQIYkg3OX+tcVFus9TWC84w1XMRcbgir+EAhqA+St3Zj
NMafdGv/2vsNOF0gT3RBglnLgVNgE1P9ZhPCbovwy162WE/vG3AM3uCKvFw6WuAaQiBwAvWzVkl/
ZI+5cUOW41C5ZoIkayKqY7DpZ0/pstWrhMqo8pOtiU2OggXZE+6NJoHii4tKEUGJ6QBe8U6lHH9t
J8n0JD53LWuMX4Nx6hvARKSD+imJiI55R0LnfK+GkYFMFtIqc2onn0zPuKTJLrsZnkskDIchsjTV
igRAKjafZLSvaxHzIF7FAMD6KzT8aOj8kBraN3y6MPzNI3hb7ZEEJw4OpzawrCd6Rq7zvAEeFZmv
oJUnJsfM84946Ndo3wOFK+KkkyUmIi/H3t60dDXhfq99BxatOtRnxQkzjZA4l/vKy8YRfQfd9WZp
Q+5xavEQetfg0WqFTNbymzqEcsu+8LN3wl4p3JytCtkK9184E81zOiI/Dj5dPPKJVGqSGcTb2lUi
Ir5Up4ffLOhOR6yO0iiAv+qB7CmjLV8f1gMUVChtuiah8Zx+1s5aeP4HTxKXG+mhdxodo+bLW3+W
qDDjQb4afj/hba/XL7hb28l+KoSUMidLVOSQ75vzk4jUHuw3smODcbMn4E4GHmptTu8ev1eRweuo
93n4BoqNzohtcyCVzUNOj5O5t5SakXHhz5e+zgtjp4XFkTQgN708azaVaELaj8kudCHdIcir/YzQ
8+MaBlz8YgHRlYDJqxwhAvg5zasSIWf355+yA8Lvr7tauu980oUmraVlFkWASajlvJfb4Df056PI
9cyrsXi6v5zaQRVaKL/KGpD4S5bpO/e2AOAf5vXCcKUcxmr6OpwLVN1Bq6TUTXKkwyb7yangPxjZ
0+a1z6eBfJkt99W7z4dkqE2gQ4v5b9Njv/g76aYupDgn5Ee08ka7SwemWXc3yB/IHTbxSaEbm0Iz
288SJxI83yPs/5W6Y9kaSOu5ERJlujBbUkL4HZ1+W5mve+yUfKKHXhVMU0IiEtcGkrRpiQrCXKeq
L2B8EDrymQ8j3/BdjwUCdQQSAZgZfhetL5Gs54YaLTcsDFP1T2QRIQwE8jMBs6I0joZs9BoG2ipS
egmtjygCgBJ+J+uONN2BLmjWoIUf1Fci6f1TmyZ+vrd//tuURcJz/WORJJzc8tKBkg1vvW8OKjEC
Nz+VsJnk7RIa7P50syMwJ7BYkRfJU7v2zHM8KwhjAuG4ac1dL2ufpxI4Lxe8V1VyvlbtfZ3SS3Kj
P1fPdH1rvw/btAhxO5kaWXAXT1Y9jLvc1FzLj7koVqyaRwPeYclWEklGTFQmm9cyU0u9IWXR2yH/
T5aD32kQ43TNDW1WMUrLNqlZMUMUvV+FjlaVdb/OP/8nUj0Q5BmnputmjvROSzf6fo+T+vp3uhfY
2jRlEpheceMjhv1whznWlcvP6E5M+bXZ+0s60hOX7yr9vCw2qqax20+F2vxczz0XDmX0vdeB3Nh1
PwUWklY6Oz0Gn8McK13kCkzlntPD/RtnyQ5q2dmpke4pktUt9AvF0ll4wJzcSTSL3Utvw10H2veL
o0UNBxnYXFdVK39+yb4kX9BuGq+1r3wnJd3rILMFTmWF5twNjiBuWkGjpQc6Gp+1u8ts7iRzB5Zz
UMaf07sy5y3/oEgpo5SckRKhcCaxlwrYeT+laTDNPvGxrB1FmsqSRAnxj/6IbiDGg4j/vdH5J31T
LrbURW8L7rSyrWXvh3DcD3LXqfz4WB8MwC1qX+kESjN992vzIbvzQOrrWNvd0aJ4X+9FzFS3Ypkl
v6WzofwywrKw/PJWlGZV8UoohqH2dHcnMpL6l5aDqSBIbTEHuGwhZypOLZpklYv57vFyJTlNeJhY
2RXoyHGG3rapb54Xn3W9KFVAi/AaWEwbHWxzJvgeCA/0LJSJLhJxMf8mhzHV9qlM3S/n87NnWUFz
9BgxF12Df8rzR+mZWCNxyqTTbQaJKeMpsTdW3oEdX415AXKz952prwjWzNuoYRAmJILUlJ0a4DGU
uvF9MeCER0+inFyuaSEyWsrLtFgcHhZNNMXX8osyK63Q8pvFgj29Albrhse+ZyAcq85UGDdgHiN7
ieyDLi6QIvBffgE0KTHRQDQ2iUySkXIHvFa2KRWpKWlUW1//3vbjG5vB4jldY+VhnAHfuZeNdA26
P68ZWaYpQEc2Ch6G7mNQjcLQSuRqDFyBWZR1ihE9Bo+R6bAYep8NsLL0DLCYiQ2vs8HFT9dS7Agx
K5hY5EiLff8Fxnx4ffAWhGLhj/GBuKdr1tJLGUeBnk2cIGkVbzoWbu80QPfc+9eIFuctk+azEREk
iTfgPKYbu8LP3r5KJ2wi1cn+CGVX0Dd85Ens/voGWwKMHAA5/tDvE2WT6t3qwUEnKy+n69kJBm9H
ro+fhMfHB1BDLGkKtv22GNuxW6HtjDjb0cK9H/uDkqjwuN0YK9s37TyV7DIiiJxajE322EVUXnI1
xqaENqc0bxOzU4iEdRVMtfXYoh/kuNdvsQuNg7QSZpHh9YejUfOzh0OV1m6hrun9FpjERWfnnHXD
S5Z2u/DvFANltWkfNor11ATigY1kcCdheFJl/cS+wTQUjhcX3nU95gBCuHiSL7akfX+hwOyCe0cs
5I4TzLD9qcMq51GaPExv9vVdCDFeA9lmY5yddMjU7BKhjr1YAJF7B5r9DKcxq1kLqbzTU1F0pSIT
lVHVGcMQdqTJ7qHjSNmhUp3F/+RYEeDAHaSZu4B+fxlEIysAGewNxlBM0osqQwrgc9dnk2f3EMdv
U6BCKnLSggWR/Mb3bQkHWk8HzJagDix+nw6822PeAgIUKy4T5RMyzj5JT/q3tICS7jJICCnL6O+h
VHSRN4XG/kwUOwhdyz24Xs+4LJmjx7thQeXb0zEJ286MfpTpEuqWNCQJ7Qi2h57TjVDXQAzEuFPy
4Al5WI4LE96j3YiKeHSLuLxBcq7dngS+hT6LhH4OjZHU9dGTTF4MB5U/9cGKdVHcjEX24Gd5QU2F
Ca4anDhPgSBDPHo+NyZEoump4S0z8ghRVDMfPAU3gZxALc/GTNVe3RQBj0tIhJHZf33im253bzqr
z5I5+f9Hu2KK6Yy3J3O0KLyK6y37tEp2nYHVw43R7zwU/XRyQtHbqVcJ841505QX5yNG4zHzYTEn
YTU+TrZqjjl4GsofjjvzsZVSy5rBjFpUsqIk2ync1Jofp1x8+0w/7+66VCffHARfw286o9QHRZji
myPiz9yOJPFBSyH/5oFYSy3T2k6t5fL7tlNuxlYoS7Pig2HoF4nYes8TnKOGlMGFjL4q/dLUZuB8
rofxM12OXefwvTT8VQzVcXLUx1nLJ2PVRdgV1U+j8L53Zdbj9Zg9yz2jFuITcRJxCi4dEz71oYdo
BV0l8eHhdkO/1tNpTHt0DGSeEhabj9RH/ulUrEdDbKd2V3xzwWRDaUgW9m1H85FKqVSS3rZTPaD4
5qdDgNqBOrFoxOsv+kbmwwMD309s9k1+jye3G9PTTYvOE/27t9SHFITfCbN4PU58FN8SH/pjUubF
9Za/IGNXXPe09MmvqOsK7Af95Vn6ftA10LgpLWFCj4RQiWIeb72Jj1xzd4syUBYQgQR0blj7Qruo
gnRVdUZMuo6FVLLuSUGlDwPxqnrhi9JVPGoue3CEyt1rER2NZtrrdGki8H4O7gIAvv4QqZifdesr
RIJCyPbaL+SP5p1VNK+u41rwjpYcpKub5LmhYVCE1/TbMoB5gTGYGQPXi+QH/LznEe4UdINSYM6w
q6+/uh5nOOHhz7iFZ+EsRW5cE7zA6w0h6f9vd8UY/bc5gJ9joJLB9Wh3MVykWFIyVn7FqRA/12bX
TLnbBzzqHnyqS/RXH+/6re+mCDJVG76LR77WfqKDoYyTrEGjNk6PFVmzmFCo4Ab5a19L+coKS0tu
7fV2Jq4LA3V2i4qMPDfX2ePrt0kXI81kRIiJo0j+uc+jP6eG290bUGDzKVhyj4VhDzSHaUVdZzaP
bn6bdx+u7H4SbX++bnAITKbkk4Scj18aZ4TjMjiPh46jpqMWh56RS04g0YEQ7Y1v5fPQhPJ2sqXt
u5p+uqffsCBPrr1qYCZhn1mkKkm6EX2+IlYT3rwCMTL+R0cmDwEZ8tB5wqfv2QGNnsHiYV1OPm8b
6cGimx5sH9PPycGFTBGtumU5OUCzuusUmBllXBEv0uDH8m8jFEX2TKx0jSVfn3eBvoLLwpzbv2Yz
+d0I2b9/q59a6tlitV3SfATxE18S30qWCxLcpItIunzf/VKzkNWxOL5l0/XsqVpIdk6rVqrwoNKl
lKXVqb14vX/9oTxauN9XlMBDoKuIjf69yhGrvkKAnjmC6bMQ6ZckrVc8gHJ6Uz5KTMd+uPTuztXT
VKKxyl7NLaSodq4XuvoLgwJg0dj3dO3cz2BuLhrevUtlXVW2u3phT1FF3YDuih73+Oci80uyZn/9
OKcE8FGoMWpqu4Kiy/nJurEbsgC+0lyqaoLVw4xo7Tsw98Lb6tlxVf/WzVTnZKiP/iaZp8/yiVbm
X+uAgVLLdaQJfko5zg3BsQrQ5eHmyrfmRcWWGCGKtDoOyVbf08u6m/6pII68Vj7/mspWpt6zqy6B
DyXPgNBL2GQpu6n+SL8XOEOUKWUBdrRZMfhLvURn38l/FEfzKnlMOV6XR0xt+lfphwVia4k80Gkm
zHFe9tY/DZg8sP6LWy2p9UcppW0lNV5/kEURj0yzRDuF8TIJkOc3Vz7nrX2qli/UCt/lbVqOfWWZ
fLj7amAc5ItI01VsIBmUnw9LM/hw1TyL+ecbd3TfsfLJNzwV0NdEh/Ol4yAPLfyt/v2CYZWwzb3j
udUF1+fV14O6bnO1UTMYXPu/hnRMrl02UZ3rOh+J+09VzE41JYk7l/oRnauyWpezL+khMjsBumMl
m6gzbCQTsUbal2wQg+4ga2i6jWLEIdP6trjKm0qJjcKhsl9Vj2TfFr935SBHFksvZ74HSLlTLAFe
I062UYzktzoe939KT8ij3kR2vm7YMWXVg75gaMhRaoJ+H+r0fl9++sN2+tjeY8iui9Ovn8F61zii
0E3e8xW1eAjziFBXdgQyFmR7ci+yCFpZQWYiKJLFsPLbUotLhPo7MuLAHcvm0tijzncoyl30Xy33
kgM+j/L3y3NPyHtuDnr5xtLD/tp/EFUj6xdRayIZQoGUqaVHl/bF2utXO3NuJX/k8JaOpXe3yeTS
pz5bWpUm7+/vw/efyh8V/f4XcYFp4q+zLb1EO6Tvd2/nc2NdlAY+fB9+sLoIgrem6XLrXOktSh8N
/TB4qPu7yqqW4I1RuU/VEySNMyF3UVEOvFwofz7uuIrVbOV922jTvj/fcJ5TH9Gl7GDmtXX5HZxV
ytIxyhK8ji/SMe6lB8mynFLR0Fw13Vzf0a3cNpLQlWpykOqpE4pN9OMbuWquigJfL1RjW9bTXEy/
heHQCE3MdGnCHb+POntZvyjTvUSiUcmrbDMuC5JI+a42+S3HdWo3ZPiWFJZZUhEtROggPTgfqndj
Vme2uRUxJxxC4+tExer8lPwcxO+9uuNrV38bH8vumpp3TrFFGirlfBNFJfu8f8w/72evvRzJjAFR
dEmgUZSctvldpUhV2sfjv9/H9cOxcZwdG9Scm8XKsrvsKvzQLfTefykrse2qv+XhUF2c+/fJkzI4
sxfVB7A5lLzJddKSQ5j95gKvM+WhaL0x/0wPvU2rolHU8D/V9vdb4iXxsqttKqoz14XBa+lSO6rt
/JYmP+fKqR9/UnW1dKhFdzvSyHx9yJaenqI//VbPVKv/LC5ZjbRozie57qJ53QQUm+fWgrGhzHhB
inMrVS+8vL58Tv6epP0wYuqKENjL8GG6LN3f3w+/yx/u78NX93cdsp0tdQ20GGrJWmTdJWtyiAe6
Pk0peZKDU+claFj7qjrSdhb1UJTwwCqiapj4quaGXwUv5j00o45sgU0n+bZupt9+Jj8TNAEEos+e
BIh6mubNd9Myz6hUgA0Hch7j4ckc8IJYDvhaYIm6m1tlML8fGp9qpQtoFiID04plbbo9EfI0kboJ
GBfugmKOk6MWtJsiFTh7BJ4RKY8yoyvNazGh/rg/DqHbVZUB/7ivw+nxR0QByd3KAge4K0T0qcJR
/+UlqrutRi+kqL1elPtJ88++jBg5SyBucOr7qXKfAhCOga/FF30zCm+OfRuTDGH7p+TJi0pifX9E
Dpl9C0EShFbl7PyAM1CffULFosQZ5XcEAakKSAx/SDJRYI5Cgft35as6U4kzV3YQsJhkpeYQmlE9
iSJxHLAmqHoV0JrTcP+q9iEO0lji2GtqMsVBeoi/OYi983mZvZhh4uggAjZOvE3SWP0zPhlq5bNZ
vH0SQnd2Gue29zhBu+1FlzAxP7W/St2Ym2Pz1ZOG+GcH49gtQpmH2cyvOJyXWb+vKZUOad0BcLSw
7vSiqtSTw5jFQTqJ+L4pPz6IvAj38RHf9xq5Ql02Ph3P8/qGglGYUNcj5/kjacYZ2MkMCcs5xkkE
9ouk49DiPku5brOLI+kmys4+plmp8uRoY0u18l7FBl1Hng3G/hy55/dlP9xG2mdqeklXiNzlH+kY
8YirJ4/CwOVDOy5DstTsZ8pOJaAiZTrRMRPVl1dYBwYIRnHsLRoprko/rl/T6f7gBEBBB4N1qVe9
q0+LrURFseVyokPxY3DoLRqvpVay+tuUw1vpTZ/la9t1tIjuEGe3KP/d65bXC4uPVtEC9NXJWnqM
nnPof1WLaiqk0Xe3URfPhVzSLYoCgfsujejfrp3dWi4u9r9gQkU5QH5c+e1fpvLvbVN9GyA92V4r
SODqEK9nn0gL6dHKe2/rUqfTeVbbyyGWMItLMMbStomjWFmPzpVkuUzHpM5/bZJTKOPOlWGLpW1l
X1lOrsT6Gpm4D/XRhok+RXVi1/nqHJ89fggpj+YUlTOS0uva/uH7/mvof72UAoizQhugW53QH4JF
GFv6KXS/dp30UwjA/SFsFOrRy6lvXEeD1VJfYMqbQSebit4bW7yOq//dVAOm7BllLcQn0xXXnK7e
2vs5FYE/exy8uAGSUOaN0dgMxxgVe504EqjMhLJ50GKrgEO05HztOgKeFFX7+FB3cV0lcV95wL21
LVvxuG6FvuCmvCRjvaotrPKyfMvWp3Kx+X6VJrT+WIG+Sg7YiBH8MbcUdTUq7/V4FrM2/TQDZjGY
jwgjjbfTXaTXEnFfDOIof3q2kiEXHxaCKT11cWvz/iNiUPHiSdmE0CeElSuAQIsOGy24r5Sa3WnH
lNrr9GS/vs/3o8gv856rQwDKdqqFvWNtdwRqL0wzypOQea4fy5MnhW6MJ329P74187IZHz5Y/8I2
CyvlxBSSJI4zJ6hNfKfKGyvef3MJhzkA8mmOtfa17T4OHh8ffyuY1INj5bX/VyWGbkvVLJvVP6rp
J4Z/vvu/TtbaVE/DvGIFj4+d79KA6op+LW5QeqRM+BgvL/V4jIIc8f8bEMr2Zijuqm/yMygWAgPK
byIkpTeleTal6bS1MNU8r77L5/siP71xlKPUSnZPNBuZWm08pKSYbaUgdvEoil1TPwNX6xu/7ViJ
x9dRwaC3jl9qjM9ybrgAhpVOVLG37VxG/ZNcT92q/qa7rJKoqNJmqfICSBseqrRdjJQ9QUMVgqJw
x0gs5uHQji0KeLHkH1b1ghnpNt9Fj8gsK52/6qX8fCf081oRe6/87yzfMo6GxnXl18F+Ga2SWKqH
skogXK4vSuqoaTqkCJjHjc6Z4qzFPVGhxDVIl+8+Ejh7MeofdOGwTBvFitoFtUwvX8mzI+Ox2MlS
xXxn5G6kKD81RX4+y4MBUm0HB7H571+hMhqZ8GNpjYkzDWePOTJVDq5rDKkolxrWdBjpZ+y8n9pP
LXIYN/h566vNF78VlmjmXDn8dT+FgOzhWLvwnwudHZejdSx9OqEYZ8oZTlWQN0EVSmRj3UNA0kT3
+NwqPfQeJGJXU4/LaxNEU8S3Ykrj3j1fyr0oY9j6kLrXnlfmzMdb66wq4CRsr00vXUZq6MUMnqhk
yxLTK+nq33BbyzVu90N5XY1P+lyZ1FklV2LDs/zajtA5xfZJ5U9de1bpmun5277NAvPKsbQ2G8Qs
wK/yicULnTetXawEUhDW99dj2OGv6PCfNa6z3hNcxqwf48iWdmoaLFrnxrGxrO7oKllnc13FeioZ
wZtFSSLLmm7/PSnT5NMd8dtFaQ21oMxUBmVeJ/WzLhwdRg5NObrOTyfue0JfpZ8O5J72odneHmP7
q2caGdy311lMbAQXKtjm4aI0DphULbtftFINwLsLE71tV/5u5doCoqWHaG88szLRSd3ttqjE12U0
2OaVD0UhdAUT6cPDQ2+aLPd68QvD1OOZWdtalqaxaC4aGbKevd5z51DtPPs3nT6YdKcuv9uzyG/1
uViPbh/DepqsTg89375v2aW65N9V2K8DuKvHYZAfLTM7O3Fojm9RWlYfLHjOWshKN4qF7fG7RDvU
S5PLc+/hobUo3X981o6N66E6yofh+8e7XIT6si4pHOQzfLIu9fsmlJv5yOC5GmPMMnNxt1BnV6UY
I96OksGxTv2ZSWP2v47tuoVg14mFKyYS5S0Y/oj04X8SsTJiUFt5WxI9SkZjM1/hZHD2Plomz5Iz
VQP4ts7cVT6O7e/u0UuuYPgCidHE+vCknsR1oXlqP7Xbk3ahzEo/l9tPw8bHZ2UYS9T2/u8h1cjB
UU6lDA/fUqYn8eDknsmIEf0gwPFynh1nd8/ug/n9/L7occ2z2htb3eXD4iHui4f5EeisRPHrStmd
3HfjK/silVAW7zIQsbwK4pk6ifPf9r69rv/RZZbpbXnkrxGG0k3bjunjfjivNIZ8WQ7bkGN1BQ5i
8eq+aGrGehjqf+2wMufVf0xVdNr6iE4Oq4c52bqmJQ+Ud7/6Hwv2Tn6EpQSAC0vt37/17N9f6V+Y
SXXCOA+Hx7Uicg8kxMv70V4q9ExAT3CUqpU1VR5Z2Xr7tFNZNRbRuJhROjq2CPXd0Z1mpEuOwRSX
pzY1cfUif425CBVJXA2acMNeebRir6bHtLzvqDb924tQ7ckq/To8QucjJvA7SdbisxZnz4ifMoQE
YCMzJwxQ3yb7VSOq2gg3nOypA4yDDMgltph4Y9KdhSGzV/k6sNFDZ9c5ht0jdhnWRuxAErdUZbup
hTULFLAJ0jjIW+90ymcL//CXc2vqv5n3V+ue1cw+/+J8sfbVuqcPfHM8br+Kk1RZMqwvbdzVSvgq
EpoEgC80ky9ButrJBosTP4NZmdmjnHq+0Qxq5zZf65tmPBK/niZxDyQQfLzWi29AXthw8NouGuWi
fln8H9+RhBXWUFymv4rE1qdcPZzs2I7Vl1zriA2V4x0caaIEsJusCVRFe0bLHVWroAtj7HGAYmyy
dZzs9bavqhtfsuwdIQDwEyOw2PCnGKtxXeOnI9v3ajzye4XLnWM043+mOOelNAs/JHzv2WwmC105
rn2ZCzXjCyWq/uPSLTmAGOPs+mjGWC/jatzJrmaTauQoxhseSiz67ILr56Iqtoa9+g7qF04uskfI
vFtxw8vkG3D91szXvV6K++DxovtEAe6Q+Qxi4M1GjmsdHQhjzAnFmn377ehIMuC0cOYDafpKdY9G
PlYVfV+8q8/MvU1LzwyHLtpeYpcdXCooMNehcWvfMGKj07VhcsPKugwWigmpey4/VSbt4bL8Ma8M
hzfjPaxWTh3PezzmkeZL8ZTneXVm43yb/NLRoF7FYuquJXORAvJItpHewx3PMgZHpO+I2Gvb6OVK
DdTV+6JrpivFyDqD4mM00SSRle1pIqR4ZMsIvwZfMsZdGhvgzhbXE7Xg2k2L/rZhiMdwio3JDAhn
PUdfjQEdpx3XDX6h3aJBtKpeKrVNTyWjZZ5I136ntDHY8ht6DeosXmPD14PQSmIPZwn3ierPSOIA
ugG1Ie2Z9zwmophHhC2is0Z3DWsq299DkuJ+0Mi3iSY+mGmF55DVJU+YqPG+sRxIz22GKJaebqYO
/Ky6tHivrMgaofL9cFe5tzD/Z6VQR7iCqvlO2zwMuHxfA4wS5U3n5iWE7Ruuxfl6cC83B01Hh7GY
o2MTYlJgKHq1Lh8d61ztj0k8exZuND9+PAt/9cT3htvUqdCy5MK7JEJOOjzW9efX0jSWcQv+4yOz
3nodVKMw/35Z44/148CSFab/yiJAaOvmjJ9KOYi/4ppc0OLV/VQIlFjF69Xlj4P6Ko9G/+6MKqoW
dCxiaYhj+CnbiVDNdaBFbjNX2/x2m+EAYBV98naslINDtrEiX8EZxriNEbmuBJE9nqGJEcbEIG/Q
JHXXHk595qxl5zTHzRl4BciD8U9aOGbJ2GTUd27P9mUWdR8MQumzHtNozNIyzLiidHh1ikANAju4
IUxXUOS/2Z/UloHAZ73CU1Cip5ernQK0iE5wg3rMPrPCBCnJPk7mD6mFECxCEACW25aQBXsxO9wG
tmmcM/zf65hN8vgzkh5tuwGFzGqMQVNg72dEP9ZrpJpOgGx/zZgYYkwG4ESaWQe4zoi3ySZexEFx
Y8Mmkot4nfskNZs7w2bKxjSsD+abLIJJ+AmSREusG7FPW3z/Op3dh/Ma83OsgKpXxbTnh/F27GTi
uyZzZlUMHsPH5+LedUHDoBjJ5uMp3gCSQIXi4vfHs3M3r4IG9RT7jLuPR18JwIfBWDfjZmtXwCh4
Y+Cx70q/H3iYFYUlyHSYQGWvCzML8YqMvbABa7fhGAvGbBZ9Y2ufgUDxq+qjcW08m/mY5ab9w7PS
Xdf3umB1c39ddUf1faVeH+lNXr7VqceyWMW0S3XX9zb75MzdUX0306JcxQhVqR1YdUW6Gv2vUswH
jjKa8MX6EiNvZgX8qwUmfbNT/eWl/+Jr1ih4nOuSusKJa4tWwJQ4gKN6vd55ZJgPVHqPlSTgwRsm
OIOYjvu3dSsMM3rxMNViCVDRT1aYyXHF4wA0VJioTy/dl6SjWNTG42j36PHRLvPSGxNvvFW8N8bF
DRQcr2vgxXmpyBd1IeJqxSUEot5Gaj/mSKpRTLdYVpxoXJdZdLNYzXS0AOOBmdrY5NbOVds+c726
yKrG7iWO46WNNUrmKhrE8Olr7Nl4Xel3h6/VYfhxbUBOmGEThQmekKnhIF7IAtE/J+0naD7b81Qa
DLaVQaaSr/7792/kZKLz3I6TURCQaby49qg3H/ss14Edz6fqM+/mu1Rno+qcps265ma30mIHpsVG
er2uukJIsNcVLfBuSEjctmL1z18UQW79+IxprZ6cmfVsapSZbY6jVVuOq8nLJGaaivktTLq9ZdWE
Zko4dyXE7frHLomP2qF/XkErKXT8C1ws7ll8wIC8VSBEAZOuQFRRaqq0GBsZ9up+eEM1w6aAXMVQ
cJmfJpJPYuzGFovZf5u+bkxPfEq3I+Nool46lDCl8XoC/MtG6UT7CPMlRn4gcwRcajHOwwAIE+a2
Ut6cK1+K3hhX/FjFwIquUNT38xGZijAfI+zlyXOjI5Yoo+TpKebyGA96aD4AL51r5JjiKGMQW8b0
s9uarGTH9cLFNY61JdCZOZgz7F+878dYIGJeD1OKFIVH4gnPMSEm+RoMBovFN+V6xTWGnyqhRZdP
mtb/M8Fuk5+OJWvQOhvjOhUMDYwqK8fo1CQgp6XpgUjHveHFSdlNSWIcycaRmqIYVP1qnjfQdKmM
SCStufgNpI/avDVvRfe4NKy5LXxkR/+sdIjML8r3wnbXk4o5qdgr9l7FAnubg8T3SH2PpfW2RSeT
fEqiolApVm9bdMTokne6aCy92VEuLYW02MsNiqM7Gz1TyWuXtoyxVTX5uDHtQiN+JLhtJQr+1KNG
o8Ntv5KopOTi529bEtFiWc4NMoOTyzEq9v58BBvIeZxmnDvbpR1bsh3VStKNlESuY3ehTa2ehFhW
tzlF60TBvlUrmn9nYvitb6V4UXzp5tuq/uTb526OAFT/TJot/S2kI1sRz5hipyLhX1iyF92cEIuq
7PuXUH9dIBoodRdb4mE7PHeL7a/quXeWR3sC60CAyUoUVXBctYvSyzfPVLpIUh2xj1eNWF3DAwp/
LFbgpHIysRrna0jMmeppvEDQh+yFJqCoV4R3qB00mMSOhDTp7nnV2O98XEGPo5TW3eDwLn0MLbN2
aUqqblm9GrvnYu3UXDX+mhbjjnyvv+Zu8NtLd+J+YnA1050sBmweqzZV/WzTlDYKfF2l0evdCf+7
jmw6WQQ9EcSznZgITADXe9gFl4p02AoD+roo3+JdRZPNFwDdUkxmKke77+QA/si3JLBws+Sz4pAo
M+nN0SLCeo3YY9gRYVnfNkPfYeWmK8nnMUGpnXM1zS6u5G01Spqe7C3ktmyL5zl9z6i3pDyHE4+m
o+bZOLDEC+err4aB1Vg+Syvd9/ZEB6Pd/a72wOH24NAyEyziJgm0mNcOCtFQRbs2YBxxVN+QA3YY
/4z+7D7kw3JAtNFhzPLJMWDmDUpMeN27JvUPJywBvpmYxj5j30gjt+aOrwa5mqYM7yBaL+wkmpXm
UwRnVlZ4bdEeuH7ROyq7AX1kS+g3ICDNlwsP5OD4Xj9wqi8drN5LB7UcMxqhOqXBl89n8gDf7zCN
ApcVNYe/VPT72M+2CKj9Z7slQBTnSew3NYnro3kUhX6/yvAomEsVrIdsHVpa6M+h2pRAkN/8aQai
VHi2o21PdVByW4PjtECT6ObXo5nr41j15i/CgO+7Jhjg1CkIq4W6/RnFUHOdp4FGxDkr/uus47zj
Tk1GE0alzDiuQ9R5npLh9enrlXZNkNr1IiKIzc3gME5ypUdq5QQHnQyBQ74e2xFWDPMgr4B4UCxL
pNtuPzaL3l0c7YXQxrpx97MsZ/a13bgwIUfz/MXgwJhlt1/lAo/ocadKFF4Q06CW8seiVY6NkxIa
fabkxTuMAn2SzrscgCMdsMO48JELfu6RPtE0zcqTLv9+J03PRUJ8oS7w4S1vLJ91HKgsPWVVUp/t
Xx3uZPP/iDqz5VTVbg1fkVUqInpKDyqKbZITS2Mm2CHS49X/z9C1ay+jMysxivA1o3kb2JOQgwZD
HR9LBedhwX6DvgZH330j3fF64JiwE+INwFaAyI9YiCMH1e/xL/IuoJ85pnI7oisR+2P3ZbfGC5Tx
HOVNa0CIKEURGW61Q0ebQViZsXdFYJCgbFr6JdVdUDnuZQYKhHS3SzkSPDcoOep7DNz2UE0TPHJQ
jqOxQUeASy7enuDtjYSglENn45IUdYi3FJBSvWc1wKNocHiEkJOL1Nx41pmLDQWVcicpJQOAZRcz
G5aOaffAUujfvMt6LNR6EZp7BLG3xZUAwDeuU7RIca6V3J2kq6ClBWMeF+FReAFSMXAkye2bIXEa
011e/MWapbopa1RpPOhvQIVXSapJrXnfvYMjpmiOrsMOTHm00Y3UISVGZWrS8RqWpoRjTJ2IWIMe
IcoaNw9cBovK0B+FjfkkuOGTgJ7ssamAEyA20azeJMMDNWHhRzaIKBbd44RDRsLSwE6Isg6yF7gS
k3zE7DFPP8WrNxej35V6BGFvkjEjj9E394tqdTOLyXMGH9rRAnynjHjFFjwj8tsMF7h9eyOPzq9V
rB4hZjWz0slnEp3cZ4UL7BHvrHdXMzxPANmLXtTqhSReuiBYC/rbmkJZZx4vJGnAGjEk0efMP12M
+Wg6pDQ1a8rHsuQngAKSVc/VfhlS847Xn1xpYlB/YwOjLHrmOjF8kGRSXW2nuY+QMHOGcCkn4TXB
rgyJj0nD51AI/I8Sj5zZi/PZHuMwhqSZiGaus/+hCxlQY8GHp3GR/qAXjvQIW2CFzOyFUwW8hCAK
pUmWQ+jdzvjrjNADvgu6jw8OxyOJskrUB8SFwoAsQhIqtdZ2TzzatWSXvXEIpR6ZF+PEbupQjdP0
0wjJwiH7q1gCNX7XVrg6EjQgRYJlkoQcJX46BF5YhTCu4HHbFWuUxgDBlxsRW/yM3LPFCbLjEx1b
4TLCfsGXW6BSklN0YeyUM4n10LZgDRwhaieMFVmOM2+P4o86T0CBdWiWMQ8xiKN8hHRc51ds7mEL
2vBjCd8UlwIPqDcp9Wg4Z2uMS46ewhaAEsoGROzMKfBx+CHJdk2wZvR/6WhOoo0WEGN9R36B7aAb
cX16bmmjB2Yz4FCfb9zcpj07zQws5+cDQqj1GOBhqne/MwCCu9E3TkXgfOK3yvc8pzHqJfOHn6zy
2W1Vb3o7vN2PT8zwSgd1rdUz7OyQ/tqpk/EO4OBTRw6ucyx/9ls8qgJhoD/9M1gNZPiwi75CemfP
dqkgbInBsm+lMtClnad2G+zJ96kChk+R8pqgPkCCLrGU7MrUV5iZbCRsNvwr4RBQWa9YNOuBCPRY
XCx4U7LhkcFgt7JHz5CVxlSmZ0IT3BqQ7lLYrxv+P+MQ2N15fhmwr0qVBEN52bKlOAtBZz3YSiFG
anURWiJcfJoFVD+AirLdS8IKzfxdM/nERxLZxO946VOXzYMemyriqmwa3XaD+cZARkF6Yis7we/P
Tj32ffZ72QiLhWyI74oGxVwpkiAHROIFqwtwJlWWx3JE3HBZiDBJgSq41Jilkgxm5lN9l4NgzWIZ
5l17sov1GG+SSdUoUQu84v08Xh3ql4iCygeSuDSn0Cs3aWl8blJ0QR/NRFSMaUY88V8aBhPpvx2a
XU2OkeBlinIwqSIaQJILIjFA8VheTeICdMekVJut4zO1J6gWxCbyLDET47WJVj5AHKpdnE+0k4wL
Oq1EmkSh74vARzh+Cq+Q7R4UpnldmjCEP3Lgl5OsSVLUkvxQZok8V7WPMm85ncSMkcv+rjBezgSe
n2f9yKdr0IaXHx7lfzgY4jmp0MozkBDgUcJ2FFNN9mTQm28eWEMQLWd95Esqin5mgDwUfVXeV/5C
gjoZDp9gnxAYsaSf8ItNkqgRcBIvKQeHUR5bKl6QvJnUtxGYkjP8X+ortftPHUMSUgm45PDkivdZ
tuTzQIsLBpAT4I5zjj51/Q8ibYw+lFSrpVIuaSahvjtgAMirM5kZN3KC5NjlXaRvIqXvT+0Hjz9O
JkHtesxVkCshd7oEfDRpfXW3MZK5ckLkxMjP5BP1t/9/dMQ7BHB81HQt5wMgGPAWeSsElDkAaacN
+BifM0XOvCaCkSOSUQ32SvFLxS/wADVUOpK3U3IivuKaUzyBYve2uoa0hrwUBHeE+Z4GjsBK30Tj
AWNzjpZrhF00nBxAkIhOE9sh+HADytWYUBRT1LTQlqHCSU1pChsQJN1h/BvBiFCF2CHRB+kHPbJW
wjgiKw20zoLXewGZYuSccSeyeFdISg1k65HJr+4BPyYYQzlh+I/nQ/MQJ+wtx8LLwI7hQKFLQK67
CxMq4xlrkKGLdtKd1DsUO6P5mT5rvUNC341WClQExcvYEbAJ9ds/hdijT4sjIsGS3iIEBIAVCd8T
bpP6PICt770buz6XwwJwEF7efS+sQf0ES1GVXUEKXhckVCm2UIgDoElTIJmJ5SN688R2jbtE4JNK
rKp37D2Y1qPUgQhAufSxfXYyjH+QBKI+IoBXvKy4PiDREQYCwq8fv+TZqPRI8dvaIifrgoo1TwIF
QGtf/2FkW9LZQt+NTsKITnffWrP5KiTbADytCypvmpG586PEbkSvBFUyrvA7dG/MDdl3HyjfnxHW
x8mDv4FMSZUDlWQG2OliHKX4cuzoIyMiJqjZh1nxFyfBDIN5Mp+YhhI86ZuEVkhhfJM8IDZDKYwb
WYeZ2SCb2Vsii2CKjywvc7jaEZ0ZSOg2OBIOS2ppUgiHfc+BSepOfZMDIram85UA3OPOX7BUYrgk
+wc7MSEgkmvUpgWGiFAKV+LuUy3i3xgUFLp+xq+gOdVJ/daJRYjDgbyDmhO+vY7MYfwuqP3Ii6Ew
SBdnDOZYVmPcDACpIHHoFmtlOp68UCk74XBMqCPTHTqAqxAJEVVwAtqffPYpmEQUbK7cvx/fD9AF
8Mixx7xPc29oC9QiMjrAqX3FSf81McyR5F/9W/4+v7pzhMx5tupAHjQB0k61MDtgWNIJo8UeOkfH
P59UKtQVmRNy6Ihh6JdDit3pF5TqcTgonAcRY6y/AA8CjdJH072dUVQaIRZL0DhJ3KFZ21Q0jYzq
ZuSBzpq+lpfjaHrZpZO9XaMkiCcbrgHVpI98YIWkLh0hjF+/CYeMq9e1X3iVwOxdNxQ2KNF5Wlh7
+bTnwK7ndz0fTQ8uVelenLMdzzpuz6vXffRzz3j9WciZ5/jZjIw+JW44ynfz3Edu3Eio2QMMOQx+
I/A3Cv5VkCyNbGRUJHxo1BRWWenGEwTMN3TFSG+nMYoZRIKw7kk/WHEj6wZjnr9BdAENH64ifWRo
i9/837XGL0PvofyMkKYzPD2xSMB+FpUifCbQU8aOj8TkWGHCmhsFQHywcBpax6Oz06KxThdvd2dS
o2lo7FobUtysUTxlcp2U1OYQPQmG817YJ6iBZ7HjxDrRohMqDlHe7diiZ0sRr/G1sZnWXEPeoWcV
Xb1JLQU7YfZUpBQGZo0rycXMoCpd4K9Y3Zq10kDTnR9ezuDVFxBltL0RgU8r5sPGSflDJKmcmpod
lJLUKgbo3ejwf4uzjTJERjTPOlKaDwQT+szkztPB8FJ9mGd2ER5V4AYR5kmoCJQ4bzhVit2h81Lx
AsFoB4Kr2DDlQ6OBETSPoYiACnlwdPrjj9dJnkhvm/w6AdAH4PyCTaFRinOd3mH8UvbjHykvUUyl
KivwWnItOH9MSgQb8OdAy4wioqviQuYiJ3gnVRuRx3rnEP0pgOz+64hEF1/IaF1WdX+SajikTMa3
sBnOcmqR97BUg4hKohp0Bl6j+RcNo0+1skuUZ0HXqrt9OX8NZ9rDbft2U9kcc4tXDus5/TYuA6wO
MoTUfMlY8FKcec7FT6x6LRKstdfcZ311h6RGjURWba0RxVfZaGnyRsaNc0Gv11cRaqD0DPLvYg9H
Ym6M2w5n53VEDAw5rz4f6mLXpYnQMz/hazCyeF9er9PDz0lMBJOO/JyaLd900fXgJ2AKUfwGBwBx
jj7I3uQgUexHdAz5RmTrEOpXXMzieSVNpHadQT2AiQUX2TmjXBp5XdVs/6603W8WmoOPH7QgwSPx
t1iSY32EuzLWvLXeO5ZkXehswVsD186K/H6ZBDwGSwf2ra9pHhk58qVXq22MIfoGf13+xemcBLvH
pNMT2guF8cocRON4gQ6xKSZSYrHVh+11NXqq96JG9ta45/ec9quGYBlUsCG5ddfE9Bkb6KIjX9SV
+V+OAZci/voRYxNpvYbOnawTIFIJCZTSksMLoIhmwp5i333aSQEJDBswRAiNSEMHy47xIUQGByeE
wtCwD6PAUJkRrYG3XfOIbrmKgItIZDyh4KBai1bIyH/wUszd2n6MFn3MvlNP5aI2boaYBtYqt0mx
t9v3IXWJrRqXFx8Dq4S/wEHu7QF1PpA5JF7Zdw62SbHjq93e3dfZfCLQjVLi3eZUFwn6VqY42agS
cbJXU2XoQGyzuCoJ7fO+11tCy0NC9yH8NpYLBaIWGzLAKgdL9Gm6qmfoETLj4KmxjiDI9xjoDKEH
uwoeZREKbshJV2Bu54ooc+Yhl4pL/EBZtxTSGWV2OcNgVxHgG1ukgBxY/TMkpAbnejNGoBBByn1V
WKmj7gEtC/yAIgYW1anACOp39MdJxFa1w+fJIROKVhtGOjwnxXKDhsrQ1JBUs/foYWeiIjz6g82B
Rh1rM56Pf7xHVrI6RF08J3StO73UMOEe9L00fQhejsIDiyn6BBxVvcStIrhd9N56dCh/IpRmFSsC
EvkX/941gzfEkZvH+ocPJMryJEA02+h4tgZP5uAG8JnGSC+TYzUnLJSvdzFV5hf8FR9CDpnRQmLO
3zOaf28ojQM1/+UocfrONIePicsYh5RyHjmfQHSWj6E5hs0JzGnZnMYTsj6nXvZyM4EvZzRrXBHP
GpqoclpUsu1GR/YdXRVGw5hw4FSdepgc9gMOhEmEiJ6Sm/wBnoifd8rJz6hKHPZo/pQodCGwIueV
t3vp7c/owGsi0aIiYEf9LxnoL0axsDDKcDDA+3c6iuY9TisRx8PaA8uk3U1JJllpuF/dF0i7KNdl
MfTGnU0fvs9ocrlvEorw0bqItqPndHgmbOOqx3GgkI4XW/zt+v3ZfrA+R/N9J+hFiwuZlGpEg4ki
rlxh/74DmV49v+t2k3RXozg854txEY5a0DDXwzDf9h+r3m2D/UcZh8plGXd3ZW9+K73xa/LMgqhs
kV1YpL3gRn9FW9acljPc3yjoEOBUfr8TXLPFmZ+W0fw2WirlV0/dPtR1Un0VlOzvUzUK7s9/ez4+
LtCdjTr6LR9s30ECZ8onhSup5p4PKG4Pu+79KYrgtNC726zwyrvfj8KYD0otG7csCINnv0jdkrNA
YXY0USpf2zvXy4zDSYpw1hme7thYsgCgXfCc5D33Mnaxet7/Q4oMR9f2YUWpM24nz567786v1LwG
0/5VjLbh8tOAwlQIFzx1BJPRxVSNg7oWdoOMSCH+KM1NEu+bWzNpdqz4yLAD9QN2iTI1tWlEdAhB
8FksLEQBs8WNbgDyNtQJC6y8OMajTCOR+XB6ZDC3KeI3iBlyLHHlZ7mJ3+sLwZOXjegTlSPede+M
KI8ReG0hjOsD5AbQgGKByYPrIOQtSywLK3FponLIpyyXSIOgbXc5jYfLF0dRiaQWCSD1dTJE4cL/
ltS3/QEIt31YHs5hi1AWniOUzl+nWqrow39gB6tV8xuDSPfY+YlklnfSHQb8N0UEaG0KNqbha6oe
X2dbRYAtSNf9PzZJjD3ZdGO2FNY/vT1JAMixmqPIzDJ7TBv4oj8zA3mqjA7Ida5WQWcc3nAlrxfs
oi3LZAQ58fuBJFRcrZQu5bjmgXX1aHt/HQoCp4QS/ndvtOxmixx0k4s6NGfn+jqc6yW1kFMdnLOg
GogsPRcBNZLsC7Go6X5GwXcF9idUPSSsQnXRzPMgOyary1SbgstHgBDXIY9m7R/4HYiD1M7ldiT+
ObPMangI7ufPdWum/xCb2a9F+HSazxk5a4LGAWLOlfWkbznbz19WZxmFGgq0GFSG9Y+6iybqVHVq
M5+eKRNSwYQ6MkH5afFYV0u0HezzlGFPsJ/yrBqLlXU8nLc4ZtkdxMmJNhoDA2LMGisI0V6xuk5Y
uW9jrPBYFRY0X9PTJTHozJ27QACCtpqyYrUUbIDsssZ0s78ONMQo8S/FuskuBt/lz0mBn2DtYO2X
02DHQ2PaVgykBvHyIbtohkpMz7jmpxSa0pl4aO8kDLyIVWYPDZ2a25u8P2HYjjgjvc6mN/yHX+x4
fIxGpGD1ssM41P4YmapqXe9u9erp1+e/shM8USLqIs0KEd+mR4YU6OW6zIO2QSImXytj74H1yGNV
NbU+fLuus7ompx7XB/UlpkylbosCPzoPpfGEmYVDdX9Gr5H20fhyYJHhPeo45IijlkAYdcLgjDoV
8/Ishm8M7/vLwD192Ip6VG/NpHxBvCTLHRtUb3hPyhZUG/t/5x8WzN9X+DAwEN8QczIYobv9ZN/3
kAP/eSBqhW2d1e3a0MSm9bRY3tdW30P+KCBKuKabdOB0LrNhGV4bv9Qstdruz7+9Hl5OVEHU+aM0
04HXa3+f92P9hJzarLXKLujoKpN+f6J0deJyQhBE7sA7TAjpr/6VETVsnZLRtklXyqQEb0t4QR36
zuiSu/TxxXjlQz+jjz7JZ/ksmfOI7wbf1pvHDyJkVIl32u75026yVTEnTiTCy+baBHM+iJ/za5ix
v85zXid3tCMFA0B/KoqwjGCfWK+epXOil3ROMMu7d//6f/Ibxib/hNkcje0wW939IX0xf3xEjPyn
/OnsgNnMuoAHurMPjGauMdMoVN6+adJSzX7wLrzPpEaLt5xhlYEAGrK68vYKby6/JIh8+phMc6wC
ROjOgOHM5UbQggce8QUZ5xUDIGOw2Z99dG1zxG0J/hIiiF/CBL6y71fBxeehWZVhb12GDcbT+y2x
AFYSF/188Zmn9bJeviCRrwtEv1sz4hKnOpMNLMJrTQBQETAU3FrqPyhWK3h2Lwhj0pIhrxPSQPAX
jj/UYUp7WNgl34JDoKLerB8ZHfnslJ76B7kDmkH29DVhXevTKGOoPhBsFAm3foOwgrhnFGua3Qhs
LQWLKLjgNAdA8Joqecg8YtzyRZmdsptPyTByqR3SMpeGMqGXJyjfBkUhweEKslloFbCrBQ17M/6F
k5MgcATvmrP+yfcNXaK+LwQ7QfoKglqK/2zZbyiSIEFT+9gGx55+lD6gMJVBAsE0BnIEPg5RAcG8
zYAdScWEZBN6Ll0u0DYgnCtj8SZVkRtTBRJqE7p5PJ6NCrUGHn3N2KMsDbGtQevphn0FrtSYLlus
x3zDxoTa4O3hIcXI7CCR5tHrHe8QqeGqQwljPiDs/fM67nn7I88nPRw/XB4lyWUB5UXgxEB2wynh
ipayndKCQb0dHhawSHJJJljGjxJqFPYYAO7VoRf2pNMIQB6UJVUGJKX/lOODIFLMc4K6tuq/z9sX
7+StKzIVjJcZ5hl8yavFlFesz3PuTI9HyIrSbggTxzs8bFJ3fJQuUrsp6C5RyYDzzZPzDUtPvrmH
pNZMCnWioRsNxuTdTxJtyXZzo50sczufKROxgot/kRdkBpITZnOZ35/pWLOM9YdGvdGOzx8F8NQP
8/9PHsc7mUsymwQQB7mFEkQIo/h9J04msQcF5DPTFQBYHJZRbq40ssDWcdXpcFMq/xHO8uBnC5WS
+pz5AcAxEiiwC85Mbn+LX41rTWQc9lctPDHiYz1G6cdMrdQqWUhTa7B6mu38aT4xslKcktZkY0wb
X+hcDWYm7ftWWZ2wa9emcCobqzUFngnWuaCpvhQKvbWkuAnQDUgmwDehMQqQEUlsyDYAIefr5XIp
dOaF4jxNikPXqTbDsqMxUNABn415KIzhXwRJ7Mwari7b+is+9H8vh+7X7TD8zbbpYf+bHYpDdXht
Y7f0Lm6cGbUXT1BId0cuaul/QzchsQrz+R2KHvRIjrWettTVYKjJ/wjjjdxGWG+w1yh2vFlsYHjl
BhJdmHOJg9zD+weCHRRwL9sVoxdKiMFOXMwadDDmo66eNnpF1MgX4HJSdbLsxhghi+F3Ief1jxf/
4qvljWJXfJ6kyXC6r+xYw5xJgwPSYSY0GDO6BV0lvmcWIQxM1zOWx+aPh3/hG6graFq5CfJWAIOC
1heIsVxrgKF8nRAKqfV//Nfq0IhpVPt+4E+DbyEywj6jqqoL7nPqLAQQimwmX4vvwH+scmbj+ytj
+FDd2I12+eq1eW1uFgWTWT5fGaxY4dnseBGMteD7+6bvwM8jHbV5zQYjPZ/3Y0S39PHfACe/yP5X
65OW5guAS3CQ8q8cs8Aj3+IdgpcWrhlP++9YoczBkRQiZemBKwGFP9K/dzve5nchJXwQ9X+x+SZk
OdZ3UN6nGSH5+6tfGXueAsqUovjYHeDEQFUxM25cXAJxxeyN5OsKIIDsAJujsTG4G4c7nM+x8WJZ
HpnFyEyyM0XUFhhZ3xwRuVN/Vfw7fw8WiUQATUammthmzQiz9qhfwL2jgo6SOe6JiBdmZkJ39f1N
RSSDomlpFO9venv0TCjSarj4lEbz74WYWauXkMRhJAvFlEWWx7HTce6njvOy+nbXpj5nPaDFa9Di
NecSxMFzKjf+TH7w8Mrp09N8zd9/KQxw9LRgQl5cOYkbXK5MxvEWRoyMidDl2jESgmkwne4Kfbq4
GpxV/dsnGbLqVeUIY/ZqD3d3OzUg8rooyFx04DklKixUZGHRnvZo41yM50QzC5VviN0B69B/mFBJ
5j3lBuMDpiQsx518JAov9q/wqanMA3yPcciKrNiujqIRQNdsGZt8RbqzXFhBAMkZRmrrZg4jnrn0
pBwzYWb1J8Vf8cdsuGAeoA92j9XVhJ9qpL5QRlvddREpGSwFwa9BUtT/8VFXwW7hLJ2l8J6WHWNx
2CTvZw/cGqLqfx+QthqHTGDNaaOmoeeMurEvY6/j94Y8HC6ussW+1U6XPau3ZWiYaZBzyuW0qz6a
3AHtBsorX1hsPDzVTw8P7/Xvuu6E13UXKBNrTRRbSczyAGbb7MAca1bZvzK36EjcCWPxePUHg2Vz
x7FKP9NZipC64mfSBOH3CWF5eNvGYKFCbIE1FK7MCr8Qr5OK7/u+pFlDkeOXFsRv9zc+dH54wjg1
Rqvb9rK9l8Zle9uq4XCuhlp4GdwnV4SqoIPQborXUWsht4VTy+NfvbfUVXMzqpvBo8bHaxf3f9Xv
tTar3xFyRqOf7Gv4s99EKBI9kIhdKej1IJWt1z7wS/yV0LgFITnNrj0LfacXSbajhRxAp+vHW611
KymGE85QDeOJmd1xRQBmrIlcLHvo0xmrCG6d2XBamwyBXgyV88sRAwrK5emCPjDZ8UAkFZmj/Uzv
xyI1QDiCuN3I2aN+MVG8FqMkYxDuQ7TMgxfmgOcwNnspRWWcyi5bwYEBibIaZgvjF9RsAspjF2+G
y/6SQPP0Wr3mprKKUMPZzyJcs68HFUVDxBpP6bpY4122AHIbSqOOkNiagwdB7boF94bn7fLzofo+
eglfGXBMIJs2KBQJm3Fom4AsRBcbtYiuPxuGN9Bvuf+YUFg0kPGe7IPOIp1ls/PXGCE0orknYgHf
3QzLsDY2X//GzGzisW6QoNNdOdH3C7Rbxv5V4GlC6uAk/osMSe+tttuHpcyHs8u0DbObcafyFpkp
V6978WNICLwQvI2v6gtdquILfzQNujghL4oGIJXoLLU6WqW30hlldsECx/Ppnr6l7Rq2Hp6DCOE6
Wsod0fctzUuWdoGJfqhqXdBDHUJO2iIAucEBObmJaIMOqs1GgArW+4HyNpIfrTl2vlHphopF/mZG
izGkADYJ50LH63K4HNqv21bmxLb9emSm/F9GjOBfp9ep6IPgPEsLePEnpAwpNSqwTak3W7RJAMkj
7EOrMXP3buWfp5Uf/9u7LyfyhqvhSqbHfiXLKQ3C5zTZJkwT+eEQftL0Pq2Yi17jv9gbSe7wfGKE
v3moIplSOoJzFoAm8bggMB6UcZI15D8m01IuMdZXSOlirrQVmtxXvKhBhFIL4uyxTBzqkfGALShn
a+9UqKFKYUsexQVQXjRblwdM8UiQxRx3cV0qYHaFKihYCamPw6yar//kHMgZgLOB4go4vKtTuH8O
+hfCbOPMMktY20jLOMMsPrPcLKzczFmIKiteCklf/k+j2ynx/ycHeDm/u9rGxs/p2mPaeJ8thr7i
ADnOKUU64xsJvluQBHQtk6A1X4R/PYQKGI4T1PHfNzayWScstsMvacjST1UItQjq3ZFdcFSfYxoS
6slNPgb9ffko05vONihbYWvLQe6cP+huIWwcYASQ2qRpdjzrP7RinMYGCoDaClEQrxiIFEs2Tak6
YagLoEIsdjnbw3+X0+U0+kcF4rYQsIxAtAW4fXbrQMU0VJ1SQlvk73uyuHzjaQb0tz60SL5ilzYw
xl/xKQc5LSzhDJ5zOpW3Aoj5dVkrXzl+ZMW0i8roYMQDapyyXJz7qKWqX9Ey38oskTnS/we/00mn
Xb/rCwsfKSwN+8jo0EEl4tB8RQFiWBRSp9qqskVBbGTsLdl1y51Kq9UpXcj5Xu4+XRV6mtx4EkjQ
CpBBgVqd/IHcsapG5uy5K90OHfkcS8zHZIysGDYA4FVbHzPvKWhXxGpEsGbkfG6f2SsU0nb7WGLX
vc7WAiusBKqCBSIiIcCotmBZUn5z5/fJIn3D+680fKlIUGWL6RQCUATJBuCf9U5QcdGEUl8O8l3g
b4IxF1D2PRCKK8swAAXhdjZgP4T7RLJAfsdc+0QMMpQkFSCcZvTKGP4E7hK8P2i5EwUlB+0dHHVR
ceg4A7tB1aFnxe7Q7lnoWUxVYvzCGEwLo/VEnEF50zo/gw53KEM4JkJq2nsPIArPGYwNJvgjvEKx
OYdCrhEM05h0Xnjdwg6XXBxeuQBQBVUmeCIB3A231FnAyOAsZgso79PEEi6R7HnUPKw9iSSO5IiQ
aGvFe2KEKDfZdkT8RGHdxtPwLXsnanjsB6An5CeYfDgi8kZjhud97vL/+01hZ/bDkt/2EdIZOjcP
icgER0e5pEA8nfh0FpXzDwlf4O7VWoD+8p1gaITWmYcfOlKjLxHZB76vS6VUMrp3voTqi5z5Eurf
gJQsB4Hdfa+In2szeF+bArx1864diBgOLVCYSrTnifSEpS93QeZcrbmUuujBgWr9EYbJh0hEPQDN
Kae3EwpZAxxZ6GMMBqC8FC3ET1Y4ZcLXoaXv0dxDoCaQNxBurDaRVjoGL8DDP5wWgQcLRUs0nCEi
f20JEQp7i7DDkZY6u1IPTLhwouoZfXiRi3pX2HK4Nk/y6Su0GiHD0o6ncELUxngUBqDwri6AT+hQ
8LdC65EIQLhXVHq52tC8HRnQUrABdo0wlKgFCJG5MjMGOz2OYnpjjxA1pNGbs80e++KqDbl2VB1t
ZJDCePqZw9gC/CeRqHn0uTzRr5B0FMA4+KsUKEnmSFYr278McNUY2AO7OnQcSQGaw8DeBBdCcrkh
dyE1JlEOFHqqqEl+hB0kD5OD/Ig/XBbYijOy8Svk7MnPZWlpUSmEzSp/ICORuELvefQ8CXdEMERu
uQuY+aMgImoi6IlYhBEijyUvL/C+61K451A3Id+q+mQreR+wqXAiOavUukTATUKI974mZNCX7j3e
DM03q1sAioIhBQzq4bUDDef/6MNS8ZJrymjjJtdI7sJ0o4seM4SeoUpnxO4cpSDTyhUHK5bNZYLn
TPYzwO6HwaIjUh3G3x9JpvgV/y2XYNbC21wqLXJTcCer35WZdN7+gYpj7H7KQ4orHC00VN+lUSHL
QUx0hebVbXDiE3A0rpsMGNYSBp7ApWPg1KyE7Pk30I7XpUDIIw5DFj5Z+voU5YSRKeuh4Nlzyns1
FabPjQ86lw8rrHDIYdTJzpZagBiR2QRVyRVFRJmBQAP4FQh+xCKsfPNgDd3kf3TVOtSyKGhlI52/
yzc1YEekgKitYceORr94ubCizy4r3mj1+PvMO2Ap4FQk0KLgKNxcmdYfuvunhAg9/kzhpvFlWX0S
UwxMQVNJxNEYHdS2hqwt0Jc8odwjLYmw2YpUbXuiZvGh6lK51iciIMPoEC0afHG4u7G+wdzgLSjV
ml2S4taW0CRalKheLy9Buk0JD/eEdIO5NqPrpc16kneoqVF+fW7Yua5oci1eyya8TbIbyEE6ZHOE
a5/oxWBFvI4x6Hst28Vw3fKsCpoyHdWLfPXRrroYiAZcjjdu+7W6VJfRRl0Wk/PsPEuPCpa0kCJG
3nWDfNZKqIev4+v4/OsdsVAJr2Eyv3PHzo2BdKeEnwoLbSlIc+0Kwb4NqsVoa+fL4XawxfWbW7Eu
MQ/TMHQT1L8w14S7hnUGN3xkdUG3Y7L8hhCheUdiPQ6g43E9HrPHhmXqfROO5oeHKIvvZ5LI9nom
LSb95o5gAYTSBx63Q+JBUf5ayuL6UbWREPoz0Pg4Ys39B/aIF8Sk871iyqKbMM9EPlAO6/4mO8gM
+xDNmVIIop0NZzfgug/1aUCGT0Vhc7GqGdWJje9vfOt7MdB3osUgm7tIQ8kCJsEiT2SIiLhYAoRx
/B2ZlLXe1aLEEa0kXmBz2Hx/70RbiUSTcojEq41VTgFEkZ2P/V453eduFx2wSbneEwo/TPk7Cu+t
HnZMUQYrXVF9lYBJg5/x0ZyFiIocsGBIJTpJpyBtWJsYm1JfEHmt5+4GRLOG0sGLGBs+xiFjUF9w
OqJiI3Ub0menAB5Nfr/Iqdfs51K7EbTiFY+z8ELeoWa6BYQvDvbzODhjyOA/p1ev56tOz0cT3+s5
YB4dTNcE3fLT47sUaGJ/rYEyjMiuJvsudq0vR5kJqHGw6s57Ts85e8m/wXwwH8/I92fX6XnaL/Xz
dLDqbKTiK8P/NkndhRIoQXeBMDRT9kVpl/TEAAgQjMzMXYBATo8y1RlP6AUIxTya/YoI49nDV5he
KnU5u/+bAMjMTTnYEv262iZjMnZKyENjOJVf+Ttn/DOeyU2OhdbC7JOxaLN4S6yxC6xDC1ZST908
sbueGtbmlDqlRBUdVsDpMzJ7eA+BXUSXOnHpdKawdC5IuFs82xqs6wW+PcVMzpKcm2apwCa0IJWw
AlXv3Ka06/et5QgRIvOuaxlmUluUISZ1n/s3FcN3xexhbwrj4BuHA8Jf8iFFOlDuMqw6jlza3Ivd
+4k7jV/9vuii31YEPfhfONNYCv+SElkvIr1Sr5wKcbVyRSeSlczubbIQVbq37NmDP8O5gKrqR0AM
5IHV5d6g49dYiOt/FdvG6lL8a80Bkay8gUI8qxqZ35vV8ypEkk1ei3tkKG8RMtEb+8yXlGq2LK1A
Ja1aR7vXpdck9S3OIWU5nJLeuwtqtuRUXGHCHHcp8V8gsn3ZEp2zA3/xTwppCdJZ1A54RRH4k9cX
tTipmldB3wT5fqBQ4OYn+b7H0cunaJFazIKCWxZ06ITh6mI8Ts/Txe2b9Vo+S+weHov7IguooObr
rtn5J3VLOZmf8xNB0jAyCvNSmpePPbBfvLgoOMplqXm8e1ePCprqqM4TVuI4aO07KUHL5JOrxeTL
OTouHTMzwMWST9ZHLDVfRMaBK8USI0mrCPzlzM6ajBg3YF5ToeUBruCtGglZ0pIatDxb9Ax9ubwP
xOcQeDPy+cPu4rBMe8G+WRGVR9BzZuLLT5GPfx9866GyBv1vXzmSiQfJc9L8fD6XnEQsZoyO3/G5
hOTo8gxpCv5bsSsSABqTCRrSG9XYsFgm/oYFkd9+wjiUsr9m0geYCbNGxGCEBCQ3FHQ/vQGxFvio
1oJ6cXKr+cotQlNkeiRdHIbSZUQYgxLa9vRv7IU3ijOh7Md3fctvKNmP9aMkPpTu2XJkAxGJpLV0
Fk3zn0sZh625KxVbPqu0M0lSWTWJ//w7iuRvhSsp88tNmpna/OJVv/d/YAUxAQlL6DZ2P5RU92nx
R8YY2L7orUsQWdkiEdoaIij2OeC3msjnxbYSxrIZnOhx8Hi6Hq87cmWjvRM0dJCS7C8lde4gcHgJ
Y6t1cV1zamQnUXe3hstRMEJ6MnfvR8mOO2uRBZc0+8azEgFng9IHo7kpnPfHY8IC/OHWQRt+GIx5
HAOD37MpRQDiHykPqXG1RQ0yCWUsIE/IzB66MnxFKlNmhtz3ZJ8yOz4zu2J+U+TkRkPtq/2SZar7
24LOZgQqjiyZOPwqRrxNM/3W6upMnUVTuQ+5dRWzXozqr1fQ9RK38LNIxwkDBN/7/7pe8a54fV5K
HvuUOlNDDZ/xshoHnVlcTFMNRNAu/+r2/r2oseAi1wH0aPMiQwGFX0l4Wfs5hyvRNIolpHiPgI/i
BF1muf2gxy/ZuyiBCydfYlnYZ0S50nEmiCY6kdj2o/UAkZTviO6vljIR8RXRougRzhBIMsrgvs5j
uhohXmtf5S97zkILlsvjGk0XCpawfDXR2yCe1Y9wgvkHqwceaTbSQcjyCfIlY0oYFFQaVCM61i/d
KRCTsnSYFct0l9Kj3OjVULzPp5dA8SvoPZ6sJnIBpAWaspkkeN0lFAv57l+PkuHnpPeCmvSHfVNZ
AsnbpbsBDtZwFP+wmDz2jvkfKG8a3/VfTYqQkmQ8wGFk82KeY5cuLWDpHmNaKP/0KQ2QMogusQbf
hIyA+oLk7lLVkvT+aUE19nGSib2Oiwuj1bFFKZ/qgYn/h+imjtcfPfu3ov07XgGgxHTpOtShufEv
ZaF+SGnIL3011rGRcYrf2CPT9LPfTt/ozeWmzLXVfdt83bfjVdeHWhyiyesnnNcA7g88oJEjVQxq
7A5WpW+qPGAg2II9eIRC75J6mpBmJS8WOZCzJfzV+6yBJxGForL+P57Oazl1ZVvDT0SVhPItiiCi
sY3NDeUooZwl9PTna8+1T3l5bm9HQK3uMf7xB5SeVJ7Ux+JNH2G13X8w9KBo1tcYbliu6ayEqYfo
XERBK3q4f2/0aQKl4F2IwRB7ESxX/Sm6hOgMcQriPIj52F/gqAEcIGCAyhNd3p+19ZnWh/ZJqGNg
6eAETQPMd4g3gdsIWwJBrRC2cyMvnoa0V5R+8VbdifyHlrfBa8HZhNXzgKp+ff+ImSJ86P+Pm4kb
YOZNNHMCCSJX8q/dE/NvMBDWJ8v1n4WU6HGFV5oFeHSg63yy7C/Rinx1/6FcFMIUgCPHmEaX+MaJ
9saHvnD1JcDMLgLrD7FS+EHLTi4W0MTXsMKMWFiWGRuTtS7GiYNLVBuDlJbF3KK3RdLyZ9vTbcS+
IKpC+VQj8DssD71nXHuPIrFya9oi8XvF1VjY5QnoL/+QNkRNMk2ottHe3JFlkT6hmkI7Ae96Bzci
D6rj5D10Yo2JTsPiDk8JEqic2ys5zug0Y9dg2gmBCxtkrijAGPsHkMCvhbYJKBPtv+Hc99g9VO/k
3E8XHd9WPMmMN+Ut7jfZ8UE1B6Lyz0DakJ1oBo9goXu3XfsrXLYE9plttUO2FR9b52R9uzLNIJQD
sJOwgdf8VT8tzgCv5D2AkT2wcCdwFXNljj8BbAjMQgRgPHwgDXs+K6t2I+2no4lg7H3hdfDr1ta2
DONdi3on/umDVnwMeJfsjLV4z3Ykib8Tj8ExE6E/EwdJ9XeUCK9ecXgUyMVT55dYL/tFad7u7mIi
uxILgvisovnN7JjkDZFJrb6OhH7XhxscPy9TN1n3WsJfggn7peISN62K+wbOQZO9yogbKQzc+7u2
6TRvoia6r6Q3LqV+eBcVT4dlLmcQtKlV7UG0dcT70qmP/0o1YZXA6MUgIqR8prOmaqPwo5k5v4hz
lVrgrw8Xh20ZqnuTaa84QMXMl97c1njFxDt2Bhzao62dx425E9p48RMLNqyCWdQaMduHAM3/vQnT
cRFcdWQSwkhETQMCpTQw9Pa12/5DhYXlpb4RjuQCwRQDEjH7+AeyCiSFPfNA2jIdtRQHA3DoBXVI
D6+mEyb11aHfIe34h9YIPo1gusEjFyB1D1lLDACU5aq92/lT/pTyVjxXhGQ9RwIoFR7oiFweqxY3
UoI7SKkXOI/QrgEO43SAnKA419g6QvapeUsO0ancQZI+zFgiYXS04eDBh0Kghnf+hS+wgr1Ag0pX
R4Q3rzl1LtVjY2+M030tHSE9CnnY6b41/CyQX272XvUeW8ZP77rX7euWfoWpEjf6A11z0O/kbS4H
0mJvsvHi5YGLI3zgHXKtBGq7wGVkgrRIlWhQ5FmkgV16lrjyt9AF8abEaR2fOwbmG6gcVHoNIPLj
LwpGxMHE6/yXAQFXh4bhWv+qPv+PZUVKyOARjbdTztUb6fFviyDjXa+JouVXSH71JYaf3EIML5Sz
GMsQQMJ9qvuAfsIYeLRDqlrRYf9+fOxfmAbaMTWagCb/Nd6giq6YT4j5iDDRFzvs45dpIxG62wmg
VJyME5uxeBPDzXYTbwnUka4PDjxlLSxUxQ3618q/iKVK/JdDfgwoEjUp388cc9t9Ia4IJGRdvCgV
Z6V4E8+b8/Zt6S85GhMGs+Lf2r2/1i5jR3494Tt0Q5BbeBMG5/+gVarfg7BAPwXiZslgXaUrC2vn
eTcfEr/bzRq31YLZCRM2X9PfVThVgmkFt+qth9jUM2YTo7aOGtA4dezdwnNZvPFQ6bQQnPyVpKLU
pPzcj0FP5AzG0AERNwx2lO+S0mDBFVx4RrzXX+YEOYcgVW8XIRHQYurzNz1AXkxRAX7BfIgoWYrl
/zmTB7+PgIkvvImSgmPJd+Fm8fYH4/Kdgu7k7JZ+fnObN0A58fn61zpDf8e9I38Vm6yEg4cYiYnL
JN5iJp/3p3zPBpcchX1ticuSGCyJkkGMhoXRAG4a0LAZ1wpfCrFYc9LrrkTArCJ9paAh/+acmEtm
eWS2qZuGIbt1uO+ZbzCH7n9NMqlFLrV+slBP2NaZOdreICeGSCuG53/wuunjMeJzc+sEL0I7To5/
jyjhwYm40/tTCtKAkUbDYxfnC9M3EPlkKSbg/EdYzf2TBKHHktcws/zbKXlcrNo3UX4W38vSHUMd
tOXt9ljzY2KZQtNhTG4r0EB4IOo6x1y82mmo68qj9DQvAsTWZYo1NVUMSNd2qn9ujGjrVfGT/NSf
i2/lOKpeBNzDFkrYDg7ux5IEtO4ybSo8wZhFT5vmN5lt60QxDxIzuU3YhMRJ76Jr/0P5c2nBZQ1A
ZTRLKn7YNrlluqOyU1cENecv/a48aQDPFTRdBKTO8krwJZoZsrw1p8OVJ1nNP/JIGiv0Wago7tS6
yJ6QEkbX7NMAnOZ3wr603IrQQ4TUVbiYKfaTC60FaQQL+G+GE6Xb5W0no8lFAkcaNrTni9b0bsVD
ijb6vkJMHn0nqhur7g0DMrywGSZTj1T2MIYN0AzXkktMNcb89lqh3Ce2TbGFAIpTTORww9p/Un+F
u4PwA4PAshcz9Gv7JKwfMDXYiunjvBaTSWHcUXmLy7+p05+zWaiEUEa1EoGI2wIKcEeX4r8+smmD
mnN1mCG4Mlj4+8+oiGzGGUT9QQ+GpAuJlIXCCwIulYLQTFXv4q14b75Z1PyHLAVGMCRgCcOb8aPn
TUyPb/7i6/AHvSA3V9kIhKpdOpqMIJdHjZJuQbg5iPDq67L9x4AkVYLAadx54E4x2aALw6FH/K+A
bo0nUlV+LGA78+8z4qsCsRW2ZeJNGMaC1bd/RTMlKt2W1zPAxM66cXbJ7HHOieHLP6td8sBOZn6M
JVBOgXMmTB8F1imQTja27ETw1V/bSxvNGFpjEK3xL9su73VAehVvDyLDFALvAQ84PP8op18810jE
/DAnxcZ8ptC+itxDLDOFW7348xwAbNw3O/652WIDb4OWRgdBEg49uivRzBtbaERs2umv2LwLGXmn
Xb2JjycK1y91JxyjiJDd/G+8JU46esXrjlCjNSRwwXnmgfjqyr9sYbMO9mUGX2WkKftixvylkkzO
PwYTi9rRdmiQeY9oOldH2Z9PYsvmUhThbUvI39+FEGi78DZUwLsx8qFAEO9iWFRJDrJRamNBSH7B
m2gjx/hIVl6k+BjxbHFh0PGmwDQbX66V152RzSIkNmp2OtSLuaBEt4KtbKZ7aIsITBbOz5EyQl9d
oMrQy4JsARyZHmpcfwJmbE59akfPys2dT2PtpCCf+hZ24QKIDyTzMBEzBcrEZ8YlPNucgaUzTe7y
OFR+g2dl5liMffzV7ZC9oim/HyGzda/ZbC9hqyA6ChVcjK78jfJ7AqoDrUYT45s1QX4wh9uvAddC
DELHFWqJjQIMA2IXfffsINQ6lXtHRi4bBLZgc4anwh1O9mEmF5akO/rKw7Mv3GXTNaIMlSaNhLSn
moUHm8IpXq32KYr8hMHzTSjjZybUhD8yl5l7TslsnWEwgwS/sBM6GVeju2JMn6C3Rr7FJG9awkBK
DfdBkHK1ssihJwdSWS8S2m+sHEVdB32cGuwBeh2fh37/iDZQcifw7cnPMCNxmrB/17/15biqPi3X
gpseTHDxWHsh7CKJ4Q/i8ng48g3oLgkNhfRbMzsZLuSR3exl4mqyW3CclKmDKHUI82htvvMSPYZd
UruEaOakbZxRiy9Lr2ntkalAz4BcbfmCm/I1QNedzE0/7Dh/IgZ18c+krvnZpIMED0hjEoB+gNd3
izZ0ByE/Ro2qaf59DKraH6QVrpcjZosyo/CeubG5iutNp+8Gy0sOzAeVwZPDh7lVl9hdKpeaz1xK
xqNLAO805DypcNNkJk4ceCCHpzL1BQn/BW2AJUPLyU+xx2iLAL8Afj6rd8YZE4L+mDqqi7cjdEZ+
Dvo5eifsnGq81fm+2Ng9ZOxQcPCA+l+QwX4EEtLo5tONytSUu8hkSEsMePuh2j2TekHp0tcNfg3G
rgSU9aMtnXOEqdCC/e422uh/KzbuA4L0Rb7jDjK4KUlBiBnfDth1tJcRzYA/Lew5BIfJI0bD4DTX
DN8S2PUnPRmFUBq19pD9suBU1vcNj6RC/OL8p21HJmQLPLtEG/5fo+ymmIoJG1LtKSWKynBxU3v+
I5X8NdLDn3HpP0ddYWMqzJ9T7jRHX2N/wAxuCMz1EMY4bwhsjGkcY1uxt4DM+4xg2W2e6nhzv7aI
03b1T7bEX+ZY+yy4urTlS3QS1y8od13jzxe5DFrYxFjpHpMzD5pXsIElhP8BYao7qX5B8KuuZKbG
BzT6DCY1jotxDKSl9xnj/iXhYODVRH2xWZ36ih5bwSVMRAUKribWfhy4+Iiww1BVsIl0br4WEPzj
bbI7VyjIAF/YB6lCxh/WADeGjcwfwRStG2OX/qCznmiDzvy5iF3uAd9i84CzgwOwNYPmMTTlybCJ
mpgFiz2ULotvqzzm18ZnfqXZE1P0Fs09U5YSOaOrmKv6sUpfiRHE11Q0atDCf4tX82AwiyoOHUY2
ADEYqqVheUU/xhFPxutP/yJscT9RnvBQen4hdyA5P3BwhIUt+GS6+UQ2IrFdAeywmXOU9g6qFJNH
FW2sT9YWl4BH3r4IXT7GB9grhZ8l6rSM61YJSYtKb8WDWtE7Yj8Sgn/sEIBYLIINpBITC7v2Bdc1
5PhUQhMM54WDGUPJgqEz/QurxwEK2udTdhyZnmNiJjRFwpMQP+Y1opdtsV9CfoK1vLVgJRd7YwMD
mZFRv3148dP9mB5Vr9inx3ZtLsP0zkq+rTqwmec86BdnbJVErCCkdAAwHiYzCgdvgTOvq8YTRGqr
7yruFzQmP/iwTZ8iTer2DAZKApvElBK7yWoT4cx2XAKfVCusPqTvr58jqWxBFo7HDHMVw+UdWhB7
QI6rDJwLQnJNnC8w0ejYaT7HOGiXIQGH5ZblZ93sFC2EimGwErRxkJ6e2Vw+q/xUHdqJbhcHpbA5
xIwNMRHGOwHDq5X1uT7xXeh5rtRwBnR0FvlD46Jk2ByKV14OFSaZBfYGVxaW0EWhl+WC+J8KdTMN
9q6edgl/En6FFqA3Ys0Wq4Fr6CqXynsylvgb8v04HWHpL8gXxA/wa5m8WFgMqi4SxWnVLLh1udo4
7PSgBzkejio1sIRVkPgpJUREK4GN86NXLCI44Pl5OeTPdBRU4XReIn+gn9PeG/rdz9H9vG0sDqpM
W6c//SLooLdRhl9a/zNx1J/x5cY97FOstkjAbU1aIUTiOQGYYAbpXSNu6OrMX4CTghiJ/ZgCdiN7
uTAKvrAJguLj9aMEw7k4YHuhsDAxjMCpsmH7gPKRg7dgw+RAbsN/jQtwor4hanLJtgNXhbux3nCQ
Yhb8ybM4phsLH48URDX2PvkVw/FHV1f8ndg2KbCx23DVyT4A2fgY7OG6wJW71DwuWOlrXjv+bseu
3F7xreT58A1EV09UlLBW2OcYd/nWRYWhp7oy7dSJp9NC7GHXBLGc19hMDWyhwK2ElaDPxAWA6YPq
WsyYcFQQNs2LC2Iun8+rbnPGgQPZJcyKA34ZuTDpEBsRlBu+3nAcbSqZ8YLmYQzCEuGYwpMGA+SK
J8Cfv2YOB8mlOHPj8kjhgvkCw6TIO5f2VanhLM2Yo8F/G/fiNea1po+gN3O5dsQU0LJhHoKZKYqw
NHy8WMzaxR7wlvA6FK1/Lc4FOxHrb2H/cOPwkYSC/8oXPcyhUhhRSiBeXs5rXg9Ep6jK2KF6n1c1
hABFPEIg4/whLD/2yVf8hucEgokrZ/lmwfUyWFiqe9/gW4KqszyxGlHBck0M/lTCDmZxl7D38pnl
xIe4EuJFyenFFdggx9N0H3PCZpMGLGUWPypfDhTVDWYROYOOE1jqazgqGICIKwZLmweEes57QsFq
eOrPv2/nOT906PrcWuvYwRwbQVwdsfzuLopt9mOspLFzYwPloiEud6Rp150F5K+xxqHGtPjGwuyH
FIOdA2Q8KIUw+cbZT4nLY4mnG4TcsDiwnBenDkJpnjjfxbI/3BnAGOC/V3jjPvYOwRJLRe4BUDS8
A8QyEUtc4f6ur/oPrK/wzqxjaa/bHQuiaX3MMgAW2dPRLINfcOtgiQof8VlI+CJthdcHkO574pk/
4rWpr7zirhHKuFdgJwPrycMgnPndLnXVF4onjA5hIq4+IU0S50OUusczf+x7LMLwzqqw4GWlIkV9
n4vVX18rLDzkYGIgYi9fysdOPGJhTobs9u/VYt4WivvhGduM5zRkLPEVf3EpuTnBmgQXG/k18kfu
HvEDaHh5Dtx/zHaQ4PK7XoYjjDZPJ060xhRTPH9xI4L4QwBEkMPSSymzsS5nmPfJfSOsM2FZubyo
ERdmOvPEOe64EByi3HP9U8Yj1ID/4FhxQ4g/+O/2tbxCx+ya3fmLAxYTMRJI3ti9ekx9f7gywzcT
wulckKsnck+ad17Ajhu1smXJaSVO2h6wm2sOg/EIqWTHX6NnRw+NN2qD3MXhjsZHz7BLrBiEhwm/
4MGsmws4h4QIKH7z3nVU5gEC4r+HB1WWEQKlBugAu7TMqiEpwmK8Q9HY4XYRyIRHcH/MMHIitGTH
BASsezFfy/mEaRD7HjelPxy5ggsH55G//9VfFRgqkABg+ToS3lMwDbYgHIAHpgz/zHwaCW147oYG
k6LISzNHM74lle1sebiVZ9M09moOP5WvPwzdN+hEVN18HwZK54K/iXL5flr07Vqy7CgAlUCOTfVW
xPtRe55rQPwRTh7gBRTP6XZITeQPyTI9qcROLFn6HBw1MuvGu6m5o2WxLyubqeOLd6gtM5y3YQNN
Q/uQQFJBQ3W3jl4qBuElwhoX4WNOZX55BXPN4DTOuKvWwvHFCIWzTWgM7PHCfWaHAhxWv1gFrEGE
zJG4/WcsMLjWLCQVL7DcbRR2y7FdgXdjLn4AIuwUm20QemGwCHVWm0qIQPMSQSLG/uW2b6VtI6Tm
NIHbBh+N/EvDmWGtwbJdTE4zuzEcIo5JBa+BJfCTu0DsN3AxiHXEmTAUfQl5lgtf+8h8sD6eaRRj
+7i+5Z5yZ7jWcNp2nLqIVhSspuo6uD2+E17UDhfntPGXzaaxwkl+KkvqavLfHitTfbHiln3Wloz1
wrCTfd6c7jCNFpMwkZxsBcDXCkzkhGhuIhcKo7Wr19ja5e9kCtJb2oVrXpaBKgMMSqF1jDcyuEWI
cYQOGdlLrtGhZyzHNolzmYeclA91Oto2NHCbwk7HxspfQM3gA3grHXosRzfd5xR0nxapB+9jcuw+
h8/uk3LOwCPoZ8GuRE+Kjy2BN+Ba7u391gFWLY+ABDaSNeWxUn7HzgUnkJbOvQtwclO5ApgVMREE
JRycXHHvCl2uPyvhMG8W406NgD5Xw0TUwrc68UeilU53Wu0MJhy4KMIg4MCxBPinvEm/ehlCqGYN
EpC3xLm0Ia9uucFEQo124MIfxbo07Wy7PFVv4+n2YTzL39O7dFURfL+1ELU3br3mAVDWa6vOb2+r
cuHNN/e9p3YXXat9O+zHO2jLwSJyVnluZjtb+tOr9Tt/ILGy0VaNdxezvhgXAEee7Cpzb5/Tz7iA
leaody//bp5qCnjdHpZejlVVt7rtVe2QhMv67fGt9o5oZiZam7u77A/0ZOmV/9ti1HVWmBsLPxYc
jSlDLgaEuhcs1PhyemV0PZ1a24QjEjSwUPDp7jZSv/LBWkzcmapTyUKpdg9v8Qh0iNiYm4GDG472
RcudWB91/0EmyQMse9UtGS9GAV4e1G/CVYWIFNNVqQsTW3NjEG/mHEwnR0ZT3GcGcZ3kM6Ozs6gv
WVC6V8hByWgxGHyTHTV9nfWw137yx6m8b/AUG2mAAVxvtAO6q7PXz3azRQ7DTE34pRIHKLQSQjNR
PhGKhvenCCIAJhUfUAbhfurfGdqTuEITiMsmptK8C2NRwXRtIZvi0+kykMPIHNLpmeLwX0I6Hte0
LOv4S4lX2BO/Vt/s2gAAbA1fu2LdYrG+HmiBre0Vw1E8bZw/S08O637PWdAiwKfh4oXWeRi4AVB0
IJiL6diifD/uDVjb4HuYKfJw4IBLnHP3zG/OBgfpnx+S5ZUnzNivCtIXXA2hJQibY8x6cQfaYug6
fTYMeFy0SDWiIkbk6kaoRm6/BRJY5F0p2oFTIe3Lj5SXouchQjh5uhnU0H2gCK9RiT2Aqen3Erog
mQCv2CubP73fJB6nFml/FHGiiKWrSSEp8lQ96l3OFD4haplPErEl+gxRn2pqIF9otxBTFZ+Ttr7/
FesmZzgFsDBV4lRv8AAnDJqxIxk7ZsyjzVFCogcCyH9h4xDuq+lGYD4RJ//CpbOlRr7g7aBiTUrg
StigB1uDZTGRlEBFTssEB8Udi3hKaCVDHSXHUR3tKLIhz+yyw/Od2yO4rfPTWltykqCLZmxjUgWh
gsM/S8w8B6YjgHbctiwG4CdO42ACwHJAqYxwGa3raM2HVXqIz+bacHvMthGLoN/3U/byJfUpPose
rzbrQwli9Hk+pZmkUMKK0lnUwXCYnbvleE3jHjiAZNWO8tXtVdU5KrBGr7xeVCD5U/IFxQnOKOsC
z/8rreY73lCcW7WoUNH+H2f6dKg9TCqINlqzNPE+NsNnVu8OR4x6x3PhabbX2gc31GJPBb0rPWwZ
k4PCi0dzPJ9k7JkkZ5C/qN6pYWgClGI3mIS+UftY+MWLpoQwUvNIIVqf2DMEcIZZBD2c6J1E29Cf
QCKP3FKMJU+cdB+csdirBGXF8+lP9Z8BHGq4HHcQ6kEOx3cSSI73AC8u6bW0bMNaLxTQAgznMJRj
6HGe0J4l9gPHughkx8uf6UdvO1Y7T96MVosviw8/uIJlCGRhtsd5PMcqE01YVfhBw7OpyhXGXnjC
PXaAm1XFkb1imCfSRShDPtgHmmGDYVgen8x+i7TKeiuiV0zHij6ohlCBm5GF+NLdML5Lf6r0HZHH
4vOGsxW282fscm7PDcMUEU5UND4GX1492dFVKetVdv5btSFgBBoHOkJcp0b6hhEfh1MGK/Tlnu2h
qbTjQXo8D1qYLnhE2NWJ0p1byxl5mSRHj/EWdWRQLEGGp8jDMYf7HqecCRTLTRYCgQCluYLdG2ED
OaflpulfYh4f4UMYnnArIXXCZsqvaowSnTwWcUk0rmMwMf9vzyCiQCA4dpoWfJkTnb01ePMFu5MU
KGpadYekpw/up6DMj5qxw58vN0P8Z3r2CpzLFZpPze1NJC0ywRfykk/We3Z27Y3PF+r2lp/b+ggG
RKaHWrgGHlhQQhz9NYEPzZT4lQaJfQX8K6vdm+pwEIk7GHovdVlmL9GW322LAAr2mGNcbSwDj7ZF
0OOnDzirh6yN+3MFc1HeGNiTtJ8I0ZMLDmYN4qCH3WB1jrNXeGcJSb+Q23Ws/tyxX98xqkYuzEs+
2gWWpRupeFIj+DHaMWadk0/FCDIE/cwW4Uh2Ac9zBCCunQVEIV7OAlM/hoevGfELlqOyOD9lLjHQ
zO4+bzOU/O3BAjlahDFYMx7EYemqlrP4brBufQCGgZhVQfrWfufHkUrpdzAxYMdmoNjPGaaD++6U
0mZwRHTZse/sxd1uvxlF5LgaU8qhSsxMxtv7glSq7e0ti05AyVK3Gag1M/tm7eB9wMxA4rK4mmOY
pZtE9rMOGnJdPwu9/8NVgcYoLYlhIe4lCaA3K2xhuU853lPIEZ8cKkwtoHNIx9kHe7VhUme5OxPX
Rskjb74WcMsfGDYGKVtvxTAif6nSZw1kLdqM7+w55Zv0rj0wP7QfnZMoOLY8quvMEKVlolGx69Hh
weOhnCGQ5EeC2ulEtBYMrDNngqLSu1a6woxYf8uP8+NlkA5QrRsshKx1N7s3+o7Bv0vnRLKT5qlS
N0V7XDCU6J0l5JH1RK68RjOBgSubWAFEZusSXHZpwIfkfq6ao4EZcuwuNZdZ1HLpGEtf3lFjThwJ
2xFfXA775KAiYDo35iWWMCBy7nennT2rDKXyoKKBtFaFxurf3oIHpLLfSHPlBi6OftaEu5RT4nCm
4G3rqEejdBrsgYv1XfYa+FCm34EPwCuDH4PrzbBO9GMKkL6wtZceLBlpacc4+1k3P/muGwNJJAo9
hC6E+wEuiRqOReuu9ZtjfuUlpOJqr9zAZbXl9lVHnkjIXjRq+1xd5b1DFZhqHNADVL/AgGS5wZa3
zzVXRzgj484Pw6BP1gwOm+fkDQiAeC/crlFv72UzKHLMGItAgeph9/G0kkw2deoYhonpwy81pk5B
Apo9OAseArqOS8cwqfxgBI6hE3f1iJlPclLHlfTO3ckchRGGHEYvSoW33i5u/AY+Ho6LK9Mff0nW
+qYIUU8J/AToNMu9jH0LcK6XaHZeuZaxfTAS7VYTaELvaUwC0JFpTraJOMJ6J8EgWBhCU+Sel3/d
Sont8P0br4/hsRlektSPKocQ74fh1Whg4dl9RowV3nQSeR8uhMLxFwt8EGt6ePb71uAGXGG7X2eb
pt8M1FGjsprns77Y54rPad4gs9a9AZRjwD3bqRPIkvVzhNiG6eYLKrL2S1tCZQok049Zdfgebcov
3DisyVXESbDS4Gj5Mzzmt4pJoWYrtL+jnYADIxgdQTlIglqcmUC88xx16OGcsHevxQ0EG7TJK4qD
jB5FZsXa5c2Vkl0O8IR/BpoNSlpOQIYaur2E3v4IZDgHirx64NNdqr4S4cHaUhTjf5p29njp5LBX
d5ysZIaxCW0KCFSK7SSYA1T2WNnWswTIftH3GeXfRUG/EfRLK2h6ApaWwoMg5WAeMkBVFcMzYeL6
bZqi3fLuOYZjEXdvfamayi/Z36N4cClPA17EEg/xTkJ3Ku2b+jDcW2fMgiGF1UBVIAElqQHDkNF0
B2wwLI9TEFOwAUNm02vRlvV7OdvdweBS1zIx/PWWAziwL+Mr84nhOIPZATvf9pC0IePZ6pNcd3+B
lpgJB6fNsnu4C7iqy8tAFZ33B9k46Z2YLj9aaJGAVSitJjiylIWlk/lWoEmhVrzkyEv5C1I4L9gX
n0b9VA2nhiwvAAZ0VKZXGLh0Ij4KiiHQlSCS7ZoN7+4tgRS7MKu292HfjDt9OM7R+oaOGoxp9JZw
sW4gLzwANwJD8WXskKdgrDcF8S4xltluMrmYTy1Sx4RtThFlOmoXtBTbaILsmfEMQp+lb+WOGVOo
OnTLKnODjGdJ/Y55qqu3ocbIavkhJXBuVtq3CoLzpL3DRm0JTWauzv4cFl/RQXsexFa9mw6dBnu1
/Oy8hSKyGS5Z6iH9x4kpXjXI2WqHvvphQ/RqIncpvde/ClvWBm5vuYLx18Kly+KPAf0wQ6m7jX9f
DdEUHCAjt1HbTp/CXxVeiIkBtjejky/DYrHp6Ell39S8HpvmnBebip/Lv7aS4H7b3cZwnEKNtt0M
FjlHBgt2bVRYuXkcYP7bkGyX8zqrdwVkcNPuEHYh7+ue7otj0QTNGJZFODRg3N49CTrAYKJExnCB
Kvrm8nnt7pKIcU8vt+rVWK7M2U5aJ5u8W7QegJ5SbX+/Mt68ATFoXFKuoQkW7zXgrPXL8LAXsFk1
t9ZhNK+laj1BTpi8ufYIovQaZnAEQhkhBc0krbNqX0AF2csEQUxOorlj4U/UUURrWfadCiHC6hz6
N3bN/Dej7aY+YNbCfQ0xC0o31MrJBfQtWSzEcze0cnasu9xbeKEzssefPi89A7UQUi9afdYGAQDU
02yvsDsKe0aOWIvNjl/LPJf7mDw22NVJ4yS0MLVjQdXpIEg7KvJ4Shsy0vZSGt5oimS8X+cPg5GQ
4Ss3NkPi3Hj4gXHzNfDL8prgpogwCM/uKmDautB8JpcWs10iHkevJhoB/BCiEZRifGzJkGPhw967
e1rt8y+9eWQPlQurxCKOHUQYU7CYoBIvN9e9EQyo09EJSZ6VuSZ8cUJEoH/l7q1xBwPjXreg9YV+
jgvdwlnqhNUNJAng8s2EWsGTDN9PXkXk7mAJLxE4Ingvvdtoo5FJIMLZMufeCpBMtuwMnAdoEV8T
RAsw8mZPoome3QJJ7QMCCNeU4xZEzzprups/3NuNfWndaC52qR1qaoB5iBfEOOq2R0NFm42j9p3+
H+d6Dus7RwCsTo9QwQr6UQdeurY6tkF1O+CPxOlTcTsND2/CeyYPWakNuoAHruduVMB5s/HJMGQq
NsYOLutAojUAIKo2A8qyb/mZARiNOKAGWAONjXgEXP+14CMMoCNcbxsfvJl6+zpzknbtOTG9mHGF
Xm4jmJhxgP00HuyavpO6QzwdtPhQJ0snIf0vzeetkRi+lhpOrEDQxdS69cBk24LHQUaBq4NrlHjN
0PgqhC/VOCsfsCvG/ee7PaF7DxiJSFlIVxC/RRMppTR0ecCgKt4yNybgo2SEw/DgTiSmxNSOXodS
B1f+NX0Ow7QrQ9rbeGJ3ZWMSix5E0VwERgRdiq+iZqNHxAafzAR+GEkbVr5uj0hLpUEDlVy8ssAq
zoMTpXKB+huwJ3de4CAw75a47TblUTbg3Y4NgOTmXp0qmRMvX0+SICnd6DZ709dpYazNAnT5Rm1W
wYQhFSGITiATPcxqjCN/sLacvqUPvI7yUYCPXx2pO0zaIKeafp+emcKUe6N6HqxVDpoMX5c97Tlj
H76B1TIIerpjRreP63d4rBBJWRO56knlpalZQ1iw4KLVQBt9qxRbv/INI+afD0jQmCXCrHL5LYuz
DAt1DvQdR/5jBdU66Z81xXTldvBPt73ZoEJT0530pALstXb38zg/tsUHfKyCa03FMWZe94GflAV8
tFms1af53Lpa5PCHSx2qH88H12nAQPJtiiUKK/kBm5hxApt/YnfRBqTrAXHqiJknPp9uO9Nj7zr7
fsjJJqA/gEcmnA4fHYRlC+1JANBta+/3BnP1lYq9eORNwxsDgJEThWJ+dnNicNg6I9eCG43G1XBT
NpsyKIiygdxSIW8Kq9LTOMMmL2Z43/saudfS2mjWFfIFNBLMkcDqkVBiHVHZDL4oAnGeV1CbkVBE
/8czERWDTVtngYuVHLMeBNwHsVGaz1kIrVVWbAOjM0bDuMwDX2X2vfHgEpsMJg8lcOTocKlh/MyA
AqRjTrwI1rtZ7efipKjrgjAHiIiLZL7Zq11dJluzVoCbYNAqmQwMYUKU7OqQUk6yItV5RBisqeZT
Q6VlQOBqpYhKhr1ijPHX6fTNpN7ce1zbukCqGQrN/Xy0elrlvn5s26R3rIwJ0UL9UOP7plmoG93A
cbnAHCxt3dF8TTp9NTC16QyD6Klqm1cPry4iRooaFGUJu0nZyl4KRfrM9ZLTVAbH6MmvJKyX4unx
peC+uV2opC0ydxpH9LP0EfJwo4fusPtGwCy9FDEtVQnaFM4K4kck7N30gfz2rvxqEty6FNmqTGSp
cj8ptwwF/AYmHC7LBHPE2CsDfmXuH9dLuPRz/MnPdCRzuWZyzLl+Az+5PXCYF/lYPAi+1uiQHvhw
2kKhbB4/JXcWuyObHHHbkAy+GcLnmfN40dmrMKV2SuazNPifC0Mg7jjKiKk8rLuvWeww9LTEDjLD
+2tyChvVJKZ0sBPpikxn+tQZWchoucCv8sPkNyNeilNlH1Nlq1O2Mdn6yNG4nuLZ1jQW0bYrXIY+
FS9WT1PAYndS5GOn5nV29a+cGhFm46vQZnJGQVrZLLAHejFOAwziO7wvenkNVitMAERMsTcmbg9T
Mqe7198HZT1v7qxK+34iqbBYyWH+Mj2RqLgMqKjLgfD0FziKlM5TyCOOUbEpu1jdETgzZb/z45As
jr0HCGNmdjFfGZh17G1BPp+bD+UVH9QWsWZut8/tNxV+Zj+2HLurZI8w1Yn3Ktpq7lj6+5IRU/GE
h6ZeOXgh4u5Z84zDeHxqdKc8Vk+zmw0kMKGhjqkYYM9t0i4wv3SP5tVrwTA+snTNC6CH0Xd22zOB
QgEX21/YI36xSXerfvt1w6aOl3BTGwHLuYU/b1004YjY42RQh63ypKg94U4hL1b+8LLc0aEBOdn+
K3/usAFphOJbuwEE7CYip1RvUXudG21h6Oe+FV8UPFlqnD/9GRMZnSKeHSRYjzK0MBl7Cwg0zldK
fksOtdsjyZO5gVg2//0z4QS+oqVpf3KfuAneRQrAis5hNWMkMj0n0y/hWgcZhBa4oo3PwLuk25Ny
8z615zT5P5rObElRbYuiX0QECgi80oOKfZcvhJoqiCiKIPj1d+ysc6POycrKxoZm77Xmms0vUUR4
LdMgcdfhTlQ7hAspCbQmh/yhNywC+77hImS+HxvqAhJTbzCWDjDHrt91d2IkznC65p7HJ6Oxr79s
YjdMPUh9BZq+YSWCdR5Ilem94Y9jL2s1RMMDKehuQUaB3JulQCtqkElLGbfQHFKg1fp9LZTpZ2gn
ClpT3QfYyBcPyhmWrOFnMtCjxFYJUnH5cPPbT5hgqx4SNEM4lUuvgH9CQkaP/zBnHczSixaauy9I
gOn16QF56VYdPNQgmefebXx1rxh/JHAP3AzZmjRKa0De8PmI+vBAyLmEK0JUSjbtKUJ49yom/S6s
0cSzCxqTN35WevjsJtJTs3IESRJjd7rA8ANp6I2xGSNhbXKZa5Om3eQxKyhDZ2RmRAlgAOJqVAbu
XRn110wNLkNap/eWRhLIOTLNSV34bMn0hLSLbPDS8EpkNNvi05d/PrAoKCbcFCQVNWXqGjNc5NbU
hlzumRhc9/F/YiYCfEwPATIJB0uMJYgJ6p/aX5JS7kzD+orP6EGUNbWY9ffu27s+Npj2U25AUcst
0heeVEnaRDnwyrOTUi2e5ohCX3n5N4R0pVQDGQuGGvmq8I9SKB01U7aLp6gjCtH7TtqUk+KUOPfg
s8PeDcpmORI5nRmEFSJqyBBfdnvQYbAb5eXIWBX0qf5sDsNl31s02zsPf+7RcUjRS1k33nvUbplO
VUyuKpcDgKUK00aKELodkVbKqJzC74JBeKjBI6EFJaZF3BSEFrK03TzB+YUXoznfxsNgiLvmxH2k
HHj97le54e/q6uYOUOc6hYg0ZxAAOlmf2gPvkZtfhiagvFGDOC9edV8Fy7TgkT4MqLY8DndKz+X7
HAnijwhiyofEjfTn1UnXLdNTo8+cAq6vu9ypBlg/MV68WEOfPp9YdUM9e4qocvYaXmCDfbh7A7BB
SIN8EJbpJWoGDKxJazYZ3a3vsOKART9cCPTGV/6bokZiFGEB9NUs/jSxFIuYmKMGEIFFcEQSwN41
VubMzcsDh4eXsHjMGSSYG4A3BDr1imfXsINJhG5xh619asI98sAjUR0VjgzYRaqaHD5gT7zdpHOL
N+IqaDkIs5AQ0V3pARfncy8tkP2Yfn8txm42ZVV1eJ1uY4AlI7jOlXV/8zqqETdTrTtgXk3INcvB
0ie8gDpmRsWbIydFyQHHLVlykTgZEcwpIHfhux9D7K+QrtnsoNTrCpCCa+xxL0dX+YEkU/3kHWEW
3D4LfcOQRtIj1qden22foBP6VbokJifsx13MnIFdusQ5n8ZWDSDn3G/LfmbTeF4uXnWPEG8yL+25
A7TvXC0Af3BsloysgCp14mLbX5ZQYy/Sa9YQ3Dh4j59kRyMIEXrVLKkyuS05gApGnGxuLkXMoBAf
pYUOkESVTTIlO+SB0/TFIkJnVAsySrclN3uM8XAqVn/lz655HkFO8Z77nPGxJUs4TJDowmFuf3N5
DGdGPZQkizKZBshUGLi49fhO241C6IIOAIr8W7aOfSk4tod0wr1BmDgm0UzmaKJhukCvDbj0aKa4
QKWLd98g/KD/z3OX8gbswCzs/j4Rpl0AskC5IqyCvZeenrRAwK6InAIV5RUzoK8lbAgBhAkHZSJY
7Ku+TzgthRHHBoyRm4+gCOgPhvMc/9U+pstmwwypR06QjaEtFGexI3oqfjw2FSr6prwXQjHnfgZf
t8RlC07KXhMOzjoICIueAS+PqhhgufSVxs/TTQ47ckCCH6YDPNcsxfd4yYoCbJaOe4QfkzROf6Mu
hRSJ+ZdFAjX2BvmIFovaFmHC9eKDiiqcc2RxxCp5OhLQKF+3E6RhFSxCqHDGWhoqx3JLx3MntY7g
O8KsoEFmzK1lS/vEXHBVXFTex+CdUDlyMeMU40NDfxLjho/cgcybP5oB1x3ntMycGs8evNYgGnxt
nafnHiHeE5nOLNtnkttHT8jymLYLNILJDx/McvxWIQTbZEzpbwekpbMPXFnp0kPxge01MhZmjcTF
L4TYAFM6mkl4ygR9Xn34NBlUc3ZDAQHbCYqeqfAk39BoIe6T/McO7/A7pKDOOsry9HqzpG5yCTF2
7p1vUCxnTwqou1N7kowAUDXPUrNuINWDpudOD8xkzJWVm+Qoev09Cyn6FGXDYbkes38XD9TCpvEk
FRmHw3WFMgSBCdQTCmYS/7oT0K2oyk+wBj6E1+O8wGzQDNPUf+zbKmQNxPiXQFl8TzVUpQrurHtJ
D67vLRSvz4p7GLzA7E2fbw+fRab2AEoDXJ4vAUyKIYgYVAoC4WF3CANGMDw/Y+bxDRKnJutxaMba
XEV7ixSMdVPaYgnw0F1z81Gd+8N5mpEK1az2GC5AULtHffSWzh2D6QGdA5zIb6xgtuJd9xVo4jFd
a7BBNZuOH3Ft7uGccr8HdR189V1pilqfSbb080VBACej75SwkLL7hmRgZoqxITF/QmQQwqnDm5ds
kwtdlQPpDj5rf/v+EIELXNawW1HaMB0nHAxIg3BprMuZmeGTRBYoZg4FJOCenx56SpieZa6xITMJ
dg2dEPnGY0tj+/HhSxtXB+yN+xXG8WvHTpGIcKb+hYhreX/rho0UXXePn+/VLlHOAWfVnoHtkcYc
wvpIAjwR7IbUpV/SUF757QFYHm43CxerpY3gsT2ozHcx/xvdpgS5Bn/zXfJTKFhxpzyWYZm5wmhH
8Rqc5iSP3CzwPTrki4ty4LO67RJcjWBEoNmaM6bCLrdUGFBDf+IChL+gBQ00+z+OxeQVPFc6+NmK
3fvCHjCwjyw2olr4qb9oRS5Reeh1YcYEYmbOuUoRqzhM6+ClWbhMaFRDXD+XWZNNoIiYBwj5hHSq
nE7F6h3YZi5grrydxr5hSWKMP6yCjHd0AretDO+puVkFrFyv0fcNJElkKOxZUcVQ6l1PFUsLbAVy
0m1+Se882IC3EMkPvElrzDxlwITp5n2grrfMVHofOzld4lyeKAgDS8F7fk3Nba/yk9y/CcmonGFo
gXtlMWLxv3kc0y+sFYjsObF9VAvSoiEC52qp5QY5LF7JtZtpMdRWyteu73+zebt9YRr0m0fUPTgu
Yz82aqDENzb8CUHK8nmJACvdOouBy2kHPgSkkS5EkcOqU07w8sQgLYOfMJaVSKapFRGzQCFW0oZ9
mKD3zWWuoPa+U4DY6plYwG5f7RnYoAmDvwS+S3/SZ1w2ZXMxmjkKaiLe5mozBx6vbR3CC20dBCmF
5hAa5h4DSS4woTWAnqDPASS7o3oEjlsyOiQ/noMtw36ZGhM58Z8NFmx3cuWoQJeEX3CSfj/Mzvzb
vhoZFc28hPnT+XadSTIZYrhlI2XWnQ6fn3KJNIYBQzdRunGuCxkLfYt3EXO5gc7oGSorF239W7JC
wgglvBePgQJL/ePtjQmmU18UKzH9lMunKHjlswqbpnQHdP9FConiCzG76j1zL0mAnZAYrr99XHtU
bAQtPEoA/1B07FX0ECq13pfCA7MH1Jb1jq1qzYRkXCMyL5x2bs6r3e3QDLVDQ7KgnfUDwFS2PpxL
WWPZl4jgEqUzhGtkGpCglx+gJ0Q9CBZgyndrTjaq+F06BXm8h1w4PGX5S9J3+BxjqFwMgSJxHZ+1
OsQr2Fj0PfL5iY8kW3UzBACQxreB9XKNqTa8vGzCnH+AzT7IP4n6nAK8Ixj8qwM+f1SkMc/QTC+R
NqcyAalNdjnmcGTwVDP1TDYJezjNFI4WtLsYl0LewbAUivLV43Vl+0eHzwM9SeYBc6D/sBpsspW3
+zVh37jZ3R3cfa6C622kD98HbnUUnBWmFzrFRV/AQ+ibHxDPKEkI22JaLoBhFqjuY1M1mfPbWfJf
LiCVhqqyCMyjAMnz2/ACnrLlPuewco3tuSOLH5Z/AOf6pz5xz4ks2dTqbUz3uapw3IO8cpvNX2/r
OT4yaWjfMSgzW4zRkO2JjMzHugB6HV4qqYvXD+D3mjtd6pEQgkEt5STLQAKJsN0+479TVGEAzTvL
98Qj0kiJwzKHyVivaR24H4lud6mcPjfX1Pb6JstO3GVAldCAcJuAVbkBtlIZmdLjUOhOpJi3jh+p
22KBfJAVF5wHZf0PpmDSrDLF7SIgFc1HGlkznGPyZIHzpuvHyBhdZuVCXdNcMt7nLGPTtybWY3gN
ul/YI50D0fOGV6JDMXKFNXGqMZwKLp/wDYsRFBiBh+KoOP0AwMO8OSqyn0BdhwZ51G8OwFKcHLHN
5/r4P5r1vFrdDiEuyt66cRP0rHeb0nkBtflNeby4IlIQP0Lr0DO8G3JDWrVFNj7mvnAYggXliz0f
DiPKmHpekcf1iUlVgl95p9mAkOh9xt3fygrpB1lFwLp3uu5q4ght1kBRsQGhbrDqGREsNzjVP+8p
wrYqBkukqkf7gsa66wWDtTZi72FrfG3kHSHWtw2VV0mn1rg0i7whJJRALQmMIiokSz5V/DKMoTCL
q3USSRuG7wSYzd9LvjBD4xTTOD8YKtA7c7gwlt+9f4mvHKwppeN0J22LgIJW3ptDxmfSgRam21NQ
QM3av5faCP5Y/RZZeiymug3zDPpJ1oQpySrIBAznGteo+tLhxa7DwWQwyZfv+BNi5GMLWxBhIlcs
1e1lWROQbixRm46+0HzRUq/r32p6i9Thi9++IlBFM67aNoxT6J+A9JiLIFGwkAkagQIfym9OMtfC
RtnhLwTcA+J/uuMM3NqDTc3q7mPI4FOWB89luy+W+bLZQ0c3tsCaJJMDe2bLZs1VSaHFaJN6gAwe
3uToMu2LyJTo5UMZbuKS0M3hazyI0QQ8D/ouw8xEsUeMCHHfnLZ+sbgG6mQAo4ffBBkoiPLk5MbM
P7+ap8MgQ+1CPEBhtwbYmUUOsPm1LhlGR0XIugD+hHfbfQ0fSnl5lyWZLCQ+mqA5ht1qHmUa0yuA
fM0qXxSrTgX0s3tGgDToF6EwSTMepNtWO9PFHJX57bEXST7sAFcj+CGsWAOwomBaw0yN8w3mEyrx
PRDqxzYybZFy09jCRoA+Fhl9Zh/FJ+IL5DcAQip4+VXehasMvzthZ58PECoiX/laJ4lFkDvTAEKk
FQkINic00Vf7pEs5KorMgAqpsoGx69NffnH5i2uij4IdNVbyez30lw89HOC3bCySjDQk8f76F+cp
gZH65tNrosGiU6YpN0at2c+bIBjCzoExQXBxRK2qoli+RF3LWJikIueaOKSri+x1CtHE/vZsDY+o
A7+u4gCUho2Xk1QDeie6Ctzshs+f3iZHCKfTnaEgY9fAHAl1B6smjsVNKBI5hPMLMhsIlJmoILAw
Ku3rsUPMjJAxXSTTcjE4qSf51BuyNXFzYmfUJjbzlG7XzhiSVMd3CsGK0uC1z34xAeCcaDMQd+ay
fom+FD7czXmfr7HBXlDkTEtWNEml/heFA6eR5hAI4DW6mKDFvVglgqAZ3ZeEVOJA0ywvMCMbXOxu
0xvKFPaZ1kl/qRQJkkVehCsfQCsuMh9m8viJLj8ws+cF2VtDdHuoKWKab94XKZpCtsgirtAFoy9f
ZSeagOIJybQaL4voNRHBiZMvqQgFKJ6+oUNkxZYHm+pxyG7uc3ZNvgx2TKuX3RYXYg4/2uZahg0T
eMOuxP0ZviaSFtZf/yqLdUTM5iHXYwT8gR1vOPAeSv+mRQgJ3tjdoCX7gXN4SR0RF6TgiTrKXuKY
KMjSPK4aCDMmkN6YUTA5QtK8x25wItrvPVGYLAETJYKpqwnu6OBcAiclzGusFwIszLk0r3Apj/Pp
V55Dan7UtUNNJZFN/5A/1vMxeoGns90q2o+GUS0QcT78Fu0Wfb2m7ZFHf09q/SMupZZhv3IACgXC
TmEDKgsDemuyC5W/Lgxd14dB5dVfkIJmREgdMAanqrIR9p8Y7EfrZoTozFH35SQJUww5LMzRAck6
96ANE/8g2h6Gm9DpwdgFf/e5mnOwPfAH7r+AU8DmqM85gj5KHhi94HNYdmO1TqvLbtL/o/DBAW6s
5R1lo5D2jelVfKuwv9j4uUitbBpvVKgJBgVYHQRoK9JJQewwCwG5SMsbQsPHShjUz5E4BrSDbIED
NjqoI7gsqf59ich3olJNCivvm6cHNdZVRUz17pp8H7svHriIiadECpEuUhv/FABu1HoG7haIFnBB
mKfea4K9js1uMBIxOK8t5ETAXArI0WB8metHCa8jydJ4iSxCRG8g07fll4W8FKnq15qkeG8hzpqh
O480zvvHJQQeEzY8QgMZVj6yFBz4OFD4nBVuNkdU7RcBWzhIMS4RmJujdIzS6Q23gCWuIAE6G1ZG
ji8vh2mjd8dIgKREFjBWhRl2HRy3nnNdwryIyVIEezaXnQu6zZepMocNj3CA2edUApdlIMZA+Ph1
kquPjwQy5haLBeXAYAXngYct7y8BVEUh2e+QLU8LfAh6Yf9ivRji42aE3OQmRY+g9YCdNGyGqP/8
j4vp5lY5GvAW1uao/5Otqch3gxV+Iq607Ah3+E6AWaOShVcgGahlpePrV99CKK6RrlRx5b9HqFkp
Pt6//RWvBktIY/+YYZXJ/S9EfumUYJXZx7Q1775DiMxKO8W40mrD2sWhE4870KKAysj+crBJE2c6
X7nfKeZdCHMEhIovPIF2uwK6ptA778mYGjIcDcxhia0hqWDIKJs+oPSyRdX08VrRMPqEnaJbpoDC
1sShRyM6kNfzRu+pEcH19aS5HLEOQduAOjwCtqIg70EEx9AT307OCoLo7xA0GiAtQ3B/52K6kxpB
UlLUYybGscDantjLwdrcdKuK3yMiFYJL+FhhNQIWBimMQtEQtOP0jQoXh2Ib5JCrHqyl9IDJRqXz
WCQxJr52E9JYIrckNRSzDEFUdArKVhr2fFvqVgILsrSoTXNGhoxNN01h9Rq2KwvZPzpmxiivxCtD
WOg2mkwGxJ3iwUIwN7cquPQJF+Jif7ENd8/ESsuxkupAgMeOpUqigND1g7SQhh3t51St1x+mssxW
x93DwfTRxz/NhdqqiDmW6qQjbdqfXz7whe0HaIZIA2JgWvi08xAswBAL4CPDTncq3iGWesbOOKSN
YMh030Lkk35lw3sc+rE61uDMeYi1mMVwkqhcHJjRZ85lPrwvsh9t9PARES4waeD4M1Nf9THp0qcM
1msWr3RRLlLM8CbaAWM1q59SDme/uth4ut/v2wR0QPbyvD0Vt358/J6JKFEte7OLUbBoavdTK5mp
n8iX38uXyaLWoGW9p74Bba2Vr7uvDAOu/sT3Gq/X2/Vqt7JEEg905BZ+RJsFMO3wAiEX7xMyXCSF
LKUehW+LRTrcZNV+PCc5sw7DKaNyprCczttJu81h2EJ2BZdkzNzgVN9OvuaYxmuAo1yzvd5XJVOx
y8+Hi1u49p+18IpT3xz06QnzDDy/Ce765H5lR3ikbjWgMykXmRqmwNlyWOF+ixEnwkEae+zKUjEF
A5BLUAMVKeixPCnpksuWYmki44nJvv3NLiMTsnWPxvYJ+brjCkLe8Ax3cOisv/Ar143/nNmFzb+B
hf9f/uluF9/i+Bp/HOEo3rPFt4TbejoXH/99/vnPb5y0sb/vKdFrTR+OK734iSIUv7kbia/sdH+0
G4lABCg3MRrzNYGdo88WVaYvghLotiYiIw8p718qkrB8pQJ2kkl/K8zhiOxlii8czZ88irCYphYu
wj7xgBTJf9bpb759X1/3lyW9lPu18TXhj3C7x8lj0dFjdtsBLw2LPHCEPKzKpSp5PXWvvWHwqmD/
0QvJEP51FVjjW/EGFxKOj/QhbVEN6zR6XhGrGHgugrk1SLR6jqKDE9yydfaLUKBLnXSeL82Po/f8
ZxWkHD/8phSApX7Qk4Evxr3Btvf9efbwZZBZjLC/fDE1yeDKGxnEtxDuHNFuyGYJPXifX+ce2ZCB
ms0Hk2ShzXr+YGJMslAaiziEBIj3vxSCYjSYSGOWo5RxHtyGAF1DmI2EHRiQsmKp4RL2IotU7mPN
q1kqnhDZzkTtK1iGtxj1wIx3k48qYsJtdbH5zqpjffwcv/j2PrYGZxDh3KgWnrraDwU5lo8WIBA9
LKz5vz/HAdg9hHBhO2YdaRlYO9GSu9fLrmcsKiPCQw9DhqPKVBpzPgyqtLWpkS5AKKFjuvL0HbwO
fzZErlVudOoD4T+UCe2AC1OAyDu8lVnEB4Q5lJv+DsIuDuKoNYwdOo4PK8+rRjim6FMVYmeX+KSj
+rm4sCjRW/bq0iWCUpmVw4fwcN40B3OuxW8GrBXVECHSGF/hMkZc03ejHDK2JPqnF5eL6uNk5uAv
ziNhZ0cmSQK9A69VjAPBOIYSn0l8Lr6v3vmAWtpFakO3BJSlx1pMuVSo/GSCRVus/grDjCR86q6x
VOZ3unfR7urUCazfbwIh3p5CGNIDjH5Ym/Yn4aEYTUOVxUSNThloD5p8wTktg39/5FLw+fu/Xkm6
df/3wliBgkLkgIkQbKhofGxYPfHmM12VaL2Lf/G76ZGe7j7EwArDPvZAFc4JuYMi64ozKB5BXcq/
HMEYM7CwJYgRW3aIQ03UHfvohpE/cdPzkrmT8hCDS1+E8X6wT1Ii7rdJRfhhzXCncbWzSn5BHIuw
nJ57DVhEaZJfJJcI51FSXYV1LOhgsIecscBSNpr1h1Cug5t7Xqz+ZTT0g/6wGS/OZ+xD7SglAEpk
uRaTD48jUo4X5z4fEZvToeMRF75wMCVaQLbOCx4JHXZ/OPAKp56AQ1mDQ6YF7zHSOpJWU/dNpIVs
3aMnGbFpdItECNXVmsHuAdx3AJx4s7iPTZ5aoAklunLDdr3AW9hKhy8iMb6nr7y63VztvnqPU2uR
O7xoQmEUchWKCQCR9bKT4cPhFf17ShH/AunAgaLyhaTn6khGTZh5buYoOO0b3iAA1vNf9gqnATf+
F3rV51Fk8Z4Ud4EfSyzeYbR628FqQYrC+WotouJ4d13sd+x0mAx531EzX62MgAyPT9hzJSTN1ooH
uEfxX24szjFWtH//dLwHHp33zxPgrzKMMHZ+evUkABXgCHzbP8t/qMgEdGAQYDEd9l4zXuOLuJtg
UdqZ064u25f95PMXcV5RJM4JWQquSNngNAxF8EDm4SMt8m+vkQylcnGmYY4EHpM5fBtL6dRFb2rl
JBzIwd9Z5od4ufa/kI7gnDkvDKj7G5KdxIPwvoXfbvYXVlByOs8NFKAxHB1OQoa1481e8N+Vkyuu
ADBpDlnH493tXxGdgLe1ffH4WYpRvh44gR3Mrq4IGfnF1VpcaXcO51/aGEDTUAbvsTm7mbewnQ/X
bImb3yJ1z9s+L7dwIsjgnCT+5/HUQDm90bDRZe7wA+eYEe/L64WNxneZdP9d+hxTKyIi2PD28cva
0xuHGkFnC1B+MLHS4rYQCQvMJUhaEH/QcjvwO/C2fllEgOy/pPxoZ4lTuG4tNt2BxQ9yUbpssSUP
vhM3JV5a7NP/9mqRT5nGrvgLxEuknWtRviytrBAiPwYR/uJ4Ci2X2RoZRDbMWf5CMcO9OzL9ze5v
m8/D/Z16QCemUPwxZyPxj4ZHfYSDI1ZdEOfEFr0D9xqxBXst7gziI6N/8tYrB+jbU7BIFH9D0hKq
QLFX45fI89Ueaahhn+mw+CFUBh5wusUsvMaVfK1i4mHdzy+3jRIGJkEe8rQ4Un+8zWb6cfZ7WDiu
ejT9ck8kEYUXjwx24I8Uwok2aSxcHgdsojuoc6Mp/wTbdkYGnVztCBxLt6fIrp0k0H6OWGrK5CQg
SnBx/PRVILJkxPKLD9jmFTCFCvT4RWRWC3+NqhUr18wbYJFwddpZH4MzUdzAvcOrlhT5DWNwMq0e
YqD98NHO5jPqXkv0vZjjgf3REZvPcfmMDKwthEx8vKxsB/+pJwZfhFTxxuBODT8FmKP3eRzUbvZ9
sJNjzb/+lhjO4AajBUCBOc05Ap4AX9ghrT14DuY5IrsCSxtsenpDUixIguQn8QX4klHYEkhYrJhV
Y8SaE2KQPbyTuhRWrsgq2DkZ8u5NqIn4Y5ocLcm/zst4r9imP6Ay54KMY6wR7L1Y19uYA7t7oJly
RVTIZ7JiBYGHJnx4zyK28hZFbjW5mCxYbvxdsYo77ArWa6afUN5wH9W/q4sdqo6C0j/g+WxIP719
O/6u+k7OAEFxO/G4rM5HwQv90SAfpv6VpYacClAN2ESMJKaUw4/dlfAI8ZXWhwKGZbwIF4RntpWX
9YT1i3+J6FbFNaOBl1ijnb2voXUuzpErfEH5h2a39ACwZObX+X3+/GXCRX1MmCSJJ2TvkGEDC5E3
wAx/OdoP4Hv+/ZNsriG7CF60o5w55WT/4Sgp3IPISMnMibMpdStfFN7YzGi5G6sRPEHqVhEtJ/4I
9PVtTY+iYh3dziKLEgI3WzRXPt/EMs4RDq45trqcJrYoNu431yTQ3U4YOb6t06k6HqkUxF6OVsvJ
x0r8Do6I4/i2KFgqrx9SBQwsQIcei+wKt0mkhEOT+oQ25Lcxd70GyV8M00OniWW++po0QkJCE4R7
lIiAuy1uJOpdafJh7OJPC9dH999Eh0A4ZWAhgtOe+Kkx5BImkTxttcp/8G5Y5D9v0YLDRgIOFv/j
GoC2EHncBW4A6+AXB0qa9WIMjxUmH+2jgjEpOBu5MmN4FsBMvAhMoGhnaKpDNONPi0qxGJMRSPsu
vMnAbQH0BRE6mV5+SiocX5mnG3lrznG9JSC45yszFp+2g9HQo26hzA0rYEOcDEiU52EwuUkmohBH
tYy7vRG236DTjlKuBgWar15UsS6Qz0ePDOhYBeX6hoMqciIcC2FoAkuQi4ahZNSRjPMcHNvHsJED
EXPPUODyvDr0oV90AM/1Kx9YMqPwa418e9mTw89grhROJ43f4CcUclRMjCXq7ccI+A1GFHXYU6gz
rp2dsSnLTiQ2PbGNIhi3M7ZAscfhoPNafBT8ldxBERJ2AVYWOdAZbSJbsUUWNvpOboEQpb7kGTZq
bPu27RBVtBMRX8QsflLbA1fYpCvWTA/fXi9cf4Ac+fdC/RkqQt4BseIZvIARXUCk4DPDBsF/OTk8
NPi05GIOSXUF+3s5wp1ZsXCR42mSvRmAkbiyb8zQ8CnWGest/O2VZU14xVryGA8CT1x55g6QtLbX
+qjvb6GxAnzV1nDgbvXRC7IO7rxYO9f2tjcphpjfx7/rvo/qFdIsMjieseCN3uwZvyM8ldfrX4ps
dB48lSVT0Dw5Gh/ARMwV+HF+EJ/y3HOGvATeXdCBDfLjvFPeAW8RcjGPA1XB/SXkfmf8HYs3WKxK
Lo0Ig9KO1Or2M0AZbycxMVrOM9B/cTKWLEI1HJSuFENo5Ehd+nB80D5as3SlTUUeB+Qpe6bGFabR
F05gIIUXj1IGAyds8hOymsiJuo47qwvQ8E5hK/I+REoVP+OTz+FcT9LuE1SbM4/sGnE9nImqK5mf
dWem8zO/ZkgsIMFYOiFof575k1+ulGlii5yPdIU1xl/pRIb7udpIzvn3MhFphRdqbVSK4UxyFpdJ
6fPAaJvYgceJe4EhxiuhCsLCbFUKi22eoPTFK8u9TBRJGZ+KbIS/z4ZXLlF1IzJfoSs6r7EoGqmP
3Ot/0SL/KkFR78nWZcslzm094ar2yT20ruNkLjn55Hx3V91CIeeRSp0cir6HBQyL7F/V6q24/hO3
Gn5371Na2v0KXqT/friQzR4m6km/JgWbKIbhU572gf/78LxdcRvj4M8DUlnmi/Q+bG0Rr155me0L
0X0S/PuIJpwVVozEaKD9HnmGSfA3uWGpmbb20fc3FW0icU9isZZDkdKu/NDdeQn/m7SJpxviT3xb
OuS5cK3QCkePQZCeyeyMofYhcet//OyNsSY8Pfvd2Xk5e24NQM0bLbtDPiH8ccQqNBJTDFG/OHJt
jWRP16okpIayYNSgcog2PoX93ve9di3JoVxH1+dJrfA0AueYgql9lkgi0psjD35MPEQ3KK3NJYLj
PBkKyjrMFXV6eyNMD1RcwrNRB/UC4rHVssW33G0vWJxDcaf2/QuEMc2+KOGg+c0W6lzhRDww3XJy
zJUuIUKoJ4Owym5og3J2YnLnGEeiY/LwS/MU1zD9R4Pn3FCvIFfb+FQ9pgYMTSHfRrKx65uTAgla
+NyKHKCeX5sQQEMxp4QDOc5GpXsEgIg4V6N70POLLSpMKLDZYYBR+KjrLWCU9X9bem4MWxFiX4hp
xCAHuDaUKJni/uJxcZnDsvpPcPEgp0wtISi5zBjLIUR5LULzdBH0nPyJHxrvjLkY3AQbMiMpYMQ/
fYfAhA5og98QWfuX7Y65Bzwq4FYBDwP6438Hm6EZ5mMpboIGf6B8nI/foBtvhgJ/GVM23O1Xg39v
o06azbeDcJDS00wSfMHVZtfr2bjLpiCojzHO2IHxez+Y9nwiWQdmNDj43Zz5CeqSKPpSUJJ/6VMM
/VaYQC2EVz9GHMNkKoyZmQMxwCCJmk2UCDOiduHmEckDVCRAkccJeNFvLSxtRVI0OTBj4VctyI1P
fDP6btHOoL99M761/A57gLMXuPHDYlyNvbDizWKTz+SHv8Sn4rkB0Pm3OAph+O8rZKpyxPgmk2Px
U+IYteIF8AXoFHwOU4Kvg6JgSd8Kn/V/XwPW+TuqVsthF7/+798ps6e/x2TY4kOpSAQzlRL7ubp3
I5EO619mBh7zVkbg2MN5D30YpEkIHTlhymJDWTamDI1dWPcGRwIR+uGCiT2EWE+ieua0yYy3Cclh
Fo1hcXHKVrCjL5YUD5y55Zv2aGr586PF5/Oc/GV8U8Y90CdfvLkDlbAdLufiBQuPgC+tjDoBbiOd
xrRygSCm8GHAUcDcYorMBKXetjL9W5yH0Gc/1Cp7AelHt3lNEjyl9x6QgAJvy52vw1CN4CyYknuK
8K/7rZm6zLnLyaWEJXG7OwqyrinrKYf5l68/vGvML719iaec5Lq/MgB2H67BfDbOty9mTjTTRkFx
348fWnD/qRYZZoKYWZjeiyrj/iNjGQQTu7UwMFHS4D5rPlDgoR8DVWG1gXcV5BsGrHYZyIEE4Dmu
Dcql4A4p5SGgdbYy/rQ4yLG0u7dxvmCluLV2Pqlw8gCMpUzEVi5Sny4mBIigF8opO5rMv6z3+PYD
lcOKOVjubhNdb+Fr3jeOgLE5UUNq33lnwu//WkSPhtK+GhMVcKrQXk8HB5mODLI6LelCoYTALdLS
r2JHqxUbfCEFBGHrDBYrUWIBKp3Ps1kQLOJoQa5DsFhQbQ24UX1jCErgw0OjlEIkz4QQ/qH7cfXJ
LAPzwUOWC8t6rTi+XhdgfyYxVkbSdLppTgmqj+icFDfguk1meiuwLRoVEB2AgdXTE+2R1w+Au7jo
9l34ZmNF+sawm3E9w7T1Z1I4e6TSb68RkTYWJ7iuozdw/uPm1cceVnbW55g8wx5KvzOS9R7iVzoJ
3T5NgSzJ5tDd+zBHpbd7HwY4M4K5fotQ0b3boUw9c38FehiZoGMfjBKc+9U+Ms/WcG/DEhyiAWXw
x4Ulzt1FS8Fo/AsN08XKHHmMfKOYyidvc4YBrT6VNexgqjFEbXx2LSTjTEjJiiAi8Rll/P1dqgje
UQxxXT7mpok3Gw+7JMwVKf53+C9Dj9sZjT53ekqAAJED93kKS61pztD8BsqCexo+V9b3WJNov3HD
Smym9bAxNhVqMScZITQdvofclSr1E+WZB693g+3JBVwW9fpriI93glUTaRSQIQCkdmbcsinGvTlU
QIM0+tJnPMc+QUBDATKiC9fNHDP16Ve3FWZsSM5XHNAbWXTfF2g6sgDwAHl3kQQnGHMift5YyGHR
cxJstc5fjEnQlXnpGbZUelahOXFo0uXjOMhcvYP/O7/Js2R0l9h9oe9Mv+0Em4V1T8MeyQHW0HXc
K2xAoAtUYEjYOBkw4WQGtDO8z9vWyIcToZ7Wl0yy33s/5GtoYo3hM42NyuHubu+OnMbQrPAb2hXY
opJm3S2K30Jdo67UzqI+kly8hlimSnkMBQXHJxnclNg8hs83Ad3YDYSi6zUYkNmkkwoBJJIyrPSk
FZcZq6Np39tJhxMFXtZ3tvNZpoevLnhsc0xqdxRaxobt9wW3njku+wT0D2TQnW0sNF+5BkYSlecn
DAJ8n2npQJkL+GU2qkzF7dkZ7senFk58336zX8C6ArRvLeUxZ4PWsBsGyYXJs8BhqX/4GEzxPkT0
QBVZF16vA7grDOtBLZs7Gj6FcDGoFfY4YgIq5HQr2Bx4dchC8kQoQLkvCfOvzvBb1q3ONZ5hiTK4
V6HZhlukvPcKZkSdNufI/o+k82pSG1uj6C9SlVDWK8qIHBqaF1UHWgGEEiCJXz/reGru9XjsNo0B
6Xxh77XV648ygWmUUkmsu4Q63obKgnWQJ8RNgPKUbF1OHCKeRbcGGXOrrhs+uxBVjyYH1Jee7l8P
0DJTHoa1HbPCE/9Ksq8C25Hilq/pMe+iknMB6Qo4hWrFnrBnuoCq3UYCcjvq9XLkXqn844TuD5/X
NaQb/c0AjxNAZv5gQ8EMLeNDes94DYeDlewn9py7OkU7ly+zbyPAWs29uv53y4I3ygFiwYiF307U
wIK7u8UuJAufvHDMUvHrp7uHtuvKk1QEsGck1nUUim9utwH2SL2aX3mhokf5zdvyBE/zWsvH1Ahy
nANAiasI9ij34xorETDT0eQdelse92reXaY8ryG6O8PC+G6RjDCbY6TPHMqX5yyCW3gZFw6MevM6
Qxp5LdF9f7wJXnkGYxtlX1w1lPj3cVXD4GUzhfd5wSXLnoVsbvcK306ZmgsufC7/fq0vUPSy91pZ
O5jF+/qo2m5bOw/QBKx8P1GdMlRAD4U2vmXIe0GPYJLAuOUHBmkXJDfkqDJVr1nmB+pt00P8OOIA
Ix4FtGOJv6tGTYDKXuMh3G4QBvG3xJ1qSqaFhhrt9oOYFge4yWeCskuP8fyoqDUgXEETxRknxTwQ
NSGqghdHsfqFP6uCRd2d1QKNM08kue7LyeCVpI+NDXNbQHijl2UUeJKTWrDY3IbRDLmJQEFpRTH/
4vehT0fCJ1Q0aMcoO6J28Gu6kQkmPvUWv5PCVx7nQYUGlFWBTu2uwVLUVAsLVhuXA4fCAK+H6v8t
Icq/8jWF/7DPCZ/2RvivMXO9u7C/y7vHy3YboGjtgxC34Usf52V3lpvzrcqiXOYg4mUpis+mmaMv
hj/xlNaD9jvRuAokfHMqxgk4WqokL7TJZ2sfrHRzlzbW44xn2YSBcBuwbZc07gYflpwTZmmrH1Xz
IeBAFYfDgFXf5ENlvFiuD4EBzVrNUNIa2qZKGEtXIMqafZ0cdLxXBURl08KOPclh+uC7xhMsyCgq
43Pyn1obi8rmqfltugWL1TDsQB+J8LPzKiYrml/+oYvXAuE0Ap3CYICobkBA5FCu+OHGvLoIr39g
kn+zC8Eno9NvwD1h7aj6uTm13UE5sut85EThbX7TP9JGJ+A/6f87xMjM3EGM3ADZCOhwjxglwRRm
sLc50qcpS3ueePZzYWhBT4gqs2qiKGKNJpTwbC2QK1fCgQIETNjytgnzU0quy91CTMmlzpnHnBYQ
691Jtog8uu+RD5CB0iQht/NAaHQG+REPa0Rh0ydurcQKhQ0iX+ZZddTXId15e+bwKbw3Iz6UD3Az
MFHfzzoLfGPFAMwdc9jRkAC0SOew3TZqWJPwBYiuRzowhiWAlcnA1tnPGSjfpg3KRdV5kIX4UW0N
dh0ACC/W4CCcVnGSwbs1vxV9eVvd/9Ez2bWrIFVohhHAlAEtGl0ZvFcKz50q4C3Pg0USCYNJYKzq
95XQE2OGlgdunFDpE4mC6ZEj2xXJwAiYThKU+vccqyiZKsIch8jHgSvr57FIzH1+aQE90mYybz7Q
ZEPDf37BwyeZ0wiyE1mvqK/ZWcckuK4znzBXBNUdNbqP4+cRIb6uX7Pne1rU0/aXdApEZdRyZWi8
g5oZ+GJiAbjH35dTGh9SnETcXpmOjgHgGgbg1Ei3fc0tIcY9kJ+f/ScvSEYgdw/eJpKL3+YdoFNk
W25Tye8y1ctSl5iGT6Td1/HTQtIegx9NGQQLSxUKRHzQt980trgFfJl1iEi8REvcbzvbwYI7InUv
uai1j+YWmnZwzRc5fOUKe7N78hdnoQcsB7rjQaFWlp3st+Mg39ZIaVAAnie+enKJOMP5YDnlB1RB
psnGDF8W7JgTzqLiQHbr5jf8+Iv//sLNji1duNkYXqxPP/QpaZwfpziOT+cFP1s03oIfq2ls8jsL
5n6b3SZ1wzDeia8pp8wh+d+JnwGpcuNyGscKc8N7xLlMEUZZzm1WnZLZNgpTiHv97p1fxDf+QM7l
sWdwN7DFOSbEaNq6cz0qy2fl8uzEPwzxJMzoKEOd26JHi86HGeonAx9QU+iuutDa5tZUWqc7EAYa
Qbvco4X4apoduseUx5PQ0otZijSJjW0LE1Zwr1ytCWop1F+hQqR3CGugYrqOrL85dlzGJerwSF/b
0fPYfdvr4mLUXn8UhOtICjIWsBXL5YGJG5fjGOer+wKf530Bdf0oh4UnepM+7JlO9t/QymKxWc1m
DBR3jAV3GZ8DkoDFLn6M+TIaEvD9jO76Y77jceoLe3F+dqgXOV93X+SrdAVX5x4AmJGmt0uGNffb
drvw+s0Lmh2spQInNRChw2IoqX9aQNhCTiOsJdO/DyxeMQUDFmIWvhJ/KR2aEniGy40pJf0lZuM4
9XlmTBVzGOewHG6BWXjAE6YG2ogSXS1fRrNlRpxmXch5ViyeIWBwgv7MSEQda0tpr64nn91M2Vah
uTc46bhGl9L8ve5m6t4kjLWjJjs2YErpFcSMeQbLGBPNCurTKiOPVEH/yVh3x5BoppmOtsjm6i45
cMNnEs1w7meCa371+kk/9B1ZhAtyyhFFKmd9V/290dIQOpoudeKodCKe73NMug2VCtOugCy5yYlM
YVTaWKk+YA9/NCjwovN7LoIgy1AX4TcX0xeU7wmZGvVO/yZPqpzBDmcTdGQioX0mv6hN7/i+pvJa
Xjcq8NBpy7p7xQm+hXaf4kbHgoQc5wF8LBCrWXmN1ndhUQtNtvBWjtYcSf8ErUyKzbr7RM4/RZ1z
uT74fSWqY0HO18mP39Zxsh8Jhtsa6xv8j5BuSVKjnLqRY2jNvIi9DiMxxc8RKUOJD9sVoeYbMNfe
xNUOIvKchsEr1hVgbujue5Iy5nBArMHNYwv8qPVBsIJKjJFIQ+e+ukxIWdX+quU9mZbbB4IcJizx
I1pgQPor1qUBpFomHDL7tGYKbgmkOaWjZy6eFVDspKTSxLbEtGLH8DUGyHKLOfo2F+RA4nLf4cSe
ioR0fNICb17slZlGetJcnumr6z/01R2G3QtVsUKSWM6T7mjFVk215p0FjPcHC4J7hbRP0Ns23h16
xTijJJNCZVEwfmX+ERgLTgHviXJlnKo7KeQzJIUfAJT4I+Q6BKxrkGK+V2JTAnqClHtWFKEU/hZz
Pl7yUnwgRUR1P0v4v0gazsi8hFfMtxKPUEQ8Om1Z9F49/IcPhZHs3wZhsPg3XQX7CiD/LuHdyDUC
68wHF3hhUP31s5GE5ZW5sxa4w87WouCxn/z9ANbs9BUB5KWr8Qxm2swK7lE7h0dPWClLazJdoKVP
ze/+Um2QH7KEDvXY/gZMvoDByEr6LoL1ZvIFAJ6O+uo66wI0nqTZj8ia1RDCjItKm/8uyGRChUvY
lTBUiwT69o4ZD64Fg8u7XwIaB4EVggMA94A0i5gXkBTvmI2kxEdNrCXLBecPd8qDVHvFrllUxM0l
UTorVtUiWyH2it/HxB1iQ8LAQki7tU7W1wWf2EeYLzJuwksDnVW+eJL7TaMPqoiVnb5UuEjaWIkY
EAtJt7WWPC4LtGEgf+cMy9m2kmAE102J/u1lZ89PIcejnv8hyZ7lrX0QU+tgGgXedDnd+tOlM3WO
U37lHFw0d7t+TNlGC6oTcwRsw3wxcZH8QaGg+OfCmTH0/rcJNlkw8Lt8Q+HNUf4NxJ/+p3dgcLi+
TRnh4khFazE4x0/4Q1zAMzJG/Nt0qqE3OqM9ziO+Xcu8lTXGY8YQY/EoSPwM7HN322qQEYKuF3ow
973EwL/g5P8Rr0kdHoQkjmcTXZ21xqi5jsV/iKfbIsrAdvjLOJRFMBI5ZjB+wC1iLl4j4sQdc3v7
/sE28AoDoewT8rkrm15RlUnoFJFlLy4on1l0gGxiBUPa2pIvWzK35ePFCHqjf4tBNC4NXL7QhY94
EVByo6+gQEsD8ZF4hFrEgzla1MbqFqMjqz6m8OILROWXRO+QmfLmiuR7xYfOEw49/xwxCf+uNvJB
hOrU+3T7XAI3wutTzbQv6WTDd3CsPwo0UnpZHoSvSHPOK8VDrr84j3BlNOcby96U//4WX8FU2ZNI
Yqdh9MYlamaDb5PzWvmjg0oe+f5JWj0/rlQfGb6cb/tknzoDIzohzzkqfYOwApEY/3azX6yqLsll
a74VqgesMyTd8a1EBoUxM/4QsNMIQ6dAjc7CHObYMLe4uxD4YEeKgxfeFYn06fau/VF17pMNTS78
EMaV1ZfGb6An0kHOYpAYXOQo5JRPToBRMVtwu6zXiLcVgtYKtjIMAPm2cEgyBmhsGXi3WU+MwtEN
0bN7TJ/Jkpt/j1o226sj0KzEb3Biu+VX84HfesCBtpKIW+qwqhjcWX4e4iknC9khRbfiWj6Brl72
I7xBnJHDCVOFNznVc4ih7HN1du6rjnujn5xRga5E4i9MEcLUxUv69NTTVfcXGkto5h6ezvENUQ6k
/5Nyz9qYMGJbFrYiP5xdtth7w82bD2s6Zja3xO7yT8s3TBYFnd19aeO7CV6fEJ3MX/u3+qYjsiOb
ZSsl1qFmvwCcwliMIXXb81gsJpQhwGowJrCehT/DVIBfIUa9x0YG5OXOOM59P1dtiy0U2NpQO5Ys
OCLhawwKkK4NMy3unVw7v8oyB3MA/ENM3dwJhDd0ZHzmWYV9ZAX3crxS0A3TJa/ZSVu+QbAF/Uf+
Jf9ptxlsCkgOQGMIWZyQxxgV5uGpogwzJ9E7sCydW4aqA76huOcTzTQmXdTXbb0mfbuQFnq76IdD
go4D22sOCRLE472N4G9NsoOGPodEHE7oDoLePF2l5BMo8VMgPAODwcPIVhSJ3wbZIrKE3V+5Yj3N
JhjcNbzNkEnVZrcjVyjOzKXN2ucAlZvxROUzcQ/JF/RKX4tLtoM2eyWc35CA/Ou6+bz+MDpTQlIQ
aL693G9WO3lqfI+I7pTwddDYQyuhEWths5sZRyYzfBXgk+Prn9gITvruNhP17Z0l/yN4LYQ6TwgV
Fb5ptVOQ+fFvn991gVOzsj7nFMf3IN0BZxElKUUhleUtaGLmxxzy5fENvWiLwIJ/xq2QMNRoCx4U
eK51yOaGoE0FFcwVdFuz9kcJCPVcyFh5IkDa6CA4XSvQ+AhPI/EJFjVGwrgehYcnUDBft+iR8Uk3
hIuJKsZlME1XxBUwvUfgXSgYIVwQ+Q62+zbFaZEvZedcYsNRZr+Yo26OhiVGnNGoTMQVfF3my7ff
Y2IPX8DpSIXcG4gCxthqBQqhJY+KvitfpltoWeUScBNTDAUlZw5ajYUmWIx1OwG6NIJVRDxU71CU
+W/GECvm8jCq3nHB8Sw2lO+YXlS1Nhy4159bFYmoh+ua7q/n+xNoka1u/rcIaQQuIgQ79a4816v7
Civ1oUZOw4cWEnfZPIKk49THvocF5gPwi4IQem/H0BOJBwmUg3zAHY9Fs3ZFAJmw/VA17Kk5FmpM
ukfL89qox32zyDcUIUf4Eisii+ABLMgCACbzrdJ6HQdYHDJejCkKpmR2zaGy6TGbDVAfPONrtiO/
5L5jqFScX64cU8t/1/PbhEuXcX9P8p4M6ZUUzyj/eBS+xHG41zv3TrAnHyfbUbi/0lGjvoPnG+Gw
f3609PTct7Rg8suvuSRQxuI1vECI1NngMKnb5xxaPxhoA1QlHrMm1/x5V5/3CJuJucv22K5pLFRa
ee5wzCGWjDQjPnn4enrhattQx2K/evsTlbLzXER4bf4wzHL3e1Fjio8qn0FuePyJhXUY6G6kWHcV
mmihluk8KZysuOuCBOFbPHyhkpFpfKH5IYOhiP1XS3b0GwwEjuLuycQIj1cWbBSm2RTAjKV4Ynh6
PZo/c29yeTSod5rwRcY1PRe/yDcqsXOoCynE1DY9AVzloTGq+Xgk54PkS37dwqOEO8eKpT7fcCuj
7C02Jqlh9qV7rN95XLwovSf2n27M66t2ipn2NWruTlrIMBb9bzmvWWM90ZGZ1su1VCyaPShVfD+O
WXYFK0zOLzx2lAWwMdtUDltOvPdjBiWEI+qFa0vU9uq8qpcgk4kyp0VLoYik2+uyjQw4JvMkEEZc
LicO6Q7bCKquihyRxN6/2fB2ANdKI076KphIj8Wj8+zUM96EzrxJTKnRfVBFVdNcXlSToHqkntyz
vr7kDKWfxmQFTaWWmHW/J3S2ZQqCAuo5RXZWcH1e+u39U+fPq25fIZMEF9eukz9qiOZKiWJBpHpN
UxikXE9083BmUkK5CSVxabG6SaS3eynfjur+zvDmfW4z9zT2wJIc2p6btJhMWwDHyaZF94K467m8
4Udl+qfez6N01PQTANrr05ymVH6KyxAHqhRX7WK4fz7Mbz53pH8RZ0BJ8pxdr5GEV7yY68nCwvpH
jGa9r6gSJIUtDMSsdvMiQroL9SevSJBjh9NoFm47hmwAjdfvTbmwyYlukeM8So5DguboDF6xyu7w
0l6p/m3c7Aaf8gBGFeG7SBhxlRFxkylb+TBE2tdDWQ+/7cvh9WGMdf8U8K8sZngIwK3LiDxnqc/e
y4g63E3YRd8Bs97ScAf4RzrGLodgJoge94rdJpDxEEPgfeIAMeqksFN3/f1L+hfNLo04iNH6IcG1
3ekEFw+OoPTazZnQod7AQ2G6eJmsIuaPI/YwccMARuK+L/wqBNLJ7KPYLxAZD1GGiHkqLShRyep5
eQo5rnZsaIsGBUtqpuMN/LSihO9dMzgDwdCebUSpskr1CjpfQ/3Ul0iWruGVCe94KvpfLbnkCbXx
eEru81c/f78X9xLLVHatdv+6eCvDdHPl7foHdbWCmlHwqyPMfEvXxJ70+UkkvEQplcf4XDD/Z2wi
iW7B37FWmOLuU/R75rwB62kSMGytn4CgWXAInAlaUtYGDcPLIzdd2Ohcqozeqm+gTQIswCEoGFUW
sOE716hASQG3xsnD9lYMOSvUUwzwp/nJ5sbKrYzpNYKUe8gbkmlMHx0EKVXPu85emAcnk8rTKxb3
Lvk/xiRWhhk/J2Z+Qg9heib3licg4UCXHfkfkAnPJ3Dvzpyqpldafmt6Gro2KWIvobVxIcElj4Zq
npAjj8nzFelDkPBq8GTwANyE+kRPYonIHqgKGCMJ0xsDAn60hztOQNh7dzAi3NjhieAT1VyZ6IvM
Edxb3BKWB30PESz26oG7Fx3KiC6sYf/DmVEsb+2uldf5B8MI+faXfjAIKGbmwFAg1Zl7ZlZA8VD/
f5ZPfGM2ehiMZ4yx6VnsKduHf0ARkTQ9CRGMg8AE6UU8Ki23V55FjyU6bVpqjMcwfGidSLV0kf44
zaJw9/totadTylG1cEPi2gSTQJcO7fO6ue26BWnjiNaFCilnf0N4cMY6/v2dnoXoN/eGkBGfx3Rp
CezjU9pm+HLp4jCRs+53q0V1EaJgOnX+S/TrQ9ghcec3qSUYWYxTGhOm7Xj11d3whVwkgLFQIjUW
ifWP8DLE0ArS6WULB2i6Xh8JCIzIO5v+/IhWWJuuucppLm0sdCrICzH8Iv6Gf4TwGqgYLWOKwEe0
kMavsR8/b0elprtlVXbgYUQLLUfND5q6tbnND3h17e0rNLeP44ve2FzyS58FVfzhulA+84O5ZJqQ
LkTKuHhPRW+KVovAOYQNs3QjCiWMAGjG0F/tmFKAAdym53STITSCHyHEWmKewVexrFhRYt1W8ML5
QpE2NvkmrZqpGq3trEH+zHdA3j3g2aQSay7UL/yE/mI1AGToDiA9CcHjngsL9DHvP/qP65YkvC2L
hms4Ls3QZJ7IWGYxCSME1Itih+v/YMOAEhQ78YYx+AutuZCZk7pDLy30XM8FtVEDqHr8APGmMKK7
fbBZ0Ma9XH2TDmEgVBdRVdHNXLSrJGXwGLPhrPIdyG72Dk1oDKGJtRmTGmlDdtjAk1AXqbEvQWju
bQ4Ozup8IwOIhPYFhLY/ySxuy1AixQ77EgVuExIkXEx2yhClql/XSJJPmWrNbRNwWq4UD4B1eOLp
VKV8D6AkrQ9G/vN8nwr1K1O/hv6ick4nn81BsvJFa+I+tYF/vqT5oH2ZCrhzEBL3lFdYoImpQyTH
ahOnQbnZI6UYdL7L/fshhPKfdOIU8ZmCOovBA5xz0if7gbhJzEgAex4kS3TyZ/XA9V0nOElxDqfL
tKCBmtmoZYwnBvBGWkDImNbbbi9byIBg6NkzLN5hcnp79bZc35eqo8+aCBFX+pniL5Bd7pbTfm7/
3bbIwzikcexQc4g/dFtWbHLWo8sOzO2RmrVCLpquZZ/zA75WIPxDo3t/zsHd/Fo4ffHunCjU/SvX
ibIia2rzwKiHxlb4wjDooVYqXeFs42jB73ALcVNgiwIyMv1ng+I7mTOeqTAGvT2QaFthYSpCJIxu
RozX9IYCNdLm5edjqcwJs8UA1ZNsqno1QtUvOVaekd1hc3p9t2+I9FGFEqFfZLMXLiY+fpjB6Rxm
+R5JPBs78kG6wO5JqglVbWqA5MhCCycWOGKMLAIWRxLNDMO1yYay8KFHt1S18IUpC/qQbBrWmshC
Bu7/efww5+wZWAWxIH/hH5GCBjckS5qKE8EZCEtnE4zvkekDaXLD1GI9S1YW+gAWNy+ewJoBMCpw
HMCtC9gJvpL0Q3Rmq9C/oQxfpu7vgsHGsXC/ZWcvZJoMOAUZDeAWo2isXy1kMzqwf7g0G2Ez8g4j
ps0fTZdMAyJRTxrGBexP4Oae+Oxf9rT/LpFOINyOutCgWB8mrnzOaEpAzWLMoSxFSUKNLnk8DmXt
eI/5iJq4919TJkVMjKgTKSKlnQwcSHVYftfKvPl7nDBDA8g3RSPo9PjVZ6zjQmRq2TSMP86l98DJ
3zmrc7zfW2fOWqZ5Pekjjg7pMsOrXD6n1YRixu9qz7oubkU8Trw6DTkxjSegPS+DYlu7EgP7MZB4
3NRBLshj4M5+MNwkK3AMcA8+ztl7b0Cdg8GwQDVIWatMq3HF6r3zDJbriKeerGJdSuf6VH7ckZmg
RfLQLzNAZxKUufSOt89MddW5DUwaU/GHykf2Vy22Lzsi0aGHRsW7xZtHP8DAEpYu6jeqORbkDpMv
3pMcDfdLlJToRntMtTriDWfk7lp5/PqoLIDu2BjwMXZTm4rAOevt5WBnSFHzEiXAXZMgHFtc0TKX
ofn2KcZfQEkVDB9LHpynoD94tCBVA521BRFgykLjukR/+t419KDcWIqv62T1SgL+MrJfqrOmjm2a
5/LcIWYazEgBH0l2FKC7fbdRiC5mnJpOCYQlcCDJZhrg7t5Lc7L4AELOquTDpiDBL3j9MK8r0aI2
YUfW6PT3va489+xHjMEvKtc8wPQyrBPkGY7ZucYXmF17jB9vyN1QD9y+PEKhOfkDNJeJTyzH9Byf
+QVzehLLDayvf8KF2bOAXe2HkPMtierVbT0Su0t43Js1CfkjAJRddvqgIB+vmfXXDUxIZmCA2cAL
DB+TPxbqFMcqV+ayfC0eiQP76aZFT21HyfEkIwm28nteMECS9mQSdaxzGGviyXkJjC6fzXxZMjEG
IKt4vILDKxiuh5tvEVo5zFQt6nSI4tREhJJqXEIXE5gbpyLGATto9wqSd+tUlL7Rh9SlsgQs1qH/
51Wm/3rZocI07o7IUDzIpPC7fJaRjINxBqEJ4tG3l+Kvp6DFhrO4o7ZmQWSj3ocYKCSCiO5GM8zg
jN3CBq8dK8wnvaI9BFof6PVPaX+BnNRf5+691sKu2yN760hP0etvCYlrBifiNlPSwGLQioPwFhZV
YHGJDjyTep9fKfy4uB+elLZTHExXGfeZhD1zdOiELdJN7fVzMrjKracih1iyHp80SMRMO3lzrkGp
iQ5CiRPp73Hc9umsVb+eMHjYtlLNfz3xkpHprQXsYfDwmrQfPK7XPlOIat5E9iivO26sJSxOvIKO
6BxAhJDSp3qYL3poXrw9zAY+EZUXvYsAW+aDI03BaNHDs8csIcNqbgfdoYi1iY8ytcOnYrsEHyQk
pVWEUgl8H+vONwIU9s+6Y02Io3KkCzLMFy4V7kaUitRnd1+VPbvydMw38zqW18g3e9w+CC9sV76I
LheMO8Q7prkZuieX5oomqGIplDg0LXkRE7ihSCSwbfgTkhI9Yf6S0obUjdsWL67Eht+FTwn2N618
GyseXl/GsAAy6Gs4MyvCTENDd+5KyF6MZ8xImMxZEupaMWJ3bYLJW79mvUBuzJNsmWnFmVeIZL+R
Kh+gM46qJ/2eSyFhERv3ECRFvt0zc5PGtSakxoV54aI4/weZCRTciMmU0Ubl1iDSWuJ/loXGMHAK
TkxAckXkwm3VIejhGFvSYnLu0W4tGuo4oIPySU8+x2xWvH9HUc4wAxP6FLHeK2f2sd2NC9sXNV55
AJ9rnq+M3ZC+0WkQfXR4VKeGGu1GhHL0vMUUblwXtIY52mQmLHf2vPe7nxazSQlyIyyYBD7YsT52
YqXwwR4TAV7m9Ms3Oi3NtSqffvytuDeadhHhykM5AF05x9hulFWcoONlsX53TaRY6wq3XPj8em5U
4Ka5O9KX9j6LcnnR/FGyWayhdR9qLGMJ8iizn4QEYZgVN+dlwQh1TWJHrmH99k11zo/FT095w7IF
KY4CctBFWUN1gg0bMASKm1boa2RrrklhU3i2cckLmlQwLpKG0I/J0I2JB/pftIXqT3U/TgywAWm+
UrJ+JivmR9r50PmfgNJkJCrNB/jmTPq6Zg8EtaiGVJYtzeX1tl2Tv5ysfUq4BDOxehD3yJ2I40GV
k6ibew8YtPuxGMHZj1NinmR5pV8P1nP70iEU82clb4Alm8bcXQ0Y2LdjxiiVzZPCzXQSSMmMUdd+
XBDw/O9DYh+ZrFKTzsYbc9Mz2VjsTRhAE/r7pWKExYjBsDh3qLqT0ntlHi9cBmeW8T9z3nl2rj5p
ZAcMrl+Pjb0nuYhB54jOKHNe3P+Z2EMLmFUbPnrv/fD7YK8KOWMkkomzWqF6wVu/pRTSrjOjWjfK
rDFiJkzVG9m1e2U/jUoeejXbYS6xDHy3++xdxm1idUUP+2aJR+p1vs2YxyStLz5jLeWHW8rkqJqi
fKAysjavzsuUj+plkIk6K1WWSVK5yNV6NjwkEaTxHnbNeK7wSiDfUCXiYSqs7kZYm5GFqML4Tl5v
eNwbS2Ig6CdVPBqnGx4uDi5cWhT9LlNAM3V1RpfY+Hg7qe6sgDKmHX2mkd01hB/UbfVQWsqrdhS0
KATVr+/ip7vOpKoE/P31ZHJZM95tfZnppkpRMiJDHnzyuFL5YFt/QsOEWPXq9iqcOeO7iYc8hnTt
3Jkqb/BIs2XepZg0s4BekUU+1LSB/cXniAdz38X6r+WcUM1JexSkQX9EFR1rmwdhjHQQvuVJ018S
LbaC88Rz+3nOBh91y1k+j9v0o/y4/g0MkChAmcyfSgazLmGVGtpOk0FllEInwEsCyO8aopAY77+Z
6qRf19xB7ok0gysUUHHOtYjhhyubjL0y0Cduw6f0Gqpt9LaQbc5VM9IfAa9my8S4j1t7ZVlLQ4+Z
5zKRlEEUom4iEw4Hu4llwNdrHhPBcKChnieUC7R651OekyIi4hBJl3v7jRxSeEBAJCgeWLNdhYDY
obEUjH/R8nH+PRcSevUBqa9VHe75yniyztgTaNtdXnHTnlvmItp9a3Irr0ieRlf28uG8mTeCJGnP
n2jlewfDhPLkk4wJJmT0w0CqXxsgEzsMHRzFUQeDrvJ7KTReZA1yl5mT7cG0CrvFTV/I+NnIfRQJ
ilax1iceYNwkJ8xF0EJVmkKKnS/tl0lpxwnNyhizLIc5q7bHqjO97Mi4TiXa8yJOB06xdv4ggArn
Jqyd1idrKWEMz4ycVEMUOC+Cv/if13SegmKfkREPP0zvaDFv0yLmhmN/WUA/nkQKOClrVpVdpvvg
coK9RKPx1bxEyPILryU7CwCYFOwc0vD7WcK9YooNyPiUBJJKbYD/ouD4fkWJFDCj06So4ZAcXeUZ
Xk2PL8wor97bxv6QgHU9lsOLCBOvmXgZ++LRvcKUZ2feuN3NtVFHsKO7u6hqJ+yViPLW/ZOsCVmu
MhDdSkQl8a/++8qiGigZrOxf7i039jfaV4n1OPlonp8KRQbTdZijlChUnpQ1+IU6cp2cHHvgRdMF
C0KmhHuCWQsfXcwG9oEQlqUD4dXgmxmRD0HOLb+jhyJZ2FhbjKqeHKIyxqXb66N9WY5yfH4Xl3xH
ZtC3/YkuF3gJzQ4sDqITUZqCjNk9LvI3Lgd+01Snieyk4EzpoE3WB4xFpm88B4A9KOvQ3Z7q042H
4x7QifRT7mtCT0exLQMGc3Ti44gcJxFDZc0b9onDPejB39ut8fwgb+dyRznGm4czm3sGN/qMgFC8
DpTA9IgeeuZeFypqNELG6GhsLQwaRY+1dUpCB/60N4Fk3gi/F2g9sxNcHxYpGxDvYuTXNTFN5AUo
3r2ZERqfo2inbaN+HF0Qui8Uaw14Z+LRGfjmF/sr2/afHPU/yaH5y+OVCbGVmVN1ua/KsyIQrAOp
1qzDenA/Is2EykgTbw5kDuIWCaImiJ6rjvxNhrKT5fTxzc6N+eKTRSIrBpU/za7+KgJWe65P5Mn8
nPLmSkvkQet6vV3+U8Fbgn4eIQbBFZski1pUAizOABWyQGZ8w1SSYT5eqMSFh834sNuAizza2/s3
g3FQ+lgDmOLx7JrDbcc5J6MQuoCd5vF5qjQV3D8UGEdqmDAt5pbDFBXRPm8+JDTBEjSX2JNTZ/jG
GckS5GghaT+ocfvdHtOz8ZnyDCvYB6xeWI7SO6OGudKpiCq6phwRoqYCnyY1IMp/RI5xuQHSGGN0
5e7w4C7y+4ipu0VZ/fRVhHz74jj+9utbO+Umwlrjikz3vWBbRlvpKTenmbg6WFbWhjjkb04GMo+/
Rlr8DRb95o/89ZYON3jAgA0gHcH35LylpBLnoSjRGHFwskvYVfD20IDyEWYiyCqUDR7hPP/ie7lj
ygY7A0e+2DxJ3hBuZLyKo1j10Eu2//ZSpDaAi2BXoCKSZUrgJwRFvvBmqY+QtS/vflo5fBgemDF4
VWu3rLZEpPE6cScH1EtdLsw8MMyFnS3i1s3Og7cmvVBHyRxblTMOjhmmdC2SgxY7ITCHDS+YVpt0
lCnts22LMCDabYumAyQaRT0Ttr/JS+QGlef+IspDyS0ZRrHf+AQEumvXrz0kf+U61fDCwRNl+/nJ
CKHgbkFEKAw3Fp70PeIvaWKgEXISxLJMD7j6BR+sg7zwq+3TnMHqNE+Il5v2J1hhR/kXSMgbNejE
sbkEkGcGEYRRxluMyXExQ/fdJ2SJEUtFeTRND08RnI6pZYAXeuL9Tuh26AwGsNVszXlbWrQNfVzC
vsp+DE3m6jBDg7PZfOLEqI1QedHKzHLsfFqF7MveNpAiWae8FsZjlTPcunCedenM1IThjqMHsg7O
9p6OrUANe4+lgWNgdp94NMQ2nz2Qzte4G/dFepbpKMWWXfUbHQovyJ1lO8w5F/SBBK6jLJD+dKq2
PYP9jZgG6xECbQQ4gLYqzgSEZhNPY03UO8bEQ7jCifGe+BbATGTHCNZe/ksK0VTf0hmTP9I2WW7X
wGAYbFUYYdzRdlkH8wgNFBY1tCfMF2fcRssmkOayGpkPtxgCHhLNTo+JNfeR/igTdF+eBWqVnSRn
NicI3FnefvJ0zjbjxJR2FQ8PoVZcW9RZFE0GkR0jQTueCk+WWEoZ9b77QrdpB5MUNICXg5ThHmz4
ClZYxFtg3E1H/ybMmE0lIDuTcDRqmpcYI+EjV5HO6G7DSKsmD+TflMui5kTOTegiyASYRH1ACAfT
J+S2NWAnpp4yob3EZmMzFR96LN8jxMS3i8PybdKpeuyyMnYdlfOYCI6ryfHLhVM4vEuci+z/3ktB
SKBEMInlmsE4tWWnpuPCwoqji3c/8zkX4edxK0qwhFBmVWItd6f7n1i+zXTEafqIlQaIJS0NRbHD
5OZQXbgbj2I2Q+un8dnkgGQtSIym5IhjoPcxV5Vk1NEkSuENAB2XC057iUgzkRRE51gjEOKT0k1l
3lXqLsvjd4GQYmplPkPx1hl4gXCfBCBphCUVBTP/SW4svCc4bdWM+yTjDu6qOS4uUZChwHoidmYK
+XB4+XgrHjWGAVQkTKgYuDnIeR6ZN5K0+W8ONFoug7OxCmBz86OPDcRg0uBpkjdRXPGjHUiguNgA
Z2RLhx25oGxqyC2mQRElg3Nloql7NEN0WjRYLPxfXfRigDi4BgQ7Q0wdF+Yz4LuKfpJW5z+W7msp
tS2IAugXUUUOr+ScRARfKBQl58zX37E8tzx6UNh7r9irw+zZG8Wra5mIVVMBcUuh+XooiV1c3fho
qldA+Z9CQXnmzE/qoKiq7MjCo7NEmHOVMliKfXMfCWTcPyZkM5Me896rsOFnvRVuSlgqAiWtg/d5
kleUu5SgWbNak2zCktrm+00VKmLdzjC3grVe3OcKZ6xNznhBOAgcsKqgom+Qw+xVom68nLICG2Po
nzREJHZY3v17IWNLCnFzAtF6mJ8pRYlwThaSeIMlGT+BtcuShDi3IxK3eCahX5X8FOMQKeknsjJp
Suf+reYvCeUyPL4FSxG8Ll/xMcYhOkGCV2kufh+4hxQdIv2cy1eg34tD8U1ILdaVunH92EL6cGBI
5JAu6Nzx61fsDs8DE841v1NEfqzQCyevbbftQzCFWhxK3PDHzomyY/Hydv3k+shO1/IXLB6D6pi3
G2OF+XuKDP3zl8U5pui8bBeuH3rZsfQQp2FaySeB/Ph7MYGr5nbM5tWjiyqjKNNa7+QII67Yqsoh
K7+4gAnCEbQtti4bYIKiqusX9LAA9KCVPN6yV+h7dhJcIHsSSYeTb+k8R7m/jWPVuS6AH0S/JH0M
DrPF9+IbiEr+E38XqnWMCglCF43gXEo0W/KyLlzf5SeGClD+HYrgCnH6Ryr+vcvVNfcpmoWvxmLb
rIfwhUhddmw/qUJeqEGC8OtkqU1vn7H37XdMpgKCO0aHKrtOaRkBkllQrdyrfo0yCa7Ebz4rAwxt
M7XRaYVTwsTJDXOkCSfEoGIKDyoA+VPL/SR8Whoml3733LlbVqt4tHr5RFq2t5jJUmnFCvuRMH8R
oJjo0wu+cbeh7qtisbPrWPCV5abK83OV5JdntAv5WOM3rE0GFnPXxOmf4pxKK+KjEkBlKQUDsG9R
ZOkSCZlNOZSFRJ+eKWaZAGB3VIU5w57HvcYh5S+LczF2DdkhCobEUdXzdKTKPCH2HvXJH6PhLHAM
FdYOgm2Rtm4J7mN1zUpcCi/EtxYG0hSuQMDUSeFlFdnTmOWfIA9BnNDKVprnQqz32ZUVgNb0e7uS
RNNYyY/NFIFv09A2yRmAwSqpUNtWKs8T2mq7/03Wn3esl4Igr8S2Ellv33exduxBptv7kvjYAahp
UHoAcwPn/hodkGEpHDw79ih5B3hkpwJeef8+BaIwIt5M/77QgAc3QPDf+6kqTfh3Dt136snvsL02
35fueiLEej2Xt8RJNlbbRAZZULhWLKKOW+ZrB2GY+MrFFKfZdfa9a2vTOYiY2v2yEzKMBmQQPVn3
73S6c+9Jm5aQe/xM0M7RYYweb/H3a49Sp2rK2/3z8RYboOgf37oBbQVaJf0Ny0H/0o0NlLNNk5di
Qzxoz52MyPaec6Qrs28yvOE7iDUftVDEVJXL7q0DF9x9DRbMZwAwqt+MZ/AyOCpedFD/6tnIIOhS
byg2L0doMQJcj1xLFsi5EevKIyGSsNRhvEfYjqDKP259hxrMDCfCmIC6KNzOZ34qc6RsBsJ8TptD
NzzkUn3IJIeDyhZX557HR/nH0mFSfOoqFMFXhpePm3NZEHfijoFOPG6tqYoPi+TzPGV/ZWD+mkpu
T1q8+E+kI6YIOHnsHVThek5vAysEo4BhzpUms/PI3m9nO5NqZPjox5BDiTqWE53oppj6Xk+FNR0S
Um+ssWs2WJQatUnSkSq7bvQ9PT3yUXEkSG545T/F7wKUS6v4On8NMFbvAffjoWvzRNOhdt9jhmm8
ssdg23m85T6uP5tvVmU2mY98SQCl/WBsvPajU2VnMeBfBtFW5sOpZNLpF8Sx8zvDIv069w6nUqJ5
mWXTwRW53IMryI9cNhgA9KZlfa5krt22e1P+FFwW0E70kFA1ZtxKIag7vnwkvjJlkcbsooXMcfN9
vMxeMOWX3afdYkz9u205uoq2hC7yWtECwmqPVgmQHJ/+76m7VWgIykDx+cW5HgjWkp/n3/Xw/OvQ
i56QUeZT37fRqfi+zjfkdOZbbJu8LMlZo0F1KY5kFzWGQ5RQqQJfwfIDSjMzEKPNjJPSY78StSMn
xPLttapcUCgki49uus9rsH8254fqprflDef5u5STvXs1/TH5erUwvRx+UKhIdvxZIP/4SZAukDGL
/Ga0HIbsolAmGzQsv/29PvNc6rDlPAX0mGS24JSMY1fA2Dm0jo6cFKDMu1LGvD1DvkALTdS8GHmb
VFRKEVy84I7j5hNHlJqjPC5AanNRkma3j5YEAx6SDnaSHIzivP8ga1J0kU7u+7loETEGiJDOvmte
Ct7pXkzM4hzGUh5URUuEWnBZlIdCN78o3Mf7r0w3N5ZoeGYtqR/983rTjzPmGuOsNwJpm0L6ffux
/pojGunPYOwn05dKQTl0CEAi+fjvdqrQXnsxgNitXQmP0+DavnViH9t3mD1U/x+xj9zHshEfRmGT
961IH+7zM6ROCR8yaX7otomvx5cj+UgpZkxWuY0Y9dd3P/xLyT1oOV1lyS++r5+RD7IJDbtaHCif
+kj0QSSB0JmW01t3833TfpHh7+T7vX+ZBeHtvBUKUQ50uGxkGlweoG2h6jyNCAiF8gwWAwSUar/6
sd4Kb9HiaxMcGVnOhI9Me/eRVi9qJqkw2n21X+1HP1pbfaRnyVmECGFNltAghRDSz+tjla6s3tx0
i6+7FCWV7++Q4h3qV+aDqRz5unTTUrpX49VsN16N1T4ss9VFEhF3uMwA6DBbnRkfHCjBHSD5pKLa
yhKZqaMeGuRj0eH0btjAgIaPBR8Bt2N4kfw5RIsZIapzj7D3t/QP9aUPg/Qdfz/3jp+CYEaZSew5
2x7iAdnkyXUxnijPH6XlprLMleYoycPwAp5b5/Qh9fZY7H+3y0kLZDqJF3IbozuIFlb3PMDQTWnE
DN2wHBuAL0UQP6gxtyUiywRE9kdbgvILVnRu2fOXZfEoT1HFzNxEVvThjjmjFM0JahUmuI0QG1E1
sbEBk3wTPe785L3lhKtmf9KEmwreWUkUynz9zBmE2RD3nwyvbT6I5I8Bflt8R9/5GgwODBJg2CEu
JAqilOfAgn7VsuwPuWd81J7r65oeJXNorjkKg26ZSNWOde4KVnsaeKP8GkQ+dCoccYZZoTXhyD75
SnDSUEG9tOH2Nl8VXhtV5YvPRW1fT0/DfLy7Zzn+nqkaQvbSprv/5OVQAC31RQPSBemtqncMTmON
1+Ro68uvDuQpP22Lp2R+0sboNPLlBo9aevp1b2++WSyL/P3zWF8AagF159McjUHDVq4k/n46ODsK
LJWHIlPBGQnXsPlm8sJdsXqvVIDDbDVKTpPvSZUrxudeOLNv3dXYPlqMFiP2giEyS9d+egocEh8+
ZpPhanSsH+uq2I+5bJLZhpl/1LLD7HA3vvfNcGygfX6NNV8DWBFif5AdsmhOXQN866p9Mjh1y4dx
dhrUgUTTGXLtX/uPN6a75g1s38V3uLVZvw3Mu5V0mD1mUBfATT+WirEM2IlZvOSy2uONTmKyskPn
kEp0tc33upF8v9ryl+6t+2ypL9c5dVPN0+yuH4vvy+zxptB3dprVl8V3uODfKByQItkX7HeFIkM9
k9XISOzGyffD7DQ2WT6gt/MnghQD5AyOqYzJcIFPwn3LMB+svl1BFDXvfS+ch1SfqcIy/WjrND6M
k1PWR3x4/8xOL91z/zDOsDbaoePCWURlaLKRGbrpilH6dpl5RXBdND07PL1hSu7RxDrx6f6cP71F
p49mrIkCaHZv7/tHxScN3zQ7ff7sBkaQk9GQT4Z69GwnmtDlRnX6N0mpRnoatYW2QiVDukD39pYc
3mbxaaxJkZi8uD/y8Wl6eO6hZzh0RQdZOLOMrLjw62kWHfrYSQ2ueyU6NVLJ4Z0e0D3VKFWZb4rq
bhD9TbZ3kuruw9dAZHMzEH16tqQqDxmVmQ6tmDJ77m06yLfeV788rSJ8Kb5GpEiQgp+x9roVEw+8
jjeN+5jBOruPoyizk29Z7I+JXvKNC3D3e/maDBJtleH0TdL3oXG9o32Od7eLr8xSrYl8snxoPLES
c7WV4tjA7wiJMemUn0X8tUWYGO8I/dfm3SdI99Rc5rmRS4GjLrD+X1F5B9bcgKgNv13LIYd8NTwW
F0OxtMDlXeAiVpiy8BFYdS8lqTYVJfNkwbKR8yF1FSoC3XbwPpdk1P79+i2rp3ipn8cSTEu4uX2n
/75SoSgEyjKOSNeHv6m6oKwBk9UXyG4riwL4Ug3MfPGumhJqD6XawmG5wukj2U2OvZSYDlDVduSK
yQT/klAJr9Pg8nFpIOt7n8D4IkYswcQXhfDhlnFfqXG1/Ll8uGLe42x1MWcPZ7NzGK92A/C53FnJ
ONoUA03PphxykQNF8QsqAoNZMRQi+vd7LeCpA5o6JlLK+VK+fQXsX6ABz6pXFFDP4S8SYpFDTmrQ
/EW1golD7gcKXD3iMHjJE/oaDMCau498uHpeClSPxjPfpdwbw59umxqAG1bqx2DzcVDgBwkdzYU8
4lGQRQujsMsHB/gfhxHX+UOcrXd/J7xpEMQ1HM8VZ+T5xxhxBR/+PuGEfn2toaslXKTahw8qiPtl
XkXOAkkKrH4IIAoBVx7NYJLIz38ir7wPB9+YrDWaWkbooJRV8KWGMrq60G/VheRuoL+k0J5hw3ln
gY6XvZDPG6seW0gUvs6tbS+MUhhWZcwaiaAnHDr7+vN9/VDYOdXQAgYNreb9/BOTbx7mBAxHjbIl
smqYhTA3ZkG6pOLR5mZd33mdgVgBre9d3gJV+vWdcyjzYRCO3nVpacD9B/M+J9RzlP/bjpsIuyYg
vRLhBeMk2Zw9cgxmQvKHu3Hx/Xg7BUcpvBYmGuAxEDuu/ngyVG5K/nQcsV4ksvmvLcp2WYJixb34
+/3z3o983DrXz/TUadaK//CIOTL8fMz42/9pK4PnT6oZ+ZBK7DAB/XbCObkWo9WIBtFP/6y+0/4n
2Z7t1cg7j0F2+pg5AZwXZPAMRU7UET8loWgdMnnuYizYMaQrDMQPYp/itxI4THhylU8D5Aw2+3Xz
DkTIjNqMYUwW4337PFUMFHL8l7ae+6bePkgbu+pblmButJ+mRrlvvqL7b6ipFxkx3ViSQT/hLPu8
w39f3u4E8+rUSZ3G++et/oo7ag4XTt9T+5L7PiMYexxGi9hskQo4ys2rQVnK3GRNfV0coQKJW2R1
cn5zBcJ+n+pl4FaYvusfPlfxnWgyXyueK6bnlcT2W0OVlTz056XMZJDjiE8hUirQ4bab0mvejBzr
NK+tomubyh7z2a61PzZtUzrJPde8RHqocvbJRuzezSnCdQcibsSO9dd8SD2C+dwvXYiNrhiXW7h8
OzEI4mrvnH844k90BOoS6DrY4CnFG3hQ7aA6z5SZcVaGNFa+IOpiDKdH8jK87orPyzB+mUVj6C+e
2+ouLcpddnxSg15S7c7Fe/8K15nl+AngVH76yET6DORUhgWZyHSysc/JnnXxmN1jalVX4pdyIiAz
uaQmtQ3Uq1zAwf5QcY4l+GopMLFqbi1an5mlHl0z5APbRIVCyYOb4BWhfEqbHqwurdS2vDu3aCvL
4g6Qs/8YONhO59ZpUkukcVVkyjdlfbZlqFbQ1dPrLRurch4EX1JaUMc2Zk6kPkiP4A9UFjlkMjx/
gAcDebsMqkdj8XX4AotDRBsPGRzfoEJfj4ZtZRT55ieIGrLNy9cZM/GkGEu3VDk2MjBrz013N2/y
D7XmreVPIDq76wnZyV1mtwm24iCQLvypuOQiUpE+xm3fSjUT14oJu05ftcekmFmU1XiMjlPZ8ouO
ceY3+hEug5TlxAvh2tO1gfBSCJKaJT3Jo9e5kDS2kMfol/SUek4Jo/24PHuinywq1JhYOuhfkdM4
MwdIU4oeNAF4JlFJLEvGQlNwVClXHHzOOCZaAHYCxJk6uZPfvEEvPzP5E0tLuTs4lL5yMuRJbzPa
oIIRU99Kr5fxUPFzsYgC2iATyz/f508xzI9ovHVO1if3/utcye6gNfh3zrPlofJ0hm6bZ/k+VP0b
DGdZsmRGwrV4jDIEr0YmVbLkACDSOPxXUFi77rktKsnFz/6gwnEvEwhinqxGnhM9RtqMTyxd8iZP
VoqQQI5JHRXyXwY9EL8VP4+wFF+Nz9MZr9kGFZFXA1pPQ/zFB9JcTDl5FSWlNWJLOVT0K8oha8r4
Lp/SqYTO8hazeAAOHLikW0X7AbtDsBSIgd65RMcY9FXqPde79eouNLqgPKulYPm+8hIfJ3y06FLR
W1zKV3GI/mbseghETbAZPYussXep2hOmNKZsjtxzMaimMoCVf1NRM1067MpGgUjS0cymuS157lnT
xIFF+2gvPL2DewC0VC5Kxu+KateledskVDMH2SEIrsCamdhOZmVceYn41KiLp1n8rx9CBS4RFQ/o
co9xiZVD21c7glNMPsYOglRMuySYIo5n67ISvwR/2PyPSYWYMJRC0wY9tOpZXHyz9vawuhkJyIED
Idmft5O/93Ay7GbH9mUW1ofRzpTnYN4mGMZR/kiOuR08sIwM42BSRGXcN0hkkQuFtqyCH+Nsfghu
vRAMD7OoyipWjL8ZWTBF+LERp7x0u0gQWSI8dx0utRA+uhT6osax5mYA1NLPfV+nroiMPNf//q3G
f4tNs44ni78Ayr9Si/JvJqjiwZQxpzk5s8tC2T4UdDNCewB+K4DxQCsRrnZpPGDudc1AisqbcVDP
3ZkcD5+0Kg22pu/+mkjVZ0Fb2tKm4KkXlUOXKoaGaDfYzaJTflHeijsZq7ZaUN4vg7Dc26pkz3hW
TMxTlm3bXcK+EdGQ+eLsjGt2cBuyYI993n+rE43RvT35jZfi0yWoQtgsh9mfnc0Vqx8MIndh3QzC
g1DudjPl1diCs+i5ZjezY98kk+PJoVUDksLL60/j598oCj/0bbOwC3hkuSJrHJEInmenmbVkD4Y1
PTMlNuhh5pa72W62GgeDZsyqHht+k3uahWkwKX/NCV3AIs/Km+Rt/2MOhafay/mj+ufuqPt2n+H0
CU2+DKyVe1tPGM921kHQU/YVsFtxM7NqXOFpVtL8lTcTRh9HHDtxeOTnLU/gLkuTX02sXIfX4aU5
ixQlqNdStUgZNVJzg8ghlFTYVIZyPcTquD5/7/nGLFQ9SBUjA058y51kBHLMlZOFz5zDJlC90CzL
on7nZH7Gl6fSwqTQOOY7Z565oI7m2kTyA5/LV6Iss+hrZ1BX3edUTQecFum6iLS319VM+V7JDumh
6/f1+xmvHfdFgfBxRp9p+2sunWQd2VMNUwSu1EKsg7UFrZIaCsBYq2ZGrQkBUNUl1IwuaLP6Gld0
LNSLUJ2YzYAunieMCQI28fg61BRgKEJM0/i43mXjCQKUL8WsYgzOS3dC7iolf4W7Ah23ylVXSxg6
TjLn1tLYqliW7zwLJwn5zJUgDdAQsK4cVIUOIyhPKhV+EmKyzfH0WHwPFNFLOUOOqXiocC5n+VRl
qJad7dlZrO1YV6k0Vd238EgqmHTs0c5xvM4OVeV2WtNciWUTbCp8QPAwKH/m7y9XBc6gWGGsfl6f
MqBKUUeWS7WDlqd+6ayVar1+Pt9341eN4BZ4ET25t+9t+YplENgeM7orn5/Ff+6fxunhsR5r8py0
GdTTQzf5fhu8ECw+VJelhoZzLD48dNX/5HJZjXeiNaIKw0cz2koP40PJvVz6YSdJyBGLSf86NC+j
ZyUy4xMvpHvyinK+43WBuOGqsK+mP48fkcBZJ7Lqpxzk2rOw763e2CLslO5ZWTncXwP+JfibPLic
0qvieu2wGgDKmrfmosvuOr7zH/3Agrezcxjz4vzdPqiDzfB6nj4yz+9NY1G4NFbKMANJqlzs3fP7
vJ7snr6u0qUUK+KfVeo9XoT+KCQ8NlGPyTmpLsewmK9HaX/Pb37T35dWDr9Fftk8q4N1mR4HUvEe
U4ghZSwT4oDNp6y/O2lRTrVT9fvoUOIyAGBsAOMwHCEzhen3LWFpKplTC4wCGsmsO1HaG2V3Un2U
tIZt8xZBtbXqRN/C40rSK4qb9q2eUnVy33kWt817dYdla1d9jzdTaqGfeQY+47LU6D7jzTTzJMXl
o8CKygtpQp0l3y5C12IVAnXiEl+Ak8ufxOdJPGF6wxFRffWib5An1uUBOOIj0V/h52hGKpn65Dv1
+xxlBDvVDY1LthEj+74IdomeAqICcysEQ2ARY8Dlwo221sAg7Lsq+WyG6xmIMikngSr/Gi7HcXGI
+qbt6thvphIfJeEkMBTGGH7FdDPSOk1j09f04Owf3obLi5rWwmf1yKIQZbbx+oYMEVSPxWUF8ykK
u339bpbhQP38wqVncOG8GO7ZLhjAI1uGPxP1jz9CmcqmE+fVPLZlRduf2fG9HJJAXVk3eNE3QwNP
BYYjc+aSqsTgm+QVqCWNxAKC5c+kTwEjpYTWuGgKk7EfDzw6wIHSsT1GNopsKGTtmzKWbbmbh+kN
NeFBpgUGbzgWvtZzQbSfB57Q3EHcdF4fUG7XfSHxtQdH4z3/hKDDp7p5u6cLqS+ek+SzTsjS8K/v
j1NFqvgif3jjZ0983H/YbeRmBbHBu/isaNv5HUZH3IOFD3bRSnx93RQ0SzU8OeBBAR45DKjjMEm9
40/iwxOPP3PrAhxO/fINHwJ8GMfA6l4+/8AmCKZKC0oHFmYxgNNBJSV5xOV7qpi5lbGU/cGHOBae
yfz9B8QQFIjv+s4lwNtEhkYDCPwBvgBSZOcKCn0FN4mc1niA+AH67aLF3Ef6WnSrcOUaUrqQ+0p9
rf5ywzJf255LPjNfOUUO8LyEOIXAzZ879dZlpUzEMl4Dpvr2MxpcAgrCS4gB2AYZrHNLXD+DB+Lz
2AuOA+4EZhOzAzFciEVw3779C3bcBTI0gc9h10mmbPnBqXYvndun7rxx6KCR5ke2WrkJ1vmv3AdT
9Pp56rjbMlNI/vCh/oQvPu4QJ4i/X95ub4fOYN24fz5/eOo/2O/v28+X4JUUxcqtiam1IpGwmRDq
5ctuKVANh3KjfZgrrOz+QR8IUqUyNV4JXggAk9X8D1QG4Hq1qLWfAnz9JAWNjDS88a0hMBj5zuHI
zQ45ApJwGG85XNqMfsEs/Pff6UVtzVdJrN2KOZqA+INqm9aRCubGnvowL7K9ccOBtJAJn2yiZC4o
5hSVg7RUXOaoeaJ1euhp0b7Avi1qtMrlMajldHoRl3UGU0NwolO7BBu4TSa8Y7mgtB/7qXKUWwN2
jo6ygzHn9C/mQG6c+EJzp0JWWIAqdZqlp87u0HV+RwcPQ+iSKAZ1kJ2NejRoqRWPfEzC+UanfvxZ
kcEpzX5R4mAmEHOb0VEZIGXKNyWKVkXt034arR5RKZlOlDsfj0/pmIhqBGNmMW5vLMVEI9fayCj4
1G5JvaRxsbJczD7y9JfY02bsCa4PMQo6Z7RE+2Qr0dsZR8mphM/bbBG0QbpoUl42SFcw6w7jEEEQ
YDn3E81lgxYUjDp3vgo8LoQwktO41XfoaqYmB/9813BkhwJAs2d7MaI/pi5VNnHQJX+OdbdfV+nk
FNB5Q8E5xllagmawyhzJ4DDBDOsmpwwc9q3Jo3pbVCIUfCLnRIWxZFRBxoCG5Byd/0yXfYnez6ij
dMI+bP+sS0C1yKsstH5LFNlQq1A4o6avBiiEqjDlX0rsYB9jCzFlvAh2ArDEC6G9bqDyeV2qTFUz
CuWujYdz0Q2MNzeJj0xkvhvQoJmneF7YK9ruXbDLfd/wamr8UTwqVsT8VIKLHagYpzVwLDNQ5KZI
TWX60MsZUFBaOrtYNJZqNkDWM8YH6BqYkqnmsy2rWMJ47dFMlq6YYLPqn5S0Jj1czlFBk3697bFx
L91mOdmzDN9kITrcLP5cCGVmx6iSlhTFPmFk36RQVRkG68bmKJBHeZ9JoOfipBh5Z9tnCd02YBD/
YIu2l82msrtxbT/JsZdCwUCJs2X/xkqxdvYVTo+4Mou/iSKXghVs4+wjTASbTqVo2bfZc9nsrNZ9
yywxb2iRdNvEuaejNsETivGWTz0bsZsq2m/xXel1q2wReyXVvKjzbLxqkRGzZ4Ip06q+B/FiANN1
fqjTvA0JlJWmjJoXFaIozrEQRUoft3dFvxIm2b3VXR2w4PdtsxwVZN3Wj+308M62uZbmtyYDnNR9
bqqvrUTSEtzlclOzvKKbKr20yAW5rS5u9W0/h5HCWo2UdNHEI8SeN8iClWUIWYX+Ek1RoH+0OoiD
FMzT7HQpxd/3n+khM5a7ZVK3Ti6b93O2sY237ILssZsFDx6ccjUzmptXiJ6mHjKzsmomRkv7NtP5
ArWLWzMa0Dww9saQt/U1yNAGlS76w1lFh9Yc/r/CRtFySbclTb9VbBYToNvamE6XszLUz5gsS4Yp
VzYXB75Fpi1zfjMg6rLAJYj0gbOur4JtSiAYv/v0JF6Q7D2sXzI2XoTccpHVrSF9w5halFzMG8xO
DXP8Ku+OYHOhr3wd/GaPF3CTLVrKlHcDcFkC+HCp2nmpZloU5E8k3ljqAEw8Rte+VOrgk4i3DoNE
kbNAdnGffLE2Lb6AaQD4px61LQu3jg+fQ89cC6CUF4XwfQqwueJWSY6q9qfrwYljVVAB0RgRTLqf
apr5A4wWj03BlJ8DJG3dQM1tktwqRk2UC8qZAUwtbD+IvkokojEIa/HXjwuzzLao2qzJ39jf840X
PN9aLtJObinYYA2wzulSMvWLIORhBe+LUTLauc3bdu5E+vZMGg2PV2TkGvIg0fRwcWf9P0i9rAd/
y55P9jJwo1eks+CVgqact7kyopH23EV9U3Lg4qO2co8sSqlmaFZstG8bOGl/Nwf5C2eyB53gd/uJ
IHcuA1KAOI5P3d6gW2mk4wzdOyDtsnAbWFa6c6vF2VlqvDmsXzjss5Us5tJTLT50QpY4M0q32qX2
nM6rjJpqwJV5SO1ZmuNP3RGMqfIST+pmLEJrbOqIUJvYTUvL6gkR9LG9tIOO7Ufz4a+X2qR+q+3x
P/srneOBEjvoHpO6EZ7U5amGgQ/vhnssq+HLKgjvyCNza5+oXmpB5tcUg/j3zrI6qb+a4X2HU3g6
D1gt3OXY9gf9PtX+PQvtq/XuTucwapO6tx4qVoQzLdz50dSIVPlSC9296UEg3vzXn6xsTY8ETfPN
F3LjeonrYWjpvyaFJmZcG26fdSuAk2ra/+FeKa8N0XTemFSihi1QYoexCDcMr/7dgX8ljORhdqnp
mN/CLf/6mq4vZuEOGXTXYdzClCQEE15F7LLh61BbEPvNkwoI4ZJw35xPZkxNmLJ4waT6e7aeNa1p
r3YeEn6PlkK3PetiiAySTVAzIOHDltG/loUe/hvgcM38r7+ozMNH8Xx7wKsItIW3VvWD0r/vf38x
UxZA6HxYR+HnxmPxBwzDs/RMYyZWWnjNLaOxD4vB62EYslR5N5NLVcJdolNZTcjir03Xb80wgGF5
BKHI4qzNG0h5XacbCNa9CGst9DSsHl2h4T6sMH4DC1lfKuFm4VN/l4T/nLr/Vu7N2CWK4aqTJjyM
6M2b4YGBLPjVzGjK3z00Jvw1zPS/5wnaWHeB19wybGetvWx90w0jiOFCMrVfFXmogev8DaedElp5
bIf18Wha0H+NCfslXG9bO0ExungCO7H9t/rCW6HfFnggAgvevaNFQoaTrmZTUY32jcbUJEajusoF
6Zju/3ugtd8MvmHapFHZzcLKDc/+tyL+7c7Q37Bi//XXqqQNhunL1tO+wnSGc+VvDTY8jRfSR8Nc
Ter2xN9OIDJDd1i1dX3azeyz8BReLXTtYVkJuBmAMD9hVZEkB+bNqhsWZZhVf/4NQ5j9NUUOFX+w
S4mvSeUzXGKewoiElRjaH0jjOfhdFG4QtYjCz2P/pqX/5E20FG5n9nEpmgONQJIT9hyLuxrJb/vu
WjHcOvloEkwWRxgG54NAfxATiOEUCjkbuCBjwoSF/2lSYSM0wlcQX6HltyZKdY0DEPJlysIb/9oY
ECTh7WeY53CHh2kIi8NkPYpP3it/0JRNd2OegrT89yp4u+huxnxty4SlH0ZyNwvred+OOhS3fZir
djhfug9n3a4bvk6D8Ma2v+4/fQQcNfyRKy1NI381+ZTbSMM40PjZtBZ7C8Desb9HJUabOg3CSTa2
eN3tglwsvKfcCbfbsX12FeRxfdddddfuv+2LKLvHg0wN1zN9wHa64aJtPzI6DbaaYHlSbT4pLCDf
tJQz0Iocl+IyUYeHpf5ZKglemi7HcgBRLRYVs2TSoZEFq51kFjxtKTqMfJ8GDJpd94YcTzWAA9cg
q4ly7zxLNBeFzGjXzZVBEN2xjIu3d8QilP0VqM2ca9GpFRIv2sZY9CyA66bKaJIwRZYJLzCHuZPB
kVHcKd0HjUGoLrAD/g9VpgqHWATlcuj24jybbuwvTyc6vLdh2iRWSfCzzZ+l7ZCWlU7l11PY1t8g
2Un0U2BVgIoS7JgdjmMduk/XD9nthVSZEh6jvG59Pom2kxYxEJens1HpCR/nuWsvs22kzXUf9uN9
uDv30r8+YRHN8PkOo2sdJAwc+FGxwljNAC6YicOgz8AcyjoYrhuJ5rEfzzTOuBtuWM2XDRlmF6Zn
rGatf1IMHgNPv06T0n/5+qd8rPjuQkgnsKIRAluLMzvddENdhWw9rKWXMumLVhJtA8UcDIdhbCCO
MhaBzudKaKJ/uJQpLRQqUZXSeYq6qB8YhhAmD+K/Wquv/wSeXbcaX24VG0UTb9dw7popOpVIAqUL
UpDUp3xC1HcQJJ+kTRUn0cBloZGaj/RaMxxAuNFphqJrfWQUkQX2hLrf4N7JHMae3gcNCXB95HKD
u8cctSzgggpES//mlft43TfC53SZHRk5tbwO7E4gPufafeg5OohQyHqloqqX87RAl0xBLWeYSmwg
067DW/M6jUU6e417qTWFcz3E4cRCZExoTyZbtfrsl3O+1fGLIYDpNy33IXtF3SE8QuciBhGNYjNP
uN9ZmFMSiaYmfxBfq4YvZlg7IjiDfg2UxCGqLIvi+ZK8UTEjmQXihaI58POYDUqoh6ewh0yfktbF
R7lASrRSYvI+lXG4Vsch2rYIXCsH7AW9FZzL4YbaafnbLRrmgeGekRIBpGqHFXOZN0KyDITZusbi
ZZcHHmQ2XMX6ob66jReWjPctGdstNC0S0t3ikdBkL8qak7M4k6XPP2XKAUckr/uuClLH8P7Juyd5
lLNRDoTMprvtm4+/v+fCWgrC72qZPoeb7iHsNJpe3zg7LxVhga4sCpk+efHvf5IysGs+al/hcRDr
8/62fXVhZBSEGOVvdBh8bvvhQcwJZ5uOPIdBuh4GkmzE4ETM8gR5KUhh7YiMjm1P3cyMFO0flrwG
nq6l1ykT06tw33Ct0+9PVudCHkzU7aKa8xkaHSQ3L6wHEhAbO2K4uFXUn/o9DAwgoncSPP170hwP
iowszYM73V0p50HhamFAV1uRo3CfnfuFZwFldzeDi/js9e/oWIy1PjcSPB5mRsv+eXod5tiJmwHC
ltz3ZrCfbnGJ5zr74a4JnV/KVbMl0rmU6vbOH9n2pP34VKC0hO99XVYRrBKvXAuLiohp5VzNFC/f
EQVNQowPAiJSPjcStZhS6duPYyPSjJSLSp4Q0ZvaXY5ya9le9kW74br6SklAkz0Lm1q2wtlalopS
ThjdRHk0kuskBGh5FL5g9RQlOVeQk+IqIqYUb74ogrJxxJ4re4DCMkJ9VRr40ZVpXragDjvbWqpy
KXWxKQjXL9u5DiKft2xvPwydxEd3L+HMV9nnNgpvpx2z1MjgFqsmSwk4tyxc36qcKC/pChQpFUhu
1Vr8fVuHDKjfQADBCTkUC2XOqmqssSiveVk9vDRI6YN70Gz5qxRHkaxfr92qzHiFxUPd6xf+0/66
ci5nWhJHG5OaYtli2GVAumKi0lW+pIxo9FzE4453NLhvW6dqBTtCTR3sUu2AKB6Hdam8b21b60qm
lJ9Dz11boWLKsiIkCFZnIHa/ZU50Ok1QTVXAgMxLiei5SYFNc6DiBC1vWc+1ly0xpHkl3U0oERRo
VUG5jGNWAY7yrYiixiRElCW5ll/1aHnSWdbUTa1nevvmc7RupnrZTrZTyvSQifYyvUBD+aoocqL8
SrK2851oI4uoJOoTz0dHItO8Ga5OVUrcD414I91Qkrj1aN1rq2qkcm+m6ov2uvaxryH98PahznfT
XzQebbTHvXVn0Vt2Dq1lMVndCZ2px1B535fT1VPd9Y1FI97cgeBUkrgqH210l+1F49i9tGXYdaPN
U//YvQ4u7fdAZrlqnOon1Xvyr1aMN7yIpKwZbU7jTVwC3UXj0D+1d/1DOzbcdqeR+rN56G/68/G9
uQbvH+274Y7P5qm97fptMN30t9055/BwImG2j4PUG+vu3/dg0Rcq2w/W3dtw3V3OtoP94AXc2N0P
Nv2lssfrLqK20brrU4f8frDsZkfHWi5b8N4JYVVX7G/tKbv2abodnHBrLGUefed6r0IY8dX0MLyP
5oPI5+TtYzN8ytraDJubYfh6jiKfmyE/71B5zF8xwt/N8HQvjq+juw+l386j1fAj/aZmTXkxjHYi
7wpP5WO9uFepaGUxTISK9m/dxTDeybS+cRgLsiKa79wE6BTFnqsOorI7NGKmFat0d0h3U61JNf22
hIl+9bAr9zIt0cA6EpbkW/camDxSrWfnUk+0TiWj1Uu1om/YaRKt7rOTaN27sXay9hOwyr7MsUo6
POGNRx8yrJoTLj34Ga+li5lCN1pDr+4lqt+qygCFDAhxdAb15CvWDvhkm009HDQJPu67FP6aKXHW
T8Nnl//RdF5LinJrGL4iq1AknZJBFHM6scyCgaASvPr9rJ7918z02EqSsNYX3sAa/HN+U/BZfC6W
0iPxu3idrjSHZXjsqJGuVA5FiOmKTwzKONZjJVYVH6I8PGZRgB8sLbahOaXPcnMVjxsEq53HSnQ4
NUeeGs65O8WiiLcM8SsrQBWmKcWyhiXeqADo2PJ0nINzZqOgqimScRwCXf0PYS1+0t1nT+J9wxFr
/ltCLC82yU+BwfbE0YJB5HjEUuxGgK4THuv/FsEsnRFLrH73YAR7nEZfbLpPZ2Sar0oW//BNxEjA
qgwB1PlAa79ArF8XfPkxn5xYboCy8/zuqSBINmLg6ADFFrBstu2gdsbuxddAUvlv3x1+6204MJbL
V4kHrGAF9oB3xNE8JFO8uC7EQYlDw8pMmA3RZhfviI2xcI2hEAfCzeGLPwKJLX6yIY5RLP1EYFrs
WqAY2CH9EyANd++z0hlBd4FYhA05aBuuAACOyhX6z6iuTdEmwsbbF5+UK4awAy5HC7E5TvuGO/GA
lqA4CoGPQP6efTYsbKApzQSweDIx4cgtQOONLyY3fcM+ObQSyWkODSOrSrxvN7wnloByLy4R50C8
Fgf79IBh/1v9/wuDve5M/21ObPLG7w17EfsSiPf/NslK4oNd8Fywj4XYEg4dnr7hVKy4QIDU/w6Y
93ETYXWxovh0t+Fqse5/m6wOHfEFBJ6+EZjPmyt2J46Q/gA75ZhZ+3NA310clVhZHFXlZxwnv49R
AANQjx2nxWp8wftCfM6BgSHn85qNiy0wE/z9D0mOP7tAHC3T7oYOt3hDLCLeFprj4hXnGRQHL9C2
YBu8vcVYbCMA6eJdsQPWhgIpTu1BbJquD8ckPvy3nZ2944qJbf17V2iXC3cyofItUP7Ps/iqIPz5
KXD9tMLFylenQUTv39FxSlY04cUSfx/8HafYCxro7I94gXb3zy94lXl0jndjYP8uKuHhjwhB7Cbj
DP4dgLUbNyuwteiBc5xJKI42QUtd7FK8FttPwh9f7+cLa/UrS/z7c92KwxFLYJ3wtzGW+DtAsSXx
J3WTMAnFOqi+g10NAQKIo+SUgx8SbAT2A+6ak/En4c6VSMLuARSLm+IvxHlpBn/HT5eXN4GoA/EX
G7tj6Hbn/y5S6FAqeIXIzjXEwhKftiREilJsj7CFT/iUQIKdcigpERyH4rKplNPQPXBU7JHVkA35
+8enqAfF7A3O6h8/474Ve/uhUS82LY4wIeZi33ztO6//fdUre0SKnr1AWmQ5cQKvIWAHFOxZ5N9P
8UpcISF3//YwjuH/Lu8UZ947dFddDpavKt4UC4p/YkVSH46g8P57V9AUOGfCq1W8FG//d/isD/75
7w04B6yTOPet2AqRK1waC14tTAfBm+DaOHdQw7Rhhj+TX0ij+b7/9ghlEsH4v10CweAbO2AhxGYx
3wOFwVvQHcTWYJoAKgF5DMNPsVtADThqYPpyH1yxDOcQOZwUTx1BqJcPID7ujVgE0RSwGpwdNsUG
v+dkAbj0hQUtAIe3BYcFsAg4EF7fDBc1lQJ9rsrFj7dtQwlPWj0Sm4RJUQff+yCl/NUPbrnf7ePk
gXjfuHcL22sAoF/5DO4GThXRQ/V6CIn/wl/p6dcAo2z4n/p9gK7fL/dfuZ/qYQMD8DtIiqjUhurd
q1TvOUE4KPuFhTyoh5/aLX4hgH+tGt2LqEWWFOiAV/OVXPAWUAVgD9L4/BrOq6S7Nt89xmk9usJF
VkxXOSDwCYGj4enEDblvYmfBr6jkaIarEQl30MPypV94f2D3bN0ru5JsKKRGAfSGbnNUSoCZLa0D
GJXigHcF2oS/OBgpyYY58vpYyqBQZwoXQAbRKrDuoFB/2CCAQAH1AcGnsoEjdIGddITuGO/v6PDW
LqplyIpARLmzSRUi6Ax/5Qq/RRB3f3+BZQCakNBcbiwZ+lEJosd5yEhfu3xR1n2iiJe6sN2vZQSV
oQuG5uFBWWFJ+JvZQyzz6wBjgFeP0FWPdAa4kAqmAF0Kh/P1LlwFV/M6rprx42qjlJZqngL2AYvY
ndvMQCeANef7AKCnc1926coKWAcgi1xGlkAANPhKkCsEVh/8AoQlyKQF5h02lImdqIUA2RX0iRQd
XLipqVvKDn9ZRZbEihwO4A+wI3QK6TUCtgA0EVMo6/0BJ4Dwsz9gKgKpUUR3zUJmixMDvgfkTT+z
ytkLjkdjgkkGToPMGFA3aAAMebCixJyRIWyVnEumFcPuzVX00ZppejEm17ExkYdobhmQgI8PJISB
nW5qzDa0PytJ2FjYSwLzBOCBRyBEJ3hToDYJ2ZCKw5MTwJ3i6bnZIiID2A3gRWqpsp0DfEGAbKYU
bpn6RMzFMUewg+oW5qSo1UDhgYtK4+9w1QJQcD8Q7303BQUKZouCtGxlR/QqM3DGtZlR5fhaCfSM
YwtqDQwu2OTNtzZbNOxLIcqMgvIzc3cnxLW/qdORrHsq3oPkXchm3vrsDzSedHpctC2eNd1JfRSZ
AHZwYyN8D5ojWgQvRpPRfVmtb0F/lK30Kb4+4/dA8j4osLcO+uWRbtFXN2USmCL4LY2wnuMkIDx9
j9mIQgX1TFJ8dSIHCLy4PzKkOmgHeNHhaIbQVkBsiG9a5S4zvw5zWjVXn2awX1Ed7NjU3UJhaWB4
tU3JLsyAPMqT2lUmnDVp9j1maFgEncVtn46+EYVZfCTMBo4eaGX48xCfRugKSSP0UjINwTbuOPg9
Jp7sJbKI8LcfVkM5FewLJw/F09+MF/IYDQUc1+f9EajkuTH+gTlurffliy8Pql4QxcfZ6jF8ecJl
GakZyJMcnPUBuSIUBhQ4CKhTgOg59TNsbczvQRnvRsb4GteH56zEiguEMRKKTCzEPAd5XIE6XXCg
iH5UoKtWbeO0dL2hzhKDnoQl/OZ56FHe5ChHJ1FqNdFzynD60mqLxfB6XRhzeCV61zEQZ+9idmH+
sPfBfRqcMgZhaFSDMEVSEMAUPD+FexdnZFTDzb5molrc9AZGHwUxu4OzO2P88L5SIXmuSo//KgpK
nMpDglYBMwQD/oFsO/wM+yTzyVE9PBEVDb4xVk32k3T8vv5tP4gWblWYaUTNfY7L6tz8Go2h826g
LcvRW0CuKDqbCcI+AOlQxUMFhbjooA6ep+RkUMkHyQrIrITXhhy2sQChCYP2xnOCsN7qN4JCe8RZ
kOQwPXRG2YJ5+r64LnpjafxY9U9Fx5R4KDh3QJtB64px1rxvvxxMKlTzoBiBPr0JAx5ByxWc0wrg
NOiX1RO2KM92efjpbolzISC3rsWTTt4xpYaEtHjKjGghmaikwR1IyBObBCehZguX/YtgsXWDYvun
lKogkKohKAn7Hk0mS3KRCS33LYy7/XX87pnXcXN5FBSFuWWsYg2JdnNfEHiPd642eQLkzUeqS2wE
MnejjTWhWJXFj5v/J2iBWgeX5J7bALkRMVxp5zpu59pFP0rrzqKZ9tfd/QfwDc1BWAzc8OTN9Eun
XYI+YMWxcn5tP2deZlf7yySEOnhmKVQNAcsL/I55436byxQZEHPCH6UHKGPzPvHqC0yV5iS/g2+g
Jj5Hqf4GIQdsNBozGMpTDXC0YRZIds82Lt8oi4pId9/zZvm7NGT/gEuWuPfg5dcLXpSHGKK9HY7M
X+sxyU7J5ht8qcfoWDhq4+qMv8g8n7YR78fYI0gDBhDqi8pJnqiRNvqIYNKTYi5jQc9oRBmFk39p
Lsk8masxIsHHz/41EvWLdJlFDwZchLtBsrRucnMk4QvhcsRctButpQRait1SEs94MEwgzTfkf3TI
SeaPJhtkF6a9jtUiLFSEecODaEnceUd+4BVHCwg2Nc/2WmNhzPGWz9MXuQu8Bnjdv4lzq52leX+V
T/U1kF+UssD+Gj9HoyK/bOfNqA7yRWfeOaWLZNYsJA9X0bnugbiccCUoP/WibNwsqyX3BDd00ITU
fOroG+ir+xHE0Vj2djMCJgv798N1thvllLzSKW4zIYBnLDcnDPVgds9VY1aLu5sLM/kaF/p0gX5i
ev6uHmee2FJ39FF3c19pYoBffUb5hfaSe9u2q9/itXxzw44ww6NrxRAy6o47gwaIgWDtIsUCuW6x
G33V8NsPah6qxZMzhBUaBiS62cWxc/tZXD8WkjO4gVZfW33joYqUOohk88vUCv5rqI+M4AqMmDQS
8VRABhX4I7u3A/plSxlIDxzsnGce3lI8A1gMfVkwfGYXePfsC0tv9nLKoTTIvZcn6udzdZJhHTTb
IVd8vF9ukZBjMneLzqBeVWfkeBmMQbWAg4PdRG9sKSEJML/bnfFriA7ldZbgLqr6dDw8QOH5XqeW
qaN9NiaigXpPaDeDd0lJ5ah4NIQGXHuudnMWoxwqdD2Lx3P/md7Xj0m5eA80KimbFjHPFK1zx2AU
V61MB8/sqCjcWimyg1DPBf6ZcQWRSPf6EsO3PN6BvYNtwlk5tExVcBp04iKh749pmllgVMXNh0lq
seG24q/qtvOe+46AaHmdSetyD0xLs/X/7ePcH7TQUVZYQvwWBeoiQBQW1E8dFe7EiVPAg/6E+gWO
Chw/ArE6IhwkgijszOo1g2dn3yAksZKHUpwRioAy8u5oaNrdETrnvbExvYb1UJt2nJQq09eVTmri
9AnzUIkjne6jRjkU3lf9TT7IHSbRpdxxlDCfqmsNkZ+IlIVnBEND/GV1/y2Gme+8cL+zBs23Qc/u
XDqXhDkUrLIu7p83gwOCYMIFEPu/UaXYOycfcm9lxK/qiMe1z0i+klaIfw+keQbOiqphtEnNEIDe
yAgbeoPAXIVSIqPa/h3tYsaSThrkP0sLP9wYVAQN4OagiCFzom3HNWniO7o3/TG8VXNf00jmJA3e
ceU9eGoHzw3PJCwMtKVMHC/6UCNeThF/UL7kanFZwwonvdXDQSPTaVoeaSCrnB9CvMxVUEvGmCq4
B8n8SmWZwJ15cvixOp6iifmm+QXq7EoxEmNy7x3r6EDI3pN+s4OP2fBNUxIyxBL43vSI8kugLAmR
Qh68z3l3eB45v+m0qMyU+WoO/+QzfU3hYNtJ3B7Ks3roDZiZH1tOaDnsIc2HfC/nr2KrgZ64+fYZ
ExW40Fo9lFk53yic973v4dkZPIa9Vb3KEH1SpwqmoRd1cI8ZFaaGbPZQLkCl+Oo3WPUOEcbm9tOl
CIFDsAS5KJNBk9CcKuR0Re/gh9gI8Ds/nTCMvLbVoiWXNXMv3NxsDQ8+V0NC+blIsEBPl7Sah8h/
AdvLEe5yEX2Jq8MOIbEaCK25498TU6OOqTnRx7mR/B262I2gYCTqcbjihNn2vaC4hbU45cA8/tHh
+UIK421ROri54xqPwwDNfWokSQPNxKprqzcGrI9Zcb1iGOFZRChVGqsB9TIWeZ4pOFL4eg9BU0Pd
B+LRBOi3nPsLeA4uuRJJUxbmHeubu69Y3xfT2sNBY/uh0oOPrFcvjEO6JlMCMAvmMEjnOEoltNan
gCZup8ounBfMHrhjcSWjnKlB8OIOqqjbPID+g37vLWn4Aiq7AVUHez0H7q4CAUTyH0xtAk7/qZL2
O/ykg/sd1VPhMWe4oApGL/c7fM1kcHAEa6Ajhbpnf0NNOEcAjPDNwmYMn21SkbevG2aHkgSuI4h+
vd0uKD0Sgt+yjd5zntsEU+aoz70Zpnsm6uoe6leHNbkbCS44YX0nkr3UfwAxZ7ZPpzf/M/2MCpcJ
D42T96br3UY6Pt9zsVLXgyLUGe4MU21d9rw7jnKEy+kne7e3W++GqCgrkzd6axwV3ZBubmlDnown
ChAZXYQWOtJcQu5CpFKJSMaeNBXpWFWMmnytCK8GD5XJJ7IQyKdAL2qWb4jAzncmo9/Ag9Q969gh
WPc1YBGGN+SxZvqgDnquQt9Oj6jvfrgrWm4EtP7hgaHwa4s0FHvE55Bbxq5dOSSo4gA/FykmtUO8
sgeDR2iHQpk/62fZxyqT4hh3Ej9vqpfPoH+gDmbnwfeSA0P6Bc8JilfgWyzZK8DPXH7AARg7zM72
PtfQwDeT8a9lD99jb/Zcy5N0lNK9kq18SD8ZDiqa18N8y5xfIB3zpTfSD4SrYwFVpJypsltMFDS+
ODhG1uEP8Ka2fu6Vt4NK5q0y2wtyj4Y5pHMPwAX5CK5EbilHvjH5y1JZXwFUwBKGd9szZdiZCMe3
IonSt1c6y8BUujyzmUc7PrukOGHfxjgCmdc5Yjgz6USH88BQ2B/jgJBqJm2pNFCe3hexQszXwaAd
36Xdf1hPJIHeDl/Nz+bVRY2LOWEm7iBaKxwMSsx3rtMCjzUt0LzozNnyGPaupw+og4ihIWByhdE6
xIOitL7Bc95b/8Jr9Al/YiCiqCn7sCVqp7RJHDtkp4C5UJmpN+WhVDxRUjgLuUTES3qIZa2S7W5c
+tC9Xc79vh+VodxYBTgetEXA2VJZyN2mj1o1mar7oWCB3w78oVV9UgFqL5itDJ05grn55WCEV8za
IAU6FHDBoCylKNtbrPumyZBRdEOYlwTNLs/SgHmvJTmQaH4+j7j8bb+H3MpJU+vVm9CLJIgcULVk
3Cq4wchVN0QiIv9j8ECuKlRmsjl4+y0agcWMaZCIkD+6n53kJTHqvhyW3qIzSYJi/RqUtDRGuzF3
hwfXBaF70kFu4i+zJ5TuZXeCU8D0eab/PSRxwqOzBtEUgnaysljJuP8Mxv9FcSDQHGfPQERth54G
1gvGpNXC5ELzRkNxELUP94HI5yFb7bibac8TTJ9IaxH5hpCJFjfSfoSiGrmr7Fe4YMDafVnERygi
lpDmmLMy+30gVP2iGA6o9O8L96ZfoTvoGvMKqbTC7qHowpPo9oeIHDKeztswt6maIVZ2MILsgPvC
S3Ouhfel5j9gylfGz4PdQVsLAkXuZKsSNUNqX5nb2fmIMb+oBLk2GLWoDdn0/P3E/AzWsE6x/4LE
J15w1LJGpPsTqL2Dr1+6r/WzFYKuRWsqV7sbG9FDi6qPqGfkIkezjIgvJk2pC4jEHl4wOCsNKJrV
bCaZkETcUCPoztowDfRJe0GjGdYMtj7pkIuCzSOyFAHBJNqPXOsYjFqFO3e2Shec3/uMZD3fqj5V
zjEBx008V/pRXb9MslZd8LJv25wWzowYi6a7Q1g4J81y7vMNddnsnNGXo0E8MRj+nkNybJJoKmLS
+OehgPUYkLFvkEO+IyeEzbL58x4XGq70HaguI0hNZoTLJapRnbMUyJCAqIpQx4E6BoagdfddOsOU
0HRqozT7NMSr1DVET/J3RvrH4A3tcZ5E1b8kEABRbpHrjYr5lUJcUIYqcX59SNG0HaDzSP2EwrLb
94nSu0tS2t0Rcuf1RGq9pE5xzYMOIuI7N0c7b3GdUXHpRPVfTUb+Gy62zVAygWOZn5HMHb2U5s/N
bt0CawLltKwQDjG/lCa75ktELU/XOFfDJCZEx8SYYJZH00cbuRrpgytOKiQJhFgisJkpSJkT7BBD
Cu/OXSwmShPOp35ST/QiSZK514mJV+9FOUvX6lnnoSb7hwEKEfD8lAfPLTRKffxAvyeSAgpmYd99
+BlxV3TdvBUnOWVjJENmRmZdHpwWzhOlp37QrgirHgvlRIDkvpwXomLJvHdkZC2X6ZTCXkAebkK0
Hb+pzI6zQ5cB3rvvS7B1mEJBGDvcwiK+r1/eDowQ5RqX0kso0HtjYCmeNNqRkqG5g39of30dFyKn
DyaYTUzuIwNcT+tpbMUfUQ+OG3wZuH4Ui6ETGoPXCWwawROY3nFhgWf1sWx1dLea/PYYlgRX7zMg
buz6Vfym6fP0wEJH6robKpPfBOQKxNwxJZsvtRuCKvpItEkAI3rgIaER+bjTgg7qBwZkJxPt0YDc
qetQMxIlIeyczwjpW0wYj2kdIODCsKzYTzef9HxqtmAN+hQArxZ1Fd1PErvnXsfow9r6+LrFISI3
XALKalV4it8FxARPxoEjrVJzZqYdNwOm+PuWOZwZfrcxRjT7xXSGbRkdHvzWZvA8qa+XM2ra+j6h
izPdaTb8HImgDaIj5xf8JvyrZTmH8OPTwim4zxjuzXn83hpog225Y0SpmjiT1B79mU290YG59TwU
o9FBRYta3zIajt7+1Z4Rvro5/A7keM7lIV+1p178WFaXfI93HUPBu2dzLoqIggnGfzVhAIpoITMq
QsAIN6CsDgATb08i1BMpB5p3pSndyNpN5aJx/1wAxCQ2f397Ueu5I0uB0xdYBiCzN6dEdP7SEkrc
7N5RDt+BVgi7u+rn3OSwg2ftibJUNZHe1mvx9g0fjNlAm381s9qcBtXmekEo1kfo083iatLx+mv1
WC6p1ZUXPW4cWreuesAK6dL/orDjFTyuhAhMTBM47iJsN0aIRtx8RbCMUVkl3Gqh7GoH2dbMnidm
FxThkC0DFQBcEu5241Cia60vG11QFqKkkTDxZW639arMqhaMlj0qVuoUgwmmIJl2X5yGGTISlH9x
8JEpt8EVYYRhKhmhRf85ajHniosrtME/CMuVwdeRj28KDeHujA8jkxDzgO68V/AmSXuoOaEZMtIi
+FgzUI1f9JaDjq/MKQC7j7D1i1XufdCdIfns4UfUH6nT3egZG0hNFM6J8q1X+zce+ccIuSQrX5Eh
5U7t7mULJ3Y7oXxu38I3dezcYuICnlNDSVzK2xo0wCxHo4KJDZ0BqgQbw1l1PUZkCTV/ruL8Ne1H
d+yJQL7vJZ66OalzYfepH0DUv42yqBuqxzfOwbOvj70YTM2NQYltZylZ9EXqO7NUuioD0n3YOvs7
yFZ7BjQr/jA5bXWLaCX38PigxvGzcqyNv1bZEXR9CrDG8BPSEUHszqHot5sR2XNfdnSLSluQuekE
oWNqW5+424R9DD4gtf+VWZRxRfaNkxK6ZZsLhuxt2MRMoGaywRwOYQ/mY/42mNOJ+lYyI3rU0IgA
ndaLhWbfHVdDyjtmevjQxqEb21rppQmJy99rTVSy1Zin4Q2hENuHWPY0CxQEooQzECEH1S5s6WgA
pAI+RgkHE/pgN+rMm013LG+ubmlVk3rOlWH2ZkS8vJnRodL6yYyeQzLrHzQCPPqLfwPSbtD634ES
NOMO8iRClCRx1VWzzWZM9353+Dg/Fve4N2AarAOHkhuQ8FlGOV+A4CgRMv8VsU5IoFC95uqJwAAR
i9usO8gm6pkuKzhFMFDKpLrwmFdLyqayw6Vxdgvq5haI3amoc/fMBqWw/JBzuhapO+Cmp8vCLEzo
w+gQKusy+tlcYZOiPFk8rELcW3Fx3ENHICa6fC/3peq8eZA+i93qemQmWRAlUtn7LrFozhn60DtD
+DulxSla7oZoe4A7q9GSfA6zBXgnJpTsCv4bHUtGbC7LCsPVKcgNuqjgQam11SBykmE7bhg81b1s
BzE2miTdwC6pIABdcQS1I/FFzx4xQdxmuVVrc2PsCUtcWQgZiikjJk17ONCj8YbC+qrhzlHsasU0
pDnNRGJqnAJDAs8pJC0xi2I6p+uu+fnmZSNar4XawRjAoVRpqI8EvUk71ET6Z7rI6Nz1F3CA0eCL
MxrdN/PDPEGbm4b8jSCeg423sisEuUmzQghCPjA6A4KzLL4yMKXbY4IgJDlmSnGgivPNEwyp+Vp+
lrB0QcXN76CW3Z6LI5unFiEpxe+vAdShMK3Mv4OrnTqFKzs/BxENXGepiNFSA0ECHotGx7rvNpXN
4zrAJtLN3FtYVy79IpOiZPwhZzrJDkKzjg5bnk5MlLc8S0IRxABt8prVf71ZHWELbhOmY6ojczBG
Q69n9viujVmgaXO3ctWi1Vd3qcI7OpUsJokd4G6gXmD1dPP1wN/BobN0JTlX6LeL/gjgT4inUeU8
I2p8JxkipnXFqhbFpQ25DojS80OH92uXQ5xsGNDN4sBQdDu/FmElqohiIKpcESWTxZdk2w4dLrpj
1MJ+/zKqQYf0MHi68qLnS5Lpp2EZkv5ZiUv8THjVI9RFFmKibF7WZ0LFl6zstqWFQ+WbIvyKdIZY
3uu5ZK+izgyu9D3vOj1GPerlnEujNqtzm7iiFIZ6vam76kCUErGKo4VFQdHaIM6z2m3Aa8iKR84u
3YGG3EBpoU+np141wLSOOh2Z6/3MnZfOjp8D0CmsCwvd+dHBJLS5ozRoP8/K9DXoibYKiTYduQ+U
EzFoqWvqDDvUUtZUYGRyYUoPBWIewvF3SBtO9tFyQEt1oY9vscYDyPTKVdYZ1oAugTcmDmQCxLQm
ia6l/8QokxjeMM/oTfiEMoBXe7Il01TGBGNPXyndS32HWYZSbPJzy5EUFUG5bJzQsDWiVSQYnDSs
fS3gJF4+NtJRfn3YOb0RUyVr2VdbmqoMbq8hKdvgBWMMAPbEGEC2ROqHjis4ATPzpSlupDbD0nNF
NRMmruTqFleTMtfNZGagbvkdXPoRNFwUklFWODBLvbwSyy1O7UjoPtGf2420Df/1NVOuue4v5zMh
MCQ6oMsGojksJzcFVi+OkdZ31rnb1/VnS6JPwE/G8Y3/Mn3J9un1YYpIDzkf1ityQ5pzqPEHJOp4
YmFkVeJrP0/Pt7DcUoH983S/hcpGCX4nkmSGsjjdijUwMlgxx5GOMFNq0QQBIyR7d9FnkKPTMsow
eBL4xtxvkflBHGjUuhI6vNRTz8cNY1LKtEf1rba7Vo9+/C80LG1KqF0W1EWADwXHdAaC0eyGsNnd
5NQGlIPDdiZbowipM5gHqod+6UxBFArQxY/I5YrvHC1cw6BNIAW7ObJETAsCuVb50oaoqo25se6Q
5d3HnuiWha8u7K8yqPbypQgeUwhKAPXtjxT8ssEDNLbu4rcw6Yx30++gZrYnlcp5Kg414zGaMke6
cJXJ7TPSPNqR89KkwUHjsnO1Qtn6XcQtUgyM+dW+M7DxWBHBFi42vU4Z/vbJ6WuDQhaw/F2sUa43
S9QIAH+CXdiZCvpeE33FSMDDXS56FL2jKdF8S0x17hx2SyFzBSXrijylg4MdvPQ/SlLf+7jSqBu/
oq6rRAz22ZTiKwU9HMnJeX7BG4wMCAr4u3CZ3iNoaJgPkGdMb3Bgekt1+QQvxgObDREzjphbqgPA
Fg9rmLmyzEf5Hoqdc7y5dDTfQeFWnmIx5PVcamfkjBQYn17cC+EGo4B2m+8myppqcG//RMxaW2XW
kW5OtWwsYJuAzGY81/l93gxwKbhuRQ5K2+UsYHszgJzWRnVVVyFD6OKhQUt3hWogaA1awEeeG/sd
0xv1fhdt50ADmNUutzCxxHjREfVJYrJPx3mYVJ1h3N19ZNAsNQLoI6Oz0PHRixyR9XA6rv53iYYH
wsI7skCub/g7fjBWIw/i3qxtwV0Vz7QK+MZKm8EVBhD5XbHfTbC9gssBEU+FaymW+AUvhHGQJwGd
os2+Tj9EWxR9tev+FRX7PGqOn2NxkWf0M5YwsuDxwGJM/DViBbhh9vZ3H5kyv+pyNrpmND4budMD
UAFB4kfIx8OfWreYUfR9PuDrBSK3BiwP4nxsWF1PG4LBpjgyQ8UHoJJgVQxfgxboQkvmiB7o4nP4
+R/OrgtNdfx9kn4mlhpcxYhdDI0D0zZQTiGrwMUpLOSx5/VmJ4NZ4NLopw8g9NLRhI5qazJWU79O
xkwjNqWchTJxgAjBo12TjAHU8lJzweYDihAiM3H6fmntUaJGvHpI18KjUjcAF3AwN1J0o38SSMcP
0B/qvDFplbQGLGUDyaog+KrejW46PtCXYkl+CQk5foY4JgrWC9Ss+1T1ShddvdoZQOPDmcAqbXmM
faSFwKJVYJ7RjhDjiOvwRHXew3TKfe5xGymWqNhGVYWAMT4IW7zNzY45Be6JNgVyO8DuW7pxGWWA
xkp5xnnWva4NIbBE8uuOd4Iq2Okkqh3TsBM3Qdjv7byX+uQxnMmQAyI0XYNngDqLSY3ZgVlIdIc+
BCIwZHeQ2gjoELpK/vxAM8U2kJs97BQbWQ+h1UO46hsDxjpQnDFNmk/PyRYGtNRBe0bc6eoc39EY
eVpqwJmFIBYpOUpQqiUKjcrsuiQGpkSUOhOqnfOr3+6NLyzuu59hv4NDQEQ6h0OdeX5GBhltMf5B
XLQ+w5JKKrA/kZVLLnNssS7WdxpN32GyNUbPyvkMfgeu3ISubX8G6IteLQh6njM6V3/MAdExo0h+
5Sp45G9cc8Mk8nBalwYfeb4JNqVd03ahnLL2C7tLXQWGhNMZPWIQ/ydtpEaGGN2eHpLTzyFI6Zgx
4T2sPZlwXsG8bMnHe3Qp9sI/RTkqsbpFZaR0EmErje8pOTUD9I2mgCjrPnEjme9grfsPbifZbgIo
7EjC4Dt3BQ+v29Ky/6cOkgpEl5Cc4eSLSRzNGyQ1IMofP1QnJP9l0Kef3ugD8rdna+saOZI3ZAcf
sqYKG43FoSdDTJ5LsAQhzKGZETEuAmxEb4Nbpwnwp6BBTQ+GS/+a8VkC/LkD4K6xQmGzC9onIvGV
w1kdJjhl3+gAv2eQTkPQJMRLdCY4mW9iYtqgXSwX7EeUORgJkmpV+yJ66dZGj1FzoeAbgxTbizIi
ebJy6dndc4fxbYDCjMWJtVufSvgMGKlHTvOMIOFUdnfSj5tQCtqNFGhbGKD2a3afMC7rY4w4zNuU
XhgdZUHzsHhCaDdRdINBpThc2CJgV2DruPr111KGXfOA3kVFgU1w4asY7Gwx1BDf3wnJwCcOGsgY
jMqISrkvk5C4/csnSI8Psh4E8OIqJKaOk7EW1i46fzc6znBMNs3K/c067qTdazywtBfTkxq+oUQG
vW1vAuKtE9EP/v4FxS/ug1vUR3tEOMd3VkB3Edi5DpBjaCxmn4Yzr+C9aGqH+/a44yJIQTIEWw4d
M+1bCAPgTwg92S83zGPwTjv8BMaEgvPbLse0OVU4njkycdTHrCl1DpqOlC7tMZXqSiSK1P1eDuFC
P/pRXGaA5Gm+h9wQqoWAPjArd8ztLzr0TJ+0A0Rz9xZ/BiBcV7u4gz0VtNj5dU7X8UgxiRi2g5ow
NWhuCIIqFPen5KaUx/6QGd8x1TEEHL1tP5TQDcA9g+RrXzvJ6BUwr7m36E0dy/C7WMRiGzAsaLMR
CehevzRTsiEK+NjWtxcjFgmytX47khWTfQrGLRbuNghXpw4zZ43FHkJe/Wk30CKUn+xX0ImfsBqb
QBoKnxXvx92JYqlzjYllH2eVBvI4icHpTBKG54Q20Tg58FQWtCikEIuL42stTek99KdPQlTiFxsz
uxEEZAZ9zIEhdTs1ugWq0HJnNILKS52Qw9ECwuIvDz2dBx0ip8hQd95tft8/UAoBxtOaNCS5UjWm
rf5tzEXtL7n1JvgvmF8CakzsO24afQkPn87nz+gJJ6rsUtK4wfAJR6oLzYHZc4mrtYE6KzoyaGkO
EHyI+oCTQ6YQoSLRnL7b3G3FDc/g8KGuAa7jHT51SoJ2c9QXFchP2cnwtQM/AfVV9dBfpX+O8C3O
di01wK9utb+gaDG4snqwyFCjj7vxLaJ7kzPRzBt3N5HXbyouFXMKM56ylsLskqClz1EuqeYhRbRM
liVCBrc5Q9WGOzTdEOgAe3c7sHrtjg3qxQHIKk20GMFiC1s2ODRUmhh7SjJ+W4U3q5hq6cpHrDJx
zepSp1BcvYuSgZNhdgKTiqjlRSeHyO5DLkuzgfknATWBa6n1vHTAXwft5UtdFc8rVK1oKfn9EC0C
qjP+TkBzmeMxmPdVpztj0kSUEP4KTIq7w72mprDOgJ/MYHnuubXJzSm7CegOLZV0WlFqoyhUC9zQ
MypecXXpH3vcxunheUvNKVvq+jfhJpWdG0hLgLX5tphH9ZzfgTaPkofkqsaoR5NyrE2LrouLZpba
pBA1EqE3Lnk+fJI+PE1U1mzJvp7+2JcUJbxevMGaHV7x+r4vRsC+4mZ3Ai9JqpxR+vosEuT8C4ec
P2wImmWe0d7xOu54jUd7tb8SRY+tNPh4PYEGBClT77wuim60J76eEr0hzehwcWU6ag/VfYwiCjQL
xb9PmoG+uQ6BaPcEvMDrbW50HMed/W/yLv1u+EPWTSALgYFmMe0zkqc9yCaQ0ly7SF68Y+A5le6A
CHtM0pAAbaQs3+OCwBd3cb9fm5/D58/POvd3rjHF1ZR0jARKGX3CCv7s++YY4W2wQxAMfxi+cNCh
5/8wz2haop3PI9ldgScwRq8DfMQ5bbb/kXRmW4oiWxh+ItYClemWUQSc5xuXmgqCOAAK+PT9RfU6
daqquzNNhSBi73//g75CDhk15/R6iylbRPTWc6aG6bbA8alxs6AaldGL5hvzBlCkDSFbzQXLPgx5
j9lfz01EQEe5AENrw3wFxTal2/XRzXHLnDzSV8YipR/BEnXE7Q3gg324kQgaQUKlfeNAbHc62BAK
DDqqzhFDQprSx1CKxTjwtTFLu94wwIHhQFj09Y2HHD2iPkbjBTgVGmAiw0sAERfz8e8IGZhP/b4d
+DdiDfGcGFz7W56U+5JHCmpWrASZD42KxUMBMiso+O5RT/Qe7KnxIf50iDEEwOxUo84+8XGoQ5z3
OlsSJYbDzI89MNkka4VipvO1MRxswHtzqcLBJEyIpco+B+plQPvsDYHYXQa33SyNmFEwMiOHusBv
WJ0IDryBKxHeLMuvQScrUhvNbSX4GyTYEUHABO1j9/zS6ej6SjYhUqdtSN+OiWn0HXBBEC0zKrzp
LLNVRYTzJcc3h5DoEhuXVFgfOA1RCtNBxj+4xaI3DJH76DVWGaSo+hSjd9M7OCrSVGTti+/bvS+Q
9/Cn0fMUmG4zHFKFuai0wZezMMOftSF0yLTL+c9FuXebPRbVHuvSuBjVjffZIwbp2X8HgYQ8ORuW
T+YIIRjNKGMwbR8WYwjx69b54GaC16iJxOqAsFzGYZpRMQv5/X9mjati+nn5bpicZZ5GRPdJgViV
DkGz8j32xS3i2OA1HCxugbHkMVhprCLJl3ECtMFnAsl5jADhGBJSrqokrsOXHxGt0i4wf7DU8FGO
kpK3kG27mKwRcjH4GOn2u/hiXZ1NuGzFLD1TqCsIjHdisXR0Yv/6QOoKJFBY2yShPnzPurEET3KM
xZNVC/92TPPArRu/DdQNnC1RbVj9MxVKgj/Iz5bOqvdxyy3/h2NMd0aFiOUCbip/r2lOqg5gMdXm
F37xDCtuDg8sTOi/YXPhtmuecD19/HH1WNcEa0H9qmAL+uRD6yXJ3FNIdRE/S1738dI8Cq7Zh+qb
o4XK4fVnbvUt9eOcCDIPrHz4Wn4hUVZuDkHz4397UVo6nK3aquIYckkqHT1GDzvEc2jaufmxWDfX
eyQen2wFoWSorTgSQKrafwyFJ5vNNj8RrIZbt+ndZtwjbLApSL9aXJoeXZF+kmFMM1JYMYdMLoQ6
u0lEc4FrdbIE8FkPznQt4KPSDvZ/zB93t56nMo3Opnz5hQYjJ4Hf81gXuGCKVqXxpNnh/Dgy64Vi
MO5zIL7j6kM3w38E6wgwwIYTzkjatNyDBW8VJdFs+jZ8HAdejcMPl/Y3I2AYsACl41kflhO/deG2
KR22nsKHejDhJQbnfAnreUDIKeF8OI3ik0gakqXVdksFsMi4bJE+k1bKXmt2z6HqqLLXuzMGkQu/
b2IpQuiFI5pIa/9k4jHAO8W5BwnFHgUSGEvn3J6Ybrsogd6fYXpS56mzz3BO6aOvGTUuDnsoatU5
ipw56DjtEnv48g1wxnzv4Aru81+ylsL86SBxed6CDnEPgyWOWCqbR0hhksImzDa3OuJy23dGRhkT
94RJbYCzIWOKUJonK2PZ7e4ng9F7Oi6iksx66yHzBnXk9R0TSgqGFO61UGIgV5Lo8SFe105dky4F
7AW7YpY6wfLuNL4eEqCYDyXrycFBuUdDP6yvDMfpaXqbciQvqwW8Mxh2MKDZF/Tpb5ejIiFzjEH9
Vno779LikC+9yhU4VXNhv+L5yHk64wFoyY0JId0HxyyqJ04UMJVk/7k8eSh/HFc0PeyEIU6e0glN
WIN45cVtsTivtKm8Q24/1ZdIZcwAdjdYfTJJcJEAkpcMtyNXmOIA2DeZGC7s6ugdMkijjVGYReO0
Q7YAe8Mn9597+YLo5v82JoC0JH1diVD5E3bbr1il7qWAVu3iVI0AmkYdFx+rcqYePIzw0jCESdg8
cHhg5o/HDkxEQe3MGa5v8WMF5zq+1xR5I/38WLY963nkYFC2yvm5Pvi3sI3SP/0sd7aW2s/jkzEI
pT6tAaumvNtfFjBjQuLicXVh3Cp0HKDHaPREtnTKJKz20TYdZpifXM1mwdcP9kjWCNZkPXGswmHA
3GV7GFaeCYz1hKtmUANg5zfugZjhx/VHWfkcKRs6qzuadVRERLeJ+VmOpRr2LnHt/Sbgcb2S6Byy
a+Hi7oHVZp+rTLwF3EGyCAx7cL3Nb2PRhEhBibKBqp19Y85vKZIL74Ha6BWnZHjHMOLsdyCIBiPV
ria5J0lw3tAOcbmBufMJjJaZEuPqgdnwUhU+DdFbjJMkAEUHHE8jbu5M7ex1wc+9LYuA2Yn94h2v
5KVW2C2KicOY+mtChzrR4KfII6AcLszLfuP/Pgb5f4aIsl6N9X7ZjWwrpI0NfAXWu0JXE0hsHTje
5yLAvoUai8ToSovx6kd3Wm+0CHjlYDUxydfKtnc1t5wHMwI8kYwScxjVUX6U8KNJcRT6ZxKFPZqh
hyawICxKuCEojtD62QbVNxCVLEKnCCH1KxOYq0f7dibhkmaWo+6PEls7UsgP1jVIjBC2eMJF13wg
Uz2ckEUAimS7DocK2iL8flh9ZCW17EW44XJwweozhGFqCfx1q/fCmn2GDpxiR2D1IXgjiBJEf+aK
lLt6/EPH2DgV4wW4WEEzTeLBwz54H8A1opVcbGnsxFfj19CAnD0moYynqe7R8JTRiXW+yleTL5bI
j0W36q0YtVIccDJ/KaTcdNE/5ZyqhPVceBMTahQU5iADDFYVQFBmckzSSPqg6mR7yGN86Em54NH/
MVtBYXbq+42nRfhwjJWQrDYCwCloUJCWsBwb666IsDYV5BgCEHmxTDMZ2rIQKeP/xMAe7ijpEXeh
caiZCMAneByZ4bc0eJo16COhBfh0UrhgoDlA9dd+DAc3ZVjOk82zTCs5Rv6V2vREHCfIG75XTqsa
WY0+zta35WHLl9043DoYwef+VYaoMU4YqjC95V1i0EWPS3tN+5zaLH9+FAQcdQSakMCTSOmuGdcz
iQXKqt0a6j9UUggPhWPQnP+1/nf1nPBctfGH/bbzB2HfzcKvn3HOm3+CF3AXkr6b1wKN+M+pKoxo
GCcP2TU5Thy0FxI3lyK55/C6DFOSnXmt5wPviTUtaUDrN3yG6zuCLBTSgC5LCP2olJweRBuuFjY4
t+mHjgmZKSM2mjjMVn0YWtfavTEFxm7YbUTAA5y+VPFVZsKzxPRJ7HWy848YMIeqJYB2zEoDBFp0
XDw4FGv8qRL8wYD6Pldz8XLqxmqnT47kl91xZuEulQAur5/HnMJYFNW4jkkTWlxIg8vnuqLzXYvk
bRrxLU5twC8yO+O0FeMW4fooCAYmd3KHRToG/SwnCsdqXAxFER2z+VFV1hkSJZ+FyqIp2UwWeDdD
lOQoypwzNZ/Pdf+ttLfbO9F4lCsM79ZMmZ5T9rfn3yd60Du7bRa8RYHxGxP5yY7V/3g0QvDGPzB5
qIZjFc9y3CJosxJ3WgQM2ylIkMJvzX16JOkuGPQoN22eQpx/yJuBTaEsKXDqUcTg9VF6ueQREji9
h3C9uRGtXTlKP24Sh298U9Nsq3PWWe0MEi/yY6gNX2RVfWgS7SxXbXkKfY7pOpxHeNVxt5XRCqdj
ljillj6zD7c/I2WEAoxgFKHR3UhLZKbiSs7dlqIEIrK6S/HIWClBmxHMQJmZBXwxkU6OPGxom+De
+hyM+fi9VsAndLI5Cd/kwelfn1hcXaCVBXqIrfnuM36PADJw7SfCR96/XWB7+laRuIl6GN8uKCE4
Rx5UT4eNiu8n2BL+xYqD/eKuchmPzhFUY2iK/5kQ9gmrb9N7/3NDqc+Dmewf9skxX4NFpVDdjjiI
sj9uOVi3QG+H1TMcME93qOt+20fp8O8E9zaNyjPfReu2Krd3RJ5oyDBU442Y/2YjMClRL7DT6U5H
PY0Tn06nFTeI++kLYcS+xGXhYG5QiaYOyBHNyZ7URRrVD80KRMnNb9FOjD3plwB302xDN83DdFHD
F0PEFlfiLGoVh0YQeImfDa5GoX56u88Q4Vc15R1cXvTnF2nxixrOuedJHg3wGvvEosxSJw9G9smM
ZwB3R+ksbdtlBzODDRMJPeUO0z+4qH1+Wh4zOu4tqXYXZgwToHG6czeFVSJsMAg7ZYJFscu+TKX/
ki1gBTxN7o4afthU2WnBZsD9x8IaE4yOO8n31WF7wm7Lf4Ys1MXz+oswYvAwKMS678BQuj1B+QDb
rDE+TIXNkUuR50MV8hts4hqylJCdO4/oiT+GcM4gppVbLsTkPNyAyzL39b7lnrJWFrjnjFOPgebi
MRVBTc8wA/sWpr/JXDBR02CvYMwBAW/YmxrQAp8rvunC4eRmvuk0Q1h3VShDi142q3wvfE0wdmMt
azPWHuh5P6SLZE4S3Alyuscmofc/1h++BwM/FNFO6kJ4aJKlzc8uNn0kEx/kNkSpT76eCRrKzOef
6QhFFZ5zg4UCQa9xPvgJ5TOCHSfa+nBFunNM1u+wP03jKnwOSaVb5JOXf1/pCIYBbGHXGv5ve5+y
IdCBBIf4Hv28bljG6ejmNeATb5fqnd/fw88m8aQAsgHtsz6ZAPXQDr1nn5kwBDw4TzeL7+Rz0LoB
KOMhB+k/c3RQKVJfK0wm7ISTOHNrVQjL+VUAJLPRiGZwaAKdYrl5rc9mxLgnA/O5AmSzH7O5vqIb
LuVIRIwhRQ9wtqgKOOvo78aswJGMu/lret8llD7cvfGL8ee9iHoYbvGQi7x3R6K7RM5FoCtvTIEc
5PKXDrYrIgnSgXu7F5pxLeotuwlin3sIVgY2r0KObcEcnqvbStsZRKVSrv04B3iRkApIFiIt5EgB
PxbP4WW35/EYvSYJo0tg75Dm3/pOxUpGLY1BKZ3GTQwdqZy6PVUGjB8O5V0qDrBJEj7o8J+sYw5g
2aqwdzrxaGMU0ruAwyO3MawSFck+Dw0ACTBnaCWaTedCpcIpk275qMhQmDdoyPJ64r/gLqKpzt1g
gCC7zIXJK30IFhjvgWMKHo68ylvXfA4zCpyLzKGU2B/Nhr3xUYUYSVWoRmwCgOAQpBho0RG+XA3N
hF9cDphFVPaAqCyJxUDaDncdqRksyc7/zaETdS3PET0XXNhPlO6ryTfM4amAAID0QGKA4UK/wM9c
QeifMyHExKuZ6ntp9diIoCTwQqQZaPEpCbUIjc+JWRONJC+iNSRDiVdiyCBZ1ItUkny9Ou5hRig0
pydMvn74ckDvJK+SDgvaSGPxM24jmsQHmzmg5I6bwWk5qy5cWmbtd0faUGdT6Sm41TDc1uzMsAym
wtS0c34WfxrQD2D6soAHWtR251/x8kuqoptnoia5eSj+WlrszGH2/gOz5mJCXNxT3DKdkljC1O2C
XQcXg9o0M73sGfQHQdXzOvJOqZ7FcrUgDpAPRaip9nW57oitOOHZNulwEJ1AeEMBzF94MUjfjQh6
4l1+gBLZdBg6QxowcAwV+2t/mMTYHGSnlAdG9popYQiMDTfSJDnS9TFsJ9O6Pg1IF0cDxmBy1mwf
68MZRu++B2UeIj9y+j0ahGYDnAnZK3quBzPEL1zLjblElvBvKEkJB7o5a1cQAhVM+AgecrVQ2zwX
xeQQYhTjVwuF63kf5svnlrfQ9lxClTilX4wjWdbgzv9wanGZGSzq1msz2GW00Aw4+YRIKjnEz8Ay
kHdNtnHK6o9d/+zMtD9RjsPzmfLoddVnTU+oLL7I9cNBiJgqw/xR3sDKLyb9NbV1tcsygJ7i77d6
rXikKWi1E1W1PuPj80I6sbYr6LH80kjBaqngbYmx7MUYs6VBK6x4flSHvpJiDTo3E4NGFNg8HbbQ
PJDNxWW82yDiKkLBK3o3KlGqxt+WP6VwMP/Fn+lrJCSvj8trle2NuXyq9+D6Ny4L0zsqx6m6pz+4
04PRRFx7kpfDaALSEhRkacocjGHN8BD2d88NjDQlSBWnJOIlZCbPrgx7hqP8mnLioOaG1cgleVqH
LQUhF4nhIw0Cv5ARtJ0oqB9Xugc6ieefeUnOLVBlblXTYtpBE2U6Omdk8yZBBakx9N1ZOq5jadrP
XGC+A0Jdm4mgsuPaaJvP5LNE9zxVmHGmJ+SEY0xsGEpS8xsPG/Royg7WgxN6AjkY3c9EKs77IX4W
wWH3OyUzLHkAL9GEkJ/y+5fHQy/7Agg8YLPWW/YW77M8eZzo1dkHgIN5WqBNYHhFTyfiwaoLq55K
/LFrsKFYA6CKA2OUTWllzTOs1/QPT2ZAVXlNRArHiAKqAiR7xG17cKR1xoXJ3Lwv71UZagDHzVRb
9v7uJ0W36o0+liFjl+NnoF5hCctbermaZgDotGRIIk+MqMFGBSuj4WNqXIFtxAARZHfOGYHckTMO
k2eWBc07ZxvDNJSPeJhjik6XCUDC+G1w0S6PHS0LID8cGPAITjHiwXBF7Suzmqdsra+6SXpUOQXX
1PgYV41pmKR9x1ef1ZkMT4/WScFgQFxwzBXpwxWCjnfzw19vh6mJhlosrJvoNfD6dyKiHZryvHRo
Db50PwBmYBnn+ops9451NPBypAh17IDMHYAxhvJrFYh2y324lv+MMoBWaSb0fX//OZvHiiksUidQ
eSUyOOJp00/P1UClt/+noT0IoTLGz6jlBNEPna3BCbfkQh5ur0n/6UqnB416HpewR698Qm1CN83u
xcEAKeP4ZL/HKWb/Ppes4O2TgVcBs5f5OR0JpPr+mLMFP7iF2ExbIYZiL5HE7n27yJJVcidLzES5
lEW9eexv5xbtdlS9Ah7rDIe8mQSoxOR+3zu9VuA+ybZawkLLIH5s60vGI8/Kg9rHLTq9Ny0HzN/t
9Jsy/74xDsBDSAeuZLO28emA81qJgkhDPmU9Ert30hgvyjxx5gZy0J1wLxRqNxG4zLxMnNrkjHmc
EVjSJegXHQrqN38ZfWnGjVFKex7+5r3Fc5sIj5h6rXPpl+b1Na6PnIsxj4G247HgxM3+qebAJ4DZ
QSPxw+PBP4qQTUJfB0IfDi/uy2gCeB1/Z6Lf0U4S/4K4CKEeyB+7AqgQ/5WMdvFwgJhikw/+KGE7
w34CQnHfk0DT02S8DuAnciivtGwI6bUxPCn3OpIgXkOutWkXMFMZp6Ph4iyFAL9WXH1d5k41CNBW
9F5+qw2rW3AfEJQcazppz96DE5SyE1wzm8LbNjjFW+tLwt9rmBA5B/+E5wwVJSQCnWmvXWLrRGIl
kJdwskLVS+6xMTv4cHiArMRuQOsKKg8L9x0aKzB28M8Bvm2d6KhaUB40LUI3TWffkmbARyzr0YBh
fCdcm76qfSefEfUvslExFgcXR2JSgpsyMekwM7OA96Svfd/2GOTLx3dmI9gR3BVKnp0QCJJ59BSO
TGrmNrDwno4g31L636HiU6VZ9HMFwj8cULFg+dhM8d+F0/D7MxQXnhkAyZXcJGizP7vCs4EEvY8t
fvHAGnaNz4smKC3sGYRNcLdwjQdJ8A4xY82bUF7/+HXun7nl1NXgHb+JPM44Ks98fHCMOVqGdKLO
qb16UzaQB8/tbditUY0x1zNo1Dw5fs6auSpcBfFEWLUbjKYv5ZQ9TRrm419AsNEl272pdm2V71bC
apbPPmvybghvbTDzkEk+JDFOGA4UhCALmp8vkbihbs3te82u2F2zv2qe7UyPoIcddwE+xLd/VV+T
ZnWjQuZjspK5DkzS+J2tFDXBDERVXdTIw5trIQBwWoOKXDoxVjBpVCinm0vF+P0bUIlzJNDSH0hE
IAIOfqw0Zu/thx7Jh/M+n+RpKdA6ju2Z3t/cKtG/ICSOcuZ7Rscx0tL17wjUKheflXEsd4QXpmcG
oDuK+2pOJOBNRbgloCCRKUZZCZWTKXr4niFKU8R/6q1B6nm5bs1Oj9ld3vcY2Omo9fhqdtgndFUB
L756LkRcqjio0YCZ1aU2iItkwBRSOZN4ScmIaRs9ACgnhDxax6NGW0Nfib91Jfxuaf/hym4/hHEh
E2TREwcFZtnghcorWpTtotXgwPzrYWQIP75Po9TB2bfEyYFL3Irj0WTez2f7eSaNxh6ZEfqmqbzX
Vv0FM4LBvt2CgkCg4UHq5gbWXOKZNKAWY7K1v80Z/dZoCuFxy8wOGKUht/w7iCYE6YuLPd0XHi8z
VLbWT9BgfQOk/29Xz54ORZ+8QC7GoZSu4U2t+qdqxc4O9+yAp94DGZiTUDjTiDS0imLUhAUv3mR0
KjdaOc49ugMD2mrtPEQN0udEQhr+9Noy/A7899NjT+rxjncY8XF888lbROo8mnQg1Ilw3js7bRyc
qFNcaDHSZKzwdpjncXia4F0tPopQvz9bRs1v51W4BdM8DChAyDSXONVEslAs/+VMW0Blr7e+DYiW
sjJrX2FKsR9MPmDDnJcc/jBscMx7xzibHd4OykN9BqALKgymyxXIrhXDBUZJ8FG4wMHtct/gSghF
4d975WBn4+f333yw+F2p+PAinwnTPAITinkadKQcG/NsxW6kR5j0kTNNXz2/x8hXNqQE94+E6NKl
JXtjp45bbk+YYWBfhvAEsZsy5mnMYON+oYL9E/vfWfn7sbCnzwnhf5MeA/cb2biC8qvsKZX2avyD
WIOcweQWW835V6Lu6hOwRhO2J2NUttARiMqtPKksOE7qzC4u8DWgCzCo1k9sM1gDiBaHvo10JGaR
y56vBy+oacid2F3uY5mh1TWnrHPuc31U1Xb1wjBTeB0Nxr0T1WkW93cpIm2ZFo0aVacP+F2wjt9D
bY4H4QsTLXjEYXEa/NO3Qg2HoqmdYcXM1dFgWyx1AN3aVeLulF70ZTNTXxa7e8kSReE3OcxogVfS
Rr68FoSgHRXxTHy3z2s/cXNAb0sekfHKNGbRUeHtP0PQTfAVf+DV8X2PdKQkQ86mnKPSx6uLgotb
jtj8jVXJnuWx0BZU0J8z9xWI9XzjWeDG4tDO13+vFSLQ+5DRAmvJvPv9PDqsixEPCCCbthNu6bdI
HZsr+Y/HQF4Xx+IIflJOSeIlXQJLJ9A++mLGOAxGCopTvyjFBsLgEokrICLtOacCWnVGq8AVQCoA
nhxB8WAlqI+mYF3y4yBoyRYBE+bisO9dlYjtjIKC3AhmG4j8WCVEJx2ruagsIC2wsYLsfYXL52c8
OMoYvv1DZLMd30g1BKVm2bG70/WB7PzgCJMV9u8dGuvBmnnU4CiyVShf8MKVj+S3kGlC2NgNAPBB
DkIOpusk8+yPEv8HEMspERFbAFS2IsGdmDHTAyxKwmpOsR1qlybmbHMFoAdTnTRIYFWfnRdKp+QT
MP0J63YNMb1jyoy37szEsHAObQSxkmPOxYKFJINDfAQTP7xhFyTiJuRpPcIPHhgI/yF8179DWkf4
lbq3/RMKSGwh+H0Q04E5JtRJPWBOiU4cd9IT9Bgkuw/4fVV428C6sIuQDxhy/GNJDmU9WtL1DbEE
to0AXjaCSGHOjNWdTeQEMsJskgp8ExJV7b7P81O+nkjWlFdl5ADTHkmejpzmBidK+A4L2/jL0xmf
WUecpwGiWr5vSZkIkYq63f6GJnqBgr/d3IsKJQaK2VSxDYsZNuKExD1RKEEoZ7AzRcU4ZzLxcBgB
eqSHYDWFtT/7CEMCljWEnYNzegSk5MLPYYbJO8ZZyb+H+ly8f0AYFO69s0och+gc9VWNs0bY4JIV
DSZmrEWMDHf1SI1JMfHw3h4EX1ihboLsv3O0By2vaDB+DGV56BgCXt6MG/tChvZQLY4dkrnNY690
6Txk4Ox+DIeMLVSyGoA5TrCJ2E0hcOMJ4wguQyyttQBZxqi8Ij/hvWXrdLyjpB7eRKHFunpEbFyY
Cjl4gNlCW4CJwBKBPLx3ZBtQAnByGyJg8BlALOHCT3kj0JWZ0xjwI2FSLDinuC4wPJ0cERDiaiZQ
lAL2GoRGGNtDSc65/F8Mg7D+RuHszdHa+Z2rIBCprTHsBW5rMTxrSLGPTE7FjXyCKVpfe0wSuUMb
ZZ++Q/SltlBkUt0RGu66VpA6njUFQOa2Gc55x+9LWiQuSPd3YAlLa1Qe7JpB+XJpHTlcD3/4Zf5y
yPOY5JHNMmpGEshyjRmgtse4R4UOmFyL63eruRABGYsoPEcnjAecdhGCHAcmDq9oZGzN709a6GoM
5ZzBHLr3427Tq24PZDcV48OMqZ2tnH4hOS6W5pNxzSV6jqj2R9qsOL7hQjNnCEv4UghaWfW+MHH8
IS9gUxvYTGTJQWSKxlAY/Q6ezy3zAuHuYDIlw8LYwybWOVHAO/7AmoL2wbIyRop1OQx5jMFgoHAK
o/MTNyvUnfWy3uAj4WJk5LbWBEyXRB/h6s+FvaO2QTOIZ/BcbmJZHZfqsGBNAagnns6NIE8FwYxu
XyYNWoQK83wo40MeXlrVmI3BViBSigXB/aBTTfblKXOSGTktq3QyD6wbX5SjDCrsk27FgM3WwSNg
l0ZQjW82eSkyg/Ps2ijwJ1VuVPNxN/XIp42lcIx6AYdH17f6+FeaTt4QAOW/f770GvZGa5qXxq7W
xIizuqbAY9Z7tFz+eC/s6JI9p3lMT4kvHXN78jtnywf+BowOHWJf/00GpPPA51pfn0NOVrY09G64
2dRIAYgcjTBH8x+UNSWDuFfEz1ImhxgOP8tWxAlQbDLuqNE/LG7r/MghwPjl6zHBvUfm4sZAmWnX
CGtGnGq4nsPDWH14Zu6V0UMiEShj2Fa4yEYG+PYQtWXpgjcNVXIw62HWByNV3cJ5Mc8iEBD2DJ0D
YlL4dhCac85q+GpYlV5/nFDTKg/g30GuubPt/UTGFk0EiVAPbOJIprvSURWto5HFNubrKEUobGEV
XwntAunhO5gj3+Y9onk5HR8+DTb/+kcUa+rKqBQJWWsd+jFN5JnRmvE6wJ0TQHAwLHBpLnO5eWx0
F/JqPaQcEksD+ZcPL47mPWR0nJ4JpoN7fKShKHffSbolAh36Zj5j0KzwiiZ+/0YENCCKAbhmqJ4E
aMc/te5MHtcefs3gOUtaqqerBonzGpGkjciaJ+FoxsXd/mnOKxStAZsLJaeLEw57VLFNr2yp1ML4
bYVJYB5FoUtfQpyJ/NdQBUHh/XATx7js4b+JOxISJlFE99hSN4bDjnLw0pd7W8kUxDH79U1CpPcb
0pExelsbtBCG3/foj+ASVntsMMTpNctHhX0eHyw/ndwxP4DCdQg+6+a4f1or88rpD2Hoy+BfGU46
O6ynOt00VG1SdHCLPEvjBotJhoIsRfbBkjQTaQynGScIWAnYef0jhK9VQgpynPaIH2gpSCtfz+16
oWz6JDopm+ICif0QaM60GDHH4rGfYXRta3MBE2F3+rHW2XQtiOMnijxpBzjRbcwdRvEkPt0IwxAn
MjxezFr0ufg79l+jmwhRUMQWjdIvFV0ozj2vkOg2vvDmtpt37LHbzA7UsTZSvhA2Lj7ijPvqE84D
NkW4dXxZZ/6dVRAj8o4LMiBB/gkhx0hGpFVU8TtmNHIuYDEBrNdPwksOpDXRlwAM0izxmf5MGwAP
/7qXcO0qoufZxNzjEPH9NmwGn8oQaglDdEZ9xFgNQL0CjG9k0koW39D4ezOfWCaZb0SDoEUJZGDX
IAu2Dqw3NDH09uAteJayqWLSZN+CZ4Q8OMF98udr1pzNKuZuI3B8ifo/GZloG28r7HesN4Y42C9S
r7Fr0RnbBbp8IHmfsutUXYCRF5Rn/IKXmOSCGAzpvPSgG21aLBkbV1w4plbey+NIXeUXhF3EOPBF
zKXy1RfqgDJsiEwosNa4jfRQGI2y6QnfhsRCQWSeSAykqmI4Aa0wfpKSBZlc2VSc01ixNRAZU7J6
JEpAOHUBfv5oqMSfJpwEmYSGEk3nN+Sc7bPkDAxMGZfhBERzhoGeOifVK4TC6dGE8oU1mNWKOQZb
G0X/PewtDEKOdIsuU4SW4eDgvx1td2rcPfhOlB0vLGoOn5rlSU+LdcSwDh8ngmDGRQwFx4NaxhF4
9+bR23Mv3BgMo90lPRZlYh3KAZ+FuWJqxyofluOs8iDbYLuCiAlIeCwOJwpiUaKMmFxdpLGC1r9y
cMd2gsYGqJfmFFha1GFt0Z9ztGC2G1E9tlw2jocY6ILYnCI+7FBGrnIgTMBPQkSGxexHIht8GH9y
5/qMhK4RN+uvNflxynMp0UJ8qYlgu5dMcAyQq8R79R2lHH0YhFP0mkj0xg0r9+ENboIW94g+7L9s
pl7fefdEZe+SrYroqFWpr405jyJ1tIaW2ogbcK81cLGdc62iNErW6RKpDsw7Tr8+xQLlP0Foc8YP
GkLs8R56ZO1RmtwzGH/lFhJz6uHDaQ4CAb8A/9CvQM3+ebQjL8Y3dTvuB2mgOpqbnDrfBKnG1G/0
uYrkO3WKLfzXzTePLfRVD1hRm9OLp34zM8m76/gSI8Ynd/ihWCodhAfB7UgtZOVzjNj+VTqcpqIN
1vxBh59nH7bHSn3b+rrnjBvm+oigLAyW3RkUCmT/xhhjdhvfdFfs9x1mx7xuVHu4LE0SfgbVT+ko
Xum13iP6Oj2/5fl9RINZ6XGJOOT/LyTXuI3Rs6JK4nPY2vqO3wn7KM05SAl+qkzyAN7uEdl+1tHY
jma/CVMrHn+E0knh9N+IppJx5kvO4jU6hDNyGZyZMC64x1vBNn5g1UKh6Dx4/0BBLytbQYbdVZuM
5l1zEXWhAgxftsuMkB+BhMCnVXU+bBQw3fnA5Uhyto8gtxAIw5+FUbSVYQPSKw3bScPRpywU4iSt
N/yfg/2b9oPX+e1qe5gk0WCeEX0B5aFeyWFvKP6XwmqXphKue9lFcjDX4anFFZqJJ06SdAh+MeaF
vd/23+rQ5m+cDdgUILProtOX/nQ+gg98/VuARr/YRR0mTTgTdR4W5b0Nr0kGgnAKwhXAotcTDoJg
TcIZik4PNR/L3qs2UvAY5d5n84rfm/sK8wmdqZt19z8hWXYMu1yKO+ygdUdw7uEVWuBtGDZV6Poq
d8brQ67aQpRCLdsy54VUw6D4FouhWQz7piI7SrS7Qo5s7Hgu7XYhAoF4jDmj9jQXDgJOZsy26K3R
j/CE9kiCNK3wwQ2gBBzCS0V4dpr8om3CIhqMIJTYakCpz9JRxDbOP0vopvmmG/HmECjw3L6vwLxp
QQm8QQ2CfY01S11HcdDOs9Bo32zcjewZEy540wCALEWmtwjePiEGilCEm+HDH8zX2YxrwY/ortWQ
hQ7Y206hp9jYD7h69Ed4ONsdj081xMaC9aFGPRtihiMClLHcHv08FLQDT+a2xp2LFdLdj9VIbIHf
P9r8ldj3a/wGwE0P3i3O9/0TsArAVSUUp9QFmPD+YzBhMszZDCB5WwF1wsJz+nPgrGT1GGrWRgcU
oGyj070kIwmjS+oP63w/9v66aR944Teq2EYJdkRgRBr7enD9HHE0D37Bl9E4Xil7hqZgLPyCcPHB
OgWKzShfISXvMN897PKRzpzhI0Yr+gm2CfizgbMPZq2GpQAnn/hK5IGbfohQBA5t741LAnFB7NLA
mzxQIvcApAeMp5rJqyXkOUBsKOxA7BCAsBhqONBzaWgeTQYsEP90S2/ODEXh0r4457CZRBHLTIBN
/7a6jf6JAKGBSOOvtclmTDsYCHBo0vR6tc2TcMp3Kl5OLicbxKjKB0LhpKElQN/lYnuMILWjZxtw
QDnsvw/7tOR2jIhNskUU1ekdCy/5ylepeO9gLA+Rb4adKEXnSp8gWYTuJTJJif123sOceyK444c5
zwRclE8A+u5UYe/c82SCB8oLs2wWAd6KjIc+IZopPFFYe0oA09+XgkXLW9PtzXkFlGf3pzjIRfRr
uB9As35TMn6nd++AqxeTkx23ZkSxjAjwxVFElbt5shAJjOfYiTU7XbztU89H10qJBPsLWfbBr1io
UPtY9cxtGB1QeRDX50I3Hf6sM3UBq1z230OD7pEKheeBDlbxeVJWRSRQPsO6Vkw4J4siMH3MKMIp
3miICQv6G6f16xYNXeuSw7lI4jY8f0cvl68cIazzALPHA6Rhy8phtmY1iFy4XhQIwitxJEiD3b6k
VuPdUWOxkmI+9J2ZEKRo8oa+09e0X3hQqZ9jeORJZzdzQrYpzGlyIMZOX0SusvvGDDYJOUe03Ubq
FrG/MFJI/8TDbbD1Ie6HLFX5xTAmLgdi7mzFFHn5i9kA2euTYx3dxhUdJz60k+ei9rna3n3dsLO+
7D8URDQC6R8DJBWpAjZwNKXoV+4+2AWrr7SuDGw7H++fENcGD0TXEf8WT5YG488DxLSPU/JYQXTb
VrY/fxD7lTlBPhMG1wxbihGakSXLzIGfCZNvC2sPBI8afihxBOGPKi1AZC75CGCzRrODqclj9rrg
DDvUl1vFK+Y0ttOcRYMrHRgG2IV+ImhaZMcK8OLS+tRhBYDO5Yvuic6dfKj7QjkJDxIDaTpxXoLl
9ZzdJwV6fITgFrkmNrQfyp1+2N+oYTECMp3CC+Tbe66Y1Yiw+/pPpBf/OP/xJ+vzwwqEu4wW2J0L
eylCWvfkYXPNxdaob2AnHXmJvbrRhz23DAqXGviJVEPmvVM3Uv5WrOfWeUU62GYKrplzUgCpwhKl
T2UOPcMUnYdJHBCP/0g6ryXFlSWKfpEiZBG8ghze2xcCGpBDQgYh8/Vn1Zy4E3P79NDQoFJV5s5t
LCIMKBgnRMHYnwlUUabnxlhmlkf20zpffHjHMZrryj69Z6ICBO2fMYogIm0wTYaHu0Bs6gUuFBTY
jad50V8GYilyGIF6hgIBkxYgiJAgU8dkUIVSk0KQXhtg50NJXs7fS/TVlIiTCtf2kNbg6uIdx1t3
kcU5iScK0feywaguWvYgkxBJ4LHOk4uy4z1dxOFHMfxEF8h+hRk8pfFvhRsEcenYrAH9MOu3YYEQ
DXWF9b4x7f62tFaax8hvn68jRz/jOWonnJaiNXmPUWSwdSh3oJQz7vV8EtgsEK1L24ufAQnqlPZv
2KCKM1h69bZw6+EUqRICDGCEnPXMHGVRjP0pDf+kT5YxO+Me13WOld9UWwxuJoX7cImDL+ZBgyXo
jAvnMV7jAycpo+7I2V89ab23xbZdaA4DARmK7TwYM9de4lUoboN/t6I6Wkp8zCiyR3cQTLpBwDxa
cBewFKguYkcKp/jR78MLRvree5m73MGiIzp/4LddIPph7oyf//EDjpXdae72iNTs+Ill9gZ/mmnu
0qRKVOTn0OasgEezuIcevphAXD97kyD6oFVonDsEk82xsZ/RPx0xB0CwFC9FuhmD4Q+9GmxBTAFZ
ouQbd9LIONIJz0U4ckrEI2dTsJTqFepXcByD6L/rCooW0wEDcvfht2OoIHwU5APaRMAPyqIdO5WO
0KQ/4YzbVYvm8ebgW/ae0BohrvGHpdw+0ZX8qwIoheEbXs9EmU653vvPnhEux1qBjxqfhcRYEdBu
FeNuzB2wgNWWAyDcAZwh5OO8ibWp8fqsIpCngwywjIVFcSA9qAJrw4wl2gqG89eWnXQhuYNJOA5t
w+OsR466RVOPb+Bvoi7DPQFj3w/xc2IOyAiXLo3DWj4DATB2ZTAadZZGhQmXDlQ8HfH9CiPqj8UE
NZ6T/wmUzs8+GGzuBptgGT4HC+zebZkDOqeg4U35TwgCAPyQIXm+8IIF0JqB3fr/5EdUy8rwL89y
fLKwd6n2HB5LNF/2pkQnghdW/GfcGhvS4yxnWzKZ4Q2OqVNspTuKCfCV8kkmQTbDoK5YmcsEnIZe
HhZNikxkJJRRsB1gx6d2BSZ+4cIC+xyvT/1VbtpnBHVmzCVtXdi09CdHZYVA+tFj4g/G9/iG1peR
0gNkjtlRzvUGiIQvxwcIUbaHbKQXkrVGFQWPAipts+2TBcOjOfngEgGwlLf+qr61t98y+tMgjWJ3
4zTj6NR/tpffo1yXa7/H3SsdpbtWO7+lvK/mUG5bphwcp7jFHNt9uWaSVrO7lGvjbh6hBayzJbgY
bYs4VTJXhdn3dQObgnTU4sv2HivAYnwsLG7NQwKlsDlQQAM0EN+NOXF/HONUjsRnGy6Y/i0ZQrnP
PmomyZZAvQqvdjCAAUN7Lz8T1m9N2Zghyla4/+K1oOSvDY/jPFoXLj6Hbntsp+3dX6bzipJDgvpe
LTTPuFf/uMD5njOA1Uw9ynADfFU6p/v0KcGM5eAAMEFPDaC5kzfdqkKyDatOG8GCDGGvgZFvBlCF
XtxlIbHi7OnbavF+fBjEBQa8bMv4R1Bun/mTCyhuMQQBlAhwkeFzgTlg98EdPEkeGoTwTf7Qbj4q
mXP+8DEKfjRsUrce1/OFyiresWtmKy65yb5JVYKTz0kEvYbTbJWufjvqFTGoBHF98Nf/f3Jc1lJL
Pfz0EfUvM0q5b0lUZWAcAIWgsoytQesgldELREsq0S2LEMxUEqkaWo9+uFj6uIk00IGGJjEi5/b2
flAKVevKVY6AVsk+3yfsVuLa8T1y4bfkwy/LfbTkfiz/oP6UXnvP9OFgpctDWWSyLL9z+f6eF3uI
aXwoR38JD2OZ38JNMa5vEbOw2+/BRxSdWLfthSktQ1fpxGeNRdbhwxj2L11JJ+OIjnracq73JhhP
uzlb9xfoB3ZSossem7Sn4JJFRIUVYT9vVeMAqo0jDmDsLIH0sjHELI5Ww4loWbE9YXhTYlqdOeXw
s9eO2HHjDJ6MffQXq7dLOW1Xa7C0TNTH9CMQk1lvxpGWpn0WS+6NMhaeO5DSuclAtvnN4ZowIe5h
UGKbJ3g80EEXgz/IatEqPxpYtUlbf5McrnO/J/hrkLuCAjkKj4MdxN9A7jE7uGcs4Ot8bAYOjEgR
YLPXwoUNRzjpfEA6obrhzsU+AIP/YUDP9+HTc5WUI6ZtMOju+iMB92B08jDnWNF5HKJMj0awPZE0
6qyqTXHHPfZU3DDRI819jDKLEYb6ur44Syik1n5lwVTpY66gC5AShiLGb/5TEZRNH6kgxlaQuggT
GrhGO+JZql3vHB21y+DyXihzACXBqoYeAFtGKDHby0fnzmpO0rZ3adm/1t1fd4LnthaQp28/43E3
6bM3CA+7HnO0boYH7jibDZbxbbCU/9G+4KrBQqaa3KgcWuevhS0Uy/pIQ/XM15919AcHQL71X+ku
vyVAaCxTlkNuh8zbcHT95w5L1i+N7fsVnaS7Aome6ogusCHqBe8bO3kme/jw/gdejZg9AUygo6aS
gJCJ1i0b9dVRDEkGOhWsdqjJTuXUWC0yKB1YiOvRi36TYU1FZ0dH6Yas/sxZE7wayGCUz7h3w3/a
9ucGdKrl90QI2uyKcRgQlF3MWA8l4B38gCFcRlVa4VkDFvh5PxvTbTP3J+YSLjuT3w5h9/UZDIPr
wBdhXe4GO77SVij0CSMh07IWKWbvvc6BCQbzfbYxfjdeBqaG0JyBCHoL2A8w8oPhq3jmrG563ckX
VoujY0mxLKk8EC0bP0H22NZTYxWBzY3l1svCfRmNudcHup36bgnTD0kkdt7AaIGtF2TnColY2yeA
0OIPky4ogm8sfnIkBqwybogSGh0sB24CSIMJQCC1Xp+csiFMrZoemq4bQA0uOlxBehUoRIHF1+BW
PdYF9G+ThIMRwM1axs5AiByVmYbuFaINQ0sgH6povGioR2gYOIxa+HkMkX7MAZObLM1gLvICfFQy
7EqgLKOyEyodjJlffH+gWD8ucoEhCNXDiDkgv73GVEUb9Vo7j8Yfxe2Q2yX2rxB+RVlgR9AfKTe9
bA45ft6uebH4xm/MTI+XMKH5YXMNqpq/Wph+qDYP6jx/MW9kdo6tH3Cu/FJf3ObQAwtYqq8CuAWy
H/5ZIUGr2OflkGDYDgenkJLowbZ+xV0duakJRuCNwTRyituvlTHvhsn6b27KbS0rjtRaUMQGgWPG
cxQlLTtmZAWcBEXk5MxJ3riIjBpFRHHkiEt7lvxvYf1ggfo0mixuAtxGfcbMhSB9/lDcMIvZqBd5
wzdrc6iYNmxUyC1f2hDGqCd9KgNTEQoKF6Td6G+bS5NBDn0UuAbwip8hk9H03yWCc8SRM+fCpTM+
7f6aJUHdwh8zsCm1Nt3Mn3bjZhutaOmYkYbDu0/ZfYCl+F3WrKHejcnXP8b6OXv8ZmygFEK9F1sk
m3KNspV83r/ioTJA4oThdDP6qE8FdxDkCLaywrQY4wNlpB3TbeqpYyaWgymcZoM4xGYUXB3Zxy7v
M2E6z8/xXcRLVFSBbJlQFZGGkFqsof8TSRXwHH+SEGrJPVYR6lMLLU4IQzvk42MOtFUih+KXZ+QA
0WlnLvpTf8KspI5704b0LLKHq41PHQR9xVIm7ItYPKKe7w1LRvUBU7XgD+3aXIa6VSy/y+APliMy
H1BQeJjtPpmEUFuZYJBa49Nufj2BJWGqcOnPJUwirwskyePvtoxeAG2YVEFoub6KXfr47epFe4HP
HZywEROGj4WnLdDnUexgpIrATtoqf9yCkP71PbLNg35rdl/cgensnsWjId56kS7UpTbjKkG4rjYM
CMFkELD1b/2DRH6QspEO3YbJ/unHdd6/pySJNogdwB7gZcOyYV6ujdCAFyAriOW2utMD2P668ELd
3AkQ0XM42T+PqBUHYiU3+LJGTMtJ89IBo79ub9uekIhLL32asLs54V4hdk/hxnlVVFZdKTx69J7Q
alAzD2Bl0lPtfLeD4crkPXhgTYHeDXEhBxxFGWy2f6Svrw41Z8Td2ZziAxOXK4clz5FP6C8diJwP
Hs/Nri3V+dX+PWN/zTx+gJkPhjX5CNCI3fJzYzTfh27zp7AzQo65YXPGi6gvlIMOY78jZlpn7nnM
1sYpHqNv8I1MoPMA0w73GDlGD7C1Q/W2VBrUdPlBcACkDKlTA2GDMdbrM/yStNGXqf8GCxw2JSR0
L5zogBnZoHd8A0ow8w3scxMrOcDYvs5zzNVYFg6WayEEls+t4SFsvQzW/9htK8JNR4Rc+X2RqtEy
U0dH2b6w3AvsXEyg2BjNJXs4myKGMImF+JO0PYIPMfyVVwnRFyBg3M+w2OnZDYeippZELpvZOvwi
HADqKFywu2UP7GeP39n1aeBfOGJYBOPB/Jyr1CU24oNzMlMuPOAwzd1AvqOzTX0cofA6G0vMfVGI
UPryCx8KzIJGOMRxKcEefmN2rBelLI0zaBzJtCVOjzJdRjWKIMb8sa1DCoLKN44hJFF1XTgAYLDS
WjDRG8OWYIXN3nILf0OkLRu5x/lSwpMCVuU+/UP+jHUf3/s5pI6wiYGbgiXhTCMcTPjswpexTU+Q
jKAUz7nsigMaovx1ROkIhvK9vOmJMN3rlj0bidI3slRt2WMu03eUpTyR/ojfXZnb5swyKA/lmtrF
PHbOwV/SswSVJU0xT2EORxrChGSRG6R7MjNQCIRDp7E0jx1hx/ScNbWi+mwFwoiDFWLJg3bqX3ok
qBKDOLB67K0jIpi3XJzyFR5Km3P2O+MA5W1wnsb9EfZ/vFnSfhElJZT9i4RIwf4shAbKTIRi7d9j
2di7c72+YnL6YnlQKLSH91gl40zdGRQF3PQtjJ9ZqtFPDQRTk6z5gsB4QdDAObYea2h39zWF1xlX
DLZUcLD3ovPkOR0tLSAjAtnCpAZJYiMkKE1/iGQUeST1nHiEPxocIYQmA7va1/tqj7/bUwM2A71w
snEwEJRvkDhIdY+CHt0xHCbL8QIU/aKAR8UUP18sWMALHvKGPBPjUZywQKTWgXsjbak7KGJGJz59
EFp1rk6CswEr8cFtDsxY24e6swJXOTH3hTM97JP8sSvvvQXrCn5//8aKo7ljKQqvBmyXF7GXAaNv
OR6qS7imuwBQR69LPqXD+6F17aFMB37xJz5GnZ31vmNg5M/lrTJhaL2ugf1hHAyEAzOHDwc1hl+6
XSyxvF9AIzyCLc9xEDv/UO717lR/zOQ+U5R/ue52DyQl/rFjFvMTUhF01yRx2tLUXyhv5n012AqF
8bB7GDtzRbSusk1u3J3vHVI9hl8vzjS6Ge6/Mfc2Hy+8NbHVsG6+ldubFI94kxJI4NU3Dsxl+mBQ
c9WJXp6gvv2KhCeApvt7PBCFMFBMz06O0KA1gnC4PPi1LEp4GaKORHdGb8hOR3DSpfccOJzfPAEX
PcDIDSr+RH5iN0ozhaWVoNmGwvKFfzCP1Z5Dn1O4vKj79xIHRhGQcddRub/PLOTozE4GHIxPB92c
EDLhJEZZtESRICaAhiA2jfjc3rHVR1zaod4VfjZI+x1kYvTWPkkDoeOvzff8klldZGv1LmbyRZyi
FRKlaPnH3BsojrKicJIv/obdGgMx2gZ+EYt3hixpgxvwexUDoyL+ZsK3jEFYj9R2vfO/G9hXHdzu
opH6wF3EM3QXo/kHHHx8WsMxijbdAgcz7IqjCO4dzkCmxexmCbo95rhb9C2SbP9IrfYGLlFPjBnS
m0GO3dXraArr0KVCDO4AZbSP+oMWqKBl5uJiLwYDix0NU2Or/QsLakrXNEXAhc4oc4gWQHFx+9Bc
wmqCTUvBj4vFOvTHxZZrXZKdNkCulzjdTWYjf/zWyBFmsSvwapd8mSrGajoP2Pwbyq45kEoHL5dC
mMOI3bS8fPa8L1gSc1VyAR/ZbYy5sS4O9R/ZuygfjEVVnAZ0J3HfGbQk4yGOwGwSt06Epf4pWpv5
kJC+95HAZX6zCfDA6sPUF0bzso/ZHPVG32PAiVwGCssN7UIICgLForHguHc0ELxlLhcSTHXIs39R
h/1J1Lt9+4cT7eTK/JzGf0g+oVXyiVz6w/Y7IlUrA7GcKCaOvOYBzBXo8tbCtdoFOHqci56jHPqq
Rerc+Kpawr58KJz59cKSJkAoOvg2dv3GOnjRkRe8m3rXQ9hnvJKxulXJNppke6hbxrl7xA4JzfRO
j9ZBUQ5X1Fjg7L/lnODF1SGqPut66rDmoGrB0nYAEGoDNml08DZvlz8aXi9YsheTgAH4PF3oFidG
Nh3sE+osBuG7K/MSiGqIQNjsx3x2PbS32PD8BBicHlgiCDLJPzJHX5N4i9IiKHUNlbM8gaj3ZsVL
cfW/6i975YrV2zaUOTfWkm9LcPLRg9akFe6UTYZvxUnHU3jNboZmsoWHsfbRnyx+1Z6A5VeE9fwm
LyfIA4C2AcKAEMYBkbc2r1E5Ujdc/QZW+0ggv7CXgQtCcAH0ATVgTsiGxw65C/gEGyc/8WQFOjio
MmDsvHJpk/GoO/o2au0fV97t+VbCatqy+oX1UWvzt0yiJtcaJgNXLCctcaSsixfiZf6bH1Iw1EKQ
6vAJ8WBEMGQ+OQV8B+Yn1jv2eCizCGq/GdEBrDOu0RXCJaJle8Wd+zZEcPtKxV+ewzcam0iUCGuH
WYVJr4MlU9WKB5Dy/s94WS88roBGCAG/vm6fO+FO2+cTzucSFps7bAI1oJ/OK25cr98Eu1FS2dmZ
7QSX4EMJSfbCS6Q3vt0oLlc6w2CGEg1XSUIOeAM8He0bSNR7NIgnKbeRMq9LDy27Wnpfu0+lRN2B
2gjBpP+ov8ILtqDkpsLBDaZzvotvR4vsyTM8/9uv/VugCW93LPe2t2F0EABVMseDbGLz/003uiIl
mbTHwk6Pvb8IL/zS6Zg56gf+Le3smPj6Hlkh+y/3BkAvl2JXM+WiwkvkBbf2N9lyG5Px3fhrA9IH
YgJ9pHJ5uPXd7sbPqxwlFC87stFlihGZe5SbfREo84xac6iwcOhKEkxnme2wtcVHdjeuT4FBNegE
SrgaTg4eb66szkIKYvYc3V75AfHLh77kVNoj4hGSI2fziM0ln/8UIjY37E1aOiWijbZH/4oXjYK5
Ic7+NRcnyzQ6d93YqyWNvBZJK7ndUHImyfgNweDuB05U2h/E28X4mrhfDLriiU8dC1cPBP6zjKL9
9WpTuBe++8bAqvQ+dGxmsy2arZSedd0JGdaQ99pCq5V1p6OZwssEqrhkZScf/2JH3mja8P2zSQpT
2KTvPwrFq4i2LhFWIajw4hd1btvYwYCtZRk1JxnD/G7eEtuBcqQ3LQw+NKubJQtG6ZSJ9OsVjMjU
HlQTpvE/ffYtrZbwnow70CoYOdO0+tD2vlc3IoLmN+wzBt2UCBK+Hk+h5wt+PpwyOi7wYUL47rY8
nzKu2n1G3J4+AxX11bl0igL3lzj14dNYgT+NQT5LDyiQV+a2oXAr6QNMaZKgicLwtnLndbbAVbbr
FmXqDvK15tTz4shgCemADEmXFZ9u+bRN36q4t4TNNY04tpWvEID2hpfKruJuZ5SLAbUqLOB98GUu
I3KPuZqu1GgcxuO+OvkCedyE32m7qJE6HKj9qwvW2X2rXUAO5A3mI6qO35ikEFo3AgBqemv5dklw
znTUm8RZdMUNmd+fcU/egC938CWpEZfJU7v7nsbsEx4eVlKzvos+G59UcrCbxHmfgwcmeLSqwUnF
tzpxFAiWyPE2YThqdKHG5SOl9BXwO/p4oO8DwDK/Acok/hFttUqzRDtXzaglrhNfmfuN1Xeviktp
98X5brAESGvA6NCEs7rhKYENYic9GWBiykeaUUp247c6Baz/ki8EPxUp10kndVVYCma6Db7bJuJv
DB61kQFZJbHVCR0HrpDI8Ni8ShsdsOTbCDYB4vhbRaeCcX9auQLI4ymi47e0Q1pt3+aa0KfIHOHs
Pv0Rvah4gdoClUSXTGeHRaOKWSlP0Y36CDG4Pw/Iynkmumm6VJmNFgM1yVZpQGlXMQb710r7WPHT
rmJlDMcT18Ocn0YHIHnatiUN4cb64G6r6brgHv+BZb5nvBoXH7kd1JpujE9pL32U5aYbzIEsU2LQ
0mmQ7WAblq1Nf/11PjfFkvsj4DH/9ePQpZWkq4SX6CQHGmWaBkW1GPIIx1yNqfCI/hZYFePFTbOl
a6jIa4fv8oCq4I/SbNJAX2c2vgH8gNZFl2DuM1gJAGV2ftK3bO/pbTVY4zLD/qNbzf06K/9SmGPk
QwEinDjAONeptzjarnDRt7nPyZz4do8qxunWjAc+DJGoYkaVuvDDqZ463eYT/Ru9Qu+jsGYEx7jW
tI3Nx7RDEL+WAR+nvPTUQ6s6J29khGL35BDqkYjF6yyvktPjat/4q8ER72rr2xgDg14wphrk2oGi
VLY6r1/6nAvHnARggeUCWZ4rynG0xkGXbrQtHRTb3BbyDeX57yEtv8QEfxjuYFKZuvII5TVCgwJc
m3mzR9ekDeBM8l9iOxWQs1Z4rLb+miHuvxVo9eZgIJ/CSYiGEloD1flcRB5qsu6DpdcQacbGTlpl
E/jldB90BSJjoN3QSQYw7ygTZfIue/tr7tB3Q9/8SyWHbtks7OQlM/qkHeC1/wwSm9AhYS9n0ZBh
uYt1aYlN3gPEpR42Z21XVw5dhbwxsmHItI0hXj3UpOFDzt1sj72ZaRP31stsppstLBOG+b7n92lf
XBhDb1RGdE6qo98JGZt+8Ihtapy/6oGFYiX4OHS1Hc+Ac9DHo3/VP17aIOHiHxiw5lNKxHpNFu+o
9UjgEcI/bAHaY8bAeJLVdsTUmYxNmiXIRITEVcI5wGPIitZT0DVi+nndG/zs9igDwAqtGdDqkJcm
DxLcVhnR8Mmb6k7+PFpTMOgSphWPBOH+Z/NSU+M+9AUzIaYpsE/kF0Uh6OsSW5azhC0Exuw1GDEp
kPFKRdQ3vh6+q5gjjAo7Bm5jCgo/iqGQdLWI+UNPGjmQIlRmReAJDDmxuBLDvSd/MXHv13YfIgF6
QMYmH/sdWukZv2/4cEJoftKEgV56MjMk78PSw0mDanGIHSf+w6qN85FMDgVsKeypGEbjq0TUHs+f
i1BHRo4wW/BgQiuBQzm/yrPGXJRP22Akz2zqh+dbHxDeAU81IEgBWmME1bBuXSDoBvMqNFY5IJuA
oLU7bWN+oePFTC0YZpIFhz2LHN63ysXZngAY3lBbR7ydpnZOAL4pdVYEzxVApd686cChAUN6XL5h
OTOExluGxnmebYslc/B2Ea6FV6HawYP7UMRMYnivtGNizNnptMrRCgWV05GqZOGCI9uFZA2G/BIa
q4h8w61/KRcgqJgBBNiwsSwZzJH7YvGBv//IY7kxf7ma7P2MwnoN8EeL35KLsg3W5pVZOxxTIbIg
iQz0PcCP1mauIWicVcNnjq1AfsEKRDjxWbwkyBIIfcI5FFvVvM/K/2KAjYwPkirdJ8hR+LNwHYsv
AelDqfCLYH0kuUPvb4Q2UPE/n07svMArcJhE206X7JjHASRQK2SqoNoRPG+BR8DugSw9V2+mYIfC
C92bSGPyQ72RBZYpvwaAMKCeTrbCux5oFvqqYCVW5wp0FW4oxVDLZnHhY4J1sgCLMKd85U+hCNpA
kO6gL2xXQbJ7BPS2MypfgpJQMB0/k/TRIRWEGhBqE3Gqf538Z31gF/fAu/INRjEClAdvDyzVtLS/
lGySD05TeOeMjc4xgXG0XXSKQWtxzBlRX1xdKCnBdY9f4jh49No9U23hVAe+nElz09j42WJgerLN
BPrH+ZLS4Fg5mJ5NH5neKpAUcl03vwPn7vB7Uqf5Cv8vCEizxuGUxZ6lQwGM0pxjFQn3CDc8qjmL
naw6VvqIGNvriGmS4vJ7RydoNiXAZm8EjZlb9HeU7EKwL9MBHimW5AFrkvWTDjGMnAGksPQgSC0T
hKn3OLY/hJUdggYs1PTiZ/jPO4GkIqwUGhK5hPAiuZSb7wwPLHVTQmJdSKfvNlcdjOM+T+5PtvjY
hTnqKhsYxWngfhUBIPUOOhXS67vTb0DSGxJUbvUtePALIFBmiOj5a2VGzSbfMjRiR2KxKX1NWMDn
YkXll/ZsaHvHkrkr1k0BvBuYcVYV2SqWiZhB2SwRhZGHORIcFuiT2YYNQYGCRFrJJWxsFmBq5e5X
snqV9W2edYO3Eiuy3IZ9m0G/h9GEem7uqMLwjph+Lkq18MX2RspqlE+gg4HSsRVqrkkCBDIv0g5c
9hMYkwULNBudQMDbq82hF3dMsLmR0YWGJq7O1Yc4rObRNuPCnGPRVz/lbNbWNoM02WL/Ubzm3ovs
607CjwA/0zOCoSmbYIl/CaOyFfbO3Az4Vk++R/he8R6GiqCXTCp2ajYDymvZ+t3B1iAvQt0IThH1
OQ7IDsgrc4GA4fPhOikHTF9aRoPjsrIMj/evRRuK6Tjx+oxggYHzdbYCB+84zTsHkkaAcF2oBVWR
lNPS9O5+j0t+yxm8WOrznVvvJX1Zy7D5T+fTQQM2cElpdORJz2XTZGL2dhAjAD1Tb4Uel4j9MfS+
DaStz1qB2YWEDjI0lgBzpvVDZxl6u7Hr9obuGBK40PgunbFtz2bPDaKfkRuOnph98snshZxPKOa6
f1z88iwY+rHH7TcSEvZwvSM8bUmqlTZLPHhVUEY9k//p9n3MCzzx6EJy5L6RKjWwSpVpCnUdKvoS
qsR5YGJ3kG7ztWBoasOcoMzd2xgNHh2quoXUQJ8Cb9KP8jHaq5Q2UkoOFVskUzAF+sKQk4JJ43dn
zLhnI+aOcUt+jCnp+05DLGT2Ng0x9PU+kzbR3Bh/plDQIZz7i2wWk7IlYgwTnJCMOFi2XySy2DTX
D2wEr0x/q4S5Cnp0zAfH6dXJN9FKxeeJGo/Tkt1KtZUB5/AcJk7A/JbzDkhdnXIGpCpcsSA2oDCx
huox0V4K5oEXH3rOPRAGd5JzZTPFwV96NOGuaS10X+9ieuzLzjXvI33aRAQbIziIGdAXyJBSboqa
hUg1iOvPMP4BozZO1viWgQNqxZJwEsrC5OkT/dOO8UvJ/wZ7rAg5goS7F37D9BuP31tQQugjVcin
RMcwBFLIK7Y/ocvXPC4c4Nip7ngdSmAAKlSnfKG97dwnV5HNDRDWtCGUyJpQLwBb8Q2k/WCyfmSb
CEgeEYN3PtFhHx0P+TqIadgNIUIIDAeBLF82snh2/p163YTrVA9jmN/QYLFS4Mxi/IK2JrIrGEOI
VGB4I0/CRSa3upalNMpphjGHy2y+GLRYao06HTGmKWR+5c8rvxaIcXbUKgeeJkQyEl+uI0wsa9h0
TMyR0AnJxzcdJ0+oMpAYp1DR8JtdEjtEwIZeeW8Y0/b73pCiim4KKEwemcm4wYbnLmBv3jGHOLwF
FBASqtzkZwN/Y+FMfE78G2OEY+CIQZQdL2+KL1R0SzhdGiNSOoAdKacqblCcBmr7B5H4qIqhUtmI
+OrOQ8f8EZYiTBFgu7KokFrGF5i0gUfFwlbbUi1DYiLgB1YbNcWTja2nOny5E80WHfPP6t3qhTzP
kX8QD7HnGbrjP3Id5Vq0NY7kOu6NY4OERab6Y0TBiD+2MHEt9+zi1GjasZxTjmLfB5MfxiZ1y7HT
x/AUUfP+s3Kl5KNcqffys0TiWdQOrw39waXAFCxWVww30mU+qTfVpr7AWfguzSluKQtj1jukZybd
Gg4NyYTUMmjixbLFVarcy/vfVuwe32W+FoRWwbP4bbGEmUcneAhfVGnXA4fU7zGYZlu446zmOQaw
VCUcyKty0d5wQbFziAnVQiUosKJ3TTb54g1LMdkMsOcl3pLcUSZmDIYm6arYiSS+blYiD/QXZI4h
vKrZOhH17eJFtOvj0VwekCSQrJg672291wguKed0VU660219dd2ZHXOA6yw9wnlh0XBQXmftqjr9
Jt1GQ/DZ24lxABkLJOl9EV5e3nf/qZ7R7/YfoHp0wD7KWMxgOY7uBNTvUfscvxg7FiKq9AxE3H/w
1/UBdxg+9nUksY9jpHvFylVf9bD8SO/6ythAtRMbSd8RdDqdke2RlU2IFaZrx8GmhpoD65MBCtWM
Jm7cNz8lLQYLfnKjzaULqCqnyz88nY4Y2RMq9uHgUG/79960Wvln/cQ/AhP6gD/rVHjpxOwfnLMw
FTC7YRqHgpBc27/2b4DIsL81XGPdW8Yz+BVLTF7X76l0UC7c8cxU2UWupfU5feFnETAHuAUiBBh3
Uw7JWUaTPIm33+dPUDchb27CJVyZf0wxejj+BNTmVN8gpii2IL/gbMHWX5MUPDJIHhdJ3zZjwZiN
WYf3+q/fo7p5xttCxEAbz+T8A5adcGkADIq7uopnmu1vjfN10x77R6Yzxu1zdZR9f6rPQGZ7tFOI
JB/Gq7l1h8+j3f0WTE52EA1hls/fcKwIsQAr55Tmljkq598m3egMKsCrRdhA9/pOmARkx+woSxBp
MU0xCUGTj737e92fZosAH9PyGDzb43v9/UdNl1fKoj2FK3mW76pZuAvH5pw0xnG+02fXaX5ON8Wi
uQWDESzdsX6C4g44DPekAaOB4wwZavydD3bqQpol02bZAnMNqEvpPq6CLJlDNAPQoa4GLfyHpwQH
RlkxRFQ639VVjNtgHBr/XGTxUhP0Iia9kMZ0odz+QA5nk6AL+TjytlvjTlW8EvynATBMSz9xQYmw
RSE0EM4JGgw3XiaENzoMHyE9xFmFZXPwH5/dF4omWEVg4JWb0pwzNwiBqUDrSScwyYD3xBgDlBvY
E/swSis4ni8OF7USQBC8R5BRHs4X75Z8b2Ajvm3yy/1BDmVS89WdUsQhsO5SqC2voIXsOiIRHe2t
duGg4mEcjTr1LANWkHZh0M/gCjAQjS3kCHMk/RgmDDGV4AiTDsGLf9MufTQnTEmUoRu9PnDzaEXQ
AjK64EzUnabBxZmBP+wycbpyGmctvM4hQ7HIxJ1q3Mm3Qt7pVeTpjJsjbNI33Bb6TlOXn9jJoNDh
MFDZ5ZmT9gen6qYzWYO8+sgChxs4NyiJLMidkTEhnfSBqSdsgpyb+8E9xnSJd8LDxZ7DBMpMLRO2
Jic4dDbcU5CH8gh+LcoYfDA4ofAhGJac7A9qnzf+mNzdPrx01DRv29RccYZP36nXVIceDggctNxd
Hcle2krt81QI1pRHVC6uBTmln2ahLN6ySzUBHi+KmMC5VmtddgxC9ki06836uziyFabuuoaRh21e
agsWZuSKjzwQbKseRPHZQGSN2GIG0hcT0N9LIeGIYvFno8bQLvTH9PJXzCrSt3fVBE+rdqDW4Y9R
+hMm5SUtLfxy5/1Hw1oOr2sBtLJadlcMK5QjhF3So6PPLF76CtSqkaS6+wCcfSr2EzgJ2ImCxqQu
gnNBK5JJA2/tqtwEsz7XpxBIe8voaldhQXsqsb9KIGABkdwjtEftJhEgXTHtBgxhCZJwNPzp454Y
/fGJF9XTx5fa+pq7TLGD61SWxj/mVDzazBorCuGGYOtQgQr0D8bAEtVjCQtNGufmLGOuHO561fzj
P6T41ILTfZoJDijyOb1rzaxsXBEoBSzTES7CQvIp14j96jvUJM11KgQs0CGpgd/3CHsN/1lGK1xP
m1ka8BGTB3kdVZGwW6g/zneqQcPBTnOV1+tPSeZQ5HJiBfqYB+Kt3fGGuoLxnIONArDIIPUwa4r1
4SdamZ+JpOwzPqUqopO0egJ/zo79mpGlJYd3FvkVOc6UwpCBa8AMCNbhkhsJ6z5GiYE87n2WmKX1
QY7IgeYAnl2xlg5F3s5SkB3pVScDZOgVIWiojL/mRSbSF4HwlY0MLsz7XpQS1JZ9R+2Cq3c8vZJx
E8MWg5GPwEaGG877icXt8vFin8HUuM5S66NrgkLRYi39Y3gNyQ+h7m+L9GqiH2Ki/Ari3GYfTNRU
y//LY9zmvOohZubw/YE9VsA1od2DSV79sYEFt+y6GMyfOjvHpFi35mRAxjqDyVszkQ7hkzLsR8Pp
qto/w0Sa6M8EpFhgJf+DXvGE/vUhLZAtOAoPXssOpoDtSbfQnI5lZljOBwvEWWJl+0N1TG3T5Vxl
X+Kj15Yh0gNwP7ThC5LjJsoDnb9sGyfYeyKhClD5NxbkJU8jerGddFvalwqSCEymvUrFOWFO+vYk
S1/gKpTfgUORepKQ+kdm+BhSvZBRA0t8kFY+lSm93izYJdEIZj1gBodnMipm3HhgyAW05TWmcnjo
Du5QUmGfUr7+x9J5LSmuJVH0ixSBJORe5Q0gvHshoIoCIZwMMnz9rNN3ouf2dFXTlJA5J3PnNtjS
NRCwUOUWNGhFK1jWxKtSi/G0Kh6Gp/MaqRrA4G35JQZTQ8tUJ4+KTHHg3cEcC3ggN9Vact9eAcxJ
L8zfwHDy6U3NylfaY0tcATXRBaQB/0PFB8IoAsOcwaNkuEBMI+KLjnjbsJJKG8zhqVqO4OJqQZOn
WAh/cShf3b4jbnQmsX8tL+RffNz+nPWQXPJU3FSmbQxDgFvg0bYdW/3odWVry1MtGbZRP+Zt3otl
hXKI3n1F+lIISihvgEsxIVXIKsh2FJopM4vwxg1PSc+HsKRE1dB0nwb5JI8HV8hUnwkVet9GVUvj
N4Pm88gT7uXLBbcnuI02RyaVG6pqvFjIEkDXuRQs2H9e+vlU60fFSrfWIBxgi/CYe3K/P/wn9x9y
bZPBFJFBU0370mPjaa34CTugNIkF+DqUV6NDGbNfQsNoL96QHfevEJvwC9/sp5f7AnwPGRh13UQn
MJINkKjO2v83NKqSwte3hBRh8vzLCBTaDMXtM4E5JiQz7bZmNe0xq2aDtsyFjI0dywGcr7WSln+t
3zlf72BERoAFqHOjxrAeEzOqYzgTgpWCCBv0lv2r9Ck68t6n7lDg7feCLMRrXhHtMqUCk6N/JA+e
S+XjSUczw5ANNR9GyxsTo1MK6RNlGhEE9HlU1hrhvjLOkB6FBc6llAzsp9KRb5dYEhNdfxGNrYp0
+QeP2C7UB/7wt3/6bKlcDbEjGXcxYqqpaDyM8aQLOg2mjT495tP02dHuhJ20drujtWQFIO6dhuHC
aoY3xc1lXiV5PdslK5CEKxGlvPKLKAY/WxBoUg5M2gcMFtC/w7XzTACUJ17IgA1Y1RGMSxypTEvt
cKrfgqTHMgzMqCCWa6IWsRmeULTCmHEaLNLCcJX2Hgtxxs63zz+K4onLrSyoOyiYZSyAcD4VOXW4
OTMBpt3yuU3MQ/Qu7YgzRL1hwI7GjaSIqOGuSE0wb4B4zuAb61NXezt5VLhcGwo3BUDCiOAhKD9M
2Z6FM+0GKI2c4jCG2SC/JrB8SsxRhKwlwtNT2Q5+BqC1UBV5gu0SP2y8tJ1OTyBLEVx7j6FaDNRR
83Cb9wR0WmECptua7odP8NmP92XNZeUDEDxaEM6oHiSG5jD+ucYo0JLKtD8L/YQwpZLgFwXda1FQ
G2hum1rrzvtE9VGN5RbmBjECkPxAAS3/4Vv6VEc8eza/DKWwnMQOBPDDWPeN85UmHEG+LWN5VRDW
ynzjua77+f21LgweF1YyEB7/bgS3H1AtvmI9eBNE+9yKBWmvJWjHofOmZb8mTnZwZkXDXAoW5jAc
Yp2pYgI2rc0ZHTqultqGbYzlsTKJgMF6mwEnYxvENDknSYSwMkGqhWLsc/fk5VBkLg0xRqKvPgRI
OMVI3i8bROzvajbAlev7LzYGFo80hox+nb7uITNeVSXV3h1qPjNpCNh5Pboprnz3gdzNY/MDf7t7
pVA+SnI0MSZQlofWVVV0Eq7+xh4PmjNTbbxDrh5MiEM9B4DXX9N1TQzvez0g50hZIuXRYeM9kHx5
QL6i/PqDvKdQuX3D6l6MDjxD5EuL7s8iAPgCLEg9RCl9CDNR4kPTtRt2G9wPmFPcMCCF7eEdvrBj
c81vodFwx2jeQJoiCqqUWUeEx2GsIk5jVB5VyPwx0XomT2gt0gjxZfZMbszRqlFtAVmRwyoz6gCe
HVnElDmHzsPVhmGi0oekgjZMyBN6wTuvNYDr7RpJ3Ce8MBr9+EB0tEeMa3tHtIsnNRqibPk9wJZF
iuE0rGB1ypCyVcKK7zANYyrIwCE058r8NeASOq9wOMeJw/RqChfjAMLHDYs5YoQoK4PPAe7HJBSx
jnCx4f+RxfCzKT7oEcLDmRr2iTwBO7EjdBKNo3iSGz/0aySNMwA8w3/+DLKo+9CF0cG4MuomOZY6
/3YD7iJ5sY0/bKpXW879C4rBIsoWeNZbsGplT1Pt3F4Iq6Tvz3V0H+OgIzDdnrBolmecnbIpw2eG
riati1hjnSHbTMKw5SM+rQu/+Y77Hf4hfFTkft5gkxGbw76PaJySDhb9a9kCQjqyDmlnbmTBLZsM
b2OMmNWP1yF2NQ6s/VN4RQSIcdT95yj8DiEaoy14JkZ6rcLmtZMO46acKTCWqFIsbAyY0MOFlSn3
qbzKJlDu8QMvrqmq4bBdwK98ZcdSMb2rgkTnAmeFCv0RXM1lQWc93NTDlAquC64NVuue4SHuBg40
qMCGUggAWGqsf8JTXJM9S41uIGL1pLqEh6U5/X/CKy6GnL/0Cuup5qywCx2mbzVUs7SSfnNrLeE1
qMfVjdKGGV3ejC/jQ4PIPFcXshoV2lQFEOXHwCd+zsXuQIenZSnr/oct7Fp1bk9KoQzz/Tb5KCRL
FZvXcNJ853WVfNvfGnGARDZjewkRrUPFVsOrtVSHaV8S8DD5XnfXx/h9egzReIQqo/1XWIpJuhdR
QyOBHfLvyLt6e0AEbElZH9SNb+66DZuTZfr3fnS5RC/FF9B483doIir1B8PsS1j3o1xJeM2tDBop
oWy6oQzPyT0Xe9sF74mWt+bMe3fFK3rWKr9qI1nGLYBaSGARfVAMto88QGNJEFBdOSqYKjU1dR5l
LJ4GhUeWkEqxpLkd3QHc5Q4ImsHox/1+Mbi7pi8R1g2Grx5EXZnhta94pRFfOoShbOJcwYLQbbhJ
ii/xBB7WbRsSmE0BSegtg67O8hvFu0oucC61IBpOLePmc/l+EQDAgqAgyhowN3ozAaacxbBBe0W3
1md4PCQPlRF8GQxaD9EBwVdnkF5miDfyXPAzpp+KVQpMUSwK3/p64Gp8JDYKxrwdzkAedqRvLURJ
9eYNcU/DVJrxciemzkzqgZzvN9Ghmkymvi4lboFdi+I1Wmq8mCS4GCoiSOfQX6huKWbx6UAyBi2B
jeWEgExg0Ez7IW38oFxjq8qgyMDmOfFWXKCMhB/EqbQAjLYg5nbuG2n0lRobopdL+w5zBz0g237r
sj3rVWQSMMfmu0YCCqmPpgILmTIPmja6AYpPu8nzCOJYHVhfiMt1NECeX+Vqm1ALUlSMbYtNqJNv
WNPYXbFuu8XWSPthL1E0mkxbZ2+HozCBS3uHlgPRXIm4UZrFl2gKI+nCYgvQoCCjGPESfcnjKvB5
9pN1dgGtcmheYEqV7IpIIdFqmhi31RgrUzcDnAP2IFSFhjGEkmfzDEcHJMoMBiAxFWChLmRkSlSe
M5CJPMbjXg7+A7RAOJ69d0Bl0gtYg1fzAQdX70JwJysPIXediwtK3/sUNRUvQGpNDgWjOnTatYM2
hgjRBlYGHY3sCEd0Et7WQJHXOVV5X7iYRFO9Cd4gekq8XXv7ptvl19Fhi5Mp+rYnGjgdeC5nhtp1
1Z7k3doYPdYG2YmsagdbHw/Hw/n9H3wqH9W1zgrJMf5AwPrs8K/gXKljG2a4zqh996KLTMA6tZlG
jrjs3Wr3cFT+uiV4PSJuTiW2KzAVnQtREfRjuKjP4CeSEEFOBYv2P02EPH+MeoS5B4ESXtfK0sJg
Ah7RqVtYzEBgxEGuBVKF5xZn3GglZF6HrF9cLHoYa3E/rxgYYbVFUboSQM+6h+sgn2gMIWhckRyv
vjyfBUfnXDQQZHewNv8oYzQgbRwKdEHG4MEgAOF+cPGKx3oN+Z/hKumGVRRKWfOmKPcOjQhaqAV3
wflO+h09gjUHh+DeaXlwWKkwKOIJ5clqfasMpNZXMRsHsL7GTGev2/KX+TTVmgqvSBeOXhwbSm8a
IRg++ArDKKCc+Se5+ex7Wubp/Vfairx3piXJM9T25Z9B/yegOirv94khk7DwbD104y88579u1/g1
lSghu8Iq/LWCUlkxAgZ5R/05wzOBljd6Re0IjBp8u2XyDHb79F5LEKgWrTU+W1RHyhi9ghV3f7C2
bw+GcEhJw6wDWZi1VP+o8JkTcDNjOPQPTgaB5o6lf+a+s1Zi+kd+uyxwZHoVjoSqnyQZKnB4g5zx
DlI0QgWGbN7bAnHxDN29MGSGGoFQHCYZTCsD4OqEi8KA9WNXETqQM9ecgh5fJ5WvL0FlsCJn2peN
0YkAtxZ8lGUbMTu4z2SJZwtzY/s+JqZsosUoNCAnkjITGMwsbl7G0oxHIHAOunyACCCxKagtwDCj
xOdJWht0KIDIFPF/Da3pEWLwBLLxa8NhNaQ7ymgT9mJAwJ2M6cnRgE7BqaPnhBSw4IcX7P+/hyRf
IimZ1DG3dNbh2VBPb9P/uINo9fgDNTSLDYJOafuZD1aIrVhhAD+Zdu/7Xb4STT4a7ouQGrZrnCwV
lI9ymp/U3yEa4x+oT8iZpSWCoIufp9Ba3txpHcnZjKfpXhzCfeRf1JV7IfCDmA4liICoCzyHNxl/
cO8W3YKHgBuN7AHsHh/2L+q+E8o/mH5fcrQ7HJLuqXYaru9CnDu//sCTADd+OtQW1Z7LeUXUKdOB
e0+YmFN44vWHrhLFA3usiOl5783L5Aq9lwt+NjfK3AoPK15Tlb7O48gNRCAdeBpzCjPgnRBpDyig
mIJrzo2sWua9FAKcLiSXfEiT0Ev+EfRa/teAfok4mH6tonOwcSzR16RuHzMuzdrAyhpEHxxMsGAp
um+c6i0AxMmc56zlpy/PEbbE8H2w6+RBptik2uaZZThDKT/5rjiP9BkdySvo0LJgyGyYqDr87W90
4cwG/A/7fFJwL31dWI0w7ngHfcMoi5oTBmEKMFhCCGWCwjZNzfN2aTQ17g8IYdBNJRLGoUrZDxVN
h1PVDmIetjl+Ts1Ser6WkMIE45geBbrUR4nlMgSIpWwG1ZADpfQv2JJaKQYxLLMG4cvFEcmnXqy/
XSKoTZixRzxv94HL75DJBmswOQkaKSK7pcQGD4DM9gplmJ/DQ72Ec/fC6E+1cSASrPgMzywfz+5h
TNl76L1nl8A+BlQ34eDIvy9YyZh5GlE79As0x5Lf1UEpj+hFnlskixGtgTjHyNCZgpO92qBfoEmF
3paoFBOzmseCrygxTJtvUwAQg3pACH/W1t3EwhMD8giTPUhOJ5GhikOTeGQgYw056J10Gp4ZQ+Pf
SPWPCQ94ZMsSue9Xt6126oXf1IdskX8mjzmD75wVB2zDY8t+sZH2YFwCIG0/Kc8nqZOPwfYghZSX
D8X/Wks4WwCHoiKiXKT+H8Ls8QssOv416BRTb/fxcTHpusLDQySJZ34e3PGG0YGFHPlLSJfI4QQs
B6BkpqbXBHPZRFFgoHn/ebMf/vNvgd95MkithETJseAIR+v+72ApPTnYPA9INrMQH1KdCYrT40wV
wrYGQU2YUw/6eNBG/OtPntD1Z9BbMpzV7qn1ddmaao6HulPxIXRWrdcyXpWdZTMMy7fYKqio6zq5
apGJ1WPz+kdggrSgj7tXxOhfeO58MK8RQw6GdAH/DpIqfwaOEFgqQeYpWy21ILXjmxPA32T+m9NK
nvEFXxiHQpgyufjvEOCDfV3KSV7AfiUMT/hb8x9bjPr9GkKm4TsAmZStskgEdcE1uGzyyfr38/g5
3YbTz5tCfON9IbcalK4IFCWH08EfrMwvWlGB8+G42m0fkGJP8c8WCeMM6LkNpX/dAAgz15Lzjb6V
9+NswTECkacJoWhvTTioLgDt9R3eqLYtP89d+YT4tw37KzStCWOtRYMjdBu9KLkXwDW8i9Syr17j
2zvkXMPE5AcC6HJ1Oem8TKDaDCLevnKJ4OHC+4UaRdkAYxQ8HJIp1g3kxwBUc+UGwMy6o/w7Q2Dm
UjOFPMJB/fdKziLTWeB7zqjoPcpAxciabRLlMOUHFQ3dHyNtQWgTjFQuGz8ODrDSEnojPsbwEkH5
wlIi5SI/U4oExMotoxWeTHgfJ96MfwdpF+81CB6idhEf5q6nSh9k+gb85AwlBAz7GpP3IOwDUzha
fFgyr9QVzGLepiTnnVVmD6m5TNVTqy2yGa2IfOJzURoJ/1Gt2uTEBlNMPd/hgEM+8RuHDmGmXHB1
aYvAxcmV5T3YI8lFoMPizetFlOuTd7/OuzHNFBXJQnULNYEHg5MPBCqfHoasMdbVy4hlAvNEeMnq
Y0nlCf8mw64bo0QFWs6c11CqZdyIhMNSieK4iBFQilEecUr9ipPC/U7XKtyryL9e0A8YITaX2zyG
tkMlJzDYiUhdIX5oiN850RHURM91tZXW97/PLg9ai/UJ25kJqydCpAIWKUyeNwsHsnQqSDZcEQxB
mgQ1cokPwNRCo8UEjoLxmXa/UB9v8Kjciz+cPMeDTS/zjLnwySjLNcbdkys2oVb6XvZH3DCA9tCk
RqiaQvyxEIgXUCzdIgu5nCx+d5J4OK1WwmPFmbqCaUlLyyf9GeMatERMFWwj5GfjQamsXs5+qLlZ
tgBLhH1zvv3ACqW6xVrpLtxLS8wLi1iCx0bjucffDZ9MNWlSlPBWoslzjFKulIBd7XwCeshqr4Cw
wunQQYHGFaYRUOGTwYrDxJgcR88rA2uXTtPwi3uAS2eAyugDE+OOehefz4H36KMLkso91a0k6N2m
iS9Xk5aH6JYF8ggafuYZmCb53yWqIzhF5KHSk8FtY7Tk9GaiXSY9FdRvruxf8yZ9W+GnGTW/tTyB
EfrMSIch2mAuXyd6H4j7MherDMlEFaVrpyNB8bChBX34M0H/toyuJwDWO8h2O0ITB2sdz0+IISTd
I6P8w9zarXA5x6rpMDUFhcW/JOKcXTkHsXUYf9a3XxYjLA0QKfocYfcL67maYyBj/GSYa8SfL8wq
C+pzFXxPjxXMeQw4uxNDny8WZtgIBgbRNz4AB8NqNOnqRnZBVbBMW7x9Vja0tTCX8XvEAjh6vH0Z
A+lPcEstmGG4OrjFnnVgeIZgpo2UczWGrsC/kSF1kq+ie0wjfFkSbUUOvQ8Ctl/uBryxX53Zq5DX
EA712n9wDHBxlcdiJuSGngFoLs2/O+Z8lHtjyI2Y9XJbw54QRoHwLFvifkgIx5+OH8RyVQkXLHqj
SzRkLuZ+zsaGrg0nA3z/ML1BkX2lAJ/mLy+fK+te3N+4tjJ2DYH8qKRi3mDFggfqLXa2kLEvhBgW
ghNSikvUfJJvwvSY+wvkhHr0xOtxTSQVXNC0Wehp5oYvJhhclhx/ReATZAY+K4Lm1+r06yKdwxhH
whkFbIXjpWiYFqVAB+Dwi0BGUSaT2I71RjG/79BBlYRJcTTB3S0jUczDBooGx9pCtME4u1bch+mW
SwjIYNwmm52dT/Tgi6UTfbLbTtjBByG3bh4C4N+hZiO4FLgIbsSQwDRBQxumRDw4WJeiW9no0WVG
r4t1gEcgY8gTJsh+MUzSb1ij1f93zDSwXDFOQbNhiUeiHl5g6XdQIln5BT+RpY6kbHG5GVSyhj8y
1rp+/BU2BkQFJDge0FoPXPpLGM/gcCKBk6oGW1hmwUC5J94IRgRzC97uZY14DzAmqOdz+GLMAtq1
BteDQSCxQmw7Bt6MI2lzy/1750sEziwerM2l4wuhIRba+t8DW1wElrSYECmMmE8WsH1SFgOn1c6w
cyRG8cg5xF2r+WXERnHzTSxwRINPEg1UjcMgGqyZdbBmZLV/WN90mjYPc0Y+E2v9LoNts6F+opi8
olB15NMBxqRpDz1OoXm8MkcAO8vRTjvQ9MdsntaJO64n1POFkwlUOO6WGZ/UjOBfhEsI1KyOfDsU
hPosLhzxnNx9kVIC997naWcSnOFxy2SZB5giLI0IfggenEensyFtd/yHSUV0sefiC8xZ7QhwjUP7
2liZB58Vw7+4Tt8phapHq+wJYJp5DZbeV9IWsC+wpxLxVzgN21DGMEPNHDoU+xGxstmbo2mvVjd7
sjtjaeNQWjJq1W0M1n/O04czndKW8VloSSHusYZZvJ3hbCBiOOBSEVW6A7Znb6abya70NhgX5jg7
4Skw2UuYLMOCsZsRZ5VVF8SV7U3hybeQfwy8scQjcjpl9vw0TnAmi/Cg9pWgx2oI8ivCpUei2r84
3Djoz2zJvbhXrw1XqlcGDxcjcqZtmH3iDecW4UeERDg3fPpJs2G8dIhxyfbraCh4o699tT9I3ud4
//o8Y9hSDnFw/+tqr3165bLEoZgw6xplG8QOj/bnwbUUaw7PNo8EN3fGMsCNWnR2Me5Oym0iH5Jh
F2PRd9XHwC1g/fn5qo1l0l3IyuQdHNUE6g7Bn+XBXPtXQY+/RmyCGnuUbCx0lCkYobYkzXw39CxX
PH4YQVDbLEVzwvQ5YSUCcFTfTAzCLGhOxfmwAyWyvAtF7hm4uTtlqw8K6TNFN3UdD8UzfRMfsHgF
0Wv/gjTssourlxGeNli9dx7jxX/VM0RneLbd4hHeSDbZoN/4jA8dsT3YgMGf8Ut2yVhe0jppo9d+
uKoQ03G8LJcv29R8Nia2lgovOseArsM8xOm2+oq0vXiIl+KHscolwKnqwCg2EqZHIIFMExMUTqzf
LJNUQRSS5AwwdP4VDvjoBxnrTLFiOLBPWNyxa1azSZcA0ty/rj6F/1q/WMscyMp7Os4wCwU0i44G
x5p5HeEEPeKJIHzYQWDmS+RDVhEVrltFF4dP+z4ZhgAD6QPqwmOQ8+UuU33sNDkMlAQYICNO4Mnl
UYxvqTSh42ro7qiih/RVMaQx121GKBcTNSmRoAluP4AbY/ywDO8Jiay+GmDPH1e4d35jjSSp4e9l
bMz5FKyltEcL4U5ud0SRZ1CC4dgGXk5IfIEd+wV+fPikNC5mj5CJ6hROZcTvEyLOdtnsuqCV9yUW
aUYLOX7/uDLjnE7XleKdEbCejB9xPiswDs9CNCEk09xTYgCo5TDxhpldjcsF+p5EOn2CFqp0E6k+
j0kg2NjsOx6kKhzztKQ46xFeYcnQ5RPglSIH8Ds+vkjUg9Xv3dYAb9S35BzpU9weHKbOmOeaRJo9
Ata3sVh8MqKBuKKsM1j5BCjnE5N8emkOSB5d/ZKviSmIfjKSDsgFhEqtR/rUILCcbQ23kIsNuRrL
3ZKX5StIzol4qyY0ifoToUAcSyh5HIA7hN4AUYdVy3RNEgbfJERZ0CRhzx5GMKzLUCx2lX9ZKfyE
LFAnz/CL7Uwe5ZEa28+NOKbamNHZCI4+JoaQopGp3scvxkvskg8EWwEiGzp8pqSWTy+mmCPGJRKe
CBR0j9MzFe2r5hJZx9rw8JB5snEKH6CE1ow+6ILyixWeCoN1mHncc6yBg5sjnkzKh0L1h5ZHG8Is
ged4QAkFXmdgWyGSjzr75wwxyzlMKc5dmCBzQDDvay/nWfxFACh+LbHsDgYU6v/+gBH0a/yibGOP
WGb20oeUzLgZTBejJ/btapWxIkA15VLWCWg3067HHjyDOR1wQe7mKAomP3j2QTFyzOkAyYPcCOgA
sAT7pzNDvzdr9BA7P+nzp8MxAfy6hC3hUuOBRM3iqPP3fWui0ZjftOAqC4PsnAcKAhodOjgarPRX
aH18HhwYDNmMdQBY4rlgTsZqy3P5oGqkAinE6ZJPFBAComAj2cA7CFknaOFrOmBuR8ktCrHc41qY
NEQ4cFJecwpR/g4DL7gCyy/xHIvDENqHSykgIB06V+hqOhglQNwIl6vgnX5m6NQYaVF/PkhUE2RO
eVlPqQWMhPsJydr1h+oHNSb9igy5XfbQsFVKUr4isAGGboYFydWFBdbCERS/RB4qNw7lZ4bF+oMN
GcBV3P48GCEUcp72DFNEg522827z/oX0tiURxdPbpYmHU+92eb3KRlb+V33fgWwQf4etzssFAi8D
2aud+OEqp8vy25AKqTFYHFf7f87VoTkdRtzz+kmCP39dQYjSl5oaSGvwWnMEh5T0SpxwyM7Z3dat
cKBhxX39dvvn/rUzoZLHit0Fr13rSiv8pYnK2MDs+fYe/qJB+cNMnzUfmp8/DBj/y/SJyQMqOQ5f
WBbEH0Yzl4CJXa35F2iAl+i9zmEpyvdFMcLhbjxIP75KNCkKBPxDU7EUHWhqHhPLjqa1d5nq2+eR
WVAziIDfG6R+SEvvoC9+1nAeEgV3JFDgxsG55c3oGmknNsv4V/vG8ckEaiXhlSkoEJQHgqRz8HUh
SrbL2WVbper5ezZPh81rgWNg+o6fgpjjd5M37sREac107q/Fa3GLuZEdKXhPvl6cuVA4XOzSbNyz
fCV5j8k4SpQkX2Q/g+Q5bhN0YXaLC+xaZsKdDpL2JP02O5MO/TkDg283xeamCXD4HigTENpIp2Fa
EGXfBd+1Yt9j8N42SZ5LGFEhCJDNBNzjD/cV9uFhtjO4drYU4HtkQ+LySb5aPFIOfcxX1EHil95g
zyT+sAL2t2sHiybmckcKu3/f5PviO0cCzPG2WVFD8QXjFTc+2Md/fzX0mQs2xENyb3X8ldhAS/5O
9ycNOQthxdxm/BiwAMKUes4057OA4k8zn5bzI5PayOJ2hiQ44ZJoSlD8fuiuseOd9Q8HxjJRDlHH
66TKZ5wDGAMqL6y5GMMPH44Rl/AVKfFyNNX8v/9J7quX5WcM3jYVSRKM5LvkivnbzTv3PAi9eA8D
xm3I5Te5/bhlIQJyfXSfMNIGQ6mYY56+fnloIkbiW2Hf2QQmbgtIlgkwWfElqUkw4KHj2uXkC96F
AQulA8ReI5Ziqfrrr+vX5HWEOaGgD7XwA8tDWttHyBCPpcX8Yoz5wX/mR5gHMi34ldiM8OL1MHcD
EWEB6eqw3H3FYJe2UQAQR2ooUqJG7VxxWiS4EyxTzF/qKJ32imiX34o14YsLqN3fPWSn8vKO8Sva
6NWnC0G/YA7lrk6lv6dyAUXHSI5+HDOLGIEiU8tvQA8M15QjlJOOfbyA8g8jYdHLHpOEJbnfPAtQ
DJDvEy8hhvgH0xuMwetk3nB2Q80m65hBKRQRTfJOpfnzhCSaqWQ6gEbtm3x+tIWqa7aZe3iTXy0t
cE+vkFTzjeGHD4ruaneZ33GrfOHHQ2OOZNb9+YyamTRjWsf+dLLQa1NCKnG3fQszY4ehLYQs8z19
EN2ENR8t6YV8xkA/EgfaMi4HJ5/34YsrnNyjIe6R6gijuiG3M37ImF+aEcrvrzDdMX5eSgA5jakP
qW9pzdR7rmAqhqLRrlUG6RiQ4mCK9XKDmRSkF3xO/vI8gqbabCGdQSIo8Z7w+Lr2eam+HzTQLVzM
fetg9kA+jwqFn2jzpnfULoRm5X8W5kX8PBcz0CxUjqCPe/R3F5q3NlQMT7/8fqx1Nq43GAbRUl2J
xKzf8cU+i7LlzHX10Zfay/EWKCJ0t+AxvmVvt+vZxUXWSIu1qE7VhhmKTHd7ZsHZaaT9bKSloUJ2
cJT5+xIypmpw3mjt+zlj1N05CoImrklSEr+kB4ibzvWkXzxnXaCu1VXGjcI60ZCDBLqMy/Yav2ab
ZW9mxcaxWFxSCysfxiOR7L/AN5Y9+ZohsyTw+41qwsdCuPyYq9vDDN06XicLxM+vOXAUwwbLE7v5
KvsGQ4BthtEQswirPd0pSJmKsF8pZy2h5UHj/IWPcfXRvhHwEV1ioHd+S3PmGgfB1kE2YaJEoEgh
aI6PKEzKnAfmP5gj2IPL+boAC/P1qSiRviGn/MW3DlN4V7yU0luS8Rfz/xvaIEcXSSriF34IqLkZ
VSDApkujwIF+hM7+it3nmck8zFrYRd/No8epncwXcjX5Lpnc7OJcKRGZwqXwcblENkBNVaECUm7T
GkY7zgLzhohzmO04u/MmiL7NWwKfifeIStwTOCTitBAe06uvSuhwPD2hNMlWKDIIowgAMCcwbF+1
e4coSCuKAcRS+VUnCiw/4R5HtfCvwh1G8ryhvwrg5w6mgx0WyeiO50KJWMe3vyZG3raXA0Lsxwef
lB3w8RC3r4nGVefsUAq62pjuhUJciUS26bJwL6NBJB0RGumuPGfoCS8OZxdCjoFmwxyzvdE3gMFS
uCIxJY+0Gesghk1ON8Pih2qcAaoP5fkSAS4Ji/pOHASwaGitFEy7F31a/PAOvrTujaD6kffKAqGQ
ShAzNf0SLnU3kyeDCN9I5wcF8mM7iJBCUSz103bKIMYQwiXNg3XuaWw2JKO2/AXiY5kCn5HKFnAi
oDkNoAhjSfpOlOjtERgaDlJzgS00Z0IjOgPpCv8Th8yxVL45GixgOntd3MR1jDBMWg35mcjQeCd1
VmxRFkNar/kw2QhXKRe+jZ6OAlzkHEjStw1vpruWQ1dC5nnmKKihspG+yNh+xNsMU22cjzpc7/QU
9vk3HqbKz20yYJAZY/24wEJvlqORG6mBFmRR798mLMjRff6eSPFr+nLNcJhozsBFNckuVUUYOcYE
eERs5m9n8ZfbszWWPBg0F94wuEYV5kKPdeNaCFzln9rdImdmQaSW2TG/YILA/ktN01DHDViGWwTc
KWIQacECWaxrbPRw2MXQCd60RaokQ8N1zp3gPCOiN8U7VMkNh16YBQyKAwTysUB1mMkGz5E5uy7R
0jA+UWL4G6QLDILv9PfpxBMrMO3pD3Ct86Pib/e2V1eKHkwUPGma+cbOikzHGskEAL+8bK0EQxIa
tAUpm1HryKm+F5+g8PBMCIZBiG77X0pDPsEAdosQHESe1iMliC5+83dI4vh6SI7D2oUIRZlQREfW
0tWucrFXgZpO++9ck4O9iv9+GTvGWDd6DJLnB4cUNe+RFB5KGwfAIKj+7lE5wsvMv0dbyhRYB+wI
WEzDxHL4aAtqLLjHEG3pGwB4r8tOuJPNvltDdrW02WopwwLC+FDSYMbERjawMaxxFuRkkq2nYXr8
SdqE34lRzNI2aYnPM/iuAfLsqljSJrqX47BtH8adf5jVo73q63FxhIlhD1w+QGuv76Pf37/c50+I
EUcCQxNrOkEAYWv/JkjobR2DaW6QGbQR4TM9yo5Qw4VjHPRQb+DoMfwSnGHBVfY5vmbqVg8Iqed0
4zdFDB0GM7Y5N6bFptpUycF7OjQkzl+SZdZ6IDy6pDFEJDDuEczKGD/C3idGcX2dKD/idAfG7AZB
jgdJQxdVswi1fjECud3DseGBqj0IJGgEeGS45fzWf5GtLSFSzqKPf6C0+2whb/MEVfT1Bfco4ETp
XSLoUKwndPvsowCkr+AyY7bHCjdI5YCnrfTaLQ82axG5FnzFYaxbHzvN2sP7cp9Hgy0+0xxo/6Oy
nMG1mRbIbY9SoMX3Sety7HEHSYIEZipBSEQIHuiK7n9Y0oFD9FMWSSScULIqkMqvkFQg5nseMJcS
ajs9kjzgJ4GWaJPr5p2YI2DVHTRhD1tT2Lwcaqj8ihRiZVcmhxFavkSeV+TYWsAeLCjem08pblcB
uIpEwu/kJNK+Wc/ZT5fnS3BY5BGmnseGGjVu6UeFO0TU/aGTNGbMWp3J0fSzXfHTRbyCDcw5v0N4
1z+IXvHYOItw69sJQcpzg8CSyZ/F8NipkzqElQb4wB6Vk/r1CLrNYSrN87Fm2EgSKKDJiWE7Irow
qrg6zG3sp33cdbExK7gL5Lj3NTpDClL+q1yawNmL8S2LCpeeWwUfBU+HoVmhABDCjuf6vVa2Cm2g
+aOTf+0O/Z7Dr0af0Xuikzzp0P3mbuYuYDgC/Q6W9QbRH67fOj/YFI84IEpaTFG+kEpJfcR5EiYo
9NAsOxIWSFGrC3JSIyyycpuFQ/UlSpIuos5//vbH10Rx7svWe1pBgS85qjIBHCOlyyfQiZ6Ke2VC
Rw6OVx0pzSlnQPFtRsLMeRDHOMtxOk5mf6w42Js/A8ldDMI/EU+VsGR0oIhMBVkhxcp8U5BbeQ/8
aAMjZcO3UyHcwokUZ7qMwAO6YG6L95IafXJYqbZm7/cMqcvzNRYBHxc6pYOnTmEqTkxPjWieHlQ8
SyScFLEPe3lzU9cfJxQb3v18D7imroVjp81SA3cusDDc2LDkguKiKJqbE0G7Q1Hxb20HVHcvDiuH
GoWPhOjmWvT8kw8xJ2QdYxiOewux89URYx7iCgVmz6mUfYhw9j3CxokJXboEmuJxZ4uF/nsZ/ZgL
2kxnsMhGU2u/L+y9RdXMrhFtzpHt+h/+7W2EH/KekIBIQ7AAYjOinp8JDmnpAi+PB87+xHwjvaCy
zOIL0XmZnY7Hhr32b3hgM90k1XRZ2P44tCJLBJM+7O2eqaMPYzfEQcme/dGmJKIhKLzc/vtbQVtm
9LH7+PF/7XfmPtJ88We5gB0jfQzjGH8mPn3no35w+jlELKYTFPhHWLqkN4krJ87AL3N4l+DIeQlo
wMIcbxt37/r29EmCreFMW4LMycMAnTtEmMF0bBQnwysTA1Bf4KmXseUokYZ/MCUaY0K2NNzsdlmg
/IKtfSclewu3+j3RR01MAUZw4iGkVLzRRVB/aBNUEdHl/E5IR588E0Au1kQCucTbJ4Y3jB4OQRwu
xAWPeVb0w08MeCgCMRl6OECxHCHWiNx4mDZPApy1Vu/TYYnsjKPVd+UJjRxOJ8+NxXuhK4P6/O8X
3ikV7d07QIr8/R9J57WcurZt0S9SlXJ4BSGEyBiM8YvK2CzlLJS+/jTtU/fWPjssGyRNzTlGHz0k
+wbtOGkZ6EW4f5D3niYzDdjKS3V2tKhdcEG6IGNWa8sn86rUS7bNBMctFvgBXVrJFmRe1Q2XRNj7
wai3wT5Yh88a1CzHCBYaGVrN2Y2lQfcjOSE7W7yOaOsp9C78l1RacW+1g7qZ/692yZ7BGSYvVz0Q
W84Fiydz3phFbakS8sdtnoOdsW4xDvzSaK1v2jsxzovXKV+sf186dh/8oUu75RqMer6mvnNjWF18
YfbGlf8X7f2/jLo9uBmX/wPaJqDzvH2qp+CFRdjW3NRbJHqn6GYxksEJE/sPPkj+bwTyRHmIJLDd
+n/Jnm0VM5KbgUWHceAXQILEthDLjSW3H3E3NrezgY3B9wHnZEwyA/H8HuWinnh6VN1zOisOxdSJ
YDAc0DCbD/BmPzAfAitmg2GXgp/N35snnRvpzFsX6Qn0NnNki0/DTos6t1TMFH3mfzPAL7B5AcNz
tVR8J/OPT+T/o73AmAYC6PI3X6zqxS2x2zUme/P7BLXeDtb0LDwCbqmb3+VHChoxXwKXaGEjSZI3
F2LaPFTkj0AhwHn8FzQ93CH/r1FnaP/C3TFxsV3U23Yb3botXDvADYAufuV8T+7A5QlZ0yocG2Zx
tFA0infhIKz4VN1mirJRSZd+GQdGC1DcyCpVUa3wjOk2kZoxkGBQ4ZZPnlTIjGHLL6nvDA32Eyol
yOsvI2T+gpxy5nFEN+HCQHQVvHjVnvBon/+lkvFo94Ca1iV6MQ1BMMyA6YOfh/FX3wP2HtpVilh8
0LpNzSq7mSe+Vr7kg2azIp3chlk0xB+jqcQohDjmLfeiwhNjnCESaZvEv5XwGosdLHVR2vbCRWcP
ln+y7mFExwwOdrJnXCgMu5qLAEB8mmyagI3dfjLDc5qeYxDM8G9UGCiJwmtqtkMBO37wNB1l4yeq
91R8duMOfVLehEzpbz36iAhTZk1FIqNrp174xzphqIRjDSMf5jWraI+MRhVeESG1M6PyZfICfnTb
eYo2ueD5MCeDb+L8cNW+ILyWVgVkCDp+0K41Uh/T+qxgW+wZ7s3hzjwR8k2h/+QbGnD/AY0fZqV5
Dr67yAnOfrHLnehM3KzKcHMNdWT0Qjql1+y7BZWhApFnz2eLmylTiLpHqG7VAhZVdIZuwtyGOQr9
monyezFt4QgyEUVlHeBSm82+XhjTNdoB7iaTfvLqpu3EzMLwppnPwGdC8FT5RIeQahtSJKshgG65
QFM022a6jEvAHOp2C6bAx6LOrma7FD0myxYmPMGm/mf03W2hiiKaatX5GrlwfoYBsrwCGYiPPDH/
pCnusIU1isKK0XtAElzgMaXitr+Yv6CfAo2DPeyaG7lbUYvV1oM9Oqc+nCcrK0AF1o5xmCrmbP5G
0r67e30P+UjmQIjhZWEREEqnbrCmikvm0sSXzp/LSCdl3sgCG3QPBIPPFosd0eyALgVt7bxBgGqA
dCD44ovwg5hQBgtoTIbpZIBmEf5/3T9m32ZsY8NQwqaYJVn6g2EuVwlXUdszOwdwgUc8S7wYSyEb
0wEqgbcUl5/hamVkgtQ51JqERUgOuIh+CuJTT67EbGFBntib9M1upUgMQAETedd59QAwYIDcOt2j
3C72zKHeBNz8MYp90JvTqccAcJhAhQ61dQ89/Vf8k/8QcWNrko9uMBvU38N8/QbmNOhUUvDpRqnP
SY1bUp78DnRcwxUaSMNkTnKVe/PiRR3qDz7JfGjDjl2dh/7qtnyfYcc1CYg2AIyw8+bfXJirmte0
cNkEGLRq7H3cc2Asy9/i78jLzNPoYzxGD9xMyXTY+iHmvHiI4ZF9i+2jvZM0i/yOKSrkTU7gPzaL
ERSnZKVaB35XbJ5VZknoAX3o3mjF5iOKGp6HGbywhDoM97hwZcH1NzqdZ8yS0t4nP0a2zKpg0bE0
WJpKwZbPnqN2+/kZU2S9eIozJcGdX075h0WEeCy5YYKH6Jx/4uVAccdzlZELbvP3gY+GKscy86nx
3fmnwar3JB3jLnLhnR0Kdyg9/gjLGJo1S4jfUt0op5cRsd2Blyo3tqQMdw+ZIHigPeaIA/wtgq9f
iA0rRoVI/4DbVg2cGfygkaVJW76B9kxgp86ZmTsJ990k2JCeOZo73IxStCQvBDO8qArEB2JHkzM7
U3Ob/8IPwf3F1dJcYXobYBh4Rj74BlzU99pzKommZ+DL/8LMxT72lRteCdDJbDg5z+NFZk9YPs3Q
ZL9nR3gjRQEjvUFzjpJtGz2YbPIBQPfsKbC2tRSvNqjSUejxXxSXS+EiZ981JJEeXGPmsSSwUPA5
SbnjiwBPfliEpp7ZSGeDm/kqcHtj/Pjge8nybGvp8/R51vMAex9+YK/JSwaGasz71xNGLWcnpFoB
Q4Zx3b+QYKkbCKzNbGeKppG3CLZKBbUEI5Q3I8xg1WNI98T1ycIKjoIxmC8zo+emTVhCRKSSnFju
0NxxRpBWCvAfRDP2/I3koveEvo14M1nFhsf2ij0gtWHkDNpaFr9iUB6u8IN9Ab5C6HF9TGjZM5mQ
VwPTrdDTmi1bmUQnva7/m4qndxgBhf2qt/pfeLcK+D3mD6OW+gjgTkDsEzvEF7Aoy/dF1tJ89CBY
rZ8ArNOT9cXiNR+cJCnwOzy1kN1nuEcvjDWIhWdjI5iTvY/7D8mcNXmEsPasZCwsWW3JmYOiY2wI
x50G7MyGxYMOjW9y/AAEkxM8cOLNDW/QjoyXp86Bth6cYZDwQLMXj0xxGWXNFHP4tBwxb3kb5l/M
YyBmv4fr9BwThP4oae58sOGFEJo/KHxwaniT9s66MVwm4nxNUOrkbBkebxQHBIgzhpCLelc7uH1j
mQnr4wV7fupxo4ZwwAdCVuFB3kRSjXnIXIJ1xhsQWl+wgacOD2BEo3KcWeLaXZAQw7COGQbZEI+D
0K0RF33zyXpy6LVDOxtNrQYEHS/tOaBnSWwoAvCRWO+oFDAVZKlJWG5gsJrt0+ys04xgqWA5zPdT
rgk9fp/oNpIieP6vMH6EkIb5YWxfOXbHsx98MG1PPyacI7ldKJZK5/2CwBgZJ6bseM2xPcw/2mrc
b192fEoH0wt/YaCTcY9I9AmHCk4pZivzWGvP0mB3qdgGaJD5+/8YHYiL5xnMHnoKp1/ptIxhjumn
6nCb5zo9OQTaYXhSngRF9iHr3SP+mfRubynSkRwNpWsORX9/1/UGJlL1KX0RqXsbGEfVm2I65mjZ
1YIidZMTUzGpK6Fd4/Q/lY0NtRPDBGKhJNnOT2VlVxy9eFSzFOHEygd1L9Fm8QxR0PzK5w7rSWL1
yLaLVoLk8DeIcCqieshGwG2FAVjaEBbn8s89Rd7p/ZlLp5Gpcm9LiFw/ceivDA5hBphH+iwIJQ5c
AOALMA+qgDX0e2qJG2OMmI5B+VCLXd9fW7xnhNkks42PnE3safx7ylbBdHghYaSAaZLW67DVBJCI
+iv7B683f+X1l5alzIyS0RsulSdL+06VHz/wco6ngg2dNCYZV5QU0Q0LteoZ5jBpKYKP9+hJ+M0b
eNxmw0NuZCQb707CGAn/LJikWukDYhdW5gpNu3qLKLwyrMykHmR68LK8WAVxeAjNjymX3aJuVr7X
TR8NSUFvObmOMFFa6zxlMPYSnIYb/mws0xQrGaitiuWyie+Mj51OZ2JIJDPlK8Xp1uKbrybjVtAq
WB/0l9JXOBLqKU0SA+03YSAKaz09pVmVAKvEXjoNB7/BL8SI7L761xMMXbN7TCKIdJC5fs8CSaEY
j1BipG7d9xMGqfK+aCIkxN1wGaaeGz/wUo+Fp2Ot1lbGusYgWDVwRx1+in2Dc0Kvj6tSzh0ljb9K
xKYSiL2sNthsdLZSfkT004ECk/AvAlTD+EuMQlyI7iNa7lFE8MOXq5tqOfrhh4GQKhduGg66/bAK
wtG1BolcJLeKBE8BZO4UN0NrN/8M7gOVAOVy5jmBSaht8ykaQI/TIcIo24wPeXJ9k6VUSV+ibHga
GjcF58Wi2sVhwGwbqGLolxnswThsN1EgeMGEp0o/3QSLAtaM2j+B6W1NhavjTer7pfvWWPsmwFgu
7QQDaTUDcTPIPIFJbAdPLEV0IAQbGe3fWxK9migFufXewg/8hAbHXnQ9MiYeQ3cq3zvZR2WI16GG
ADxpYArIt7GHBoRNtVwKbqxlXl0z3DUIWKmPOnGRRQnkOPhfcv0wkmqXUQMl4lOOwb4j3ESAgqvk
bCTZsnzvtTfJikgTSc7xf3C99GMckC9NKTplG9nxdJvU5CcypEOsUWLG7/A7EPOr9H5DlPpQu8EW
txbqeWUdcq5JMh4tg9er96gxodZwMRH+5MzGMwzJOfM0FZuQ8aw2cHOGT55gIBEsVInL9GS2b6yU
8Ps2pH9CI2wCo+QN5BoRhgqfzZB9+Tp8Y/9HUXgLg41AB6hoqDRQcrBfhRwZ0Xgheyd4XwTIFLy5
3URYYldRxYlbSF/vlqeEP2dCJOtkbWqlcwdV/KiJ89JDCEc66DMZmV1ObBuvsIHku55AdjTgFYkS
xRQPyRwg+t4ITbBQBJN30paqfpsAPQ8iffhae3uRSeBNq+EA0C6hboENWcQNVxye7G61ujVoFMzM
QYvet+f3X0fVUEe/BsxCpLgxY6BymXFI/kvKXwu3G1WlK8bYvTYofDhgkVzSMeCJFMSoUZiIBxic
oi7T0W6FpTcNROH4VrGwVB+mxJRcNCkia1F2K4mJKrRWLUifomj+mlWMi3Go3JOeA6fYmRMK0Ehw
67hcW40jhPrOiA9h9y2lXv7emW3txfUnG+7cYghDuBraq0Qf1ScHH9NtgghKumeZMWdgQGQi5M4U
dxPtNtJObJpE/FiqX8VFVWEOeGEcLNRfV9gcFtmPgU3xx5H4pgRe9oGD036BiPNfcp+EOQASBbNg
7GI0FdUa41TLTtQ5CTxEYt+0hzx0eUEb5CY+ZsuHtt0QdCEoK8aDUEbxfRiXJE6LJuNETHv69xyo
yD+RZMRfLfBEzJrBoLp1BauvW6ftqq2uHHb8nCItAklZ4C3zpsFUKKPkkt4EvzODqpI6Jo8+5p0x
kqqPPsYNjPljEnYfagTq3kzjJhNJ3JHYJq2OLAJ1EjD9FQ0OsrQxtllZel0Nbt59d7z/8wbrTSoT
caCfqdJwpMJaklP+2PsHUfFIaEQZaiIlxfOIJV+LJ14x9sCEoNOYF21mN0WelPI64RATEG9M0J5X
SphwrMTW7tXD6FP7l7aMa1fpQB9ALhrhKK7kp4pIvBJlSbhqdlP9NOIvnyEoO3SNGnbEngLU0mz3
eoGLHp1GI7hjzCQVb3GgSu5E+z5N/0XO2oVBUUFylwhnDXMo6aYFu4gYM8v45tvElAM32rBexLMQ
2kpIJM9ZMVir5MfNalB0NwcBiAy6XFdhUc1gGjGu3/H+loZj8lbV2mzmAtETKlVcTrsS/8USPKqK
ob+wwtlH6zrwJp/cWZi9rbl8I6CQFQ/aX1aKW32GyEiq09m1lVDZ6PGXWB4GkbgWpCYV50UGjpsi
jNYkkBoyV6WPhtiGQUTgiZMWEhi5oNvXn1xPa6Kej8VzaR7UClhPSM5qhzjPj+wwzVZqnN2t8J+i
w2kd+BYwm4U9f1bpit9MR/5bHFK6Ir2hsXyFcwoT1ImJdUQqI0IFhe6IeTu6wfkPC122fLd7tfUm
8wDIJpezS/nKEDVEzHclXWf4abBLZRK6KWGPq2NV1Y6REy/HnTPIGGbxqh3rTELKnXenLBmQPtHi
cCQGEfYxE/0ZPiiMHvAqrgzRFTWmsVgVCHB1OIv55tLMS4pQl6HON3HIDNOvt0wbE1G/SPtQORgR
WP14KPvYlUgGMm8p1mETNjTSgIaDUiIbzJ0Ebsiyr/qaSLjmRo0Q9tsRIbqGAW1sMvTJr1Wyt1Lj
rCQhaL5SO/D4/ZRpeSiuI95ZnpmVHU2dtzrNfmVd3lvWOfGx/+XXGKRsKVW0l6lFAys/vfXhbrK7
JpLBDIK1hWU9/uz95U0tqPADkSmcVEuobLlAqd6lm8oftlL9gba31FFu63hI+VO/mEzpNBkWEAMO
1R1oVE9gsgRbQLrN1hEEkTcqjj46Ddhb3VVwiGQJP8pRhzUgwwy0sPUYYrK7UGKk7F85szrJ+q6E
S1op/LmI+DGc4MZwZzQIfJBn+QjNM2NOXT/67dXoGUDmXooNcVReMz9ZByZj1ubcwEhrJXPbdtRw
SYrTTonTBVhVsx7wOOuwugs4gcdo5d8zh9IQtXHqys0+hjVOhdDLiGL9jUI/PbUcygUGXAXaN0u2
xeJvKlmNA/47wVb7q2bDVcx0wv7cYqlhaig5o21bsRqJKRRznsImSUK7z/6i2B0H8plrC+egaF2R
8qWZm5zFrIEcoaKFjQ0CCC3O74EAML0Tprdd1S3+ROsWlDUyeX3Vj7S+q6x+S/oQGBkQENCpH4GJ
wRR7iC/+wuVMmxZUCp1JEX9yULbi0lQ+5enVhdRroTdUf63YbVPS5oK25Ab/xWfrjdkDk3ip+jIY
rfcR4cSwSoxdlP60srDq315o3RuzBm0+T/2ccDr7guK1r545TjsOBSSUVLBxAqg7e//DQeqwXYhV
3Is5VmuJ117V7lGEW0OmiWDU6bruZI5zoiQHRtdje02z5mGAUPQaG63sTQXR5Urs8r+OVTg9kujq
pIFghsJnZZ0HcfrqiTiUc9IzqSpRdTdWuZ0mcz3I3ujn64Bxb1CQKGzStCoZxWcAmRzLCkAPSqbB
pFBARToknszG+Y46T1Ozjak/Y4sEI5xxUpErD45+VNljmi+H4cuCL6TIe31CzUJ053RTVGU5YZtR
WY9cmxEb0Lb4p/unykQQK0hMaU0zrjkklEViUjXleOtDKOds9aeLEKJ0m2VOwr6R/uqc8SH+H2Xw
FVmbEn4IraLR/ygY0IybKgW5rN9IhcA4Vq9CBCyG86jNudjVVqkH8sTRiA7JWu2HT62sSXl6iW/R
GQ3cAudtOqOlasd1wjY4L37iGqVVrntzrY5HhK+o/5XldXuuWXVjQmHYq5sQVnZkWZTRwLOU6w1L
MUwhlGCDpJtrxg0JFIKR4Q+3lRJIBaTqanVnht4Yl9cJ9sFLzhGLVk4WQIfjwwz8NuZ+xJgdN0CR
Etjfcarg/p7B762Mp7aummOgn7JSd5WM+Ym+apE1gwMU03uVB8+et6vt1xMTClGvDxpZS0IdnXLi
C7pLhUld3WO/ZfEOpNpqYgwB83EEj4hC5tvdp9T/yp1mG8iTKt6lciAkJiEPLyzsQgdtJJtNpDiQ
fHEnatpalxU34Dn775U+fNU6bHCOC1FtSKGfNlWObXMxrUf8CfUMEkzy1U1040AXM8Bc/ZMjGPiY
QCU5majFXY0Yy4Q8rRE53HDEoFQfZ1AA81vBdJM3RI8E32DS30wYoJRPnQCdAeXjXNHSx45zDawz
QGj26bDp5XgbVWhpZzX2KNgG4ncr5aKyIl+lKvk6IEaWF5XIC/ljYWaRWcw+g3WIpFAtwKAtgVAa
+TsB3sv78xTjIRc0Xt6rpIQzgDEXWa7eDD2FDPpeaVP6Gq1dzK3TsuDYUk+XoA9T8OPz5grdr4oj
dG5gNM2u2wzR6a26jUo+kqbg1FAn5wDO7Vv/tVj1UQlFVmyvuTmxL6on2fdaSfMKRDrVddJGx8+O
Ufsm057+INVgSUwNZkhMIcedWH1RMYlswRgdapP2HUkTCXuG2yu/82KMDdI+sa8YQrR0eN5iNzVK
G9GAyogD7BsGvxIw88IpbIqHbazytmaYVVE0CYrAA/QZtYKUtXGCdZIdxRo4Mjj9CLmlCTd5hPnj
56RAJGol+dGViaelzDbnuLhcQ3aLKSvxF/rECBUAK6+SELeLZGdiixbRVLLTjzpe8KH8QeanYj3p
FMpwq4i6AxSvknJZIXwZLdRw6Xkoa3eQcJShuVKJ/hXVQ4U+SdJ/DCgzVP+aEjhdkn6mIlQkjF6m
fNMM5VkMnTbW0ODHmy6qHQDBaqPFP7Sbcc3UVbtGuMoqWGTvoGizmqbhrCCMJ/JWbqJlMOmbNM9c
qOdmcKxpHnOxf/gqCg1FSZ10BpwqZnYY7XcMN/R+k4fVVtQIbJje38aEkriLRSLOLJzcNX+vSsIK
XLp8xol4r+leKmYGrS0zl+weVnvQupdZ7ASNr0/WCG9OyBufC1smXFm3L7t/A96FBsZIc1wk1lFM
X5jll5SpaK+YAxdOwVQru2R7usV1peK5zUSqJP89WGCS8GC21mEUG7iMbVm8ub9l+gJ3gLEbDjA8
DPa1Zu9jDGabf0xacNLG3ucIZjZjuCBujJgZPCsXJod8rZI2fsuPMLfCn/0NvuaqEbN0bUUrTNVF
h4+nL6R/Aoe22M4i9NW2gL2DV+yVPegt7sVI6SElol92mebkUBn9C8Q65tTBN56UwH4wLqY7HqAe
RiFLzARWk3dC18WUbMHYMLgC4Blgrcj4Fvk35OJlynwFQerwtID5GE3aTxrSFqu8U4EaruDbhbZB
LtRvAlEAX/F9eaqWzDb5IGjZ3+2zfwzaQuttOLcL8dqQoMYRyBFCkWujIxnNZwY/RtjBx/ONNekO
IzYPLHhrX+AZ/Uu09USeRb4tqA9hKLOjbLXvYnDg78LTAQqbH4eB468d3lnOoY/WsgMzgBIUk0Q4
Wx1LhyR1vNH+ZX6J1vj8xG0RZpB8SiNH3UxP32VwqFy6JykuZGCsIWmwS6Ocw3ych2KjVQbaXzJK
UQ7Ri6tnXwuQxEFXnc1PYKX9IspFaIIjks0eym/FN3LDOBBofyZs4/z0mjkMCJQ+kN5+M5LFULZZ
jl/lFjxqOYPPi+6JUvkkYCnBeCPwMnewbCb33PfX/Gf+G5Oj5LS2hAJApCDvFTh2QTb91ndfcN3R
eoZH0h/WPqDiwndZMEwYIRrFjKnBSjIGthYTc4cAAL4fbgFGtfaFtQC9miXQPYUM6Wpjyw+2M3gM
K/mLxCgibP7Bj0EohI8JHvX1gihU6BpkSqs+GvhdBa0bMPnaKntJQXelMfKkfB9W7Fz1rdszembG
48kw6X36DSK/fyw0cR8HcMApcKpjGyxnbK4elhxfj2Ht37GwsmGeKs1KP/uEZ0gupDwUOfRvLGZp
I53hXQJmO4a8LltnWMtURFAcGWVc4m+N7RkdYbSCAYRpc84JuazmzgBZVXYXNvTD9CSigF3donbI
+QD2/BThyGGAuxSJBvsVNtmn9atg6Q1nNtz2OwRt9EkmXkxbvpldO3/hd/git5tZORwS2Qk6kJII
/0c3fgmqHa94P9lY0OvCB7XDc88kI1bhI+I1ck/RjKLZMJnun6HMUIJ8ltir2W88yOw3Y3eKgQUD
gwSxICyXPQw9ml6K1D0xnhD6N4TeFE/dyV86CPxD3qb7jHCbLe66xmPchKvRPBdb8V51joSzCxqt
ehkA0D5gCtcz/oMNDbTJFnM0eJcuVCEPqvdS+e6VpbS81fuUc/GRHGlejGv8kjZo+ZbRsSyc4Njt
oag48LO9xKGpq9YjK/TD2lF2Cycy3tat84csURg8GrF3vsHANzIX2mM6WUfjRGt4xIzS8Xq3Uxbi
E6XUwdqFshORIfEfFCUN64qnHZ4iKL4HQr4BF/mOHAXLcG0miyMoxzUUINaxpE+VIz61Tcv93J0R
voTqijEC0EkAX5z0YuUjsGW7/4VXauk2XoTxQfhXL3/SlRafzKWwSb3+ad4E3mYoVRkyLv7de1kh
LXcbuH9cfvBPxdodBC+5apsG1gPjR3bWW7yqNnAo8xXe1q+CH2BoiZ3qBqdM/WlRq9zEq6m6DCgE
CIvY3/H83gzY8IRDL7sHd9P3FkY2nv9t7fyDfCDKbZPvAKNC2py/UrbTR49yc0sJMcMuZ3ZtduIO
mu2eCnUpY+mMykmBeMiyEb+DS/Wv3bE/P3v8i0sCO5H6TD/5j/hBslJpLMZj+NPsokfwhU3OOj43
p2bHXseebMe3mwZ6y7UzxKWQw2Lm/yuk+zTOMN38E1Q8yZO/ihPmpEz5j9OJCM2FsR6/xtOwKi+Y
RsKViB7dnhkIJ//BeiALuCgBTdO2pGa+41SN9M5YREf1LrNk6NKThSdukZGpiCgJOj9VEFHvmi2c
wHTX2T9efES4n8lZ/ocif48i7gTqqmxLbiGS1Rdl1rb9QP3L1Na6AAHUTyQtB7bc5XPA+A4IBb6w
Sxq1PX6O+Zp8RYjt+NwFkLu9t4smE51JupyOvau1xHzqawZr/jnelWz+cGeg+ZJzjizT+Nd+87at
/yiM5vEb6KDMO9tem2+GuFhazPHI6jb6wL+dO0tSi+mKfLpd4gS4CBrYkXHtMAWRRvct2eFBhUGK
6ukvoomCqrNMVyzBHE0tQ8DPwvkJfjuZZxi1O4Hw7WX2gXqRV24Nrl3AYrALG8PV8sK224NWsr+y
26x5L5HkzApQki32QL4HeW8yNtjgDHrt8LU6saEdM/f9qf4MGQ5X5QfQy5acHVjHG+YgmVvcnvE1
3li/b3MZPWHvZKhrOO1uzD2Cow4lG27uX/6v/iwvgm0uWQjL/jEt0ckuC6oQ45ZO8NHHrerMAxA4
QEvjB/s+dhg0LmTW8vqHl/dXSBbrEnEwIU7xIbGpnJMC+sknuIeFeBZE6oWBup/a5iF138YG1jjy
GotbpODdcYB8EBDzi5vHCkT1pL+XtKNvpriqiyezDwli/159lmtmhxBoZuM2J6ECAZBfRNSvsKNV
DJ3/O0/Ah5IIj7S9v21v6avf9E+uUX7K3GncYR382MnFYFddY7ZVQjJ/pWwQhR0f+H6HYic6N8ju
DIhQOD0NQjZtdfn+Z/7LDq1jbMxb4TBT+i02HEWfCSfW0Vgnj3xvHuXHdCEx5/bDdOoxXDBdXs7M
SjYJ+Il0ojy4dY+ZqMs3XvNinUVX+7TWsCD+272xLM2Wss2bRLD6DgUtQMvjv+c/wDD/V7mttdCu
4/IJntrhBo9I/Jv6A7VFs/Cio9LPydVvYufT5SefAJ43IhwZXWMNl/Sbl9K6kpXuyJuZoTXZ8IKM
w/hHXiQTr02JpGHZ7mP6c8F+37+mI+oXyNq1wwFrC2fdtdYktxKhtNIesO9+bqOrk6W88S/yt3EE
S+QgQJJ5RSkIpo9XyycbJ/xbNM7ZlffgybFl7IIPUhT7RQsYhr0Lh+hw2pKOvpt4i9M9ZDiaTv2P
Fx91Q3AKvqARL9LDTX5ksKTbdYOfMw/5YKHzgGAob5g9tt/BUVppADX4TdqZQI++aNfyc1Zt56+K
4kDdsrD3Kglf0npyqgsiGGMpetUi/R3s3usXKpYTtmYt/J/k5824gnaNDZ7tjfyYeZmitF7Fy3QX
f/cQMKslFADxO71WK37v123c3rjTECjh/wvIXYYSGT5ZviiYQYgRRCgozNInvUN6Zy2we/BgNWrY
PWrZA9yuWXU7Yxxu4GTPjgvWl/8MGu8N7oYOB29gK38R8ViOvMI8FfnePx4xOzr7LZY5lqsdmWre
kEGs86tiR/whAaV7xa+bYFwQQWHLOMRuxPy0Nc0rR3dh+zvm/tVMTCOGDAP82n7vOHc+fCb+a+UR
HMnc3kc7rl35jE4mW+Omsv1jAOK2EHGQdsf7tI+QI/8VDsVOjEcGOouB7gdqFp3TK6P9Zo/IXQpq
zqBlhb7DMz4AEZQYrZN6jqa9hBtOv5qLwHwlLT3Nu0U4hy+yT2Ilaocc02423r2pl9Hl3i2hirKx
/Q7sMX/IuD2cbLfyRfqNuDg2dsqef9Mxvlmw12yUwwhn8DmAorMsVlSRbFaUOXKK5GNOzyNiTllF
12Ad/DFY0bxwO91EkpVGW3d7FBHhrsJ99TNBOFKsBirY+J/ID8LzOPzSCZEzxRGln97vucEhhEbQ
8BTDqlx0yGTdxoeecvnz/dut8hU3PFwxXeNQufGYE+JDtpF9Q5Z7APCC1dXeG47T7+EZ39tVzHf4
RRNaSh5wGhOUD/POwVO/SD0/FIgPZQeGC8fR7JqySNgAqOevDRM6QhA56Yf4oB5ixQviLTMngl8l
+YqxAsr9KoDh9DmgzWLcO7UA4PtCWb/TtaavMc/AS80CycZ8C0PK0SvgGC7REq1mTXF6Qeil0hk2
C1BzARkhzFluOI7x6rI4cBBJS5w6Zz855P4yfmx68tnMJpSPmXbl/b8DpqWO/a1kXBGJmjv/pMA8
ZRkXq55URLq0Xy4F3dPSd9vVTVIrXpEvVf/+B+y2BM+GQKhBnY0ceY7NK7CUKbxRopxeKd9xYdP1
n4bl+9E7VTKrjF5ltJF/+dUNJQOk1dOZ2yh5WF/nzK7ltcTaZ1Mm/OWcHIsVVe4SkrM9INWIDz/K
K3SpzKsNQlRUorQH+a2CTkoi6f59JYCy/cZFZtV88iwp9IOdzPmBSdKnHxALHa0lbUm1OaymQ3ED
+OxGXKY1Cm71kBDQYo+Nq91UpiFLAN5+SeQNQYT8PL4awiF18jc2qV75mOetjmY90vvMncPEutma
nRvgBcZwhaVE99etTEfBX8IDZWURZqcCIz9sAmxlxdtb2RGTSrKy5wBjOFXjnwYvHfMCdMcny3fi
K+ZpYU2S0cpQGSDnG5zU/DPs0bXkTNtnt4voKPY41k3mJrvwfXCGUj9J1Qa/SB184X5wmHIwKcFG
CLoAWBmAApEkdNmc7M74DV2oxCyAV3p2Y3ezF37gu+ka/jGA46jAMghsIPwJVhC8/orPogADXGEl
pdsZYBBCbCDUg7isZVt/hScAs9m/38DsjPKbRp3xOhyb9RM/MlgfCHQA464ttuQzZzH+ALJtXsKd
CAhWs6EBLJCYe4dUnK97HEKI3AO0IYwE/G0Ba57YKt7bI7TBQV7l2jFxE42DElqMxxwVtreBfBHx
9qK7Ft/gq0/IRGtcr17Bt3HgpzJm0jPkskuu4b0R5gDU9DLbYq4JUbnWP8Znvcfwn220pJQCsz2Q
MfTzPsKbGdbtZwvGvBA20mM4Uf/SDdFlnbGPAUks1024Tt32DJ+tXuEpDaj2gNnPVAwkg6vwSbxY
0jWJ8jIQLxSKMAnm1wBV5i+c8+lwT27JBcZ/vIV2qoc8NfUBSBSsiUmSGGT/IfAu2SUocmFV/d5C
moBhwTDC2FXm3OrcKs5IO9mVFwO3IulqUPynqxFSBF5rxQlLapNs0q/0OPIWcXRBg92Glyi56NGp
owMGAeSKpuUT6AkXZvIGxwej1AfOlI8QQwvWFhiWuprkOQFDhwmLS+43VrmYflkOBn5kwTMnELAk
o0qi4IdoxSTvRe/rhNMSM5nT8A+0l4SJn2Hb4zUzZ6eKv/HF/8iuUNJKQkYX1UW5Y83tlRvLpQ2c
PrraZmgoHLE7fDLLQ2RI3JaBGgfF02fyyXGyDmhwhRPC2pu+At1wqKVwHV5g2EPhpspedyVlKMlt
gotxMzirydpgNn6j/m4uA5LIF0QrY4YBk1XxY5LNZscfbJGer9HTMbteBtkWNgfmIpgj1u9VxLZ8
wf1wmaybAYsuymSLYkb/BgNgNcze2BremeipD3ABvvgcJN1v+tYMS9bojPl9aHijYQftVj8IrmUt
qnILhVFACOgFLmbvqH+Nr2RrUiFCM/VxrvytCAJtTs4bZ0sGi/8j6cyaVNXSLfqLiEBQwFd6UMTe
1BdDTRMQFUVaf/0Za5+IulV1T+2djeJaXzPnmPCUkFMKfCrcI2S+HtcdUDYCIXiJHCOAd/VlrIu0
UkfSasJaRrtzTHx+cSTCiXf/ky8gheqvB/Y9+Zhx79z29QHcCy13IrJd1Cna6vb9j94wYq3IHE7+
ISeb0wDGcoRGVwnu8XHPw+aOJrSHlytT1sGEc/7pf6YsfWEHybUnn+UfNDNDPkXUpivRCXIIDDf9
tYn71Efi/U6ug1n3DI5rXA7kV/oYUBSmZRbpj7ojEGT59Q0qc66RljZXGl/aGo1Dsp7oO3MxnzXW
rBOQmiOZxzJVUzEy8VjRYCPXGmkYWRzG4W/kCr/P2bz5KxSsCDiKT8CfkLoTPE+bta4VO9tzB1Wz
BRWBL71nUNRRpxzGnnI0ORbqeBRKhdeh5IHOx2lkUef277ghKWv65qEBgQSh+2u/Lm+XNT3cdwdJ
H5/RoFhtyBh++a3ICHjHzMJYT4YaRG6OGGBabFFZIQpQhQCtk1kCcIeMHbc+Px5YIBGB4Xoz2a2d
kDPMu6jL7Q1hzN1rillUtlJmWj3+ByrVNdoJR+QnM/lyM5eBX+K+Fh1zZQUNJF3rpj8bCGwFaRJ5
FXp7PgDnYsLSsaSCcNgwbRM337e7jC6OodHrOX2fG3urUMKDOXIeJ7gALm17YnOPTWmqtYs4cO6T
5/buq1c15LX1cSz7g34KruI68FLNfAnrCdVYCgYev9vzSZbed4lxhuUyJDEOjw50c+Z9EZOK+o8o
4Z+nQ/IFLQnSPES2AxpJJDDVabwtuwhnxVWJMGDAdeO3JkClnjzOn3mdeUye5gxWGf1zOYFrZkpG
L8LX/SkREjFmC+A6o95kvNps6TwlnYk2r16Cb8EiOfhEI6ozzZjTV4VkOdFwvjq7DhLkxLvXspGc
walDVgcmYzuIRP/sZ4y8uM1p2wXtbq6eOOzeoFT2o1N3erj5ClYUB1cVqNvKq8m3RFUBR8IBgbuu
DnDM4ROajQNmp0Of7QBowHrBC5G0LqwqRz6DimGsJWQ8Kr5fVCUanRg5qlyU0BzdZ8AhzR4iDWjG
1d8SVx1oz8a5s/RdU/W8sQBm+YZR8uwpe9wpYx41R7CbLIL3UpFVx9Iwuk9p/G6b47Ujx+K+fMcq
FEU29V0IO2jW0Kfhr8tXzIEeEed9fSWGVpOCG5/4CX1fPtymn/no7ucser//BsR69GbBk1h5vmdG
MC7gdnMsmAPDYvWrk/pySCEw4jZpXThdY+ElxR8u4kQwrRByCOWk/xkDHkGwwq2+lXAEJXHfzQlr
+MQV2nBY1K2BbgBJaO6p6OaV1FfzsS0QTTrzDP6BijANTYtfdM6d5Fhm57XD7otIvdx5eP0eHCms
brjWyd1RkEszWNlU/m1llBCHFSg+4AVB4CQsf9jwgLpG5ddVkyFU+BzwPB6LyZ0t+xz1osynHQUy
mj9h08hZ2LKjBYsbQzF9R+8m5u/dRrGwzqA6jijQsUd4z78RrQMqu9NzBeuQ0o1DNOtDQIcCEcgU
mkkbn7kH/f90/ApBYLGO5N+zA6jm4dCsc8TywBM5opHFcaZhFGhNkufRjasudw7d+6KecVJysNMe
IdB/YYkAwB5xLWDzIkhznMYvMnh+yXUlhu6UAG5cfuUprQ//ezq0qLwGo81g7EvnNAbNA6/GYrjH
WlWdlg2Fg5NepPjMH+avMAv6Y95K7xiAj5K49Gf/o1+L02BK9uIyY/SlecWStmKWMZoKwAbGiFVY
ZNOmYO1HbDwH+rsdIynCIMk6Dz0X5ZGVt8cpypIO8ujlfQtSaJvNieZ7UuMkbyeVy+0LRAMhV+N9
fxhMM0XiHzLMAkfN3dN8kLuipieH05KjXInS4bRmM/jiNX7FOo9Ze/efmgPLeNgKqOuANxDhQxpK
/bQEAYUZAxPON1SbOR5CWjHOORjOj8UR7vYXOuWh/my0x65RxI6J+4Lf/WXr/HADAG20b8ACK2qT
yn6zpmBFB/EpptnZDMPeM2aEa5BzC+Offcu2PnxeSvimzqVi/KvIGJlLY+IfLHQRoEb74PtYg43V
jx4yeQkbh4JuwgSxfRdJjePzO2IxOVY3Ly3CI0KeBXAoLJrSKEiQUAF8rjEn6x5K1ft89FjgHWmj
IsOozOgg0rj21c34POiug39+jTcENKITkLagJni5CDmO/ccyEH82c2Wfgi7IOLp3o1HUYZFj4pwv
8joelKyTiiXeDkB6/HdsofdRDAM2iwQxveH65rJfPI7bZ/wdBrhO9V0v3DYYw2F4YqIjsuGZAcjK
9sXjLIyc8g8WxsLLQsZRaE4/yDWHdytLDVtSyV0FGyssBERQWNUdpGBcnjEK0cxjiMeWNrzN7jRS
c3aLRxRbD/OChBnsWqJZu3rPeYexGDJI7VL09PPh/nbGO6AxsiTb6R9RinOF3WFqg0nlX5f8WvM9
wQiAD16QM8tnaYl18AIxFxsrn7be/g4cytbHbX4p2jUWykvJbkhwqoi9xVR1xqcobkTsG/mVv/E8
i7BpQRkX32g84yx38Xxj6aLPHi8vMIihDDiD8+ADaACWK14qyrpUPVEBYe+lg3zjRcZlYRBqIwCt
3W7ssnpEkfqt5wbNmVFwQ/TTAX/x5dCmHSs+tfzz+8v5MFsVK0Cujc8CqS1BzdRbzKL+wVY/2S+Z
zmcCAKFp42pjN3HlvG5V3OyivM5nvB0oenQ2/oR9gAQ81Dhxo7hEcLMa5mDdAgmIEAdoiyACCxP1
pLEvMFYWdYzfDhQqSbz09TMFU38WacFxTxdCIUMPSE27GZxBTmBouBqBLJzqOdgqnOcCvDAtfsbR
yKE+JzkKJzwHD5spRpJMgDY1/K2HZ7BE1wIWyixt57zD3QSPq51HSL+Pa30GU4AnQl9iDt9DeR7j
6AfvMClF5Sn+lj4bLLsFHeR04OHajvq4vWjTz2CrraRxZ3UMQovGvsF3qVbcAmy88Z07Z5VE0Q3x
JLFIazF1QkG8NyF2L/9xeMUjluD20zWUSfl2aKnriBZMIcx7fGaPbLfXL+fHhD/Pkd9DbWsjPsb6
ZN12dDHcc19wxEwfGAyd+WTSxJNbxjoqnwMf4SnBYma9N3GNsu417T67c+K8Vn23PjfULPDA8jnf
rliIWpofjP8eyC/inYi8Mdm18BaNOU/hqA1Nj0VY4Gn71w76DOIPJsWTD1PjISFtBCM3pL3i/Z5z
b+n9FLbAh8mJo+70eibCb9qAdJYBVSX3Yxvx78KYLPJNtOz3u0PbRWY3+1totHGphyL3G6HaaFcT
msEbQVoMSSfnTyFMTucHLwYbkPNgUpMB6ZLfiOpY3YkXr2NhH/DSq+eevKdNnDmq/Vzx0sFpZvqs
xTITAp5dD/ffZrw7MhKg48TEiFuVeV368d7iyh+mfkVVYiNw5dvjhlPPGlGuIa8yfjkyUrKQY4eI
Hd4qwzlDt+VEiG+u+BcvuJbPCXwiRIHrj0+6o+/wwhPhIOEK3TyJ5A5o3HpeA+6kK78Z7yPBKcLn
p4KsH5/FdqesVuqZmJX34WZHLYbFnv/DU+DEX7RQILh5lPqoOKioMibo5gl8GIGuaaNzSf+KIpZb
QNc8XESwtZGomgHWT8M89NcxI8WRn2g2UxKqp5fuVaviOB3rUWIeWmpqjVSWQ/rmq4HSZIxEZcnd
icHbraN4zZ+KmcMrlkZjX9RINWXcsR269hHa6EJ7bod9tblV8DYGxCMq792R/8zq4VLGLnTvJwQg
J+SM14fXt1oSc9/LrJPH6kILKNAQjwAuAv/0i+rzg+GJKQLBN539lP0b+NIL5WM+BtHpIbtH9VUt
yz5O3osXyyzWlwzj1clQytGuAZTPgvS5akcOIgo6KCZwJEkgepuh1sWOPHZ4B7Q5ik+DN1Nw8WnZ
hVIHig4De9Sxzn3F4V+acXOm1/ag7ZopSRH1Jr6tkavfxj6TClZ7GvG8Zk2OCSkq1v3EaJgVWcTA
pqE3UuLsg7HoNdM9ZbUXUgKmkfqMDHVvo+/lqTSHIOZCngvLBdQ95l79hGET28kTFY2ljLksuG0R
QPE3n1D+rvtuJu9a4HTVlhTLMVHff0qNCBxBksiL6R0eoOMvIx2HdB+v9ztPnItJNLSvUgQSuvDK
OXJNbhfRV0YfYlHmKj0aE3gyoptXAFGhA7bHKXk52lK2HnRsKLcUw1zyNxurPOdcNtEBVBF7xkaX
gQW9cubTQYyvJBsWASywWIiWOMnD0SxZsK3E/5iETMJCGQb4B+EWIWieEGMxukI4L08eknmtsRgB
yQNT/nHTE3iu2QPbbobDejjPaR2JvS29IhTtv7Gap65IyOl/e0ZAhVNyaGCZEEU3Uw9IrCzxpzzD
J+2aszIWbQKfXxVL7csdE8PM5MrucO5ecKgwQuAbtcmq4hrpAlVx3lH2ZqlDdVaahQ9s+bY+bstV
gdUxIoSnVSFmY7xcqt1cb0IVNZgjz6mqX0aUoA5O+kBWMa1Q24MfAF/7YHhj6Is0wboopLnatn24
mcG8R33h6aVOHXqoj+1rprMi4eFGEmu+1OCRzYea04Tj3s+bFbBG/Bc/rF4Gr93wJgf5o1rfkmeg
vnomQ2ekUB3DpWebUb/TVFEXoIEZy9OBFqbKpszWury4KWvtPtp+Psmlu6EznGhFPOYoTrMbO01/
XPi4/+lCFGl5RGyJsZsjmM9TdvlmLkWFQbXM/FxjTGg1Z2yI1QOwt4UuEfEWmOotQKWl8MNM0ZEf
P6R+W9rPqHPeo+XtPNR9aeh2jC7cQr1mBmBlRide9w1AXR8A2AV5XE8fSLKxg8+rv6+T/AxXxQYt
niup5m1STCkEWjp4rzy1c/kHMMx6NGNC+XSk4BOWoYYs+Q5AQyztkbox0g1JkWRZisicsgm2Jbhb
Pt16wGyCw2HEKGWGROXFh5C7myZGPbyjy7vyiqlAY3o160qIcCVFPgZA9l4iQPUwdNY8f9GbyFeS
3P3058U2a9P0iE3DzEN08Mvj7qkr+H746z+GLUOdD7Rl5T0j9YICkSN6BypoPwyR7AbNORc4ivQC
LWAYqjZ/xSRrkVeLGVU9BD8lUoZ/yS0hJUpE0eGMtajz2GMPWU7ktPrwAThgTyNclfxeRBZcQN+h
LguxRB5tXkiPxpqFov3clEs1FC9MEQCuphUfehxTdHsTEaOEzj2+r3iWjTngkvPw6eZ44hj4afNc
d2hmKoJGwvYgbbJNvj66/BGI4lDaTfUM8A8lDXuS09Edu0mYr5F+oXpcIBVkF+8Ob1YPZ1RBEIVb
3Cs5jp3KHzwFLjazANWx8WQYm3CCAVPHlUBut8xJLEzNZ42vcK2X2i90B3UhzWK60feFom6ENoVD
aURlKkI7dBi4GyZAED2l2TDEkU85MckIWMCydgGIElAng6fLDrxeklWCUYCIDgqGV15gcOgiP16v
CnoKHHya7gJyILHFi4qN2hXRn2QJ5NGEWjVf8u5K1tCBKXAofxliJ1u4bp8VwxgLTxk/yGANu79Y
GnO6SgNJI6O73dAiX4J1fxFJONj+xM8r3pC7qyI+t4x5ufzOOMdaD33VPc4nGcg8vzlzRyyZylCM
gGx31XMmxjwMfXULCi7KG5WoTUyxTk/gsU9jm4GWdYn3/JKewgQfpsK607l5pZlyUsJXBEqHnZZ+
Hjq3OUmSnO04mfAnUBk3LvJlcH2gAu8T3hyqTmyE6YW6jpOSV6i25DOfbaTh5nN+hwLusC+2KfFy
pK3OAFxVamub3NdqOPPfWRJScdzOzfoeG/DXBvZnS0fPx7hEg0qmJrFs4nHk8aTyRDF44nGET3/u
ZzB3eUuABvGlJ9VZODTCLADNBnokppNcIrzk17iBBqdLaCN4KJQw7phNCySBEROe57FfwHNruqj0
eiZlXUF/NCXQu/veYdkzC0+ol5/pRlUWewUdcka4GhjaNsJl1zwYHzYoC9gyHZ88FZ1MGZExexo9
1D1WpIvUdYu0UjbK09aomYP39RvQT7INZKwS9MgtcPP/MJmwQAdHUICSA8leLDWATnDgAFqGX/GZ
kbPIpLvbCfRrQrM62t1s8TyWZ/AlkJKCnjFp4/a5N1hLE5AGLxYylNdkFYtECepqjnrorB6a5U0i
Zq53ukvCAPhc2vooaGe3eXrBHTrk4eE9KZjM8sxUjnpRAO1IjqFR0Npk9Qz4QjQl4ugKb1fxZ7Pe
TAzeculC0u04bj42Kw12EcQnU9uLpf/drb/YW1dMT0YXHRlCmOLoR2eGeYUAKnjx1uh+YHpxR4PM
9+c1N6ziaccfHm1iWllwVivFwJhlqj+fkGetWiXbL6dOFYyIdiMVAoTg6Xu3jD/BG5/fzuBPkC6x
Yrdu136VrJh3S2QQAQcYXQiB4/y8kmHGkyS+Q4/enFkp74GIxEvkYBQMv3G1ki63KtQvg0+Qyq7s
fMLjDC2PEsJt6OWABRSOBgQTx2I+wPt+4W4NGIWXAHv4qqtyyvt2GbgY8YZUk1v5uaKPLlNSyxpm
wvNP63AN097Q85PBxCc8xkDnIgHms7QSk0XctByTwAW/hIHo/n3X43NxiNUA/uNQPmxQjXDGpC6p
Qfw9hsL859cdXMD9bnSEB8C3eSo0eC+c2EoMw0N38LDymOljgbDSI/4G+5STsR//0KTDlAfTiqPy
LRIAyVJ8dxE7VNZgQukIJMHlmewA572nTDfK1fgVMMO7oZZiMIx6vrZGH09ilDiTe094WiavXxFo
GxheMqmwPWxRuxknYvtYGP4yWUPRHg479PvHbYIhihW6emECRP4sB/t9RlJlchhh1vg5pgS/Mp1l
eZ6yfdqQqUlPqTL9gdQf3s6MgiDtHbcK+tVJl68fzus8btkoIUBnh+kaTcQshUV97XJe/RlQ6pMZ
+Yngqoa/jCsgEjYRQ5JRy9DSZQbyeoLKgS1HF0SYGLcveBPGdtQ3nDCTd+sf3YIP9DRzlBUH23vW
TIbcfOT2LLvCRuhQzTU2iwynf++xcmL/RQi2d1tzVorzjbZ8BIuJjSjP1/mpBZ/tG5tHbVUxy3px
5fezfJfgmU5Q23BXLqt5w9oLiUbJcHHIzo7ee5Km7kNi/bEyjsQqSIFa+8p5JUW5IIuV6OVYNZUz
g/BgoSdjQgaga41i1pLRqvnU4kD29pQEDAy2nwU33+uXz0ChbAnSctBRZCwc+nnDA7nDv03exNfJ
uJLH1nMjLdTlKPfFN8Zl5+RxuS02LOUBnEszVQNTKBI6ceu7XXg/9XYfqAg1FDi1SsCoHZmYumUA
ZpUQGGvmtsjZjj8DUXk4BF2iwJVW+uXoVUHLIMMCmh1qjrakmmxMbcGJYbPrjUhJLgAF8FFD3tgw
YobaLz5Ex5AcepnMB5quQgoZAKbVpaqmYNLYT3QW+e/1laK/pHOdHYP3vyQmplWFdWFR7ndhktrU
aT0iZtogi9coxkttN458QXNnPmxQzrYRH39qu3SOFPh8oP+Un5PsDljQyLEUsdJGfOEgF/isG2d+
RWETwQtYEvzMlXZKZqJgDMio+5oxbwqCRrSB5ucUt9uGCZrOeURYB81pXE57B3AIt9IZehq/dMZS
miyDP5aTixd+R09m7zRpfhn2gNpCd8wIhFEPWy5/fShXt/ixGYggsyxEZw/TkbETMa72zaN6d0Cm
0Z1zi7Ouv1xau+StYgHlYPzywtVGivCSW2zmyLqyJtAYlqQnT25E+wkkbjQEscFV/AroH+atM/mp
rfuG8XDijH7eYRkbnnazcHtzjVhfVtfS6skqWweNxftQ7pgb45QAM+VnG3k+PmXTI7EO08rnqo/Z
Y0+Nn2YGemTHuuY4YbU4tAjCyRBP/d38trJm4YXNtkcIAHsBVJbTdzSmVqSqXiPhZ0P6767ZDx1j
C/2HK5e5XouUDSVEwnR9W/qIuFPXvJqdqQRfaPJ4WE7PZbkcY6qcFvOcoBJmP8TPzU7sibstbypv
aRtQXE3eP6hEX+4hZk/+4XXJ2PPfpkDO1899gQt5goVxwt55MGv+npiHEgeTjxlXc5wJUDEIfmPB
sjqQuuDrQL0iPvj3X91X4b8lVybKrIVrXD/qgpXXWve8/GY3IS3OrNqSsFJPL+JLrgEnSYyLUbQa
3PsHbDvIyBHEIHWyHCgPXh22IZU1/+/QhfrlafBjTCP+sujmmqKeH2+M+BPUMWJ3Z7yoA0Z2x3gY
gzv4Zc0ZUR2SApFHDZ14QFd9m2PkWUnIFgFMTfR94d8D3lU+D71ZM2im4GIKC/q3A7RekSQpRmES
wus+XrK+xBgDBhdExqJI7Y/Nz9IZFiRvffFB7zA2b3ClSZW3lh0/QEshpyHz3h19WOHIEVnQk8UQ
q7uEQvUmyGLkOTGlnKmqCaIdD1C9e/v4B7Z/I1vxhji0qHiR4HiGddsUDraF5oJEcLTqXD5vLZA7
V11l28ljW12kzDY2N8Tnkw4XuJeca1Bv4eMkhwXrl+6ncbNTi+3SghPFJQ3Pa035cVy4zfqzeEcg
ZSg3j+un//xr5+XEQ3s3r3Ym2NmO+TDWKGNkMY9oJme4JRraWk60iBW/hZ5dmiJ3XGRbDZ57ofra
QXIlLBDkpAilErElmycDp97C3rBTzQefPhSXBxbwyDNN+p7w/Fx/g9pDClP5zKNf0LxxMzfmEoqK
/e/WDjAIAGnyefl8pkY883MGHL+0UjtcUfOOGVESVH/5+h2EQkD3MqXFIxiuGuTuQg8PPfeamV8Q
z1+XTEEmRS+iPGUHlYv7FSEhtxU8b4TA86yHEwBDHUk0Q5jjegyxGOzb0CSm7MH8Giig/walCTfK
wU9KpJwYka57Fl0lK97VYyXtOc37CaJ5/fd9Q05vDxrn42PFJgLAefvKomUpGN8DZGao4DjDEApg
bQwVwp0+SAV2QL21qLb+spgvou5RACEMRRSUceW5GeoEwIvzW5R6+e6Dyyn1BBmaOsWXGvP+e0MX
sdERc31WmU3u05S2XnaaX8P7IDnM3Woh2cWuNS0FucT1HrUkLYTvv2GE23GvsJtpzc8O8Wx6wNmU
8qvsxhzhvWXjmXaZN/gIhkJeVGc8t+n71tIeO1bjNQv0GeUV91D4tCyOSOtGdUS01+YzSb0K9R92
Jr8PpVh2yPEhAeA2f07V+DXt/4DY/t0DqBIoMAiJcYnTmY6h6E3Gv/Ly7WieGx8l84wkHy0vVpg7
zp34s0Vf1P4d/+hZ2NzhuaJgecwwhoKsexqwqWyCydAaMwGkKpnf2ZKiYXSbs5FuafSpmb3BM0Aj
T/OnsOsJ5U1aEGLISJef+EWCHKr77fHlUlfkxMvyiaaR6e2x++T3hpZNwsIVYdYgwheW7zQQnEzz
rBLGBEuvWNtIoDon6QLZxeQJIAKD+NBMCxdpB9gmLuSBkxdhnQXa4lFMvkOnH5lS4tT8e+VV8ATN
1x79eF9N2zvXyJIunCp8hIaCB4Fo2xHPLt6g5xJyNbBTLJTsvGgnG2Iqbhcg2rct6eXMKRGqM+jl
wMFdKy/LZvbmBoCWMEvus3fUclOgBFPx9Xu315DoJE+chL/ILh9MyK3ydzR52sz/Y6RTrCZYSpxj
agI2HWJ8LjD1MpO0Mzm+a/k0gJu0LQlDurl8/ZHZfkP9rJIGLYCNG3hMkdcx+EWECVvbYqnG8u1B
UnI+Y78ISTiLEDqhVkEjym+CGYvPofh7dBrggc3lmIbV5HjyGp+xMItPMLhgL32wjxlqSJr1M6uE
d8gIdcb9dptjQmHGvZav6BXuK2bA/LK8oY86XhrSVScPWRBwIWiL8Tmxg4VrzPFBh56M/epr8yPw
3czlHXx4LwUA0JgeVJPH0ObCd7DipmqscPpEBgLa1pLnDEmF5aKc6VuC19bc+DmFlBgd2Azsh5f0
REQJmmeUv6s3a0mKhQEjOWIu3ih6s7nuUbiE8r6ZwBbGJkbjg8Sa7dR8uEbXdEc9kmIPx9OBnT/q
EMYV7MoGrGA4S/oDKkVQZcfIpnTp/3gQEzI1yP0oJm/dVMkxtLQZFqkxiwGmDPT/yAomXzfbSiiZ
ACH1ZqwgfTWBO+lusnjxJviow3AMTuFstaFeUpUSQemr0PMKmMVDFZWMLVnTpcTIFPg8qPZ3QMe2
QOVe/oli5ZpBBUSif7PeddDyMSBR44fbE2M43SzswJj0KmJCUA0Scc4chK+HWio24gxhJW3P36P0
icyZHee1pzGzbkiOMrYfhmAjt1qlfHcm7zQEMguO6fundy0UO3OFLs5Kcb3ZX08TxNPGp4YkMIeZ
WM+MswQ6FR9jKUQ9L3RFN0eZtlPdQxe9ZBfMs6mEd1gdSEXMicwKQo5etbPm5ZneAuBO1F8Br5oG
Is9jknC0AMbo+HrGqzs13Nh9hJ/oHbFkZjkC61/y9bfdxQqXZcJsFim7WZ8BU0Ftvd7ZkuCERPWN
MpukAg3qqWngclE54TSnNycLZdaHBmpQg8A/tmm/Jce0/6cGqEay82fywifuNHsqW8q3jQekF7jt
jW7OZozCo/3K12i3DfAwMFdj8VR9bTa3ZLXbd4VSBXtBfWD5hhJ1heqYT/Yh26R/x5XO8oaJI/mX
vXX7I+2ULdmOeYqLyJJ1OAA9yNRsGk2yBYbIq5J5Sjvfu0y7UQyi+JgiWjyusA7EtBqDBSNnzc6C
IlDMFrkdn4mNZGMBcLk9ZuOtYepC6P1YsE3eKNfOn7MJPFULFskbIhSFZqqyWIQxczFfUeNpbjtN
5v36RpX6jJOFtgYWQP7AOuY1X6hsVP9SAtbZl7osWZGunHX/s8QNTsGB0ghIn+ZgYnd+DEp03wDw
b3esi6rpa9/YxMJhAEn+0MdupVUfsotCBvj1c5pYhvY2K9tXPFgnaJTwPeWrZtPuPo37C5dnVdkv
/L8957eHEj/jAt0qpYnJacLn8SPKA2mNmJeGmxuEU0y2qOH4SgvDi1v2K/2Gzz14bupRdM3xu3Xo
1fmGnGC6SDvjpR9NOM0Wb89dyy17WOSEITKpVzNnFdShKjE9gO6ArRkBzGtONEo8hUJcoJ0xphVT
9IoFebfQtMZLRgu79KxvQEFcZI6hyiAdhZsheASq9/36Hgy7ve6hKO22m71i578IyJ3X2EL79pyV
aDXRaPxy7VN7AZh27l+z+K1OsIXG/jgNaGNP348LPPD2ZUH2EW090R3fZepSZ1J5sVL3te2YGORb
bATqrI8JusLnpv1oLj/fLG7Wyl9+KgzwzCaJSstW5F8WcbXAqJ0ejk7qdXPyPHCg3l2WmwUmgvDb
mM99eyAvOn6Q48lvTrsjO4BRkXEP/5DCnaCk2ANX+nkhbZ3qJEqnXBeiMIyBvS6HhH4rf/qFz3j6
CWh9Ovs7xU/5g5k24Tz1Ndwxe3EDodFReBuwhSILnyLMGTKWdNm6VEJlooeMQyt4bObtRpLXq2Tt
+YaZ8a9DujzNeSo5j/VbCtqWQ4MrnTZk4I/l81c2e2TGGHgiwY9ugwHdzc3zoHtlmzl1eXNGBAGf
/rGpzjyT6YfkMRvbC//+2hnzeXXWgOp34iL1llxOHlAIkAHHeU+vjnMdIDtBBh7AC9AV6ZmpAoNp
lEM3sAIocEH9n1WeRro0zvB534rtwWMDyBhfvMHR5T1qUBv0BCaSMZSloIOc1CLxnG6SJXrwhDKQ
H1j304bxBbmtNthsRENbnZlaDF8mTBRCg3hBOK8JD2VJzor+HY53PMtwlzf8Ke4a/lQSab8y/ief
WDZpI0xFi/JUo9NzswxtPHwO7j+2pcWBcGSAzd3Egxgzq1vzhi4W9zsRUNA8cVEeZXwQxzMSVI6m
CjcYU5EYnNprZG/kyXv1Cvt1PufcGjPbVkjk+dIlES0I4MqhWiBAQ3QM6oRZOw0i+xU0O2MbG4Zo
xvfEThBq0pqpdlCowxBRIVUvfDoLrV3Uwx3CLQIAj6M5RJUkCZjvFRt6H7oAvfkb+N/ud3y0yGeu
mzK64XPBSgIVCgtFi+iIbcZoQuHElr+moCEyTwgl2A1fcTC0WD9xMDweoTb4eQ+wzDbjUP9CdM9Y
ug1lLCA8c8Zol9+SILuJsK7RSCO7sjSTl3VTjmyEJ93w6AwkZVLILe1Rd3nUD1f+DM1RzmFZsmUc
FbAnMzYofTvYVpO6rnTrbaSrdJCfP7B2boi6JFW23x+/PD5/sxKMCBTuz5gPUfGKEg3Fa3Z3y6+G
3LJsSNdGzfS5vCRMmFrFfdtm6qK76385ln6BJ6Usu2vk5XT5aJKP3kGubscw94wW+XI72DHneh4x
spf/xPH697UY0QN98uvwKTJAnsyBn2uFKcMrS2MZTci7GTPrFQudQnGa1yduiHRQ89aOu2/nj3z5
gRV5DAC+kSbHHpgw2CXlfjl+kbBKsl0WOj9T/liONd3EFvQcut+qnxpC3kjZdLsUzWGQSTa4XudR
l5H2fpEIA8YLky45SWUgS8aPtHwN8EuvywfD2tHXHzYjyk1tORp3gfRMgEC0+vrYrh5vwkZBWp3T
Wf4dosY64uhikqQ+DTdP6qM5QgyS9CQhsTXV8i/SZSZjT4y/tRLXkZTwcRnpMeEDL7/PeKTljQHm
WlF6ctzeKoN/2FIPGQ+EVjwHNrjh9fujrQe9jhNi8MX+8CpzV3xxI+vdptROmVhnyCg663b3fmaY
8DPv1sj+4LfPB+bw3f2Nm3KWJ8dpUW/yb3SHrN4CNrmPnrP6SZBZO56MugJn+vhDjF824PFl+97h
SBs1TJZbVEc6a0PNZdr4YkUEblpTPCzI3XSAMEShnzZlhq3UT1irt4Mph/lgyv9bNVbzi6nkvlfZ
f810WFNQHxApPMyn7HIDVPMh8D72WVxDL66G4d1H20FFsda2b4YSX1B8Zjln3p3SD07euMDa0zMF
YwYa12SeuyyWXBRGWC9L+hzAbQ/r3dnST/rLPy6nLIHYIBKSUznyHxMGKeTip6rVlekd0ARqlm0d
JvbD7VfDyd0B+YC3EpPtauRJnnpqfzFCIJmYQd8AJeRjx+g8BMpbFYkQSWP4ZFnE/pazeq0yNmR+
+PsO9AVK8udJZwJw2VPHMnhpLpikHWlfw0iSww+icEHzsUVXl3oNXxRGJePkfXUUr+boYUlodYB4
Vm5fuYiiCzi2LqJHp7NbB1J00AWfZeJ3wf2X82ZG281srP8zPPUnmzX4mVWTMcKODQAqnYFdxZ8D
jqcD7SJLEYoWhCmojZHYL7jWyC1Af0chQ0eJpI6lKPKVEgElClfmqayl76sBoSy0aFcBLYUGzowb
pXPLndHVM3Yijw3Ab05FJLkkAFDYrzWGIweOHe7ItJkDzaHSzbkACHgm5QF+Df6Ce8SxSp9Jl2wk
Puh+CRYLaTMEHUEzAlvDLoe9VTdhSoBIUFoWQhNvorlF295xY9Am3iDdoPYV8hPSAM8CYE4G68iG
38834usTP0Exw7WPHQpdLgw5oJZwzHfIehMguPxih/cVMDrXUdhhMXBRJQpNNQsZ1A/U4VhtYdgN
LAIhSMXb85t/aImIlE1Y3oncZX5+asAOicHIQ1tIsf4Ax0iTg0C5cemD+e+8Png8+ZOPzVJi8G4n
ol54nWlUCRtkYs7RcCftGklViT1gAlOkO3SzZJ8umz9iwFgx+Q/Y8Y1NS1CLkALuOcplVJvFQt09
QvFDgA9jAQcLm7KamTipBfw44/G6RSRQDs4EZOjjddVti3wL70xEQlBSdetqxDQJUfVxzz/9JCt+
PX7usXoyZHFqX9CwKXwFYe7N8UPw8POuITc+6wIaH9LiU+FCc8fGjIKHH6F7RFwvbKxrchNw9bY5
Q6zCh77/lKy81J1WQ9ZO8f/PJDc484rhGeN/GxC1wn3FIyqDBzSmfCeNY+SrRfyrTwI2eTIOYAS9
qU/EQDP0U+U8bIOeAB5+oQlmCEf1M6SnxB6s8Lp+qRWY3QJfWHxAYzrkC1xL+hfqJLTirYvsAs06
S5wX4yHFvWmcLFA2uYeCjAqpw413c6n40btNWJRppCKz331CXMUtirAEB270RT/Rin/Oj81B3iBx
F0LTG0M9oW8LmBl0SNvJ9ED4ii4fediVLyG/XP4m2QUkG/Ad+En5VugT1J0Cb3DspqQTal7C514V
NhB+0iHb+00fvWIj9fkqGim4/Oybmr7jP5rObEtRZonCT+RaiEzeyqyoiFPpDcupFBEFVKanP19W
n391d7XlAAhJZsSOvXfAmL+kew11Cg5XaAwbr8NGeCnBeMbChNse42gxNAiFTYbZq11oEFAALlM7
HTgNoZ5gqA4m5VxCDI2yg44uNz+np7oectgGjSCQNxPwwPKlwMJB3Xw2yK/XCkmLq+UOVNBcwuoQ
1z2rodyAnXrPGm6TG8ZM43z+dqvaofLP+7E8bOEB0ktokg5tQqS2wWDZH9J3juK+m/cQ1oCWODz9
eLsoHrTLEG8GY9SrwzueEI1d4rSQW2wh/+IbM+YAKo3myAFHztxl1L744nDrcLCnUSDzEj3CZzTI
UcJSH+lolKiE0LESK45T7HxQ0T+6zTB72NIi3VAgzETlgZUkYQUyrKeCFydsLHo34L5stvsep4ti
+/QFQK9gbcekhbsvbSaYWE3ksJ+B3dwCfoK65aDlkmNclEu7p27+vMIY3dR76u6wdGCqGACQrD+N
LdHkECrZBfYH33SQ0F6edjDu4IabrPnoz8RtAKOhs2WZ7M/REIfFeMc5NCZAHfMjjRPaABsLxCw/
r1k/SCZUjxcdNF9GDy1fS+uzA/AvcAy1PeR41yXkwddRPSsAhonT5jb5b8JwXxTzzCkhWY90rCJQ
ZPZg3NCSPJ7l6y9Lx7ybllPgznZbkwkdcf/xhuEwLKfypHFpn4CSkL0Ftfn1Nh1t4oFs7n49ButG
5gtJ0cXOkn414k5gXLIGnTBWe46eKIiuk87CeJ6uR2Ro4IqnOwRheoaoQT1DNqQVI+3Q2soYzz67
cYyF6CFvuAIH6k+ICd0+uSoi+lkyhZIyowPHQqe6dHPuW2rCKhheP5Lp8Qf3CPgkxstNxKfYpUmo
Q5ibsaMf4b/APUZ/MO5F7tEOeQ1NLq/OkE5HuJaOJQTNX+EhhOgq1U1Y+NCsDCZGOboX1h1bqgRe
oPncabBUS5sshSOouEJIeJcE9dJiD0xTSbTRpqrt3BzYFBRzC7oB3vjurKRR42NvGxpj3OJs1kGm
LarML5PKK0489AKyjDFCYyhQzDg1VIgbtjL0k6XPIhjf1YWlIbobaiFOrcgEM4us0HuFD4+k7Kz8
3CKk3kkYL0/ovqaPWRZimwJv0hvgcaS621NwRbPhrZxp7DIFU//90OAadYdNYA585+BeXRIA/vk8
JC4nNqW1CKAagN5nfJuhbGS/zbiPPxxNYMH1kDTkmMdOvk75257BaebDKSoKt3Ppjk1r6jH+FMPD
lRoUraUPZDPaST7hYKXh9kH5vCJzfCBpHqDFRiBu8oaCXeC4i+OzA5vg5W/d/JCFxpy9wQidxh69
ANdgQWOCxONnS69DS9mV295b9FRP1+J+H7jKvFlQ3KLNDGRIR0hBIsV/sr6QVQsXR230WmmjC+1M
WImP6R4lEP4MWggxK1nDjnSuazCa7X0e0zxJ6CgbG8x9Kjr4xkvIEBwXvF0Uwaut3xGv9QOkXCPc
2KZZ0JueUIeuaKaNuR04KxCNjyUMRw+100TBhYmhtqOroq8guLsvQRXQ+ZA+9Uad18cbjrt1l1xy
1hMKT+Zn1CE2GMU4HsCYPxouKNcYkpdNdsT31UJ64YFpQ8m5m5/j84iaxbBJmLntqGEz6ol1qOQd
u0jdf0+gleVa2xwHAdq81dBppKAUziXgX2g3vNe+QiCCuoLYbg/kRQyibymUfzC1a7wMzBI30/sJ
S6+a7g4P83POqFW80YuNU5wlY9yXieBGd8Ssv9/NK/qcVacMhkuocsoCCpmON0eoBvqENRHdf3o/
szNYZ9RQaNOHldATr4ER7Gq06dyhLYEIa8OR4hH24R3N2r4XzFgJa7EK4XzhuAMermL3E+jgShLy
oaChdwHF011/jxNlMTB3v+NRN3JpCU8dubTe8AkVu4G8K3zmWWi0iaFVUHOdGtYiZR30XIlFbbHC
S4ZKF4JHMCJMQmd4UBFK4cpX7boBfE6sVKw+ED91Kqbgj79IcAtIsPn6YObErKtE+NrQLvCoMj9B
g+1GaOaEidOVMTn9/QXZd1r6ffvyVF1lwCLrpHKYi1UUOxdaLeGsOAIS2VHFerG27GE2UOmUJXKp
QKJeuIBvfSkX17eL9lXmglNV4oiQbFJdRph2FzJfXKSzZbpU4KCqVsm1g+2xBALVogS6it9R2fMf
uPKgmOCO/loCI84Eze1x+W7va+U9wV564DchHlnTz8etceqh+DF+/NT0aVvK1CB2GfDf72BJ25m7
Sd/iqOe33mB35WpSD+YXTHhd3cKbwf4Eg1PpjMkFN32cbz54Y5GWufCLgMjMh9vbqTuN6QT1jz+E
jnun/ZVJV4/dHW1eZg9KG6tiTMbwpRpCQ4H1qLsKGCN9qJYpANV3JGOp+RirWCJ+TRxwyZ0NmGG2
DIERUUJp8ZcH79Zu77RuczL4h0+bXkyCHXMT1Xo+xzhNOxtj7t4AzbSlQVbo2VfYc7iEvSGAC/Jh
/0oXxpHWs4c3m1wUg/HhiG2wS8ksMkszzD7tI1ZlUOB+hW2do7kV7+QUH5rgdn6u+K0B1mAFpXDE
JrF3p2s7LpBmMisOPP4enud6I7Cf0wezVixunrSLojZARQ5PDueZ0aADPqWV0xaCVuR03Ty/OxsN
AK/HkJzgrSemerPrziZ1pvCGOXSAr0/LRiLKKaTOMNcpVkNDYi7FTHJgKjA0syVdhl4b0FeYOarz
/YVCldO9DsumH5SmkDlRzfd2cLCfl5I8x/kao8+CVinZst6qlrLPT8aidIZAFZYKUQql2lYFyDNb
DBrVkQT6X/oN3lmr65A2JCRPVsGB0PaCCGxIAw23wwsAfPinOr1tWHeoylCqepwTMumX7IrDfnuZ
5uBpc6NfeuewNfkxJhIM+DIJKBQZ96becIXqDc+U+DaAT9NpvDN7rdP+EsPcbMimb9WZvuh4fRJj
wjAVlfd5OQTV0jYaShMZ5f50jh3aukbvfBmGeqifmRUel3RZQjYWtyX3JO4hazJ9B54gvmjUHFhB
419jk+2TcTuFlk1rFvO9JpZEQ0Z4ARMWWpO2Rv2D10m8+cIYjQZ0fTmDab03qCnGvYk6jxdkrdTg
VSsPSq4WdiS/VA3BXQtMfLUNUE2+it0b1fEJRDg8aotpjusLJRMEgO0eankCkYh6Pexl+INN0JrN
HHm3/Qy7VepRIRaVMlv/gU9rpROFfGMBPGMwhHxlPG1+DFvmZwcyNIQfS/3O1WwKbnPrCNBuIU4d
sZ6a2gJQwsbUy0a2aGrCGmrUm7Tm5DZaCqLEkXPnJHZG50X4XbTheyx7UQ9qwIXKJiQmQsSUpYsu
xWiduSFsHWZmjiHlATwpVUfdiq5N1CC/Np3g3zRWp5y/0zZ96xWh+iaUKuffl+ARE1TTEIkCOmTt
XS6YGVQb7rv2wFhn6DAwikNxuIX3sPmRoWfMG4+lMyHiuhK8sYBYtI+Hw9S32L+DTId6FUVgnEdR
+VHLqPwmwMIYuJ0B7E+JVs10/3b5A6dc94ihrHiKMwlzQMewxVoJSg2T/RLe6Q2sGgoaqzllvQZY
sDlXc2SH6250ecD8G25A9qmmuLkwzB11izS4uhApTQNOmQ7fDCmVbRB9lfYFOyYvm1L9yLc10cwa
irh1vUCYEPX+Bq0HVScmVHQBeCQdod3CH7g5yeJOQAopDhXVQ9gJUCcgG4cfTpI8mHynw+PDwWaN
Olftkv6pXj2liYZLZWL9WWI0AAf5vYAuC7e03GVoVfqr6pxwL+2YgmcdVygf0X6nCptV/YcC9qkT
FITxfS4CQ7CGeSeDQ60EiPgkBxKgWH4G07xKdkoStmOoahtagLUHQyOkwZLKy1fU1584+7AUBtxi
zqZm2CXwyVhXcsuAp45r277ep4tkgVGSoD0DKuHDzp2AI/wINWUy+vly2GIMU5YKcnQDxRj8CEZS
bdemjqnUHvotMVpDtNI4DOMQyf08s2UTLgot4q/ejRWQZnfew315tUmt0eusydsTIFzud4Fi12sC
wQmGXNSJny5cNauOONVjRPQoa+4Iah7CsnpRqg4GtPkBCSJ2b4CKYQ/XxeehWOURuiT/HoFvsxKT
cGyvQWNfV+mq+n07/dmAGh/RwwUkJaJ61FJfB62LTQJGYDLwrIQZC2oHObZJi4hGaN/fEKeOwrVg
+qdCIasgASe1Tll357CObyNSsGrZnNsZpTsEbyQ/e9AlIC/IcrR1Qj8CaEBWTlKLAK7GmgUcgAGv
ohW0yIJuiati2JQe5q8Ck3YoBVUQL94sZB9fOchYzu6KGWwruzf6qUc/MvslNUzGl24M2ieK2gvg
iXijiv5LVoKB19XFpWR4GEwHNP9Ox7yDae3r1JiHCyrlh45qVhGUB0mcvD78hCg5P6PObn6NOaiJ
Izk38iGUn5KFO1UoBQy9U07wCoblVxiyDA6N+yJyi2j9itcjllEs6DZTQFBiz2PeJzmL7OGGvwl0
mAjqMb1Y5ogkaUeW3Swe0L+FoDwQdfrf9w+AA4YT2IGcKNq+WgcJU0u2w4J8eP6mNCDkVWbN9Uux
yXwo8OIOW3vDM8L2B7xCYmOWVTzyRs8x53uENxfuuZKImIfzZwBubwE2ObcJQLUln3K4n/TtyKff
H/RtlUpakvh12O4SxXpTGMtdCKHwZQbpFP5UCztK9nAigE0S3omxYPtR2rtou2FET/bwEu8+R2BX
Ym/kOQgxEAleA+gddFsOsQ4xwhNVPJtkZ6T9YBnVXuLbWB8uhnDTWT9HCRbIJfkvjqAGKeUjdMoQ
UeKUIVe7fUI+A1dXmVmfRIt9IMsgIeHy75l6qeWgqL4vrzDyY6I5876k3aoYfPvueGc4jdCrAPSQ
w5AWAURm+7KHboDpTZhqAMkdIVlli3T/vUCveOdO27pvZkeSC/WYLtQt7wF9BC6iV2UN4QF3ngIJ
eE2JWOjCKfTjRgHwRhcFfqZDFMh03bHxqgAKUHKHFbsHS1jwANgtD2tmEZZXpFo0/MLeOwWGywl/
YGCs0bvksUO9u1hw07ynrwUyPHVUlCazHqZaqWQeWatRQ3PL9VdQNNfgXXyDLiD5WnOCuONIepBV
I8cB5E8PGbGAMpY2yQQpBhwDclEruuNU0Kwdwj/ETB52q9U0s0zyEWX28r7eDaLix/k44rF0bNxv
2N9kEHWcHLZfzwFdtQBER3jRWrcL5j+3C47gxwEGGQDM44Hd+8Xi/5XYWLsq8Fef1o3GUhVWV7I8
uu7oW9HQI0mQSYZ7xCHu12/cfE97w/n7iPu5oM3Adf1huaUWQ6ycRZQ3iNgIbXVMhdhp2P28fyV3
GOjhmXTkOVbR2z9sHXo42d85jxRBd9BuFmX50U1C8zPqP8Z6YV7P2HYD648y6OWk1X1SOdjNjUUQ
Sah3pckDOh1ICDVybwL/38eOaIEpqcLY7RQjAQ7wXUOCTAJxgWFoXHLSfaIjluqwEWTbFhNVnH0Y
w4Zh4ebJaewcQ+goccYE0YO908Oc+GqCdmLqppCZ4Y83ExEYtdQ/TJQID7yvgceMX8Me2mCDrVfq
yN0KLVC8uX+9jsAYWVC3Jjr7ljMIMfeBxU804KyhrHqAfjFdNhKbyu1tB8b0Rhp9Q8ViUetKiQ0I
3k/CHg6uy+2C626xJesjLK3uowJd5F5exKIZ4PBqYaf++es7S0+t5PD0swOWRAT57Ub5hacKz6IQ
2QBQKEIkykmu5oLXMA+nZvREa4CtNMP/7oBQ+19gmptQ/1cQ6m64S/D/a1xPWRiOwGhR6eO4Q6Ej
HXOX0JAb+mguWsNr5KLh9TLkBPYOid+YzJIFNMN4pdoQzjZvpgnEuVrfUjFF/aXdN0nIisYqgvpX
Yfz7sgDuSC8wOoIEQ2pKVUQsb0MgQnAu8guGDhKp3AHY5u97z4ICpozrNGHqsr0QuIDEUrwHfpUu
ujHico7Bn3ECf7h90E5i9D44F/gSsQ2wH4UYPtMsqYeFALggwGoFOkwk2s4yG6OhPEwmyIkkU3Qn
44pQgDRXoMlcJrK6JOIqMSMiu4RfZOo4OEwM5HS4EcKsWGkzUqe1wtx0G63lSd03jQhFr/MJnuF7
Rl8XRuBcIZ0RD6nAYflLgkM+aHVbsDqX+tyeUJpQDOuccb2+Le9O71jwfS6U+uIQvgQKMIQLNrMO
dyBL/3V8AruaXv23dQ1FHPlAhpPNkSiFd24sADvO2DZbcGq74/sy2DZHUl4XA/c95ajmiMyYQLF0
qQ2iLGa2Zmm4zbkiEgCkr0YJ4AH9m6QU2wzrhKeb07dfq/hUbe76JMOSXT/d6GMxRn1NuQLK2Sn5
+S5z3ZSh1nbud0kTT/gTVNv2svX27STMaBNwz81qnxbWO2xmrzAJH7OhG88HMFlH6JUyun6NYEpK
5wF2pFTdVoBfiAcMOC7oRnOBr1IiTPbola+IMC+wynXDoQCpheWxPMbOV2i1mUfcx4Yuj0MiFnvX
v3s6InPM6ATUJ/sXcNwftDfavpu8oARCoSP/kyI60+OmVdBswYBg7lJmxRoFtxGWBIJr6rgscsSO
ZICQ/5DWMc/XX4v6RbEWMwMpwxO7PnPFnM8SV18KgZMDu3EZH/N6DfaG0mP+Xr/d6+I0gorssAT8
9IZ4vDgyBanjJzVlqpiEBzKrAkYFlGhA6qicUAga5J6EEaDLkvUmp6EC1xPvprqTcYq4BS08qQjr
WSiplJVjWhB7hZmMpuQBe2kKJwJKIi5q02pFbg4oT1otKg2Hek1Q2dESGzoegofURoGyuIpT27NL
0hCeEw3NM7d20zGivjl9sXGQ6Qk9BnJB2s0MYSc23OXlZvfydTfxu6hzgTMQXEefv+WfgipNt2iP
iBKpXrOYozzSCQDGxKe6F8M7D1JoIxz8A0dIGNHkE5S+76cClrLk31rR8GX6OXKlSbswsPJO9U8N
HoSZ+IjQpotoRbK8bbVz7+bkx/gMqOMoP6puDdzPmDOXj1Aw9BSMfq7sUUe26VBeor5cGPCA+lsN
8zV0mtO3bhJK9yckcDl2wdqkm2Iua+8QgC3BNyPsDOBffMgouCI0ZjWpkT7mEYfNjCVKfvT41Mxi
QTD+3SvrZqlvuUJQuNkqbdAqAm1qT+DiwAlk12RytEcZMwmXO3pcQnilkL24/YgFCoeSqIJMd3e+
bjXHKaI6oxOVN1diQUTL5+FPGTIN2Mg1JYspDynlIKZVrJMMrWEPL0HkhNRDqTNOjn1UYZ1/FCR/
HkNOwPJZjAZFgAmMAvGbcfj7uRmwTwyh4aCJEVPPQMl4JP7XnSMFNi/10BohcUQrQZbgiF9olvv3
rhsyjL9Ps4WKhEr5+128dkW8iCY8YsvmHBEkTym8SbxEqZ9HYvPixX+7u7FhsVnxgd7fs/Rw4//U
41mRgouk7O8Ppx2TQ7QNxyPYAreFw2Eedeff673R/Nis+NZzoGVuWl4WYETqibdReKc9r/iJgmvz
FUdQ+ewXt+QD/dicxoesOoPEPSnP5fm5+/cyXEgaZPNlEgpgKi9W/nWSev/95CVYSWM2QlHPK8+I
YCm/AGD5nDcN+quyadhJCrZwH7D80IUSbhu8B0iUYJi2ZAOgkMZ21I0GOBKoDpWpv58wtdn11YvH
CXv7sBPxjyKjeEMTfCCXUFr12gMH5olHhGm45D7O4rkPH0w8Dpf3/rdR/kcnnKBkjn8VcwrURmf2
POTgacg5fkWEYu2hJorgPIBMfVDv4c3OjsTOPj6bF0/FPAmd69/DYnb1+Fg85gdh29+mHmETFLOy
Ql4z+Nt/MePV5GmJYyGObIIsKmb//tCjd/YM8Q0Ir/QTCtKI3T/CcsVDuImy++C1YgZm0yHzbIIH
nFWO5RmC3uAaz1ufIQtrPH6ENEiecdB7nhW75yOBwdMvHon/jXExA0O6n4cAScEQeA8TfG7qHo+K
0V5Qzqnnh+JnZ+1lcz7EzcBgBcf2ADa0DOSJUzb/BmImcKAIr8TP1s4iFJ1cPfFVxesS1/QZYsO9
+ffu74EmYLwiIFPxGqXqf29V2VTpixfFRrkEYvtiL2LL/54Un1MdijPiHeIpBoArPifeCqXW42yV
qxKhJFc/5nzH7p2rX/rthtEA4YuHYmh0Ak7994rYjvYbu1xHFN6lXx+03/uZT9hiG6UvPnA/iz2J
dyK38h8hbtV/44tI5fA4C5mueJd4LnbrgzEufeP336fFcwOZsfHvA2KIlj5XRbybzf37qHiVjzCa
S16HI8ZgFb/dzw0kGvHqv8+L5wbE7nAZzxCvHmeJb2UgYBDHIQakeOOAW5jzwD0gfhfPtAcx6sVN
Y/y2HK+4D8StQ/s88HNxGUTDe1K2LmBEI9uH5hi+oif/4KqFNdXhUIfeRZ8Zsj6iQyL5V9QPsCxf
Fbzhs8LJLHrP3rMaNDK6TvIwJ+ijMzVPFpQQ+f6rfsC9z2QGP46P9IMyFO+TD3DFINm9o+9M3pRh
wf9MRWIzTFXJBCId72Se7QfMAqk3hx3DJEj4hl/BFwk7jnrMv6Bw4oGYzMSkRsTLH+rN/EMSNSMf
pvr8jejSa6ceDD4bJJbPR+3sG5Fz8LJMVFxHDdXDm5lM2CG/sAvo5Gw1E6o4IO/cfCK+xb2FCQve
qI1ZJ9YamVezkSGH0V9Bmhe7FH/Eu9iRA4BIbW4psx6EuiPqk7rDvGdsjI3OBCs2B+729zSbZSVf
/fs8Rhd1xG7+bUex403mHZnnDY4E1zL+1lhI4GnBH2zkXMTaLEs8BxXgB9aGaBfKkeue2IDYh3Go
3UGgc7y4jvgGFvj/nv/3PcRaIk3FweccdsYRi03+e4d4p3gMzWyT8jj1yh3TN9XpVeOzMU66sRFP
D8G7GsxHOTfiPJNU/FuoPqE4mS0OOoqNk4L9XQivTkT+XXAUzylmjoyJlwaWcZiLi/liqeE6iTf/
+ylzHWMcOmwugVA0D4Ai/84OjGBImTH5a8i5Iaf5O+WZ119x5sXgEEcuWlGJAxXj4N+5ZrRQVP8b
ImItFFdF/ntD5Yv1UXwBHRmaGEjiFeXw9zsVfB4kEzEMOXLdyTkR/95DDs4CJ36HZQOY2KcaQR2C
Ey8GXZ9V9rkTFQraoWzE1sW/5w5HLVKif+txw+LWcFd+ztcJ3hxU17mVqRGJ23gisSD/W/cSbl+x
IIlX+UBMJMQdVvnSgeEVqFwG8Rr1Bjb/2JVnIHxGWc7i/e8zGM9wFcUBPHhOvMbiRr3Nl9nF38fO
Ynmln+u/Ww5H5R2g598JENtVNvKBXjBUFkTAJt4mMyfTwd7PRRFDPCk+TfTAdxY3rcyBfTirMdL3
mNlKfF9xlqX/b1IcuDgD4mwNHXFXi7NUMbLEv//OjrhdxPXiMloERxN9Wy1VBjWHTnzRLEHeYRzd
QRx3+Y7TfWAAnLnRiIma1eNEDYgz+oabe1YBmZDUXUf10+LGph2qcqhn/RVE+w3vJjxZYcI+IzyN
AO+bFXDK44TBAATw0YtawJn/YbkaB51KBq69/YBZZNOJ92n8N1RM5qNu9YFhiKFKjfEBytnNMwcq
UQ5zmplQQuAIodrgUYFIsYYlpKzJAZqBne/KnThccHZx3LxMRQX/UQb9oY6MjTS97z5hGZYgQGcC
4c9ZPtxPykUjCsShC6nBoUFoUEdP3vZdUC5bypj3v6N0EoseFP3VkFCNHSOzJJw/s+GGI0HMvGun
9RRzHD+ZcJa6FfN6+J2VnEQUo98F7/6EfAh1v3Z4MLA42c2K4Q5n+lyF7UER505i+T0z5A4ln2Z6
X+uTOmI+uP0o63rf234Xve1nOdyS6s1fyCHqdboo1t1W2+F7kc/vH6Ncypn13g7Dx/q2yKBLbHlQ
jDqS2BFWujnHu1PoOhdpZMLnOGq5YNFg2UPuXCDnSyd5nwSrF6mzYdTBpcFCcp8tPkvgxllyUJdI
txd4cbK64Uy2HM5kvz/rZt3i9dPbyMvnBFsPhsmUQ9zW+8+8XXMmsDyIupW8ZvF6nDgboCaZbRw4
4bDAGSJcZ2Jn/g7+RhPjC9Ydpj/gXgYUKeIbAjMu2CpfqXN1Rc+6Y/98D/X5HUH5PDnSRwFOXKhM
s0MXKjMtQjw9qTE/05fE37RHo77KLTLX5yIWfiHvaaf3MBvnSzLrYma4MMt+3pNq1z8b+K+DFaye
P3SCw2ULBWCykRZNaKyVSF+9tv3dPUDhHD24uKDKE3EfX+1mMsB9Jo264LnD6mzxWrzXVDVx8dpf
yQ5n2lIO73PA9YDYcoUFxlzbSTvOlHz+7po/NhJ2alF5pHnJNll8ybmHW9X7w6oYT9gDADKUnhTq
C1r5jRUsQr4/V1jCCv4LvSkdc5ZGgN03C1AywYppEW/Q2Ln69ityc2zX/DhERErp6TVNFjpBj+LS
CyvKxt/FG7lbNruFIhQjoMXKZSZN8W2c9blvt8m6WOfzalksnssKCWxyMc4YK/O+k3TC/WFh/HxX
j4gWNsNFsrrjHIkqKMZEBj8MoTYauE8P4VA/MlZyDRpFcg4veU0SDSRAyguoAb4N+g43VyblEhhH
tmgvNT4kosUUwqERqS/QG5m+djEOzVLd9rb3nxcDF9v3UFmLeePADfzeZyya1RI56k/H1Yv4EOX0
PssrOuhSbOATtnu2Vk+rZX/V7o3UgqRp8FYRTjRnblImBu5pcFkxrVyqJbthhDJjkWKzKrXwn9AF
AHX88IR8YG7hNWZBbpsnLivERcR3RHyIFyBjgUBRTq1MiZR/qQbEZAbi4EhMrWxVOxgHtk+Vmp0Z
OC+KOYLn/24ZplimPF5TnyJYqc5MzSy5bTdKX3Y1EORT40KIUnN7JHR6HxFPUFegvsr5kA4G9QwO
ZsP7AYNln8Pincq6d3wvKDOfe8fekXPC4ZCWUt+HP8FCwF8c9P9EenyAjXL+OKDXx7mhlgURZooi
0b98zkSZB1YHZmo2G3MbM9Oe2alxYPcCYseHk65+f2A6ExtVerBsdsE3ZRd/Eycb41wqTK8oWjJx
5tkUT7J/Ht9xXod9lYktcd5YZfgor3IO2B01ZQ6QA+DNTMvgGcwanGUOg70REdM0mx0+d7iJxseU
OnfiGoz2N8IuhNRVdHs6XwZE8T2pjyCvzJKWRP29qgSDm6vgOi857cMHlq+rQEar1mJcX176b4tz
9R4guNegwAQxZYq3foWYaTdnLMe4rh8/K3417iMOXtKcTBmnH6F7SYeTYk+VIUaN2lh8oQah6cPr
PwL94xnQCW8LVhUCEb4EMb8a+2VlJvJUVCfU3YMOmdL2z3fPfJOPfOxrFShFmHOYRJey+DoPzaap
i1NyUTdgcxBmys5J6WgHy7auyVEHhmcMZCtONdr92aStBelKhc4gusMJHuA60JqpvBsa6xxP4Qvk
tIKSXc/vTrB/v/roCx2M7RAF05hv9CG2xPu4oXvV+blGwpcAos4GZzhX6Y36H24CwTuzyGVw6WAu
XxkAmTcv/mtD+BpwTA4g0zBzssKpEni/X5wQj6pOrWuOXOS5pTQ4PKa0uYwejhJ2E249QWccmM0Z
fL8vw0IU1G9cMrnmtrxj0Qz6mQk8luOA11g3X/TqygOC6ttoBfCHmBd1B1M+m09fwXfNHZW+lpI8
fT7WQtsE8WV6owfnA5oGATmlyUnifmzmVbOIROIAWZGSFV0x+Y6HcmBmkg/Ri+up/Q7fNqQFCFgZ
nTTTcc6LE2mswK20XigcbRUxa7qgELgBnYXjYvW8x47yKARxFxOvDw4b8uyzLrFs6c63dfGbUvvc
c/Ip33rtrzHVRWEM/wnRbdeIpCM1L8MUnmleH5voFk9Q2R6cEu9b+zFtoX0K0bBX8TJ0uwAYBxqi
eV1dcXHJ4nl8tUvurQsEVzdHwxUwPwzM20YuLRmOASkBqDSznBnT0FVx8NChbyQKy9IzlBlCodfz
GLfjpPG0Zic/Qj1badz6qhoY9XHA3Xm/Tapu8r1PBdloSKFkdFUXsYERr4QPw67XcOK/mKd3fbj9
dHAZuM2d9s10Ycb/zygIrG7dqMLZ50PaSVGtK8DdOicPtXbd6Ofv5/T8LHTjhCWgJCN+hV2ANrxd
t33vWY1TrPLpTRH7dT6pP7A20Y5r1iuHIIX771vQ6KEgDAJEVPcMIjemWCmNI3F1yac1I8xpPvMe
ruOiOyXKANh8vdJ7SLMcRs3N5LgN3WI6ZKalvFuWNuVdfs0e3vDh6AP0nei/R4BIatDf6kyeaxlA
dy8p40KwKF5TFgbEW1XQzhq0CBhV7fU3ilKw/lfrZzRtnxc0LIQlN0TxbIEXEPAOt3zkccYbRIjF
1M4p+n4q+vKdsUsECYOf9YTcF8+qr6W9/PQ58t6Tx88dkXnEvI1ObNnhOk7rc0QA9MRFAGlXfB84
OSwUISRHnPaeKzIB5m6mhWKTbGMI3Jgbr+/TEogM15yJ7hvTF+0DLsDKDhL2Xheh/AGKh7fLSkEu
lY37hbBd9bhFMk94K6FaRXuD3AWTDGPc37I/lhCWdwKTr2ohUUK0cSV1jXoXzUfaTNFf/loK38+Y
tJhZo71QnXaGSk24mpY4WkM6o96c4ixjYgjAIsVwarFjsZSZzuksR9TbtF8hrRtghvflugtJbA8B
UwSXhYYtr8WnwhnFQlud4/q8IFpgOX3v29SVdKEoFLP8EK7pgbWKKSimaZAaiAXY8JTxC24WmG6U
7blIsTzV3pTpHngo/rDcccavm3Qmdebw1HB8m2uNd4xoNUyTCfKCE3aYKuykbp4z42BzR0uBCb3g
2QTWnV4xu6FixPtt2dYgvspYdisY9wj7oe62ZFwuQ+3+AwNyQT/g6LowalDHm19M4n1J12iIHFS+
cu4p/F9miODKpYqpCmWeGeUgCtWxGAww+2gQjRMF0DUwSZj/0nWL7nKIDDC0R36zMdxuyfTpCa3F
QPFYU+loeHohOaKCcMJZVxqhJkM9xfhFEEFl54WFwEyqj5V8t/VuWWhOxw2a2NxlN05u2W1b5uGC
KZxEhdGhqI6kMTw3VKUxE9KlSdVz31TgwWg8xh0dUE6cTAnpw69htpNy/7ioCB1TxJCEXomOX0w1
vkVUC+kItYlx2cFK4btDRdAnEP7uoYjIFEFo5CFc/zC4N1N/0I5oMnO5LshDmAFkTfDhiw9cJoyB
iU7zCbxgmlE1J3okes3ke1LwkGsdLejDyPHwU73gNgX1P7q+oYVbyQ0nt4oZ4cSEhc8g2RXveztX
N8EbY8O+9rR/mOKkjscRO8k/JiwT5ICI/FV0NcK2lTRIJcyGsCUUW9n0M6YYfnXLo7y8Zdhb4dnP
21iCuH8PEpnMwxrecU50auFdgA/1lSXo9ML3+ObUyNiT+euS5cRNkKOo8x006r6YMMAhkICFTCp9
REDdDPtsuEuG7qm15koEFARYsOxOdZ+kRNpxI8Y9+kjIKCuhYFD4oTiIwxtV/Jyy3BGwJYCzic4e
2iGIAmWImPnuu0j2eDGQ5PW3OB5UULrvIx/zE3Kdpg/djQPL1hiN/ehecyTMe++5B7YZ9xulugGV
BGV9X6auvOLyweZvAdWp5GIESDtb+OskCG5V2Pjqkz4ouzi4L0vVb6Dqx9goNx6ktG9PEmosSc2c
/nNRx7jfDAWujX6WAg1tX/sWrOwOc3JOM4tfz2YKBbNFn9zHLxEzzf3TGXYBaSulDT74KkxjHbN2
J/Z9CSzYURTNqMzdly3ddoRv6Y0nZuWO/H+Reg+wAMHpZVGGTyla/jLP2HLrVhL2xb3pQwxEqK/o
ojX8fghnoNT1Zri52EPDjOF1b1qc7sGWcYujykBlltp8G+gzyUcafxweu62ye/3o7vVHoRu1dKL3
8HdHZ05SnKudQGiHM3ozcUJnpFaTl4LVPaw+h/6yj4z2OSO0ZdCED+3qusORsP3R1zrhNPlGb0LO
N/jOtjTrFnZTW8l6Le8e7aPPGHPDCxmpGIox3ChItXTqcb8DZHVDPI7sWD+rT1ujpop16xpnkUpy
Y4rNzL34nQG0KFOJlnuQ7ODaDWjMdJGbsdTTLYKxRhujsU3xsWAKmlFcpYY6oW7N2pH1f16KPi5u
paW0KwwaJxmkoP5zqkMlysiyWnqE5qzByiSmNCu5z/zn9nPvLRoV7WLDTYO7GzAXrRiopNDOd539
wZkAuc53UeAyXYypaM+BrJbvRQXkI35jbPriN8AfYq7Fe1YtsTAB4O78cl7Ni/2bPy3l2eGxWkpA
HI8T4b4YABJHmEwqOCHdqhjff96LoYg00LMZl8euGGdeRQdWkB/C7gn4N0hiDb2jAu4BsgevRzW0
IllSA2WDUX/QrNRAPmD3GwkO3Tt6goRxVxy0zeesASS+oFoDKkFoMjbfKAXobMBAyYpB5GiwEZGf
pRNKrwTjVEfCz/kb3X/KXc4XFSgdbrcUWeWDBD4J4LQjsf2cxd7ww169ZyBpOwlkCj3kRNkAwXyj
Ztks4w0Y3TsqQO1Izv4+w2t/2J3z4ZtwAubfSCTjAuv9zsSBi02RzJbAJjVVAzJB8GegungzgGl+
m7B0ClqLsfkfSee13DiSRNEvQgS8eRUdCBCgJ6V+QcgChPfu6/dgNiZmdzq6W6JgqrIy7z134qfm
vMTeh8SNmv6DL03jmcZgd1mua/5hPpZZKtUiB9z4Y/DpjT8oXBjALvDxDf3ekKtRn47ph4wUx2P3
6U8cjftbwodRwArx0yHmXTpRCKRug798T27tiZeef/mwe4XpTP0zc5vYBtCscqJUl8F59MEqaj6W
5tzyccYrvXG//1lu8X/TWuicqFlPEPD4/cmvT5PPFbh053ppCt+4XMqh4l7GH6bDpBF0troQd7gq
i10s/8g/lqtQ3zjTQtX+wO5x0XgixM/lu/G36YExEJYXVELK75Y/y4xLfMQfSy+74knKT8yZqHy2
BaOgyl9GRct8KaJTniDH4iG4URxPnyxt7S36UBfHQP4jfi5lxQnniPVeEtNbfSKeo4plxWw+5T8O
R/NBwFkgvC8XC7rcsb62R+Wru4+u+VHtNPuF/Aj20RmKL21qfcf2fRxPuhc+5LN8Dj+Nq3a1ruZZ
owtHXSR9pwdh+WMMFPjjq8CZuDOdyYeaPpsLHzH/YIIZfUyP7hOL67VxlGPxybHxWXk9KR6Iubeq
kx5qoowWjUdrw8BjVpHQ4YqOMy0mEwcg8pGvZqc6i/ixsS07JDpVP4tOeKkeYOoP8Sm98VVotCdu
caZ4xS6RrunqgS0w1zHKJ+iS6gk74KLAOqD03LIA2PoeDZ8LsY4tAYTkSt/IPnQ39LvzKT6YXrSP
D4Mzn7B4CVuZBETrih8Z8mK81x2YSLyL8o4caZfUSD5ZfjDxRHjxQdwBunjitr0Kp8ghwdFe/LXm
RiK2dlFHgnHE6n0MLtq+cFUvP7z8fD+uFwvpeED9GF4YqtNzZowB9JO8TE8CkU3jcYOJbSc5+pU0
1D2Ub1tzudq+Qpyb4gobvFIbY9cc5G2GVtpcZwDYtB3+xm1z6LaLd4B4Zya31nuCxB2nHikOEhBV
jjP1Uz31brUj4HkvMr4FMmyX14xEp9fBuKA39kTHsseTdFKOMROYnke+2eVXFmtHYZDR7ebtZMs2
OjJ4Fz0aBmYih8JhfnYHeIB6qrqPzx6CA+fV9gv+MAoNYCJfi6vR3LdfrZPsk/38Jx/VfY0kXHGK
U3zJTq8P6ZFfDPYbqH5Z/9YcgAkyJQEljjWTNfKouPzDeXtCv7GMEi38DtFResJ5uvPtBKrrDJur
4ZMjs1McBT0cFkgH5CNjnsIxkIYpO+FseEiclrkYFuyOqe3SeH3xLph7HJ0n7QJwZmt5ISXHLuLK
NzSfGcpeacXCMYdoxBI57BBi5dfqzlXxqnW3benVKow+2O42/VFchlnLuDe5MK0+xofoUNjRgdBE
++Un/COe52PjnKXFi3SKkDZjWaATzIv4jkUczTUFP6nhwGNWAAi2wBjXFWlzyY5+FhjEg7YzSelG
sYG2od5btMmBG3l0dxblkF26xnnEK1nzWsyuZsOOcQlrhDPNzGlXo4ZYfnS2RbrWi7MZEXf7FEDa
eAvPE0mUlx6ZBtyj98DJfOIRMFdFJ/NsHIVrfMOINW8tONXlQbgOfxpnhjeoSLiv9HO+y3eqnZ4j
yAvX8lf/Aqjidg5t/wpVvT3BQdU55wLoPeQH3ZHYLJeYEfmu8FaZZFgD8/mRLzMULaYMt/nDuql+
ZVMHrVklGKrle21t7UWbegJCaLRf3qcSDcH0wLSanjKCDZTty+ERB6uccDTgIL1Nt70tXF732h3t
xBk2JAicKpcXHelR6EDyZSaJH36jYQ5JPY2zmelbB4F09XhPtOTe3ITrlG6PdhJ+qicufGUvoe0c
Nmgi7c4BVs4oi0EkYMBj4y2PEkAUX7hkdyLrTvMzAodITDtNJv5IjmEp9HK7dYND/SQQ1wXdxpML
nR4T/uDk8L9Heu4uWUcJkyLpST9/a9h0Uxgh9q6yK3Faz7x3rJ27cjM62c1iuKxtC6xGHEpshYXD
OIen5FY/kpu6FZzuJj3Ki8zBzs8O5mG0cbETlwb7z5FsecUPgskausG5WGSmto5ywnKlL4nCNT6+
HGJHziwRTGbYRo/dXfla8MQhYkqDcRJpUqfkTjb1ldFAykJTIGZdOmfoJzcc8E8DSJ1gx52jL8xt
D/EPamt9wyO0r9fpvtm8fI10DApyBMgaT2yzlOV8VSj9+9YRrzhonBm1X/wwj8J5OECVs023QQdL
S8EDv7550TXDGIXCniHvia2VxwqQMjMqn4QHuz8sEpGC3WIGmr7M3SteoHIDPXTLkrlPL81BO1se
scOKFz80p3wI55Z/KxYKFLo7Rk9483DnScuBPbsjsj0SxwHWDiHbne8LEsnX9yExOABqIHM44V0A
+C/41MW++VFys2Gj7Abk9Ac8jytlo2+FnbjFS7JQAJWNSCB66eh2dxX+MtbwJVRwR/KLJzAuInHU
H6sV4CJ+WbrJvtsH7zOKqpO+rjfqWjzpB/knd7WLdBE/oq/gkH7V9n+pifTzl0xDiePrhfcbLMGw
W9QkL9eC654T6MEqYMsoCVlcGWOx3DLMRtigQazJHGa66N3Gw+K3o+tEb0ZiKWG34DD/umfe+Mw8
8yTuZyf8GZ1v5Mto05aptoXGkMEV6zXB0XiLcZVwH26Dl5wVBrILKCqxO6+89m50Nfya+MpgL/gv
j5/gZFzQSPq6IzvAmDb5lpzkbYnOvDlEtq9vY7fjPyeyorLD8K15L/mtOBhOt4/c4mRuh71IhBqo
xr2wi22d+wtBlYcmOU3bYKv4+TN9Kn70hQHL1TxMSD5uWTbw+C6d5pPoC27nWvvIKRDnutnR3Fb7
4BieygcHL9LlDCjZWCYOyU3+trzIN6/dO3xUnhv12ryLV5yBl4XKdpMuCJuX/0L6TYH7w6Eqfmo+
52t63+w09Vf5pZ/MPQgQ+7UjJ+tXu3CraK0lXs295Pycf6mn8J4+l9+sn/UXoZjPBJ8Jj9kzupof
tCB57fBkdh5+PlZH66ju6KCDO2eFIEEGXsl6+XDsqIfgGj1KJplUTMfw3Lutq6Lb1cmwVI/JLfVz
v7hVN9KdXGCBw8n4l0AnnA7NSXXlZ3+vrqZN2e9OLBjH5jRwtSNXPJj2cFOpB2R3epoXdrO7cVrI
VqbffEV34YPlMr2X98HuvepImOJl/ix9BiEX0uFCtN+n8EP6rG4Qyh61H/vhicmkcVaP83n6yW1j
hdD3EvywYnKvzGv5wMR1ovThnU0v0gagiW36om/9WDfpZN0E8nAaA0zo8AaG9oorHm3xNbjk8pK0
a0HrBphSfcW/6S+VWf5rsSZBWESUwK/uRPKl9+E5PPN7eCy95IhDGGoKsMF1cxQPi01G38I/23Yn
+bC8lDkfILabW2zXPoThdev3u9yZ9sMeQq6tapv50dyy0/hILwSLXSwStF8/gpNeiJA/J3siV58t
IwsM5+veA31st/fJzu/WR3QOj6/rgm0hvuOMMOBa3ykxz/99pHuJNQskQO+pbnJcKs/yt74DPoRe
MLmTnUFU1236c57oim7BTxI5+U50By5V8zQ+0rvpm/5fcAku0f117J5cqN/BpRb56L6W/9VOjVs9
lZNyIhHeHTKuZ+eonnUkn+qYPbSjclSuom/cxqN0YszOX4m91IvoPNOutm7WT/wb/QYwwct7dA8u
4fV1FLQVX5h/hB/lQ/pQLxpfPvaMvbxYQKmzNxY+e2MfexVV9lKDyn7jaCeNP/S68nls+OZUBKK/
vKVL0a7xUQz+lZ3mYX2X++iG7x+TIo1WaS9s44N25ODgx0SLmOf8EB8kkn4iTxPeOju4YOLYd5wz
KMx2GAxAJtBrxZ0YLCUpoHpz3z+jI4Gw/gJCyRjdZ3vJqYiBX3i9swPfBKPENrdfVOCYAtaRI64N
pznMfyXT1ZPh8MixJlVbheWdOIuNzqalbLJt7vBQPaPz5HZP1B7Q3k2/cuejdBR9POh3ZBGPAY3X
dtGEqDt1B7ae+weGYvRyB49+KL3FDhM984uX0FYeNLuJfijYVuQ3hg7s2IznlyWYTMIDWQIO0ceE
AGROzt6MU9pr3XBXAYOhlc/qgJXk2DsGHjanWzeH121YtxtjlVEUo7tnP46unJw4xJn7VGQ7YUPx
YxG0aM0FAtviTluMqBg1ma3+ZxkgIOgp+Jw1OGHSXmSH2ANusesNyG5K12bNZWPz2mfEP1pecRjW
6na4NacWUPlFeciH+iIf5o206ojMhAGEAlyEgU/hwErZEzEj7V67AalNdaaPjdZi2YNCL7iFO/Mw
nCCE7sZzwI2Rjxlrm3GWiL0Ib+3GcgQHL5Jj7HQEGUAEt9lpkN+iC9EjR8QQfvl4nfqH+t4dcp/k
1sv4mV8qzKe1P7CJ0Na6lUgK9nrw1vpsLpQN8uJTtWm/nUybu4+ggtu9Wo5HMXv6iy2o9usL9rvp
1p2qU3ObHwUGMcoxHo6T8qnaujt6tdP66kF32zMB7UfJyzftpdqS2blJbZzFzvyoTtlHahPp89Pc
5AN0vM+GE1N3e320Pl9ly+dxmh/pcwR0iOfOlQGjN7eGFavfyYfIzS8Dj6JqkznoQEk8WE5xE/iu
1SlwmxNJSCvBeRGA0vGzWk71k26IULKpSfz4MhxYyw7dMXAlL+Vn5attMGG5wt7Yd/ikRZez0mrm
5Zi2mhN804A8GL+jzz/89NUpvwgOTFUnOVU3kQkBFze/aH/VLXiX6U2yVk7rfunycXyCPIb9ZEd7
dYCkw/PkDXilkMPQok9djK8bct85G3Mv9hYn3pkgIZVO7HDv7hlHsMUpkh7xYUYcjdnLLhP2a27M
Xt5CaqFwbP2ACx5zoWW39F5H1c3PwMxtINmaw2DCX6pL3R326qH0p0PKdYv4Vc+5RuRkI9ryMzmK
bsvVIRXUbQDgHNOz+tV78z13Zq9FefJbwe/KztKT7ESqaAmVECh/gET/rBA1xXIeXs7GtDyonIVL
bSt+/JW6qZtRxnAWJpsGOYE7O8kNGtSto5SJ/Ib+6anbgyIuo5sgeUEgbVSQIhLv2EwqiyZshhdz
GxMBsytWxiZS+32T6esS6l1m5pgRZWoRn+C6TTQP61yINtpEsxWmisnOLyyahhAFjniJkA6/9QCZ
oyRba3DaFRYfVcmdPkQ6BWfJ3LXVsw3HbTT/xl265TsabbkfWwEvLIxKFKGCRi2jZcyNOP4kdHyN
BNybxVmD+XCPOqFFr9C3ynbAiqkqh/86y2/K4l+RjWcQEeWGFCYKYCwFn734+jCVr9KCyM51JQzZ
ShEe9Ch2ANomwb5NoGtFx7SBUaNM0I+yZyN4xhjYUahuq5Z+NxP+qC/dacBtHb8b8S0VIVnlG/zG
4VhT1/8bLehH0ibjWeRbv8JprffDXv8vhajrNqJ4GMT1vBAdkfg9DJMo1VM+0TInVZI881VHO169
JtwEIyZbkcsHUtKHIlRA4JkuBa4JAzGkX3BgtmNPXwRzICUUgIxbauSIbKTAMyyujG2K/yBJYd1l
0Zq3pIIlgfnG9JLu+BIM/802C4vnAV1OY+mWEdwR9U46yQZRXnlVwG4+GvOtYeh3i+inkGqpbODv
4H76b0ZcmVtj5DQCdGUDG8isXYUPnWwLYEqcgeNdqm1r3MEFsZ8MgGQg25w3x51gbrvYJ0uWpo5c
vn1PBDggl330YHq1TRZgL/kXxZ5ML3bxH68N8OXhttqSIULqcmOjgwkgwHI0z9dMuemjr0PoUIBy
riVqkZPu66ADX6syAHbHjX97/YSYNj+Kj/bOxYTgCnTb7Jk3k/rhmcFn+9kCn6mRbGwzKDiEQ4IC
WNd/7SNjQ4eYgxR/JuYXnRGyLmRrq/LH/FSevIQBs19IkXSGWidbv/hP+i0ikZT5hCMrdErSuOYP
DmjBlqxQ4r4b5DAnLIB68oCpmTBdZ7DNUDoE54MtdtdeJEY1sL4Yg43MbVzG8gxHlTUTdFTm5G/2
5jncBYs1K6bNC3mRoTqENPzw4w/oS/n1MzDQRvVW2pLhxdY/FPgh9fM38edgRT3I8taex0tEalTX
P4K2nUVEE8dB2ZhkeQjrlsRATPfSqg9/BELuXz43SoArxfg3aq75p5Bema8F07Ziau0Qa7ZssvTZ
0LI9rN/myv050f3apif4hpDV7HBvapcBJo1A2pRo3uHUmytmRprsmCD/obD1zJPXEjQU18JKDfIr
cWMZxY0XYTnptVPUewbrM5QLNAKrAeZZ5AjlViJ1VaLNa6yQIpUMCcUdvH6FAxpPffjo/pX6jhek
dbthEW3sItyr5rZ+tpi/dCcN1vBrw2RdYn3MPeh7wd542frg6/BUI7vHFXJPOQm27oCrR3vHcQxm
1q2/JD+5q4SkTrv/Gjk9yWvdJ0IY5rV0ZZr3eD2uEQzgRqjAWAiPmPxlgexg0qPQR2MLpafPekrC
8ZuaI3Z5S+ujRtM2y1cN4R0YBWugGndT/hXuIsbrW3kWodsk69qhNarQms3YoDidE9mp4hCnx8nx
fYFOeuFpOOKtn3bZtbtOnMjSz2pHQmC5FS7qbXjH3xqjkCE5LsJCVuxULIWVPSc4LL+Z8NU4RdAY
FTDeGfJPWFSIWXAG7piNFIt+4n6I1kOz149K5r7656x4wbUCHsC1MXmSVimspzPEcREm3pp2JJAc
xgOgqBuQZFwbwoi4ze8GlkAmV+VR4BuqmOq5JJbxxsCYmaVmrY18zQFSlVCV8qBQX73o5Ft7JATI
PCwuiXWdwfDtA0gpUAx0L2HxnkfEinDOoJegXuBqRQRNo8MKbbQRg+yxkTQ5XiNkzah5ebl5TbqU
L/D/kbdewUz5MWqThQ6LdyuEb68yYZEb1106AbW9Jwv39iZVVLsMeKPXpsYE2fpagzWgw/9HdG+V
2HHALjtfgoVEvhmC7ybA3kjePINfjmIJk5pLatLQ5kvwZxqdfc5yLORb6CbEf2OJ2ydlHi9/hixv
Stz/U4YV9cXg8SeHcjWib5He/rqv4BN5t3ElRi3aS6doQYwuy661L1fkcf5Tvw1noldPQ21XMZFm
tnyWiZ6g1VhvAZ+FyEpu2LmWtYFpqYGWmp4sAi3gl7sXIhFvYoJ/Vz7hQfBz/FFZPnB/+Gwf7ZUh
bPJPJkLdtXblTvtoPXom8Aw72gpEM3w3rJn5hodNYs3m9RTXWrB53YLiYzhm3FV/rDfp7/ib/4IF
494nO0z8WbfHp93b8679C4wvwDjTVZwPA6RYrEZwO/Lxo4TRO7yJMBH1VWkeGvgf/ealefz4s7FJ
uw+iv0aYFmzBItjuVZKfBkgHDnpIAupd6Sax1mjrFpE/vPH/EOgLdCX/DXUA02893RfJialF0QWS
dgPNWYQ7x1j6DFeHmLbE0W95Y4eQ2t4DckSATmO7PofXcYB50XZvYrCJccJ/54jVFfZf6whcDJFl
OfsWAaZMQpQn0+75i+HyunInxVYQkBzZMmfkkMVfgVb4U+KNZkX9NIsPCi7lH2JqdhvEPCzmA5XM
GgQtciXobjyE813FM0FwXnZqOLVrp/K7+qNXLpc/rforfLOFJPnCrVvCN6jDqFL1P9pn50p5mycu
PbajaA13TeBEHpk2r2SZ3VPetWoGTx+CNhfRio9/ci/CvgeOkDqiJu0pjtQm8A12zwCZkhpjkFA4
xTaSUyuza46Fa2npRo1LzzB3k3YWGstPka4GBssTbHThxWGLBIFMLrkDDSqoCSTxOYovNcV3M39E
L/h94yPjlWjJgtVCtr95iBAZI781xENKOSXAYZHoRPdc/5o5hpqtFJ6+qE5X8YuyBx+/3ovIg83n
UusZGqby9l/b3vn4GXIPmYgweBMZrSQ1cpXq0YOIE5KHyGkYTUu1mamUp40lvraBtqe4l/ZFgkrU
pC5Kdy+LfXtadcpnQJxLbWrrDlR2gCm3OavZwrWeFsGcKf/LSjik4T2Lv9P4XSgfxaBvJFSiI7EX
yl1Fx2GyhMXiWul9iWxaHUHABHzsgwvWCl6NZS19lsJxyK+xfgnjfCv0Tiuk2zLlFNyg/BpcjWF7
JrIr5+VmopExDgzQQMkV7SWrh22Qc8Ia35X3NDkQxzA3u3g45TSzyK0xYaGN3ymrWAsokXs/a9Gu
yBlIaF8yNY4WffSRRZpZBScHImNSbcNXiKEjbP4yVdxoSGwbFuaEbSPUEM0BCeHQjC/TQgiPTopH
OEmfcbDNFNGeKcFKa9sUHBuR3EYEv4m+zBtWt2eFDS5nB/0IWlrxQAunMLW1RWKH1qEoHjOqpxgA
yAuzRj3W26pDOk7esYhlptAtiMvGesgIz4G1oFkMNcrrnFhO2fGJ6EkkHzMgkV75jIfcseL/fj8b
9hDil8ev12tU4fJ/X7xf0hxoVEu/S6hmuJsSqiEVYrKwMxWORdrglOzyES/IiCmydILMrdW1qhw1
QgEJeZHx2uWsr2F+rw3tLdBIZ+Tsb2rUZ+jfMh6NAAupskmLy9CR3YNXnQsCVaNFqdtK/xS2srEi
BkInLLplGYflyDrSZgY5pdt5zFdTAig3Su0Xh6wGxfUYIY2b4SBYl0I3CK3kl7LsSbXlzJRwZT+4
Ia3F+dygGiLqQ+KD9ALyBC7i8sYPsjN0TA5kZjINs0sVZwQUpAB9w8rk4ehDQAPlXwRRMijTjznR
9+0EiIlVgQ/GxS2mTccLVzkCOs/XzNA2PEQDZI+W+KDGldmGCrZpM36vkmfJ0WU5xokZdowKczY6
yU4G8A2seOjf2uogtTAj2KhyircMH22eb1JqOaXjYMJa3M4MAcm06PFpKQ+TH4BznLwoMvmsjfwo
5y+99ZoZcclXlUdOou00C3yFFG5bZfJVFrf/Ntuu9SZMqG2gbaaAGY+4q6dz+KKbKk9OykPVdN3K
XGwYuQGSvqfOqNqvrvwyE2k/kLLyprfdcShacNAElI7ht6KGnLQ4T0jIZkzMuWkC2VUHLpWTPlsf
WyqgIvntlT8TxL1BySDhP2UQ2dgtqtc8OGt6u+7kc9rYEjLZAk+GFq6VANOLCwGxCmMOjbiAePqs
2ry3gmOWTPuKb25hDUioUJ+zLrxlC5r0BSzkX8NRZuQZWERUNVt9qv4lPQshFDkUc/wloGEpLMEh
hYAjVG+a9AbeP8qUNa94IMzndBpXNRt0aUqotuDDgQLUof0mUGKWhj5TxNjaC0vYKYrJueREu1D0
nbx+2TGvQ1zLQHLpzwms56nMQyu6pnUUu4qH/KvirBiEnOep1bRM34xxexdk9p4KUUPZerGUrOOO
Jvs4HoKoBE0pwhIds5NeCLsQxLSJg32cYVB2nP81NSb+J9g1cmIHauwkUJ9itVgr5j/JWJAO0SpY
XmWKPT2F51sb+z6PVmbxqVFPDJq4T4rczlJf6uEnZccx2r10xlisORGVb5yTUBb91bqB9tMtZfOq
Dd8ZBZ358poEPhaAJhNx4gutZDfBRA3XU/faRBR0NXB3o8cpJKbULa07v8gNDtB219KqGkhD0+pN
xxNg8deDQrYrwxaYXPOmKMJpQOCmg+rmY4SjN5P+pCIn5sHcLotVyQ9pyCgPS/ZU4v2QHvdZsFZA
ibyCE7fu3r4sohRbbdtkBsevbcsSbrTjY65EMGaUDLSiqoASGkxMLx9TiFhd8D2JxVoCKK4R5Rmr
4nYGxI07CXEFFYoMOoG1If9XF8lanCzu5Z81Ikeo+EO82sAlUeQOICjpkZTp+hV/Wgna/M5XtUNL
c3384xkJS4PTm1fSnDMXwq2xHmecCOQ1SsmEwtWb625ToFYWH2XKmqv4mvUIgDtM/HiL1DZtOAU4
qhqA3FteXo1uU4sl3kT0dO07xaa6Xh5CZYbZEpTIRtN91HwFAi8F33d85BlddXQJYi7u2xzSF6vU
rHxaxj/xMxy+RFoYbAaycpG5rCNRdtQw9U/FEa4Rq12JwZcGRjiByCVdofoZhvoaDsZb0ZXunFps
5aMt1sfJms4SXU4aZVnsTp1jonSzXk+Vw4ZJ+kjkG6nT6Z7JpRMUr0WBGV9MRPsmusiQnVGlY/CL
CFPIpPUe7SjVbvUXW9LO4nHWB9xNLzochQgspvtuc9r5RbO3vkXD+tKnbGNkIlBuBMkijHflNAE5
GlDq90ySEKxbGhRliTdJW4XLPqJ5c+gnGk2cUMEwjI1RxiOvv0eStBZqDzsI11wffUKXrZnCvHoo
KFxV5CXFADZfIVJ9x/YroiGdUPMUn01z1CRHCYhMSR/AFUPmFjoQRIGadpUUl5mNIBlgFanFjg8T
suvzRWnWcLFE6z4W3ymLcD9/5cijDT7xoDwKRMNtu5SYsUnlCnoYpLIYvCcja0L8ztacAtlKIsfS
LorMVi0fNMwcIdaeGFEwdbPgjM05Rrls5iPlD8UiCbRNPDtC5YRBslUoDKqO5Gjev47HZbDl198Y
AUBQLmpV2hnt1xJvPB++SX/k2Dyxa6gtHQ1F9QMNdEECdCH9ojFJA4tuJh/QFOmOgkfGRYZJpedo
10GxGhvQ/5r59uLQXHtp+d2X0jnTAzsBcJ6krsz91XiJBiqyDo1A32SbnGlORbmFjngQyRSRYJZR
cI0Tx6fEFyTlLZqwS7SXZe9NU0eKoI6KXkdvLPmGeK3QW9WnD03H2qL/kxCI8cc1hknU9WKFumJ+
FwgHC1+6s9TfiDjLfdVdXvOnbpirQrikAORSdjWTTYyuLz9Vkzu65YsWthRW7Px1qSRWDdNLJ0cz
+01nns3wX8JjWL+cpUAy6UwlRW2LhRMOPy/Yfe+RpdHjDr5H6SoXP91mLv5pAGGNiC2e+66rjCGs
YZ/I6PcI8eNZoxzmCcpKgozT3WgmaEU+BUl4Fzk4NulXw/5kveysuKSwliNt2geDrUvaRp4dWs8F
doFlQ8uyry6LVlpG7ke5Lo34OJOA1r7Qwolb4oamHJyBELkZQu2qak4m5xg25ZL6KVPrXape8x7d
GepIiOTjpp37nWkioAAINhieRImbEDWlAqQUYv2v4QcfKeUCjPjmxM64vFMChy/YBaQTDZJJo5OD
zZxtWk3DxWdw8jzNirqF/dADUFUdzmUiWbJagb6+0Y9ZiwaJJSiL8BkUIQVkSK3WLMcLQp6EOwl4
vIohWnWtvgTRZ7EP82A1RZ8DBpVWwTvXXroq3ZsteRNpSe0GGT6ino+fS404ys5SpE2EAMjhI6TR
HFSo4cNy0wIxs8Ijl6gMdkttu+zPBsj1pmI3otMeYHKZrXH1ShHQcWjL2W/rBjWlgXiDDT9iB6Wq
CA4vQJKRbPdttColRHBiRxk9XyZR+alba1/NvkbVIfQgP/OXo8Vglkl31tR3k3y6R8g7uaQ505EI
6FgpD1HC3ceq0Yb1dn59mQ2RhSF+W94RUcS2YtDcasmSUB5sM0KwnAE+QpkzhFy/tclTU8mSZuMY
MiA/eBdy7GYtNlIGVtrfCGI15oAVtLY1oJkyEeFhX5Jy4ot06a1OT2x3nfHLkpy+nmlD5Gi6qbJ4
y4iVZi1bok7PsXJDjFSFdBUDL46dwSQ2BnIqcVuvC4+miY8o/TQsP2QdkpFy8Mh1er1ZFgnlPgH2
eTG2YYRaYbzQSUX+CjRUS7dIOjbCrWEMXEdYPQbaerUdpRDtm+2sBdsJXO9yjbiRUhPvDQh4HetQ
0WW7nvVl1YBLGhNfj+FVssYYwd4UmKbyXgYc6yvojNroiwZux+E7rAkAwPoeWI5C5oQY2rkJntD4
NuN0zelYVrSVwh7XFc1SAVSv4sgZe7QYXWjJfumYcWBePnZcuGG7a9AaDcy/pGo1GNWhUT6pgXsB
e9clZMJWP7NE2Jpsm4GGW5qVfHIU66J0zLvGdw5OLc8WI5/YrNeYjzYhS9yyw84BIw4FUjzJAKNX
vIBnSOflsW6Fj+UWGMg6y6tuPSAaSx2zYsmhtlur9K7oFiyvwcD+mXG4GUUgqkU9vgnl+1I4LfX5
y/A6DcApc33N4/N2vb68L51ZsMkuzwkuoeRRyw9hRjhb/FH5aE26NnmVWSKTijpQqOxhQOJZQp6J
363oLI/qlsuX5eYma/9CzA1y7dBx4ZCKaoxq2aQFzldVxHg9M3hTqB4rOpI8k9w6qZxWSgbdJRff
dByQL0S4ory0KCZexB7aLVXomwkxNIFGpP028oXJCoW/8gKQPH1MNSaz/FHnqNM4W2XT74svpjtx
sxsrSgvrUovoU/gLPTl7keQsR8jOoNPY/OY1dFXKeNnRKbYH45eL3mQAyXPqfJaDKXPmkP7g8FNa
H2w3Cl3VBk/JYLAO9lupCOxCZOOXrlWPlLn/jhN4hCi5KEEmDhAJNfBsneb0V+UicrMHkYZfMa4T
xCA6w8O5Y+jU3FnwVdx0UUYHkNPPKC9G82zdk+YhXJYXOzVIcdEJOxodudDdLB6v9Ia3QWu5FIvr
TJ8dU8hABtL1W/ha1N3yebkcafJrSelRzmD7miROxFc9rNYCETZaao/GRs6ELf3YLHeD3H8xwUs9
kjUZRyZrgaiqwIr3o0owAJDrgH7lciwe9FsLAzwreF3RA/43+qR9kRJeH7akfOMPwwEodHuZBjxV
lKQ4Ij0eaarfNR2vSvAsU8oOSA1BJK2Vn4D+Ril5Q39Nh9yOYoSLZUoLn6RcySss1GHD3AOYY8gV
Ma8eWVN8zpeWBb5UDldycltO9goNPys8L+0MnkUeoslti5k0hU/cPzSucRPHGFJJgGH1p9uQW2eN
C8tLN35F3XkSqpVFS+6lnQghb1liIhEPAcwbHsmkTzxd2FmFH4IyX+oafmMwMOBH32oAvAJudlRS
JNXMrUjQkeud0aq7tpW2GoPrSeuQNQf/egGsecWwcPhUCZTNJajFGpufxvE4RYdL3HXbsYzy/4qO
c3hg5iJNG9b2AT9xEX7I0v0lM8lmJarpLpLJaq0aOs8UnhK32/hrDZG0Xiassvo+yZAvudfLOzVz
MFgWrgTfUxCfA8Trqcr7XwoMHt7UhDndfNa4XEuzg1c+ND9Ck/N4fPgfSee1FDuyRNEvUoRMlcxr
ew/d0DSHFwVW3nt9/V0192Emzhigkcpk7twmmI/cqh41Zw9jYS4Y9xWXtvR+Av0WcO369sHlGxsw
4mvrWldKpQVOIkcuZBgtfErDwlbe0x4NIyStQmpa3HJGlVxltX1GFG0YWPkypMmmXTgJxtbqJP+Z
+KQCc3Ht7kLj0d6YeUdiwjIAUnK6bbIU4855F7vhuZ+8fF27zb+s5vKjp6XntUgrVQ2mgdyY7WV5
7a7TwhUwYam6YX3dG+jc55sHPq3BaiEdWlyAYjpgohZGTI5LXHmuBlp/HF0KIKXsLWLLjlm4NSb6
nfl3xvi4GnJGhbxsdnLfpFsZ/NgUCSzmrEu3t7gZuG+2Eyu4iqpV3g0bI3jVjUvmXQtZrgdmtb7j
0mPAGhuNm5PsDWtnIR62cEdoUxTVVfQaUUfUBcQnxtI6Krgi6zZh1R7diVkDbuGaax50WuNO3ETi
PJfz1qHh6lwMGQvaOQaz0YSRJf1v9tOUEemM+Ay0EOQ0eOUy3Qdg1W7y/2M0+uQ3o8Fgf0GwLlcW
JI/ScK+jxlCPoVbeIrgytLXAgFyffG5fJq5Ek29SD6oxaI9wzFMQAerqhAkiEEzMj54rcijWCsSj
tDP5KiM/cix1NOwtdCbv7uXTogyYwehfibbttHHN8U1b4xaXvOp2hWGuyNoGgy9azDlZWmmPuSPL
wv5TdXOlPYKcDsHdNca50dJjO3YH3+1fvCo6lCVDpCLcErnJIkttwqcNzmU2gIPJE3dnyoUZ5Zjr
goKkIG/E88A5MTJcJfx7gTy7B+dgpZ4GA/dmeIfhpcYXJrIQrogrgbrLtLhYNNHZgKYxuWk9luVT
8+SVYGyc5VNnProYfgHZUXNFecIycsUfI7eUF1hFn2EO5BljeJziv/EZc2Vq3ITCe/jcglrZbkT7
A2GjaYp9W2/18VqSgyCUxWzqrgyfr66sQ0tfZvKEMyYxo7ioqkltZ65sdXIHAE1i/HMYAQpswi19
G1UgmhGYxljcddtaixDIK+GhBBeKhSFhrEQQeNN9ZNo3s5GVmR9zEMZW3JqKYSWIR6+dNQP+kt4/
ahbcIrBetJAVyx5rRImZNYLpwuBZML+MZLFJZm0gK+3ktfaGW2Nip9UW2YZuBxteK25xZH+TYFkS
keB6pNI6nCB1tOq9k9thPjL0iNH4uepgrOfiEQblwXFRTWFzkCADbYgJT+N1NcEww23L16dlnNur
tHcuScdBMCFq5ULmhb7FdIiOyu1Ac9z2/aZuXnn2tcNFu1a9azNd5+ZFKLd+9rUBbagIoPtoG6gB
XftepHhrohDQTsw0XELmjNdCHnpMAj38haBrl29deSkKtJS8BT82zw7nQEVcwnwbMszTqA3DT2Aa
3qZgfyl8zkxQ/Q/4jPNqg5RQ1JD7FXuh+UviH5ZgMW8aK/ZGFncc+NiPeA5oAST7AMHp5HxNeLHr
af+c4smg+Q0mEDMxhR6zEcQQf4wtCiaKfkTsOyNSew10EVECSVrs7jnPWFHiVabatyzNnePpilcV
ZvFPjjS87odFr+phW7vnTJz9BkuH6V9WFccovuhFtdZ5uSHboErePPDSYsDihlN6hkJmh0Qt4Nps
frLcy/6gbs4BZ3Oe/NpQcwcAdogrjdUuE+1nDF9bEGx9WGYITAr6WwpS37v6WO20BVTGnFP2ODL8
4BQqmi8HRTyEEBM3JrpoVdFRcsaWIJGJwxbfN0I+w2pJVI4oXnDJoVUNbxRxMQce5ZSJMXXfLEe5
ze0Dx/QAnSqGFaUz0LcApXsDUiGPOBbY+DsVdvcsoSk6eaCKzsT8PYGCaL0YQbHyB7ERaCrKzDlz
Sy0tBvpOfq7pNrXsyhindTXII/U6GJej5q7mmhAg7ILmsX4yknczhlJCk10H0ZUOrKW1mjKmtCGV
nE5ZlUev8Bbs7Oak4V61sAApw6BvYHfNDUyh9LmxyYTADKjpTwClmSuWgU5KDapJ5i9btf4MJmVu
GuDjYzxLKIeVsRoS91qaeCQUIyYh8i8CswRJ1Mw7OCjYIWnI3dWniciDDxvIWAfUqmPk0xVZbcVy
Cq4cqg3Jc6pamrFmbvJp13sImcGyDS49Pp9bsX1MqeF78qjb51Qa2zCArx/AOIG9YxEbr+fQ8C5J
QyMljrKuce6j8G6hT0RrzX9OPXHgBl7njrN0mPREnb1Tr0ItRiwy6oD0gCp/UnWWGXqX2UYJ8Kqg
Kvp8Jj8QgjCdqBeRuCp0lJV38FzmUVNa7Ds3/w8PSs2tKv+p/WPvMn1H+5x0uppza5rfjUkhGusu
wNHMwtuMyUkkOP6cHl8KnM+G99FDHuT1S5uROT29HRf32qyVhRjadg9JDxIHfr5NVIwgscXHF2DX
+p8zt7y9LSqyRMBuTB/S/tRtGgFXsVTt9kvw+98wDN5VTbJ3ruHFi3iXP+Iw5Ym/ZviK6weWGmG5
VmWLM33FIAb9+AZHKGknYHNyRjnYtFmp0gjYAyRYSQyl2g5hOHhDYnrEIYiPgLuETpDTeJmkB955
hzNcK62FNbwZVf/jVBEsBLxvFEDCoDft9mTRx3Jb6TCANIxnUPIEzKCp3OYBr+5Gfg02hsHDi6Zi
dIOVIKSvQCUS/rVkZ2QJahE4empaXP21/d/gyF8q8tFEBhd8uJLWGr6o7p3ittmI5AfwK2G+V3fJ
oQfEqEu4Unn/PmqY7AhwRRyBZsaSI64Y1rmm5e96azcKSI4l+sm222Rxf1bIJVBFwIsuOFBOnoar
MoNkLz55ItxmhAnww9XKCjxmt5J4r+418RiPJOYyhtappZIhKf5TXB1VS95hQmL9jSXPyEMyQ0yN
qzMmi61IoVQS+tP544J54+rmanTgw5/6dzE1VKjdrY7wTQch3GgrqytaCQmT8l1tbdWclvOtc1EV
ddhJesM5aMJzOzQ4P1AXhKG5rRPjUss2hjcSfMBaXUonuuWus29x+g0ZFMFe9Md6BcVgY/1HXflr
WmoNxVHxf4bMvgNHL6sm37mAPZXhHmdv19FZZp+RmywT+Y8L/dx36z57p2/dpoO9ryhr0tbbzRkD
TtVLLwbvbzDhBVbtRoaIOwJ8nlxtzYTSjrB6br4SKivp479TPdyG6WTprHVbwmWAQiRaElfS9Rz9
6w3K2pLc4Qp5CEWDgIwDyvPkdvomp2iLMCjSEDXz5Lr2LYHAChouLLitFTRPbxuDCJUpHDVpfznQ
lwLhnn3yp0d7mffkHlPtNY7Y+CiIgvbhkWNKSqMAhCt+SbYSkBWAUnyrPhiOdrFpwhWXpIV9JF15
TOJn4dZcgPXCJExuhEK5FZw/8a6cedp729nToLVx96TpEzNX9FvhupdQcCCpDpTgNKUllLgBHwi8
gArxx0ZcGAauYBoWb2209WERzNx6Tt4cKUbQlhr1zgn9HyeW1yH4lFSWyTDv1SxhrCDIdVxPdYJ3
vtkftag9dKDueiv3KceCiwire7VTZ6M31wmYxyxiTMA4mdvrmHVfY/ieRSu3vtZ9sCnrZVojuZXZ
M6xeXhQgfbPTrJT51Xg2dbGJZm8lNNKB3FvAto4GjazvN2e4T0PzlOooc81ibfNfaKznlEWedBuP
mAxnOoBS+iTDZpBrv2JiUrS7x3uaJNMnHnGBu2aM81ILI6X0VjVpV9wV/cBQjWbBlfEOADtJ/ENt
8N2c5tSf+2Zcer6+LT0U5cSMTwJeAblDXQuHoMOKLPzz8Gb7bXxdtVcxLOUA+0p7wnylDHCgaZ+z
zt1FMnotEpsD215mb1rgY4lmrCvfZk4WHzNkdilwhXSowyblF1eiF6Nf0noVjOXTdQMb4hmsUXsY
VXyo8FJJYNcMJvPqrqx3Nts3BHJhqCxA2hj5CPDMFOpxmFBG0LwDzegm/jD2gbnCAO3MKXHnlvj9
5kjph/Aw0iEFGDW2Hl7r8uLOhOIcU8j/sf/cQZEY4o3FCSqaGTANF4QY0tUYWusi1l/lTMgKt51H
ATYB+UA50PppFZDlqpJ7Umbv3rUlWMIJAywQjYMMrDXAZcDvoLDhIXaXgj87QBDIreRqDLVXCALr
Zjr5bbGrqT+L+kUw7qYAh16hrRygq4qsDFo27n8SLyE2Mvp3gVfC9tsc/zp5b/L6VMO8imOywCmB
ouYiew4kJph5SR6gRApf2CyOUT7kQAS8ToAa+gXzbmg7bzw4vBrn4IPaV8xn83tueusONr09jxsP
FuYA1Kv+imqJOR8MfkijMSMBOzk3Xn400ogd0K7bu90ke+rqQnjHkW7A7MVesrEMa5uLfxBcBM+s
wXenmH7LTgBjqOeQ408KhbYejee6Z8LpVuRFxdf6bunMsgd4n4ncz1lNnCOpTfZGpMa/mZw2KfFD
YawSKgOjRcTIS3KVtJCF7eJR9J/cf6qYhY3eR/cENglOraQikgtpQI8M3IMmyDCz3aNeaKcODUKt
FdB3ruwq1yPzU0etBUXJdA2chd4V28VAm653Kj9XC/502ZDXzYAHgKqiRy0ZspUhwz3QPY7ANt/N
mLh1LskIZfvITQqa3tk30A2r78j7oztRQzfKWDttn6LuNU0fmfPRMkCm/AxC5G/wcQFZI50v9FZ9
YL4nCQ96yDb7Qid5D7dtWAgO/M+EloXKaZFLcRFA2/2uIvdEuJcQSIFLLaOuUySN1IJXDrMjSsXK
HXaO40BXRX0v66VcK5nVpG9nplx1hRuxajYZ6HV1t+dLFK1r4m3l3dEyn5MJ64L6TWgZWaQQ1xtV
DnbtaiyAUi3Yi1K2l1KH25iDv1kD4wkqK7kKR+PT1JNX2bCHIjKDvX8a2UxBR+z3QFfq6Ix6vBBj
qPFt6oH0S3BF76DpuJcV/HpyGXsPS6VEu9eYgbqJvCBViJOb7XUg/N4gXN4YVl1Rb/N5XEEEj5L+
PAJht8LYQm4Z8+g5DkKcZzoJZ/k2lBFnEiIFz1rPeWMvB0SaI+K1+tNm7+a6/clIBbYyu8azUEZk
401ANBp2BgVskZmr3iz/deW4B20oJ0E5Wr0NE44iIAnudKhsIKW5JTgsno5+O+GWidlWsvZIfLKG
C/aEZkF/ar943lXzzWMsnwoxkHVZb+cSsUn4FzvJYSpvE3iYR/2rwTOKaIcxUgLY9IjzLGSD4SeE
qf61HA1uhOg9pCNxHYIR6+Ti0teaLF490I467ncC3GJks2QJuaZ4z7rFTc9AZXoLDr5+rBoCaqAU
7t3A3pUs26XbvwMWU2x3dBZhM17rxGb7Nj2E5vatqXI4OfF0G/v81LaggA6DrsgDkNaavfOl+tnG
eHbTx2TDOvanldFeq9AmXpnWilsxmytyiOItQ8adkRc3N/M3nD/hjMVBXlLGhE9NiVBuhG8wmGiK
c/fXor92GYpz5/mwqKXBUDiHGzq0B2tglRagrmM9YntbwzSQ7aECKI1opWrJWIJ55egfzAjqAWVb
m47vBYf4zOzBHsHuPG0zGhNNRcZn43yqACo0YvwahG0jp8Scnu0q+RiTcR3CxhKz+KiQc6JLp2+v
CXgb848MfVPlxHff0JGM5Oop0/+QMKjYyEYHhEhYICapAiqlM3m7aHpUafoC4dUj+2+8FpN+cG2Y
XRHpPeWs7VsnfNgJYG9J8HcIwDLAkhfioifTMQ8YM8bAmTOwbBwhPgbxvHa+/jRUmNWljN9x2Qrt
7k0+AhfOlqZvNQYNNsdGwoFllyvXBnUqdVSRZqIfOPR/c7fblQ5qq6x8cfGq0vc9yGA0PM34I9AM
9la51xjvdNN2wC446Dt46dmHT33iGu+uaJCeYl8etMfUD2DpEGuCxwCtnl1bX6NBYRfCpPfc15mY
RazQxS40ohuOc1n0VwK5c8Nm9SdjjqPeNPFGOM8NjpGmQz5dOQ2LWLOfDAMjwxmXV/dXeG/RpAGC
EuvR0D/5YEZyWaMT6UlMdwKYsbl+h8R3NyNjwxZcm8WRmWZbylXBj+qIHJ0xooKl75pY+omlhwlK
OG66yfw3GPhqcq6yoleymOBrQOkB2IuSPy3UUI5YTGa6vQ1jhirfYVAxwFsSPlE2UbRTfb1tchDg
EzuiiRivbZRQ3M7rBkGBzbHA8QB5mvsagEzg7ppo0yfHZuWmJ4C6NLk26XhnQr+Z6V+4tiR+AvjU
6sysUYaqCmcV2xALeRs1HK8ZVnzevuidTcbctIG4N5TzOsiCv7iYlk3F9mow15unq0uNKfxgH4b1
MfDS10EKqKUFjNbuXFCShRRHYyU2ZhxtomqCZuCAv4YHh9oois+JzNZiVibHOjS+fjsVNmKGcG0N
+VPvYIARTszsIa3CYto3wYHrlb+H5aHDmqg8pEwgayjqdEEjhiowyBiAsFd7CGDq8GaClPLA+gAF
ZnFL+hdwpAHcOOPeTw2EUGhL8LKq8H7kBwtuzIifo5PFloXhAQZKBeG3Lle43ynIR4G7ihFfyxti
vZFqyODm6JJ1PVk3CKo9xSRsZuhK4O5o7dys2OqBT6aKpDYZji16DMP8rIyj38cUv2fRf7DiF/H4
gJQ8eGgP3I+UyHlnnm86lWOIvaln0Y+TkZee3RFuM5ZXxSNgCJ3Rqmuvk32pemzCoUXn6WUkZsbD
/j47/4VikWQ/2BK/V8XMkrHWE4T0eer+M57metHB7xbSm6hqyUhp+1s/2Uc9B0ovYbulenJsMugd
XoCQx5/8H4orcGsOMkBme7YO81y9WohL7IthYWwYvxUWeqKt4Pcpq+rZMds1iY0zDLi4O8K7PtVA
0L37g3XoBEeliMpVBZ+ukmCM2ibv6HM8wu080C51U0eEy7pIVKov9QOZ0291az2601GPg23nf/ke
o5ZnXQ3KcYOJ//Kg2kYBBznIQae99NqTxkwFWo87XEsS7OvxLSmydegybenh8k7kOcJmCSe0zEW+
72vCo9qSsEYcGi0ieCrvWS+dnRVbuyZIPgPoZ5O+1EL8VRl46DzvIqzOjaw2Db6abpaucmM4ocwJ
CpICoetUPRhUU68YHe7m8W7VnwXj4DD583wfmWi1oZNYVYrEe0jAJpi5tqZBytTBauDvkU4b0VfG
hbmHMBEwFnDwWUwyOt3agWzMiVCQImhgOJE+V4XcgJInNHgDVa3N9WwwIo+RyA8ZQMPw1PaUqMnS
58jvBniHHhVXe2GBpL2ElwDhbOb6jJrfVJu3FQ1cgIZyFsmT5S3k+BBZu+KhGYaxSbPoOff6bS0w
D03AWCgqjEi5Ad8EjEYp//mStid8gqYH9enUSjQUG77rXN0918OR/dDw/03QjDJcmFLMNhrmmlAH
ohLW4JfBIEjcnf6t4xgrW5gL6ApCfu1V/m2i3gQ2NH0aZJ4R1Mx4OPb+fbb34XiJOaKF9Z5A9tVl
/OTwiHtd27Nk4/hSo47RWncxa9oqh2SBpI5iZYRQq1NjZvgYCeQC6FDHZp+X02GG1WpOwank1jch
o2uMTftiOuiYBGsQaXICRAWXCwd/SDcGU035ueeRwH/8KnIyxc3VDBUsvMbdNfWuII2ZnxI9DFXk
EGuPikQmOYJ190+d4xwcjtVW6nfbkxCM7l0KI5c5R2U7oOkf3Cc+hSdXwkYvySLdGtfeJnUjvKd0
q5xgDqZXRkk/A20yig8Qt9aoXyK0Kyaacn5d3aGqR2li8zB6jwRj5HLaJSHiaeVHL27/JMIXC1bx
iMntiFAt9bNbC02oTOROcxlG4l+LLKB1ANE2AtYssl8I6XCIOxNOEt5fxfeo0HfiR901Mw5F8xEw
eBp2AewiJVBA1tBZV0P+qVeaxqcWV/xylfAh9SjfqNXesXgnhDDNbwLzd6AJ9imGUrfdBbTmRe4C
iF+YabTuo8HWynyNedeyCvcKAg84ZA3coWt/o8qkNCLakh5f6Rxw7s53XkyAIy+lfqrpZ8z/lEi6
pz91ENY0uDPlwzdfDIjL0mNvwYLssjeh0JfpkNW/foNnabIJEZgb8o3TRZ99OEzBo6sRho30Ig3j
eQMn9KpmkAWzlYep2ce+a7FoeNjFT2BMu7qvzpaZ7G0ljmO5BvDJylFbhbN+KJo3E06IKmnH4uKn
GfGgLCxwpBmr5bLyLiEc8oavzLwXXu2iKOq1CR9CVu8JyFICdNAM1WvhOvGCMpbPj6AEjZqZi2e1
oFyOv8ahB3a7o3AVCb3cBd6zG0HyYuqj2qLS2E1YyvN+HCa6df1lTWA5dnk0nIuFm1ZPVQUOVzMJ
Losf3UJhzHVoocpvpzPvimrXoY9HZTdnp6ph1DAg8yGXvn4z+20c7BPmlAP+CdNXip8PoWV8by3f
UFGtIDv5I70bwuWMOkfgjWOYjxmbXDd3wOwXNbMup2PChm+9PJrB2vuoohsjiKLvlzF8y3g5/xPO
K2udfUAo5TcEJZAnFNx4mJnXxsQelsYhHpeLKbzV071uMyiITHKNNwX2jXX24ppi64izAAaoqs8m
9Xaot9iyDCCokZed1mzQvWk+QvZJ+9YG1EnyzM0HJ+ocKaEWgxQgF8HZzpjVKREX+8XV8uJl46F0
u3Z5seKipr/REKuB55ecZL28Rw00OIlysA5UKh93Y8vBXf+qBRf1Sv6+4vNrE0jpt4KQFMAmEyBC
39iNI4wZAMpgFusYuLg38AvWegRlh5alPkViZwDaCRzV9fGOflkH7tYHet1i3gTu2nS7D8iS2X+3
LkzpAgEGU9+8AfpZd7a+9/g964ZEDLDSAMJ4VJL7LZ/r4dXKIWLyhi1HO7kwKBmg5SDR1XBV1YTk
JKmoUCsyYFPGhrBWXYsSCLCAQqefYgq7rdHBv9wW+MVBbYB61WGGx5Btk48ovbKvKrrYcMijbR49
qRNGzN2x1NsF9zhkcER4BSZts/uTYtPr5CqoAc0tjvbuyIvVBp1ud2tALqzm+OHnDLiHb8u9FJ6D
GTpXXXoLlJwxR0ISwxpGF2klW5veQkyPqS4OyZCtWK3TZO/zaV6VEbS3WPGzMVvKgev8U8ahEqCz
GsMPdSvH5ndcEHtWrg0+rW59F5gTNJgJ0ClFEcd/88rfo+7mwyu3MDgP4PCWTF9Mfvp6bM5jToXB
yoOO2vxqXNhu9JugiA6CaN1G8LAIjYWAPBZvZf5r44FBBU3UNXc4A7ws/iq4vRih9saWHjtOfh3G
JvxzUnz6XFYtgXU2BGomVVSM9hUOBxkfOQu44oYrmHSMVc8qWmr2YXLeerhQXIELKIENbj0wpiss
rTLjn1bxJPNLKeKdls/PblmsEceiJgy9fM/7cyd32/Ri11gdsx41JiQSxsJQwWmXMTEV8/Mc3V11
bUF0U1MxZNF8WcANkIs/NsQsAY9Yov4dXg9piTgm+Gn3FQ6Hvv9zTcA1DXkWDm7MbQMz3vmz/WXM
Z6uPof8gFPbebBrTmBl0RehSu56kd1CXZmdSZhDN6yXi5CoNvBMsG52uCPyi07iwvH0BSKiWmsNF
UBek6T5Cuz1O8JEKyMJJQm09MukgpoSyCD0Rvxjs17Q56FC9kePwjJsJNTZmR6ie+00lHn6L7Wkx
XoI1/cAqpZQjmEXiGTFsM+4ux4TdQgfuFY9meOjJl4QVxkvT6C+ZBVQMUnuPwnxmefYf41SxHZV5
MpxxdbKYb4bubiaGRxVHXWmWBx2vSRa3SyJSA1k9HOE2fyYx5HLXOzT0oWqzpwiE6S3GN1UYjewl
H7poKbajT9BxyYS7Zto5fynqlALNWy0/+90z9FSOLts5lXX0LAjyxsdFGv5XXT2cGSligQ8vvVLK
uy1Lam4TOf/ns4fDSEVGkUWWPFxhm7lFSIETAr1AqFumgD1hVa0LD4cMDp/qXP16PKUam3NX4hsB
3GzTX0TGUeJdl2Nj4Y8sxBzdkfNhFB8CgK+VOxXWxVtDWn/k0foKt1L4L2A3iizhLJTwKqW71oy1
HRz8Xhw1FxAuJXK3PXcAp+04HjQlSDNp5bV4j9s43YmXTKfSs4+UBysfJwMAgCxQM6p3nd8HtLCK
8HDAfh2jKrXqaAmL5I1VHE5vylsmBfAfrLOBdUfXIQKn3OgY99ZdyMS5PQX99FSmN8OLj6jmXpye
6sCoNrke/RXzZ4EoTYeHOMy3yiGzjJiRAFnVsA60Ffr65MEW+SuZUcGAAcySC93Ytjipx6fK2L5j
fp7Muxw9UbvS2tdRIlHe1hT7yTHt/4XduRmfnOJVMCOjxJyANf1xDdGUA3myXWArZn1UWTwesyyf
ZVYfrJzhx3LkGgCKKB+2/PD6fyWmNAGWx7hkJ8smWrEjhqfxFz+N2dpAUwuTlQURGqvXf/BpI4wM
o02KkDI4MTkYGOHgukrFLbaJ2DNvSDNkJo8cl+25+BxD0Mt9RogUBTVm5QxEXXBf6B3rEpWCAcIC
4QWhmUqvYkExOA/wK67InsGbRkC4bZnsNXhvB+gKm3DHwl6rGjEUYl9Q8GjCId7iKl4cfYldRNfg
OLAi3QArki5bwnRN+xPEVeQPdzvb2BiI9lyjvP9M/3NsOCjQAwJ+qkvD1RffmiQGs40WljtfbHmC
71MwSwXEL/7FlTw0WrgXOulG4GeVGzO4oYJIrG3C7F5PE/gR+La2K5swIMlshsqtQoyujh/bb3Yi
xqEGKwWrxPs4vvjURnxrWBFQGgtqO/gOT9QisEN0ZPamXJKCMMZ0cdUxpY3yih+vvnnTt0e+WgAA
XFnvOWHGHjiYuCki/TuzTOh2UB9Nyu/fmuXLwVz8evqXYRMxKp2Fw2AwTLwFNF3aDA3nAptArT6n
rSIbTaz8SzHtuspg3JoTaLZLoA/riEvVzIrzSx1jpRpQ++2y6Qk49IiKQmnMB7AJvK2oszxCANBe
h8wHBZWoBPZwR24GREN0jN6zgfGbg/kvd1bUP6MXeHTMVd3FxDG0MO4TLc1i+CEDZoe+Bbfa0b61
uBMPaxsfXey0X9L9dECY4Z8J6ipe0xJtcMqIAExlIDaclcjzwP9nyFcIMQ5WzHEOnTAg36QKDKDY
bD1w+qaduR7siSEgutJDFeEt5Ppcq5jN6E+2Toim+wK8uCi7Y17nBK3Kl6hqDqqNN4308gTtfTWj
4SjhiRL4C/ekO0eXdiQW5DJB5rUwPx4V/yZYJUN3jDmFA85XLLD4OMFJMSIUFOTLU5qhv20eicDA
Kp7Jq0Ya52+qAIle2G58aJqsd0j6Q/biy03sDttah+IX+ytgKAbUzPt7+FdMcUpseCCC9VXzzlmS
h9/jv7F6v1Ki9LAPJYiUoNOsTOPQAUpbLs7ek9Kod5sK7K6+qIEAPaGFCSp8Vt6sAuxLWeyG1iSQ
iD0v/JPOSdVkI7JeEs9hevoARi6T0px5658cv+gc3W3hYtDnYNQ31PfE+nLaYSM4v4IOPEgkq8bd
whQJ2nWIaI3Irgglxipp9pU9nfGeaLnBS1cuEccSvPZwLftYtpdYkh8dg1a8WeSphH55Kck+Q12C
Fb0iS4417IpDC5Gkd3C6ANQ3OWnNOnnW5FMT0dfaULGkgB8OFjuvYCZMbBorfsAciFh8qMxLWxBZ
I9d1g5etPVpH2cFySLytEDf92/DQsI1kbQzxOqegYkNwxQcs3oFTSge3abgnYRvhvgoC2KUgPPec
52hzUEG31CEYOHRJqJRDpRc/BM2Z5etoLO5yBxhdYZqWvjTz0cPDMx4OJmwwjbagJB1XOyTaQeL0
z0mHHJJyFgYjHnb+iwneZjUDXeGnh+XaxDgA+56m/seZ44TvEz5ZHVM0Lnbgqw4uZWz7ywI+pcum
jpRKdp4xNXuZQBUd+zfwaRcQDxecIm7+1wCA8TzrMl5+JDAqqxhBCzegnnWMd5B/nhXABzgdkJ4O
zYbAjch8TLRqlo4BB9TXII9AjH7d4Dk0bGoHblF6TS/umFbBuPTvoSCKJ/7RhnFh4gWRk9wQcKuY
dnqL0GGH7baSynuLsZYeEBsi4ObgPgw3brYZrGzmd+oxqvCa1g11mqrO+VOefTje1nJgQ7DXvfhT
gPGPwMthc25s5DDFwzYOnvXGYb8BNEQ51eDHQTASgPnMlMHUP9JXYxM4xzo5jZMgVW/aYCDhFRSK
rrhw7UR/coB8/ItSYiYE1H6K3UNrb3HeblF4pd9MNEr5GVSb8qW3t+H0F5JrHpxcGyXXJUtxK+T3
eCEcr7jqd0mEFiZMd2hd0HLkSnsQzjScsdWAJkdRh4OTYX7l4o5cXiRbh/kNDTfrNFFfB/qbb0Bw
StQHOYNfSBwURzsqtAZfICYrMIUDdG6U60uKl3z6AXqn3+fbQyW3JE0RlSQUE4Yjm+xef3nOK9tt
8liFtGL5/FBqciuIT/iSfBnarGbA2N050MASKvGBHdYR8Ilzhgld+B8yCNqFY2s18HjtnenBLiSJ
SVlIL2yqoSh6hPDcCcfRoDBvo4aiZldj7G2sY/4A6EbeELJhbcKNEJDDDGnGFAA6Y/frr+LqzqSj
TbayQMq5ip6mR139Ag3L4cbSLzo03l+Z/hI2z3F26duPst8HLyFDrBf9QRNqPtIP5rH4y9/5J9ox
fFMYz/5xV0mKtnKZgc8pA5nFQHuPCQHqrnlpeJ88IuNt5sMpjMfq8SAaqufEo3o1xamT+GS6FF1B
BhEX+pzoAcyc3ZCt43adGeeYFxPZJC85FegaPUmDWqNscOK3603aIwbUFSKZu9eaN9JsvYXXDZRO
GNJZmN78Yd3RZJcZ+7vMx3DMtJdNMK8VClfiJFByHk/xGYUn8oPSnVatQI/6WdKEzMMbwjYXC9EZ
XpyvQlA67nI7X/RKaOLcM6USC+y1Fu1SHLp9zDwrh2NhYwfMjEaM76iLepcWaEyYt1BKWE8V2CAG
Lvk8YGCEr4Pk2wXhNylEM5YWbebvqhVrIYSAVrqwarPdJa/FTtbDZQjzswCFQiHl0brD2Z2S6d88
IBHm7KnGapezzGvnW7NRLkYEOmBLHXwPbr+l2EgYy8IUH6NiM2TbgoMLEskyBaHgyHwUfLdo9tf/
4+i8dlxF2jV8RUjkcGrA4Jzd4cTqtMg5c/XzMNLW1vo1rW6bUFXfG4duwAe/MpVNTe9TKjAe/Yw4
o9Aemcu8o39XuAAKkLwaoRhC/7jQ+B7PvHiLAC4q8ykva3vHBKqvMsDXWX1Bs27lGMCTHbRKKLId
fzooI+PWMoGGLDa5/tCNfi0nZA8SFOagqsgt5H1s+C2iBrN4U3My/Qr3xcVajlcBfGqJM0lKzhYn
fYmkq/kVIoPSCaKCs8afjXIthWFaVmb0tcizyVrTaLzM9A8ZQqWq+r+m6B3CKXGp6mhZUftPxDZ2
Mg6dPLx3sHBJtev6TSH/RZb8Zmhg8Xj3XpQ01OjLhvosvTYdr+LYsH3FPfPUHCZXw6Jq1fpcThWS
bPxh02rnwOkHmaAjzqvdvpVpGQ68slkDZ0KsxiMJi46I9DN3jX8hIZ88VaMDNQPuDDNI6Il9FIo/
IDwDsyFDG0vK5gWWtFQskhZncjZf/d+F4fLlSVNMSMQN6EdliAiwOCYtqycRWBm5MdojidRz1PCO
NRER+3O907X5Pe944SmR7rsZW9BO1wcs/Qz240UFk54zcv+01ykLJNji+bYgTEH1bikEmKprEiDb
f6WxC5R/AtSIUKn7GvcvBqzS936a9cinI55rTTIAAZESIsKdQhhXkn9amPEMnNnCc+5F5v1P8gwW
uIxnxWrXbPaYRkv1TWcEVB9WdBjnkz6tIQa16vYSDwEZ0ukugQSWXpcI0zfmKnCbFDl9K1H3EQaf
RVxcqkeQZlu9ZjUivHAxdpvl9BbpqZfBvTfLFhGlXsihN+BYB0mJcMEuslPcP0zj0a0D6g4Ioyz2
EfMwMFiDXDWeV+SqMWNCyYjdR8CD9foItPgyPLvho+x3ffQxFVh7NLsU4N7w+xk1pW4CJmhYBOw2
0T61TE/X+hOICIGvlrYrkv3Ue+JkeKn1FgOU5TUZiz3hachJ8JEWvHP3XMNg+M6BUoJ2yDNMWzKe
vmqvo8hd0RsZoi+fDeusRxUHLuXQpQlJ1iOlcAWeppervsIawHrwR57nijc7LsuNWpiHfriWigf3
tktVtM3yR3IXyAN6UYaZkS1I6ubQv7bDgO09srmQRNyzRUbxPpq0o0D13ED3UZeSm8nqawoqUGEB
GKZuO6rUKpNqs1y4ibmbWTlb1V6s9r3FaYl4NjnA68NRLnwvliSQCoIRnj1/UbFcfMyWpyXXkNdj
JuU7PYW6qxnX6TMFK9SUR44wsm0vtUwaMIwP8enq0brRx0S8Qo4ymDRvxvkPgucrxNKr4ZsZ+YWS
Y14h8nj9KZvobY7dkbp3tMEoyv+9HsYdhRj/Z7IN/aG3wgYLjwRg/ig/64M2rDoiuJlWPvqP5q15
k6/6J7UpiEjE7/ihUK66QsYt/HBMP8LLveH7IDqOWfRk8m7i5s/spXUKHwe2plX1if97qHg228kx
iDKQk58GF0iDyClEvgijHOYaMV2ImcLiViF1wqa5Mox7NBSrAbFMfJKh2FuI8BaoqW8h+QkulI0j
wWNCfuJsqSrDSsWonTMCxt0WC1WMDcQ6thVAhHoYYo6qAvkXw4+ZGVdJxo3IQP6o+ZGRJnK/E+6z
jkwfwVsWVgTiEkwm+Kz7qNCi2ht7X9I3aOKInnLwHcjaFoMTT+zcegKFOuzsLwd2jZ+OeeJNCp75
r6dXvEUcpEh/UU7r3rsqXvp4z88k8aYzbI40zC4lQRqIjNLt3L4zFDfmgPUpgtCrDy3lN+q7lfxF
ATjP3L8NJJsnPElD+puiDM3b+hKhrxGES6lisYIzOAaCvM7D1J0Q50da6VlLmArxi5EMDVa9DUBa
iqKdJWaFQUpOeUnReosGiSPSMOXnWm+OBftvVzUOcUsI0JpY9/MXvWdXSLpCKInn2C1/YOzy/fAn
putXd1roQWRyVbKbG8ZATm8QOHR0M9AHLHXUYtXO8sykdvSGJyJAYk/YsIPtDkYVEoM7ToYsWL/F
jAQ2TZUtbb8mX9CV8GaEENd2/dGBF0DuEf0brhqCeEWEdoHxWlWltlFikoIrAZ/decJ7JO+W177R
ZNgFLIGgLbWpMtQMPC6u9EhupG53297S7D77GdPclySUej044+Lf06/nAOijLHo3b6CtLJaSONKw
IhAw3jG60sa6qMNENnsxRiuqrBtBguall1h5cDBgZRHq/Ti6nMQDslAaWnYI2IRMyC3UL2SgAtPE
nyavrlA8o5LcXFIuq/VATfDjRaDXHdelY9FZXe2Ru1nN1ZwRRJO0JPWJY7zuaUAGn/5TaFRZLDoh
3NPSF38yoQjVzBBdEDjaih8W2U9BR+8MkRJp/ZMlzzwsPexa9wYz/czSCXjGmcWOQRRlg36SfwHT
RxLsZMY8+5W93Jp4xcHrctJUCJVKQGHipNhUCH7j1GAp3hjyX0g9i1b6s7QPso1mKgeNv8Jvhq+C
P0tHMCWVifQTYbNbZJY9kmXbkQndIhMdeWAq6rcXGVNPyVoc76dmI5RH3SqWiKJ1gjii5HhgtJEj
R9laielJV97bdvLGTzXuzq2WnqUaaiks/f6VeuaEnrHcY4j0AxAXNTtOoMJT/VjyZ+gDECFSSTkb
8aGqDIqRJRxCypNxqprW6021pnNC/3CHq17uF6xgreWfZFQuKuQ84YOXf3lkfhkKsBBF7/mwCugD
pR/bz2pEE58aTXO0ohGMhW1ICxWywohYyW9jABplUFVDXa3FAJ+q3ymvkdWqGwIii/phDEg+JDvi
XIJ+rS10VxXfVfSmSpMdqG9toc8GKfBCEMCpdtpxkfSRi5n3R6wUl6kCo8jTq4HPQZGPStzt1cqC
ZiWtrKkPapZcp9raZ7wPqcVc1rkqFkg8HqeCpLB8obay77BIt9GSHaGsw36yJROJFmuUpUyXaqIw
ZZC9UooPSrcDF1Ifc92sia6U5AeiIpjt1iNiaVUKfBLUyUWnr0u1P9fRcRZkN5Af5AjIFkTWilTQ
afx8PVN6azXR1+eLpCJgqI6mNB9DkR0NenMyPsSx3Q5TtR1pD4/k+qhIza0I/QglfVywXxX4IJCD
jG/deLFw8gRDY6s9HFjiptrgRZOxTpnss6XqeN0hGE3Jj+IXYp5MYVoK1yiJiDvqIh04mBOazh0K
y1cHlSA3ytw9uXEJaVahCNn4+cFMu+e4rHKysvlZBM0wk6usG1wxtghlIRGBJirlESINGwnCRK3t
iH25X9YN3l6yrXA7fvf0bhm/IICFfuzQcxmsGxa1eiQm5nd5+kDAO1LAMYJ3yMR1zFjf0EETEbAh
dFS7goRJ8RZRnuWYqBqR7IMB4JNmSUaZQ04FGr383KRr7EwQuSIFAIifkS99oH2zMIkiQkeJRabf
N5onRL9gbvGX+d6mWxbUFgmcgVLDIQle3Yw8jwx+6MWAfcmEwF/IoVrwFQoGWRdiD68Var4Z1R5r
C80b/ZFNIC395tLxaoXIYPyw3Sn4WQjynfZYOBEmSux6VFIp65hFlvd+dhoVnf5Bj84Cxj1tyzCF
MFQ8ReVlGo9qeJbpZGKPKLnrvjpuB3mH/DxJPRaQqHMG1VEkV0Jc9Y8oMph4egCJpux91XAbibWZ
OD9bma4QzJK2KoCbhbOlrkNc+oaroJoafAvzGuVFidPfOGXnHyAnZIl9a8jE0ZHMaGiQZxAgS7lz
ag8/eByrmYGLZlFEM9KOvo8I9eSG9QEALj8SuQb/la2b+zJjexL8neDPNPlRmMCEqW3r/k+f31sM
ViYFkoL3Iu4IhxsnQjeC6cPTRB42jxfuViffS7/RF3lgTIcZNYzpb1e4GA1y67NmkVbRA2xVyy0M
kKhNyKsP1kupa78LZH9Qt5lxBJnqlyrvFVzxJl9QYNS5lrFFPJxwqDUd/oZ1Nxzyvtczrlpblvwk
uCfyoVG2Cch6/cRlFgdHaC4QsVe6IUd9ADebO9Cam0pyHoDHzFNGKC5H9RuzBLgfrIAMMznOfvFT
sPWCEx3Jl9Bv5l0f7sFAIuKZlZpjiPqnc/Iaoa6JvqYGfvYs48B3ms1tTDAjL32B+XunggCZa07/
cuuBI5XTKthLkkdwDNgC416wCKhxvNiDsMaiyeNd9mskhLB3HEEN4hX6jdHsZDq+JgAZUOIdzYQJ
cYcl0ndWbD/6q0hgzOxwfAZItcTI8pVvmsTp4matJRm/k/y69RvTmWjqMR2UmGTmxhzgQxfncP7/
v8V236fr1tzkZHlAJboDhLDAUoHr0YGzTBHpMgRA+7Cj5vh9yBTyCvFElGzbICdb9ZUv46x5UigN
OypxBj6gDMkkv6Ediix5zG1IpwLIzIZllZQtnOtrBULauEYU1Tc+iRzzvF6sPoQVH1EeZKAY3bbr
9iLKRN18D1nlko0QeEn/nU+7TEHR4mHZgRm23mYQr0u00+lSxfI3rmlt9VoFpoFMEw5QKGMg5eyc
2hNAiOlojFRrAzSxNbpRseGbLk2nr63wTuGtcs+okZXxsTohUCfJaaWDsJbrD1SqVejEz7p2bgZK
5W2RHgRyMeg0MGweTRXTyU0Bo7X8Fns9QQEpEVg4jm2F24sxTGK0IMKUym+DX/2DHC65tK8lAQ2M
FKCG0asDcsIQiM17JdXEVdukIqEB5FEfgD5Axc74SeeSgKFV8HdVP2Dewq/pXSJmsrsGrZ/0rFx7
U3kmLQAoIUFepbvtwdqIV6YvS7FHGeIGW5t8YfpSqAzQnao5yPVBmk+WfCGB1wwxhDsaT4zoyBDi
LA2qEycOgTU1N1Fz0Sku2g55H8H3xi6RBNRTJO12JG4LgC91mv4Nz1qg4FNyhzPPc66xVzo9l5RF
mh5mw4VTt63rgIMe2AeUZXXi7FsyhpHigHt5trsvFgrpGwVR8pdSJBnfCb1HcvdHaPKkrOqJG738
dWgEQhtbiEtkkoZHmThvbrcmxqh5J5evwgSnkAeCJ9YOvxfeBTCv8zUqBITrbKCkPZyVycmKNbXe
ZDHL8o6NAEUUqgnwD2xzEekLjc1yyGs3xV4ETssTdWEeBIpmSad+JRh9MkCQgYSzg+Uw/pD/QMxV
/czeoiDtF4C/NtA60QEAi5CFeUO4f0D9W7HR5XW5aOtc/qEjtWa+ZhDF2UOUFmAkuHEEUGtLsjsd
eMxLjYAhx/zNeBq+5EULsyobr/jkHDb0DB7rxUpG3Q90N9sFgfW8u5sIxxmPGr5+iQAtuAP4s3WI
YflH5BLjj1kFn5bLRuYzZdKzzBviN7BmYKWyi3oBzZ0grlLsBz4m90NMeDsHzfEQGMRFtOSnHcqU
Y7kwoQTE0igTF8N/AqgC5jMoA+8JZg/eM1F15ug6yr+t/qWNsPy8gKQJmI28KQbkDs23Zr0I+wn8
GBFlJXW7Vr9n2F9Hej26B8L6GmLnLf3pHnBRECxLgaXSLv/qSBPDy3nhyMuXJe2E68w+axANceat
QSjJrAZyyUs2vnEioHVQ/1U3w1k8off8NVyOqv1b9Gh3ADCY1tGJc6pltUUEncvkWq5x1SKJy2/T
g9uCkij+FZ/ql7VLPoWrvpk+0tt05H6AcEoBzkAbLQ/jNfmL5OszSS6W7jMzIj9i/hP1FaKS8bXM
mulC5e0rFCuqHVPuAuO3ZUNnhRwDz2pcOhFyLmNnf8bolZDjLnCFSsoV9kxrxdvSPTtq1V/0vWa2
8C4Dkq80dgvpEmq/xo0t+w7vgx3jM/vsLvIzveuX8QeBFy7A1yWkxpJtwqBTl55E37xizFE5PL2j
AcUE2a8Y18gSPiEw8MJt5auHgBmBdHLTrkxbI0n6/9x+tnoisybTIaaIPjNWDsiqyHlhobrS8A0R
zv/+peS8gUVjcsHyTPE1NjMnQkguebWwJdKBKJIci1m3J4qcxIqcw2/rxmTZZmuuGEos9Ytr1o2c
OVaM4ZPoQx8gEYRQUb9oKCHiIwlA8kub/KWTeskqG7dVIXkm0aKcWH8MsguadcAJtUZ5vwIHUS+k
vc3vsCPRM9ullAtaW+kfII70r73KSxfew/jhalsNkAJQpS+9Q5azh9Z8GsMRrGWx4sib3xUOruzu
+qq8g4MTNTQ8F0kye5BDZCG+B40dk5sOPtivQG7v6j/WY6DVjpWOZeippLCqNsXCJipKtxJ9FsBh
eQ74p/VTQWez9ynbztgl5E2bjvEehQdd3hJPkVAhzWFsdoHYuqde2fGdnZ7oDZO+qpqA9dW4kWQY
GNT3gPfoBFHJ7LuQMAUnPvNIAb/Cl4OAdWAvPIp8wn/x3erYO5BrsBq7/HKik/iyZEKa////4sj+
XN7xvmdo7TnkMQRCYgEPLj+Q8zQ3DjcPOGQ5dSJrIvFFXyPuQaPJJ0FSUZBkxdnzPO6J7z/VLmUL
/17O9CiAHFCz0lBdP9PlkOn20MinpdaBeXVeti+dYqtNHcIXknu7SpBPcupF+/T1IhiYVHR9x4Xm
oUGN01kIsV3xSaZ291XfDUB+KhNDN/1t9zTH8xi8562vc5EBmqgAwTuVkBi4m2DJIuYZtkDmLFCe
NZH1KB+WwCTSu3qbZ1Hn5i8sgR0q9Ak4MJUaKKHpLp6wYNU8KOOuOLy4zeirwWF8544X9Fg/py/j
PfsKZRQ+jvCTWpv5/+/B84FAoXuGv9n/LRd8uGh2ed/5INlVfAo/CRRPZpv/+KvEbjhLayzaUb7G
F4ZdxPPTUfPxViPAb46LCOKLb82qgcrZKzzt2kNZH8fGLeYNv1icO1gJHo/H3G6wwL/azxBwgsxG
X6Vybd6S6kA8Tpysk8i3io0a4GTwzKX7yWO3YljCwPmSQeodhUNB4vMaV+k2Dz2CvwSC46g5NOAK
Nkp6KAIkvDvs+c1BoOi8JXXWs7pzrx2yxA0u7IXI+ZKSM+G2Csl/XyvDWseeSn4I6otiH6ubsNhM
/aGMT2p+FVkM61sz3OvkLg93YlrYaflLFUquJRwX7URHttFONPckcBTJGTcGxgCNj4DIxdz3dPXq
BxU77GtE8XkICA8ZP7r+VPQnqz9r+qEb6dSwp0+yywvlYLSblh7mnOwX5HIXMdsatFMa1zbdT9Vx
iA6tdGRy6YFcjW1d+AKJoURsVLum9UzpKQpr1hSEkTPB80F3r5lLE+FacHglPmUYUs/Cnp1fs56r
xFvIGzNNV/2RDU4pMubPtsWKDUTbELCCl1LnUxabMPtOkehxQDQw6ga7qlz1WG5KXns4X/qtNQoR
lc0UrssI0hV+aESp04Tkf0qBPZXbaPhXlvucw1ed/lj1aHeaD0yElGEdUoszD5tXejBiHnYO7bgF
SaEp1ul477WjyHlm3DSJDX7xYv4daL2B1KITkcxgolEUfS9E56I7ZxKtbeQOTd95f4AZN4p1GfoN
c+rkAeHisAmpBiHXx2hBHtboSoyviJZ3Qrdp79DJ0kCbjkjfC1LSkCAxBVuOP+LxwxRsYYP030L8
2twGa18TUrBVirVYuQkhWekzQvfbYHBbJT8duS2x10l4UpyQrh+qvqh4gR6tvDj0pWzbH5sGMptA
0pNQPJJx30a7qFvP8L7TWRRtfpBASfSBlWBPr7sJwqPbrPe1h4pQgaygUZUtkTXis0+emvDXc7Kp
jT0HAA7+IicTquAnZHHo4SgpG5zoX20QAHJIdJH/nGPUW8ZJZAzgGUnyNnnJfBoN31KvzYhD7yfo
YIa6v6eA1EdAnZPKBDWWhGHyrK1CcdtHvwGicPRJgPwEfo/jvRbfswSZGzEKmyb8qNBMtcPRwgbP
YBQonhF+hco+aL+r8vcFbZgrT0l5Tu1+osE9JcCZyGB2ZT7+c7wA1RAgzd4hESe3jdory+2rR1Vl
j4FPDCSSJN2wk/IsylvyW1IiB+94mLB7NmRTf5DK2/Mk4yjcBOJGa3h0wFlcdpay20bVLsTgCmxZ
03lUIU3L6mMg4vZELWG6oC/WtEstjKi+jJQpVJCOE1CxNknNxq+SXeLatfAUDC4DYYgfUk6Ow3DQ
yPjuKAmhsGBfCcfKfFOnrcqjZiZHTbhXEfreT154xbzIgp+r/LK7gc2zuUXSe92gR0KLPW5jWKSF
qVEJ7VS5q9ULPSoNtvAn8m7MDlVyZIxvYt543u/FMQimErqN+tu+3qzp1Mb+EvSqHCNmF0TDiqu/
1nhRcVQCNkH7WJzaQcQoCMpAhtx69j+19L7oALA/NDSrEI1wsgwCm9KdmHqGhcztzBkXrEvbvUKC
ZjDUrtpbyIPAObp7igBmjEQaSNfWZJj/zgnkyJkOiIBdsZcUo8NdQQYBA0a66wvyzrFh1oKT/iNc
zjre/Gexk5TVdBPSc8tgPy2KFLFxTOnYFYfK2HK7RgY4tFjzOW0HuC/MxXjbzK+aZGZhox8I0o4F
Zs79S4fsG8ntgl32UwxMEwYqnwSDBIavZjShU4PJoPPD/PQyjzuzZth20CNUPbRKHfi6/EBGU6kb
Pb5XZK2ROmkIa7iZ/gdyGbI91gO763bDQKPXJgbbpMqq2MxsOZqT9WRkrkiyKfpd3UOEI5mGabCD
BzE4E9M2OeGLfXtn3kvqEJOdSAl4eEqse4D9evy1BJ+XKg9vafSnD3+ScrOisz7CO99M8dqR6yE3
tPKcZygwsiHmEVcffPZnqWxlgwXdxvYdI0Udjvq0Dy9R4QjmiTGn0zjpfifRRQOioTUzXgsaUTgI
TAhU2zZ4cWi6lHlc7vis+JxLzrn4w6ctEpc8z15VPWiY1RTw+G7H+TfjdiCTUkNfZe1s0OCV61d8
DGPISOBaxlEy6ADeSEbNaQINkf1wrmAZe3kaRYDdrZ5ZVIjFxSfFKQ7GPQ+eYESWQBpfuROHU8Ws
2dRcfvMtqM9Ru0YtWSwONG+pWgSgVz02CYqtSY+sdVttj4O4jTVXITwpoJThkUiewdMHU0nJeMIW
29yMxEWFUyzu3IIcVihejtQTbvnILad7zIIxbWr0s/Ke67I4cpk/nJZEASxq82lW0Woo/yL5Qwt3
RuNl/VeU+JjwLixwco3z232BNdcTIrnmpvGk5/jc11m2HEw5aZVc1tDGnppTZjODZnCC81/M6ymK
YN2lgKcKOqpONsJ40CIykYp3TCZFdYqkN6Le8Puu4nYiGxZjiPAIsn0a3o1yLQq7qt7JcNkWNoZZ
4ZRgF8ZdVfwUrtCciMvdo0SH7obfDvDNKvs+OL+CdZo8RNyW4a7sGR02k7GPir2Y21K94wjU6edx
3kulLywts5dT1Txf6ZsVXy0OKkr8FYSXVNxrKMc4hn3Vxl+IFrRM9wl0noGIz9ViV5Tt4tRTwo3s
CJTD4q10AVe5+GOH32snjB5igWVrw0FMpuNyxwHtaa9bdndzzW+cohLBqDtZ7Kguq0uNI1Zzo9Yn
C2BgDNWAF2LZy6KvvvxnpJs4IodYfLfg74z5HR4bjQcKDJmuOWU9Gdsi3WPMk3Kvf5Fe7FLmhDDT
0jhVcs1Jan1EJBTPJMMDRXTHkCtY159WB64KsU7DsnruW56Et5GG6sgPCKSzB2RN5Ems2m+SHeES
6Ef9m+BnWhDY+WBlXjetsyUJZoU60aJEHgl//w9rFqFbD0F4762bVv2F0WWmN2rc5Bx3Ukx765pz
gMk5W0c872R4ZVhhiRsxvWQzo0BltWZyoLJwclLFj0kdGF1Fea/nK5GxsLkUgCEDCUhY3PKuBZf8
27BubfCekkFj+jra1uynmn8xTIXspGHodrAxOZE1HAuU6Fdn4MgfcfAvYtFJX+RQpmAfxBkL+OAm
b05WeWWPE7JPsAsmEtRQWIH2pOPFJScvFGV2s9MAABvMVT6TIL/CKkgJcRTIQPLLW84KNkW4Mukm
wqK0QO7JbPiT4NqW3PkvH9hWVjwCIJSsSD2gPJDXK99PsBaspCAVMk0+mCJQsqFYIrAZsPJgACCl
PsDgAs2w8ACpwSjzBJqiU01rtXZJYH3ZGt7KLD4DCknKBoYFtEbNPbQHIuq92pGhY5AfQEcI54mc
keTKOuMJpqPLV/Q6k/pQkp+Wi6XjFohDrA/nGi81HTGJl7Xoin84JLHc0ImKyJAAWBZlI/WDdK+1
V0xYFLfK5Rb7i05RMfynSiC3q88cC6koIV0XXxDZ/E6ZHSizArYURLo29nXmGfqOYps22ZATISDj
Q6SnOobwT6o+ea34j+Q2ol4D0f4h9VmQPQYLAHP2vUVmjWAaTTbrIq3My6Ul4n8evSVDndrd0AbO
5gZTyMgNoXMNdV/MQ3oWEFSSZ3pDsiojEXNUuCG4MwyQhv36AqLh1hLCDcwREb/Fr8EnqNoKV5Hs
I/Rh782beqz81mn3vAOusQNd+6jRo9Zv3TdKGguLETzTiYjoYte8GTkY9lrHpFs4ce/Kxtr41T+1
DT48KbeLZSeChnRM1uQV4idKKwvF73t/MtcpQl6+KiML/A1PDplsS4Tn8v0r2U66FYKi7GOSKUmy
0VLF0mHW1uxXmspq6CMs0yWnfsY+jgdsGg38DC3Yf/xVNLdWS5kUDj36P0kJW5F1hGsL4cR2JtNO
c7tui2Vp4qk2zvwQYRgaMkrNo+Q3XBIBbINh/hTysn4ypJioY9B4qC4RC0SgkM8K0tGjbn9S/ErY
KXwcPbC86KGLQYSECKTSAKEvc78kECQLrbqM4IA3hkMCHUx8ueBY8zm4vXbJbT4zCZg66ZFORBrP
vT5QH36QYC3P7aHH5e1gEGzIY07J/EBus1ypmn5KVHol7ZK2BCCvr7MfKh5R+waJrfoB6dFk2q7m
WzPZyT/t3hJuodjWDxIrQLb2nh1ThD8AhoAsoav/AxryebSTD16Uz2HXuOJx2FopKmo7+Ea5pYBf
jyv1DR/LDJ4GGORowbr/nExWAqqMEWX2Dx7n+oiCBE0Aq0Do1lzrvb4rztmd4QjdOoibSd7hcgeC
MwmM6k/IZUAn/YiIyEHr+egGEq1Xsc+tmVOPpTT0tWc8rtAi19xjrOuKjbfvgaoY1SDfmKUEUUv3
PQqr4Zu/vW+fMweAdXZq2uVTG7HTfibv84HrxvMUDbCm5DXx8jH/oDqQ/tKRsC23bWk+Qura/ptb
vGS3CbEJLXKUFRkuf1kBOcVYRp8L0ixYQAQy77mwnk9V6sjqepA8TjO0ZBmoQnGCWXbL6U4nyMid
WWUdMKsEtiBfoFmNtzG0J0iZ0AHyAv4CiQKPkkIH9bU6IHyyg69oyXflpEeviXYj1SGOQSuXtRbG
Xq2B9eyUeB4bCTMCpeC9uHGwNXjcozUDlwUBW68VHlhtbVATRVoBaiDmfiRerkJ8HE3gCPtAn0ss
ZCv9QohDw6i54g3ilQ0fYEQn5OUhomXsvLFbvckXk+KULxAuMCQwYwzec2uD1lZP2nyHla74wp1d
0ohREa9ZgbrJrS2vT/b9e/4OPKA/OMlH/8g/v8gcMljuSFggFYRVuAALXyhm/sFnYGiOqWaBYVru
b//Z6V57EdHLNI7EDeL8ThsugAAzyS2/ECGXgEgTxuwSqcrqSRNwgInmHS2t9axOzb07hVuuFLaO
+kLgLmKE/tgf5sWvuuqvyW/FtIeFi9uKeGAz023KKvRHBGUYbIQBj6cXp8cJ08JvQ7IUdR941uF8
EMdD9bxzuM1wXap+AhntIkwrRBpTXNYwVh4pcRMkaVTeYTfCuROvtZiISTKvA444cN0ogWKX9dNq
QREoGyc+BduuEw3YDSB4eNp8HTf9H68ZKuH/lzLMsqxVUbMsSWSU87AABdb34Q+rLbadcUW5Vig6
Qe+YsI7wq9jVuMVU1X1UEXCRGylE1nvi6IxUkvVOy0cmXIg2WLoxkdNwXiWT7Dd6q2NP4di00vFR
/ms3SyPmItIEzGa8L/6xnhOKhxkWeJXlUFl4Az4MW4smgV0io6UrhB1nYmL/KpZicPrdGsMJO5vs
Qa21xU9Su5kK5IPSOtHbq7ZRkCCoizBJbLTuYg5wT6/ALsgOYCWicro3/EL+AMYViV1O/Kn4W/5w
B3XFLMyoRgQny2d54C6TJjPLuxdVQTMZHlC16wY4BhFThJJmKpHpho/2xSo1w5VamT1a37V4eyVn
vAv6GR4PpHbgREBpI/ATt4BJB2KR74JSBJPqRdkzL/Pitr/l76L709xhdMyvlrsMjEfWCtLmi3SH
uAyGR/c68ppPcAUc09jsjsh8f3JYuG8y8ulkHXfcNwQcdHwnpwaeKuTh2+vaERUK7jV8jTBYMG0a
CT1cOI6LphsCeEG7hDd+ftZoydwQ2kvN+/LnyasjGQ07zG5hIvXlI9WMLqpfyetFohzs0QgMbLOH
15nQg/ismeuyIFTa0RFaIldHSQt2p2KXdhJE3qRJEKF576s3qX+GyaUmoQSBMgvyBwrwoCPf0NFU
r5IYhtdkDmkk7VzQhgS9W6FG5uiChwIDt4bF5FyC+1au+ZGVV6N5q6bLQtBZdJ4RXwA6t7boBUnO
YXqR8yu0ep9vKsOltq0gm49gQY1ADbLLQEbsBI3x5bWv3kVeBdRIb/HNZOwyl2scPQo2E6J27Bf3
7bvg6AiNJ/KyEM+x0rG//MjojVYVDxig+CU/Xcu3OLG53Om5Xw9fXL+ehYaXiqFaWHSFROsJ5OD8
i5/h87UHx+cxIje3UHciBzEdOatV3wztszUuXbkCrUFoL6Lu1WgSQq/6UWp+Z54zZSerx2sy2Kh5
IIRrWhnQ5xXI3V8LduqINNzhgAkOLxLyJX+2cHbcCtpnPqVkQePnFx29CINRRY/J42Vo+HB3Oogg
C9nsm4SEdr5MDD91lIj08NVKe906R/J26h6VRi7NTcNs3JefUn6vrYMM0mJGDH4+StpFub/QUHAW
YXRu8wfLkKy890QoIMWgfw0I7LXThc3/TnUFdHRljHursdkX0AdLvzTq1tXFfOJRhVpHRG5WB/An
KjsKZyKWgOgM3KDhqjZxauF7/RwZwrPmM351Njak9FibnwUx2H9R/KvrZ2qx2xKUuECHQG096jvU
GQy/i64orTjwnQemhOyDy/y/YN0T2qOsnmd92/XUfdsjLTwCQYx2GSNy89vgMICEm8mnxY6TC2/9
64jqr6LnICSP0X11HgwjByPmq857IZMbzEdPjRTohydMp8b87uFpDRK+/gxSBkyPISfqmQLIydpl
wp+GZ2+YPKnwUf2YyTPFAE9OOQ3quv16JiInX/xFq2qA8T/1JOnqnxjTZmAhi3hAEtssa50hCi6v
aX5IJp88f80kJuKtILYNVTEM9MBxtki/23EvvhBb+Top+/k7dqgeDysQpGF+dDJhnKD60PgyRocJ
WDMoryPgijpsCoq7go0MbVKyv5RoVm+EAczEEujkiMYncQAQ9vngOuQC/wiRsgwfL0zuywO+iMdY
RaeE8ruDFK1lpneeXlFeLz646oa4e9V2z8D0unUmzxSeeHx7tCBZ7CF0Q2u4+Do06ZpwVJXyz1ZH
qNE7c/s25ofcPAjBsY6Jt7sV00aqF6FQTJyZfIBZ0uMnMr0lXx2hC6fIfZ6epPYtsnYloSU0YnX7
2WKGkC5j9Gj093wZWoL3JFz0QRAjGbZ33u8OX5y8TZtDru3NcGsV/n8kndeOo+gWhZ8IyWDirUnO
OdYNsqvcJJNM5unPxxxp1OqZqWDjP+y99goQGUSduPYVdixGuZr0UC3nEw6XwL/Wn4DLZ613C/Wz
jYRzIB3hHkyJQBTOEyCk9jGMr59je4wo7hBa11uxt1QUCK0Iar7Q60P+dSJkt7jcAjuQU3zt5P+a
LUJcRVfpHBmYFxFwN8MJn/ITZuowZyrk1SQskrk5khwxMDQTl8RuoZ8jlkIiC/UM/h3GLgry+nTx
zcEFf2L4Z9lcgZ3CeS6zgKECOZ7uSiTudfA0dhpBBVBNPvxUx2NI7Oaol7j0j6rM+jerL1NqC8Vt
8D035BTgt7GCq1n+IYxm79IyKph8Z1i9uzUOWVDg8AVEm6ps4JAQkdQYiyY85oZLYPuH5FRC8Sht
keEvw8TOI5v8kEk2j96Vuk+qlfdO4ehhGsbAmkk+PAIG/3dlP0H0I5w/BA9AfpV+a8YPPqqHBKTd
bglyTpRNGq79+kpoBlGEGHd+cWUbne8gJ3fhB28ly1NXIYPMbGmg1KBFAn4eLFFz0h4urTs1fvxo
oybLDOJ2Ca9vmYp/UIoQI9W1xTUcQ+Sh1ocYQ0QxZxwpLpx8txRb0oE2G+rKCFhAO82ZUdUj4VWb
WCIaKWismJkgeYyt4SbJJ6w/YQJ1JHwAwXpjJcbPQizemNRkzK0YDc8mWxweRUZpODXSiCAYRV4+
6xGXM7Oja6V5HOtiehEfKwFGzB+YAVBuME0xoS3gHkjdxn6HGBVT/qEoBL3efhSbyY9DmdbtJltK
rILweKCakeVklR4ZQWZJTCfkIkLakDofkyu0RKR6QBVwzVguhAdNtt1/yPNX4XcslGoJVMDsnkKS
eu4LGelOG/lF0kYVUDkDvB2sv/kS/P8B7kmWIMRilI+EqGFwHWjMMfqAHZObFHZaST2IZm5GgwSp
rptAhkT6TiYLaZn4LJgZ1Ws23t/a/6cYg8WMhFMwR2k18nB4BZamjWINni46D456ql0+Puh3XDA4
iUKsRU/Bna68hH4NJS+CSvvgsFQyS21o2KyAg050Wp/9zz4aKx+kwVJjfwq7R1kvo/0HoJlN3ppI
aPVIr+yQhxpOCHgB9QqJGBI+zrnPoTIcrAVhNfeyReImQhzsC8iiofQYrc4+1qfFLM6kVsGRBWJ7
V8BrmpVY6MCaJtwByHBkrmWQ3KiveR6c5QdCgEYKMImRMMqh7F4j/DN5bg39ggViW0xtLba+U5xT
bT7FKXHpkTV2LSqXI/obJqhmS0IXZAXKvhmBGm7/wohReumvdgcoggoISKUMqU5NaWSX0d/hTzRr
3t6KWeuXvuE/tIE2hManPVUHDMaU5we94z/liBhn1CYB7QNeM2/5raGSQMVzPwegUyrdB8BA3uHM
ORMeVOP8Jzc7IfuQmEei0wJCNHCjM/9zJrGyBa+D8+7zQmoSnOCowVUj16TBZJ/I1NgpfkHacAKA
yjUtbFgVmNNyTYX29NZiiqNyCe10iIRwG2XgVeQHDlM/jWfZMOSCPzpSCKlvoIaw0vsNfO0MfA2y
nkVRzRnGmmJ/5q8JXjMPMq+wOxgrwGK2QJCADN27wn1jw+ecxCP7c8ZWrxBX0OpxVnSUklsZ/I+h
3UPEuZqlkTFlsgsI7hBueRskQ3omwRtkKOHSXPMqKfvJIkNCcUV+xBn8gbPBRmZZGFi+wVQDn+TG
m8m1nd94zC5fZdF9w2NgXSOmwDbtkW2aHfsSPkvpO/ypgLp/TSCqErIcCPLIb0WVNS3n9OS15BpQ
+EH8VMcI7MR3+NoIetA/Jh4YC4BCTH7yzdelz0QTTfwnAIzMtqstXNQgDZu05sI5fqlMMQA2mE+i
5KPnym0s5mj1gYoRlwOTQU7A5IuO6k8+JS76XDIkMa3B3wlFGlTHZgalhg8DIqya4982Qisyx8OH
znbkBWnsjJHeAnrBKEwB+qN8WktH+AANVT2XJgaRKf5mTttjXWaT89zgTGM1io2chbMxgbqDEwbD
5BRyuE3EkDx1mJ6SGM4CYgzGkSC+6O8M6JPUqYVdQufrTAZbxSYcazNOVPiN09Ls2zmws9eOzRTn
BucO29Ejg5H/A9o30ilBsPhTOeYOBu4euhuI2NQGgsVvwZEgxuGg3kqw9OGjkST0x4WARGv6U/yy
CnoIaD1AkqWpFpRYBgU1LGtMz1ITwn8u8nYWbebQkVWIsBkR9y6tAy0INxbdKaMgPcSNnidPlTbS
07t/HRbesMTwwbSncPFUdOy21hATNOLxSCmi1uqiOfxcAZN2PEAoUysSqh0ZzShoPx8EYJsCI442
S9mKIN8L/1JHrhrhmkslNZMYKTf45/zH3tUwDuPJg9AyYFhOduLReOnvBJYy0Y/E2P0ynqV81Dbe
GlHCiqSP4wAhDwk5ZsgmfEJm6EwCJs/iwPaPqJ4Iv2LNrLhCyiNdbvPCU4tHLr6IwQRR+w/3mFzy
R3IJ4bJKpgza6mNjg8LEBIsdfFy0cBeyGHjjExADtlDFcJWMgwnKvFnEJwhJMmRnzibP4Lemk4Zx
TyiBjkDFHAEVVDkXtj4PmKMe3Qjk0ICdwEnx16Ph8GfClWQSTK04cvrxSeFiwBdQHASUHHgvdOP8
faA6isZbie5dgu8OhFNCgUbEM7KJgxeeYbgrRS8KCpjA+BBCKubwYNIxBZD7RfWj4ybHPHVKNzae
l3BQwSUoipsTHuQ00AogIL4PLLt8XDQ5BctIB5uBL7D/MtOwwQbP0LCX8ZqXzMbln+NIgH602LrA
CBinIdD/R2XMeLNiO3lmlJE0c4ZqlB0C9FITRxmRmoEG5T8urS5QMMBhsboVw6hdc+MSWFQ36YEd
U2TqD0716MUgSjx2t+TQvosDfOniUm+w3rixgb7UOZwfF344T5zfAnFhytxgrPCBFj6rCNqtcGRP
IZUcrT1mzTndx9v+GjkYnVr1sTykmH6Zxh2e4DE59tfvWb0ar8kGAPfSuvKl+FEfwpE3m72zd3VC
nulFxFWABIw4B58Rv5uPiafOh88HhB8Dz0B5SW+0vpwIKMCo/NqLjI0+VdUYyjU2wfCNqfy0GwDL
H/WM/FTW3ak7M7rjG7q/4NE/pSuzAJja3RmbbUg0//J9cai3yh1QVwhIXTGlLf0yH9T/xcseUOCs
ek9e8nY4KafuDtEm207+BY/vefIMGdrjQ+eASqyArD6H6QLAlOVNhQjVAGz5Kf6m43gT3HQOh/re
MoGHfPjQe1KBKb3+Y6M+AemGfXb7LONTi2j2rLnNNnnUZ23J9iZFM6HlvRNNsWhPzWbCcCLYRBfh
kdrMNuV1NB82+aG5qI63bS44UlQwcyB4UERzJhUz7TFKxRgTlCdPm6ng8lDvMdVai+v2CZt0C2zr
WrigbD4X49FcYKzFp2I3XADim0Nxqo7fQ3ZKXt3Deyb/QEQZdIIpftYaLpwckcB7NWR9G5sKPNG4
MlqcqsgBYQI8WMlLOtarQcE3DaQfrxYHhDV+wXxiQNCy1GhFEB3PmGPgWPRbcBRxQEQLKbGpw40/
MGId3jiwTjcrds3bB+2tYaCbk5fB6odIztTzH/wlX8WElKDbGeJHVoT65I77BUsEvo2v7aG4KQth
n6ymO7xQ6Q0ADyCE/qHepAsZefMgDxxRTMwgBEM8hXL831Amxy6Acv8mPvpXtkt/5Ft4Mh6gM+q2
fEm01Rfcmt+g/qAnGDoCyoEdagy+HYEKOTUTLgGNInKcB4KqixxPyEPGe9TiiqU6YMYQRLNdwCHz
4Cb2RjK8CcKJ7rBjh/ONfDus+MeXshE06jqcsYtFaMXBIADvg0hzS/KV0Uzae4/4hwItQdPG9kgu
1W2YK3PCLX54mNVd3Cm/XWBzh0tvcS7O20vxbl7hRdkoP8JF2LLh4iUyWeGlveqjtoKWflSvI5f1
WV8lGyyaHsKBjs6IRd5w0jN9aM7fE3oQtAqcp9mBSoydyNOkvoOv1B+TGx80z0vhCOS43FCvUgAr
7+m7L+zmDeKjvpqfJRVpsZM5mjlyNuD0wPj8W/F1mzdLo6YdxKggn33urD/YLpw6kNObP/Z7StH6
A8PqKTDvnZr+f/PTAYcw4C87aMxxuPYPSVSLBCcjMwZuBR/MrPMJAETgz+mKQzO5LDA+LAhxUD9C
KrOEpWomNIavmJsfCFR1MDEK/nnSGov4gFm8hHHtuDOLu86LYGNZ+rl+hMyz//oHB/fwAuVRCX4C
KpUtVC5oB0G+dGSOzPuRgHHq8qbxTUEhNeo9jRxnJVf0oME66LClX9VADUWiMr5oJgFpAk0jElo0
kkBEEPaYwPesIDPVASvGuyE45S+WQTcfFpDrIdOhUwmVbTwsIaxhNpl1hwnGAXDRKnKfPEcXEDY5
XrGhb6AUqf4JvHHuXdjxhclksMTMzyBTimcCa8w0/hFuy8Xa36HGCpfg1fBQmZxr+ISgtpzRc4Eh
UiLAZWpp6lAh+bNz4bIR0RvHtCxIrnAjMtluXUVdMIqIBHEcyvJ/seKhHBywSgyx1oUTjk3cLAR4
Hrt4JgfkZZiAesD3QJN42Fw1ltm4VMfjHR9JovbgtgJakYTCGYyCienNB4IKtSuwNMw65uEORLq0
tjsAEYu+GK4e8USIODBUIruMfwUx5Tv47rpy+GEa5mj5/MzFqvDJ5TM6XeofjKsksi50zmM0N9BH
R7CavSm/uYeSNnurTb5L5XhZvg24N6nIBStiZMwqCUEzz0rIDKjH9ByrZSh7AsSKIkV9imNHfv9G
yLuq8ySj9AqXqnHR6iOUWnhJIpdcMQtFEDBsfune0WlbuW9yGH4phpht/QYUhSqQ4Qxw6Kz9d2iy
wcqXQO4c/kgzDvJHvR4tfzii79WzP0FSJMiOo4vDXrzgAM7LVNAMstWYi6KcOCsc5bX57JBCAOeF
NoQdfo2BlhF7uRGOm4V7wEd0vZtmkx4KHIJAp2Km7854e4PcqCPKL1zfzSEZnAZOJs6ONWxEgot4
UdY3h6K+KGucK0wZPjVWq1CtyVoGwIUQV8jksW4JNf7/dIPCczatUDiZY8RR1zD+gtTfoIcPUCMu
sIQrW+yUliLc59qhgEbv6odbT8XhwUkHRGvLdnCehm59DoggPGKF3IhxEwQXic7FrLgcwC1qu0hX
JPeIsCfic0EgTYyjJ7ElyCKWJVZscB0YBeeCjZl416xl3jC8KR5LIC3C70NsSCW6+KVlQ5Q1y7Nc
brAFDSdbtXY5Gan6jbnCQCr5DagD4Xl5qGkMZuNXjL36722gsmYxtuomw8YCDjV0YRk2ULsJGmsq
bAWUB8dIXsGNNMotmmMNc7xuJZ3zyhS6q6a4HQm4luH0EzQbVs3ZIc+lk+xBJV9OjCXdBKfE6FR5
wictym0G/INudi/jSbX9iebs+ekSAjx9DREw6YJkBG3Ky9wri3xq4g15al4gKLo/opQzfzHJNuku
5LNhRL8ZjukcdsTafwhPfrAElC/OPk/jKdifBInCmuOiwkA5cQ1Es/1aKDeNSjbERtYvEjSxwSU+
GpAXvr5xwPDCw0bAkADw0ncdUW/IzGTpcBUCA6rJOR6t1NsvRwt3hE7dPBfwVAuo3a9Nx9wXYQ1G
uzPYpsI/nPZAbeP4FU9P6G4ABVhFmcZEeCF4Vv3Q0VogwLkxLsEdqkPDB7+NuhRNBuPOL9Kmse3x
1vgThN0ccMKLiRAxtS22zv09wZTxa02IslIXJEB9No0Uklg/01VO7RYXj6sn7QcI7n4BidS/ppOl
Ycbmfm/Ls7Vo2hdQCxeOLX9yi1vLr7mMZj0j7CflKCKQvT6WUb0j/ENA0AJCMvtU9R8Op5LNag1P
8VK9aXngJWNxnqiLRII8YWmjPzMDIpeBXSHbINkemQPAX8cacgjq9HDvC3PazEii6HPFwdJpYCJ1
gxwenEP44cA3MJr5OpM7k74Mxv1WzXZQqGIPx3AiVoB5q3lS3XJvPZJZgYFeE9RgIA2yjRt9/Fl/
iWzml80/3MHAt92O/snnng9xZmfWj9EsU76D0c8mhutNbrg3IuxSVxAvYENZfboeMGtOXNpVnIKD
LUYqTPOAEzw7aU/p8MMcJA0XWrjgskTZzji4UpcBdbQI5XsxEWbaBEvOOc0VvQ+h4LCj0eTndOJb
0SK8zxd/PuIWS90KZXR+BDpk8XG/qLtIdQ0HEXUmLw3JKjt2ox2doQr9Icgeo0I09PrZMiAnDM48
Cyc+jeN1OvGM8uRTngvesIZF+NgCBq4RH7n9MMXhHyxZpsLjC5UHSHvUfU7sziDR0MBgCdbrts6Z
3c4MaWBmducOJKY4ptZtGJJkq9wDz6fKmfzU3z85X30/E9ejgO5zmrhm24Pwpl8akmgvMS0VqmCu
P3EjXZVqbU3hvsUThs5ARzmukylSzxhnDmPQVz4XUifOJeK/SvR6Uh04H15FK/0R/IPpKxm6BpSr
+oqUdBmJt6LwOWdUDfZN4W/TYOUR89AjwqdXmmLvAZlTwvgogq2hKIOdCcHciIsXdikeXiN1JbjT
8tzFXBRYsXQgUZ8xKsvjMGG4ohjzvNTNsA7OGK7+64FbG/p4b+A0BuiH5y5SFAXT8Dm+DLlehFrs
ygYaPlYVlka9dms0dKURlCkvXn8r5R56O7BeturgUw3glR31VtFRa4niTkC3kgSrIjsIA0ncdYkw
s2CWCafQKbz2lpQLrwdwVvCG+8Quau8O4KzTTl+g4NGOpasOA4ZBmcxf8Y/2VtWQWNPJ9OAZ+a0m
/zSZRBfto+1CuUssAc16UxRbfGNakqIlJGuhdJjsde2KPZWoqrDXKhLPw3kb6O4QdYfxjVQZ/awK
8ykSEds5SQEgOeXILEpHx0sH/71N2BnLzDv3JZusnFqSB/t+LvTeukVYrcKeDLTHVAJgxGNSbxYe
rJJ61ZXyGnqB3PmnjBptaF5TKtNCgA0W3PxuNFU7VN/JBonIkLjoJ0JUShKUHtypnfE5KIbvxHAY
YznDBVl0SSt3psJgjbbEzShLhTjdo/nvJ4xmRWaMOPOjpSvEHNQ5C97Rd2LXkxpYPrD9sZ1sjZF5
KvssEx//ZVJrEg7ANGfMNYB8JBMHKRluZ3po2IaezqPvX0M6cBZAyhEQDmjCgviGbfmdznmLaUKA
A7xXRcBz2Wk0NIjamlRFJYSULIIhqoiBB0x0yIO+fO6JBOSoqaeChqVHq0Z6F65Vw/ZTI1DloQi4
a6dKTnlK3YrXl8RBH6Bx8651PFnkn4tQYSAKVUyjS6inyjwiOSWOL4VBNtMBsiO8ZmycPmK3+xqP
GJImweu8zDptN2SZMczM3aajQa8+W4PPlbA8srgQgUEHHhtkcG6GGMk2zxbAStRI2Hvj/UBtxhcX
XJPpn++fC6qWTJjsid9aCPCoQvCdLFtI5TM2eO3Zd+vlgNsKL5MpYBi9g+Y7hwpCgN2v2HMK9Su9
uuuItgKvtspWcxphpYeJhUhY1iXHh5HM+G9cyenwG3beuv+0ro7SQW/jTZZfwp7Nk/RrPO7aybsK
H2qg77/ZQYUj0fDBdpdiFMRhVFTkLyXnU2M2N1G3QmMsfXyPAwl8mCRp/aORW0Fsu3aadlu1wiOA
6A94ktGU2w7eT6RX9hd3loSTaDK9q1izkL43+wkSCTItxW92qKphnlOKNPV9/AGa+m+cn4/ud0Y+
irLyjQbDNeAIyfS79mlhfpE/DzAkYB8TYIDurUabrPHgSHTVjOqHoBhsoK3G7yfXyRWpK/lUxvcc
yK37wYNNiau9pmCxgJoKN3eJ/SCEwzLEW7sWZ4q/iNKvo0GE8/UPT/OYT0afIxo39vnV4DzSGdQT
PGuqeIPgCGj2yShtm7ifaFfTu8TAigGjT8/7i3U3n063DYxddeTVMpl4VClpA4LBKIU5K4HaPokP
GdKUob0EpWQ2DCT0cwR5VfPyS86nIHGzBXrFmECfafTyY7jWZAufTMEJBPIktOtn9dcepQvwJtUh
snvASlCH7uahjsDA72/YsuLBqKNrvycEk6Kfp/PQaBJol/+UCzS/lDQZ5hWrQvsNcaVGTt/va/rw
Lk02OpLDSRgRnhXRhkzDY1AQTaAW6wwWUpctNY6arNHdHt99mAfMGD6w4L+uT5rkgLOWIlTzSbCU
dWWhB6tUneDMiNd99haAxQJkPIJDdDhQO0nJqYZfIBaijO3Ay9HmEjJg6Qj2PbKnmOxxYfmk3+IE
G7gtymgYZbwd7IRh1FHdNIAcJth6oaC+sDAg1dAe/xow6XMOdg5Gs+oQZX0NElxN5fLF+CqwmegR
r8VDYN4WY184fo0MG4QqNrSaA51Y18EfNuEuYOtBc04s3mTtF4vWc70XrmkGfCpbXoWgGIwScATJ
R71WwtVVLPWvSwdJhtJUwVLGKj7PBgZk4kiDw5epuMryyny0oKaSbNNiy0cCwQb3eSaaIibfvoON
4vBu3rlZBtvwVK6nV/8eMHOhvcaKiZ6Fb31/a7IIeJhjswhj4RsviOGm3REm8+QXhA4cJ0N4CS5N
d8wvjU3yB5BFGEy68b9XXB9jTShqSD+xyVTHJrb6iSjxGJbJJqGEcPUs493qrBR+48i0B9mUbgni
fnM62EAV4jMsD9QnDo6vyLa0ZwB6AmrGF/sMvvmF4w+GL+objp9sDH8uYyLVOIhWGbwDw5Wc+9x2
ghmevv4pJxtU+fetGshMjCMY92qIAFMcTBU0gsp0EzHlQEtrdN5JAZCqYFn2SbQovlgpqckC78iZ
nN1L+tq0De60sbOyh/47GofHOKVQghp4802Du5avWg+14zhmEpnNaik0+WrondAjnS1szhPpH6XV
VAE8UPDizeErlKKwCyiKcuLD9ZCQtUxmVC+6Xo5aM7gGpepIE+8ypZTsqmAxhY8pi1ANNHVtxNHL
CJJ/QUszgCC/q7aGkNhfryN3TNlO0wQcgykeaTlBkkE3YQD0LTEx7rR9pBfnui4vMbqGzxQd6AdG
Gro3FR21Dsox/jxNF7aUE3Fu2D2kzxCvw6lxbuME6cY8JYF20LWdlPg2uIzBS/cjGFDT0yCMU3Jk
NQpepIXvVPQyniyj/OLWzkpoOSKDWYHIikaYUJdAR8iL/Sdt3+OZ7VXqujLmov8D4FNHyVLAQafH
MDqPsSA1Hinc8DHySeCFNfOPgoLuc6kqzDq0glEPdk6Qwkg8s1S4tb735qLSBWE+gXs9ZjjojKkM
BF5JEi2/j09Kdjtnfg/nQE6g5whznfYpaOUNMdnJCEaOL750v4EEeK6eYnjnHuCoECAJxESnuRlA
oJ/2b2A0OITDfBoYy9SAxdAQX5xNFWRTgaVMd1IKpBedc75Mx1muZYhaxwLzl3KvGoySeHkfvbj1
AgV5oaoc3DpUk02AoEzAHVfBj0eoSrcOZbBXmNulrmIKVlhaoxF0ksHHgF5cCe8JqfNGIhANrYNk
Zhs57Uiav42lK5TeMRs9yYV1hN1JVt7k4JFna14o7p2pDlmbkQHAqp8lKxF8PPN0tBWHiHNrUGSi
TyQ3MCTYMAJ8bKCoHFlnl7sZAAKsuTsK42hy5dmmBPhpTr2F1SL6RMuhVuygRisgme1wMLQ/n4F+
CY4zuulwz6y/T+2fdO9/2U1Q6piLAMAS0AWaiikRM8nYBQuOUCf8fh7ZVnoDGXUvnxTAYqus5Yvw
AkGo/iQOT4YKjGte8YWRFjUmuUiQIblDlfqWPYGTym1+0m7arVvnv/2/fsPkmO2rwvVpz/wy+lZ+
trgG14PVQ7lSOsnevyPD6M/5sWhm+i/IWLvz7ni2pcdi3/2E1RmIVbxOr53qDIzQq57RNKP2q37v
0UrOvFUDwR8iBxb6M2/3YaXe2AxZ9FTjSyn8iJiCBOnXEhHoVPhORViHKqzn4YPevjv2wOEfANup
BsxiDGeMfedJgUEAwHaDoVbM1UJO8yyCzli6zfi3zsd0OSEBHG8ceigtbZ9pTSNZgEy4A3esXnWU
ABEGuKPicJK4enOghIPk5p9ZT5QuiYr6waC0UmDaeAhz671Y3HLGNRnUJw8x4UcAMMnHSybEfWBy
jaSDAIop648eLq4UX6hFA/lsXPL2pyg7VrUhniTlN6P7wteE3jEZp2cDhzRkVR1006gyuBi//XdX
MzMWM9xgA3JH2WlhgP18OLnlkFxbKDmtcooBPXMEYl9jqzcPTFsH4ts7EJI4JB5T+Dd2CdRcqL9J
U25LFrPc/akNpRK5tgpoKjMMiQZeMxtA2AREP2kb9yt+sSZgaieG33MfhyfdKF9BH56NRlh/I9ai
+O0Pnsbn0Uax4ma4ucplv1R5KJibY5eO2TwgcIZvE0MpKSI+Ab5JgfbE5wSd+sHFY2OT3b4UK+2o
qhcvG/7l3NxiiIRK8A5qkHGVKfMWdztKNuZcoj7mE3m2FnjcQ9h7Ckh4jYqjnQmbCDuZEQm9SMLk
b/zVic74poNHVjGpFTFdN/gYiayYq9+FDptTa35UxLrdOAWZMKhKFl1BqUgjFxb3SgGZnKwwt4wm
1BwbozoO03PIwg+qW4uUrxJWSXpMlWXe7aJuN8BTUjQHIWzgQB8DTvt+EPtbpON8xIs43eXqksuV
2nGk9qDZfA8gvDfmKlBwKu5GGcK9RZwfh6xqN9FS2oFkpcULg8rB2A/UwoHZphS02xAX99A12CBx
51bqoWD+3I5+23Av8hxMgsBH0LC5vxkRfQTxyQJrYClF4sN8agHDAk6sJPwX5S5jOw5ZCOUO6hsP
P955qvBet8lwJ+8Qsps2zqTs6edr4+8Gx1TnOlFMJjyM/GEsTR6kmyAnYEbDTwQz4dzdEdEA1SOd
zNupqSyb52fLT6kRQGUQkvbYnanrqdsC/h9KhPrDQklXkFBoO5MAeAM7sVnA6M2bg1lihOj7pKWP
aLrP3R7Y/V24gHYhzjcvAkUgnjCzctWvqp+p/bHJt8Qdu9zzXrhqJslRLanMAJ8V7SDh/4/D4XQ6
bzEwlN2KeGuFrJYZxY8yZtsXyzH/bHoSEI0jGYoJQ2B2gR9Kt9IbbA5nskUnAP++uZGluYGf7TDK
lm/aL0NVaBFSvF9k3hXpQ98Q67PTB07TfK2Qwq0fcJ3R652gH9QY25+5t+fYdiF1QimZVivEEY2y
+5Yncfr8qhuyDGFI1+0mgb+kbLWQHFi77Zc4f5ajV0Q7Aef/rbxH3r3L/ElcstEyoSNtnk4JanSK
VQPwJl6hqfYjt/PcMdBGEXqx4w2AFJ/8tcwwtdlAjWa8jzQXLtEkxSaZmpJW0QtX1c0wLCDG6FYt
1fNY2dElzHTknfa3y39JUcJ4VUw2Eq+qsZM31HdWQNmgkVn770nmQBWKIHPAWzmF/VKH+gG/JPaB
pFPLi1a9jGmBA0UHF7mydzWPY2f+6a68GhL/VHz1WmRQ6k/UXRWoSNAlA+c7vajFRcjmEP+jZgvB
pTEcBeJzecKyWUg2n2ENMw9zR0Vb9pccjar2GuR5Ljyq7i1SiDP2ggSTlzeuOz6x+u1hlBfO8Y+j
kcJHCM2VcOa2G5qtVDwnvAKGfrv+0qBcgdKZL0BhknDOYC7KF0a6EQSTARkip2RYEvaA6BI6WoPR
7YoYaqlYT/IjN/KQbmq+D7PcHN+PnzRf4Ldr4ebzVS5VsM4/O/UtM0bHzU4obGpRKsoJJRcur3rx
zPpH0O2zqaO9RmJ9N5qVIqRIAUcY5ZUXTLabnDCtsedf4cJC8G9SsvNhrsuzOlhIweK7M6CljmZU
4ZzfJuYLHVa5tsNSyffWnxJjl3NUzCfRW+/wiL552asojsz7eNntzzgCJAADLzuc6M71xy00MujW
DSUrxBlF/G27eVg+Q0YJHzsqLMDXyEnbPWVIX6ykd//GVLonVXQU7+FMyLOHAxOardWjs4dn+KQk
s9Qz2Y6BSX91+HgtMeAfi2Y3PytrDgwTvetGwRpqJt7hnC64ANSDcsfOkkBpvLfQLJLMV18hVCHN
arNVssX7afpLaSAtc2GDiRaGhov+WdLUJwfpwo6N/saA91n6iODsTNfZdoOxVnEsD0T8kKvW2zh3
1lbCRb/s6SMZjSI2qxykaN87r8yHFz7yVkyYQfPol3svglnGl/NtF7h3LcFD0KKgGH1diAqd7TPZ
xomK+QSSOnUmbzNYu2hAWXNLKnU/X+aZCTZmdvcks1oTZz6ol5a8jFfiKti1eziA6iLbKHOMw6yP
G8+EHWHOj57dQXkaujxUDlreUnfuiBwbqR453TsES5tJECOTewz3DA+yr5NdEdVAT4T+jLfZE6Pn
XTLnmX0WDLOhkK8izmF0NEBOv7RmSHqw/8tmwaP2HWVeUmCxqCF7V2f4j4g2zPREhW35jAiwtmTe
AeGZ5wbdk8elOCxE8Vwc9SfOXDg7CkfCqKUlFNP+riz7c7kQKQWIMKZlIhOHMe1KXXQv/EHyM+eG
d+XRFSThkj2Fju303Y2UpvQEe3ag+/Rg65i09YPzI67zBeaFE5o5uO+zcK7Ky2LDHYytGfaAEHfk
bb/CNz6zCYz8Z/zGV3GvVNYUE1YTxzZK/mof2sz1yYR+4rx1YPReHjF1A4zfg3VSK33W9bU7Bb9Q
RjZMytl945OLnyLF5wy2Cp8yuMbKL2etCSXnpFgjvDjzHR0+ke5iVn8vDp0l2+KqnGm/yLKXmLiJ
5wDHwOXUYnc6k4MxGmWKc8qsNraMlUZIBKt3083x55kZ82ivzcNDfRgYRHJgPnlkLDU3mQ9zNi3W
ABa3FSsW968FnYA/h1EQOf0PNQfmvudkWVwI97hDTgjuyPtC27hBSVrINqa0hjPc6H4f1Mjb78m7
jryEN/1J6cI0s6J7+ea/uXAulhAXwUd2w9FbtJthgbmg6S8yt7ejhbykE1Zw4DelvWCzWO7yv+QH
L5sF+lPH2+vndiPCf2bNjCI+U+FXFYxVVxHR658dURSH8sn6Ve4fSH7ZEm5kOA8ZVfIO9H33+jhc
y6wkGinXGMWnxo3XtOJ0h6i/U+6qiUHHInBgMFM3Ymw8a044yqwY/h7lC/fpf2SjxKa9UVb8kKy1
lZV/wa7lyXU0fguSVopGB7L+sGLWii8GjD7sYq+dSyyz09lIH7bIvUc6GwAHxN9tuaOLW5Knh/Xz
jNtvVq6zHcIjSD5MrNFD0SnG68FV3NogR89BYBC2G8oFyDOJ28MPHEFt/gpVO0BnQOmPfHl6gtcf
I9Go979C7TC59DCGcuorOIQND16zWyiWcMsA2b7EI4zswQQaTL9MHZjj/fuLE05h43ECy3SOeQo2
q6gtOhtjnQ5PV6ZN63JbXjlvxXuy9GEMsQFfHwtPJYvVPFZCs/YB1x1nhmwpbJHAkB8+A+rd74mr
eHpX3eVM2MpviIIcPkSqzrIfUqP5wNJ/vDLB1jbK9rPT0SQAA9oEv43mxMEOWdKsmotH/wdY+Icz
gQMR7v7IhOXZsIztdNFwsIjHao7Ww+Z7tr+9M1DcltDmrWLkeENwNpxuvh9uJN3xUsfKUFoYB1ww
uGFIEHFCdzxETpOcMS8qoxXE7Tm5t+twCano1zh6+3ECeVO4lnfUQVhgK1DODuhGHRRBP8yJ9CfE
8fKK+gUCQ7Ans3TxWSFBZ5mcw0UNAWaklWLN6pPQNEPyyvpjq8bb2G5GB1c6ZFI7meZTnS26OQuC
+FNlpIdON07CpAYv2Dm9AQvZf4v9LHT1B3MDY6QmV6/kp3sxyWlngM/G1s9m0h/bGxEWrDhmwws4
lE//T1rTdIp2fgwwBcapZBleKG+/tvgPFN7yzoObX+u1gN6au3Mnx46M10ULV9xWsOswxS2jH7r+
ULaqG6RrF83bzKWdsHwXYeKeAcrs91xcQnwNlt9VSUpTd2MaAzaBUiK5xD/ldIYbwbFY9ztu89nI
8YXSC+ea4zRdfYmaOfsccLiPA3sv4RhdMAZ5ZGsQrCMs8mRdOCzk2tVnwpLopUVFp0eugBX+7FEy
OCUb4/P0L6xwWFb/I+nMthRFgjD8RJ6joIK37IIIuKHeeKTKUhDZFFCffr7sOTXdU21ZyJIZGRnx
LwEsBsUWbxwsZ+fWKnY1Be7gGp6bHar4FjAN0mv/tLkpRpmJNjwB9afaKX7lwG7ZPxbDEFngn+eh
2FEUsj9WQWmHpz79kYJ0M4lgwZCNXH9lF2SPvHySPgN9geplNQ71MXMAkJEQbbctkC9r8iZczMzb
fUOCfVqwwC0mbKiB/zD2kWGErT7T7ovXn/SyWSAsKMwvvEA8ijOs6tIvrdCXrtj3BRbkRWpRnizZ
aSzGuFo2OiBJEKkGigYJfX37tlRWfLRI4k8GPoTL7m+EvYnZYULPDe3fWunDkob9TFQjya2F5Ovb
CKYCalxe5BWkSTKUEbPkRJ1cQ6rt5IBTGs6vPn1xxJXeKgG52DUffbrhOgdnKCETxG/PMKWA91d/
Q9ipKgqkxgudhwj/Bra7zjd6sqeDYUXJklKWcqQJHVHs+64GWxYUyEDzhyug78wOhm7h3azXfBag
qhNwlql3j0CcCaYVPHsSPZrBTpWQuq0oRwF4ABVhUCI5zigbGZNF6d/0kaVuxy7M1+3tB/FMl2K+
0MFGLK1xCgcAYobgAiIIV0O2CweCDPeVOw+/ho1dITs3llc4BHG+Ju88rySg+GzcBzqsmV1N+rAZ
2Sxfy6nxdqVQrKgBYyoaLdkRpzbArwxNC/pwIOXbn6ls3C+sQU6+JtDCCHs5jBk4RVAH7LfeuU/4
0r6E5voSnA47IYNO69UY/qalqLoNwxH5btg4b7fwinO66LxvDFYV8RK6dJqyG+6JEuHPbckCOEeB
1ELylAmyGq26vzGTm6kiIJ4WPalvBA8I+pEIr10CkCdS2JgvB7sX2tTDNfA0QA0qnkkaUiivHc1C
NipzZck87bfDXYnsKCVrTU7qLXyAMWFzKTe6SSxctPvRijpwvrtCbQBPAAgEy9Pl7HJbUl8D9Ary
mQgewsdBlvMKGrhzVMh/qvl+Q0KyAERlEEFYtXYYOCPWjucTBoZEoruuQGfZfjipDfwfeKxCbAXO
oPXdfo9A8HIXw4EEwSiKIPhR597ilNSc+rpx6adXEaDrSjXhc6pmdnzZhYmZvDPdAy6KASzMxGid
ats/wAAm7Ty+MgZZqykGOGOdpIltlT0wruvUGHqYN/KAYBFE6DabqSX+ZmHVP9rfb/R3PgyNLb5q
qJftiLmCXkbDsbdOknHS3Kl11c/Ikenn80fb/XFIi22M/tdrqfEHVAroE5sH4/fXcw6FFvPWQgtD
kmlOZveLBprufbSt+Cw+lVfJfIzKRgSPX0IiSweJo0W/v722RujGBijEe9BCNwreA6KJP+IdbEX5
IEnjPLdTZ+xg8scdZJrq4K/0rfTvh6is8JZKR1VBA87Paw8uWvx/AugCULFOS5TX/p2CTjmKAwOE
Mdgb8HviS6C5eDPIS95KBcWqOiNFKuA8BuTKwmCevOGmPWk0vOoT7WtDBaqGsPXDUhVnkK+BT8mv
xRMHWAbPV2dDb/YLgMEG4E1uoawzMyxuk/gRa5SOChh/xLlygxwu0RZnW4AiE6+I86dV6II15F//
X0tpsDBytrhzmajYzh/hfWhhrP53f+i0hNIHlWHjtcNJcYeEWLU8tS49uuHmLRiGhlDLKp2T1xzh
JKIzi5AFFuMhlCbwZ2l1eP9RswI+fA0HpQeBf+KC/UWQBzpdYwGWQ+DjnNMtgx5+MnpP3gzxLdPU
5Y3uN8kvVEgEpuSvHj0Oj19KYpgZIzr1HpgwJG9A3p4Gdj03HzXAL76AaMuxY8WByICmrQbU1m9I
e4AqE/IB6tOZuO9zsaS/ONlmop+mV1vlTJtk/F2C3cmAVprfLdX3z+ZEgopp+Bn5Ae6D4tIA7pYY
yaYWNmsHGoPP33uIzPf2vUH4m80pMhwOMaNcwBK7taRUZKfQzlIbZOWxXXfbGQEBzQy9RP/tQMYZ
fdl9oqr4J+DWjLx0hYD78oFCzXJyGVOKCegfI/+AXUHwDFTknM1P4zerD25lO8G/tgBTPSj4Xi1U
EQb9dvIH3I74MtmJe+PMLjwY5ETRXIGQMjlcSTon7hSWatxEs+19qywLZxYN8Gh1J4UJ5A5kUl8G
2Rmm1JfqeMjDDKQERUHYLPJvRlVbeySQlQFtIN4yUE0krqYwGddZVKDIghmGA4ujg/v0ca+nA3Bj
laU827xnuxPavC+w/curCgf1Y6jO0APFA839ivYDmmT+h7aNS2i8Is/ShVf5PEWg+A5Z3VCXYxDh
KCRiMYCxlroZtfNutiug6+MkdD3doh4udQooPv3uBFZG9R+Tc0nDY6i49BPY49NQ7BfCd21IpQiC
H6t4pcZNCkUBi7ECezsyyS9dCtryN3KF/Lu9ftfyFYNsZNJdNG9ekAaxj8RfqsKS2B2li1uFBQzW
RfOiXDwHkdz75XCRvcH2WVwkb34ARJv530HYjA83CDUnru7Npz9R44Lo3yp+PZnflPCE1KDkPZiV
l5qtIpDkt1+iw6v4XeriSiUccIv94E1haZO+vFLejj5FgYt4jUPVL3ZQNL7CKbaTD0qJr3Co2MIk
WzJqMLBoxaTLocSQ9+5y/EyX1YM0BZ054hecuQarGq5CB5DJUosrCckUGh4TOGJoQCHmAd0ap+AZ
wsO6OsJdhcUDbqWZfoHMGgBIkeaozuAxwdiCGy9y6qsGS1gPAleou9GHh8UAgkawZYGwVHCpkFse
6WOss/EpYY9CIBoIJh7boDHZLdP+bsJpaHFXuUxKk5yZM+DvnjSajaRMLdH/Av3Rr5BpJkQok0QQ
1BWN9McItSgMmnRq5DcVdQjjlNqwJz4jjKRFJKA6zqRGtk2imwGM5Y/WAjq3gMfAcYOMAFFPZwai
0kChEB/AyG9IiUjtOMDfiKuFiU1DF00YRZsOCdj6C8rO1bmXzlfUvxEJQpjHgrpPf6qiDE6RxVf3
JBHvjBqM9voaVYnzAWIW9P70E0h7Ci7smeA9wDmW4RPo06tplrkO+7qA88uPZeMLrOoDy008KW4Q
ZXqltdrMHICfuRqAAXPI6SzXMOcLK6ttBH/A9PIEx8hZyFrIuyE2s1Hg7gEW/OHJc7dEt5PTuFns
ziBA57ECtV2i3vUUjRA0aSIUTKdt1LS/D4BPjde+UU5L7Z5nAQ0kNa6l9UQMrIBwbZcK+SaIouel
lrzsEVG6yBSX+nl6pxHGwoTmC7R/TU4w6VJOxn0rHZqEClbwppaC5U33NZ9BFqGS1sbVBasm8FZT
ek1au34ECqp9iPM7ElQ9upaKRffRqt6OgmI6GBgCGjBNXdopwceDfX966u268OU5Jf2f/0XH1uxM
JwayuwJoD38CjTYJViM3EwjxSztd3elBiCzRBjrQa4c+ix48EYU0HKQpnef79ocApfXx2Pp5Ifry
h5cQZFj2Evwte8NthgIKNM0ACydA5AxuXi+3lafYcDbkqQ4MCCSKlOCPKhAqQxhnlCEoSZvqYrBk
2z+ZRagjfbYU17mRPXAY9prgWEY6ZJAFaGbMYsh3IU1cKkpm6MNw9mwcWbe3TBybCYQuOgBc2n7m
23xtkTubN1DTU3wFl3hT0ROA9PquTbZL07lgtCaiHIrLRc+qgRyhZH+t/i/fD26/DPbJJDiVuzyz
IURUlYSI1QTEG35yxRANjRxflQpBO3Syr7guYgVPv4wVD8VLilJUlaj65ToSQv+6ckxBbUbigwUR
1MArjAMdNQFkUtCO5XuhDsIGJteHI3wiLPDgQ/WPXh45ukorG7AoWY4cntKERsdD2Z16HJstUu4p
lO8x+OvX4QOaZ2xfYGbT/Xv2dAIhLpsMe1VmwCB4NUBhBqlF8GlCFaJIwPeUPVrYzgdRXwge3QGr
UwqmlCfo9qjZEvydwuavBqies6DE4AoeHyEzA6+KsjoYuPZP+bmvKHzcWT6f6PWjEEc5UhtTiwrU
SzMf+vUWgjqkpyuSidjer/FBoPQ4p0YwnUrQIUjaGvdO8YWtXW7BzaXZ9M19uOvq1VEVSlKifpDN
NnKNebORXi8S5bUJUc184ISUY96KvRYCpJuyj+RxACBX/DSljaVz5nTpkAsD1EDBiBodzaeuWcO7
GCO+ixzWxG9RGGMv2jkSCdwEXiVIqnGA7/pJoVHkKUvqxMPvflQxRy323VcEXqwPu/eR1eLPN/G/
I/PJrfuuuJNXpGbbUOqBcATcRrD3lO7KbNd2B4zvAL2MQLUfagC2FepKnT/I90y0Lo8Y44Mhyoxc
Ztna1FoeFzzoFfo0w3GcoQVxGyXjbJf2hzdb6Rz6CvrUHpd76riBQmJc0TOOD/aaENtT1ZndDl8a
fvd3RDv9ig3E+qVG389CKvFDpEHIXH83NPMR9UJC+W7XH3vA+2fs998QRhi/Kio68WRE+cfFS6y6
Lmogpaq6AFuSBxmKb/JW6UJFSp5KOH0fmFbF0HjCysJ6nZt4YynWh9hQfF0U7lnxpnf7mV6Y5PcZ
gjvWCClQcqPLM3qta1fxqHT4tFfjQSxtP34boYy7+G7Y83uTxd2TOKHlBxFVlrolauc+xV0hz1KJ
ptZkMfMkIorPUeLy+Nw+t2UkM+27pLw8jv22PPYXoso9ytdFwMpLsfcFNC+qgmr9iMRXzbuU+HMh
h4l62C6Crc9/jJU1Zeeojuio9f6QaBT0+CobVzp4fhMoyQT6+HMrY/RSbkcejLd1se63n+3zKL6G
W74QfXGzNcDL1WD1sBGO2U7D8Xy0mqzAnS0xWMGNqQpa1DMInUUgx3Lcbu8c9bnNg2/McWO+W4/i
USInI36Wml8IQV4diSt4RO22vdyPo/hKERBQN0WB4yih8ElFO7lequQVq4dXQniPldUnnC6opi7U
RTcCE9Td7/u3pdqDH1pJ2QYOBz2z9WyDyK4lRVKUz2c/z/Nw1y6fS2UPQXwn0RIpNsIfqT2359tv
Tza1aXfpCv8t5Hp/B/v+bEm7btMvP8sumCz6ZbuqQnnRrrpNu4I9+wr7ZRO2y26THZqwXtUr8fbB
y6zCJ+98rl70gW4H6B7DnbTjm39/ZwfY5sB+z8PcKX4zWOw4MR+yg/qX/facIQ2vTbXBs/l5VvbF
Brru7bcDf0tXYarqyl7Zc7aH05/6B3elpkvxK86VT0DfYfX/QQb7ikOc3IdTwFqoV1ixcHoVpytD
4Uceg3IEn3L7VSw+i77+eXgGIxWOKI5Lu+LwXMmL/NAui8N78wr6bbGW4wn4Kcmk/RPdo9qnfvpO
BCH5R3Zh7egsjoyJLq79djuJabMx0J5RF3Tru2fV7ovRRw/ne6dAX8RPiR4DOdXYnwR7hd4UnabJ
j/Iz+3nNFesVcIuRH6DFggPQ/mWwJX/bmfk7tftdHvIDLj/7zUMZMNYvkLYiLFcdG7wwP5ymIEq0
70ZxXusufPEImpC+Hg6ywYv+ISEdVv9rW0XPYOqtHXK4sAk/y2fElithZol5xDgs+FOtS0Zlg7UA
Jbd+29A3zVn5PJmSj1e7Yk7UR8Ba9fFzqY+z+LUWS/2298Us+zBvZsksgeFaBbNETLUmEH8T5GZJ
xTeffx9WM12UhBkMs4iPFH9Rd2MWU6RnOlx4hRk/MRSORZ+895VEINR4E9Psche/oSTibMVT4R9y
/DhOmFviDwHwfhSuYzy5pOZkgRBSl0KtQYSRx1GON5Ok5PX6SAfjCP1NHPFfcBH0oEt/4aP47Pai
/HubuEH8QIJ9k/BR//7B3L4jSqEkAA0QRyVZ4uxIepLnpWGXx+8pzHJq+gOd+MRkvvOxKMGk/K/1
RYxBe5GcC6qhhuYWEQcCsbiEx1FJxGUqcbWWiSrtVsQ3OaY3J05W4fraSwaEVkuPLfd/uAW/7pGS
JiN+wI3jrg/i57HnQ8StzrmrnDzpKl0TQWsGqHq8hIev+V4uabqLMxO/R6aHeuI6W+eMV97Hf/WF
NlHGS0A6+A5m4Si+MzQI7X6Jcoa6kebhwc3dxQ9OdGG6VQ9dIjwCCVPiS+DoRZfnnbwSJDroDmFo
My88KXi5i5k/RgNY7/dsPBf1ZuJK+/GPGhS7SQTNOxpE7eKzmFrNdHyeFsNdX3v9UsSjfgmUiA7V
3XtG6HtVh++Gd5wxcT1I29t+fLn9CCzCvyfFPSfYblh76dGXCBrzfEZxTWB+RN94PvFerAzo9cw4
1pBxyrqxJWyL3+J+stXk3vMcAlrUmBuwpvhi8Jf8tvhiKEIES9Lj88KRa2JFsQZUkDIglQQuuFgH
hS5JebxHo3imx9TJ1u3+HVUefcbVK274Ug8nbtpj+4675JvwEJ4XAD7vWA1PYRqx5IizTo+IBTGY
rvxf6AMNdJmrKLeiin43a7RH6CpdI8ZECZodNCi9LoBoZCS430pDgkhqqSZLAUZ7yua2kLGou23u
54cQbJ/66XmybvbXXbW4bTDDO0Xpin6qWCGeu1NUAQD9Qy/65zYf+8WCbtcX5pr2+Xssm01J6MfW
agW6rmIJKTb3Zbd4zyn+2+/9x8RvTHf0fl4tcyd3B/PMny1u2CUhOv39uZ+r+WvebbqQcc5Sic7M
/1MWEjqo1EmSf6nVvDd9dcbzcjLv85/B2AH9chtEw3oxxj5HpqBI3pN7IJoEsafFgoQiQExdmwW+
kM1ZjctDOELJaGbRY5+weXNu96CUPJhBj+N9spQYum+3kh2pm9N4nW5OI8TmNYTKfmB9rRUEnWdQ
+v1830NEwqu0OijAAw4yanO3+TVd00dtU2FYNkQarxR5RwuOBAvtJ9vuypHa42m6vPUU20+La+Y+
xh7xrFJwqdEbCtv4FNNMgUc/W9R5yI6pBDrDpmi6Ht6Rpl+kGtuhB0VoYHAxaIiJQV93MJlzfYzc
L1EHVQnAR8YD+wMsOumbuYV6JCJVAYgkkrxvOT9Bm+zDdx6QtJU2SR3idRJivWvscaktfVqD0waU
hKyBfIp4EXxBD8AIz/XKfXxt8sEU+eTbGiLpLK4xiFyg4jmqjLvQ3PlQOcxRHf8XAflA3l3ngvK5
md69NHUhIDeDAwit6RRKN7EaJiyOwnm35LPTavXFqnukzybBszcbCcKWVtrSxBixV5X0rjaRaVWw
e1MXSi5QW4DkkFDgWB+ct/LN6e7d8kAC3DKAgW/g4Ta5B1+vbQSt5/OxX6OxneGAff9No9SlRQi4
4E3myCEOWXIKkVbLWaeZuDP0gc+c38ijoMMP2IH7VWNzg7kCIivksNSqARulkP0stDzV8CMEjTHh
qE74+BboGdwe0bV4z/PP7wgXvLQHmwURWcIlCnlutbmQ0AOBO5Q3VHsaW6bkdKMYUIzJ2jLOi8cI
tWekcH+bdj7BpxAZ0tepCGqJxkz2e/rmwZiueNaxmQTA+uYA1QvPwefLPw1uBLonxfNP0laHU/0F
dtYAwkrDk6QclRu1bmo+txxqK3klpNbRZ+a8mgUMUsGjmN1RwTuA0aXINCgGhp8NL1efbeWb5voF
EegikOguAnsFl0eEXj62P+ys2JSzUVAQzgQmgmSo31cLbE1mlDN5Fg+dTQjimM3AA9PApGPLIQt5
MRetjZF2V80fqG3VwMPCKt3S1gMvyRuH07BlxwOjBmQOjqukHZS6L/jZC4zKe55Zrc/8+NwcpouY
yls681JIDelzoFuHNZbNrpPCB03KN77qJ9ZBtpgsasNL7U+RLqLiKEjTIAtAkGOIZPjT2WL4PjCB
WC5rpmuzpazE87NrHbBkRdFO4G9+qiU2iF+79G3YT4fH5gdVAxnlFe2t/fSGS13MItsoUTqhJoP/
AZ1G2QMOmLJteLA15t9URBjwjGxCBhANVWBg4BhZdFZ/ckEuYL8BJDY8sUQhDcLYpO/pDSCGHVMk
BVtb4PzWhccB3Q/d3qGeWcqq1je5JbPVQvmT/JGdONgR6mo27qrLz2NPpwBuKJWjB02sJdKLlKee
60/ymNjVBdoeavMUsyEVgMcfIQnujD72NFZJHNIDXCwhMKM9FffbBo0EmxsfF8rBX+NlV299ejp8
UxcL1475JVl5BIXg/pP+Uo0TPbEPggz0Iq5aAFOEi2a2gqwEOycjGG2ijicnXOTVJAd6TpbX0b4l
MF8J7qJjQf3leaP7ZwBqwlRuaoMIAmrYjZ03EAwWPBW4U74Gy8VG+IP+oIXp7qRyJ6CVEQWhZzaF
UozUH4pNDqN1w0LDPlVv7f4CBfzrvD2K+dJL43LQR/DR3O+4OfQ2fWR8dLSKcwGxafGKGM+vkLjA
a/YOaMpj8/ntx+uWUc7Z58OfERHiHkzFwMnQaBDKLegb1W8/s1KAn0eqRb31vDxc4ovEZvTmVAF1
FXRXZggN4GsJr620iUBQjKp5OzFe1VxpPSzpp+mfRFSB0DagGIIAjqNCibjbX4HJYz15dsYI05+Q
5DtmYQGm2B5Tj9oMRWSQX54Ak8Li09GE6V4gVh4O13S3X9/dlKmKjYwO0BEIrJ8f0giVxJ3sUOBY
N7+pW7ucH8sXT48G/piTAsbC0APIxdjM9iTn9miKSY2pXmAd79G7iSHotNH0TGaavByQRCw/cGE4
htexR2D9YaOCyN1b56DdmoAP3Fq6VI3LwP48dlN3eGkppZ+RPNCa3+vqZSFDTO8E1NcDwOw/W9Ix
ARzDNaQeWXfqBatFag6ui+pkydQtc7NVTUg4TGC2L8aQkGlhlxDBeX9eqCvc5uKusnBBKmbmEsGg
RKSgIKDY7kHNMXBU9wniGuMHUaMwXgiYkJcMqf/tZfYyPBmvWt+jgXo8MvkV0D44duozcEr3oPlc
QEuiGVu+fYZLT0zLIBcbpPQJJWb6b4g+jigUMFjBEckJCz71lnL+lswPYtc10D0qnbN4RlciRKt2
Ss2mclClulBHBHgb3N9zaw5KZf0Pg4vy0tuZxBB54RBG3OvMgiR0A7Cq0tHCJcsY9yYbFm4q8ZPL
h/l/LMDvQj2HSkTnlcb8UAuYJtwpSr8skLxEbCHc383SR4y6FVAzFkDxkaX7BLeBDhARhMEa5LNI
aPsdYMXSMEitorHrN7xdZm5Or1XIj4M+5BaJxEPs6mZWgD0GzcMGJ2hJQNrInEUyAi+FQM9CInsJ
Y4wuquRhMMIltfZNQcfDSF3S6dQC9QLYHn5Gk/wcMjNjp3K70Nn8lA6qUkfEqZCUTWgPsbbrL20j
Nm4+R2IOUBJiYLz1+/EaiTTarujnxw+r8dWkthbgliMmDabVXP6/G4ThIg+KbT97wrtNcaqOkP7l
TpIScI9ouhrovbZGeQTMyZ1D18VhsBCyrkwXegVxqVu1HaAImq171UyygGgkI6SNrzdAqJHO3Uiu
WoJLbW0nmcU+0eRAaZTAMn07ZIXg3wLoQtazZEEV2Ornda7UJo+qBMsdo/7icbPI84ogKfkkrjOD
hG1+HZQKEckNyET67fNy08HjU3fkycml09BZ7322FAFF42a4mgDYAd4RE28xRhZJIa8IrtUcpSIR
ZOWkQAQChCGvP5iSFXue9Ghx6giaXnViTPHyeDod1itiFxlQrJ8kZGEJF06kIPpy7i9ifoVXkp8F
z8s3oQbcWSyI1zfr3OO+qxmu0/B6xDhTRxQV9D80ArmJ0/tSzoLT9UJRmPpYZ1WIU9zEqZ/KFU/j
Uy2qtbgEg7Nt6eDS9zheOv0EqBmFCuFOjxQlaJ2XEE5hKQG4IjvfBDQ3oJhxDTwEOtQH93jkDMda
kgfcDEI9WSWX17Bnn3mpm1DthzMXB3KSP+OThDglefVzXY0d7DxP6EGyGaNEj3YewCRgb4CHRM9/
ZIkuCKweNAJWlUkzAXjSwGwcaoq1zTT8JlcfZLJJbrqQI/n47DyOxBb6RM0cBCu9HMbfttRVo9O7
woa1hoWsdkl1SDJv8+b8qctdG697D4XAA81gJfxgbk3PZC7TZgQsUoIN0K7Lp/OJMziOh4rdBrTj
hbwEyRjbK/V3sLxH403nAP81aOnAoVbgyuvctqsPNu2N3JIGHqFgLn0ByA0uK6RRSPTQPAXgtqnP
rz30q+5w2kZYaunNz2PXWARAB2TNhh3M5mWRdwZDfN9ZXxngPHnEgleKP4tkOh9Wqt+3WQLr/vZc
IOFr2ws0FaDl4/Rhy5BSkMad+DX2shfUnfAnQCsXeYSOyroWFl8UbTQ1pFMy3UCAAl0avjldIGGk
Ug277AowIDCRsRFe3RxAD6cQ3v2wLS2QcLJDhCVU3GBxsiQUyc2YnhzaQMOwVczRaoDACvAoDhl2
Xligc0U6SJdmANrWUjUQfxXl8NTOk3ZkdV7lSZ0T3owZ6JteswFExkAoX07jnKx0PmWfnl7YUMX0
9dW5opsgsHCVHv92Lpz5Jag5AXuuOqvwyGoRo6q86+ILDth8ghnchlfOfFt9FmpIT1ThnsW8kv/F
M7pY4D1Xg6ViDvxzCM50TKazqH/rSpMGxt8YvALy2YM5Dh9SVKSah7Nm+3XYqsMTv/+VpreTtd8C
57UjVjppPD4+HXW7+7Iv1vafh/a3eybe4BdHnasxMZCsUjYouLxtAPf0KRFrp/2FP9fho0U5kFTA
eCeYm+T4EIu1N31aerofAxbu8AFTTfv+ztpIDq/xPRlToAlnBuMltbzT8rPikK0zmQ+XigY+Zwlc
a//nDix8ftp/vwv1NNvuWmKTBpQM0dX142TQ2Vpcz0O91Pw0LpMRUCBwOQLnU3UO7W66zRrAbpir
7nRdxIwSkNj/N5aruELGl/0DWGxfAYJodTMDESbYaQMT4T92fPZjS/iZeEKFXwfSSiculv1KS+cj
fds70hJcF5i0IHMq/xlwVtkROvYYdl2m7a+Wn/mlx7cqhXvQI28bo+6h9oh7s9XJvWGeLnqdkkux
qM0IAyT8DB3FuP5d42FrNaU1M7wpkv3zXetw++gPxkUfcV/5XeT36fEFhV3HXqFPZG0S5tv7ujvC
QH/CHtqWJwuaOoZ/kxBYy0dT5oSE4LrmdHAgdxFmAfk120j+n3fSoSJu8BH9RLl92ylbIo5J//62
rMy7HbIgw0ql/3doPKDFo+QWMJBZlH2WWXY/LSu53l5GJBLkIh3bPXuc4VFBkqy9YiqFGF7DlbdR
Pb4ZNkZlMaLSV4rqLEXERuKPviJ3CL8+4iKZEMJAkcDdjdH+yvTdp5i/ywVjDhcYcM0omVKex/yc
QWCC7OmnRzen4oXt2idmP6Iu/+Q5D5neLq2nbjDfI5wpn5xH3Doyex2jdwferbTQcWbgAmEpBwzv
rCRu/Q2slKzFe3XmaIwc4/xKyYMF23Aq0iRasy2Kg4ZqfRbXTUtDoHJfy49WO3tUdBQw8PANhKHl
AN0NYELC4m3gMT9grN1Ib5e9nm8outhDHY9G+4eYcyhXQ/e1eoTrwm6MwQISv01qM8t2AB7BlxU+
oB7UhHWBFMTNNESfiFrX0Ow1o+sjhlKTGbXzCPA3ATWNa6QLbPyUfLQTwXR1sKEQgTTMtjcbjJKs
T9dqoPjlfL18GJ84Pz/pLruPebMiIurl3D3c54RC0haLxrxxYMEETzyKVreVZNH+QJRUAU19obyq
hqPV3b66KSbPi3QDoNxEj2B+cG/mwziURuW3895AY0O/RisVqKu6B08nBQt7+nPAkGiTrcrwdaYO
5AP+F54erPQM0jOQBAokiz+nTcEedn8XgBYENSW6hpW2RmDb+BlEJmIxpnnTlgNDmf8BLwxwiF3B
nZqzc+Skc7JUgB8LSgZOZ78Bmpdr5iZW8j3jA7/pR3LTXDauzpige2m0AwY7m6+isbaYU6tYjtdT
zf66nfmDBbD1tnuHYEUD1X3O74d6PoYUkptDLzdP+wVENT+uhOLdMGG7DfhNZlEHpGEDfiU5JU8C
ClcHU6e2GE1OaWBGsemW4D10khDEWQJGr+33Hg+OJjqICPKDHux4bY3e+EQIc0Y8eyOQZRcGPXaK
4L+2tXNaSUvsOx7JDCkB0CW3zM75OCI/OcBuvCSkt5a6UsDCBC3/gZmyh0N9L+NDGKQBdDQDLwog
oS+/gINpM/pM4DaAc13q84BaR+Y9rBr9T3+b99acOuZUBQ2KNwkBUFxju7keyH99RA6N5siHqvo1
qOwXG03NZXHRKknzhtBB/O3ArugHbxSazZRIwCewMUMMDJ4sA/34WLuf+Le421iVwiEnzPv5hfpD
75zMUdjzYbfo6aRALsbGZGx4qD1tubMuFGt9ZvcsnrDxTYYJ1ihXIC9RxhFe/ow8aO0VF2o8ulg1
INlmmD/oub87mR/n5lNCBFJbOznAm5nRbW/u9qOBiWVRih4BwWUmr1tsPTQJHMoanp/YEejPNRa9
j8LnmX+PmeuClDHH8V0yKxt0HkOgBqLdmbtoJ2Js5nt13G0VoMJWc2zc5gISmlgWXY3odnxfwAV/
HJdZX/VOn+xmhym4g8ycGbuei8CmfrDhe6k0di0rR2qxGhOcgGC3yVhhTEaIi5HyHuQNi/UzMQa/
rKEXxou+Q2gnG2seWqCIXc2MYjvE6UnPKkEJqQ24EC5g6oRFArMPMGQ+uqKrb/gGS7R8eL6yiLwP
VFB0DhBd0BBt7eOZMQh/Wa5fKtOc+wmM2Lxx2Jt7SgQyidn0L/NEJNDkuC9/yJyzMaTBKopbczcI
cDdNv69PsWh24m9hvL521xlLTEJ2BFy8XSWPC+VAGuTg8GETw5bgpaAA4oGqyTtX8sAiNc3ipR/k
LYUnJEyBjN9mJjH9ePNa1K4JDaqHz0F0X5dG7gJow+phJ7NjCu6h6oBG8vGi26AeYI/gsxpDajDr
2gIKTcdMa3bpFU6YM4ASVhy38q5xa3Z+WivpmIUOxII6CCWPYIOzuF59XNKZtXQDt0xZ13+aT3dg
vP1bNAnxV7oUNG1JHNezueQIkS5zEpQORZqf/DIAhT9/L+s1WkInD+zQCfT6lTU7rGdW5g6ZHRrj
lq0t0ozj+TBpWRGQrsAcl5LiJV3f99SxTt4nHlMhdKstGPxPXPlgQTJEG/5FF1I04J4geukKGTTr
xKMcL1gNvhQjdXiTi/cWvwFSlAdpFb6tYv58BNA1haaiDTf5kjk2f7pjG56zlm6uZHuyiAQM5+hr
AvzGwR0kkMuSQ3Ngjs5Rs/z+MXBcyqH6lHgH8pZouchXym7qgaRyZ+4XvFxpAIYDwx5z16c/Qwvt
TeMevpYstjA7n4YAGy8xZpu4xGkL5VhZj6693a6RD7xTmNFGW9VqgRZjE/RXnZ8B0LuHkfulJVa6
145sAy41KPqpAya2p7Z4VFws9Fxcd1E9hmQjq8ZzMf7ZDgXgHG9lnUGqOtWKm4J4oJkGt5GjkpiA
GG7DOsxWIz9j/0XuaVyhj7KuyCKGokFzmF0mD6MwsdgZbU8/JwCSD5OSDxK/oP3Qaf97mb2BAC1L
AfB0FYrEr7zDPPOvnncMRlDOa1WIEt+cr6oPoBN2q/eOfxfLkzXafTbqHgh4ExHeZBpbZ3gYilPt
To7YDY0Igc0Z+XVEP6wOQLfQVLH6fbdD8yQbhBlwuadTTbWJ/YQkcK7oIqBD+gSXqsFtB8dfYUrs
4Qo43BPqrRxteJyQjLfZgs07y7sneHgbIpz1gi4A1wbg4h7jQ4E2r3Ww5m8XLCfb7ELw5yw8cF9v
drqcevDYf6hsl2wD8MzwP2E5H64xqoFA0zRaVdIiRoBgSoDd01HWuz85N0hfS+0HiTNGW6e93QdI
S1PaQEsBLP9dQmr6j6jzWk5c67bwE1GlHG5BkZxtfKOysa0AAmUhPf35lvvfdaqrk8lCWmvOMUco
2Ajm4OVOdp+2l3qJXYlnn2TECmch4XmsOQAEPBqIyyCu5y7ZjIHmYOgbhbUDN5+0MM6bOaOTFUUd
xuP1BXwDI5N3C2iPbQdrnSuMfaRScKJwtlCMoHXYQQtyM9z7+UHi9fx5HXE0hRLS0OFJ10kOvMIp
Je/xjzwaYccVwMx8CX1tVgSJM+76dobWEf0h1mZ0yaTXRPPXy82Xj7P5gfjuwutJBxm3Z6EJwDDH
EUUAaSDh442vAyLiiN+65pXxFVeR54sTw6gvOiqgakabS6QPFD37pF2U2Lm/KcdsHUOoOyFxytpt
QUoMHUXQzGFdrpit7ZOD/fZa5C9f3SfZDC9xryQn1s1neEBOtY1N8I5v0/iDWIOhAIR3SJe4XlYk
HNAcFS2ekCJ/BklagjkGCZ6UM38M7DhbQGJU6EEWV4PNG9E0qvMtzh80D1HnkoY62d+/8NduwWcY
zOzjVUwgu+m2XQgFODpyekCGpNkGQJE0DLR8CzWivOeqfrvJuDmKEDQL/yw3ZYbB3OWS/nSyy8sY
2wTRsL3GQtlNf/jByyTN5gSp+KqEHApzZiHuXZCYxPOMe+VgoAz/vT2n/bsJFjF8axvl0AqG9JQ+
vEEwi6Sea8GjNLphRCis7C2UkJVbvz/O8daON8ZS9ydn25xJ3xw8dqIvPpbM2Gj45o2i7NS+8yUP
uy0xkmGw4PXbSvIL7T3TUEGsIbRn+sJuPHSbcRWQHz4b16U9JRsWfJktC5OhaBN5CQJwiLfRx62d
ca7itPGpXGovPr52SEbpbu012fHHy4ip4/T1pYWwsb6jLThDvLNY7iFsUltDnLzwXsxd7TUL/P+W
kccIb2tta4MBKZKSMxb9gDMriQugIgtYnOqt7IhE1HHWhoP8XYD3RZzGxZn2AVEtuBZE2mwgZMU0
AUVUv/aMlz8iJify1CdPkCgBrHti4fec0CC+VS4IS/WW/yhgFDJ5ES6wITTya8SV3M3yMFpKhGSc
oKamZCF89z6AGKepd4VkKq+51EEZGFSSBvSc3n9fO41jFVjLKEB6VJyxGuGod5rHkpHsn051Yo1D
3NKs+PgXHlvlIQJpKKgI48FOlBCw9MLJvSSb4BkDGh3xgsOXCAAoo91l3la4nBPDBa46D8crmshX
NLWJA14mo9VdE+hqbOHJG23I+BQ7lZ6Ub1Rt0SLimGHR82bv4S3r+5u6buTPqhA0Xx2oSBWKvqux
eXyOaE2f8C3B2TSnX449ASEpfQxi2BUKDGSvB7Y9hGAsWAuekuUWtPXmM10+kTWTQcrRVwMBMW5y
ALGKjtEFhLVAe9gzEkOizFVc+rDGQKtCXbidjJwB8GrZoELjoh15R+qKJ4a7xqdfVq6+0o7k7oA2
pyt7/QrljcEMYNm7TXh38h9zNhEXvxx89XTdzHNxZpzmAn5WvXN3UfzHNtkC754lFz4Zn6ZnWTF1
IaB/z7FfmrbwN1OT+TtH/ICUVsYnFhSZSapyQTvMaVpfJqcMVTqsdM1gtE5xzXDWs5x4FwUsl+xr
sZOASZoztaI+m6LGL25h2vmcTrg6StpM02bVpwUFiTl4yXLA2eYwfADTJOwDDP21YDINgldhx3MC
f6sFC+pBiLLu4hUsUkmefsM4At95IpMY1q/LawXefOEUsD8nOxD5eYouvRkcxC8DvAxh/mR+dANW
CWxTio3bED0VauHIa9iuMXsFxt7fP5kNK1sClFYoXNMpYjnypa+IU+0pmpErYmBCT5cSGgvhVu9i
z6gd1Y/Rb1DksTosow0G1Hh3splMB499GFIBOxDhtXW2vB3xGCckA6mpdDAYYpfb6rxl3d6xv+Jy
cDuaFNrv6YlRN6GdszvJZtOKbAGS+HxRfRgCgzYZK3NIfTRwVApdTauYuC/Q5a5a3qIgzr4U1U2X
rEa3Pylg54OQUN9UK7wPnh6AMSz/ag0ZBM8elkIPzdc8blzEeezcRjTPqC2hwnsN/0MIs9JwmmiF
yxVhawSwIUn8JH5QW1aQ1dtZO3imXx41qgnrQGZAaFwnPiVkfFTXIE0YxqcrJhEQl2+Mhldk7Zz4
ppUt2xurE5WFcqViqW7iW9Dex9y1cNePJp6O56S6R9RcTkIU7XHl9HdU9BCB3BG+vupGlMuI83Be
5VjzxroseEk7A/ATKwgo84gRUe3iVGEG5fNCG9p94j2G5to+Gd/olWpRJcdY4f9APmNhTH8QwB9F
+dGsYBQMHkKvtfzT7JiMzuIPGV41ERoO9CRPvdviLF/yEhSsr6BkTHeAk7rGcb7azzuNmqCEriOS
+5hMV39nKu2GhYklixuZKZM9Fk6PNxDPgiPAiaRu0LmdnssJXy9pvwx6OnZ/1x695thRsuMhRX+O
PhYmQ/6etg6jQKwAmGwTWKi/cX3jcAXlozBW7Q/EHebzjL64lDAj6V2DkfwN64oZb6WEtIMsHde2
E3HiDF2BB/V6gQFP8TdwVIUbDD7lbAFf1gUQvw2Gb5tZLiaHKHJI2IM9DkqR7a3JziqmyB5ktpDW
45NQNhKq27942plyQCbBnQsCMcWeq2ybL3WvZquImkyIp5FjoDqimOspRjU2e65V/TaHwHHlMZMT
PpnJ5pr7CebwGEjdGcuI2yRKLu705NRyx19zRzWHnp86mncvar+rclV3rE83RRg7ymukB3zPiE8/
63fC4W1fan1ObX6ovSubW4jCZdYH4DBtUP3wjht34p9e6E4LU9hOtM5k1V6i4w979+7tjWXiKXsR
nPboXM561Rt+mJczEbw/w7Qnx9thCoLta5KFg2d/cKp2eWh/YNGAPgzXtmFLOsCHvsdFc6fOr7eQ
XRI/H7gmB9g3D5Z1FtnEU1mz/BobNSBZtzgwv9L36OYwd+qFQis6UlWihGt4i+SLL+xP6HPQs9lw
89cKgnXuMiFkTiQKo5A5izMiySJTjS9xfDMY/jHSlr+aBWMKnP3m9qx9R3YxZ+FJ4E+4hAFGwpGE
pZXzlFePNdYdtnp4B9CRJsg7PZxQEaBV2JfdfoQph4d/PZZ8WviCAM/ltaEILqIFO3HyIEIIfGSl
EnxMWUw0i4KWNGb/CTtho7dKRidW39joky99CDR6W2odDNCxUyZtMrDIecs/hTckDtPZr5yjRyQ6
ZarjldXCDWACtZhkK0WCwSR2f+yuC4LMfBoB5KD+hKgJnciNYWrXnj5X0ZFMbWMq6Uswz3ucIkIV
HksCNsc3b9xBJdIxQukZsY9QTLBjcwlgPD8xS0R2PgryTPlDxvKlOrNBGods/axDRk9PwDQSy8+y
10QcX+J5nAofJjq21xqPPr4VhhaM2Vja2AK01/r+Zq91t8T0rnI17A+oTwBTZhKjink0I2wd+Bfp
sf2ZUwfSSSKg1WcxChqhN0EFi52iK8hzbnP7RfRnnh6AgyeGXeU7yzRdSmQE1XnAFJiR884kkorM
JXSMkw+uh8Zej2sUfpRf1RuFWw9e+c0gxi49lJvj4FBhs2+NOCjKy5GdM15xqUuECIjVl32S6Ske
LhiYoFsisgP3KbZ3DL35FhA+ciQ5NlOal1frMfsV5wGoO+eIGGY8znkI06rDzwB45PWCJRSCggGc
3IwNWUvepFhW6OyUmV4ixZmrs+iLez11KsBDV4PPydW63hb7AHPnw0WlgDo/j8boIdAidzWfTeZP
K5jMB8Who6a3RyreyX4ZbXSdhWr6YNsEyiZhxCL4gZQKrCMek+WUMn6PVpKvG1fkLHj8qkBn2qP7
KIVsAaM/1EWw/REwTizkVhFBpu7d8GEmPwARmTFgiIe2jtaM9iQO6aZG0nDADCmgTIwvwegj1l8o
BqXXfEO/kJYtAVI4pZCMy8BGoy/Vw5FmYcDLh7EprQnzu0nA+B8aCDS8VgxdzeTSvTG7UbJFyYhY
C4vHO++kKQLIMS/s8wxf6QOkXkzIojMc3DRfKOdhjeGYMCucnKyY2kpEkaXYrHkwhy1MvwAqAsa7
pOM56YV4cf9cIDMhTRZHGoxpwFjg7afkZHza8lSl2D2Z1LpXMK51stA8sbsejf2z8hTM2e9QhyRh
rc5WtIs/JwGhfvIAeUU43DHHJ4JRqKyKeVx4cDuq20ZmG4WrYQoN9tyEjqeOe+IB0PlydlbCR8Ta
gbYQRsRGuFGpa7GP7LSN9PKNLmzZewraB7NeSBlQiLaWs40qY2fwJNLWgf5kcnaV3MSsG0fhhJeR
tLWtnCb9uR0ZItlHMhWw5Ol0/N2orTzdhnd8oyvAdBUCAK7B4AYDDno4hFBzBnjcv1IPo0ULUzpz
HuacPXUL1zcgOhpjqEQZQin/evYXLf6FCdffSLgoT2zROvsjlAkLWBGL+gQLpSQQpFPoYBC9+IJZ
cm/FZ9ThxLfFJ/QBP4ONQl9zKmG3sjQ2AgpLLj2wSDxTaACYDRabhEFH7VMr1NocVhquiRDWtDhE
dBbdzvCaFP2tvbPe9auSgipKfhLSFlu4R2nGRgVnGgJchkj8q8MB4DFWmwYqcWovW2Mdg0mpeY/X
gTbPawbkbHwwbPQYs/FvaHImacNmt4blaUPMRx+juLLttVQktkeo+g1jSpMZiQ8Hgy9MxwLWxi5I
dJopjkAwAbEcEAzIwWCmkx05qhBxehNeOjTCaNgl1fzeulayGlsfmeTYzDs42TX2eZic+Hm9euL5
piAbDxVeEPHjNuumVR2O7TwFdyc7JHWU+5orQ34GFqkKjDggMsDIXNXSLJob6JvWI4Tybol02SgR
d3qqsY8XkYFPnoiTI68nY6IzVR8SoN5Kir24u8o48xTTsV5NWPlOBPzokxkZ4dBno/D5TmCNUE92
cIleULpESLo1YMc2hcdu4E+HaheDmCOa4xGTs21nBcpZarwXeW44uaEw5wpZok96nhMzqOtlQ3cy
uK3ukc4yzGsaNmzoGBDsMiI/F+3iDlTzEkHNya7VfRWFKJcxuxWaQo7sG7OobJUMvr7VJ9Nf9WIe
MUXwJewao1WSOVIePjJmd+Zm4uGlz30g3jPRVb4UKLofYNFyCH9OZwAz1XbEz2FlT2nxcswlPveo
25FihDIeNSHzVp7bDAtQkbUahTLrOvJ5juEGwgPmdYh3kR7fp1kIqkcBBEcyutivKZq6HRKsAMOr
enalWn0xtLstkA1YcLyS0EjnfTqH4jb6D3jwnINMf/KCcOwiJGyFdfaDABVyoKme98q5zrFcmI+6
2/5m9lSCfz0FSYjchF0vsBjLuXigx+vXO4nh1ZLT9fQ6QKJDroiQARowFEF6YTpp1LS1YC4TvYV9
F01IAGOOBl+YH69M195fbWGSSskEpkdVLrnJ9rGF1FFsox2Lk5+u6w+oMs0X0HBAAwRQIMAPdnOW
fc4d5hfvgtu8lrE+9lKKiTnyFWC+1h122RGV183x8hP2UV/QbdS19I6/LylHPXm/2DB0zNgAKJ77
NPuGys+OcFMXFdgoHpK46nFgPBgysLmRuS77UxpkYbUclw/vobjPufJZhcialTno2+KFdxSCpxCS
pPHcZ1BjWY6bUGSwwy4z1yQSfkP4phhpcUkENClh8xwnH1LKaDLe5EctkAJ1jp1u7FO3W0u0/fjm
tch01YDOY5JesvG7QCMJSbMcdpiz5veFjkgEAuehZHOGBI7BOg5bJ5NUH6LupvH5+Sm8SZVy9jyX
v1bu9Fgfdg5u3s/uo8IQqhGMU49EXhtn2Gm9gjxuPlGUC/IkQnYdOJIxDKXGW3eoVynObR/Kj/ZZ
HV/d9H7sKkfdwKQ5WL7qxfsKpfd7t7kDg88A9CmKaTEMf/wyF/BmMy+Z9S6eWBTrptBW3VlQvtEL
/8CagJlhbYkNGd84PSVlsemWJs7oTnGBDvr2uAypoNp2h8c2n3df2NsZIpg83RNjwdEkMfZMnLvw
ffwgfUP1bowDZhBwPOS2U3MhB5SkXnMlpxn3Pf0tWspvFTpzjMvQkISJ4UO3VVAnpW5be9W2hNch
Y+jXLGHRVdtH+MUZmlNPC+mFhm0tb4x48cGnGNe/xmwTW249mSYelagsMOAoc69ciTgMo8nOHIsr
/W3EM1W/vxeLjp1WQJjGY5kZc7u/ll2QdgEp1jhISPLiNvhxIviNOoyTQ/aeEbJGn8p8AqksCVeL
YkuELDgpc8Uv0EqEm1iaWQf27Av+KEgHu8WNq/K1y2f0s4STLiEvLVQ/3U328l65WpfHW/cFifef
WgbXUvuLqxBqW9PSQYMZKQ8PqNWbt+9YYYiGBAvuyGFJFgzXD0qMq76g2pmDkQohaeKwUG3hVAS2
5VEBDCBpDYT7WbdRqtOLIfn0tn4tOA2Ow4pcF5ozZNwdyCSETS7WL2luzZ++9JrC6F5+CctI22s8
UnwXvHs2A3YCKwmgNDiVQ0k4QtFpWEBJqXdHOuQxzA7IZjfJQZ/S4EL9DJLK/3q39gwwwV4FfEBD
CzihiZGJBVgWCgArES4E0PWxfYTmiBM2AMH4BaH94fAtBhpub5yt4rRxpA82nmLLkjN+QfN36XUs
/FNT7khZSph9/QGd2aMCQvyBYOOshVSj126xv+JiEgJtbkHfK9DsKeb3gb5OGHyS/e6dHj5D/AVg
IGhszxvU5zIzDXVOhkLArDO4Hdnu33ARMtzfF9tR5d+ger5NtkSnDMb84WeMVewgv9CwdL9X08cc
RsGJ3NH+7IdSBoGQUNyU+azuKQ7VYw7T2KFtR4n+wajXhufSvsn0rGttrV+yIkfm5LYBhR1lOXqa
WU5AZObLMMkyRyWAanKcUHSDtpEzy+up04DsmgdGfacKScdheHvs7rsO/02YBpLTM0HmzLGm+WYs
PSqmUWNqW92uXX9kROwRCvznFcxpzsSW7Q7PkWYvv5y6882J22BVNWIeGtL+mHx3iwmuuRvdT/am
X9vYZjLZVYJJGN88KUijCzSViGnpvMcR+4dITxnPXySUX1rp329ndmdj3y+YDlMqWp5Fow8H6iuW
cPwn6WcWmfPHTj/p2m5kQ3wyy5k+scChfUlXiDrw/Yo90kbtrAITD/Lvtna0BtQg0KODWpLo9Nl8
tjBGqU+SVcQgo3es10FVjhjISyNyHHtdg5xb4agcb8/L4xZUv1RyTU9SS7LPsDhUz9eG+cGdcSZe
MMz5rjWtGQRffHUg94bYLWJEwMTtQloneBBrrY9R9x7QWPMYMuLKoM7Sb8m789zniOsBo+PLhENw
rDFI2bcPTNHOcP5AogkXuM1pIZt9Gj7OzN0lN/0Gw0k+X5gBnzV1djcdgNnnsTgNhFcw+53diF+F
mHmFy/RaK1DnF/pcw0e2RPt5AjOlRMg+CsXLPdgmE302HoiNNpmu1B8wSoinLTxOB04gbM9/SlyX
dpYXbbJfrMg4gAn81YfLJ5iU5/vDxTtMuRL4VC6F18zOxlCTSToIrehEE+KPnPS9egXJgnQrIpur
vcn1BX3643axrdmsrB2YEAXsGpQx8JO6c+3o1dSKCKbyGYCNa1pzPu67dIlit5S2ak6NY6OcKdd2
Bap1P1XjpmqWdMcYk74wJWB28pI2Eb6uEuBl9a2zz93vYVGsH0+Ry8vpi3At8Qc0jBLlWSSsWT5H
bNDuWAEOS/WPO4If74OOiFI7WuPqZryrI8I08q73g7RNuUoJujs3TxYcfE4pqHL6O/zgCbp1Xn/J
wMMhWtxgr3D+4xX2/E7fMTvSGKOguVoTjMerqaexWz40lCwlsLA/eW5fss8l9Lzm7/BqCRipJq6W
Yv/vJ8puQJFxP5BrCnbE4C+1yP39MOJ9bJ2S7jOnRCiOlhVGOs3l9mns6/sHiGDMf0HrX4sMJb+x
IOKjtT9S+dAaqGPar35467Wz/PqUTLh799M93ky6fdIv4wj3ADzR7vtq3HVJ2I5LuCdPfmr357Hb
PidnU0GzgkDmPp4r4zNqr0oCywPl7PA91q/pPuFzlw/w+/FryPeafFB6BF4eDlx5jvlNFPTpViN5
iVQb02U8ze4NH5uzrI7dBootIR4ADMSwvmi3/GJE9uCNKRm7xFKFar2UyhCkPTMW5oiadFaDTSl+
bIUGhI9sZcJLm6mgYiaLg0MiywR8aEIeEsQu4YNlCmMr5ie4YUEu4ElhAOC0w4xUfboJIOWlJ1ae
6IzBSUrxreCMyXB5uDKsjYlBhBMBPZeAetK9EAXgxcy0/85GLPy1MOu5986EiDHblQA65bk5QPc5
Y1NM0QWDAlCLiEqXV45hnyADZFShLvnSLcDP3GHskg3uyBth1zFnaNlBh3kK4F9zEDAQIA+gG0M0
ARzWv6QqkfLB+EZ5eQI8ZE7VO6PhqDgjyU6RiyFCnS5BqVSNSLxZNFK7TSvqoZTZsEemhcn4AWhs
cKruPMKpHhw+FTEcHCGmMeC3kxk6hlFBZ+sykKKEkDzDWBI0VwHTPudN60XQXuUFTTDHYMh85rBU
WXpEPISX6T6MXqlDxeBR3WeTxRDPyyTARweDagr/YfKjKqdIfXvhDZFc7vYF2MLqj60CK3c73nfF
6yxZy8HcPjBjgQqQLez9y/I0jKQp5rVPwIcEjBGt2VR/OgzzyeYgY+RJlmYreCgjKCeqng29Ak3r
Dc6j/yRGQ3FfbwiTErS9aOCpqUV9AOiNLi9hO/YLtsaD9MMUkAqGO9JElaIGvx9wtMC/6mMFaUYE
oqeBELiODIZOxEKd4hVBPAYDbC+ahACXjwVQYTwc9ZzoAT14fmRoA2+8EKfDe7EBuLi9kJvsnyss
GxZgnXA4W8JbXAx6UmBRaGp9mDxD1K6l/9SmPxFTVOYQuR9z68nMZlsAbZovZtYERANpQO7hDTQV
GfI0resfVgbMKHGco2OYTIG3gxoUnAMFGv/4aglmhgNxgRMAEyFiph0C7XXzFF20jw06MCfgC1vc
jtJYyBgQH6h7IXKtABUc3GFHCkoTSS6Yayj72ubx+2BWTvbjYz4Kz2oFJzNjY7Pn3x4sAvTUiZF9
aA8xVGchILvEhtTMeHBVq7BoNYbfjwXgLonzoI0llEUL1blQBbU/MED6UMXqirEMhFeUPZDpXUik
QYML4YCFemR+9NJe+TekvaQAnzSIgKkzs12CPgNKmM/pZyOHFgFMCg0ezMJgy33O5I4+BrdYazjQ
Hi0Yc8vF5DmdNuEm3A+MRKzvVLhrxCfmmA1zG1m7wCJgtF5lNtAC5DYkmKaE0xwBKf0qjn51s3ax
TGBGOZnMa7J962t/C/P1c12yU5AgVayN36Jxh/hdhVTVP9wbtLmYkiqkxJpmsGPwiYeHCM04fifz
KlFR+uMTOBvZARkwmXjxYqi2ibXlgCxDJvQjNqs5RYocvxsTqgciVfBpQji8N26IaAHiBXur6fwc
jojJztqfAdtQe1Fps8gxfKKYwR4CM6gRuQzVOS6+YOJAi9eMU0p/TsFA//0Q7Kz6bXWmV7Q7FbMr
TMmKUJqbhyF3yE2i3QenVLYlo38WTXIn3mzW5j9KBuhR80ZjxupBn8QrY7jFNDRkaSazupL91xx6
Fs7huNbP6yttN7vCDbTn7QkhhjroRaopCiRRj4D/XdLxjc36ti2P/G7ch5iMZvsHOkIIcaijdzhf
+82ZYZdxiCce8L72TZfhaKG1NEJ8mkNMthYZ8xoH/B//P/6B6AY7xi4wQugJw/JHyGN9rbv8RNuR
4OI/c5ZT7KMcQoPmWiumEes26Gku4UnMJE5PsNNUWdCKcanOECMkzvU54wLa/sXeMLdkXsmFnX+Q
awsFgFOaxQAyEKf9DBsOsk+IfRG6XrDWJ0jqMyR0h3uhhESISi93L10Ulmj+sYiaole7EVlBb4pS
jRxVZMvFRmj3bnOZRpvf4lfw739qUKIIWpSr2xztIw8Tf/676b+7qwIoqH2VxIC/R4lH/u/RtMI8
5/8ews/+3aIG4lVucxUdM2Mm7sFwlf8hIP/fY9VADRCYigc8/v4UT////2ZhbX1eVPwMhIl7qcGf
50rri2cW7+S/h4KZzjvmlH6OqFD8KZNUxEjb3Ka4xir3a4ZUlh+JF2h9Mg/+fos/NRIrxN8Fv9Ce
vqmOuB/vzBH3lU54bRERyC/xoH93bX0JJ6/WRw3uF97dA88TN/7/c/5359tcvCKf4e91ySDg1f69
kkpLXHjdttsWXu6af69XcKv4ee72e/G35uYuWDdvhogP1RFvzYK/8vds8BVYuRljzUEvNFfcrrmg
Lv/7GK1PkryvOuLO4oOIJ5NOrU9UG/9XA/HU4j7ibf/7U9y3O/y7vxowXuU+NbeJg1JwL/Hc4lbx
OHG/fx9APKrdi+cQry8+HnfPedC/F//vjuIJ/94kR5V87ZN4cL/vNuLpxQP/fXLx039PLD7KvyMj
eAGnMmZH+HdEePGteBmOcMahUB1GjRx8ceNE4C7i+UnK+3sF8SHFDQoFzN8/Uj4T1CcejgHI1vQU
dzyKh/y9YT5Fv895iIbylbthHEdQxN8j/nuT/z6E+FM8bcrrVlDJ/p6ShF9+LJ7y30ukgfjX68g3
ywuKFxO3ElnA9y0OrPikMqcQZ/d/F4s43cSvv+fH+IDTPp2zvR8Lt3CR3/F73KNoAoFL/ZjfhtjX
Ayu0QkScuIYho0fsmmw6gKt8JX7WLRhUf3cLi5AzAzlg9qY5rGBNf37ddzVOfqmHRwoLzwOEj8A2
xFKY7JtelaO2d4YX+Rh3HhL7w1b2KXv94lcdKLxDaBKgsQ8PrhpVXUHQG1s5l2nyfZsA0Z7v/XlA
+hKfWjg5rKRNgDQxEH8aYfEV+wj2fQSJeN///y+ouzicpoSwiA+X+qYrfuG2ykuJ/9259d9t/37C
zMvHaR74irm5XW8lJFbjJ9xWitoS42OFymUDbUOnbODmrF5L1u8z2RZ5yJJfl04FqxYJCeCydOQT
SxtKeDgI9okgufxdSvaaGUIQsrzXuj6WkGlnDHMyqNeQfA/Mi9U5HeIj6BlrQUWj5Smn7AyotEfb
ka03FKIwSo0lOSwjDMUcZCvfPdf5qr5iT2upLt1HCfcEL2uE4YdqFTx2sOqP0Ua7xp2glgnmLQHl
H2ALVUl5P+2P5WYyQY9CYzwzvugiEcq0zCrJZbTApCn8ZZmBPt4ds5TVgnEd1qK8adOBVIq2qTlP
9CnU5uh+6UhuZ7+nmX7AXqRifBLMRk+OPQFISEI+OcnwfsWWi+EK7cbv66M5Z2xjsM8ywu2Fs+aL
swVrUuxEdtFf7wsQzNxDxYolwrkYs4zZ0Pg3CEp4YhfbTlpBDUeKo5YcIN9unL526NYTXOLNmQkz
SJ5TFzAWZniF8Q+0QRVW2o/OGfkgGsqlhMBstAW6otagTdthsH270m0BKpi5QHwakw/ulkD2jWZ5
9RL98uw2B/QMIdETApL61Ze8bwGKvgzyRKJv/HgW7Z55RB4kpBGCS8PQaRFfKcvbO4cWfRrscob4
Ys5Mtu0MVwscKlDVWfCH8hMEQfIp2mWxlxhnwELdDgfrvQ7t+etUrKI3nkLUkOWpR2wRQeGHmT7H
Jm4FLS7Ml/ZpwJ6VKiTFrGzwmE4GPcxerGOA2cEl4WASyB3SSRH5GC3LFeYUgTbXdvH+y9oaR9JG
dL9gYqp44snJQfNst1wN3zSq9QWD7h5u+Ue/jXfyvn+HI/hg1g0CI04Z9ZcaCVBgoBJOTEW4vj4z
6Rdf5KRZj7f32Fw2CCFIb6GHKmgpgkrFARZTHiKMRRbGXDnyN6wHzFT7bN2TUgr9mPqGU0MCgHw6
MKIAKeDkMBrsVjifShmKdVeIp5n27nuMyfDxXUk9LB7ImszDZAQkxFtAowBAh55YNiV+UzO6FeJv
cEy5APDHP7cfkGLMt+lcYkE/Y7WEHgljMsLBcp+uXl8Vrkv2erK//YDZ09gdsGgWwL9xgTRK7Usz
VNE+PD0eTbOBrZZwlTNC+iYejHZLnvH8ENZFxlj3xbyab4MXYH70BZ6fUxODUzn2PjtQ74oejQkH
0wasnHpm47yt20pkwUDaQ0APP7sIa9COvl/B61F/QY6GqxhqPT2pwJ4b6k1gSAv9K8FCRHdAu6lk
wU1iruWIJEmmiFDU1GzXlYcUrlGzVeXTv38MFtEK41ffBQP0TSAUuEh8UTZOnDCOm81DDgaCUy0A
XmgF+2F8L7PFy5jraiDYMCY8VlgMoaLHa5pFE50JIluac4JfGPww6iHayGKufUm55oO0Dwh1FSMh
WD0MJDAhx/Uf5TPBn8onDLGErwCSWBywKBpdmLebUQvxoYU5VqbfFskHMB2sbhXRybFiwnLgi+fb
NLavnfV6715L9rP8Xb3vmJRSuWqibOXrvzN8o242QK9WqAgEl4h0bwQNxnLIrlJHoheWCbcTjDDS
s22JJ9vaHWhmemyBQ5Xb10TdtPSu8Q8fiOyuUJI8jQa3ExbMjBjziR+xZjaXTPsAIGHnuIIm2elb
TSr0jv4oDiXLR+8BzGpsOnnObtDjdMvIfDnmuHF9cSXI62HTDTMWUqQnpLrksqe23l3dqLbDeY0a
QYLnWHB9PYUfnBi3an5tLPvHMjVd6xjLi75dDZg2QDNn35vs1f29OsQYRqDbJ0n7wpmovXxshY3i
FGsHFm4jW+Dh19PWaYescMjQnb6SzMU8DWCht5YtVIMeAk7A+IzPj9tFJL33fXhL2MNwseqR93Id
5YyIynmhnfA/kcCUUCGPzG1JFD1g5GEwjmcfRSFvLSUsxumg77vyhz8INI2BLZDV28eBzODOgx5I
vHQj2zMs1TgNMJVl48+cXHsThsmSkxvLp5yGpYbaMi8lRyOj0wA80RhWKjeo5tGFC2MQLLdjay41
5mlb2MrsVFyO2KLJ7fqer0gBKuM/wsVt8osPxq3RIGqBK+L1i27A0W0caYTSHvxHQtM2AVZ0hA2D
OeUmGsiI3BDWIgA19wnaKBYDtQ5JT8ujPaxGSGtsj90YTOz1ExGVPW3yhXD/1xfDa93HcBP7wZ2Y
xS7OjSCD0N25QFjl+E5E6hOKVXWQm2TeFkbQkVah5oZrp4/QKPIDepOJtslQimtcQ5IubfhJ9trz
YnGM0PrJGqzePwZwhwyotLtjVNmkS8zPMXSZJDWDlBuZw7hrv7Jy12fZXE8Vv/2ZqOaeEXTSCgkY
kJ3axzB82Fq5yjgtDPbnBNpFZZV7A5/AMEvhkpCaAccghXJGROTt3ACiPUMtMyFNilAdCzwbMbkR
g1Q/eJX7k+lJsQZkm+un5LmtZc+OFiPyv9Ivc45zRYgVY9pnETNViJcv2l3wr7xDz+6/hmBCHWJ1
M7nul/2LjBPcEgbzU2lmUXQVMQrtj5Ge+TImjkZh0FV+9cDinwH3YDHTIKPqUZMZTsjHq0RlYXdh
1Sa0wErQYSYAH6DJFvlzz3dRiQSHqAgfQ7QhUt1szlKB0CCe18LGUe63rfJmRhY5msgt6oVVtpwM
UZA9GPnfGbTcbQY1ww56VwO7WmEDM6UOTtMhicAKqKlUKFYokir9nBBoARnpCU/Aas8ajOSKdSjh
DRhh2gIJ6LwjmfdvVeVBh5bVdBAYVe2zRx7T5MYu4qMaQ0ng6A3ETf2quooQEBr5+6eKaCJF2Noj
aEeMkF0N/Bwf5dx+3OYjAvGsfa2bB92/helFXf7q8UKiJBoe9Tof4qM8cYaa/LHnADFEfl2SLHvT
u+isFxInoG+0xaLQsu1dh1tmlPcgh9Fm4XVVr5vW3NoTPvkzcvW6foshUkrDTH1KwYsoVcYzFTRP
uT6OE6qWmGa8+H10KJ2TkmkFPg6W4nd3T78ty1fvyfdlJOXvuUoB96oXfE3E+yB5jZuWhdPcab16
zMHIQeFy3Ad0ixUr+ZKkTFqM6pMdAC6GKs1fjflladZCAoJ79bdF2Qk/9uY83AjcaVpGKsBv7dMv
MS7S5dvipkGeglA0aNsWVT1V20OH/CaZji3nbtODYZstixNWH5EUtoaNo6O9kQhfsAnk6BVoTeD7
6EOUnnKgO6eQm1SU5iIXdyJbQWdH26SQ3FWOh1jJJJ8mCSZbeUNxlTdBln/cq0k4pDHDTnzJTfs0
Th5HzQIfJMRg/D+OzmO5cWUJol+ECHizJQF6byVuEDIUvPf4+jmYzYv7NDOSCNNdXZV50g4qemQi
4jHOm8IDibmoYuHUcaPI4lURmPB77jovsBU8irJeWZn83YTkETVwIYdlkuGL02jixtEx6hA5dDX1
Fnfdz6xN1CjLSI5tn27W8Of511aYy6mwVPuIXD9oIqVnD5r57Xt2iZYVUD3qzgqvIWIhiy+0x4pI
Rq15Zfqtwbs60jbMhcqRvZ+495dBPGx0kqBNlEJFs4/dqwbknNJPj7V1YQQ0e9v9GNPCbNvgJGjG
LlKyS5k/Y9qHpsc5NiHgXEK5Zzih2pIQKeL48XLSsDA2pAnp5nH4YQXCbxfynpn1Tiijz8Tr10PK
GVaI4U1L6JMz0IBtMz2NLM99TNvHkmAQ8RqNYFlqut9R5Rjqpo7gsaXKvKcYMfuMWFXCGSiDa0wu
McLRkjq0YnToGd9NA6ky7zcUDqQKnDLvQzOISwWEFfR7V2/+YoYj4r4HxzQ9sS0DaTex8w64hqU4
gikueH+vpMkEjbgSdLrECppBbVykGnrBYhOx32UoPjLvCncT55JQVcemR3tuIuhBCjeg+u0yPEhf
tEgVnbwp31o1qrzAqzhYlLPh5aimLMqIFb2e4X3hOzHTZg1elrQp67PEIa/TFobhr2thH41nywCn
3W3FCmAKZHTjmOBeIjKH7pg0YFRVOicQmYx5hN6awqNjIZfpJrc9Blwmsh58JxdmzijZ/ABDBhcT
8BRWbzGVbSEIOEPy0WetFv1EqERDcLA8Fm1lzHrmbQ2lrd4om2mV681wF0eMQBOd7GocBvvYeKVi
8xD04YKNQsj0r1jBxl+6pGTI4lKN009vo2oo3zPEHeNdw8JGGDlnMRYaJedqBKpTNtyAPkLD2/5F
RnPykLeHvE4KPIWieUHPos0xfQSaSRkrWcorVneEG9d4CbOBK/IyA+3FUE9LkeZ/RW27ZBKlBvmu
bxO7LYRFb3hO2v1quJyjyEUEDBK0qxconcVcZrSK7hHA1lRdqHdZ1zAaCyhDz01GDIr4oUccTTe1
iO6+t7Po7WfaLOJ47ZZvzHB+fFZcFOqdDwojodnRvsfS35iBsAwt8VDR5ggRhiiNtyp4eNgMlhb7
e8PVF2kteBSsY95/qB6GSA606rDvCHrNA2Xrqdo2qGjiGT9KIS9EDu81A9usu+sIPJNfxfR2So3o
g3VfrArHLO/WxM5VY7gYiyZSHD6DJWMZTofbtKzrRbjpIcwylFIJiMjynYC2smkuBe3/FCNg/zeY
JOQRWtpmhyjOvi3eMJ9FMdHjU2HtsvY7lHzyIr8rE7QTXe42fkVlcBzLBqmOhPgg9qrvSn5VjbqS
RHMV5FtNLSvorhGFbADKJqcyL8+ZoR/Qrak4Q0W6Hl16ENGFzZLyLcmesmgkbWs0DLwG0s8UDgPI
DJKXqC0Cs6wY8xsLXTp34HVrBE1CtFTFpWli4SiE05gysDCxAG1IAdBIIq8SvCN1w3xzo6AUiCqO
I8omJ+INIIUrb3jyOkCogS4sPYxm3gGuUVfv9OHVlqvMCQuwizM+9SLBHr+ow4UbPgDUsrEXCHWp
dUhPzB0jRpPKmdvqFwGBxTmnYjP+qXLahKWBY94UCyegQV7SqaJ+5i1RmmPiMhbm5Qt4L2IM2vEm
Gqa8KDi11UP0zzmxcZlIMc2oWUcUx6OuNF+llDm6oMyUYRXnxT01GEKG4UG0dgr6pBwHIw8kc7Te
abVHJdQPg4CloDzVDKTSJt6MAx0na+2qN1UqVrq890WiIveS6c9Vzr9xSRilqT+oFheaJ24txdvG
de6Y0QBP5EPHHFVdTD6LzABOB/AXSGsDMwOGgFhxDBpu6TLIrnLYE+b2ENnlQ0aAEr+DYZFK03D/
Wm3XcrqQsnwlwlkQdVopDHJM4ihhRyajE8bZLjOnHtUkJ6htcxy4whYHzj+rJkuRblapsk3J8i60
0KLtWZpd9EJtgMTKSJeKNjpNHW8rGREd805qLEEmIsqQHBVduDy10AhHp0yb/q9fI4GSTmKoPuWM
bBMN1m7F+LYPViaH+TYDiimlm0iLF13HZClS96bJUZELbykfjQsE02KhIcZFs10JQWazHUooDWh/
hkA/GkoGmqC5MGeNO4BhSbc0lPkgWmuBg0lT/1k51lP0+l4DR4JI3g3ZgzGgi+yvHAXOr71dKv0u
hF1ZxNKxFQ28da2Bp77KAF6ijvPMTTdA4eqEqxV3n6UEk4yktGzYt0zCxqiSKb+7vc8OjdQ+Vpmk
9yTwJItCQmTUDI9eKihHLEaZgWmtPMEH7V2xx6cuJ4dC3EqcXVv3bqrnWGrxsTCg8jcq08dwYAuu
KL2NvRonYFbFR4+DxwfowZ5lMZyG3yx2IqdxE1knfniNeFa8d4SRu1q1EjKRySoLelxgxKRqZ2me
nnrRzJZqiqmkl4E5+Zguq6/p+ovjeB7qqxoVUEKQQJr1jxuRukhFU8fCLtZQ/XQc0xusj8jnLfEj
Gvjww52VHrCBevIndydailT/kyTTGdkhXOw9Yo/CIBo73BjpT9jEiybfuQjhDBNgtHnXQyT9dUp9
3p+9/MsajFVNWRSLKjLWNFJsq2K37euFL/vrUPo1aQH2/np6aryxYlWIMqi2LQRL2hNDsAnVe5Uy
LE45qAbKukkJe5ANyAGvXq3IP6L5j+vOeFKqg94lyKz/1oxz2dRLhSGigIhklF76Ikwdk0e7xaTH
6WMeIYkL1HuTIpMoqv3AOJK5n9GvQhIafNGhTw5COHDE8ujKv3n+Ew86uhjaKDiAXFhq9PiEMDkF
wDM7RCHJAEY8O9bZqUCNLO0l/mri3seMnk7bz1OosQi/ksyyXbK/GdQKHYQhawA1bOugbit/WfhL
znuBL25l5qBy4zTBsp8EwKybgbcqiYx1OVjzpskDkvdm51lE9pGL69KX5AAj5WjrLosaxfZgzc38
Tx2UXUmTgxi+1HuZpmNRADKFL6ofC8q4zt0OYfT0GRZBVV4mOCZE429ECkfCUYyMpp8Smmkm0C0M
TiaD8RiZMkpAT6qc7M9AzNzi2eqrYqvXw6pofwIl21reRa1wSMivMi5JgMQIkpw1psIJHEcWuqms
kjLk3ncDjk4jIv4pFSSLr+SeQuOd9j0OB7m/pT4iKf7mRU8d6YJQ8TDy8iD81DkkwX+k63WLaTGO
8RdY6slURbkrtlsh8rdJ8P/winIYPJVrm+g1O+RO+Txgbw86yelbGeNHTfukvGMcdIf+lGKpDhun
zOK14Vu0Ealk1SUtAi4YhF8M4KrIaJayIeWPO/ZCv252mTvMaxYzQx3ntUnX3GB/Ub+SzNtJobWz
/HrhefqiLsSlnrT4dGARdJxcR5EDv9LJCw23ZJw+gpIRVPywTOsZetExbDAaujAqvAaki87yXqL7
dxVHo3WZEtIQCnj1xnrW5YxM8sj605Tkr+QYN5OKZc0qmvEk96hiA8+1E4Jm7rhZogGJ3oQBDwjz
I6yUtgquLYkvDHWGJCFuL1FaYttVpbWUwZ81EQ9atADTsjkHmF5yNgtVQwUw0PDIvmpr3dIE1btL
gyDNC/6EOHdG2idDE29Lorj6gKAVzPskSnoU2gs6JmGPts3/Y7JpAGIkFcIRB8blCtUal1Jl61aw
MyVuD3SrOyXqIaFHq5gox0eQeXAnXP3hY0zrumzdNFMHNNvWGjQ2JXC6QUNdixVEgTdFL67IWSio
pGHpSLsBznVtwIg1Xn7C6DNfFPxARGhquVVLXNV+uC9psUoDr6QX3Qtwc6wykkzVtNM0MFsuDf5q
mPWo3fKpR8Dm4P5JSM5lu+6WyvgG3arW9SK28KcoGKumh0IO3tMHTOtqMYVHyMi9O04LPGb2VD9X
EQl35T3gpD2VJAaiOS6FrFgOO24jxnaXFI4lITXVEfaw+GWT2AIVJQ9ImwnzqEjtqXOTZTpcv3aD
YqwTVKdWS6z6V6saFxlmI56sHql1qwOKL73tVMOTfFGp8dpMkGGAtdPRIXDS6ahtC/QLMhLyobOr
5tWT8hEIPTV1tRR1uBRxgxEYPiXLEr0j7JPwdIaTRk6GMF6817S0VyMqBVIloO7UL40WaVuScp4R
WzC8p3NDf5a17JnlCAet4MSytuDliyxkHRSti0YhBQCZOCes7oN5HWUKKJpPWbQYyjEGsOXSX7Lf
OuyxY2IsfHo1QRpeuVMuOr6ItyVszpV5EnBepfre7OLljU9SEhZfQOgTcBlx3WfEYgXxTPzrLtI3
gw7LgfPDu8LvZneXMJzF9SqFbLUzlEcHxg37SHRx6SrwvgFbRRBPsaTPYjx2NIgwzk6RCygsJ1qC
tOXPcUdCNEFvf+Uogm1qrFfCh+pE6IoeFIMNJwQgtuIhSlajOufbXsITf8iPtYar9dODHLe9i0+b
xaYL0qC8nQxldJAFb5kydypV+ERELy5ItFI+45M7zDqEjkmzi4Wj530IzTxL8Rn/kbSiW9juCvAJ
/CVFEBaqqh1TlpdI2pfmKhFXaXkzmaM24rpgEiWjVcro5HSMtQZs79T0nrQXegAC43F0j1V+ivgr
3/lwTXFu1N5S5oJ62V8fvx7ST4wJY1PSor3T+o5WlBMjvfcnI+wisXnoS32VYoIrF2wkw1ncCPIj
0Lc+o0HiZbEPurA6Uocilyqo5VO2TE7GyZCrp8+4IV11Xkx1H7LieUncF7cDBr38lZUn9c2RuNeX
BckNFL4hLfYl4QZg0otlN52mBWwJx/g/jKTYAeIgXqL+JV6AzJLKv4raQWyOqIRUBlZIj0acHpTV
NPzxAYF8ISCBoE9/A0RccJcpOrQFPQuLVq2MfRXQMHnqFWbls6zehv7eSHsi1fIqB33lztNmkymb
0kKumX9yc3L1rx81KoAt4muJ3jxvtLUc5E2JnrUSV5Vya+uPLD+U3KgqP/BCeFPQ79an+hP6rWvY
IArYVmC3OOkPg6vK8Wu8eGOx8g4Uvs0JphmQzBaZ7WK4YNP7TWCd6FOObbpPGGHYOmJIru3MX1fE
EOFnPXALAoSlNj9SnG3Rp83C9+QUdDGc8JCz80ANRb3IQTpzJNQT6JcHnC+do5QcUexwbZJYj8K4
oRc4ZeSmmuOZNudBNYfQS3rY/xE3EP66f8NbgLQDTJ7/Va251C5Z5fBXw+e3HOGY2+j5bAAoLFeM
eu9BscOkjRBz3NFlXFAlvf3fckeIUozmO5jJF54zfm3E5+ly1ZXzCgy6NjMY21OOIbB519Z5CFFH
fAhkWrz5EgPOM/OIeIpBZbpq0F4qFoxfaVzlMGQ9Gqt0S0qIeejT50wMgWTrDDPP3RSkMK7ptUL6
yTGA1Hyzj/CrNZD04UgnOx1JA0t6d8Tbma3wTKBmREDPqigXK0HZE7bLiAawFxwuDg3sz4xUXBW7
94G+LqOpWlsPIKgILYN3TlIIARzU+8wqKeUKUhTNblacGWRACcCNhrr3vy/J/ArbeX+dPIDeS7Lb
b2+SNNdP/4jdDEstqRVnkYks3mpU8YPNcM07N3sWWoA7DOWZVAbo2LfciH0gozjlp3HMZ2OEQTRp
ct78slq5rO5xcfXkBdko+Oi4n327gOsM5HHFxHHcluqU8ssYLYME+hXQkJquVLzAiLNkbIu7sj6F
R94z4CGIBMenOt0PKih6NAgEsUObiIRRvD1RSk3wfPWTdADQzFdGpPjRvl2mBFjoeLY0BC1sPViJ
79imfsIrYsI9SHYeKof4AF5bH8vupm0PUPxh/DH2RvXNPJc6uVhBD5uVTqx9fD1hTi2DGwQS3rAI
cxcrKo71J0SkVeh9dpNYQV4zQvshg421GFMkIuwnCARgeBek0ND6pEX4PSmHmplAgwmLnLAYD5Vq
M5zzn8jPmaZWO0neE/gCMl5bhmc8Gl+a/NHVV6UhtnaWD0tRngfjzn1Cr51eYBoijXXmf0v8tmgn
VQ7bYGEHLjmuTNTIe44zDF46xtVH9A+9eyg4QT+bH/OnurVn8AflpY437ThnvsURfemRhXHK4rsJ
9a+96LWDqwfNSnEqfJCdtrBpFFtvl3dQb3PvneySG8syp8KVcjZPBG5/tF84rMovBM3Gxt0a4h4w
YF7Mc4g6sm0UGOTsqR8+i3BD44y59DSdtYXADtzSSWKJmrt09jDtyJv+wSkif5QbupxxioKEdHdo
tnSuUmOephv4SXRFWvq0DlYSOuI+eEZy7gM8CPRWvW35xe1KOJvtkAGRUAZeEr7ZsGg+kSbM/E1W
zcFZwnnwH6Z/4qAX8RReITsNIOtASQFbQ1OOvAEdwEXuNxQDKHBQUpTfxc/gbia+UbeEU9V5+DM2
YXiEiVQIM5Q/zPhAFuBw4BysfsCphCzgNev0sOmLBbqlL0V49t2X+cNdyZgRQULsr9IFRUnEGgxe
4RbsCZsi+m6WHsEbAN9jAYGH5xU3hCHKy+Tl/rMY7bAD/0oPr3H0yc5t61tMVewhh/GLNSVDhcxB
d0TSDRUHEEb+8E07quyYwJd2bh6HD31dpmu29knxLHL//VXMRjDOrHd96EqbH/fSNuA9pLOBBkPY
mYhmRK6QZhw0xj1MHaCIXxj4Ddm+h7DA5B/sDDih5xQUj+8R0TXMEmkxNGu5/iyqozyZAba6cijD
eYeTMENEz8RFxwVuJzjZFGXdKqsaDwn+v26OAhm9SgjGu5kWY//KGbVqjwm9OhranHrv8YleelGc
vG1zJ+CXPaM+Rsy/icyrbDp2FAxwBczsYO6xDp4wHK7DW/vjHUSAfVCDaFnWFDDzaKVl6wh8B+F1
FKpIkrVlsUE4gKWUe++BosBsNQvjecctwORHOpxdJ/Q+CZK28VizAyET+Agw8ipPggOhI7BlMLXO
yTVivWF+H3eTwjzOp8gRSnxig0h/WcZb85OeS/FGHN5AdhWAHiOFBsijiBcWzGLYYGcomwPrKkWK
VSzFds+qyXpI4gfO7ekHgBkiC5PJ35amt8c0YwYiMngxQXVNmO00fuCv2N1B2nHYr2YNhDkykIW5
T8QIvaSOBkoBXGuuksertYfuPxlvQ+IIkgZMLOYpYbxUIgVhsMivAf1qz/qGFEUI2T0Ya6/kdfdD
7V/QvSJFp17FxBGOjgl8FXormsN6Wrb0RcdsMbAldHsnnmWMXYm8U6MFOgLtBQg0APoV020FydRB
2JRpWeIoA65BXBmg1bvZM1pa0m+JiV8156W0nqCq7jGLXzJlhbI3wZAwZqcIJEIHtFjFoGSuUZ4j
qLlx4mcZQ85yspbpOVzBWBPRGeF5JJl3S/sdhdY7v3TyTOFMeY12Xb2R6p13e+r9Itt1PscbujCk
Pa2RQ4YPxl3Zyb9geUusVQHaEhezgfwBEB1FAxYuejDMo2JtoRb2cEy0ebnSlkALqIMsmpC4Ypce
nOBPdSXviCrDzcEpYo9ACJdiQvPpqD1Axza7bs05M1qou+iTZQ+zqe7bAybZam+8s98MTw0RkMWh
Kfd80xKUBit6s1OJO8GyiNiL3jpNIJvPW/91Pz3c11l6KX4FcLK3EbEweSMosKDx7qoP2q4amkeu
Rmb3hxHxJTVNsZRvlm7LTMFMekp8t/jP9YB+bRLr2HJOQTbLzDZ+SH817sdmXdTEdi8HMhwndDBD
4A7tlD4Dr16cqIDpE3nB4ERvlFhQR6keeGRjgl6feL6EezUp9iZjDEAMfnlGmTsWRvkDnWf7N+IU
fP2wbXCVX/6jx6ZTwjCiAnNP7i+Io/Dp1XbxwTVfij8VtS/tGXgbtGgnt2pUELi0HD5479boIbpL
dca4X7yqAwc2yVYnSB82oeqz/FK+QEgb7+JU7dLV1ISxtW/OB+qntESipiMt/xDXVTr/jyMrsSA7
KD6Y9MzCh4dRpHcd68VIl22wM1btH7gqdqS8QhIAuWjiFPnewvwYNAfr9IchOO2Xqjn9l6SjvA0+
lLf30yICsesv6w9DKUYXX18UN8ZhPlvZrZPn5BZyDlJulrjQbsk3hOv0zsb+/wQxq1bU5NXWKhf1
MnzJcAJe3kfBROcUsNDyal9gp+d7Lny5St640+7RZdojhyXrIHI399RvEbIhsIVYDYS48pZ4E8nG
QTOkW0vak/TpeOLJTeFXB8VlfKvBl+w70bBlv39wLMAwtQJ+t/ZZX9BfbqpTjMBxY/wltFF5/Dlv
XKy38tAePXgH2/s0euoCV3PGL0telmSlYad5YG0drpidhb/aBGDU0RT9rOhw3jRq0+mfIGJoOSl8
5fG6xYr4BWypxae1gHTdXBnzqdseQRgjPiicZEa8UUoAQDFI0uTGdws64UPhtHegJO+ew2GqrCMD
h7RDnhkHD9rTH/GvwJ0jsIUhJ5+e6eXS/LLoTRKMToJREG9rZBkrjzC68caMrTl7jglzA7hGtC4e
yKUyorDRSlMhqvC1+5n+6FkbGaz8FP6cjcrj6oCr4Ve5F/fE6Y9Yn6bQJvlO24GDlkp2YlcCYhGf
Arjb+pG6S3QReb0238RQ1+vmEv8kaG+sP1Fay2KwUvzBbqTfKL0b3h5/uPujRet4nDyXyOIQ8w3d
VawwcBoEnERzoTmZ6gGFqDcV84SYdcU905g9zwv1Ct6AU02Es55PyJYIk5AsqeTNhqXEU7WSsUtN
rjrqcAZGCEVFRtfdmXkQg3yAVhORsHub4VbgpviEm0NZd2S8X+GSDtOey8yBLped4pxesfhoHM47
Z4r20g7jFkyK0xxMhM8VauiZ9sHJOP8sj+zUeEZAJSG1u8pvAYTiVh02A/9KdoRv0muROnj4U3cC
R8Rvv7AJ7kNtfaPzoj84fIzrTlrFv/6nwt27yqaNkrN+9KyJi/iXoPJ2Hv9C1NL/aDpwoBBf7p5W
tlMT+62Ka2YrubmSZvFv/ut/1MfyV//ijpbH+Ijg+wsmkIGghAYeJnbSI91fpL2o9w5KQ1zwr07D
b4eENbpY23yFEuGPs3oMw8pc+rwaXI8Vb+4nEiRaJHR8/n7p1RBWPoG8Z+cIqmmLqgY5gcOkFlHz
B0lvwUw8qy+dLXNuHR/8fnq0ai50+Igx/i8Jlhxk63ONFgBYYbzY0NTB43PSwfj5rcHLh8cz15c6
QQsWDhQO2M90btzGX3/tVYtJgjfrT8lot5wG6bCg9NdXLrZ/anjWNMHxhFMunnyN4S7eYe6U/xsS
KPjD7CwkT73ACiLaXPiEpr+2Ih10FHi84F4nL54qYHN3bRsLn/5He+oDHKId9ELpAv0Oxy8MLHzI
3/2ZITBwkvGMQuQSLDFX+k980/iBUEPTnZkOr3drjpB5SgXNt/gUPLQS7GfM1W3ctMEbB3m/4mRP
otR+0gKT1UHHanps4y305w+iq6GhktQgoOVZWyQYNXTPmAIxKFyqqCjaKylbO4P8DMah5HdShQ3L
dF+ZZ3on0qfeX+BOap8KNrDF1FhdJ8SNQb2yFRASscOKpr+QM/g3gUB7DA8MsmJbVZa9NvcJfFkh
BFNJa1nTldsUB2hL41uggfGqjuQNFe0S3cm4H57uwWd1MeDxPESZNRYdcHCu0Rgu6srmnE6/uALM
A2VbpdP26bN1iKaF1GRyICM31fa6+5d+J9NFRIYLg5JjvYu7D/LVhfYr5pWhJkR3BDfO2YTvAP4q
dFgkoONMCupLegVQLVKx8Bx5L/ZNBbYa8tvpgqHMDfV9XE/W3TAjHfQneVOWUriq0YGRs4XrMDpg
5uX29JChUC+yyOBi5rGkR2s1J2nYoXcNHIwVWgcfjwkgLgsuKD0QkZyyu64eaAHQMpAXLAb4PhuK
kCv8VDgQwpyMOTSgOACZk9CoAcPzrvqbwFWoZSeA+9KehjdNbqr0Plsb38C+1HUTcReO9FZKgUCP
7iRHJyVbm+YuGW7ogRmehfpyuKf0ygl3JhmhXxvubVTviY6af1JLTYGKhJIqC3qIGhW4vxklIGho
66dVVlgknOkJlCYMGnQVOqVfliiGsVNSCyHRS7o8anOkxcP3l2jftHvkaXzAoVv1WHcxVq8KD/fv
ahLASO0J0YGbf2Gserv6qXgFG/Ay6CBQqNHlTPEbU0jSLoZ1heC5J2b5czpCtXYS28WFFvG57BcU
uXtvrYqABqA/I8G8y1g/F0icuZLjs6fK/xbMWXaOXuZpzUwDgyaflfBM3FQQFmivI+q7AJAhEgB7
6vEHpCxaL2TNCgnFc42126noPHG8naorIpipKT60h/cjTYeYXcPOdhfJNhIuyT3egv0FK+vSODjo
4iLPgYMjLJ8ANOp4k4tdl6NZZVEZGcFFwFMql2EGYNlbX11JxYxeU9IgmljIeMNkF0cDHRMqki/Y
kJAfTmc9WsqfynMqdbgyEFWFA+idBXrnyme+CcqjneTkc/k2cjdhHX600ve0QUU24vww4Upw3qLp
i7hQ+6ZPNt3fK2Q8lOUaT7xDLDZ/UYCQDCX4zdPJn4nvlCybl6SuuLc+oEnsmhU2y3QRY1Ykisim
EwSPa5zdbmCOOHByjyaTtxMvAoccy+lL34FTzGMbHQl2zwLz6rSVSpzIiDCgAGU8bkeb6e9TzJHF
XFyMldfBIcCkziq4AwEwGWqBKJaf4/O2bjg78stJTv7NSV46Oz/x7CkuEPOD0d1BzJiVsy9/ds/n
OSlMHGjsel/PE1u28TYcwgvRZTMo2v1c2QRrp+dgB+15XqyV+QHUNP+kvnjzO3NkkDo4hTbNCa41
aS+fZEraBJhOKQ5z0RZtaGMzGTRJcYxseZXuEU9N3Yyv6heGjHlkjDGKyI22QsXpFlGLTFYqHjMO
x7xjaOLICbtbCryzs8ph7t43h1CEc8Uw+n/Io//uqhen8uoOGQsvhdGeSKQMRWROdKJfKIzj+KYw
SCN9m3w11LremlvGBdb3g3ZA/jyhLTHfNmDPa95UopCnfmROH4ZD/9pgvWYLiW9Ugk15pyCJtrFo
o53ky9WdMwb/SbKsGwFuWZI/K2M/uErCJ/KDPPtgpF8ntxj0KpYdwqhmU9YujxbCsO5YMMrwnik8
bmZ0dzm46j5zVOCfkHLn+lcIm5zEBWYP8SVaSSjEb+lnb7xl68OEPzOjsOlBBTnfOjPSfXyVbkyo
sk33dnMol3MBoyX1DynwXFWkeMyqLvhLcIpxZCeGprFBG4TWIrvTDJv2AgamCuYs4aDhiOJf1PjD
18UHtvWfntONtugf5aVdag9yWOjOiXsrWOOYZLvVMXhctAMLvphe6KapynXaPCDBozksyfdkOGue
dRiknfrEGoBx/mLpm679LMITA9+MOZajkPlBG/03vBBkgEWK1oF/QDfkcMiHRUldA1ur8X9dRqPY
dGgyxZSUVv9Lm1E9tMiqv/ggffLB8pVNiR2x/0kPr+SdVNEdUbJS/5CBu0r8DWumN/W1tGfX31Bv
Yjmn3kdun+MmCR9oeGdhdMRUklZPdg7GudFW/OJ7et6GvE8WnylldNY+4ZSwjNXfKfl3NBaJ/RQ/
LLwDUf2i38PzRBuF+oJ1y0u/Y+VOfi5vHH3JYYMfTWfqyejNhTiB7pmIYhOfEXAxgP8R+Jcfns6o
Q4U1L3FcPqdVsaSuU9bwRUEDzPBhontulBMQQ/7bJWGcgoUPMzPRtt1HVvrTlAGQ2UO49dkb7+Jn
ruBksulu/wTvAFj2eMEtkDjiifY8JRlKfaKP53hVvNBpQPjX9wa4vLAWgqOcfSHCNE8mapVtudWa
PwP12DPyVgw3REoMBGMQaeU1QGg5OUr9UQpXWX7GeQFWQp39CBCMI5o/9BXooZmL/JvTNSVamG/k
9hORLQsa7t7ffIXRxQtw+uKSGpltUaRUVyw0CYeYucCx//z/d7AcyjhSW+Lo7MqHhn4kjt4B+PTN
MJ9IXxuBWc2MvBRvavOhTHDh3Tkjhvh8A/Fksue43ZqQWDZVAoWDV3bmzS+vgf5sqSUZoaioQbHA
vfrCIbiWV5+vgYfw5wqrR/FF0894KsW0e+j+n2RsghdVuVy/CDMWo2VOqe4DmuiYCEkIBED+ZspW
+raEzwSeUHeKYKbCHw70K6zMwKn9XYkHWiZX2ra6hU6pgaHrbH00JD+xnntAA2fTusIfa2uERrzf
w5txB1oBnqdiQdld7Zlp6ux9YMWfWfPyxqXob6zhrYKlURxp3LUhEikEW3MGbGg9YCIx4CMtSp4g
crxBqJApqGWmE8xKdX7kvAc93v2F1bW8Mimm5qKD2H7jktTU6YjnYeVAhF7U/JPmwDehXWv64O61
dAK7iKaTjzuuSwZyZcqlxMGacCU7h7Rtzpj9BMH+4Zj5w5ov0KZp03XLghFOTj2ODyBgfcKBAp4v
7hHBxSkGG4dOMz4zNcDwvGY6hps2ZSf5Rt5AdDoorw+URZgjOLhvzQHL5SztDhw/qRIY6uL7otkZ
UVS17tSldR88YmbzmcAj4BQcEVvM2gg+mH/HmIqNtFMP/Cp8Rb6hfd6h/qVg7r8JR6cE8T9FYRVf
2V/CBXY4boCJ7nUavDEfefKbuoQBkYUpEIyyZt0luxhfAa9DmTHRgnq1ZVIpUopTNZ3r4QcmckJE
FjAgCmcZqhimn/7Uk6BMuNDcjQ/8Wn25FOj3UUpn0bb9ZoHku/L0Mhz05/EV200LCpiBMWObybs4
yvd2vFDilQ0bHA3rCd/Gx/kUcCiGUAHxsk5eOiAwkEErpjKc6vAgUmVyyvrtDq63CF0IAfZ4TG9o
ehLzyfOc9CsUsZIYL7i7JWUOuS7lJs3OzYjMc65utFuEihlv7b3+5sjGdID9AVesIa+0ffiVaI55
rD6JM/1WUIKw283Lb66V69EFpPGGsN7jSNc7Oi775ptUppTdONvggSt5Giay87kGFEPgrb9Chlzz
odGUoPI+Di88UUTBIIs2nk0AjhiH3jalCZ5sDA9uSTA1faSb8N3wuuhzNpiBUBfGheqa1Uo+eYbD
oXPqwOOppWGE4km/FxR/K/PMIJr2423QMUOiGV82zF+ZPdN48qYiw4CNSL2OLBHRwRwm4V3Xjm7U
TZg0iTuPBIh9i/0UatGJ3RCFhRYedfwEnO2i4G3V2/T/GQZeBcOKjElPjHpwPtWouW3euoW2YR61
YXuS0QUyRbMWLXxY4E7ph5/cSpqITAIhMqXf1EVFwHjRnNQm1nxSF4lMxkxiIjNddHTa+5J2RqUH
T4lntWTknf+VpE1ApAI+k3XnKLrLOeSslTkdbum5YP3TAusvF4w5L1uF3MonEXU6TmzlIboJLJ7R
cNaeamLahnDrUyY50daLWIwjhI3o1gpNP2RlfektOPlifYrwwsfIZj3Lv9SYU6xCcNS3n6KioMXo
R7da5LGgnKfP5NElqcdoEbaBLViOxIfNeTmynEgpPgwSSruoBNsMHrGa79O+3lRNsJuUZJXLRNQ1
l2q3bLH8jAW7t3jsOLtN/TFv1z50EhJRuk6W6gz2+CiyEAGt6lzknFhgKzo7eUQqTP3VpV89Z/xJ
FcVgq4wwRhBLQMGEntJgpw6SYN4jbm273tY0C2jLyfJeqofTlFFt/NATpDNhirYIt0Hh71MTfi8v
Za4zARZX/xVa3E7JTuQliC/wWKXBSSAk0mVYSer09LnudYhbQJXyuvpH0nksN44sUfSLEAFvtvQE
PUWKlDYISk3Be1fA17+DeYueaSNaFKoyb16jMpqXyl3RknQBeKQFP6k3LEJajiHjFFyq2LKnLiSt
UF5qnbSprWoVyN5f5QCXd/tRZbyhlyvHmADag8r55gPBjZE9tw2JqCn6Y3phVF0Z7gkOe8Z58P+6
Gu0IX0Buoe0dirP8ynVtr9BbBWBoJgYH9a0f7+14d7LyGI2M/YOtrR7aI5TgZQyx0/TNU4ExlV/g
/9SqkF7bRxlpBy26d4bmOg1qzVLdpo7yl5GM7Zggz7Kx6WBI20bkdrF0bovmLONgbdupO/D1Bp12
UVT9mnT2NY+llUMhLxhElU9HYlaPKhH+B89VyAicDblYSrSGmXU36Gyt2uYIKhBWT/sntKNakMto
ngYfhon6MWk9VVhvlS1eSVXhb4ZNwkqW+z8nRvMKpbk1tmEGc5tFW+UXD1p+WwEcQL/CvtH8ytQK
6stfCd1AFK7pfQd4Ujmfg/+unT9doYGi2GMtV020SfETK9AsRAgEmjzYqPXdQX+qaTHGbG6towss
R+wq3cBLXqmDMQ9ugvlIgMmIp705T+1lpKJCGEpXAOi3nphVwiYqlAg2vd6aHlNaqIoYw3tld4ik
kHbbPE7U/y5KCSGQmOfBswDPFAaTdhztuNVRATh9RqFOvjFyxL4LP9oC4xEzP42kD6R6vu5FeapC
0mFQaSI+qiTQ14QXL7x2HcGJEAAFIkuWoecDFGkTfJ4yPY4E58tacbb91L/ZCoZqMp+B8VOAB20B
amN0zizlYGpa6q+8mCv9ZHBCy2wKbO6tedr0R+6tTH5ARPLyd8oQINMEAmeFqXS20OXvSWCq18aK
UwOLDsgrYnBOTgZo7E7kxen7qgfyMWFAwN1H1pBqxkFSxLKBqplh1F56iE/64eSgEYXb7BcMf9ze
9OdCA8KCgTRd/RxJJqY7KsFLOW635cpTTrwimSgwqU8i5mP0t54etTO/fa1bD5G2lGEZN1W8HQpi
9rwMBQOZGtHKb2CXhKCu9UXRBNEUWI5UBwkX0rZn9YbMpaBJKAaRNAeL7dgaexejh1r+7PsNJgxt
eB6kzyS9MQAxmCZwa4Q4DFmwg+BwMJXz4dk2JrsPDqJGS2pssk6GFK8FVKSY2BaCQVQmrbjZjazl
PoP8RRgCcgK3Zj7k8AZgegrxL+gZOJG6WYCk9eGfFhfA23CKU2wwWrHIAnWtMXeQo89CaTYGkQBe
wJ5CaBhHqdm7TuktVKChtGTCzhYTG8eWgZaZkaTo+Z81d4ypYDvEpWkc7a5APY7Y0YeeM9/SILjC
nIuao68XGyck655rV4TR3hoFWirgk3Sg++d4pQVLCa2KYdOIK8vT8UK4eR6qQGxfOmwfQdEHCxIm
bDwVD2MdCjl6OEZaFFN2NFnCpv3TtqE/bUMsWYaF1C5ZmOEr+TIe44mewmKMoWFnDpPvL5eOA2Yt
/Q6+oC1vLBLNOxdBJCnW0yhnmaHINI8lGSu2O4j1YHxQx+A/QfoBvpRtsh2VH0v8i1GmtaiDfbfD
4SA8m8zh2IoJm4s+mvzTzG+kaIGkVc27ABgsfcBRbF3MyaCPtgFHSShbirTLh3WVHJrmLekH7CZb
KA94uyVg8NmFUkm24BFuYkEgxlmGL6nhlBKAlk09inS0vK1FJdB/Wf3RJkg15HFIlvnT1Ow34IAl
oEwQObOCpicHnRRMGwScjxAWv06HKuL7kICibfjRdDNoklvZ/2R1rTRbwbS36p5kgax06uasI9mA
qaLDRp3lbNgqMSwjgFi36eKVh291AqkdQLnALERdGt2HBL433hrQCCMiKPpjUOG52ddJczyay5QZ
TdnCOiWRBHKw1ZnIuOy5RqmRwCL37nwI03+I1g3Gd/5udG+ZOlgyJeYqhps0beL637Qv5M23HC8D
Glo2SsnEKx0rXJm7Avi61Q40T8KH5srtpIqLwUADvST8MHVtxUD9kv7SzbM9+NfphlM7+1JVyY+F
S4o9qPvK1jctZUHFcMpGDeUn1Ex0BGayKTg4pkMo68z/isvKHKg00FghuUQxBuNo6XvWB3yUqCSC
nKNrerMhZAW/LU56YaFA7k5FOmkZgvICljT+RTATfQvQelMGfxYuU+rJMTNc6VnAGv5DgNpECEF7
J4Aqw6xWLFVN56eGpWmxK9CLxiM5sP1xZNQ6Btdesm4lM4YW2xVQBwGfcMa6hQWrnJObetG+wo8c
Isi82+cXsZA20k0jl6pYJAz6uJMmki+jr+rXOXNq/7IvcBsxwiD46BHwglN525IAMyNYBIJOfpXf
/R3Wdf8G02MewAzfuCpHexuctMfwR32LZdOUK/0I/xxsFeYSpJd5wRhMvTb0dtIMGRg3KjR9GC74
RcACuijNuoW6Bw3hPAACuSAwD3SJ5pNVHM+jt7SSPrKt9Q8sC0XpLP4Etn/0P/Y93Rnn+KPCktrc
qD/lI2OL2RR3b36RFvpDm/Gn5tBv9AdprCAWs4KgAT6QT7P6AEritEaYM8+gPGEHeov2CxMU2Zrd
8tlPtyB9beV/w3OcaTuANtLIsE2bbOLTY3YzgFdv6dWaMcS8DFfG6kvlN/+Mr6jafot/goTNFwFD
eD5WO8aF7JPygq5yGtfNSKpiFNy+tcf4g/+rCr5wH2x4zYvCm01bM1NJk4S98FS7g9u+mhNg4+Ay
X3DjZf0KX97F+M3/CDz55+OHWL6VDSOZLSOOWXbuP9HySdyZ0xec6bwB8HBS8qY3Q6ziBthxsn11
8aqaQ4RYdtt4M40LeyiqcKk2P4Dm9OjOLr/w1Gtrww44v0I/r9/Zoj3wPX1YD+OnBahlJxo+ApR6
/+yJ6kKCG06XUflRQ+zlzRhrr58DETK941yAAcPOQrJJP4f2w0YKfkkHAJH0Fpys3bjN7xHR2zjT
fNEHgEqUPaM7fKlnIQinxCgFx0pw5g/QILhqXxRsQAv06v2djUJ8QB84MAaFV/yBUzXbHjHc+KO/
wuu4r871N7d3jDrJ9/Czgp1l4Xme2RRUFgSiFsiIw3ESVekobC3Sh5Od5syCA8LWufwn9ihjd1k4
007Opv5MtmhGAD7AW5ljMpFE1M4zEHu2ko9gQj/og7pVy5denHs3WCuL7MQW+kNTz15NROnJIc97
vBBYKyw06vPgUS2BE6cPPxtdzG2Kn+7BpYbhBg+PFchZ+q0tsrNSNShJPdePKFHGPCa55yEXPzHV
VYoONG9Jdef60ZAJAgEhmjdYJ0gZ0dh4tMfwnKNIB/6xV8EgLyLAf7Xq1j0j7jBs1lV3NmjJs52M
dicqbsNoYBYM3hQvplN/2iQHCX7moK8L+ltUT9OWxDY2CYI9SOg1eih2D8QmjgzzoGH7PjSY2NjH
5C51oLQwF/e1vI3ztWZ+dsRdyIsqAydMtl6qnkpz/EfGkERsdEoTeLSqg5BJGUYHwpg7Mk24cSFh
Kidlb0rnjrxpHeAemn5CXxPor4nQHGlu51TbNmCmTNQiBp869t7/fYHOnpFTKn2m5pEmGQ8jZcZM
q1zjzfAGipOe2eIHzV9xbk6sqnoNqAOYBWsQrhI5JT1W2Oa8aD4K2w1wKYAi0O4AxwiQKK0jCsA0
3bQ5qsI5gAT4FQB3AhccLlfB1PeAsXlG7oJ/NwR2ou4Y7Jp6nSdnTFhIs8XSVcE9Bs60TznWFhdN
Bn87jzaBQN3FGBZYUbBNUDfAUgcrHfBS27ak1h0cfZ+dC2hMmMTsjM3k1PKCuxD8q5P1ZGYKMZKW
JJhuKM5m+59DjpbYSsxSK+xyxnCZS+oSzmHacf5EaJaD32pUVmPr4e5TbODt/EspXn2ca0f0RCDd
NfX1UJXbEjjIGyNS4HBYg44hSyuETDNE4j46yFgmYwHkfw31pWsPFpkl8pJiIIKPj5KUjjFHZoua
jpEOcW5LB51HtaamJooMIenQIEUagm8bpyENC0SBCV90kyHlWPDZdZUhnBKePUxZLIugZYHTU0RS
RO+vdAmkzsGwBNrBMNgcJ/8iQyGYat/mOiCtm6ZowLV+q9lIghFBVjGKbmwKqp5kDB3uFYtq7FFY
EHdQgFNK9k+lkmfDj6h/RgitvSLdAU1Jj0+KTyCcbBLQZjOTM0lsCMBC8rc1zWWZERYKIqVpVihD
D+RixtYTR6NacQVRVZqrevsgJ4vwWUic9KekcQME8VAQBi7WMpIOOI7Uz7q/4x5Stz+yfwjqpdQs
TXNVmyt7PPF8YXRou5NhYzRyGbmAQ3iQgwP/NmBFKjZ6fgX8zcI1szhhbPrgbWgvfA1YxaH3tCLI
FahdPIz/ELlnkOGwk57ePc9fNc9aPo3xXW6vsbyxVddWXNl6RtJrej/Njw0rtGqfEaBeVJ6s7slr
8xpM20SxqZUTuUS2vuIDd82Sv+9aEJK14d105lXtBhPRMSZ8DfXQZIkM2t8PrmW4YYgRhr1npjQm
h4rmwHT9gYNPKembXGqugkgi+0aYZlAtA2NDeTXTjJfK/wxr+mme0pMuOS7M9rJBopWOX3J6tCHB
g6/ZrMOTYb7bKpxVYKPIvjELgHRld7MInnsrfxdkdfyN0kvxXlmw9vXbiD1D3VXDOlLwq+Tq1xnT
FdAPPzjE0wIgpi7mV8HBUU89r6uAcPgas6GBuBPvFffMGbqAQ4Nf/rDsTIh2/5HqVYSU8DjjR11V
iy6cdgUwC/DwAZjMGmgBdBkEnNPSR1nsPNL6amAHqr58DPRJzDBW2GrrEX5xbogXH9E64lRILn5b
peFSU6XVlbVFUcXCEbhEbmrVNbggwh2SZ1eQG70xpBV8Pp41LJaY4vDjcbrkZ0SFavHdEX4ovEsL
P8IBiInsCxcmGN7axpQ+MVLpPBQ/B006lbrLb1JG5O2TFcClkujMpeHt96e2SsmhPjEGZCfkKsNo
6ZuTob+CcsPKZZI82hfwLWmJYrdvT7q1n/7LFTT2ULW5yDyIR3Pgt0xMLjyAy2s5N69ic+HcdjlF
iuQq/7dK///qPJrfeKObBTtWZ9hdbXOFgQQIO1cVmyDAvsqZ1hDPGoYHbhGV24Wioz1hA5zDdhtd
nlzomwLNm7EhjaIXbijIgT6xCtnXVP8D9DF59jjnoL/I3wKTN3NfwDYjfAcmiE4H+Joc0kF+a2aI
tzq8RsqmMwDrNnHrmg3Ek1Nq/xvKk63tS2Mvt6zglcNLyfteuTrR2+GL8Famvnf4HkvcKQVbEouu
026+Q+TzMoQBAct6Gr3goEjXRrFVzepnNtEubt0Uxc4u1mHVIbETtbTNHssvMThanH9B7Fryycwv
FvYjnVsol9R+xQrnePbmCRK+0BIDj1ubywQvEOemlDQg6HK8fJloNOfERoTRtPc5K4dE17hhD6zJ
MxmLbciSEm6PYgfVcr4M8zsvaNrMT4yL51WfFQmT0USOnIREpj3XCc4wPG5+lYBPgJLAJrUH2ay6
M5BQtyZANUz/MJmLScE88lWkKhE+BmQqok8JqZMETqostUyFIgQrdURp1CIzCPJnYbyUH1xtcsGm
rL8Es1iDo0WItwHhz4OGoIK2eiV/DU8O6Sq75/RUHg8X9oWlMD1EZ1Ye9W+WVsADnVulvYz45Fd3
Kt56cAuecXry7GnQi2fma/oEbfgmFc/civxJ7qMIf6TxrdPVWEID5NMIibjiZVI68149FP1Trd4o
XdXxFhCPUlQuDozKYxR7NsYpU9XasEinlAoYGu2JS03/2Nb31Nt7ERyFvSHd0vCPNZ4rT866IPxh
T27jasbuXI73lF1uOvOswZmwki5OkMbps5PHcKuw3zUDwVDdjGzonCnc0bxA52zU4pr5d/hl8bfo
j4zNeiDpPAghED25iSMc2eJzSx5bq60RV+WwAHeAuswKDzGgfIB/FlkVAei4jEVacm81ynlIxgNQ
oAItFn1MAtneaTUYI2zLdfgy8wrbBbbjqQygSkkTrMUMcD85XI0maD0HdcyJFXiA4TgteNwjvca/
p846b/cVVG4PmoCXwYMJLim7nm15K85QM8ZfdkBfIBhcEGmHb90q0iFFDeyxmEaQaBmE7c6ILKLZ
8LN1BqyfKkgLw6ZS4dWGpXLpKsw/h0dp7Qbegh7jJcDbG1W8d0SwtKgjZLjB08Nb3paCB0PFI2zL
WlqQbKbTQtbCnVr9NhXKhA7WcI3Rm47fJDcDp0ZMBZLH8j5wKDJMrgznymjydQuOZ+5hTpSp1qhD
osx48en/yJTLnLzn4Mpn5LDWknnEt5qsHPaeyN7kFiJaxZ2+so5apIA8Xzd8erHTIZ1EoMZDRNqz
yWwby7qAjyJ6AlcwiQmpcmpfLGWPfArcrb1Jr6y/c1THwfDImXNoe6+5ytEWm5YkOht0u5br7MOT
5YdAbXOdniJovz2MkZJfAh3mSrPTBrGkX0qzdYueM12LdCUnR2nyJ3PN+Kwnv0O5jyKC00kLsuTN
kJwbGw7JNnHItTo3sC/Mg4xxvXzlB81oPQOqgojT7HUMLhDvscBssBvkNWS27FN8/YrjEDy9BFXe
EQYKamN2fp4TYJ4OAkA/hk6hTf/FNVBGlYc4HFCIleevCmOjS8zs+B62OBtDe860hQ+btGF2fBfK
sdNJ8HvwfqLUITdmxbPwV0K6JdKNyWt5GM1DhbaUHzI9gGCy8M5mtFdNyMKuI66Jt9SdwxQLmNJa
rSd3M/R36iL2DgMnRnVOKrQ6bg+tMrjim9mgR+cjeQenudqtmxooVvb8PPhgyZQQ7rD+jq2fDEVs
xex0MiaqkxehQlUMN1cBkQV2MYgVk0JGptFZq88kj/PWZO8aaSdffagOZ9w+QOfjnQZlUSP0DO9G
srC+DX3RMlOvlpxTQ72pcZf3z5nuspuxzZjMK1SDkohhbpX9YUeKQWZ+gbaVhHj8ALkAKBjLXGAS
C1146WRnp/wFBvbiFZincqmVPxkiY7bJQLSkCA4Xqn0mCxrEmH0GYyzbj/lDHdGPj1dwvBWOc6SO
fJn6I/f/cNKE1cp3T00JDCeDgnDN5Hzv60Q+R5BfoQEOIWXJvu1xPRhBKK0Hy20ibcA55Q+F85UT
XsazTj8IEx562njPtB+f48CMfvnHCuODmrmqA7UORkD5MGIFIf2mLvaE5nJJ2+h3+neJJ5CxeJBu
LAi/+1YhRhWuUR9xeGa5U9CMNCrlmvIuR1M4XNt4WpsYvuJ6h6QWUSQMg5DDf5EzBC4A/3LsEAsg
QXjY0W/ADSIbD6nnA5UPZbjyFHxWU3oX8HKj/q/yblDz5HoayivMpf0/nrDlMgdnCaFYcWStNy0w
+IaFHoizpVxFsJcxcaijyewxjI9J+ci1R15+l9GRSrWV3l13dnC61xbROL1hLoPvb5nGs9DpG7hh
oUW0FYDtr58e28FVyLbE7rWextpML8kHqNY8cR9wWC1Z7RLEgt5VaN67c9vFmzSM1lI0KcqwGsv4
ajh7IYQxHoHB4SxqRMWMXHpc1NZmsZfx5TG5lBq3lw4hAE5o0TNBIlShUlYqqTrB08m+S5+SOni2
1bmEbiv5zcorkk3IbePbO80st3ES4cNhbuvyKCRr3YwSWj8bE2xkmtE2a9Y55bW1gPfTYtvD+7Vc
RfnpiGT0lqN1g7sFCNtkLvlDqLcfbBNO/hfHq65PMDhZt8k+Sh5Fea4Q2aXxVRq+oxoPKoUZeIgv
RwhjFucVFbmsWdCV1Hs2hE6+mTgD1a5CFCNfeDg8fHKxiFXirmnOQ7wqHfxXf1lIMiyV2m20b9m/
2gEkIJdN0SFYT2I6fR77fWqcJ/+rdM+TTjd3djWCVUEeoHiU9lvLz6FGNAGmgnv2lFI6IKnmthtN
QgbmvP9mWAcWpPufLnHL+FsDMHH03egRowevV8Hdf8Gl5EFcXIT3rblpMH/FpLOQGzaDXzanDoUR
OklqRqx4dDcmprgNfiWfeaLztpkHyIS44cJwxv07IuOY1B/vq0ohY3Er5WCDKRq7Eb1XxOg53bO/
OXyDfBVsJkZ7TKlHcu6LNuTGk5epfi6MXZFyNeDMOO/ce/fkALPVEzHfnUHN8/BX5L+G7PqetzUA
92zp1qXrBPo04idDtHcD19SPgKGaHqLeCMGy/WCRqxPhxlkMMf2o945kaHB/ETBb23/o4UfvferB
MQQ9sQ92ZO55i3R2eD8AGQbYYqoImrxgxTssHdcU6x5qUpwecZsu0RYKJ1zYiP0av9wayUFg8USl
qeHk46jO2ogUJskdnCZEc+FNLlHmCEphRIz1al2Ux0SXLxhy1gMgRYYrKa7szZTkCJ5vh5gjMTnI
Wu4X8oMrOJCKDuAKZNBq+NGi4I3bSRf1tLEEgFGVVKT4WZ9y+KUPO0e5dZkL4usMmwCEunT+5Qy7
MrauQD5VdvWUrR17hZXQjKfvRtNw/b4PLRfX+256juO3FhxCYa99dRtHv3zeBCWO3HxpXcSbgxRY
FXMd+k6QMFRwsnmEurZnuiC3Gy0/hmjk85NV7WRNw7VxXJhacVIBKHXIcS3GKBaDop9G+urh6eU4
IEZWNpt2gXR8SrxfR2ADdat7LHMT5ibtp0YzWw0/dvkdezDBvb+U6NOBSYhpwv8GcWpgMcspIXP/
yupVUtQwPjDEu1eeinz2bMxqSuWUa199cmaME6nXrPkgW3ogUk9ft9mxaJ5OsDOtr8H+MvNPynC9
Ojt0APZPhydksB3iM1knpdrPCloKBeKSyW2JWZZJvah1DLT/dQF6zmmRv4wawK44W+zrMdNOA9Ow
xmCsVCBYaG9a8elzfSvuQJCSLp8N2oN+FjapnJ4coHxxHPiUE5dVoV9QPxX7w1fwIZ6c1uWOVvTC
YLYqloF9G4pvWluM2SRtJaqdiMGf3KG/Sf1bpBff++z6fz6otzpE87TYGwNNXjG3oXOlxmSj+mVn
mHQQb3hMGvS1WAkpB7PftNqDHaFPX/BGTe1ReTuEy725jmgMG9ewwSYmvFJJTpOdrGBcCOFbTUH+
aO4iH1LiSOoCDNYChhxDbC97pMENb44Atnu5HIiUhrOnYjGIT9ikqRvEF57vk+ysnTF5ZtAqIbjL
VgNpHWJLYB7yJDBxEkODfZieY/UkrFPm/9ZmyT1XY7ACRx5RO43nHGkCU4f2m4QoFHD9ExgLj+au
2WbhEjsrDegU5lsvZuIffjphCY145ROkjA3hPs4WeNaAO2XdWtJJFltmtBj6Xm33suB7/jS8u+Kj
NIeJNtEHY/JpnCU0USiY+JIOYjP0J9n8sMUhk/eav5cdnJmmzHfwc7aiFWR+5gO4d5Fy0Oi495xR
bQyCkNJtIe8bQN5mxyyZrwprMSI1EozLlCVCLKYzOm7zf863vJVZhTicQJLnM78ZRLAsGZBBxGfM
GsouT8C5h/NP848RUj8L2YVaxIDyXXlIRxh7/mWyHbiDhoMnQwjsQMwZemE7Pwlb1SeCbG4+i1jU
c7klqoTS6p9wmxdzI+ldRsugW/nqDnmJ2BkXBaOjWfPZkscGF4lG2GFwA20QBQcmkXNapZhUASQc
Of8yl0lb6lERIyzZZlTx8QqDfTQX9GDKS3PpMmWqq3o3XgVmRog0h4WsfAzab5h+gQfMo5i7vkeA
PuBe5PVLiL9WW82SiEdBrB0qFg3KGmVgTs17yZt66Q/Mnfg8PfZglQVDflIuYD+GU3xc0GV/mmyp
RfTlo4gyiW8HdcYou0zI9IQdFlKnSBLAMg5ZxXqkmkwZggX73PyA8DzR0mHkB9gGdfJPyLFTGQfo
qiHOZLX0z4JqMJoeHtOXDLMfaO7BZ1fRWOFJeMBgb2SD9zViqcTbGQ+y0eNnfQF+qYMl+T2W0i5r
+x5L7ygjPIftldxXfd/plyxxReJKUr7Ue2gwYXC2CsytHUYCNYB54CYM3v3wktOR6+F7svYPnuBg
jdSshXROt0xhsfcLkK/0e+nbUWvXI8vQeXfIjT0MpaikpAodU3+pdaTJyIhTEnICFxJNX33jZr7o
bWmPGYhFA8dsoWBqqPHSmWycNRAtuFuB8kNuZS2+OgWxnmyBTC5iGyum6hBTh4RwFDtwUnlrGN8O
xkQ9FXv6CmN5aQxfjm0jLEpvQVQedVgt0A4mvh+Cc6PBHwtyT+3CX7clJI2wNUkKNtNhwRinGPaO
Dn0Za+3wL+8hWaHCqmpQHfZTndeUK5TY+iHDKgAYeDYxaRoJE8zwM45AFMxxF6BXiDiynVj5MQts
/dLuS1REEoRQrGLgdfweh38hos0ahB1BGh+VGQAU9hLOH3a3nsW6OMG/KaolnlcWPhwk0bDd0Yrh
rYd/BRUqufTyXKFtjLap+R8vlo4AzgC6wDfUKVussHwWOIEBVg5k/W0rg7p5IeOqn67IQsave0xd
cpCITMSeHvYfjLlqHpCeSIoQOx9HbX3K261MUYa/7ydhGkrAVwGDcUZ4s4/OH4ca/lDWG8AYhrzI
oHByCYxv3ZCYGiXYPSEFjSAAZAeoc3n2HVOTtc6Wa7cYstyNMgYTxUWYxRo2mJxUbqDXlxjgIU5f
PZ4VxXhoM/nL1uD19yCcCD6C8s/qaQuoD1XrnmbfGm6PJdtxXKPnai84qfRUu0mMVhMOShAgo2a+
mGj4L1tAY/x9kf5FvGMbs4qpHrDqQwqiGk8oFYSzvt15eA42MdpJdPNTTi4lWCbB+CjEn5+pX3BT
MvytHSvdmSOsYZbBRGHRM+ohJUb/hTc8ESgqYZkckkpPdCPS8IsPqGmgeHUUCMU22mK21nEKTc2+
K6wOgN9whSpx2x6vLPwYIwmlcuH2AyHx5fxDzDiBhVNDg/E/MziVQTFab2/OHhdk28g4oSdAvFc4
F9PZd/0ZrFuAbsF3jE8km54CDEZdvHEFCl7wTX0Z5QtJheq5QRmCPonKUegrznMGYjC+ei64siRB
TjvsJ9kfDR8Td+vBlN4+Jz/FD7wGxq08EBY2pGXY94QlYc01keaxzkNZNgtvCE0CAny3Gm8SYhTi
tWhNJ0WwTeq7onSbcV/KT3pLqP8KlHUI+8wrsIaWV412kon2VikoYG1hek9cq4oScUZPYcCgYN1i
4jzXso0UrJAJwDZo8z10digrCeoC4Da+cTofdck0nngAmiJ2Mox7mGpCgceoqFm1JHmbSyU5eN1B
UErnC5j9FXiEZ+2VKTPIlxa3HGeEkttVx1x3AeGOxgc2/ihfxcDAulgFYLbwT2Obm9XlaCc7p8p0
zM2uzjAyW7tp7a7KkK6a7xorTA+jgZZRNN4CpFJUBilqMnnBZo8rC1hheUXUBqPCaJnUwXyUYfdR
MEG8r34l79Qjn27i68T+9Pt9h8IH92U8XPd8rYhYpj9gfcoejA1euetCLEpZO5JAcK+Kda0QQQAC
NrRzUeH0ZgOaDv2xS62dYV1Tzd8GPUNmS/70ugGqfXV1wqVRbZ0WY5J5SpTRhS1Wx4eSLFx/Z8qb
brJOmSHeUOpFg+U8vjVk8aq8LOWG+QuZdRS7ZtFiW9KhrefCLVVS8IZ9BXaM2QVGgukEwfVX5wFZ
p9Rxs2FWsMR4H7YV5Y7Au86+ZvUhVjYNrn4Du9SMJBgbQZe0Rmkw1hu7OLf62ucvmdJ0W+jSI7Lt
Rf+asIaPYpfzncmz5h9sEAw183HNxNikS0T7NSunexfV0iLx1qW2q7VVqa3sZhUORJJtk+5c4Pai
UaS0RI3QmzbquHbYy2HyARhNXPt7S33gZS+SrBNzXUXbAhdrn1thRH+vLozJm2brY2oqLTi+ihR3
EZAJH0GGStq1Htdr0wsvOuL/sZfWQ0mq1DD3zLvQDpxpluZ/+jXmt0AfjANKWL7Z0gLkreOfPsKZ
CHJVdTMYcg6DtWhMbU2xwL4lT4nA5WFg27a5NwL7GOrSwrGivVEjWoTQFpDMgCcHerVCuTZED7CV
2TV+FDnkK52tCUWxSmzQ1hf+asQdRLqr3T6SP2hvsuDYN58EwETeCQwVwXRsHfPxy6JWtDIL6i3n
f3ocEmixlxDzK/mBG3yek2BxaIvPOt341aZQ8rlCW1tjJM+wp2ouMChC4B/KJcyv5yF+Ykp3pCqj
m5QM8xHpS5Iz2uBmhTfRvkrSEPWDpd6JiM6xKoABkqaf+XAxMUs2LeeE4+228jTXNCGl52C4Bkpe
yX4PSXCBHlPYVxOPJ8fYqExFhJzgWdydA1zOTKyeefG4PWXqz4CroHJuLARUWObIbjONFkFYQJay
H9zA6Mwk83vESCxcNN0vxUAkwxDKyYA0kI6yiemgcPrLhs2KL1We75UCJ/xzLFwIv9wyNNKgYEn+
ayp7bGML+9gpa4uBb8yraAYO88EyRJhjq4Qftb+RfGwVYCzcg9fkQRhmwG0PtYh7nOELKAtGXEWD
LX73rQRY0NXS3NKIbudc83kzU8yZlCDtZDanUu+JHwcaZhN8kUbldftWALH9Rz68jBnYwHjI3xRu
Q3nXa5ykhlmvrL36268Zig68pb+6P6gZ1SG7Yn8q1GvqqdtgQAbVOju7PUDZGuGNwHRM/O+a1noi
iBpgG1MBFcvJNuYTTpC5pUQz2cOkDCQ3DRcOXbkTcSNAsmvxQCecgxKxt6j2a7HwxWU6QeE765gQ
9YcBOm1JV6oBdfOKEuLJiEqFtFuIS0kAe/+/jpKRZphDXmcfCnI0zAjSPADLOMJoShH3OO++5FD7
MEqiPlSx6JyCpCGGKLgN+eIhqKJDMXBSuz3SwZZZpY11cVYoZ1WM20DVMCUkZizTceZD9kxGugA0
jMdmC8l+bnqw/LGx6HALMHWGXCh8MNK2p+jC+8hUSo8Ri4tXCK3XkYtFPWbss5gjwR+wm4wknhLH
9Cm4ba6M7TzridsyyOvlaYPiT/JvGWe4j9JEwi3KDgkBap+dSnIOMx49//KoYQZaQs3DCznLVzVP
KRv4AfIjXfkZwhkL/RQqOiGSU7SfTgmfKeip0etocHa1QzUcYofjqN6b/iuLGHxlDuRk2gnmOpBE
p9XeE4D8pjbA+ENX92Qa0f/RIY5XxhVh/fQ6BDCjYMPABkmJV32vHxThYcW1rErI0PVc0tiPfGqB
6aRExC/xywh2JcwMR2Wu1savzHBIaczOtcxOOGIGp8swbdjBJwKZ/i80fxr1Itcbn6GFdGjHHZFs
uvqma0pjcPurVu+n5sHx9nlwtzgjDFDXEjvWqIQ9SuMnhdCgyVv47MKbGq8o/gtz19mYMzC0oaDi
KJ/Z47k0ftvxaDqbLt3E9PkVQcFd+D+Szms5ViSLol9EBInnVeV9SSqVpHoh5C4knsTz9bPoiZiI
nr59nUqQeczea69SlHQkAg2P2vr19eck/xwZTugjOC8vYCR3y9kummxrGgJvFOdfEZxYv3+B9HfJ
NcvY2OO4WhrJoynvKiHe5zXVd1q2lPVOXzvhPrBfuwp9wlPKYehv9Ba3dYUKid+1/GFQPHpfHWMl
hPkITGBTDcNTPV51EIaN+xnBFBrujLlgI6bNlfiybLoC2eJrq9XGmWch34jYKSEAyHT2oREbne8i
HEL8bTvf/fSokkRPuojnL+NAOwdcDY2BuNePEAbEvPMgFbgoy/FHi29m9Y49nFpz0jdxDQyRZNpD
TahC/Nawh/SilypblyS+DumWaqk2sTDbiMJgZnkhS8VxMZp4RiluG4ue2sftttP6exIhfe/qp53W
wlqjm4cwTwHXUYcNJgYAfPtqxC48cO67mJmy75Y7nxAI9Ayfij1lwo9WEeiGOFpVVOpTQMvDSdZd
HDTZRLQY/n0ajEcMrwqUy93rP1zTQIDo7UNeoqQvGZZgBS2CZ5l9M0CRwrvMLaJkKBcZ3LD9ie5/
6PxDC7SgrJO9NlBG+2db4Ki9arSNSt+48UmOkilwQkOzbW+huZwS4txZXQ9krdafxE5WYO8ATwzE
PQvGuOrAXd5Z81gEbvsi0faOuzHST6awfMN95uC+/+5ByIFdDcS/X6Vsx817GZxDnolopcWrQKAq
Wg/aS+Tfy+yFKUAebWtn1we0upQixpVB8CTYBax48nzKo+zqD+CZT67kWdlTwkj1zoY5QiTasD7l
lOdZQ/BfbNx+NeJ5Z3WC+bHZ9Zwo0cFA7oTBddtQpnRMfLy6W2gs+x3SH+r4i4E2aaqEgPQs1C5t
c5XpzQUYVKh3G7AKsfU5UR+oY0CWxafBRZHCcjJpVyNIzvDbYFwDy6k8AAzl06uzXUKwYvKVFq9t
c/KwbxJ3l2LLXvbuvkw3BigwXlp9lcCTugBoDTQsBQdhbowq5lv7YY9vzEmy6KD0FT/Nrn8Cbn+O
ZZu0lLPpo9QlKZGhSeyjsjBOI7NPBnsGK6evvP0Zw++S4ClSKNNL47wKfZfysjaIC+qwX03odGT6
FgRfrUDPeTbiL0++aP0bK77xUI+vCUedC3VRPfezPtoB8sr37gZQtrXYce+n8q9t9oW66dNryToi
SsmtRDDoHVL1UxtkTRvBaRLWUgnvUJfpXjbGDjb81qY1csNXYb7+58Pk5I1OQRt8vmet92IzDxwp
TwG5CnkYa+YhuxCk+cjRXDu/fdLfJ55Sn1u3IO5Hk3xGnXl06PPsGf5HeZxW+HWbeG95E2eJfSuL
uXvI0I0iS7V1tIH0IIxmuFDK2ser7pfH1lQIr9Jw41XAbUqLnUx+z7Jib0v16IuaPRVtAEWsD923
MnHEG8mulOLRuZhhUnSJQYMAKHUORYK+n6LtP21VsJFyZU3vfnavcInE+MCF+rZ1MszYKsBChl2W
peFL5g5rovBumSGBQ98q6SE9BoviTOdAHkV+UCpcCRvUnCeC12EOQwlUz1TefhVW8qeC9NS1Bqsm
f9sExilrfKwmuI8yHthg+qfpAqEbNzFUBMx4O7OCV0sKaRAUx1ozlxVoY3fEtzvT15iemhOTyOjC
msq4TRwXhnv3iseE5axBZ59rrNodF8x3tMrm61L256Gpjn46HAvbT9Y+N6wVgDY2rHZbJ2dGOq7C
+8wvwcda4lj7G2FNpB+mjmOIiEK4GvO+bWTHjpZMH/5lELVseWEjBUe1M74agDxVIV7Yr69VS7GA
imsSbxIdqoB4MgS0a+MyCJJFEP004YnduIcvw4H45zExUAjcEHKhUv5vQ8BWzCy3tmNc7No7j2GI
Vz36lD4zCXN07aWX8SNpCs+tyU5ukeNAN6hEDPdl8ktY/cmEWo5ITCMymE+N+9h9NOMvyj+mtf/h
NttLwTJAbpHV6ob77iEoq6u3YVQXJ/e30xhZ4Ga0Hw80J9UVnEzmbn7b/Qwj+wYd1ZQgK6egd5l8
50uzh2MY2Cezp65gBsn8LrxYzYM8CiJ5TGvOzzIXmdyO8V9Y2StNizbDlBL1Vp8rILz5SIiVtbOY
xxvqLYMVjAF55M6paeUmveBWPzY4xwuE/ku+IVV3kbmxoPYOSBf2R+JKCaLcq/Y1G5GsGum9I5dP
VmuEZmarHSflLJTm3QzRbVK9+85ckJMSkENmA4wtRp7lOmy/enaA9oBJr/GtFyPC/E3Xrw+s7RJ+
HRnGgcNvalwyyub0mKjzUNBjk7Xu4EoozDXHdHtv2xc7eRkR5fsPE3gnpHm8A6CuYf7ySHvuvrAB
SfQMYbpyHRj6a9l7QN6apR99ByrgRrdBRu47G7ZNha3MtU9dzvzI+7XBQgw1M2F2mYkGeYU/1uFT
Wqf0kUUKLizNABSGH8I/Z90pNLFg+8e0YQ8+E6ZOAVfhVH0ym3vyiuygoysqmY5UIYUBr5NfON9m
aB6goBBmXYOBxx87HQv+EVY6kE39lCturylX72hf98KHzl7iZcN3wad8IunlteJuTMbiMD8mBTCl
eLzrxGLG+A0r5CN122Nd1zMWJxDqPYhp8xogYcQcY9tsK6YSQAgi8sueWpe32hUllCZq3c4kxsWz
f8x51dudpfCPnotrKQmjswKSJ+Lh1ejFfizDR1SgoavFIlPdVgwegkpzVTQGKnq1HtN7iYs1U0m1
qJrgXBr5B3G/GKn7kyP/2lM26AhHe6Z81biKxrngcw9O32wdiC0JZs7Ao07euJqzqia+mAEFWPBc
oqOxdLVLNWOh0OwP+JmdvICFZAjxFjDbTKH+TgWejaQlt1HONqEGLHG4kDAV5giUBnebOcypUeJc
jjR95XdPGA5QQhRew2+auBvP7o52RETkeNZIlSVhcMG4u30TA5hUEz/72lP0XT2SR/el1oy1W0xb
vH3sdtN1XdTPFqtUt/T3oKF7uuTJQjopMW+cAvnrOpfUvsh43zNVbIR/iLHcxyQGRcO0FCHsV9AV
ZdTNgbeXAB/fxKNizVPrSFtmlbHMFOGa9XM5tJt8mJ71ANWrhrGNYQGpKIDMmSFrqf0m7JVBJGzX
Oe8d7vjed06DKrddhUULrGDP9FaRkeVF6XrAeQ2Kr1dfVoRvm4TqKoLG7+t7w6gPhZZjDuPNysqT
a3pIFOIRoJCOxrtfWeo/iUzose8pOTRKOIMs7Joei0XyGaU3gB8jJuxUzTBJ6gwMDnSaFlHy7qEX
ybYw5Lp46cjMMQUKCSZrAkVF6f4FaUJlom/SPt2LaJPXxrfOLodJvcUiDOObG3zpWf/qamxhyN26
JrLfd81/G1uGY01wyND5JuLWMijsHQAf+CZ8EGDGEK7MnuTz4jBZBMTFU34QrccjydgIVFhpD0jZ
PdBpDdpPZL/Qhn2Z4c6FB07CIbIpUmFKCNnppxE2q4YlPHgUX9vl8afpfHkTG03NVr8aoqsJP5GW
9fei4dGGzVOEAFrSkkpKSOIpNUAs2rWx/zDZfwU9HJgQy8yEdKHs98WILTGr+cIADhJRkXoNAATO
7ijYsQa+uT5wGA9Z/9QsX1LOMjuD7JYysRM6vsEqSI/10CGhfmS1WofzjSeGiTTN6EmJ965BatRj
/q8nBu4NqxOixxDBEHBgrUyBZQ3DcJ6RMpQzJSqSmy/SbWi1r3Oea4LSpfTCf0H+EgnBHt862LZx
8PV+n5AvNxvbsyT5V/LGxJWxbYxvNTi/wGSd4Ncq0VwTNT0ycW/bjl+geLfFLky7Qy5MJmyGdRTR
UXSMtjPMnIh6W8VeZjDIf+lhQAYXp5Ofk2IxPLC2rdrptQnrY9U6x1E+10F3qHmqEz04c0e9Cnd6
CyOfFHHIxrFFpjVtJW2caRCXpLE0gfM4T8OtdiQfRjwbHktW3kM5e3YojXvmwRourFmlXTo0Xiw4
ChNih0yQLsDnQjjTQPFgmrZP4FkDtasRd+r7GFJ8wwoH22WSXKX/1hZvGmkbXka+s46akaBRbSX7
6TWXw2aCfWIP1h1+yarPed/RpeYbIik7I+Bzea+DZpNkA0JLFi3Wp8FhnjX51uI+ctCZ8ZENDI8S
j070NprrUX605bSvbKZoazuFGRlNmwHms49Pqw0+EuLBkGJDz9kE3bcc2suIV1oGry3BuBMabUgK
qKfY7+FoAb2HJl6g6KTM4yK75clLv4FQP3uMhpdQfY3O1em2oVgCFiLBHXdjGZ1tRj8NcyfydBRu
G4aK1BKLhrlLgR5h5f9U4CsZNkG20VfI58J0p34RPzD367utm+8SoiSRArfMEInUovt8wuhLpAPs
ENZR/ZljGVGfOfwQED1gyJ54xH2+pb1ZgN6IjlkyIavFXOQidksTCu1ch5cxF60xbf1lqla31r46
+ZdpYo3YtMNuEC+cf1hMq/if6llN7hK+k9GsckS7ZQ3bFI+5j9K1dA+480YgMEn0EmfkC18T1Cr0
97p79E0AzYa1aCF/CuyvIasjUq7JyOHfWkwgQY9CrDX/FOrPFuBrwxordv9E+553e+LLo/gyDfhi
zY2DOInXFoEQ6a48xZIVZ6bWqq4WUoSbJm+3gRdTjvk/ma2x/6s4r9QOyA7TFzpG3R/Xadh+EDG3
rzr91S7rvwKGQZrp5WaojF9ReB8aCLdwEFsx9jsV8fofXYm6fI6gSnCDBTtlIWVl6LcUyY0d1jAA
j3IJD/KqJ+X/aFBkSqWArLKYnXXeafes2/ZHz1oSUhSs8enSuoe2uiLpj51LD1ULHI37EoPtJleY
NNTmJSMOr7n2FuvW4Ta7aP01bYbKcJ3xMC08h+0ERl5gB1tTrmF5OOO5QUWIdgpzcriFcoo3r7S2
WbWGO8bGik07lsCxvPTRwwguob/1sFwliOKb4N25Nlcf8hUJoe2CizOkeIBL8xfKM2vhMiAtZzMP
EIaVTeORngqx1MOlbiAaKe4IYZ0Ez/6qMH4VTPYu/RNiU4cvLhzngKshO7TdR++Ai4HAWJ0zczmI
Q65tQaj3cqMxEs0P1dr4YdxA/1eZR7+613SeNgGLJovzBiESo2YayK9JLdRYbAzE1IC2bRpedCNk
T4En+6iaJc06dAXjzodQ/ehXGyw7K0/UgniBHHdHeIgs4ffTfqzzYGGLW2jVa+lOW1cRiYbdBlaB
xokMEfEf8avqvcB2gmubybRYkpM5aEcKTKR0VriMXiwwehJl3wLc4I1hffluPxe/xLu+jG8cBsh9
HuNPx9LrTi7JFe1iesk+3PwAwKQiPQiyAEzuCIHLQv726To/1JuYJd1GbNqd89F+NtOJH7bf6NCU
++SFyzAnV/mpYThIyEH4Rihn/o32098P9lJ+5ESjOIjCAbGum2SLB9QRy/4TAmYESvlpGHeaWLng
6t77+tLXgDqMflNjVQ5Zv8XQsTqL/26fkMcg3FoM9zDa9hbb2WQz2diJ0cfI8RmdX3HivIXpArkB
GQQ4Q1fsa+4lGHhV8kNtNbIMQx0XtU/DTV38F/FIrsEP/qaSIhmJhknL88eKtu4/ax4pCDVE4xUH
+ZkyPX5CcskjgcJvLcNVW6+SeNbU89TjioHGG7dH7R/ITOWBJMIZZP5yG3BM9k8u3DUahn7Zsdds
1wB3HTasBCwwqwTvAAJxx7AYIY8VgN/clOLWM9sVfOi/zo04BS5+jCFPLiQouqP2Hb0mfzkcQ8Cx
Jcm9Q7kaY5rdc2RdyvgDxhQ7f/xvjrMtMZDYpXdwE5fdDx4PtPetaa1NppJ5jEy5/84zoMuLsoUn
Dbw0a1ZRhEh0fuQI7QTCZAAqpKZqi4Vb/yb2WzkWO84mqqdXP+FFQAtZUvm3/NBk7tMaXIaHQCmG
EmrIZZDYaw8cHApviW8LEMbKpXbJKlwKvUnMILZ2g3yvxGfawAWSoayzvSdJsFpoHBMt36Ue2kZr
/mCzcjOiZJh1vt7O1CCt0oiaXNbsWxFtMEzlPW7VOnWeW9UvZXnjcevy185jid9MOF5ecmgDatjp
I/FFF83m22TDvwOgwGAEBIrf7k3g2ONXUR01SEfpgkSk/IuBWib3IjshyHSksXDUm8sBEFUsisH3
Ei1rKf+aCvjQ3KkN4TLCW8axudVo/ZLxRslH8+qQikFie7VKCASAvogNzuLbrrNj1n/QPBjVNdLK
12Gcg48xVOT1rp8chPUgJ527nt5r+avhRqK6TDv9AA51IjNF+47KHhEUVzSqbpHrt5lz4ljxXdCt
FZmDW5hXF2HHaEdQvoFoYJ2fzqlxzdR5rrHlrAQEpNPxWjqMWVn3uyy3XYIYDQew5fiX54+Tq4Hd
cyiHiSHlC87DwX06meZxJI4kjgAUUdW77JwapHf19IgxXtlhdJkzjhViO2Zsy1OJgcnDzJJ1xaIj
SCfxSJ+DPeO8atSNDiI63x32bdaf4LbtzaRZL9dD5e30aRUiBXYMikbOc6X8JQvswLhFAqZJ9tDg
a4dl/DqY5SsJPKUBdbPy61Weaq+tQaRlnp7b5iXC0e7Hb14rsbOzbCKPq+PMxxFS440UTblW0IBY
YSf9r9G2W756oDKE+3kvCH4ql9FQxbjbjhHxieu6CArGqPbv6Nt/XSt5jmx9qQcIEFwr4uTSIarh
FDXlSHoOhVqBgGjM/jzrFHJDVPkvEsr6EMJ0cR5UyPByx+5bIfKCfxBraot8mQFz9pRi3+n/kJU7
3QFp05OO1gb510XLvUMU80AXjbMtEFPFCQuSfwMlJjjsbNun00JipQsyhlAYbQWvuU1GChXK0y0n
C23Wp3kClDlEWP/JYJXFnOwTo/xGND1uReqZCmGIhG4D/8/YO90cysxcmk5Y1bABq/boMofhHX8o
U57KhNALPA5Rolbd8DONAsWATVgJtYXmLz1lLzpAGCXkNT46+LnQUezXqQwvAJHdYm+F905OKxOB
Uxs/rAanwIDB7a+qdn7hHRKYAQHxHGGD/B5DSQNyYZbB6VG4UvQKWV9C58HIM872xC3D266fWC4E
DNwtVGzdIhg+pM9shQu16YOVjvpEGC7SHDb0jFnq9KeNDybb6rR5R37tWmzYnkyWkm5UrWvE35PN
4L9bSNbDLZ20O0utGrVmMqRTdgtWmTlJbgUXDcd1dphYJZtnyyRXAo7VwywZvbH3FzZ2J0Ekq2Gt
DOtT95lXIwoD1bNMZP7TqcNI5B02rBxSXs8ow55+Mp3cXd3eVT0LuJCE3HDLnH+DqHbMPnP10iA+
SSi4dTbC5JqvNZTCTMw159c1qzWP597FphHmHWZ7hjbjagKqT15qCe6aH0TFZjBfFAax0LehMDaB
T7Sg95BQAj3nNTMIK4OaAAhtAd0QmfC4a9j9aYjoZDGseIe4D/Ij6bJdMyCsJFpy7yIP9BxUnRhT
Z3iznyw8obhUvjz4nafGIQuDkbV8ngkiM0+uchERcCSO5FHU5JHXb5NOC4hgNcVeSoCcQRXYMIEA
VUKLYl7nrN4sZlxcZmCuujUrCzY4dzempcIFDYIOAvKerw2Ja8ZCsA4lcKGWIF/o5Qqx68oV3S5C
PIoK0G3f2oBep925eUnYOKNPfdrQVy0lfLlZsTfrEAKoWiA3+PnDbI0et8FsZBXOoq1ZQF50PN3a
LAbN9wOx2RMlFULbnMspAhMI6bGO3tkWpsgM4GNsIsa2NF9IYq/ThDyvsRc2bzzrexvx1Mx9yxEz
WDpNnEU4PPtNz8shAT/HWrbiUMCXyEJDoLiYyCKM2+asm7hOtV1Yrrvso/XZBOkPvuOzriGR10S/
n0sTnTVq6JyQqRZZcJ9724SGjt+uRu0c6B8pQeUn8kfSJRArV4ckOOJtMAFCwcyN639JRhN98mdV
HaoE7H2qOuCSb7FiMqsM/jIIxfyDclTSBTLsixjFhYhJ/eTfQHdcoxf0+Bpc/H0LR/cYnkcsah8Z
suQmxiCWmlsDf+bQvcWswMqk2AKTyVrWTkyA6e/Bj0/jU0fpFbpvfDf4q/eWvuVnOPJtxH6BfoVO
yIrU2rYBRgM1NBxme2vRUOI54yYLHpWV7LQI15f8FvmfmOqzZrmLCLWI4fKKJvV6pDgtekXk6yPV
rnZ5rXhZavufrydLrdyYoMMc5FgTWrO8+x2chxYT0CsZCaUbv5u2WQNti/wJnQvccMbTTCGcgBSH
RvnWUE82DjR8FmNDHx1Oaz+yF3ifezu9ap0HiqlKuRDIFkpKHMAOsaNR9jKRy6tC99VM32D5HFrk
gMB5ap89VROScAtGNOGtTMLN/DPn9+hRcvlWhrU8mQT6IG7sWFR5xo3XrnGIcec3LgH64lq0Xay2
1jUsvioyXAsUFJwGRWexku9WO4j3PWvN64CQDY6pE946zpWQzWyPGOpUNskBBeTCj4bFNL07HN4z
DTLS+sVptk67IONcxEdzKdB4b5xkQJY/ZwVv/VfmKDOR8iAtc0oG7Xv+3J4ZxBxeD6l733A0nJhU
4mioPhjp+dH8IWS7kmoKRc/8S2eEB+A1ERnH1CJMqHefpz4/+AHNfu0emZayc7CeHjl0OoCmVnCH
ExEnz+tSvOFjGdWuqe5R8U8WMcrbrWY8ckstDd71+U0Nrry4lvxnzmcU3zAM6zOBFwdd/5aGn/D4
cImN0DTnoPfoH9HXDR9FJZ3FxPY3wstTZtiLfhi4kmr8pgW72rYXOZBoEod8rriRfgpddOCswzhY
lUX9J3saG/ufEbMkLYb+0aAUsuziN2NcHaADdNjg2nRqfgvJI+y3Y6Gfa1Gf26DeS208VFgu6uZr
RGGhd19YQhwacv4FQdbA2JmHpZXu0WR2GZrMf6lHxro+9DHTw0mu7Y8G372gWjOQc9TFX4h115uL
NmJ19Ln14t1PQBI9MxWtXG2DoYDJu866KroC99u4xYzon/bKuodDek1SRgPhB9YGrm0cFPb02xAK
BSVvbAnzM099X0GnjC4CbXHkgtFNj70b7q24esH+gA5CAQFO3zNt3AxxyrypW2rxLNEftqWJKzvO
DlGCVMQgOTAM71FD4bFD+vkguUuSsl79SQaEQIsOAiqK22A9SULtXOBlV4lD6EJAC57J93gCqpR+
F45aDtbZqWK8LP22TrGVMiPuEv2ZnfzdbZ9VOcJAMdEMrhoOvQ6xsOTosKtHqWbxWs39M1s5IlKa
mJBq1KnEnGlI85L0Y4ofqYXMVj3HdPBhwzt6F+OvZgJsIcGdjsSLJBLtP+V/RrHP7RctzQ61tHQ3
1GBcbIfGhgvlgwWgFlJ5stMD7BoCAsrI9s0IT3X+aEtzWbJ0QIpG1IiHRbtqPktE6M6kdi4+HTdZ
+tBoMvcr4cAZhMG5oN8qJ3g1Spu5YL0CuADogAULOJMBR2o/bkY012Vign621+Yj56aKxxqY18pH
R8ylHyTk5lXFwWGRGsTV1q21YyuHYwSeOo8vRYyInQlAUBAC1FCqKyZD6kGUsW7OhSFcg7+Iu1X7
bIkDQ7UcyHtOmBlVz7wqA4r7EY7bHNFfiChIJtnNDMHODZ9jm5yS5lMhs6pm5khinJzaXfWsNMTw
V7Brm2uymgh1jXWCbfkbj8GvRDhD+01pECB75w+amJfxLM+3k3Y19YcVYcCtMD+1/2LuatfKeLb3
hbyPOTEZ/dLoNp3LbMR8oBLdMH1IvGvu+gezv3sEMNh2f4rIZR1zPC7eP8PdZT3TEKAhNXsws4Nz
E8Qfadk/Qj94Rf/lzg2YX/rkuPrOdeQ77NCxeUAYg8g88Pkq/hhOsXsGOaEKp2dzbipG85CzUfYi
+25aKYsSuW4BhjYOOP86JraYsELOMXYewDmZKNm2sxW8h53mLPPJuhaJwa6uZofLWjZMinOEUbvp
lzqziaoklcjAhXQb4lOBfT/V6HSCP4NjoJS70KFYl81tVuYT452y7DbmXcDA1mr8RGOJgzLF8Jmd
dIu1f/nMDrjD9qmoP4s4vMW8NUWElQKWvDdSBFts+VZlhZ1roFfIQjB9Jhc/IvLy39xfipk7+zdM
kcR5oB+HmJi3LF/ymdfaT4x6VOFD8rScVugRlX8uYiyCW3RiXvzPALRYQFujkddly79JsDRwrknW
HlFZd+JriKy1Uww7OVe2f4jJK2z1vVVvlHJq/OEOEvu93V0lF+T89XfsJkV8a0NW+/s+wwM9/Qq+
T77Pt509fuMGl6Eicyx9brk3EoReISNy4V97Np9OeNfc8jiAQ+O4XSjnWeFSEYoCKVB7TKlBezJi
dwGbY36zLDKGKCRXrlauM65lxfq3yVGzFtqmQN3OOUK7MXNj8Q0mxsNHjuo5tEXDpsEqT1HIZLhJ
GrDC5aFNC6Qq9/lVgTcI33ByLuqC9gDBiVz1ZrYWk8aWbafc4Jnl8NroTgFxOWa16QvMgc5TJKgy
qet89Vywpkz1gSLt7qICDwHW8kaRuIFpnqGMZIhymuZdrYUag+39/B5mHC7MuJBsO6DUgw8/dV8D
ksv4jzJfCeYPRRkew6okhsHapIgPMvbhM/uPdCqmrgP1jdBZRuYum0oI2n1zMGR2GehNR4fevkfo
sjJRRCXF3smqReyTVMbgyPIoCVCQFMklQnbBphJ5Hp9euqpYfZgFklLtpjGLcWV1qmJ5sCUfP1Ie
WqGgfMv6N+grVn/x5d3IekTHm4hVKyEWk7cbNYQSQyiPBtqM7tqIhqsSM6XmjCjdUfvZchfz20mU
yo1DPPMzeHcgBpuJkbMTxwAuIiwSLEk4+fnQRC2hZ6wrcZq/ZNXM56KKg7c5zISSnKKt5z3jo9vP
J2LvRFuf9lNoN9epjjw1of7wkmHZhsRf8RIUUAgKvCSKLUqg/ikW2E79JvNXp/7J+StaSLPDkaDO
+ZSOvOolQNFAdcjQ5Fml2tpkQKonhxn73c5fAX28k6KgpisTfnkIyJbI3AgMiyRkIdgaLIez8o3j
lEemNlBQI1wkt7xeDnPMuZpWQ62vSv5gr+L/D+pZ094Q4CyKujjNT3Zk+ctWPCxYV1NhIYnyT4XC
FYvhmTpBk93RtLBEqGJY0nGCQmgkIigeTYOYHVxjkvlco7UvPDL/fU4WP4Z2OjZcNlp3E9Lz1Pd3
ndqmm6ghRwf9Ls93xzvumXut24+AQftvsw8OXlGeQuMkGcmkTL/cIdvK1gZMERw9HBg7H9pkrsUf
026SOOYKa2vavyoCEnQwsLxlOSys0fQORtETOneZGmZ2yiWKhr+bN2EviXHOVSxEHY5DoW/aHgXP
XWO4UkUNjwiomrjtrm0izzELEd710KIanc8Cm7CJAa16wm05P1xljT2TX9jHf80wrOKUJxvnnssi
lJtqIghwkN+9I3ce9DLymSYy0wvFQDqlVcpqa6+NaqMzizDJdalsD0sysI0cQrIhjxVIJw96TsM6
SMOgT5iSGIOdZMZRG+A7HxLX18haBwjiWuuqLbF0fvZXaqz5GHsHv1n2FfrGzsR5k9IRY6H2onHb
N0z1GFu6Apx1sRcQPAb2itXQrnLJ9kH82elD69da2m4l5Us5TNexR7GZXdkcH3SMJZhN626r4zMf
xdHwdlrBmnHczbd2S9/OZtNFoZXpAl4nImI6OaiS9UjUsf5oGOzXKeX8oB8Dfp0kwcnCOyAmnvDo
jCVdBkdlFR/t7BR2SXQAIOjX9Xsc4HkqGZzNv69dtAeJK7Cbw4uCam/0w7WAUWk1ZISkxo/DK8ff
uyMrYH4B8jh7l/VbPQxXe3QuWSYPeIi0hjh3zrRKYn+vZptEFJ5mHkEFtJZrA7BgtDfDE18hJ3pV
PyJ0VXQcEnlrkO7nP6vDAs8GJ2C8n6dfEY9HOHnr+bur2UxjTICQ5om53UJRfLmUx37y6eBz9PqL
hxVkoC3sZoiuo175iT6/riCXYj485s8j1n8VLHeFn1OjGqjCd8FHiEqwfugsp03ORN6/USN9jIdw
fm//uwF5LTV6P26UKrSeAMBIHHtX6qw8sPemzwQuneTVHQOqRFIjhstUcx1SI7GTex/8OaabJw3V
KDKOnA5hPuA791XTT/we819o1HnS7EdDLm70pUlFOQ/r19xO+U4PCZrYNABdJxyd6MIJWZBrFEPY
CfppRkOhL4x4OpRaYZKfvTC0JoAzWBnAiel3Iy2IdXQVMnA21MzwdnP8g/+sS4ShMPzWofUKmVDv
T0mySZgOBOAFqDDW5DPqw+xdjC+oPECigPqbmUCefSX0np9GVCBp9pq91Uj3a2f3f6vvGrYQNdMp
BlB8iOhAzl33UZMzCxeZWrPekbzZvUPgvlEh1fkrKilYbIK69CMwuYmXBTJ8NGV3aq0wPfM1DONh
Tseod3b3xEiffKju2/mzWAeKa9zs6pDBNKufI1LDmr0qExtzScPB/wQgDnsrOT5ejJJcTnJviIRY
0U0EHJff2J/Nd6rFmL+pudV7hBafxKCi93SKNd5U8o+CfobX6/WbiSB02kjsANli/Ae/spavCuIB
6AYLoY8BHgcIfKIdrbE+thRIEpF1FIEtdkt+Cw5ByhsKC8/KNxkthkaGVug0N6+rj8M0MN2lqsPJ
Y0bBe8Tm1TZi1JVvjhoI9mQ/X/8x4hPmp4CXRDLL1PMpFM3SVT9l9lp1+IWDDjjWgD8fqRCi7YzD
iLYqA1vFBK6kdZ2OFhHMFUgmwmp4ju3ymdvD/spxkk9s+ghR7FFeWwh0G1aQZotF7c5Egw3zsrE9
7CI0UlwKmB06RRwpU2uHpdWwAIKf/4yZuYuKyn46dZBHFaOZ/1umNKd9861xh03mnPb/OiN6btJ6
nTKojpuBeT5191i9h8ytPKdb9mtbPFs6BDHrCZqkjUtNQu4v2o0c4K8OLFq2kcY4U0JtizdeaQFQ
GmAWoHMx2+MIFtUUau2oWybmqTqZWTvGGhpWaoWxZ44qAGvhbaQxIeLfMp3IsWHMH5OBsDOgExX+
Zwi6lqOXxA03SldTbFEztOS00c1wgDE5KKthG6DR7Nv/sXQezY0raxL9RYiAN1uRBD1FSaSk1gah
VlPwQMEVzK9/p268xcxipruvRAJl8ss8Wb3pDVMBSGk9+bUPvgtPxMBXmGJRjaycUAEvYEa8oNgh
MmMdvSulOAO8FchXB+e6P+u7YrijhvLTFb52yfplpx6BpXbCHoJOPKVno2qPKC3JWGxyaH3gDFtc
zgtG9dpId72ArYfeil0Z5YZ2BbFPPLw8hBt55Ba3Ok1V/iY8cZkM+MlWJ/8Lgqm8WZIuJO+PGqJB
hDbFT310hwR7KSOGltBO1T4qtsrC/CTlIIChaFGxmQRQHmvnmZyAkgcVETW34o47BaVB+yrPSEDh
QxKngqPYDMNWgfUOtmWEcPV0imQydKP5WFr4mHBpSx2MVM0QKaZTz2OqtrBSy2Xa8Fml/J+MTH77
2YjNdI/tGx0CZZxSuxFid82oBpEdeH49b+rioIR3l28fc1XAdQuFXk3sjAERwT/3tk/DBO5laPz6
na/Hsh9eBcRbO6kjP8/9evGHlTm++CAb6NHwDAwaunXug1vfLhyKzoX6uw93PC/xRNGHESLhFrnx
lRl7nlANFU9Hyi5d8vP2xcFBUjeHTLXlIpM3bEs+J10FptAGK9RJqqJ99xmoi4fS2mpyXWX+6FTd
Hl8dEwSfmT+il5l9tQsP6VhixjmUPVOPmnstdH2extE4KhKchf+IcPRCCQqJzJEXH3Gmu2vDlvHB
wqlLbwFD8Nn6+7p5H91d6n/XvGM6xMqaXyW++hA4kg2xfHHClJEXXzovRJIzmJT3KNG3bjWsJ5Yd
rb0rcIaWn1sq/SL+DY+QhF6GkiXCnrY4PKm+RmrDul+LbG+iRvv6pAK8eECJIOfQzcRq+ZURNr5y
rY8dhYHzweTwpVRx9Qp71UYXTagzu+aSS+LBt/BgmlDFV+yKesLyWiS7JcG+EBDrfJCNQTBXqXJE
jHuJjkvqcCCLbJXEQb4KdzkMxXfbpjv08HRuCa4x8AVMTDhFM/94TGQKEazmtYGvpm5fTDRG7vQN
Li1XmiEKuov+azm3EZ42ezEXJne9cMiWm0479BlpOXPbwZyJJuai+T2hFK5v4rAmxA7dL4Z7LIfv
uV/2/q6TKNb4Wxx0PG0cT2K8+3go8CcOwBA8GP1N2n4OKfdcMV4sBhkpQBqLM2BZg8Udl7PlMLHx
0Oc79AZK0L07h6dFALlKg1M0vSwmOHfeSIlRnklEyx0ItjXqsAnMzMcWQPGq1W0MbjYub2Q9kSfc
a8yXG3G1ifl6wV+HLzBxFZ+2OCYalTxqdEtqMrDtUI3cLJ94zT2ilsjns4trxiz9QTWQ0Mdt6zSA
gDgx7vC2uvmysJmYbfYn4Jeu/EfE5NNnkJjQLhNLRnPacOKaxiq3M3xkb1TFqn1hhRNcAIaiZOMC
zwy11ZrTA0UGiP8ZyHmGmkl8T2gmR3YH5taeF2x1/XRN8jcTxgHy9wwT0byzmPftllnZhpchzZtD
k37C+NQABiWafmDC5SQT1Ga0R2pY2ILVfrlY3L1HEdo+Uz3t7CN2M/HKClQZlFq9OnK4jBBi1FQt
YOmqcHbxJRhLg7lg3jQR+lLCY1QdoRc8xdW9c19qtCePFpRWx327vET+Ja6vxK5j7krBqQ88+Kjj
uulfY25/HrU4GG+0aJNqC51+vLrGaB3qKMDbKI5qJtp14tqqogAS54gzHRPK5cXXrlE+3MeMNk8I
w1VByK3eyn5PGzJAg+pdLYg5ftWBrFsEuy/nHVITLouUZ1NtC4ZLXI1FJ1Y9SJ2SXCj7XZw+VOeR
Od3Vx9bNd53RoMr7wlYXprn1qIgxpUcaQCAOZodsIGgds9TS+CNDujnb8p5g34OHwtkCrzwXZT9O
AFpBiyI+Ehdw0Gi/0a8TUHSy1xVLLysjmX0mfcwQv4DzeJm2QcFYBtogQSlhG+Rf1RhyA2m10mqb
J0z5acBYTOsMYI2nOd8F+Xni5FnTGuMkzVUf9F0zBZvRK6jKZH7G1N2ehrUN+TnCc6UFH+BaTBUb
LSHc1eQV2UOZHZgrI8VRjp1URcClfEwxzzkPsXL3VV9GwmkkAW7FaKheYGrtgPdw/pkDA+cXw9hp
Ii4LQ9G6ZzxhOVxHtdrJxyC+EuLP2rNDR65aS60GzQvOAwKn7WGFu0m8aEh6CipbNeVqzBA5hfbU
OdlaY1rdR1tYrylutoG7fI6tt5xxO2Mlaa8y+3bac/Tuvdo/8y0aPlvtbXKObDwpDlWP76IynZXF
MVitw0a8PEdeRjFOeanx9djOrashqe0TxNwG5UWPH85/s04MVyOmxO8uPeg507iMlxh3AHe9xrhK
TMwLSpLJR9H4+XaOKVcre/O7nrnZP0bUEd4ZYdJ0U3338MsWk7wA2QpxtniCRiqoyH8QTCXE/t82
gxcOZYfzUEoWMl9CdcD1huJmaPpLw0NjAEYz2SgmTRE8QyzQDSU+xSFO628HI2PLX7Xykqubtsn1
xoQcsImNhx3DuHeYRAtDfqMlbwVGE5ezrcays8xACmI7bCMk8wCHPquJOk7Bp+hM6+i7ExmcuF6b
XIc54mGuiTESalQBt8yJ3yaqHNpahDHbiGFfm35XU3c6wWfJuUi/9dp7DoEEYLwSYvaZf/XcD3sM
PQ6VybYlSOPu6/6NUPVEnZoE2rP1xLXEtqsQFLsseYnEs6PT9n1iNZ6pdLoXzTUzz0Z6BkGbWic9
fW3bn8w7GsDUEw4cfkDqm3dg6J8mHOcwIHEfkBrRyjdi3HN8aUtYW1uzowPqbnGC9b0fPT52MGWi
+LJol9F71eVnRiDceDbcJwT+JzPGjvuKkMJS9ynEayZOy0zG4zBgrPIeTclDjjZROS9+Px3HUkVI
dm1B3dvC2vLj65eK+8eQxNuZilCj5kLARNaosGPzaXc3zE9YGz7L5kbYPuUnSZs/bvZaNn/IJfpc
kCf9jM8NuzLCQupvyPMt9dWrLwHbku7W66D5jez3IPKfnO5fVW9KcD4Zw4KKRd0ByNlniCQDCADS
uTHd3eOydyCq9DjuEJM3ksEitQCrhUGbnEnN1ddc28oM9vEGOPBM/N4EasXDihmRqxC3dh7ekX7s
XNKwsXyxRrTZLtFBBL7F8I/R2th59d1SP3wQ9jE//VlrCsibQBGjK5pNDShY35g/DFTz+Jjgs06C
Y4AxFBIpKQS4z8Fq8JOnmbsdjCoki9h5qGHPvMO9zTGEPbUi7ZOuGvuU85Hp+sdggK8CbsQbXx58
gvYNXmpP54iHDtD03Pw1RhXNc88XuWDBjXyOMRxzJKZUm0+Zvrz6s8RiUryV7UtSb5f8MPLVPmr+
nAGt4DzWz4QYoe817k55uIuwX57j5gzPlcYAH/vIX37Lvv/b8BnVHGQ6DNK4REmCMFjkIISTeM/w
UvsYcFjrIUtjDRwJI3OznhbMRMC1v5Lhr6d9SAX8AhydfEM0IEBIHkr7RWNMtYM3xpta+4YoQdwS
RhBaFmc1Zren+MW4cZ2z/rZH5wx6pLvG1QpVsQtevfxhTC9d/dLG4r0i3jxj2FmcPzkLJNJnQiMo
XkwuIfijKy5yFJOFtsfv2FwqrXw3PqjRpNJt7easZ9yKimHe24MArvWcBpxYVraDiaRbd8q6Sm/d
LKl9XS6CX5YLGaUpUXlqJAToK1X0lhcGnPbsVX/uS35J0z9FHftKuk8oy+OhotCJujGEUHAHbvFK
4Tn0Ly+nijN49WsqYeJf0383eRHajPgREASPTAXt1718SP79+MikwJeAgthyNzJ+KYjVCxGmpXwS
zqfQueea/1Jv54xUQzcM+9QtnXIyCp8KIvQ7UohsySb33OZemPdO2+oLFgDrxxu+LXtbqUKb4TrA
OIZ88TWnx5YyTeOPFX2M8DV6hC1/ueiYjap0H4mbVbylcssvhmsQA7BjQD1tjpPRbYJz12/tZtdl
p8X5rF0tNK3uSTrdqiQDryLMZP/bZd9awZbbitQDpd5jvc0wIptn9tlqNg/RxA7S6LTBZfA5zH56
lNZqcmnHtmMgmculB7m7KgPJsbiMWf7BHEhibZO4mpTMNebAR0uBBTcUrkZ5/FXlvAxgOnR3vLUp
NoXSBNfLPWe8ThI2gEYHcWVe7BQkfJru8yHfZgBm+unGDxF2+GYG+XBhyplF+yo8CvkQgAuR/1qV
j5ewBBXZTAijKBHsLMk8I2C16VtlVj9uYKwNLFEeRlPHYyw+UpXbWwmW4Mg8cRl8rgSHqvERGYcG
6loV41BE9ql5CBFbsQ5w8NxnFkVp3bLRR3+jLqQ1XHL1o5GjOvWGfYy4OnHxcWtHUREDTEAT86YJ
wDvXL04uUfnCoQ7obl/g3OLkjJrjcwQzkv+YhiKcvPErZ2TEXIpyQYMZ3hM5jV2mVbvCLL86WkQG
/4fiVTg7JqlwrnW6x32CJsaR3hyfS+aCHGYB/qi7XYuKWZTGzqf0y0TXlvBEvjXi/YlyYf6ptGVv
zBz61h4Rqxx3QURKSwFjzPiOpxbjW0Iagi2nsLa64W8q2yHegRPKGlBompitoZAmJh0OkfR8xT5y
IhMSM4K0NunDPkqNd5+YacXIUueJqIKE43XxTMz/LW6nD6PyTm3D/iGCz0rD8lMUEVVP43aa2W1z
F0k5I0tIHoupz7WbSeQ432U5+nwoicfTClHXmMZw9NyePh1kbeJ523HxSDiUoJ4HcZ80/8km3/Tl
JDsknww0lKZTCEhmFzlPdURFdyTYeGZg+btEGN3Mlmu5nqwGd+daG5kv/8lbPdDDocmPoBPOA96I
lClRLopOBf5Cwyh1EIPeNnZ97PLxi6XNN7SoRy2ZyZgNPtis/KNurrllwQic2q/ebHatPhvMPxdk
TUZf6zLnasddkBxJzQ6RBAF3Kh0sqmOlDPhJdrijOi0ps65V/Y2Cr4h+khI2XxvwNqdnl+1r1jvO
o6h79ShftFKCjY0Ip7NlVw02lmJGio44TyQxBfMLTOVxxr2apWRbkWyJ9guydlqxWsgeZMA5gCw8
8lR/zWh6H1MkDNJrFkfG3kguTc9/3+S64ZMhnePiCMPz1ymXg5fRfmeMqc1wG7pvBH5KOkSjnPZr
KIAYNcF1mhYyEFqQMA9m7DkTWslUUbhtW2s9YfLOlGWMDMrbvPzq77JmwRfpuV+ZjP6a+Tcpb56W
xfmXI8L15XxrnGVlLyeHk3yDLzh/luMtwiVU/7F8hmWpxkJq04iGQAICZVry54E6CB9WQz5zPMJq
pUFkdyySxdqjx6glnBBJpKtJ8+VRD/ZFQm+30dyM+nXCMLw8Bu9MvypZG+iEh8Y7lIRR+gmjivc1
Fi9aIXntU07kDaM7Z13ipezRybKEV1pLLxZ+Sy+X58BXJlN+uQrPk4Te58z7jtKjtlrnhNRi/osp
mR0/XTNS3JkZWDzWJkqCaJ1GpLANQPnGHQBqTo+Bnx5HN1hr8x4OnBskz+qPYQJoIJPOKaG0nvsz
bhCORGpCU1IwA1yT4221NZkCgYL1kX19RtejFLtU3vzpGPv7qgKnbOwzA0y7ecVc9NJl+nNEOo4H
zXbGj1F1vWboq1iXnPq/rVqHCx3/w5bCWEhwm+ZGjw5vwcQemcB8uqgRtk9m1qC9oQdblT/0rv7V
BhDQpAMaX94GDzAf5D1PUtviroi04H4BtIo/R/ILoDjtjPSlNuytysGN67qis8XJrnaM4NzkHjxO
CEHY/3L0Ebtn4rtJg35Ttearw8SNzMPEYWa2Qy8Wx6UF4uzSOUAEeizfZ2c6zi15pMUJ+Hrde11u
rZ4rCOChm1Su/toXJxTLMFeoB3RdWFkdVShN8uLOfwa+5JlxZMoQhinqf5OJyONmNiLJvFr6v5ne
30iEy69yt1B2s4/cq7os4+HaGDCHlop6NFZYdn3WUivJySfeLZpw9ZEgJo/H8OFZySEFIkENvGiq
jahuvWWfcDFucY/gagRnykdPeSFviIGtnlM2L5zSw7nL0GKO8TrinmrF6ENVlF6ICsknLqphAIpy
6MXfwrwU+Pkifw4X3oLGcTa9dI/oi3PDhV9Y3j7JOdfEGVS6YKPE3aDgQSdyqPTktD2RqEc7mo0B
8gTswmwrhovGZLF+1YqXrNeonARIzN5ouEbY+90+8A1+n3ytPgYXtbxoDpQgAgJmdphOe83e0fdF
QlP6u8B9t3rjAiKu1ZCy8XypznDmAtwzzaTmpk+YozjUUExV5XAN+NbHHKlJc48p3VnHrnYHBgP5
nl4Viq9iZoIW0bDsy4ovOf5UZp8NKNy4Mt6t4hEg4+iCjgJ4S2aw7DNBYR069fQVYeyL2ulgyuFi
ED2E978J0MwZJUA44Pq+9sGpZTpCZ8wDnaWIrE16YMm9ZSlCXpk5K7b2qNtZ4jfGyRjkQ7OWbv8e
lPqpwxRgox4GExA+MxNYVM+Y5vR4o+709QzBrxm3cStXSlyYk3kzDMGlLUy0rpHAEjdBCzsoLnwc
nXqDs2gstTcjhVk2+Fr/yv8ndXo6/+RfX0C4cGr9ZLc33uaNpRHmkxFUlixJz3BLZMJlawSWDqIu
6QW1EMNO99MPF5UyNziem3ztItC2LjmSJ9chuob2k6PtubBMcluraccbu9VYMKOkajHUqnJreBiT
zdDmSaUx4DPLKde1JNIQhFa05Y6iE7iU+ECqlQlzk3zO2qCaOOdvxf+yFoGhRONEVnNQUnPIv6JH
eC/87OBXyZ9xAfrG8uIt4pqZFjBIBgf5c0tk2BKPoAzI4g3sgtXUUieMnMIxBV050g2GCJg5jPYf
lSu3lIV5EeYhqVT6o9/FQ3EY7ZRGRUcTvBXIAhMHjt4rSbfiS7GdPD+5tn5oF1rUfQhcaaH8QBVD
6MJo/Y3RvieqUNX3fcpSHO+dwlZ5GAcqLMSMn8JBARG/80BeMILaFc/BJS7KsG64W089xcu0Kbr8
kH45vk653FfSu5dNey0HTgipA26vWi9Yo1ImzZogG38cmZhKmgRExkOhO4jTdhKWxcDDW6c3x0v3
dJusNetBN/g1wzs15AVwM0I0kKRpShANE3x58HNQ5tqdNX2XdNz1murDr7y7ZQe3wHYJdmuU+s6n
GQOua/QQsSAwRi7tHn3ogNoPNPONBQcuQtSGKQYibh/q+2lJkg1IvQrDCGp8JhllLu1b4FDjOHyq
1Br9IHVrPmMzUT3gET+G0rA1TUpAxM4djTNrIWKGAdk+9/6fopu94KrZ9cV3rpV7lNkZYVN7aACL
guHsMRbGfYODSSE6/wbrBjS34TVr14PgUPAKA4clu+x2v4VFYgMbnYHXcOFEnkZcVd5HzHopdq0a
C/ukDOD4GER7j7kqt7Ru1DjVJ8gMnb59B+Olb3Ul8IJ8Nv0PmdS8J+cFa8NAelhnYDdnw3Xmyvjf
l8HUenSAEgA3yaO/HH3tz0E7gCPnjHjPskMEEprz8pZfY9Zmxso81wyqna/IIemJJusnq6m9ioBY
AM/1qsg+ubx485/RZKfBecBZQ8v7jwIQeWQ+63I6VUF9qET96hdiazDCLvmZegJGlPkySrrGBA8z
7J3YY23UXeVg7H49/ALEoHipy32HH7ONx+t8LMppHwTzdxMKjq2GUiNYCE3aFJRGz0kPh4Wxl3Qf
qFFWGeZLvHFgBMfoGSqwUBX6q018KJlQrnPwOVycR74bBsb7auTLEh6EJK7CDTgACS/zuyOjI2Y+
ff52K4AqW5veOKl/I/JYMGP9lXN6BZVrcNYDEgos9oI1xc9//d7eWu2hGrZi1u8DN1ItwB1OMtNg
YO6uHb89qNAWC+OCG5Mx/j+3H0LZfslHZjMRgK+fkGaAbThz8owGZifxuebMzH99Y5arhqFW7kR/
FgdMWcBHNzncW8xQ2Gcc1feGY1TDtUChymjQShzBtJLnUhnOkeILEHg9jokO1IJGIN+15AZXDqoC
9lBeBq8ip/DVOY8yYHh3cPhUSm95xU6RmFFYLFYYm3aY+vFzqZgAWFAms1+DiTEZhLcLu8jVpKKj
+qjT6jXgs1Iof9fZDxJu13SbmdLq/LzmgFgGAXUs872VPmKhoO6Qo+Vqibde5WB95X5pFMeUJKqU
iEYQaE6xgq7of23QCKkjCDUhp3AWiur8Df9kAULQsfqjev4HTiamsSGy6nEwYyrCcBTX3JbjP3lS
eZwXLiUMBMDkdjgXST9khw7yacD4a5oZzjOLqQ4aL5zNIZYAR0twfIaYhBVYw8xM8gsrDTgvWZ0D
1qf5VEXrLjvOA2hvQM3NeKamCgqZOx3mOnSHcwmkmpiXnDP/aRIkmRMIv05DCx1TFiY+w0qQ9eCc
2nOyn7CzEQUQcxgF28km+cea9dMa51xzLnFD5oyFMnC8i1sxeYS+BHuyZBQHOZfc9pKTo4sI0S7N
/CpKZnbRNgaGVXHLS50Wa3XLtchgaJX74z+DMV/sMhbzdUpdxVvEuG8sBasYIB4STbaQPLsXtQh4
6Nb5SGPy8jb1EK8cL3dWk4f6HGNTzJYv8R0sxS0HH11VxlXgW9R6wBhQfdL0HGesqULbWePdICuY
BeN6cNBu+awzYBo5C+VsvGetsR1Few3ic4yhNT90rHx9dKUwQlCl3AlaU3m8qp4stOC0MoUDQzI5
fsGAobVq2Y1Gtut4etS3VUXddUD/chfBjJppA3BjO+bEMvvyvvBdL9R2TxzTiulLXUrwK8zLXsjX
wWuhuuoPqrDctakhh4gCWhDc5QmumrvsDDRSzdRPkuKjBTuF1WvwQXAJFfm+zdhFxBbB1wSkak0Z
c+Rq25kxlETaDlOe2lK89yWLYdZatzYHmty34oqK9mM7gASHQGmiUb5G8SXzpTKAZ9d4ZK4Ofg7k
AjArhhwbdl4wQT0COjqC/pz3GvQUzoUOTetaHL9nY/XWzNm1iyghAB90GNpt3ozHIY/euJUcLeSR
ZtZOmaBuhBFy3/chN3XS9KzV9aahX7w120tQZ3cNBKw5qWOIbuGdppta9lS6l/kvMzd+KFU3gTUI
bkd9Xnq+XdhIJupgzUNsvedt+TPX6d5A2Oh8WDf1uUKES9oFgVSSHRr3RmvhzmvlwZgXon4cVkqN
zJjDvtUvxV4ECh01bbgAW+lfP+NvdoF1zFt8JCPlYLMXlkEfLv5Z56enz0mPg3VL1jWXlID7EtYG
+MqYMibWR84C8q4FTP3a9rVp1iktDerSX3jesc/Lg1tHV6ebt677Ne8QJLYu+caZ3Yvtw0jSI2xx
bNm/MWujbadnzW+Up2w1RQE6lYPGiVTCvaKh7ldSxuDhqDcyii1G/UUCnWjg6uYJWs80XTT3g3UU
SMsSug5/zdtGHkFdF2yWEiTroF+LxvgU3Nxqq2P8XHOQ9zuulI3Fw2iC3R5kdmt6ZDVZMxSiIBbH
TJZ4J38Gm2Mm47vbQHm1MwC5JbK+iQZDhJ2HCiRrhmG1td/mTMxMTJOXEWwkvN+eup480sKiUKVY
7WUAoVIYgGFZ+mNZXU3nMUcMmUt+hrIY/2g9XBWa5nS/OeZRexpkSS0Ia9ycs3eXW5Mzb869z4UB
MCzOrXCD547S+mYef1zDhtOYyv3ilM+9xzGdGMzUf2YZq1WwIORzcHSkYa36d1gzq9iHN8zVH0zy
JUngT837xddXdCKSecT+Q1eoOv2z5Wm6/bbULUW0jIoYzrWeBtVgSdjGqLNM2QDqViNd1D2CWrxj
ALrVLq7GemvRDvM0dMYt4Yqe/ws8ChjmhYlS7PzmRPC1ICNJ7/lPAAfUuk7EJlJJHkNp9Drrops0
+DZJTUL/igh1a5F/1DTIMNnIhdXpzovJH82s4dnU+BcyADwd3oJBLi+4AUHs9eavbeRHwjQSsFvw
pi0iAXM+bQuXvzhnzi+YH2OT5Ozq3dKsa3aUJ2k3DA0899xr9t+LLgsEAUFG0Ner6wzDoKybnqMP
G/CSHxs9tOr2N7c4hygu4ziM96wAvKLwrC5GAJGIMJPyPBLzGAr5Ry0SyAnE90grk6J1GP/6L44Q
ByMHDJTC6HCfG3wuGpxI15v3fIDrlphAWdqhT9Ff15cQgz+80X2fl58axungBe+N82xU6lwcB7/J
oDM/aftVzv/YvU+vqLcj+LLNxvZc4k3PKSPUrOhAETZtgT3nXc/XdoWAuKulh2o+aJl27BBBygYc
+dQegwGjbt4yLYZJwMnbKbN3l2zBMnQ/chQraWdrWxnB0+nPkBLMTBu6x3O+o48ChpBVCZrBx6O9
/ExB9hEZDaoBvGRjYNKPX7WaQ1yRm8WwdsWMBjVzJplq+BvYVNm4qW3aDGovyFEe2KFp3FNZrQXM
ScSoQIcVNs7eflnuw7Cxg4746RVFy1kOS0MzdJ5tDdu9pHhhEtkdBtFedNhOZATTEgmsn3HUwdaY
LBL60a71K7r8HKzE4JgD/D30eVRBth0cCoauAX969knYHJbiPQZQPfsMFps8Jh3BNmLSf9DL1ywu
nxebJpapH55SVmYghCsZwI0lEKJziHdf8zFmyW3HfuNwv8p7ysKaARYRRqzA+IgC9w2O7oUiovZS
VeZxrpLnub654CXBeHOg2yhn1xz1b7BHbXKNvwWKvN7sOLBxeA82qgUKzCpwCrARrXbRcrbLADvi
zHmm0Udkiw4Ij8Ldw0iu2wywvxq/tN1T2uO3cEWyk3UFYipPdt0ICo7Rke5ELmvsaqqd6zTwO/lO
hFOo4zeYLRRu3hJUCJQIzkZV/XehLNWm9J3Lyx2EClCYWScmtFB0J7xPtFiHQ6fBjDEoufmYXb5w
9xC3gpqIwW9XgZVmiC32MZuCc0FOeknEd0GbmFbTCeMHrJuTbEFO4yHJq+fJ5SU3p/kl7QhOFXhS
SP3h2ckPFXLJvkr2k+7+Jo6NyaFHze/5E3mfyXU6wKvGgTGkvItZw8wge3eab037UEc4P78LiPKt
bR9MEki8zTEqWGOMrHB/lyylZ1qRmaCtiP61/Mly/6Om1+kYAMZsPQCdIDwHrsh4z7q1rho+c/pW
KpOJoeQBrr38p2m4Y+CsJluX+2hihcbPDY7NsihCFJ8TQMWR1sBR/2mD4cjoBM4H4QfTl/vOFf66
yDwjJN6XbQath2pnXiN33pe6vc24Hg/Zm2Z/EHqouu/GH0ICMmVoxRm2Ef+Ui/nKmIYFRlNQJOxY
c3ZMQJJi9tf/ceS6N5yhu8R6LhX4U3v4frmN8ao1E0eGVIB0Qk+qKMvI2jzsIvOLOTwffLFx631D
lrDKwgC2IF92QRJBP5M0NnocTONZeXRLgCDmvUl/KzALWBZPShpcopsqZRIOzBEAFirXVL2FBRY8
t3PCAAKEpc9Pbm2ePVR4Wn5dQlfzTB2zhGHI7e3Fkfk1LhjbOKAeiJLI8gM74C6q9wlKJYek5FA7
///f/JB+TYMHJ9F1Gah4BGnX5hCMHqNE0PZPE20U1thtPGXPwWpDaslSBjvOmt331A6vVKKiNLCj
uiNEd7AAAxISQawFz5DrAoC/gODDBJ2hVHEl1SvGBshklR5O/isiLKVptLyU+ADL+DiSx//wMH0O
gu5q9nlnuRfpOQFSMDHYz0Z8YWTPyesZOOLRwUZSm1O1dqHz2Vbzk86hZ+JlwFhhWuuhliFDzF3S
axfX7X/NWiNoi0sxAU3FQlts65kK+meHIb9yd/M9djZdRq8u01JknbE5Twl/vIuw06HWW6rZZNyV
llfheqAEDPKEbkMg8rwDbIBPKTuqZb2flNRwHf1obnGbmsug0c6rENK9/J4LcAXgywOgiJP3XhNY
eZImpzmrilH4cqXOECqF+Quzg7hH3l+npjvqBMdNQ3sehk+vuW7UVIa1dojpNjxagWTvrfZ+lZ4S
vduMDGOte40ZUuTvMbZEBcoyEBCqIcUWk2LZJEeZ8hcIAUTXWqa3wJnP3YwVirsd1+zxsnyVKcJG
PQ/BOuiCbZsRrSctxpxJJn+6YFeDGH5qW/NX4Hl3FusPC6dlKBreV3MFMk3BiXNYEArcHr6PLHPm
sT7Nv5JnZF4oCdQGyIhDpfzo/tqHGcB44GUSx1YgWBWVfIxli+soW+kElRHbCFlxu/aZle1KwV06
nR3AT3PCsxmHrls/04S6HwcIB2klO6RIftakWhd825FEu3Qjfmryin9MpJmVbuJdGyDoeR51fwaB
/mr2ntqSg6F2iHHU6KoDpTauiQeZZ2o0en496tqaZ6NzjmUzXxys0SMY0dy6M0O5pu1tTKsXBMML
YOvbEhjxugeZiHrI/uo6m8qgg0oEnBqdidKkIPlMOUvBcuTrXxJqvn0Kj5CCR4fpVyT8nuuMTmoy
nk6BU42HrgyzmeXsYrgcdUrrbDtb4Fh4MX3eHPJcCc5L3gkXnTkyLvpyHEYcOLxAqbFvSyIFeK/U
FE/jMNpbVmgELs1iJaFBY6tBsemi7FVk7a9Wms/M8/b0JBEX24h2/OwKun35nl2u9nVZbG1Mj5Hc
ovptVW1dKsI6gRiYUgNhMHiXwQrw6ybzifTEOCUtFP7xueZmO0ft3yKn21Nzz0WErJ4cSF30q5RU
asRctvvRiN6YIB4IdbVEx3S+OYvLRVPTjWrY46UANzLDRthAHoLf0eFsSxkMN8HY7k3t2Rttgzg8
23lroGkCKbZjzJM+87UZ4UimYU8XUaVI+x70hGZeA6OBKUbfrWGcfKP/okMDZwSup6Ui2GPC7UZv
Ig2Ogngq2uk+YknITl2dU1Pw0UQeAgms4/Klse+MViHhcr/wwGSoX0+dfdUlMElpGnK/bO69SKSt
8YmuppndyfKCU01jt8BgjRY5XuivXH2POpxcHKxcYWiYeemRpEvQN7H+T44lQ9htlu6ablvkj8IL
Eyv4pHYPcWoz1cTmUXnH/C3y7YsGdlxCrVZbdsl+0kOWNqJzCTeKowIDtoqEgc9/Anx39TIweq1m
FMc2VPdj6NpBdixSvv/8vQSVbXFztAZKka2Sk270ZHc06Lx4sQ/pjosuU8xyXnWB/ndq7lrye3DS
+aZaC2DMDfqjJH+9RPq6TxE9sPCKIyYJXn/CZNQyZ6G71BJ9NPkfSee13LiSZdEvygh481r0XqRE
SqUXhKQS4T0S7ut75e2I6emeidulEglkHrP32n/0nC+7zYxvC/8rJSOHppmzIczov3DRG38a4H88
5uFKY8CAzs9Ai/EbQs9AwZazUDX8OFmtdAHurHdxihaxXFsBWLZ+rreIMVauVpgwOXVmkPWlZ2HH
xOQ+VP6n10bbCKCUhAEqYON0HMr81RO4DMBwXVijDslLxF1SmvFCLhz1bUK6Ufln0ySvCB9jYwRy
X2Dmx6ZqDqv/3sURJXUAmzqhMKxsUsytk+EnW/WBNj3rZPOeoth0GOMRqOY4v2ofje/fTJn5t3fV
IyEWAvCq0QmzZtGtle7CRmmG28CDLzAJtRwknLJY4E9DAJMMuRncOd/fqjs0mrpjR5iznUYO5MDk
2icsirp2/mlLSY4g2XpNr2/U1yd8EkX7jV6pdLfOQBdXsb/CqM5OMuUkLinpygqtcx8z/s6WtHD+
cI21Dc9Ix4M/UCCYnC6FcfXGDRZpTDtpcjas38ZtzzqS0Mh/CbHmcgAkpPoFp4YQFpZyTQzTkhJK
zntE2J88W0N/tZnGOYpX07wjyO2IL8wYi2Q1O86QGAYD+5hA3sQ6eygyFl3LqvRoJFapSl00sCNl
lArlIpBYLLmqUNVTKOOWYuJxb4Dj2rZ5rHya+DyjZN7w/PDzf6oEiDY1jNCvBarLgmFyxDehJpZu
uuoLZqBUcPwqOf0OLreedRC9FnyjK6+2VlgILKbXEG5hRjfCBNBrF7HzW3B9xm6xbtoQMjk3QsdH
Lto1TLQlfr4EWE1ZL/3hbrAQphpilLw0C06rej3UyTqzQHdAg69VViaBPZQHAnN8ap40rg013dMG
Wy1M0KTQ/zNIquMDQiiGy08mcP5knkU+/RWwbTLRv/L1VhHjD5ISWxPl4l7Lk6taULowEhD/z9Pn
1KFp5WZm9K+ZzM+mE38rEV0nFkOmIT7HITtNFOseMWAtsZ6I9CmIGyi6RYBvq/5vXo/rRZApKf36
QF1AQuQNYDXtyTLPji4Dg2LaTewHgPEa3rO18mU/U//Y40eq+edET454vrkNipcqY5qhO+5Zq9yX
rn14HYvRVlLDNrax7jv7qy38zwHPiOtM24ZjfvKyP5H2yW86a/I9xO+dg5+D5amW2pgys47FSOn+
BPVbLGCEtsbANqEGeadZLQPq4ezoNRNc+Z77+ZKYWvDcuJSz5Ad6h9959YohCTJsQ8cXIr09Eefz
Nh7rdT3HJaK7CvvxBFuM7+gvRBncxxHb6xbgXsW+ExBrN7S7qD3GFXCscl4NoDXtRRu+RFVAWXSN
0gaJM+Y/7tgomLZqbNLDTIlWBADnECNKcPlj9hMmKXxb/jhrhgqYf5hT/iFm+9Bq7pW6vDGQ8LWB
deqkfXBGscx/Csu/QBcG+P70xN70mPcj6HdpDEG8u3gBaMy1Fr3zjCvIHuW7NAi/nWvFzw981lC2
CYKoY4VIOTmShT6PpDDlVNRzvTPsmZmkTSKlB8eswaDzoMd8markxYtwX4XRQderd5QHTfXwVcxv
g8nXpU/3xVFUcFuLigjgZ4Na26QInSLMTDG/PVeD5yEWO5TFqSAci7nxIpjWCV21S5SLYEyQ7TMN
QRmvQIUChXPNY/+FBh35ldzJEowTVRIRNpymUWm9e2DltmOGxE/I4QMHFiWWsw91ihf9ay5IryXr
Ru3+0YnqBGvaHt9m8+twWKPJgntG/dBUm9zBksAVGjUnFiBBAVMWtjX/AGedouq02q+omHDot5Zr
E1UHvTMzlIygkfyD269+dYHC1+U1sBzo1ayjoe2SSoZxhdXJFTQhfekRCXCoIa3utmARfFRzqCzQ
Yd47jb0DissphWZoJvLeugzfK19bCiUgSKBAKt1pCjg6ZfPKi9gzD5DRZ4NMvLQfgnMo7djH9vpV
67J9YwBRpvwt+CsPNnv7fa8S7LZApVamGR+EXZ6bhhREHzNHck/pHpsG+AT3YD/41xD0ScnQQHWJ
dIM8pPjsU4K1+eN8MvaC7tRPu7jdjtqlkp8YqWBpgouh0/W5bpV5JZcfPtd700w3h//TjV8zMlnF
9NXh0yWi6M0LxGKOw61y8u0lBnX5yvFoIA8N6YqC6dfsHkgzDI4ZRkmLqA6WVnBK7aNmk2KxmqNb
MaoqxGPkEfU8qZxMhJk6J3MkJwgkSHlV39Dc8LgxVCIOKwY5TbzBmDPV3xrinjp3vnWqgdEgKrK7
+9ETjtwQo9YCWs17OhEDeI8UYOOlnX0SCPYJ31G/qcPvJMKMR7QZd70yxqJ24JF/mohYo1vIWIu7
xLdZA/WfBG+54rWH4swPS3nELIwPGeWxj3FH/JpWvxqTR+F+gSlAHesRacyKEzmg2RkqZp3oCEKC
uLXRplYLrmjVKTtMlrkFLW41/6Wl5pu+ZbXHc7ZwpbopDE4Ee+1hS0q4vpqZ88CFHVP5m9LRF7Mr
l23PrcgvXH6ZROD5ZKcHW0uugw7IxEqYHx1OiLLS2LBH1IOGRQvQcUKHa6vOdfYcw08yw2vBuqje
ng4DUvx3YKRaue+Gaawm5FsWb7FTO++NKk4604c+xLOVDN4+cnhAAofirFZ8Z1BuQxS9Ok6vIz4i
HtUFX9j85NpgLD06zlh4q6puoG+65h4VqiA3UwPuE4/zzayqG17GyHWeXaIvLS6YuA0TnNfdP/ez
Lrlu5i+n+dASetNIiy/1xGilZuTqNF8G57A+MFwVU4lX1zEvoWy+w9K8DmH7C+341bJcFuVFdU91
Gvh/TEmR3HMlWXsii84uFBQtHrcUXgy/TgZrVCd4+vOX7YSgZ6D6IIYbttLdZJJfoX2t3gtzW2VL
ab544U0dnH0NB5e0YarQOCSPGeloOfjLMsH8ky8dc14mxcDROoN4Ne6B5GZKJGbT6OwhziEwPEJW
OOMP9AZ4L1ZyzL2L3Rwd90vzRlRuOKYWcFyIUJ3oOfjo4r1hZMruTRUBU9fYi3mrie5QRvRo7MOP
rUZUnkDnm0APkduUH0NvjfFkpYSXadupzJ+MPzTF5USmoZFDQpU+LM4CO5+Z1aSHzdCIPJZy+ij2
KAU51yAWE3SlXkE8RRsr8VcAOPNjovukohWbAV04Bx8bU91kkVyxjiEXlAm9Xt3iJsGxILZ90myI
RV0ISftOVG5REQAevKrfc7DmdcidFfji1FUJdKPg2Os+n2mExrHDyI3v04OZvbIT/1qFzcaQyYnY
9h9RfUcxwSyOin+cd3kS3lrnOEYXYyIJGhmyhh0GJONHlvPa2j4ccCYMsIjIk4sl7eXwiORXCk9+
Sh4mm9bc2zTQ7wl/A3QKqhJQtTvtmWCRekFtN9OHjELuYjO9wE1YzWnxasNWAlFfXlu/vrotygE+
c7ce1p6drWWMqE23iIAIwGDYVfol+4iengnRiIDeDd7tuFuVSQtMz79GUXYC9TWXD/UmMAY/+xmL
BOtmMb+QgX9g7PCZRuO2nuX1zFou4E/XJKu3llb6K0GlWyYr30DSPiDgUQr9mMiCxlw5uEKnlvFP
jdsB8lHZLDPx3nrBVtPnZYUXKU+UjxM6qYYaqTP3Ie9/igqsFB10ZnJinUfka2v1/+5zzjjcWx00
rmKONok0SXTWj7hnF6zKSZOupo5i378WbfXOZ4XXQCxpG2h9SRZlCS+GS/u3qnAZ9uHOnnyoapyR
Wo095JNDGe3RKvCyS9QiWHVgfNuLRFjAqVJNo9LIj6zHgBNy3EbuVfON1///8mMOfZu/apuIHYMn
TtJmxhVJieV9qd/aJOC5+e89H12AhuEEI2p4SSXQbVNwpPz3C7r8CL94WDGl24DxvtX2PqBLA0tU
RbxkAmqmAQ9t46njEOhC/Y9oEyaYKXxYhlRDsnehkhicu/FZPQHqbyn4OJjz+S2BNHaAx6S7qo85
tDGOrTVvYwXpPgeMb6nAnLlcD+hL1Q+fsx7bBq4Vi710+E7TmlsB2TgYY8LblKcnlgW4munRwmZF
txe22SUNnpbZv+hFt3BmIPo9r1xzZoG5jDg5uOP459jpFeSRQzTRB6LCnxK5eUA8sP/U7dNghyct
GC7I2Y1+WzgWJspww1aRrCAfuZfLLeziLoy1OVtg3CNsB22yiqc0h35bDRBdk14NvNP4Ysil7ULr
MkuUP8rIPVXmCdXQ6F17+ciRXZnjwcSXG9GGDaa/G9i/iuITYCv61exQoQvRiRTXmChP9EUjeSaV
7or/PqmkO1dFtg65eYkjb/Qvfs+qJ3mC3cE36N5Kl3e2n8zwcbp9SENsUVWz5z8pNmBUpnszYh+T
1RtNYFkBiZesxSLiFUcRD6nMwxab35lUKcLH1nyqcoq7PhOA4gelrdgP9TXRyns7uC9kIoMDVKRs
wuZHt1rlbJ0nk0LmkVoUVcIkYMX7xbS5B/CCoqNZhOPeT+h/GBqVunF0KWWZ0w+R8eiQO9Se+5Iy
blRvUuQFHGbsv1EIZtlrU7AnqGYmENXa5Hyoo6+S0voNtEAzcoThKupRLVHGFvpVRhpex9tkPg3m
MxYxj9g+qVG6lP+yRmWBXrK+ewmtvVwPUNibjtE6oTguX3Xn2weryNh9AukbWDEa7sbptH3YdDsn
lefBPzWttZm0FiJB/6Vb+VZ2/8YWEZ4YDzXnol4j4a+eYEe3PHpEgxLEBztowkFl8b2NZKK1pFjG
iLKTdFG4lEDGl0Rni9eO/wL9SRgwW0hW7GpQBOMSxkNBTmJNIoaOq1qca43pdf+c54ruPCZwYXxR
caCuwySToXUl51sovY2Z9e+xy7sLlbu5aixNi+idcQOfzTDux+KsFcDRu4M2f429A3INAy4FgeE+
khnzm23s/P7BEdFo5CZ1f6XiCblXlypoCvexOigSyKL05QIbF+9Tw1+SO3AFe3uX4RJUL2BGTEvc
td++RLbPwVGGXzoCRn5J9W9jSibNfFezA6xckKcQPsSgAZ4CnnWGuruyyKJF6DA8LcbOQ9OcQjJY
wgktQA5puyJg3EZwroLiV5oiPeUpsukbqIul61e7MmJkVjorx3olDHFXXBAmbWPXRoRDjcznGudf
O2w3dKrBVooHhi1/jm8ae1iTYU+iIfeZy106s6hDkZvjxcteEtSsPSNuE40WaNvC/ZRk0pfxb3tS
T7HPEgCqXp3MdA9lyIP1hUxuyYvaevfAE8Q+P6QxKpX4hqVh65zVjyn6h1Mkp8Hn5NeAucXB2eZT
SfHdcj415j2AvTBTX5MMADOocf95cQ4IhcdjvrYTY4ZkLEu0sMZJxNTxqTa+pS7BnCk/wIvj3y6s
YWwpK4Ea1KL8uxLTXZV7Ob3MWkS01QJLgZbiTWb4zCeTtGJdbtrR+xElGJ4B9hb3rOUQxDWdnDm9
+Ug+kP7671NLiE0vPsrM/5gMvecSX0yeeK24fmo5rssQ7i9ZQAzp4tp+6O6EupvuFm6cKKqz3cGc
MsoDEXaUu5+SYo6hjqoj6SYX2hrgOgfPtMox/IbcbRmr8JFO0Wt0tjoYG7gVvZLtWkb4k/xXhelH
BVghDPtVHF4YRubxVUeTrHXtPbPwDCUVX0+WizWLd7425C3J/E0ZS/sf0NC69GCRVu3m5COq5a/l
oCLL3OJvrtU/eVlEC+gLOxfZRwtzrKIHGVHDMN4aJRy72P1tKjIEKxVXGgNEoSVSBXOI/LT+8chb
7oaRwFpaeMhsA3TBzKC4nNzXLmmgT4UfUSEWfwyq2TGSV3ug3fVTQl2RqB+I8zJcgEpZlOjMPVyE
NEHLNG9r1Po+dl5CgKv1itrvEJILwQgx436O3xRQ30zs96Bpf3JHYwwovpl/ewxZqXYS6IwSxBxC
XPW2ITvt3W7vNOW5qprtEIe71DxQc6reyNScdUEAuP9v+grcAxzOWh7T8t0LHixvU+OpJhYRRhwV
34vo7I7iAMBJbK7t/tz5CErM8p1AWJXiiIi1PNR1yrQzC6hko1NLdEfv7jWC+RYe2RbRK+vbYj4W
zl2dlXperUruEjtDJAHTSDVzBqiLZwgJFShQPb7igFKO6Xnr2BNELhC3gH6du/rIU58mfCJZef5n
aUy8Z9pd91P9c1zNKCc9b+vM7xy/BQ1vEn1i00Eghe3+ofPHR9yDsqz2NUNfpc4aAoYjZr9sPd7N
LsQvYEtSVpM//WvOMiQeigbVnwHPmsBsqS+aS6nMxjPoOs+Rywz/p4eeojYZohRQruWZlFqOMLQ5
vn9wwl2jIYDOr4HTcxv+5sXT098s52TJ1wbss0GwhjChMOOAnu27Ca91CjzWihQ55ksx3Ux2FWVz
t0qy9uR4k3I+jh4SEUf/slgJpaQMxl5/BrUcnoMkvxHuRsRjx4xoVNtmC6ce2YIYJwP2g8VvK5L9
jFJvsNELGdBT5pzPl1FIjKM+N4WCXPzRAqJn9gyqmHX4IaoOMDAG82qIWZmnH/3i05L9n2zE+N6f
qhKshs6mMEMNAYWJDCFu6gSc92q0gQR45pVJdIK4DY/E3HY7Y5oB4tl8Y+P7EBAMUqIBZ222isZ0
aTV3jReuFc+e57ciBk437tESLBijmylSfin+t6hYlV8aygRy6yzONDmC85h8tk1q5Nyt2njbIyhK
ETOZhXnF9E2wg2kRGz2RJNczlGM7VjjsIHhktE92ioTZ6Ao6HMHcusw6f4eOw324qgO/KcLDZJQ3
V6eRtXTv4k17fdS/kCmvJlceQoodA1G3Kl26EzVJN9eP2fjuJWkxSYCPOjvFXcA+21ixbMVVSIle
o0GsHwpgUyB8UHcUyXLTGJgUslInP2dYjb69J435TTbFt2fRUunGwcWH0Qb6YuohULEJJvOaagNU
bXajJdjrQbIJhY9WAK+ixn6MZp06oSkfkp7f2lNJdVMN/i65Vh1xX5ogqYTTqzk3K1HTIQiX4w0R
fxlsZu00QR5jwNA3C8oMyfZv9nAfNBuAk075bVOSN0AeQzPeeyGc7WLbEKmASp+cJ2iSpT9c3C4/
GOM1rh+9uMYRZ1i7t3jG1EdelRH1JJq6oiYVw1wQPKVF7bufqt5ayKsXs7ovtXVeESg43ydudyH0
pe3f2SjhBNMWYQPRkv7eJThjdg5qfz3GFGb89g6sEPYNqjYJ+bJlFawgQ4WFOEx4zycL++vMwLPI
hkNsZXsjafEPGwH7FT6PEll/GYtHRgHe4A/wUBs2I7lmGeghlvpbp4Wna4Rss3qnxr0+IqeZLcYh
VdrrqypnQteRbknMwwC+m6Uo0wUV5xBSFzF3IHpKJZRZ54wWxi9mtWFnfpSexZAuvRGsJb9BPOxp
Rhk4Oz12KHHLHfhGoYMyFrTarvRR0jv8Fhwwt7FLoNYqAHlGdKDVQqiPypeQFu2PXyhmdMFMo2e+
B2hw4Nc3HfEvjR9p1b21ESMFMBwEBjeyZJmSMvnDnK+lJ7ZrPM8QiTlDh7W00WyGZITZ+IoG+hGH
yqBExxoEcp+gn4+2Fk+e1/B1gCEbgG0PFOymxGMZbDkKFKmLOBtN52bxYaAbxC4apHysfAQWLlYq
HvytwLLXuNlHALH/jy7YkUSoro5xlmI9s4/Sf7ITWelGtRZeZixK6ye3gOkw4Pme8htuWdmxkbw2
frvN3xrc5TkPBkhMh1A+X86ESXIjmNwmdUciVpm/YZcvm+xHbdRi645tsnYI8eDbhKbhDHtC98B9
7WNSjIQ+qzab8cjefA5HDt91vM50G+ZZ9xbNNMnju/GRBjsnQFYoOJTYZnHNYHFbhBL7JicHgQPM
AboVYoMLdjmguASiq/fVa6ChXTtxUv0Vs9MSy0a5HjsGjfpS9sy9tKvhwsEU9tX2+GBrA4CL1WLZ
Ndd83iGyJLP08EDjZvg7zvA24hSrf/j137eJgJV6K9OZspwsui4VkJWk+ZluhPhFa+F61Zpse+aD
+XvdDBnYVXuD2Nhdu2dZ1LARUXIDagUEdzUTQdHebtRtnRG87HUHCobJEipkth6e2XgLedbop0Gl
AqGZjo248ZupVrgjALzrNt7NCAERa8UaIGPst7AuQywcC6Ql+xG6DlqNS6BWRv1aoNGosaaNDEKc
Yme0ZKD4y9EVy3h89s7fGsuHFFS5GHMDsL0DRRhW9Uo/qeVlIIZDhIRI65+Wh0j9s+wwgmsnjkv1
TKvGIaN17QMA+NbdY06dXS16PNVuhKeg+mxxdKrRSJ8g42WLocL5BM1lAgpBM/S/NlnhZvmWOP5L
UH55Eg9U3ADNh1uE4XB2CTLW3X2lrppOWziJS+DzEXIxNgl4MORqDD/tJA8RhTtJHcjMYY6MMDVr
O95gulxl8lkXfr214FlLbAntsHV1qyR7icp4CtDtVN4cLRIzYremYa40vQBXBKCHEPxqdOkFEY7T
psIKxoYsmr8aOVInetcYzVWUoiA3mfdnAuOaTOZzIZ/lTCVVItaL+sugw44BjGTxVaNeiMs3TT9k
9sbqfTy/BNue5vE3dqMfI/CXYcLkWLAjBYVwApj5GsV/68CTywCvsyy7t/GQs4/XVz4DBnrJ3NkO
VfZh5DbpdJSt0dqI2QzMI/5BMd9qI9j7AZUx9C4gJFlv3uKi3TvjGxLZII9OxM1H4A8R1qBOnP/8
4lTYmHx8gnA55IxJ8iZoACCowrr8RS9Jieyue5n+RCj+0jcnGA+Onh0JxzzNrv0izp4IHiVmnwKp
KTP1ZX7KKiwUe4TlGk0qWNawvFFIKGBc4u51qhBJvAz/SjEXuMRJM+lz9xGwBKk9U4DISJRbwlnc
nRvyoEZbuwp2WuttZtfahjgJEZxhzOc9AMyGeJq9/zrHJKo5ydPLqeV7Hn7JxYklLPLfNCBGgxqd
aOVSBxsQPW3ikqyifImteDdmbPwC+5iF6dGbjWPTxC+Y5Hik0gGHW08eZQQAKEg4IigngV0BT+Ck
D3n38PAnhL6x2TS0rUVWl4NNnkPCJE80QtOnFdwkaZZ9Yradhr/IKJ1NWo232g1xg/Q8bdWXKg8E
SrNJcPp9ZGWIzo0TqAGlBzwR/BdY4CmKrB3K8Gj02TMxuETcWzbboqcsQXQTGqhmQ9lqOy8v/qZ0
NYKZyOwWW3dixBpCJs0LFCox5gGY8HHIg8PXSkuBFelNYxQTNMFnGu4cHkmz3EYlBOwmA5nbMruR
yT30adjhqvb9vJyn8dzZTHuUJHaoKDFjBgt6leOCiBd2Pf/V47csRYY8fwGDmMZfPaqepCBiieMS
xx9BGZPzrIbZd6YonHpR/SRju+ubiSX2IuT2b+Aj9damE/lno4bhGoWWzCgTyTLmlGlM5yMcMd8h
RVlY1oxBO0qyw/BCVFuGBzvIFnbIlze1qEEdeeVQQ8/T9u6pLvv3QmEvmNmU/slHEFeCoS+pvKTG
eZPF16jZRM4JPgvU6ZkkUV5neno2MaQ1Ltg1fPRJuI4AkOoCL+TToA5wxnjX8Or0McFOWbqP9Oqs
Al7Il6mYm0rXY4ASbakgb25j/3CmzLH1FvD2EszCsXXPqVBnW1t1/lNU49quplPaG5cWqd5w99kV
MMF2xa/m5rtlQQ8RjogQkeyyIeUO6wWI03E4tfnfpmgYIuZIiFo21ckEDPbVZddGBMWbUYGTbYmu
x9IrFrknT2nTQrPJomXupkQ67JGsJRhtkJDmfnNLqK3ceG1al97gggwWRefuaibLcWgs/5ize6wN
jjxYphFQaMadqYmxsiMMDcUFBs4ZV1BpnX3itJpM+9G1L9QFCRO6BuSONaLTQT17EdLC6dVv6xxz
nWbad6JnvoTkiYID57Jt42ZM2Z0axkV2B0Rasr4yx0v9f3EuV4rbpafvZWJuXNgqizRp940HzpGT
jI1d8s5Ib20Le2XN3iUy8bOo2lPrsEP0oLez+ntEjpS82NQSASGVImyvwqcCrXDDoNP1//Ux9nbX
W0sP3HrPG46szmWIWQ/+rhpOfDHSdP6o6rlH3G6IE+0gijuEfIGNWxGfmRKdZzkcZHYGBFkpr1T3
aNIdiYmReTCcjCLhGrpctAY2iXvy0LqNFmP8wosCulhXtm3/iktZ3aGNyTXF0GhTl852ZKQYhu1+
cOimVWdGpYzqq/cPUZEt/FuNYVVNdWfe1oqfbbFVEDUEssw7R1TRTQR3OQzWg6gXKNyITGzjYxi1
Vxx6qArAdIu6Wwwg1KaxJJscVhSe1kJiw+epp7IKHXHqGaVrWwK9+Ab8xawRssAu3uQ1zYZ6Axzq
NKY/6WvuIARg8b5kf5DD9fVeECxNXLEJL2oCVkvBdXOW5pXhUrey5nJ9/x2Dx96ejiUuOjLZOH2B
TjGq4WK0w5nODpPWPN0QTOPaSv6kBtZgnyYLhGSMHGCRjgxhQIyBS/mrpxpOteiVB7mOKs7LUr9T
hqnBYarq1oSCvxmzIxaOXUMV0TCScutiSXFGR1HL5tS5zBXYPUTsIwT9mdXFO1IXMp8hL3WhW+iL
SuTgZNDkiP4axAc9Cw84eZDYeFs7YKMtrJUHSaoodlWBoXpnm7vK9J6BiasNepBwm51wOnSpExFk
NVrRgvM163CwTe42K7MH+udTruEK0eP+X9XNjD9yQ18ktk1UcPGa9NyEzRVZq2M66oTNWxwGtjyZ
3VMLyTLnj4kLSmV6zL+jCUB+0QtGVDXYjcR62EGFfQ22ds1qgKXGuol5tQW1UFNh5TS97qpo1WXS
r9UzxyOz8igFVbnmjz+dHI9Dz1Li2fNYgP6kM8VVP2mlWMKbqaiUNr7bPInDep+B5gWoKyygLHE3
s1Su/sY9mVkn5Cd/YKuNef7Ox7FkoYEPJqzSV8wVcblKKAsTiuwUnY+blksPoewog6sgnvszcxkT
MGKX7JCypcMHk9GySMLDM2bHILWqrFrVTLpUmSKAd+W8o1J/EhGKl3qRj+ZWDWwSlRdWPxSW1+EF
DioAjvLiobitmB+ngs+b6MiSORYLioJuaWQo598L4sxFYasAU7gAaCrpxGvGMxaPyNLyO9ak9aUa
kIwZstiEfba3TZNpzzUMSKtL0OLzXjs+sLaw31nGi2qCSqxJFLzo8xpGgndVUiPtVAeJ+mtwxabH
IEIGE0AGynHCsNtpGa3av02UHGTtEidIoMT8VXT0XJH2yq+2UxlThgkXxtvlCBaylFkZK2uPJYN/
qbR8xSmLwEm42laSzxBRJ9Q1ffywTLrsoATSaE8RtkGtWfCP8rD5RDwPVcGCBjdak629WXyZEHNs
t93YGocSrWTBsSrlo8sgqFXxi+Z4y3z6nvETJLwhBY1DOf0qozla2mikCyGqxUUTXIHXULYdhK6O
txYGskTv2Us+Le5PAPEhiZKIhbFeZKnB3JiQDNoE9Ql5st0K701nlcN+dIDqRzTsPXf7S182i7hV
3ENtqXqZXuuXPrwI34E8gR5c6XUG5L4AwekCAAkwwCot4ljcD05kj99bvdVTHQKChw5pvFgGd4B8
FLSsRqxf6uS7wE5sa3xA/Yes5LLL93wpc/BucM1VAPn86ZVabsCFVn6mbBz0dxefkOqV1ePKECQU
DcbPIl+3JUmh9JFljEEE1j2n/4JnixqcPPj9xNmtEGk1QwDdMt8Z4/+G7Fgq61etZyKjwXpBXHKs
oT3H2tL+ZuiaQz4h7mn10fgWF0QCk1F3N70JH7T4sgGOhih0z1tjJPaD4NI+gSkN3ZJuzkAnUpOi
Ptb7UmKnnoOFHv6FMrsyQOw4wScXfeyWR19oy7AwQMF336ahMophl9h8AKGmzBJIdpG4VWnFzmKg
grIWtqls88+AVeXM3ynnXVbfy4gMZSZimYcYcSxy4bYvNjQPdPv2zsJhrF2GWtsHLN9939yYNXph
1dXrVEBTCjQ6e6aDfR5xZgxoDnTsV8I1/oOvFzrQVt/40l1rjWT9hR+7yvgWXFNfFapDldMxw4Bi
zdHRbwTvOFRVa9oyOlsMUXGt+uijRYYbxVb4olAcufYS6sO/EWROr29NlpueyxpvjMj1PadclvEI
rrT21O9p8UFWdrN0OJrc8bdByqNxeTa5TkBjxdUFsKU5D3zFNmzLeSRldWKuz+GsHhJKCPWggnvE
B8wiEJEBUDUjftJYOjybHqupODkwhgFqDlzoz+hu2xqUJIWvpX2qhz6ACWembI0ZHxabSpwC8U4O
xgbiD4ni3lKX5d4jfyAsB14KRksa/TDjb8YCqHj+Owa7sEE+hKXehMg2lMuyw8mTMXyQAFuw00N1
SzFj+Hq/ZIGZ3wcfhlVB0UO4Zkv+VQz02Oa2Ohaclxhl2Ihh6sChAcFWBZvquPlUAdOBaFBv/sAH
o1oXrone4T+yfOrbeB1k0zYFY6oeeI2BVIFQEAdMhYUvjUHTe8sZ0Yrg7mPEh3MHVm/dfQGW4zWq
GGwEUXwJ2zuDCJwrRAQX/CiPNnts0p9BRGuTsLYSkBZqDi5YVKnlCjXXurP0s8452tfILpn79Wb7
6jQS0QdpjkZwt9Nr5sQItGXH9rBljdUx50RFk69wM6OsaDcQt14mk5XbvCMV5QLSRCK5Qu/6Ppsu
6sdNwZBThaVaXOx62q/J1lBb6m4YTupAy0xzl6mXZaOb9XGyuo1hXPmfgoOlak8Kjx5dCnI2SrPa
8tCFJWq+RUjKI+ylLYsbpHdcorIloSHKzlYa7T0GA17r7gr7xU7lbhoHNAywFo1nhC7WkMdaZ5fP
yMcnKKonAqYatZtKszfAXLUuKe6O86e2CREkty0N1/xtxlLnA9L43ex/EUJsm1ReDyye0TlKYf2H
1INYWaWkB+GcIYZj7vtjEUbf2EsPPckZ47KHjlG1xj+VilD0/ro2q2Un+LD7Hg4oNy5Pet/fCfZg
iVSC/NEYOzRB8Zp6l35CzELavGR1/lSVGidshPgZhb6fZuu5G5eq1vZI6tKraoWbcBHYrzb3NlaE
xL2qIWZS1osuyrG33tF4xA1SJlpjj6hvtEIc09aHKh4i/LljNTwCFn7UBG277zoOW/eh+oChebjh
p5lU2xkJhhvVSyKHGyAkMZpUMk/Rw+YsFb1Fj4YW26NDukJhGhTM71mdMKLJVy2kSlVvqF9Hejkd
JXCJGGM0umQT9LzN6jQsYURy6iiEI7c+Lhfua9+kAwIlxBaYwDp1cvz3R+Htq0YSVHJt1VaAHRhe
RLZ3MHv/Oj4GmoBlW7Mqcnq5VcAS5TzoKIDtlPZxAgy+ylh2xTA0EC0q14wEfiMDNgYsvsety/PO
xh+oD1gmkgUBOsTMIPP/sXRe24ljWxT9Io2hHF5BgEBEY2PKLxoOZeWc9fV3nurb1V1dAWOhcM7e
a6+gkKbSsckMnkNV4uA8W9AjgPO20GFZbzhDdZ9j+dr6Ergd95qLgE4sWXjMecj3IQRgBK0Mzn6Y
6LSfCPsRqkoLtu/RvS/EFIhLI79rAZM5bRhOENSFDUkUPHVSIjOD4m/5tAzfqb4jrXAT1dyrMtx8
xuK63B25dKUgzejyhtIftjF2nWQmwsvmeg+oHw0Dr5ppKy4FD1Wkq7QUy9kKZix9auNYDFgXUUf2
2knKbzHLcZu96Ox7esuGAmLfRDSiPeYSrFfNae2ENwa3AerLwZ+0i6FdYqjAdJsrs5ldUwHfJAX8
ArNgbcz9Np8KYqNRFQm/uxeMZbryN60Kb5xfZYd6nfJEbOgCVBWLZuMQfWpXT/A1ULZ6PgC58XNh
iV/MYHLtvz/i55bfdFT8Bs7PETV9Pw7nsn4bc9a+xpaPptJiKg1FlIV1NIxTOLNeO6O5HSPScsQi
0/s9n8IokTcimFyGK4YsLK/wnC08TYacPVaQTfMEaVWqgFM1JWzy+BiP9lfW3Ms+xwCmOrV4iWNj
AfDS+7rVsNEyMVfRL8kzZKn4Jap/KuVWs4F1kB8WFMpwI/E4Emda1g+iQCuBrCAcxjbEkwijynmR
N7VlHMM2xdYbyURMNM9MEQc916mFfeEjw7U/aCvgJqW/Yp2z6uxtayFysTqiUc19j8rbmGbmLHRw
4xviIQaAq8AZ7zQim/EfuymC+dSC5I2nDqk6kC/+k4MMsOSsxxBdwynCYkcDk0DEMcMKgKk+9ebO
mUQdRFUILWRAKDWBoPbsTHmmHIsPgdHb5cwEFBc59WKG6UF+m5dDWH6FLQN70DJm5A1JWKnYnHnG
RsiaE0IvJEpWgJ4Jwn7JvqrKGkZWQsEOVypA1J3xqCFfimWKVYhlzrmyxl3h4IWrZ7dsMu45bo+j
Xr7q4xpTLVEzBmLzZd5bEvEX2RWRH/vazDeyI3lMRoqtOh90yJ5WG38AnTpGwP5z68ZdkJd425w7
E0dti4/mZM27OWTPeOzela4/JmnxEmNLhZ+S9a8QaMJiPy31oU+cfW1FHGENm0VdHgksb6ZEMKGL
EflSghrO3Bei4pfa+qwQkdwTIyGyqiwUI2WveVhRdwn5d1X4EMQSs8H3O6reSwXrL1zBBqXVNjC6
EpiB3fQyDZmX47Xcj6VPWugRjw5E98B7SCjMjw4zHP2vCW+2+BMym9Da3A0UedNj69e1lmdVzpds
vg3M4Hgo4UWo5DJ+iPtUIkKD6CI+e2l9ilZhKQjwIhaidbHG2xSovpPA3hEU6Eh/TOlvJBvX/K+M
U4UMllxon3hs5TAv8p9RBAfDIiFztvlUZtItrXs5mmd1tHHlMbmm6QmzTshgn9iZba3piBIj/FHz
2TV6ssXOOWALvIZNLDKakHL8HZiVJAwodVps1vWFmVXX5dSItGd6tZfq/o+Mkso4sRONS9AQLNoB
44IujAlNuTNfUhIKkw4zDGM8DRN3Kg4i1kbM300ysXvq2CoufFG8tERkshBqlGDZGldPV83LHUJH
2NhNy1z0XzR2vcZbfK83o4igkLtLUEuo8Hpln+Xar1mjQk5MPE2wasTIzRYmMcqCIQdAw7yXu3JP
thVM6xQ76VA9leSPtoTmZHxCWNdmpzwavOU0s1xnVrZukK6XUMbCjoffLDi3YUYoO98v4r5sJdwo
c/4QenWpTGDNzPqHgM2XUAEWP7aInH2hUN7yBOjdVAQebfYY2iIuwigMkg3DWtVySHP4nrrfkjWd
Mf4ZdpJX69lFfN5kDr2x+KrD8lZJ46mqrd1cx19lOb3oeeH1gC0WBVs5vubVJ77uMWVHty3HP3P+
tcTADsnwPSZXyzGueK+vRuYGs9oSAp5cmlnYzMwZtgTVJWug2Rrjn7ymxWu5Nh12e9inofdrrZPJ
NIqVmNleYZ8XuTolWG9lBRe6iywXlIUsG6rhBGo3LD0pcWwI5A+1Jq3bkMZnwCBek1B1yYTLkHYB
J4k7bLQOZej8qJnih4mGVxUMvEx+x/LgzF3DMHzd5e22ysEOdYYNkb2PE9m30PZ0zSVLAgYxM8oG
VDxhNB5T6o6W4UEAxtii2yzjY0aoNH5bb4O5m+qSGkcgJPFLme5b2gaG8bla3815JxCrie/eWrYQ
jRVeGS/3jkEyPgrv8zxwZyBpRguAT5sWMz0wh2My8teh7peoqOKFWXql7RKQJ4lVgwLmXXx5Azxm
VqYnmukqM1FjFbglV7s+KA9qYb3LdnOzA/IfCzY/VOm6cwhtCPM14V7jm8EuDdZTsRHKIEN2M76q
SnoUbPNF9cg4g/nlzRGtXl/D5RrhECxdsuqwsbD2FDnrzsK+wqKhctDwORAVOvlvCTAvAstE1Zpk
C/Z3Dp6QGut/8mtYIgmmlGhhu+U5S+1uLoxtL/c+5IyXBHe0VT0pTCX+6qmg/KsDYppfJbL+KoIc
3OqMlCMAYG1PMDiyzFuNPF88PTI7P3iibJNN/beqN+0E8zslCkbhjoImcg1J22m6GfYBA34ubqur
ZIk0r6HmKKtRam4Wt1tISVOTOF1Ujh+k5lmu4Zd125DIVjvvTs3S+2O1sbkuKf6tnKoVaGYXmsg0
yPkSWpTczyOuNqMfZmiehZoAoT1uN3DZjP65zN1ZrTVCneM/Qfg7JyLShEq/i191lQSf3GTBknSd
OVQIa1Z5K6F9Z9rwI2XBtW00lmfnSWcFVa9vyqvYdVpGsJTuUIaCmjFvAKm9AnZ0pP6BEzD8hihh
1iEvuGJI0LIDutGtAAhzG/9XEG8WJ3jZFakRAgMXoGrPJ6ZyLicVPQlWEiHiqmSLRc9Koigkos2Z
5FMa/4q1t8EEaOQR16HIZeOW5j4SLC1ZGTd5VZ4NIfFQEvOw2C92D38T57gcDwID34mo7MQ8Mb2X
coqBJNaHL2FODNYuj38rOAFdSSopXi56fhegkyBdcVo3adduUtnwlfbUd6krw/orzH1U4RI2qxln
Vr91UE5LhdbGbjuW2ARZVdgarl1q+06jaR8QPvXEh4RS/J2rmce8dmaZHSP0FZo3UkFp1fSA6HTq
Q4DGQmgYCYUDTg1V88gT9svknj4Z/G25hWr922fVXg3E1bHOgWliRYeDu9yxiGeHacSnWU8+lvYm
mjrInQ75CfW8aVqMo/icM3drYLVkwFbbzGIc0Rgu2nTYnr8WndaADkcDNuqbjP2qZLzTBMEVz8y1
RnUgpc5wCHj2ohBaG6rGsgR26/qCzB4M8jRG7G2JJQgpuza4Ax2JNZPXwH8CqugTpPj4KWRcW90k
yUiMJ5gCDMOt4I6tlVs+K54yq9tFI8evcS201CFTQ3DwZ9RhV4UFKkV+iq5ZKbdGd7GB3Add4sl6
KHLjIQqEOjvfM2JTAl3bCqpfw3UVuIemxmxbbPr2r7BLV4wbI5yTWIZqA/rtKvxwbO1kkTslkd4u
2D1yg0m37No7efy0aIRq+Jqxip97/Fb2IeNyR11pTmow0S4B+EkPLtRvR1owcWzcoddbGu/hWpKN
qCenSdL8f2gSMJslDbKrlc21sjviICq/0GJw9dEgNucQ4aI7Wj/eRD5bpY9/TCOHNfwrcJEkJGUR
MZvobsXNiI3eepSAlYaULJpbrf6pljNsRVHwZOwjbAc1uH9nqx58vKDEKURqXlq5eysB3bPO2YaC
+UaeGPV/zFR6duJvKPwEX98E8jQTba8REzL0yikWzkikDiny4qnRw4yhocEcnFSo0PgGfIKBBHvi
Rw+OL130m3qKM5SujJumM/RkMJz94PySuG3m8mchq/eF26U8w6716071SxzTMuqKpGgOIb11Cz4W
cFOKT5kUAJaT5G1juKwF6mUtFolK8joY36ol2keDvWY9aCCi6nQYQMzkPOD7mmAB0PoeRtZYqO6z
18WsdksxEFcgJDfNwaTWlIx9gjJeuPcaFXWzkR1kM/wcWN0BzeqEIhXho8IwxcAMv8cnopujYy/T
PU4r/DYTAOkia/YjA3Fum/dhKT+CAaPjsqlcVWdSRHdW/K2J0WlsBq9/swDWPvtlV4C8jTeyKtdj
O54njK1tGp8aR2WN/VLHEUODhQytP17ClwZvWzW1NylnQOU5AH5kug2IUkg1VQj0KvWR5NFFGptv
BZhTz5mbmuUza+M3k9iSUu3e9AF9tjkeh6r5CcLlEPcirGNJzsV81w+mbb12U3VXY67ZWC9MyGmN
W8Ye1jbR7HNWfmSjYM5snGRwVp3JCkIA3r4sO+K1aD5k4SJV3BiJXpxGPi0KGdwY1Uot2r8aZZbD
RLizzy0NFXo3bCJjJJ2kGCZzu2JkV0nOtiFeV7Qe1hTt5XJ5CWT8CpLpnDvysYqdTyema7ml8mug
H6rpbOf76M0ESlgTSLqeV/dodXZ/JA+b7vXjBwyFH8bKv60Pnvtw05W73W5fdqv9Zfv62q62Hyf/
6f/4P9maUM39uPq5/3rez8+j3DxuN29eHe6hC+d8va1Xl9Pp6d8e/k++8oEcVunKd/3bjUnozvcf
vndjRL+yVqfnU3zXJ+X66vnkteXq4+Oyf315fd3ucWtbR6v7/XA4rN1Hvrr5PqKxFTmjm5/byZfX
ONfx4+mLw072D20lXoXJrQv482SMvsKHb+WTj+H6HjPT1e/dOzSrteetn49+nWrTS5t4fQp9Thse
7qnjK/3naV7zLtbKbTfPJx/YWD3ndeeaO/fZuc+Tm6+2/LnLP57PC08+n6JcPd0Tn5ifnye+gK84
uf+OzeXtXP7efYqvFb/mNW5x5At5b85RthdHz1dywMg8Vg/OAq/nj3zxUo7gxK9P4uh4V/4Vv4Na
uuZAeAnR3+Lv3ac4eyfxW/7H61yXt8fidMMn+v978wJxmnkfrqI4QL7mxNs+OG5xxBzXqeczi6sy
cLT/3vHjv0/MNyv5IQ6Sv6FD3p0GV7xGfJ7nh38S3/ODn0rOOmeDI+Tnj39vxta95hNN238fjA9d
rrh2/EacGy4fh+mseOMnZ1KcaY5L4zS4vsNlK901/9zcH354j5+H77s/N24gcZJ9/9mvXY8PdBIH
LU7NvxMnztxJXAJxEOJY+ebu5IKicmAfzLm4DgBk4uSKQ+U/h+uNPcqeFmx9ImFn9SFOAr+GYrLi
D8TLOEb+gP/Ez6d/ryo548WeF/EL3JCxDpvaTdx9KfpPX0oHSKgvwNamcjIzE3eKae0K834RpFqN
0bEOtLOhGl6PB45FFUcW0q3OKCzbbS0yc0C65QJqbNb9wcgHkGSS/QpHtOW9sl5U6b0pSNeofsZl
UxUnAOTVdMT2GgMsP7ybloax8ltXX5W2WwUYL1umn4bSatzXunnMoBCYxHzZGisBFYwEI1xi85Xt
1pM7c7sw97R+4rr2OsPsQPOLFBZXh/LkImeZl2SQ+eZ3J48aaKVgRYGB6rqj8tQeSyPFbm9K+FEM
HP+PgUl/3gJZ9cObMdb71Cn/Rgz8I/iaM/BYk5I/GSBmEzbOolyHjhETPt/w2r7Dw4qdq57ye5CY
+zGfd1lCAT4RDJNM1WlUfLvVfX0aOGUy8gh/UTpXiOQWbIZm+GSD9GoY++FJpRc/hAgDSfxG7O6z
re1oKXSUXiqJEgWxYRWtTub3unOzI2SHGkyYsAmEdpKgp1zXQd/w8Ornt1qS9wJuNmIctO0/Icba
ffSKkZTA94UssREOXDbEHMN50qCIGTXSGsg5b5bzUSTGWRknxi35YaJrwvk+L/GVFh1uo+71wt6a
xfJNDI3qzG7R4cgSs7dluC6LTUyhzus/o8b6Fr8TPYLY8esoJemboQd2E4yAO/lVrquvpCbVdpQg
ELV/2mKi2VY8UCrUBhg0RqccSlleBdsy9uZlN2C4VGxj87VCS2bVDPcpaRLSIwAExYDbFpOMGPi/
HJM/VbadsXqLrnq/IL5jYJBw/cOZl1hs0HESvpVixEmhweAKhiwW+zCuJ/sT20yUQIKvHB+m4Vam
bHtM6fHMAZ/gS2Wg6bEEg6xav4RskKsfAwN7UUxItoaM0cLAtN22c/YqdcWuMFUvrn9DCGIpEUO/
WdzjdkiFialcnk1ApPAr1+Qz2AL9TkHbbbzPlF07v8UJo4vyBRS+Wt4tu3jhWzk9EHE1++q/gjtH
hx7W30lrXmGEL9ld0ER7QnbanqzmpZAJkdT2uq1fM+SBcr5sKJ1mbk6EXzCYagPX1v5WLx+6vGvh
rThCcgqrT7OPGd6X5vKGHZUrd2j8+HgFdeq4HFI13xbIxmobUp+9/MlRoOnzroahGcrlXsALFQQI
vGg3nUJiOEUMKUt0IO1f+B1fZXxo4KDB33Zz3Vq3OLmIh0FNmV6Fj8nEMnxQrUsyTYdmjGa6r3mV
q8YhVz3sbrD+4FEMYC1rN/pI0XBKBp9pUTzBj1nmihggAaCQzvca1MMp7aXdHOebpsKxqlzIvwWB
7/EbYcYmJmZdrH4thByZ2UJ3qlSbmdbXwEhxsOFwY0BDEh/+utCoMCYYM89JqMnK8pDq2HNlVn7j
QpxEtsgEPFOEgEMmJg7zfSGffvSIMHdIwqIRYtQyGD/xQmH6d+oPLDEY1yR4Iny0KGmxTnM0+lnZ
I2+cPqYpirsOuJn3e6kqPSKcMWIOP9WpYm4XwY1FyzFUp6IFJ+ovYfrd1iSveCSlRaY/KyZZtAVR
3tdwpOQz/hQdvGuq3oGHvNQYsPfXQep2YRFeScKI4uWlSzSWD9bfUoa1QO4VglgpNbYtfVVH4Fel
OhubjcFOxk1kbusZjJ4UIqQTNlYwzLu3Kf/veRAa/I+EDxBlo0sUJMxKG0snh8DINVAehm/OLQPt
wcnqKccxMZQfTnZvW9Bb3GxDFGjCp2DeD7PiC0fYdm9m2vWziSyv1ooXRlRiyMlop7t36uD1rH+p
8R4RtTVw4/VAGXF1m/i+0K3zZs9SN2W7OPpAReKO4KUGQ72lDrdLQZjqsOzb7GMc52eT1K+qam5i
lW7TGEnL7TDU3jgmA2g5dG2iE7UR8UdNB0iCQhGj9mlxi6dv7gqYe1ni2trL0jfbdoRFQgfX6hNu
2OahkzHNszZq2pJ6+1axnEADSZpHOTurFplyCRJjzvNp0di47OpWlTrXC7cUr0pg9FPh0xqGg3Yv
SZ1KHU9j/7Ol8hCxhiyO9INq5m3GOijGDXpq6Z3UHhgDzxBnM4y4bpu+Y0JFronSYODt0N6POyh/
9yLFyTrR8D0348vI3FIqAx8EyyvZ1JseFTzi10TdY1y9FQBImfZXOIXkUC/YWg5vYrNKyK2KSix9
zXYrxkVsjcC6PWkJgRifTQ7CeR4xbNdVs3UVOCAwA7i9QwBWC79B0WUEexG6bpWHbMFpn0VabWaU
S4gomNg6WG4ahAUEoCWd4Fors89khhQv3e8VRYg4DhZ+bCVm7AiiMd/A8jjVjJNRImgh7RA7uA2W
jH4xmBupNdctmkZIWoJiYcaYCB5MMoZI3Fyz07FGMvsLnW2O8bRsNn40w4QdzirFOvkMBVEslYZj
O9zUGmIVEwWnxXmkO6fOT17TC2gV8Xoie6vcq3mw1Uz7nLLEGLjvKOFHjSVBWx1pJfEHpmfNqqMd
QFyx4SapuOOS7DOP8doQK6BYDSr5e86Q9OaAwGWOuzCkenR5MtcaIZUbq9EpyH9j+UPBgdKUvWRm
eKTZa6c6QeaDcr+bTWw9J3nHpHkDm3lncyLlAvC+gpKGR5hyWtLWNWQVg0Fgh/5BYrGL2wmbFs2y
gyUw9GVoAqgZVia28WxfccCAjmwoaQ5PNWyTocY2AfJBWLBr2YzfIeSxdQluvtQsWxlIcrQtrLzf
e3KyFR5sje/RpQrEGWZoTCOTy6R2B43jUUVWEsyZRUcvi0kSGj+2dlyHQf2hj39pi+NiALpeyAMQ
6Xdi+yh1GIXsG8kyuNx+Dn734pJrdn0s9MEVdnch6SeFRX1tQgAUSiW0G1D/pU5bq8hmjRT2ByVk
9hiw5Wday1ToY66GkyDyiJ09Kt7Q0yaMRwV4WTdvhYoIynFlqScT3sJ35eOfFIEbKdPrfcdphbnz
IKwMzpj2lyQmaZL/1FAZMoxVlmCbD2+BcpvI5A50ZO5IwVvhg0RrPY6wnGSoAoobiGadsxjLMIDm
v7AkEOARnKzJu1LL1iYBbWSraW3kGtw8IsyrgN+JU9pKrUuvzG8axruIZ4v2g0iSuMKvaG+1WDxn
NeMtZ1jpElnIfKOo7Tdp4IuSk8JA7zFonYotR23ACSxgvZpdRLx3dGlVHOGol8IRJy3OsaBQNJj/
ICOktYGpk1YIfK8mloSdwqTM0i6yrrF/wRkY6XRnba+VziZmhZYo3JEbEd7CWIDbYlB8ndK0zF5C
FkXtLWXOZararoMvwg6pxvZ2wMNOnhBB4H5ZfTZq6otHS1BuKsa3KIc1HC6AReKbqUJnkBAXsZv8
e7oJuExCehELzGJR74Os7gz9s4V2JoUfDVb8GqiCcu7mca033yVuwgMzTKO6YiMolx/ImJkjsjIQ
4sfmKTwtk+S9Hhjo9CQkBcoLEZ1Y4ckMdjbgQLP6F92OopBzm8a7MDOO6sVJkT/RfOmgUmkCeCxJ
xwAnsAAi48yUlbjmg6Yuvhr/t5C3hISA9zEOMHUYi+TN8vSbwYaFA5glYfL/lkC8zzP5in++YUBH
DO9yiJty5xDH8YcuYBfrZ8IR9mUib0p1QcMAxq78LlZ0KwpsOePXMX3Ag1+3SNTDyLhM2hsX0abz
yXdYLawliFWd2QPZ/53CkTHIsclOBmkRdmlwDwuxo76RpQiXoRmyx7IzHMJPUm0ry/PL3LMj9mnu
j7VyNcZrlx+V8LNVE5wri/NcjU9IVDgKmActUV4Tm7ShCHkTEbIYfknqRhcy4cRVD3EDxSY4mfOn
sugb9vhNoNLQVvdRjbdFIXkd84GexKawOdYJszvcfBDRjjDf+87xUhUtemniYaOuLLVCWIc+2ABb
hEWN2VWIMlTN3zKK9AVzoZksppRcFpsdVNRC9GiFht/kvCsTjNjz7iWVbHoamHwG1qsB5WiCtwmM
gMwZV1kS+wonEjYvFQrIPQGuSM/RCeCEB0IebvL5J6FinfULQuDNgr+sFK9VuplVtBuYjRM6EvQf
jvFTTxnQ5IiOE1kg29VgsAnIztaRvkoNdjsnPJ/eqQx2g5ODBe7SmbTidSp3j2DaRzhB5P8SVZav
gnjI+MoXqQvOYUq9ZYaHCgFjDyPehm24bT+7peAZuKsL9QDRT1qAYBueGRPwhmFKn++VgTFc5POA
+DyqJ6co4ZhITKsx7B2eYf+VxA9Mkpn12MyIu6MUH1NJZFdrvhUzOjHAq0QBVaZEKR5IqsPF1efJ
jboMJiz8HG5HHOYSwgxCivdhvA/a2UxoTvThqGXTHkLMrUvDQzvUV2i1hF61VUnygkw72CHQvVgw
fwbIPKZeMW5rTpEGQ89Eij5zi7KLywyxNU8hJbxZDroc77g/0HKGbtuqnmResRJnBY1GnGKkPxOc
BLQkzNCiBrnOJa/ztc4ePsYOlVCzDRG/CGtCCC/krNoRQnxhVofbZQM51UCfMtaehLdzMMI7jG+K
8T1MZ7jjev4sEsVLG+MdwQOsyepk9fvFJKgPrgvr6W7BYyIqZK+hFG3xtlRhHQYQ18OKnZyph1lf
x7Z6a0g1L7CeLSnhrPG3J/0qi8q9XiX3FHKgBHcz/8A9DbhfPVB1P3Ob9AZjQ1g27SH4xJCfx8J5
5jxuxaHOCXOTyle2Dgh8jgaHDPTR2UykSw2MpfDnH/PkMs7w7LF6Z2w1rqdJeQ9OTtkfbBuNFZ0q
M8/EIgoiIfv6y85OZZGfSFHe9uz3aioivgb4mcpKyS9yVfD4qi/h7GmLyk70UKbvWrkU6KQyHLw6
jfk6d34alpsoH1c6rPqkhszGSDMflU1va/sSyxqz840ZX+Wmv/QWkpHprcS2eSnHy2xNECtQ40/J
nwE7hBLCltLvzGr+E+MPvOgnu9PvMe8ztOpWW8a1TY2Excd6NIuzGhkbdTrUPBBZS0s2XMLJi8dP
ck2ZAkDZ6McPItg3SwIEY2YAUEX3tI2bjm+URYZoU73O0xdxkHXDWstK2gNdSfk65kyWJpKcSdPd
Qcq+qKv3iwawD3cSiMXiWILqkYTmNifSpszRERFrLU3Yf0o0b7dy/g6Gbw3DDR1mBhk5cNP+3a6F
RBuM2gg1RTydCnqciGXHauH6UKKn+P50FvYvRUpP0oHCFVG2bcrxWBUwL0n5gt7V1GyTXY5uhpFk
bKLBUzhfsIQHQK3ROJjmAUtWSxXGi5BEjW1nQOeDA2djUipFaJSt0W2Xa0aoTlOprg4v24AqgowZ
W39cMYY9gb6MhgmjSuL7oJAb1bSMSPACMyZEz14hE3kcfiycnLpNWJxZ/xdnLTdEcsylvq1Hsqzm
Yqd7EEh4PplolNAGJLZDpPq9jXzJTAmORS3bLLu2l089fC95/J5YfEIMjhO4DzenvMXpuFUU6D5o
MJs4vYW8MeuCU52D8bunmhiw440+WyyEiB9P9GgfztKKsfRmrpy1HhVkVeDdZuCLgN9jOTDxDX9M
nqtO+aoK1uMR7j03qCax+KaMxFpjXTH7TCzjzkgJN40RKFPQwC+z0DfZII2iboM7VGc3dN3XpXbO
rZy+KXaPvevyFcQYAJfSekqupgbhKyzXToZ/3ZucnJgorkLaHlz9W1Fbt4RdY3OswLlQcOewAUtG
BiuZ/FwUfCGw9+oz9AG1vjGbcUvwmMe+aa10iNdd+tDncK+bNIq0R8lzRocWZwB1A5EqGLDlU+yy
B1+SpN6FhnHRzBc1e4cfz11ouY1KeDOelVEUbkpGicKYl9sc8su1sgD74l0pPTGApltYFSqPwuym
8o9DbHW34FObfWE2jEnrlQykSGveWHvmoGZi2pHAqJFwZj4rFK2mXaPr09y0YS7eJr+lqbp5K+bx
0xWp01tEVxkaGVlFtGL5fcYmOeE05F4Thu6ERYkm9MhswvJmQg7V5HCNaQ8i+msnZg7GOSQQchUp
xS4SJrSoMSEyiUEskZjDX27bGSjXaQ6qHBEVY+Ekmb5Drkg0z2QYOt+G5rUDcDTa3hsycs4WEmcJ
ysbrYV2xpLZSgXEnOIOJJSh+UnXt13a7mSc65UwliIR2NqzpqRnTcSORXVLR3RFdbdYTPQ6AA65p
Cf10n/9YuCo6obZbMkwTFzyK7EMY8VxYHzqtow3Rhtv5UtsyHl7Ozu46T7IsApDnh6Y/5PbTtBfO
a3BQW+WOjsXtoPvAkqntD3I3se/r2F7wz+ZvGNi1Oekn+6oE0x7W4yuu0MzLB5guYPnqTjtowdmm
sCBXm7493NHo7iIWg4Fk45QTOqR/+5B2CWuGWOn3basLaMcVMQWMGrYyptOqae+M0a8sT4oQ+qY+
h5jCMqikvznqmi6z7s4y7QKnXfeGfq2AT7GSu41U+AwtkS9YVnXGSN8BZ0vtjvfV11BJ13LkvCwE
ESmQqIvZxjUQdoOjen0Ugk7f5vzVie2rBneBMX6IPVb8oDEL1Ie+xJQ9NEm6sRcH2C05esIEV6mI
ewwNPKGl/XGEejKyMVYwxJcgv031pYB7HswShmDTxZaGrWDejEDZyDxwIZBoSFA/Uf3KTMZ1CE1B
DvMgqPO9CdFyoBiC6pMODs4B40OR5CMKq2Rm9YzuadoejEQB7hU8FH0POz9HA5vmn2GKj/mgukNq
b3XN2GNnm26Ltj5oA/ls1ZosshVKI8Ifr0H8rkmLqzkQG+EQw1hlKMH1Fu7/Peaj2y5CBYOH0WQd
IczXsyUWi10tj/zfOCh5vtW7o4YHn0imD9rkqIPtsOpox5Ss7tFW30o8vxnEr3D5/J5AomckOT1T
aHrk9chMczZmv5swuultUiIoaIjt3s5D51mG4zvKiGEUdQ+Zw2Cz6E0LbBHqVt4YZXLAMWefkfo9
xMpB0842fj4ZTCJ9mTYKFXfhnIbhVe/uuX4ZUT6DGgSnNj00lHsUgcrWiq7MWxRUpO2RyNcBu2rn
t8okZjzbZdrXuE+Y2bOaEOd+pfmPXTECiM/Q88XiacPxyUhTsf45wuIkDY4N3VHN8ddO7RezjS6R
eiE3TXHTUAaqNU+LyICJMfzdmbBz6hT/Isg5uiv33Yawj5VpnGAN8YuuGgicqo6NGUJq7Vl/8NFn
Qa5NlPjtednknTeY6DXQK7bY+05GvwmK15QMqlLHoB+jaziuMPZstw6aX2e/IOWZmTTMRbzHITYC
fORby5zS6FWHi2u/dhB4MVcA1Wr2UY7GLRo+DKodzPi0dFfeQ2km1pNILrDbbA62cRe5mKCgM0Vv
iVXoHHNj2S9Gon2LIEKronQUMKsBOBdnz9bkitNwZUeouABQbJ24Y0XRDSo3yjxGVfnLAtBSLKgi
6B2xJV5Nn2McYKmlbDBnJfnTwirG8Jz0Ks32pZBmcT/AFCHAbNTXtWkxHkCkVq4iVFsgePAY1rLD
HCl2jfmJ6X31sqS/DujaMPpaVr2WgGvKSCQIywaGqAwi9P6AFgd3En1Nl8T2fWlCVP85vCSob2nS
3+XOQAU7+2lLGDk0jM58FtDgSiWCYoIUSJ66O5PC96aHx5TYh3J4dXBWHOR8lyvPHlgWEDYOAauz
Ypcn6SnLstMIf18K5WOiYlFjbLXeoJbVPChfMzrJuUSBRpUgMYKZxkvCzLOxJ09lDR1r6Zso4FMo
WS/TORocOPTmVlrg9TXxp0piScGG01L41wCLNeYQyEFkFquugmqUkb+EwiOH0Ge3k9s0+b22g40y
99iJMR5X0CRC3SbxapNwk4dSdYqfQW6gmXzrZBtI9EtOiYdp/9pGg43VEQuSVRVeExWu3Chdmeim
83FU2JKzZ9mea2Qii9VtBlmTmdCMr/Lw6QDwYtQpGOPjuihxChyyK1jXtqaH0moa6zS7DQswoEIx
CBWS2CjYltT/AJ1hcGjBcEhQ+h9H57HcuBUF0S9CFXLYkgTBTIpZ2qA4FIWcM77eB97Y5ZqxIvBC
3+7TGB3PGtfXqubwqtyjolpD+eUXSutDzFE1yJRrqjcrl65m5DSKGXXz00Ck8qyKyJB/1VDCQ1SS
Wo9241NP4eUhEB7B/n2naoQ5HDgYc0O9s+UhcQoTz3aHWi36LFW7MI12Xgcno3MxvAqciAnWtzmN
2zvJ/1OCvyw6U/AHfDtjylgQ/GKPGGBOFKUd+anDu2/XBUYwqeYLwJDpuP6KPlXBXEM6QIGQYuwy
RC0MLXRI0i9I7G8ks4Do9E/m2Cp2m5omepPrg8swtx2fVgoX5rcaa8foyKwRiIzA23XbBjJeRe6N
IgDaK4mphQ9QKWp6ciVhE6fCqVb/siLc0ctsewFxNU/ctg2+Tshq1tDbNH1duPYuW8VdS4rwJYjF
Kcouvkk0JIworo7PidDtfKJzcUYZEseAIM9I/aGVoZfFlj7z6Z3SVpK5LPFNqhYztnXvL0UjX8U6
jiseSIV1N4fSHvT/VNNO0l06RpexoHNtEH8iVSIsp4KqwqTPvDe2/ZJf9MCwwkD2sZJkJQjiPshO
KZRbScOX0G31BqHCFYjJ470C8exL4nzkfWcgEROrmG4wHdkChjxD+wa2stDItpo0RzVESOBbWeKx
1ldRi/GjOrckMIQM63CHg9FQYYuoP3AxtkG4h/Nhy6p/lml1aGJq4KJ609b+aqQ1w6orVlJMAoSp
e3HY1a3xpYyf1D1qRbtseBXMe0B5DZgCp2eAHKUQYb2Rbh2Qub0CxSPfQvJdaK7yU9dc+PX8joeI
Ap2Eyrc2Jle9l1xpFwfuPRUiKCESkbsj1uEk2LlwKITsUbvu3NMAQGFCNdJ1UT2R/9y8ga/KeZ5Z
PDt9UfNgSvQ6jf9qUEGy+xHdjUjsuqt7fonQRDWJzjZhJktL1ccc5/FkK423rRv5GfAkp6LHMpDx
/lfsUnIx1+MIBcxfFLTxUXfHmXDWcnKEEIlh2+jGvYYPVAZjYhYoyiBs/HTieZBk5HSYdV+xeDVY
yxvOhKzl8HBnQvemFpUZqXlKU4ObAb8NhTlLREPTuG3ZO6r0LcxTxrf/BwUepRJeOCwtRCvb+Tjr
u9J10IDJtMqzKviuzEMen0xshto+wZIiAnUR2m7OSgq+BENOt4ZvZ1sqcpnxwjXCg7X0O5m2HXfT
0BBuYBzRmXPI3aHubxq0v5oC7Yx+wrQ11x1bsAprodlJZBCaYAsJY1OzVAXgKYiX4A/F8FluiJvQ
oR69U7FeaEBSrKa3o5IKGsNYxAiQHdMIKg0jOP4R/lsVHlQ17ZnU0QBxsw2A/2le3oc4WSsNuCcI
y4VH2Vd6bcPBxto4WUZLA4a7Snqf7gGnCKKd763Est/1RX1Uw2rpKS+pTyg0PKjBNVTPCdjFAtCj
3CNSwV1BOnSnhvfuwNSW/+JPdtNdOVRPg/gVpFS5DKS4FWuW4zaZC4q+1WXuvNmrju+9BsiE7dbv
/00ngzC+1zza/o2ZYpI9S2PdIO2jSkvq2TI/vUQJ0zdczVnrt+jmuNrJkFinQH/WzZMTLYz5BKLP
re13piIhHjJKofzIlL1N5o4gUNjZROqk6MXy/8U94Wv3Y8SQz+jeE+O13LMKWsHSbw4SG5i+92hi
bXk8C7aNBFNLlJ/c6jTK7dItalsfgADYGlclGQtzeOoaaBAKNLWdhl0qUbi7MY+HqoolguFNr9k6
AVke7O3EWxO+pCZfuiBmlbhcGlguVHc5ZBXQ72bucqdIeOkt30Tr+JglQiLmTo0lMq3OeX7JMRh4
RJapqDfFvVYGWNI70HPTRZOHLeIbYNBa/rCUs6AnGeKZz+cmSySjj6Qabs1vM3aZuKq2ZZlsq+Ql
86vkcVPnUJl5C1opZ1lx6uPvAHXOZOxU3jp9HWBQMEN6rxR/5g6PnkE2lPuGaEn7KnBYG4A8IcGo
9VO2VmLfMZUTmQRxEKX+S+O7VBRx0fUsEeOm7yGkY4cuWU0K7rMCAeheVI60SoCWoa/Egtz8MKL7
0HxMzpqpSBbn6I5YVoaRYwNKav9OJKeniQMFAoWKPY0dooJUT9e0ItYQGTZZeu3wDrSfvHk0/m9d
flP2N4uRgFJWn6ShdDe8B8YaXaptyKz33AWG3ZgYC2Il4LrOAhSDvDuKtNmB/dfWms4do1KfU0+v
UayiZlcNfH8NBR0sMPgHsvIwRKsKDiXxbthCJHeY9RfQgaiVSr/9dhPEh0B4M2ixWn/rIQkrRJU7
9Mosj+chLjdS4tse2WCEDhao1tqQ0KXldzukUPeouzCA4Mq0bOrGyUoJHJMiYS/rDY6FESEDKjBE
40O1+cjZuef56szfTDyBbYeqHqaMt3mJAizsso6F6YqJTFLUKSfGY4o+o0Y/QeQvSlLzCpFXEyYQ
Hm7iksSSI87qNdOTcMTVDf4n26a4FWA3w3w2127A+yXvzfTgx96CFsWVBii8FDirUEWQscWRLAAQ
VxZrsQMDL4/egvuXGn9BzPCnpDCSk6w+Ow/9ZBr4owV1XPE641kOgQMyYhFb8TJfN0Ow7OVfeuY5
s4FivLa8c3o3OBBykSuChT98PIl9hEaQBn58R1bGgjnR7Thesql6MzkM7CQymI9i2DW3nvVpPRL+
crg0Auqr8b5hZgbuXhNDjc3goPeoJdpi1NWDnFFqUhq7nK6wSJiStFgjZHetqbv06DJbG9nTgQNU
BK9d/EEy+bum34jyjuTZLNMek21PaCuHSlczeXIAR0aBEZkiqgh+gy36nvhvMf6R8ALUtgrW1cp4
Vsh2ee3G8HxH1X45rfbcF7q7KRD8MrGn03zDzZirH5AggmecgoFf6ogzMHgUhpnTOysHCrvtnydg
QMG8IY6LuN7WHeIPEi+PMk+ma7HSTkRK5o+YSVLuHBI6eYnHEyvEZC6hG/gT4Wsax52ofnnFTY5P
uvdb5+uEu36vbadeTVN9E6tbJGa7S3LGhRQMFDo+P+y8BN3k9Kq1twxPEB9HxCJv6bRsBBsVm5bE
0ayS7nr15Sm7wXtLWFuQAHfdwOzQlO2cavNGRVXdFBSglWpL8fG/hHxDJVLZWO2LxHXaVvoMhobv
0kB9zv9yJbvU03Ux9u2M8XqqwOuP5YOm/BnkYASPoAED7BShuJYwLDXzxLc4I7CUwehKh9Mk8wz5
waAf3eS0VbYHs/9yiQIbOZlSjKYJ3M1Y/a6Tcin/GzgElBUYrjRw2oqDLQKLTnIlQxdG4/OAiniT
zaX0YEilwlIntt3U3G4pKsukcani8BqTvVH0zwkWKhp3s2g4RW2McqniXpMhOlFAR2ZKRqnMbfJq
1FCsi4DZLt465HE5PgvQHsWJEOZADu36KSPwI4OcGYITD2ZBgpCCFKnmbDJsgnxdm/GXAK5rugzW
2Vtg1eRTiW21UodnnGNx1A8Vz02k4xq5qV3sSH4/bQT0wt+lvNi2nnnkiLr1BOVQxMQ10Y4krabD
CxYEBUqk+hjNqRqrtf6dtMFCbHE1M9GmPg4T2O+YYyJRiqVkAlqDU55DOE1Ai9FouOGtP5WuSQ9C
f7MUMnaLMkjnZDXxBYCO5dSgpLBz4PtWFIthLkUGClWIrsxQqZ5NBWlROmRmOlHfa0x+0iXMLPKC
+JZ5Qa1LM5XrpGBnwxDgc+7Zoh/tWiZRRubi76UoDt9hAAYd6Ush/RPOld6coC5L2b9mimG3GDQ0
cMhMl0xmUy4/va5vbSb+PKoJ/QMFrdWhxgotdc1aTKylxjXDj7ynJINeA870f1z0bLqszhx5Bs6F
hf5lMSOwABCp6ds1+1PFUx5NKGL5ZukXSgFnyTBvZDrV05B6dD5v+ifTrRqIMOSNGcTkWeG/NaiF
ZfLnWX/RlLhGFlEgrJXUc1qMicWo/xp7pqoypXmgBMP0qVc/kw6YjOC9pXcnFhcL5JvOxjH9bnLM
gGIRLSBzf/m4K2PhXzwFFqULb/bc0kuyc8O2odF2Ovi4CNjw5R1doNxVfHR5v06UjSwpB86ogsaw
mzU8UX7KYSmpARvkVZx6zXqZ8SLgSe5kauNkxj4k3pcihimvXrv6/G0P655EN09JQjuInj1vpRZE
yyG9j+rJ14uFiV2khykq60CFOCG1F1Ej534wxmdttHxxnq2i6kfNvchYLQfH6KuF3qT///wLOiri
uEX1Wfh8qe7Kavj4sGNA9ioihlm2NG7NpdcvDAQ46Ld0QSRY5ucBAoQnuysztpaumyxMcryadGUF
z3AojA/qoZj4jyuhy5cGVpzBf4XtrovwbrGPTPWfOchVk4TRBr1UYtRisClqPOJBuzWnWCQej5kK
e7XgGFSaj6qBNtEnjpAgQ+r7QthzNnZxcA7VSYqyZZ36y9x4eSrKV8sRF0g+iVKFTbnkx2cpj1wT
YMKIK1FZJciQvuhYxGX5tlxgnHl2zmPwJf2n0YGc46exIOBxp5vipgSf5sZA4jdfDemwFIndCkny
6qqX9//IsJ9VKNsBVb4VhCfARlfqRVNcnso3ggXt8AM+A35G0+w4YoBTufljrM09Hpc1XQwsvN1K
5ovskZEQJmO9XeMRUDubWqJLixNT1ogSS9x+E+8pBGujdde+8IixDmAgylFoG1ZWaUIuKByb5GGd
jJ5jJQy5XhK0hJafIk66hTgqVzVItqKGUt3uonjcFJ6JFdcpQu3XxLjTdQByFLex5jHq6UyrhWOK
3CoUTGJ9UM6SMjP8cZ2WLzbrXpxRLo+FQ8Aixb5WpMe2AvJAuu3GaF8qBifq7jGLk0aXoB9rdivf
KzwZZXjIa8yYIrw0hiG5lp4lH8xhte5o9dFEqndUju/Sb9fCTMQmK9bI+dnCxeemQsqqqx1ss7mp
/i9NwNJBqkNkgtDNzCby9mH/7GuTN/h7dD+J/B32W3mgXUf64cBAgzddwmJsZ/mdTYg3mQOo8A+P
PmUzFU6VZ8I7Fnakxnj+0lfCwS+N/xrWtNw8KNbJMuHSWOaSd8cp3HrWTlwNqinD5o98f+dmSxd/
kFETimvcR2+9q5BZfP6XDD9pCjEDcyDuO6E6eMwuLW0NKXrmcWKiKsqrfqjI/h6HEhyBTm662vao
E5PYMABBhc8aOZLAnL0hiuClG0yPOsPY6XzYhP1CptqhoaHyXTUl4w1ONA3n12Bq0ouCYuf2XF7B
QpF4F05FWJpc3Y7YQnLsuh7dzywkXVA6moQfyTSlzcjwQMWAGeSgDPNLhC8MihRpzZ3cftw0W+QY
NNqe1ZswIG79dCUMxFqfnnno2nahcKCLEsXm8ETrxMxnmq/wObvk7nZEd5R9XL4LDHrMt5kzJftS
XZHF4EeLmxauRr8AFj1P0LtEgaubC6xjTA8GQsX/UznYZoW1CbWWktadTFu2/5ea6qqv44NgVSeh
r4+JZcwj3IoVNYNa+Q988JIm8MgYjw1ONKmAW1GWW9WPbKgr2yEaVhNntSIabCSJ09U4w+YVF2dP
8I5tzXge0yZQRkHh3N1WlxwYDs2xY1NvAgowu4QjXrcVKTYM809QdN9GJl9pMuhIymIr21Ifx3j+
FuKo867+1DA+qzqJ64Jv4+cRZHFuJXiVuNAE66FFdgqHlRfheOy+UtZx4dA14gIyg2N1EH5Qij0C
lT7G54B4QgEVrFN0TJ1fjNOdhptQ4wjSDesA5omw+tOYn0pGwNgoZwTPQ4HSkqn4jSRHzk8US+Hf
P4swy5lO+Tm11FMHTAO3BZszD75/NCQeVWJJxDPqAE9v9dWmxqWagHgSqqeEJ1WOh3OmDiBBJEcT
2Gc194qkBRA32Rfil4tsiSXfYBzTeHhxGDBM7uZII4E9AF7b8/VmRgPEdiObcLXisnu0mcWxBv9K
S89HOhwp1+VO1CKHh4T2lWQzZZDhIrqytQ6vZRNe46DcxqG4HCTUOo5fUTECKxQOsjdeIwpJRhGz
2njgxeOFS/0WuADj2fIdtpDRuG5MOI003WS9uRqgyKlYnVKLugMMJDq7UubAdxHqA6za8VtXDmMc
OXIsL8JwqY+3pIwWEdq1IOwzk5ZR86DiXUQ/Vdy/liSByQliHByGbhGrBhcjqk9rzbaETep+eGGp
xZjhEishu2H1yutsp7avJnqW9VOTLyzLbqkxfMR/Kj5l3TgEyRsSnd0VLO7+TQ3vFnwuq4rm06XE
HMYFfimFE6KR4X0Rpos4wRgfNOYhaMr15KDSUStCHyuKYa0FDIaMyDZjBg4ouXEPn0a48zDqcSCh
l4TUkSEzKjLHTJDIdH/m2j3n6gu/fV4lpZ0Ju7iVZnzNrfxRxZuhUaPWRS/sBQh2nyz7IzxPyJUd
Ld9WqABVvK9UwOCJ+Kkl6R9GhpTF2urAwEanSPcWBW4NrZhwPuammk76PC3i2HZLJWfIGdh+we/G
kwCYZdvWogbRYs8HljFCpTDT9qzwrJf494p5rKn/NCzVsa4f8j46ZbV7EaY5v0luWEsCyiICdvoa
oglVp9Sditle4nTZ+dmSluWD4iHmtis3//9O1jG0QMvs8CKyDapuRxkM851g76ruXyAYjhqMCHBD
dIsq3MR+vEpV8o7aJ2miucE2NbZM4RHCDIteA8pTGxrCk4GOCbzoyVMVMrsY60OK+x6VdQDgkGg3
SFguupUUnwb3XwQz2WBC5rF4YBEY83vJBsKBG9AyWq3pv4JwqVVHH4q9hhKQoGp0O81ArMNlGqv9
Umd8QgIIfc9FV0+JmUnOIOjwYejHq0j9ielwo2zA/+oJW+Md0C8e0TAtpKepv0WMJwjCy7m5Yca/
F3nORaYeJr9OkfFkoo17Lr2B5i5D1FO8Xx4gSUmjAUXXaRiQmRGQjU8NpMFcXkdGGTijzwkRmrUy
Wc053fG42t0Yfpei/OJaIs0KnfoRXNpLtZTPhMcnPZfxD/cOM/c5teIDahBYtXTtB8MhuWf/AOnG
6rlfQsBfBMJJLLtLlSn7pOfByyu24TzbJeFwVAGAggKgz/GqCA/6e4Xku/V+8dU2UNDrVZ4wWg8d
U/hWzCMP7wB2nC4a2dyWIjQwRGhOFrq349zjF0TJ8ZMZdYiPfyNZtzw5W03Bb4CrsLsRwkPTW6uQ
N0m2eMnjXcyNgIgVXQek+kcSNMiCoI2ofyaMCPYpgjTaWJz5gYCZb0IAqfqnJK/QXwXuj2x+RZDe
CQww7mLKREIM7HQHaybsHwNwnPLU4zIRaRabmIASQTnTxV1rMJoyLCaFUJEUEcEMR5fvUluHvhkr
cN74omSV0k9+oGAEzfHHHVm3icLidwRxPWuqg+afaNAtiL/rqBIS0D5zGarPwdo0SbUTW4k3YJwH
A/5xuENYoHSLKEKJm5LhMxlNE9nZwLkfMzinc9ZPLwADLiZvnEdkD4KIo3IOcKNdHq9EfgNKc9N6
r55E3OlNnQ7ACFvTs129C2z+wDrhWvENBWCZEtpdJNq1sON5Y7VjriLJoEKs2tbKE6mCanQZ1f6i
V6X9nUN2j9dewSreNdNw3K7aTYK6ZRbCw2LLLl1W/Jb8yLDsEZrViuYf9zYNR7R4dGKGGB7M7KGR
7p4ir0FNXQilqd5d6d/eSH0O59xUoDKO7FhD+MntcIIJPdZOJVqWxOpMpbm6NcYEJn0Z4EifGgnL
AIgZLnzaFdKrl+g/TB1k0knoHfuufg+Ao8cCxgYaHJ4fOFPAf8xFNJS8cqodt3R74q5Rs22H9dd9
Wfobk3DyqIpzIT+z+t5ygEiiZllUMfBz7sQuKEs/WhiIzrXu87byYtWnvMMlMxJa+DO0HC6nNQ8A
ZBtHL8HrRJRIICQDGqJSYBRh+c6J94C7AH+FjJ/blsZZ0Rm4IxfDTQ8fLcXVmUwNAF6B+AhD2OnZ
hAN+Q+BCfeoR0lfP3uhVt5zWi3GTJ1d1wNOK0t8Np059NNSS8IOtx8ARIAhTa0I7Kl0/mbAtOwpy
fT5vUizTyfX/DOFRi8sYHQzrzMAgxmouQX1W1Ftm7roAlKaPhYUDRtBe0YqE6K8ye7BjzVwHwtuF
vz5vskrNsdfYavbdC3YiPTQs0OKjQK3OCY0gpCntOWhaJ4EKHCvJ2fC1lcKIzmo2rriCTeEN30q8
0zBjmVW8UuWOGXP0w5/hmncs4EOrKRg0ATNiBN4mvOvBp2SfrhiNqs09xajV7NTyRjuhyFAtLy6x
J8906OJmaXNvnJ+a5enttLNzaVN0Mns/GASe+ND2yVywvS7OH8aPs2gez87QNBZn2Nczn3/Nlmsm
5fzRdf2g+XLez5fHE/nShZPOnHF+/p7jeLj39o5yIVtdOMFaPZknOKX8Lz3AwhkcvDke23U/12cP
eHSz6avZ2ZfLMJutez4GH/RULB6P73r26WcnR529Dq/NYT7MDufZOpitT+f36YRPfjabb+bOyZkd
0pl9Xa8/u/lmxpeRz0BMvDZ/m2G2+rrM/zbTJzX5LNaeUKXNbjzjg06f+MPOamNAXgVO5Aj29B3y
ba8d/vHe2XNtfnBnh1c429wkgH2P8MEgpIeSGtqAnXsyRd099795fA1tX5tfYbL3DNEWWKsCDIdG
P92XMlY6azXK5m1KKUQj4ThU8QQbHOKWHge2Fsr8Ncr2yP7FusCL8yzT3063KHRiVlZIiG4MI8Ox
yBhdoeuYAFKpBVdNzgBQJgjCAaMFsGrNQ+ESpocAf5NEA50CMcuS+E79Jwljlm3gooBCGMfF6aEy
BOaE6tUoum0poRTINFiK/sB1mHsrbDabS+soxTdy89sMdyTD3QHDXizKm66HL+B585LaCwuYfVya
RMAozFBLMmDUXnZq/w7qTaiLC5FNodHenCGBjBGgYGtoDz2wPTFnmNKsPQq6Wh9Lbu3IGTsmzVVm
LJ5jdEepn0JDFnaK0noIVrcQlw1bkDtySEEyxY3ctRgoQCWM0rGsz/XgIqsnC+5qO5esUSHdLfEa
/7X9TxH+VOEP5Xl+oM6b8mk2s90Q/hTWK0q/RTyMeXWqyUID3+fucyky2pO+pGSlBV+DdDGli29c
4bfIwlv072Z6M8RbYN51+eF731yE+MmG5ndR/PToC82etrfY+zakV9Z8U2BdMlTXvly8z5X3iRj3
qL8MkKmjlAJmxRx1P2lx8lwn9z+9/2m6k16vBSbuiswQp/IgMHH/dm+C/9XWyxFDfTJq0wGSAx5Q
J9MBQVuF6y7jFPk/AdRyTPA/qXRKOTAY4yUGmZ8SNEwoP0AqGRSb7jYs1satuvTjHnmJR3BtFbbx
M9zGTbMsbdzdX1docvIXVcMKUNKYocZVMpw4veYNXtZvGSqb5jTUvPZzzqnNhVWvwf+aLbE/LSTb
HvzFnAEMYQfQqfZ2q5dzXI3CBaqqCzkSw8mmLS8g2Kvi18JVJ6dcgd9m9s6u+JYUMvNrLSWo5YSR
7UXfav/r+582xFMM5GDjh79UG4HCjsNzRpC/PFs+q95Hbv/y6M3XIvRf1NZZjJLDb/f/mA5C/Vw7
5rvk1a5xvwWcJ/iKLBgj53aXvZJXwOD7yJzFdcRNw3V/zfx5XX/QuB7a2ryhvsGxuElr4xfBnyM8
ev32y/hF1qw5HK1xaWPCxu1EMyznfOZrD52d1y336UH7g+egb90XL4CbUPo2I8uCeL5v91w/sC93
9ZyU/fjhv0gjtVNDIofpWXVqHRmXQXKJqfhY06uZ2jq9kkv/M0j/ZDxfwW/8M5ibpDshYUPKIk7y
K+o/BnxsjCfjLDWPSnKMxj2HQMyDhntmdDix18zvNntl48K7tMULEyWTeh92mLaQiw15l9ZhfxnL
Oye1Dstdd4yLgysv+oSK+e9E2AwcpIChYF/EGuE/Q/UrTx6i/q7Lt6y/u+La8M1y0vNekQ9mENcS
J247egjttmle7MLMATRHUM7iRmKtwFH0CeRXHS56i4MmstKcusNe/sfQt2SQUQHKuKfWTdefI9F2
7YkE3VfXTrsyuAkqdBEEK/hyNrYDBjtCvUEfCon9ZJObsG3ngv9qirf41xSHnFrA8OFlBwbVUvnk
ROsda0pZVnGzB+6pMx44DpMAfE7LZ2ysyxuJ32VWzVOnv1GmteDFYFn3KL/8E38wVKBgz/BTlAtp
XTFlJO4+y58ZpjyKSeu5zMWMxKdIX888OHgv6W3gr2dDd2nr2eLaHa0Vd/BRsxOmXvUkcvzaZrIs
8MIcgMSaq4T72JoHIgJhVgEh2UmcVYGV1CuOXNnveOcGpf1lNHNmjvSqxENdzYKKwlFYFMC1FvBE
frmxRb9GtgV1nK81un2KGuO6samMzThsGmPTqg9NFpcMAYqUOF5JDIVVNtKeNWuuAAuw4DIi41zY
Krj+fGEnCnuw6hxm/5WqfOgM/LHJbfRZrln2dWikDVaJnENbhn9BB2tRdtwD80Y4CBtfBd/fJjNM
A1er19ES9l5ziEyO/gA1uJ1wKKhKJM9XrHbLHJtdHKAqXkWk15xaB4GARx4xiWm6BcmNY1174CoS
u4D8yHwKL6wYC2t4CDFGRn90amwUbV6vxAHsuRcy5NsYhCdk69ZObEh8lZBo25RJbs+fA4JkOA1x
jEPxr05Zlk8gS7Z6MO0psF53EdCp2Y0gdYeFpdyE5lP019GwaMoZMN96MzbAt4H+YUSrfGAk18LM
JY6fdAyi82stFte6Kz55GTrvSHgRLV5VxhEYSMVdPRZORIA1IjmDu1ewi+vdSVB/OPGlMPxUjrhG
gThGNk9BW9dS6GcPI2RZsTZ9eG2ppC/J2GvdiE5Jg2sEuIzLQy6eGE4qAVfDYptpIO0y4se9lF1I
cf3DZNkXwCQIF6kNVn6QxYS5EoRApdjAT1kYJeAy9G5G2ZifFjXTkFDEbEWWX2YUJXUzXydRQD0R
wrtkMUjMTYlQC1d1d6dpQNS+EYqXNfBkuVU3JW3IRVSdFM+9wKz1A5gIScSwkVFC7vNmYKkcspVg
vTXm+oQhcrIjQkp1bQT8VjoZ2bM1R8wD3CHDbN0n14YUBSjeZ3Fr1fog59FSzSmqCb2pRB7TPNhw
CCcgjwmu+q9cOhh8ryZSguE6JQALj6xa7Tqp265j31z1uKjHktEhUXv1N7MuzCEwFAb1rqc0klqe
ucvi4VItp6mqo4QdIzibHzIjJN07I9SQa5iRDqh/4oUxLI1rYaTwSpbDwMnsxmge1IMOnKJAoyYz
w6GQ7REx7SajPk1zWK4nqpjQPID5/25wdA/UvySCqM9xKdExqFyxWHN5mklEYTF69C7chHfGQqri
EAyorTSRnSo0sdZgjaZCF8sCHqt7QdGjVTW7gRLFcPiNO6ZwkVTtAI5mqn73G6hzHT1CTXIYpl7T
VlhmGYZi+tD8fGVlIUHx5uSy4aE5Sesxo8s1mQJ87k9t4nPCW+aFf0KrgDRFxzdd4pMd0vQz5VQc
siqVGU97v8F2DgmhZoExLinYAJk5gcgULrHOyRguBQ66cnLO+95Gd8IjEiNb8GF0xsIszhiDk1WO
XurX3lLBgZFWpNgbBSe7vs31GTGCBdkW9A63cW2B1zajSaP/19fvAADiEO4y5i86jH6DOqbWnowc
xvBj6AmVNtbc9GCyPDW8LuF0JCQskLW/FJgif/xT9UXILVf2KoxXP/okdpTJYoCYDpTA3XswICXK
V49h/gomxwDmEtFcxlqOuY73Mb2aA0AuGYP+6Mi/hUVvyH0qj9e8pRHhsu4+pSTP+2Yy1jO3tjYY
5/BrOyFhAgPLKYj3tFu12UmXmknwWAwe3XU9xoVKnRV0XRnkpCppJ/AGZ/EuV3+SmqjG8IyMf7k5
4JRc+R4Yp0GmNJjaOvkJznMhMSEAFuEMzNHqTITs69k9n6vowptV1YcwP1XxywSoElPCVie8/tVM
ktp1RV2ch/ezjs4BK4rGlZ55TJMQ+ENUigQKaJGOqricGywakYpHlqR0dB8zLuFp5/TjdCtEEP8Y
0bYO7hicUkJJ8gB3A5HRbzYp9k65egrtu1U2CsFeiUEI6iXGd5MumJOLpULE895oG78EVRtcyfqs
2/raqWwlOs5LY3LgkuuO8RhdelDY+HPtimETYpKuPEIRUgAkkGCEPo4kxI9dvpUkbRt/b6mXapK3
VslIJxAVNdY9Nyy0HdB20hPv/N6iZRypX4HsUVvfnbKl6qw30g32mbVm8D4OnEFRiAjybBVDP1nQ
3wxrmItyAGObpFiFP1qDU0T+N2mXJcbVlmqvoT4G+OV1s2EXhMtbL0QML5V447wU7gb/q9b/uvEL
E6s99c5wpI2tCba7Fv2cV1Tg/Qc5DoyV/luVomcUa8uJYsGJjT2sEhzuxxIlaZZ0OAA0FZvI0eQm
WQmsGJ28Mkx0YYNZbSr/ChnPcJcsDA17OkKPluG9wFtY0puW5pB8yOIO7a2b2kdy/eympzbzd4mB
s7Ro5oZFHU5iET2sZimOjYGjjeQFd8PAmGw5PmPdCkZeSTmslrLzNAIJ0BylsXedJrecqnvh8Zxh
iiibeV2KtzRg3lBzY9cLW7ZcjlLTht3YJv7pikfZJaY5RQskT8Mnj4K4mTzmLsQrN1ymmrYotItk
8Q4yMxndfGliYBiIM+shZUhJuq67Z9ZX2xJD35ivNMXFPsPMR0dpMkCb+dlmWuJzWkEpASsZchAY
stSD0GL7X1vyRg3OSrVz093I4MU8U5CJM2snkFqdGfy+5WSNgbBtsKIdB2/XJhu1x3cBriR7gWm2
DaSAGo9ZgDt6Miuw7QB0ob8c0y5W+85iMCAHtt5oO41IzVS1opgte2Xs5Im8hcT0NSgCzSFzk5Ot
XD4Fsb41UXnrKR3gEDMLM4JKE18w5Qwq35o6twNaMSKTfuvwQkB/6uWFUKJuJOzySc8BnLe3l/aK
pvxH0nkttY5sYfiJVKUcbnHONsEYblTABuXYklrS05+v51zO1BQDttS91h/P0oKAMD/6xDkJ3Iho
M5flqVVPNVGR8obPAMs7Mqlg4w7tW+pXNx12KozPArSDUstQBmyGihH6cRPUTcE6wYoZ5B9QFBm/
DHWXQqcbYJSMNt2WDCTwtnqLgxd8m5uqUDcEAXaI0/u+2fkAI5ZO7UoHSBws29K9DCgABPOxQ3mJ
g4QdHzs9uohUtSedTCGbZ9ljoaZqKOAWS4t/ZVKc9aikgAZcuEubtUqqni3kcTqF6P0PkpaliN/S
cCX0cpepRxvdsVmYayd+RKR9oMixmJEUzDwkw1OTrIvyUblvDAkxrgkXm9Ku1zXsfBcTamXwjUMH
Xz25iD0nAqQIJUvJfDlO0PpUU+EjYhzuuKrx7bXDNx20WmJvBZxHwosXdTsf5WqVoUCtBvYq/OOg
9UmOiqW4ulhw1NFqBTXG11NOSK9DqXw+vwXOXjCOAIAPZFW04gh67er6gfZfPtM+eeN8pqXmkTl8
BdFGS8xn3VYj4rTu7Ic6xNHejTP5ZvMeKkG9tyP5u6ke3JTtQUedl3DcOb04hH16nT3jT03cYeYT
igGavU8oRqHcF0IBALTotYVEzZGaGq6Ku4GljjKLqHyuGHrtBvBpgQSWvG6I/xg0pj77RGNYqEK6
7IDDle0L2rK8EjKyDEhs8w70Jkt5B2qjrIGj+tdAl2J4Lyam6ogHTtUvI9J+iopny/807E+Hx3cg
nGtSgWIC7Wb6qtpqQ2njcx4X7EG5uCgdlIGup4QLMXhnPAcO/FySa+d8cCdF4W1kQu9NRn+XaDf0
3/jIcEb6c71p6EOtOxLytSfHx0kszkH+mlITDiO/9Ad6vJ3LSJHOf6qYBM2iD7pm71GyECzAnOgh
8c3IlfRWZa6eajX15GNCL9Ad8JzdhQy5V605ZiVubC1elqFzynL6fMmR9JluM0Safqyv2s4ivekr
NxA1vkTRIRrOyG2SCTqb7vXK3wcTK1b/rGUvsifuEEivOhhS7JlmZuOT2zPlKNKa6BuNfcHYZk0Q
kdFPFN4j9332EJDnCDNVKHmyLPI7OH9L8zR0AvF5arDKxA1omkTDF4OMjTla67YG2U6mFcVXPvey
thpylO9GthYpZiWyw4VUeSM+TxT9YjeB0iG1vvk99338xwDoDiPjOVFK0JZywqWZdBwP4O1asCcp
gcg7Xoj2M3PbX2dIf2U4bzywpaEDbqQyxHs1HXxsycOiVF2ROlWHfpxzKzCoOwoyc9/E+iUeDIAn
pmFIz9zTPkn/VyVmma5SOFDWIfnFbuGSySk64kcug10jrWPeyb210YVHi09hasp7krV7tGw0Cj8V
w3T2iGcocRFLTF6OhzK3ORZKxR4zSxMRVxJ4Ze3QKSCOv+TZa+oc0ox1XstXrkU1Y1l+01246uye
Gx/RWsX15F0quga1Nz3+jlCb4AJkSDXc8aA0lhU5bDEJBSSVsEaBpXGXHFQracmy4AMLTPKsLBeZ
APa1koUFNI1GDJkyYtsl1ayNxqKDiVb7hG3zZpJlzlxaglIez08X9C3OeJCtJ9WXSRU9CVTlW4Nn
rnB/8wHrC5b9SDJcqZ7A7qt1zb3DFpi45i4lMKiGeeJ8igsEp/hH0oLg0sY+eoOzQvyJeqhe6qF7
sAxSNaa3ir1V44VmE/pA07IqVMQMMW2sUzZDa4vyN4uZhFnfu+6Yj5/mD3p9u74VyRfxX81lLH48
dF7czE3xHPYS39FSY7ek6H4g1KMZ0IhVjxFWS0IeR807qzvCgmNc/nj6qeRt9vSbJ36S6a8eVwNt
Eq5TouvAHu0u0mE1ttvG/IJ+jLovFy2NyHDJzpDs0Sod8g0+l7KPNgiTa4dkBZktTATGHkdpire1
mToszAgB3Md/wl1YYVnIPwEg2Fu7uH/06V8Q84IQ9vvgG87FFnSXNxK0DOqICskEKi4FnDfpsj6i
6DTj8N2KU/pwT6wYHlEfhlM9NzTIWDOlTyiBBC0WccBcsC1VCAaea7MCkHQ/7fiVKI56vtIqgAkW
INPAHMcLR2NVoEFezIuahSwypp8EHAKaftHKlo+E6YWehQxaW0f2hGIj676UN0UgvlZzIFJyRbln
Jc5D4IHhpkOq1D594oDnppYzg+WbRiC7kfmxOPglm3RoAJ+FwUdtcOPvS7S/LsNAW3AxD/iitHmj
Z9nSQXlV/lNZEoX40UP9KeZU1q9YoAlu4TImbik0gagR70TJoibxX2XBUee4kaG3cOfnxnuJ5vkj
9sZDxFtQpNuKBBmHkUaePN1DNNkx72k+PdsTKUm8wGMPcOp677PcguKoEpEFwb5wG+8Z0Yeph+GE
aql3IngPhRbfpY4T1neIqcuLrS5ZVC3bZJCq1g0BM6JFaUiUMgo4DatbRmiek1cHr6FaoYlRwCbP
cXnXwzdW5Sz89KprEQVHX/9ng4Jk86FzqGrIxCtwxMJCtFkQNheTqh9IEl+g6XFUKiOzoUf7BpRt
VCvzjIMKOXnYsSqlAk0+WkOCSRlTCoLlQdla70EZbZS8sYHX5JoZzW9pDZTmhKS7ELWKgD2WB+kW
JC9uaUmlA/1akJeBw7HiuPW6hcdkgpBwkwqG+mKElmm/a9vd6BG8ddJ+pKTl6Iz3dcMoNR3k/E5M
zipiCoQzSyKaxGCaMtX6i8RAlSM6+4ZcPc6CJcEbKd8TNQ5dScxNg4bRegg2U63BuiOhJeNz6a15
0Ba9RrZQcJ1pqp2uvso6GUgSqrgvOZsRx8wGLRyEZowh/HQGHlbV59zyD3NtPstkrrHkoPyhK0vT
sltrBBdN8T7x/F6qEtGK/0gg+e51/znqHmU0XcLJXmt9vkB7vZwr5yAJ5/N7uTOEx0e163NIHJcA
8BweHIORtAAR+tMM1muEeKgTi6UDhfJn7KFhQqvROf5e9vMtpt5YJPs0LzZRBdtLZt81h3kcNOsT
ipC2EHRn6rMxuUmqAXQ5ORfsFBWassql9jXw8HRFu3xCSoCFIraXFGOdc8JUnzrxV3RyiettQ0vF
LrNeMvylFEHZ7FK6+rzSTTQhAC8eQLOOOrQZp1uwAzGUZEDBfSbZxim8jc9EVZnwouWTISK+czDr
+5jTYU1tekRgazJm6zqkeiAvDo5PVquFTdQWqKVMtNAxOIrx0dIxTVvsOB6j9mEYp1J7sXm7S1+u
tFYeNWzLEwCfSixrkJOaZnPIjF+XFbXxmFzL8whpGHFK2Jg/OmpTerM5OxOhu8197r6n4bWmvLL4
5c+OZ/KoF3N2s+M/wGRs5TbtFPTY1v1VR6osxzNRW7TqQVBYHsGhKVG8GHU1PjRprWwAt1DjY0i4
L0mAHWaPKVLHTU0DPPWCZhFdbeOFbET0E2bETMhAlOOZodLx1kLMDcODalyTsJXWvSh+1cxKprr3
gBu51O8+/jSNs4tSytxCfUPsQlxedfBHb7gznmfU2ujlp8d3YzpvDqeUSHiGVQcShoZ6EXMQWeF7
q72UMGsg62oNwhlzHu9xYP9rSL+VFamaUZpvLDo+EIYIz9mmeC4b4wtxkSd8Rrb8JQ5ho0hrL/Zo
DdvFDhs3C2VHFG/3I7VTW8uNAYMCt33W9JeZ9Jm2BscsMXKb9jZIdq01IcN900J9R8TepQgZhDJ0
FfCRDuAS7KZkSHLSP1lp1GS2HHk+lbDNnkT+DU+gD5YZB8YuI1rKH/JbCJ9Qqm+Fg2iArBzotHcp
yLbOmk1vN5GSk4e9DFNYSn0YeLHOLKMgZSE+mSCPHcaNZLYPMRmqOqbqIR3htuRpuuteQd1Wrj5R
/otwra6aoCB4nR0m9FfeRLIOhjYRa/seN5mL1VhHsxLx3RCoBQq6a9PPuCeWlfEVGmDlZMQiKKiF
72WGSMuiLQvPQF9t98fwDwdhLx2D2Tr0HlISJgfDKFsfl4y3RCCwTHUNWuS9TSa2T5QME+5A2CdJ
mFHLyZzN5aFupks2TC9mE28hE9ZBOd5KDodcIInfFsDqsX+J/dsQ6Uso/o5xG28+fjZv3yLcfnKb
e0HsOTEDmGbrZaMF52BucT8kXA/+AakPBWMUtIQEQdXjQTM0+Lpu5VsfidR+6YKnlky8FqhFe5fQ
EzTqHsdOJt8seZiDdlGGuPWJ/gk1j4ANQht5GcfA41ChLpRzm3xEjQObmjLynvR7b4TLwdYJTWI0
BKwTmiA2OH5q0Jdivlbd34FZsaFhmav+PDmuJXZibOqiPQYvk/Om9nHLvLu+fOoReEnfQqL8yAHb
/eLuW7wNDAuTYNuDSGMHc6kSi/XyArfDWoASeakk9wgBJDg6so3+zDBZY3nzaalULrcEqrkdQZMi
vnkMq1H+XgKN1bsQpi5NCAxnHKeOb2eCdynvQyD9p6zbUfXVG9TOvrbOuE3V5HkekGHWzcnrbuSv
dwPJNIvEX7nRtkf37SKhYgV307uNDDvj66RMQUVQ5kxmINj0aRE9y3NjTusw3uWkWNV/3fSL7phK
5JyRwwnqjYMaK2n+Uv1XqXKJF1zVZowCMV0N0uVG5YMYz+DRsy6Wg2+u9dxej9ErMupl0PX7xtMX
CSChm7ZghvJsI7Fn6+6/bPlm72XkU7AcvmJJfoq4ElxW82ncYY/QUK4p0KfIuaCxYRXcCrUIdqxE
dAaAI8NnKR9Pwbmn1G2J9exwWk8EE/FPJpsGLYXrKJjXTU1YhdZsLIZeUyM0tFoNY7ovPQ1IqFNZ
rNeSSLjgPtQzCFS+AWmuGSC5ivABd/FtgoTWScqj+tOouuvYrvPqH3HHi4z9gev5maxIEg6cYwsI
UVeYAIurBkyeMICCyq0t8p768GToyFNIn0J0ENYY5V3aL4bXESsOd+eWSJBdATKW2tPGxiBXWD9V
QNhtsind01R8dBZJq+x8uphWfI9PDfhe9z1rD0skV90hqR/QA5+daKPHjIQhidql3EjSONJhb0cn
L9eR4rYbHYtIRh9SlqFq1k9WQwytCEHPahiRVv+2KXiEBro1TvXFU4lFourRzvgPUmgL4kuSkS1V
b04TnWOou0EDy2en0K55S4suXzHTC/25KqJk3RPGjILsFE/KXc5iS6ySaVyEJCHWRuAJIMV4WYJc
E5p4ULZsYPOlxShUEUWTROvRQPiiUS1vktmR7oPxWiPBYEdCSohMEnlWLP5Lq2wH61Zb6bpJ5BrD
DTI2xLQ59mt653TkPsY5ng3gsY/pV3EQVo+gHtowkSuriE5GJp4lNuzZJmpFxkCyWC6ftFR/TkTC
wzdvEzYfv+yWkiDKBn9uuQkE6dQ2AKDzO0JSwcJhs1oiKVxE0MYeiiL4CY27APARbWfFHuFmf7g4
1z7aTgPveYQCxubDtB2VmdztrJK/JzdeG9zjGSoe2SQnEwZIEKZdT2ik/G8lQacH1WLJ82Rwtr13
FNIKScfGQ7zTmodFx2nlch8MYgBrf2TlvxxVNjKulUTW9C+kEkEJzR52TrWGDVcFI2WByQrQCVlf
VbKCw/Uxof3SCv1ELekyz8K9rP9NcXSM0AhJNyXs/y+wbiliE+h/tOvPDvOMRtE392TXPEM6L1QI
U9nKhSKXK81aNBmWQKKsKFYLA5JV2zVY4uziUu2ey57+pZEbn3vecDmjIMYUemukxnrmQx76uwJy
PWKr1WwTGktnM7vTNsXs0pILYRNPVJE7lpJ/FSqZAnRp/wxaqxPZQ14AfgpankmBa6MFtlbswjNZ
hPWxYotvqSShRqORd5KsgNJEeIu5JrCKe4SBAgpYdBGEyVs/Irgx3T0IUG4iM6uWegJoQlagwGku
3IuTuvS04nbXXxI57wK4phbEmbjy2Usu/fTiWr8xKhyHGI827NbGPtDyT0oqFkOFKgTEtPo3okCu
6AMKU42pmJFUYxenmkWfrMXAKBrfcxWRUVB/yXA/hSuAthELEwqL0v1oh2llaL+kuCxtfQI94dLV
Xto53VQY0QKivLN3FqZK62BudjwsSEDT/t7TN7LBDp7EQLkbvEDQmWRjpNi56MeNOzI/+2rdU6Ks
D0A+7Pj5vbcRtfNQivq5ZidQ0UjhRCsi/WY9K26MxpBBEy0Xi0eHjPVcgzkpQK8wC1IH6NJlvarL
W8f93jNgYkT3QgB0hf3wnfZnLoGp6pYo41WCiJI3DR4TDC8UXjNfOQL0H65wfgHCq/AdSpWpkPE7
5XCblJpzreLdjCTyB9cl2zM7Qa6E9VFUCbTRsInxJpJjpt3qHgC/XikvNxVHTwZDZTfsM8YOvPpV
CIkFekkDAV++s2k5+6Ok3mrGBuPNks0cSUzNNNI8UYQdhPUTSCID90jwFsFJ2PYMPK1RypU7JYse
DahfXfAIAh/YiPfCOV7bIwKt9Qx+KXWmUZJOclNJpt411176Y7khNIX3n58wf0bmkUkR0ZR+ynuu
blA2Jl2Yye+5IfXXpuwKiXs5Hysynn3WcxH96QVvePs89H86EoPK1PYJw+bIom7UHIG+udcwNmTp
geziGflmhdJUGfvS4NOIDnSdrzWW0oa2ReQ+TF7KnZwgLTYK1o7iqKI6QtMDiFcDUbkCG8DqQb4P
2/3SDsDY9L8wlc8fhOYuHAAezUM7jhBQeBhO0CKGbgyJOlIDe4yhjCxyKxCTZXyXPr+NqD6r6V19
m1Z+ZsVfqDQEYfTb0bJ2YB8wnw0Ei+vQ88AxB3Oh53esWJKUBF/8dDSYkLbhE13N1UCfAyWR14CL
v9Hfw5Q0ea75OVipqwQqwCw+ge1K/hr+uKXaELuwXhgmlu+gQU1RiZVX/rOiD52jg09YkORp35xg
TeJp5GK5itCjx8MGCVEWgBEgrkqCz6D8FTy3pqH4tWArWC05CXhxIwIpeCqgjPjxwPFYsDv9xyN7
OXo22Z3h3n2+JnW4OQwWvfWr8SjggiMb0dgMs0U85gJsd5dTxcirxYYEJThy3Je8bLZuLITrr3QI
y4lKMqQAfQHaHRCIMv55wUoNK4R1PY1EAkesiQ0dGUG3seLxajg3cj95e0Ef5vg4QvZAIqyl/dMh
C4V/K9DiBcFZs7QNj0rER2uDSwoMhGru8bt4Rdr8O7FgixGqWAvrixDZS92YPJwfFpOJQaRbpZKg
EAmL1LoO/nRSOLiegC1N0x2AA5ccmgzDXDZlfEALa1jA7ESRR4BrxOwcB8wHIwcAuE/ovlhUaDkY
DxtyOjVHHBKyck2f+cyril02rcuC1xlS/Ek3q0th6m+NOSDA8bhEqs0op48opwBVQfmNQW08oZAx
c9SELqvpdEI9WHp0XnwrKpYyLM9agfzTntaDWIrgYfjZxsV9niHPkTYu2RpAhrxb9M4VgiGlxSRk
lte7sW9BQu+aDyqasHJmN51xHOnTBhF1TpqBeWsl27dLfm2AZ6EtsFcyzBnMZPNAtxtVFInBe8cA
h+cY51Oeq0wTJAAMLrCbCpvkQGt9pD4GFGq9n9xwP+rGrhfUT5c1wrV2Rzs467sJ5kiRcJYXe69C
Hklxaqe6bQboqv42xPi6PQi8rvh/2EdC2AevRgl3oYXpJZWPlhi0yfgcB3PrD/5aq4NXgZlOe8ex
T9IO547PTx63jvbW+/BWevlOp7nLwF47byO6y4LGL5bliyBgrt8YhAn2YQ+C8asCqjg8AcTnrli7
kj4vCXpiN93RqZM3khFby/wyDdSyBaMSiYywyhnWCZhq7zsmtl949MIwY7QEQgjGJS89kWF2cQbI
5rTEDxd+VF3/1DR/07gUHh8B+LItoz2A6Gso27WK5qHAnTgjh+FEUwC7yatH/9sx8d5T8G0e11Fv
lk1ib/4LONC6UxxhqbKwq/5Kvg69mXYzFKevtw97eEYXP2bhwsH1lJLPK449rcCmCeda9meNgL0G
RHkqDmbLLnWstXrdEDbTyMvA6IE/79FzMbgosX2KCErcPdCUW7clCM7xj4FZ/lchp9AFFoFyAHtM
P+aBlVF7T1w+QFZDZWWE/xONQUfwj5c+xyQvSIK4o9OkvauEigbVoUrNGTwEmgiW3GXMs917CIWo
kiF7hLATATnZFWTzsIBAd4v6z4JBD74tZkmDtbZtHynbb9THZKDNZB2Sd+iHi9S+a5EGjBYtTs6Y
4i/lJdEs4uRwVmnvEy3ubnyqfXzRlFCVzOJxDXyHH4t+CjSZoCUjkzOn9n+KEIK9Zx0FbIZed53E
9ClijY1xjMij4Xx6qOtH8w1NB1G7/MgBzoq4Xw+WpU2cNwlBPY+W+uPArY29sHv4wAlEXZ02BJv1
6AC0gxP+uJF700dtowMgZw9Tyav5b/OiRZNkbFrty4K/znyK3mJY3x4DWPkI9XfbZkYlUa/2nRVu
yRxVRVoAMMHY2LzApYjXsR5+aLq3aXWbHj16edmk+VXJiIaws7d2IQ6WEGpBTy5pR+N4n58DXgoi
TEm7/ExQOkjUJFn86AVzVX1us2BlE385E29ncwtMSG5680/Lto37nEg+K3wdKvZMN7hCZvLwe6TD
DclRsRyopTK2TTf+NuyXkbS2kLUdiA6D6GhBfoEUQO0yCiyM4D3O5lXJGp2gchhkuC7faw01V3lF
5IU5EkFO4RKT4LSvUc7V6lhZviDzdAa0JisPHlYY3WrKxXdXBJcRrDsr7GfEWc0qcSlsdviVpYq4
an0i2bpTn5TnwrYuFYSE0I1lze+eYibL0oHKjavRh0dTKYBdIpf8gX1EJ1V99Iib+HYJ7u46QlNS
bZtgbxuQ0bgYThrLXMvk028FTohV4Wlk8/PBaLTUQAphel3VCeKscjDpMUQyrrfPhC4Df/G5xuIs
6lf1qeQ9xRAa3FCku3tyOIgYw/zkFtyPzq6CgqAIbOfp+hXDytdo9Wzz9tYNgn1JFblfVetkoKkv
Dr81q1kht5DoTwLDITMCWC1sbmpECWiTcptwk6FOUlTHf19iIc/jQBllVB/0yNlsjGz6SENUwuXV
64ytNhcrq7ReBWumFkIJEFfQIepwaQ1ASHorvDdS3+Hc/uYQWXsFEw8S5bvXxGg+9O7hBTp9L85Z
xtHJDLFUltW+0Fmv9QhwOF512CWMbkRdJt80AcuSnUt4WZOZCP6XfbBgzn0ryUUtI5dcerWY70W2
8x61xgVLIoueP5e4noPiQdIgyV9zi3XampmvHpWF15afNHNhN0QwFp21aSXhgCQ7jBoQlUcaxKfT
IkO0mJoCaBHhbEW0d5A5eFwh2b1nv2U3oS+MPoGUwKF8iBnyjaU1TOoxRijSqtSHiESsaw3ZLNmW
SWzHjluuZ00i50bE5hCLQ4Z1aC1cnbl3eqvxCjUGZUE9TDUYtsOnwxWYReGiyN5CC0+m2q3RCes2
4ZZwRu0UPncFuZwMZCbgYFOmZHSSnCQkJBlZWGP2NTFLuYG/wpIXkyKuuT67DWWVKDEiHjtNsr6x
D2dYvZBuoiCNiSipSdKJUe5oPKyWcYoEpunwt40IEioxKZ48mxhAzAaOh9N5zIkZiYa/oVWs0Fup
iq3KmfU9XSniR4EplJsBHf+oArSMRIOQgZtyhcI55PXNMC1GRo9sLRJ9bh1pUKlPH8QIQpBrix17
xnrI51NHNgTL1G4k8a3im5lzgxiVcQtUz2e5dthwbOdih2gTGXQdCgZ87pLjMGh7J6s+rKC6IvNc
KMWlHXWvUXZ1VFojUR1JshHEsVUxAnrnbI13UwiyEF9k8Oa1YPQ341ksA+NVqf9rH1sDbjWIumWH
jF6n0ajEPttxC3n+QXg9QgB0Wpi6SxVCUxjrfMB23yFU98MTQ5hZtN96aTBC2FQ8Ium2Krwkhbki
V+yrwvDt1dZr3rIXMaTmwbDIpMZCR5J5wJRLtKN9E7TgTbStoSAS7bZqoWrnfju35458QbukHXNr
5Bma/PaA3o6ujA+TtTMN76K9JKox2DGWmOhDQjTK3DyojjEHHarmHoasY5srdgXONIvotVTHw0uL
ILbjbjT41zQ7JXzb8TVySYQu8r8ItKJLcD7JL3d6V+FuXrNrOFhm4S+9gNs10rYxX6jxn1kkPRV1
QHoFmv0g3leIi920X6VjfCrLM7H2ey9TRzdHfDsk6te5lhQrUFh71qdy30veW2Ae3iNqiLxV53iE
8mHiCyhuSy1SKVnyc8jJSRJybLMDmf6rM2Tk0fRgKOMlqltoIwJxkdnZ4S2fzS2cgBVuTcZSj2AE
qfcfVZmuoxfDM9cC84eX3TMVVu7Ct1v5JdWp3DG30J2MwVAvHtx321r/ApAaQi/99LUR0daGFJ7t
+WYHEelB1WYgEqYsPmzXOIQS5TM5dYQyMhOAD2lLCw4ljnsQEvRHxV85VJe0KL5FjsaZxzXLxXNZ
eFtTJdzRJzmYO7yQa6KlILjd6lZnhId63YlqviV+GCuheXOCHXzYAlmBRaBTb9hvdWcRkfFAMEf2
Dg45fdknxeJdT8x1kKDtEpr/6KGe69l/9RrkK9eYXCE3/VXBv4ZLR5koq1+vR+wf9O3FqOlKQZaR
6M6zSiqjY4YdGqRKW7fxRydHxMQxBR5vk/nesN3w63jpq6eh9+wevftdI8ICoiYSI0YP7pDs/Y90
I1zDT9OHwmBSDbFG84jUxZtieojI3eFtJp+vMFxoVQsKuGLxgZuL/iXmHQlsmYlD8EmCJNKQ5pBQ
TKDjBzJd5Pp03bXDb22x9frJa5y++PMjBP03iIuX444QuSdIViRGgu4wAwH0jCyFn12WAJLo1iJ0
7KVxCyLKDvIjmzDdtMveCu82m9R/TE4CaURBXIxTTKNyEjNpqvHdN0gOqnaHHpjgHxJVnHdhINVm
ACPxn76P9zzZ2mTd2pyKAfJ/MoQ599W3d+RkEe1dVymjRDZLhmQ9RkTRinub43iBs6teBri2UK30
+5AlfIYrrMctYWRa/dlGfyFpoF2Xveb8pY4OWqAX28Al2SJzjpH2FnmfkmYInE1Lg2wm2AGYf+vF
dZHM/aifzO/U0u+VxA992vrjnUgWYinOlv7fG+HgxsAk0Y7iKHv3ZpMdgzqcSjlc57FPcyUZHSna
pczA8PngG3saSEWn3eEt6dr3CNzxqdBBFBEwpSF4RlIes+ZWoebyfO45ppv2F1WL4/MB0GI587RP
RvVKW8PNGUdUEXpNS2MPZk+pp5c8HMp8QS8tikgcnycBU6b0vpMCtqadoGkz5gniQ6fke4Zh6wod
rSyJ8jRbByy5DrsvbqEqX4PeOy5z8PibI9kr/GNofvqkbcGtFOlxaGhtIlLR+jDzPbuqT5906S8k
iRkvOkdQnT8HLIZRsVYzo91sBVGwmFCTVu4aHGtVTzgtPuWp2DfBnUPFGt708WFIiqJccujEKjBh
f43fiOtQEMADzWghUa38GfoLWSjrXdwBLlbrdGw3HrpaH2yrAG4N/XpjjNbOCBOioPHWMhQ6/rtO
3UNr0tYRLX8iwwGUYOoLoDvA4IsoozayvU2UAzm9/U/yO5s/k20dyAEGz3qKvwZq91KexvEuuoco
P83S3yTNV4RQahY5ggT3XxkB1rmZvJH6ubDy4VLE1WnuYoKtLn0WvbYJMnnNjP7mLj3UqpDSTKJX
c8D1EBACZ8b2F+08p2z2N2Tsc7BNvDhXjZYkTTJME+2MmAF7W0dDYewyG6YEuSHIA0IYDJp8yeyw
F4n2q/DwPFkL26fv+zBN/n92sRqBnqkF2BWGlXAg4OfcpaItTl4rb3x3W0TA79P0UcV77G8q8cv9
tELQvsqpjjXAFRrKs8HDZOIok7r5FDH6U3u5yI1b1u/ZEVv0y4ykNGYSqF58Mxehonmh+WBL10DM
iurb5Tnk86q9G1TEoTU4YSPzMdbZJuw+um5eGl0BM0GQHaCRTp+U433U2lVp3jNBrjtQ+vTSoIwp
Axj8ke+8LbdurZLwP4rmkxTIugWcLSju1eyd5c04Pb7Acbp5kyUVh9o3OaqgvcA3Znep+vYAPg6T
0q4imzK7edoP5nOi55iXsUsJ7xEVkGamigoqQaHnl4w6OZeG+CrQ4XEheyZ/bYbOc5pVDxXpNwSf
YKFlgvEqNw7M9c+RcS9QbOlUtBj4zDJPXPjISizFkUZKS480rnD5B6bt2MfQZmyC+ULKpe5jFzF5
MkYslJkSZxCBGhX18tXjvoM3md4r/DMhwbx5r9pIlrP5Fg760nOLVwUAqL7QcQa+W4Q7BA4zQMnM
vy6slw62zUSR6MO6pKhdHQacvG0JxXAWTfMwU3wUN8X3Em/w1HlwN8Fa/e4F/79REpyHpF3ixUSc
wOXHLIDPEus9v+jWYeUlLFbFly9Nw4amJKfWYE/N3A2mRupulPv6i5zwhZ9/NyX66fIEI0qdUaqS
n3aJ0cJsO3sm9zUMVciLZJQpPjPAvZBKQNMHKFZTAihSNMBBf/k8KgMYR3R0ZIT1tl0nfnA2Zkru
dYxK2jICrvTnfCVhN7rfgFNRhc4TlmLytgZ6g5yMABbE2BFTndA2IOonhwUTE+QGRJvNiDIJ7c0a
0Il6yUuIhEiE/U3ShJFKsvQYHEAHsbr0L3NaqmZRdZv2Dn9i8qu6HTNsBBizenj7SJlH3PQkQZZa
tDx1URNz0lyM3vOfEETuTYxAiIgcTMH9Q7MDAhi7nAtvapeaUoRIWfzWBf133WCthoYILzL+rLRb
1nF3sy3WjFTEV1JlmAcaNiqADE5v+MeBRDeQT6AdAkqxBnt+vsErU3nE/3RAoDhrY+8WV3jBhNzT
KBShl2ixvtjD1p25tAp0Qon559h89F0/vdJ8C7ShEallISxGd/gUDUgNDLGOp5JEscFhGQLv9wEB
F+IhmYfEVSH6ENgjGjX3RrEUjV/2YmRrxCg7oQNlEYzG/SWMrzVhD2hXycuxN9OxNS+Ds7XrN9lD
lwUbTABRBAGpVip7N2k8CAlzGUVUDB66AFLy6VC0tg53OKG0Vtq+FEnNZUb3MOWT2JWZefvnyR6X
CeRJpmvXPoTmS5JrUp8kXmhLNse4GI9JReRHXRK1BV9aczC7Nx5ovk3nlIAHR/bADU9zL2a/YOYj
7kxWEi68wnjuzPE6xCp8KM1Ij2NTQiJWMiUYxKqTF0TmAHbXvrga6fzhjdqjiLaGlEDEplyYXUNN
enCK3eDdse9TuslA3YokXMp4ZLu2438F16z/MWbIQkg1XrY2TZIg/za5uJU9P4aJlARGmvbRAyHc
C1qKa5+nD4p7TK4GfqVmRF2c/6jPP4Ke8Yw3ESWoHqxNjysTW0PJSVPH4tQ77s8Ix2Diep3Std7m
PzKlUMLPcHavI51YHKt69qhmGEjoLkZKEKDP8pHy6lXk8Pm99f/j6Lx2W0eyKPpFBJjDq5WzZVm2
rl8IR+ZUJIvh63tVAw3MoGfgq2uRVSfsvXbdXB2cv1xQeZKcA2IlJue7RVCdy5dRjx7SIgaBBTLU
JX+fcZvUQOHN5Tbd1zDNvSJcWrn4K+CspDOYwNeAWlDjTbR/RzRIzEFR86WogNC7MW9RzM643Oo2
tRjO57apLojBNxGLGpaty6Kybrr53k7QYQwCTqs/s96ivusR7yiopmRt4GO1Nnc9ZYaV3FS7O2b2
Fgm/1/4RL/8E9CUx9wlafUMeAfaGgj8N2qH/5QvM7V9RQXHKQDmQ5GmA1R+j/Drq1tmtzVvozowT
kteyxobYwdrsih+XoHPofRhvYnKsIThI4mwKdhTexlDGoBz3ykhKTIi8lunatejTbRbIXZozH0SB
0Q3uGS/acpzZgfVAB+lkkwjIJ4YrqurpVGlvrHjjcsfmzqw2Q8Rn0X6beFewZPSL1zI0wfpXpy64
ekJg7IH6TF2lAXKc2H9Y5ar03FtYQ/UL5+mfSJGXeNY+dpRBmLwMpN73QTAJaATLbbH0nWjjmB5B
nxMqSO/HkMBag1ujXxxw27BGlXCtJGDCW7riR2NopqhSbFw8aa+UYMXhE4z6OY4P/Fkk49rrnuEI
o5+Av+6kewct1b4lqhrpcX3o70VztyoCY3BDmvQGzOFNY0eUbEXx3IKY9LMQzRN6Z7RkbddfJIsi
bxIYU/9N8mKOED7BSMwIGg/AtsgkF5sYPXD7kxOVQFNOGAQKWqR8Nz2jhiFUwwEjAKX7uYvxPOXn
niWbcneaugQKyDc4fnjUM7GSVPg1MnySBEhTeCo8b53jCsgD7TOOyk3aOPcoRC/f80ChR4wZS3We
XLoIH/om+9cW8S5go2uPZA5BSS9pQRG/dLG18LptYKTrNBD0eNDr2gcZoTjhBWsPMvTokWO856hE
yDg2dGM9jfkG44rj8ZbyTib/Bg3Artcc56p4LpwafnWpP4vYfNjpT2ZGxD/w3esAjWsNmmD9kfd/
XnFwNQy1OJBzGwxPGGwCwXvTHG1U3VGCvHIekB7mAN5QFnYUYlTd8fg94DYVTXAQbs42D5psu/D5
Ku3+FsToh4aWegXTivERaHBFyQki0nVR8zue9Y0+ki82mUuEIAgQul1OhyVnunOMZYgKLzS/s0FQ
bkvr8MC2Uw5QjBJWhD4aPbUi99SSU3sL03w3077xiDOGhj6b7hIS/UyQJT2uoQbfKXORn6jpVz3L
AKtRCDw8qLjR3fDLZngILAV/SrZYICh6ksI5WDD6SlzA4Xvclw/cdiHtO360HrE1i+NhFWo7B4s+
mbAIXC+Fbh8M7dRk362OfKw55lwbqW8s+dqCBicnM+J2gFnPVEIbOYbTo64bW9tFXskwVFpfOebt
ZGDlRxxXAE7w3Ps8MGSkJLBKJX7cVMZLRIkMfz10LeQecA87Y/MSNtSTlmWf66lASA7nfeuWJOda
NrtNJH+wUUii0V1xgga1SsOE2ms8jz3/5/B3ZOlvq9OZ8TwZMtr4kgLhBY6YnuOp+cwDMhEj+znF
GEm9cFQaBn3miuuxtCOiAXBNJVEZYuXo8UvHBCaygr/KK5bSWU/6OmwfpQtShwGpwei5QGVmjA7i
JVxmTrviEwMC8I6uwvLVJzs8ldhimbW4DAsYI9AbxAcDiRereclXVLlvFiEvgU8R7B3nOL+m5d+x
v7FQkm+ecvDJvbLoJqm2I7/sNPrJj9sy/ugzbduDpG02vkRz2/XbCCnNRGhDxmedp+okm2RZOYC3
2GIE9JB5+ePgZRjz7lhzTY+l84nfS2BJ4nZBAKCefCAezI1NdHY6SnNzO0HeYrDMKwWWsHxX+QqV
wIIxQKuLsdfQCciHRPjKf8wIfgKcuAklUQY6HBYCFhGOvVuq2cuZObn7Xc8LTUCXFitq9RoDFrQp
81aF+0JlO+NbEJg/sF0XS62AXzR/kuXgCMyL9lba3PGgj3z4drxFnXP5HzqLAce/qMcWTeuQPyyA
Uh7NoK2U7f6yGjlW6ZycS4cgAeAtiIo4/lcEf12PxpWsa/FdJsRxv7I0QIJ4FiTxuZB4SCSaungd
wBZlEgA66zuhJO4JIfBNrP2CAAJfcbHCFO8hz18xqQTZJw23wZSRfFZ/Zv7VFcc6bHdJSw+XTJso
bT4cV3th8okMxtv3UbWpo3gtdaTFCEAQDROXtqjCDJMQSUMO9V/bE2n8zhRAuW30MF4Y8g9stqoN
kAjb3temxOMqSwyB4Ae+hFuSd0G7tMaYTDAT/DeiGMW0Agvwv5F3tmisPfI4E0wP5jhATCWmMPut
7kZwlQNS4wW6YOoEFChNdavdFZJJoyUWeiSWznzryd21/8iwH8yLsu86DPfmekLRzWFSHbKOhRZZ
wEW2LPAsS0+Qyv6hTbfWJpSXXRNZnN1Bi/CHgoTYVvVfnubLRETMNe1NEI6rPjUIhwahzWQ7Q/1b
e9vS23b8ZQkZfomsgf3ejgmfF/2k/kVL2rtuFBsnaRfSPdY9Cb3Fe5ccAhYFrnVKOS+7qnons3kI
SczgpDW1m0FTqfQEoZ5uZnP+f7SL7zeODqbCa6CG7nn5oo1ukYr6iWW/Jc6s/Xa877DDpWtsdRGj
XoRqTFSiP0Vk3RBsEAY7uMUITLxvBqKEr4Idw0JSUZIJCOq6UX8WPF01DztYBeNs8WG4Wrrykh/L
Rilb1aeaCe+drxa5CyUQ8oz3ycYp3iSkPZ8VZ1f0+9n/TmZ5MNX6m3VZC17D0oEPo2n2WeloGvY6
WC4+midrzPblOGPiHXblyPtpF39G0H647MPUcmBWpkvoXuDc0UTGFg58kO4gcpBe26icK3M3uS+p
eEtaeOFkzOBIU89kkbVLRH5rlExLkMZUg5SUVbcOx4fvn6aYmRlj8ziwtpbPOs3FHgsjxB4wkpVM
d/Hx5961R7DuF1ha7TjdI7Zet5yvFloxbYaZ1mU3f4L3MKZsbEyWbSiaqqNq5HJex+ggCvFBr7Lt
QvPV9yFG+RXw0RQKyGco+4/QdnZRY++1yH7DEQoX5a8NNhJtoq6Gsl+Ko5SCiKh1MB5ueLPcA8Cx
WJeHCYvv3HT/fO7BWuSHngTBMLTuDna07AdlHhPsYNVUOsVnnH6LILoCQGQ5oJPBPUqcdclWBsk3
09s3FPx/TW8cq07fDqhGywCmQlgW60qMa7I7pc/Y1EE8IKNfOeI/SiLsCH2/zpJv18I2MFQFqrNl
SfhZhsayaaF6lquWgYfabnXxaQInbPN2FFgbAjvZgEii3kb3lYIvcgMSbz4hgmiIM6r0xegLik1g
QRBBeLTzZYVAOcWWYyHnshQ4MgSUVqP54lStj5z+Vz0n4kE/2ubXOD/0qF45PjscNNoa2t6sAstC
IkthytUE2c8FeTD5OxD7njqtE5hIHpIznLwBGWMDH9MDQhKXvynOiuTsNc1eTCDsqne4zf5Aw+6s
Swt6VO1ZZ1HYG0MAruwRSjFZG9F1goVaNNZPK/m1MSRKh7shtU0DC6+fowXNFGapRVh8SPwncci5
Xi+CPc9nylY6j/urDi9VTyHXszSdWIJnd19Y8B3YfozDOq81xuYAiYnCGidtkbc7hEFgQ7BWqzDV
jiU+tbmevSpYZp9/uhokUmZkenEc0YmgdQDTkwbWKtfxwjcZC4GCfDA1kIgPObY2PZc0OtiBkS0w
M55z1DrJn4Psz4X/55CFMZr9k62s+Q0+BvxJJuKm+q2o3L1DoE6DLsqlPGUiunB7lvrENeTKaMKE
kTE4gfeyPM+QUEDhSugbOQnJDuprm80/KM9FAaco1z/kdDdKf1mTy7nPfJZEyOgKIiiSz7Hq/uX8
sZFM0dFmlyrEUJP3L7o7nnKLpI5+72nVW1T1e6ep1xWpo6gPdzl5CjPoHzPGytlQw8MizGHy4Xy2
gDzq6HSt367pGYIWu5gWsvMyeIUz35WCdlu7Sp2cPMosLtS3QIxOSX3ZFO+V/LJp+PYx9yUdYkYm
Sr1vuNaxTs+HWW5CcyPdVSA2CSwkg4BLiCsmYpN/Up5TVrsaPYRn3dWlG8GacHi5YariaaNw+hJZ
sa7jo4+8GqBffQi1d+F+h5B/y0OA+BfVPew0es2NvfeZF5qgyVx0yBMDh6L+S4rngElAyWoIyBA5
jq23xKSAJgercPmGRnphgm6b2BWBY2vN9cgiFi9Bnl07eR+dk9O+h432NpruumKQqfkMZfP1wKCj
4GzS9HB40lnpKkZC8sn+WwtPOrOzuOgPlt8cNHzmdCYJmT5B954yP9E076h14U4M2O9DyTsnIYg8
BZRWGZvLEWag2rMnTYt4mXYRBfcsrFXR17cQnxtcKW9Ysa+wx3Ezohsg25XZFX4BmFAFk3PmiN20
cMKz2+F0xLYyxA6xihn7934xeCU6aKo/49gJDOdKwByAdZPRu1O6O7JlV6WD6rhvW7pa9P2EEri0
D8R8Ie2wn7QPB4Alkqpb6t4M2ljui+SjtUCToo6Txp7gzqwAPHCQ5oxtwyjXvpewH713xLfr7m3Q
PYxRhLLwZYc8UXaJgo55kotDw0ZrVGFDBodTMH5CK90nEGVMwkY+m777cKebxY2q19eEOEEzHA7O
kG+TCgA3Ab/M8Gym7fss+CPznNWmsS3JrHAq/OF2uE/D+anyGBSIwN7mkOnGlNam8Z8DSjQsGlQk
RulueSYqH/9TgNOp0WBWoa4DN+gh+bAY/5DEM6aIEcCqoUXyiMIssfRwDbUo/Xjttk0s6d92PDil
BxKXDAYVRc4YDYFOwsAbl2zBtlwW8z3kZSljdx84J20APHD16nMXPfLYoF+x1jI2n4yrRcXJPHhv
O4KJXrWyjPo55rGAcr22W0/SoblL9ewUE/o14tBNUpLQ+EkQ4oIEMrjqWf9ndYoQodF8GTBXSKwl
H68x4r2N+EsiI0P5MEA2qjzxQjul+/uxMXYBwaUJl4OLHt0m7kGj+VrXaqVi2Ac7cP5X3vsWiof5
mLOSdJyNWnYA4uvTMzIlq/g1WJ4LA2LR1hzg66brMXtYjIQ89u0RkSeT3MnxkiuUFFrr5rttqIGY
qeQvSiJhxi+SyoFhbhXIVdI2p6Jle0meRJt/oSCl3VSbRqUNyZ67gdBym92f8vKoYwCiqYDs5dj/
Os6qWZQ7En1WOvrw4dMkf96F2BWT76NvHfO38PCsxNxCvBBpuONtjpBBExsIS/mUjSp9G2dXSW3o
3yPqJUEX6+BONwVijjVnNyMYUgwY29jcLdbgrQtU9zrMg2oe/gyXohqyEDVupWMhZgVe8UpnDOMM
uZ0VzIcgyKpemGph1HQvQarzHK8KX9+IrDmnmoUUQSzrVj9lMIg6cYxkRLhOjnl93IF/edKjl0w3
t1qPLMKUNLRIYBwmE95k/Om+vCQe75AW38FOh+69Gi4aTTgaFCw9HlBTndQM/0VH7Gj5pNF8j9w7
Qevv/QYvmHXW4VHElorbhoHP7qAs8udR69aBEV0lLYARD+pgctjH1Jfaro+emx9MTrAk1I6t567d
VpwLFovW9OFwuhpoz6IeIHOFIdHsrH5heAMP0kTbM3OYtz1uuOYWCIHl0Z13HmL+ATbKaHRbH9EO
Aa3+dUjSzyLTpqeYlWJl+ej+YhhHNn27maVvnusjj8fen9UrWgjGn572SbTsm9b3m0mwc+eQsAAA
m0eD+SDR9oZen4SwX2OuSSM6F4nHmhZdhkheTXAPQeuuLNK4XTw2+Qja+TcukbbibtfD39zq9ojw
jpKZiIbCVZm7E4plu8meh3j6Ui9IOdACQl8qg0+COwoWrtOOVfEp5S5qkOj6AfGGpXbY6dXXYF2b
bloOA13uuEmKbjO6bwK9dSbhWVdkcSJsacXO1YOjx9wsphW1lGIwL64tOYAG6w861aB6+NlbgSje
si8JFFodfQA+5rWwLQxoAuku71tfjC8TzsENqTro7xMeH8u6JZW3qGWIox0fp/fbugy1Jq4GpLZ9
9Tw4/qZLpxXpXQl7/M4+DgxWJI7XoRIbt4I5ALSuHoBfkI1dIulT3tCWUsh1mJLJW0PXXwTQVp6n
nh8zNcz3vwLYAW36bJUPYX5xI11n37qP/V/HJTUad31+jGmNI0BfsRFzYnPjZtZuHJ5HxA2ByTiR
OEy2rjvsYoylV0LvAcSBTrNMJoSYjwoGgA1BiFxauio1ShoxFs8tX1L9AiBhUQfKrYX7EZ593PEB
2d7zVkdNcKqBHSXJX4giDI7owmMPRW5Xy83OJjS2EXSvajtflBi3C9jG7Uw3O+JERAiCE0ojoKqw
fayqdFRHb/5t2BdPWrOOcFU6JrrXX614xT/35Cdvv24aLZH5r9AE8yQ7HAZszXn5nxs2jSJ4b5Jv
DaBHfFOlqotDBCC8p1nrAgbx5B/BZdcV401AtTnFvzKv4oslKU2mDPza1wjIhgNyCJV56s+8+v3N
6FmomAXXfcNYFENNM2/Io9vGLdAkyfVRHpkDTu8YxHD44qc2IdHFwbLKRqBMr0r6k3pX19W3VVud
pU3KOZvdNrCRVTIKaSiRBBVO8Kc77442Lrvyqrn5VvewA5lbHY35hHV7jLylx10wWlAKhn+xm5yb
kk2A6VWbhqgngVNOfcdpPMFmOjM+ZdMcJGSJT+MK9eBCokOMbz1Zj8xUbbhxHStaEyk1WsehRhCB
TQMFWRrH6JbmdeDLjVe7L33rb9oEMWL8z2ZYlPK7sCGSF7z2CEvVfGnuxBJJIkErby7bsuL/4Juj
WgkJFFQhC/BcvuncCTbwPT1CCIXwJQ/52IxR1dCvx52fsUUyUaBk+a5+a5CRm7iex5TGS/uSNR4p
BOc+PgW7PzS5WCUOqcqsn0X+0pCPSctw8V3+514ZtYOVRWlU40JI2FU0BSprMT+FXx7xERPwzP7B
ymxyV3VXv4rB3c6xWPsJCdvoqyYjIosDci3syQKFD8G6lIfVWkdpFHY0vd4x9G+FAVP1VtHW41ic
cGhysgJuMyhvRyqPTP8dsmPIc421lvmuChN17mT+3Ak3m+RfEt21+q2yCO6G9MZ1aPL9lFW1QjC1
LkDgRMa8o7hQL+aKCRU7SffoD4eOw+BELeRH5k+RHAfJAIXhkRGLi8e+sowZC5BwgI74qV3oAPK6
mjN7mLcuEdWlh6YJQz/pTcsueyQRxIH4VfkYh/TFgiabvyJtQK+VfgpUXo2PIB0n7cSKTBLg6yCe
h3nT0q4iKcA5wJCUbryk3PehZCSmrwK9zOqe6t9tfR2xeKOiWliDu8sEc03+u9kY70rMG1LPyHAA
tZauYAD62M386d2Jt3n5WbXvweivMwUE58CML2H6sBge5MlfY8XsEFhrICvQmELPLXyy9pob+Stb
ce46eZBN/WtE027IWw4rXRz1bmQX4xxCi0gCj6WnRzqMrf9Gg8oIxMA/cS+c+YcEhQkBclj9mxBs
DRZtZ8TKM6/fnLlbxx21b7otm/NQ+vTVjzLQ0TB9M5ZAxNwryGjtgT8z3Jti3iYTO7+zaXTsAeVz
VYt9bcmT57lb58OOqr3abVW1vysLoCKRQjNfNG3LOBwCMc5KbPI4XwzEBzaD/xREiNBQizbmqqJc
msQ2pShymBIgEfqm/VpaCjgumWzlQsUI/f9L1yLg32n6jxTOLQb57RhiwTRcrgibQQdbflJiKCpG
kzBlXBRHXlCIGYKSD0JcCT8FQU0dyE0ze8+NS5AvKiFQ5OXMnMcUZ2eknSpUb+HUDf0iau0W2JrT
dCtdi86Nyftctz2IHeRtLSkf+jQCnOguHk35HJjkQuUveN1SGGxGzvj8NQZ52RZ7GJ9bCFiXPrR+
kqJ5pFqxqUN+T+OuufZINnUd6qoEeRu+2P5E4ENAnoLJpto2sUv7uR8R/SuuoSX2KgQDdhW5soRX
z9cS6XsmncWcvirSiaURFcZ0LcmdD70jG8HHa+ng+yFrJyd11R+Ch/r3JeOjPPjz8/ygFx4rQZJp
EN0HGglUEOYDZOH9Tqn8PTDeOm1SQtX91FvrqfjWhrdQ22qgV4KM3x92NIoKbThPStFrhBdduH9J
Rpdg5O+ytjdFkB16C4t/o9acsNkSpih9vvKCbKs5a/GBOKkJNj1IRquCtVYeZXpFwWqwsqXsQGOC
EAQ9hlvAfmmmZeu84xhKq3I3O+NalTmZCYJaK79lE2278YOrWWeHUzasZaX5LHJw/E21F5iJPAie
PieVcYxwLurTLgDVoEFol+iEG3ObE5hqrmiQn9rgjSWHh65Sm/lZnXdqsU7MfoBcHRcKju4iMcgS
KeAhpwhRu80gsGDqJzs+2cmtyuXJpC8chlMdn20/fOH506SK8FiV9W8O2zjuSCSy+avfcbqEbHKC
9jZSOBrhewPea0ziqzURNc9U384ZD/jOc5f/MsWikDFe52w6g/3pHXA9Hk49ssOo3Kzwt4JQ673n
bbYZoZuRgUi8EI4z3E2Nvnkb9KtLFrAgn7QFdMeSFHyzgbvDqcTKjd0FqnV8S+kFc+YTtm/xnjvm
vivZj8/HgScSo+bW00FfAlLN24ek3Ktg0EluqglApuUk2yGxNkUcrkN2wA5ZTB35T/Hooq9B54Hr
3MJI1QBYcM6Vi8gOHUo9kuFQHWJ0DBaTKguND5VtTfAWpc+cx9z+VBQTNI/kLeUn5DHHMli8dtMq
3e/M3DRBNM8Bw84rGrCue6ceDpQzIzqgcDKNZ7VJkM4fpl598p6zmvW0Zh7UUR/LM/dc5gRLcvxm
+OBuILZjwjmC4t5j9JoyxMBrnKQ3Cy1m92xoqLkc5Cy6CRjpOc7+LFx/PFBMaPjejA/IeusW33GB
C1F1iS3vldthNBy8XRMHazLgtx6FBiRDeFM2Ktqqthn0MKIp8F7Y8UveFrva1jZlMDyrvo0fBLkc
Xl6/Q4pJJsFHScurSID9kTkkBpmVL4lVt34DlG84epZ4y0ifgZGkbjfIcyLzn9GkKoH0CprWJoC6
HeKC64Pwmg5EzbB3H+Y1//jW74TlN0kLqlraBosY4nLbwx8OSFOB6KRwns9m/VXVGYeUedDIfXSx
1ZbJKwItfrP9XDO6ILSqaS8dRmUHHVH3SAP3mDs98IFwp3FksLdvuW6Y4PqNSUSH3CYEhEdEHPwx
5Yvn70LcMy75CFW+ZcBBfG2G71IRbyaLwVm1aKdhFXTbEmpEiFc4/+ys9MDtonTw3BqZtWfXaTc+
/mEk5+1eYDRt/HAdSx6AggCf9cyj07vhMauICK1keWNvlLfDP9EjSjaCA3clK1RlVYetytY2DxEz
kaKW0b2y4oy6jzEnP2cMDnHEXD+R+yCTlxldRNbeQTKiqmGQCFGnthNYY0g5RwwY/rWrukNvVDuz
xag3dCTE+fupM1jXjYzUv139NM5nIR88iee2qk4ZfTqq0mm8zNnnSCiLF86vlo2ezY2v8t0zlJLb
eRc1QWs+unYmkRFilCdBAWw2glB3RE9s61mbI52g6OtZ438AHWEEU5jWcw7LVvKxfIyH/Q/s2Skl
GOjd+szmBp9iumCB03TPXXPnZs7/D4w8z/pDie3TCWzl1YD70lY6GmkufBdP1VuSXljLh7NyWWuf
bP/x//3/yKa/yJa2iTZv/cE+GUZ8xp20nBE/6BOWoQ2WKKppPgj1gqXt7HO/iimSwLOmiJDzUy4i
Qky/qi65Rw6jn6Q8RVny11c0ZGoCGLmMWsgvIlykpzd0K59Z8DnyqYoaly785GJBz7qPRBzdgMs1
+h2cYgsSYQuZpyM4iQabbauOpMZj7BhzTjCmUR/3VhctwGyCkicigdNzQguB6KdEixmgDVJ18dwz
+Jt+p4ksjPTT0y9BgwDY/WTyoZzwiF7W9vA7sKr02AxWvAU2b4QJP88lWMclHbwy/WOJm9Nw4xNL
nMZHdvKrwZpvTXaYCaMn1Y6BPGhAlNtEYSNTyGLUxAYAn4CZ73zs0U/7zDs15DBJDTLTO4fFK4ue
BC9701Cake5O4yH4FY0jG0+VK15i+mNpjtuWbIiaU+wRIvGsIwNSDFgH7rk6XteE9KKPMsLxkJTs
eIYHPWGH7C23TpaWbGBIdx2MlqhZ2w4vjOkcTad89SydGxRNsLE34l1N6yFylrFkFZx1tWNjLlnx
2YaKqUBNGi7z1gBrS5KrjDXC0TrUT073LIjMMKZs6af9gi3uWi1LLRluvajZ5QkToXbazD1UsX6b
TsyUSlo7xLOojEvOzwAgiYO3Y1xl3T3Rgq3gFyiI7RRAYvkaveI3pc6trZ10LmCJn/Iiwvleo4GC
vo3TlvArl0+YTJ9zpMReLeex4VmbRDgLUbaPmqJx7vpjmOeYhcnUZc/jBg9LessM+VhjF6si/htT
Kh8TCq4LJj16Bd4DJ2wZUoaE3avyaOjy1S0uFZ1/1TZLH3R7FkE7sLd+yvA8l9ueoZEJ1dllKEtl
CZfEg3l/Bx2U1MSR4u+GkRkscMJTT4G5o2/kSbZgUxAp8OQMzLl8NsOC7YOzj8DtJDQS9cwGvSL2
AM0+UlibL1MhxY0eIaaRsuoYUe39AR9zyoKAM8QzSa4dAqej6T96DZIWn8dfIufLnfgdEZGqSCQd
z9RD2e4iTAPi1R0lqxZ9j3iXcfZHJ8Q2/Nf04pQjZU/IXdWNkVlzvzalvQ4r472frEUw3yWd8Ry0
hy52D3PWbwhy/LRz3nd8ZQrLz4PKyGalMVln9zbmWzHXp9xgebaJ6RhHMYFliIDqIdJKwDLgZUuB
fjsJOYrIugEA6StL1692d8UUVj/1LKVQCcsW4abZIMV688JLygCIslO9z+0ZzRXOTcYNN8trN7pb
n/tBAWWIbpTWll4fnw4sI9f7f4jWOpu6/KoEJZlFoPqkooZDHbh3cLQ9jiHscuWrPx7D+TNzWL/Y
z4I0jpxlZoeXQRqcUsqU6Mvd4CRgraYdmXKp5TyBt0dFy8gAPBEikj7/NeN/o59f+GFjfK87KgDM
WDCmWRbfWASiA2e9z9Wl9WiktPRd6xDXy3btltktTTVemM+GLskwUMY9u3B8bCSCglQqkKPscISP
Ku4+jiRt/HjlW2GyIsYL7TOHVoYWypDe2foGB2FZL1mprPuRUWy/k/b4xDInbTFREXWoYyro+Xmi
OlrGw8G5p3RGVCVYT2PqlTbolg7484Gqcpx4aCV5GuN3BxRNL7qDDmzRJsQ9B/46zKz4VIB0wnmw
9qNhSQgKb4FEUaFJDIvdqhr8VRXwS+7oc4fwqDZbCWoTHxTQQFIKHkWOeF3DzkD6010PDHAPHVhZ
619IYMVgv9U5UCq9vXCSl5SsWDAXehke08rZJFG3j+xpYy6KomHa7wY7zyIEoOpfoZCvQ6/a6XPx
MnJp1izNUwwJ6jtwGXGKul/lvDmVeCnY2OWFqk2Bi+QpYSgD5qtruhlmDpjcPWhmz/4XelX2Z1OM
p5HJKUzy7//oeVVfHIJxN/eXpMV5FK16HvXIutsEQ4kwZv2b/39vDPUu8rAUOSQscT1CnzCgzc4T
WyRmVq6HnJ9B2kSI8TzXz0hFMLW+8jS0w7MlwSqUvUm/YJxTkxcZq64TyReYLxSzBnYWQTzd3YE0
UDvW3Y9/YoQ7BhhMCsYq/ZHhK/QjFNcTUwogfS60R3D8CMhoOpmkqb2GN6abrv8YTHh0B0PS2k75
qp6qDfJS/Hru1dTPUNin/n2C/jeaEUcAV2i48YtHBkLC4teWECeV4CV3YFtCB8pr+PWoHZXJz96R
duGTwlO3XFy/qA0n9q+6w/Ce9DxPEm5LWJplrZIOU26XX/O6ea3T50R6jGLePJCJDXvckmn/yJEx
9X9u8DVoELKRHTdJ+m53N0In1H3KCQRZa1UrAqBT/FZzs0st1uVUKSlzP6E9aFOQNeHnblIWFDr6
LLl2aWQj/GGQQ89ac8t4QMYSsLiOqJdzpbTLS1GR+OkcJ5zMSbyBX1SZyRnk5j76Nnp0RCzEGvYt
wNEakxuGa70hUX7SukNax8+9YGdLOsounVhgefraHx8siWRowd+ynvRYcBtDxm0K3B1HYbn7FryM
++L330Kg/SObvKRurxC26JCWiJ/Ks7Vl7yQGQynqzcwRWSfdzoVQEdjmhXVEpZKc6pGTmOk79Gol
HIp/Wt/nDER2VPEyEnmlMYOhuWH3602A8HFnuQW8OP+5oK1J+Tpr8S93ykNLk+u28pDMxOJht+Dd
2iQluHJweiEquLlYBL2zIW6KeXa11uJoU/unzpohvtJ8IwwWXQ2t5AUt+oo9KN1QU5B7HJ1zLmVz
yinPEQ44ixglV0m499SN1xw8G+JzB0JADtdldF88HrYZGmSNoIytARSHEcUSHWnEXxDzdqgkBiTe
I5Tuofh1rmKrIilljtVX2yJ8s3gHY4apwnSvnp0tRmZLVUZcItt2tSowP2jyl0rGIXh90BbCJGGk
yOCZTNe12vkH2nvWYXEEQOvzgLfKcMCSX73QQ9S+Y43NBE8Y528Xnk3/K6rxcUyMTzBPUtYBoeKE
xqLWOgDk9Jombfr/nDMxANQ5XW27Z3FMw4RKDbWqwxEp5o6+72jkPbGK8zaej/gfVz1cEHDOcBtw
TmgOdUTNVdnhZB13rSF5JpRFiQVWo+90ybjFQ/n4Z0AvZk0sw2QL73kVyUdSvtTOtQn5zRlXO/5Q
fOESrUB7V3sZr79RcjfeOhHobgKOqnip13d2ZaTYMxIjQcDpbwNj1cD71rEkM8bz2i+FMUOsBLGd
svTu6C8drrAAgg4rnLxuF7YKGgq4I1Nz7QMzbxkeTBXYlnJfCPxHHnrmYAPoyCOpY4b7OqCezrVv
u67XvWSzcx5Ma1VTrZHuxLKfFXD9BwBnHRO2SCwSPlVQLZhfY/SW/IRg2ySPyr6xE7fIVrJRvWmm
B5U0fvL2VjmzXmPWOqdbD8snL6fPAhjbDfObUwzJZjZf3PijoKCxAu9kinLteC+xGmuSpgn7ixSx
OoIh9BizGq8f/kH5CSMhat8sfq6LUXoOT4P8GAymlzwAOiAJLd5UA3AL30IhgIauf4Sj9uQ5vx2q
dRYqJ7UmbJjchsgZsEl/K2PoWD9mHk6NnSjUIiaGOIQones+Xfa4dfuGy56tTWFc3XmTeM5OnTK0
DBSOA486RiCyJNRsRE3FjfpYIJKnR3RE/GKrjg3FaS7OAxuAII4xjgTrMs63Q4oIi2DMcPjJ0gvu
HswP1CcxISUSShzHgvk7TBrat/84Oq/dxpUsin4RAebwKomisizbcnohbLdMsphTMXz9XbzAADPT
d6a7LZFVJ+y9Np3CgFygQlwyqoHl6ce5yC+Q/THDvhjFtFZ4KgeV1TLNUuNAb6jeEra3Y5rfRjQL
KbMrF7nu6DwakgvDke0swdxIPcvySbj3CkGSqR2wmSfxOS26oOW2Gqh5uSP/r3fxGa9QCjv1sUA2
U5PUWo2nqWMSZ3wxpkm5z0J8BIYJuY8ythrmO4NCzTg1PLGj/Qirt6F56scvm2sjQ9WuYO/TETsa
JOllI3lfL3aEhDp7nVnpNN0lI5xRL1USrIgcaC6U/Alj6h7uVFP9RIQ1VOVPZ1y8oSIXHmax/Ob1
0wqWAszNxl2+h04w1QrR9u9T/gE+tDXIZQ8mZkRZV18TY4Y0SAW4S4Gmtdpz6LyUHNpL50tpFuYf
XYHDwY0DT/saVPc0D2RPxVt7xlirfmSpvY4lwanEC4ZnKAGR+Y8cGcIwPjpmLzUTid5tA4+NoIZg
S7Ogwk4tWTtjUNtbi10SoE6pnbX2YrMYmWJSf6jjPBKfJsw62XYZvjRah4bRBm7DNDZvttqRw5fD
c2Ej5kSceDSMzGYXhFQB9peyqmAm7hTRVXX1k7Hkhon4wo3gbK16Z8n/9UpjiK2/IkPS1hNWtwzi
rJ3CB5OHoAMUXlugbCN6gEUooLgJJ8m1s06shDS4dNapxaLGNqIHj8/hzb8mps3eEibMXc/yFBZY
/jTik2xQN03ooqyxYzn1Oy76blC0nXN0qRE2VHgYNRZRotB4wsidjcgkspSBEMYdwg2r7p+NmoZl
VPaUgsJhrMKgAD+2zKdTjrO0svT3pGNyYn2lOvUKsWZ1Ev00WbiLlJ+wA7CJMqnVOEVKOP71yY7c
oKImzR8Imwwa9WnUAiCSa0kPaaXH2NlLjggiUmbGP/B4uJ9wzJAW6YHea4pjooygyPk2s7+End5g
aCcJum3A55hCGU7bbyAOILbxo4SfTfKDv3qd99nGpsDCu72SdJ+efu0HfHTMH+oB3/h7yTiiZdmU
4dpT6ehDsidLxvNJveGHtjBaVznGCZxDbsAfmGQfkSx3KvGIKAFx23LgIQxGC+0nDH8HDAKh9aVr
jDHhmMehehXZW4uskf5zI7Clp8gskzxmUd2u1OaVNauZAUMCV5JpH5SeNUrKptZuClh2JCzrrEvf
4II+axMRxYCq8aHQFvbIfrRnYePy5HPSJPydGcszV33OaxO3PJQcbS7fARJZO3uNbTaFxj0kxEhL
OwQqMxsx7zSF7dYknZua3lN3LBg2plluYjh8TefPLr87T2FDE+HNwDdQN0i33wy4gchRoNlZRJLW
OmNMVMlH+9G7EgIUaR5p7kPeWScGCejocoJisVnSEcBVQxcex2ANo36LcJ/TR/NNoyOKcT4vuA8p
cQCDkMSv3AFT97wWK9DCen3xRhqzV6MM+T4AyoyG3+vefvlqKxgFKPK3NnetHJ9iDvdw3MfShWtz
8xDHwU0gXqwvv2fT2TXmFU6hUOZNPjP1PumDtsY3w7iEKEA22Fn2ulzYGeOZRN8zWlmpjM8Ar6OG
Y+hWfNuLrisKD4mVYA+nSRWAkJL0SoIgaiSCHPOjRs/ZOXsHoarHonma7jjiWq7PTllEBnubKOoa
fHuk1ByXC9UXtv2I4G7R+aNMaKeDSpJODeTFwjpffDUwvRu21r3iO+BfZjRLDU9CC/5tTOTzMHHC
EJOlRJzrgLpabG2dDRq2IIiF5pwUl2UpadsnbDmsHhvzoeFjxLZjMs9jjB2VxxkHMttc5cFrOKBu
YXGz1ufmtGBSMvIM2hGdYCf1Q4HCU10K4CnDp8KD49V4YkuqbLBSZIiMchPBEJFTtVIAnScKQwv1
vXExYtchECT0/4u6dtETsqiTlzwq98RxG/m8WviZE8dx1iMAwj5sJId+xrlo9Uc3fzVq64gXEBl8
79cJvfDEcBj9o9Ej+QCzKcz0IMf4vZAj1XG4KSmG4pqQs+mlxF7lJbCWafthzjwwSK2G/E1DYx6p
7L7Iu1pcGCLHJwujt3epNIgP5zQevnRgXaPX/k9mawp8diPjwhoWAxS5Cuk2qtYFFObdW2IgNYxF
laIywKaDBeNVskCTdaA6b/CVeHowxgHJblk9GhB9cbWyavk2gaqCgslsvlGWq4qegUbuDjNWiZHF
Vst7VsWEGhdvEtywimuXs2s71nYAiIEg2mOtpUi3RxKByY1RqaYwI6K6KAjPMzQal/65SYEUgAJg
bcymPAb1/FEhFxSQiR1JzSUoybV2PsXWS441TKIuhXYH/uzeDf2fWyVPlf2usMOzoE5YhAnNmbHl
wKpMTGMQI3lNBFvmMvUO/Gde7xf2S3TZHyIqDgbVqNF9S/Wce7iFcQSBy2ScA/UezKNQKtAy5zRi
2Hpf3H0fzvg29XXQc5gn00fcP5oYg7b7ZvZLuS7OHZLKBIZ9jNHIrBQUL3eBH59wkr2LNV8sBinW
yzVzyOTEz89ZRUAuGOuJMQ3IucRFi0jDRQT6xOw6it/qoT6ajR7ESfqW9QYjHiQcHHuw2eHxbgXv
wzzwfWUO7QafICouKK5bo0SYwK+navliyHSr9d5T6zjXi3B5rbT8rRygtqRbhSMBwVVKSGvTkOhR
Rmuz2HKcehqaReyObf0VJxk5YLdC7Mx2j2LCBmxr3+JrBh1qqX1QFC1B2a3RrTX8sRDYV4WabMe+
4mZ+0zi9uinZx90X8cFTM13KvEePyHJ3BszQsn3M0z0QV7vwgk5/KxnvF/j6lgxqaS4ECTrC3tzo
TwUK+0n5yoxm02v6pRDQormGF/g2uIV/g1YfavurSJ5clcEtNQvbL8fEJgqeF2WRc8yQgvfWd7j8
CSChQDetQ9AXuZe9OSzZlopMsd4c7V8FSqG0QsKv5aKRox0FmtLyLgEP5pM52UVMsrW2aTXMT4jX
Y8X7qzJlR46G77wO/XAoYvfcw9WTGsv76X/aDti4NWj9tdrZAeQhzTP3uZu+azOub+I2Kr7YxC3P
kTqwJXZAj/NODPVGN4zLiNdNr5KdhsilEielYJwT+ZNOu0m5qxnlltyqEadFTAqHgrwgqRgIWlog
xltuUhzZ55zhE/RLHvyUzXNDIwc7FcGXQBc38vApffJpW9XZmZN9ZnbYidyVo7LyKYJY3rQCWqK5
j+DA8Ao5xAeHzPp1DSabcQ1rbd0BOnAkk+noLYqhJ9r1Jm1QQOB3G9iHKPhrldmmzsOlCaOo5utH
j063PK6l0vG23dFteG0An+3TE+lrn33EOU12PZETQRaob0yHAXMKM85KxzTQXxyZ7RQAWklzEzBT
dDMNOhvaYcIOltkjpfi7Hl2GzrvMTROo9WeXNis9zj/V6GIvxfB80ylQK8fwZ4Yl0LLovAtGgos2
AtTL8KhLeTXxcNgQXMf+qOTUhhEbiPyTWIfUuVROdNJB2gDoyeuTo75M9IOmggMBdRQRH72lBB5Q
8X4wkERRoYDsK0SQlx+pjTdZklL4Zc/1s+VcdfFezOirqEM16jVR77hlaVS1s0tZEyfJgZBZBhOY
PycYFsASipzVB2e0hjCyV059QqOMMlOCkAGYOi1yA7fa2Ga2JT1uVVSYv7ktuQNcFFIII2HZ4HkF
sFQVv9HIHPZ5gtzOBxCOf2qoH3ooV95gHqPa9VupbRMcXWw3Ak17y2Ik5F72DBJ+IsLSqOdzq5L5
IMFKEj43CRcb/3Zyi0tE7K8+suFw772TfQoWZSp2viluX1uzOxLjtwI4tx1wyCZArBbSZKNeE/Vh
A7wxIQOAu6YqAZaCkooCZZa3HrptVopvFXxA66IdyrBZMe6nNl+6eHc2g4KVAmutzWCd+9BCtNge
Z4cIv777nY3608WtXswE6DRbBQPzzGNphM4etEHiYSEYORo5XpO3lOFizui+7sSy8gXtT7UNSpPq
ReUv2jJsRNTAGwCZDKclwXisSpHrsisVw9nVcZBSbJl8jigYtm5cBW5VPbv5pcvRKljXLPpnp5jg
Yvv1OMj2MhrLYJBYUHxh2Db3NUXogH+bKw7C1NZA1FOY6Z69OzRAK7A1Mu3jt4hRhT7iH9I/JxIV
AD5xExNJWQ9QJIP+nzlSaCG7nJecXpBAPWAFmhJG2urirtDg5BNj9dMv+yy876WDgyRjDmSwDmYA
BMOOdpIBvSMdHixOyGyfcjorU0WF/amK+Snn4Art74ahyrbUi9eW8SeKSm22n+38W7Z/gjlkqz8I
C856SN8CfW27LZXpkrhvMZsDq31e7CDGiDkXDUUnw4uIgE3p5pozun2yy4HpPCJoTp+4otce/AJn
EYEL6zRnuVzk8iDybxuitQs5x0DVEBWfWd2RrwD9RjI+PwtIIczNKu1oR8YxbNITBgZ6IgQ6bNKs
GujKzlXavQ2vPNm33tZrJtRCvLSM4wYdwuOArnS2NPIJzcNcyyCbmbxrMO2h9aCHXZcE62W/PZdS
jLC9E9Qi//TxxxIXD/sB7evVKiM4pPTBVDdpdFONig+WM5BleVvt5nzL3ByCrX6QhFJV1nMng5YC
H805Q6l0xbwdt9igm4cYaCNgnyBBH7YMzhSKYySyDnTPYpPAYpQjGjWDl3Q/8yYaAxEheHUGxOoz
qlNTh6sFvmbG/YCxd6YsM2jP7FmiB6sDrbzV46+OEdfAHeMk3y2XqgZliARJB8t0FPrmvGdVQ9WO
uy4Fd9qce7JJ3PIPuZ6OBhsNW9HvPLXfJVO/bxgyD0UARloHR7+YD8MjnJ9QM4IphJ00YLaIs0PG
fAyJ5swZAWqhyOh/GFax8Fq0wLV+EwlOTE4JlILQSVBa2z/Z/FGmLzHKZEeeXflXgEBLDVjmFgIp
7QHiQ/CGJypwEPUgKFMUvBmq9p1GHxaW0EIe6uhvhCvutvOPasLmYEPudsN2wUZ52MwP41S9WPpP
DXyq8QJhIK9gFI+ILHpeJuBeeK6Mp5h+Bl+KR+sl5nSNP+dJAzDRaY885xtlFinSC6uyIvkuJHES
fOmt/RHbP5wja0aaFsrAlmngv9hswMAtPARvfPcm+anm55QZIiCDZumD2+eIwTdzso0OHmDZ0jQh
c37pmxGqRx58RzshFaX03EkyInLbfHexdeX8gc4Cjc6wBhW0JkTwIgHl5NbgBqB+ZV1nUp1ozJn4
EiK+pXiZJvNSJhl2bcpB235lmoUmp9cPFksNbS242g3D/jRbAJYeloIyYEQnNOszJCCLR4PNEL9c
wl9s1bOBkF83jUDtWViqKDbvrpj9sH/l/1ZwsqcTObgfcCwAtmG3yEEzZCvDseCWRgk9b/Ko0Uf0
WNYjd9haxmN0/si5pPLhheuabzaJORJpk07XKL3TqAHmF6yMteHFhNuwGg6uepvG55NeUomDktuY
GqvdnUj5wazwrRfzNna/ydBemR12+gnDVr1EXPizbW0yLF72BAVrsk9jb16nEtUxe2tC50fCesH9
IfBgIo8yJjwUqurXmhZ0av/Fmv9JZcc4Fo8EWmoEVreI0XqX+Yusal8L5Yl0scZ9cugoTMlfXpfc
INNOxSmMamChKdRr10z8obGDWl9W2T0KPy+oCM6xqNO0Co+vawSKPYD9eGML4o+9TQ6TuVtU79L4
7UbmBRB2Qra+GvVXxldbGNxRgEbg/YsJIY8t9/gjV1LBgjn+wnUDqp/9VmbFzJU1PePXjiqIQU+Y
EsBjq0zXVW+vAdNnts/YZdhHiJ8XjvHgDDurZJ/wMkDxcGIcyaz7PHivThRflniPiHpc1EZgMHJq
c0Yz07XuRqyyg/NSU9Z6lvDbcuZleBvg8EkjvLelJKGLuQ7/bvVfTf3n8oryFqLMsfsdFAgPcHyk
XnLy9Ew4bi264zQbES0y/kN/nLKoMVkEtir5ixpflArUpayDJkYUZJwkxwKlpHBmtJVwWVvg2FOL
ViHz8a6uSaTc56zwkp6QSSvMjq5gUmkj9BpwoD4ntXcoVTS8eYKsRx1WCgkQDBRUHRNCFXRor7qR
DQi0GAfzjtDcwCwav2OOwqRaxJE/j+fUJnqJU04nZIN7wsGFZg/0T1jMQUGPjREM0Mpypdroffqp
RN4HNxfdVrW0XGwMjqnlUAUpxe3WF7oN2toK2gJpgOCU0BdDbUMK/IIsyNgFeJ1+X9hzkWf6sYon
xSrOjAHAeVMBm77anUPljR3pFmLXcUydAG2km/ht/OLQA8o53Flx/BcV+lmn8YytoB56EhDQOkQA
8UId8ToRRtaSohgpe5j6oVE/dUikEcQwN5zCdedtPPj0aS/WqSewEP6WLYtS4W4jZ+EHAY5j+mMQ
Vt964NKx531HKJlY3xjwab3BCBDSBVJDfc30t1EXLvB8bENQfxDr6LkzVx6b6IbNlKGgV/3F3bIO
JllWvFqa6iehczdww9VGdSvZxBkeKWFJ7pfzaZzE9/y/VnxGe0amBh6MVom+J2v+bF2ifpZhr/Et
iEBcTlcnludR40Zzty7SneZ/BF4YcF68m5nzZbwOZfamKO3VhqKymYr04KbOWbHLPyUefogkPbdM
mbtm75BzqBfJputAjDf2Jq+MU6fo6ASjneKkbAXTTQfYsAIQm9o5PqC5dHY9B4AFC1JxumedAo5F
uW3pkObriLyP8TGIFuyyi8z5n4w/FHALY9Yj+6oOhc2lxrFipvw7WENDEwe8rl3xvPi3bTbZHSgo
npqF4zSE0S5LISexls7ZSTTtidGA0oJ7DdfFBJqCU7M/5FRFy9rSkPeFFqAjFEHctbLOEa/LouGI
YEwaxK+wAjMgF7mUPMs5VRMhPfXFYTb0d6MBooddhLwarONvKe/tnJbM4zF4q0kVYF5mNETU62K6
a1DMFW0wZM7Z84qDxUDAa65dyrvG6FGHFmqhgvSUnSPeyjDZtCyPknbZ1G0sgxFHv4dwQGZb8pqY
UEtRY+YmcusIMWezbpgOO92vjPn10EiexAjkk26YPbrkZCuLL83yfDdCtclmv/aSszE2x9zc1TXP
8rK5ZtkzhzyqhIBOFe6aZpOyTJxm9X3q5p1M3xxVDYTLNs5YjXV4MdOrZN5tSfs8DfXZHN6XpIaM
hV88zj9hJN4TzipBCKkJVCU7CDMkQRohqNlfOOhofzt9V7hHL5e4fckjMZ0bmU3LBu6oFAzizPSb
Jnwla7KoZ6qaSl0GffFxqhwEac2PaRTHuBwYuXW7pBuPen7vbPe4YAWVkFNv1vdDRKftISNhkjjm
3cHFRxDVQAWnAOI2uWwUrD0+kpWEJ5f8ZrrGyS2KY48nx2jBAg+ftFTnIpa+tIoXpkzbHm9mM+cv
YzE/xE0ATwt7viMVS/Tg2lezowopLOtZiyrqZ0/ziQz+Eo7yEU4fqmIDK2txaLvpIYHf7eEUKRJ6
hnKrOdaxqH4zLi8XxdA5Sx8CaVU+MOAYdymzUpMbn5MGv8WVrfUUPpKTTu80Y6QbtU9N6f6JdCK7
jze3ovbEfZNGztEou5Mu9W85J8zYamYlDcEXigOUycvZiDm8qmSo58xo2FYj19Lc6DVx+ieaFhie
mnxL9fxml7wizBNpgIujsKZdd8mFDDw8syUZXBpRyyGI0p6xpBPZ67Y5qwP7yxQgzJIYOu01g9Qo
i1aH4oOto6Eg+RO7vIh33XguGsr9lLHfEBhFuuktJstJRpK13BhtuhkLbStdtgG0D+y813VsX0xp
/0BaeIXZYgpg2aonjQscG38gVztmAIoPAQ3R2MRrJb9Zdv3IcN2Xyl4Z0s/OrlDjYm7QnENU80GO
JD84+ns8wxYW085JTHZt3ueCy1HS+V8G5E4ApNUrmt6SOLDASN2tR9crlfJo07TMgEntLvysgA9w
jaFBTXfTAMO7ZxDIxs7usKzx+SuSgeDwk+veJjfAyKTYWCWhKaI4O/ajTH2l/WO5+kpC6iaueBnE
BTUmtChNkfuST3kOiVBdYLOYiNri4OX1PwWK1SiTWzYCBmp2JgqxbmTulQFSyMd7iSsJZRfmnEOF
TzK23QOjTCIkX+rUof/xFZOix8VJ+5Ig6wdZdgxtBJaVCVQNKfOC2TCRjLIbF8hG8+JF1FDYbS7C
L7LeUIjTcVa0rupVS12/Geezh0TAqh4mEx+Y/p4JSM2Jz4tSqAD5F2bGrXHn7wydV5JPU+CK6oV/
8DXyXHxJRCzE9myS5F4p4x6mmz/a87ueZJtKR5klmgtTeVEETnpbQEKiI5EONwALOBsVjtH1+BIv
ZZwFsq0eOo8W65+rPXgb2QlGEhThutuflucsa2k48dJXOq9G1A+/OY4oR5JFPEdMv1kTRfFrZvSP
SuRBHmHbbjM/o6lcFHAlk+5+YMxFj+yW1YvRucd+UhhqsimrGoWVx3ztN+VcvDIuOYxKBcfbdTCw
JMcwS5971/QJpVAT5rKZ8RxY1YvZ0OhYLN9oNmQFZiryKBKee6o/J7QfQwPSwqz2nhHf2BAemSUr
hFvl5k2V6Bv3vdzDu0sUNseomR5LRIWxQ/2He101x/ciSl7dpUMY4Tqri+2ZxfXkGSAmXMqOdUfW
2IGf/jcE8wNlVA3MSNUPGPNBqwbqEOG6ywEAYMx9NRAMSmy5MJPXVuK7GKg9rkejQKvdxuuu5skl
EiNLxU5Dtb3EZEhk1EkYH8lAuOM0WS+ATk2Btd6IxTe4SmiNl8T24VOycRasn3IXOV1XPk2hgnu5
2RMEhk6hR7FIeEpzxMbwEpXTSZ0vqWnyd5Gss2OnWquE5K07pJojfJSG44IH1VAYROjNrs1qRD42
OGwjfNIFSeNZ1r/jddmmLtNm8ar4BJmxob0MyYhIiHju9G63gcH7pCL5Sczs0xlSfzRxXalXJ+IV
ZnccCmvfogyXvY7UqTx2YDq1wT2WhXfX8a0I62so1QMexGzhZDGSV2YUM7x5VqRTC7H/VdUTbL9o
bcR4fnXlKK3s2PT2WbDFtWN0LJ69DfWeNQG8/Lz7SIjiggUkGfNP40PC2YivqGEzTW72TY9BKYgZ
o2rFw0oNyPrFvjG6J1voe5fEU5RgK93GemIC9CmYfZ/Tnqtw+dGdevTt6pYGyrpbTHUtJxZlUcTW
nrgVW9t56Z/TYkPOa1R8BkfHEkeFWJnQHK+96KnjjwMbQRPDSfWJwunq9TYBRTwoKbhQllBtoly5
MMBBsgdl8i6qP+mA2HnWNNZAFRJ50lBkz05lbv1p0n48mDIONgCMtBr/+xqmC4MIQaenqagc1y1C
FQPj8ErCQ1T67kfS1fRkRyYMv1LYMwr42wxgjsN5J+213eCDN/hFXA/7rGbsDUsxncZ/DAOpwZN2
JTubDYVVXSZ203LZJ4OrmJpqXbsFCN850AaPBF1HrmO1fu7i2PUlqg7WrvCi6AvMJ3hcuRx8hxF2
jI6C50StrefBgzwD6kWJ126PjXweESzgNIhtbvb7aOCawnaiJh1LYoYtSv+ss+6S6o/DXGzCdtrz
Bs3eK9kEM6VVdfGc+t1g8bYpBSoBw4UQwRuNQDtrvlNHWZBSHq4DM9wVXEmEHdZfGRG3ppHTEORH
fOyY/pnDo7SahbrlqDlFGQMv7xn2o82WpKY2XF7jpMtfhtlkCaMeWnwq3dgy4+DzpHsMsQWbsN7b
oQzMkWg8HR1Hx3ay4GdLDWctkuZY4+cx1INSEJudoYhTa9Zu1qsG/zEu7qms1n3urrtqHQMuCKFQ
sz7caBTygPuByi2oa4Vd1qqHmoH3fLaviqV8FKm5lULs2h5ek/xCBLMJLfc3RQBlKmqwZDJllXPT
2iJwk7NoKHFiCc8TTwCXhTDvDbm6FVVYTjqUYXPmQof1q+EuZuN/nVZbKuRk4a6VRDOxuB/dHseP
9gq44aFV2s01rQtRGBtFpH/9jEyn+dYdhg+ZxWp03Bs5EvPK3iA3XMvmyxUF2SHMqhoEbuWjNUc+
zBJiXQAtaLW8y+080ioKUkzB9xrCF+QOEEk7+Go0PNdy3KGHrEX2oqMQ1TrNzxa+tTbsDVbJOPw5
gUAhUDxrg7nKOE51qe0ri/A2xkJS2eJHH9ahkgMlECMxg3RH9KQ1X4adYM9liOT1SL3KeTxYf3Yf
lM1r3BQvMYIUm+8zJfBy0IhtamoOinuTAWjlh3dpUULBpFwNRnZ7yAG+0/E5KsO9a3HzMQbc5XmJ
CutSTo/lb5aKT7sRT2jVAKbRlbM7UK8YjWGvEQNP9lzM1s0jXS7RzS007A2xDht7QLlgA43AZ/1Y
9x4/c6AgRGQYvrJKzvs58C3thp52NyEvAVbKbHADfGHLMVkdXcRSc8Qn4ZEMNX2yBwoSvv8S0X6Z
UyYzSqwb9a61b+2MnYAvzK3hn3p1IKfxJYfnznZ0WiW0dQrnsUk52YkHupnVgMoinNRDxgg8Hqlz
rG0rqhXhnzFrCA5X0d+XKh2L+DqnTunMwdfJwxl1AB/IWoQa5PrXWB3G4StSjUOZRWfKJ+oVZpw2
gQER2stzx7fZ5T06Lvx4yHmcBMUm1xJ3baddZgl4EKFXaINLRuYAFrdpzgnvea839D5f3RBkHDnT
Mmexl786EF007rjKwo3N8isnx1Edbsp373CQs5zp2wPTpX1D0cV9kCkn4fXI05EA3TvKIT7NAig8
6QNxTUpS9FZbUFRaTke2ZLoalNNrXz1THBhcdLNfY0Qi4TtBzN51Kh+Hc7TA5zVCfFBswdzo9l1+
HpG8s7Cq5qCIRp+4sr4zfdx2dv8c3fKUJ4WFl84Zqn9a5ll2D5VhevrTwdhvEkRG/MYm8VDakWd0
rO/gohisJOuMK7qKvhXjEeWHoviajE/nQzdblgj4L0d43k5nrZBEHbSecgfQJXBmx/lFGDnWV5c6
RJd7I6J7W17TofkS6ugvd2Gr2RfShHdROt676gDI/5cd/psCWVRddhZt3771nXavdR3tpbMXSPLt
oT0pFsTWlyyXvzpr5TRJdoZGQcY5N9B0ef2/eHoGt9eZ+6xdwP/9ydQsotjR9lMH5+5vDhRYTyKm
AAyEUE+80yuhK+mLXcr/EL4Rp7M6U4jyEtGtB3MJRoJ5Lea19CDUp4QpX+zOnwPm1oG1dREXb/ZM
18/lT/HdiXlTxGHtW1731JOn02NXLzzXZuxFfCI8c1MgOEl4ncaOEccQ7dv4Oe1vmsJA0mqIZFMU
BLrmsalxWYr52NORFwsVj4pRdmeDDq1sTMjI6WFSAFT4Wtm8MG2io7ZokxAPNEhEOJzLjBQfJCS1
O18znh55wIfmTdfFZLIcBzH/TGdABoStJuB9tPlhVH5Jq4LlUeq6+2JAoYRMn6wl+zUzfK29if5l
WtYJFcKe6MqwZN3Q49P+76PlMm2G3zrLrijJXtNw2SjniF24ySEleM3DsaazpqJEY+CCoVttlROz
7a1G2i4Hw4SNbZLjyvGIHnEExrhx3YzmEjlww1NM1gXznIZgb648O6pgcJC8Rl+ZR/1JSS8cENvK
q3ZhuBlLEKU5PHqRpe+5uhTRGDDhO8XZe61C7+hxVvUzos8OLz12CxTy1t1VL4NRbvhtWRaLw5AV
9545J6j58Z/s8j3YHpIPdJIhVUPlRcmRF+E/c/5l2J+Wo8xuPmnLAL9TmtEjc21J4WNUZk+Nft/V
9mELrfhhRucswSiZzb5MlRervFp8GL1A3KqcOZZ11Sa0m/Bc9OuS37a2CnrfaA2OGKTu1xRrgco8
S1ivy9nYmZ/LgE3JSv5ghHWJP0e32HuaOa90ui1YSnpGV9liG+ppmZI/UT3iIffVqt3S1K3rygDx
tiCX2Jno6Tskvk0+8v2iqpqOXtraS6YUqblA65wxmOM7BlAUEsDL4LUMqb6v3QfJge2aLxz/FMGK
EmtwdZdO7i/qDZ1WInrqPGw4TgxFHOCpkaIzJ0JQcR+TYW296GBnX2F+q2faLIh0KhJgbS/7ECML
P7iHE1rkfvOIQBwPHDgQfBNr39MTz4LsAvg0ahUIgQjW3scmLS6nGLa0LDp2BANCWawjSLd4+0Cb
h48CT3hMFbvMtVr+fjAaDnOsH72IgZC8l3ujfNC9DAh1nH/LPbW4suWTuYQJOQSBDY+MD8QpTeaV
CO64v2tn31RcOnzOVEPek8Ut3BWHlGFNdR5h/4/zOu0HpIlYUyrmlunNEdyyuGigslbfCvfjcsGZ
CayhbEKKn914dhRsDk4yf+Erx1Ea+kr8RywbJKjmMNh/xvxLsonaY4ODnRxFyW7MbmHytXyIghqV
/ol+msE/wIQ2e2Loy2RkvqPyGal4eYx11dga6r/BxJdPGVirFgucCjvpEfbmAYTZldgdPOdkCfmJ
fjYLrsnxbPP6lS1mtKZ8CdXmIouChDnmIXc6akjMLl5P8nt7RFFIpwpAPW0y8TB/z+HrJG9hkR00
w2Bky0mdAwdCkKyf7f42GXSZbFgKZkZzu6CtFUgn7HMZpoPYWiZA9BXA6+LkpjR3J+VpSAIlO+g8
9nAirOKXb8ZqgZ3RtbQ3By09fwBnZhX+tMWLhtp9Kdkj/TyhcIi8h+6ZgRhQZQxfbfRSRntnvufz
pZD9WuC75VGQ3uTPCTdv+ISm0i88Gz/3wRaaH2aHKEajr1+nekCQ0PO9IbsaXR5T9wu5FoFTYTjS
iuQ+J8q1Z7rWo8cuwav3t7A669wDczYfuqm+pp6+G13eAy0/sLjYK2XzhQH/pmnOa0ls7wrNzTmy
rEtMkxA/14b7TNIu8hR9p7b7vu7pYW8yfZIuoMddpn7CjXKe8zMVDsvls/nv9M7m6ZTsEacnp+S0
zOmDJKh+YjwCqzRwfPEeeOvxZi7/eM30/jkPFD/6KgPy6n9I1A2IvzkDUy6uiS8245G9i7ridwbg
uOoOFSOVR8Cq/M5Nubb3dMArg/8uV8+r1efBT57QK6zlanVqVr7Pr56IgV753eop8A5Y9VGcrOq9
dXDcNWG6H2RJGIf+FHMVn4zD9DFs0Q3x90K2ekGkulG34DlWlf/7a16z1X8knddy20oWRb8IVQCI
+IpAMIqkKCq9oCRZQs4ZXz+r75TvjG1ZgQQa3efsswMccgdbxsPqWk7/ajnWZXYJRgpsP8CMg9f6
+yP+6TQeJFfyUeihynY+Pk4+V4CUGS/e/v62Pja0jrr/+Xg82IB3sfOUub9XcnmdU3OiYXAxVHJ5
xxfJw6rcvR/CdzOwAwgS/asZyN7HdIL5jh5tP52wdSyfhhO7jn4oSUV08qf5wKv9WP2nr+bEU+6s
AY2qg9MCFyo5MScEp7z9MPbhI1y8t3WH+R4OeuDrTvAcHVIP14Z/OQuR6RX+fIiXdfflZXXOn6N3
/mycy/PsBCfLMYPVP9yZ7TsH/+vJTZ3Dg0seBNeTgx2M+/SU7h6y91RcGQ47rfP4kj1owy5JO4yb
v2DXe+EF8b6z+or/eOCmFmBN+otVzfFxhwrtkPLh1S5b/wEColcHuzrQvsksCsK3YotvdrGdQZD9
1MeVYFsH9SPaRtv4gQLizfSibQrs6Jkf01uyjf3qnm2xTeD75n54hAjmWju24i+ydN3hQt/upEeg
39S5H9Ab8UMPD9KAaer+obxxCJ9xIa8H6tvf4tz+ctd61jGzcUp3cuw94snd8N0d4zN8tG437BjC
utEbnoEuXg1B6KePv7/SvR2PR9QfDjY+TrNrmGQ68dl6AhGZjkRibCEd1sGyu0V3YpO2wxs0TpeE
Iff13F9o5JzeAwl0tCMr5rB8xwcea9B+HkpX/la/GS655WHZ57sMNvphIUrLOUDg2aa75l98HG13
2i8n6SAdwoTpiRMf1RPoAHPv7df4DPFyO7zEO23bXJtr9mFsi9rZuASqbetPqmmJW82Cg6LwvHAT
66fQ6V7yZ7FQ6V5PqtO7NQ/XGKi71Z/2sgdYvovcwwN0zZsuX18kjl5lD4v9K2Dotn0OqXpXZzGf
KXGRKHHoYlpCF8xfkw/sUTHeWrECT9n/e9J8rc1uAXYRxUdkUQcZu7Tch0AthVQG4jxZGSEI5GgT
UzFVGDteqI4ZutsE/YF5EAHLaFvmcUhLT7dz0vgwfK7Oc6aeC7i6oj8282/8Uc6LBTKopIQbC95d
46pdz4U+angIWPZNlqZAjxnx3PMHeOw+D2wv8na3mKUTuU9f5Of6OMofUJs693t2Ef8a+oODINvx
dnf3Izh9uP797qXB/e/e4adwbW8WbBeS1R3cCc4kB3m4eizH6ZifQxe3Uuff8e++Sx0W5XFn+f8m
J4Y0CzHd/OLkTz9Z+QE0XfkoH/FBmo4xXFBXObOqAUeu43NNzh65l5XzdmKbDPz77ma5O/xSMIcl
mglQxWm2QHo8073jOPedZ3p/j8OhYlOAhASB8EV/ldBX8jkImM3nJPEhg/FwpLthD8qH9xxMTbFu
+v0idJvu+rq+prbLJIL/1tf5dfbLp3in+P7wT/EB7FgJaF+U1+jD5ln86r8w07De+TLL23w1uO55
akwtzhkq/tNsJs8ODCBsk7S3+VH6h4jI+Y6YbtaxWIISoTZfyT+B2uT1Ma6Pa/gE3yYyf3RO1NI8
JguWRE71QnIgBO2X+Ll2Dl9f92HZYojFGJkBQ4gKLeKcQTLgrsF4kKE07stj+ZYEWaB5sFmc0Hvm
Mx6FO+5GZ/ubBL+QWUQP6ItziM10R0aSg3yLrZYN3ppezPzc7BN7S1V04hhx5O3HF8Lnn42vsn+b
B96jekKas1399osEQW84fdGz+2JXhcjjUMa9pE/6gfOJ0KfAeF85H4YTvmyuchA/zNq/vQ0MI9/Y
609v5hl42zGfR+dHHFXTO7xSD0WNh7fv0/wcv0FCCX6f4WQ5HPTudFb4PfUCcsC3HEbZNnbYIh8H
2fM/Znfw9OBj9D8+Zh5+8T/FfwLd3EsHEHD3wQsVOyUWmexq7cl2vmX/u7yC8O5XDxLrtt6/U0L7
JpsX0WxBun99HVjP2rndVn67xV3pXHu1dytdVHOceGMgHpt895XuvrhKj3vqs4WJn5H6/sfgPR0K
sVE7LCHO5GJ/IqeBP2yCzut949IJqJ38Alf67H3cMV/hgrtIph0azbvu/xgn3Sch7Sk6x1gmXa0T
wgIQdB9SmEQhgSTU5aZx+fwffGC4fLO7ctJD2jj9//8NPmIGXw8SJp0vWMhOdcWNkc1RhNN1ez4I
O2mHyNwrvPuNyQqPbxwIFM8ZuW7uPyZg/vsrriMe5Kqg8WtvvdC+e9CWOTjgCHgxIrs9m5wXPk9O
GeQcCNO3OGamXcJWIn/Hn8mFnf9YHlJ//BQbLxU0s37MSe0daSxPolwJ75C8n3o/uiJS2Q977hTR
Dk7riqNUfC+0EKRPHVEVOxK3D4Lw9jV5C93Dl0Zuymn1tS2Oruz+4nJruz7og2Ir7+jaod//9wrF
wZe7mP67EG+ueTBAxEK34xII+bDZ3eJH6Eov3bF6s72dOMm55BQ74nCtz1Bjgvw3fDKvgwPLdh8H
ume5tKlHtMOufRKvCC8dmjixb4IaurzOnfiotA2/Mucf1hQOTvPbb84y//eH9GjnStIO91u+95SG
6gt9j5sfyyOjlJOFJS9BEGf9WX/qj/ZT4VKJXSIfvfcNQaJn7gqfuI8nUJTn9ipcLLf/Im86nok7
ceABXFpPudTeuKWpdHB68+mePd1ZDhsWPqJZf9pBVVL4h/IE0+u/e8fpH4gK4Pgev6xbeDQ8CO+v
pnfc/VFDxD7KPy+5RB5sCW4DV9P745n3X8WT9I722pFOPCc21cLgwIM4xicc6Lzp0Hq8DoVX1Hrd
QaDejn0SP8fcdztYrm52+Zu4Ewdej394eux23GMPxczXF+VXyw4U7w5frXu/DfwMgin35lbf9i/Y
+GyX13avbHXWIhJerjsxoC4GVfvB7z3txivrt7wCgC8n+uo9kNT9vDXvHEGuxB2zeLIZ1J16D63z
LbzFLzgc+fpFPP3rFhuEdyMwguy13zb+dFtuyj2DIbpvjgCocoBD9efg/LuxQHjaz+NHd0B7Bp7u
dG/y9AdC0PjEHLJ+qad074hXFQ+JxC9WZZAeaGxhbbk0jTu0B35yxzZ3a15DllN8Uu7EEp6Ht+k7
/22+9d4Ln+xrcol5RFl9V9uLD8XWwPLRgJ91orrasY6p3axnKPQ6gDT4kDsdF8ovecf0VMO+St2O
v9a3UXvkJR2jwWmDNqh/b3+2Z7EgGPygM/yHj1fQb+VgulW+4S/P60W/d8eNkvFd2BOjBoXrtO+W
5KjV2rfVEAYyQWMLpucEejq10JzyEh+grBQxKnKBbEt6CX8eEGSq+xqTPUFgQzkKV4RCrN/CfK3w
2bwuKedRfR/aa4d7ljk6qj8doiduNrrXF9SPHbkdL32OnxfsN5UkreeiKnii7pbJcIpbwNPsUexy
N8+fsTj3sBfmF4YKLs5tHnIn9+da7jYabRvWm70vObCF+EXQoUsUGM9Zdg4/knMSoIXi54v+LvuN
79UjepD6U79p14iduwg23nfHIbTXnMDB3NidaRhx2/NEC/ZMXwUI6RJS4UHbO33DOOZV8Buxp70C
OhMw+wwRUFIm+BBLng1X+5r3xQ5fk+Z54VGdec/rB5Qw3ziHvr3Xr4R/O8luz1HuXgPNuY6O4bW7
KDAfHJZu6A2It53mWTkJVA+MglEj3hyJo5OiQqa25EMch4ckjEf1tzJTcUbBEgGzU8RoSxciqypg
HQOBf83NrQbpILv2mDRv9XQ2x4ppXPkmKlrdsLxubEho1N5iI71hnxR0tbG18RwK2/kkpceQ2Bcz
9SdoLkyIvzd1e5RgR8aI/NGUOiYJGhVAa+NLRg9XRQ4G+rYKxojGushBfdLurzVxNadr52/W0N4F
ypf3B1l9GOkBh23EAudmOmfNq5rcshInDkZPlPrnKlS8icZ9euQkkvYYpBC9rSdg40RxhdSccAjI
xqhT0DxIT0YO9yfG40D47rsyzlHu0q67qvYNGTUDRriv4cR2X6Cnxchtw/uGVanq/dYsGqruflsB
TOn55wbQrUsO0HjIyBF+Rp9r9YEljhMqDXgj0D4ssPlJi08r33hRf0Pi7SYP3pJM5rTcrHvm2ehV
0bp/apW+E/g0739gNA9MVksZMD54evHZvs52/aLz/u3GOGXWoalu2qRwkAGMNdDGNdCzAbasuqnf
pFg7jmjc1sb2ho162SS/lgqD/LvG3U8VwxWZMlIRgPbcPwoVN7kovRnM70Jm9j1U2DXdZ9Ovpt5G
k2lUfkv0TyBJXf6DtbUVs95l+hmygXnsp2ohK2jOdnLWk9nJ6sc6b/YGaS1qLF0rFTuZT2ansWBh
weUa8yJolBQZ1KdpAcTuOtkitgGvLCn1pN54rXDOq5HwJxDmcsimHSqmJc13vP5Ng6qql08LvqQz
ijfto+LmJwxl84GACwGVciUZQok5V2H2+PfiCsMpYl/TCDqNfe3dKcccHhiOLxboNHgZ4PCSfvTn
qWY6FUzNj4Hf6rRLO1gMK6oHQJPmUdGcVS2JSyFV67o+d3pGwBXHg3IN1RnibHZo8WjHFVx7lAph
SMCbfTlc2g6QiuA7tJ4Bt4vLxq2O9U/QyGXMoOiM+yEOhpIhNQE6tiYDv2mBRPNnisdQSXZlB58L
Gyh9qP2KNIZ5lTzIX+5sT0T0FUdc9Xfwzl87HBnJfNjva+UhkbSNGitFWSxjEbaRTEq9KJK9TQ2Q
PvyWKjIW+xcNhTPgIFMln2Vxw34HEiv0gUZ660mvEE/nYF21sXqaYiSboOJ9nvvNZv5RMPlfTTJY
KF/Vz3E2X4ZE3mEx4XTqa9v1RJjRb+YL7u0tNjwN4PF8KdIFjdjNS0eEVAJyND7q4nU05Wue7lUM
BuJkLzBl3CoA7Q8dwpeueCQT1qTxJ/NCUEVJiKnlAmN55cXiDMmYhUu1/WrhkYgJ91fCEAQEOQJB
LNvfuYTbm6x3MeDSIPXqFhywHI3smQVh55HPNPY/uLeZ2ec2MgTuMti0q/QfEWnSJJIv6HgsznVL
zfYdXGMoqWmz0rgu6k5050vDA7pgKTUUphvj7i6GUZAPOmIeGH71KxZ6lEE6rAbISCJeV8DAYh81
YgxBjeeo+Fyi3OPVihkvtBs7qcidq12NBi1pRVIc5k6cYPA5QhMomuT5HnOH2ZQvhfSRJJtDumFe
NZnAOQWHMSxfzLr2U4cFTy+/lu2NebDcvLbRXSIWGlTT6CCiH8zhVhS3FVMYSo8NhZxI+Ob3HppX
CvwQffHQipkvkQeM947dgslveRgTZjNddJIVQr0PUosRtrEgUe1Tt5slX9V+q+FNedSjwlBtbv1o
uJszBlIwRFq0H+wptfEw0AaHG+QT9A7gJpBnHNnsr7OBhlGJfN4fPK+J92F4EoQBWz9YrNSMsM2m
VBx71C4hNhaqYf3FE1O3JndMhiGJyjGWU1G08fwI8SaFCqMua2BelRYffM10ZZznpelFnAVVt7Je
KdcBGJMYsjL6qGyMXR27hJlxtcn+lVaSX+QhyPFnIn+aTYyPTIiKga3KTt1p6F5A7HXwRohKGOSc
lc3Hmq0+W5BiMBphMNeQH4iVQsaUPJXhjPcs36bbpoyAgAxC48JESklqevr0sJgbb8z+5dGbjFWD
DaNLUzAZUudTLyxJbGaK3Z/WLmxDN+ZKuHl6BRAAD0Ypb/wO6famY9uZeSqyo2WaSHZvHA9LjGeL
/BMm1TnhONzAAJ1xn1aRME7ZshPTjqLFyBwjx9KEBAMNIMvgyBJk90Yq4aUdWDJjNvtKlvuCBdsP
JJpEMJKsoFeyG6c8Z3fjjkn8nqfIKZNXsdRX4pDilYqL4O943anpp8YsymBq3mufkflgiPX/yeUD
gZubk+izblh0KPuSw8pUZd0Qn8PWLaZcs5pBh0cShJebkVjbdrmJmWwDBrJUGdrV2BXVSNg/yoic
ga86/p2GV0l7ijzuBfcogt8xnEc+b59M+yn185ItFyL6vz4u3RljyjH+w0qgAX9WSGcAvlTwzfjI
u0/jqa67U7NJzrKc72xY+u5mPuOB2FU4AnDkhjMdAaaD6aPvsKcYzk1S/0ehExvrhH04BD5BGhlD
6qTsIY6eTd/jGM0gGdLtIH1giEJlIvgvUFnkOvcX3COkklSS5FlhVRHfxiMbCvZOnDHjFXyZQNqc
FMqaDTNWPKe4R4TVwTMYPllrbk348VKiyl77v65/nYlPQWfo/EcdWdNLqzwyqq4sojqCaQlPQdXy
gBEsgkTMg4kPL7j7mBFacPoSHfgEhlsO7azL4Ip00/G/R748iG1MvB9VoTQyflpGUhlDq7AF5cwZ
r3PKC6gSxshTsnBLx/qpMJkz9rcSEhVM7hkI3fwRNV6SnhPKUFl22wkcHM6AjJsoLKIQzCfEEH2l
JO6VQFQeyhDMPTkIhtBL86Ws6hmDykrufxOd8Gy9u6Bdz/v7fIuQC0c5dshG9Vpo+gfpBkGpPJgG
sswGYmwU9VEx4qd8sZRfsW6l9jvEaw4SiMmitij8FKJ/QrauGHMm9bmHjtKgMLOfUsDyFpED/NSW
1p9qZcrgSVCNxTKc0/6vXFa0scZ2ZCHM8XdkUpyH9xLfrXJD80J0RKJ0T9XKJtccqhnqPnPOhgJV
Zu3PahEoZvIOJWFIa2+j/qiL7Y/UcgU8qAIy20q92mvsTh1IOFJASb9g7n4yFlQXCbYv6fjQG4JJ
1Hjfs+/kbN6S1jOF4OhNDPWWYGZi/HYLkzjOj3akzNHtUz5H78vE5IPJ16p5Bl9pLEjSLEaG+njq
h3yP/FoypavRrg/q5w4rOJVNZcT9RU2vxqwKUSc2XDAez2IRVdNNJH9mZFT9x0SxPSwISRv6P0+S
8iGXro0auwbMiwaZ7WI8pSYkDFTF0zr5NRv0gMUj1g1sH5xRRxNOXDRBIWKrrjWY4Z91pBM6dmMx
DwP8RFSm9RBAfqdH0ExqPPZvciu75Vb3O3sQgVHoA6LzqAILJPOhQqoQy5SPC9aVMOA13UTBi4j7
2TRKiAX4raRyIJgka7r+MK5sjNlbIEpYOQBAJCix007txozyH5ppDRbW5xAyb0PLENCOx7sxSZAP
s0AUqJT0xCLcBR0tytklxTfBom+U8Fm7x2wNNp1RH5aBaIUEeSHBR2k2aFJhOixxwHi2GQhUykDi
FzJxoeQjnQpTkLx9GpOxc5CN6zBR5FLt5lLpadY+TJ6yVHykVNmUNPCQI0m4zpIJFSEGmFb3u4EA
EqGTJF2GEh46lqSdi0W94v8iA/lHPAl1E4gurcOqsdpkfh0H61q+lWYNM/YiLh7bdz1iKcoGC2FA
8AYH9ttVgZvGmKNfPpLWn3i+S6I0RulFnmi9UDFOn5sVExn1GK+/mAYh6DqzkVn1Q9CaUWl4EYL3
TStBRma/pQjCDdTnk1rzp5gniBCSR3dztruMgRnLcVMA4DSccR3lKUcvvNfU+O1Tg3zLIqBSwraY
TLx1syet+EMK1fNGhaac6VCOS+I20Ds1C8hhl3U4hymbS2qDj8SDiRHSbpTqa8u0RlAIY4tVGGY/
wmWEsu1Kfg+kahUxxGPt4DUkhPVQQM63QZWI0dCQ0X4IxhyYihNz8GY4VBGs0tCDwGCJB5lE618V
DfhChvws3absYMN57/GlKWP8oki7rZHZxuN2WgxPK4bnYQUJG8o72js4yNDO4benBDTXKOU4OI66
vD6rmIrLTBmkst4l7T/ZHDyxmRuyduwxn8mjz3SVH9r42WNWisZ8a5UG3RQT4c2ybZuOnp4/03vL
OT2drb0rOpoxW9/yeNk5a+1cLQHGlSbC93EimqUdgrVg4jKt67lRi0PXctCst84GTRUiLEITQ6xN
8lJ3kMFurf6UtmAXw61hd4a1QFqD0SoYkjwWncEuKLOcPxCPEaXgVd0u5f5E2q/aioe+hcmaYIHG
cTbg6v0QvKtVae+QzkyToI7+Ni+brRqjKkuwXiny/KQPDAH0zdGAP2IMYgrVlEGqZJQOMWPb7vpf
yzEGE8sI5xetunRCisXcrutBHGI5oL2y472WkJCRqwTgAtqrtzT/TDIcRSGUQdtYKWXtmsgCiDj8
kXVFHTQim9psNaKvN2zCXSF/DXX8YqtXC6Vn0/xG+bIX3fk6UPF1RDRkqvpI+v6ka9BvwyC1EwiJ
Jja0NwVqwEhioCEiHlTsTr5ZOgswxcrAetoayHQNjIr+RE8iiIBDRVhPESwWoreXyn7PyTmmsvEw
88G5io1Up2SAU1MpThWKookjYboSuLCAzWmwRJEvce/yaeWhB7wkikC3Mj86r7u6R3yAlqrLYjRk
ZnzpcrRiBBCI5kjwcDdh5BplejVDv8FzpdVXRxysY1LslbJ/MmKoeqNxsePir897X9x0IdtQSnY4
NkniZGwrd03C0ioEhlUgSk4rL3aoDlJduDcyITZC4Pa82dlr+C3O8QHefNQ8mlmBmZSagT79E/Fz
cbUnLSIoyWEh9x2TJO0ibYp9p8o7TdTsyCaS6K1I/s8a6nHmg1GI24S/WUvPbGdc2T3TKPZrjnUr
vwvKkjTgdC5yheBE01SvUHjGDY4UECrwcGf7RnrL4FfBf2ueKKa03yQPxAUQ10YQtMuCxOqp2lo1
zm2MepuovMUmAU5QjQ2FcC+imzGcBU+gNKbaZggvSq/NMJ0sM9tzTlxx+giH0wCrGK82bLLeLEV+
Yb9nf4Shv+5KJMKWtTlnHDYKQ+UWwxMusUopDRQdcwZ0bSAKao1eSMRNNMVjHc+iwAXzmdVfU8Gw
DaJVCLiwikQKcPrpoFoMs6XPlla9jA6iwU+oVDlZChrnacR5iLp8g6tehN4zRZ0Yt1/KOOxNqgwb
hc+aILPHW57mC7ml928FtyGSQ9rYvE0ub9UTaWxg30TtWbDSzW/ug6DkoZA7VBFFUMN+Er2Kh1Ic
ipTfLX4Lq8VJ2Zdvgl6lKANxy8+ltaASYcG0UPEgW/Jg4bHO97Vl7TIYcMIq3ZPoExWEQygBXQ2e
giE9r4a6X7jZg0jbDgtoGHpKT0zF17Di2JcSHrCGm7eCk7UloXOUg48w+0qYCEz3OllfdeJK1IkD
AP8Qak5Q81scnTOVr8OTUS1OLTBt9Dlr4mhNt+n4SkkzbchQlSs48Cdo6YL8mUH1ahUo+Z1Bojah
AMlZdD7owrX1SaCYyvxIXgyyC+d89HpkrqJEEY033wAG4Rz9RdFDIGMy+7dAH4XmTCP1pWouaXqw
ke0DNnADLUQVso259lYAQ/kBhFV0uHF4kvClWG39HUBGWtgwVe6GmUxnHSJnMl2nobrDUxC3C+rZ
wj7B33Lm4KLYkdmuCpaf6HX7Mj/OEclKbwKQkMsb8wyGFCp8iJzONa0zH8xRMDT1THueOmVHyWbM
HJcjglt0DyQUQW4fp6ve+G3LDT+PVH7JgFqCtSj9h87Cdpylc4r7/TgvrmQ2T+Yy7whFwnEATgW2
bor+m4efahEz+tfeihmwNIovQFnPol1ci4NoM4UglURnR7xSXf9QBxBk+QmEd6S8YNvEDfZXQIAq
26Bd4nCjjSI0cT0X2Z8u06QPUGX69ohw3ROXhBL1nFUUXiUBV5y0Udo8qeSdYnUBNCKsTRqitzWp
ehT9qVZnrxWMkbg4kAhJmSd5m8XhYd2Mn7Y8+Qby8VK9RDTmBg66q9iHNhEiRGhepqdKH+VM1yRA
KYtMTeVmYxrLeqChpEF0po5i3fD+e+n9Zx2m3OjsKMA7WqSE4VHJkSI24UxHR7qe1A64S+KEhdEC
V/4MtNRvyFyJ44syBhp3mbwGVJHnJfrr4fe1KV7xKbZNqDmETGCdfyea3paIZz7JJElllP/V93gB
H+YdhPjGi2M9LfGhld3O+qYOFTuk6A8EfpCj31hapkwhGRKbIpD7T/1bQzDNBfWVYQgI2GSz/Z3g
FwpQQvTiyWY4TO14mk3V+0/YrKlnyoeWHtfmUzJURLpVMbaBFd4SB6nBRRJ/zpXobYPUuAaXtkFI
klLbrpqM9dSIdUlyFB08i7SkBJnJCO/Btq31xqbZc5AMdPMrEuQWyFFUDfZ6rvZGSuhECpyX+xK1
8dy+oaAQqiW5I9DjIPBWoS6ymLrI6vsE6DeeLO2W0jPr8MiMPZOPPvF7+a5nl8xElWBB4dIASswn
tXuEzZ+aIRvH2KI8JJSu4gtFViDz9JZBOR8Z2cXN0MTw8sBhP/cwH6I/BL//ncd69zeV8msxVO8J
mkIjm747nMNWmgSxzVqigZO7H7zdBCwaU8MKXbCNUpoOY5oZ71Y3KYKeVIEfcQ10eP3llF9VxfIL
ufHguDwEX9q2hm0x/NlRxHCBBZrJ+3qR8cy0Hsx5wIODVgfZhEtMYdBHbw0m/AoBRa0+HgVkX4Hp
TSHbZ5/2zyTC7lZSnhj7T+05bgcOCjzoDbi1HPUi/Kk6aPLnOtM9uAmLM1fgkswMqVYIN/BTFYvm
XHZFDZR2g6ciOhPYm825X9TEgWSiI32JcfxrNPlfBaV5XMq9Oih4XFA2rRhdz79AvXNPhCFzJsQT
7Cm99RCNCuHxW9FoJWq+E6djxB6BvQnmlkMEiTnaqTKimoYBj8JLqg8bkIN05HgAhARRxTYNU8kN
An+KVJ4XximIDkBLV+oK1EK7xkCHwZ9TZgNShwU9jyrnsTjADUxAhhp7wubKBjXV+XlJk514ATOP
uYDXxIEjdlwQX4ZrNRYvJgbCVn3EWhqECXFbmFI8YlhcQAvPqGDtE1x1DE5/04RJnHk0CEqbxhyH
T07hevNuxV+NfpLhsTDZkTUUDml3HROG7kiScQo5lJb+qgzly0TWx8BEPQ0R70/JNqJOPyMZ8xnA
dJTHimSIukLQ2EPmbDIc4i7hroMes9wX7r1JvW5wIo6bBOPoQGe6NDYJQ2XbE0QYcfSF/9+wRclk
8liphC2KSn/cgMabuiMwqKzKsBysSSDmemiMS2VU1y8yB7VuV7LT16yEMi3gOMH5s3HdtMB9OmwO
uo0XdWKESn9iYY1E0OlIisdqVLvULn3IIet3tv7UENlADMOs9DYD/N8ab0CYZiRjDgC5BhmfSWPx
Yur/TnTxb5HqVXi6d+ZyTQpSMQHnpjAIR2uvGzLTuZ2ODbFMsV0y2GV62HbGGeEVyr9hOKTGVpQu
MxxE3pwkb04wnzHgmRFUUHHltN0b9CZ6vYFbUaEwxB9EG3Ae5IfENSLBv7hS7wnmBgSZQ1dk81+R
cRlE0FfEMo1wA03yLcNs2RYlpwCXSB1C+h1wrBkrF4uEhboDicfkHrWiVDQPzUJrhSIZpW3/Fknw
t8pdiO4d6Qoai+SyIF2aVetlzusPhdNiIcYAfvCAnaqpk/ZLp5VeBOY5qswGQhpTVSby8BfcSNR/
ucwkUi/Odlj5Q5/t2MfnbHHlCCZgd56B7tpoIXhaPDspKF1xQkPiiBeQ6JCR5oeWn+qC8/cxJNti
Kd+jObypkI8KWNqhcpabardKTGXnY6zNP+XMM539WuEGnweU+DlR2Yp2EhdQr28LcsdO7LuAwWpO
/2NbDPZFZwopHvNIkFUUK4yh7fuETHIZAWwx4mjG9l+ufywSVNOGDNEd723p3631STRODaEkQigk
bxCAQZ5X1HsL6bnMf+JqYIUiguPknFQqnA27BYVKAk3yR2iQqZB4NFRyHhmVFRUcNqrEjf6HSGLF
TnlszzqY2zygKzX+2SpDD4NcSV4Uhz1osJFc4w4mwGdLWRiqnxrtikqA9AzVkN0yGtK7xOG1qj8M
j0mftn36jw9iQp7p3BqwjVBmIHSRq/mQhclXUdGot/Xs8RSIETzzPSQaiyvqqiTEROij4WkCKRft
t6ZeVeYNQz8d0aV5Ib2azdGB6lEoa0VTK6SJotBg4KKs2PqRklMSD0B8CQlpU0EwRPXJm2CK7xUh
ByMeuFDE7Tm9iO9f1iZOdSOjEKTaKcVrW9/HBaCOLQVjG3FMG1EwWP+ahc0R3hSb7UwwG0WyLAy+
26BXz3h8QUNnjU3xqw7F1cAPtNukOxFiNCgE6o5nm7AYkLrUxASlZr/WbIw5IRvHh0rHQW79bdDi
WvEbE6FpObe1Rd/xycBNCVfSW74KYDQBGwgEJYVEXheMCrlDjR3hQRiIfRFUxxWS8M+5h0qNJXmP
Fx6HLMLdhr1ylD5m41PoC6tDNxFmNP6nr1mBqq16S1hkIGSjHP0xJ4HaXcrwKCaUQrIs8PylnBmT
/XevhAqHUXkEOTAGZreGw8qyFBezhY4fH+TxQkyKiBaCrjNj9QYaxZBFY8i2smEX9jGC9oLDidMa
AOjZrw1JIkZ1TGeBIf1wMZrPRbl37XuLN2dsko6DGVfJStMbxKUU//KGeeKI9oUjIewbT9IgskSf
dvyXEYXGZVGSC2CbFBJcf+dULutD1V3kq7QJ2uw+YsIIRtA8VexQonjLKplR5lPPvZzwSpMAiB8s
GlTzzJuYnCXpj7Z5y7UL37ZLfiSF2uTWD78daRBqf0mYA3aD5diFDeLyW64/XAQ7vw3aG1OFMr9J
+Xs4nM35RD5aN4scyecS0ycpz88xUEzeqsdaSkiwaf7NY+Hq+bdisNSnkyxCtlfirXqnptC1mdFK
I5UWWI9QL9lxT2xPEdAAMlZ5WpfqTcLORfAE8pCo1jV9ktHsYC1SbJsJ8m05/uTYbBQt6jak90a3
rdP4UmOyoyW/ekdNRDxIm9RHs8+/JPksb1npWY0LNSZfslUcw3TCdXjda/p8KOdHYTO7I9Reg3UM
waI8p43p21K8ZXlszPfSTDxR4es4zSXVs8J+LOl7af3rjJdh1gA3H+F81ja1N7TKTSMMJ+O8qBjz
Y4IuMweZ8UNKmCqb4A1ikF4Q0lLIMDxE/FWxEBUgxgkx4QwxQnvrqJPoQOetlNVBPP8DtfUGG7xx
WZn1AQVp1nFugVANjbTA1rF/8k1zrBKKvFD/2OAdtERQqEkXcUqiCl/KsMdzNuz+FUh7N619DPWF
Y3SBYVNSvG/BjuCwpAYkWZO1zfS5kg4VG84KSTPRfYBIdcUrJpTcRkE4QYWHGMroBiavM9lRtsA1
5D/QMuwAxm2jM5qTC8TINLayBYjBgCdfQZgREgp5aoo1Bq5se80Ag6PqTu85Dq1QfuFx5QZNGVhi
Gb3IJzHHEVX6Jm+fIQwt1W7atMfMF6V6Vt8mFMjJ8mZO06lNQt9SJszHkptyUJIimAsSXLviosRQ
p+n/GBwEaa/dhFJczBfm6JY0DcoWXXpaKEs3tRLAuPkfS+e13TaSreEnwlrIBdyKBDOVKCrwBkuy
ReSc6+nnK/dcnNMeu1uWSLBq7z9SVOOCDqdh9MINCwLhpy4ntWqR5vaBkFFkYMjXGnMLLjqQKqKl
fMkQ2bEOdvnCu2VTZnshq9ILasBi37FJiOSMR8ph82yqfUCN0DmgAutBzmSpBgPPm89aA8as0WdO
+YeM7W+Gx4K+MMvdu2S2RdFRiYFoxVI8MjzrBLVdmcZaJx5BcCPWApFdSItLuS59ZHHxl5jxxgg2
euQxhVwy7ibwx8R4qvA0z1QJTkwmk3MW3EHt9GvwTipWzoKrMzE0Em9OvkGIOl9welG6vo7i33zG
5iZ+FV7O0OvNW2Up1mk9a82vYsIlQGP5DADUEMtPZFeknfUUb4L/mTakvBKQi8FaoYvqoB2sdeU4
8Bv+c01azMDPFUaPIRhfTKlYxgXhuljTGfMSZ96mZfOdL18uzDmwAFMnNe/Z72BZn43hfpBmZBLq
Oyjb/+RtHZQ0ir1yJ7xyyu1YHGKYX8VKZ0yY9gT7U72rN0dk8q1h5k2afVx+tDM2bgX2cKH4Vk4x
C9IVvlUJ/UwFyp4xsZfuri3noMexzs2oniiSLbRiJCsvC+xZ7k2mIV16O2t8RdWGCCaGNkGwooN3
Dxbq7jo9CD/ejaW1jUJjm6kLDkQT4RqdXRiF+1bsw8FkcixYwWpJ9lI7PvfJdAH9Dxrs6JR3Ivov
/p2aTX9snQ8/NPc6ShdSMwkIIVLO/DPyopKSgIjFREHUu85mYldfGFJUtAsKPfWB96S9MdBytFDt
Lw2Jop1FzSNStZ44DCXjwhQjiDBOxLXtCU9Ls/65rpZrZ3DQxDe+uFpUlFSuWNqTqB6bkUKPTUGc
jbqVrOhsMWgphC+cTKze7aYELl15XflhZ9XBs+j5PlbLfGbpU9o6uzy30qN2x+uPY+DQDPnP/Ey9
A3CMgsJ5JWUQYQPRnj22jkYteorXJr2wo5eCc7DRzAfXDczJW7vabwme3cnynCXeWZrFflv6/l8g
koAlY2b8d6edHRIZSjrKWekHuKGYvgGnRUrpKTOi/7uAvxSc5oqXIdKsmGB+ss/eJ8cDeNqKv6xa
rjPwYMIwHyy6tYE//htTuLb5hXFXRKPU3ihLapGDzd7LOKIs2nLFDpDuncKnGDsARByyXeLyc5xr
GF97o5uCjXLe2wYfu+aQEVenLN0i6YmuY5QgiU00tCxP9Ar7w2+WsVRFflDOtwWaRgh8As1j9Fdq
w6+kPrDgURbYeRJgVVktqAn1r8n+E1rlS00EuUVist8kO4VRFRTD9Va+XmIcwigAE99h83L797QI
wRdT/5IPP1RBBwlm4JhcBo+AhLlCOSyp3KrRtSeAW7x+JZf5VLjHHOoPnCScNhX5guHJJyGxasJn
fS7P7q7rtmS88P/5c90ipL31PeXqB7BEAOtVf5eeTy82oq6t6BLiH9sufcNPpPqg2EL4321CYvOV
kOaG8Vrjfps1IO2aewmKMShrFV3k8yzOc73hqe4n49mNjk5t3heRHvve/hj+Vtzb/KBUM3kMHP15
xjgF3q+P94YRYMGvRK78KtFx6WGCp9aGBmF4W0GF1eLnAMuifOv1LLBAQyUtQZ3nvKmF2+CVbCh7
1tDVdfqvzQZYRmTVV+4v1G3LZliSDULxNyIY0qFBc3N88JYKWauvwuUNf0drlmq/iBFSZG1+ykA3
J+TDQK9ViGCx9Cflvenlg2Zj1Bka0gqjjdtsVHi8L0vaxuZNhlKhdxmQIg8dlwxcjVWAPWTqxLli
wy24myx/pV5PdL7I3QTpjmX+4CJWTfw3F5iXc1a99BCtMvYIpuKGxNPFcMM3paHCmWoffegffgxF
yCAEUoqS7qB0JEVziMIv27kNyCgU7OPZ33TB6AkoOf9uTpxuOG78ekbNxpjAzc8PS8z1FqaVFIaJ
0Ak2Q/fGgcr5Py9b9aU5R8F58LHmgYLGoHvauAp8Ch417R7KDWAaEO03RekBcFBKT3d2QfxLy+wk
MeD5ilWnJdU5S3R1fLf8NAjyHtSXbqkp5q+z0SvUDo3U5RnOwc2GZ71KA5m+k6P3b5ei72248aKE
zWFZcHxwmkPbPzA9en+IAd1YSNYEyDi6yrXuF9u4Qriq7ax6g6j7wdHZ61B8uXv1d2dEC/HvryAw
1GtCcix4iQ8n6xUQlHiZtLqsdnWiwCzduZim6266psBJ20XuhQrVYduLzyLsaSGD8Rfg/BoNUE62
H3nmSMdgdqSN62ABnze5AvdM7vdZS7FUF/ii2mIX+tatJm825DmyCRdygXRcG+OB1238/jS1Hnlh
5ENDEyvx9xigVQ9J4+qvCzUQzEyj908CvxITcYW6t2FbkwzNqSNuvmSsQ0goTawBuEZbYgNFpT3K
eHnijNp7aldy6r+InTHTw49EC0BWTFRtPDT/wk103Vpr3niRIZuAg7w4JqMk6/Z6nH0+VjgTczVs
AeRSTeEQKuTo64T3E+BAiWlr75cbwbRiCi7G45AAkjr1Rwp7RsnvWh5a2W7oi1y53rz2+Z7MxTul
Xv8ju1ZFyT8UE6MLID7NNSTzEbROvPJUPTA2/v+SIq+KkuLDTI+XPcIEZsy8EBI2sQjlh4XvANUe
39rfMH1uo0fpIA6ldRYRIgferlxeG/M3godP3Fdjmqie2jQ98I//XcTYxI7qNSdQwUVwz4tfCrqx
d+wehN3xFo6P9CXvbM3ejrV4ByNiJXXgMrHPWZguDIQI30xdGEON57L87H5d+4I0JoF5BO+URB+2
TzpMUk1PHCKSVa2ZKNwfppofcyZjublFDrY6jhBdd7belD9xW7o8q8QjGd5NI1gD8mwz+hWwp/4n
jtF3gy+lLSV3obVuzccOhbfzhI7Tc9rHcqZNmzD7XTaDc5l+UKGVzuDqQUH+affiXdM+Oz0Bct7O
k+eRRxDtud2sKuKlnC3ETgdnQADgqhx63MYg9DxZPSqMgtSlkO1yZEfu9V/EN8l1Bjfjhi26m1rg
SgguQG4IvpVNsExqQgGb6JtW6MZlUmLTJ6btrCge3TIe9KUGF8N30vWBncEoUNdUoJMbCSiJvnWL
wP9N9JoxKrJyQ98hJFF61NKFhYkOdn5TDwcCelsCrxbbEDPUV26fEb4aeHIq682gXKZAwdUiwiF8
l6AtWtJIlMtvfV7s+6kKFFEgmJ1UTE4FE5/26amP6vNEfUHqxdQIOuukyVHdRpjKY3Naj75gJ+LA
hvNR4vmiMHcXYeB1jk2aF5tnL3LWBcp/OgethRI7k3wePDd+f/fDl472NTYeuGiv7Qukwy6veXfw
/PlCTdp3ViJibF2ND1ZmBkg2X5uy2psMQ60P9jiayBbPag13GXEtOoRSo95M1YBZ6KDYuSR7cflT
VfbQpOYutLtLZy17JbH3y4ydzn72TLWNZhZXX7LTPPszYQuBvTlS6fmlxk0eXCVPrgx/3ZQUlZU5
+TR2uF8m/dUbLAD3+kMHJJ9FOK4M+y2NNvkgribqEc6GQV7GnE90XcjD7MBjwn0zPT0paXCXkewZ
B64+7VG4EaeiQHKMOxBZJdLeZQQ64O0hUjfrN1ljbwY7fe6yucc3T2jUFJ4rV7mZLfOvFhevUQtO
PTE+xiwl6sIukMTn+IwWtg0SmuJ92d5lTQPFolkee359ZXQFhOfTs4B/SyxGTaof/Cnb1QVGYjan
lDgC+ZrRulfFpIeiqIqSCR0EL6o30xzbXDqT8A4+YhKRZGsvzc4SMY18TWB3Z4qEZlqqEG5SVCYs
mmFSLTtykNWO1bDGQAA7aJzDd78Bd02w7ye59znSF2/J4jSy+KX18lQBbq9gxOPUW3NvWOTMljlm
SQpHdUwdEkRTTRJEj25swssqc0K2DLCDuLestNcBbLRgJBIsLnGPIZPtGMbRMoyTeS6VUsInnrq/
82Iz6Y8br4KrqohUnWmQt/L32lgOaBPaUp5cmyIlXtgUCqualJCcqcBLBSk20S6uMBMecXx7WQx4
+et3tzEX6oCAdSDIjVmo49BgVmgWlvvUJF3zkKI5SNv0onvpG/beUmzyNkHNqhBxdA2QxHXqEU4t
z0YeY32R+773EVGQ76ekDnRQaWYRYIcP6S73TQLAuvpZhdmwgTPLDf05w9Prvk7o0oq0+5BWffBi
jOaR023zUZIQSUjYKbIUv2VtfRXoRINH5kWX0L2mI8xI9G5zM+tZLB5gWp4mhFj3ebm1Ar0OF8tH
gf0/MSrE35IGrG54NDX6ggAU3JzCSZLsySYguCnSq8/If0qXJ6cvs01vHEJKRyzx1gzzXzeiBIH2
uYJhbMbw1TfhzvbfHW8zLGibQwwdDEohEtFoMggI3bb0Glik02aMg9GMJdnKwQdkMq9cxztqmPuJ
qimhDpXMeylS9j9Uc+V9cgloXJS+7rEYDZhiCC2ec6Wp9+F+iKLcZRTpjP0pc4wTY74Eh9I8MH7o
OOgjBlSG/RaahCfG57Om0o6TgvrpKHrovByZWNnY2DvpbqlisEylxq0voc8QPLfoPDGF5MwavYku
l6BbjAX87shu2v52jmAEPjVD9BhxmHoIGgf/ZNhXoXPAwWgJ9nDHBCGmx+Lc6h6q++5AzpsiuIk+
AxOhhowF0DYn/uvqlcmCEoOgon/M5n2ZYCxalfL+kY7yZ0rJ3xlI7QGgTDlxvLD9qfuQ6hj/t5uK
v1PYk918UvgBwX27gaN98Ltvw+i+BsP9Y9WkSRplAZCLPsokLr/P5Do6uS4iKOltW0ybJjXvPDoz
G2L7Vg6xEhYr3J1BeRUPLyDGysHIzEPS0UolDxeLQTVBcVTyP/IK+3J6HxPnym23hBckqQijebWM
c1aL00AmBfi4Hw7vNjhp6b9VcfJUtPI/mUSt70ZhHZrWOSA0XGt8owBDb4awXnE1Zf22jM0tO5wp
sYm6IInEF3pO0D6TRDrwUQ8z2hkqEWRdtwItIOCyx+kT2ud6qQNzuA87VnAJ32t0y7tfSerc80B9
Zlu7ONisxzmcskXLsltzACv5AnbOUQVAuk+unRx7TMDu/MKVQbQ1FiiMWLF/8Cv7caOoGoTLNCTz
idMJHWwZkO14F2rentTinxIEUkns3CvYeoqsggYgMuuwQzBxkKW+b0FAF89fG8UuEWxFg3jq2bQl
tEcB2o2Ly51KOmWYOiBl0v4QLbz/xkEFsVScZCPbEnWZz/LqDuJ50qeVOxd/e/QJfX/tinPtnwXV
wmO3X6jZiXVIELEieTqoNSoo+WRG2RnWVWnia1RfbTOeZWvq69mn1oMgGFl+LVDzofWLUbBdrhrE
Sf2U4VtICxSyuKgEuj2MWZbzFxP0AuGuZ3S9UP4TpVjPRmD/0RKqge3oIHYQjkktj/OHbMQXZXzC
vieTDb+iYhmDJ+ommyY2RzbbqNsToUZHm/cnFS+8/QzYRfvCkYtYa6L6rvvomXymbDwRfsz65WcV
WgZznZTTsxe+tyS0kbw2sQmHzVuZ1C+62xx1zzr6E8dyVNo3Gv/2IkNqH/ZBa4b5yi3iL7dM9qae
UDw4Mt2pexuTGAgSChBzQimQObzdxgyOIaD/kJ2WxAzon0Db2G5/5oNOdEoJfZM6VME4rDnOw5PQ
ead4MUKiw7M93DdMpNeXz1YjiEJa9KuFbKOUJAsAwkR8URHSBETBWheiK55m4AzroE/ZgDo1+zYz
bhUa6CBCRY9lOHALiqLkWZtuOc+jJl5m/cpCQ7of/iyOHwZTM13U4UJhEpto+6t1CO8dtgBWKZwI
izFGsPzI/ZG6DNDQ8eye2JILc2upvcnN8ZXT7SoRro/fY5q/wlUHFrYuWJcH4gCDtFtOEuHxCKsD
4gvjhYWB87xYniYueMdCsgB/DdQBpBhylCts3i4rELAA2p8CVmKXwABYro2YbJnkabQuBVMtFbo6
A61VHULMMRqNsKiR7Co5DT3xBziO7Nj86Zz+PrvFQWRUSDpeOjJhrGhxRtTfSaVCdc86dGNGNEfu
bFLu4MYyyb1t+hP1U2fnnuOCNjwWjZnaYP9aQz7mGFHDfyfgTfIBpS923TnRKc1TzNafXZi+uSl0
JNK5sLzxMz4XLIl9zfWOiDj0XmpSjRZJyFPO5p1kirRZ5RQdgA8R14OVwcERNeYXe7ZISSf+W0mS
l51EupLNDHEOlyPCkUMG6dnU/k12vxU+Yt05T0j2HM46V3O3ito28nbvwqKMOFnGqjrpq8ydv7r+
m3zNdTr4a91ML7InPZ8U6hYd14AxpU4JeiVc/lHXyVKtiBPyibci8yqLLpnSpoI6dM2i1FO1hi4d
MGDmzb1HGGEqKuhS5GnRAShFR9Vqykvlvhs8wJ0B1zEJYBrio3KTLrVkvnCgF4Raq3HMQZ4FTqJ8
iRNKYSXQafPXKf9Mko23kJpY1oGlu49gBgvuVLJzUW876Gnbkg++85vhKVI3NZqEVZ2Ea8SyCuSJ
rGg35GVAMxNEt3d1vPGEe/EB3+hTxpedZgJ8He63ELsKUpC0RTu40EpxltBZaWevp+bFkdco/gfz
cFk+SPRQRXmLKDjnL1DKesd51xNYnZsCngzk/bzxALaqiWJGgRNxf44L9UhQfdM5LN8jlE/qoagL
mnvI0qmKPZpjNFANdnGdOGil/QQcJSqgHSwCruAGwXwqBxgLcchksEJhVOT52RspiSJtdViYCQeC
BnLqLisslDUbYT3tfOIOx+lxQdCwE00JVjijQjkXIVyG6Nesrj55fihOPfOUNKc0JsSJQEu4th9l
zRzfQ/03Lm8p+6AFW1Jqq2HyyA6N6sNkUf6kUuRXek1qFN0qBp4FnFWpe2+wHLRrJoWFbov8IFpy
Q1KmU7ngTlpp6V+LmUGf2z9Nz/GNj3d2qreShugFxZlYp7SupQuC6vASxfQ8LIAM6YgIf3jUYZc6
8yshKUp9DuXS9ej+bwZJcmO+MuOUzdZ+9wiL5qF/6pbm7+D361RcUqJIM3069mW0V/Jlug4Cg+9a
gyXW0MvxuucGIWHTi+Ze6dNBjfTV5JaxEwtTF84MRoF+5jJeWq4Hsi9KbgTgAOSFm/KZ1zN2v7PO
2TQx4RkjgWfZ/IkhGVjaCHRP2/gNgqH4kAOLTvMbeb9E26Ps4SGjExqZMTCfvzzqNTCCP33FIbgD
dZhakq7okAuqutmVI5f46PwQs0+DMg32mCcdlGls/hxe+xncAImGC+YyCmw+fCibqHuOBNNWHCiI
x6GIFPSmyIG7SbUll6GIfmo+GIhiKYMYF7K2t1WCQb0mQx85k+fuC68Psv6g7rXarg8Gomd6S/C+
7HQGf9p2eyN/7cx/IKbajoyeow6RPXrL9qZASsNC18EYaH9haPemXz96xaDqdRdv8jmEzwwyDZpX
jfm24/PCh4AdiD2hnF4mOX5wqkkeOCSdFC/d3YIz7rYIsjpoyOHUAN51QTMK86qPfJeMn8L5MlqE
o3rsP4ypdmwIe7DJh5m9JwVCKzU530VG92eIYmu07kuIxGF5FfiSqa7v4/fesV4Uljo7P1Q1vclW
X7nGtaTOk2/LAtEXwzmU3wkHfEOEX+URp0Pxqskmo659dQ6OORi4QCeohrGa+JbZ++uU7THO7U99
0tfTeC21K58SLcMsFx3Um8ZpV9hnhlME3SF/vR1HR0gjIRite9sMqNUkOULkj4WuIu976NrCBXzm
heO/GGS7Vd/pv++kJhknfYOCyce9TaM4jzkkQan5G55yz7eh+OcTRWtZtVO/ge8kIQlLTmx74Y4A
EIY0ihfflSNV27vjeNaN/qdNT2MXGOaJKN6VfjBisWnTkI8cn+shDtLxIXrUsnGTyFVeePu2+urt
6CsbrxSDNYi8NW1T53D34q9wSM5P9+n8oW686jEiXXdejovRBbV8lsa97oIk6b8sFJ8ohlb8yRto
NVfIV0GdIalAHIh2Ry1ixSJrbe1tjQpL+S4DL0eVtLHaQ5N+FMjJHZ+W7MHZxeTEiKmGf+rOy2HC
S5dVz6536SX2Br0L5hiRW2+/SvJ1o2zXEwNV5WfX7A4UWdxC6EuTu0pfsCI5y8ZFNaWbSCvVg6Lt
ZxMP2GNTUcLp7+vwkrTmBV1/xrFMd9gECzoyJWBakQffP7UhyW+hczTRdM8KG872SVXvXIeYSo2I
QJ5qT46bTgwHbeHvZ78EkNZ08o/xQ9ATOhh3V/zoDanLJUJe7rmErtJ5VlqM8IHkBCZRbBJQnT4n
hI6EahkgA7djFl0hwxr2xcYJBMs9f7yE2alEt+JAN7fWm2BaGJCUadKEF9qpv7wZSd6abz3CkHLA
mEuyuR+DD/+Nw1UnsDbS8k0YCt8jSR8QopZLESUImO3dG/+MV6UxLiItSfYCAs6qcesm+tobzD9a
gnXcuIdIPWl/fMj834pGkvvg3/uECFT6QkkzWXpqgbZzS9YP9ZPwcdbZa3c5jSSRd1dfSW1dIbAB
eC0gn1G9iw4T0LB1+vcFExEKIS6mYm219XruViaDD+pjZUOh+YkevIPgJjKn8OC0/XYcskBChWTl
sHYzcoTSlsdx36p8heccty7AqhK4WXjtG/09RR3fKDgjEoFVRHvdlMSl9Bttz6ZHHc2a2JDnCI7W
LqzjBIqcVz9OjRAq+aprb1xpy8GbmTq68kuxZUnS8Eh+ZUO463HQFE7/4saN4gxPMx7neLKwOpI2
pfxwKC/CTPtRn/bSrd5ss7u0C5MkcWukRCi5vovrvOxJJ0cOHlMQXEsAFhmiHmTC++5TAc2eMNtj
NUapjC0Vl1bY/URFTObD3UDgy0udUz6FXzjHL77HQ64iBdQCCpVfoL8o7X/YSBvTSzFsgNcUpNaR
JQL2bu05ubkFIs0DWn8pYhpz5G15a9x3pY9v5/C60qroeYHzMfWAuIT3sme36/tD2FnDelmiUxnZ
6zEFqbGJLOPdZiwCQaxNcqOhzahMXy9a/dI41B1WhHMAesV/Zsr78GkxhHIIzOZFawsUXwQrEgw1
ZdWfztef656XSCAewpU+GNY+zzfZWH1FtvVRlFCqHqEsXFxRFwiTyEGX6OmBbFgGa/TzbXg1Bpch
gUFKyv2YlS/tUOzMIX/VbWtPFTCE1Z06q9dkHj4ArddWIjYUuCIotVctYeElRLxd90GHUt02fly5
ZnKKKmPbWP6uj/ETSAZa5Eweuz2yzX9lzWRpEfRU0jtxrSDV+lwiEdsO3V4zDz3Lk5ddW1QYJRPA
qLNWoI/i/evBFiNF4xC6o79Xf2bf32nh41Ji5eCJ41Hl7feRONmA/9mcbqxtgZS+6xp0Fbcuyz59
vLwlxklffGquiYqL676ym6+ZRlrNYTizSytGfzceARef3Nl5W+gQ/5vgPFJybBIZHpDaXDGIH2af
sJQCx//49WIhceOqY+9I/WsL/+knm5Z7Xr+HmnOsq01mURJsXB1yjT3S4ucp2ZcltQ3Ve1cQmNbV
q3wMsIM2RfHZdMMHuoHRfI8tyeAPG1u/gXCbQl6mudt7hQF+Bb9SFec+6pBQkHiIWInr3LN1pG0S
YWK/mdLPccqeJN2+mm6cbNafFvNrxtvuof8nwsyUazFdyt8y+h41TpAz70D5yC87Mu0hU6etWupt
uEOkIvp9wtED6IvhPQnJbsvJ/wU70hcPB58Auh8e+YCwr2110KNesab0I098XjTKZnXxtBRUZW/7
iAhIh4JgLebKPNbsvJmtXS3/Cct377NQgy4/mDNqTtO7lSFkVfGoFmxJyvG0GbJ71g6beaEfV8ch
s4173EV+fnYU7F1vJ1Mgr30R7kzNy74T4jx0qGpegYwtB96GfTnzQspvP6jh4GY1dql3tFRuKwKs
EYmpVafrGI0v+VWI1Yrd4OPc85y9ga7MrE5ogpN6IPziBwM6BF+yItDLBGyIx1szONcpWSuogNFH
Ry1mosCEnqmG5c0w8o1FjXus0bMNmaAzQDcGpgTkLyBsuVzP/d3lb2A8Ff17ibS0QUvU9vnrMPYs
PEGNQoUHJquexqh+niP94hIXD6WhwdBL7xnvfL9M66ybsXyXO1uHAUlt75J4aZDwae+SW8hYY1dm
EBYklZvlbpAuageucZLkG34GDMRcBVFJsJSHOln/5GMz9M3ZAr2rMG45+tZwCKnBA4ELTMp1FVHt
x/UWhcrS2mgMSxZkIWUnDdRp7W01Lzxr/AYFz54JFkSgxQHStCVoYNpOgFl1YI9nqELcvUQs36cY
lsa7eyqpRX6ChkGmNUB4BVtsmv92yLOWlJGeEYv2NcEm2p9xEkbgSqCzvJYlz7fz0o4Jj8oSdN61
+uNWZ8AappRna2mCU0rWl0nQcueKT+wawvcDbWxwVbx4VFD7CQ2Tz51jopwl7cL692c2yTzwzyMd
ROqHH0nd1JOjgmo5jdqdXnzzd9ZDRVQkMRPG8LfLv+k8KKerRqFcSH4qF7UeQq7q0zaOvMfeml8S
Cc2rp2ubGVzt1bNzyK39VEBE/Gi288y8lQL1/bMXG9qrpsuVrotN10KG6xFagnRjE+cRaVtXcMaW
Wb6pi/vE9Z51X8s8vQLlvFclrD3tcgj8UtS2I5856lem6LmaSExldW4YxKJDElUvwG9ueixa48Dw
MXTRa+w6P46Ju6PBGFTzWLWFA57nNAIDaXoSTg0lXkGSaAGfyZtV5fTSqWrRVzywCjvQAATAU0Y6
jTNsTxmDBx1bLCM/VlPzw/n7uVg2Ki/OF0eV/7NkNcNWhe4W3oOPkfqngC1ET3Qe0BXkzqM1v3l0
EiFEmgTN1FdX/ojBD8j3qXiBzKQOmqr8TAgw8NP3sbD+KG2Nm3yheoLQ6Ys/3mK+zOcBMs3m06Z8
WYuouL7iaD0Q3azol4YzjwNt2fIgc/Q15c8YN3vT4eDuPhJJOBtfLEmeLA2Fh15RqSB++a0OsId/
8B+l9fiqOAQkzY9dewVuRU1lPCYNR6mKnKnnVxfBE3PoxEq15MfCGfHwZ3tdFFbg2Y/tTOpjpZ2q
zNnI5qJKhnTJGwM4N5XfYAAmdE09QfPMT6OgqQHbtQU1NRPNnmKO72y4iXs53Bki225amZSjc/Pu
1Uk26uVG53ZFaYyJJ5evmtagnke+wIfeIjhwqGG82urRRKCaWPEhXNzvQUtPGh+5qiRhiDRWMC2t
LNfuQDcdKkLXQDo1NgeLKJ3MabcGGoA4qRDkoE5EWlRbW7OkkDxdMAvfJ1H8u7BB1dQSqurPpoQn
h/3Qgx8rFJmgUeUCtWmjr9LN5jDH0d6ZmHDKevx2AbcEh2jCnKjV+jrjmuqSL6bUiCBJtaZz/k5o
/GwSoukPtu8w3GzlaJUUq6YgyKlvAKPZVluAKpoRqhl7LXpXpukloW346v+GsDHGRLDQ/MIaj+qY
MjKq1Dk4GlxKv+rQrwf0G1494EWYYRuMUyHGve/GwIERmcJAapVEelW2V680MPykcYdRWDxkGB9s
TBBQNHBFVT8GRS03SsgGYOMDqvMXwmgoifssfmezuU7i2ZwyEgBAkPYgaXgnEVENkX3mblQvb+XC
A9NQ57R8Ihcw/Lhc+7m9juqdRR4L8Lhe3ZRRDuSNBQrySHmHvYcwfCEw7J/Qt+tfONadUuxUv90c
PYmkOfiWFfTJgR+hKvKtXWOrYvElSIaMJ20NftyhNWZ9XdlY68MKVl+EEneZPgYTARaC/nFHJHt7
GTYJdzMvf2R8QbwGWEiI5xqvnoNZ0k0/TZW3D+8DAFmb02rCQebT/e6G6DMM/Kom6RPz1zKEx6zQ
gywiTgig3UK1wSDNlsWH6T84yLm6I/EHTa+G0+nagcn103Jwo4HKWvR1b1yZ6vml5q2IbsqBKK34
LUvsp8h8nFvWJOAvcl/C2lrrFX1l1bmL0GCLiCATO98Df2GfieJvfxwfXb5t4i4T8qWIrkvwSQOY
zbgc4gRxYQTImKifXLz4hbsbAK4XA+7gH7REtffgxFs+mSUfgroAZuKHoUUW+pJRWdh7rbjP5OOU
S+CNjh445tBtXuFjDkTjoetN8dBb42ZklcW95gSOoz+TexdHw1vaRejucqL5fjtiLf3qFptKa6Us
AaAc2uySSRSf1b9WYdVSh5/UiptbvGbD2dxni3ZmX/A5/LxhPAGV0ZRQIJYaN8wm3RhzT16TWawZ
fjrEsiz9RXQ0omFjgULNEiUmiShcolvq0q+kOKGiSLH3mYKWUoxw8T0HrhU9JXt4LnwpCKu5dRLT
Z76Fl2Lm//AJvNLG8Njyh5NLOdRE3AS6auHTpAesmlckvVF0odfBqLWSx1XDr2xWiH/HzxFhdz4l
H7oLcjUMhJNM4qcI200UIrrgsbQwtLhqgXbJi6KnqmUVnDirdEpzZD6+prlYw5EcptI/h8axHnA9
+icfzWTH+1voZAOQfwJa5K01jtXG1O4R72fSWT9kBjz4tgz6JrtIWwmnG0r3xNkNS0z27ZEqKmDv
6KR6k7QtytmHgeaCUf52OSn0fEG5MG3xgG4HLbtVHWik1ocvUuZXP7SCrHEfOUVKJGa+V6+92kRw
wPXMHJ3U93RRoP9v6f2aHDBp0doI2MgLKefXhYeyw1NfUuBkYwrV6oO+UGp0sA3iOFwLg3tyRvlF
gxEabZHHa7/7YKZCHMUnmMR6o//lpCbyDiF8i0YRUJqPyBaJYzY1apZD8I3wdpXn5Z47UGjmk0cF
pI3HBJEfaC5q5qK9FkQdzCY3Ct9DEZMrmiMFMDeh2lF7ItbQGfv0GDMHDsu4McJPGR59+5BBqE7C
4Vx7nMxfOolzQuxDmyluhWWrY6f2MI0s8bNCqcu4hf2xtyXImrATZJSPJsCxunPdgucaLXVdklhj
KBBnRqhtVEHnx8xaJDleFUxEXMTaM+KjzTZfafhM4SLnMtp5kL6W+DI776+aQBn7JKhl3J5kku6X
2UQ3ftURxLpsTVa4tbEhgM5UtvnDIOvDNc01+JNlBCY+6j6J1+rl9Pk2U/DVHjqss0zc4mhOpgHJ
Fwp7UAStDDoI1MVgd1apQI77ruJSVUzgzGnH2F73F0ulnqgYULFuvWjDL5VZyErx/Shh1Lq7590n
72cmifquWAENY/yYlz95/uK45vHfRBe2Z0ZIRRCmFHoxjpMttA/jw1RPDEJfgFDq2435vyr6NdyD
hmAozAEBa5DUK48Ap4PuPPezOEehTwLFgd8e51crMeA6w11SqEWMQXNJdXhgeCBxLWbaYip/47rX
qd8qckl930NM5WzHO4ZrW0ZrDtz/cXRey40jSRT9IkTAm1cSBOidRMq8IKSWBO89vn5OTcTGml71
iISpysq891wM05hdcAmh/8GoMuRAg0m4lDBmzdqzQP0VFshT2hpLXYP1ccpOPZOcEEi6uncK+U3t
AvrhzaYESKUohMY0Bp08Z70w5eGpEqaBDF36Qg5gxg7QTvyYCcQbrVBsN96YqauqugjUYAqnkC9i
ulb5lisC35MjztzhZXAMjirSnaL5wIWc+035y1ecrYkgEYWgZU5NDITMNtvLC/PazB+lQ6aY5JlP
+4B5iGiviTZbTNmjzeWuLd478mrYusVWL2QPBMWvRaViY0QCez00qFwAdA0yblnATzRMKIV7lEaU
XXDr6DnPQsyS/iJBj/ubuSC7gycONWQyoW5lhguEz60hgeRpfdOaYYtDUOM1nsrlqFfKCd/aVtwK
UeZrmfYwQusO4AExQn1EewT/q3jIsoJXhPeu+Z3ROwnzWPPL7zRSaFxk3E+/4AXFnltFt5lDoKjr
5xnxH33P8IGcnStB9YbyewJkWqNrFR96HMYvhOMCKjMO0pFyQ8T1DRp8as2LJAVLw6cwuKGWEF1E
SzDoFtaAcdoKKIf0h2FdL8t9iew/EW5ieshT6YfFwywQqrJSJb+1rn8IkkLZ/+EWYCCBFz55MghF
b04RxkOcA1anz8AfmWJTZY5QbpZc8wNbvKyPoeegFKEqj845+1nGitiUIbQne91PkDKTp4uQFQjj
A1GLWvzNjXYMoWd+1YbhyRJjoZTucLufMkQPCMJ0EP7LTHp7014LjkAtaxXlg/AYTGN6To2LkNuz
6pXGDmtGOTy5B0LIq0loBKvLJIqoQlWOCiuWhlJsYdZFITGWnJUpianwgOqyd0Zw+v/X8+SYU01Q
PWa1HOOmWA0SPkN6vz2n/QW+rGHQ3dF3nXkTy2lBnwAAXvHS2An+P2OvcD0iIa0z5I9Grf9GVfXL
MnjtK8boi7bRFeyHohSLbm1GhIXD/AncFJ+MjarMafoYUBZoLjWjX1jReq5buNGm12unpmAgU/4y
Wyp065Kkd6ulrRs+G+k14NIoCH5j2sAzkNz4iccHsQWGBr1EAxpsTF4lzH4rztCQN9h6UC8E1PzM
4rg1va9b21iRblV+nRjCZhTd02yeFMP5Dh0e8lOGxG6FYnadgRvuCNu0DLfLO4Zk5AKnMrvyeCs6
6ju3nce1wZSZWZ5p3bIOaVdkCNCr5c+934YVyYR3HlLyi3jCsaGHsIRD0zcq40vCbFI79ZnAVqlE
pRatw4gRn3gkE5EyjqOEK9W0OGvjbNcJV1nD5yqdxv1DCeyKzwsn5lcCy8MuWdOg7eLgu+kF7sVu
N1nv0NzlmUTSxA47xP1uFo2E6CPqOHg3MVk6xNsv/xTRzpQTMZJgeqEm4U+ldOcpJcil/MqYlMcL
2zgYmrp5UB6K56r66Bn+dIhFDJZRaGcSeEbaOqTXnyz93Xa6dRA/kazbcf069bU7wewIDEgwNW1K
Uf63t3C6SVa5mxClgUBAEWYQUqfzxEZo8U6RSuvHKWfiHbJgj8/D623rEoX1W6U1u1mdMNeAUUk9
S1PXA31jadTxxvsjPj8nv6q0YFEDILbjUMpFizmjB61Ll4jKK6PTx7yg30hx8y7N6l23lJc0Rdyt
6oBAdWblgzQhVq5dU6XFzevaMqDDB/VvbJRNlwWvjeGAcnLWFWgN9u9nB9iFcMCw9p0Uo0dmgCAc
6PJuSdvgeMwkC/lNu89VVOXUGGpe7RwhmvlC7oBDltyvQdrYf0NyH81hVTJcMRTMPQFSPuYgmzIO
2Ga8uH6G6skCsLSE8r7pDmrITnOp2PBzBkcjl1tHVfYXMbntQvJqUbl09l09Zc0NxRA/MLdIYVAg
BlX3VpPn7ewa1XemZS8jcpQV0ddkfSFlsR1PCSd7qB+eMY37pB23pIEec9aBDH52x9lA7szjwOqc
L/G3I/Em9FODjpqUl7T8TiXIAIlGIFY4vnfydJqHeMOGUGAVoz7ccmjlNKDhcxxx1uThce5CGu3t
oa7P5gI2IP+n1stGxfkpNfa7WAisz57WgGEo8BvZgSeC13lQtzYpAizuFvnlAcNfJwfNUz0jgYyd
v4Zsl/aIvOWz/X+tjzUN/M5Ip3bedAZLo2h3j1XigyARzoU+zLylfwetJJ6eoMDx6KxoimnExGaW
7VXxfJWMkxpJB623TgGMjaHdKlFGVlddvoTqIdANvxwPTcvfr9hLaajAEewtgj2xeQgZbtfgR5zx
tifO7I9Rf+hb7Ua7VbQhy+giwbHnpEOtw4QXZj5eOaau4eOh5oS54nAbVaxrvd+0QNYlZW9qw5nS
Emuv+W07x/7ujOSaG4yGohbzM1DKEFveZeDFFXLXBAlLjdy3y2QvC8/ynDEgsi85bgt+uVI72B5U
f8o4zNGejv7d32VZBS6AAzjaxxWm9uko/PxdIu/nvvpzBsKf2/a9lLAXC1kVhaDeRqB+IQOKWnPw
p9H05q49avZAVsUu5swrsAoiRZYZ/mebT+tuVg+hynRTn10Yjh8tCA8LoUpp/9rbninggAe5Kfa4
HQ0eX6Hxq1LN69WnNaGwbu5hpr04Vr4TlqGSp6WRKG7pwkzOa96iEaP7CJLrICR1ooBe+uAWK7+G
RsM3whEq/SoIGbu/AOVBgWbBVt/MjhN14cgvupUeOnNfgVmzzlL/NHvM+JuudKdbfQyZfgLTXBub
4hLSsznI7b73TWBlq+ToIHdERP3UtjF3vL8lUKut1yJ9tzYjOfDDNiUznbSiwQX019PiAaDKdMNl
pMqhv0Oq1K50lwNrmXoa7p7WJeOjuBJpjasUmrE+vLTKy/xhbeKdHd+NbM+YbCYygK6cC4SIeRAu
BQdmxh65sV5Br+AJXAU74X5Gc9IiL9856k3BZbhDlXaw/+S/Gshh7/fKLgn85TX17Yvk8x5re91t
gV/Kq/BkNAcxA5K2driPkB64DkmttMQBKAIfjp7FX3SGaYPOHinkcm/ae7zjuMUIrNrOnYvbtOQR
INqKTJ4SC8QmOg/RDVxuSMAnwTwcyaBzuPO1sPaNjWd7VdeHGm668lrRw0LT0a/AorSIbplmBH6l
XZHRyGRLGi63gb7ipcWch/ha3trdflE/0BQQWUrLRadvsK6cTfOIL+noKb8MYE0vCi9EcUoTJiSs
ZqbkhwPOmQ84aNB0+aygPdHjfTbKWX+SAoQ1BdZtQfPwQnywlr6CmCDQFKdIfhsJKF6l5/BMx4qY
qsLTPwttjSY63aKc4LOV1ZHvzd3GHJ5K+4Xrau8glWgpA0IqzxXzd201bDX6tgsN/JuEv0j3BJCU
NR7PKdYBi9A+1FgRfGcyrSnyXMRJxRmJE5IYDlf1TsveyM7MgeOQTcdzZVVv+qteu6mx1t3oG64R
CXA8dM4dPUoyHYPuo6h9ECAi/Eh4Vag/vXakHvPpGpkxYhkaQfArqc235nBzUCkMHMtc3jml2kRM
abcV3RRG5hRjoVu/a4fso/fB0o0SwvHViL7dTW/dm47Xc4ukAlMlB1Qv4hRPO4vH/LPZJR9U8xRB
GXORA4Yz9aOD6H3p/6ESANz4qf+kfriXP5i/4CrDrEChGqseV4/hD79+pB8L4MXN7W3bnBwJGQ5i
Cs8M1uX31K+UDw22JEP7kVpqQ/tUVrcFq9Y3m8cgYmzGF9WreJN5QsmL4rcEo1/aT3PHy98VW8QB
EkfC4RWByGBjHGM+8iqhIMXtgHefG8lEhvNyRJpj/y/JXQVwoKfc8324nRpXnN+95ZVPixaopeX0
5SjiD9GfHYJdAiCfsoTIRnbQPcc4bSskA/kaNt6reF9QqejiR7iYPO1oZosPHKk8gDVohy8utET1
oe34DBqZAkIt4i2QQ/iuflx6hrKBp9Fol6DwgnhjbCr7pfhjCFOkW0PZg+tCLWOStcVm6dIXWsyV
tueNDX6Ki8P4lKuXe8Fe5erMH/Dtxw/NQLC9nsebwgTzkASAGT3em7j/4PkWk1z1oB2Kn4HmirK3
8YvRqqf8AU9puiSr++EtaTEXHXISl2PEnfiWXuqjHuz1efBBNKVivTGNa5iepxINH/hjLw63yXAu
Ys/6pmXFsOCgxdQTcGjf5+g5VC+5docCZTGTCIjXytpzjQhyuqIuLGbX+FSsc4PhoKQpew3nKyVl
68nTeWFMTJ4sXVi+GU9bhmLb5Uyto0Jh3r0BUcq4MNvYlk/nUS85Ld9psDsnlA+hvmnkWz5fs+kS
SDdFHJjhgmn3cHwbtbtkvcjDC/9ekdYDU6d/jPaF8yCCg/hYWo9geKvKZ6K80q/ELUn8I8MvCCWI
zPoHHwKL8Oj2C7wWdnscB49U4vAIQ7sfyPh4EuoGMYeFarHY99b4bthKeM9nXvnNqF9T9SXN7wtT
J83V8NebN5snbN5AzCC/OYCwn1AC7ieqWUKll2Q//Gl7NrX2yD5ibfJTfh+obUI/8OvUdfpnXNL+
fa+n98j6QH1RcTm4vy9opxh+Frpvm5tQfVNZkWWPK5ZJR/aiYWO/8G4a7YETI4No8TYnKobIlXYo
o71derSoLeUBfihmjDJ/x76l7oidwHurJuKnKcWCHS8mEIYfzWtlWJWucF0d4tPi1yyGumt5xvvO
z1kAFX/FCYfCBJxNEFyaL+b+2r71mm9ebP5JKYiNCASiL0NAYMPlfALW9fJbq15T7jqe8cBVi7Wl
77vKjxN/OrRMO06K4zEZVFFsS8SuuPEtJ/6DHOMdajd4pmH6raayy2I6k99aUxFB8Q4vhvaZ9b+l
JFbZ0H52ypffTvs2YdVfxh9oROniw9TCXsieov4Wjjds+Z28zy1UPx9GN7Ne+r6suE61j944G5bv
lHjNFsZBx7Eee/LbwkicZIoeI+2q2lSsgOXKfLWlHUu/VmzNwgtP0CVn958BGPXBbx+v+Xvf7IY/
Yu+JvYjA+uAxCbY2imIyuFbGFhXlkyM/pLzXnDDl6kTdQYuxINQA8t5W2Y/WliJD8QcoDCDoFrdK
17jbv4HsFBfldYSSg7EWpJIXbik74q1xYO0y6X5uh+5QDczivRmnkwISfB8XX8FrlN6KN0yAfCAw
fBJkqLNyz94klF8BLU40QtsauDfigidPeth/xL6hfw7FtnT+IhN5+6or9wvRW9jf6tWrdqvBI0W/
nPyHdg1xP4xX6g9aX/tnRtmPAnMbvfHdeDVTxXVONG7xwcLsUrxQ2jFn4MLOWy4lbB35HbsJey4A
JGQ7J2ODJRUjIkjMR1vAf1rL/abP1vorKu9VqK7opGe2x4C2F3cRv+NJ45nUIJIomKeReK0vrCBM
uxxmTCQUEQIBy5kh96bbG/I+JQpbOuL5YA6EpJImARVdKVm0ojnXHCc8GGKXZPODI4UsJTP8qdxO
hzr5NxEbr6ztYYsMDRqRo2xYj9PkSSqBcUWuHRigbLZAeBNvZNjOa0ghcmP9yP7YyBLHCz9zmHP2
KvmgmDkFO1t3ISnHbvKOaLr4sC4j1t7XjoPfaiHCDFkyexlt03FLdVgwDZuMC7Nufqt9taWtzDsz
7xNamgwdvoufZmddmokX1SNypzPOxE6v1XO3K/qNjMcLwSIgPjFHiNNDpuOlY0LgGsGa9Amm7pDs
C/uGpn9GqN+77Iq2cuihOa0GRlTlNp/31KbAWSlN+2u3ZV/KIWWnLs/ERH8dA4dXfAf2c4A7+T1p
2FFo4aASJgsJpJaLjI6jbMIlfrPJLKfu2w0+9GtMGAj/7gwO9P/L3Oq76+GFr1hCrN5j8zamYwwY
ZFOxrOhueTIqjqncEbO4E4QnE8VSuez7mUnknBt5/QgFdM3G/0MJzEmPyjxeVbT6v+SP1qPIm0lM
VFz7h/Wv7S/MPII9UVvSljfKKLc632497GKfj0D/pIZa5vOwM+Lgr1p78r3oEJW+2t5UWr7ymWKw
+fqIzsX3sqrx5W6t5hVyiNvxmmMoRcDCHLZe0fTL6aV+ENza0DKiv7EOVMjfvI4+anjC5ebXbbI3
NwzvLBDdzIIIXVuzbTuXPPTZM0Zjk+M3iU5RixgRv/aVCuggyyeJ94gTXmNvQRso3b62XXUNmKf+
QFvD0bt64aqVKyIixD1CMLnlhIDQaKTVzYvvDsfwPNcvxo/oD3NkQy6oHpWfMr7ooIj/sg9mu8D/
eYzOZvlYDr0f70PaS6vijcvo51+t5dp/xQcpQT/TnS+WH1kBlj2HH1bM7/6LaZfNkZSMTRC7vqV7
rOKJr04+9W24tS7sLwf9Q7Y53hjaJcJfSqBSCwNmW5J2BP6BntIh0rbap/oR7itg4HsYKDLd9i16
JE4ADOoAcqmb3N50wStPV4VFlJpmIGDto5zfe/vJfyFmPiWNp3woaPnxynUXJX03lC+Lk3GPvQF3
qIb0cl+RMP6OsNSBQmZhft0Xb+Yl/lH28HwT3aeqYhcJzI30S6msbxeZidYWKYW8KXK/4iFhMluK
LZozAGtejeDq3BePXsGNRqAflBJqbESXLLdgeS1v5EGByUiA3dcwHrXPIHwwA8NZEZUggp5z8Si2
UsRPHDjbFN8zvTjk9QF1Eoub2p8IHpwB1xy0mRt8qtJb8NPGzzF+oulwl3LPhdbT70z9WsKPqMLc
eXaUr8a6DeoXG+CcHNAVJO2BPxy1ty78CDjI31MIQQTXYdndsTNGB95XrLI5TQxCsvFaUdME0bWZ
7gN3jLAMdNuvtvIm3OImSjZOTIyXttBGou4LKraGYWETfWVPzmZVtNaaY9V96dVJyjYNfeXAI5gk
a3H7buzggtUGf331Olq7vCESc6U9QVNMx0EiKGUVIPsy9gMVfPkYvI4LgI8EuFCDkCuFzltp/Xsg
WQpKp84blUO3/AOoIqScJrrGsvqcujMTsx6PMXlBFkpm6UpHqGCALrrT9g5Nuhjs8pcQiWOWhHpJ
gzbCkSVBiI9PLf1USX4VIxLQivlE8O1bk+7LGY9KxUP5iRptTa+FMyn2kWYtpmApjhoHlHNOJx40
KUPImReI/8ZkAb9Lz0lcWOXic4lbtnim+Jkw7QjmwWAn+5EKX0xQmR5iEBLDCIkmgPiPhw6GLkSg
LozvseOsmfHC/cMcBK4UdR15s7ZIghXQWmCnMx0AHcWkIF8xlbVg4Ouc14Z02/TxnYmdMKGhIea7
0abjd0E10WQLxQuzi4E04GzP9lv06CiECWH2e4Otlt8++QwahX2VboSBn4TUKuQwebrWA3fAESdc
nQyvQKsgB36t8OoAp7fVzyX5oJYjDFp+MkjmKzU4nuOn1J+V+COnu16wLzhIx/i0snz9Z9lvQ/DK
ZXby3zq7s5chE0f8iElS9McSOseImmmwLQBYGZvZ/FN7DgDC3+iA+qM3blUvfcY5XPZIf8R91o2W
q6DJVtUbt6Axb0lKfB8z01Kt/DYli4lGWIFvoybVQB6mbF07xNVQ+iTVX5GdZ303lOiqbeWEWs3v
O4PK1lppGGa4oBrTsQkziUy8HVIsyELJp54jGY9JM3o4/d/EYNkYHJRNZPZhmlSCw31kqRTAm3Cp
iPR1dhEHclRnKi+P3DqPLNGxpHCIbGIfSJop8HH4FYf8kpUh2AkWRAZVlfIAksCK9b/9XslP5C7T
LQtbELMTfEz7T9iR2Vsc5DAgKO0RHt5DColDojbh4cC5OGJP+aVRyriQgSP2L12iKU4XL6T1IW2G
8dM01GvKBjBn6kZMfuWM4SCHXc6FOnGGhaP9//XLxnksxO4ozvn//8veFdxci6BBLXe5izqpRYmx
zzvXhiU+KsgCg3WGCkmr8WwhrqEcE0Lx+MZzU1PoqhfBXTb7m83RTv7CampR/1rWLeLp4xkVwkHM
/kGPTQ/PV5g9Z4ZWCzLHeKMGJ7QpKNe4AxImoTkxng3xhIuVM37j7ZnMHd/7/9EcMyyuhVAR4HQY
uNQ8Xn3dbnE84CPjbrjCSEziYS2NaPcR1UVrFTve8AfrRQhbSTlbV/V4FrK9lsBT/ha2fF8ka4qJ
lJC0Iw8ny2pCB52Xh1CIpNFRAz7CdUiHSG7Ycpx9Peq7COVE5/wNxT3CY182L840/Ruj5R4iiKrU
gWpMYSRj7nMz9BTUGRKValfqt4LEFnMS/iIqGLs4hUbnRknsMVJOaNpOiMEYPJwHq3+pwMIIHaiC
uKhe5H8pDd4iVKHqo6OJzP5F+GJ1lUkJckakzVwIhnDi24kEU4u6r/oVeb82OHoUeqtKjo9CISjG
4SW0bkHnsDDTS6mfZg9ryt8tUroq4uFCRG92T3CxbCI4j2O3yNV1zweeGHFi6F1SuNhVAs+KtPX3
pUm+xoSJTWj3ZBQwWp45CmE+4HSbEwybPcyuvrZx84Zj962NtEOIAGmU8oOeW+9hdOQG1gHoQgCb
NL2lgySB0BUJW1Ozzsg1MDt0P4B/Cp4nZoRCRtA0mi+QSDF1cPBbgqZM1RKCMPJf3jRNDHgZmNm2
7GuG4jkWvnOJWoB00M7eCQEdGKRxhpHBsq5CMTI+LVRLIm5YyB9sGOQG/A348J8VQW0E0bg4cbZR
0V8XnNLljNRGDUBJ38ZwOatLhW+vyVGspfsmHb9MsHMzgxxOFYx0zELe6f9vQBMm8BRtbkabkUyK
i9WzGeQNTr2W1swQ3JwI8Wf5a6O9S5L4Voi8MVuMY8fAwuad8iCga0Dn4pThRUVKkbHNFuGnzBh1
xk0TIZseTNsTy43Au8g9FY58S8riohaeUAkhLxJy+YR6F4kku63JyywIAgqdOMg3eWeRH1S7xUMN
PlJTyOfIUhb7sUg0KMmGy5zmzCoUEwcj7kYFMRUSgpfCZQmYUAegvXnjQ45qqQFSU5hYyVZuHzG7
zUi266aZ8hfhPvofsCpXa1zv6Dd6omQYisOz6vJTZshbIZIIrXkneEZSfbT5iYULw82hEFoUGrV8
8lIu/udOdXGxjUbc8IhHYn3cxy9F+YU/FKMTo2rxxAsfgSox0Y4nBg2wQPDUCC971wQ/tRR+N/zv
nMOdqeP0TV81Hq6OuRMvMiid1Pyz5OpDpWlYjpuJEAyhJxsUZWdwGRqTRBSbZnBbukUd/o7IVRoE
YuLJyjGtZKwBtdP6hPVUce9r7UtVvOvJv0Y66FjGq+HPRo4ioXZFh0ousIz5g00/osIRzw3ixks8
UHSDk1bqmi6I5gvySB3/CUKA9DTExJ0fFDx1HAMqAgvNanBBqhjjtT0vL+eMW1JZDIWYFRmDJzMP
F5QPtj+boIP/VWv2zRCgJnRmMAQM/TKgahM/o02Oj/x0ypF1QZtF/oLvStw/np8KE7+mah5KyYLw
53DqDtF0cpzkS+iK6a/PjxghCJuks0Os0xGlISAKQ/070lnQecXskgfBaWg6bB0zOOoAJ9Q6ZvoN
WnO6yQ7SvGA3IlTFkM9fEysTWguxyPEpSvMhIEIqo0HWfeo9Sh+KNUlTPjX1hundDY2CCTLpaLdg
KgSPwOg8u7E8IUESZM4R4ZEgDhkas2nWdpyyyKxDXLiSoDIj5Lj2hm+AalcxPNe9tUudQV1hzQdn
VOKLAhxbo4Odeb2MKeUPkR8tSfkgJnLBI5Jfe/1b0eaNYVzrkfVLexvpV1WxcA49M+YoDu1wKZu9
NpO20/AVmfZrvAz+MuDCzMkHaztkJnmO+4iUr9RcD1ZInRwwThhP+pBDR3NWej+fIKoh4UKyNofu
mHrAI8ChY+BhHoZqgdpHjokAFFAhpqMhOTtSEHxpTEkbWSLIK4ZeKOdXZ5Zv2EcYNhNZo6BgxU9Q
JuSe5I+IoWQsFvKI+JC3eB4PORdgckovy54GD3De/+m5YmGz1NbM7HQY8gyZ8974rMHHU7+2eAWF
q4Xgo6CBETjKRxHUbmemje2y8XJWmRhb/jSAGV5g5pP1bCxHY+KLDfuk69YNdWnNMwe6zTUL+qG0
38I8RAGnb6L3LsG3zpEdErwR1MemP2QI+impbbk9Mk9mwMCbmxIAYXb5SwfrHpFacxdjXh2Yo5XR
UF5+JzamATWXNYaYlKqrqFa0ON2abM9qdZ8kGigFoMaCNE7MaMYutQlzR2oWZgwkmBBPiJyqLv2R
aHMvDXQPnL/QVraVMR4tcC+ZJV8nAHcLTbEKKLOguhTGRD0TuGH4b5iSF16XkNkN6maiXTgy/Crt
Y9Cw4y39jrwHZubKCEtBajeI51hVQZImsrNRasCms8hHRnI4x+w2iXqtrObMoYOZaLDs1eBVV9iG
sKz4OcPfrCx/l7wStsSVWY5snW27MdqHvPxWKC9NffrMITrTYO2vgh1lzOVLR7stWY6IH3HJA4BU
sREAjhAWSNPqYI9Y7YNat2Cu0DAPFNfNUItPdSh+ysg+zGQ1FirHo3QHUe+mRAwx0+m1hrpmt/Bj
gbkLJDOopdBC98R1S7hmWHGURKF9CNjNIoYGvV5Cddul/YWDnThzZUwNQs5dqHrW4vyT1NkpfB24
ZZVyk+v5CBVHpG7iU1izJ3BRaZ2jW50WjnRi2CUdCvWj4uy+VLEnzG8KCYR9KhEZUPtJSjVOlyFe
zvBZN+FroCSn0NT2jUJ3MScwAqppbI7/BKy4l7+msTvKyUKLeongmsIh7Cb4FAoDDKN2GFHjygvf
mxHnvN68iKhEq/lJ5q88KUJ+HvfeUuMxT1Cw4HEdR+lNyDbFUsZKHv/EoXn9X0nINqVb8rFmVWgE
7WOU7/HIFKxtsl97tk52Ptzz1jzoXZ+vQEbE8rFqpYOh9ZdRBz2RhcpWc+jE2vJWHkIiOyiOnGmr
xOZJJIpJClV6h6IpnL7zqr33anqoOvsaFaJDM296AlfUiUVPa4NzDu4xVVPmOx2cthqEwrOJ438l
fOvJiUmVqp9qzl7FNtymwM1ToPhtoXxVLdylRc0uqLNIcbKrs9weLMxbo7xgq7Mflb0J2widC8UE
NVpLHgWxGOElymTMm3JwiaLxSGW2M1g+ulBwKbOzOf84HZ4kNdsV9Fyjtjr3fYpMaXxo03wJFgnZ
HzvQJL3l3W7U+7NAQgiDijLm72nsDgpwRQZ0cWyeMdId0fDvtWFCb6+v1iMXwsCIjs5iWovLKXSb
OeuvhJXQLtwayY4GAUGt1E3609KkZJfKkhlGCcDFFMn9rOO/RzSBj6cmaUTgaaVB2XLIA6apy4Cl
1ArTT3eLVYP20+cyGl9mRw2XhZe0HwjTknwKuNHAQ0u5kGmeXKvbXCve5aTj6eIgXnVkEtHEmZ3D
0AfnCHeXgPVUwDNyCmvSuBYQP2aceAuA2EEHEKNLUAkajG7OXy+6/+qj6QMawoCHzYm4zeRnOKbN
8pSq37YODkrurO2YsqgMDjIkaqlN9+LQnDHi6BLDNQNpG+KVWmL9f5JNIr9kZAwZLAyiJG9J8Bjq
8GAJzweHuYEqjNzWPce83s2nyStr8EPa9Mu/hmlcK618midmOZwgVGG6II9C48KGCs5GRz+YZFsk
FUYhU352ubydUrp61UIyETmxDiOikkE1a30ZC+/1vdayi6Uq8Enrs01YzNRhGdXAW435i5zEG4Kv
MV9U8ms9f4QJkq+MAQncmg7vqypXXhM+a5XUaB4IKydiaCTT0+T5zJFZzY9q4tyimZ+5nuy0Adhy
NbB1LBcjMP7JHUMe9TBtbcRUQdR+GI35kyXVpuPFkEoHk61xF+0rE70R2sdOEC317P9dCHKEYz6p
rQaCRivkkRC+S55y8Vd/+1D7R1PLsgruGI7OmgvGWbNaloPCqL9p0R2Yn716rpd+k1C2dLQSVQmO
YQS7W7lLxQIdeLoXMTGCEvV4GbY3M5zfGo2TamVX9AhVb7YGb6y7N2smFU9tGyZJTDH0bYy2WtYs
NK/AKojtcfzUIWjXEGmejbY1HUyJBdyPHn4Oo4OesYokfOaiCrWQZKa8xx3WFKHJxt4UlfmniDEh
xFa6yi3tdcHmKMvxIUTgkjpvaGVZwBRVFQRk4Uas72Vi4Kv6RDQ7ybeUIM+IfEh+ZieKSbHPGtSu
QmElMiPEPy4bjFsEIC1Fc02GMBjzNIX781tikRPwdIR3a041Tui8tL0EixU2q6VeA5pSJEf/31aQ
5ZeJYOxNkwvfRuJnDKuYBhL0N53Stz4jEg7dT2RpoMjb/1m+Q0mbnjOCWLDUZfHtLr82EdygfmNl
GtKMXVdPz4laZSnhTI+/MyjTWcFFkwI20LvgWnb9Z2qPW2mimxffGq0hiqmKzikbTqWFLoPvjDes
gVZk2ndND45D3d9NaMRlzllhUQ5OWx1zjOtGtbzmkvWrWL07lvEuiQFykrMiuLgJxU0Fdiih15Sr
FNNFe+8y/ewUb9JQ3QbgRljLaWKW5OuYtn3Ms4R+doqgK6dVU82McIjkdgjtbXEtAYcMMSpXV8EN
zqt4F9v1IcmCTdSIsGsM44S2IU/t6H7gKg405TiG80ubcGAbpr0cfZWELVnLqcWQu1ILwY1o90P5
7ES3bCjdsUMl038bjHkzs/iXG86qtPSNCafH6b22ZfTcV3c5UP7H+01msystEhmk+NJxiCuQYKiB
/ojCbj1zHZXir28RnOe4o4VQuUWgb61UxqQYhQ+6rL5JiLoFWqpUC7dBadIlm0RnvEF4EwGZ8HO7
m2iXUbdGoteIDHbW2apQaOk0oS0MjC0zKMK0hORV0X9pn/fYfHt5nyvVcSloMwXKOlP/InjDxHY3
sjjrwK1NL629hgpycgp7W470N7Ppa+odr6lLZNgTTIrsTcniHcBGdCm42jKbMiWJ4Tl2WocsjjdN
AlAZZl/Qjh2t2IwONbgOu6/81IZsD1tsFUHeEp9spJkGUX4jqeICNtdx6Y54SHzDbn5wBPgsi0Qt
mKZ5rqp+XqE/vKll9j6KNg12/aKloqfv21J6hkv66ihS5E7wVAeyhyLyvWzy7rX0GtB4iUril2fl
FCuBW7Y/Bmkxwm1s97T/k8NcaC9BLPqLhGNoPQEjzaFSnQ/IAxyBaNR25Je2oT/G1ywy/qwR8pHC
6JX+QG7Bim9f8iYC7ZaeYgvJMnrXiFlETK6KUnU7ee6/kDJ7gFxfHFsHszpug5EKiTgMcS+WobwQ
b3SVFgmS276h/Uzl63CDsx7hT5NeemaTCHAbtEvBfgypfJYHx/pYBUYKyq5p2vdIzC2xQYc6Kk/W
HSMIVtb81mVkLA3ZfaHDxwhJ/hGo8aaHy1eFV3GU4wQlrBB4KfbpiD3D4s2kHSBOeAWbucrRNcCG
56jDMVuiN+IGvcz4U5rXBW5QZuinyUhO5px8LwEAZ9p8psH7Lpu+CNAV/FPTfDHD6u0/ms5zqXFt
a9dXpCrl8NeWLWdjwNDwR0X3AuUcras/z2B/p9i7VwewZWnOMUd4A/K+b/LiJV16AQyXk0cEabd5
EpFA1cJ0BaHH3KDDAgX8KN+Sg6h00F2FXpdxyMkN0DcKB4biqafH7BwAQMTK8M/y8q+4sY9Z2v+d
CM8JQ+4leqsQXoUH7Isb1gPNGq/GaRWOwBQeC1p4cmBnGWJj0KfBGVOhaAWaIQYUf3M71+G7hXAg
EO4ri/uFKXOo2+e8cgG3+ZpT7nNcaBcPydm5tIKxr676wPfkhwaD5ya5ZUivEF7cqHlNauWQJ+q6
oWcek5KOGK7Ow0H2XA2spovDbXQQkxi6ehFiuh0m2la+oRRsx/AqgrohLOqYdLHn6KdVS9vHeE/g
xBZvCdBoggGFUey9ziZzML41oTZKKfSyfF/l0RtCYS9JrH1LmhGNPQCPpxBLzNQLkYuyd5AUQJIK
fxoQH9LTFkwwwR8TM5BfoWnUaFgG0KaYzh1ZiQInDY4rbZDjUrQXZkj0Mw1Q9BAoOyFaT7SlOpjg
aM6UZzV9Y9ap5kcTafYeLBurll4+zotXgQ8ngM0tGq/sFqGI0xLBNAJsP4Q0OBD0983uLvFJrsur
4g/ImKA/u5oKGGBIg/KCCTMG7c9FZjxvI/ixanEPyLDYkb1taAz1yVcfMR9ikRozIHvC1hzqO1NX
PtX58UZslBwqnR8nmEOsB6YVzQco9bUQyZm/9UygucGg+hmWaGotGveYSAjRzx21k9tZuyH5rjSk
l4o6grKWHMvqw56Lq6l4Z7WMn13Mk+LHlsjIeh/hNQzBguKP3vynF+YOhlObb3s34k3NnYH6Ydw1
/uCg3T6lt6n/gdMuvtlz+tfkRGFMi2gO2nNYkgbl1H/OEC0bDkrRenl8zqGJSVt5YYgAoQQLErhU
ELE4J/BIoIn3ey9Lxl86StOge85MItbL36Y8dK24CnKwPwBzPWgNIbsCdD+c5Nhd/dIXgddP2dsS
ftBTlHGrdAEdRjgVUYQD1/cWNGxJLRISc6RWDgjZSogdZnTWmFDSvm0r9VWWEgtDp75B2sC3Coy5
m/HUW980PUb0nmX3w6lNdfTYeYhxiZewe4wfiCIjRfrQEeilASTxTLiKLXbIXcqoqFBO8ePSLdey
A35gYx1G7rJCuueRTZfS+cLnF7qFPs+nlORIBihiVTNmwQwmV1paNuwBPi26HbvRNAH0EwnEHpZP
OKAXjCDeNN4ZImb1z8hsWQgd3FeWmsDiuZuctvwrAqMySJXVMzFxm5kNc7UTXtjO52ibm8S8yAgp
tlGbiS9QsW7zgLHYH6ssmAgHv/c9giFH3ORlkfPdmPpZlFzj4dYzyK/gdhh0DKABQrJPcMSCH5Pj
lpwQxAfj1g5i9Yc+mI2YFM4FPFVUsiQiwFlIRjEFlQFx5MZbWi1CCZtRlqi6Tx5qj66SMA0NgF2E
fnS/GFg3THZHrAXNp7p+16dXk04CrT9nFgMw0mGmZ0WYf1QQBXvMEMTgi6TG1r4XryIn+M/O2gPf
idpAbAHr8ghY2kLP0aAdhW9F3e0YkmJ99yrYTFlnMllvoTNGNI8sKBv99JOB1O8PLGQoh/I5te7G
vZLTq4Vmr6JDSIsWJVMrSQIplJv+Sx5Rmn61oK+lLZ0u/SUqvDMTW+vRbjeWEaD0wV7WcSGWTozT
viUgF2XWwGuhmPX/yStmbOx5BEziDj3ToqH6CSEsScDskQr33xLnVf3hmiaannr/KaYij8oIIHZL
7iL0orSIrtxrmZqkXQUp47crPyn/Zmxciri6gV5NGlCb3o8aVUHn3nP8eoxv6i0eSqrUl+WIMomT
/UzNzW78eiYjpAvophcCMdwkBbUD7k+bP/d0l5nVz7XNTM/w5RCPokRZS2Nfpq2/W5rbRhuMZ8h7
1I5JunSWxrth2hcRp7Yz9yyjUTMRmIpMyUQP8NhrNZanwq0Gf6oucK2mG68xox8P9JPBLSgEJ6UL
IJ5dN9tlDGD8gSNE1JHhPLewUSwMSazfbds13w16fCJ5xTmDvgnHFR/BhhP38JvsjYyWCT9yZCHF
xXKXc0KkVRXlnlYTYtqcg8whBO4AmkCE9WNU5kTotLM5jSdEx/MXFwx7jNAg2DIGcmQPMvaQBaFQ
8YrlNQxK6rto63n6VQg4HpffAYzPkvqAay5OnR4q7NpzysRJZim0EMiTNCqWcc3DYiZAxw9ACXsK
9bijO7XHqUulEBbLApoCWxOk3zg9aePPbza3zCckn9qIvBNaUIvcHvpekWgH8VrM47lXwE0YUZqc
SS7FZ7ZZT/ktmg5ef4o45VZqgcMCN2NBXWUKxvF3VekMDr2QkhPaPq/vTXd4v2P1w+6N6i+XnpqF
16MGBGHXo+zBMCgQpzougDesih+ejQR5xvQpepXJm0KJOtHFMxBWXFRpA8f6LYkI6oXo/bCvDo8R
fDFjVZsOdTp+Mo31vtFrLfLTlwjSi7wxV13Z/6FqPEOdY11KC2xMabXFk9/bt5ZcHKsPCSVoPCqf
9NcQXCJDovVj4mSD5hXTheYsAIIKFYsOEw0hO8IRXzApcrCDuLKAmSHJ/QJQHML5iZQMP2/CMUIA
wEWgbQU6ohwo1EJArzbyKYnU3CM2CcOrrtD2dhlIChxfQlB/kIpZhZNxJpKPSFGab5pwxxVfEY0d
an/3hhDHpJDSwwU7AM8jL6iZbdAqeRzkGXxr0QcAnx4UoKEKwx88ggY4ju+ysptlflnteMVolWw0
WEB8joN61pi2R2xVS4A1wJflRCBBo9PN25RxQP7oAkJYXB4FzMluA6pFQ91Om3hbOBM07E0K35EQ
rChCf76O5KmSjzbgRuzupwTSV7/oxUXOgocD2f+g0rAj2Swoq2j50Ogj1JCY8aHYx9Ykv2bmjd+4
MyK+0Go4U8bwzqfve2p2dCiQhCw2c/lFhsUWNkkWZOCb0WrjbzjLF1QbZpj7/KOI4YpHHcbCvK2A
lzr7Ji1D1K655arKRZcHxNzI+BomqhommRpNMy5Lmk4XHaKbBocS+YsSyVDUb3c5fQHG0WCeUmQX
HHXezMACEI/aJOT18jnHCOZVrT2L58BCF8YDcopYOwunvQIqiUGkyE+gZyntIoopNFRYnkK5ZwcJ
HAs5Mi5I8kq+Ucaykbvn+8Xsky3gAX3Jiq+ppR8zlYcoojuNfVE5ogaeHkx8hluNEUcP7pn7R/Xr
zew5HqBNwVv8KT0JmjU92TEKMWhiihf6IKZ4CIJjE0EH1NTQ6VAYUUs2X7gPNobsJNo/6KJKPC9Z
cWTgDWzXPrlIACUIR5895oPIkS/RhXQbAj1vnvJA65KOL0ALdEETprncb7YOcwCZdj4gsUT6E4g4
dmSTfZqcgMDhNJJXDp6qevjkIiDssMXSO5zTvhwt0JtXF4a1aGE91CfLAuV8LFm4iG4gNYL4HB+K
D6C757rJyGe+8kgwYaxepzxzSHTWkw52LAcjEYE6cNM+MFG7Qu5OPm8C8m1ykz2E9DUkUz6myynV
S6ex9qU762Zwv945ythbNcqiMbA7FiqVwGHeLfh9PL7Rf2ICALald/Ec3SSkFihuKMvXAGpHnrZc
ooM9zlwQKfiAJDQet8eCTQVYLOL7iYdUPiJDIsmsOrfHB7iN1P4e5gF/qRPBUzI1SfRw99JGACTj
i/y8A902QitHIB+PHEoTJh1R8tPhKyMFBdZKHbKXkkiM0fzPUdIdH1EeO2d9D7SAaPKeEhkqyLnk
KuCSCPc2hsKcyphv4bosh7eZwidmhbM0CWOELWRScYTkquLluzcwMkPBTNqn/efDunWUKW52HJVh
FbLzKQPkCtNi2JEBxt3v+U9s/r+ISqLo54wWJXKzYwxkDCFKYu7g/iA+4bF2sETNfySfJcqBTOSM
5S3Rkxf7GuKrBBnJYgAYQsEjU8TeFa1rYrsJhwNKn97dsSzn/COqU2IplL2D9knulA43KXx5uAQG
Tkb0y6G3A7miSed4vtwiwm93Q2zcQ8fAZd4GwY89S7RxatGNQFVOi8a7QV9dnsTvE4FrSR7M8/VE
dKvt3zPnXYoeqfPIRMgp5aQgaSGL70kdqGDI76XTpsKyMrTohOgN9wDUAMd+lTRC07QL5eZ4/bbC
9WQS8BKyGcLAnTqYI6Q8FtrPMfhKIdhrRbFHCOhXpcyYHmv499iOH2QOXR8MnVGy/dYivUF7IGMw
hxqobd7C6c78/NH+Q8qKddciJqvnIZXatm84VB5/av3q8KbdtY/3avVWLhf6kxHFZQWYl93EB0JL
I0tINJnjsxIVWgo8fr2Zr9YviYToApCyheoW42/p5f3R81711sGAvg3UH0mMWqT25khHu7kKahD/
yowYKfquktE1mohvSMcCw/ZQ3NhhwOMJsLYpNaTP+RhvUiXKQrWIgCU0ClBmWvsilPoqlVzTmb4F
gluQh2WR8lpZ7YWnz5qM+k/nH88ZzXVEVuFTl/hFIPHWQt58rWP0/jYDI0r2B0AMIhepFRkYJQNL
UdJ8ZsjRJ3NZMivaJHMMlADMkWExAh5+9Mi3X7Ah2xNAbLr6RAdCpjLiCoGvwydpAiciTQyCIgLU
rXPm2HN0MKUB30b2VNL0lmDFUarly1WOJHlwHJOGUQQQ3qWSW/DNk9RDzrjhQG3Lz/KCJPoIsa8L
AUSiJ2K6ZcD1sjMsGjUPDZ9oG2+GZiu4gN4Ws2GSnSS0t2Q2gof9teLI9F1KycH2FNN0bkIfwd6C
2IYpkY1nBXrYhNLHq+UcCIBat7fs5256drYPNJgIF2i0CEIQhTtgYSuZf1jGjK7AjapAdFQG9eGT
2FFbEN0s7z7gUyYfunEAJF4ki1ZBMpRsb8v+JqyLCgpvBNqK+y3VrBV+SAS3aLhyZit2ciajIFBM
OI2QONM1ah8/S6M/cdHzzXPfmxbCT7biuS2A6cEAyRlkHCBGcPShv8JnlNChNUE20QudfPHLRW9p
eLAU0NPhUhoN+RE2NBjguL3aQ4pzD36uZyAihCMOo9/GuzEDfeAAjSinyf+G8JtWDY10hbQN1otK
Co+Nsh4NKMrepMgnqDZFvmNF5AKa5KhEgxlR0JWOhizhgm/TEVWVbxWThwV5VqA+NHFBlHEnMoai
coin+lcPlxCtaRI9KWBJYzmSwuFcZfadj5fRgzf0O8K13MOQn3DwlJXlW2k7+k5SJBfpL9aZKiT/
yRFp1QzGsTksR5+aif1u14y6HSn+9dUDmEz/JjlYGKGrUOJbQPEbkN6BkRPYn8wKBE3OCLs2fwpc
NPpiS//NoTOHd9Ha8fJLQiVTS90E8Vu9OYCXJVuVKoGrJ3TzMnNCrd0jvya9BBZfqxMAEEPj2ARM
KMUWeZGlPLH0Ed7gpGxJ6QeONTOYswPQXpYDC4N6jSMICIWcx6VAHDod6RNRE5r7QEQ/G3q2uCla
HzHCZgAyc7sISC2oX3r1b8II1Ol+c6jepOdo0Q4H7B1JH1u85dQzVZUArOboNoK+moDzgQ3uJ4Gr
nHnEeA6gB4UK9icHnlfDTGv/iBjN79qZEV+sGA+lkAFj0PA0s1jgfF6UHVY5mCTqAU50mjULIAMj
Ivdlch2/mfRbuEWczOS7tiV8BgnOI/ttQllBKmSpKhFLqg6sBd25KxlSMMOZdLDihKqmXWW+kJ3Z
4V72A6oXGUk4+FyCpGS+6CQDKPzXMJWWY5BGNIcalzHEtCz1M8/1/3IaqfI0igtWGxEZ0gn9DcM6
G92ZdqDcVz57HH5ISN1XhiBdbzSCOHwNxFryJ6yGGJo+6Dpq1GcTvliIJMUGA6jm3nucoahL1r2A
sVjIxGH2PG9fop/xW2qAye4+dcj43P0FJxrPAhO7/MrGA9iJMUDAYQWhGDRfsk8HCfQwYRrLDFJK
v4rnx/pRuHEWetn0mLRDHM9Umiw8sPOC1OZyDZsO4VSsjfLWeHSbqJL4aMJJICege2dZKLKTntdO
fyyxmerhHDrfFMW2cQsVWgT07U3bQE5P39voAw5gAOnYkZEQTcHpSo7AUkmomptbl3hrMmyZMfAd
9ABZ0KQ0nCCcHVJEANOXaqQ2z+g/gjUkBWID0DyR0CCVaLppLcSj7+I0R8DE4cnB0p0ZADlfLgUC
60ad77yuNIEoal1W9KIHAmacaAx2DUwpUjCFsPborq21Y/8/JtcnPWIvCXivH2YfTgU5IsQP7rwk
/BVzGJA7GMzyWQYGe9wDkb+R2CePCt4F51VrP5v1U4wey4MeU/hpcmEag8rChDHq3hWYWUP6LcuX
28SgAF103ENsQgOl3f+lVY9itxgQku8SUuhEm2cH33bOXv1G+SYZL1p4ZIuET1oS3BKko1n5bByD
whlZACJKiVYT94x6S24m0VqO9exeQ2GuaEhksUCA4/obyWKePHZ8Tfkcw2IBRsTm50jBy1UqEET8
1ivW/gQEAX9emjP+YL8/YEeX5h6nPmkTcXSSBlBh8bR4dwaGsKrgg0GPHcu9Ox9G5di5pxop+eKs
u6Tf0SeJvSdD/QafPnhCbfRH7+l74tuehsjmPayt5kWHrKsD3G6svmLU9bEgWwMwCdrLpoBkHuew
YXs4bvfCeXLsBOPYc6RSazvuOmzJ5TnzsBThA4DLjJp2rSZoxZq7vh38OtH+9khlIRaGgUVXrWub
8SzrGtR4F0QMOWCYOKBtxEXbSj409TnFskIHucOBOOvOa528LyzltkcW3tqOEVKhMAgTKm4rNs9l
524c56BwME0aW6q74X9M1t1ot5aug7F8K6goZ1kMHriSBSv0oWxGXgt2O7OkCYPwInkAWD/XAz39
FtAwQdPTteND9ECN0Xe8O7gHF0m6GTWmFl2z4VaLf8oEFpZcNoQ0mAwamNP/JXAKmL0o5hSsT2j1
asxnHZAa6Xa4i5moY38Xk7eZbTpiZGBTZW1rTA5otpkCT4pUSRv73rlZ0Do83UTr5jMmLBroCf8a
N8L3YmHV9LKGjpcD5TeBl8qi5Eo53IBo0tPPuNg7MbV7/hk9ylUvuotycuMYbKFUWPDR9fvDg+Jr
MGFCk8C4hOVpAUgYjeZ3LS1WEP3YsOY1rF2oJ8BeViHt/AwEXExAMbDqmKLxm32oivItdZQBIWVB
ho9xJsUB/XzOSbnBLkTbqcC20UQxovtMSutZwb1ANBUG61vFZ15M2KMRtVyw7GGGBrgeDOY/O/I7
OX+W8Tg8XobygfHqsOtKBbGOFE/eG71YvRshOUBFQM4FhPTnDEosA8kM0jOoaUJKFyUHTZdhehhB
4VDU5yJPXvp29qO+2MV0HnLN3DlTf8ldpCWs+pV1wPiTRnlAMadVLnXvWdMAQKoDGK/91LqHJWYr
qOCHqfMAdTYeH75ZdzmYKGIQ3YPCwaCQnvBCJj8mxdlBzrJ06X/VJjBeFaUdslXMqBViqssMyoUi
ZL7A/sFXxMXrhF5ni4GcIwR7u3uNKmTnm6epGbcPmAoyJPHmT7V2/7hEcS/7wesDJWQ4ozzATIEv
jVx/pZtgbX6ynp5VvtEMTM+Gm6rSKcJVIyQgdFr3KpbaiPAHBYhuD0AVSHFAPDTHLFqoAHbN7vXX
V6p4IB/ioA1Fxe3EO9X9BD++Il4I0nuxUB4gssUWY2L8y/Yp3QsHcGxJTZB/Cr4yyyH0c0q2nIBA
RJIZF8b0JODUGN8p82NIcUAu8D9LmDcONIw4cGaMIabOvabOhD5KuK7x37SF7YDLOqSDa46Eb9SI
ZtgNhLYTu5sc9OBI+dk3wFmzmwwAByDvOjWbbXkbnZaJSK+j+Qu4Ejw4QD4k6CO7P6ZCqePZKdIa
wtnTisDuq99D3gaKFn543O/5UFvt30LLdgandoO2hQ2EC7zHLif3TLsfdhS5EU/fQ2O/Q8E2JhNv
r4pnXkxneEm3GrS8oUAtoc7Nl5kw1uBsCY1MrrOxgOeTcVW0GFlWRJweByOPk6fszj2RE5sCQmGV
OEeTfUZDKctes/a9enwbJYbHy63tjFetIXfUIfKOnw8pqFvtww3p+QHlRMsz8yAPuFtF/9Afy04z
PhIaUp2KADTvO1HbKkGfTxfu3MTEX2JSApEH2eL9SNKjIV1dkYP1JoDCPlrbc3VafrCKAxiaBJ1Z
IUSDhJgY3xhUE2lEmztFhAfgUvix5D8ysMk/jfmsM4vNH/rama9tAW8VohrH59KZz7FMzig5yVTz
qDxadE4LHHerdtyTsgYLO46AME/61jadrZHmG15xGS1QBYBKeMKFCXiqZS4I5ng2tu0yHgbCQoWL
XkR8pgJwGm/VGGg4wYFzqR9C3QNizSvrxrQRWNMMYCoqlg1S0U8CHdgOKJY4bCIDHVIPu1ACQ4ae
b57lQRWTZrbpQfI3hAQlz6xRX2AMvDZgYgOBD3rSD0qLeEw/PNpVCRE+bLFS0MMtphh+OB69OAe7
0RzIGsqOKrOJX6maiaTjdsHsYaT5nqSAXhC8macPiJwRDAUbFdtCuZLyN974NGAbkyJmM1rWt45h
KI0vrIF8iTpZikux7lxAZ6Gr9clpBfCpChIUXTS2Qww0vJMEP9zjyx60Cp5DHaQse8WCVhGhgZGT
6TiP4LKKnILyWoeoeLgqz+NWR/VGAicjwhI0dwkcXKltYjbomOWjrFkDD40Wsr2F6zh3a4UmYxw/
1lJp1d+CRVTyA6WjS/VVE48YMG4oKUYj3ah25xPGcAXdlerfBeQTku+rBeg3YuQbpM45em+kh4IR
Thgd4lmqdstNSrUQWZfDA18Rj5AhUICqYSSZXyng5KxjaWWozi1AkEuQkFbDJbghY2nzDL8JlAur
n974PiGRT1oartQznAY4pvwe1g9lXwLMd8dQpJDNFiRU4atw6bvxXQxdLEULIprDjVMcbFrCYjPd
NAV2xVRzBMAOiFhMu2WSuZNKgE1KEZpR1fSs9/pWBUyHJgiceiofy9lWTAU10qcHzgJMAtqwCGIN
evbAtA2OBXSvkIBro6+X0yDqyBtkqk7wwF5KLMUrwAfCAQQ+Og70U8+CJ8+4ZDv/o2gvOhZFRp+8
miNS8X+198jV98VCxg9QW+A/MSeFjqXvL+prDLcc65mFqBdbyZqUncCRswwZH8RPBx1DTMM+PGh6
6FdMgl+LRd10J2sx/RpmsIsHeMmyqujAIWH4lYTW+yKUkIpMLGRaQa6CcqJY0U+M8ezIORY6+nDL
hZMNQCWiZeRpkc1to4lS4pqp0i3M6dxISVmnv63RnjmIgh4rXtONRaeIgmkGtcKe9/U+vyxpyfRt
RiUeXV7aOAr4jLoL3xKEYhN8Chx6yrJiGL2bRDBSU7X2tgaNL8tLdxVgA1KNPM58q5J63MrhaddB
w1ShBc0+N7ehCTqsXOw4ewtT/Ml0Lu2R0NJlaAlqudLCUyGKMmyNBb/ubsn3UdvsC96zQ+yHPM9b
6v2y4FIfftX9qaf4Nzn7x9TdNswZSZfmhwFaAicMAAdkpiOlpwFpw1aae2urQGhBoM6jn7NVujp6
jTC3VJlR0yyqbR119TTY/iW12Fj/yhSCN7a25P7ukuxGqOgLGyQ0sGk0v00GuZXCUAEw82iE+9hg
sve4Gkq1F9RFQrDNLIQvQKVHETKEM6n5Z6L+2AO6AyxwhxQygiZ8i9g53pOz/BEQcmHDJKusABAy
QiSQQkj9aReI46lEIjY6kNLJT/7rQ3XfmRxJ/AP0utra5mSRoc0gIro3xvdUfFR0fcAwnSV80Kap
cmx3aX0SDtWmOxoloCdqdG5789W4D4y32InxTQX172HNmpBbc1rPM83gmWYH93GCRZ6RZN3aDQ7j
5FPw9QjXoEZKEl+5XBNOohzUYQP7E5vICt1qVkYf+wJ9nrYdQKWCbrflkM8ijVFdlxlXR+KqC70Y
bSXODu6U0IxG8eggpabalYcjgDuJG9SgGZn2pDOAnz30KRDgRu6V/CcJZCgZ0sx3i4srH7h8S02E
JUgzufVcNsuHJnKKXpQRca4rMVpLWyPGZcpFumvTpi9IIIXes6SPqcAJhk8jQzyepSR4+txpRzJF
cysZo5N9G9q8ZpRYYTEIXX02oWtVE4q8d+nvTqwWQGehqmx0cg4CA61tBfTv0PG4sx8l5wFP5fsD
d+uICfTvPab3EiIUaSLyBMeLJum0pcsljlkTnduRMReeoX6svWN/+rBwI3xsKSenCQ3CYaUiHCVj
RYnehhez3DxsfRn8ElWT8DXyaALRo0YqDdG3vudhVLQ8ws1kQf6n613dRmyTLG0vH8+wrL/Fw9m6
gPhDolKI4RJ9DHm+FupvE5eoIp4am+WxE2RSl2rXMEmPCVTpgilh6AGXP1TxiHSHCfkBi3seOXVn
iwqh2g1r3QR9u5xVaiEl/cjDW07ildV3w3kxe8N3GsCkDsZyAsVqP7t6G6e8Tvapumd1Ie6TsDwg
ekhSIYZREtULdAddklz65tRlozQ0EyugztPtjSBhYuvV5qkO6ndDiaRb/5z2uWr7rYkEZBW/TeNN
CfWDkMVDXLoGnUGxw2RI5WGDUV/gXZIWz+o9Uex/Bm28zPPWoMRP5G0RfngZlAeYLaP4Gc5H2rfC
wHmp0EivJ1K675nzqcZCyJu34WPXq2905pORvpZFzwamNFgRTFtLlCuhFIckTCHnczf9p4esz3NM
tsjPwL2xwLUhhD7aO63xm3DcDQBtw88FHImAOuoqZtSSQZDN9moDLaaIfVn42Y2Wm2xsG28vJnP5
10DpqRvoenPuEY9I7kuDzBimVEShZiLKxFiUUG+n9ADNs0QAuVaiBDmW19nbtrjrEw0AMqcZiosA
iAwF9VNkWi1cRPVw5y3jS1sxMiv+aOAEZFPQWway7GtecuKypOIQaowklvLfcab6wFhtOi9WuWp8
Z0bzaMSbBm2g+m6LGevN5r7TG5KCOwO1k3NaSxFD/rcqAPp1NVLUA/PMutihMuAvHuaqd2pGcC6m
AnyK2VvVboqcq0Yz7s+k0/FkFJUwRBvr4dQPw7YxwTfzNmH5ODVpfLUeH+I59NCmPbTLgTGUUF89
u7kuqnV2mDlPyHhS7TQLqaDFm2EWt4GEHeRsotjFtDx/RZeYqS2PSOyB54aEo0dhGAeOv2WK1hC3
lx7fN1X3WlgFJI2G+ycLUXP8jMufjl5BrOc7lKRX/FxER0/2gLVoT7WdXHXvGcUf5Btm45Dp5mYa
1XtXgxiYs6PRIkYEZUZULRwgpkr6khFdH5q+4W6WFYqnHCk5VJsRwbAE/IKdDJK9gTxAOMMX8Kug
NynPfeAm9fUxoVmGa722Q6Tobfhyf4av9lX5UzzXr9VXdHGuo7eaDiCuT/G+O3QHmtR7vIs2YZDs
3EMYtPtoZ6+xm1g1633A73xv6+yyHSL+pxrA1co4ydM/dOf8Wr4Ut+FevmSf+UsF7PQvX+/jVcnW
JTocL8q7evfelXdKyzst3Hv6B2T0+FR/uG/8ZnmdXyGnPE0XBVGuy8RXSNPzgtridnxCRhQq05oM
OFh2EYCgha/8pTlrx/Q678ZjfOVW3ZjgnpGAq27pNXyKDpCmjlDsznS30Bu/OkekWA7gyLaIi260
AEmVQ7gLt4iJI9aUH8uduteCZN9toyALvhmtnWkdPkXwiwAlrCt8Gy7OBsukPWaP22xPWnBasRl8
XisK2l1/RDCZH3KRpNrQJl2j9XRM/Wjzzwook878lI/g8Vf5hqTCWllH53hbrZPVH8LX2tsNa0Sa
fPPw2BhbfWOhSZj/99ffb3Mf28dtFjibhQtm0BTtl6A8og2lrDiKn9y9dwGy/5cGKPSZ/m/4Mf+d
3+OX+R1Nwere3Jf35DN90d45NG/YjfI4rtkBuibWAluI7zvvWOxM3Ei8bcaTjXbTBnnBXbJDKerU
n6BCVRf3UK0eG5WrIrvaj/t5P1zmvXy7uSl2BS/xOBvH7EAWxVpBnYN7zvjoOp2Hc3ErDtbO/Jbv
W/bL3v1W+dv6CiXkWF5nd8UovLgh6cFyPRfoTqyKnXqWh0VPHpU0hN5R5tyRrgSMiw5gZHmK6dXd
Aw0IlmNzTnjQrALYzCvcsI/2ngdxBKexz3goCY9GBDv2fPnQ1NZagMbVhp3EMzQCNNYO2iG95Bf6
LuXFO0wnyuJTty8vCVSnVX4xDsYBCeGD+m9BhbQ44Zl5Isffw35KVlqAaeCfzFstAZuRjsmu40Wn
LdkAJIB9tDdYZRM12wrZT0S4MDnlpYo9vwa8Mc8z/0n4NnTg+JO8Ws3FzQdMrk8DWnPbal/tvaDa
GwcsTU4W1yJ/0+xVaGQYPe29A8bMeHhsli9jw7H8ke6UAEPALcaGa93XfWNNu2v92KKD8PtlBB3s
233/w5wy/pr+IEK04hP7xavFSxe8uHGo89VjuxyQ5f29MLno6V+yh0mEPM7PxGvRKISmCcTzk8+V
7QmSIlR3yPi8v3clO2WnmduFjugWSbYlgBL9qb/gqOnPzxHDfvTIrY32jCCm9vx4Up/ao7n/R3s2
Wq3Sv67vrf8p6yx4hqhzMZ++7T1n1/p53s0790lZF0Fx3v/tVtfH5o+//UPVtcIBlS+FOMW2XxXr
bE2rYU8lxT5Dr2hlss8QXPRj37ugg7QmAd6XR6TZVhRHZ/60yk6QfNhQMvBdMe9bYzN6nD68r5F/
HHxs4vlWzAX4r82ep/+7Kvmd/A0Rh1tg89/JB5vvI2bllxekiVfwiPiClL7WDhR/e2rfbb36cFeb
w/qCHio3PnvCKHudruzdtGeQzYvgv+1HTwherA0eIlPdCw69vAwNFLnPnIVowL7NGy8AjSdfb1Tb
Pt/JFxyPjcL/5ZVYAPxf/V0CTCJ5H2bnF0ZMPiXEWuO1gf+dH3vkuFbys7Sz+G8Ea9l39jgLrO/w
Ple4Oq8Tf3rPrrz2yt3S8lvHBySe+WIGuaLFdZrXnf+Pqcfzu73iY318oc2wAkGyHo6RTydyH/k5
f8IPZcXAjV/vX/eCV/oZVtnqP94IZwveGs1dXhS9iHXkI0+yVo+P42Pl+RNXJD/LG/9+B9MrLlde
B2qLXweZT4uPV/+Rf5bbXu21tfbTfoUrdEbZJbTjuVfy+8up5IqtA2y1lWyYL3mK1Ou/7w+aj/eg
CcC3tF/pZV6Xq3/vGBHyJVel73Su539Xof+qsvNusDzWxkZeQO4puW6ykrdiz3GT0SThcc0bFI38
ia/wGl4Hf/Ddq8ua4lC4QZHn3eSxyloC3BmYXBHdlv2/4o99Yuy1f3/H54NPoq27fcjb4pbKe7W8
I0nGBhForOa3d8zSjgurl34B613bXbd/j8DP1rcbWt674/lTxCz/0s7ztrhj/4fIH/r2224Vvrlv
y2u8vr7un/fB+6k4jRt6C9vwqtyMg4QH9Nb4ksVsbr/009eXtuHO1qvT6XnZoV++gqvKGVV95j6W
NEixMiHz5ffdeiDSo6HNf5Ef2aTb9Cq/5vwKyoa/adb1Nd+m2/JFXiHf8rdXyPA+LnK+nBCMaTc0
UPkVdzD+v+x4B/kuvwnkXUDJ83PyUzDHtzFnLWcloQKcFJvFYxfDx15D+aBBt8nY9RDxfJR6N6Bl
Avkim9jQiNrO75ymaJQiL6/wUwgNECQQ6vr9k/cbJnpeggM74PbuFtT0m3W5xbp4PT3DVFuVXIW8
XHNPUCDXVv/7BHwqfoK4xT7i3eJtvB3VVfyC5LjvPZMJcjHJXeKd+WQTb9Sn6cNG+n7TfTz+Q/3u
iQgY+ivC0jep1vOIt0G/emfgdCN6X2QFhaw2gE1+epmIMvKFMsAJ+RVW2eTLkeGuoGjwFa/uhX/Z
BeXlq1/f7+Xh3q/zzZcEMYng8qTZHzzceDWt/svX1BB8RT676qvaswCu/1sIB9na/02rl8MX+las
y+YEL3xVnQafgE+ItF84G/dPz8vqlTEWE639Jy45q29r84Q8L18f/O/96emJz/PEX32o2692Rcyw
dzE7WuLE9L9LmH7DxaGVoFKu3vPVP8DpO8inrPNiTbV0L8gJuTXvQbDa77+fTP8fcegfNRGbCeNh
IoHsefkTEDU+I4oPQc+fOOLA2a3Dnb2K3/Tr5tT5EtdlD/6TODuueB2J9ZzM7MyCECcvqpyVM8fE
Ws6Eee2dETGhnfIbnSW60O557TfzuvFxxloDEjs0fuc7Zw7DdcVdArXIFxc4ruz9+2Xe8LlB1L44
3+VmDMYAT8vj/x6VBELzlB6t9cJd/jI5NawD/s2/R6z7QiKScHxXnFlMLrjA5SC5JdX/CwLtsKZO
cp39ZvoD657Shrs3bt5P+Srg08nPgJhmYahbL5AjKvlv2XxJKqFteBBewC8S8zBK4gclCGScXP+7
O8CRr7QOzdW/bmufrI0drziqyeBQa55R7mUy/M3OYIdvr2f/drwp/v8j6by2UteiMPxEGSO93EKo
CoIKCDcZ1PReSPL051v7nOJWt1KSVeb6519eP5K7n3ozuNTcWm9GNbd6qJvjh/X1dzzu+edIM35i
bupZ/5d9oqHHuhdfpJc2txe0OPg82A0zxtLoyvzh8c2LNNlgaMFfXrT5l87ShlR8Qgk2gcY1IcHi
y992Lvjkq52JY452p/XN30MmrmfvKZRQt+FfNAt81L76O2z/tfhKXnsb8RDy1JlIPHy/Cpc3Zx5O
6skN4sD6pkzCtTLBpJilS5yKkBlOsnm6bg9Uvh98l58NJ6LsF2OU+Exc6p+6uzudPs9ivxSbzfVM
CcDNYlsSC2nxzWLueh/nf8NPXt1LlxECa+dbDHTxVKwsXOGOoR+QpiC+y+Bf0PvcPUNGIj5JxO5Q
MKUQeyYKbrEqg8VJP3Bu1z8IFrCiTYfgfirNmmU6nTjb6iOd3o0Zo0FMg5r9BUyMYc1HxmzKSKld
ZyOGuZg72VL9afiMRs+vxFP3N1FliZ0mms9vqw2q9B2mvmzb7YfHpk9eHF/lS2NiXgD6DmSrz3Be
c7n+HHCwT19yGcW7+Lc2b0R5B/uD6YxZ1Sy+0BXgypsLn5QScGGXfoVLlAL/k+HEv86ycM1DvZY+
iEx1ZRhh02gBejqzZ9InDHQ3X447uABTe4b5ydZw7Wn6Ua+dZb7ke1P86DfeNvlXPogRibM/t1vU
jzc6yPwrbrexVCbVF1/9v51SWBofX1+XgZcgLRu3YuiQcOUGn8FnwVfBp7l5TwuX7o4Lz25u7xl7
s8719mSTf4rHZvO9sVpwG8WYoDI9WJv6bwdwwqb0Lbab74np+pN8E83DdcnJpv9A9fzBDtBNvpvJ
5IxccHLdrrfZxFiYVIn9WmcpCqf9t/6LSh9PaO79Vgwcn41+0ruoiJGoTIJfMQegrMyyz+KTVCTe
A4qWmVjg7W1yIOpx0i7LGwvvQhRVoRushyW5Emdnx99MjvmsXhcuYiXmDWYKrrkQs6NaMfmkyc2a
0xz5d90UQlSQba1LMTBcsVeHzCGJ35Cn/ne8tRecIac9l0P8r8xJSJglzOyRP7lA2///RLPLMJGn
7b+5CYByZW7+m7U1F3SYFp+sE3d70/xROz72r+V6fThvDwd/+npgKM2+RR9hYvxoE2mJl6jrLKWl
NnGWyg8eHNN4GzySHZgoz4plGEw6Tr/0e4k+XxKtNlU++xUfXfsYf+CL8Kt9jqv3d78ifXNlX/uH
OQVtmYiKBNI++77zUfMutWW7EWue+J6oV0QdJCoa2H7/vifqHXFN6k05Vbgu7eKmucP26+uX7ev7
uWOzgXDBPhGupIu1P22b2cSCKEfxaBlzUUliT0w5P6yCD3p2+VlUnP/X9ukZi4WZ+MnkW5tCuNmJ
HzWm+U52Abb4jMPhrPhW0PROiGScIx6dR9/IR9xwJw4O4qyizruZzPFAdt+f/VFUFeIEycPlk3gn
HOX/lZ/pLtrGv+Q8fdEYoaoNf7sZ1X4x2c6y4qFAyb6mkDvuzr6bqTK8iYUG66PMz4F6jupbbS/s
H7GghJ/BC9P1xfDlr3T9WwWBlZOp/RMcpUvNYn9kc2v/zC8cjFqanxbaRXjKE4eRx7KB9pG+oHB1
mWCrSWQ5P02gT4SkskWm6fJXAe765rQ8WDf6E3h+HdV7dNT2/Sv+lf/6V3cMdwaHBzAN0lrpR6uT
AKcgdFzhbKjdcl4SfpVMfWMa/0n6JOdJD7XkYojUngoTVxUse2EoyeAKSVZgzUEbBdS98LNlYRir
HrZb6tQkXhF6nywSMGR7nKMVtMd9GyVUSf64G6AURlH6kaTbxjaPQ179mmaPQQJgeOFYHwbNpwAf
797cxo6xleMS255wY4GcOzIedW/CRXQIuS3TpSPOpgIZB4nWYDk0KDrenrZBI/RZd6KR+4zh8ouO
zYC1et1cEZcI3lEsda6Ev4sXxyu/G49WARyZCG/uqsEgnMbkmGyLnp5JB5TssOkApQrCi3hbmtd/
xD17nY74I/3Ox5eVYsZsXYII29LoqKAPM+lpNhC97bS92I7KHcKHtSaNp8fCatyY/p8V+du4PIad
yJAKEMzvQ/g/JiQB2J51yckm1fHMXPC4NsmiFc0DyEYugmziI11i5NOlWt7yjs4sZtQJ7ZletISA
4Gkbk4hq0maRYhNnnI3VFDuzOg8d2yXQriAk0LYokDHCFRbtJ8GMwJBGcB5WJrg76LJE0yEOaLEO
35WpzjSZFB+UF0uM4VvlVSeDS2wslGazKs6eVewTGngQL/1wD3PR0NVJrVJlBYnQs4EOc2MhZ0dH
SC9YCauRtbA65ZAg2cXiFGdEBLpvFKOhDT3X+Oa+BfRuM14DzSBUc8MpQliOlLdDEY5/UfLX5XPF
qN3E9PCY4iY5OF6J36k1zstx6XaN7dK+Gqp0iUMWJDgM/+QcS36OCXm0CnzCwDVwAKZWAtV3ICQt
DNpJXW9y/TNVfjT9CEUS1yJYSl8STy0aK//6yjT4kpDxX6TTwcQXzWPix7gpImctKlobKEUiZRrx
/LAvkGRays0kCbIPpqIbn2j/t8sjkcHUEiKg0VFoQv0nSAvc5/ulVVBmQ5lAm1dEGKahLtibRu/a
3qXBmUOwOhSUhSOxGkkEF1ur5qIHUmujO/bRIu6rZRcrM977WEFurdEL6iRWTC3xLslphvzDME9p
tNJhQQvC7MSRby40GoK9R9A6Jkub1iFwnsZ3Bn4f1wRV+yMuiWjlU2FoL5Xn3jiWRC0KOkQBQdPP
j5ppQLhgjcX/BeqbjZKPpqDg+WhQ1zw4X2mLMGVDeuaWdnEgXl1J/BdInUoAMZUIO+2fZy9o+2T0
gARdqSzrXYsEQLUQXlebbEgWtvUtm8VSKM+59DUmi3g3T5kic9VSidA6qjYjzr/oY/IFlScxn0Kp
H8iv/m0s4QUr/g/cJTKaLwGsbiMF8yWkW6sp4dNu6SVUsoX/LefDp9lEc7p5ePGOkFpwEJyo1kO1
y20sPUWbF9cfRFAONDtkVRXd/+QquJeis6poHLfC79FGXVcYEMEQZSIQeeNOmbvkLDZYZBd7HCeJ
5aLmRsDldf1Sg09kEgynQjVXSv1htdFWIWeJFz9KuCHQnJIvRt7tk51av+fK3CRswmEPoelmMPYb
rpRE9466MFZF2OIRA6b3zGtu8HolWCSK5m3aLDrAU3bGvXAdg4kwD9+SGw60v1mYYavuCGfHo/2F
+QWZS08VMUgkwVP+NIw/0XBERSqMEQz9UGMlJxpqvXEQTs6QreaiFxZ0O1Q4U9pxOC26CBMdZS8Z
1aqmH2IHuptAtRZMIG2wPxKyp9/viYesFnrIzgxpdmd3+Y2dfUQx328syEwZKzWtphrFQFFAxkJn
olBDG8CEcAXFWNKQGlXRDAdMqOWbMFgOhK/VPslDIggHdsQEW7nslJ3Ikxm/g6NziY7BNQZ6u9r3
6Kreg2P0Yost/4qXeieW7696lQgzfpoXPgjNVb/3POkdZcsjPI9HQpVP7z+GKcfpFyfh0Jip95gb
l0/GV3IlTQjjBfPevBi22RWSonpX/ypkPH8JTz3chzsZZE/5XJySk/9sbsXpveOxkiMLmflj//ag
VZPoVNxAbwJ+Bs6r/pCO2NbLZ0HhYvrLsNAgN06UW/RXf0un9yG/YE7bXqxTyZQs3PIp/Fcm5aWn
6xU9ykuIVAKV9SKmVQcHZuqc6kv/o770a/sMnyl3eNLcjFv3UA/jb7uvLzxNeahpJcTUbxrecpxa
QOJ6WLXT94BB1sx8L+FWZjiBFHOZuHoV8uayqhb8ZkXyrblI+5VazBNsU1v4+mtcmEjqqoqlGhN5
z7SY91B5gzXyHn5L6VB8YU8/l0bXG9ZiQeM/xpQ6y5N7/9EV6CJdkwxGN8Q2HgC5o6ns1tYnYXfI
XVRY6tPkGHfL+s6sIj2m7CC0MYpc+64RsT3Sb8UNbWIhv7iLITwQW4LTxRStMquuf1epw0Hqt0Pu
yuDj+V+L6IgN88AH7Mw6Lr20QEkHrYadquw+xt4tGojnMwvbOXn65lBi0tecEjYWc+BXoWCslHxr
0DIjX+HKdugTb8GMYILnH7xCPRCGd/FO/6PgFBxlQSVwDxq0vUn/LHcGO9qnBqAbP/KHfy56dzyy
Lfln0iSVY8xoJGd++PUZlHzbeDmv9AFHgPzgW3Fpf5Xv4mb+ppfhK7jKf/rdvjOcGYh0WN7t1LtT
3hLXcgcTgrkkn9+79u/95z+yS3sLnvhwzbx7GUL4dYOreadk5EVqr1HgyxiNkjguEi39B8Av1zh8
5M2MUupYPjqQG2nPr3l37Vj/ZJfkT/spXE4lN/Sr/RfXe/jpnv3T+dWO9r3+LZ79l/ITXdLTeNfu
/nEk7QrX8EP1bYv3AapwbH/bL+/UHd4/OGWD6THIL80lARRJmZnD3bsrx+KpnYd98/R5BexPPNW9
4+TJm31xbsIYa19cm5d2fN+ae/kyfiE4PiHgR89mP/wUCNHPfCU9eHjJmjlniTAw4O10EjxlvB9f
3ZdzyiHpkAWnti6av0vzx29J5+oJcQRKi3kan9lT5iVn2IPfsot9i7m8/kP+4ir9UpLX+/HXOHkP
qMN7HLPhLhzbb/KvMninX9lppM0OvXIynM3f4MrChPHCXeOucomzE6k96A+HOwsV8Zs378H9ugfX
4a6elduwe/9mF+o6BDjgeNeYbsYJrvXl/Wv/aa/w3FwZNaf4hKNY9lRJtYBmzdXyLsqGGOFmPx7M
k3Uezxo43JNQTm5IfwfB+POPXLrmTzkPv/21/VXvLMCMipp178GztDfrEd/iE7/n0wfiM0g/ZyOa
JOTfPOx793p/JZfoGT3bH/1OXCLnEOkgFKhfEQsrd2Tf/gy/lJ0785aw36C2mag3NFvEwpzUE49U
L0eIbCf83oYfZHbJhbsfXYonrys+jUBckj/jRvdfzkM875O3GN8SbNWn9W7kbVfXRgz/X5JXmQTV
N893k8hnYhg9+ZUzP9+DuGLm++OfUD+NP0zyUZv0Z+3XRpnMhDt67HHMqvKGrWy/i0/hrdY3+YkB
096ieBYxjPiUXYbhcYN8Ut/ee+2n3+U37cx1KZ7FcxDfT7gQotPET8iQLvnt4Fm+zKN8UK/aXfkJ
3tPkD0VJ/PKu1pmhyAMSiBFPvVu9S+lDpRPt3Lwnxd8AlMEGpE4iptM3Ixkoh9MeDdL+yQoVPFsZ
HsUkvWk/STjBivFRM1tf1i8jmnENpRz5xMT6Tbi2g5gqZ+uX34vtCb4H4g3HJ+s3PTkFFzk+9V/6
RXtwH5RzKu4woLU/MZjnD8YcVSCxO6d2J9Yk7WWy0Hh/CmtBeC+eGdKeM7Z0UJ//UKmmlmtetB+c
4RNsptnwgECiVUOtfeWNwL4x7nwB4wO/SKYun3Nr+Vy629QMfPX3xhzkNnyXL27M8PIxtuAts+fC
+2YNRBLwN1whXUo5woEZ53Dn/r7WL9v8qLqJIF1Rmk0oxxw+wWVonKhHUhXtVxS6wqMUwhFI2V36
C+7ylceUr8opx8ChoTCdBGeLPd6Yva88jHKOnvGJTyQdRe9EPhbBAj6j670QyoQ0mF61KNbF6+cj
NwomunVHzstr4pmiB8lm/14zTmQh+w98bRRVOz1xm8Adrpjdc7n42L40Z+Jf/WvG+4XNCcrNVfDJ
ziTsauZf+zsK2PAVsAx7+ArNakEyxeQF62A8CBZYMugXA9reAVUDO7ObH627dXfuXL6ocpW7dwmv
fB4QUgHVi6fk9f5w28fos3xl9WxksfQu3T2oZxadkz/lx/rtzgzUypW3SnA3PB5oo+oXz/sYsC+y
8dkK1piavl+q/G0AGMUfJZmfHjHA0ocP4KXMATAqg8gGwNpkH/AMxgn7cmREvbYanO/3G6+iXcfN
p0Z13GqZ3fxndqtuFHDFLbup5/c5OrFY9ieWRPOnsly8uF705lmZ9Dv7m01rXKxUnM4p/7kPQCcD
jhgY4cIqxJmCPJopRReWqtSBLGb8Tt2f2Jkp5HRSW8apygDZvAuXccoE4qNDwEg71dqJxX/gogj7
uarMQ/4aXSJOdTgn73MLmpiYYYAV/6bKQ2HhvpU0CAMow+KO5i/tJz2Vt/qm3pSDfZLMabNPz+1u
+OGAXq0lUh733b6/lMpEe7aSi5d9S4+3P6vA+KKqmVCFghWn0waOMagHZ7NWxl5RGGHtRDQE+RMd
1zmNIE6YaMp1b6ZR9Crqp5lsFGHjzNqQ46zK4gVG0OjD0i9nEqcJ4UTXZPUuk3hfHwE6mabFxEbc
4WctP4sSLlqg/vpIiCGygsEWKJPUwXVKZy9EG2+Lsp2SoklmaW5iPz+6OfV6BjAVGySBk6xM8I/6
KVc6cHkeuoP61DmLFUJDUu2hD0LUxzcHJq94JXdbKT4DBxUDZ9Gwr+eluXJkFoQ0GffquK0wKZEJ
XEl3YU32mrWoqFKQ0jTZj+e3kw5SjkyGqp6cG2yTOrgSxYJUqYMDvFaVhGqz+GnDRKeZTJrDzqjo
aRjKHdxCIlsPHTX2GL200nE7AlbBJx/dAwxP5KCy0yxhxcXttQORxmY2/BnKcR7IYMmRxbEW1yti
AVcOAsvR2jXDJkeJMIzJTO13UHqHCsI5txpSps6NNvCeWCjR6FbpK+qqhRBW9aG2KbVmVdJ5i3uh
1er9DfKnCdADZlSKG7a/EgWdkJAJ6RpcX4NDkDMs35k/a4hnRSuMJkR4hvh00qQf4ATsTN1IHpcS
JHydZjUGHuShvQ8V+kbMNcUFQcQ9gioYWO9mxufQfWKkD56xUIA4BDMfiWclTYfQX+JANmsweRYM
S3japFFwID7oBZwrfDXDqpl40ifKW6c35wojJW0MfSoEUpouHBIJItiUeo9Rv/LQlW5W8jC9iiQL
FTlYFo5OYb35p/Ir8bPSqxWvLGfT7Qvw5GyfGDhwVouKvYkUGEzjZ+J0KSHKsGTOxVCqIMMGwn+n
ImWeEwvez8JjJDvp+U9ZVnhfREvc0zp5nQRwtBV77pFfJWn+XCMuXZeCL/XnHV6kklBiTMEMGN8D
TTVo8H2Pbzfbg2p+UUsIxj2CuqFQ6AWp8zeFPGhBRomvGoScAi8YWPK3UQFw9J1IYG6w9s0eoyqB
KwzBDQKurF0E8gU9mdi9erzoyNECJCBA2evgS+hQ67VX4ZNEpwl9q6FuYi5qrwhne1CnosIywlkw
KnE4es8s5Isy+rEWBUamFmuELVKlL3tnZwDSwBJDRZJgGzPghTUk7BEdQzZZiGQu4fmPd9gKndcY
DSu5faYNP4wCfasXxBbTnx/9JzMkqO6mt6nHrbALNEB0QJPasZ13qezWp9iMscxLlj1W4JIl7GeR
eIN1+DKVV8XplrOQ/PtWKIsHFR+KJzrDxhkwPPM+4HhngMGBzc4ZNMVV11DI1w+L6N8cj9KRgxHx
UCDVHBrBVAQdHgxBw7DZJ+PMLPrvWoX+TJRn0nyTcy3UsL5RL4ZaXwt9hQ3k6WOJKUff3Xgugh9b
or1Wd1vv5Ggdvpkj9mT+h8cDADct/MH45FaWDM6q/S1xG7As/cMpMKYC1CMk0e+nDTnPnUTHjUn+
DlD5pj8hPP4kT2ee5kxRR13futuUtLWU+MxFmHUamsM+vnVpucyr5TDA9TSdtUA3bG0baBjtt/TR
EMwHUFUNaSYUB0M8foYhwG5sA+7OcpO03nip1leJXxu1HEG4/p2rxFMH66qFalUkJ6FSCBrQrr0D
rCIV46Eawl+vk6cBFhz2cDV7N8NnogXRIUmOydeF15JVX0UWnClrqX/kxlazt6b6l8cEDURrrEAT
7m+IH8nAnhtVw7YdCreAeidzu3UTtac2eYuNE51IOgDHUmNXFp04ad/UJRE08iOIpy2pU3hILQSC
liH6T2p6Ih5jMANXFgrmyP3G6UFmNYoRSJct0xu2a091u4axHjqg2Y3/B+Ko5t/R8FCGi1A+VVGN
FyerMquftfDYOnKj+XibEFFs79NIOqzbASDHbJYLY1Tyf8QSanv9VkVSXMRrJV3o/t0Js2mJma5V
yBPNt6cwjvNwgTsZmGU67gp80Sx/49X2lHfNmZqsgZAWUbPBZgMtYO3BBseLFiMKj+6VgauHrpdL
HVBb7w3ccidNMH6VMS7oxHc7KZPwoiR4fVwFcVrpyWKS0M9mV6GPMbGbDHWLtLy1VC368aG2FuAl
cM77W8jUxOAwUKuGRv3Z6m8UDeU3rv7Yw1R3AYpaKr3TEooBmi6mInIOFBoYt1RNtvBxjM+1WW+V
IjojVSGjcfgHRI4YaejwVTj0Qy3GAlA749sXj5dtIlxoKr1fmDTXBrZ2lpyY9o1pWR9SBY7N+Nby
ZVHE+AxR+xSeUHznqCuThs51Ahx3T2qA7hYbKpoTIXIfBomC1KMhqry1v4P6HvgUdclKUdIlrgm5
tFGKXVUx8h74n647uYCcU3L0QUcRdw6W5W6JAaSsy2ssWTAaQDBFfyUHF81yoEs9ReDIm2cJkrBp
QlHrgYWPKv422caCtFWbC1VFNI2ymOoGy0YGHlaBcOiTZp0bUJCs5dv8QMAjScvBRij8LNlC0VIG
czv7lls4TATJ1O9JZlqIj1ZC7p8pg9vmB3VUjmpifAvtqcpRQc3xwfstqJlDexXSM/JG4d03c5xt
QvFOYgGia86CpBk4aFSwPZKflsadYf/ERDIjtK4iDRln8+BOqEBn74PsEXO2FG0CrHGadO97P6Fj
T4KSkZ/M2U9ZotVyoQXXd9zPMNWodfrQ+srxgdmRU/V7Rm/YH/ITgt0SJwD6YrRdUkSgbBaIQadq
iQeGzgZIcCrQN6YcrHB+vI6QOyMNc4r3ysEQTcX8mbNOpCifXvGIlP5pSifG2VhtopGthpuTkWOZ
DWyEGn3LdriE6rrzu3keFwuNUJbujTGd/uB6QekHbwah1OH/6KdSLr6cDg0Vrhy+Qwp67XaoPkgK
EHJ/kw20Ty+epT9Ec0sIhEVDRYjGxWpXY1dChk7bwuJAOaCMqDvqZNMoKe08KGryK/bstTbAhqNp
xbvPGcmRcjRgF3V4PgmlHA8vPD2xAHMuDfg13vYy/qzmRxJ/qs2njpmq9eFAY0gQPw8ht3WZqK6J
RYiiK25XfMkhFWBMhApVl4ZRApaHptEcDR3wNh3YYx3DXLdB9BWAdvadhBoMISyDyKQw9Fm5fCFq
L6NfO6MCGKqlZq/k5oJTekYmdo7Vcr8nOVe1AkQaE8l9t2QTXfOaTDD7GsgW2sRt7f1UdfhbCU8P
tCk0I+kYxBm0ttETjrmGcU5ourIZcP8TVseoX9TphiPASJ/VqC4+eW4ZmiM2mzQuXMvAroE2l52U
QhrCymdxABpG2seXFO8K3OPn4iBQxTR2fBwdo02b2sgWmp1QxVnl7s3RlvourZ6ss9SGWUG+y5kF
MaaZ1JScr1r71upQeR02DBhnSoL0FcMRQmzqkuCffT6SpFJg/rKRkVCH6KazUUjIL7bPKEeFF2ES
UrKAaQrFIFLRMpR2tTMiLzm1wSzayor5U0vElCi56wfR3oi032Yc5pb+xjyzXgj5sVCK929z3mXv
mbAQEIo20fjogl89JHrqAKOeWSa0LZlicrzJaPE83+bFRDFW1j/hV59/C8kb3mMAp0FIuzXYi9Ys
7TpOF/zwCB6rGit6rFbXfIZgjnjFiEap6M/J7w4fp6TYanG6EEq4fMD+xmCHQuVaKyAJ/b7PFdzk
nEXUHhoOgyGkQazocnoUFlMJhZCo0lGhiW58mnx2SjgP/Y+2Xbd0+uRacZlPtUZrMjXWBfbVIciB
amvugrhuGd9Pv2xn1Vjcg/aqKLqwoZiOA7IignP1LcE9qVhVCmoRaMwYg4gCREQJ+LE9wzcy7byt
EPV4AaQ8BesZYG70biLek+ElNk78EesfK/rCC4qr5FnlNmMVy77xtZjE5tOgtdGCFWEix5Xm/rLK
AS3zOSF/Aw0LeWYDxsBby+aR/NsTkOWzB8xLhAVYItgYA6fYmeHEzVI7ppgdYtBeUHkdKMJxafeK
vxZTVSfrXV6BUPDp5SWSiaxhU2jrpeclc+VFl0zN9wl7aqcVK4SzovMqfqLsih9H+cpycId2wDIN
dnayENfaxo6epHCHXaXAwkanWqDFLQ7tb9rUQj6OGURCU1ekTPr2o3yI+ce2bGLUyubjFbPa41Sj
w2UCRusuFfr7IbKFptNAHieHV4V6D8BEh7E+8pPxmm0YDP8gPEkasj057FFgpPj8SYBUomU5YFaU
GHyXowhlTICNNJs7nqCdz3Y/Xg1ZfxT5Vox7n4N6YEElbggGxlyKBoc1nEft9z3Em0RbqdjKyFrP
zrOIc7yxx7+YQldo3nDtxx7wqtJL9eY86Bu8Ugk4+dXBp9iCmQLihC+sZMSWQ0Uaovzi3Fp5ojo8
kCrOpeiUl08dxmLVxbjUAPDguoCduaVvLYXYU3sdvWELblPvi3Q4HHtsG8tWJB8hsZCibKhD8Izm
YJPHxnFbFDBcISZdRp5LyJurxk3QX8AhkFQryjPNy+WbpBMOYgGohLBXMTjXYrv51s21VkcTAXmI
bF/cUYTssVIlId9UHN2NrRl3hXqKDHAbuZxQdioJMxQD4J4l3HnF3JLaAamL6TU7sn+sJQtpNuzB
lvi0T6W6qSHSnzdNqWiYKZSRwt+El++RwSSl2GQBJsmsgMMbanbXLBsLw5acsdXBuwVcFWZstop3
Bmal6kF6mw1rjHPwRZFaDEsRj9SbkwJowaM2tWPixVl5kad7Js7qA6NUQvc/S4t83vKSC2FCxwnf
4GgO+rDQFBgJo1CNs+RRjXcaYaGFluDoiE6c1Eq1bF2mk1prWx8AJXeMuVBLqwdwGA/iksEVV8M9
zXqXPwTWZF/01NpSJ8QsFy0R6Mk4N1ZC2E+vF6AKmbDZ44ZinOHfDLhR8LRC2l01t6SmuJ/5rMYg
33K2/2eX4U8rsKjWvKjAt9hOahpnMJPv4u0ScxhCWlyO/cw2xq3HhATjYpSJQkBcbWET4Q1Pp904
peTmWr5xQAdy4AVO1FgTEHElbI+L/UhdxBBJd4EGYhK8WJc6/DzeYyZGbPtRavRMa8+FzUNhXVdQ
ljhK4ngfZtBQc4AeXKpQiS8bUDdWffFY4ugJ5Y524Yhs2qNojciMetNDHXBlwpEYRQaFkgoI9kyk
HQvMW0JsvBBMj960F0EcL0o9+BEeGuN6kLWvMVLmmQc/FcuaJh0gGYjHfAlZJ+XriM651RCYsBDb
+LRRA7JbRzCSiDSzVeb0cFBJZxbn3Fo7hKyvvr8W1AwJ6JNCAKl6hzsV5pechh3s39hrxHrtVYAu
1KOPmp9NjWIhnrB4N0urQnUYWzeRJShLH03KcJcwZMsWb1jYfv41BHAZQQ7eZIwZLKhR/BK8Mynw
3K5yvrJCn+OX7/o6efEHiCktlHbid0mHwWwAb3cxLy1cT0k+Ef48OFdL0NWMd/ZHptMkxBohjJUv
cdaKSb+AXqNghoEV1z+y2YjOH4OBtIl+LWKHJGUVINN35KVuYFtrTIP8o8uqhQ1zgvbvWDrTAK2e
GiHQqds5JigOiml6BYVlzmQd1WKermqQOXF2sp3IFWNf6dtF89XG3kwUsH7G5t5c4qJzeTNBaq0g
6IiN4F+oNEWOArfGMv2135H7vlMx8CmtFUM25ugQYrglviMYKq39EHWPqqqQgbxZyDG39wHNiHPV
8IbzrZuhou3qV6Nx9X47rRJXSZh3mnjQRGtWnwwGS2KwxiSu8BWoWuzwsK7GCwrBcEVlI3Z2Ki2h
6C887ejkFlyNzO3rcM5KKDbYANuAIoB9puyLGJoJ19ILHjgkz0tLXkKiaTrh28Da1sqHhA2YNxJR
IWmNusIyQBR2HHVYtoaG/TOtEAuV+1I74BNbqvYH7J8x3rcDPNPQniaklwkHO4zsLBsWSLD8ZzMy
PPEqTHxbmMTDodFsyi3CFjjiyHK+EMZTXZVwcuF97GDRiJROk7CHCIe3ugO5NcDfhaNDN9PLACAX
pHUoiWDEdwgri4HYe1EQ5oemaMk1ssgzYYZabkswUJbuRW3GtWwi3FX/oZbiGC0IO1g7Nl+mjFqv
8q6Vqc/F+ZwX9b+VRoeFIZkENqdv5Y07VkDK8nUEURbsJqYXHECrDT7xCFZS4hUZZbonfXTOQAxO
sozjpx9vG6KWWRwARdvemkt6tJaC6LOiZmw+OZLCqjGal9qyRDVuFnrUJbT5sJwB9ITzxPIC7Mqs
m6rdoh5oKhgVyKVtw6cXg+FT6rgSkEzHFucySjGDkCBmeie8NdlgpcraO6K39/ZnTjLnrPQPnADQ
/hdZX35AImpAvhUSjawu/cI1EqwR7za72kOscwV5DN8x9OS1Xqz9ZQ7KlDAvkd2TjyKsX0TNbeB5
QB9v5IIWTOdyWDPBwQiAEUWSRikTH0D8FjtvHuwrR3StbTHRK0hjyMMp6qoKgyUWI4+2aSoCs6bi
lIi3aay3OErhO/EhjrjsIGueusa8htUb67+QozBnQJ2hYRevIqcpMG6hmmmglILtlvn1r/D3Efdb
nEGFb0nT7LGsZDcQBDlxmOFQCwXPgwrDggOCYTNMGfA56EUS4eEHpZMFtFRkovWsuXjDgCewqkRB
6r+wSRFuK8IQOuTRGWaRJM/9wBVtAxu6TVa7Wbm27FVskPGndewinLIE6s7VUMLqECen8sp84dxu
yJh90BejHU1zWMovRke0V4EykjIsvRJUJl5tDdolABDVxw+whOiBJ9LI2VPk0QvzHuEbUGnf+JVz
ZHDgueK+Zz6pPMVrDyGote9qiYWTEOlXTpBCEcNykWuIUf4W8AfCzMfg4UX9Fua4g5QuGYcpbqWK
dsEcg3AbcnftHQnmUx/HOpFCZHvdJ14eHkxRxalZdNm3coy21antnXK2JQdori1VwBB6cBk8hnLD
O4m6cYld2dtu8G+QynXHiq5q8Nr0JbMwFWAbRlT6qqC0z++lSPzxu88xLFaWXu/z3lpwBPtniKcE
9HAWOJhJssEZZi62tB4wSaf1IhBGOSUOAdqlqHD1AXcPWoTCykQccyguzKGc4/kQI5qOjc+OC1yB
rLC2Sxhx2XBZbS1g9LpjS+nPOCe0Yo4/jLDaFfaEZRhMHTJiocKZIdGwpS/8fHkLwmKNYVyl6kws
dLp+VrV1P6LHSy+dOGik6xp4Vzh2Mf+WQHcS4ev0fgcO6Xai4Porz7xxY3MPRSFW4TnaSXscD3ta
BbmWLTvyGpsK/SAJBfBRfb8SMSfcN0ZiF6E6TpuXDe9R+JuwfJUqS77a7jGr+RAOQ+HMFAEWb1zM
3mvhFFEygAgymgtfMmE1EhbgquZBVEEFqXDY8IJHUqIJ269xRrGYB+EGe3+fxcABiNY9MCXMGAb5
GOKk3mnZqgtmb968FctfBHG7nJcwxvBZElO/WXomLvqkS/UXb7Tn4u91wL5MURd6TFwOEzwJunnL
+TxiY7ViTiZVAliBO7S2jIBS/62OLDs9PjIxp/82480O8VOS0o1icQSVJg5nrCyVcceTABr3Egv9
fzyd11Ija7KFn6giyptbeQsIEEY3FUCL8t7X08+X7BPnZvZ0Q4NU+k3mymW8hZmjRNJvWZZtBbjr
x2n5F68B1mfqxZZ3JrZ2ZY8nJzZHoTVuNUZZnE1kGFykspjBYYsCCr/FUXSI9I0cQzLNTBiM6OVr
2YLxlvQoLH+LdyvljRndZefjTLxOYFa1gYfXGk7/zzbfyLWqwOHFIod0lwsw1Oham8q7UWvijHrl
WnYaL6V+DbEuxq8NKL7DyFMYmn9DJpv+Q3c2jX+PGi4Ug8g9+PlFmn//LXGrPujgZq0ZHMQir8Hu
1E/VHYfad03Db3ow5UoGCBsfEkXiEXe+qYlhtAFuxR/4LMYndnVLmyX4Zt7jDvc1AAH3lHfMHsU3
TWOI2BOWpWPQlhOEmAgOPcP/08611a5jQGuMZPWxpXTnsKfrHaA/A+vj+ATNMwRvy0z9mjMhmDBI
nMhUL8gnK4rhATJ93LUbrtyE2Z/hoWq2ntMOOMN7LGdLoH5TnIvbgwdtpLVxT7U4dQz8if1sXXEU
0gOsOvUgDHh3IO5npH9Gu0tMeD50yACwEVOoLOiF8AVnaruxo7uVyOTbtlYWWRJdddVtmpXcXqmE
9FZ08mDsdNCN1WySep+Q0IAR31bu7pwIFu62+F0ZMW6hZZgK5JEUF0PqXCqdPUERSjMd4jWi+q9F
+zqT66qZ7krDP83qrk2FP3WODhib0erssd0CikdsiQRx0WA7x1q+g1/A2EPiY9jHQp/3aRR0ylkD
jAaxtLvHYg8jdAdf/pj4cnZNBUHB74aFAUedlpBMHWnhAh87iTS6/o2nAaYq97PQq89Ke2PosnML
74GHSUE6mnQRobMNAmdd+O6qYmn3Gs+EEWBiFsuJxzfj0Y6Cop6fu/ljEOnflK+CjGRWmWhCqebN
alOxhnhNsetxxlfak0wOOuob7gC7vItzVUVxwLqb+9+i/sVKkCsamD01OMpbLsjHnMq2KfoV+zka
PNnW40CZVD6UKHAyizhAbjA5Qf3ROkrTljK1qt294SoEKNp7g52WIJrU9oa3b4x4i3der3LCwHcd
DS4Tw19kPHYLtU4EOBG2R6kqVPKCW6rAmW6MwlDR9F3LySEGgoGtMF6BSgHZe7KpL5HYDcOrYkJv
pujh2EPmIa9Kbo1QZ17AiI23aFPJJ8yNxIUqxEWKLo+V0YfEqZn7wchWg5NfICIpKASy8dmBySD8
71bFReggn3ZNw5Sn6dllUMpsXa7aIMQybK8yAWw7ricc7EuouLwvmMcwxP1x79gNKpV0n9FMoyDY
4Bq21W9Na+HH+MbhR42kyCSXWRB7K6S0MVvry0rU9cCppJftk2t9mowTM4au2k4enc9dWSF1IY7s
r+MZblM/76XJlDE5AUGGSUPFsEfiXyQ4UfGx88AfUpQL8rXYjM6mYkoGI8nyMcJtxd3m1sfkI51r
zL1vkG43n3k0BuvJhOyJ/WoGHF4xOnNLFjreMcW5V7CimJliWLDeATbz86C4YF/jtg8QZLJHxMgt
JRBukOMSO7mGoOGAHrcLUHfO7hLLrl0SYPOC9bLOYJVlbxCv4bTNIxHbTDPB8hOX6Bn9wQGkG42z
4xhbUy1f/I8+eIwGC/PF9qmjdJXTgELYq+9DfE3BJHu4siEVXu5YSzdTtx59dQl3hucTFLhM6fVW
0nW1fjpxKcqEo31TIbApJaBW4N0ceqIezKug5ng0snDdAIIZfnZxoPakL13RHOV2Lhkatj0o4MCA
reD2Me4SVsPRIje0XaE5JHQAoZgHY0K0Ei0Yo6QkUbhYOBvgnUe1aKtbKtPIunVuvDLx1hNvsRH8
VE2s7xCmuo6+RUbCkf+v8TDf4ZDqzE+t7t+9XmV+1WPqh4ef0ExT58k0qqPVushYQOwdTWzlaHny
ZplW6blw3HWiYluhRJeUWzkIrj3nre0M3x4l8DRZENGLs4AhVAiImYrJW4qhsgvgbVQL8a3ltgyo
BdIeEygP6oeJys+6AIvWzrh0oaSAzgTmfUpRAkbFBoKuAjGPpN8BcFNy/dwS9ioK4ckjJpxgBxgY
fDAyVeig+/ZhyagYCldtti/QXlSNNCn9XW0/u5xTmr5szlAlMnQSYUXtEXk6S/UU0h9W6Pw0BgN1
PBPkFmJwd9asR0hz0Vp8/iTTQGkIWNShgnyPU7Z0meQG9CQeNBvyqZFUMqEjVYl6kpc05uRAqLeS
Ia4E2s7Gr+zRWnX3skCEsWVivse0IhP/f6YsAHFtkFwC73Ps11Y9giYB6yKb4dOUHimT7p0ZndRU
AewnvoyhNUSROyAao2fJEEEHJ5y2ursF+bXz9h01BGb61BFU1yOc+YhXgPktxsbhW0dvZai//Jxa
NInVH3KcXgyWH/AOp9zgr1QVVaVyg50wwHaaRl4Oey1Mmq1H680YIEO0SBQWb9vkALDoskgKGwjr
gAK0lSpCyeA10ixW5D0iJpJTV2SIAz4X+cnR7kqj/jFBHC7ciitKhjceA8uSg0pcNB1ZOYC5dvWm
gjSG5r33ipUB82F0aS5pGQz/sRyQ1gumU71hsgzEhGc0Fb9UF6A0SBUJnQVMxFx7weyxuTmDc+Ba
J1Bx7A3a1jfVjAF4Ye/RiAaUWNG05WYf++vUIHmG6qwSD541QAtEdZbkev5ZLXOucPlHGmYd9m8S
4MD+28HyVcLfANJgjTl9k2OOP9/hgchGwJMcwJJBRI+/XV1bm3jYt210Gs1Pr/6ZQ+Tr1aUtQYqy
X0GmcU3ckey9MtNyW8NozakMaeocGmCwbdGcAWkKrKXdBaqsqmJTjlAuuOgr5uiDbCW1oamlyORC
sp3jkDEAAsuv8InPyH4RwgWfBsMcGm4yphaAugxW+OkgZSm0aTHBjoKfCIO5AKUtYI58QD7nFpBt
gz0rOIdo1lxyIqYdUrEtIHeN8XLZI4sxXoQMkrrGObTxzh3ddiPkBYOGPKosBFvLqd3PzT+DA6D/
YqfJRsYmeJ20b+2/UWWQDp/RTHfMwgyx7qSVtQ3QQo40jwuKHlZoaC1+2d1IBgmN9VgxmOG/SQ+E
r/jPRCLoKfPkYdxFbBePNhl+nmljsM/ABaxOjKOhxsXQGvhxRbhPsG/AWAzukuawqp21BEkZ8N9s
QdoZHKTo05h1S/wLAS1Sp4uTqA0tdKswU7Dp4GPa29IfntROO7TQqEYYHlOrn2TIbkK8EhiRzRGR
1dFXMtVybPODpy7ZI6RudJhsqvGW5A0y3KYe/At1+XQrtYiK5toxSZcLXK1VNM7Zjq1akgkt+1BG
J7XaLUaic2ZgohGnorbZBaKGdoP3GNVcFOYkrnxpikM5F3El4JWoMtyXM8Kli/RBsGVNaAyg2jb8
YdOOKml6pPYcQizkSiWGccO9ZHcr3d25mIFAypZeffiYoK/rMVX0SPnVSayv9FuCNsc3MUtuOpxm
IXKW4c5Wkq0QTKRUElacoGlyyjl7A1rU9ENETDRTLJm/8thtxhgjgAPziuJkqueid37Rq8JlBzCy
orMibWB01JzXKcwOJvA9BOhUGi/Ye2wEdyZ9L7mmQnlg5KL75cNgXXufbY7wOeOrMuQu0GYYpfEN
5v889cwL/YWiT7s0ubPNxcZUUqOYzclHLrLouBwOImANFMSO9j8P+CIAPaOSE0LIHL1pvDn5oZAW
c1RYAwZ6VUVKT7COOAF07RfsVlpQ2+NkY6cM0Gl4439BVfCvbbjgiBSb6c/ZkVysmTkOwHcK/CXg
UIyVO+UQJYEsO7yd1/LD1P5cpdmNIO94wvmQlhLt+DKszkX5BiooCTnQY3IrPMgMAhxwQO1l2ytp
fGXn8AbJXJHEk6btIc9inr+HpgWlJEfHXOL44yMcLMdr2nuf8CpIJ8nWmaZuQwIT9HJamQABhjOs
ZA5Kw5BiUi/Zizh1g9YDe9CZQZ9Dg0Y6DEbYe689uMp76xNat7rZ464Zz13/aBtHGJo9VILxknlH
Kz+nLkTOXYqULUeNttPUMwe0Mt2q6gxfleha094F9bmxmQJuLM5UIRYeVGKxOkJrkpNrMKT4qI1P
ozwOJ3zOKKjKZB1OWx8s1uUelsvGhf00+Sn+1vz/KTm6TnasM3WvegZT3wfT0rj3jA9Zx6mHfERP
nho0+xpvuDPMjUrqSIwmJuWWj0xU0X228NRhrabnYVSeq6lfGWBePgRhvfsFNpCGkRJYqB0acike
HGTv9in4F3PyDyqLB0IoPm8lrOk5OHXG9GyIvd+eGrhnzlh3xdHLYywDesgI2mPXQvAN9FfHJ9pY
sdHPBOSvcoNoEzRCve02qdDA3AdlegoKbQ0Z4tFv7eeRDiGOwpdiEZs2hhWttZPeg3Ah37Ae5foZ
zeSxoW6yYmuvgDUZCPiFoqvGyDiU6qYwrhitcDcOBQnCxtZLsDacV1hbb7n52iI5lh45XZWkieTw
dtxpbzMo7I5hjm0kWYdxk8D1y/FzpaEzKL1t87GFclPjHd4RC6+m2KV1zVuuT+vRj/YWTL7agjAw
3ov4say7tUGwwX/DHe6VKHrM4uxs034OMJzlkGPkCFLhwYYu2ohZKJZY4bTLTC66ofqSaSR0EyGI
o+WfkL9k/rDLhnwrrgmjR62JSLwMjD30drna0wKtkYmlBmd5oF86x11FMT2vt51h80Pno83JD637
1NQEY+5bm6QS9BE4PEsgDCLvBKM+/60Hy8zaam8kZ6B6336TgIq6s47CtQT2VErw9emfUAVjnjNI
oCRuCHRqB1v5vJn5s+WJ+VoOef0ld7ZUGLMynWUMwGERlothjJ4hKAkrbdaL1xGSj9jrUj7IZF7A
KlC/jF+I6pm9xHAKuoBgVzJY9KKz1mAwH/yqRBZ3yk7Gk/xTLY0XB9uxMOmelrwKKKXMPFkSybBO
wAJGwlH+UpkAmdiEFtyapsE1pBHNCDe1CkNKnQpGmqKayKdSaB2O9ZmARUahQa1ENYjQjl4PXpat
rdG/i/w+xBt4OgovQ+pGLhhhabfFfBBlR4zcG150xJqnxuEpS39IcSFRuk3x18DLkK1ne2oGK8g+
MpnAFSE/lO0Girxv4rfPFiWcg8mK8NhQpM+4QmBFLRSjHCK1BRAgUyjmwX0xvU2UnF69cZpvzrfZ
+mj1ZJNKywn665H/42g/A3mqEw2OT4s76DvaODkKpevndO7maV3bF7TClnGdoLGADdkeXIIROuvF
gpiP8/7C2HjmG2M9IRRPgI5UizVlInFbgf3dGz3Yz1cLAMyKBflNKYJjpDsHueKgWnS6epBResx+
qKfmYA/lbkwvUGkhA4bqDRN/r9AXkZOtaCyED32QJm6eDzlePWCsTEtVRnR59CvJBYjdHdBglpQl
k5Q0usRUZlRRRdtuCwWRMfclLJ5OJdgJTjbKmq2cUVn32+AFUeMNwKyfsD/3SqgodTFlTOTgMQ5r
tmJcePNIIcxe6+FdI3rhv75QWkihbtiUiQagpj/de9xDIGnSAJlguCOtolkuEw5d3nGUdE+2c+4d
GycFb92af94eUmPJeFB4GFA7uwTgwPubbPMK5BZQIGJUJZUQyysBhVCQHLCeaSByHA/yiyhp5MVG
2xx8UzgiHfQSH2oDw9qq8jbEsW7woZAbHSqiqr/72IAH6s61P2A552j84SFE/QPnJHBIDvmxnxwe
FpGDWc+x8RbU1eFvgmmNB2WIdnlnbSbK4oyMwQ4zxOGi5YQurnyKEIFEwT1XAtizOTP+KKESYhOT
BwQcqZJxWFqkX4Xfs7ZTSn8zwqwzuI5YyumBjTFx93Co4GIAmUFWCidfaj/AElPZTrJXcuM1x2Cm
5cwzXeqnqNjivOripkj5Y4BCOHz2NDoZXWGqukc+O8Zv/My81Xb8h9UuVFsJsQR9qpItu0HWobQt
PQzTARopLjYL5iJWRd2zz510y+ZTYV5IjFhAwPNQ01zSNyvJ9JykGqleXvvjm+tatdYwf1cNuRS8
H+ZV/Gpxyxdao1NOwD20kLwGTgETcYnogKTOEU8OfPmpIWyfQsswGGzmO0ZUYUkWX8jtybxgsOAD
v2TRv8ACdmTOE589BFr2/DwbqP2x45YcoNLjW7vcWJrZp9CYJfHEB30RLGbjm7CsRObCDWqc6Xug
8h0lRpFGkpNamlx3eqkMPleG8soT52+I4t/aaqSHO8on9Vzg/sJVpBeCg2XjySM/S8o1/hLyPnDQ
xHCe0lPmEgWgXeDFR+FCJPQ2DW2+rDJO8RSc2QNxg7urWNTGZXBgsSUTLxg7MlRWDtVcFGAtprxk
DSyNogIHlLd5cPn0+Gcu5KAc+b+ADRxE7Dr+F3KuTBTks+JPDlF6Bc2f0+20FipifZfWlzVY2T0W
+i1cG2LxvPMQ9igKL4XnLyPTeKe3dYbqEdNZegyuTbGn/+uGJvePcCTm64Bof1SbZEBDVZanPgSm
A23Rs1eepe1dBQIPjLWS/HTVujLWqfFhkqsk/aaP/kQ6/BrCCA3anwxNMw7xfO2YqpagnsiIwvEs
F6EBXY1ZHPwhgF65KG2gttj65MuylxiamJg6Zi532FA8aXO0zCc0nvpVsBneSIvJePwGDV4kYAVb
LN9Bt262Bg75Oaw1voWcDLhbXM2Ci6Q00LJ9ffqgxGYoqt5EeNDTDchLp7wZEMpzXhlNtzYx2LKa
dU0lNY3G39Hl8e8LExbtCJiRHWCePcjnyiGpc3lJWy/AUT0lkuD17BNeTxJYkr+GjMOxNUuuMqxg
ov0j0CPZpnNsbER+R1/KdVxotOEMw3RMg8erTFgl9QhJtpuPiJzGcwToXIBxQdpSiJG3vODMw1J4
o1JNBf63P41EmjTHOLm06EtZ0IQJ0dxy5ZOiIcCMPT/NdJF8imXnPTLH9uzy2OpoRf+jY7acHf1u
NB6BOjIT3S2Hn1AQKuQKtpfc2BqaE5yC+F/ZouzAY0B2eTlC/ua/ws0TfWNRoh7gX4NmLmNo31Je
eXpzMjOqxOaoas4NvZYLlT7n5BdGVgIOgrEzG7kA4arEbmwf89OFO8hxKaxtFqA7e5/9cKbQqfr8
icbRb/kQDq1+KPVD1x6a9oDf4oz7eXsw8uN7HeMRaD7SHvtl/gzVY+AyrxOePY6QuLEgzxPKTO/2
e3huhBmyudDw68AXUCybQnskqTSBKm56b9n0MoHk5vVvTQ9MOTLAg5khdBq4ZE0PpvLD8NMFWULD
i1XNWqj9kLqY33Q/ktXrX4kp7IdMBvpi2BNdjJnpFRwNcFpt0jccyUhKoGeZr1qFx8O4t7/hoMIo
jYwToxemw0jQ71qFpyIVtjjcpFCD5OOsLShCxFTDoklhlzgq5pMuolPIOBOCUjaWy5ScOCpi6AD3
++VMvAsoD5kTQM6UjxCvJRbTJyNh5wH96/uSa81sMCSNI2KNdninOJA4rOroUMIBR3xyaZWyxaiV
8nXefg9Ag7Z9F3yiTQ8lgx8B0sFfSNquI9T5eKJH+2zaqf6yDiCHEu69YB76xs/rnP27BhPT2+PQ
BWnHWKuxfaIXFqMp4QS0OEIVDbRBr1krNZM+BoqGR0hQDTnD3DYZftsDBqXchgYJK5iVuMFTQ8Eh
xLPh2pnzxm5iRJ1v4t5kxag8eX1JeRSEgcJf8FRiv+D5xm2wXXr+Q+bc9fKjop2p/ZPCO7Q3YY70
d5Vax86tVqO9Inl4lGG/RlLxaZjgujBWoCLhohcrI2GQURovQSn7UiGVY8upKcB/zOCWMhDtrIwZ
x9n7oXQuOM19/6y8Rf6uQiWZhFuGAgI9du0ZPsqiKtcDd1b/5TvzA+VcEjo/vrX3GmMHJwJKx2Jg
wGYw6x2uIEgpTsCkxWiUn5ypXjpsYpjrcJcE+4HoMdRUi0PFY7tLKSa/iLxpTku7fu60T6Fs9kjR
NlWzr6pVfLPhl9rjqUyZrhTu01gAN0X4NfRAuOZW7Qizj+6K12BC5ui3FuSiYF2ZmXFEZPYch/YH
OeWXMa4OlcwA3mkBJ1RMARYEZUrz7aFbKNyGqpMLvV3mCdIbDLdk2OsbDfFykLOpY/JFTU6dNx6c
ftsGb7F5UoIvJI87PrbBi6EH/Nbps4n+qNsPw7lhrmPPHzOzBIybNlGnbigNmASnivZIoywNXYuk
mXKMCCjOHE6hpeVxyrPoDAxZptvw2BXpo14VjwCuY/vLodqo3d6KyQp5sD6GB71+cFPYf6+YgZGp
thPWujQx86CeJ6LiCcqG2gWIEY0bB6JnqB5APKzkVXiMJlXFQFN1RorWAeArcKTWFrg7fj+A3wJQ
RdiMyGaXn0MbAZLacNF0iPAjzsmWY1OamxZrIEZddLMjonUIOXs92MXxK3Nnbs327C308UquOZSQ
14ZqLDeeyLBjZLK0GIDO2amJsRiZk1UeP9aAamKpxewejRDuh/GwSc0InP+/CdlMDk2lQEhJ2l2N
cC4Js02jPtQ4x/i4tLagywvTpvY+QgskGe7ChKmONo59q4C0gx17h3EdTBZO8E6B8rqK4diDZfVb
m+NEpZ5bBNiNunvqMQ4p/mg0SxfBZ3Uoi7PhIhvkkMEMUl/XOm5JNwtZIatDBOQtd/0cjcskfWAq
uxgZnjX7kVTEnjI8BRFRR7jUhGa66fCddcN6uNnTZ9WdenvetOja/fGzA9UP2wdF69ENnQmFUEhm
jnbYJSnjl82e5ggqW3gNK53GBCx+ird5c0SfA/R+gRfbNmTAfcYF493wqfM/aCl8em6BBK2pfJGZ
r8kQkS2xsMy1OZorzAYDJuEzXqyfCmhTk7zYrb7MMX4pG9ogKPsE60AxzFZ94q19O3kAoHSG/MNl
xqK79UGoNb7rrYgT9vxPXcEAuYyeqVwFfSzJQAIDre0t13OpniYXyiSeeLyeiIYLeDjVDzy53Pv6
m65RtWrB3eqxznzM0KDXxxLuu9ZyBDPeyuEXj67xqPQVBgcijswepBzXDHx+GB7KeD4Zdjm4rsp1
2EI+quAYkpSTAhfT5AvJzgSAy9V+pZndTtb4UI/7orn5Ltsk4CpNc1S78IM7rIWBgbTgTXAAl6lB
U5vHEGuVJH8x4/JogTJJm8OvSKzPODFvAiW0MvQwJ0oeZTm7MNVwiBko0Pyb8i9CrT21UG9l3Ote
dX3aeA7RWkvVR2I5PczdZ4tsqczqA0Sb2jgZgb0rJFccDr3I78BIIKNZA5I4SA0WrqXNOTNlGI6t
V53AuPPYQeAUuCv2AGoO15pkjFmkNCNhw9WAGfoFlJarqKStMjWNOWPy5ebMHZvfChAQYGImg69L
UEbFe0EaICktlJz60Ag34oWoCvIA0lFo8HXn4T1ElCDFSgmJbUzeuVl5dI1IjcabFfrrkrQwfrhu
AFc+BdoKYuifRhfmjuohe9DPNrC9oP3I9jSXaSk2SeiK4movKyTRbzZ6EhstEMQ6oUUoV5eCL++U
/bdocd1QPTmMfWRqz+Vk4wipU4UoUF8j1FnyO2BLcX5WBW7i1vCiKNV6zLC592yxe8gNUBmQRpmF
wudn4CrKdYiWC8XmGsRCQMEzILUwA09fTXVRtZemsvZ63osPhWuR6oci+c+cNCMbis/e8aJ1baEf
08hBozTWfBEb4TVQWS1o6m2Ok1NG7y6x61CKIppOCRyNUMkrUEVUiDSe1jFB5JO3UQW7D3BIQX90
HJ1tiKhtjPw+Pcv0t2ELVCHPGDkwLorQ5Kn/TB3eHw44CXYbGJAppC+nebXraLBBNJlYQK+pKI3K
S2mQMXmi+rK83dweE4+SHqdMpAvND5t80fi9OG7a/nOh5FwpsD4AhdXoNw9u83hnKjh2b0qJTad6
xR4iq3wS1MjNC9eKAfNo7Bj47DxFXZnmunU+TBP3V151gs26+VBJKWlNtCM7BFDMcJ+UmF4W32De
kQ17BN4GfT0rUi1uLiytxtkM0kVf4fLMzT2tAFkYCjd4pYyId7CvCbbKRdoV5jk2ujYd0gjfa9g4
AQ2xlPK1ivI3v2XmlwpBzitepjxf9liOJptgeucrEOtDToU/UJQRja9WOCnEWPfcITJw/hJ5H3lX
YZYIWBUwtDQ5G8cAUI2ukkpUMAMD/hC1oQaR9C+7TI0oiZIV9ZYRXfge6pKFhIgWDCFhweFJIUMB
DIQpW8l61PLpkeNp4QFQCUWl4E5V0GxRR2p6AW7AJBZfMDa2LJkxCN5spHhsSTOBtWa+EpZJkv3F
LuCZWa8B+M7cfGmY5lKmuaO+cUCkfGEr8g1dtlGAFJ1Y5/ojXH14dqtmmen5sWb25jMFkfcoP4NW
mjmXiaHPCH0msk9QgTTu8ji5x/BL5Ftd0a8pMKxgP/lMNSvlSf7ab91lrhob0V5Q7mb0ks1Ir+Xy
eACKuVD60FlJ0SH0TuFgChVAyS65exeebeq3xwzJlAuvJrA+e+st5H37oB38U5lCweWAeVgVgPk8
lGZy1mhnI0QAGHrshHieYBAxELWlYoTOAtYozDx+HWoZY8A4g6PRZyVzi7tYtgTvmfMRGzCSm7tw
xSYL2TeTnkewNhsOYaadR0bx1YhNOV10kHQ/qrEdM4YWKZw3LjfodRNGy6Nzn7uDzauGSrjmVlTy
G8W/M7+76BOma1hyTE3vc6buWlxENGRfqDnKfIIfcrHLB3QlMlFjPsqxlwYPQnH26kvGUSSAjK22
p8HGCgn0lklccu0MZ+mwXjIKUcs5pOxsxPUBGLwBgcn030Zc5ot9ztSyO1qBt+vzTcAoxvpFMigy
j/oiAlWC4Zt8Xmv9VlTwymfK4ZqZlyy8MEDPCRqK1u6phUPuP+noluuj1dPFULnXAhozcoWPx1gh
/RvjmzW9+ahRjn1nxhbWO6x2hNJtjSYBBwuyeyAYeMaWm2zA44dy3DWO2fzp+5DYzkP+Iyx7mcpP
wDKwKZFf4vxm7qOCXjW/9rjvFACmJ0J1ideK9YeeM5dKn8iEal5LQm5bkm14bPxpo2QbnmcVUWur
ZAT1YLf2yNBXfvgvl08M7420wkqBYlO/8PRriNg+bIwZz/Eu/xVSeAEWk0kSYKttvWjYN6N9qjTG
tgDoGQd0WI0rPUBCW0yrWDHetJgBVbK0zadnE2hOLcZHq2QUzVsO4l3nYr2A3wWAf6NyzRJTp4mJ
a/hcmmdp42nhZVmAbDG822oDDkr0wdyVTr9M49cw/YDbgPgD/mUoXKn6QgeD8iaEQJNmDZpNAabY
t77J2XN1YnXBTpnrae3B4wKtZjNCwvp0Ie8PB83MttDqneRXZ9EEsMQvfnHKcsaJYpDMPAIwwxz2
CJsD2o0c9nX5KiAYd9RS5PharCJNIPf2DtwgHT6dAxLYEuF5+h3SE12L5EkfnnmdLpwOkzfBUBks
ju+Dm53X73ZNUqyBP0hb4Gi88TpUMFayAegzD2G1MoEoJlhpOlP+grWrg58p+pOCezKByAZEfGKe
ORUgboBVVgkqBMNaY3KwC1UCdEg4ZEgaK7zbZ5VS2qZpLvGdLFhgo3vPg+NQdoggVWFnlTT9xj0M
kKfA5GrPPhMPh2WKlW+Cbq1o/1mwfzkkkDiJjTG10f9/GPD3au+cpQLeqpEMgIIVmxgkHet1GKSA
Yjp7stZPTu3KrtehXHTGGTSRAQofkda9my0UWK4sL9+oJOaB8yblbwJkoFGpoJcxuHgccR7h0MTi
WciDURg+orUVpmHJhVEzrCTLlkUf91R+AHZUgPDX2MdjdxCKPerW9gxpdarcRV+znopFzfIfYKKD
l+KmwGuSQ1E/Bw2Kb68+DIiIBe7PcLc1FHI4mKQ02poinjPUpcUvGpxb0F1l9XMO70GpraVvhnCV
Nr77wlA7q7cIIFFUkQtWM5mCTcU6cgmvdV5tzApdBE46ZXfJLLclTGMeljIrmdRLp1OYxGvo7Iqa
P3UkBo7WXR5NTAw2cTvzdJiwieQQqtU3AYKh3YnmWQbyfJ4N0cSwcflY5S/5NADDpCPoKOIJZwQN
CCzYKQ2GulSrF4uwZ6CpXCMNAm7ouDQ6UDZGjsPRVLK9T1R2CQW50VH7MXflJabMurXoW++ijbAM
Qmyc7HOAc3XpiCUFjXWTPrPnRjBoHjuf2ZgQNKXc4YSINCpg9AJPhVnF3RLL5ydUTpI/jdkBeLQF
T3aGe9+hcr768xdbHlQWi7qD+AX4TK7nwrvELmLzFCsyHGygREJyARMQSErKXCaJ6AgbWmA7Y7N2
Hb5wycDsEXNGYjPdLtmlog+HxKDyUJuQ2M7hH69Oc65on3dmjFFR8SttE8cES4jGY5lkdL7YGdTq
akRJCpwjs3cGfCGFmDC/WW09awoGed+h7sW8ptxGXEzU+UVdrorsN8mnPcQnOoylq2D6QBFQi0fA
W8dE3Z2/9PhijuHCN+OlA7rt6SvLP5QKOou3kuRqRlnA3BgsR98mXK7GhTiHiVN2CnJ6geAaTSe1
yF9YFC0fI7ABfpEsr5vJWFD60FC4oj8TPcUEiafEOdwiEobtwhezIr7GhbajWY/pwF2D0Fx2V9ES
240f1ohkkgPX/hQMwCY8Fu1NpaDCgq1YDF82ldKgTVsX52EguNlEjgfkxSmaK08uB5Sd7xswX9ZJ
bZ6Am2jrg4u0wi5qA95DoK5LJhugL9XMfB33DcP/9C0qn/itZJhoC/SbIL3c2Kik4LszOOZEDIRM
cTVDMB7+em7n77LI8NSAUclFnQ3xuYISD4EARS71QoSdmwpPnWsiZYMHEAEz+UVJlq05qr3oIS+5
OKiYWuMKoAd3TUiBMwS+oYn/uM44j60EnY4IU52bU402vFIH9F3HTE0ebTHvxzGk3IYMFEOQGBtf
ejNptq4BGqXeyO9mzGRnDybH3CQdWaLv0h9nBrHmpQhkXauE+jYnVpN8PKo2rEX5ad6Fd5sPyont
RFvrg/YK4xegGVpIpu9jGkedqDsOaayG1kHQbRAyCLFY4BC24ehk28GsH+SbZNvI8gvQJmbJ/f8k
QwFFkUKCh9pQmzNGI964DcjB8hCKMvIhlcMbuJ0AXyfSQUzctVMsFkfcSVGHFjh3N5D+jWqrufVp
wFsAnTG0RUjE4lRBGbLka0XqvetNeZpGGm+iezpSv51s4yWEAVH5WM7WYtdF4V7vUjCSCiLKbzZY
K+lV4djAH3qwQliy2lfkt1ibbYNkjSXUPP0zkNrB9XNqnGA/mx709twUSBNDSb3vViVWphOTluHc
k3ehWSkR8AT/6lghTqSB5dMzbBc8uzDtrIt3RacioNQC0GKSKk3yX39NMQTKTL9W4TgC8pZRNOmA
7jho7WrycaBEBh63dZBsPPAO+OOqfW5DYUYTXF6VPxm1zghq2akEGtpStHcrrdOPcXBp8VIIGAcL
pU5h+xrtSuHcdRBOQ6PsGbk6byH1JsRBgjpge1X11nwfrRemGBZ1s6OthV+fJU9l7gkC/xhDZUaC
xTS35mZl2kMPr4k5CJRHpYpexaZDZpNti835zKfBJEPoYVx9q8SOd6rLYNGNsJKJ4DbDnHvNSy5x
A7g23Lha/kQKCFR4NA+YnWZPbkHYyVO+nRlHDFZHU9Ufx9LbuCh/R5yt7U/oGLNhcN7q20IbcMkx
mGCgbZ9ivFKzi2mKYgvWvbFtocEWtr+zrGlnZDrk512hfKPLmIx/Asy4IfZfwa0nFiKPjI3Pzrbw
pMohGdQZwguCKfrCOphYDgJ5UCok2VfMMagmOJOkN2okn2KdfjvXPaLdKljcXBTo8bk65JNjradQ
WYX/nCAe5VadEsCR5G4MzNC8jZ3sOsZATA0m3NJ8fSHSCkgjI2lYxmU24UtaAy5NTJqZ6IN4c67W
9bksz285JBI3HtYiIJAxLJqSGu4IY08aKOFpM45E3wc4L9XASPmYB49MeaB/On55BCNn5DKyolO4
AT6R3NRXctoxHEdXrfVfWfiVzwiXiJ3ZQgHdT2m867ECEHpAUTgXaVV557KlKzCqkOeG2OxYJbi4
xesa3xaAR5ROV7K7lfBe9N5xzLqFYsC+SVaDhc8UtXuiMpQEoATfxoLuhrrLELkEy0kmjlpCmVHS
gYzNhLDIWMnw3Jcol+ZYhjlQGNN/BgoQ31HfeGjifsdkXlstnR/9LnX4oOx9RLjZp9+u4ZHnmHlP
L8yxWcOO/iKlDo87wpUgyJy1bSDQP/vUr1My4k511YwXG9tMjIZaTuo2visUtboyH8XQRtxaecmJ
Q3IgnqXdJS3IxbkClAT6HiJpqjK3ZYjlr//H0nk1J64mYfgXqUo53JLBgMFjPGPfqJxQzlm/fp9m
z8XW7p4zY4P0he43tf5Hzm2oZAvuT5IBsLfMPlkT/Uli8TjPGvcWEZIhRfEI+5kgXg45BWj/0Y5k
BBw6aDElzcX2P2BaTQRhcpqM6V2IDMU8Afso3R3QgT/gpuqLA8WNnEusCI4NGk+57P6MLD4F7Ysw
WoKQyI+YdHAYIfQBRkUzFKMDh1uXTeyIZRo8GlQELEhwNInhgakWDrxFp4LnhapptD/EN5JVnAgn
VC8RES9oA/grSW/spM+KuaVa68MITjpHcddvehQhtvUdKmvqDXnZcoAlDBtKr8pmdN5kfs+MSU2S
NOTDQaH12rYX3Qg/jocOKhQwkzT/8GBUNeMd1qxHyXkKoesxTvXwj3BF3SHhEp66g5dcq+5DCAek
dXIju/kmVei9qSCoMrBxI36nNmioZnIkN5QLLWbn/g78/eRQL+ZAbS68Bn6WpD0P87sDco8Kq6ac
xa+jgAFSLURFsRFs18HaPEK5GGKZafiFvw6X52hdImY65XgImyraaLq2nDcKvT9X6AOwFxNh1n6b
KlJW7S4AS8cxO9CEYEcJiXgRAb/1mrIckCQrRA+RnbGdMDarinsQY7twvTV1N+mYJl2tR4a1A51b
89dWeqHvbQZyBDiDUm+lgcmz6mIY9SoCnsO2nFN9iv5m8gys3tgFAXQFhDKILsJnLgLXERGG6d1K
g6Am/w44a8feGnBRxIQRle0wi+KeoS10esYfzhq8CVcMuGphLJKZ8eeDeqEGunm2v3J8/QRx0yXq
zqDMSLG5SLTZgAEWgbxavwO8kSOFN5Fw5TAHMQkgZ6LvttiooLdRA44aeyfbMgCAUC7R5/b9VcrO
qPvEMvxf3wgdEUcqtk1urPyNxh4gpfxHD5JzwMwuuJu/p8vkX6Dvk92W3DLbIFiL4XcltFaj7Wj3
ezcjBApmWF8LtSS5BLJZtUjHwwerGbbPDudUFSenpAd1TfwfRzB656QCSKQJpArn8kBlQ/E6VQQ/
Ab1l9ApeRQubwEd+CiIv7eLsi9WAEYFZ9isjx5wU1bA9PMnvFd9V2U4bNzra1OGUdCiexNiL/xr6
Wp0+pBqu4e26az3AQoEUigMjLf86JCeiqDE5rzMA1WZAnkLTMC8zOQ0olynuBkKmBNjQbwX7CmcI
0hpZCAOwJUNCu9Oc4c3xGN7E8UfOR67EG632NmrdHvoWbVij7NKc3hiBjjWjbkQApyv9MadJjcDf
RjjzTIme485b6ZQDnvHtGN9Rm70g/xlVLPQnk2qX/lkIWCIm6O7riJGcXH8qWUeBSaYg6QqhuRFv
DJrYfRu7m7qDo6E49D1GapECoNBsyt2tjKR5G7+CE8kQrkFFdlW+CgWFRHzpBVuVJBEl56iOteNc
7J0WZX2SH+fUOkiukQB69JFCzVHplypeWzZlSDPWlG+jZW4k0iUNXvww32vl+wcDCBT/8fSgK+b8
1+SyS4qN2GtEeCOxuI9Tjc1ynusLQQKsvWos/xC4KoFX4ugn8hshkKEg2sDIguBXtHH4Y0U0qWT3
GQqSul1NIwLvUd0g72QajWm9RDiMTa4QqcZonS3vpqekSjMVjnWC+yRGXzqnaKDmchfjcRaGGm4B
zeRhsj+Q7T00kjIQaqyhw+l3RjBZhbOm5LR/nIH8776anqkQwHMywoqBCAAVkSPM1tlXTUyPOADU
j0kLdkjaxrhYo5x5nG7uKVAp6lEx0lQ8FHBUqjOJoDjWkFHTya1B3cQiKQJuj4MI/Vjk2EsX3E0e
eAar7SXrADLdG3dm+kyFJWGNngrrQKApQpmIPTPKEB58S7SXiJ0BQfipUojJYgUh4ECSjkpMtVJV
oHupy3WMpm5woTlRd2d8s5BP2smLDd/75sksf09UJwYBZZI+/DtCShkMdf0TJN+6G2704o2yzqZe
pb3jaWTjVm4+jl4gE1f/kEAiUmJoGIScB6qS1USzBDglHw/0XonJK+rvgU3Nw03BqTFmaArdYoWw
gfpLWKWa3K3SGo6Poo7dyxWIHn1iqKFIvf1JvclWG9qnoiQMl2GUtI91fiDsjN/I0IwQGpfnDGwu
LJpBk8gFaXJRd7RvftyRNywtSaUPu8T7h+kg1PuNGPQwsNjwvDgjkcZIGBv/5f3KTQEmh4/Qb52T
D+eax1sDEVRuRdjsmW87jsfOxxLAsw+8cSO8M9+mplgJAQQN0T1xAXU+MiZ4NmTE5L6Bh3LIt3eX
rzL+TcltoTUFI7S4m5JPH/5dR7MQ5EcDubn8eSlQKMMdKFOpyG2pnro3YZvsPkcchFpeOs3UvYTV
58T7wZ8pBmbZbiyMPKoIyZH8AVxIIEjJnfo4RMybkTAzj84hjJ5ULA04vagxA+MIylxZDNrxrfps
a+WOyMJHK2AF8DGJQovyW3vxsSFsMlOwIiOQIB5dagevVRbIOGMv2pNd9R5AZCdMjimxbhBJP6JJ
4T7BZMGjCQjaXUY9wjl1zY0U+fmGbqk3HjhoXKwaC+s7CT+IKbQp3fcz4gjrpoKgiGo8PYANG84q
KOK1C5QgF7NwAkgCRVUtUlnkLGf8ZeQwpAzMM+jWOSMRLuaiEWT1ZfXJV9O1HC94lTdVfkK1tfHQ
BqmfahiRjPANQ96nH8FEn2hA/6Bynnky4FDUIB5YMd84cBnRTNSPzNkTLazA+BYsJSen1JQw9gIF
VrMtyTodwQ6xdMfZQYPxVwp1K4I7w77rnx71n2gNB6TtD5WOBltvGFvpQ3jgammuIlgT+fm1cdPI
FqxSNFV1eEyMsxPABKAI6uEB9VvqtKuI0EDWt53UzwEhIHCKT8Z81nq5FaOT37+U+iULkZgRRjJh
tmizdRdHzwn9nwQ8YHx1MYIwIrT+Z1jTAZqTFYqfuaKks8gysPUrOFiuvpjlhOIj3JTVwYfka6oG
wckhd5qPIWiINyfjL/tA0udSnMCRyvsMyPJw0ZaKEsJqTibrkjtYia1tnjFkliusZKsRfYoWvMbG
51Y7L3gJo7X4zCgEuDBDk8Gr3s0h0Vsotkd8ImJg/Edy8UfEA+BBE87QR0lU6BtuytzB18aApKj4
VdsXnGXG2O4qjWW5BmgPDvQtKuoedyXcIfYOLgEW9MyJ/iOmewklJXpI2kiyO9eaWfFq6mPm9/sa
CxSOBEoBSngOMlJPGUkSWM+VdkXlNuT+kxt8UIVKL4lSHa1CVd88mIZaffftiwYhXTTYgxa45Wb6
T039jMqIBDYVCP/gVpDR4amjqOqJRshz/3G1yF0lhu8B8y2QCfMdxW+nQB7zwx3q3XmmxIzTrTg1
Oglv9p8KKS9tIO6X3P7gLhnVNTMoGAeAph+SmHu5ZaqQahqrGE+p3S699sYHliZoVM0vlA0Z1IuI
TppY32UpIWQOXvNPOjNR+QMbyOGkNuSv4W6i2IsZF+GGrxLyy5ZL69++JgYDG3Z8kHIOIp+trKs/
PHw2tEuxmAefmvcraOrMfob5kDUx1dZnWKg7i64PMiHD6Th4xvIr0soNBPVakjqElJUa0CWRJpGW
HHkzLT4fDX4R1gpgWnWatTr7CPl4nxFH1nBDSpFZ5jP/Mo3eilnbJ5SJSYHLZCCgNPjsSW2ssjd2
JK1dhmCJPw4+NHVrHxUze4IvSRtV2oR5VAeOH9YnmIZcBGQIh1Tlsp5jZGeDtgUFl8BCucEDjGN4
g9xTXep7s7kBe1eMe+W8EGYvdxG8lZgRuJ/9RHnyNWKqSPWKs88CLYhNUIBAy40zkqgCAxN29Aom
dse1XCpsVgEAMZFDhvLLPTqV9AW/3cFBo2upyaasjUXLIWuW10BjVJV0x1NHXcBdwk0joKf72OQm
M5tkjnJ1Rmgvtaf0UxUWhbYkb8HoViYzQhPWStZGdAPrerqJ75971KBIGwg5pUxprF8X3hcYRFzR
LtVrCKdBfTXHyEbsvRAvAec/ewduyeg5BFkL84nCUbQDMdefNTK4kAuPy1t+PlKSdPwIVW0/aoRQ
ACW4Ymdi1GyR5O8GGdpCblQo8xC2ceGJSclktjOaNwkB5RcRTrlRg/UjOE49KYlJxjuKSFmFU3Uq
eciPKTWE9Yg3MFtDKzI4hPu04rpAQR1cvZmBaOhqeg2AjFiYk5q7F8GzWzwZWZzvfJLRQCqo4KCc
qKt04E11x3pEQSbhDwthg0VtO0moc8w/5N8Jil3bMJ0oa4Rh1APyGkt0KNxfwOxlEJ+xBPvc973J
kf/Oue1ShEHC+ngBkFxcea4+6LE2Xof2juaUXUd2OTE7GZUEz07D4yv+qai3lyVMDZD4WuR6TQOb
H71JHS6yJkwnkiMniGhKD8JDlC2tNleDzlVJNOJJmK+E1JoyeewXyXNBicQBwU6uMbi4wffwntuk
kHFmCx2AS2UlWSwCxvj0IrJC+dosTFZWSk6A1hpbC6lvjwxPek527cg69DYCG6Nhos4bkFim/Qn+
YxXn+6H8CkxYHv8+Uvbye1tv7QG51Rh4iMIdwr3iDEyquUREhnLoDEwmzIJVtlWtCx318r13PbTk
+PlLTNPEIXE56OGnHNIKvBn7AJiOlTazxALEkjIrmKksFCWyrnsF5gWM1GxOYnoY7C11deWRBb6w
oI6REhJgr24Y85ENe9V/g3EFRDMWlHtM+uHdE316VCXP/+qlLxFOVmWnFmujDC5iF1aGfjGgLRP+
bi0luwPqvnO/ebQM71mP4rGg5rFp3SutuydcS92wjw6DH2FVvEzxpa2JkWeSFZHaQP3m0kjImlqh
pBg5mmjVNBDXiqxg11uERbBGUCxr27CZ7Q1uyE061tOnbM0ifcH6LN0Mxw8EBmLZkygJdIS7VD5R
hen2SeZyZz/gW4sJpXTB+DjcRf4IB7gFvNBQ9QGHFcHK6oxd358MEmvEnhaAc7HNBS6W+DAtrR9J
KR41ZcxAMQXdJBxpMA4rOe84xZX4ZjpPjf2qa1hSSBJFVUCZJox3hn8Dkt8DLQtekJbfHEqOEd1S
i8kgzV6LOqNuFmFphS55nLq9XOYjaJsY9xN+gu76pxqFbeEweYG2WVuLdErGKrbMXVrl+or6lnnv
TbXzg3NT6+ToQHsxdIUuI0CF0YtVqCKDSzg3G+NL+Ca1gxJt1cQgXYJEE5gCwZ8p+UUPF17ZAxxl
Utcz0wuLfw6U8D1cSKHwu1Wlb0zmaJTcspQPMwVDr3NQP9B65sLspeaWWncoAV8AXsR/4Z9HTOA0
ixxvFHDoy0sQFzEegFZIj86l2wXjUjQrkglmIHzm9ApXDv6tUeXVb0OmdZbe4wIR8gyMRGBzLbvH
NtI5cKCKOlLAQLFSFhP3LwCjrfprvoxUc/yX3CT1hEor+QWedoF1OVYz7twUfFW1Tg6hS/K5dBQy
jHDhLuRFmtzLWg+c055KDcJz38e/su6kb6qvdGK022G6hWOSmyND+CRNdRQQLYQBcVo/EoCBoANm
nJvqKvA3Ubiop0M5TqdJKZ+i8mDycoSVN917y4gXNSKeKFT2Q2URK9SSB9BsbWrgSSeKHGEj2ALE
GVUmQ9BAFdx4nTMOJNZpIbI7gocBhNeH17Eoo230bowmzkNgEOUGAiuvLIZJtpC2cu0zSkkw4KYt
j3LtvLZIU1AqPS5xgH0XqBVIBBDOS/uj19jLkAbCYgUWJWWte9cwl1QEn0joQBBQtrGManQ1tqDo
KSMfQgG1Mk3foq3cC5VCJK4AuLyAXofvoqv8DkflIwayCorsyaD4Fdaee0W6U8UgvZO00gwbQosM
vrvl/MiWxJpZZXIDgeodqvWS0BELSZREHth86weHQcMhwV8CnYKeZbTNYqlA3sGTziGkK9wF8bht
0SDxCmVLhK4BTHuMU6J6CmIMZg5O6FzwhZAAMZYmdQEoJZ08iwlUAZGl3ExEJ/BPCVDq+OwK2sqS
HFs492Udtuubv6qhBVWDsBH3UgI5gzcgSJ3YMeZ4la9aU2Oh3RFVjOUSGEI1OyFQVj5mKiBBJaOI
yGs0XpyzVf+HOCpsxw6Dj1eKlzKZgqkJCMCBWgGm+ZAxV28hRnqUYtxrwijyH2KTlwILstHqaF4L
QMBlMqOAc8iCp5LUMZoo7Kqa5FEkS6Isp3JUVcJxkE3TfvNGwFhAEjwenmS1jcB0lFcmEHXVRxue
QY28TOAOoDXhghx2P1DpSWqzeDhINoHGndUDM4HpSc00tPRUxWPraxMTZUpS+jjEYXiseNoh5BI4
SmCBpmZOAF9MqBNKN/yXID8RR1PokKBW1if55uio3LhcG2jhJk/5y/ZU+X4xyCtZDeu8enHaN9ol
m1MVz1BjlgyMeptm75//bjCgw2Bj2Ua0NiqGRyj5lUbXjR6wFzKAvcO6CrpqKx19guppdNbiOnLZ
4rIEpQXP/ehI6+S5w064Dt4n2dNLO50QcBO8UOykpH3Ioqyr1IKe8Zym/0QSbE75sUYwZgdyQiaI
CvSbmEx0MAwFXpKXJyAi0y8qRlPGTQAYX2666ipt1oBjq+nhc+Hh6V/yiTlaq6hd85cAOPT2FfQM
CRN+BPGD+M4zGKVLgSWeGYtEpm6r23uuUErzkltQ+2cPPywIzjzV/qVUFlpK48/CwVUqxhykYbHa
HJMJIJovNKp72GA2AS9S4CJIvQB5DHp1QJERfxEplkxxOsm9wDKSqsWh0Q6T8ESusasdKAnl9mbc
LvZCGmir1s7SMbcmRw21qzpwdzF7BIVhG/GGWaf1c0J3wScUfl22NupBkBjJiJR0sgBHvHASdmrh
nvjNlGIj6LHE/De/AyoK8WdUlvZ4c7JJ1Fm9GXX6RCmvkiWR8Lg5mKqR9GlKYF2HsHgnPMZxmYCC
lq+mcyER0aSba49up+34B5JU1EaHWh+XUqCwLY3w3FfRtguJpAe/DYntNdzqiVNIV0cuI+NgqsdB
Pyu8Vqf5ydsnBQbDIG0KqSdzxvPqtWv3ifqjDHDMEVq2z2G6+Bgdw/LLyZ+98GlivnCePFfekRVE
IutHGTLSXT+bJF9mP6V9d7znrj6Cefocom1GOADrK7PIEq2z/VRZB43RQnR8RUfZy5JMkFODy2xR
GhP8bGNLWQ50LFkRPKNHoIUgRZbhMni4t9MQ4XW4xhTANJcJSY3jOZwIZiUL6EGkUi/L0d1hwAJ9
VoDZmNohlK+6fZy2I1JPghfnk9w8Y9csRHQ1eG8Fc43LbB84b7L8eZBSuIgR26VDxmQNu8z5K/4r
votkJ1AAhOilAQVq9OeTfRv4gfxKUGfOF4XrCeMaJxW/OEdGCEOeHzRGq6QHWFSfBPmuxZFC0IYg
eR5EI9ifZLspGRh0j0akvsIpd2g4+BVO/Ong5OYeFQiUy61Fb4I8QbpaTlTR4wgPJtucTAEm/WQX
Wji6MRtzDcofjUBT75Yj4BBYKptPcYK2lTNfDukmBeVVLhmS94RDRfGOclsZHtGn06/MRpR9qIFs
BcBuAnnAMSOfguVkmVftp+j1RHBtdp/irJM4Xd7ajHKkBrdqUpWDdIuMDSSZC5izUHgIrf0IoH/m
+A3oRkFXRt9JFyg6P3korA4BxWaqQaoPcqgw0MCNiH5RGEKxccgBKBg1+IHyjsb4ESwu/ZIObR5g
7uhVrlEHsQ/il4YgTSxn4yORkd4lpIyDuVD6+I8a5Xv5VoEPVgPFBaQJkq9JMVlA5WLYYiUgA2tw
24jCz8fuwr1rRL+yiqhjdPOr8wiKVFe5ArE/i7xDp7p0/4m6dUSj8WK8tmStW9sUbGx4Kg0OX+3Z
Da8mEfwDRtk1+5MYkGo+KAUCKlwQ4DfIgfvondyggXQU9gMUX0BjlJTdUpnQIESMu9zyK0pSSWDQ
RNenoUIt563P8CJRluDX4Ts0XPWI+2qP5nXcqkxuUpJ9FnyYSBH5LpCHY/vHS575qEP8q7pgCEBL
JqnTqV9QpsAhRfpzg/sOkknSjqAYgEY7LgS/1l+kbGOlkVSE2PM0YPPm3MFYjTSWPyg0UJMxzLI3
D5rP5ab8SlMudbAdk6pbQurHa1HkCu/PHgmV8GRzxyIBiKgu2boVkJK8bAxTk6mtS9XfhNZGnryG
Pl2OXa7GIAHj4w8CSQhTALHMuehQAjMZh5JfNkoJ26TXr73nLkXd03r3lNRtNgMw9Un6rzADbgDa
j/3tPAyL3vc2lUsqGO/Cp0IQbRz8Fl+9RAgptE7OsY9Ch0hduS4mVrxNLkECveLFr2ZB7i1qIb8n
SJIeDSgHnSht0eB1i4HSxWfOnrkiE1RNXx/DJyrkyNyXExeonFXidpWwSPIn0Eu3lr4IXnjPpQp7
gWJ/fn8IZZUrb4XwjZPFQ+MikyyHARJT8g8w93B/cn6w+A1UVImu7f0iZoKIuuBS8iH6uEK7luUo
iClR94gu2lNN6TSSWyNkselPO14jqe5qf8+66dqph7DXkITrq1gOW+TMifnQDkaU/SZ5CC42AJKK
6ysNZiKyQii3R6CFCZIvTB1GQuwHB9Bx2XACxRj4S/rro1JhpoOATjNMLfxfiAZN5iVJUm7uhJua
ZUFcWMUidtll9R+2QDbcTiPfWB6HWPr6Wt8/NKJwFGxkGHzOnHhEjM+ljHfHWTEH3CE7DX1Vo12Y
MLG3aWzoUjXAYRop2ftwdXm9colKGJAp1u0V/eU81GuTAouy0tGZ6fU2gyC12EWkuCMNNGjODZyY
/O7AxDjjmJj/ESEoJJc+i5DRyZ9gLcYX1we2U2ke2ZDosd/ahH7Y1MifRn9FSRnNu4kgTRQ25k/A
ZJJkr90m9avkVC7ulHUaOTWwRWwIp/ybaSVyWAY/H2gHZZ2z9ukWOHOt7JPxVNxGKJPcifBTnkZ1
d4t2odNQcVdRrNEY6N5p7rP1++z1O9vBe6pT+yWvCRroaHzFva+VnHpE9k/vZnnRuy80/eiekB8B
ucs2ZA3JmtUkbZ8kIbIapj/8esV+A/QXCRQPjEkObJ6ljYJUB0hFYcf1KKtcXF/plttOvBPjk1Z/
j6glHns4FkWCcBesSUwY0lZWFOwWAsiOxJyHCYN7R7H2cFsyz8im/dLm+k/P0aSa1qJiL4iM6b82
XMxdUts1rk8Xc+T8F9kiBVqIY8NNyOf7qSwimyKGL1JNIbdFRQky4dYAhvopfCLigw9Ko9E6DO8F
LjaR5nN1BoA40jhKtoIRn4A8NUMSbknLAQcatBeJtwOHw22QEyZMA8dpd61GIhMQ5zD6kcncUKhc
slTb6An21IzwE8rf1HEX+GjDah30zI9+7qIzcKTMkxUGzdbbTdgBM5a7DstNt838bxudp4Hn+TBp
NNJXRtdoHOB+uGyY4ptgZoLiJ9mXQfHRU2qhTsu4TSX8URIYHOJuyUpL5kvcf3UxgIt+RorBkCcY
lxFnxnz2bhFeENSvQqtKrPiw5Hd4o7UrJX6BHAKsj4B1FReVtWLoK2uM0j9QuE1lZJX06v8/7Ynr
WwRAV1RAUqFxPg8b7neA+0vTuouayIxISOl5JhX9Kx5GJpnUZ2ZlQ+sgBekZwPfrQLFXwqnSIhg0
cMK/QbQLp1aTLPNYA+zC6SG4WirVPzIKRs7/AB5m5mh14B3J3tCH76Z+duOvlE9LbMUeTZBPQVrn
MHv6Xkfc/dqGDBhZDpx/xPwAry3GS8rINHkTK5T8XdTDys1ipJAgfbET1Mx4KzGpyqYASaReymHf
ei555IMqsdKVlz2JrLNhU1BjIlI7zVOzn4dOjFiarE2GQmklilw+JmnSghoRjkS8SYbEm8sLUQeC
PGGIW/NDp3YSJXmwLS0mWqJWr4jhrtaldpL1KjJVJe4uA/uTC1NkIlzGpEpji6I/+AEj9KZthZ1m
bj8oG1LlTHupZC9uQq48qCrQGPaJBoTLg9avCsYYLcIvzX+NQ2WF7jw2d3l/Dsc3bEac8mCNkcWv
1E7TD3zMrGIzp1gadnHIVYw/e5N1OzVc+yHe8zeGAhrdnVOGvW5mfwwrWuC+iYjTtHH7rtXhDxky
QbbsHJRghMxx3YcTI3+rlf6qjFIaMx50z0ZBjxGZ+o5OMM9i3g9BXfF319MKkc+QNWcT8C+pXv16
l1EZkE4S/U0ZmYXxlz6sgObgUnOEfksuPsfTmH3F03sRMOXRe+JJSoAUM2iICJTakrH2IvOUT8OJ
xtbkeuL/81CfNNBQ8XD3p4zmLe/Rd1GBCiUf3Cw4aVSt3NYsF3DzALCD/8U5SpWOPpzfI9AcoRgU
zByysp5j69QG6FDIaEISxJEJIJkgukWtz/5K4bFspaNlZlCzjXZ/aSLaJrpP2wbRop2xgy5ZHhhl
VPrdGYpMzt7IRrWM687eN0RRUn5zUNKdwJig9BDpGRenaD/5bXwKxl9v4MkYXATgTgMN0cf52jT7
7hhcHVIFREM6kM7hiBZHEgk4/sVjbIDOcCnpmNhMii17wcXEzQwANmOjMa0P3/hw4q3mvSAF15Ah
5x8+Ced5if1ea1ekzFTxnxzLvQPYH2ZPFeMpo76Dx81PfXVlmpZIlhr/b1nnC8e8CecI8j0wGzcn
fIXvDZCF/lgmuYF7S54XiE2THAydao1SEOlnxkQjinARIbdzBpVL5ue28P+yERBjlpD1kf5PTc8j
F7iKnD9ZD+gR+ILUBXXVLWznH1eS9m3j63b3bQjEtyU7KG22JvaNbK0H1P9oqg9F0OKlxxGJDHXs
FaRylzAMxKkhDc9/jjPazEGpSMTaJojfwkP53TcUdzi4jxbvPPIZSYJRo9vyXQywNmozKVpo/iWp
zMQWRKkJWMxq4SPKE5AafOOwtuU+pS8I+4+k9zcDIhmqCTlHAyd4Ag9BHp+HCCXB2dggYdCSJEY1
ib0kwpLN+RKXFlPCCOqG1qSmYLoDKzgHnBbtrbCXueMuTZznGn4NAoQZ4cvLoS4iniHC8o1xHv6X
aK1v8r+lRMTiiDeOaiFMXNb8sYMVitILcSg0WKIH09tnDR1G2zFsehvOf/xBigVOHMGEOe5TJNhe
eNTyV+FKuS8xtNoEXbJIC4EJ1LI5qXBX0cNutPXh7MBOpPdh01nU71SgopyiW2jsaz8eSChT1U+p
yROIM+WH7j2lt/C5qzDioiaJ7k1+Jj6ESoh3C2+j9t82ULHN9DTgXTMnee9ooK1isNJZ+7FCGsiP
CH8WXgWSCJ+8NzQ05PNpoKIOH5Jtz7FArsoQQPCEuAbAm8J7XXKfMl+AjlfuWkol6E0tAuuM9VWK
JMMzD3Du/fAhDGoE768SPw0RLwimjTD5Qf4OCXp+mrnorUMdqjqMPUKFR2Pl2y+Ya0UdAegJ9AsC
4YOxiGBdKLWxybaizuP1StXUll8Ns88jAtmVv6P5FmAIu8TMRJYsLJ6sTDYSuop32RR3GgY0a7QU
aqysQv2fBgsumd/hPKxE5cRwOmY4FM6xpKWv2790VfQx0mbJh5ymu01OXm4V5IOhMXmnUhldqFl2
vglV00Yq5HB+ovMSf7BmjFvB2go721TzN16ETTsYNHshOVDgxiT76BLRN95oNPhkgH8cM6K/lVIC
y2BHVdIyO9vludGHcxDk0VnpGVWxH/3nNvhGgFZYd6murfCfVj09cGTrhisZLQVgB4E5zSUPNKzd
w6IkOV6+a99fVbU8zsp0KQN3UfjZnnmAe0HFSjKRKwv1p4YA8Mseu2Xr7jKEE72yre5TjfqLxZYU
03MwW0+xe2jMp8QAJEdU4lgnF2Vy/1JTcY0ucYs2s2qOSaOj+9x6quTDUk7OW1cL4UhJpxzchecE
e1pN/S8ToVd5HgFh0JIOb2VMG83RIW+4b6evIta3VttcODxsEhwGwjC4F3UjOJYY1JHEbmwuq8L7
69PlW4R+4gH2ySszLXXpaM7WoQz81xS/EH6NVZxKVDjsF8yykujiln8bzdgQ9rALsY9GdBjI9Aut
3+ALzFWkttgDEU56vHpKfqxRdXEtqRo8UtldMpeRSB+RWmPqIYirhBa2eCFQmOgv8KgtZCApp3U3
vjAddFMoWHxniQ/rinrF0FninYqt3TAmgHsLq0d8A1y2r4PZ0MWrxB6or6Jcyhr3YJXQX+zXhEad
a3dftSQFdA7oDfeDv4/b4jAHLkNA8B5aa0uLLsQOrhHF4CmsGRYy75vkjyPtfQxECcORVuOzPn6V
ZEyAWJwNvj65rTlUZ9HpyxY74WlK72HZLZwGk0/x5qFszfV403f/JoIV2haxwKWcOMnnfUVny4cT
VEwKioSXiZ/MYyYHtTb+d3JgzDUYJjDZwggkXQrVrfeWAATZ5kdSQ+/789mtLsg9lxaQRdCNmw4k
Vij/hKNJ09Eq9FdE5nFlLxyHOTqF5IYheGDxjhQghA4zCNKjGcjRuRVPc3o3SxJciWR1QdDm8oIG
mdrUU3lw3k7Vb5l2AH7ySb5G+Wxp80bytRnCXYzRX6g0js0mYSL8QEVlQkqM+Qu/AxQz5himn0Xf
Ife67pIzgKRnPhWPTiydzCcStXcUZOChCkQrbDIqY3Q4UijD9FBvsAqsjK43sChDryEMPXAY/QUk
MuQ7E94shumYN8IEY7z14vkv628ae/S95OPhTBU1d6GvZv1AK8H44PlcSHzVWTWZLIXI0cFFSfos
6SgVq1V4LpX0DmlJSU8jhes3jn8CKn4X2L/Qne1s+pilPxUay5QTwarKbUfHybdK3Bbh/8fk0ANH
iI/cHZWXxVwxnoLFEN5wetcQOtXtZ+UMyyLyRd/CZhPQOwWotNgCkiyEkCFpaIYoDhxwr6bI33Mt
Zd4ho1753ByYPC7ihG4mo57ImdvaHJQOc6sfFZCHr3bcV8NdJ/HUy1RivBgFatJhMnys/KmmRi49
+mnC6JFtuoy/G7cEVwuGN4zq2fbdbRo7GyAeyc8d+5MSxQSwHjom5/RHEdsMG/1QuQYyTX2L+2Vq
yZmJj5mtyw4mWWqcjA1cjjcg/eXeC4mGZuhveRXAQeEWSI9Di2piBb7uc1yKZE+GQGbxi97seeI8
R+5gOYZnTExFNzKuIfqr17QHzT91ZAYM8I8H0OmShEO0NQNMQFdXSv5mTs5zBVojg5pkJq5ucUmS
KSBmjqzKF+aYLdWRKZIPXbn8CJYibiuUnhGF99z1KG43kEOEuS+yV6ZHIs4DgOUpyJzU9HNyCATK
meRGihhD/GTcjh4Fa634Z5vWtjY/yvytLqvnUR+OWjZsZuMDsESujZzAz0GOCoINO9NZW1H69MB6
yDlFexPz130Vo8pmyJqFTCgUw4JsKXZeSvRS5/oXX0PJcUX+gqSNdDQhgCl8ZrLKULsBTMzJFzgH
moPO+oXocLVbDD9pA3GNrrJX4z9lAFztyQQeFfrWMz3aBNQXxZtDsr7aGUfKJQlunccrivLM9Zcy
XcTKuSoRGlhcitrN5TMNHCPRrLyWmr5p8n5txUBFDJYL+GI2vVs9Dy8qOo6BqKoB4BcRKZA1m4OP
V8XYOv3oLScPXi+PsajwK3BMygiXUrRovt1AO2J/WqA63jTal6bf3UHSF4PtnPnUtDcrQQYzOTJs
mclJyKQOIzhX7L16pnUpydyzRwp6y91kNI4qwAIK61g3d1WovlXEGw7hZwdKPJtcrCFObyiHIqSu
KNe8r2EC6DFRqxnK5pFvz9BFV79jPFajbOlM7UK0b1N/Kl2G32nvMgDUnYxV2UXrmezkpNEIGKWS
JcPVqXQKuQ+rzZ8bXIkEpctoGIPaMEbaYCn2NnOPPVW0jfRPA2PVR/0oslUdBYoG0te2ZBNUYncJ
jql98GsLkO5ZkrtBfmQwwJKkV33Ir1OG8ng+iQCSfyK5ukP4pcbWWsbKRDDhAzCwIVRnswyk8iBv
HJvpKs/QjVxt5ZeSdDi21QVRj09iLOLGeriXoB4kMweExMHL0SaCFbbQsxzvOYJ0OhHskfxlPTzL
kRWiH5rgfTifGtIdZHaktNiRjpWD5ckdd7acfyEjH6xnX/1itPp+4hjGIg1GZb1MMfKjkpxSo+Co
TZ51oz++9OZz7JGH4UBZqPlXnxik0FHtU0b+/1Njs5vL9LUduCxMCe9+hIhzevXFPmFXZdrRp95I
kgALKOYyyJWSWEgjCf4Q8LDIiIpEIqKUjITgfEIZ58MRo8Fy+fQuf8DtAN2uvZehbKl3qFsAmrr6
Qy6hsFaOqg0WBpYQBGsEAGbCKQCv5tqroO4YJtuvhuziTfNNflzaRwcjLe7u2P1NbWM1Zd+V85dZ
0XST1z6HHw+oqIH0SlIlLB3xH/Qqjco0ybtF+q+pJy52HbtpBTKle8WrSq8ukV4jf1PGBWuwY6nc
iQxSlJkGMd05r0MOQRCCNP9O+sPgks+D1j+znZXpvv3ancsIAm2hEAnW69HWrJgfoZzJ12+R3fU0
euV4dM6Pm5RTDGyjotdonXbbkQPLDBE6HUZ3JFduOflDvsRpQg/opHUT9CXn4VDtsm4fs9JZbcKa
VyeKFJywmBlC6lex+QwsLpkmz7JYRzbGyXiL/CZSuAVbpu04G4+EZL2FKmWQzp2IE4IPiHAjL8ah
7oF5A0whh0oNUHdrvGx0eIp7cblZ+BfGxI7EHJeRVu42HyAw6J7DBAdl9y7J8woTbydUlzKmihcs
NZOMxQV9YK0TyrJiYc05BlYrkAeAtMa2txMTVvok30nFTXdNnTyZwSVMn4MSnbrzybekPWsRqlam
uSNfzAYG5Eu748Wfn6iy2ow4A5A5Ss1H6gAMmH7nwjAn5YfXhZ5Rxm3I2pcpleRxB0xCvsqcYGBO
qgcnutRca3bFZiNaeempG49KovkfS+e11LjarOErUpVyOMXZ2MYGDINPVCzAyjnr6vfT/vfR1Foz
gJG+0P32G4Au4TCRfSG8G1oiK8m2iWo+yUVEmEAx5oBJLxPeS3346df21hGmVXiXcDnL1s4cqrJj
Wew2k2ZI4rKsCq4pjV7WgyDD05ARlKPz6jKW7ndkMy/lGjOovMBZWLFkiolXJR+cajPQz9xcciwJ
0oa23oPMA//SjnX4GEfLb7aJ33/0yVb87/EuskwmmiuGyCuqLPIgbsgz0cqUrb0ZIgSqU7mlGCyA
hQajX6lgLVW3bb4ew3VQDl6hioSPGjSokCsHN+KPcaDDRIY6WxfxGbXE0YTLZVB9eEm0dBt91yPw
Z2XIT7W85uJB9w2cXwl7ygN8g2YaRLvWCXq/B3L6Qm/25lcFiqUtVCNIlYNnEfc4HPgmGTLiur2O
vblTxnlrOOm2YshqsLi7KOpBdc5m9RqqzScGFPBfjwphgxVYEe4kEKly71KhDihNPCryeWkMd9vT
1wb2PMjQD+34W9Le8+9kbWgw9GFbQQKTnA7QK4sbX6QEGRoAlLAjkARLiQ9lKN6qGWDHElScqtXZ
5VRz08/ejjH/ZLmbyHcl1lQMRIDhwEhXDCLZcAIZTTBhmdNFbGKWDEIfRv0U/2V3hp1FLYcMpg9d
WknEAcXZZFcnZf6lJvaHx1KpzfQ7RxnY9v2yiJ814nx0UMmUOWwKpGdTrU3CcaUIlmeuOjjc7uUU
YRULE0xwDvJBZXnocqpWlyn+ELMfvdcZ6mAqSTBnQkiqvS4nenDqBzaMrFeRBlENeRNuxtqvwGbJ
g+Z86wwf8e09ifvD49gCldfm8ezq3pMkN1r0aU0oVWa5hcamYvsAElLQZ7VGuTNxuq3GdiMxqG0L
fp0MO5I97kSg/s9duMxoqV4rvyVzevgx6LAogSLwvbo+IiZ+bGoONC5bq7tSTohwCi9bJpzZIqQj
LGN07OVRuhGx/7cZTbJSSJQpIY6Vl6i51ZW/C0N0z127aLqf2sZBuO/XQfFpoT8QTzeAGqbWNsQG
Fd8qcRyU3GvbbPbKS6q4Ky+OcRLJmWg6L2i75GLlSyT9e2oczOmmZY/SweeZxzzzSYPs1kNAdBDJ
56sCYo0PS1NoB0lvY1jvAem1FMfHDMxc1pBoWsRmztjaLY6X72GxleGFALczfn1NzRkX7xtq0BpO
K3Q74SUChHPnxiHNv/9X9NrWkOHR4ImjERADXyDDGNSgELwAE3FTxNjcQCuKS/88PhQeQiokv8EQ
N8Txxvgj8jYus6E0WBgYG8W0uhziLUY6orPmYmVkRGn0PXK+A6BD58WVIwSxydv/FJKCKuVdkuNs
oFSHs2LQRUxwRGfhVDD77p4WyxwXp91lbcOAMkd4w39gyAxamYuQASjqCYASLqIejF/0epxQ3EAY
KRIPZzoI1MCNSW4Z/zFZFsqaz2HqXCifeCp98qm2cJbee7M58Wkh0gpgrzG7qBMf5QOiQeUsJGqh
HpF1Fmxywlqe8FH68j8CDkLQxgc5Clpds57Uc188w5fCmWrmfmHEg01fnkIUgYzWfIlkgTNaeuEW
aRG3jeGQBKtirfYhghyjZcIdfwiHADBQaCITWZv46TPrkDZSo0+JW274ck86rZDSg/gds/kI5KTD
v2OKh9e+4UioYQOeJtyMZ1qfWd2Kh4TrYKxLQQY0V5v7VgWzp+MlFUIc/qREYCujmzryR17rzwJ7
aMCgUw6bsNFfy9OovvjQLwQFL6H214zy7ET5jxbEmcPDUP1JCS7Cp84uTs2qzciZ7KE1+oIXSKLd
VeIrak0MD2rgDLVmJAp4I7dBAxzplDPsFIbgkLFLlABBhJz52CQvYf+Sgv4n7kASQbkCWN3LkKFV
tvL70GXW9fTB8H8Toprw6WoFLh1zCdJirEbyr1AC4+hj5FPkmM3OYCNZzuAdt24qdtI3kbdm/Xpg
DO1jCAA7bqK/j9KOeuez141ThRZUnHoe0xxsYSV9+xENGMGKZTXDE3uq3m3Vw/z3y4bsnDr2jl4F
NZQEuvlVj5GnvcRbFMKtsmpFWjGOWOPki8j4ZKDAdHXphBqTjOmcsf2LsACqhG0Wlhy17EPuHTDe
qjwMKW3uQHmBUxv7Z2zWMZ51ElA2YT7gUz9JyWdWPk50FZZOsHjjc1QQD6JZC9PB8pyOUtHU1QjJ
T56fiC6zFqtQaoiuiZcOnGuutcDFXeaiwPWZAv81q5pL9pjAXHLD2HXa3aNNkQiFGYZNjLs0Y/oC
vpZ28YqDNw/rBDqaL4DzRFyqF27KCk52eqgj7cDtWmPubadQtM4MVkF4fthhzvDu6ocxd04p9kNY
GlI6eeCQpkqQcWFs9Hbadw7j11yYGxBv1VWvMGV5eLO6mD9W47h2GYm1wI69ZSxTpg1ed49ILxMB
brjspk8Rl8kylIH0RFzsbFsXJ4yXLiI6Y5Yq+rdh9zT83Mb9x7iENkZwFKnaZKEyF3zwA5kYSRcA
VAzWmK/FVdoL7nNxx61ixfgOdZBUOwk9rgdlyIeB2Ezqahj3eoPTLz1vv+v6AEtHKPwWws3gR6ug
EKnZuhmrt67qdlC0LLaDBSVDzUiktOD6h+so2s88Sr/p8qeHAyQYWVc+2dbBC6oLtT8Jr0xLIq7p
vsM0GQFsajQnh1z1OA6eNawswFDWE04SUoCjzLONjzjZTdBHE0SdctDNGpbt00Gi1pQ23in4Ng5A
xfDaPfJGWXq11b6YBOBRSVIdhEB1tHdFbG8ZdHeAiqGzBvmiygUN30ttTJHhizdRiZU86wxkOVfI
d+KOHblNYwg9JUAslw6XkCNjNuPc4bzJXC+JryrH5tx6L5WKh5cxLrqEEWtW3GmvLlNhL7m74Mz1
FjY06iOHujCyHGIXWpwC2zUP5gpdhfJnB3BpjC8kuFCAKtymp0L9rPOZugcehv4EjYIo1JURYR5K
8sUD1mRzNwrefNC4gMHHkWgG4O5w0t87cn0tVpOO2XGvkG3Ihdf3B0JnTlSOaIKW2qgsk6jeiBFx
VpWngHmLiDY9UH2cjLce3FOiXJ+sH9cgnSV06czKrZH2ZyOOF0R1rjGyWIzAJrp982eoT0Dxb0j0
lhkVVYFnf7l34pM14aLrwxsjLKYlP+0Xt1MW2xUxkZ6SLi4DyXunF09EPlhwczDHUPl9QB5FyipU
RwByVFoOaxVsn+vwbk14yCEnEI6AFDcyquHIFTwLsotz0QxnM1gx5j7p2hH+L6sqa2AEvkI9HfC1
sYq3pH0r+9fBfE29aMnLnCl6gNbH7BfJ0kanOFInhqOmjUDbe7S1juTJ/MXCA5yPYFot6vP4w5gR
hCE3L821FJNN5y/o9Mbwc85Ri6s0XB5drLZOFB8jmJMaZ/gndFDObyJqzEuM6MrrBNKRtdZnNHKj
MhGP9fWYM2dunyLtuyWygPsW4xjovv5wAJJbGC1JukzWWoQ4JjrpvjfWNDYThTm9T1shvQXNEKzC
8ft/CZaJsAOxidhozilJFzbMEQbHpnm1+luggsTVf/Wlj2tC34pD6hCpifOyDsOwosNvcd6YcYSv
sZ6ROh0kjrJ/IgaU1AudSWdQQJ0rlJ0QBUZMToj+gyRZXKEEy42YTO4yN2Br9AW8mITBCeWYfklL
67fGdVmJBn6XYtkRdtSpLQzsSShmIKqimjFaNDus40EyEOov09RXVMe5xkqDMRUmy7mFSe10y5xl
zAaTr2nJJR4uLl0HTrKLiAYHhY2KvEYnkhjJAgaXavWnG+miDX1G+3jb+T7g8QX3LY4jb6nov0w8
2SUhu6nBU+nFZQxe2PFC/FZN/cKckL/FObSMDhYCNpCKGJUOixt5Ua6ik2QJ+vVv4p48RE0mG1PP
oTNk30L4rpihWJjoWDiXtXm07FFdEhBAudlyy3PKe+lzoOqLDnXDOECz6jaxqa4A7IN42jmMhwpA
N6InsOPvgmIJgzd0X/MQpdW0aUZUOTnUnmsuA4b4O/eHbdqzdMCB2AxGY63b+T3m6OgKcx1gLwyB
Usp/nLer4Vk8HzyQnCZLt7USPKts6BEtYzU0u4TZVa58wyDHK34r9C3mGFYBSyIKthS0NbSomJeP
1wvxz8UqUJ8Z/cXWK4LInxnYgSaVFKueVOTmLxyx0qAtDv2BoFi2TSdHPsWxz5JigrF3uXgc92Wu
rjPRbnUDLWraM0ffqGmxZE6hw6mMUOBDh+u+6VddRo4xLJTO9OTF4RHirkulJO8BXuHc7jNcUyO8
bh08fl3Al/ZbDhpDm5dg7eLCUQ5Q2Ot9V7jrUPLQM28fZkeXgseE/pMF1MxB5fAkjp2zgcSPma5b
eA9goaivDsBdNse7EP5Mjc2CYOvC4O6rl5JRypDDTvqTAWrJexFT9QxoMMO5XnqzUYc4osJ7p+WN
oXZgWZ7DkSjSAH/MvwGu0Fgom2QclyaG+Z0qE7mxYOOUG2m4MiD/eC+oz0gT4lJVRKte5K76kU0u
dgtadFfTo8fnqRt3wf6lOJGX4Iv3GdhtAcBVoddtOJXKCM/daVH7I+qkPXxk6b4rE7cmlFrZiOQw
vZQBdqUO5FzGAtQMSn1pnQ0tboZfrYo1fpCCV176lnL6Dp6ArWTEGXhIqxsy3EMLwhDyKOQbw5oI
LeTPeDV445KTTo4RFaKKY0wUBPs61ZdhzaQcOBOMTx/idUxS6ZTdKqdYJjYDV35veEaK/pz10yGn
LvC5XUSlLbXiFNaffpO9tmHyLCAG+7zo8Hh2aH6lWZ6KZ9ck735wLlGogfl3GOcwLuVykWw78f4t
0+kEXGvyiVMj/+chEM2dW2+/j0WyQHjOhQB8w4ontATJ6n6EsRWFTOqbJzxNGo0ww2+FSxHXsxQD
Qx1qGz1RHb1q2GM15QeQqyn3WZgv7OqDk0UanoB/YhPxUjAfAVkbV9Jjqeqx7fmZLDv+IkdIgNNX
iXCNA0jmiHAGgLvY0BmNddrBPuFhQPd04P7VLezJ5kEpEoRHhyZrEwcZvcpuiMjU6LDYsC0MYQb8
lrF19nLr0I9M/cEwvGjNkSgTiMn5HaerQW9hBFQR+D+guKg9hHqgNSzfLq1vCcal0dTuBJMnTkES
Qzmu1T46e+HfjMaGrWZUwicLs++SSNgHt43o7OqoEGDAvcrxT0j9oQXuasXcsfzg9+Ja6ARVHd66
8jh7I2gXWA1GOSQ5gC8UnJU6iKsH1RJSLGs7RFI+T+/jFaRuY1q/7UDsi/kduv80TXnq2egJt2vm
eBieWgjQYcdmWJeW2ZEmBtyxrYI1miqhI1vzpaAI1BoCrcBeoxBPPIO8oRDhG2BmSrZIhqxevZXk
Xww9jKJjRRmuO38dOnbxdBrFu/1YuP+FfAFbzSAx0vKzTWjdBK1wf42m2+lFR1IbXsNdtR60huge
exsW4VmctHgI0ocXubpVmWMpfo+jX3ZJGLTQ3VgdHZiiQIyAvU4Ekmtha48ftmOd2xZ2MlMuM3u2
sCiYyxY+lXmrEsxBSGTbBbYkmRY7fGsohaRUNBijDzAxa6KpiDoZkAZmSJGMCXDV/iMtGCvpCSTz
pk3Ts0+lqCJoksaBWddQXRQKcQEQaiSudd5+gW0bHKH84dYK6bOElQ3mTxmXOwG6m8J6NyP8cRld
V66HZ++x7FYpsclqe8sYDtZUw6r7MRs7ld3fxcNSvDMGs10BXICE4LomLB4XQZWT/HX2jT3ezYhO
QN+4oUwNs0L5e5sMAqqCAMCm9yfo7oj2GBWL2aYMADS6rsG6cropzvcsVnAD2elRgWH/fIhMOAbN
atbZhJh+AYrneHT16bBI0z/dNh/xzAUHvT24r1MHM8Y7pyjEVY9biMgxqU8g8c6+g1oAy2rqY9wz
2FO2wKAZsw+6aA5xFoaJ2a2FTS7tGJB4pVc7B/Fgr+64KBqc35KzTQZAwf3cMbKysnV0K6xTAHjG
MBtIkZs3ZKMWtbuWyyt2jjGFJbAeuPV3idMR7znmp7Hw4C/IaisxViq7m4vqqncbjPxgZFAL5aq2
T4iMTBL6Pr8Bff3LPbw+bBp8fO1ljMamb4t7yyDX5h/WcXzQ/e+Aneafu+g7bH+H6V7C8Qh1Wv4y
3LkTsIX9yzpe9tDPxMxCxrkC1tbQvB3YBq7lniShvqYcqtr3opQepzVfkvgnMYiJml5c0OPOjU8T
0nZGDBE1lclFZn09tgc8qopCxMLMMiI3CtoDIV58d4oGiANJpK0HmDYiVJtIPasVKjsuSBfOuGdS
gsApS64G6Is2x0y6kNhBuBbSZM2UpFH1Dd5BzEXxFrSaV+YxvLMBE48EULd2urfA5mrjA831fNDS
b4s0AsgOkypO5K13i2ofGiL8nfIkqVld/V/ikDIwPEH9Zi4fZjFT2fAI0TiOT7JoHfvsmM53GzP8
qYv9QJpQQXykpB5jCqh+ePpdqJYDFBm/XMehs9XBEjKjXgGXyGPxvIP0uCprI6EMtAtKmoas3wmV
GI2vnrWct1joDvveDQ6y8ZX6r6EnrdIXZ7S3ntW9RTA0Iq09EbK7aGP81CfOnMCDR6Th88fCyjXn
rE2Iaa5OCm0EvQUPzoERZBNaU8SI9sFlHO+PyiUgcE6Lz45C7kf97EeXIPSQZZxd+zmb0pPtWAud
y2ikFRVORFf+xGpMfGezmcvmxZ8NLIwgndqrIb40/FJYhtILC6qB5E8fCOtwAlqvOdw4U/jMib+U
flEBZk/nk0X7igG8hQ+fMzD6hFlfNMYKB6i1kBs4N2x1ei5tfdtr4UFPy2ex5phVrCtCnA+VZis/
S/5eKji5wblUqZVUlNNS6cfhf7OSHSeCOYYEdj0PQwgdtaVvUud37vaWRoaqHIxv80zkmIvEtjSZ
N8Kv6ZRFB7Or1rzHtpXthQ+TmIdUsK3G8NAlz3rwRg9ce9COBTDGJClaz5GLmB3CWnPrkv6DZeGQ
c+7Hww3uG4K/bNU7BqYKyguQB4iqVPdEhIth/khboyK+FNQggyODRhTFaGZfMYVGT78qEZoiE0S0
75OqaeJC8TlqEMiY5GkIPvgOCnmtBrppLBbGeTo6mb5wmv5kRhm8A5TltOaYVVaME1XjRkVY+9Xi
n2XHkCLBduC1qToIOO/Z9/oNtil2g4TMLTcM2xwgEuoEpmkU9yO6Afn/j3yUap+zEOEJQ6a26IxC
OpF6p5vuczsaF0Yrcg6AO/j4HA4NLjL1xRnP2ptFwoKKa/0I0YfVRc2Y9x8MksupXCltTp33anFS
AoxL/c8QaRnY/4H59IwGsBOISJcrVJ8L8juGBpwxzFQA5ZS5WBrY2xJT8WTAAGl95tXRxUUnUlQ6
4OC8GbRu3XicrUtxBjOxshKT50xH6NXuhZpAXEAN0jnh/+BRz6OVSUoVOpeMPaRBYvq3ACOSsZnT
PNfJ+2MulFD/8gipGYMRnQNenGe8F7g2SIJGWBEzC9TpIcW3UshqMjJnZZCDFFNKKoLTcUejLnJJ
8OzMC+TVjVLRvLrMOSDq20TjsMiNa4KqVIZEEc+UPmTRB99dg69E8E3dN+OSRDMRZ0g4YKSlFVUT
v5vSLeaEjB+GDJ2OHxuUCYRrsCSx4sQSoPT+tUxNQ3QpwmHIsatNWCTii6uMR9kzXFvi40+wgMMp
HhtMHWCu2eqNMGvR+04GNCX7qvlYSPOvMXB59ikAO5Jzhm/IjdRsHM3CsHO4fgtmN+7sMdKo34Qw
57FC0i7G3iw550She9KzPXopPqO09yGkgg9J3c6JOK2R1ltLv/jgQnwgVB0xo0jR40l8Tw9YgEo0
sxAg+Kmzke5i7aNkdCW28dxsMkoWZoyMAfu+3heS/ZHfZKYo6O2MfE74BBGLLuKIfnCTNb4EHIcp
26e8BeYYtvU1oWwUbBTW7ZSf5Fig8bTwJNTqfTO+F+GWI4Yzlrlygn0XIbq9deXIERY22Ng4MpSo
QWspdozsWzrMsLh68UdemyvHZCkzPCBnS4WGxrXYBwwB2n3pfHtVfs7xFmhi86mzE6z4YdZQzNAn
UCFLu894SjXo5V5SvcedX1TMYm7t8ZPEipQ2QU0IHpw3In6AQM70omLXUdH7AZkmyIaSjAwID1vV
3FmKkTILRRyhLYCRef5nZCYCHw29GMxF60vAbkNxYODlsARxaVDXPVZZDkMJN2OSgFmIVBe2sUcW
qhjtW1TgwhKddH8DjQD20btMBxxMsGTAMCceyZdwbrDTUHnHyZr7t5kuoBNICsUja4Y/lRn+ekQ4
4mbPvoKJdo+NIqsSbb+gwwIDS/U/HHP/FDNAAAXdDDg0ydBdznIWifDK5H/pYlfFYTyq6VlKRWf2
DyNuw0iFB6KAyi2Zly+CcIJy8BiS6oODTnJD4mY3FM/kr9B3qiwsaQnFRaM2vVU/2Fh2/cUMYliE
8GVBAkcbrZr1F6APiPAWHGPMB+iuMfpz4LUG0V0pWGLU1K1l7KjlqD1pLGKito1eFGW6CjjeMn3W
MP8eMJmYnhX9A7eXl4AJLLIpinOWl9woQvrmfLcZizTtN4xHeAEKSS9mfucElx6xjPs1Z7YCgVII
kdhyON1RafZZ1L1we0M8KLnrMoyQObewpXGCG/MR1jEUI4neYtG3TFFDEKuupydD4yS/f6LtIyan
rQNNZY6WtTmRW9sQPYhKqPhwwwJKEGykzgWnrqQ7xd4yIN+NQgFIQ14HH4pV0pV7vMWQ6OK+Z96Y
udXcA/I+cFKkLBAdDJ+L/0pnmEbWuLAbbBY9xG7hXcFYEe5tDCDiMWEJw2+v+PbFoxYiQub8eD1E
dAYyA5LTOW/PwporgnLlOS1uCe46xx7kLjT9OrvS+W0pBsU1htK1jq0DMX1ch7PebcDNHZ7EDD+J
pzPxmcoMwQkLVGNbGegF/emPkkRKjN6BTc6zszZI4JnSPXxcmiPjaR5pilay1H6U6QNO98KFrUKg
FketHWyt7sy6Zx/QB1nXgLMA9qZASHM34nrLvdveWVoesiVISeDu/CAPeFdcpFPkabr5nkO7oBnG
tEXsNPgSjkNRR1AXMqzd+hknBY6IjLD1N6eCpzyk5J5YqD4RZnBB0gvrhAh1h4ipRi3MyfNM/4B/
05PJHKVNrkL4Co9wLlel0TOc+DZrX/y5Wfm+ie4Ho3X9CgAAWaqvrWdMP6BnVAQGEW5gRhw9WNpZ
5DSwV7q7UC7KllZAxg50ttCWIQqlWgIOgw0QbtI8XAonpmus05kOVscul6XxCCyiUXdjHJiQ9ZN6
IP0pbgH4GmG5ykimunLpCxmTT5bDLtMUikXJE8O4ILnULFpesomN/2yru8IyqMOZul2x0oJVsoqi
cK0heql1b8Er1NiOMjphHmNpHkZnF3jmBqab5K3V/V8VP5f+y6B8BjCs+y8QOqlmZCwhHa5UALST
8hvSI0JqLoJvORAGeFGwhVjsco63c/n9YOWB3NhI4awboBX3ITVGQRfBJm00ItublYyHmvrIrOpR
GMrNVtM6MaSBeUeHItT4ETGfmcDRYo7eA1QzopOWhvWEQqmI1tr8Ty5KzNz4UCHkZ0idAprEpMjM
+B226VnhD2InUm3fYi3I+IIz1nADBhXNVk1PVnkBb/MZbA7ZosbrD+GtrRBu8wEXc+GCd9cTqQ/C
mznCtSYU7RS7/yL7M2+ZNdMD8xBmOBUZitV5fM+YXvAWmafLtYMlhj+8jxrv5FmJdt5/9Yh7rHjZ
csBZ7/I29F6hXDUwNWTyMgfrVJy/o5RP/tRcSwp6Q14RUgcNY26szwWoYXCkQcPG5EEw8mh4y/Pf
Est9EUtgVVPUAQdkLzcJrAC/BOhIL5Bn4fM1uPDNMfGDArNNEnNnYZA8tTKIktA80UFo2DAIlxvg
UTateP8KdIuak53f2dSXHfZGBmQjpipdu9JSbQ0JpVfjH0FknU7dyZh+Ukngac9DB6s5+8YzcWMY
/QNhSef03YCoxMwoxCs4x9w4WivBp5zFIZ6lTXYtOnuRcFhWBaIWLSYB4G8OcC+9yYQSHC/qY2wG
r2n4btR31YA7xCvgIUHCkC0lf92NBIfaHUKEqxyuHNOrIVC+hIkhcpFxX9TEeAk5Nqm+egQJkFNG
BzuHmskw3rgZv42/mgz+bYt3Ckw0gKDZD1FOkHlVWhALugf7ngq2CCj0mWWGensblRB2C/enPb4V
cGn0ch8nG+4YFjqQ1+OsHXtn3Y1ArLsSWzF7BNKPToMRHdPAWKXCO+/ArNj9Azgw43NIGPDvxP+n
vKnUzX0doboqd5zytufANub92STWwn3Fp2Pu6WBKRBvQvl8B57lXrHGrWtuUnTTO0M6GErWDTVFB
V2xfS8qsurMW8eA+OSn8AsSY8vvO9n+FztnuvE9o39HdQehtWPGTf2IwuDR7ON4dfv1i8Yy5kQnr
iEnc0GsLhn8i5EjcV7vdSqNSFRc/SXbtEKFuONSQ8kn28JL8q4YfGBvUB1zvft6iORieilpjjIpS
GOaUU9gfOozvyEGLRE3WviqWsjbnnyZTmVYyvGzuKcCjho4SvUBT59Dgo6XKzgL5d9qbikdv3N3a
WL1RGLTTMRn7pRUy3y52fd+Lz6h9AUHPzGNRtSs9qs5zofdIvClMeDDUlx75RqXH2p2OPr7BCZC5
S75YMN880qXLc1n0HM7g2salRs3sqi9pB4VEgQTG+Tzvi2akmHhVUBO5vr7AaKsO//UV3J1oXKpo
PrAR8pgqRulh8kFG5hN1+0qLzIvpmdtwvPgtNYcRKe+KcaYMwbHY+wrG/F/QPldl9+L6xr5MNo1O
7ilapiAiawDLgiRH/Yb/GV24yVvLU2PRqn/czAFpKh48SRlrTX30GsJ9GIxtGqTP6ZCteRJ1A8YK
acBqyavDFEowfKk0AjMmc+pUl/+BESSm+p3hb6bO87pH2wLEuO4sPMhsHLa43nqZqDAI4hJg1Lhx
IOV3Vo4KgraW8IOEGZzZPCfkcchyiQJrOeNS3DCnKDxtNwTGC3mXcwsPhJfL4b8RNWLU5P+0fke6
yd4mUE9ImbSODuTCIPjn5PjE0wJVc7du6/5Up1qGVaePJbOzLpm0qvz2Re8cIxDTGhOXiN5XLHcM
7Ds4Kj3lqWvMQ0QFOjHTnbUeWJ74qdIevsTOgwNhXfnmNg5+kwaGV9WZh9F8S6l6PQhdKsKRKq1f
VCYIbthkjHrSF8AyPadlLjy8z2xy9yAp0AJkdrnrKvWo+uWvNzl7atrntkNLsyTWDp+4dBEcppjA
q2cvHp4iF1ag7l9dfHdzdJna7DFR7Netqx50Xf9kw7gh3X48v2Vtfwrc4BgUkPGn3j51KVoZi/JI
Wxh8Rx1nIxV/HDUYP7KegYi67GPlx7R0xKnax1z37yNHStrdpesSvSxXe5sYd7NT17z+wLv7ADia
qbza6XC2WmTFbKO5cVfANxgZBefBnI1lXSnrCKiDou4vw4/A0b9Bi1Hc9O1rbf/T5i1xxX59x+D+
Sfi8bpe8CnjR+OpLASZljXfoziQZmS9V3m+7Nt05tBoeI1kKHBUx0mzh/wPkllFv28q26FW+yfyv
7z50i2fM2IpZjT3qIBKsNJQl8V2GoyN3lVQKjUtqi3Fq5n5RFBoW1BLzcqvt48zZmdq3QbszpK1H
FjMaRS7DUUb9GejjhyEZWiwdXSn2YdlyAiLLwnKmfnOgxGo3L3tEMrefLS9Z8Z9tMZkC0VXt4dpz
kJg5U3YOvQFf4AcONWC9DaKARa9Ky0gzro+bIY3WMf+Xy3MEL7VdGEmHPFP+s/zqFWqjTA9WCT5h
WlzsRChdhHudpTOCQuvVITW/3RI6qfHdGetZ++nNo8IqGQD9wi8b7A8jGWvyV8PsHSzcdKfim/Kc
8zTB0TUc4+cA820qGRnCVEZ6qLxfqOjAywFNar2AFtV5OjsNrQw8XSkJmHlBvo/YSv/Pc6/A/gzO
+WTyF0USrHJzYjsQMFPzcybLIkSR9G2IikiHpLbUGSJBS94XA8YWDDhUSHBYUuPQq73OlbFkbuR7
1OVjc0jL8eQB5gwokRyPWPVdxDb3ygaLTSemBANqmBs0ZJi0oe/E/GXJ9Rxowz7otZ3n/o3xB5lh
BRwXKzcPUm0OhMNFwSdFX+78hCByMaotP9GRsk7wqmH2kB3A5umicumxq4WbrtX+S859MrGWRYEl
LXKWOlQXXCz9Bf0CgKiLkaJmvhtcVjGdDMUW4ymfQXg/DKQ2BxKaDT0rxCaZsS4i+eykta8pbG5M
xm1cWywh+I7ROrhU/aEenzNu2dC6k+Kg4tqdkSVBL2ZMI7mpHPOkyCgjVJe22gyKgRqQJ8DQ2qLw
1Z4rbx2mz0jzPFiydP3G1hp/hFmcFnjx7aoKRlfn4Qz0zQ2PEpUnyNFqNTSZtLyKc+fDlYiXIy4G
KnCwRcikDAIlSwd/t0UaXLLpHCiQsgzlrFA+1qH+kqO2EKHfDJiAZFbUvQPIkAjjZ/UoeIPVBi9x
1R0MKB0dVz2eVcR/jSD5Id+qadI31UPwUya4Rt+RJ44efNogAk0h7YGR1l2/g91XPY0UNBXuZ+Oc
dmvKOGDqUbmbo7YTmNjkoxcMHhAPURLThqLPnIsNPlq8LSBPLxKiTAz1ZNjaMZxsURqNBYwN8JmW
Rh9zDd6oDIVk6AW+6RKI8SLc3KaLmd2KQzQanw0IcgaShNaIg6PDqVvIV0R9U4hK+50CVLZ8TFsd
34XEzrFo6vmOFiPlMAutdIckLJzHw2h/ycTc7rp9PZRXqcMf+O9nnlNm1oa6suHd0lp1jIIdindK
ZHA5gHy8HYRakivtUfBVADUdpzMH3gPyCOIaRdjFJq5oTviIdvYNSivLCYIbroiZw0CMuBwIjGnk
rUcmDDW0IJWcgLLXpCPBisONps/ctJEkdkvBcYBz2uydalL8Y2F5LDUyfmCTwEdKCu5hOErVb+8A
oYLPQo4Qk6TGuLpolUFi0Pcohkn8JAgTd7glITwCpWC5NUbUrcFFdT/K/3pAKjB33otc3AO8ohTM
WOirApEBNrr4zdCqcYeLAEg8dej+Qu0SEhaPGCkMsG8CukIARmkn8FszhvQvVHzV3qPHMvBWG9U/
m/bYUkDk5svb6B5gMDTZc8z8VAgF8PB84y2M43VGHzYpkSCKDzzKeMX6nQ5TxrKQPPgRDq55MDox
N8SmPGRg593zhCQ2Aq6Do6HAi+q/APvVwWJsyOeL4lVQvsmaSVs8kX7lYoL1NPEgPe2a4rgkl2hx
54PBZQXSD4dHBy+Wg0LDEYuT4CQv2yeIFUQImxlpJf5HugOH5axp1ipjrigmfUnjzNUvNL21eYfE
MnO6Tc4/aDc5QQyQ9radpTCAvBoAKQAIRjk8Y8y7MDkJBX22XmHXJ/PFsV87Cg5GaWypBM0IcaAK
Um2TMclkkX+N3UR5LepXq0IF6pXrigUgIJwMNYcN+iHcK1pwpPagwxELdPraApM0GeHwYSDiVgVW
A4yedb3bltp/Eqo50fRVM1Dm/KSJ1R4ET7o3gRjAG0SeItQzpY63oIW/rvJvKhhaMStRvG2crCHg
2K36hL3Vyo7Nh4Qpoj+D0xTBlHIhRjqQijEfYIgi+qW4FR3QUaSNldxIrfFaoGqkGpHTT0uPUhJg
xboeDDD/+ooSQA8wZwU40irUREZ9NBXUTgndqyV6UKnMmZRxBLoMAEXyS0vK0D9gGIVCNmO8AkzW
QeCdpnWdbD08FIWh7yTDlt4elF70TbRWIEPz8BtZPxnBeBPIJVELbvNpYoYh1BiHccJsLmP9dzZe
hSKlghrABQQ2yWHKoVrHQ2eKaxjoDZsFPLciZoJnmUDCoyp3CV223SVCgzT4HHKer6i2hGEkU3La
TL4RLTWIU4Ezr7ZrQcJU4omzLv8ZzXZZ4SiVrITzivWX1b5SlAbGt5neBpPZPw2gJCim15LZUw1N
w97pGZl60bK13zNEeLrV8xB+kthBF0fJl1U4Mu3xO1kOZbyuwtUUY18yr50+gh+JSL0eT52R74TM
MeN8kzl8QoXIIRDPUDSaHM50UYtMShnlD52TAOVMJB+GRTQupCdxjtAGmY5LutePOBglIpVh6mO1
2tG82iVyK4zuqqSCBYU9YYLl5b6Ddz5XxwmazpzrqP7ByXx/qyKsEMWk8Ddyg8gSgng5NXCm4Ymh
BPtXg4fNOiaRyHIM6GpEseEBjjBH4NjUwUzlvaq5KuuzRJMXkAmF6XjyHeNQv4etsmN2N3BVu4P1
fySdx3LrVhZFvwhVyGEqkmAmJSprgpL0JOSc8fVeRx502V3tfpZI4N4T9l57J++kXT3r3CZLbpAk
sC/nw3ixYTrlcCFR9HWLg0OArQhfrMZ84y/3E4uFPf1M9Q+aiLgFbMMuitpI/lSjIcASM0RBvTMO
n1n93hKIjQgIiYtNYaGDUXNZqMERZSzcOkLlO8iuKkBEyLOlkvApTmCKwYRQPTsd1kXC0hhoQJTf
HGgWucielXttenXbiofMYXt3kNoDD9eaNcgUrVv7SVaZ3UvHotGFX2N6HqxxaqgOGpAlZjgIYiJO
cbO1DRlA5FK8SjKYFdaCfMN8StGkbCtETxScqPXupO6J8beeqHHnujxNBF+1HAm8Tw7Syjl4plJr
2YyMjgrOCt0vaAIvbW9LSFHEccQWH9GqzD9tpkZ6bxGTcwh5iOeYFE4GtQq/QUmrJ0ugfttb/ZHD
KcI3W0U/Y4nZtjt4vLMpExyqkXLOjjwWCa4j2cLZ2afhfpq8lPLBcYzLXqnLaPta98TaVyaM2qjd
TfodFK0BMA0p0g00qMW6USuj9Jv4McCWJv25bst3LbohCYmC4TmdrxnMrHDuTkiQy3Rr9cHRCHix
1rleUFdwBng82XvFUw9UFylZMDzN4iDDZa+ujJEH0xN/wUNMpnDQdH4wti9D09ALEZ5SHVRMDiyJ
TGe+JH13mIrxKLth/XkJsh0+Ie4WXn6ROWKAzkHiiKQpJC5JiT9SFi8CA12M4aDnZHSN6FSr+We2
BmjjJF8nhu8pIVF8wB/o4qMu2Niq3yMfiiwNqCvOHYgAdkAgappRi7WXOVP3KL5Y/kObQ7OLjK4G
bswvpHf4wFQMWx/GbG49xt0S2BdZ7ak1XJRr2AyYEyCoxSW3qsvaz13ILAw1be2UxwwejX2FH8dL
SR9Q2VugBfJwZNgfyzKvRO/J0Veym2Ydopnl0zQx1AxZlo8268duhSCNBCaSMBTU+5bzYA3NlmPB
pBAZVSLi3WMfvYkiJk7yYxS+TMFTaVS7VBCSwY/FBSU8B5iWRQfjXXrZiAMO+1M5ZadFu7L/HNyV
x0jU0Ug0DTlNw5WYJesJzeX4klZftjauDTRHOoYXeVfMsN4siOUXK9qmXkBYJCsy3sYcZEhOAzOx
QvYYoOiVr+RcEr1f2DiV1joE4djnfGUEPXIj1tYtPE3znptR6y8LjJLM113GGy7xo2RgYCpniFpK
Gdr7AxYdL+u3KTchNoJNmIz3sqvO4cZIVEMx9T5vbZmwcEbb1r3MUNMkqimDLFLqm5AvbyFoT9Jw
wMxoDarEFj8BK1wWHOWLRSviZcGGHJJipgnEUcT1oAHLYLykjcdeWhQrXdUR6g3a9cnUUdnTLDsP
lEeUpxw0RNU4TJwTxojtdw+BfuSjZz7fkHZCEBonuN6mTHhYQC+couVRTKZc4pj0zyFmjsSivDOM
g+LsvNn/U2mw0euBD5OTl5E94Uwr8DirNH1JknrdxsZ+XhxfB3kY8EzJt5Yh83ObH13Z9GVwJzVQ
n8Yb8nQhZwF4VRTwZ9iLOfWgotTj00BWAxevw1DTUk8I2j7zJjiKUbVdil8tIxgaSGwQ3sIUOVbW
HflNUXzpJYxOdS3jEoNaPKw+PcRtDsQj3H6h9Gjug2KypoWcBM8I4z46NFkkPxta/9aPJroQcIEo
bTP7aezb1aKXF63GDsFh5hjaJn+b6q8p1zYZWKGhc27UqkKzWorB18JncRsszg8tSeeS3+d6DNp3
ompvbZbvVnsRHhIrC5cuGoWTlEiA1NZq3B9461d5QhwqPGrogwxs9BixDL+JRseTkSAhn+VM/1Ap
1iFhlCE0Hyv9XcZnFe5y2f9rBve+4boC89e1CsNTgq2KRyf0TvKdeVwWAzgq4UNYTf9PzC0mISz9
XiFyzrkMCTVndoicJ+3CRZKkaFY4Q9l6Bi1xO8+sxycs0qjbRF/+Jw9s1lPyas9voE7ZsO9ahjuU
VFK00742RMLKaciRpUOHYGPqEF+CoDFT7XNhjKdaLz+akPv4/IfvDOtbAS22TbFSi8BXL+OHLmGF
zsnWaFuqDyiLXO5Mfq7d9NIyFk1t0g7wRbtISCIkI/Itednoi7OctRW1e8HnJzcG/vNI0zZsoeHI
o2iOTtZ44MCFVxb43mD66pJ8Tc2EAtCAs8LGNiYICR96cTQDa5UaTxWGKNuadxkd9winX1hQRvjC
7c7tHYNgg2w41s+2oOhpzjT0oAqVdK4zb1J3NpUtQmkTntFvixbSY4IS7RKXKGb92VCQWfDKlXyt
2yw8F9VLEbGXoHNC8mZAepIIZC5gWh1Dv3eY8POEScy3O4U3Ve+PTCjR7EhdQQ/+ydXOzEdeEBnS
4YcZee9YDHbYb3vVPMgLGYWJbwDe6qiSEtRU7EdzZmy9pUHk+9HRXxdMx90dsZRp2pEZ+z0N97bi
e6XN2TJCgFkVka+0T57e+2x7cLti5h6SZ39k+vmHAqJ0QOwhlAJQooYSnsykhHKe7UVE3cFQ5GiL
bPzdPE4wV7bamB0jQLVNOr+W3XkmjszkiEI6nfGkq12+++OjMd8pGYsLLztggdKxZM37jVzFqvIr
eT3ih3UgFsl8tR/A0bB+B8wsqIgUtFQ03Ts0PBKPgesGmfdRRCH2T0KmNFFSQOWqXzndXaY9MuMA
veJEFQMfFHs1jM9x1XADd1l8JVeD8ZuTbknH+di53hPqiar7l5F5V9GQ0s/EBZ+JLcCxwCORpN1L
364jSlOV8KsNEM753rtDIH3NrpaniqMHJS9XZNOvLT6KMfY+moWFTG9sTONflO64QUgwPST1izhI
RgDBqhrt6apaG1MwM4e6xaZbXcUsKV3OwNKWVXZXa99iszZoLlF8iBtkSVEfkS75T0MwB1EuTgyM
Gb0vODfZVjICmNl3DbvYVTYKDqZi2UzqzDaaiA9EKC64jaMyu1cqqT+G/ZIaj2N2NkC9icCOgMSu
W7eqR62nI2QYQAZE2Xrhqc66iEmwBllJfpsP8aczVqXWoz9XfwsRC4o4nqnggj5jLtGqMrkQ6k80
8VIiYkzSGy+XWbjntpp8kXRrbc1mma+ci3yOpi99cfe299wwA+c6i4Dmk2WWasopXFfpN2ORitqz
3yxcqB3CkXI/W9nOqrzPgixQ9SD+JSX4qvtvaaFVoM8F3AbjmTQ9Sz/OsNRbneInR3FRUerDySsY
B7GzrbNxo03TNdbTg5Uxa5//6WNwbbxzX5i7xuzPeK6TdgXXFLawtR2b4B9WkDDRHkPeR89x8V06
T9nJQPOp2fWxszyCJL+I8Y1t5aiPjP4D5Cj44m3ASRnKCkll6eLoYaCBY8L7B5CLWP31dGWoyyBe
RtJhacxiinU6DEdZiSm7jt38yDSfodGg9ciNmXWNnMVkWJIKUfB+zbgUms8s/mca/T4CZLBYm065
espPGzC+tugjKV2piITkm5ib7jvnQ1Bg5aJbbWxkq4wkw/raVvW7aNXGASX90HGzI5/13kXwgYRr
GK0j2qVdxDAypiIdn+VljiLjDANCNVnqU3lFFJY9ww+0FSLZNRhGqNoK0N3witOHedFz1AgtasJX
qXWV7wTe50CvKEqAupg3nclanwByyiHu0ZcqeJR0h64jaEXki8/azOqtd156dlku+2jmjikyNmtK
n9nzn2OASwgfqnQE7XDT4Uoz6GiU4tx5KUbyeE39wY2yFOC3qDgs5umqpW2VSl2bdb2ts5tOf4Py
UcuLHby6TlGOMLbhR3Uid6SAgj8hYkpmSXYeEgYDh3TrUjmExbmqGzKO2W50X33Diji6U0BshtgU
Qv7AId610LNmnST2enoJjfJRZt8j/3OnaweVmWJFaFoz7DvWgPBRsycs4q8Uyx4niMmBIIeSdAv0
v2KopO5mmDqhJCo0nUklSSLS7GJvs4pTjsSHIQrZHglaxrHwdko0I/5ghFG9OWUABYIVgvBwh1vS
E6w3Pnv6mwk7h/gzm8DOttg3nrXuExBnQloaNwUyO00r8JrYh4QqiMOUZ6BZcLcyy66g2DhDei6W
kI/yo47o+JEDNPX3WA2U3LymjBxddNUIPbTIXqklyDjKzYgZKPvQMj64Ae2OTuvuSoiWuI9DSTDz
uHxZcdTxwjL7xqJ9O/FkLdV718DWXjaFZdyNVnYvxsBasXy6HJQKqFSw1iTMqt6kuWja8aLitZpG
Uh+BBBjWfmz/yQ3LXcN9ATmTo0tUPtTzcwrlcWZVQUXC2Hj0EO1GHF2cJjpkzEm5MyoM6iUgfXI1
HTv0PWNvx9+9c6rjz+bTDh7y4MvtdZBb9Z069EAVI99DK+w3mShSuUiN6jyEBMLUpAb+i6ICzjMC
sPbHoTRNomQjP1qVPXt8Jq2BaDDs0SeQm8L2pGddxzHD/Fy8ZiU/HEQyGYNMi3WxcE5o+B5I9qTm
QYYiCAXimkSyyCDU4M2dx0/mBXotOkg+fK41i+NVlGfs79UOULpzwIRUK8QFAy0i6iz6TJML9y6x
ciH4oWfV1v3hy0SISflT705o2nMkSbxcMTVK3Ww1fpoZ3cbExcePEfWfXlb4o6L4STNsKDVzlL3D
/FwVj1p1HzlHyg8SAmWXz3w3LCFXcfdHLO06csiWscJ8rexShIPMNWXmLsPSWZxKoH3zY+jxQTI6
78E+kb0QIjjj3yHuKRqDnWs/uizgesas6rl9SlBGuBpjX5MshejBZlifE2038YukyCt4nygLSl1B
M/iP4R2JMWZfbAVX8ic2VdYwl4BEqZ3YPB9c97mPvqVYpw/C7IbKEKKtuCVAFyI6HNLxOo//ikBj
JPZqDquA5EYaITMwOKNR/sOCYnNUMHlGVIgCfY5xi71kTYVQPSdFCkmqqgk9IEy5pnOPC01gHyB3
SdTk1oQtjsWOD65zhjsFJHtT/gh8e3Rdv4LKgVAwgqmMthA1kmFzCzqsynjEN1MOHZQrm7lFOns7
EXFIfhaTSqd31hroLaam4AiZpVGtsYKcKUXS8MuNASbjLjPPi2zBiQ5vLcwI7U3saQDHgVIuEUsM
X8Tp6BtliowYnEFRUG1ldm9ExV3pVke1exAqBH/Q33SGTlDhNhNFtmweIvyP1hMEjL2Ud3y6EsDa
2Q8sCxgEzoinGhRlrJB5cU1wA7zFYr/l8NaJstDan2Ky/RDzNIa1HuCbxxHaNichMGTbGZkSWjr0
4C8oqaGLKqm7T1ExobgP9R3PLAJ95kyseoa5v5A5SjtYe+cZmYYM3kD1UWvJs2MlXICgeEabBXy4
YSdImEvLEF++WeshRng0ULVrNw8QZGepF4EkafPx73okHcPD15lVvyLXG8lc9cTPT5YRhHWNfXXL
CzTDfCalhVekpEoM+MSEXliB7LPtAUXI/3jhhcuEbLDqMwueFJaHbR1xXp4b50k3NGlEhItjqV9a
xhpVoo+ZaJN1V9tPYmJIO8sfiALkLfAZ2clZFVCkEQaCPgDlogGoBZeUL62b5ainJgfTzTNqNyqO
wX7dYWaU3YSLd1tZPkca2DBHwGwxkEPOjwiDn8DWsm1n8J5yNZbPqYL824CLVPxmefQKS0J1nHXc
zhtaXBYcFA36b1Whd+nbv7UKC84JVEoeHfiZCK2O2JZ5DGfNvBa2hK4nbIb+8vQ8u7jrvMRvrZSI
gxnhCj6DXOPjtx5JfONRvvFHCFSjcdcmTWFOpgklu1QhokMExxVbHG3FmU475AOnAOkYguG9zDoL
BE15X4wRDjtEVVEGMo3QomD0M/SUXF41ImBAhhnC7pDisBO1ZKr4U19cZfkbOdpRcZbLAiA+L9tV
uTwm0bSxZlC/vjMF/KTKZbantXg1FzW4zZhEi658XybWNDhQ2a4KxkX4OE4x8nErH/LXnOcrnvqf
1FDhQQWfWtn9NtDCa67fwa0oB1jJwL/g9EBjbM/7sKLmAkAmziU3ru5NQIz14u0tOED2kD7PbeWb
wUColnqzdetN5komjnCBsyKuQGXcKf2DO7zUWfKQN1d7+BMgOkb/lkDc6m04sx0QdecuM4dNVxFI
UrVHL3aPOloFsznVzMNR+REWEqyaDt74FG8jmyxK830wR+7JXzW81ApjlXnDkcRqc98kv6H5rM/f
YVQ/GEWPU4MQdvbUo2dsdHitHKJ8g1nOWqiOtjib2D6PdE55xaq5JfajR/fQwbI3ezJgA4Y9eDED
1CokWBL3duAhc9ieF9ZOmTK/WFhwtNYOXkCL4K6ngRYabpF466qf1jaVQay9WEb62lnzket4nbZM
f4JzydelMwPJP8Zpvm9LlsEQ4Yc7NhPOsrYqJqIBhhcgNtw1ybbBl5y+zvqpXC5o/O7y5COdHoF2
clOhjT7p7W5q/9FwMdGgJdfNiLBr/lO/9zpbvEakWJfSIq0515edxgFVtSZdGewEImsZw2HjZvvn
HQs27azy5/xJzKPoR7yVChqs822oAuulD3fyhktr7rIZ1Yz3qRt9d2EDYJN0Rm0WKJsmfxYYgGZv
udPgyEybVLcfW+TSIQDVikvXxX3q7TiXVffaegRlMkxBRusCWfxd4isafgWJD1UnAz+DseEqbQkK
AmI6IHQCfNTsZzhUGkOHMIEcysEVxUhe1OgjZP0Il+NoEC7U6fEdWA/HPNSZ30klhElV50vaQacr
kp227AkaTxUE8xQY2s4JLml45KQIOKTkraxDbrmV1wHbWrl8XDglCtqohEtbjNwvLkqZwOOT2MfU
mFp5Q6dGJAlb7cFXmWib1eKr5a5J9jp9Pwo3la6kDqCnri1khcuYPBe2daZ4vuOpXysz2uIq28B9
Ybql7MbpsSnRSus95oDscTJAG05qDI4k3Ft5eOowHbQN1sUCZUPz3bgDU+1608BQqZhRipdMIAeS
DTzzuda7BiKY5VfVu8OATMWBi9znpiBbUFVuNW5Dy93oNqokPyYCzx02M0cQ2em1ujGHM6oHKo3n
TPWO7mgeRu1Dp+6qGckNvelDSOqVU02OgdS8Jt4kgwk5BcbasQr4ZvfuBDRaSR8UXGVLphL9592F
n2TUIKNrSv0onLdkaXGyIY4g8GrcN+gUUW6i3LhW2d5m6LaEb86hasEfDJjCXTaTpFOxhQm9gUGe
0G4UoGlMt1CFAOxjvnB2w6e4v0UmxUp3Ms2nGrjSV5ef+M2H8qR1HCPKLs+wE6NqIHY+ePXiW8/A
jyojiKChpc8ZwVB6Dl2OIfOK6V8Q/rpAdHApoORT/drml992OntmJBusOWYXXpa1vfTcMEvxqrHu
DX+CjCBTW1v3wZObc+WPOwOqb8/zZumkzbMUDzc1s1Bvecgw7JYFY0VK1YJlkK3Um9kOxWETpNZx
mbwNy+EIDKbwoFPKVUoUtqGqGn/kZk2W0ecYgyYTS9duqDDaoQCg8Ydz7qlHvb0He0vKm6QgIaal
RzQD5Wh0ChG11IGRCZnt1cBnhEhsXZurOGQdRFNpbRJFFcHJ1mMaztjGBfwaZqhkWVnACJ5GEh57
qDXlCAYM+piyClUTAdXMfKzcqSb+1r3pnhuKd+dUxTyIlC3xXdGCAwleBvhbolEZE8bhQ+/n5af0
OWOVAwh5r9Nj1r7qiCJmhCrVI5JOnw1ojvRVYFElIyd11FaVhgacDjvF+ZLwaMQ7C+6HSRsvm4sp
ek+MJ71n4IBWRGLheuAZGaOGAKlijMlaTKkpauAUUlTlHfUSfQbXIxc17MARw/82vqcBpL/EIjGT
+JCRML1Di1SV+g4Iipi7i/m1MU5YLyK2PDjUNGub2qv8eWKmEnRPXXXCjNkZPuo6ykNmj5CsHuvh
tS/UVU6yDAW50r9CJ86pBqTxlukGhnqEnUV9r+rFKY7fOXKvUWHf8M7x9sLzJdPWJzQDrJnJlszZ
j+PClqdZa1m2U8nOctBESRVtxIj+W2ObyVDaZybZGd+eA47Hu3rl7JOBcVDtD+g7dsvWo/jN6/pl
IbzZDJNHu/q26huEMLpJpt3zRTNZp0wSdOnbDqJJ9Z7ztYt/eidnoHpo6SPGbR0MqIs4JWP+JfF6
suyTQrnxR5pz/7VVsjMxXmZcQLCEzjir4vx0max3u13H0TolwXB6NBLGtajhUKzwOM3Rr8YXc2/d
zCs7OiSyrXFv9ivDprBh3/6Y0+fWSBKRNJwjJgY8KUJ6lL8dFC6ljdEvdzIyNwek5yqoEdocWp1B
vkFstubZGFymtRZg85cQeB0WPIuf46AZV6deGCFg4qNOdDbB3/v5o7GUyMHYZObLn42Qh8LjEtGX
yrc5ghvcq1PlguZiluZuYm0notVMNbcIn1pCIcqKHx1HQPe44PS36qPgxqAtTYhcZsWhAYewREsW
Rrxzg1FvBxWzexNebWoRe8BnhuNEvl47p0Yzgy0rbvCQxLYzk2gui+FtQOq42LUTKkM02K99Fx3b
nHW+AGC1rL8PtWPu7Vt2QAQ2WjhTBS5jyiIOkVFeLT+h54AC3DXNtrG36vJQGw+9pXPMgC5zPvq6
29MCqfyb8AV1C7sh+yGY3xsgAZ7q4pNl69qvHfzfinmmS3fMdMdvrVj8POZPn/X4ibhyOUwQWznK
vXzXYfmaU5zIW/6ngOUToFWSZlrE/bKnEj6S6wiBBf5e9GHV7Pqr/klWKEnmAmzGCFgXDPHOYoMb
6+EJXJaP6mQ/kg4oLm2tfchNdW2AmOuIS2k8znrcbxfma9kDhjyPWOja4QC465eXmiW3RT0Ehzml
OGPEJb0/g0Dxq6BwgxXeIEgYaDiydwuvMJli7n2R7QFcUPzlFgFLI5Nhh/+FzQYCs0SONLQbGADQ
L5E5tXyLoZPcKdo2fqyMMBrfybo1o4jCZNY9uThh6V9xxigXHcQOku+WGEE0fYi5pv5rUmj62N+F
03Uy1x2CIsMQ+xWkygpHoJF+5Gw6VUa9FibWYjtzwSOzF8UEPs2utF5a9QO7Q5YRmoLfi+qXn4kV
NmdjJQR/XQUi8GP2l6QFd0juQ3yr2n1TfI86NcyGiUez7DsvhC56psPN7Zub5bQhwHC3LkgC1DhN
uCOyvpreZ/U2BC9N8wzUcC53bGRm7zINrxkKYpaAbLaB6fUUYsFwUnhCJdiXRKW6Wmt8BqArkCag
nm9YuDb4PhwdE4VPGrB419XUOP9Jq6gGAhZJxxR5rUfgKEcVm6clemFv18n08657CJ+aYJO3m9G4
H0uLsb6+Hik/WJtb/SeoNKnEMhb49O9FdamUe7vZ048tM2IlwBMlq0pXgevZIMPqLhaTThUyEmVH
+g8RhpuED0by5nU3PWzWMZwRAh1DtOjgJnYT4ZuKO+F/wvsxwmDdypUmUS3yhMv2R95sp7nYo9+y
cciOwIkcRo/eOkDBRcXB8qXuxid6hlWTSKw4xgOCeb17sEzW0B1k/Ww77cs8G/zbBPWi3WgF1DeG
m0j8yrFdBzWHiXabtPTeyZef2ntA4fbwZ0Vv070oYkPSraM2poVtDmZ0WvDtDkw7yvSc6h8VgZu8
ukwi9eisegNqjbOTwD+Kd5x0kbcdAfgbkHZWM1vDOTau6dtCnAhejU03E/8BrGBLwJGVwCs74Ntg
6s76B1kKzCkN4oycb42xlXGyzDfFW18+xB0BY/UxwabH5JWTkJnHRPO28A7KVJzllVCQIo5gO9D8
FqS4LO6aLTkxxfyUGO2uqsFUNmxgWYszWzFQGbIHw5/Ku5lT96W+95E+gU5JWoG5bRbmUzrhU5Hm
MOEm4ci+xNYEfyi46plkAfWbLmc6VGhXLpmV7Vabzo28uy5iTub5Gvi9IdsFhHQbnE+WBWcSF3G6
LdjOqWbADkqZ9+0IR05lVw7/CJqYbL6pMUT9H4cBo3ec3eqG9K+PyH6x031ICZiix2hcdUMGsoIS
hbiQN7e3uH2SvQ2+Ug/zW2L+pt1Py9Vk5DspAKtQ+ewt+1owjsxnJIHlG29ioPDcG8gZVdILtylr
H3tfl+m+OLfJteuuOjP+XObb9bUDSwxWTjH6Y83geMQHWDE/kB0Pg+F6uLOHYSc1UZr+GvRZDbdm
UtGMJwDhdbvx9QamJT0HpZ9DRlMOwB9nVM/N2c3fJmcigeZWweipPDGghG8Ro/6irVqZafClzu25
ahwfIp0dI8B7zEkO3mfFZzrb4O1fRYY0E0X9d5dyrXcOBtPx0424iFvmRADO6WXHUt8T3tJB8Ai3
fyDa4UND7jha2PmUd8JyEfIJoPCgANGDFou27VYj/NAwlo9Dsw7SGl481BSa/YgZijsnX8Q8XGMq
sQnSIChTEjoBC4m/RHCJVUkpKlufBMC8XR09LMfhIwkG2cm6DxIoUwg6kG5CrXpSAAwEP8H8ldoP
bnRyuK/ohkFvNW59VRqVBFtte4Cw7kx4KToVeITKprc7Cg4sY4moKNXVIhVJ1+/QZLZ4k8N3dgZl
9pAOpEGgSag+qvxaWN9zexog8xn5LW2PRnlaqLyRU0C24qH8yn/LEhzYo/Vd2u6dzUSYFu1u2kT4
5nWIIe9oX1JrkyvwGjd2f2cRyeLB6dgxFExU1tHhz35pj/PwlLFYE1Ca1n6KCaBSDF+JTAYMFxc1
YsyT53JnZaOFdByPBS/26d85RCcVstdqrg6/cO9hR36g2UD3yCKBtGLwu3Z8y21zY+a8fMlKH6xN
yD2XpZvCQ51Yi1QqQjl91uLXilOF1fHSez6bDvTEfH8bfbDpAUSBpKQv8UB63aEki72JL5HFpKDl
seWwwqRG6tiN/3dtn5uh4xs98XdOvYucfcxd+aGJ+CcnoBm0AZD4u7g78jdGohBRdtV9gJKjP8h+
MKieNO1OR4eINF0S/2z7UIfbqbuZATVC520cLmmpdop0G1CVMMcX1rR8gLRfLBYpa0QNENvmjkNZ
F4hQ8vvHck8hy6XjunFucHfGh7EjFandqCAFGJxQqNj5B4aKdRxgqMPxXDFNYTivoCfOcbl1qJqd
YVf+C3uyhBjXh2BzapxU2BvgBA8hPb8S7Np22ow2IQpMMquBwNEM17RsfACmW5uRcdA0Xx3zWDPu
8NuYJINN747HyGx3Y8dmtd5ZymvUYNQbD7R1u9AB3B/OYNLVQxAR1AzDu7I2rvU1My5pRIrFSGBk
k+jNG8JHnGXLUJfr/CHt9lP3r1sGHhJfMYZVvZwU8CZd3MOZ7n0r83DZFIdcIaHJKI5wdcStAkAT
atJO8oeEjl/p1EvdM9qhrVFpVxMsDdOePcdt20Gs6bc2PQnr3q79LAFy3tVteA3oFaJPGZFL4c9o
HC9vQTdap/MeEPVpCY9GO6zGVL9zXETrF7uoHoxx2mn1OSm5x1HrBBTtHcb2P+EVMwee2T8vweDP
Kad0blzS4IgEm/Ya/O+2LO4iIlvYzdXAP7WNIg/CwOfzZVIXNRPM3f7NrU8miZ31vdG9xV9lc03V
F7eo12XxwYMjN2Isy01Wu7X9ZsQlJop8w0zHQAuDigahd4qvhd+OWPEjJgk9pW8iSWusPSQnr5MO
YgqtT7cKA+06WDm9WkXZ+pFUqT8v9xgFkYySF++p78bcr4RNpuIa9UKdwTe1iyRFPvM8usujzgAd
rRX0xAdQpO2MK4eQLJYrLGZk6ceihCTGsvxMu485lKVJy9kAJh7X+CeAyf2iRH7NEFZ5qNpvonBo
/UnurgEeefg5crzfl5CfTq8eVRW/wLWrImrukNypbm1p5G8gaBOldkh/KEgwKWu09nm21EMSPYhN
SJueBw0cCwoNqirRvyFCA6hAZUk5ZY30HhfDzWGAiBlBXPPU7sNwRdO1FF8uhy2GcCC9PRpN42nQ
7/LwbQSB/oVdy9NRcr2E7e4WKPaq5sUILLxc5lHXLizkaXGIGqbyHFlLobpKVOtYwBZLSgrvF7VN
eHxFBjVyqzprZ0BP6nDAXQ2NTyE4BG7qM55NUPAFNhr/fn6LPZIgZ+/Kgpjht47CSHZT4BhQWles
sJgXimeNxV4SkLAJfYLRXNUgch3JNGFOJAizumsfWF0WObwiACdYLtv2IN5WlD+YWAN9KwA9ydwD
LGGD3IICIEBY2tAh/FWaZ1aUYt7K6wSfN5EOvEWlyvEDazBkeqxWzZtFLwBznYb2mOuHmD65ZxrT
WBo5lah+Le2keMYVaR45AgnhTRIWavBBN+VDFICvrv9F7V5xmlsxYybK5+gG/9FsUfGiLydGebRQ
SZUbm10VSL0eVB6BekM7+PpMmIQ9nA0ePRwdZFyHMQBukI8tlVmIINHjna6Hfm+YCdyyfFXp9fpL
H278c6u8Ih/FQkb/YBVHrbwXlTmTQ/FC5ceUZWb4aVnNJur4ghy0B3b/3TUIGRxoPKULQafALMXM
mMUIpXFh37f4lCLKJ4V9qRLeYvj8tFKdnK8G/RDxBADBdm7t+gp1JVaR60B9qNLaBRz2qk4YDgmo
UAJMgsCnerwlRGVHpQayToEEBaKJgNfG1XeWiW0kyvy49sEwLPcxVHHNYZEVWivuidXkDvClLo1q
cXOAZQe1V7Qb13un9H1WK0lk7l+KydrNASnZOsazGHUZ31tO5kNMp1vVGCjvMu2XCovD0I+7BHwd
irz2ZwDhaGkvnkz0jOOycH3O5iErbwg9J/4S4VnJKcYA8601j8lo86DLgqomMZtWMQeII1INmFIo
+MT2RyV0YE4lwiDudAy3EMhiZl6eFe60vL2mNTpxgpBypFixhQ4yrFZm/ZKz4Z1oGhR1WWs1AqaE
s4ifjXrcwTLE/6GdiPxBNaGiyCi7L5aTO6Pf0Dsz6ty0FNuMXzr3kBjqS8ibI3TsuQKFQ1MhKoug
/ASBM06bnClC5R2gMNBNgHlHUjw2a8AP6xKYCv8MK1HxWKAhbvNyU5vkLJnPoMK90PsHxol/gkNS
sERY5BUE6rg5QqloW3ywskvnv7PFbcp2PSF+S5dp1fYhSGNw1KBTZP451uZGdRGEgWf1qGlV5hSy
/k+Gzy48a3n4bMERLSCOdgYTAY9ICvAvDHdEx7HEv0kGCB7Zq8UPkcu+QS03BbDsSgNEvuks7rVq
2sxNsqZGKsKbXrsknVfrkm16Fp8LwBQDS3Ys1j3zLib5uOcXsJMqX7AkAIoNhgSTBNPeaLh+F9Pb
8SOymhLmHirwGAH1KEBLrlzXpf01Jza8iCOj18xYkMKw0IQZJ4euhx6bfSJjDnUhfuxpYr+EAmTA
3aeBbGeIvVP59IRSJrxq5LNcSA0LsLrHqAeiCCF/xdz7O4RIpdUk1Iz5nQBJscII4I4HoMADg75g
aq+tcRVtC76gmQBS9AN93G/M4L2MXz2yZ4bmg9BCEr7wdqgfwI9MEASIsZQ6J52JnQk9e4ZJKqPO
7V5limXX6CHC9s4Azi6Ng81gi6iGntrH4OywH8UfNYcP1rTteJM5YAvsepSpRvhbhdc4Ri2R/GlI
E97agVY3HFrE+njThvCbIleaTE4m0zkLfAeLdsJkmjY7KF7olq5Oi4QBpnmLaTrBu8RENwbEj323
M3IWO6w00oPr/O3GA7fFZlz7+DVDWjugAqPrrdsEziXfQMyoRFQjedAde8P0eaKELaRGW466snti
gKGw0erNcKcy7lGYTRk539MgSS7E6oXc59OpUqLHhBXIgp8Es2vkvciFJep7zgu9vRjgGJRKA5HE
0+Ry/QQjozciDxitWej1I6dHXUAWFINlxEhCKOJ3SNFkm1QBHGOCvLdY+4c6SixAtCqinDKfLqjy
09ITYZHnUkz23K1QDLP58BnZ9Q5JwDyEdw4ymmp44nsf6MtG/hguLm0hquKShQNTBvLrq4cBNM9/
PJ3HcutIEkW/CBHwZit6J5GUSJkNQhbee3x9n3yLjpjpfjPdEgmgUJV585oOmB+PJ7K+c+2SssdO
yqemX0gRSNXnUIElBtu12+j+qQoPob5z+r9+Rk49PiRO9xzaxqpLmr0W49R2/Qcqj6Aw3ImS25gV
E7FvUH0QiGVDjsHkno5+jru1BFYJ3MGUgSlUgUFIxkzD5upxNeWNQ41PTBsmBp1JyotQG3UNWfD8
lAZXrFfwQmIuYVc4Sioedj7w8+I7YvwsyC8pR77suSYZEbxw2BIiuWnvnjBK209vNc8eG8kyBNIa
qgFg9J2vVSIzjB1oM5N6FzoeEd57VZnFKakGotZoCDXvzTNpcBTSLSxAO0oNH5rLNFp4aaevXQ3k
M73kFu4H2GNEPc4OYPKI8/9FCgNStxpbdnuu3IjTuhAt4x7yJBbzCNIjKUDYfsp2WoqddWVfakzg
nfnBExki4XApDa9dw9JjtJRmP1x+PsMRhYpEvrJi76Nq2mgHy9xl3anwbun8oZA16L9PoU2ukL2s
u1fPG9YR1W3q/KbORzmeQeXwXOzAp5PkxzqMy8zHhemkYI6aMM3gdGuwV7NIMfFMFLUh8CoKpbtV
v4nza8IgWR22RA/CSuQgYMNS+5MOfbquC3y48Bi2rTNsgJ4ZSRnk6AMGfKoactVfJVKdfxKSShmO
2ta0r54awlm5Wc6J+RjlC3J6Ij7NX49aiXTg5dA0ry25KhFxPFPTbAIs0HOsriyqGkLUX+St7nJ/
U3lsMiYyP6yv/S9FW+u48aFK0o+Tai8cnB9NOLhC6xpgThNzQBFyKht70/lX+Vl4eRDUpjxfebzw
Hmu0ZQ7B5RX1Ly8FX6oTI92QSlK9MDhIsbLt4BYvAFQvhfeOK8TMZJYgLgDzGuF+xKLWJkENibzI
8U+bAWopQ2R71e6gHWIWKwgPMnEfNIGkA7oeu1kMZoq/AwV+daHxdqX7PLBd1ta71X6ikWNtldDY
QgJhxPwVLu+60E1eyw/pIbyJHClCSeNHupNFq5wyAbJRD6K1D70v2w+OdYNsiAfBVWApJryCjLmZ
26V7CCngDjDQmHLaVBqyI2PmLxayRAtCaFB4e/gZm3ICDhd6U4DaDdqoKiuwSRe6Du3zeJg8yEeg
m2D1OpxHIsorCkMFZBTuRUkZK9TeOt8kEW5MeIY38OLxHYI2Az1gcK5utZwAjlw7WnpnPs/7tM0v
vog4ImJvNUVfFg5PWBnyZGzqJNGMIFgXQ0/+1mJg6gJVqVO2pVZQgGyRR6S1s2Suq0q60douVwM8
tAFQXhnz51mvnyOmpk1arfEqoX598RTErR3j/O4uOUKSFeKCf9A5Mnj0UHFkhNoIIZ66qIPjrLfO
wvfqa919UGDInI/hX5n9STyKpW5k4Wv8BG9i9snuIue+rm+zckSJSsvKahZk1CJ/ec4Z8qcX3UuY
Laj1QfplzlP9GtcphRwn1Hir9WfTvkR2ho5vDWVo09klCnKalYwZfYpRJ6y1lIC6PcN7IES6H0GJ
xQROkG2B1dEGQNugUAKdJDa49l+hQWRMUUHVRn3fge0KgGBA55ks/J8U/TTA8sHqsjVwxWBmMIyQ
IjQHCo5y0mIdPtArPQBlCwoo3JJln4BxkjvlUq/LJ+mm49+RNo2+7UlOVMndKI5Y1MDWHFhxAUEH
fl2AAIW7Ar9gWShotgpksWJLDcO9q7INElOxQ6Aq4vnz/zGedcGaFGoV9nTVQFrtLIXUEDXgJ4xm
ODTRdHicvzJuEqS1U2mkWIwF3ng+t4HWfxVUV+q3DbY/2E1gxTVj6n7hFbTNY9BeCEeQ5pow40UO
ksvjF+VBkuKeAdz30352L9q9iJYYSX3On8Y9eA9++s/sx/ubP2F3a3fnPr1ML/1lvqFi/Jp/o7fh
2X/1X93X+TY869/uS/mlv4NTnBb9/bN7Gm/cf/uLjl/9oneIwgfS8b78V+NWMnwE/QPHJrnkg1YA
Hr3Lbv4lvhXv/bt7hT/1QsjN9/A3P+e/5UeLTc3Sfw2+xxs14o2ZU/wgX1GBP3+hFuOTuJP+0v7S
l/UJe9PNsAUtOzm7lP92225r8dfpYH4RlBQ81B/WJxEMa/drBtcO5T/uuTGWiucwIXyrEoCI6spt
hSaxV1bOir5uFW1IH9m0z90pXWP19jse4KycnJPyIcU3lmF0VN/+EULlIlllq3iJwGiBjdPW3j1E
G+9K4XVMd+Aix3Ft7o1tcSq3tOIPw5oguidi5x6Lo/5sn7HpXBcbZzMdiSt8RKN2sLbOut8l1+QR
keRjtG62KF82sFsWxM8fslOwd67Fsd7SCH0gxFy8N8vz9Xzs+Aav9gNhKFjlcRQtmmX8iEHtY/qI
bc+m2Fl7ZYP8Bnnqg7dx9phibrpjeFCX065e6A/Fud5AiFtXx35l7SE9LKcltgM79Qhn6Rqdq138
gFsyyXoQT/PHaakvk2Wx1ml2t+1CadYWQ5iZwjvBvAGBD5CrzlwqTVtaSojDvMmN+qqGX6Poc8al
U6nQjvyHSnae8ODyEpAlamELYJjZSvdffPtkmOAyivJQ0ZJPPs/SXSC0gdMzcxRV5QpoZCY914mm
bT8BfDKnHRC1zVG+aj1WIkUDns+u8tvBlvAjoD8W48wpj+ehH7w70TcgFX/mLMTlolPJHeXg8HbV
9Av0y+mWssuHqP9EZTpDNlQ6BrnOSgwoKImUDNtgsomx+cRb768yYDexZz64TKsKMz+PlRMuiyD9
IV6zyoEl2wz2wqhRuUdfIBEPKTZDhtC5bPsx1+iJGfeipXoQOUHht0+lM+zgysM/AMYD8vU9hNMw
qMf5hMIRWOagslPg077qW5V9lEmb+iPNLb/TxnsCZR/s+bxj8I7lD+wYnQ09QklBVFEVUZ6sUv3N
swf6fltG/zGiiLHb+9qFSuXBhl5l4SGd6ufGvBTEWNTIdsjIaTivQrIqG/NDEBfOelzBlhL0nl09
6twCr3RQAJiOvQp8WWfIF6hsRvRi7cZAVsVgrusVBuroYjoMPOx/O5yBUoHjlk2tcXHitbDoQpzQ
m8ELS2tvpwsXbK6Aoj//Wr+GQVhVuq+nm8gqgTotzD94mlUKLI7avVuo8d3kpSa6i3sUAMEFjf1a
6+6zmeWkfV7dHiIGSWGAdQ+qAfGovph4jLdF/hSpOhK0dBWgQC6c74ZpXJU8asZnC2imekwrw5vf
kGoawrTP/pgqi2ChGccX9nGEtEuFNoW05ocgxMrjO+nAooc9A2aMFP/ZnaSwRwv4vzRHtvnnuC6g
w3NOeJ69ngDqMejq+xtgP65iJlUtUGlOeVliYizfsjk1aiUu4c8xSBKaEDpKA/DEApDQhVhEBUZo
iQIldjawV4fEHuKtPZnLsjiwvG+j/6ZRKQk0IO2Pb+08eisw6pyQ3655LoLtrGEcr5DN6f1RP6ow
pwOcrEtkXJGZ7+BIUWkq6heHmOJa2BB8IqvnZXAWTquAzGFw1T326XjtMH+U5ji75AQLtlg+xMFe
hCeoI3QdJ9YEWDmPj1wFJ2RFoleZwCAJpy3JVQBge0c0Yc6dG8ulB1IHtB8IA0Jm7eZv3JzLSKGg
g0lHORXykxiR5ybWiIxy1T8TOCIPlBMuXRIX3DfjwiiKR+ZWWnEXRazohjXymqeNg5Cmcc8zoysk
Eq19MrVy3dGFyOGraAbiYCKngTlxwiW5SckukhBI0+MEyQfYiGadPBAxE2sLIihxfx6XpQtg+wAx
C00oqu4EdEcZDSIIm7VXW3u3WSh0xEZzFQ2ZS5+AYG/lmPiGXBLzy+82NciyeXM4KJHIWB9jbqBU
iLeF+ti22IjlmxrHHty1xK8ZV6wB9QjthKNtTA0eU3rhVVLZi0rQkxEXRW5gkTBl7LY5emxLWmOM
HF0TDDf483rq3o68bWRTKR6z9spClFOyie+1Em43T8aFN+039xlVVBZUC5f9wTQpO91sj9qJ5eqj
mcIb9ABbG4iaIDxJciE1gP2iAmuZGLkO7Z7VmtXbQFk3rPTg3qVvgrqZKcBLSRAepJMZuhy5DyU3
SvYSmfvCv2DGxyOFFCVLz2aZU8OzR8eSYUA9LZMY3JMws1rpynaeHksnRClLehGG4bqp3NAg49Ok
7CboFHp2DmkVFahvdChhr+8IST0GI+7cxYq7keL23paIPbtLkiWXOmBi4GgMNUlM7Uw22F1JXZZD
3ZtwrdjO6fiW+91D5c1U4GlyGd38A6YAYCjiSFX9zuv6ib4aa0y0QZUJpYP4W6AhvN0DXJ/EGCFU
yjv8mXLu8LuFyMhAC7ps7tTkvKWsA1TZn1r/N6bK2uf9gkQDP23fUIjo+sXB80MFHOrxh52bmlGt
yxvmYcFj/zojWQ+vWlzCxNcWc4wwlGxuO0MwBKmm1ZJ9b7LXpeNSpC8jxWRDfs5gn3M4SIObEyXL
DQybi5ffZQsWQWGhj6s2ph7DgygBD6IbnRFc2agVO3pJaygPPXLrnnEZBjXNWC2MMf/gVjJya15R
BaXDTd4D/tRNDpy/vYxMU8IB2/bcawyjNKlTyi8mbpsytK8hrORySj9cWjux++1UIBrIiGwvGTgS
5K7AwnWLgavWQZRzd5pRE60FPQiky+Lf9KccB+wV7VGMA+VATjI2xTrDArYmnWeJ8fM0/tJiojzd
yLueWQxrIeiEs7bJgjKBzMbrWaEpSisGAxAdQ/EUL+DspQ72d81GT9JVL4A+bRiDUxVQYP7kq5iA
JtKyDw6RV4z5S94lsckrIIbjPaMs6+S3b/DJgZ2T5CYuoOlLEcEsjoH+czm+bEbUJr+hGorH2Em3
bg5sxs49ZKWcczMcVsiA/M4KJRdnKHbQ69F9F1ARgjTeDiSBVis2BnWNMzYmB6da+xSLsgTG79BS
VsUrNj/Lu+GLZGCbnyk/vAgzo25EZakoR2F36qp+5EWUq82FIckL2aIW1NKfcb540GBKVGeZzbbC
Daiyo598BmzxMWGHqQXedZsH5lYTZnR+8TB01oMewOSN7pOhrG3ALA62CDe/yP6VU5yjXW6aRB6U
Cvq39imRgiRqVgZYPw1iqCor4/yvfkqzvc1keUR8ZfC8RYM10sX17LDahXaf4DIVPQl/SpOajgx9
tQCsJjzEW1IPO2t6MudmGWxCfnpMv/tkqTaXyHNXTUORhJZIDNfdZQ8dRyGIGjPXbO/RCeQ1Ecct
TDLH38rD5MRzsA4T3ZhDNApxyU10mGMELAYW5gUcChwLmdK15CPGm8yv/0gWNCPMpyyGl9jWV7a1
rOf2mOKGID03JZWqvlgx6XrTLbMRE0cGfXC6Y7C+blr3lNHbTbR6qr0LDSTtE3up0fuw9kAJo0k2
/VDtVrJa1KRb1WW5oWvzDiVxLjE1YiBZzUh1hbHKQKSDgct9ce7eSGQiL5vcrJkflL8nLGQHiWvk
wZ+885vrnE5drEbu4yzw3z5iYKZ23LZWQUvB/Sk+ndEDEIe7MvHWYjyEfHFZUC4i5QH29a3vwN1q
RnSoaQqGAWU/mKhGUwDcLesI+iAarB7qG1JJco0rpiJ+8AloBRRt6hhh+vna4zhqxmkh7y2zyK28
STO0qQwWbQC7MsdtMDDil1Tpnx3bP4p/XR58AgTcKh12Gb4JQHI8Ls0+FtM/M51VzGalQZ/206cM
bi4vdOBB7y+gwd1DQH08WhhwLmcVWJDSSLafhWuxdLEuGW5SqcRIVACnZBUoBN7cOK0dMqzQWyhM
1fx6VzBWYURdcd5L7qh5Y885jxgGaM69ZI5MhtM6ZIYxp7ibMmvPjZHRI7se6IJWX8BJEqDRbr6W
mKHJCEfRjz4yii4gM62qn7JA6HvKpbYImgFXfkvNbKmAbGFOgTKSDEaAf44LJJ2f2M/Joa4YhKLv
egJOM0IFTUZxrvXi+BuS2daEo8xpsq674uDU7ROyNWeT7iadXEj9Ccm8pz9C84oCmFvp+AQb1uNb
0fexr0pzCO0Yht0K3008tmq/PXUY3aYh1zFQwtFSOXF3aDpkx1ey8e4ZqZ9N96NPTyTyFfmzN+Ik
xDbHlRBttM3mrT7vxPLvXywuwBAGzxW9JSy4AT0AijdT8j+66IFPLCgLoRUwk4iquy0uMwCrY7ea
HLpcA5xUirz0qpZcKLb4QIkVrPdJwfR3yK81XoylOz8Fw9vgvfppc4INlQZ0l8GTmW5IPyF0HEk+
cEKGKtgDR/xEahL3HHswRiTqCgmUkCDovHI49BYYYAUSZTMDwEhOHNakAtOAxPwFxBg53YCHmKyE
NBboT4yIzzBPLQMKoQsw6rNJUWMJ/6NiwJdw01cD2pxQHNQMa+HIQYbjV18puqs8V9ej8ecxXen9
Vr6c9LU2NBujQsHvuVve3Er75K98sA7Z3sUPmGfESU52MnkoDsMVeMqYX4mmm4vvDAdHC5SA/KJY
TbH+QfxC/zYjkdXeR5j4hJ3ExGNLGGHQgs9U0VtxoMfE/vvHdjDucY4RZkhjqGBQBtzFzYFT4bM2
QPPL5pRjSsudUNVP+lemlJn3qhjRpkOEosE+8u4CTEvbknDQV/OyjyyCkTgmUQB43riJgumChmCH
RqEJ3zusyuwaXQzBYyjfkvlHfnSG5mLiFAIQVMN7q4PhOME6B011gomQLutQabc6Pni58ZxNyqb1
/jIiBxLY5wYVP9abTpwf3HFlaP3aZ6A01NrO1yNmsFB4MSVn8AgSqrB7ZusBO7PxqNXdQ3rTjS03
FtYIIHqLYLeBBWQPPVzKYKUHytHImjsNTRjfxQfWj0t0DAYVu1pCZXqu65tK8epF82PhqT/RlMBq
h1UGH5UI9EOleM8sG4Sw73KOBj05WvGjM1zYA0vlGFOuZTXMzI+8Be551BBbYaW+iIkA15q3bipO
rMeSuh7ajGX5zPnItcc2nZbenL9qG3kexvlGb2xNMLjhbxi/qwZLUGxR8vhgPMnirus3tSQbutUX
rveaQh4vkj9ZIE0ZrFrYk+UIcTD/7LQbFhDrZuZZ723XP9XfCMkS82Kwf04jAz/sQLXwM2ZGbfYT
jHVcKfPP0vaWgac8eERL4p9/TtCxghMllrdpm35jE5xQsfnM0MESBgyaiCB9ZZ3r7a4x+4Oj5o+I
RuR3qx1mTx6xvT3Hm4k3BCKC+LNgXlGaf24foTYGPIA6iG+W5euo8yp4e926YGgV2uGh9X6GfyfD
Uvwfs8LcaBoPWaBkKBFQeFNx22bYnsQeRJs9ng5lsJfzJ/aCXWMRT9Y0B6f8E6s7Namw7hfINoCh
4pBQcZ4Hl9UEuOgxk2p9SCIu8TbRwoVxVFwZa6VP/6p2Zo1wRJEcCRy0cGsgbTzC1dpbt9NTxpTD
TI5uAhNLReCNGlDBRwEFp6rDxaUUShF22+hHO5a/a3tokaD+h4+99d570F96HQFPiDShWFFQub7P
hvbYQSBXB5U5KS1gM661jI3PnTcmJtLOvDOKx4FjZAKg6yLjokdszXpDr0FzGc/w67qVZ9BeNyEm
i4gB4AQp+sbpEDtjUYD7lF0h/+qGRT4StkCtaVU46CU6OmLtIXYBOgGbi5T9Pl7U5H/J/JPC1pU6
sCDJh05Av1mwKjAJTtVbmib7yLjaA+x5FU7pb9a4RLtXq9C0zl71bMWUKam6JFrJ7V8mR197tD9J
mL6lXYfxz72iIVE4TeQrJbDLCx2V/2tbo18P9WwzeMgP8NrT7PdWr3AdHpGroTNaJmZ4iNhJ1RB7
ldl8Mv1fMYDKkmaVQNfwMmAX/NASYznO7cNkKzscynuEfUP4M/K3lhl4Q5ZuDkEeVmZKTQSDjHF3
qBEnFpJP8xboPw63tbY4zHq8p8aOFhrfxpqS1pgWGF0QSG5w0DkwjqWTteEKglFkiOgCdGMDOX+Y
sTC+UB13pekvuAnE81cU3mB6Qtwr1lNX7QIk0Bk6p7mk0TPmbfjaVyTF28l2yp+mjsn/ZIOLeqcE
G8Me+6u5X2YZpbYfvE1lCGs9fhzym8+pBsFtOeb3ucOMrmbjTQrAAdHr1FdhPKdeQ8JkuWb8bUP1
68xxWfvawXBJju6T1Ty0tyaHO9LEzID/cPUoTObfDcAByyTXrcWMk5Me249DKzNBrg6Vc//SBN+z
b62iFJJMi90oSywz39hYs0p7oL/pP+NRWSTl2grGx3jEJcTML2P/M5OwzgivZNJEJIuYpouVAW1W
WsIm03H4m9B8WtFWhY45GdccH+2ye7C9X2P6EsgA9wf5FlWoLzDk/DbLS0jdAphRY/upNjC4vEd4
hnOj4VvwgXmS2HBMMEBt2rmxhjsagj3DW2lYRwbN6jxjV9BD+VY2XYTqlPEG228NiczaU3VHhrPD
f9Dopqf30HlzAECy6AcmTC5GXIOOzS0jOupbPwmWs1/cgPiwYIHHuSLjUAHi7RL1QHPbV81BCtqQ
M8QzgrV5TmuOV8hM0r7Jt8+kRtE7lBDaFRMhckBy9Op7rq3sjUeFh8hMymDn7o1mhf28faMm3znQ
uDQsXpOKKtFuF5qbrwUD8SLzKe/tlfhKCo4aMb9yxe4Id3L4iMJZ9CiRHerfnOljMOD/tZHWkcZ4
GSX5KaeNqtqeiTWz8MrfYb4wEshhnSPGr4RBNIANzYxpmz8uW8P5DJq1D7LaAugU8XLKj1bNIBJC
H2XXP4sSEE0e2YqqAryJLFfudPEp2+sMQ4sO3wHEcow9jxRQfxHQDMnznJhPFIB1AY9Xx4JX3eXV
HYDM5DlaYbJM8qfx2sQY3UHDUynEGwYMU+0edZz94/QlIe8YaiwJeGGY/tRuTjwJiKjRHEGAsBHT
cv6abdmVJrxZWz6mgjw4MBktKQzCpxkjn0EXxQftQfTo0cCSHJABCHnMxDFJzKZDNWHBTV07kiLA
xLJWgRJoAAs5+OFzZE7xkeCbTKMrcK0bOhHjVy1daKxKc2VhaNmjGXGSmNv7IVXzj9PtQGYrZ5vF
ANotNkhNu1EArQ2lWepw/rQAAgy3pvFwhgn7rUXMD9CsYCaN1u7Q9Fb6o1++eVgCQny2GZPa4CEW
doghWrUCUQbZpAvpzKQO1OkSU4QvfMWIsX7eQ+kDEAEv4ZcCnxrgRBrkVPVkAVmkrni3LxCbEw97
9VomydFeKNXeSrXHrVgMV8zqQJ1p3xiIoIntdjGUEfqywKZPAkCuMVfWcdVX7Ds1IFkpByXmF9l2
9BzBkqw8/ap36Iip4oGZkRhfpa9niLJq1BHPOhUoDMmHz9h/cLauk6M7XWUd7hkJLyOuJ0ClECDq
VeFUr3hiMj0KV6JUTrxsY83DutKB5hllpC5hLNwBIIeKsagTnST9QhwMugDUjxdUinepzvENUiB4
lAXoJLtJZj9BJ2vrX8Mfjk1qbaCkr6UWtiCppZxHEJc4vxaNSVvvNj9dFq/T2t3MOBn0g7uR51Gy
pZm5BryGDJSKw2faEVXaKj72bnWvvEfXP/sMhiZoBpi7MZbZFVjPlP68sQP4VO49twqIqAC1c77K
gm8diQykEJeqh8ZUTMq7QENndMLDL3Jw9e23vTVhEoeVbws8yUcGK5dhdtl+4nJIg4Jgah1uBkKb
SkVb9vhdeQnm1v3fAOOBSryNmovp+cvICPdotlWF0CzdhwX6lCrw1MBSNV0/BBHpITiraPpBrylP
MEGaAxBMeA3kPqYVQ51wm/OYRvcCMO/ZYqkLQ4E3v0GRSXWUdRvp9U0QJ/vWdfj5/euA8VpYZQbG
0MWjLDBhslXQTRSwe5lA1Ke4QlTpjARkYdhABTPXKtq3kz6946ddRS7n3p/tUSnA8dXJ9rKM5YDK
2qeEaSBr0IH4ZNNopzqEGVQIj4xfigAy69tFM89cEh57c7KV1SFjM2ZTWkAVmxXLNPkFyRGVQOTD
6tY+ZJFDzmyMW6a9Q8351+PFewGZ/pWKoFSDjt1BEa+H2NhFc/FamtsEk0SNXoBsjgw65K0ByKLx
pw2k6m3HT/9N0Dyb/vTfa1xHz6lprH13OlsqdZzKGmDowcCnnD/Q7MKU3HAJXW+g5+YQ1HTMXrRF
jsrpOfLNjwBDPp2RcUqAHfpOi2fanzwyNXQ0XRri50T/A6Oqhz8BnaESQ4hSQxcJMyMq0GK4PTRK
07uH6fHAPN/PBwIDvWUEDTIjc2d6rtsLWAHw8YacFSquADpW6z9nQ7gakUQr/fhZgaCWQ7gWq0gZ
zgq00hbUtEbJVoHzE88ZN5Kd1HkG/lFnG9/MYiieAhBMtwNfhiyVc3o7FBFkXzBU4iMbcf2P8Pmh
/ETiCW8DDDbBzdiIINeaCkgX+QmvfouutD3JjLMEKITqAooudpHg0m6lrDgjZK1xO+2Q+AB4ahnp
tcZutLuHYMbUH7K+/pFO6Wr2g+fSCI9NiW62+HO5fj9Wj1U7L5QpO48ZkwPYkXp51l2Gv3vD8N6l
ipt09wli/alHUcrWvpGtfeTosChvu/gXr1tCrj9s9Ol1n6+lfgFCX3QoU23sXLV6q8OCHoDs3KHa
jM5vCUjDOm9jLK5LewvFOXJWQdDhh/uBNRT7EMdpAM5k6wumJuvI/+wi8yGK47Og/F72V3a3SqOV
LkmLt95dOFBEjEXVFldWKI1YL1cYeqI2baxjC3fA2Vdw7bFmgn09L2HrbVuaibDNGC++NPE3Jd6c
u+sGxEXD1seCeALAO5aIXKUob6QAELaPhfNQR7BJURWnDmkQFRpyS3wxCne6VGxIDrulC/THIWyz
+PyE9cO56PSVcE05RqcyO1vxN1Ce494DJoAwYJUVBJ8fPiUfmoMe3DgFxQHVwQP6ksNT6tia9L8K
Y4VB+cC9nicTevkOtQpo/ozRPvmKzgC5KcOtkhmay6dWJESFFoowank/6V5t1zy77IVAbjRM/IaR
Nhrb+8nFFXTXan+CcvEmSKqAPBqyD4xHF+1u30zbCi4Os6dyDtljsDLDH8F2t0FW7kbX39gIVFCL
OPlJsHNa+oqONqVsnMdD7/xqA9PDgmRArl64CiG13dBzYX86L9oQM2aYHwSb9Kt5RbcrNZf8O60Y
P5LIwLehX4eK5f4/jGymG7eBemcKghOx9GfKWqlwpY5gR+RhxfPN5kWq28MUOe8BK4GxrTSOPeeN
VPM9AEwVdFQvbzJQSIv5AUQLl59/qothn9a/LqRtT38xce9sgLaj5MYpZOoNwFKypMYT503DuoeE
ywzwx9yLF6qnmLNH9zmZmZ9Jcc9RwRjUS82tg2OZ+qIww+oRfEvBW3+NVBtUcFa2Yc6JDpOZDkXl
MCL/YgQyExec8OUaIPfEz7dppWx9tQMugR7cfzEsl7KvZSrxr2e/ByUVCjWylOrys/Qvmt4iw3Q3
MgLqWOTkNkgxbzCt8aDI/B778izVgvRVGGDQ/v3z0fT1I9Fr3wH1i6bjsAAHa4gb/hH5QWw1Yxet
qf1pRwDhZSeDrz9EVLzgPj0Hzz8LauNkUPwr/R7ZAQAA7hTVzXAvYDzEuUDVSayz619lV+usBv1F
vRQyqCwhahS20fJXtQes148zgzIIPiOTVHY9D4qdFuGeJo2MjPXwtWs7JGc8DS5YhgpxgoFefWkN
8CWKN6ruyLR3BkXflOjcIYTovLgMJXCTA5aFtgk4XGiXhFOCDoBCMn42hMcKTvOuEQTCuB/lzTxA
0Vc2cU4oLJ1ScFM4VKWO17kkxtMtSprh1rvxEkKM0BjwEZbHwebCV2nobjIKvJSQW95Peyivfv44
AtNOcPu5gXLT7PIvx5Ynp/vwSPqCCoDP3gdsVj5ixL4oUIt9ysUOjbfV4K8mU7SWKKrgT3VumXEY
0m8ZDhdqLZSgefyV5agUlMwm1EPEghir8tCgJTI0vmVM8hIWOXl8JGJIb3WyEI1FAzeGx8DRlDOb
8PsB1R2BD9lFw4CEE7Cghm0ryVDeVDFOi0rIMXV1ed+04d5gEkv82AD5ylNu5Qx8jqfLagTJIP6J
9i6BvFHJgXGUkgrwLUt+43ZP/cBCmhnGjSfPTz8Dn+6R84XLS+GZsjviJMuhNcUUXwUzWGLA0VOX
GR44EhevHTgAHRLaipHOjzG3hWxqrnZOBzkgQBjX4BHJDpMwrJ86Fkr0OeUoApqPJnLx4wfEBaCR
YbIZPtocKFOUPFwVwCSX7oLvyLXZECSAEj5LsMGSh48nIIcSYeDqRdaxIDbQaEJmKcbw2xRXecnF
47tvEX0xd5ZUKfTZsqUplJ6Wa511TKsJDBQnb3mbdH8pLog5QlFDTfZsumDwrAretiEOlgWTb+8l
UD84goJTE4wPHvdG62DN6AyPvA3esBWcfDajVgYd5ZK0DhMpElUURcMUxNgV53dLOXcelDiH/fZJ
ZubgpEuFweHMg/GDQ0IRnLu/TmI+xGeZoCPmmoGzA1IpsLEL7h5CLaW/k5XK4IvwRcS2UjihJlHa
fhXQwBPTQ8PQ6CToAhiZPoaLm2bYMM/gHDRiDL6436hMcBILQOSZX3ET+UelDPDcJ2/6xn27+kvD
q8iCGFbLhKrKMTZ5DaDwTsG0Fk6UC5lHd+7SYmhEPluquRsN3nfab/Ffx//UdZKFnakrL0iOo77D
RQiuVYDz49xD0KRUgRcdI4HtwnjdwVl254E0+wv7tjxOBpAavZZwgUKU/47zhvMdfSenbID5aDk7
V4tgwMFZ4CgfP8p9mQz9sUxU3GYuWArzVzFjbQefdBxthdjbxRRAHe1z64G4McMdLRidHFw6W3PF
Qu8+Wk87sr3wEHnDcivfNuUkpCieYNvmC0faZ4TesG/5t1SPbpcr0njlQdPp4JNIPTO9l2LGtslg
NOKlajGtqVu2ESyfGNmDY0S/GtamU8xoiuqG9NUS2u1f2DxKjdkEu7x5RX7VZfA8zYuU+vzKoBRG
M84UHzlkA2fvG0fWu6gYhp4zkHR3xFeoCxzZdbI/I0LJDCvc+/PMdOGMPGo+nAM0nShBqmZtNLcu
ME9di7pgwwKqye1RcMSyZ5ZM/ol1hFydyXGqOmfZUUJYsTC7TN5OpqSlYkDUR6uHCxLMdQunhJAd
DmdqI3c2yiQcBiGIcEsQ5kQ1By1fruQ4GmnxwbeTMYOntCmVpU28HeAuXLS9p8ZXed37v8aKNmUG
TE1cCAxwaFIw/X3KwNnsH1XCYXVrlP/Xgq7KHk0IFDSZK4wyP18NnCoBM3/I+RxmEQGUSHlrNI4V
gKEcP1B/4IX0jNcoV6Tq4lNoKlWIWj2HNf+LDZfAPQiJd/hg1AkjXpbCxuOxMOSjhOOT4ENKnRME
Ldke2OlyJsgg1q+6o7RmNMsZlAkhcAj2Mpq7He48hc6EYf+PUCvwoo1NDINSc0y2JrYD1YnvJe7K
XKAbNvsOxg83uDc3AgVyc2U3m639BE+AZ9bDI0hNqgyQEzltqJvdfhcyo82Tec1dNHekdGxnhvoC
EnYMwcKofpHmoJnSZWnwcgBBgHnATZkfFaZ5wiegxW3tS6dE7HvmUtAbJKu4pUk+aQq3qmHrDXmy
FMGzxTauf0h93GbagubUHjPqQHDZdjH7RrrgjcD0gDxfjlgDoA+7SIcwy4LM2gB4HO5CjVF9YOqL
ZvizNX0jEBK0hBGlouObqxRKvqx44WUy2x/wq5hDSJ/qR4vEe9pAZNHRZworxkSAkvG2oJ3hsEoY
+9IgsY1rqMQFwuOPDrTxI2PgVFQGvMs9IvJy3pDMNqR/AwhkB9zRbH0S3DFDz3ABpDaR9zuHRZPr
d3iDKthlc/HpRGTnYF+NK/ptQXUq/DVI6eY0tTr31FOUVVmKCe4Kho+wwXS8g2djIZI+RYzaEXvA
KnY5RYL8NkP5aONv7j2bpxRygIhdwlBQRxxylQ0FvZBAZIAH8QAjBaAMsorzkTLUjWWv4dOTzqXb
+uwzpjUMZACVZXZvkqwuo195BDIINcxnRqG5hcJY4ibY5MiFl8Jk4VEfiJgMxLg4G+FaIWtXtuwU
vBxsFgfcmU1B4Q5pVBOAF4JiyeHqp688Dvlch/e6g2sKcUTYYE17Ketb+h9L57HcuJaD4SdiFXPY
WlmyJEu2nDYs220z58ynnw+6s5q6Pd0O1OEB8CeUaIzQrMZYWeVfdspHVkgK6WdBDC8CMr5UTUiB
CJ9Fj6Kw2AIPLhl0LhqXRFWXtY2gAtAi3JMX2QT8MgO2evyVVBHHqpYODOCoeVcz54k7xRoClvmL
DcCA8dIf6N0jJtNl5KonQva0YJckOyUQzx1rWYgz41LMzLXJ8x3sYtF45UGMtcS+bXBOgw38Rwlo
+YAd9zdQthpBm7KJJubtjWT8gytK0VV1SbZnkjaRZfO0dA9vptzpIEbUYdd4nsiQ6dxvTXmjdDIA
2/RwBokNxbiu1PGNaIcMJEyLtpPCFf9v4MYKOfmcOH57GeGJEKcTl4nZ9G4N/aiShUfQNiFMktcO
AQyxdBwHeLkxZ/+LjdT0m21PC7DmuyArEfWC+Svge8arRlc9TIS6kASAGEPRqowbDaUONCPmtaBc
c8QQLYtQxXKsDWcOcYIc43I4SkPKf/UIJpR+h+EZBTRCHDMn+T7DbLegt8wJ5s2hc2mESKYg3lTe
ercNdx0MkQ45wFbD7C+h6cPkmTFuA6SK/IkCcUUznQtuz5SFVVRXs60Ww67lYiSAedo7yu/sJvcX
qgGeT+mkJoLkOSRwvdAAD5ZybYFoB7JqsT/g+YrIr0EJpODr7zExiLKec2tRYYb8lI/sgsmuNjd2
SnvO97mHgSS/bJdfiqTeYP7y2W/yVpFvN8fkU+BPi1+ZVztiXeDiV3zroDkWtE2FsrR4xKLhlLsO
3gVpujxa+d7DDCaJBGmG8BqOBRFT8Co7Ikzwh6YSF4ZTh3JdgjeJAA5l/wOtDm+iyVgmwD3diPtU
xbTT5CLZmCfyZ9vzZDE7tQ3BWOIcSywHaguxx48GCE9JomtkHqKOmtFKZOGxLNZBouh2PykvPl2O
CKrQUDHdMQlQ7hifBegHEWDIAgAReMmJX8os2Si1v5OC77tbZh1tGB/9p3ZiMg/qL0dvdgWDVu69
JLG1UkgLmjuHBXTOQwmMy1xKfyU9S9b3RBuq0PTmFson5C+0dfQU5cgMCMPt5KgO/E3SnN1t7SXf
M6QzSAAt+zw6rHmbYFMR7lJg1z67QPsE4sEjBKVQe4Ymhh68izp6eN/KmKCbdevxOpi3aej3ATbM
XmHTDbt2ljOvcQkNgXyqbbpdY9Qnocc6sHkoXP0mQ746cEGKBo6LInHpg4f3Iq7YSKc+ogsfB9Lk
5hz6O9jWib121/jSjp2d/RGX8isnR0pToA7H2Gb8qlyD+pjmizHuv1U13HqJszEAmziV5IfR2uRM
x3ComQyOtg88EKoyZtUK5mT9izuAtSZLcAg9IyRvPlogsAEflKj11GIm+y0mbPok6kIPUExQEANN
dErIk6nAbLjNQQA7eX/oIDel8zEP6TYIf6oSRUA1y9wgYzE2HOKccDTy0XJR25xpac7V0jQRscEE
p/sk+OxG0roxl0fgSWjdz9bQfg1BAqQ5si/sRo1iVKUG0NqjD1W68SNjzs5bGkquWCmeIwXaa13W
m4BGAUMhq+cccxjZRgfgPaZ/WtGeevSAnFEkL+9cNBR6hyssRodTcTg6mqPB09byKFwx2kbm0uhX
BR2IObkY0qASuqBdt6F9CSrcCokpe5XXltW/mCznsvLuicCRHT2xQEiN1YJeItONUzaZPtlo51uT
voBbXgZLPgtpOEAHzTR6o/uukSXyXTwvXkZa/y+2gmXn2gQjxA+ty4IyVBKEd/g+C6qZ9yl46VVE
yllvPuKUPfDSYfSYrO7UDnAifJVBcQ7SawsUaxv+PrcxvrSchoky252SHIATVghyA9wO8usn0a7A
7VDUYNHhtm2PRUJ8B+J+jefa38RLMOCRyFOigOv0vSNaitBqtMAsLRrdVZhPT57/4VI97OlDEKHe
6wBZDUIy2cXXhUDqKCuJd2/YofNChx+7z9q01Q5sx9H6TeEbu6BTiGBTv8cqXmUwZA5D3zAQvs7/
Pe1J7c6K+DF3eJv6o8lGJo9jxIq1Att1drlDFBjqsOWAaahsOwDFM819QjfkuGhnAkjHeiNkQ8aR
yTp+F9VHqvaVBBfRy0HNkE5bnwn/1+pPg5uBsZX1uAR1uBqmXgLUkvihG+gtxSxTfPnZH2J1CgP/
KY2JQauQQZGFUFBjfQg6il9SMMYgEIy7D2HOfKWK0RV+aSrrucy/gsUa1bBOAnx97X8zRUEjQ9+s
snSMwtgVcB3hQbDG++VHTRu1BV2MoAQM14JcglHJtMf8iQ6vm1MMthXNEgvPYp91mgHLcticCQAi
uC+R26Sd4GiPxuChcJ7k8hSuSS/ZtsOHZvrNZqCfELTJVuKtXQwPPtxbKmL3+oUho64gwNleb8Ni
kJZbqRZ6bGLL8CbTrJgIoxrQw0bH8Xa83wHGZSR8xmFOAEJTIK8R84I5t1wgfFKl8xnxCMCPwg6u
BuZbJRXMFfDHjHf+tDbshH2lT2bYnixoDeCNOP5KpuwQpaiGXVLrmmPooPVipI7hLYHGqMhINChB
4CgVjrpiuJjWzyBO5erGZNOTfODiMYjLcM8LQM/cwKsDHwmw1qRXIQNk6qZooUu3LBe90kbeliR1
SeQmLkVW/7CYDJy8WHtOfrEIPUGGrDabFpzYw2Vu5CKZ/+pEs0ShLxAVY+foXx0sOmgsZOBp6TBo
nXLwGwrlNAT8Fy7/7MqopMYA2HqPFJS1yfEF68a1B+gouCbLov+W/+Wdl5lW4CcT94E0Cwm1s6EG
8rJCmNXhrZMgB3JlKEnZaF2FFOmSZCtcFXevHafLtjSI7uA5BOYrvdKrp/mr1tnzyLg+1Qk5J5zg
bO4nnV29IBDTr1CSMhuPrDAYSfh1rW6ha19F9CEi57DBpQSlnOLo1p70EksbmAqfRVQBu2Cwxe/P
9CmNJC9t2HprzgIHVwl/6PHD+CrtbsHGpMYju0v915sY8jPyFVlCySaOfBlwb97xB2/JSBcgE5Hh
QHzVVBd+ZuLEoNkJmGYYNYF0XC4pOZmWm6wmM1kLiO/QMdJ4CCvYSzcF8mRY01nmMj4QJpBFoD3J
5NsU7dIlCnFwXwtk7cAQS0iIhWgcQpog4IaBzQ7y77WYveDcK2XxprEUvoeCmmmtxtSjohoPvQqX
3gxLHU8gv04DSGZ9ltXeV3H2A2cvDD94NQFwOxJIbSW/Ka4Oc0w4FM47fkxNA6Aq1B3tT1+RxqXu
mt4hWEtHDUXmKyvRyUS/yh2I1tkG15AmdKJXs9Nu08zhRhc5mfMqOKCRqrgIgII5vxEjj4pKQybd
4HXi44T56UDJxuqIHJupM8hlj7K/nvi9I6SPDURcj7WTflewZ9A/a74pvAYxIgdKr3Njx6TXfwjo
ID1FG50soo2Finf1T1bALvIJxIRHJUdLbdy1ILJDc+4I+mdAhEkSlpXUDIhfbn4XexLISQ/GUBBX
5VN/RlLy/G66GG30KOinAMD0t3FbyEwromw2E4vSjs4dHRXFFg1/iYtQegVew0yZH0WS4zefORyK
BC4xY2b0zlxNAbM7oiNtlnoXfSD+Zka9M+y0Kum4ARyXHkYb+rNBSpBHr6Cy7RXsVOfZBs1fyp/U
gw4X9lOH1VpefwZznQ+QNlrGyVjLkSuyQBQh3YQvlgHBRuYY0ebJbyOlRE+6bcJMrSBl0ANvZ4z/
bAoX1l/gc9q3zGbRSfkviXtpoAVhk5+pRYYqsHtP/LTq7NnVeWYpFE2Bn2yNAoQgItg8eZzq5n1y
mM57clhKdzwM6gU4fyLYnOfdZuN7wRtlDsOqsE4Rh9jiugdMTJVNT7tbWuC68OeAl2IR7XB6/Mmk
yNso5gnHvDDWYTiJRvb0cbr5HXkWpxkhK+BJl57bnPxyAFQPrkIAMeMmoo+xmahApCvQjsTjn/B0
tIz+cHGCkzzZAYE4H0/M2c6Vm8j7Y4BHQB10RjLnyAEng8jXLha6NAtcPaTkB5T8e26V2i+JLhGc
Q86URzPqn9p+wNJAADorECs9RPFSG89CbvKENey6nA8BAukg2fW8sY1/Ns7ikkModwjrcwTAah0a
PvJ5pD8iO0QY8J5tzFxqvDtQVOCB5sAOyeDTwa2ZWzsGAt60dPhF6AzQi7+/J9kfny1z7qCRhe9E
uzvXQMG0pvakB+miTKMLdavhfkXHxmWqJgV6af1ccumPHFgn8R6kf6RMywmrp+iU49eXiQfaQEAy
XquI/yelHcyDT+xNCw6TDGeG9Psqu8PAKfkREzoneRv4BYTMDVKd/bvOC615hcfCd40H0aLN+Go0
e0SM4D4ldJeVq0C7nXRsNgW9eQDAJCIehwhmkJTfuzOZcaf2mGz4jHv/xtXZEB+GCaNVUa8a5Hya
8VveGxgJmRPBF2jQfM5TTiPIIbyJE9SI8t2MVGwlPIEfMxKHv3nICi2oiehXIAbxGMk37L7cCtUN
fDutMn4fxt6ap6cbPrYhLCB0/nX8LdATU7fgBCSJhH19HMmLJjKWz0TkIQLtGr8yuJb9a2H+xRN/
U+/XTOJlYK1Cxo+MdxpCofewu1rF1eLMJeaXLzn4lzY8tts0m9dSa/PjOH2KV5pU6s+YDoPlYSWa
wDkikoJ6jIXc6IovQRB5I2T4RrZtg8qRs6fcBFqOBtaI4QDx6rXDW+B7I5Ds7Gzner5ypDA3gg/P
9q7n9yMiRY6XqjpLZh2rRwmUXAYQkjTx2R7o88VfBRU1kFhk3rDhUKMtLXHRCq3EKEw/QjxbD3z9
HzVNhKrJNp3uJGCMVA8X0aUAa4WiPaFkEV0Tvbfwj6BJg+E/CHUNi21Vfw7RYiWtdHoY6lf2RIBO
BiDwkioESBB/5zAlIC1immU4V5HMIf9g9QOJ1SswlZosX76Db9+U+VOPGAypPUIRFeBDNTJMsdY3
bnTkfqX8hhHYuCY5dXvpdxAcRBQduLiCiVHXMYGPDzF3UkwxEyaxhdCQ6cDizzibOTYx+B/Hzjag
ChYVlod5//KCM5XGxg038X/hMQx40FSHFGygImmiI9CLNsn19SWvO9MB0aF52pWLSjvi52ii5NEo
6oM/EUc+HBOst0q2c/RdKgaHZjvR4ri/co9kIMVsxF36+IGEpvRw9lTogzgXIen69ELs62RJj7IU
9aOBs0ppsp3gj1kJWk/OaAbk4NGwgjfWXHmcGgq8AG9t5m6lkuA7uPOL/KZ0zeJIYG02myD4yGI2
Iin+hlwdocL4TfQxeKbdHehy7HHeO/wlQS89kJnwP/i1ogDj4Zryes8slFbquun0T9WAaeEmmEYy
nwBZpEHTVe2kdJJYUOrQKwyPPdHVOoGDRXCgyq4E66Yv4voX/U07/DntU5kkm4JgJwqNECVyHlx+
Wla+lX4gF81IVkD0GRGO0fotCuEIyBFRImBHvG/7asO7Rc9Jw6wiZ+wN/LLRjrVIO2HM7UlfM9YQ
DC2mZFgQYDTBQ/nRBDYT6fJUb9kkgMzthZUDOCnwr3WIRhsIx3vBw9WdkckCuArQqPPaN2dB/IDB
JmQCYuyEgJNZSHTZMQtBeCjocGHazLFZtqH11nmXCpWC2x1ol+QBk+QGwkzDlrAHMOG24C0WcNnB
Dlzn+T9ij1lwvzEpbwCdzYjek3aBXVoICpn8GHhI/eUNzmDt5pACzLfkj6IueKJTqchGyngR/XgT
kBjSvNp8S+AgxnWctp2sVJVMVl8dVk6kEQ1zmTCdgyN74bw1QT8oiSUBJPIR1Za6UYnE4BnyoQ0G
0igW1MlT9XhTSbNJaStuH5hymWyynqea/ElTn3IVGrX5IZoUINnCQnvvGr9C1/DhpX8YakP+PusG
eJL2L9S3DFEG5/kGKSAymTsk43/ggeab39yxu6cY1/IsoNWk66aAe3LJNTeL7Yn0qRYi2Np/SqLX
KvzLwEDANIETTaBn2jSrIH4t+nOJdxzr17Gtjwo9qKd/CnWSjE8CnE+TyW7x11hjHwa4H6tOQk5K
d5fBsgAdNuAX3tmtf0VrksxHVw22ZhsfKvAZPnNOlsJgT/7G2uUdJQ9lTJ78Rlkrgf2IT4+l8Kx0
uPVz+ZP5f45PtwhpBqNm5Zu5+R3AYxXvsRCHaPgnGByCqRZfaVO7LN/88GdrK3yExh7UGOUlkZcW
cY3wT/LSa/goe8AA0S8vMxHxAo7XY7i9FwXtz4lPE11a0vCB3qRc3kc9c89/8ZAXgYNiGCuReFPJ
kj2oCMQqFIFikh2AHOcP24HsWogiJf2Tr9ngSuhHdGUEzGlCT0px4TQldGgbw7rIA+0tfZF11pYg
vQtrC4myPNLqTKDW0tGNsbrAiUq6INmXLOMiTqzEa8e/cTm/VZgtfLyhqfEYj/dEC4BHzepWSUqg
JWW7Jx5E5veKnUrkzHq0W6ODQ2A1sQpWyog020rJAhTvJu8qN4AltI2Znqm266beGOpnAbzjvEr8
iFq86hMpvQAMdE9ozHXKL7d7rbyElvLF3FdDCChQlAYRtyS6PiBwzvERmcZGaVYl9YqPA4+rnpIW
yn1KvVWbq/AO3lBvUSUL45tq0VJTNIjE5zRWn0UhBLoe3GTS/y9PBlrDPsOLVkij4rkV5z5EpGKG
qIhQx2sIHto9AKdHm6OAkdCQCyorVVn+yOsCDhNzkL4J23TZVST8od+xPjsooax/lbEto1FM/TMB
lIizicjH//sl85dov8XmT//W67BFVFghZQz6bRvk30ZUGkm1FtpB3vbeCYR7CDw2OU/kUAIIg+aX
1C655ogEsbkHkHKMIVY65jmCmjdSioRqF24nPmnKoWSbSFMVb33pSxqIjVTRooAnKharfF3r2aHs
9/L50bexyAxMx4TrESxrVke27VzQmgrMwtteu8M61jCXA7WIEcQcsF0leCg5Vhlq6E4Dw9TJv3Jw
urXrnjwSYd/GPDj4II89XEzXf8m9IDNhjYDeaTua1QemxPCfFbHn2AQcf6z8NQ9Uuj4KS1c9u85L
Gqo7FkARV8lQx79gEmCqkjysOpk30uEJOUcaaEmnjewxi8qzfOakbomhouaZCQvL13TrC09ZZmil
ZHPPEF4VwoedmquOmjOhCE9+aW85vkFrXgmJxFRRr7m0ddN7KciLJfxEgCgZL1VAfK5+dBia84T6
zYKAu4uTFBAC+2iM/c5LPjwWXxT8wmhCRDUhSkd4QEXFhNMsAYsyUJeKMcNi6wm9TuLysgSATORP
goZ7/owuEWCLI58GnwMPEeF01F0iLjfqsZRqEQBKfUzhBOAdbK5cWnOpv6BcOEzJGbvLCbhHteCt
Jx3eNTWymiYyJvUlAJ0aT090H715ITFPmGa3fywoqjagWGYi7dfbL4FGgwaxwpdw2RLIKyr0cn7k
oUpmAcsWBqN6M0hwkMabJhn6ktaxEUyWVABuirEm2jbjcXhl+0vKNhfCD8Ytlwy5PH419KO8PfB4
IoYIOMRaaR5ANBv/hftPSYcnJBygBFrQ36RJYM4S1GUgEgvDwVoaChrBzjbW8z9FQd9dQfpbX/LB
CyUoCIZGWkVRvPGK65ABBc0iU44MxPx/th+9h8xBQs10BeiLclTgbuFSRSnLSdmG7ARuEKh3LbgR
PzSJOkR3G/ROeVBtajiuGoLS5oa2ASSEaMNYhCw1XgnphckvZIFcDGRjVbDgfXgWNaClOlduxJ62
SPAefrI4/aSqItYrJv8sI5jG3evcY6w8+Lg+1VeVwc6EY9TOqxmLn1hCBCOV3Cu3rZ4gUoT4iu7m
aO3gWeMd1qsAq/FvOCCxYLZyGyFM5Xq9C4HjbD/W2TpCzjqo7cUwif/yBrI7wBzrTQd5UNWE/F9s
jp1LikTvX+WhCVCQC12VznRC/tIHdm9atjx6cJ00TiHZCFk2LDGhYfxGsQ94gzoLgauyNCiEcpvR
n4mph8QC6eANrh61oLzkfyCmclMMCIbE6I2fbKkAkltFj4E5wDq5QT4ZBKa8qggguGcFP4mcF/oN
AtIAR5k5CcFmqq0cYsFpfuXWMXLuaOaDmqbfHLe6XTwWdnaQd4V7VnpzmQHSpPmomDu8gRwR7NgR
SqIqZgspJTy/dai72Hm5BkUR4EnSWLgJIpgVLllAFlRm/N50/YQQeGq2EiUGQRRKxRlJ3/9P4PGP
LXYYxACJkJZ0woQwcfUgIAQQEPGSa/bnUemW3nEGj5RL+e7dC2y2N8YHucRmgDC6nSBiL49hAbag
HwpWBhiiCBBAigP4+jpL1jwGaXbIad95QYGOBVCHeD31jv0qhbJv1Pwo+uDgoWKBracRYaC4u6w1
LwGQaZ+/p8FjyboAu7xW47b6rBrWh8PjR5q6BIteGlqKgvyiUZDzhsOoUoO7Ul0LXCVwiDrW24GQ
/cJ+UZvgKaLnbsdvuaQ0brsy/q6Ho24R4MJu9GYjMUiBjnZKPD1iY+H6g8HU0apCqlfs4FSDeGmM
gK03GgelOttIvJry1Q2qtbrVKxSQ7b7QULNvOUnUgQnLKT1KhMiCecsOiBRqulWrsAW8npNjIc4n
bpNgME+uGzEbUnnYGrhUOfBx1fxYugxsVfbihP2pJl531IOTzY4muwap+rUwmucpJrZJ408TCU1H
sL4m4qF3tqaFYkAPL9JqUrDrtn5OsJZU5KWZ+kMOO8lSs+kmFdKkzRttDngWrutqR98wctDJqdIv
0PQLW/ceHGBrpyx/A7068AMskdmxEuzqgrDdj0Sx4ve8lzvzVubIfxmyRVHBTM5yHsoj3OWMGC4n
Wz36ZjrgibqTeRoYZaUhFYV5HXC1sEo8zvNz4ozL5EON0Mb5ZETscmjikg4xbgbmcxrl8SdsoXTq
YiEzqhxRQc+UtmMzXroV0pZv4nvlTgp1iwsF5srkeYl+LoNjKLhAtBSsR7vwSrg1wYR06RNuGCpa
4f4OXX6YKUXR/K51efSg/lMT86AaTxVL7+vcXqmeuxNVusYWAoGcNFWscziT770wyzLiT+l/5RZG
/sNkT6cjUSXojUBxv3CHRiltBNuaRB7VWASAYv3gUVAD0IogeoOTC4J79yrXe9L2m87TV0aE5Qlq
IsuUB3UilqpABVUCJ3Xbwb8xegi9QfYPm76/+jH6f24iAYwtQAezSpDUWxpQhj+jorEJT3xwAhD5
AHNqz7onGrlyI8I1NSYurlg29rEtfnH1OXyByiL0zR7zG7Ejd00AICpLeiSZZC7STal2gEkwXKoI
v++UjHFxFFLSmovObgvVU57lelImoM+y954r0+0fIiteiY4GVVAoIz7wmgNSwnBPeAPh69C4ei2P
B+5Ua/RPVGyicQT+FGuE5X+mdNDEkXPmerdHQKS7/+QibBrvUcAYQaq43UZw90AnBJ6e2sZiQXo/
M6Zd1meuME5lwZquNiAegieqozygvRPBihF7uFrY0p3jvUVB88qPmBChEPxtR5OUcKt/YgCHExuw
b+ThRd6oGS92ijaQySMCjXe53yWaxtL+Bf4qSsyXGNBlbNnsocMqawvHRguI0GX6VM10D6cp1i+T
x1IJDULQV/xKcsJrrP9pmr7us+SldPRV8gbiDAxueM/Alz7xCowkcvdZZFs/eByrKOtWKXA3GI6B
rkkCpSnI8nYgI6EJsxEkEka1S6uGBTbvlh1tHHLBkhfqrzSMAzPfXZuziZ2QQ6pcPVCpEDjXS6ej
RJ+ajOgNCELNIlEO3eCWu4q4S+prZuPxeE/xYuQM9fkoiwnYVE/RKXJn1clahyJ+g3I8aEpyigsN
ZVPv0/85T93Q52LTRevLkUBZOkE25dGjpFaIMI6yJ8MK/GyOfUMmCbntqWNmUBJkZCxEMUxLTlEM
/GivKtuQK06G5Tq0WdJN0YA582+wUqzd+GXLsBCTQU3ixHTDfdFZ5ZbTd6d3Ag/J5HyrMXyKkdOB
oZIvpNHLuRYuBnUzTNUW6ACF1ZxfC3Ay5Gw6WLBgrBXR4QI/No5GQ14QHONeBAzLw+zZ4PM1iQQV
TSNJ/bR75O3TbFUKFivpa9CAyMRV/nGjV4QZAmAMrrWhcwNmFWIvsb0nKVzKU0FAiIqzkZdVkzPL
rcMgqAj+2ZzoMB+N0thKay0Nl0zSQjgiQpPHKPhWZ4IzAwYlcw/pJNsN2i86tczyF6x0Z5hh7KKP
naNDMOD30faW/SuMn8QHzuhW5IQ76E6JHJK+KuL6aAb2mnDDZlO1F6GbCSvZYcUUowHtr/z8DD0S
tQneJ59sSLfvEBB092tyoXOGZJASdJvo1QXkD1FUkK7nlBii2e+Oo/KrxkSvcLnVnfaK+mYtnm93
TNYBXa6UI0gwNl++JYlNUgfg8Yh1q/cImaheoDkFqRKymVZMlAeroCME+M827XckfYJ38yOAJRAL
5UEyDz1xEtO72o0IfT6F2BZmU/VfQraE0OtEINIi8R9JiPCgP2lIWE1+8io+Sp42kCgbOYMVE1Eo
iESx0Zl6USxwzwjW2nU0+/Z5tFlLYh1hjhsH4pfdSnCElJUEAAVVuEB6qGsUUBv4WWmeGJ+x6KmG
Bgbvi7zfZQ+gkz0zR6sFxkJR7qtHm4m/Iz9UnAuK+YdDYbb2HaSvqKeA9YWQlPEPnxIyURYTI963
2bAEwuxjV+rZeXcUO9t/8nmXvXfwtLxJHU/Ug1tgCURunTPrTYR93FhMVtJHwYWMtNLDUMt4yLLZ
A+QKo6XR+DvhxzQcq1Ff7To8RnwYnYZmDrAcppLl8jOQ+8w9AqXCr4vEQELjVL38kDejc8wltldu
CwpryG+noEHF91Fa6Y9lTxdM7II+m+o/tqCST4J+hirNeYDDrAMis3nkvoV1ftNM/U5gFznsVRru
qjlZq7pDZOawUbhmxbYysmAnZGhnjcY2CtJVknVbhVfdAJ2tj4GZE5yxakMN+RRvXw9bi6lzp3SJ
dHrfVq1/uk16rhpbA6tglsa7xe9mHMUnSa/IG+CielKMcVuPA+Qg0xVvpCnqFXveEIVgaGwDl/m/
Lc9ujwueSK4ytt4mO1wKvC2ffYdL1LLLW5zPa3LCD3LXs0Rb+ITGuEiqwKTqe64P6aRafusgCa5o
qBQs7ksFSYOAfVhEROYYYn5C8leNCO1UaoCUFVTCQgL7xMcAhgiNHeNcNOlUIJl8SqJ8LpFvrExU
9KA+EsoqrshyMggnJeTU1j40JlGnJLAE/bRdgvnar9Kh4cCRTkncjXU8s4ZJeaYYYtSQ1scxsfVB
IijeCYo2wsoc0+2WmkewtbGUfyeYieeDm8+QKcXCz68NktjerpdT/FS3F0gTZ3RfOpzbKlpcVLSv
NQCGnujPPc+5cYjtSrYEZ2ManSCp0FeyM6XXT7p/Qk8iUmR5G0VimkAOZgThFFsrT1aJd2Gr4AMH
y7WXdP8N2jqbwmVQeOuOsuUXJ7ZpqR2aOAJ40S5MTkswJDp0a2I1OFdlzGJEZnM0+fsCPnU0n4MI
qpbJXjhe6ZyJicoQjtx4HDEXqRjS5fLKPHqdTOeWmgZQJ3ctJJsH7zqF8VPguuiGVg7bjRSHPOzG
9A+2xuAhEBX108gu1ndu1IihrzkKWZoaaQvaKEbhyoZS8MbIw7ADfKPfOr6SEExdVZMBcRR+P6xR
+CEOS/705Fvp231PKF2tWP+4jvDMoG4JjJnwaZqv4MH48XxkvtXdFqzwWkneas5PKuC6k7Cwi2Ig
hLS7q4hwEJTXRAyhTpASLPCEGQWLbzX9sYR1QNl1p1fo0mw81T1ozRRpTPnNCk9CbOBTdfFH4ZUB
1pF6aNS/GsRNkeafE1jeALgsA3+L+cqB5tRBWYmsITviEHvPQXkMspFYsaNoeKXEBbVoowV8TGgT
XUYBD0q8YOV8iLyGXdD6rSjIEIZrR2mNDAXlA/rVsyVxqub4VhrKNvZYx+pVG5tPyKCeNkm85qdL
zGnHrGGHopUMztSenAxAVhuCw1oPRCoSqeDgkAEp7bID5gXN4gclACzTNqBXbnKZyJKrPJYsLUB8
ZGDvUnZXEyzKLFpa29r8dGCRc8pxnXp7D05GA4kgy4ilyhjtNP+xYsaSBq3Bp6HruyEwj5PbLh3G
jSmy3gp9ggZ04CgSYydSDRedAHt5meUr5AGNfWEXMzx6uAjSgqTv32EjmoTWwPPorIXdcQf9OmfE
Jzs/lumSWkWDPiRrN90yuvugJZ1o/rjrYcmXNANh/NXqPmEfDWAZPgNmeFvFYcIzotmQoi7xcyno
l2nap3p4t7sf0UgBcQOAog4UJ/yAPTgFveYoCvxtNKAP7jlq2jc7Gl+jaV8sWrfZJoJ2cu3Lnlmj
eYonnY7IOIXqNfQ/gOk8arbQMTVHFIsnH7jcCz6EjBSM0iTtwO6jY+U2R8v9VTPxQOKLMsYb+VTb
qMMpwUPxmjO9VNGMOwfF3jpvKcMAeDqCgN56tJufjD0uRgAkxGKDMgbB4Ru0KAsm3l5rlyqmiz8G
isil5zfdV4GEgE7OxIGIAGJy/hLEbwkUNDf10qysHZOoPKhg+hunFxBbgcwEZC1xGRlAEATzsyF9
w1gwZ2wX49VpKuNT8Nxa/c5iWoSI0ERucUaR0sIqPz/1Y/0nsj6tuDIw16AwxXyIg7PwV2aZPzrQ
c9LMCVs1M8TUBLgMPeF6+davyFIhytDm1VR3nv5hKuuyey/Z7duvHctYmwgehF8zsUXTEAnYYATY
r81qVzI0Ep8+hwz3gF6CowkEHqFikZ4/J5B2TNG8WGc2UhatfepVzJxQMhW3RhZcu25CJgW/qLMz
YvrtLCxmCAs4TSAcdycI+Wfcs0LWa6/QedJqyHeQghejacXcVJCKg+xDbHGCWwKZzsEAOV1y/RvL
GfQJc6ddTYxQKFDJ7MACTAqQHqiXyQUMjy422na8RfRFMQII1BQPBjZAB1Hr1CD9qMXapuEopw+Q
yam+irzKglSnU5dRnIkJzgO5D5oGB5Q0OOug2nhE4xYn+x/uq6NmqwvfJa8F1AXsHb7RjV+cIlmK
GZRN85DAEncAoUoPDljB9OynUCGcBEB1RggV8ccCrna0ESjUJ4jvMj/RiWLneIhVdqn2360iZJsk
aPKNaFtsBweyuoiJ3YhrZR+xGNUnl97r+oNWZo8AJ2sLx2dU3PJ6WAicJMINuvjZfLMEVYKkcygF
4mtTw2TD794E9WMNUDqZw2K2wpNbvdy/HAN4ZjMdVsuYlFpytYEseGhSzXxbNv79SYpS60+PWvXZ
08r44g7khZQJQcZxX04PbaKe6yShqLKdwSI6hCnJ8f/KdEJnQaFibKiGauvDlmfdn2gBpE9Hm4T9
B+BilWX/EEpLdePw+RLaDViRWu6VWLI97u97ExP7rP7WlwGjcYtfijbBgWAJkAXEU7vpWX9ZKS8G
8qVIR1qOf5d1itx0Nn9JjMcCagBdLJS1pdy9mCGmviy7wIQIxDCCUdUkGEl4sXC8Hf21SiJd7CaP
fqljuD56ELNyjgVZ40zyobqYfjxL3f7nl8S2WJQ/0bBUyfoEbEK5cw9biMkfcCDC43vkLjg2v7XE
IJvoyejE6eCr0EMcS38UM1ZMhwT5sZfu3eG9kWC8vjj0EHCazhJY414OFz7nI2WayDqiNcVKhhDL
Vmh61V+tAcUEVkjseNHm3xGycpb5cSyEW5D9lo2iPkqzIyC8AI6oLHQ0+MIpxHa5RRZ8IdL05Bba
s21+jU6ztGkrk5nNiHa3zCb/MihDB6mbLWOzO5iko03YFazwX1XRrgXE1OrSQyElutpS59rjfYUG
Hj8Rovq91S5qwzkAfN+8sV7Bs+0J5KT49BGNClGwHAK96knV+JP3uMbTAsFvET1QOs3WDT6FwHKE
55mxxOMaEhed3yH3TSgW/nPPZgPpG6px3kZxdSIiZK88xY22j7lNWReAFO/YcCR8N2Nfg3Z2yi+i
+16G0WfUOuvxuahS1me09j8npwkU2UfLxrBCNTdefzSwWihPMON7BzZHRmORkOoYauSukQ+URkuk
a6FHYhaTiJ24m15vXxQ28HBuhHAbWKow1PZhYq1qyZwbzf96MIhBYZW7AXdU0z0NF5gpWBD5SVH0
OrwSBOSCrfX0V9EkaV+H5pu/IxgYz1G5i887ZBcXeY3n7Dsn0e9uyAxYosR13k/JFmk+C/ycTdxJ
rJC7MoOPTs02wgTWo/0jNHaMwyktrZNOcmlp+6Agy7QKxaCx7tWKjYgtwUvp1prQLOGmmPr+4MaU
1BSfCS+EU7/3dvArJHxaoV+j/5VE5hJd9Mh63iB/ruby2v7ARiqsrOn6ktUq+RPugXMSkmaFC5Ju
HpCSMCQ32KjTGcxq7evlldZBb8hX6hf9yAb1FgcnlwEYzv8DfJL5VEUE2nksueSQy5QJFVXUfyIH
lWiCTlk56IfwWhyaMXqZqO8anPzkJ0/tT9Z7u7Z4uSdrZ7Ns4iM2xEq4N2HZVFKaEyKSnxse/BgH
qxlrDLqGu/jcPIc3ooWgxrpjz8itBu+RvQ65ht0x3JSjthRwig+PbOI5zoCujL00bJ1hL2XWw7JE
zazXEjvGejvVplOg5oNZcDBg/XwG1FglUWJob4ID6cHRsuL3iRy5vkXiaxabdravom6wyCqa2Q9G
+4DPMaZK4OdjkwgpmYwBMBMKqub/cXQeu41jQRT9IgLMYaucbcmWHDaEx3Yz58yvn1MGBujpRcsy
+ULVrRs0Kp7QEa2Bt7ILhkofCVvEJBWZwYwsScOY1iIhGNAWUyk4+b600azqnwlUSnrmraOllxTD
aLeAqJBQ7n/ElbvOp5JUN49RCXcndQNTE6ksaOA0ukmPgnQUpgLiLPAOxCkWpjOFxy+qkn6AATmu
NbhHuSle2/5Xrmq7EISkCuDrkA/Ep3hABY36YMCA+T8UHLZaRdIIXUr1n1OT0MPlywSpbbdR8t9I
2W4Vlxwav5amu2rOjzkOKibW/yD68XBX5/HcIAC18FLzcxUO+V6nJcl8AYoE7px1AwTTPqrxfHWY
jSHMhCFB3xIhKcp79N/WUsqV3lHublTuRqwAR1t99xVAYQN3IMPM2d0h0aEhsjifkqt5dd9DBfHZ
7Dzko0AGsgBtFZ7EPnNujHKguJjT8K0YQ7MLxfSTW7l1V4wEoeYxu8XlgosMup88Uh/sU2DjVke1
g9cFu+9PvTiAa4X7FBjLLglOVl7MNvxwUwQD5TkZYXfvPbqeWFurVri3uuzk+u6lCfJnbLVXUg2p
GmBzhFWz1/v4cmK60yOewPt4/p0IVmu4/W1zPqpddZ+r/AMfvhZXz4GqV6SDhh/+dFPzXlWHuste
MAXLUJJqHZB8GdlLHDj0oeQodIXV0SNwrO0IiZ+R/4i9owYRXf+r5XfBrJzkRrB5aSK7SLTixcsR
7LZat0pTDo74YA3aXx5GyFHguspZB57iISZQ2mMmU20Y7aQ+6pMGWneySiV+xdvpSL6cIEQ4Fe/k
Gzh0h3qGNx6tcAgWzqH7lKBfoGjeO0YOqRxGlDEdxFAyDA3ovc++jKdsOjHGYeAESNXNnfz2Epk2
jdlzNSHDF4aOWB4wIBn8YBUA42jZiHHbKuPiYOIQTP6Cy2dNLYlzJIJBF71M3n3jfM10A/hwmr6L
PIeu5C5Q8fIzsTtdes6XG2ibJP6TG0mh18AGi4yPAIctYGwvIWpx4ztYdQbobmpSO4IbpmmbJjzD
1vOx6+SSkuxFnwZNPPooYQBbfZ+0egZrU4vHqNZQtjk7S8WNzVbj974u3wIM7QDCjq4NeUD2CNtv
49LPC9E25YLUWJIKFAobV51ShyDyFnSkM7g4/YXOQcuv1RzcJuhAhVDuIO64Qb8rhEcOyFSTCaZd
fT6u99XLVN6i0H1xJlwmEDnKuSHHYimDp8rVv+VfCHLQmeFO4dJgLBzyfItIeaTI9ck+jaXEpxBO
h4Xpqjv5PjbhRWH0odQvwrZ20HRxQE7EzPUeGtw/Q6oy0n4KSp1QcV+xIxmt9M9NUwb0w0jRSn3a
mOles4MTmt6mV1YJokER8HXGObKdjasZJh7Vw6KymcAofERkMMGe1rVDzfALCeSt1JxzPP+kLuGF
mfmlqt2qTgCRbSA3ZiQZ1Wjgn1P9e4h2WquSbxWtvZE00zJf9spx1MgFatZKvk9J52OQ4JOKFODR
EWwTzXlJ4LY5gbmpu+QwZ35J6xLwqMJjg0YkHn7VvtkBVEN7LcPqKh5sXf6hC9o3m3ubRlWrlA3I
kaq5tyrDZBKBklP+Sr6PhIzgJIWNX32XuIxw8F7Scj7avbVJimkX59XGYIw3KX+JtGK6pgLeZnG5
koBxhxm8xUvSLWXPOospXYQ/i6nh0iTMSjdwVlHNBAG4s+oD0WtnO8PBPz8kZ7Vw9Q08pftEz52H
1XMAx8fvkRv7MmKiczFumYYkA4/vooRX7jyI6Dq0ZfsYLYB/rC+rYLpUBaU0jDPUWtW33mDTbpfj
r4A1XI8xh6ud4qwMksXtKO6jsX5uKxxCh3fVHVcjI1Q9+hIdtmndGcKX+PJ1M7xfHo7Wp0s1a8ny
giiN/ocjaVQnb4mR+DJyuFssrJvayn3WVXKdrfTIJPHPCMTBTaWqgidKxVtfiieNsekQ7drYMyvo
C2ol3MU4IpIsUD2UqcdfCyYFk62B2pTsgH3LCpTbwMntVSpgTm99BhrSOoDmwrxzvm4UuptJbVsc
qBFGhrn+Ovr5bxraezU7G5P98MOSudBs7HCj2yNeC9ojouFlN2xcvkqRPIVqcqnMr1whr8p+ltyf
KSb+19A5yDMi0mcdTzWwY7lFItbI1PlHI6X5sI4V54qp5l8y8xDbT07oftS2wtYTIFJE5WWr4921
6Mt4G6egDO3EKKiadgMs49T+mI1tbL+G9a+9SVtuC9Co0nwC1xzGfJuX095x3GNvGJvRG07l2P2E
zaPXSOqerghhJl/jtAlkMKTQhZbuBCSS7qQa6HLnudw13+5L9Bregh+P0RFH8BvJvNWx4XQQHW5r
md+SZlfr3rVzfhoKbDmpdUwC4WjJE8nzR2MygIPSSBCYXxGq4hw7mrkYnp9unXzb3EzwVy11gwpv
NdbDxquffcwkrO6kOupD+m4cZUsX7oK3H7JoX140HP7Uja3/a0pcxRZ9dRI8qh9ehzkm997ctN2F
tPI2fsKey2AmLvphEQ2V9D6j7uE1gSlV8VZ39pZh/1ig7hYPUopAyAwMNI0TSCkXdGH908sn374J
YyAojeeMkCbFNj4SXhacPa5SXApOjv6ul9UFEvYf3YezqvwnpLQxZp9gUyheQ44BhhjzGpyL2RMe
xSvt6K+tSXxIQXaxDnvSsmnngcJMGsFRkfaSKzvLJhdQ1tRQl9sXv3smTYV5YRcCKszKRbVOc5wc
RHCNJwDODyEkRg9SH8slr+dXKlKstU9q5Bw6lceAdgfuYaX7T4PHRVgsCysnhAVZwFjh5mjpW3Fw
o+kWKlw+dIRDUmDX46UZfhMIYrDfkIgzZsKeHMfAWj8OTX7KRlYf3EG5YoerjLeZ3kjxXCdrVR9P
cU7mBRM+ny7Bbl9waFkjmJSfJCudChzLbxewqwH3zhvcyj7HNH6CL7opI/8/nnOZZ4fBf8XWfxO6
SG/RCIzI3JqWNBCO8ewq1gejwua3I3zxR2Jdsl2J1Q14QWFQ6jd4Y/N9ybTNxpjhNxQOlDYpVi9Q
BrQofkqQFvpjd53xGRB+0NwW32r/Ujrz71w85PlGRnJM0nirufQfgCRlfa5zMejhidNI0fSKMXAz
lZi8UCawTThZ7NTDaib8wFJTRZYhNrKehy1pnZ2J5RiJGYmBIQPDw0kbo6G03XO5IJaNPx0GvDVx
0Ds3Hg4xtw3JJjNaCo+aEcbuJRm5dUb8tfzNGMbvbfMKPwIcfbCDZeWjT7PtdxvgQu5+nfJEotUo
mmUElrXrgkybsW0jhtT/mUl9mOp2ZdjdFgFIISUXP1xEChIc6XsctAFmgKbxOlokpUU8ANrGAWLF
BBnWc4edDHo5+mPwN24LzDrWxmjhFOhe+OusFIx6n53chB7NGK+ia6HwgVDRcl4YzaVn7qzq3UVF
GCKeGwasp6wjTHI/48jz2rYQgOgNcBnA/hklDKyeq10/yvFZfDNMKooUmzevjr6A5elbox/f+8ne
y0f9VVfPlY7wedpM+GjxZINjD0+DwEZ0xyaBT3N4ExurP3iI+M0xCeDf/CURiPy484Q6PaCC5SVR
1HI3c1TWlSnbo+AwU1J203h1kvc4f2u5zyQLAHKr+YNwDR+FX3eYHjHypcKl+sXdv6XiU1QIdbja
aH/oLeoNWYRZ/ukRbh1yFYph52jdxYYPr07Ky9hmekXaKKXmpsbUMoVwoUHTRa0EZ8oQ7Q8otpy6
FKsI4Ted9Rjt5FAyeZdpRQEI3YMDR6TOze7Rr8AQml8RI8/j/BEBQcETaEzzGA07M35OKJxtG5Pw
5DlPtFXnewuUUpShV/GuMZroeQySF98AqYXk40b02tPNCuu12xSsTxwlGGCX3EEi7K4r7K4aqP3O
MxF6IK/YGOT10aUe88sEQRBE9OI/LKqxI+MtuetucHnbkKixMoPU4qbd0ofC3zCZ1r21hlFRF6Ls
mof1hJkIu8+MUKCD1c4IG5WhXSVKcpwLvFpxDzbQdbFGbWfdZ+eJ8MOFMyTfKqWyiawak+rRapFY
DtQ+46mGRCK+KA3sYUBpLB50djTGELsh+TQJRvLD5t6DL4UsHLGnBAwG1GPdxlvMG8Uhwsxu4hcO
2UCh0Bz96ssmJxSvCTEFxB7xxAbrCVDXi5yBi7tFQuf66PXgwhYatuH9e5QZZ0QHB5+uPIghnpHh
nVZvINZ3R6vu+mBefZpKvHWeRgeFa0T6t3SjSX9Xtfdq0PCjC8rXvDNPTfirg2moVrUwlHLfOPjY
C/W1atew+/9r2vbN4wqY0ugpGhEdWAlnqU48VgABO3ngyUkMXncdG5ZNN6JJbh5DWO1Gj4MBR3I6
3SyuN4qC7sB6y7vsWUdfSGppefJbjCSIXiWD6WRg3ERA+EIfoTqyO3mqPMqyOsCOXzEyq8sd9u1j
ah/HGHxRzWHsV/qVF5IvDAZgjDss3KgrJpkiKRRylRrrh6x8FsR47A4aWRcI+QZWV4F4TWD1KDCf
g8z/HaAB2q0JxU9YUkrLYyN4YLp7gUXAA1zKemsS58noBHsQB8FusukieCp5m7w0MLrF31x8FBPf
JEpw3w4fPlatwV3wpAwsVbz4XIsYIiLUUyCrrIQCFRsLe8JpocNBFqxTKYtV4DawuxuiInr/RfdK
Y2lo89EIqyMK6bvZPRVTsWevG+NDcz/d8u6MAxe6iwzhYP0XpZeMerSrm++S6Dk9XulZtU6Gs9jI
pdjjDtSjSq8x9vRCZIlYjxt7DGkorIxN7vGu7Nrb/QmsAdM1ywTqYTCUBiuzcuN1yLA23OgR4Wic
Xs6qm8dvo6mfNIXcx4o7wjPnQzhiwG46wKtRshVeHUOQoHpXomhvAeQzDIV/ePcx1ypJy/UDqFDW
/Apb6mmKiuOYspGt+gCNukVHS8+xNLW3orUuXT/eRE9oWT/4xh7ncnpp0vyPUws1aKaOL5VsNU/W
nryi/1IFp4pIZRSlz8qyq9tnL6dO6cg97GEHY2bBBJFpCljAqE1f1LRrhovXQEWBa79PQG3lCCiO
9YfZUfuUgH7zKiinXSDFuxXgrNks2Qs7frajThqOGc0xo0HD99EoPQ445PvY3og4lSZg48OYFHVg
gSHnrD9n9cVB2gahCbjG+60jFJxJds0m47sL6H2oe2afWCrYIBGhAcI9beL/oEhfRDhpGt5N2DWY
5i9duFANEoA5hVi3Vv15b3rj0WJEayTtfSal7g8ck/EhU1g/mPOFVlzkJK+LN9FHuUAuaOVGeNAT
3DJfDw7zpjG8p6H6x0dsEPqHDBS4tKEgT35Gue0eZvo6Ryd/1XlyNcpWn5LJAM8eMuajSrNFy4bB
jtp+Nhg5t5VBs2CtBpXYIvW7LEl9Gi91GbO2KcZMms/o5ouHtrCAiig7tXhQFE6yyevzn+MGgiTF
otJRw9MwGKeW/ggHJ/QlWPN0Fwqi64QzPcXeskIdh6tSLN4sinZKIGqEMVwd6BRpoOGeKRSFYFtS
2C4cK8De0NtX+Be22UgS2LS0Mv9t0p1NPoZ76Dl9bZyIVPMHDQyCgWXxRZTUrC1EbFdANoAAUufl
nsThhMZct7d9Gq37gMNiU8S3mMNgHFzc6/U/plKlifef8uTGqo66MgdwtYG2+2eRS40xbVXjY/eb
Ir5wX3v6DUxkRzz6sXUSc4cOOWAahaRcC57Gq+NabwGd4batMs+7Nn0M5AXNQfvT2dCme6iFGUDj
L25iQeeq9buGrhRgwsZ5NKK8Ei6arvlHQfKZjMTMs3XnJ7fcbTO4VM1Mpy3lirvD2iaU1i+6g/CZ
/hxfWRMZNAmI8AagMye9klw9ONAVGWImXvSpjSw+ishwgBssK4gLDdsTqTIoe2SrOOCF7JoeEk7z
50R18XHjiK18g6+fdxJ1Xtb6F/E01/z5EYBGytwuw04Mjftkw3PjWnUGQgLBcsU0A1u6DeMVAdAt
GPVTWVzsPDhEGrKcDCyN3sxStWUFmVa2mI/jTBsi34sho6DL0xh5Vjpyej5yYISU1ByArGYRwgwW
vBsvPXswHSyUJK5WLnpKMGfUiS0pXhBxQbAVvTAM9wjLaXlgFgiblNNpax3z4F1sBnIo4QyxfLid
saAcSYCzi5OvCkJ+Y02/5RC7ggqXZEJO2v6nfjOZGmfab+7Zu8KqjkYOOK6BydWcPyoWBgyOC6fc
lZzHAZOwmp6ugwBKziPGmcF+QtujUKYNmX8KcJn1MoLrufzq7O4yfErco3AHMsAh2lA5exKwg9Aa
1xLU1TnbCAirBRidWcf5EN0M5pfK9KKkGXRa0IHimuC1Q3pNE6xHmE7NBCJ/C5l4ToTQpxKNqq2C
8AtKv9GBeKO6cSp92Vm4NXUTervk2SbVvDcIoVurYbSI63M3nVUXKXJ7RhbbW3+NBgv8D72ciKBv
zGVTv0UDBD37M0G9VSnt5j0FQOpZRyHFdUvmI0PArTL8C4jC4nUoylOron309makP7kgbyMiB6vm
FOEDTNvc2VgBJLDVM+2gsp6MMlgqk7FKCg9RIl5GQ7gcs88kcHYTxh5NvK1B8vsOl00ESZzCThXt
qtx45Hje0z57jPHxf1u5TnnQkmHdUJgtrM5cj1PxZBkQgnWKm4EwIOep9EFbPpkna2O2ad2HsPow
56NPUc3pPLbNCiyc6AFOJMDNskP9AnXLDFYlmCqkcW9Oj7YOXqoQuSm1aWusLKV4nkxnI6+ibal4
MGrqyrPzmeVPEHdnLdkY7ItK2dZkCDvZBfce5mtVVBJ8Qy1f/KtgFlQU1jUSFAeS0wDqrPWY39mI
sBhFAJA32WccrjL9Vasp/bEySF75jDq6ZbueeCt2cDLfi9l7SmPSaEEb69/cNXFDY2FF5DSQBxXT
XxV9ysJGRlttJ89fa2Wwt1D0mmQ+q/BEFHVL38Zo5q3i1Jd4+whHh4PVIAs4xJATiQMbOQib+jLj
bD9v4pBcvhl08del4BHxOyvZmSLi/75tGf9o6EYA2BLhNDCVsvInft9W/c2jr4qsKgt0gcJHgdJM
PqvLRFX+Ve/vI6pQTNRmDVkz5otbO70O4z9ofXsH9HdojmgRkw6tLmNr0jBKhlzB59xci6F6mmBD
zCAyLi8sZpDPZZL2MgI29+o4bzXoi0nwaFBkl0BLMGVEKDqp5wJmIU5WosPR4SPqMOcQ+w3z62C/
Rw4ULWigmvKjGf0pw90cEWqPb5hANngAy4kspM1gIMSZJl8IYiN9bj16BxihgKbqKYYOHFTP8SBC
UG45PW53pfGr+hXZiAh8Q3ZmWE0XbgRV/1Aims+g716VuAVOnYCZNfYRdp0tdwijC2m+Va9ade5D
/KkLkGtRLSggN3RCXUYEtv0rRhM+84+CqV3ACFmU1GGJXSkdFfwz+zVCDjfGRCXH5QFvtq9xvunl
nVjRHia7sXCggPrjvQiSZRNqzwYG3KKecHsuBHv+Lrxba9zJXReyr0vog4XGvgsZMaLJnVuiUv1N
j8NVN3v/qWX8QxDGIcjW/CdsOZceuSoHuJAX2YzB+CLVSfxVDTxpvJzES21USTXG/dwf4cDiCwCv
BxII+Na2hmvIIJozaSkVX44tFVYarY2Qkz5GzAscuFMBXOYPEVYZ3MhZ8DWm1wnsIMPzHVZeBC2L
3R+1HKMc5rxvnYTlysALlDvXduJVrFCmwXHVmd5ynIsfkUdfADq3hqVQq89K7rAPCKHi2pwtKMT4
EGLNKT8b280v2+IN5PaRSLKT2iX9qqfljfpw5XQzPSll4jhgnqFZa2wmLhY0rpYMHsuEhzx/DpyF
tYHj52xuq+IaUP/4+LMk0N5C9xgrLAoq16xwkV3VOxdv+hrmaFZUm2JQrvwLeNxOhKlW9B8+TA7e
U/p466ZVyp6sATwVPLMNjvHRZXTVQu9mJmafm/oegzfXkCJkOwYinvkcmUVPpJbWHfrLbE1FheoG
81tRWXT/wgn6d3CoufgBa2Ld3ivQHeYZGWriba0Ooi715OSQmjtPOJFDe15ERXdxyubiWt7FizC+
g1WnQdLpeD21jD+NJ/LG6CVr+xyEVFgVTT0TlF77z4mtFZSrDSIHHYfbZkq2qm+vI1vlmEKGOnXp
S6CHp0iPbzAS0OFl/SntCA3E6pUXmBARgUzLpf0ktjRXg2Wa31z57ZOHFxxgQGQW8NAu8pvNBBMw
IkAb4YKNLASeP4MUtBJe/6g7ahkyTf27jncYJ/coJ896qK650z4yMwZSM16zATOgNAf3B8Mvm1vx
YZrYBXbxLg+775y0PV9jfzqUFGSsWYtp6HBSQ/qr54fB9T6o3qYM15Q+esSWezTrOcMI3T2GTXOM
I22jGfaegBEdkBdgoF3kY4Q5IsZ76DgHpVh5DHYcjKm9Jj3M/T8DLLVR3zXMcVRtH1BSOp/KlEC0
yEj+eWJEXqdcQCHSDChMFiGo5Gbt/QFGB8w15hFdLKEAFBzYl8NG24TCcMKeBjJtOaBluaSUEB6q
a3eE+InLeE3aiIKyw8/vKV7RdXjoZh8d6o6S0Qa4wRWgN9GGoRy0fOb6Dlw6xtdY/2JiD0RMoJjM
qhl1hRWnAEll9wBz9QxYlMTFWN3KJmAwIH213MAJByQrPoBmUwQHF2jJHbCmmc2lhi4L8soymRps
HL+UFh2Y/emNn6FzddndGtZEsbdK0gCfnatdhnAFjdd+KAmggwlRI6t20vBaOM4WKLvNzGVKkLXL
hVt37Z3rDHBy9PZdEB24Nlv9EdjJUcOqDxLgHCWbvzfNDJSYIlytSFZUrspxbmH0eYeenht21Bg/
YiC0Bigyxkyux8AWKwhKH6kKGgB6zzz/PWo+pvB3k/biQsOBsbEqDHSdmYRt/zn+y3aZ8HKNiZDl
JOjq6J4xwUrGllnswSjbZ2tq1rYFz7A4tMM2VJIXGsmYlYMHLhyIdc8xluDtCWfdPFvpBkczXCCB
ZZxtia2cE3x6YXoijEixd3Pv9BI4JulfsjAD+CYNLlgxtS89uJve1JqzTsn0A04gLzMs0zQGIPBT
70IMsQkrtZl4GmzR0ZheG3ikQ2dcp1QzFyblrpozUaDvHRjqTtuSxiH0z4hMqQFYmrO9i/Bpwcty
CrfwaavoDb9/G1RWtrp2yKjhM0bdNRG4azZzwZYsaChgxWAt6ByNYzitrU8suNskNBeBL7U90fJx
/Tcoh3Fv4wague2j704ZgTyrumV8GifckHmebTMRA+lz22G5Y8AIxWrHhglsUlupbN845NamZBis
+zzF3qJmRWOgnxUR0CaxuhA3HraB2bCjcVMzpTSpUUaoiQlOA4P90RTK0aa9UUnQSsc3lDPLUMFX
rPDxqb5kwxevr663QHdBCYsVBoGRbhGsZmhKRtK+vB61zScDRmF+Fhc5/acCn5iz2tzYr1H1NoHE
ZbpIfJA+lBnhmHfT3rZbuAmofP4ZYBc6vtXPPFVHDXireLCO53C8lzY3sPuL9zOBBgH2Z3P4htFw
rx7qGssKe14N5YdkqQu2bkePMCZwdOTApUq/FXP+DJMfII+wO647hk58a77nQMngcauNI3YnHqUw
SBgyGJ56/prM5Tfd+AadBPi8Dsuc9wgzszhEPDW+YBqdYSOa2MyZQ76wzDs9M6YC3AE3iX7H/wRu
Q4vFK0XOolYfxnDtGaF382Yo8cMCSg0fLCOZR/kqEzXRYsDFRn0D1s4fLqY0PCiPio3V5RXtK7Ur
ZVJPCaQ6dGYZNp70KV74r7KvcoOye13oxdIE6VqzHjDucox51bbxa+juxjJc80HkvB8wXFnqDYlU
ioGWczpkcDVysgWnuT7xSmDAqi7Larbu0GEg0U4L7L8aFj4jfQCwqT6pIRTY7h8P04qDjWa+t/AR
HTov7i9NwU0osP+WYuV94ujR8ZpA5zxAPBN7iZzymw48VU8DZ7zXImd75+ioqwCe/oeoN+2aMWKz
nCGzmgFB7CmDVZD88HUGk+co7egLM/8ao7/oqMkYC6fDiXjdfUW1EfNE+7LFqc3ZyLMINM49uulm
OM8jgYuIZdGlp/CNqOOSlhB7seVFenBoAhNX56VNC5MCHE7/lcMRTG8pbxuQjbrWM9+dcERivZdN
p0QNxy/RKJ11aUfs1Hn6IaVVMf2qiCsbc9OlyqavKag13OaCu8zJg1LZJB0RMTMTJ4S5JURjfqWC
0V3P1TRxFcXEu1vxoda3Hu6+5lPAvJRnm3nNlta7Bcqvh12PmRJbwFZ+ZT2XwMxcgbSw/FIDhmIs
qWGAJ7keYTV5LregeW77L6OneBMcFZYWe8gvvjjoXQWJF/o4NV2TZRBI20Znyk+kJKJew/jDUrds
PKu8xXSpvGMGKNgCeUA3VfwzwvGs+F+NXiemZqQLxlY4Yth+bsd/I6NS9d1DGw5HIZGN7uCSJqkw
ZXjtbPi14VnPrL1uX8BGKWF2c9NsbeuDzJwDhFYq3bOVn+PM4nLjhaTC7ONwmMxyp0NPw3hllde/
JrvGleyoDvLXMK6q4d+EiUElTX3evtYQadI52s1QOQEhmDRVAf4yqL6ppLwSvQeiSc/6ZGWwJAIs
myJzyS8qPy2j+1FnBgHatqZVsJhiCARTj7hPABDxEproAgNhI4Vtx4yGA4j+U3L2KgToZXNEqnhM
AGZGB/E+nDVTtLy8IUPt1tCxZT9Ar4JpkBkHVxjUwb+oj1ceg0b5NUPLX9uUP/JlatzeoFlB25L7
uxjNi3D1soI4Wtveayp6puThUxrJFqC5bWxjTXxgQXoUpNJ1zOPhdxyAp/TEOnVwnrSBqHMLg38e
1l3FaFWLL4F5j6PriHZl2HfjK//5sCfx9VjH0DXz7tQoCIm5gDKQWaTnqyyd1jCwxBChpGSASCaV
neZbm7J5HkGXTLpR2nuUEBN7ePSxpA/heRHU3g4QPgvMcPpdnI5H32WAOl9Nq/xSjJ/ActYhFP5M
SL3qLypHHbMdrUdM2w84szKWtJtL3ENDCgJHW8Xd9OiCox1xwpDqVCv+zcrmN0FQJNOwoqfqVO2/
vMQPbdYplYz+PObhzaIAcBIipkoUAXnHIMk+2Vg4WHZ7ySLvC/ngBElBj2FCpwoSLYt+B6XSCF1b
mdqdF6QQTPDSi2dlm6C7KrHYNGOC5Ors0dTV2ReYK1eyTwNRQFq9KLX+GUNDqjBlNkp9Fwt5YsRa
C5ZVfu39V322HxkTEb2515D56VEkCtYkuMNnrjdkj5IhAFCwoIN45W0ENXFAiLuYYMcImdS70TKu
Vtoz+xz65FXh6E2CfUjHOFXty0Q2d4ajWWKLO+AaDhxkS3cD5xafzg3pgxi7tZRnY+MQQWHh9f0n
WJTVBgZGJiqdvpJt0QtJGSGoGzbcayxznRxRDb/OQt5OBZ/MCI1VqmMAHvX7xMyJ7Qs/9fe+4v0U
GZgYEELn/rQAlHKmDc1VhRNOw2cXsJlKAmNIWkDnlTtfnKrx2F869XcerxEXhR691VF/0PBoThBg
z/BE9PnXwCAu3rYTRilcrn/noaxTU/8jaVHj0bQmIC24aWICTp+O4utfld6qLjqxTdcOlECaCUmb
iv8RKilCR8JRAGBwkyeNVPik9Eq4Kfq7kC5VcNYcqg7BZeEfFeQqUFmunHLE+ci0Ciz1DsZ0YfHj
ncHVwvWeBcRRSV59fjHfS05PQ1AELBpr6IfztVGgmys/XvUyGziV02HXS7kpwNQWPfMheFdlbz+s
6FFFHs0JooLO2XNg1UxNKM+jikxf7uyssHcdic+GhwILEf2MJz8TjIybf4QYwLGsD1SgLm7Mi0b3
P0pFyBzssHSNZp+49cingZvmXcoH5QUqm+6I5Gip1s57h00VaITG7I25t8G1QfQVRMyDq+Yw7Wh6
sG8Pyuy7JS+D/BzVIDU3GXYjY+qI+8ewUnKtlXULc4WA7mNJZErkXevJlGSSj7o+z82uTO7SrkhX
wkjMhovKPY/12Lh2OR3nDiGqou5Hr8J/IN470sQVn7aRv5cGGUzcfYHZr3yM/Ka423rFF2rsbcoU
y3SbpYW7AjW8q02beSow9udGdsEeOesxfOVA1BLYKMW+dJ4lRJo5c9klOyXYGUJjwXgWcg8jKzax
fVaGRDhQ0sZ7ULsCbQuxWIU5pXFedd0j068kzclNk0qVQONpQ4TmJC96Kio/3bXs4xB2AKJDqP8X
rgDpTln0E/7EjUrKpv/sTMbyqKkbS9tUlv1eBbcCB6xUQIZyq+YMFjmdav/dQipvAxS4AFIx19XE
gD/xmO0Ba4/Np1Xiw007mJD7onIhBsxpdPgUWXwoeVJ/LWB0GXFM64LbTONh8b/edFJqjO8Y/oVP
cQnnrCQpC5zKCtuTyrw97L5G1I49QUGMUEiIbbaKVRxzSPuZRxTNFgBnhKUdRJggR0dYJUH60FtY
S1D5FIQbut79a8E6cr6167QLvR43qds8U2wICl6SdcwpiAfMgXPpJUHOwhQCu639SIdaNBXTdoQH
DJZ0wgGw50UaUnBPt6RDB65xYOyxVJDBg1XRmdjsc3LOqbwwfp2SC8WzPjL1Yh5sZF9oGYQysBgQ
A+IC2KDFThxufYvD3hCe/jUjZ9d1jT3jBEic2CtcQfRyzz/T3CpZuuIPH5d6gHiVwcmYpgCU87EP
9OcCThpo9lB42zrjpOuuMpV39OmWaBu7tPD88xlRZxvcxLYGhAhAWXE/pAAjiq2MxpcYVpqvEW1l
/RZdyGUADVtt8o+oGNdO5kNkXTTc9YL5D2eVcLkCYFraZLR1HpS+eotdCRev+eaLO4veRsu8+i1A
bDKIciqzyYCECPm5mdO/mVnFamsvljWtlb7cD9FKrz+82cGaiV2dRiac82neSz1CCo057XwcbGmm
5UYKMShiSqAWFG3JL6x7OsTM8ZlJ2DescRec1mFjSSyTTSHNH7Igao2wa6bR9Q/vUVh+TYo/EMKH
1JzWZexSjX/FWb+hqQTHGOCXSdWdwlFPZRSWG6xSMDcS0msoH/jtonJOJwdPfl7sWfagfHvaHM6D
CMsLn4dARkSKByP0knDd0xEUkyZVsMlkp594WDQ0BvecYb0SJ7N94eANygs8Z5JARR7UUytkGR57
9VaIKrKFEiEs/vIQaDkA8IpPtfzK6Kco3XB24afFxUGKQm59Z5qWJjpd+ac+dwtoDHTPPOr2Pl82
ZMaqd/FLC/te/oGAKTauGgsVWnyFjaI0LNwzUu31bHgQH6YLOvWbe62BgFIpdjg1F2HM7iNhKE1J
bFvIASGHjoEcBKdP3+E7QGEBwJjVr9ylr8IKw/XSjYgpKVAjhQVOU+o6w18RoY3/Wpx+jRkLI3oK
0ke8RVHfGdP3yGrTPCemIF7lbbjiJeFNjbUJs+/oGlYM5fSt1LlzgC0OmyUdrjry6EL3Nxok6RGq
qvRCcrs00WEMFTRI1BjZhYBHuNHMuh801wKledp9cFAcqLym8jCnyZFmU6NIkmbz76/AljXqpApu
d7M3hFlLpQXB6j4o6KCBk0LvvwoN4lQQKdYaW16UgayrHaaTXGfKUK2oYi0Tw5dGpFDwmDo7eMG/
+dIzyrbV/NYl5Q5m5/8knddS5Mi2hp9IEfLmlvIWygANN4qiAXlvUqmnny97Ik6cfc7Mnh6okjLX
+u2nZ/qHyA/eYoHQdJ59JK41itDxoF59gpcwWxqrsqbeo0+Wnos3y6q4YCabicM95T5xHgG8sGmO
r4SyvXY5oCfsBaBCocwnbpjPCxaYQynh/4pFgHG45vxha6WKWZi4NwX4hUWqVLAyS2PJaH0mqkdF
kqVTsbNqG9dZ1a7cOL2EDOSrwAQEl+BZY04cf1y0DPTTTQaIJ2X7of/VBu+uZkAda7M19q9Jlt6N
2SJVFGBU9mSmZfyBLHyPQXFomslE1uvXqk5+i+a5hgO0Av7ajN0gtdr1sYgrTl7HOFuN91qEGXnF
4VNNuXcl+YzyF1N0P+hgV3jW7lVDBlGyNjmJUltco7Y8KltR1rwloB5R9xoFBkBUevSQACAOWScK
r/K+TA+VANxvw6ejttDIG3YqRYbhbEAokFNgFZckaDaX6Ky1FpW4MChVu+RAf2Jupyk0j14QcCNo
55kv0VDxsLHQIRDVhL/HpR8Um6SmkIRr13d30zgwlUUvPhC/AqNm6ogtL3tRB5lHoYWbI6mvaKrb
KCPCELw7GEoQtKEWOg0VEQLlj87OUb1HqN15xAOCQznqEXQOdEbre4edaETKYkv4YdYXx+LgRMeL
bmPCAT9dhIq/In5iDKLtnP5vAVdn4lgAqfbphtw5MCRdCUzkL5pJtEUrxurQ1Qk2H05wET6MzmBr
C0+F5PMnVPgnGOxR0KsSJZ9fh++wpXdBvmnlm8HZwkxF0/qT5NWbuS5wQlyKjsAh2oeRXlVehLDK
vPCpo/H2jJ3BudIwPKsMqxDgkTCgbIjJShInxZAQxGRAAdOskGzM7mztFJogTBNZqrnkrOdt3QoW
05kL0ScWmT2VNYWodqwDp5AVOOzoPJrGm7q2FZnF360ik8v0ouqIaqAVCyDBMM0z6L7enDrzHOTR
gaSeJesBboCFWpqn6Z7QiJnAEZhvCs/PQwN75i/zBwGsCSOFznYWatMTh97PMC1T11jOzskDsWk5
rRxzRR8IY5BEpVdaqAeJp06oHNZAwFvcczWA6MwbzWHF8a/xY/0rMq4enn0dQa1wAwz2W1gQqeKB
G6gHmKqJgrmzkwJVDP0uvbYE/g3wD49UaYpPbkyDkzNhyGuSq13w5Yn33EPTOfP9tTiokI1jC+yS
B1dX4iHAQoJBp1t0E+zgAulVrW8n6x6XP3aYE7uy2oAntQZ30t5NBAEez30cLoc6QRmyU7jg5OyV
VPw5L8NbjQcrsaiGNl/r5L3HVtFDqXOW1eZtHjj5eXan/B/E78toh1O37fk8Bk6qH12kaz3m6XJG
Yu3KR8QRn/gAo2ohhFOWqc8L1Hz69onznokp0T9Jz+CtoFRzDsptT2g/3jgEiXBTJ48qYP4YTIKA
mqNKFPtomUTDkW0UHqa3bwZetAEOT+1QubE3Jwr7FOLF8sbmGpEY2fsIxBl3lJAt5LBpWFqC4N5k
XPDVL1h627jbxp7+QaEeT247vXk2xvnqictdTTDq2tIQrWWGRUMRWj6BKgQTmROunTk+RjF30J8a
WpKMLBKRkgnS9ECOKUQdADWvlKNZ71Asf51E79dddPA7zCUhv0sdmGC93tExMvTH5S7pt0On7fK5
NJ8aCESje+WeHUuxU7LKgFF/jBlruXO16tkInyHfFtVVM3FYxQ9Znj0mibD1XojEPpXWfXDDVYtQ
vXrBS8jx2u4n2ssqmFuOeWLtfeWZ9pBthK4DaG3ugGJ6NvAxK+iLIBaoewEIq5tlPWxz2pmsbN0g
iZfCXZkEYjQMFpBrGqNmztScjy71jdollR7Pk8dEPVowHmyiQcLbyeZin4zcORbkDSCHpMjvBGuC
OGrh4QM1o02JGocvaeSnZvJxQL+pZkCPAnI7IuwtGqow7fM41y9cRruIMdfCr2PU8lkYdaLAZ1Tx
nk30cHpqnOIlksm+HiRYcvs9cJ/K6dJOzqWJhoOD6IAiJVIBCTBLkU71VA9U5mYs2naZNeSutPp9
ZLXF5xSk0W9mUSZQORtaFQhz+CH+/Vlqdz+d9j7gaGZhBcmsGU0lPSQOtcISr8HQPmd6QpCjs83C
+D0QyS2U2rF2cdlina8tuijJusCWhljjpaCNKKzi5zwQdE01t7EZKdJo1rJn/9dEQoahv5zyb98Z
v620fgi33Dt6+VEmzXZwp73gU7Pn5K3vqrc80DGomaouSX2KON69zEWerZ0iX/vWavKIIIFdrNSK
HM05SjDEp0xeFf0uatgIAbrmULBcqlINa9O0XCT2ly54FqGA0eWppUJ9p7/SdJ9Jij/En1Zmkoc2
05lMfAUeuhk9O/8UYURswmGhEWKv93drnPEMdc6mYCdmQrfCk7oJy4/KyhUr57Dz6ciubBRB2rEd
L1M1btKWNZ1kKItZuigpuXpBBqkeXjW+d0N/rty9RiUwQCjK+yuuQNAOE/GkhS5Jm4dV2mPn9n19
75bTuvG0v3NlZMvYSlbapHPMVqzlxE6ui3Y/o/GCVs4JtMAJxOULwmbGPKA8MZNVPPNpqr0xyp+l
jiy/jW+snrChNZdREVEmy/iaZhVhm9HSCFZ55DyT5fnH7IhqCmwuO6JW8GJDOwfmpnMzNDZ0L2je
nq9FmiPMLNZFq6cTUkB8VNljToyJMKsv0VLUUbIs+cWnHRqYZP2Unih2VedDt//9R4kqKaP2DFUz
M9yLFMneGOSVmObTLJxHraMGbD2oBeJAPMO7k28C2HDwk5nC0GrTTTcQMyclxoMDVn9gl8fafedP
1OLfjKDaNusuKWKh0XFeU86a0vFIN1Cy+ZOO873tUeZP2UbaSI+nDxLGhPz2M2upx3hVG/dupO6R
xf4niLGnT84/gddklqsI1oK1czQSvCYlK4dVL235OpEfn0Tscogiy3Jcm9K+zZX1J6SAg6qW54LG
osVEJtB32PyVly6hStL5CumsLE3IBMo7D3hII66jp+YJ0xdX+VMHS3poUboHbrZs/PCKYoORjh53
JRkCLgNJhQ8wy52BJozZg1XOjoulnhFYbYMXSp8gDPssrZ1h1Z89S2Nhu5jXVeOwi1bYHsgyNVcz
oWYW+ayjm3H01vVHxIrUYRwxNDjF9E6vM6g11mpQmJyUCeKpNc/ZIdoEIyFJg+y3ZACKsKnPZlBH
Rm5CMlXCWc0O3xYJewBQY4sqtWhXEWq4gl3JKInmarddzm9h+I+oHFcqEcydEP4DjmCn4+1wB6K0
p28LmCd3w41UlMsDb50amlUPMMyuAiIYllDPf44Gmd8jlnMD8Xrxy6DYFXz39lLT3jocPgS+o81B
AuQo1+DK51wI+cu9RhEbkgOmE7pvbAqfFpPcCJbASr5FqU2EOaBTwq3m6dkLKgwIw2PCmWVPGFp4
A4hiwXCNHidplgHPBiGyNK6cGxGvDRejCog1d1qtpfhtYNF5/rFyLnznN2wveA7Jv2g7sfbABGhe
z2dgn4GAUu/T58+c5kUzT3sI+4XlsxpjE0xZ7BOmhka7TD3pS+pv9c6L3Y0oM3v89xyAxkbHOcVx
DYGTK67YRsmUmeEhxGhQEL6pxw+DzDoJtE+NsCqgR5XKlc0llpZnmcYHfqbz2BJHZY7FtrOKN5df
JKMH03auZaP/eCgdRYR2JJu/dKclzTm6mUgUSfHbZhklcnRSaEiLjYgBPKBxbJfyAEV0sTq6hRhy
XDXIuTW0KjFJZuQ2IRKYHmO4Coia0WJjo3zLrd9ffYFWP1PfLSr8qsX7trTy+AUD45VqYywG9E7y
haU1ugfB9o3IzOq/Av71PFRIcmDrDawy2XtEKkhr19fZlpuWtBBGRkVp9WxehGMux/Gvjyae8TOL
cLNsUnZbjWpYadBUxyepgBvFLbqT0ureAiNGmxBgEBo2VefsVFpcmnCYHNXk3HrtGknxl+0Z9PoC
BWA3c+h7gBpMECfmTHdGCXaan0myY8TYZmjR0OxXFTlRsAf/YEu2KF7rrW2T8ppsMvwhgn6bGCqg
m0DUUvhwtpwZO5Md7h2joTJErbz6Otcf5pQS/mRiT7yS+ogwAUyBLzCHFRYzhn6frYgA97zfZv38
Hpevhdzzq4c2yevU8RaVc1T53LHJVrQy9f51NN9ailX6Vjy1f3orYGSLFnYmLo53MUrczDWJV26O
lbLjlwKampmKkR7v47Cgqjc+eg3hbI6Zbma3fk/yqxm2K+ESPZEJGAR3ReUHD33maeuoIiYwtm4y
fNVDHytzpbguveZFgrGvXH8hYxes/BNAsgmqz27oCC5wARCFI75KzT06w8yW69V4/KktKQFhZnAO
QBGUY4xBsH1luZ5nwDetV394sEu7+duesTcjFd10o72qVBw0jzYh1lVAcwk5ckEYntV/Tj2AL4uE
H5S/WVjePX4wiy7foOgvQQr6obUB13s6bY00YKVkWC6+bJMXpua7RVfSdcshyo9j7+9r0j4sRnmt
+puV5ipRgsV50vZml/zOg0XQg7vJhL2yZl5ts1+1hwkJPBHMz8IitqdI3gxOJBcGJojTm2O6A6eX
I7eGk8bY7ryvEXJ1cGakc+h2snrJl+xkEtUvOFQQMh5UJCJJeVZllqlNsGMKBm4XLM6l+PTK6iNM
XmPJgokBlwCTOPxWRCt3HAm02dXOfRAA5zPUIJoJP43G7GzwnVFWgFMMROS5Jg5aYW4NF3A2aBvY
mS+Pk03B7JkGXEkXYAlaVo/m0sDlxSMa/+HwIPiUwcOEE2XBFJFzaoinpkjxTzErGWWbYMrF94u5
MGxyWqlq1bQz5R3H8u8cojckFCSvCSoOf1ofbJXEnjhL92BlJUgtfpiDWkFspinEQgbPDhjVi7TA
EuUNjWG74lAS1RN6aEKTyUypDj6GpnEiDR+TRYWyNnDmpY2au5qiFZ28ngN3jfWqcrqvEgeqzuEM
EMpWZBdipdSsgyVIqcx3nUPo5NdcP1hptQotU+e95sl8R/9jcmbMzK9WOl0i/m9jFMyTBiTxuW2w
M3RPbO+T2WERxEvOrF0wKNh8lRogGe5UfS9rscvVD6xtkpygMR5EbkpfwR7/zn4sqMq0blk420lz
wbHdA7brf8GvtjUSICo+t6Pkhhj5wGJ4l1vUfA+hBGogwBBDzd8OqkEzU/IIMSCT6jJW2SZoQBLj
kCHBRnCv33x2QvgRdDb9iL7FCtdk0/xP5PbzZdLOlcpM0wSqka6W50pzX+ZOfsya/YInHCKk6WG7
0LqUXJAJklP2yale+xTKeo52r/3yBkqS6uUtdMJdMV9VVBo2EEZVcogcbDFlPp4jzkJ9hE+gdiZl
QU3Me4Cap89pw7BwXkTxaz7Ft87GnRUvLZMdNXVCYD3Ss8jdYwEzyL3eQP0tGSVKPscJ6VORvZJh
OY8nmW5nvVqqfgtgsSSvtv9WYA6I4p0PeTHCXQO64GmFKcrA3nnNkH4BSmuoA6ihAQLXYEpm6Cte
UXofvS+VPGQjuCgxS+PH2Lpq756NQz5haUVn3vVnFdYq2T4L03nv63AlConuhLgYbKTC2ZvRvOm5
9RtgWggRtaUZJhyrOa2VRnU0nT/q2htBYqUodj4uLVZd1ljfe4Qp8d9AzrZlvA+Vv6sHHLDT9DOH
0cWKgKbc3FpE0NIjHzUOmI3pGl8UpFCxu3JMEEI7cxZRFX/VLjGXfEpq/wiG94nwsdwcyIz5+1Db
SY8lZcYz7Rl75WiaJe7F6cXTXpw6W0VltHQl/VTcqGP2cED5CR9/8vJ7IQl2YsZMs5rnqTgGfvYe
c9djJUJIri+TEAyM6JNqbI8sBojiae6EigGE0sBYmtDAChSdBxjC7mz/nY2NEpSZzMPkIGJ2YyCQ
QOJAloyUS8caeZyig6mLLyh3RZ8TrFcl7/w/hkXAPuMbGIMV/GTtDS4HSR9jVVusnCbbB5l7Udex
4HW0OZ3tQSf/4Y1SXPApeFePaUL5H4cMcwk8BLfsNJwDAWkzhUqm7jiM97iiHTZFZV+RnVi5IZrj
sTza0jv4Y/DWTyrnhSh3dZNFufdPAMMTvIq4E3QyMiukDS6Bp/qO/KJ/nEbbLD1ynpzp6kabdoju
ftVu8SQvOqRKNH6V/CPBjz9S70mAk3lCRdvbG4aD2vwaXiuaM+MmXjIHFYsaRWQsLKbwn9hRgsKQ
yNl+51VoyCKmya7+mGxiFVqWwp4ELhDEJ0ayV7vAXIRqM9ZHlPxHo6uufs3mYQygtBw42cIZ9M3k
HX34zzqpeFm0hkY80qhC6qwQ7LjCBliP1tVE7h/qrad+GE+hx12WNMz2j1TvF4n8ghBvYwNLcrBR
T5k5hgBp2m3SG4LcbNUbPCyVUMCcHTpmiClkNDeidKcyDyINLRQcujuFNFYkPWzj+xymS8ki6rDX
VwkRmfhUuMKGrCIyWCCb6qlWFzeaoE+d9FYZAWIBxwxkATLsf46cjsDycOcAvWXWr0rkFna7B+N1
pTgbglodeaOEpmWANGPjBGq8Uj+4PjlHzRrublV8qMSRQiV5sZfqEOk9DBk/JqS/V9UkMaM4BozH
skRrXHZNh+TFUmrHgtUpFIwasB21Y3wWkbeX5fiiaw+YP+JIU7FhzeRnRvs6IDEEcw9hMjvD2ZYY
1XR3V1J9C0jg6xu7iWo079OLjLKtpafHwUL8Mk7PIfIDn2tiLmB7w8Q8hyaU6thtCkLGQa3Db72c
oHOL+cXKm3szvcXWtQhDXOSknWGLI4ri6HfOATo+ysmDa28N+HrcFqQFFBvRrUt8zmE7sa1fi/Sm
mYeBmk0IPLTKSCfCzOeo+NVjcx35lC9N7kp0HekC/vjqgVj25N3ZkcXtx4GbTWzbQ0jwFWQKs7nl
2u9JcDVJUcnxW1c6jhEer6nNKESteYQ90uOkuFSonOJY/rVHFzfqMKpcY/Vh2Fb03Rpk5UfumsTK
taSiYkLLXFn9n2gO1kldYrAtliXLnvo+Miw5ZQe11TMCxMQ4ZgkqmFWZAgOW/AD47p87lrl0ujKF
m4LSVFNhzw5cpq4rMdl0zNglBusRk5ViUfkdwxcZtakqSpioevY+hxM/Gyq6EYYzzl6uFI5ELyXe
GKhkRq0W+/BptUkFpOa/jGaz0pr0mHrBTqk1sogglWRbCf8UztpzApiJ/Fb5BwmQqkdxLvRzZ7Ly
ujKks9De1lP1t6m7e0f6hjEcYyd4TlnEyr68aZbzxwiMaK1xT0h3zEnHgmCdxoKZe+53kVd9RlL+
GbPpEpQ2a3TOgqH1X02QbbIGbWZP0YYvJU1JCUatqcMYNKR1uQ7HAvTLY72PGkIhnJbtV2f2dD1S
edQwUvOv9jSIWzkb78bvwKxOVlYVrlu3eHZql0tRq4+s7Xe085qyOGX4HVk0IlIsO+OTmfwnjL0X
K6mpbQCbDrovDUdX2qbHMAo+EY4nu9lkWplS/Shrh5JH/9SkchWGWBv9GG9O15q3nkCVjT0dgh7+
MnQ5gNMAa8nUluER1y0bZ9KSiI2fVVTiReN3r8WrZlMBPDb5uWsMUrB00AwOe1q5gLM8YFHTP8YW
CCwEZ0o/EW7kZTdR9+uDgXGB6nP6GUbe33TwwIecM3q6MySraHdc963N9J1Z/cqUPJjtnO6rnkAT
zuvOpsKef9k0ETdP0Vpi/Xid9qklNQNYkm8z3UCIswj7gBhhCr9IFBpYL03jrfTr44AynqtsRdDl
ygvquweXak9ktqDdHo1in8tk7fIn+Hpz7vyQW3ZinDDlvacXV4UK9PAluG+p+hsJw2v3VT4jPEji
Q+WNxrKcKSfqpR8vKwIRHbJL5B/1yUzIzg1n2hEP8tJ0+kErg4v67eia34zWI+M0p3QSMwU7kOpv
zWKxCo1gndaUWnoDj8MJV7+jeSHHKybn2fgCIpppmk2rep1pzUsvM+M0oH8wmVc1HAe6nVxyG6yF
KIBwhNyQDjNd6RySuV2N7PYRvJMawKlVbQPGU3ZgEvU2gkwBFn0Jx6IvLDyQVep9TSLahXHFbBAe
W2Inqac1l2NUfALVLCX/RTtpv7Wsp5hYI9ik95b4s8+6KO9GFVxiu6BVLyA6xRo2/RQtu6iAc0Xd
ZCIQ70pCjqMq+ivrlOBQRMt67h9I7nzMjLR5r1yTSf9BFBuZX5m5dtwKttVCXltX3zKelaN/vBUt
Vt6G1dohCT4Y5bbR5KWti+IqJXdqyvpFaMTVrZMcypYr4LWxrnlA7xLxR7HjfRDPw7uHbzmzFnnM
6euP/a0avGciKqtl6PfkwnDmddaPqOedFyM2b1p/XBlK1iNyupgYLGbpons2Nj6fVejl68ouLrNL
KotMUsRAwBbhjO5D5b20pbsWbbzqCz0jyDjk72DwGnJko0aOKk36xyGuBaUxsA+WJLg92QJsFhg1
tm3V/DpjR6Bhpi278FPYCgyziYBohmVZpzsndS6jztjpNMySNdNxTdxu8UEQK47/eJWPxZHWye9k
xgVnNCbIcPWRzC9+ypo5o3QMIMPsBSzT++jnn1k4raJM2zZg2XGvXC86setYhsqPWrZr6q+2jkhq
nK0Kxz30GbyfJtJsYfFDC343v+O9F/vG8kuVSHYhWXDE6M2Glv/UPvE/Ph+W7yHB4gvwIPSTrvrj
jh3+EUTOy2mo75iuljbXbWNLRIfuNnZV2ZV8CKxNFa1oIM1p5a4tG1bAItfJIWgYXZOPk1rvKdvw
R3c/69phpAFhKn56BM5Ptc4Wb7XYXyVtbl5DWV2drloHPAInkKqPZjVqBm+ZVBUn6JuFCG2+hcSw
oe51U4BLOm78sof+jXdlBX6MwnG8VX/slISUgLzAzF/r9rW2oAlr6fw0aXpvC2ut8pATYa9NUTND
++9ZmO3TGgcQnYG3ysCIC+DMxIEc/Mx1dxnbQmdZKO6BgWS8nvtr0BcrQxD6p9O6BKNxRJiLKHts
yFBjnx06ZzvGDopqpv6wuruswU+B3pHz/Oq6w8XEoCGfLZ+eViMHh0St3YviObQzpGeYC1VarkTx
kOFm4wCjEYWGa8IpEdjFpDEkhPVwYqXMkLFB6llITyCWQuNEYPkSGFIPe/ifBR5Nj8t6mjiiuH3O
JhjO2Y+uJpPNOcBAwoXr+ZKu1CB5an24mXquzmFNeHghl0FXHNp8aVbUBpXw4SN6doJwDO3UcaBX
tDLPE2P60kZiUCPSn6IdXiycQDECLBKmhDS3HnUzNcRbakoktNBM4DwCHqDBiJaihWu6T/W30FxW
rD02u3x/6uBJpzeHAcazWlpXjk4QbchWtp1N/ROAuMXIQxOHUDFvPjhIqpNfhypagibIyVAYqkEG
WgGjoHTa6jryNWxFHJJHRvJd5x8J2kIrACTnzgTNoYYa7ed+eDEcZ9lkS8t5bkNwG8aqGZkOb4yE
3eFr9KtHLN1Dye5WBfQAxXvdeFcnNSn5K9sAe69I+h2f6FMlCfU4ZTE+bW7C4CS0Xw/YomSenYf6
ik5uoTuPJPqsGas6K3hSdxR7z2gaT7NhLNnVa/BSnQvZwtA3hFv0WKtK/IbNXsU+58on5whUObgW
xNuUVGivr0a3c4ubNInK/dCMwyhIb1qECEXbZT8vU5gkBGreVzu+xkzQPgg55UWRhnBDx/1mvbk5
whvnTvIaMYvceIkT4Lr8RXqSx3er/U0N9TAgQ67EotyYqGxJ9F2OlJ/W5a7AO0CS07LrphWYO7Gv
T2y9yuXSmZCgxoUWHlpCMcFF17qATNCW/Nc6q9uFPAZxeh6IEOqQOZT5qu1eU54T6oEXuOzs9l1+
6QHxac1tqN/DlmJzBvSh5GyOr+qNJ0VDJAeTX/U60F1IGdvoXwo+o6whCXJrA9QhUfF16zjjBArq
lYnuT2IJB7aveZudlRY72ENSQpsI4uBpCQxCI/daSYGG8Q4T43JpxGO0Und06u9cfEB9eRTlbhDf
7JJqGyBAD69SAq24qUhySr9Y61ZteQaXUklh7P82qm7EZHwCn0piozebg0BQ6Wc/1kATVUuX5bDB
9ROV1apExQO6EUhSm7vP2t2HKWAIQGGqqYFCz18Ry0bdSa106lZQ64TV53c7eDTRXxdzQwB8nNGR
ghZcxUdCYNXilOHsr1VmQn9SfTIFouKEB2AQOv7ni+66WOb4FVwoQcYu9PjISAqSUuljyHN0xuKk
tJmcleOb5OdVofB1fdA1BjVOcuAs3zSXp1wHMz4SZVl/NBQEfGbOgeQlnyBOjmXBcy22yC1zF9QQ
AeDOguf0ECY25OhO33bxx6VBmKkjhVIEJuVEKAJz3WjdfvQZhRvmg0A7uvkyE4+CmS0nJhGCk+CE
MvyYDwJRjTvv7Z+iXvNopeNC/ZrwGP7OwfTIuZq/2iGUjMX6N2xK7E5h9H7Hi9ri0RzY3Lu33qNg
LN/Tt9awaSDj47mZ5yMRXx3ZgRxl4ydMz8K1LVRQ1wLKwd42mIcZrcRzWYLC8cE7t4lmaEYc3+wW
ACpwt+D4vHqpsf9Q0T2D4DauLwrE10wYlm4Fikt8ulv6C2N6NrgdJMEkx7J/YC19qrHE2U+m+9fW
3X3Dc/oc8to/eaQsz1GCMRhluv7tKiSB70xYv4o4RFmNdr/ZwoFJwuST+lY4nwH5xwUYNVIP6i3u
qYE5HaUuoIKis0qVm2OtZL8o68OMYVXLtzEwm4uN2ELAD04xzvtOuxPl71AJl8J5Eky5MQdUWUPC
/+r/TIzr5lOm9ETpK5dWh8G4bVr62W3jeVYbh/cqCIZr2uB18qKL3iOFk6jvXB2JrI2oh1vfKYqd
afUH5HKxHZ9kNm3ztCDE3fmjZk+tTQA9qb4R/TXny3b4HUOeSK/+5ZfXjXmtZMN2fNDw/IpXmx+j
JFlTMkjFaNXUrVD5JGqJR67RxuA/lG4mshp4X+ZERPYgby1iohTI2xvXSgyv3mn6LKDYzybaZnPc
qEOEMyglsZbMGn26OOZj4le3gP8NoT3NFmR4f6i1ZOs5+TvHaqYyWbCI8E9xH0FfMdA/5V+SJ77A
UzZiTDt4KReBTbiqADFjfIcYJ6lk2o7iZyS4IHuNtfDUIkio8+Y1sKp/jomYcNhk5co/LelCoXcs
8ws0PXePnchNno/PqsYhe5MC79H4Ea81FuY+iggpccmeAfwE4+pOdT1swilcKKzHMh8K2gZkUHq6
WjlnVFYSQhkhCM/+6ZqHcgd1FjqWBgOD/40G6Z/xEFWcEjAWcHfw0lqyFCS2dfIC0Inwl9dO6a5V
SU8CVtL5QEA87LAQmVpOu6vLuJEN1ucYWNueG6Ws3iFPnkySvKcV0QR2oXomTJblROwyzyF4luwd
+29onuVL+u7XT/xPT/dIwXFJ651noV21cAcVHF1nYsRHbppaMRyo+lBU9Re8pKxANblCsbUTYNMd
kv5uSpU+XtQUiTbzWh9OJo6r3ttXxMeEHs8Fytls+gBr5asM7DUoAE9XZREqBWITN29xAetEKxc8
Jr8uXSxA9vbS4Wk25k903uCvhj0fO/8tJGPVjFZCnktTXFyvXJU+M59WkWn7JPPrmLxL6w1JAP4e
pw3IfGlfcmdLL6rrvbT+sOrgAHV71Ucnhhv8sxyJ/3/advBKdN0GlSAqUHIEJyGQXqew0NaK7zP2
MNqLhxEqAnRLyTsXJhzGe1F/NwVqj4vi5NSrsIvVhN2+ZIfmmjSHmvDI3lpwFIqMYnj9y8vxdKxy
JFvFSTlE1fXZ+fGKyMShLklPOqhnPKiCg800kxG6105f0Xi3e9OmswiWFJEo+mid1Bk80UnbrD1l
G5dfrFYZSfFqg1ehjf//+zYONLzNuVjFL2PzbI/mQkfYGDckF8fbjoKZphEIucILguSmIk3R/am8
gFgy23qZfN9bipHaU7zMRb/TvrAa9m1C9O98qCnjkuwtk8dkrotN7TaPwjDeTHv6It7qadC7ZVu/
+e1FwZzqShfViTRPcgZJyUmuymBhwbyZ6XtVHDrlzddS/cUs+2dOI6d5m4CL/4GxuJGYD+IpYNAh
kxdjbiVaAMu/k/NIYUNi1TsQS/ItwbllRWRZ032XWf3hRVR/ZjCtOn1omIKVUsLmREKrTSrdQZKF
17oC//G6N6ZrFLZ3YbIuyRvO+LH3YR9UNfafMPkG1vc9VDWtHw3LBqdqQr5iM4/PEKk7r4/WnbtL
cbFl2XOV302ur6BgjQGMJgvFSLR7yYmfzh/9+Jl7gPM/Rrx1mvfCvGUC3rglr6u8Y63y6IcpeSIU
C8NQpTChXlSHnriVcNmAnU8/AGmlpI6IC0YxsF70PRB/iIHzLeljVniK7qx3P0WaHTN+FstLL/9k
gTinuLvO2Pd7/PUc0unJId1VffISBfzGb68Dybj8LedIZNCxOrgB6cOcreVZSAgJenjJFi6tq27i
ZRy3GT+pRdAkAF2Az4HWhFNG9HQOCq0W4IH3P3EIbiAUZXoL8+rgjPzj1bsClNQ9VEP45665D1pv
qwJajD2v91xR21pR6rZRjAh/LZ/kTk1z/YhSDr2V6PAiJz0xDShPSRaX9q7I/mLaMHEVtOF9DLqd
PRDigfWPl5izhSEOA9Ha66WqU6b5d2ewdfm1diD/3+0+Bz842uzKKHOamlizNxe6Fk1nbq2i4qWf
MT/Nt0bTdlxee2ARBTmstWHe9oiodB97yWS++yKihgSTo7wkkD5S8Mpxa2ckaOHx8REyRc2bjNK3
QC8OSZltMd2j3emAurKFR6PjRIuvMaDFRb4xY7gNwRHbjhQlE9VSRXFxTCAV9TgMjUp35XuftPUE
7SqMHmTxQNl0vq18jESNkqp9KCvS7VDvsT+w+VAhRGNrqOPxg1TFj2K4PT5uf7FytwG2L7ZD236F
mFPy+vhB4W/r7g2aBK1zxTVHEiqNV0N3iIKds7d3tVqEgMj6Vz5eQTwSu5Byc3bk4/rWMdT2/Gm5
eKQscwNGMui+knT+4er4OkfksI7SK76cLQDBW8RrVMCFtwF+TgiYFIScRiJgRfsUk02iGj4nQcZS
X9+ijvQVBUPPbGl1firssw0TNgcVkpAIqGdTkujC643uYzW2bwgE7JqlunqfKf+ztm038sQN3NcE
ZyOaUctmQ00H8gB3GBfpXBIT+qUXHM2UKvjJa1vcnOYo5i9CjqN+E7IL5jj0OQxJosDTRQYjWq5Y
Tdic/AiY/2PpvJYbx5It+kWIAA78KwkS9CKpEmVeEJJagvceXz/r6N6I6eia6m4VCRyTuXObRnk1
uVJ7jVidkdwGPLtEOx0ae2tb4Y30NBjwut/B56ebhehKlye0V4niODFEZQYrBF2hJ0rLYZurWPmN
y95yiSUPj122G7P8PVRfsaNMSJPiU5fY2GF2W+H2Pi5SwPY0g8+X0GApXeh90zv2Gj6j5tfGJhQo
Nnw7P0xN7gu32IcWGQ2kW9h3mX+BTxnuiHNn7s313ERHAyr/mrHQtoKxM3pRSOhcQPoIl3Hkzv8K
Xp+WYOGnqtNWz/AY9ks8H3J3+lu5Qz5hU1o86yRH4gXo+llUANNj6oEvpRWH5zTaMMTalymnomsM
OzsyD3Pttd9JRc48dyz2dKLZZJA3UvdsDh5ZctCGBEGX6dOwIRlMTT813PFUMDXq5EkLthYWIFbd
XMv+raPexlRG1EjTrSqURdJbouUQACZvCEhHaMKtrv+D4lpnYKssSQ33hVi75kF9sdXOF0w+4vmY
9PcWUvNsek6+3JZSPdm/7dAj6qFTxK6/2zAEW4eNySioetEfchLOqmOvM8QBssaTu3+LBtoyTVB5
4CVaoVtHsDcGWNKWAu9KRoUc4u7fIa7rdxP7TqptPIy3TXLBWdhC6XAW/A7StegD/blexSdB2t3E
THykp2GSSsOCyogrihpmatFDDLE3ewSvuMEzPrIh/LXY8vWpXVcBkYho6AAJMTsYuKEpYaBAi/bS
JGItIF30xX0m71MCEfDD/TjEpXCd9ZcEdm47UWMBIg/vC14DWA5I9UWvo8z0K4oqWbPbqrtFbTgD
A8T4TRRIZ7ob0rSdZCXEbFfHo94d3HgTuLAonMTdQXg3Ok+ayFZcZyBT8UA3B8dnVn4lFoI5zzZx
/H46QTbmB5qMDYZNEJmbjD6bSgY7EMjrS49pPVGhADbow6l4dDC/ZoELQbVcmz8pYQMJe2Bk4hmj
k4UqQJoFlDm31ncOPo4o+7FYQYDijXaxVukKUkFTK2EyJ3+EcBUB9Vf5VXU+AFbx5dkERnbrSpUS
CU+h5UcCMww0mKNo8PexqRTz1m4hOw9YTIEjdh2Wne7sSbsukSCuxHA4dR8gZhBjRveYozahZ1Kh
9EKVW9tMglRACbmquDsYZz/C9IPnzKmuMIupNjmnWdRDxyu7TTjm9962T3M9QBnApQ3dURHtGjRa
WCPL60/mgstP2lCFE861cR2igGyiDIlSsHfFbGCNF51dTuPW8CWGFvKx4GwVQD4hXW0JIZflNCLq
5eAP4QjkE6GdGnbyA2ns0YoJfAtLUHYNAWCCCWvtD7akVyphHasFJ14zbjjyUv2BtTv40wQTwUAs
7ahb2UG2oC7YDXhKd8XJn+g/M3V3uFJKNd+6+myq48hMVQXnbkimUBDHESKPjlDfh/pT0M4nU945
tB1U2AOMV6JMsJc7ax0i/QzQkiK+686jfjbYhOhreRI6PvG6mW6FhiJX++2Ai7SoYiiNz5HyQdBy
J24F2QjgMHwertgYag1SpoCmwlxbmuLJn8ADETVg8goeEM2GZv7W6t7GF0V2cwBVzHao3qc7OEhD
9kM9DX4UMVZhqzDsW+Wtu0ozxhXQzWyYM/mPoKWl0nchhXZkdkI+C074Fjtoc9sG98be2MY9doHA
Gf//TCutXOcMjWJaaV0mZaxOUftVlddW5A+XWeqqa78N7eRMSB0NJWTw7YJLPZiJ4PrwVLhcXCgy
lCY4tWgdYef/asURm1KMeUysGa6WtmJ0Z4sZaowPWx1Uajv/52IlJdhyrJMmehMuNXO/U9yRHt1B
PRYe+sDeC3O+io50RdDxkiQksHBmOlmoXJDQZMJvfhX4Z6BqT60L5nUJbbGTFwAkjpSG1ALNpTFT
8P8aby2QXR93nmsvmIR/WId0+ozd18pFDchUr3mO7cbPA7EfikuSsQjc8jYzjqX76CM8u3F5r2C5
0yPifwZbwcMsg54BVqaGqJF+vGJqh4H/PKOtp91BEddeUyJXkFMFRMU1u4DxLAdQyeYbA39h6EEM
HKBR8B8zJZwVuZIDDNGiNdikwJwh0qujRg0N0OFypGKUse4K5tHuixu/yimbgLZZMZli7sduiLFW
7ugLIC6G3x2mxwDtsuk0u0Or7QL9gHnDqjzXwaN2TnZUXyV0CxlMDZHLsq7BGXVUHUH3LyUYx662
LqV6OOEftQ3nA8QSmqmy7ulOasjG3N3AKMTgkA83Zl9gnPJQ55Vv1Pi/GMWnysAiozzYDHvYYZdm
j5WuB3a3gTPh1XwY5kwbZRUeeYEr4MbNsgcG3CPKPOievsOr31NWVLrIMhyOldXwJF7wL5iG9Xb4
x9oL80P/KX5ZQC0WShfukNnXrtlZ+w8q7ja8Q2bcZfvgzIvxMaH3u23gR+vltT6jiLhh73o0d+05
9xHz/zSYB7KLQGX30948tR/Ka/3B2B+zhVW7H84IN9bMPf857+Z9frKexXP/Bi0+dtkQkP58Qitm
40rcQTETRQmtxtMB9n7AQIwY9xK0cB4Cka5aK/kx0fx2PAbxqVws/GMCLnTK5+JJjM/SzNEKgadp
QriIFKpTmy5LtSiDnQsdD9fkuw2gNZf/wvGZnxdk7+gGSNJKI49o6Cz/qbVfvbkbtJUJ05UVlIT8
Dcfy/s26pn7tMcPBJ3Sl34wndEUeHGEPW3WPCYHXvsEw+c/eWPtoC1liw1zXg/Kyghu2Ifj27Fyr
10WC8rcaLbMevYcjvpPbMsJqZkumh1l5gOlMz/8lFcq+FYSVZVgbj+y9vVRX42WwNho26/OxzKFf
7yICqgo44h7ImCkgT3gIRFFljb5JCPgjDE7auMWNG0JRATnCK1df9TryCg85+wpr+xWmbquQUEKa
UbquFb+YWry/vR5XLp4drDXA+y0rxYy50fzyzgI7dNf6Mj+yf8nV/SbsLsQKUaz6T2ic+t66MItj
HJI/iePgU/1UH3xRaOu2gtaFzhfWRvKifhWH6mb+VB/iK/fY2V/Rzbqw6+DRSeAT3zVsrSRxEEoY
NjXsCc8t92a5d8udjQ0o6VMh83eqqbV+Mbxwr/vtiVFAjYPPNgyPVXiDrbqQ3pLjKAuTap9Y2zbf
FqUf6+guaKk83I/a7NSGl6E6DupToJxr46S2EIP3mvArknWzk0P9TLVJ+ljkF9q+7XazPPkkDI5X
zC+lquX6c75GprnVzoDa6GgUCpxujZM+A09AyRry00Km1yr+D04LrbLxpp7K0OtuWID/9K/Wxd1R
Py1P6od6t0/2fxLZfzK+4mUbLViGQPCm0WoYngGrRs1+hIwDpV0nDdLMePGr4di/2F/xB/0QA8o3
xJAU9KRXYQ3zQZrSVVyR8HvzkcJq3M0ebOd2C3tx03oEN6LS2SMRHfAB5nzG0vSzno6EPO8J0ti8
zNvXT4p07w2nSCCUDRpr9WgDUMG79bGIjFfOCiqLvsaS9cLCVB/Wb/MCLfBuKZ/BW70v7hB7Idsg
99jot/pWoett8Ro7wTJ5jOfwUb8PNOpbRI3I3642lVGyinapb/9CTfR0UJ/X3q/2JgExm3LXHvAM
+12wAadU1QPjo7xE58DdGB/BJgXd2lBi9cMvo++1s4lIVomSqxVBp9AoyVHZwVaTeXpSg1VwChOi
ugWFyRjvmExhe+QG6YTajxkbCoVVwfkB3NSG0R6Z7swNlY2YAa6k8mNEteo+oAfjcCghJ3kL1cN3
FlPVYJZe16Gs9G2T6mGm+3we571r3oPFNyJGbeZzsTy3ydMw/cvIK29xMwsySrDxMre7htFgtR26
K002tqw0qgiUJVDdHqV5e3kdOflZDPAaKamKo26/yw6oBZcef9PWOASTe0oJ+KYe05N2X3R3G3kl
4LFEcopP0ECq2GjCxPTfrG4cu75HlCRqUXrc0/hhCDPy5wFi51cQvzbiVYjPDok1LBnggVUEloQZ
/lZFtSct+1yLxCoGv0DskxFjBP2jSmYraWmUmap7iDvfiirs3zE+cHwG5oh1BbQtinClTz1YPIDt
/KltrZ5liSxdnikveyrZQSeWgridlkky/Vhbv/LvUXeCmhxpx+L+JiXtHBXy4q7czx56YneC7Oxe
bb6/eSWLFh8ezGEZNKKOWTXAUz0bssctrEpuNSLgChxE9wTxT/l/skmwG6Zl1yD5lsMEWSvm6X89
IyoE1gpwt05IXvDccRFhVtHu3Tg+59cJua6kNUYV+E70n6bsmLsAZ26GVpDe9JshoADH1oDM8a9c
D3hI6eF6JqWUp8Q0VOmZZwFQcFxOaOfCFOdTXhi+JXMP0SXzHToZ2ZrAoqRoq2dM7+HsZobHZnOI
bSKjhzEBmobkaDg9sSLs/QwVF16EmGFS2KrQvOJaYfVC2cccwIU3BaYzRRQ68d3qJA/2zFg6kieu
QjgGUlDGEFCpRa1eyYgTDu6U1kHONDwymBpmD7Yp4x3SPZETdofH8NkN3wy41aE4V8vFQrWRTgQM
Ky+aqu1lABkgN+nAlmdbyVbAbQ/KiyDF3lj3Yg/csQwLzxa09tVGhDxY7s7t/hSTNep3gkH4KmML
tSD9AcAbWw8XlBUwnag+l475Jj5qyVN9lo8qNF67L7o5iAE6s9CuYj6DT42FwY7yGzCmoSOkwWxI
q3gBpnZxuEoHRuHW2hpIAKBbZnHAIqahIHqQ06Oj/b13dClmwOAMd6cE4hE7g/0BAJUg2rfwsivu
cgQ0zfepDXcgr4P9yy06CgS6A/+p8Z3wCvucdBB11TX/qiH2y0sJWmEmn0J7Q+eJ9zWSXDK5FfOp
5xFbxq3FflNqn4gLmZG1uC7miDR31M8Eve+E3T6HDDOgkM/fIbhtnry5choI63iT67cRKnv4HMLk
BaZvHiPXT5X1RGFfKtN3su8/OU9YbAycuZGxQs0ATQvDBF0ryHT21ZKjMUZ7Y36K8/+0f1oDcW2v
E9abnhUAanV2fOxrWuua9c8ZODeEZWnwZhJMQdGqr3GTEXbPCHdV3i3eE2YPqxTYcyhZ6sPEuOmY
jPSdAuiXxD+Op4TdTDc6UAjP0AzyaY8/REarJfejrKZ1lqbhl/CuzJJhYgNNCTPouDw0ffNMqtlx
RvBrL8oRBqcndYB5n2zk/9eluevH1GxndoA7mE8OdP2m/MXRJUsKiiewbLRID7RhYHpfpD6sIoCI
miKVkeFC6ldynIuYiTIOgMV7G7wiKArCp9LAzqX+GjWUvFW31hTlCqsPEzQVKtxymk0wMriz8QYn
kb6GVYCgBdwpSjkwI3wU8vuATmI6sr0kPIqwn3kJTiyQMSwo3s0hnpkTqpBXphvccT4ux0ADuF+Y
HwWLKyMXIt3PyWlwLx0e1b3+GzPsDVQy3I2vFARCU2IfC+mh33a0Wjom0AZGG3qFx2BibxvDXAP3
c+oQvMeIOLxAetnIcCEHIU9ZErjCy5DIArZTRIEa0aUraCgYkS0pzVb13KYqH1lhnV6gBDB+xD63
OE5cq8RYAS4tKa8N4J+tubAiA/4uLOxPwjstHxNPq2Han00nuBgcHir9gDyYTNzyZJrcX4Ki+FQc
uEJWtHf4seMMSww/mHbRvQU7wrrhu5rLVqgAKHW14uO64U3tyMLdj72CshT4W6s+hcUAn9cVM4GN
d1EMyG+8VL26JfzQh68ih/PynI3AzQfU3NxMFg0YwPzsfDLNEEDmWnyLSfSKPuULZEjlAFSZEDOJ
sp3xDRbRU2e394X3TcHUwrgu2sUr4rv0FCKc3PlOFy6ec0J+FZGgvW7L7FFSjpVDm0C460b8WcmO
+yXlM23xP26do9mXm3ag3Z0/cvz3XUFIi9g4Y+85aetbOskB4Z9Lrj5/NXwL2b4W0TZsmWqbOi8Y
XI4bXgLlwXgJKdQyyCRjUxyldshcit3oMJ3QfJO5YMa8JXRtXk1yXOJfadBofuOPh7kqvSQAkR3h
eiUo/aiiql7D7CH0azwdbrZurkcC0HNtYtj4Pnb/aUuBSx8sZReoCWSW+guLrFXL9FqnJFEIhGlE
vcsX5YzDelJjGscx3R3AU/7oQf100IjI4xrhs2sOOPPOmt6WxnqyBFla7DaSR8JVSPlY2tOuQe8l
UbzRYfRabdsiJyDi0+CsyZgkYz098apjC6vijiwUIsERZEC+e1IuY/WCZRn3Kz4e+sGE8CfI6AxK
c10kxp99XUVxLfmoVfoq/+yer5AAXKrDq1gIStHXAnkmLDK1TslXId+5d3ZVRZcIrjMKWpkygtz9
3KEGxZjNoHaMXPiQ6bO5cfLQW3rDs+F5pQ4yCDjfWTJu9TYlrzvfuEX0L752Nca/GHFgDF45D5sn
Wk6PsY8IF8JkDnISdECgfGlFIo20shSZhWqg0Ph0ta2AdVyPLFRCtYwZjAG+qxmLFT+UTxivFojR
NnTg3CBEK4LHO7/wJ5+TuUd48hk0P2AYfWi9KBZpHGWB61joV+GHKiLmBwQ5oufIpwYf3+ogNCp1
XGPGkNr/0qk/mf1RO4/R/CKzBIlI51nuS4VLk2JFF0hfLsmnLu+lZ3pK1gaWwFucbALGMJ2qchBH
Wyv4qvPvhZLHyJ+FNMJqfuYJwy2+YsxJWgCioLLzQ4aTRBagNKVqmqtrZgBORTxSHHlf5KqvU4Dg
+axM+LZVpHwl6Y82M5LFtTSYKex4bIQirmCMpni9w7xr0acg1u0rnCbAiDSgetnqgtBFi7EJjZuj
fgzzL8HzW7UrCMaga8J7Tq5xkEiorDoJ9nqVofK/d7jMWsp3oykvCa1thRkRoorDQotIXs5Y/ce2
wfRRwLQKOSYfhlNvQWm5kl0T7AJH/rEWiNCZm5e3nOA70z6LwrkN3CFmLq4xpYtWnJ2IUtZ6ETKK
Vyp2UFWlotxb0HVZd+xVHBwCak/T3arYMGB/5il2u6sjmljYOg4AxGQ/jchhrebHHhvkdjisBsV3
syF2BOU+PGfd2kHFv8jJXx3fezP1bGJsjZLBlJVtYmdkr5GBGeKRIKGd1J/ihiwjSevBhKBLOvwR
KcynvVHrdDBw7jVM8j6kPxMjHNcVIH+4HSGR7qtDStUN95NwAC6sde3n1T1DNssDWEDDawgwkrRB
uaWRWK6QjQ5dJnTv8aIfVPRcWddz2gW7hfynJPgoUGJP6AoH6SgGZypFZq1q/XPDYFUz3hK0Bzx7
ctc4eqaBiW5oPeGRkXOh02vgmAL5/IDUmL1n8xaZ2nKrWwmIJyig0C2YfxrmUFQIIbQMCAhYhRc4
HkHOkWEmZXSboOxT+QYaqari0Pbjtc0VcmIIQzfPOa+6ZbiRf1pgCDG8oWQZTx2HWRSokKFcBiED
hx1VICwNOb4i9xzdeoxHBr8hTyT3kJHrJr+62hJISuf9maafDtJLTOxG3WRozk3EVhlsmAjDjq+l
RncYGovebfkIachROU2oxnGsSr5I9aZ2wajI1j0IYSb1Mp2kPIgMsvGWqeLdhwcGbWt7eCSc0qjr
ndLyNZ3DEb9aK9q5Bpiis63w5rfU9K2lo2uarxZEBa5eS8bI8mtzPw/DZ6BWfut+Ml+lYhrDAm38
FwGlOdzD2P6Yzf9iJQL3guozk+YFKDQVBE9RARlrdR5XMXBZ37te1VW4B/L7DIftBLz8d8CTvoW9
NTO+6Dn5UQIqk6Sf9ju9yHZ2Pe8KMUHqz/wURoVdRT+43wz2zXY+4v6edrCgB8/U67O8JtiAvDq1
RnzOt9SQVASwPGGUzdWnqeJ9aDJqBDuvhxaH63ItL6qSjVMQ9DzN2VEBZOAhupIaS5g88xlnwDj2
keATBfTtlq8I2WoywkpqC3lwsSQ1Y7zOee/lyVfMdQf5t9FwmIIM2LbvYccJ6LZPUw74kxzmlnyp
9BHGN0ksldtEDZmd8+uQERgnk8064V31hoog9KyDX1BwpCbj6+CFUHAfo6YNWXUp0iaztbHwp+nL
moOoyEArCvjemBfQ61oIkQRioGQWJwzWOPv4vdaXOi5mWPIMKHrrmYt/hIH2ZDcoONTmYumm3zhb
vYkuIlD2zIEamNqScy/z2seHw2Bsrn8DkM0uxmGk0fYBJECbUX0ittrSk6JEKw+JlhH3Rku/RHUx
pruMa8QIUdUNnxMXbt0DklTarJt49qqh3eqECouEu9IUe0n1IWeSBDRiqzEbesOo4SLgRqnKT0Hu
eBPfAXik1Ra8b151yA+U+6I3cNMlWdsIfke6wS6PPjIVc1ImhpDjpzzaDhxuXF8OAyUVf7sBeRT+
YBjmMteb7AHtkABiwVagRaDBP6NUg8NI6NVmcLSniCMMKLxiXmaDDHJfBqgp8fSnNwgqh1p2g7kn
1mDMZIzoNNMqpH26qRhSNAzJzImBBVhXYX2BUib5euJkLHLMdYp7Z70arwmnnaCYD0F51ZS40DHY
l0hSWfNfGUOcVphrTLbpsf6+sjFixmDRrlUJxiBUsSlZCWZxiJiKZvpDD/AlIwRExqwQtzhEhwIz
lQgJLFoQVVALI7thMS81M3Ew3UZ1jnFu4hOmxE8ReH6AIx5kcfHSl/aNzi8nvQ0pH07k08KZsphP
bqLgG5V8D1n4eiq75B4X4MPjpL6rNNFTUEDwggJfpkcrVw/4k1Vss79LJgyZGIBseCGVL9JXzgUm
brpUFOAT3Pf3AkdKQtL+toXcIhFgCQVswu6PxKGBwClZerJekQzTRj3I5qDLIuoLJzuOzRvCBLio
/4kWM9eGDhEvkVNgEySnoaluLVrJ/BCOyiaroU5YG0KdsSAoaZ3bM5zaSZBxp+OrAo8GsxAHm2X4
MDhc+23FrF8ZLCCtBmApModnQgiOfQ4EVRWC7WJU/1Lze1QYKmdNR72dLJ4y7ylR3o2mPochae54
besJYEWIVSqFgbjJOotHLC8MPVAQXr9GtrMP6pvl/OZ0wj1hIUyqxxkVlbim9kdOWcXGQ6xFglBd
+RPhCZ3xr4asYJXllTu2BZZm9Wput0OfvpcU3Gl5r1NCXwrcalPW1xMT1gSNK2T/E4W90/ilfQZ+
rBAgcglw0g/GANRFe6YgB8KdjZormDoJcDi98KUfKT92sXuSk8lMsRlA4iebjwZqTGY3FoHlBGiX
2S23XkJGQzrYHHUatk2nACOEGLqNPCQrNd7KZD4dy6Ghmq5mfJbfCz+KfVoZe2Mcd2Fewga9ZCH3
HtzqHB4XmRWbibLZConoZCQSQuVlYkyysJw86qCi6SOnO6Egbe2I+BXg7YbeAQ8sWPVjY6/RcIG9
kB3o0EZQ0aWQrQpDIdWcnoZDC5Cgyo85JV/rJm8mwznJOY6k1R3mBhMb3MmTq0pRigOVlj3UZEeq
YYwqp5NMEfZslT8pXBOVSxg7bjB05XjWQqZImJWTTb4btA/J5CQyC8MGZn8T80QFzR30Qvhe2keI
rRLU1L189okUGKKGqd3PWAAHa90aSp3JqkFfckDt0xMqEk5P4N6tUR3jTv3O8gHu6MPAVZmzkkPA
E31M4geu63+hn8QkkpLKlM8dMWUtIdwWh7ZzGAoMa7d4soUMdhd/xxeHCe436yIPjlW7L9XdYB8M
6zpUDRZCP2k1ePirgCxbeAFvs5mpWhfuMhwxpI8UjZ7SXvmfOwTe2BfHBhSJ81KSX0Nk7zjEpujA
WP0xLYKFeQyNFEj5anjIQzgBVsW+qKWnDWpOYHQBhE+oMZebzgGTULaiwpygR1nVd4p3m4JwDn1F
/2xB7Js5P0KbbY2WuvqsyxtLXXYiC2x8rI326FUq4ogHgkPt+SQTJ6AlDAz0atPTkmhd5ZpfNQNK
wZYz+JJzBFMfSG+cuURlwFAhxxA8ICmGIHT+C5uS53dYviCOAc6423DU4UyRsQ3OyOLP+KKFxZQE
R5LBJvmGhqFybi6DwKmGzibDWvDWiUCKI8ZCfqeQa2q4K2t4ZBkYHYPuATvik9YkPGOSwOCXwKkR
8e+k0pjzuCzZHBnQyYmKUBjLyoXKokklpwXBEqihYEwAc1KenbKUZUyiAmjwwRRkRXG7f8/gEkTB
v+wJD46xeSjWQaoSIOTI2810mH7BPy0Xf7Cxa8WWsJoe6AC2lM4SI+SjuhNsbGwxID2wARWW311Y
cO1gImUL600YOClCTEiITmSgw8VcJIwvnNhbcAEC2w2GDUFJlHvBQsUR3d38hocVW3OVmA0GVJA/
YHrrorx1zTH0KWcMMrpAE3sme+Nb0iLX0knvJkEn5ukFHAmu3+dQr9mrAnm5VMJ1de4nAQyeAuP6
+E+ahg8FEbo4D1aLL81iEqsjA492gN3hxoEnG6QWeZMrvRnJ3gOJrjplOw7FWsf0LAOR6MpfRIXy
cTK6OZcWRwGAT0Nl7YBeFus47Y4qlnULEBTAHQeHRFWsQ9/jcT7jq9gYeCAzrgSGU7v2Sd6O8pjM
qBGz6aWgbEnAXG2KG96nsJZNN31V46/UgMHssQH7pI1UlGtS4OUJJO6LMDYTuBnNN3qGxfkQONq4
VIxB7/jNMuxBJ51XzoldNH9R5XYKTYUJMwbqqjTMMM6L86VMqPIKEmDMjBNtC2jQ6Z/S9InL1rND
IcMetiWnZYInxPTLPuK9hbpzakD12qo5pDSxBUdXxxcKWn2L3nMEKjDEOaaSi+5c4C8s+pbNDOYp
v6N8DLKA62HTUs9KmCWt4JjBU5HbmupNMuAzs90Mc/0UagYHCPQE8LCm2RYsZpvjMQJnIBeEc4WK
eA6wRaelH8DUmx9hsINg9yOOBHOUfUMfbhMNzIhXHpc/5aLg0qVgn8fEeCip/k3oyaaMrgNTA19C
KiS3ncA4kwdYN+doQFUP72Ai5+Q4gACl7isJStBXlm03Ob4ywHNT5J/mUobyN4fudakZSwdYaE8X
xNleKsgfmNxjira3Fs0loxh1uPlkJChtE49IHVtkWl+Uo1GBko+Foqk98+j5CK4hH1qIYoom3pP1
eh2N9ySqzkb4FQXxEQswnr55MglG/0NXaH0D7Sps2LFyrNZiREMAHXPUgI9mBp+S9xPG//pY3dLr
S73RABxE1TLyoNt6N+NUF8jU1fcwQFjmJr5ij5gihSslfpUZujjvZtHIQazg3IrSkOuVYaZkxZdZ
8neR0afLLyelrZOyPOcyx6FnCoX5pE7rP+0XBNMzDGCtGwmGyVfzglA4f5Z3s+zI3E/4pqiQnmPw
RMFFwEEr/SPoLpFknRfyWSwECvJBofQdIV/nVH1hXpCdCyo5Vc/Szkol8szGxUH1HfoZfujAOdR9
VOan7PPknZWYus/kdGHq78BmyqsfG8uJrjfRU087tTk40kInPkczM8Hc2bqZdZmllpjDQEezlNDT
IM+dc/ulSkY4E9JrFOd+WiEGuaPYAeNmXb03a1xRHGyNOxZaG54y8b7UmAdBvpso2PMO5nSNTb6k
V2nJDjASMVFBII+7At/cWiV8KKL9lpvuytTsl7r/kB9f9nIBhfOUow+lxRpjUk5LHTXs3XYp4uJx
O0+qL3euibTeOXYU8LgDPsO3QHoIp7goT0IfN2V26eibR+xO1VwaiyIFzCa8fNruZc4KWjs8U0j3
mhB7YTSULC+J+Cg0uOzgMlnpoE4dkDxSn0HQia5xJKVY77IN/6t2jTt2F34OHGT1+rqqgM3VmStO
8TgpY/chj38X8Cyq3JU281dxwziac+BTX/S9rhKB23h6Xe9UJX4RmXM2x+w4zxOHMJiKeMzz4lmQ
nyzQcmkxgus8o8DUK0vaDoBnsyThHOaCLtYz83q8tTEsOjWQ5iQUl9TuTWpkOSo7A+MK8WC6ayni
IBz6aypwG6B8GDkTLTlW15nk9iQbt+z7eQVWK/J7wAvERESWsU3wbvTl3yVi18Y/nj+x4Y8xcrn8
iRxm1kJRxvloocM3i+8l+dcVe5FNT3E3byT70slfGoQ20v5HHcxHCZsm3ZqMVhNcW0f63JJritiM
CcSaTSsVE/hRRZzbsttM7Ow0I/BuGeSaLDN5RbWWrLJzL0l/2aeVwOtxoFh/0FXI+oKrqgbeMA0i
SxE/mzaTa0Ia0SZSBYoyuMRUZvIZKLasnshSwIVPcUHJVkb3NQ1iQ/itrIZMmAGjwj1r937YwECD
M27CmVA/BE4Xla78dGF3CKIRtDz+WmKsmxm22uqT3Dd9UW+ZuCUC4xiL9FEm8vLDyatdkoTlpc9i
GaBOS8d9icEts4uANwWYfQoEs85RxrLh8gT0urgkLgJ/glRa4HqaycysB+l0Xlu8XOraOQMm0r1s
yS+WpEQp1C99G3O/XiCWJqOKU6ix+o2NRDoMVPo6Zv5EkbuzLOJadgPnGOqqjn89gjNsqTsLecDE
KonMdM+cf+FTViPtMJlCw3Dt4ci4ybniERYu/vVTuUftKvVYSD/5hPawM3QyYNlqko3QnQpEemdM
SI46rFgXf3JpSIANuA9qg2Ny8GZIqXarcnXzHJHgJlmHW+hnnvZE9vDfU39xuYxGzRTmB5/jDBRX
w2ApTVBPAT+13EzMX2jFe+S+SzlS3cILrb8xELmkONM55NDq4PMZ7dQ4ChD84OCE2nWA36C6EDBt
J97qQKZKwoXCUeyuDU2GPXIPdh9pNh3C7j2iJ3OrcS1P76H+kXx1UCt5V8Q1lXfWxDsrYVNgO/gc
KqTEaNssADiMJIMy/ZX6oFgvcD4g3eScQpbHPYQCl5C06LftEkBwjk4EqvJui5WTW55liaA0KaPj
B0gfxY+scXV9N6AowejFsHcqjBGWd5W0CGHYqjMT/+6TOwsffEUpz66Z3kOHJDPiJE0pdJDVA5eC
J4cCPeWawxdifBKopNelUGwp1CKl3KtQ5WX9kg/tjn3I8IcDLws9d5OG/1kDcI9a3UhmN1DpNSGe
wxpBp5SeECTGYsIh7aMsNQA+/ILPhpZ4Rv8u6ebyFoBqFVU7C1+kkq5PfmoH6DDCW6DFzybiFGa9
cNfeo6rwzAGDLYxbURawCCVC42KLpcmrl78SIsHixOTtEXfXFa958UE7hZCBq+tigabKGfu4vMt5
vMbp1y+uZ3SQukYaAixRVR3WhKfokK+6AK4w3G+62BJavYn5PHTjPlieuHJkdKA+EUSFUqK1aCDn
AE1vtBM9kiYsDgxl2guqHTWq4UCXPgNtIHC7Wo44St66PMc8YYRfYgevpap/tIH7a9td5ZVvMcc8
lYBsi0wOyuWtQUyKsh9T+10YKAAxPNXRUbZNCto8HJuSDgsyTX6fjjWVlmQFuMDcWmc/FL6sCfbn
olZbNYpxSNHCGtH4teA7kzEGB8rs15qOv5T7FWoENw21N4Xqs1RyyecOiTGJfoeI0FKiUROt9bSS
2gUEI9JQ4KMmxxAvg2M1XQuaKO5DjxPn+W++5CZ/HUOY0Ngm+NVTTgMcQUmRp17fB76juxjg2qhi
0F80G4liliVDX+40+WspzWsc3j2GlNgOGAnAlftf9NyPmRfZuAO1X8hZbzyoJVQ38mfbMRNcgrVC
UEURnNkdDpBjM2F3YJ2lDhEgWAUXWOovjjmIj1y/booIpIFqZIOyPMaqO/3fsZG3uH8kPXodtP2Y
L5i4ZxcvCwvJhkEnqzquOVcnYGHayQGHS5U5Roa3wAFhtOkUhjd2nWcqy3YiksdmMKXiwFvxz8YA
WGL4xqsPOgd+xqRzZqhwZ+rYpUIz6dA9fIyds0PcHIE1uwRbyIjlpAsPTRl4EZxR+eYlNBxgla3X
2ElxWcpBrSNwXMLodBBiHUeXBl2qzdUf00sxfx8JyW06nCG4maBkHAqxxT8XanF/MHoH6UdytJtn
g4hswRAyMyJfFl8h/6hH9yxnQtKAQ6ETh9EI+8jFcnH2wJdWg/nVt5gYqT2I1P9IOqslx5Ulin6R
IsTwaltoaAb3i6JhLGa0vv6uOjdOzBnqcdtSqSpz5wZbDRm3iVM90ZwjiOSQWkcMNZZu3I/kUQoc
TsyY6JlovXKgi0XKIiRGWiG5qHJppP9bEJzuoogU4JEwjrSnKUpVvzbYt4bxaVFnd1Dot7UxEpb2
YvYHCrgskNm7NmRGs+r/P9ZXiDOSfuNsUZFCG9jpJOj2ROAYQsUKbDNbrN1mx+SjsAUM2lFXnE/R
LE/GD9u6OXBXqECoSZDSvJPr2wlek7civoyRjGQ3ov2WEgLZ8IbD2bZ+MJ2RN+B2Xra2WDLk5nn3
OHUXrvtgWQTAgZn8JUSWzumuZ5pRL58qmS5G95BWJooo7Alo4QsDEGQrA4Ccjo+jgEloUISrdf0y
u+Zg/1Rlsq8ZP28WIYyAoE3ztmgmXUarfFlI5rYVbdxCacQi1zx9UjhJ8K1hR1sgKWdLFemJ7tIF
3MdH0d2PFfCXHWSQYOzWAlWHQ9ENXipnF2ZSNoueBnHRloNOwMLgwdCRm287R2KMS/3A/sjDALmu
rskObFaEnfuRvh9PrH0am0d6BHe1v9ZiOioaalGcCPAhxgwNfvjNgGpfpFDJNOwguh+DQgHuYaqp
B/EhTXiPncRjRNN+Zz7HhicB1DTbvBtwUyB/eNfM5TEd7HACHCTuqCaXr7arV0iv9aQEC5LwmnGf
MxC4dDAGmNGxX8GEwT0XTQXxGaygEb8Jq1mPqQHNZXizOMfje8RTuDK6TODDciMaWTlRXWJb2eQl
cCujWcZDArhVkR8wHodT3EnmQQOeUJkSNPkL8WsYjq//nRPshhsNdoIkNWVByCa2GfdLkd9D6Kle
ZZGGzHbFTtQyfRkc+bHcMFTUYccbUENGv0UxWHpZUkIDpeWGUYCdBjM7i2cJO1MgIMbPErBPD/4C
KXG+P7dC/mpTYnHOW5J6MLX5tJVQ9Ay8LVHNTXBjbaITk9jYT7PltYxuZrRoqzM9DIz4MllyV3I/
RwZPlqK+zspVIAhTm3smU5HJUVAJfYkTg2XOfomY9imutAOr6I1Hbio+pPYTtGIwof527d+gPdnU
NFJOjpfVU49wcqJTpF6HJCWaemRYougQy7Rj/+deizONnzDIZyJ31DAOS2bkHajbuCRpUh+yIqzv
KIBAkvrWYMUp0M6E54iBcW3TUlKTPGIiSjCZfdFU5LCjLc6GDXJDg010PHe+4vR4v/DtR8J17Nqz
q/ubzTSWdVqBtzkEQHD6Vjr53d+W9pDjPIJas5RxQfMy61dqEMc4jwm81/9Cd3j3ArK0GcL/Nxbl
3og9liU0LchDNqQR90fJUAIlOcWU8KIM64svB+EX9uvLx6pvSBKhOE9OmNJFNpcFVjl+/xsmIQY4
3YDHfowBbmm1x9G54l8QDG1B656Cb3Sb+tEIaE6RL0mJz4BZs/6+Yi1w2osBkp0D+NojJj+0UvKC
TZJ6wHcW26MiErI/bpyQ+nJu3mOMjDJkqNq72JeYf3upBPovCnHahvaDX/Xrv2LCRtLBGdkYLytE
C0O20enMT9L0Z6wYJilwV0RkDbyoXP/QYI/o9Z+cugaWttQEJvZBOgnz7Q0oc2ybsAD/yoisaPBp
LuOvjdlJQXK7hReihFRaCD/JajwPbZg55rFhei7glRIxprDcwU7dnRmysBQlVCMt6TwiajNWaFLi
q6KovtRFizZ7y+L282Xt4qMOUtDPVJzC7xrucf4iqu5eSXf/PcpFMDpvcCy8lEl/bgkQkBrfUyBk
/VfmFsNR6dhGwOkrukp1GB/6dHtgcGtS4FCFyHCPK0IGOmZkkaRoGIgworHqcwsn/b5Z7DMVgFtE
scHUVcyCmJLMeKDkmO0ZmiuM6AQgAYXjIkNPwC5soxmRKqSqahIJT1yeG558uMopR68kIzo2I1hb
/DmHb5M0L4o6cHKPPggi3ajOp8m0bzGqYdN2CmhqyvdELwTFHdZEQzdX/TcPWuCid4QjMcRmFavO
6uomWWqZm9EDVMr9pSoS0qTfYQbMK5kuSK+zp1zc0fQo7oYCqDtCro8nqIHVSVS4DD9naSIT4X0E
nxZLbXBooB9zsefS3MnNv+QZprtwbCEj/IGec01wYJh9hadnzk409W4P9jou+Ksh3Ua1ar6tuBYC
0pXl27JhB0Qq93j3Yg4ImwdMPuq+itMrLkrUcgsTmicIiy5BnTs83ZqbwdsS5cvCBEJEFwgoOs63
j4oUWrYaVflPZNlZtpvVp5jo5lqbw7TvIlmhNM45Sh2vWVbRUhmAuPTglPEUr6LWFhejq3Et6O1A
vHYC90xpP0QlLGu9KwYeEhWgD0FX2J5rtIBpWrojWtj1ORnRCePg9N+5bbwVPIUiLqf/YUu0FT0U
btgr0AHXqM9HD/4/cFquXRYYsttseALcX9kKJ1eivRJFCV+JhX58tJKHIfkpZDA8RN/Ga9+It5L/
6BaOMVRdw2ygOuNtbW9CCy+GRODf5qj4WMaA9IjxkCjVNYMEk6SF1vKjo87neDgKjog4QIvOOGJX
NmFjLBanCdIx+dPms50Igw6N8cydMV8Ocmu/G/27AUooGuhJ/pscKFR5THHE4K155XRweFEWetr8
M7VfvK8q+adf9R2wl3gcxDEsxg7DtgU0sLDQOUfjUWLFTkcBCLB6amaHYpNfNSNQBLGGww7vGmF0
psvzJW4YiIHKKtDP0/hbPP0JwJQgr1PZ3Zm+ZNrdq2RQQovpVFV9Np1xEkhwUsR4Y64BE/9psU93
eqUd5otG/hA3TwRFNauJ22wXltnz3DcnuKyHjaZ3MiRfqtiPYUGAtXKQdjMWOmwY9yKLsLhBa6iz
m8c7h557krVwRp0qBhGDQUvQNnTWZGxD+Ukmxk7zHv8/UBeu+DbDaU2wzaEwlQG10TEfmE6D/L/G
zKprnFtYnKtd7S0ZE2hIxTljSINPq1iTIB2mSeJjliOQpoLjkjeIwkngD+uECqA66gb0Fp2JKnCz
olqP5mYFa+Nt3aeMsTAjCMQFFa50FZc8gybjYIkgaQuynxLsEr4JYhoxkHGQZ2srczSS7aPs0/TI
xEBi6Aqpj1ujm3hpTkVITsMjuqV5xwaEG+2P9MrojvQxxj7Yf0kv6OZe7U8H6Vmge0/5fjiye5dn
GFpv+s/8Vh3Xh/FqvXTOhZpftvf5tTfc6juPzxvibA95lYMFwP6BzHOijlIoxXCOcMAxj1MR4awF
fqxFTD00nOZJRmqOwxbA3NxK7O44DBFN7gwkYKwcdDa7bSSo7ii/y6g2IP+/kzQ0NA9YYq3f5YWi
fHxQ7r9cGwgIZRuUkLMDuI7VFwM56gbHwWAcNBQRKfkmke5CP2CeL6eh9YOC+7U7T09KMB43uHuB
WjwqVFDcCwj8emAzA9JfuvbU1T+bSsfxqPGQgsjBzn3RqLWb9VwnaAkuLFq6jxTjQWevbk9jeuIN
LdNDSTH7DtonMtx2z/NR80lcY8/cQ8DAE4WgqOoMvRjMwONPqmWvUUiza+673EcH1eJTUXo0tndC
DXZxSyJ8JBWHbPUUROayt2gYkeBw5EK4M/tX6+42EyH1R+vtblA1uO1Phr4wt+CGoCZUPJg5NSaq
BLvhlpkfjAMgNm0+DDzz2tVhE+hftFsJ2koMbHBofbflYAD+mHfk4Z7L+GjIGLNcupicBjwRLp4G
8YOpT/7azcvB0h9sHfSW0I8DeajN27j96veoYRvpoUlmPF7Gg/6Wvkj0X8J3Z0+5ek/28JdyYqXd
9U9W7Jfhg2DIBj+yg05sUERUzzvmDUPt4oXD4JsBGXrmjqw5Jl+H8gHg6JrHcFDwD57LL9yVsapR
v3k7Zh+aCsGlYBToiiaGHQwsipXhd+/ZwFc7RQub+cxNFr+mPvuDFkSLfgehfQfPac52iOS5QNu5
604KHtn7yWdolPjW14R6NYWWZB+S1LW9+IOgv8bjQG+C8QnjVB48YSkJNSdQIlwetMIvu7/60oEC
DJ5kHZQtqCbuyndWoSf3IaP2DGthFFvHZPtQmTXQVqW8vHKBGWmoPo5NS/xt2neml2QilKB1H81M
t//boMQvQkoo2Bm0bMCUCjr9A8Y004kXXUhiucTr0Y7PNPxkwA4Bbi2Vwy56vKOMUkaWtPFrJoce
Mv0EWXY6lc/DHypaIgzQ6OBugshuL/OwXhTiGSgp9/VPyi4etlVw5/k4JJ/0sVRd/hBor9Nxe60u
JAD+afohj0p884GFcVVsiNw8Z1KUS25eBAz5Jn9+LITERb37aFamyqNyNj87zNjhqI3qteTArfYF
m9VOgXwfMfkZeQNMR7mmG/1JZOZv6a28YQjl3FY/jyboL7vsxcBKlQGyW5sQK7FAwEAgZNq7DSfs
8gjHZop1qd/vBFl5zmUPp1PCIZPcKH95pY7mVJAB+xq8oD154wg9NcqOYmfvyMGyfSDXarz6zCiQ
lAjQ7e3fCsOYex0uz9oBnn17UBK+kA2B+kC4NpgNjEp8ZqfqapM3YZPt0TJI6ZoJ4H5F/HURLATJ
yI5yYgswvn+ff1I6aFNQf+pn0RDSyAvgIkFigD+DDKLCTxk+oxorWEBiiv5viS/3mrAGE7N8sO2C
F2AE0TAg7MFbpP7ZdqK1TbAqa1zmFjhWuKgzEWo+JnCp7rYUwmr5wezFx1aulT8EcjRMzlkU3KgH
20IwnVayFURzqE/3h4Q8g3UJuxJXMaxu5TKQMqwBEjSAFirzQRJWNKLSFliyKEWIJcCLD8071ZMw
DW3H5xVSXNk9ZvlzW+g+2JuoYu9W94QVQ6hVC+z2FfIKrZUCfGIAjmvYTifz8ED6riteTJToCccl
qJwuWsP6LJvwj9IZs1O/rnCZLHxZ+cjLSEzG1DX1RDcpCuWxwuy8+BRfxp8gdnWBCx2mFBWHgLBS
l2XjYjJrc+RwpcIfUYnBM2vomuZODUQVVmb1l/g03CZ9/hnu5SveCvHZ9NvUrZ03pL649OecgQ8g
QVxHvk/cYnT7nj52VIbAjByLcgAK1LFYw1fainLGvHtXHAlGTrwWHpHrsM+2O8i4+I2UzOeowtsn
WzmwprX+VPfPG84vKJd2VuS84YcOgDuSEOkpx8zPztTvcBFXYXm73yLb4avsnyHs3/PLECrU4Ash
vP30rdkXrF8nC2qMW8Y07i8V7UeBn9W/u5AWJW/W8L2Ob2byph9iGOXmaSHUFHdqeid6Sk7dM7GC
4f2X8YfxjvfrOMMPCSW/QI9fnGBoYEFnKDB3WLGED3krVMtqu6wWI9KPHo4gONsxI2oKfHM3H4vc
N1zQnYtJl1+EBM5leAgSCfDCpIaQmTTgISyujA/r22AGfezil1qycl+Fxcx2yOiMc67QHveUMVgw
z/CziORecehuUUUBD0Cn4sJ0GMfnJT/hYL8SmglPy/BUg5QUP3nUcCzA7wuUFSbXJQ26E1MWB3kx
wUW9CcMniOEu6f4GReiIrcijBtB4g6Blhw3RfDSJvcdVxSwqN4886MsbhZUJfHSLH5Teg8PMB0Ep
plZfXfcATm9h13xn60Ed9rRcWbAkZBREDaK0oEo+sGlhl/9eXGGmkV2ZhOj2zB3Ja1nIZMVcjrVK
cD3pudI3FvzY8TGGUV/xbBXLvQmQD33AIgWnJcYCXZXs3fPnZorUzWsJCgMKQYgHMeq+jzMMwGAc
j3tH/S1yPbhj3obdps6dl2x0YRjyGRdI+FiBEHxenCrnaS6DrX1HeIP6oR6BuslLm6enlMQRuQ/B
Maleabv5lFAUSvSQcJT9MVk9W+RO3Y0junxrlghVuuVpf2DqwZbnUH84WNpQDzCxHRAd2xKqKjHN
Z5xHj0pfh12tfY9ajS2fQ0LG8D+mDN6elGI8CJ4O7d3a19jw4LlBw5HD1zACwsP/ZNoCrAL2az+/
CxTbXvDoMt9MgwNkxvOUsqt4h96NbWWUU1eacEPhmOh4D1jmdMS3AR25t2Bm1I2fxVL7QjTR8D2E
isE28aLJ8I67LFpK8CwhCchn5rg9mdUKH0E7OlrJMstDvcck+VHO4UeBxQ6oVi0wBBuadvosqAD3
tN7D78/Y6e6gOcmihLn+spAXCBQD/QCKEXY8C2YZjMkbgfNR2QD0TjbA0HdFEIQpJBDCozw+tZRx
bZ8dYvZOQXABZ5SwdrbzkwNIJtw2ixXr1Er9A317nxnpDPI/HU+NjUkGVPO3xRo/5PvwhJViPNZf
8R2AOZfQujNwGCOHFzAqPZSs8lsQBEq8IARxCAQjv68Yt0shA/RQKLBo1gQnh5c3KuVZp33oe54a
pRnPjRNHyLxN+7ls85cCEkQiW2QhcrRUM9bpQiux4rPKDPS5q2p/qeA7q4xd1dEvteawJXcobyrO
tNZJUON1KzuSpX2o2FQ2JERZQasl6x43u9yUsCgKqpKHDhgYctWwVO+G0ZwTVfmV6i5I9MGzMGQi
gjQQtuxx1zBGh8uZEX6JtYiR9IGGd6fgqutoMThci+ZbpXAlkE7OLI/82f9IJ2IKujhCEGDx/hXw
uy/NPKx5delMOoxKgUtSBcAk73VGXGgxsGVNHXROBU6S7o/lZ505kdaiXka4IzfzRROSTZ44MU+W
8g71oifAXNxLK/PWtONrbrTHO5s+n6bBFkODLgFBHK+ByWKa8hen/oIMoGHoAxnHtK1jitASH0dM
MJsq9wQyia2eBfR0lD7M9xU4RvU1SH+kKL4g7X/Eq655GzCo3uls3P9VI1H5opEYSkyXK30UBul7
gGq3ElXXEmokDdaifzrTAemtxz8hZ256GIfj/armUIxcdjz8SBgheuLz44mxkFtwmKjJcZxBItZ6
BFDpjGZQYjIq5l0s9OnqvivdASGrb0BMvW5kjns4nzPTnfEsP+JWRM0lD5GovFB7oRwMYLhLUpQF
o3ywse2A3gqW9YXGm6z75Ik0+Lo8d4V7Jyn+t7yuJ6d9YEeg8l+7SNeO+ciTEijVeSl/NdgCntme
xvqTWQ7l8bDu15e7KQ7wFhtDaDjkOuxKNaDrU5EaFUfrQv1QxcHK7SLHIVwgGFrzdyoR0kdkvLEu
B7Wi8R8oUhqG1bWLFw5DpIe5O20Vs8xHoPudqbwQfL/PhMtVOu7NHjohLpNt95ltzxa2sMrkQZCC
/9KU2P3A0B5qpq5Yuqh4UBCODPKwn6V01zrniWVhWOyC4HwE2IYOQsNHwRHXMfq2pNcR20GJ0kgX
ewLefT0xactv2j0p6OfU6q9pWDrri0JTJDQj3oiLPhguLeeht3wdE+iguAe9fGB0tr2m9PcIW18B
3jX8lFyit5itlNXbtDzr+97BycpMPIACg74hkJhpWg8oQvv5k90QTyu2L3n1qbPpiikKtoceYfsQ
VvJZAGfjDySloXwxm0ecEUGcK9yzaxSRKVoMT2UWy6H0vRoUYnrxkl1wSsqCIoKcLIoLqmKXLYHc
CptcedwMzd38aH7T4me48T0wua8uPZr2Z8u1H5WAT5fcg5AqiKvDunS0cJv/QRpNcj/9gXI4Nadt
/DCWR7tBYf3XPhgfEIuOtacF1gebWKAcCOsN1O/iqLvTfBhJNncokXcz2+4bGeQhvMdoCpaoDWMf
u4T4cQjss845SXFySIIVwkZ6kLzqpwxhHhAxdbI07DZd+0y4S5U8pUNgxi4x1GC+qbtqjJh2NmGf
QOFIWLBJSHdLpGl7lJRcWj49rUeAy+9JeyXfHP9mD8Y52VOR7Oz7HM0EpLJ9/mfoFPGkQh8IiQdj
OeMkwxYhY7azX0a4WzvTeSEuE1IgFxgLIGYQwpEzf+OvAIUa8vb+EEYfyJqi9FWSy5J89tYvnxyD
OLn7nqpLnuJ3PH0mKF53i3K2aTxjjDH8XNuVf8LdYoUCCPTD/Pcn/bhfJcjdNwCXPqi3YDlpZyKN
Msdd3gimiqGyYmW5My1/Ujy9O/AI4v2FmRmZNgyyu13FWYnURzsRoprqp1UVn4ydnG/eXzsgUQqe
yOL61G58TpgI7Uop4lfJGYC8xMWDYvuRSwj0yYfekAEejdzFHL1u9oaE0S5/E2Q4gWnhsJz4/yaa
q53xz0Q0G8TJY4nU5F/5mTOswagjYgE4tp+o6HUxPvZpRvTvEkUCsVqAlmHphPiZqKVPfhsCZmzg
kLWjOkvd2DcRQWM7JoyXkINfi5WB5ZU0QbUWvPkCvAtNNaV4kKGSCc1o4M6C4P3JeGJiKw2clO3x
k8M6+ahSY8IbgoK6vi0O5Hw/1VwdXyoKlT3Xurv7d9uNuZDOOf6cfYz7cGMBopIYWUDh2sUsL9C9
CEyLHYqytwlVD3Cl29U/cQB0VRFVtkNKGBWQyekZsNPCJ0w4RlI622Di+PPwHg5pLPoYeEpIShwM
sKCi1RwPe4LHI1kOuU3rCXolrHud9c9QJXI8OKe/683ytSemm4haAUkqYYaS/vVhiiuQPwfM76Py
VDbiptHlytGUeh3k7iv38V6Hso9kqQ+cXykwmUSepV8cErB7wmrT51vGGfE5bhZhB58TiAoY3oiz
bQUHBbMEElnIGgm5uIBSkeY8sA9lCL7h22D2CsiwE5vRTY+IOYPCICUHKcApiAKD37P0wGIamtU9
DxVaCJLA6lP6x3qg/25PzD/SK0AjHRsfajyxMCcClaxDjfcpAtvdol1ZxSD1oFv6baL9oKfR6B0O
HbPx3YbJfUIRQFX/MyWfTf+uqECWPHxknr5B0cwdn8uFAZ3mKUyeHGqVHYXqHWIF7WxAmUlQKI0j
MeoR54jtXGrpDPbaDof6yltMANJvFD7sOVuKLpJdCU/Gh/HPgFdZeazRpD3yFhCOykyAfODgpjkK
u5PxxFY1jScOlIX0R6Jhv3ldyXAhkMGrl6NqgzZxbLo/e/vqpYhV348hEqcMg0nY/d8aVwS0KFS5
ty1LiTWPEOXKM7JW3vI99ufylNo/DTZvUHfKF2gkLAHJE88vTxeK8asmsbgpSUFynuz2AkE8uYgd
LHXV27195yvZUe+Rju1btzcjbhosmOlb/mZZqN+srvwvgRwIyPpVsHZceCH1X7JSbe4x9gc2UqDK
YOG48HiNUX3KYb5WN4sm7G61aITP5lPbPS1ox0a3fuRGtP2Zz5ykZ1WN0tfE4CbIeBKf1f4P57X5
E/y2RpCiY8Ox66dPYwhX50effooOiqADRAxSG1gbHi2vWubZ6lG6dJBE6ZpONvMpV2MyA7r6hbFn
eqNkoYvOLZrbSvWYeTg1fMdg8lSWKdETr3V6VQDjfIWkiD2MqUI/QY35hZghffcxY68QHsxp8jDP
iR/S5+G1wR0mgqnMrnNucQptiLwM6Fl+QHUpqR7GY/lhvg7YWz/XR6I6wLGJT6Rpw+TeJHqD82oL
oWD9zsfnCpRlVwU0iAx4zkCeUDogvug1gzqqtgCFW7e8NLZfQ3138zxEpgDpANaKmxaR3YXQsRGY
JWe0fCuE62sDp5yB3/yNhCrVveSfXPgo2sn7YV2Hi4IEaF/VWMtAHsZw0tprTw4qNKa+PGnd2WAb
K04GzwTa7AnfwsDEbgl9xQu2xZRXuisXXnojtQbl2CQxX/Kol6HSAN+hWXHXiAyHqMsPwAXdufDn
O6MSGuM9LJMDW+I3++Z2o+mkoOmPWiTcJQK2yDE+xMH4DQyKqaIWSe/q4IIWZQqO6TvTk69wY7DL
qLqTBGMNib0DwrXPK5fLXPgxdM2AHCr27Pi3+U3+JJ8RRbE9gmTzMdfIEZsxLF1cbfgpxUTKPA7U
eIMLAZdPhsCd4EzeGDHMCIy7PUPDn0S8+3gK+pzwP5fFkXOMWkTDRSvRrihK98oXXH+K+gaN+V69
AgfxV3f1AC4hPcnisFCeRY0PK+eQfmRhEWLv+K4m/p1TArvfX92bb9jchJqrIgOsDxs1/HzK/rop
AtZq5X1ybSOdPo/DC/kyQ43s+XT/BGvNrrzMXH7IzLpIrvqq4OJHjMzaqD138HQWpktcjuKU+XYP
lnupGB+Brr7G+CmynVEWnkkxgdTV5CEBv5wo9OwO6pjRH6+zZ95p0HyYQPJtorliVPTT/rYRe0kT
sLGwf/Cvpb/2XxdQMPH3pk/aADvCWcFsf1f8lDnuu1APDwrrlYolypSQQ9ymn+GfAxqxAku8+PZC
JE1i5XagbMCZF7bUu1ZGZkC1kf9TIZzn+zyCemxHyZ/xT3vjyyB646AJG/ijvHHDr0S+6foBg4Fw
edWPmHyYnhSWkWC1MELkGHfeTS/5U1/77w5hKMrS4A3HklC7dg8sOo4PF8jmiAWctbd8xgVcVdY9
l0yTw545XxRjcPWV+aQPvvPAzgGLeuA7yK/yK4BgFs5fDMDpYT42+srHEpIE4TV+fNMepRC4oz07
oYLkGxJzwLXCEQzom1Vqz77LDYHWt31nnwm0dRoceA7B3Teu8/cWpR9VmPzp2OXs5+i/zcJMokT0
kbvB9OrhnGYHjpR/8V+OWYBf8BZ8CBAYArpS/ZKnT0zz0RIqvqqemlcQA3Ro2T8mOCnD6z2wmoB/
ADsOIi/gBfqIZHiO3xUnvG5IWO0ZWYXVaRVthQ8dhVnPdQ42f70N4ezTqYTqdSYCgrKUp7djgcOW
iwNUu80vy1bwVIP2H3MA9ZghzKcVlnEb2AvIDdkV3RblrBIpN4A/XD+3u6vc2KkXD/ywcwCJ2CZ4
zNT1uN2a0kOTtlD1Ly8MiecigHiEWAbvTx5gDMWV1tWXQDlydbJ/ONkbxySSrwXG4gTXEhQYbey1
pGIe2HPWIPNnqPzCXjiLxkCKISJDHsVu6TTjCxf03wUG7ByLk3jkTVVUvfEvGwfjqal5wGVLd0ho
RSjyOTL0+jejRw3qaKWuADzBrHqHqw3PMcUBhet6mE5ck/jXyUKy6ItwTf8DcKXm1n7D5NZc552o
RYNA3H1PfTeEy3XrdxOEr7vHnpCFAM7bbf6GusQwMiVZl42DKccWgQMz8MQYhMgixt/o5oDNUSqt
cDswmeNRYcPBMpuBJMAdOx10m0iNDzbyc9jClqthnp24lFLVJb06QijsUzQbL2R1M/xhqj7FOL2x
mCnW2R6Sn+7HPlONYAWIqNPZGQ93zlOXokPGdvmW3T4Lqgh3POueGcjHJSCcQIXe4PbUdbymgVvc
DsOiV+Vzva7wMb5o/KaeFbkDxJ3f+DZTEVICJoyEZUKkDwCudo37Ax50WI6YQAqH1f5xftmyaGWy
7+ydR2pVbxQ266FDghDhzcC05hk3ll+OxzObXQ9TDCDR423yDRaeGHpBuigENGSS0z6U8O+3XXlN
/0T/82eCyL+WrIcb38VhEVAsBHC9IuN9/WIoiUEVI49jx31GEfCfI2/2x8m+8FFvK3eEU+dGso0x
cBXsyWOS1cCYijYsM1pvLI41Jlwd7eu+91aC5CrqZcUMJ1y4Wc8Bw83DkmLABTdqL8TKLAHJl1+L
U/khvSchJEYHTgbgxm56nRgJjceFVY0kBfFbsk+Gg+316N59lW0IJ+8/lgHuAYg3YBlHlp9djRsV
iXETwCe204c14PgLCOqicqVfjyxaAUHQjxwXWgvR49xTISzccZwSHwtC9V5d1yLcvnEhtiRU2CFj
Aw0VTvuQXXuI+pGB4Bvtw+8bs5Su2l/m2ufcH37v1+pk/2ILOxiuQ5oSnOCrBn5NDglqAqqHzB9G
FyW5KBVQUaNROFBWhGt0j9/mxOuUR/m1PhMnlnJaMPIU69gFK72s0cgc5zLvNLjlpnqA93JHxfrg
aD4EBjbO5m0lL96F0o759n+zFaY7O9zpNImm7fWsF4f2mBIgux3u5Uf2bD6pRGwytaD0Z0A77GHp
S6to5kZ4udfuk9cfvCk/+c/FWX80caZiBMbyVPwC/stdoPb6r96HrepP6L9xycaf8BUDry/qkRGE
4PUC8yGnHX1gi6rlQJzS2I9RqWGmLD8ipy1nDzyLC8VclIHGfnsmRKBNsafaWRfnm9fp2ZUOSuQ8
WQAdkotKGRI0A7bP+ytM3SaEaQfP3qagoy+PGB4v5M+TNbvsqwMMSk7rSfhDuvH4ye6/4gWDyIGx
4J4KeaYohVonhnekjxSZmCNhQ2YshDtikLDXP4dE1M3Ovr1D49/XKBu48MyoGZuK+on90oLSc9Pe
qXCwGXdtVIJh6m7/OgwOWhf5jknEoyTsSskC6Xl3kxtPHxuUd2P5J9vMCwBqbb05SIyAlfub/GOQ
VjIRSXdWin9xC/n2X65dqXcd+M2SCz8grXTMaFssQjjvHuT7kfm2woj1sf6uqORx9j7D4Y5w7Wbp
fzPkchtPcblYzhMS19Nyql6HAzj6TnLjAyl6+8Xrwslr3QxMZddwOFYnrObLvfxp+OpDcWKaGCIk
hTSo/GwfiRvuPmY+K35JDzz56VN2wNX0MLriNS9v/e6DA5L/nh+v0EoO8Q74Z6/tKGv5+YY2Zmfy
Zfj48IdTMB0luBkSo7z8WfdQTfiVt7ldiGuzv7pDKEXVI8yM8H6ihdz50hkK/0PsPVLLHaog2T1+
mDz4AW6Q+7tHeeJD53apWqDyAH7sf6/K3g7Y6rxTuXscd/+9pTRa/2FAYB8XHnHBz3xfsp2DQvkT
ntLe3H2/DWH7/vv4can3UexCEucHItcjXTdLqN8zz3jIPps/6BeAtOu3Qu+22L/66R5qb/aP/INX
srXspu15RZib7WDJ1r72u7joMm7Wp+JNLiUWd4CakWYuhsZ9etJJBHbCtz02F1eSK/fcurfryla4
usp+Ch2fSs+/olW9e0hsD0SmHHERQgtFOG3+gFXq3tzDRd+9rrvf3w9lT2HLCBLfMB9eRHD/YMpS
g2Wd7wG2JHAk9tFTvWd/2sm7b44eKiPmn5f7wd5dTrvnOiP38MDcK3EZef/eL9ihuGTD7Nb9ldV0
tgNaZ7cmbguW4Q5FHv/nmGY7Y7hvKMz5if/CeC0csWLRiEnboYlDwI7P6XQ0XeekaAcDTy4ED7sF
sNelezNflAUtKQlGHndDpgWJgAn39x15NBhn42/gpKfiSIpLP1BAIKTeMzLb4Ewxsfw2HtpP7cUJ
2gNMtX3z0r9RDpAeRngTBPP0tfhisIMLoYsn8tEITVc9SwF6XfwmKNf+mW/3Z/OtJyqC2IsZP4jj
ephP84nWwWNi6qUh6QhHyYM+AmHPvyFeiXc/jAQ4muAOkmGwJyTyZYFD2VxuiWf9Q/rMQKq5qc8J
0WuUB6ZzwVF3x6vg47LsjKv9MZ47QDJI0xSAfOQvhgnOX2EdVJ8Yhd/7CzakyS2njj2Rvs42XVO+
Q9hSd58pCllqjXP8S9LIsv/r1ZfbfKsYLb+owxEfxGcFITgN/K6+3eE2kE7CVoVc3zMql567kxAv
7jDoL+ZP6185eDQP+hAyaVY9gvsoWkUVyz13s/mDRrQDCnsubLeQBRoBqFB3fvMPd8/xA3Y52BlO
0p/UsUY0IRdwhekfgxsCWT3IMDYxXTCwQCx37Q42zr693ZGY68K8SiuCrj+g/i1v2SmlOqJloLwC
cR9c5zzjRjvwWi6DdPIB0AUzeaW7lZ5s20/HUyt9zL03zS9Zfc0v1PA4mxRsDWfAkEfjPN7YGjmr
MhZuvweiHKEaACOvr6p1sN/J2zgLdUMr3osw9OeIwDL5LR0uspgZeATEkKaD0Ny0yheIpq5gI1of
RDtUl+TY+Atb13A/Zg+Mtb3ZzzwRb02FyhgKAhSnBk7UiQt6zXsCBQUlcQhD4dIHTANcfseP9oi7
DU6Ij5DK2v/RdF5LkSxLFv2iMEstXoHSiiqgmuYlDTh0aq3z62c5M2M2dufccxu6KkWEh/vea38V
B2fH4B7DEf/tUB2c//SzfjZetf/Kkzo7z95Oe/72l1ssaySnp2N7MYoH+42Qpecyzb455dkfJt3t
8iIdgP/C9yp9wgpInZOGuNhg0KxwPPlXekAlEhooGTvbf+rXwYX314HAsmGaxS7KeSDHhpE/AURh
onUjJZBQEPp8znr8TgH30NxAcMcRXOI+SPSkfPrkYpkBPcF9co74H33jiuVBEtCo9jAk4fghlmfB
1UZihf+QfbZ0dFDBmTSEEVE/4GRfJfh3WT0YFT+QO93TdwBWZdGZ2OCcplQjy68w93Dxa3+HYg8J
U3ROizW7ok9Qa78xvDeUG6W1YuQ601+BzKnzHR4Zipk98tGVxerAApyuYv/q+R9mc/bUV/sfm39S
bhBmW/7GAq9vwNF9GQhO9T89EjZ3I30NhpWAvd6x/dPWw31qr1ejs0J/Ry7MMaTk5UxC3fQQOQ/f
fGMbri1wZXx+T+wTHq/ivbi7++E2Hy1nPx/o6PLegFUaiOh74lCG5JehNPMLmkbhtX/mM82vSKQ1
Ipuf3O5SVYjeaUAASm9vVJT0+BhOSlE2PonGBVem6F4PQ8IhA9KZ92IQaoOUpi0YDeocQH0TBnDM
Uzf683McjOSi6mvfT7dYs33sRmIXxd+87yH7iKNHCE99mj1V2Iz1wVwX7rsdhW/KJ4OCMYMfhDt/
ykTJMFI5GuSllk4PvXEmBRcP7WiTlBYwhGXHQdOAl466m5JuSn/F+hbTxwiLF5kAlPvk6SZrs2yB
AMO2qQE+IJHvxuPc/12ck86NTvqjCMOcvH9ImXwDAsBLjUybIgaRpqcVjwa9+7qle2htUvT6BsrF
Cum4zdQYZkqQEVlKxdjsBFYX8y/NcMEG9FRX0a6wjPVdV+yigb8GqRajvvWJ+GihfbRxTqcR73G3
zRMMRpTcfqOt2jF9K6tvwdhktfkS6aRwIZ2BVhLNEcRgBHg43s1kJwBR0Is7QzcPfUIjkKzcYCdW
XkXHKFno3FGwUWKpbC9uBnPaEXBg+2LsPdo+43ZHEoDb5F9NCSqw3DrheTY+MZOJvdabqxczZm+1
EYK6B5G/EsgIfBMCrTp7E6nCLAYZINz5jQC9ufozGPeFNHQcOBFohQnkpqUOLUtjQJecb95ivLKT
L3Bp67HiyUbBotJ7z+FjLL+5lDByFHeOH/7liAJf3ooRs7D+hNZuQsvgcxOdiuEPbThrACgDYGzh
2cRNgQRC8IF+R7Yqbp7uGQfepyg3SiIvkVdnEbIjBkyMABTKb0RA5O75KVlzEw1dyn2YlV27MnIw
LLQM4BPGGcFGySoExQWo5ZGrhexIiDOu7W+LoN6Eg/mf4islfvxk4j9KTVGzfA0IDGhzx+OrwFsm
DCwKdr3v9peGA+9MPlLcNhc9HK/gMscJfZu28SHIUbZDbywQJLHS8mymXyUziDSyULk4+MVu2PF1
1N/w3TBd4BEO7X8Fu2ipGauJ1p2WELTSpMexMS62X1LNw0Soi3ijJigY9JtzQjc/PQOdaEjvxQeI
jcV3jm5CJuyANXB+LHAyjA3xa+7wYJk3mEcQzgRNC06hjTeYqjrqKj63wfaGAouLDsQia9ES23yS
EG779ClCFqHsIqshOWPb4gMRJqFgmQumO152QIzfiMaS7cuk4SRPQKmelxzMKKr4FKN6ih0twUjL
G7nQUEwRaWXY2xM0Zbz3RvsGICXg2csytk1oEYI9yTzvrg0YAeU95Dlq2Kch/AgGDNz0DGPGR3iS
Gt5tSBQSA3rUYYVYGqMaUyAID6OiC6T/aZ9bfErgYMP5q4ZGpIIfN/lmjwAROOND0kjiVJ31iLy0
HD2kiu5Tb7+JuBX4IY8Us+6Vqk8TPQGIKNlLbh859ybmLprdU0iTJdUeF2fT1GqtCBbkLUVfZlru
ahk+Xf4FLKKKWgl/4BgyIoW/Om5KYFJhHqwsKX4srGA4MkhAjv2nod1bZHVo0SN2QuzED9xC8bK0
DHLwbbt+iin7CgNc/FJF4awdt0YTxUNtfo1mezQB+RUUOY56jlj4yjI48mMGlomOKVQZOYBuwq1i
h+OrN2QmcdD1Ocpxch0TWqAO5FabjBVCVUNKJi18AIkWA9tfQtYcptQI4OB6hBZHeuPOl01Zyrru
LcQGO1PjzfU70DkMQg4smRDpBnGQaAFYETAgdbCpnAL4I4+l/gFM18EiIoC6GgEuDjG4BCgEuyp+
i7oEKO1LPWanivjxaem3RfEBDSng9MoPU/SiCTUqJMG0sTQfSFiInCaQhcMFNMZtIsqKVlnt7oQY
1aPgRqzmYJUNB+8x7bU3YAkVt6ccNB7gz5xrXFU8CbDv4CWwNlQsry6T6hbQZoi9f8o6YDUnvjV8
CdFmTxXWdDJIXcp00wXA9jem44+cNp8GhC3JA6IWsSHbVnkLLesxF3fFzII/NBtokuL8d2na5Qa1
zxzvDH6VSHW4dh7el6a8LjUHIiO59MFtakT0ZApQz5UXDxYQd+oXGKajdrJaCqC1rmn7rmD4hOhU
J/3W5MksamQpDgAZNscGGbyPWX4wXILtAXGW/9XOrchpweDmEgIeDZvZ+yis6l0w1Ijq6VYn+KOD
5oqQs1MUMZQSFvCG/9tcNIs+Mf1GCCnQw5kUUQwoDcS4gTDVxnXm1+sQ9UdzFM/mlKBvyaObPWGK
SYgZxq6PeaZkNYcFg+vawk2P9Yl7YSQg2v2HbkTwDAO/Qp1BkE1b8hsXZqN0WNgM2vDWTMi0aPdU
gygnwyeT8R8Xt8XIE8IiEticPLm//3+6dohi8H+CgEsQt+WMNEsBxLhs8xbHcRhPsww+oXAJaknL
3gBgCjOSdS6r3km7WiHpzMj0I2GWuT7hDi1HrBySBIuUqMibJFyLVrLD/FnEGZvqRm6SyFgF+WR4
2bprSbCD9K/QEaOTlagsNvmmBMouU0PnosvLmrpkmcjQDyFyvNXV/Mx27LE8KuxkwqwoUIYZAlWB
nsKPzbRGjGBtYLxE1Wlk+aehszOCSH8S9WQNGNjGlleotzFgQtLRWpvpm9tEdTs8siAN+hnOieof
/dB6axkM6Mw32Uax/g0NU1GiwDZMoNdZTwhz/+Rr5rHlQKobDIfsHdrQXxRG8wOuB0emBCY08d4t
/M8sLbH+EWqBWIAFglY3B6iQCWZGlKcB2MymVhPigocLXkiiRIhaYhX8oyESHSpj5ydfMKWx8K99
eCg1f1ToshOQ+gJbYbIAfiaOTOnaMXKjDf6/roWAcWDDqhYWOdL0pCTMkSiHEw9Of+FEUKoTk0x2
BSG8sZeK4QI870TdZPifNrREAV0BHPRG2qjnBRW1+5H5Xym6wwE4qeiIWSSkxoQCdKybcsfkM8PL
FdL/rn0TrS9HhewUTbE8YuwJhJ5gz0SRI3pmZrDeldLMZ1sMfDRMjLq5iN2YH4ewuwLgk40OUpAA
sH7Vnmm27+nteGzF5AMMnjq4CBWgfmyybjmN9ldoHBO03SFCmuFQwawyzRs0h5amuCD5/OIrQYJp
+ndVgXRKPlMdK90NKEsFxAonqc9h6N4e1H8EhVF9Umm1BA2gCh1J16WUmrGqWIyaWMXS5xxbRpIe
cqRyCo9BwC3pJMc34krrPe6tbl/O7Nb9fa4eXMrthKKrLmWsTb+TpW8MA+S41S9PQraA3qcuxfJr
FyRS+Ixug91wF5QsmM3SJVYxRmtnPucEVkjORRks+w4ddKpRkJeUdAwPB2a9dHuGP1xdchwkxaKd
KQdAjZKSjE55qUcSumCdLYhH0eJU3o8HsAf2KGOyqHsGmS+oy4SUWVBR4vqlfgbL8wAwsrV/hDqq
LPc1m5rdmLXbhGdAoYvpyR5rIY4hix9NDrk8oFP5NpuXkg0FCU/qQfZD0ihu6kbOeig7mDT1dPiI
e8oQLsjSyd8hoBPmkrS3KQYXp1mPT4uLeY6Si9A0OIzMIN6W5TsGO8gDNaXRRsv5vByEq8Tgn/dJ
9Q7gu+MTJMXOQ5P3W1EJrNH9HLX+OrOJKerjEpCIhlWYO2YhF1YtUyzie5fOg+7mJ9dBa3g/vlIW
HDc+xoTZmKP+t7UacOUKfUa6861zRtkx44NtL2M9wZMAdUCicoMpKiQ/5T3AKlNWDKwaC3E1p5s2
3ubA76FP5dSUbeoc7LjbSBSF4YybyXLXruwl8QQYUo93FcU4FuwQW7SAXXyFhqsm7NRis48PlAB4
q18MRKLDgG6AIJDAMtmxw8usti5mYRydVt5+jXW/pW3EvsIzySueQWSpi2knCHZzHA9Sa1aesS8j
928yTXzBx9wFgYjnXJiA/7sDiF595KSchZqwNtCH6wwPGcTyzno7Dzsb0tT8Cf7EmuszePWGGO//
35cYB9VY/rsgX0/tzWWaStS1h1O/m/ECzZhEk3Noaa/g2zKyv6z25KC20ZKI1MKWl97hxfgo4uAo
EENs7c9NFpUQNdpzbXYrunI2sJXEmPcQuJ61yD+l2IvtNr6xvqDocSl8JBFB1umMZduor66BXI5N
TyNlQXnhvh5t3ghAwH79r41oU5SEZmtE8BgTkcgcOgekTM0QnZNUMJ6f5eRuUs7+GgNjQS9FPCBW
U9FEI8lZUIiChynY1uEtCCJ9HOj0IBxhdRWqydDTrWPO4qB00MutX5oHqX6AU1ogJ/SyveTND1QK
1k2JofFAlo8QHuuIfhP13VRvgsE5A1YgxaygTRLdUtDT0piYSkI1/RFjEExLfBf9tE9y1gA3OPiM
nzCQMGSbzkFWPXG9BkmuNoAkzHSk4BQQe/QI8O5pyJOd1h+G0HnyZNWHMFpcJw2jDlPAvqPl3F3Z
DuoxX0M8wjkWwNsA6LyFmSh8NUpLtExkX/PbiP9B0+4bPDfNT5P8C8O3YaFziugO1UyJzbFUDH64
ui7ATyoe/ortisT3Fnw8nNBtO78tYX8orRNVA8W59zC8BqLS5WxcJic3Z1+lbMzLz6R/M6azWDYK
qlgbpr8AFVWNhqJqN5JftEC4FXYmbjoqE94HTEimy8oS4fYDSRycOvLLMzb86FF+qZDUdRVf2969
B+SWsRz6sPvlzZRNaw63LLVtEbz7KC5aCIALNVCM/LBDdRNrNYDTnCs7P3OQTqbsarjz1UHy3dKc
NLeWeKb94prUnHcDB1tpwByVBhE8rq1hDWuDVHiD9oK5BKuGeForsKno2ieLLCpHbSRwwi6rFaWp
QKHZszqaaAIo9MDkT9Jtw63ZwBx2EvVXm+hb8qcNa9tYtO9ZmTRPcTXz8b2hWxMp49Qh7PdnNP07
wwwuKb8lKc2TTgdIHgKGOXVXISG7xDPqMVogM0IyYJzAjEF0moi9Q1SEvPwDUgsD6+A0FewY/7Jg
fqYvD8j5AXBa3L2l8y3SKs5NsJeoLZ2L3TJpk9Mj9UER0buhPYFTdIIKWPVwrVaLhi2e4G+J3ARW
WjX/uRgUBxy8y/+e5B3aA3w7yrXecnZuap5AGswJehaOnH6TIhTH/w24M0y8bcxB3i/qi0CqrAhX
XZb/leGjpRvISRj60MCwal6p5CUROhwBJ2EPfYwTtVuGr5UOIJz55XyPKdtn54dPbfNgSqcqm17n
jnUb+RIantk8WlggspRuKoil/Fqiza4ZNIdQjLzk0CG/TOvlI8MWELR7aTUKeiGBsZ7H1iWu8usI
b8Wu6g8EHIH/zWFqY6MeDQgNMnLt1uKu5Dl4lXIcBNFEdE7KZ8KKeuxHlGbJYWoUzlICroebz1Ao
6HcOb2tp1+d6ZvijaE+5at5MJvasSV3qwbrVyLsbh3HwsJcXd+iCY6/UukUZJ4DFDkhvhKx63QaM
wDb6QmK70LKcbTzC4ffJgGF+E1OL1Ji4MSTOe2knzGhvUfhW5aGjLAXhweYrnR6qrqYvnka8M0s1
nTMiCmrAldNyVB61HBWmdLChaKsgeJJuFjULJw/yax0bJjhluobrezToTrk/qSIdyTj5v/2YbXSJ
aB7/llzDt0C4hTnCrkD7SK38BNMMY25kSd65K+9S7zRkIemDsxtRtQ4jvQ95FYjulI1xEiGTM8Me
WgUL9rLTQKa2HxR31hGhtkbw34LoqbPB7lMzYW9llWC0gcMNhM+axSWBVRzShacp7YEL85P5kKHy
YWcQMMZCeIdC55aayYdsTmmDFwgHM6UmHWoiErDEzozBluFvrQ6hWGnH4u/kWNiTuh2b50RXxGng
HIMhZ7xes9Oavc5KIZWmRQ63WkWdvQM5cFc1UqLZutldeKlTn+7rVQA+AYQQ5vgvXQl5AJt6XEyk
g5jPAe0KAbvwLuvlR+y4+3nsX7uaTFpKYlmy2rFnQsVsL9HDfZVuE5URcsvD3tJ98DT93I10vdNi
PlY1eRqAKIXnyCZS0Presk1wXho8OAQ1JxbayeIVp6VMPBkzH7yal8Dl/Av/ag66XYA80W7wFNOB
qThXDPT8wUoVS0ebd7iHJNaUkKDmzNvMzSWISJRPQUTnAe/y2Ptr3eYEQMW4L0ZcXxRi6Giy4o9P
hWfmxBLjSGMt8r0Z+jE6h/ahwrTZMR4BirdXJuhF2u6GeSu1aosvg2d7dIrjotpzb36Cby3I5iCC
mM5RVNzLGHhg+zrSRBVmKGX4wARO/NyAgHIRfxWncs+pDQJ6l4ybI3+KOEhjggu6/AXHSCPwpTLH
V8XZNSs3E9s6I2WPvCHOJsw7PGp/SQhKCPGxSbLy7gNdTZ+Ts41KBAZemuNXboZb0BZUej+SjSo/
Q84s5B1/0F+dinc5QQ6F21458aUOFu0xA0AXaTmzBLyiSTpAIKE5SNnplcx6UTU2EaKjTFktaWv6
NSdoph04x1ioHE1rR1OX6GEM4m9j9/UbrjAu4otl9U74PIPU7lCkHLjDk8HO4VTbRsTavC2tgkP+
NROuDspJ041VHxunPt5POjBo92esCPuZLsTvaTTPc5Lv6HvQ4RYCEcCkkreqszEWMAYoNVIFy+bZ
0Ob30tBOhlV8WIQfLtG0A5CGaJkYsO8U8ZGH+lKYbJbNMbDHYE6+EbTgeGYhC2CYLFzr3ElAIXjv
ma3oUiEX4UTd1TpYB8bsrgZmrsdL9D6lOa/3bzlGC6APrVMTeE8OI5UFnaKVyrgIRZd/7/BFZFgH
YAZAMiL/8xclAO0rZ3Enkjnyjx6+RYF0d3u9ZYbFvThbhHlWBM9wQGyYcNTxp+le+4COWWeTdpFt
OXceEovEnAyseUEjnvWIfovNBwiIr4j0am009hGefD3daX67vKFmgblVI8qPw1hfnVtKNB5lG5Zx
xSg9Ne9TT2CVkGft7TK1QNbenOZPGd8s/xYxvNO/aLv/5bRChzAgQrjzYZiThJf016oQ6YO/Z2e2
kBSGBOvaA+UVjLqoxccNRcCiJJMTZzqiAQRv0DOjU5zHBa2qjdmOboC6GjnKAKN7Z3gjr2PLpLQ3
0oOuqIe4AS5cIvF65iHOwDhHON/Q0m0qiGtbxjIGc/Oq4q92MF8KntZ5menzx6sU0XlB80zwZjVS
ebkhpkPzBLs8IBjLawtGwNWjVCQ0pORFW5a96lsSznygZeS9s975mzjpxeb8UfJ1nThdhbpgGQbO
TdlV8/JDJ+2lyTj2gbMJvHY7cqZPpmFdESkXAXnJ0B/S322pqX2LlxlHJ4+Zy7vaEdEB2R3Qqouf
imtarfnZiMQfuFGtzSAOdczVHT/xLstu2Xuguo3HKaGw+o2n6IkmjPYdba6WzvNiaNuEvvNoUKbQ
aaGTq8XOVtFWBBczlzaaNPwU0bJzFbObCntwvkQX1aBzYJ2QvmPXpU8mmtI6hz+x4GKXwZ3N/sHR
eZXTTS/pCs7Ubg6HiszFgFu6j7LI2Fr+KkjBXpmfYzy8sJlM2jmofmTDrDgUD5X3L6V6618DrXwC
mPryuyhQ2Mn1c+jSG5TqbvXWECLA8IoRTpJ/+chR2F5jb1O1wXZI/ksSH8gvQCWEmF72HvHRhIoW
Bdge81FO/ex2JBFzFdBQJjARKpxrF9IxeBehu5n1nSY/kyJeYP6NT+lfwaSyWU2GlSq3y/DclvEJ
RPZj3H+XfbelPlmrX/T8oykMp/nLx8ziAUjgXCPtN3nOA65dHLgX18te9cnb9zWYZbzenYcvhW5B
QkJT4jH7j4ZnD11KnLkC0adrigWPNmQPXoR8hZiCCwbxXNavlfYzz+5KaCUClDWIu4qBF3KgOwhY
cwTAnTj6agDIGgTeWbK+cebSGn2WzyXXdjbAjLCY2Ua8i2L21ZDj/dKD18HN6N/isnrOMIaAWQnH
b2ntNN4zy5F0SyWykbN1D3AeMxwbNltiEAbraFgTw/2wULhyNC1NjFu8XEReSSxfpRPjS7Bbisth
uWuCiKcUNOxpIyfHgr4M5WKP0zMiJkd2CLvAh6A4L7erxUBHV33OpMBpzLkmNt3OR44TXyMHsGkP
7pgAc2EoCC0GjJvTHcg72gmBoC6Y6fLpNdiLrJ4dDp5FutJ87AiWKDSAlokDQxsIKsrv4FlhQuVR
TRAFMdtaGa19yMvxbHAWGBeilvRoVyr14fBiymXXtHAFPU18+Yy2v4aYTJau3w/WvGmYGahK3Tvf
egiTXsKR+rZ4tnCA0UuIW7QDwiomR8C4WoHxwLJKESE3xXWmNeswSWQPg5u+WdILzbTnuN3rLLpS
lJbNv2BYaf6y4W5UcX7OhmI1B8glZhJiHPhF+rN8hblD4cyJStDDOhB9YMu936xDJrBMzW0FSZ1T
FvqU9Pco/yl3rdOyTZY2vHqQAT4N/1LNHy6nkzFizVdr6t3R/YGaUaUmeTWIUn745PESkjpFQ47n
R1YwliBfv3JRHSyrocd0ofF2tOFJYWgN62JwMSBdyr+kj0De4zFAINQ5CwUj9txsC5D0wU1/Znfn
MxaQx80Kt3j7I5/z+43ZAJsY7/PMHBWpSBkSAlezIbxlzQ/dLx6miqGlRlr9IKHrH82E/o4JE+sk
SVAd1XhnIGxCs2ZRiA5kF1SgrtAktT/LbOxKhLzALalDkm5aWWH/NADXQyawm/pPcuEJYgjeWlXf
CH9WGBGVJDtwiUIzZiA8J/uAgbDdObfG0y+Kvu2MQmpyzpLjXjGZdrL3Cru84jMH+bXnuyYJWVzV
H4PjZuSGKzNw1pVBfi/TQS/kEYrJHYl2IVHCsqJMrrGnhuQFe2jd9MirRDco2pp+vkvpS6UNUnNm
1Zzaa1t9OSYePfjQWvkRYietB0LZrS0pYNsm3MrHccPPCIAbhRDTR2vV9chyLJ7SHpcWxACOL/KS
xjx3Ay5La9xLTjq/LWVv/6ajYg/IFZPfBJt08h7JEcGW9jSamBpcD+kRgxaiRhSPBW+q7h8txho6
flmipjEIJZckoKWOTIDNlv2Mg9pkVruhODsN4AKlHdJG3wvzmTiXlR21CUNTJIX0DCOKaTo4zS02
D3Mcs01qa0qTlOZCW6MS6O4pLC1p53icFJCDMn8hposaSl6dRXdfva5GJNdw4H21ovYn7pLXYCxu
CrAOEMBsZHqH1MQ2HlkClyFfpwTIuebMKkyiKs96FzZr+egwyVaoXY4LNPYYa2tjkbbqkhIAcmqJ
MBYZUDriT0YusEmkgkyY7evRtxQWOoLCeax/P51U2KY/bMPFf3KNRLYhDaeLsXWBmPDAe7TMdZhO
uYpoknc0I3Dv5FctuE/onyIJerTI89NP3I/x3JfwaEtn73EFCutjtliy0S9lVgeAvHyn5Rote4uR
gOiTLD3Dbqg9DykrApW07lGKxdrRVNURYHIKA52PH+2FGzzO9R7o+87W9zwhHMsH83OQVLrn6UW+
ApNC3h/q8AcD1JgVDxxbPtLFOcdaubNZAZGpFWyPXo3gTA0o34iuUAr2xcwibRE1umh1/jCwQBXh
tXT/i51/sjLq9fgkJYHnNpvZzzdaANQcUIvOOoI+sh4beI0hC8k/hxsy6xTgSNRPsf8HTkDJPCon
m4Yn3fkRiVFoExGpFds4aVbMK39qnLMxqwfaiL2sIvKp6L6yMykDEWrAtu+1l8nYj1m2MTT6xi7f
cOLsGr/oDoXpCNWHosOsGVTY7zkCn8z4wKyLDXI2n4EZ48hfGJSfOnWa6oof8BC6kwj9WkAvDUBi
Du5PV2w1Ikl6yUXI96pE34o4g0Y3QkDKQmbyNj0sDJvKeXfo9Km6WVsdt4NwJkrXEta6vh3864gY
swhGvPLIKiH/6zvlNcwkz6zYdnBnxnftNO9Yc+weAHeNER166s5murOncD/loNnE7ZdHR4CJaDaQ
h2MbawFzd1zypkKYgzmrSysofZG2KosF3Q8INJ7r5n3q48e/XqZWTm4D0tpaDpAJzpaBE2wrdCAi
FGrEJxDfacC3bXK0MByZYbyDS4uA5k0n72shtGYf5uazyW8gcSefqVqr34aM1F6If5g8OP6fhBee
jh1YEwzWJAbLjTcM+LeFekY8EyTRXysNT/o8b3nmLeBQizvgcef9McMDIemcJ0lqG7eClzWpCwKK
7xKVZWp8yItEKpEmtipciEnLi91ziRH0RHBzmgamAAcRulOsXYoSIcz044A20WqjnUcHqI2YCvu0
t+TuWCxhqWWus/CjjnADVWRFA7uUO6u6es/ELvYQoerMG3QHHGdPlLZGMC0bZNxelCfOxP+4mxqm
sZBhGP0VwoJoKLf3noiBguZ7TsXnx8QfJrwnRIysEhiLdeCtynC89wp4vXvqoPNxjqjHlFKYahNA
bRhde4QqbLoxN76y3N/Hn+dATnLycMwk05CduZgQqvKE09OeWd2Tlc7M0uhNlRdVPs+TwOrxic7x
BOewYu5QU3r5gG0ljT385liK5oeZB95YYz5nLGcduHa1FChz7IdOaX9lC7IZ7/jMGGsHk4r612iC
nJh+ll5fOf7OpbcbQOmLaX+XDIdqdsrC4lWK6EM3Tw5Q/7yGpRJyppCzIb7+mUlUzUSE6C09rHcs
NU+t/O5alryHhqXLQD4SsTbYZbwPaGyz4dvEwnyVMz5dILUIeab5PBK+zhm9hJFc/SMdI5vtfW79
m3zEH2SAzbYDeRxDN8xrOecbdOWl2dl7NE6qea/hn9RR+bv+NquBuXou1mbEfnSvNG1lDZUcuvUQ
yH19NwkkUcuHVFRygm5hjDGE6IZg5dPxEvJfY9n0aj4UY8IlDPdxe4rN81Cro4xORS1nk0UeHAwI
VKJGspJ4S01XE9yhyHzQTjZjz6S7JCFopnZluf4jX0EjT5X57S1FWB/DRLD+tRAjBiHl2IR1yrMB
csM4W/RHpP03Z8Bl8BJRLHWJVI6IavnrJQBQNDuicqSzspYo1ZiTl+UtK1GrDQw0TA7vBKauEzSH
dCxNs0MWVOH/pn50Dk66d4FiMWSkH/6cNDbcqhXkxZByTIpG96NLknU1/4YGIPUBtTwzRdx4UPyR
yrUMQuFd6WpH03q+DeUbXtxu2g8cRuKNCUnE73cEGvTLV9w/G/luBpSkdnS9PHuPFsB1jvzRtDnU
qPFjOgO3MgH4QTIYES5vEOKyEJP4cz2sySPlCGkxwsvJd8Yh8Jzhcu+eZw1O/jHE1zufKfUJrmrb
0/yKcIMDOP0JypA2fGsApc/cigMNH3va1oXIreqGbflCczdp7oVsC8ELM0d+yQAoA0tEvRP7+7wJ
cZ/ywM8rxAx2jRHsVKmLQCqqv0OG+3TvdBA8Tl141O0t/9mMG06WzPFCa997IjkNnLNORfDk2xeX
4Jr+nFNnWxvwBTYPWMvJ1fyTW3ADDxwYAm3doHDv17lzbFxCAQ58QW2X4Ohk5DmBLUlQedhE6AWq
Yxse3bduBkpouie/bXfW0WV9XeiWh+g4FJOWGLU2E2pVPfUxc4JmE/vrtDwQe/IYeuOLLA0NVg+2
BGmVscwGiLvc5pYizQpCm+Par6g4bjn1TaecPd0IgSDJEEwiXe3lKtEYnXlVOOl7G4FkfHKMe5qe
Y15pA3pBRIKbkkIu7Y9mch2zAslScfK9fDX9MYlKMDVYtecmH2V+J0JRjrr1qB51tp96ybfykCee
CzC43uXTqzV8mAVq7cj9XJz43DJub0g+tugh8MbqZbQW8rVLxSyB5XOTrrWi+Fu5LBjM3GPbP6iI
cyzk/SjOthn/yFTt2RL1ngGwpXtJ+XUzaUExlahXhJsMln1OGnU+s+VUNjjFBIUdtVJI1ex0znZA
1YPvSGDbyENEamBjEBpr6z3tCVFkFUyxxstykTJfZL0UYH8TbYeSmTFH5QW+lcVJotUIZ+D3eCbT
V2lIm2z53Gl+UPh2IOM6gvh8Bt1RcosJ2ppoQNloKEfYIRKbFOZQZ03J+RhAD94zJm6pQpzFWFWy
uOwTpalBF4OWmIYIxMEWq6PJTd3nxFTrgRYtg8FLZfwhTZOBA5M4hleGnmP5QYvNSyDaJc/4FnKr
hTvYYvEVqXObffGJMqBjsrr4UXb09WkT4DSm6SLPjAhkhrLxHo6uOx+Cvlwb6fSf23r7So+hPk9v
pq+tTC5C2zt7hGJIwZXzRRG8rbvboqlHrbm5XBtRQIfcF1XWx0b06AnzPuO/dN5n2GpIHaZZQf02
MJ8e4ZX6hCJMNo89/kfvxQagikhEErKtmA4E7gSP39eCP8vK/e+vgyyYWT25LNqjzLPD+j2XuC7j
VqGRRdALoV2HyyQovDT9N3rJJmYSkwGEvMuaXPLyeDp2XjoDiKnagC4M8wILt3pamRck8COtKSbV
FsnQEoWst1efMHgV8p7Md1oxLvE846dLiOESUHj0twD7BsO0hWYCMGozrDahBtEKsw2dbt3xWO0g
FEY2yqxqX8/aPuBdy2zjO0Z7wlBAbr5rOu++nbwYBWJjvtav7sv7Tz4eh7Wmuke0ChqKHL9NiOua
UeFZ/6EFVrP+jXYx6jt8tsyLBJGdobEWPZVHPKs5fIjMjaTSxkN4xmNV0lGJ2edtmDcWv6ilGzam
L2DiOPkTM+EwqJmuivz2+SszpSWD9Gkav3LcpLYN3KgsDsEAwQBnH/op8gcsvrXNa0RHQkupEtki
CwYy5aR+UxlFTe8I+3jKbpqq1wVCoMSOD8xsh/mGVHOdsLWbTXMIouYQIy6oXbwXBSeN4JNWjkKK
szh0qKkmiQvBe5qg3GLzW9ilGVjV4x9z/gIjGhYQleizibDOZcoz/pLtjHXZk1w+/pGR6YA4RFfg
m7Rnz0+PLR+zWG4Ncy02dTT6CZbPi83EUJpMTsa0kPb3SNpWCyQptJ7M5KUNUQWTKUQrvFL6v5wB
v11Ua8QRx4p0gz4cn3hZRDfNypul48vv9fdNXI8oonv/leFrX9MlwnivLRaMzRKAhnMhhOixQsBB
ye5MIBrsxnvTOLPWgNTq+tiiXyVwpfHnbwlsUjphUwoMRl4D0dEX0ZxCHaGNzXDxiPnCA2LAuXr2
7nOQb71w2dE++9ba8tVg0RZoa0nnRap35zVsA+xe/5rubey9M8qGBzf/Y2LxN1sC6ZZ5p1cuT+mb
xPu5lDzDnKxDEEEY/5CFiViVs5wo0eUSWSy548gQrZze4UdKL1zXTpwxJGn+j636HxngB8D8PcXo
Ex25lEIxjijE6Bdb4n1BaRhZg0LFRSOx8Rq1CzDPNCiXqPRKSGpBFbPPQLlz/Q2HRs7egaw85Vk2
IgMJoayrFQUmqR39kt4XGie2DycNGkPs8M90E0PDXmXYdJjTDJT/Me9zCfLPiJudchiwziffRLAw
YPud97VubO3AQzb0bf6qHQ4Lrum9KLIWn201LR2A+NFH7vkbEbgOgD+7hWlDWv2L0XIr69wXeAKH
H9n9HB7OqrPowegrDbQDTeUxD19b3lAzQQo47I2xXevIJvppL5FcJgcuXdQxMcEcigaXGFSU/t4j
hGWGzL2jdCKUOGY1bflt/F8aTNvWbE7usGz7GM2KYZCxiC2TrOc8Dt+7/KdempVRL7vZpPVsG90b
VRYnSdjn+OVdacCz7WkZ0qyR4yj7GtWZyGpCSvRIevVu//g/JJ3XTuzYEoafyJJzuIWOdKKbzI1F
GJzTcvbTn6/2kUYzWyM2NPYKVX/9wcPzZBEs5IYkRV6kzoOyf1iPeYMrbwAyJZOiAINhHjJ3Myju
fzb37z9rSq04Lqw2BbDk9Xg1wWnpk0PFyE4WqJfrx8SH/m7UznUavddGm69TSDZd/iULWiNiAv0P
3/UkXTVHnTFjHDTUuzl6rRuoapy+pbD477ug3Y5y/bI2AotE+QmBMD7VY3EzvLMMBLq/lLNLaCxF
i4QYOIjgG2/ir/+xFOyPxKx3fGkyTwz+8bawoBf5EMUhgQG2/Cu+uDCSxIX1na5CQqHb/mfQn8LX
rtgq9IEN5wS+AVPhk0GGoTelecbUNaYF0jNkxyS/TvsyRQTJeTdW+mrK6vU47MNnrKThmEW3f0O8
8JFDm8RZuOdec54t8dCrHrwgPikPQsHsoSn1DvPY/fmlkW9GP+S7BNrGNnoGYKSwTP78A1i5Dqb+
mUc2Q4fOrWJdZ3g76MmjA+jW+b8Me4Yuf5QnzqB/dsnW4cEbi8+4EWYoVXhAU811W7RkO/Suu+v8
YRU370l/TqG/tFZ0MWHhU99beNU0RG4MVCcqJnOlYpAbrPvya/F81r4PJxZoc8uaPzX/ci4Q72Bo
GycXY4T+VB5iFx8T3hG8aZlnFFSt9KbLOUJY4NL/9vp//vTmKnMdtSeJHjN6TFps765EvmkRt7Iz
eR3wSq3pr7Krtepw2pivtGMYL+L30+svbOwW0jwET3NRmJ8S1FLlTy2OH2Z7NZ2QqIs3M3/Nhqec
/a+oC6RgEq4MUYMfvWkSt67z2i4GSJ5RYaPg9CdmcaIfMQC5HXhA3soInW8uKJ3hYiAXFR6qdiws
EEkcpaWUnKegeZhhs/qwIgtKH2ppgwtVC7MTnLua2QQ6Nw/syVdXGY7kNj7u840jgJbJg1PBUlgF
YfYJtiyBclZBaDqjfDmejYLhMkio+TMvzcFKTBLTnqqlwmOUOqDE/YPQJrTU3dEzp5NCJCoMrBZG
7XCzeOoTio2wxaAaLhOQpwkKwtwrwMRJNDSN+UaBJL/CeCswPKEZ5mBWBKFRogb1by2RM1CfnIvb
YKEa/zZehVIEXigsnPk/mUvYdKQLGGYWTCt8uk+NvkAKK9ZG+UsCMig7hVejvnNzvkr96wTZvoEi
olU6/D6kKIDQ9QCXiqt0pMa03QRLCTf6IKrhZ0n+6nT6x6LMhtcEkEiN2c0sDzpeQkBPiQayUXwZ
A7YEIRlIzbiWdxk3zSVakHrXKXeNZw0cwGRfZnhNTl2Dlwwyx8Xd6xVeBZZZ750peer8+hHUmftI
eNsS8OSCSZgdpUsGcdhIqePkNrOieFv1mIrQUXVuCeNwua+miYgWnNf6vvwbXFrEwH8KQEK8eoRV
5Q/qOPWES2JwZZabnhInn3E9CRE76peA/ge9hhSQpoHwJunpys1DMZaH2koOTP1wkDSDZ8ilD4mG
PesSbXyi2QRjcyPifrowu6o0pYyS435E8zegyWvx+VcageNe8Aqz5TrigqdrmAGpvnuRyVAyprey
Nf50v4IWOv1oc7DP4oFoZI14HMc4AHt/Y/9OAARIU2ONcKz5xIUGUZ35tY1khuxBKtdCNNssuRwL
nWV66GuNy3ig5nKOg+tT0HP7oGmRiXZSdPgr0EqWw3faQYzsqk3mpRdxvu696RiL8w/p0w6GBCVA
u3ONxvAgt/fCo656h1SG8EuYMzBL6NyFcxY35il611Fs6VQMBHxBxnNwhS/L/+LhHBT9ykZPCdNG
r82VzoxwTI19MeZnBQTSSDh5EgitqnIZmYy42ciph6LcjM5SbXGA9APxJAyTWBAjWJiiNvCpzywD
9mPwhkIe33KG1MbxH9cKUfaytGc7Et1peWgz0EwdSVsEGtW0CS4iFWZjJL89L361rk2cfaqht+8G
+taGdnsarG0yN7+Fbz71tb7zCrw0UL+jakKtOOwau99YOFK2fEgJqzJyGEfFeK40MVeF0BAKZDDZ
qDKfXYKwZF/GEHy0LmftvEzwitniXq+kVI/rJz/GhYYzcaofW51TptFXIccRMb+euzy0wwEdqiJv
r0zTn9zW90jhw3i4ziQRzo4BHSr1dl5pvQ7UxaP5UvbjvoBSbNA1OPS6ZJkxHR5wwpxdFMvYSIAs
oGqZgeVr+ML6dKlXnfUURnh9UX4sI+ACsr/pGq0dzbkOmr1qsKrlwJWYRKFJSdk34iBj4PLGiTH1
9b7HslTCFQd0yp4HBccI4MF22a1NcAuRASAXmR2R+T3eFBbliQ+RFvEqobljhjG0OebYmuIcgzah
iuOTDTPEqZ/m0P7kzOeuG+hJZVZf+wvwg4vxlftASY2nan0dUxCb9pu5EJoF4mISIgtEjUOJ1aIa
SGfMW0fMqhiYIuEfv8BZXSsgTT5D44eHMKMQEkvqfEsyg43MXHRDKWMgCR8kl1MKpFidDcwX+ZMI
ee3wrHEqGOCOjYT1xHz2zVTzKz04mKqIBMbNXhnl8xJTrCvGejO7OuybK2JWKeLMBPul7E4wlTx9
F95ShHyhDqnEKu9fXEs8omarzgGoJoCo5oOy5f1GWB8zd49/qWCs1ji0SWBoQ+UlUbcZnerSjdCX
/wubB8EDOmw6HO+SxyhMjLt8wIZUx/v/tYVAi+/IMB+3ppeuc/vL4x213YuVIrQOtj6YTwkgE2Bq
LgysJlRPZnunad/EQ8Bqn4c34acuPW66hwnQwVf6Ia9NVGl8hiLUoM8FByeuXnWElehFQzD5dtrE
YmQFT46n6tLsZT3dZXOcsuvEnWkHEHtD3IeFJio0DaZP5UpWyz8xFRoESaYteMs6GhTHLzlGm42t
IEPl7qrwLCBHMLOXwfhUMApJvrtfoAEbLXRNRpOmS3gtg4dmvlrmy4zAc56YI3XDF6kU+Ez/pzDX
SYbPMCx3AY26Y7+Iai2ILi48x8amanRQJQUNGdmFSqlCIjjZe+Lcj3S2MgASWRLbhNGrvJUFbpwJ
/KYyn7xWtKjWBEmllaSDk8MjozGn2I4oNTQpb8orMKHRMO7nUQQ+QQE0Vg1XYXfgI8R6eTf6L2q+
kqDumeMdDKoiq1Y5Wtn2BD0XR8QfQMCVPDnyjR/M+Ac94MqJ8FXkmwk1r8UM1cOe2wxuoe+vzR/k
8Q+TBisNFPQfkdJN3i3h9PBr/iPzI+e1qnlnRXjKsuOBVnkecLoMeCcIedOvagRiBl9LHVQHuBJS
T8zWS33SpdxFqowpvsuVPu10tlJdt9j+ExpB4ZwH2x5QXxPmh/oulHettXQ1QIyf3YURXLqTWCIh
HJVhTRep75h5c4OVWAgQFJLjt5z8LaLPo7l1unWx4KzxHDfbxlsbdEfzANavdpGd7XGYMEIpbXkl
+byPEfq30/DbhebRhlmvLcmx1oNjyFyxMlyc1U4Z79Gly53a/pZjukklEbdPSVEcdTi7BD5KIRw2
ybeFXrBnCCiaKJ0Js8XATrQ7DgNp34ZSTSZkGRjccow7RjjE43gKGutourzmwl5lEuR4aEcfUCk9
iMRB8/3vrlHco8hMFPScIti5jQtuTiXPGS6pxuLvQQPPHAkGmw9Qq+coSBYMbxyU5mDBlS8rsh+m
W1iQzxjUexdaCXuucpaPePHWXV3uMn14G7kr4hqqbhrgGWkc6DHX3E2l/i2LcOQsZ69b6ruH96v+
m0EpAJWtvQZCzhkaopwijAR8sC36Tc8xW4TU7cY0ndsJNMjBy4lNLhSqCrB0b8Pua3Vt1zFZH3RU
vp77WRf89Pg6TtcAGVqR1icUHyoCWs5//YSMIUqqvuo2VjpiFrOQIs9jdvt1PaC2pQzKwSsq/bfB
+IrUjKDEWDQvTix+GrqrD0dDztUBuYVH6iwifdEkdBpRI/i+WZZ9ST2ApOFZ8Fc3dw+NSzglpl5D
mK7NlC9DLkd6Djua31cwNVEiZsPGSMjuhblVoYiqSZ+zxOcIypQJQN5iY5XByh2gCtr9TcimcudH
OFISSDmXw/1ohYepLBHZuUzAaB0AXuQdhpzhMrUduhmCFPiOjnZooEy3LkGPFtDY98r6i3y1msNk
5zsZuRuKdFGwScYCuAoUSIIrT62UUqeeHy9S7hj9VTX9J/SCmCliZQ0rh2NtUjg1Dwem9ACRbbPH
X6a0NwYYJxkzTnMQPDBF1Q7aCCeD6aeC/zzBAV16RukZWoh841nPhQf8UqFuo2rTR3ZAgj3Pgp9D
cfMi89GjyJjSJ8ws1nrZPMG6gpPAicQVI2WIrOqaDIYqaVbDfDKMcuMABPHjZewltSW25Vh5rmbt
vlHxS419pCN5uORnJHjxR3a7kg/aUyXPtK9COoXLuB/6R1wIiSdC4wJhDcmDUaptn+MRH8K9m7N0
PU9vITY5PDtIpalbfk4mfQtYHdSK+xRmwdLDfvDN46Ci60DpPOrGxhwhdWFsk7NcdHxVfL8zV6px
7keETWndEfzNkB/smj4SMRKuvQSs+BIyBOIyOhikCwpEGM+QnUz4imgut7HycELSGe4ToxJWjzYe
0ka8QfMIjIQ5tNlDBh2Ho4lpi5fh/AR/tsxIDfLY+UobPypr3KQpc87PuYeu0p8VCgFwDZS90Dd7
sMBoOguOQ9tZtvXP4EOLjHPtK/PHveyaCMbKgA1y5fcvgWdughjD7f6UDO5lhlAZlkRuOBtopGeT
AGW9eV9gLFCTUH2oON1pdbXLYOuCgCSbIHkr9H5XAUS3UCESClAHflsS2OKS1mp4jHL2cWhDFzCt
4qBjRUrvofePmPGmB461sXs3SSyMmntZIUH2M/UrspGPE3VxEZu7UENdlCTPYdDuYB892D06OwzF
y47gAMvcWOjJLA9aRc6oKoLvzogSo6TCQZotYkqtZIOlP9BzpPpiwtoV1SnAI0kIznMEn5RtO/2Z
0QvmL8rcFi1WmHXFsARjMR61tFJc3Z2b7y34wY6EMyz/yQqJQSBqTvrK3g+dA/hhQbpxj3lz9PIf
zk+0kfIzhOXA8k77s5E4O1w9VGhKh02h8DyMjx0ct5r9ICVswuzaz6e9lIyh46Cr9MxjZ9anaGie
8rzjJivBOvGlNNLV46Jfm55Qyupqs4ngQsfDZ5Q958b041YwUvByVm9gSxEMUj23noipYpENbf7S
sAdLOAEWbrNwIjAQzfCvBDyiX3EL83FR/Vop4yUs0QQi24YgjwjJj+2V1iy7ebxGwirjYHCs92px
4d151xm7WAwTmH0B1xzb9NYTtmZgbIApqyCGw2StC5ugMffDLh9DYk5nJvG2dxosFhvrpgEqt5YR
Uz5j1ZM5YLbDs5zJBZhor39DkkN+9fcbhO17PSFEDQHfMPZiLEaFvpjDC9KSM7+uDTWorptdm75Y
XfzeuFAXmVCZ18nGIz+JHmxOEAWEq8ForJzgEUgashNINN0O8Ay37dI4n3DocN+L++JRtqVArW43
fKQ2vlU8WXStFt4lOog93ZZahm3m6uceXMQwdCiHGxzUrLTeFu43uuA72r6YxgH2A9K5dNLhggN8
PaBk+f9h69YsdsAnPGZouCmNQ3r1xF6VGNG0QLEeJgMcuYi7q5soPP0I3lwD0hRjQiInWQ1PZunE
P9XH7HzC4yc5qLA/5BDH5HKj/tQ54Oom2NThr2VsxxqdE5NT3X0p9WvoO3uUDs/6PGzpuouyYlbz
DkIeAFpngXcB4EOLezJxd2tD/W2JXCpYAhqbt9G3CTv2VxKnbSt/7VX2IXYYkMCGHE8havW7dHjq
fdjXzg1ahd7K3SrXnWyKJMOp4zcjB8RC7CFnJKOm/3eA6QLBDmdIbfjI7C9GIPIgw/RVLYSb0taT
BWeUsG879ILYhoZIhX3VbGHYUPli7UFtObFFZMik41Yiy0ugf1hU+OVosA/hmVhvMI/gEryGNAC6
Vz1TegsVx4gG0jl2sQr2NR7nYNYRw86i2UgRUC/wdmi+GxyXcp3YbK7zUcdAlYFuQg6tW+JIWd1G
O1nNrSF+IzRETtBsVYR3pQ/ulLYuVjfWSWrfhhXsYTNi85356aIIKeGCSlmKdZBUazg8CK32V/Om
3YIkM06rtTBCC4DUut0Fobk3Fo2IDGqDcLk5tr1rPO1NrsIMRpO05zkxRGo8hAq0LcaTj4lxHazG
fLo3DajB+TdlJAv+H8ZvfC69uxM9a9LnyIii15x8QBFpcunxwgNqTHDtqitWjsYEiXVdcM462Beo
hMiG9thXP9kMHC8HpNdN931bnDnpob3FqBKleJbPSFr4UVE7yTmisNGkmWnbgRZaYwhI3Q8IJg1u
AGnp3+Fb4A/SgelkBg0C1FE5giuHdAPeHCIqnfNTL6EaAIJa3BGNTqxYTn+g4WH8OvHZedt4+v3F
A8kd/NzEgoDoTvcEASI5IxIIcnirOQ8uU7Yc3lLg0pdFxmdkYW0D/022macg0UxnDQPOKiKpUmY3
zZft6+fI/ZzL8SD3cDl7qJtFrMLgdCb8otjWcsyY5EWUnx2tKadUirDTSKY15SDINQ2elBvti+Uh
VQckkRthIAqPFdHAEBZGSoi4UkBwn8n0w0BFr+g20OBumX85E4PJM/T6gPjWwIOPSRGe5URz+zvq
HZnVdao74MYAbaxpx1ccScz5zZyeo7B/sh1yK7ri0euCAyZ14dsoRioADqkFwdZnaygi1YBqXuRS
bjKiSgkFxVWypTNmrvcM6N7A4BMbMpnuR/qBe1b2Eeq7ykrvlOdtWtchcmS659usNTO8FqF958eE
wcQYHfAXI8jQGRzgoA1IEoBd6fhHQESuzW6kdxjdG799yoXm1n8mXEJ9ITTC38pgKQXlMnJFnYp5
PABVj3tQHoI2edq9CNNrlHlUQwulc7hzx7P0vygFKoLYs2cT1nTHN5m7t6454o0+4qk2vYqlmwJn
CSDYhOrHSm5kjHmQ1lv41QUJL/jSBbcxfCVHbpWyUYSwaYzaqZxIzZPWkSljyMSgIl8vxxYjYI45
1J50NZsFcCap8neb37k0g7NocizGx3L0t3p1I/yQy83ey7aIcv3AR8zBz2PEUCOeBiZXjKoYGtED
uuHNybm4ZhxA9K3BSOnOLM0nI4s2fVHhVhifhQruQ0ujOUR4wPtrn+W+NwI0rPW4mdzhVMZqWxra
SwuuPJKEZMYQ4q6yYnWN0SkatGEg+p2fK6eKlMrhND2YjGUhOl2lykELJCuby3w7ZxPp7m9ZTca5
RFyT2BHWN22yn7KFrEQouD6sh2hWL2KYM/qw7fibukNWNoQodI7xkj874HGj42IMn+Lui+YfMNbA
II7eP1JMGtp4JuQvu+bKOhIkoQfdybJm/66P9ZUywatRYcM1ls4QDuqi3I3C1Vze/JLxJIdPqUtM
qxSPI3Qdov2RJZwV3+zvtN0Gy7TB9QkdTISMuwXTkftZTmeh2SdTLqEfkF7ZcDBAyUuiZFughmTV
0fZLhNr2ke0oykDB8ID27x2mIHX9N+ifTeqccqOmyv6AYC6ohkKpSYFAlzLeWzSP6fgVQu2Gvxvh
0NJ9Wy2Wa3+u6L+g7JTCA8QXpYBxKjaPGdkOqGnQIPTg/w5orUrYXMueUGuQx2RgwuEVzwNoiq7i
y1K/mRrcAxS50g85ev7EvooNA1EwNSO9iuCePk8kR7ZHHHsxmuumDNZW9K60p1RUThT1eVxsO+I5
/KduedPSY2od9SSkRKAKZLaE58eqFJXQYpwMzCLIF9ZQWvsV+3nbF+Vvr0d4lyxQSy2//plzJoqx
995jTkjtzrb075qQfdmV40oLicnwYO6MSjt7s8jzsDjCrGrk0kyyR7ihjy1BxKqyuYZNlFg2oryB
qUrMGdZgE0pt0N08f1hHCe4RcH5tBnKN95Qz2jQW1H0cE7APn8fExf5qgT55asEtW/8RjciKGgLH
i9ts6B826UwhjlYJ54usLOb28oU+fB2oK/wXVzyf7jRP8TTCx8FjlMMN6c4fMtA3GutOLDa9cN8R
Hh2S6cs1FbVMSXk5A9WfT3FqDhoj01drRtXKqD1j1OviIsU7s2hGfGVcIxrqcJLVAQgToHd20s2E
oiTlF9WWg93DGAeuLDg0ZmKSHQJyG30Pr3ndJeNrAJerLDDufoMNitopxa+AcRUiCXfv9rjRQ8UF
0RFSu8pSVr+efORtTxAcvmeA/Pc5Z5nX6DssD+5Fb85g5b7WnI+YMzvh7DZLglv8cQ0zHs1dDl+B
gCf628o8WlW10+v2103HvQnhSTHJDMq/AmSq6Z1VquJT7Ftn0Ga2bmu+unF8mdHpOXX8yRGxh8Ik
x1Gc6ufkMRkIF2PeMKw75IZsaMMmj4tSfY6/GsO7xlG1a+i24HXieV7TTfaZz2VbEQXRvv9zLxje
nRxOw0D+QKuTxt27aPHepbaVQj6w11ZzGlrjPNK+lP5/Jqd/zOpmYrVGZ+Oe/0EkwXRvJEzB4TiA
6fFQTaWQ1N0BH3jWaw12m8M1QtmCHPweL6k+0AhsmO7G0mdSH7675dtC8WWh63UxtIUx1uQh2L4N
gGsMcJm1TVhzoI3XFpPcpLoxGKXUiL70lpmGVTVXJyZ5Vm3DGUuhAwP6Ipj2hk8eOmdxQtuaIivo
Uf2Qq9Vvi3lrOSwgQ9+ac/vqV4NNpjMDiEaxYWgVsXJBJFRV464Y4NkkUPGW5bVA4irSL3nDApbD
J120j8JJXzIfYjlsfKlegujRhQjX/A3RGYI21hdkw06Er9joIBxSYKMWHl1+E4jJvAFdpLr7tszw
/738NpojY3XQMX0nn7zrh8eCuNK+UWSVWMcRu6CxXJ5nSnUoK2/euGmH+dJoiEp9nPxQmkb5rm7n
d39xV4bZbFzgTcf+L8Zesn1tSIx3qovs17JC18kRquEKZ87F3nCbzcwF6sF4ZHOOcbhrm8d+HoBc
vK3UKF1iHmecykISiD0GQcqnhISbEXQ8oIU6M7/1mMp4IfpJ7SmCQD0F+4H0SlLWd/xRawl4J8PK
h79xNLhDanJEe+OTS6YkE7jUMXyuOUiYE6IomDBmdDEKmMF0ZmTEWfVWDT+tAeOVwHt2+tzEn2Pz
p7XjDYIqg8R7+PzwVaDGNISyY43MN51JBeHyjPp1PGA14KbbkNqSTug3792fMP3zUcfrXX1eYsiS
Ackvofdnddg/tgFaRMtDLgqYqsfvZUlw8uSRcfTi4KE4xNlZ9EMpLzRhaDOAlJsnm6M/4IFOQN8h
s618mLZ1UeNGfak9DSenbqa5Acqjv0FYi4fUbSkihqdeQLHGii25dPvFP1hZ++VE4wU4cctJ3A8g
JW56gYnEAYkRG5MX9xhgP0RRSekDUZQaXhnle+zsXWgzdqBfsGo9ilhVaxUKRwr1vsPQ3Uvfqy7e
+AGYpvrVZ7zxFmfgwLCLL4ae7gAI0FTzKY6Dhx7qAxpD3Zmekhqah/JWbT2/d3p4w6uURCO6AlKF
p0vMcGRmfhBCL16YztdLfpqseaPq+F03uf7TvylvUVzDp0At+F5jiJcyMU8509yyOh4Z6T/UQ36L
XPcnRbNSGYgZQs+/9XN1mUexlbjESRnex4391Dsm1R/E7Nx8qhixtAVleM3Sagn+KN3/RIaXcdN5
kGHrrHnTXbrrqpjXcfEWzuVWyEDg2fARM0Lv1R6FEGoV9TN3+H8RuWAgHcKBOnPSZ7Euqa15W+Ey
H+G20qTjTdQrjjkTJQ33Dey0Hum3qmJPVBaLQXTTqiRGF7BAebSXOCkx1wVJyOHKeRbcVdoutwgP
+uCsmuhrmH4kkT333vlnct3bXIhtwvzgquFGwUkr478bsDYNAydUXOpR9ABxJkzcZ1TiFnxwAFMC
5vv1sPhUCsSnagSQRu79NLSH1D/UXXiqLdzhMGSzGEvpOJKnuCgORf7X8CzFTK5nkjRCS6DBDL+d
gv4K6yk/m9d6g0tnQYxhRlx7Zl7cFpPX0fB3JU5xDd2dQz2syEKxovLeiKLXMi8Opk2AKp3iQKQ9
rvDxTKax4W4yvaUwy74nxBwMKQh51lId48koOtq1tlssYrYMhplJTrOunasxoFlfxQsWYeKslE/r
zrMf1KA+KWIg8sQrLzEvVm7+2eRXoFPcKApB+bp//nhut5cIeS+jYMTyoVPwR8icgs9dlSYzRfhG
1Nh273JCmCitXJuRXrDD0v6+dSlXeQpjB92qrK9Gv5zCZtosM6YmBFZ4TPJou1vqBDKYUudafTSl
8+rNxs5rm2eha5pF8J+PNNdoHnWOBGP4jLPuNgxkdunWBmCVvesywcZWlEgsM4HWMuwjF39cFPmr
HMVaO5ODBw9fcYRH4eesI4vROT3hfiRBc+iMkASoHgJumA/H+0ifNhGL2kzCB4/9yHDVBUFP6vJF
nkKhdZ+9Z5/wGWi7x0wne8fp7vPaoPxz3KM7B5swt949R7sbjfIMp5i5ONy21rt2/Ma+GeMNNd4n
9fzZqNMSM4FM53NJyR0O8FdszHEgx9d9/hh4806fJ1Q/4z3cqId40T5jM93beKLBQH8OSDFoh5CG
WyGCyIMneUHLl8I1ZRlgs0azQ7HKTYYSEA0O4YHGcAj19FmL61/cIHB+ta6usAF00N7pt/TfFTkV
pp1+hkP+VDfdsXPdY0FYZYoiGwMvemqi9LC4rz4UczlMXs5eT5SG4X+bqv2zF9RIvv9WwTamiP7p
jzmjQ52AsWQyt0nlvrU9uscA0Y5amr/QVDelQOMYkwH3JcDwCsLXqLmHZDrkE6f3opjL6/YdjoMH
l8LHagDKOvWeVtO19Hzqk247NBtPa0B++ekuKblAOJu5xW6vTI6T6z3a1QMIy6ofEMdFS3rI4n4X
0SisUvejMtVD0NG+wRzo7MWCmo/NEhTgmHAOuLQRpl7iM8SBsA00cle0EbP4qwk5a3hUWXRlNgxy
nFqHpG83VeNtVZJuu1Z/bONyqyp/ZREVN+YPtt6Jba0GZU5WasAbMAsPKRnEFM3ASk4MUFpcE8bI
o3HiEWN2nfckrsbTxsCPhjP8r0twmkqPZhh9LsJLiqG4ZR5W4S5ENLdJznBMU62r7+bW3u8QZKIp
iggMBXtHcom9IjOOrLsENiM3H1hohDMwZNuAKq5IECQ4Ywtvz/ugU8epFAWxpxdYrzGzBbDjHUx7
JpY4KmFM1+BWSX59alu7BNL4YHdvTBZXUdt8kz8XutMxDwtyVecKV+w8XxvoS7bLKBl13aFkoNMX
jFBn8r86Az4A1vv5rF+t5hhqxa0PMAXSGDzPCVEqrQfb0423ZlyTcy7W587sb3Mr2nZor7OZEVXU
bvUaHhQZg1GjzqX5nqT5Rw3hG2b7JW1YYPb/95pduo+lXWGj3J8xmp2W+z7kYpxoubPpCOsJwnp2
wUzEI9wwMR/lAAIEuDQY1pu9ezWZ49O0dFvHuHjYhVrbIN95qKaMHd8W+95XkGdUiO1qCNAtYN6u
qWqddjqgnQKxNpjBa5sFMwwvYW4U7+ehblYMuUErF6Yj3Z1S2Wru9MOEuiGI/D/by7Y5XnO6hgul
D8vWmrGzDZv9ghzyPlKUdDVsN8gxZ61Q5FGb+Ivkwb3XwJ9f/HHTYFRekEfY6hgEl6p+8ytzj7p+
yAjWcVcl/ptG1F5JoDhgg7/RFSJbFGklmuAc3jJdNMOPLW2Uxqx8pOspE3trKsA4JINquU5G9ZHA
XrOh0SwZJtn5Vsd3ReRQfnCtGlxCLGeVqPZNm+tN4YBJ6Om9bbPZ3srIoJY3om3ZZZuIDVwpd829
P7lHZ0CaM1K7+juXRRfVQNAk0Xrc6+m8EhmYkK3kgK7ja0l2IWx4h9bGBJnXAEGmHs4aoYshXt+q
zA/yg7v5ZYal5bF+kLrB96KhACgLHQaB7IkBU8veeQkYFxQg5lPTPsqbYrIk/ByJKEHLh7iopHn1
TW9fu/bBryErB9jB3/s4oyIbgjD85/oLYgV9bwSQb4puwTCeBBUnesyi4X4gG5e/5PCuoBwBGk0s
NQ1alVw6Q6AOcaHdUtISjUY/4z/5w1eNs/0cLxZJAeV1BMHRc7xW6hPk8rXLx6qUcUzj5j+71XdO
X1+VYRF0Ox8x5E+YrGEyIlLy5Cb/Xyvy3Xk2oDqYzmvIzhlZU/Lw0h7iKJPUhGl+Ykrs9kyDy7HE
DSu9OyNsOkzzkwVCFxzRMPPBZvjri8e9z/1laecae5L+GmUxAVnZWu6jrHlotGsZW6RrpZdG/y8n
n1eKQ0vfyy8eDfmD08UnjcvMgmcHJwusPaIvkepqAOYNOdxGnXCqCpLuspFvmk85BxTXYwAkqON5
nhf5Ka32E6CauKMrIFPHIMoQIp2UJ/Hci4kRtJhXA+hPRyjaVCUVDu2eM9gYg7vZMe1512RMHF3j
1YYAAMeyFrYBtiYFIMDEseXclwucQgAW4RTHTvdi0gIEMZ7GZNXkTJaW5UT6zLEcGIQrRgEz93dE
+WWTSmn0QBqYDTZQ7FHDaMXyE09qXrc2AWjJsCm774bNrs/5z2jhYek6P6CF+4BYuF5/7SsUeeZ8
mBEE83DfUKOv6m44pG1+s8fqs0ViHFnGKm3GbWNDBtYt/UE+5lE02wKh62wjs3Je29rcR5A48Bjc
FIm2yxQNI6rPlOlTyH3hAvslz4UPtBUY52zwGD75cHCHzdK1vM3oqwo+BxRWLslgmscyxrHInqhU
i+J9rKuLPjLMcNhvc/Pcltq+4A122F/qB2/ETrPXDsbEWZEg+KmZybgKyAljqqGvH8VPFqpaY5zb
vKT/BVzFY4TY0hpfDnlQegXCYQOCN785LnjiV+1YJBkZZngkXQmn55O4IMiFhQ1w087nVEqr98DE
mlTKSJdB7F1YFR/Um7EGZ7UuCx14Tjt14KBNp8G7bzdMdZ967SGNUVzXwXYp68cmr44Q6gsNO86z
+N+6g4mWzth22VvpWVs2BXd22tSHwoqPQazd99gv3OlHA6tlSsFjmaMhrJbPWFHFu/3Oj7fKsrKV
FCBplvCksY1OG+POKtp956TQlRPxYOU8Xx4zgMMY3M40fRT1OLw2DYMU6kpMsfNl78bLY/kqBM9B
LBDZ79t2OPR2uml4aAUtZe7pcupjgPGIDiWkoY7TU/9b4nkidVuUSXSFh6cwsXeET2HBvq/jcI+R
g6r9TV8GK7gXWGWDHxEhPJUfZtfj5JF/z0rt9G7Y5MuXHIrylWnmfMedfqUFER65G1oHR7+Eyfgx
cVU6RCM31VrD6wzTih0qQPkAFgQiozY2OtU0df5PbMFN3zrV1lYfsbfhYfHvsYTc7wYveuY9FeOy
z73iMsUR5QDQpaDSefVTTpe5q95gT3Gn1rc4MA4W5PUCi0nWgY2/pdFV/+PoPJYbR6Ig+EWIaHjg
KnpPipS9ICSNBDS8d1+/2XvbnRgjiUD3M1VZxHVhAkezMRTMp8aUuD4FBONR4fcxNgV1AkNpbFxi
gaqbY7s/Wpcu1FvssdHWQ4JF+NcMmZ/Y+ceGPOpl8duwxh0M5yvLZ3chXPuuSaLQRr8+jzJongp+
OvrcqnCGixHVv2ZNkgYn1DCTVxiIjbS+1I5JwzLj1+E+TiWqqohzU16HgnQ/Xccoplko3gsGW660
/9k1A3SNQd+UYqe0bVb/AWQph6wxUMOWuU9aPAWAqLQhOAojey0ibZvG9r1nTSysCaQIS76YsqaA
Sk7LEFXN3hfiNuAhNANtZVvstqeSkhL9psicvVvFqLYZVmROsI7Hj8iCw9RWL4qxENsYy5q6/HQq
bNZ6wOKPQXUNAqPyCM0w4aiaDdIk8G9Qh6WN4IkhtD+kG7VdBfmhvns0UT5/hhztKvwMA3fCUmNf
hamEYiz6WSdURcpEFc2bZW9B1jOdMEk707/78UYxHD8poBi+1WXm/OOn3wYzB0V7E4x68NF2Bq4z
hEpV8sfbdfGzjABOZIVbQqIqLmo7lYwr+Rv6sIfO2BwH7PFmpFNPNd3OtUgDJ9A91P/Krj+zZVjk
WnS3Mvc069oqSfw/mZNO7l4qvv05kLsi8B6Wrh3nhnlfjdZINjfdRxDNN6Nn+Y90O0VJ0YiQQVjB
BliCmuni7C00KpUoXr77iQ2rEa5Ha/HB99Gb+sWsaE9B/5dPGqQQ/nRegqvWEiQhLqg/PLRUXdTf
tyh1P9LcQj05MdtIm6ikJqVj8ZxmJ0n06HVk1EFmog7VvkaHtOfE//K6eev1RFjpQ7yLsM1w1Scu
gxvxLUUq9l3k/w1DGlMH90devL/CLcBrBoouNFpUb1Px1XgcwHNyBRH8L3TmQ5fOl9lyy0U61zsr
BiKa1fABHeercPRhYZQ1SLy/CP4IcupU1YdYUDL+nMdSwBqAqtfZpy/0rRmFxy7qDmhesmlbaP3d
xHUynfsb4VxJHN+s0GXUzYhiOA7Gj4iNFZ8+EEiPPrd6s6dXZ4ICO1bxkqf5LQBQ7gxf+bEB8xb2
n4Ao//fzgEHix0ZK6gsuEskLBOvFoQis4uBF5/yeGnazyAzH+tUnV6Yu/k/NjG4hHrayoKpIfotU
fKjfxpepSR8ETkbp3lwDjxkbS+R05Vl41NtwE9DgtpKkqx4NJxOXjTqGIIRuosZdWXq+zCsbr2m6
4UPem5iHc9ZCiYDH6ZE52DKU5LIAowNTe474q5BTuwYBhrRe9pDCB21WCehsGYjPXEdH4ebnfqCL
IQR8lhbRtxYGtY/Y9femfEnEzcJss6zJllSmfdEy2ddBDofXYK7YABIBUjJN9lmMknaR06DnEF8w
jhezydqdpJiWyTo/XcycwtDwM5TY1ptnHx2T1oMrQt1NYcRyVgFMGxqTqIFzPHyGAIvBsoYCf7/2
Y6TezoINZWqrsmzp1eF2s/vG6FZRfResI91/XQgTv0mfYCw37j5AhUvYr2L3Ez3Q/vkuewZMpeHZ
JuQaSRxBwMj0w4OsH8yw2T0mrL0wH/HGNUWIfirfjFBYJpb5hC8RptLXO7dhlYoRJUVk7UUEJd2U
MWCKTlTHlJVvpUWPTl9uDwffcr9QSPjsXkiz6eb+pEclfCjCusf7NAvCzg4T/4OmebxT4C7h4nIO
jgNjj36n+XQXWrDJe8x+mEPHFHRzgE2JGUKcAacEj1JH/k7PeY/JYaaXH9iVBdRS3hFdj3CVifoP
TxuNHupwL1rLNNoZLCgDYg2WsnAfDccgs9cuz7a9aFS2lVvwjEcUDYxhQjvDLtEs1As0SKYOwwqm
NXiWxnqjP3fGu1XhXQWRwX2FXuWgpxCwuJZQ6gaYF/m01rV5yxXwAgOFFxJzwMkxQb13EBl7bM84
54uoWZjNtw0yTqOMmvZj8ZzCOSp/cUPRfdHMOMgEy3brDf3N7rSNk2AYosOy6eZDQfYFDcELMzuU
79AaqvI9dwiLT0pifdr7zEYpdx549qALR9jnwr2uvxfDNTWS09DPIBcJ0JjHI/ulFNNJaTUvoRce
6ZzxR5Srzuw+zMF5jcNpG409neTBk3waub+t7PmAXrMoVFgWyNSeU4Q8XPZ8a5XoMrmXmX0K61KQ
1onpfMmEUcFov2kNq04CgZ7AG3HDAiqv6vAQ8ph0AVMCE8Rz6dwg3i6KTheA1L0LOzVGnu5xyuU7
4TBDNHwZebpOTUYF6byu2sNYUg4n7akPaMr4q5RVKdWoTvxb6jBmcUx005mz7rzHFJSo/D6KCKdB
U/IXvEfZd5zdYxQjNG6LKKpJpEP71ibb2iwewkHSTTuI3BgxwPiLTiykMEWX2qCf6KwOfz9uo+js
oD1ErmDXh4E3RKFWtVcMjTYmeo6WFmSoEz35f3rzItmqG5rBlLS90CAiPky3jRGsTEesKqQxWWMu
ONBjdjAVKfKygV5P6IblEHCTrCIib7wRTUz+iG+Tr68UxdZRi/p/kU1tBiTwVLr3kUe6Ib8Cdusi
Fug34FjQTChZgC66lXDlswwtuCqI8Pl/Ju2paz8rMd//Ynf/CmGS07CYj4ofxoABWlNLiadtYo5u
5TYcrLMleXKWqmDnyvNGG7oaDd98FLq3EqyPPAN1hE2gxgCxIYT/rXn/PKYBZeS8YHpCLDAeu7Bj
l0xvL9wtD1GunWOWR4W7wqvexOIzLn8cvT2bmO3K6GTnKg6sY8BFlEZyb8efJkLDHUQuBeHLmBbL
oZbHpn6v1S+nENl4xMoO42WmwxgjZGKblTEzEbM78Ob8BryHFaO6YbSOxgCXbW6OdhUiwgIbHhGk
MnpQVYyTOciVxns8Dsg14LmAtBZo6pLq3bavHv9sBPdshHrncX+rE8pnfxEFIYLGz/TcwwOfWU0Q
NOxlmF6fjLeu3rQkD6nMyLbCH+mfTP+tZBPclRlWDQHEddjY9kefT2vTAE3m/JYGIPAY9W9xk0Or
LwfJSBampuRhcAnIzVg0x5fWFNtwWDv2Baf0Utt7nDp99Vpr7Vp3CTSPn239XfCOp/2lHbyN6Kn/
WKXZbAqwgZ8sRwe5jnghRa7WLhP/lJn9ETuxnssPh8fWzon+c/V71rs7rVf8xOo5JZC59b1d348e
B3pw0wcfeHG/D0subgRtZgPpwf+YZPXtSrGDsccdjhVr/nDJw+HnIodDzUYaMa0aWmBB4OTPneQE
J3Sv6lreRWwF40oP47XWzNuWt89kVcZa6xknLkNGCopsYEKnv5L3sAjHt9Yvf7ka3Zn7AJNdDOP8
zxitnWn4R7fjqutaWArJBQfcq012mKbU29N7D6lU9C9gR40aHFj2ktvuPWn5PMeG+t7UUWJLjn8E
Q61yFgoixMvsVJXOQWDV+b8IJ0/eHHYiPVUYJpnfvepD8zGS34Uyas2lv9BbOjSDrzuBWm2x/lgw
xdqNGY9xWH6oZmckxlkCXPMLzJrD8KVeu6IsTh4fc1+/skLct7yRw3Se+FNl6t7JNcFUoLLnYuum
hn41yHL1D1ouOn4V+D1+WfXb1GNc76tvOP/lmdm5xHofXQDDGvmtI6xYFM6VOLUHywrN1PZCjJ8Z
8UdoflmNvE/WbtARfA0HFv9IwokehLTDxJgNNjyKic8fadRI+ZiTl5tvITXZbChxtSs7ZUMMZBTu
yKpo0YsX+6EEOvJUOXtm+qiv1phPziY7VNQvJu8ZtkInxFGy13yeDkbdTcvKtle7SecW21z+Q3/R
cpCLFDSxguCznX8auPz85GC4+3Hau+F+MHEHIOR3vwcsJEqT6PGuTf6wyTW0a/G4GrAyBG9Q7p5M
4rdyfoIdNhpDiMuAhQxmqcLoNJ7FLjE9jnZAu157twavuXzuvXIXh2fDJCfIP+usV9lWpDuDWVOe
fYwmUqZGe3Xi7tbAAaum+RDakI3yJFimnblJhXXwedYNg7Af1VSxUuyDaCss58t1SPNO4uTODAgg
bjlw0HGrObUF7rojrmCdzcjQUQnGBR9mTRYRdCJVnbAcJUJEwd4kghSbny6PCoDOih0r1wkwclXc
LWO3JJMnPjDXpWqp9ilBzQFWRP4azHfy1fA+JtMswX6hN1IEAcoqt0vRkjslwyr0V22BOW7oMVrC
9in1u1d2m4hPWOHU1bEd+5qGmDYHjZ9uGCH10cOndHzy+QuwaoqBiRIRynHtvwdVdWXSx/ezD/FI
2pTF0DyZVgdbD1xRnLvbgSTvFtorfkFmpfFzFV01wiiD+cDjGyMAmggWQNem/CkWnR8bzIunqhHD
3+Ao6ih348g4cb6oojrqgh3tiqvyCEcLSwGz/R5cx/yrupM2lEBJyfRzljbjBD86phy0k5OSWBmw
/jG/y5TEC4tJANNxPp7e16iyfHIYBOK4Sym1U+HCxSQ5LKdC4FhNiNfNEdmxoJTZt+VtKg9rhnL1
9a8o/7iZNV2w9cPGWOAKK+ud78xgI51hX43hVnIMpjUVuIvje/Dchcmpz5eo3gyHqqCQDtro/0lN
rfYVx8Z6jM0fc2D9yL4g5OchUwtbbAar+jOxUCRUQKIjoKLSWidJvXacb/W5GZxZskFfjod1I1pa
14p/IZpvFS4hJc9LkzW2H/Wg6Gg4dTu6F5MCiDOzcEKUgKtWsz5hlM9sQ6tDEhd3b362hy9dFstm
AvxfPBspguipgUa7V/MFvLxPbZNcJX8nl89JRGgz8phPn+c2aB8kAPBXpHQFzP4XMVUzAitYFlAQ
5adgpB9O3Tr0HUgczdqjKp+TQxsNtD/7Xr6aEaBjflHXvJ3BoEXdp6rAQmUkOjaCjHtynmUiaAk1
sEBdTtXBcQlAtN57hMgZmjlWVZiVxPATqevRpo3gK+3Fr0aDWsiLlsDtKbyLz2fGIAsGP/t173cM
/00Bjgq7BEZebdqwWcTaM/AEZC0mro43ztia59lzsh3fKEkDK8AnS4dKLUL6lfX51Y6sXeDH77EK
fAH53c8fDCF7TBRmobJyEZSK4TFbNZ1//2W35U5g0O3plsePfsxWBvmZhYWhv8ExZiKF/BdKB34C
q0yOo7AkSEycgQntMj4GHYoQx6ZUiyuAHFXq48prrsp85GAxbyqY8EZ7BAJcehXTRc6YDP2VmlSx
P+Nltf19JuHr2f3zyH5N2H9+am0LaV55bR/CR2YkScTuw7tjhOjjwTMYlDzqIuQUWbTNGevlqRvF
ow0xUvoH9Rml088Un1It2WiIubrOOHkielZqOcVvEtW0HEX504UJ6BYaT5QqngAvx4i4Tu6+V23t
ISE8muWJmKOjFAKxLIPT2TqmrXf1o32SkGVtzDvME9T2eXIowVjYfIzsLI5ymfohvj60kZQAJpf5
IhmityD0CA6WmFi7o+NZp67Vjrg111PZYJKF0tMjKIxsupkKp9G8anWXww+BXN9j2ezuGmc9LdUW
0wtuxwXEjrVKzWmRdMaEXaFosoL/6Ra7LK1uvfVWYVWZZ8nXffLokFyWe2nyGzUo4QBoKqdje4qA
7UOwIz+RB/4boA5RSHm54TqYdNLMqNsIVR6UuJT6XXMmQiPZLYdUQ8vZ33Zi5YxLhJaavehZrG1K
jZPIxjXmYgkYawxbErmF/ZTW4dqeP/WceDx0YIwIvS1RlkebW4MGkFVDs8rNfQduEglOMTz9+XPy
7NDWTBo7xfY0OPXGQ5Rsle7ODjHtH9zya8554qd5DeIb5yq/iNryBxWbHi/ceWlSV4b70GHcxfUv
/9zGVRf2uew+M4zZcXrWsDkT84By6K6QAr6VnOQM/T4TiEWxmFjTofeRclnRyY9YvkWE2WBXrHGF
o21g5fgZ8bn5LjAhh7zoUUfJxIK6at4Tnn/Q3c9++NmH5sHrJg76Zh/wW5PiLwJ2Y+Qoz1iM4jcJ
KWQTHRkXczyCbEtMS+NkL42A+ku7dwXQE2b6sWHs+Ky5ui4Et9BcMg4qPWYduwFRh4JIeNzwCGMt
CkW6nJBsdXYcrE8t9kDZZ0HMmaO9OGLeJTmdBQ0vN+1BgOYyWE31skBg6W89Y9gBq1waLf1xf2zY
VrLyBRuKuCWenucSxWDof9kcdqXQNrjycWhyAafxHxgPM+dQdWDoxcjC1Q9H6O7O0XQy6KyVqDeF
hii0434vCDCPu/UQExyb7ecanb5UxloMOuweFwsdf3HkWZcaR8GIQy2fU84b+nQUFb1enya8/mFX
X3qbB1GSUZbv6SQRnTMEp560rOPouyuNAd/cP+srK4gpcVjR5dZGQ+Kk0nOZ2YL8TLjNsYLQOWep
vA0zZmrO+06Cha/9lRuHjyHQt75LkHLWX9SLZrEg7yrqezXIOlhvCRHWST1fJs97aV22CykEd0Y9
JrGLlPsL0AfIXvDcdRCTnvORoR+3sU/jZpjbjsup8v6ZTAQy7DjDaKyGuVp7KFIznh/RGUwr2Ma9
9FN/SNMc6Vq8ntWWPOuPpLkyemtg8opq50e3zB0J06Izw9BDG8X09eohz3WZAc4xjv5uDAkxoAfT
o2d/jD+69FNG2G8y3GM45FmfeiEPGkMJGxfxMDnQBs9JGCIyzrsH9UjwFKOMqDu5jtK3zHXJGQXx
XcQBDu9cBSAniHVc5hEx5gdoj6mdb/OqSlYG8jm9Cpmj4iLtxnUQkD6sNN7aqgj6pWu/2567gvO2
zMivya1wl1guWTNsPce/yidjVuSHYUo6ELkaPQe+9ARqDrhLkRNSQqen28E5rYpFbQNU4FjQrkN5
NcQpFNskOokWL/1T9s3EOfDp+pZGt6HdMccFYwCBvxTNJt0aMVxL/oDTrFv97k60GrTl/YpaQqUG
xFSgQY0x4Tls3y3+2ZwPlT+NMJOLbz91z2b1YPcZY4yBO/fP/eKJaznc5hdD53+Nz8RoDxyNB7Gz
suQU0EGa1McmyRuKLN9R5eWNs3IqcnsgIjBr0jdyOMZGQAbwUa+clZUemjpYI60udGQUnMDBTfpg
uVwFNURAxwiBMZvG2rJPDzlWOX18BOjdMLMDFkLzm7x2KflL2GbR2NZrgS/Yjn5Bx9u8UT3y8gAN
DTRLMX1U0a/dnd1yVWsEduJWfQp+TTB6/NAmmLHyjHiJKZOGTmJYxRe90O9p7R8Enf2kkXji91+M
OjF7g+fhTBIF64tROxjmAWUxXUpMNhFcdstGFOrj/gdV5UCVvGqV+WyM4q+izRouGgMAu5bPFL6p
qa97mkevomesSAnQe7RVbjtvtQqsk/yUlnXRY2vlN9Yx4QRCBPUZNR0xJBaaiX1UEvJG8rT6j7Tc
26yJgit2C47bfplCslZzEYmX1gr2nLG70SPAIG0Nf9EW8doryR+z0kVmWfve/AbZ+pKFc7/sPWRE
XQnXftTONoeHEet/PUY0DsFUzeMhB5fPLK/5o6b8ZcPzpEmiLKFjO8icIvdKZJSDmzgmKm2P6LwO
kmOIdDxS8qYwWbhEPmBuwPST46fUjvjaSAiP8fXj5lE6a75sy4ruoZ2SFQcjTdMtrDWxfhmTrxEU
TIyUSKQt8RtUYxaGdISIIdwln1CC5jfKhtcQTYGwQIdkkUq9ixlBEMyKh9Z95LYJJFVCb3JvtYcx
vSu2ecYQFeV2OWts6Lr3AaRPwLIDIdmvnzSHkucpG89hnmxRwryFMlgbfbGroB+TefrANA7T1imJ
/27e0aPlfH1Zy3tTEPkN0ob/pdqFpNrtEK+Tc0sKOhPWRasTpYQOECh+x0AFbL9/FwhAp/Y1JXXY
R3xTgwVpEawvZs2/olJ/np0WfdLdZA5gCAQTErEgOgems+XMFt98NHPxkSCe8YoNL5LWbzJzU9v/
0jD7UbxhQkxmkCNR1Lyh3UlK+VF0w7VgfSBjidcxuLbQb9EhI70KWXNBqUaByl022fwyZ3OTDg+3
LR/eXKyziLwH+o14KLb98Of6B6cTG4YWWw+Z9eitjVVivztybYd/Exof/A9s28iAJcm0iYt9IMtt
oixgmEM6t/icJKz4TD9PBCDVYbVtsWA0UAyaeWYNQb/d8FrZdDCY/UAgzB9WR2JINe5SmUGO7Egg
QTpj8fCHCJvKY2sHRyZYjh9DNA6mU9uK/5cnbkw8GvQeZ/oLiuAhGPOOQfDIuXg98VyEfNl4kMik
0sFLswgm3YbFdfVZTjcDEfMwHWjXVpYnlzKOl2M9MmVAOC7tYaeE6+FsMWKkwCwQI/oUfRghDkkC
TJTpQiE+mDMEY4CELkCvGGMgGKzqMCK1TRP3WDjxNs/1VcXagBL3FlXF+hIjb7PdE6pXzOerjOiw
qgdI18uNO00vSa1t85YfUMRQgBfmn4aoqWm9XSDY0EjztUeNjkvwr1KqOdIbdR88f4A/j4z4JPup
S9Csjo2ITW+ukZuAHsNMNJjYFG+QnszsH+G/7MDeOzs9AbWCd8YOP6H04PrzhcNKBbwT5F4vvaeM
QpBKLH0wDDV447QNlraLGjfq2WMOpBX2LzoCsS6njHY0taKsgIlM4KvWfhZfjCnYpDI32Mi61sIa
NAapXzb9QdsTyyUTHCRT/B1EwcMj1aWcQrwvKGSKCNGAfkPhwHnQms4Ob8bSnyJ2qzJAeIZhjnKl
1//YR1NhcFNL1B/wcG2eoIihANIcfKqpD3ZMJW6zNYPjpyIKmcrva6Z48lkFV2u6i2/QhQ+EaCUN
X736FnJJYaAHUwXQqmJvO8f2Xlju+1TbSCbnbUyTOEPTtKdFHKCzrAQyBOW4864Jakaiqre2ALCS
I+Mm7RPZEn0OyEH+5QPmva1PNQRgB/hEN+pr0M1IyeqjGwTX2DHpNlHVhxaDGwwnNMMUuAwKYkIk
uoajAhW7EWWHJms3/1v8MIda3CSjpa9lkd1triAjC846Q1KMhVXmEpzCt2vpyQOl2//ssmAwN13w
qkuywZixM5DlNJ4Gvgos7lQgsCb49vCsD4zCCw0UJKL1skoIqO4g63DyoxjaCfshx+1ATy6mGyS6
o9fbVxQiq7zD5pyRrVufIfd/hSnPnRXvZFeycJ4uRO5uHHrtPsGIgzCMj3RisRGCfYoqG4bHW8dA
xYftABXeTReulr4CYVmwgWUyob6+mLOI8t5veV444JP4kE4WfF/W0CyX0j5dO3G+NflSpEYUxaSf
Ul4oo2kOfqfdLO3N59uDlZ2ZyYsM6V6M+RL7vD4oqYqUR5yI72BlUCxCaD2CLv/IRmyWevueg/Yj
Ozl3NaAXWGQhrqphMcYsTrp9PMiNHeDWV2ZWwLClhle/15+qgYYjtAhQnH6G6sskAQ2cIaki5tpW
leluylg879D/1kgWLWut8efNalWCW6mAYgzOxzj/Tra1z0IobM++xVojhNHiwuqWw07Drd255hab
YFaayI2GG37rZe1/NoH+6mJ4yqNk25gQ938qv33Nae77nBWGrf3vqa/GXMVisAKkSwcLoWCxDhu3
aG9ZNpQECZkI/IRnOBsuh9+C7Vin3R3WnupacVG/uJz5NkioySNCZCiPDgG9IiPbW33M/AiLT7Nn
wT6ZL0GTnDuP2as18I9Z06VNGMZbV6+quTd/qsi6JsY/AIP4Yank8w1LDGc/YnEcq+iQzpylNPtm
i7ZITd0TWhx2BWHZfABq3ExoI10XKaSX7dlJoPzJjW/8kLBD9QwdMn7tbKSUVmJc2IUo3Fb8cH02
OiWBurL9R6qpxhcGTKKRe62+M+MB/aYgMAMQ5fplZiyvOR9VZT9R9X5Xaipo9ut24i2j2a8s2JaW
XxEMWDxCZnltj7PSTW+z6NbMxfGvm2infB5RKy3h5bdvZjdsi8E5B8q15BjNM2LfGmmhr13dUEMW
FAwfsz4z9wvgHs984an2qrnpSzBQ5s3Rviq866AFL+q7qBk9iQzNzsMp1i3FUGM7f0Qh4tBLzV1p
v+osGRUBnX/ihy92pfBBHdGm/fQnbfNjghdt1oRgs4AtJT43DMV16B0zzdn5drXWJAMxXFkGgzq7
ebMoTaO2u7A37AJC6cozsO+JfSJqYcavv6I8g1Apw306fJgIomzmODZLJmWndS3kUJ6DBZZzO3n1
k3ibsWRU8y8dTb5NE+sKlHt8hlxysbEFxMswbeh26p9Byxezihm8W0TK3f8D8Qox7tYp2cHwqp8E
Tehb1RFGa5F28GEbBImTPWARpW77W4cmSsuhkADf8nP3ufTiez00uArnxZxHuw450EZrh61qgcYo
+kOjxpRHLOmxT1FNXh+RRFYZXk09v6SCKRrVE58CYwpn2M0F0xUTemfFRkRz/M0kkWHWLI7ocRDj
6OySu2D+31VcyHYxBjwxgTm9YkZcObAQ1MEuOejdcro3vb4fmYwTDbkMS8I8k2Gvnt3/B4UszwMm
U7ognqzFFO+v7a5f+eIbzFWEPBoA/ez7J3VlOhRATIR73WFH4hF/46P6vTU+4hBXOM84z9ZapxOY
mYxkWkYfAaOtrHm4poEqDxtsRx8wtZly1lDG/FSpyqjE9jtX/AyNkREaDlLJsEYkYOXcms4wTd47
YTKnaG+TxDArEZEh7Q+7kQANWteTEXz1wtt36XSXvvGFmvPXI6xXMNVTUyE/IcCyKv5NPrL5mSgt
0tQAPm98j9ymRntjNHbv9Qb3IE2i47MOFJyhMzJHy7Se2znbVUl+C2H/D9SfsjPuk4uateKSu5iU
6zqNH8NnvXcXBYocF1VWEVRHhSEpdE5hIuWosdTeTunNa55rnXYx4Lfo6Nh6FJNSR4OK7IcjijNO
4sIFewjnuEuQKyHwUrAYhwee5L8CgsK5HFOAiygoxNqpvbNZ9OeZ1kRtxCHv7zzJHK5iqT9rOOTQ
FpkaCgjtyqhoqdmkcGBcMO0HKkI71Q+9IbiaVe6cr1YZRJJJhK4s0RA6ECvjulvfwNNoF8/O2OyK
qTw1ZBqPFr/LR3tROi+26Z5K/EfNKdD4zS++o18nPd3pzW/ATjar4i8TaC1u9H56Q68JxQupWFN4
a0WQyPRkm1TE67Kr0d8rGT54+4mhUhJ/qquCJBuXzHdS4uYRRnn9msyEGUTdkaa9CPVtzOqqjtb5
0awLUIC45YXcCVkRVvzmpUjJWd/7TzNtf8yA206KR558hc1LUwbnAg8VKmikZJmz1WFpG/CFmim9
iBFzgbN0x+zkzfZzjnbBnYAxYcJBub4YTHB9LYuKTL8hXlqZaMPYtZmgDHoWVP/3REhRa6g9agdl
auiDAZfbKLHp1slGreofJrlLr/cODlGCIQzlTqchY7WmhH9qhW7pA+KXehmQ/D4CF2OVELZ8GQa7
Uv7OodKXargWjfEOocvStIBF9kweQACYdrDytGe2BDXLE0B4nuM/wvotn+3NzA3pAMGt2o4ezdn6
BCY1XfWK2njtBFxgCI/ZDKiB7aC9egZi/haNqIZWFttCdOkQ7Xvc0zEvtNTtnXqgUpdeufU2iYue
7S8acmAtHTpWxH7c/iYS9zB8wZK2VesFTckE7plkh5WAVFOZ5prEEMmu0ONuUEV6Ra59x304NB+1
8z90cQdQGhLNKfNufnsZ2dAWWUB6fL2JcRvFQIm7HfT8pygRV5s6Np8AUBrRZ0RdOyedkvY+seix
J+Qi2dJnQ1IwgEvowQJnQIfGQmQrgMIHr/VkrNALsLaU9qsPOqUjYlsTT/xCbb0XdDkDc3alSbDG
7uUvq8iyNBJMQQQ+PCER+/O5fZkKJttAZJvCo7SQqC601N+Nhf6shrwFlS3wWQ7ZlIWsPNss4/7/
BvRFHRYnJQWIeSGaMl6ifl6yDc64fsBkkw2/c/Cn0HtGGrMRJHmoCxgvq1fFTb90MSF4yM5C0Om2
uOqUN1/uIWEpHSDCraXfXyCw84Ns61cFWFGKwIIDD2EWZjyWt8CkmGso+TLtXETEmHP6n+KTdsQq
GnvLgytb/XUUT14hTk7YnuqmOQYMA2Yz2Mty3pjytaeNASOxLiZot9Nzm9LbWxOqEG0b9x+tiP8m
RAHDtpL5SgjELXnpLmYEqh0ewZDGttIjBlmzj5p55l0fj4yfhXvS0+nhefmniqZG4LtrQgA0rChM
49P2yLTKGMcOKRKJbRzt2QAsipj3N/X3kzE/AgYSepwxjMOcy/eqN6hXg3eoh0uX87V3A0ReXLLE
xbjRoneyvcL3qcU/NPLdHMNVQwwcUp4aDKjq+E8b6pN0233PUQfMUadRVzawpAoPeXp2Am0h/R8e
lCVgyPVAEcLYcQFYAsI+1SjbwzSMn5rpgj5EdS0BY9epgrSK+sdyT+P4NTjlRl0Znn5X6hHeBs5D
j4zWfhjWnnp2O4RQ7mo0Huqrj4JorVXs74xtOJEe2GZvIy2Zev2UlGggapG7LaAJTzVsr2hgpyll
ZFnFT9pYILgPEV6Y3WdB9WexJ2PTphTWGk2WpS0ngA0WPIPq5Iz1tm2CJWhM7gtMhOtJx+3HomZs
nHM1YtfgGHPN7s7FAUPJuoQie1hsR8q+u9ztRHsoAZkdYxEAII2iK0R54RktIB0qQS7etTJASsOl
dxtQCwavNlVIUpXcNvqyjYNfX3vm9hJDvmGBGHHqNv6PpgpGus4muPicg2WsHXyCs1dw1LF9GGtY
CQsW2bP69XiZ4usruCI7AFlu8yPbrTVyqGLYVhdyoljnzEMdTRxLXmkZ74tCR4Yq1rxMOrP3SLrb
xvvHBfCk9Dw2KnkMQJTMPj4ddE+x9WH1znoc24Nif9QH9VP1Cu0fBt1NFaMIl+AHZc4YlUlsC69X
Q9zyBLNr5wUKhLUV3b848rc94E27bf61OvOMTJcnQuY3ie7fpUP8CwsHUDQZSGpc0b0Yf7CFXrGO
PtR/jxNO5NnAckP566D2ZWSNt9lCyNlU/XcLjSWsx/dcJ7+ALDXB9zIz8ebL5gt8CXOUE2xz3ifn
s5kzeDjyu0iTXZdlJ39kGIxXeR+hx1L4TFEZMwA8yLvoI7CwRLSRzOpltSui6uSBRQsp1C08YpKm
yEqdb1dd3SbWZiyIpDp2/bycDTz6GQhMTFOljuml6d5sLToZGJ4SrK41dLOaJxqh51FBAKkZI2ax
WwXvnz+IVSJ3TpW8sdiqQ61LolfBhHzoUU3BOHX6Pxr7uyOdn6SYFkQMbux8ehg+qeG/NqdBo2hD
o0ZApy/PpZ2eQ9VA1+ONpQ0BmeNbr6ETMr1rmjX/cXQWy60jURh+IlWJYWu2zHYcJ96o4omvmFlP
P19nMXMpiQXdpw/8cKwUAydzJlSo9lxKj17F1OxNiLxqU52DztipatfhX27OkTiN8mYBWYlZLR4X
mXTD1QRd+L4hafQWEVKVsy7ooOlpAjeLY0lanDO5BNOCrWjWH1G2bPVDBsoJq6m5Ct+vafN5Azah
bBFLg80l9IRThzjSv+igm7jiNZZxwidiOdXacgBPXqjGpRm0V/sbIrvh08lLOYzb0GGeJclrqpCD
5SS7opjmgTziwANvAwm0sq62cax+JOFHg+1JUM4FnGAcVB2uB7oesdqtdco4FcDbCHklGiVkfMp1
2IV7GUQIMNL/hqSZF37w4UU9skWQbZAOIFD/SOVPVTuAGeGVe+EFIDRCuu9YPjqqazI5Gy3aogaI
47pmdo8qTibrixyZgamUXiFWL4YZL525JGuHoE4XSdnu2/4SxB+l/c79gslys8gcah5czitDRsM2
W7ZgtcFhGNa3g4oT9CHrQN9JQugzD85D+Z9cX0gdJN1AEllaiQOGoc0aURriAr3j0Nz1xHhJ/7EN
VCPpXaTjV9/n20Ypr5Jy8BTcTotqLTtgV3Yq+p06rBZpCn5V31r0zERQRdwIGKzaYXWDFFVEyyaX
mW3aG89AUYhnPwAnAsMlgLIIf61g64SMhD1HE0XJSqHeHhEMizT8Auw0PPr+n/oqaKhpZ1EbCgBO
at61sMOBAdGoEuxKgIiwz/7uYnmhy+quA6lkIkUIhAaUfF4GjzGBE8HAlpPMyI0fASzrS3uWVt4x
iE9WVK4VEZQpk2Gx5UWxId1G/UvfO2iJtR1NGuYi4qBDGKtidVDxLQJyyjzVnwbqwbMopcRy5LNE
N4c4KkvDrvT7PZreKPFdgDRCdGA0R1rbtvpGLUFxOTQDSBEUEE0RrbsU17eoQcyF3CeDfTFM3d17
iuY5iMtAckg9NOD32tyoHkmGepgPXLy9RMAmFFQjJ6ywFP/aCRpI5tLAHuEq0YnHFmfeFaxvP4PU
YSBNGG8civMsyT8mAArjaG6LeO8AkanBLlryy/4tx2Rfo0epMvUqwnEhLn9EXM3Or3GV0P4DLI15
Qgqg2kBQFTuoLYgmH9nK2Mp2VjaiEcKp/JcuMA/rUec2rmErSJrI952GBBlsIgKzRxUZfpRLzglo
P30wDny8yWQjoCJpa22btSmAGDJeM1ZOKZPK8QkGkSqa5d4M31OI1F+Fqr1owpoEa+puDN2CdauC
akNKQPXkCzVnhDwwdGxXtBxrydwkJEiiqLEKdKEHLCVg/Nc+jiYGuAQwEp1e0nEe7zbrrfYVMpHp
NqC3dah169/U8WGZL69y6hOLHL+2w20Me1/qgZwDyhiV/GcCGTuo0l702iDIAZIGxaU8pbo+NUij
cU1gL4SoB8NiOXDFDu2yX5t2aRpmoJ8KlwoAwjoFNjoDI8qdtmuwMOQiWSaANzJH2oE4RhUFr0r0
/2n9NUxrmcaKtoQAZtkDvo80CH2Upar2LCOjHzKSk3wSt24eIbzeXe7+IFBqmisOlgbmIONxsHbw
FrK+W8UESJvgLagcOsPheihXImxULGThB1AC7xIHGu9WbhYJQImELEdh6O5b/hfaZ24D3cxDvDlE
dKQxcQ7ox33rEFsLZp1s4HC6s5hNSV+L+cqIkB+w1aWdJ8A1CU2dgx+svijsjZI8/Un+e6pOgXYh
ExmF8Y3DXFFCCTkcb1ZusAD7LYlPWCSrIIyXExAV1fjHWHgnagXR0BFlUaOhvUz8LPz2MnYHxKU2
ALdWpg0FDWAoVoUmywUgtiEtez1h4m0I6IYYutltse5oHpgmYiletuomWlcRy852G5Hj52gZMZCy
QOTkartpAI9N0zAvhhZ1NXkutFm8vJvjrXai+xZk0kcakY3Jq5aUuE3IkLJW2LfBIjHtah2U6W1q
UFYwEJiPir2T7gflppTsGJ3EHIh+LyefggRE+UbPfwEYfj5UvxkCPYGanho0BwfnGKQGSIpPu4T+
S9vHQ7YAoa06JP4W9xLTP1mpN4FkLwb07Pj9q6KX2HqYJ5P6pUSiEi+rON4pMQomsgKOPtoVExRd
0510dDHxUDBrjHFRsVVXaDo5sroUhq8Kp8RYk15zjvwh2CkI6P7MC4Nch08jrTaj/+TUodKBa29c
Bzr7qPJss4LeFwQVIdbWSKyEITZvPbAmLUz+U4x/LaVeVEo3iYNPjSAhDIfKNCDGY4/E0MFHnrwZ
H2K+JXqoiVUtRSPfmhApoKwYEto4TEXQmP+Mc9qZCYkVD0SmUzPAulJ1ZixMPvPMWBaaNhvMbyUI
1uKYT3L55Yh0hj6uw8QyVZ+J2d7FGZoCwgXvuCzS8TxatAXLmR/bVJVCrgVCY2xmm7E4ThFlvBij
iOl9UQW7EqfvuupuOgQXMWpoxnhtguYMRz6HEY8FbYmMu4sQGQDw3kHeEgMDLZeBAhuoKiA2PyAn
q3SndHJ+ZH+l+Wdxm0UbbMs8PGA/aAbJTkxhElBLI32OjPAvshrDRGpS8M3dSqAuvX6tRNKhVusN
gMqZYldAr/SD0KUT8sdeRWeXaimFQd4HFykx7pqf7O38X28ExyIEuoBUubjYBAcu4rW41irD6oYU
vYjAS9QI6jkXzdDuCepDVqB/WkyurQKAvyj1QfAo0xvL37/hWAJXfOisi4i7ohXnV+mX0AseYemY
op3LzCACvyIwEaD0dIbv1a4mVAmAhXgToqnNvsDmFvBisCCTUWt1bXXNIvCo2psBGIGuHhuAYYWP
cAZQBFmc3xcJaI+OOCY4vFxxRXGWZORw6AqPUrMjnZxDTvBt04UjJso8Y0gJEJ/SUN2stVjwiCXP
9Lg9eIygbM7IKis/OyYqJIVNcxdxaCDtrS2MreB1MDoOUK3AVXhZ8hoShlMSl+9zPvR80wg1mlpo
IWOtZmSvVof1h5I0arpgxhP/VRDSJvUYJJAYLKSAaRqVssd4AEkxf+U4xU+llkDwy2OiPoVNbRgA
7Jfz1cAoJgC7AsPIhlwoGroprRshCeDwqgOv+CoNZS1AySLm6XRxZRZvRUcuyHROPrpx6C8yFG+z
dtNlHYPI2m0nJIcrOJDxA0nXh+A5KRkiZRnSSfFbJMPirDJI6EdeKjI1p6yo+OEULnxF8Z84AgVM
ndmIXMhrqvAi5OT/r5V+NEtaBqmGmoiIPcqp7KRVA9UFPPnOVo2HjTWL1+wc257nqfRqY1hYRBBA
wYecoySqQlLSR98Mu2lIGMLSPqIZMaVsVibtHpcRd7/kMUmEOFmw6Awm7vRKxAC8hqzG5ZfTH3fC
FU2crEo2nk4T4dqa2EfbvGvT+ZXoDEbJDfZQ4vGYQ9ao09PN+xYT94gEyScYGirU6db5onezzSyQ
gID5JzCDrU7KBQCssMODSHos3VicmnTY+ZG2FAq6RgcoxcZik4/1a3TJKAvC6hsRHWbpjathboRY
q5hNyfKIPfHLqteN/mi9R6wpLqQVR3I4ypN7nI0zWdeODcbm2M+Ax5mwyBr2/QCLhSoSWAVaAOPa
AIc0BM3BEZrqwW/JmCWCVKYTdVI4FyfG22KWjs4k3JJ7FjN8TNSjzHWq43KAVp83HVFIWvWmvxem
f+3Yn3yPTjO9/AYQfNsuZSEuhc1KERA5aJFWYbrSJpoO0c9UZFsQtmEk0afRD7DXDyDXZ4J+lNUt
zXz7H9TbYQoWwnBspKvdauOlyO2l7dlbRoSuBhWP4q5lJFHGqQu3Yllq2FRMQAJtgTwDiuktsjGh
CWwd2Vms6R+/xHHkI/NkIGb9lbm1B1HHHM1PhjPouUr4oNHvsjI6tOpKlGA5Wx1TCXq8YihlUKF3
ZD4dA6mJ3SsyHgdRr5RMiJQMU954GQdwRhnZeNSGOkh3QNdT7Ip8U3wnikWHHLEUykLgWelHyYR6
Yu8pqcTE/TOGZYchZEs7ekTiGvxBywEemMBAgk1M0ZioXwVwnr5O1wqMCpgBSwF9iCr719/pRr5E
1GBeIPSAZiO8AbTTaFsI5H3AKgqD9KYK0TWNkbbCy2mG4Bv0x5dSVleRg7edukuCYGVS24mTkCEc
dTjLEzOw+iObduWkA9Wik8b3Z8BPTzLacex6AQkTIAXxsixQCsbVBxsqcjOfAJ2lxSrAj9FRdJD7
ykoHIC4efGxqhJC/InYIATqNussDNEm4y5DJaJrsA+sX1bqVZzSouAFFtqV5T+qVpjhHUWQXnQtQ
ooaE0UTUPYO+JeaiuzxtCtEiC8eNuDCxMRMfyrpv4Ykn9OhIIKe1btvkHxN8l8gAFxOhUcap/+dn
j5o5IJgUEWhxUzQjnC5bQQOIJwZLEcbTrf5OB22jyNPnUA7HtBw3Ch1Gke2oDAjFWFmLf5pfASBI
GU3KETN4JLkWE3l/Drgrp9Hb5px1A6psnQgotIZ7E9J46UompjyHlHxXDItRAdsIjKIyZi75TFuB
qGgw100CzQ0MYhJ1ygjQq4RLKt6LyMl0Uixx8OMMJT5tluYZ8j7YWPjqWpCbWwbP05j/x5HYcMky
JfTAHC5noUoLz9IOIpLTr45b1LyBXigyh1HnIqK0ZCLYKeFuGH14yy9rIMlI9U0VnjJqpFi6ci4L
AZMUJBVzi9iBdeDvO+YexpSc9JLWhCFojP9CwCLe8PkXp0vjyvhvpeYmtuR3+p3LJoHVFG5Ui/H8
BD0eyL5gqhF8aSQhd8NsWP9pBws8Lla0Yuia7EWfPKwBy2A3Ifn9OV5RfzGkBe2Tkeh4gf1jQRsB
yedBfAORNoCXFwMr0XQe+ekJiZuDSOd410EYY8hQxQ2KvPOwyRDlbugC+nNxNaKN3hrt3aHJrKrj
3oEvWtkCyg8BlaMJU03YEBrJs5hUpJK0Mkbm4Zw3KfRGhiQJQ29O+tJ5yjiWIXS1pf29iBR84F6C
r20Zj0HDFEgI6Gi8evF3FfA1Tk/ZYuogQEAdNEjekCZ/JThNcHnrBPDiiB5H2BxG650YOcvHmXuM
ylJRdqGKgmIOvSSfiSkvLyBbqqx/mPkAHmZygUizVRlLg9wjoPIXtGxRbDrgvkVZKoiso6SsqoqW
iRmehxHHhslb/w2pTZZnpH2rKEtPRKQkML5CEjq9ugQFZgjwYFaRcQsAFt16xKoB1COOevLRNVJy
WDKsUIcDUwygsauZB+1/ugwKXDXJatALQxepKXn5LGBBZ9LA9qDOO++BPYsKLkcoTDSkwHoQcT4V
qFw2g6Q+M6+lASoBd3Q/ideW3DF72bQQCTtFv4jWrkNT8o+u3W80DANEv1UgKzTyoBCBzDLRT0kO
wiC9sFLhhnICbkVWNOR0NAWRP+9iVyRewWRBusFlu33LuavRPhSVtQ+e0oPrK/qVQDRWOCKv/cZv
yJEWkh38IUGruvvSGMSKeaNY7YPJJIV8RHTbSFiM9AXzDreBYIve1FyL5W0PFrqtzFXul0c5wg2r
DI6RL0Ya6MLAwC8Csmvto/K/AhKNsPJuHdZzJQiqKXs2tJdByeneTUHWYWLRN5iNDFO/E3hBEfot
ucF++PWHZfFvSEwu4HYBVm1nf++AIBON9rGqQM9WcEYUhlIe96ri+kzaEP52VvEP9M+iHaivg2Ju
7wvpS5QOQ4+1FGIvgdq5TTohcfTqvBHwVv0PW0ZyMlySORe1nC4X8D8R3umlpOwxUcN7TIBx1Dto
xAjbJoGmP2bIg4uF18FpNkgPitaTsHoQRUM32pvaiJcpfVfItEsRycHvvVKyHIn6ENDY2I5uU5N9
pP1bmfa2E2wscka7+UiBOI+YtoQQMUbEeVhPdQ9FsKouZUTDmdjQ6v+hEUL5GL7hafxRX/FkZVI1
M2QPaNNPVh8hywmsKdVcaB0NG0Aq83TlJwFal3jSNbdUgr++xeKh5/u0MVqKHMC0Ish6d9n2j+JG
JnSO0qVBC1bs3xpIt0AXDgmSKmOGXGYN4hKhWan9R/JQARHFoyBDTElnl2oSWgfz3gKyx3EhWEuZ
oq4dok1e/WPKt2wbMDM0knImaww9UBfEOxyNENrPP6KsbghVHqVXxgAKaMzKtne5vGxVpIt1/S/R
EDmQgFeLJl2AA2EFHEPgpESRJth8ouHp8ew13KwU6YP6k9lVuIta+y/bE98uhog0F0acklHARgqB
lIpCdqz/Ux3UuUHbBtFI4yhdFgW81oaZKC1g4PbHmOGGF0xrQP4brx4uAY3pmE6rSNTUAB1ouQrC
uU3XJ9WDswn5Cja7o07rwOYczfLsM+nbsyhCRc6EhroRtRvZjD7HzD6X6EBY2nSv47UnmAawmCdL
+xIgPH26U7GKs862t2Xy5Imu2g7CEdmMnkRr66H2lGcoFfn+d9u8IlCdAvQpKPV/C5SeAZASVNVX
aSQexkU8JoW8GFkdRlRZvRKZX8wbMpnvNj7kDTolopmcK7brgXtQveHxB3HPWggyOXsLcduqPaQt
FrWcaJNt44oo430VMd0zdzm5nXhHHM5T1t+QyX/lXf2jZMU2iGkNiyNXpurW+P00YSqEBjwjcAMY
qR34cwsRKXGoN/p3yWzbV3XExfM93otnK3XLGlBgBF5BA6UwcrRUYX7MkH9i1i5L2AKOf6UXtK8R
j7BOZpK2qK5txxERoZFDtAJVO/FQOuBXovsojp3ACqENlbcIqKhGTdJx1qf4lEhNCBupQLPB4geT
dIrB2KaiskXmrg8BzQnjcdwgt7Gq/o6ddraM7BYF+UayvK8u7+eDKrqF36iR7/tkuhQOxCI51S52
FVOXwpPADaBH3XHGcRLkhYtSwioBdIYBmztq2W6M7NOYBMvKvDkh5AMBUMUmEVdthgehsRaSIVnA
bQfeoijevTKhUAdjjERS3JiANGcJTOUvIB97UVNb1bvDAluhK9SM/4lN55s6M3z76JX5panLY6hm
S7Mt9kNGTdReZVX07juWbIxscupiPkKK6kNpF90QRFz+UMhh94mY7UKYz4aFehJdPqH/ggE53ZOs
h8ivX3zCOlEspX2nMs4YQzS3cnBYMTBG7Pbgb+wTQGemnq0nO0LyWAKfu9WKYk3dOvOQ6nJUNmMu
MZTswWhgtEv2KzWAoCNgOExUWhgWMeQ86mvEW6JiKdA4ws7cqQ82kcSm7ZQx97EoR+vC/k/EYIFo
LZmv0f+FsqYgmoVKS0al6bRulk0YOQWrQkLEAPMAHQ0a5BGaZlor6VcCflF8WoFdn/QUT0OXy8WY
w7RUm21Cr4OJ3DLDCkc612BWMydAsqpaIzr1qAg5Ihs0ebK289RjdTPa9D+t8ipwL32K561SHQv0
lQtSSHo7flysa0dZC4RAWdEQCnB8xWJejRcJrS7xV0IHovYmMk6YIvQJyvhUCOUYWnbWQI1fB+kF
bEyT8S5kNCQqLb86zueId2TGARGK3L4wl4pHaMaUfd3Q/C5L8zePjI2BlEisSz85pDDUWmBwE7Mq
uOeC9W54bq54m5EuMozgDwFHIeT/elG51YGYDigENwGAdgIEzhZb7DlWA2JVGUhcdQBIC1ml50C1
H1FhLP3CEk1Ue6mXNXKIRuZWdr7SutPANLit+x1cNXqJq6JkCjQOaTzv0wEsDKpNtKuHcKNBmKAm
FKO2jllxTxRF83sJrgiNSXA/Esr6QGdci9jmS1CT2543hm9g5uM6Le0FfiFkgJaZ4bbvGrDPDPmG
7NxKKBpGk8hCtqJiRlREzF7VMnGFWJGgh9igWjQOGMMUZyeFYlhBDhkD95Z6DSSYsMcTKEDvGkmc
EagB6QmaNYijJEcBfyozCalT/ZzF/6VGAT6mc2NJPYUlYENM6a6qRusdZFPEfMIGURagusTYyeZ9
F6KctW32t/YLEdxNvQmdkg4f5tY/p478WwU+jmnwoLBL+LAau5olUPA9uFLXxGOqSvuhiXy3c9AM
ETOKFGSuIUNmTBipAI+YS/yRVAhpmjBk7Nni+V7bGuWfprzN6q+7jmVNvZrwyEx6ViK6XG2msefZ
CdiSLSc7cTMfLaSgOzAkHae+mRtauK0GZ9lyGiUcafX4L6MUDQYnRUy0XqlFM297hffQfeg+eYBv
3pHwWUc9/k00T8DCkBHq3xpHooYqiaBSkQul9HGjmH60Ybl5hb4fm55kd0HKsBrhK6VolbDibZtR
rlLRkKERnLecmF1sUXVlrj85HCcqSrbFlrG64htPv66/fLj0yG8cAsWiQ0lPnfvaQxgZ2S2T3t7y
OEbjknUX08GMeaDhsiuRPdLVk6g3VcHX67dqhiGlhF4LM3SBIxEza5PNF4xI0wApgNAPaQtzSwU6
XHUv6/w2ChDHWOhADbHcyYXLZRgtg8JboamGradO4Mj6mMkGvC2VkbWcfjgKQxLDqa9xHtyj8aIF
MQD4apsC6aC4G+g/qTTLZ8gRoOugAWuVhdtPt63D9qJIiMVDQxXXiSTDP5+yxAmGhSKIABU9GIbz
ddSeYVEhnweiusuYXdHuNdrdkHcb0VSdOv9ayCWI7AQAe7ehPbYeygY+1rgO2hMHwEJhLmcxxaN5
FjAnK3JpFrGqVdAzlg5lJ+zpMeMFgQibwSe2Rn+IPXXX1+ZlhO+YGcUmbXYTve4KLSVkUtHHt0Bv
KjsvVzdDj0F68MbYg6VvtZ/hwABx0KNFha/6rOQ5QNStI/r2zpY4httAyuCaLFKPTjWsh3LqHhXt
PlGfMSsaA2OTxUcfqndXqAfGIcvAH9dV6T390dllmX+xtfrWwZkPMGuWCoAMvfddhc16ok9VR8kr
TaDyAwANO6rqYcJ2JVcvYuA9+MmzjJV9yXzVoMHiD80hsrVfT2O028SfXULhh0IBSDkUu7pbPakX
UQzWCu7DgxlsTIXeTjRuIKmKWCpF+mKjy+k/haNWHAo9zwms1aUq8NDtes4m8BAY89nyS9TxQU7k
TaoPOyovsW9sWir6zqSnCDDKowg0gY3EqxCNAhqAldWBiwBIHFmOkANTJvsC2sgIaKYTIqxC5mP4
FftAC2REn4J4BTE9N5W50ZRYdY6w8SboHxnKupUur1P44iXqKwPGFZO3NYyABRRsC85mz4KXzxME
g1nYxWYop1vKtbU1I3jYQBNyMWbu/BXGZBFnVFv2zNNHJXxO2XTrilVzD0FLVJq691v50Gh0KuEm
S4p5ZP6nzHLKUosYaA0fln4bovii2hecFm4Ge1ztzkOQf2bhO6LDLBlovfb/unENfHlntfXe8sE8
rBsb58xVO3xa9ARKF2l1xYGgdfRs10RmDvh06TofU7lgSs5P9LNLDDAEhBb1o76Gl010NcyVPu5V
f8/zpkML618vqO0BAW3b3C3j74SxyeyYd7PsB0hJsIuZ8s/9RX9pnui3MGwGwvyrCIsh3FdORrHH
+Rau6qxvERRcAhrqfrCcGPFQ5dDA2x1OKL4b1ZJUqvzUPhx9kULiP9D/bMESG0et49bgzF+JX+jB
MSzGldYxFrYHR2fuf+XxHJ/xnhEtqDU6iWf1hbQaZTBFUsnuBahSLLg3HBZTjwbBvMGYBsyQurPL
U82o7h+mIfCUUGHEfQrZkemJXKZmHElX3Sw+x8pV809xRA+IqeXaQU2dHi7QHxiHTPzNNT32ql0I
3d3+7/HDXvOQbabTVbgCxsCpk5EqTAnuawhNxethvOC3CoFXSEWyXFFtVaR/CXtAMXHPxa9x2uvG
iTlfFLp61SzD/h8kaPArGrhPOv7cTW8iPrLNAGeTIyEr+RiJncBKNgJfDUQWXh998peoKRh/ET55
wGJqDTWN65qFJ1zNkT+TP4JnwYygn8NaU3DC/c/A5d5E/AFoD9YMs+xuor8IOGuX/ubfFBwURiqt
YE490ttiobzbByIEfEsb0HScV8++wYR8JiaIa+/lOzMQAXo2YzUAAqAYwxfeC1d8plPgqMugnW9B
cBE9eM6p8D8OlIKBIwXdZ4X3wJpkbpu5/UP5BT7JIdm1CwQ7WEUZvKln9sYagFS9pbOIyAM2jYUb
ooF2pT0RhqtR2wQMNAhEoF1mkiTyFIyELkLgCp2BnUYj/gT+sbumoNvjOV7ZZHH5si0WuC7iSyfk
Z/xZ/Rre3iP/5vaQpKSHzBNHiIw7splbLh0mIggfY6XgLbwjqJEG7xgkLSjf2HFgsuI5U3vkCf0b
ZnaX4k5StELu95IdkOxZhafq4C31XbtZHINNNk/u+oPvrU8y9vNbfVNvsgs5xTZnenLDIvcpP+jy
+9oMvkz8XfPU/2Ehsi3ceq8tkzsuQffhyDMsAV/c/8AaM/UlnaO7N5+WxSW55Jt+4/Tz8WXxZjYq
uugvD3wuF7zgxYXxHKk4LkBjm5wB1/J3fA37hoobhwXYoj729Fhv40upiEcAwumB9PrwptbpDuJu
eYe8X5ApVDmIGdGCQU9ng7Tyyb6mNwiiB8PNjtHbe8EAnTsLpM71B8/au/Jaqjf7AeW87oqiUPfm
BolQUPjoMH8giMEix4rgUbvpLbvaLy7Ne0zn5GL9Cy5obm9ZueULARL9pT544zz/4l1hVDVDR1Q5
RxdWavYedzwd79EdsAa9ei92BitDXP67vvUn+cUiN7lnrvrWnpo7iMJNt85P5g4u/M5b5qv4lLnw
6ZYUvctyJf7j+WwZKlDrv4uDtOCt8QX6Ll45WwTJt8PqV1m2O/iZK9qgW6wvlwxm3WFdsQRgmZAD
O2e2MoDQh5BPOcl7dabv5Q2q5q6zCJYUmi7yYCcwm0saD0vcxFzavRtC/gqBw/Owjq7tTl4UbvaU
VySrbNlygzPPsloHxwy1mWg5rscN4kr8Ku2Mc/Om93lNF7RgF+WWtt+qW3eHnAUJ1uDcbpMjX79m
vzyzg/rQ/yt35YrabgvWZxFctOX48K7e3FwW6+Gg76F2bKqDvsnW+ia4Vmv/FJ6ag75j82KPTgF4
RzWFygqU3ZkzZWOfEpcWw6XfZUv/RAp5LU/Z/NdYVAduhVVDDDlZ5/rER50t6PmH7kA8Oxd3uOOX
/qE/OD/QzIAndC8uTjTL1vKmucuv6VA84QPu9F1y4Vtm40N9xLfi6d8Y+7CT2jMrzfk0dwQ4mKkQ
TV7dT30r1t48WnMEbrRlzT12/LjkXqx53hscCefBFbPWEwNRl+f57B/1blyXG2yY1wgorNp9cSxc
n+/yTnRyXf0CX+Q7OeQ7Z6/usrt9lM7pTWIpsFvE8izewWUoZ8WBk6EDID9jt0db5bs9sbv6R3ni
/pO3+aAxL5Yqi/GN+gF/ym2axfOG6A1o7a0sqWAJKMyiXHOHV93GP4Ff5jbVnfoYH+YDbcIdyten
YZ0cxi321LtgGRCZ8dyQWXIl7BF2rf4wthVvGTDeknWxa1/4r9/lHVyWU/XmIf/tTzGAeePouWp4
FehL8uEsGLied65NOdi77si4e26vpPXkOiyd6hDslVu2Hy/2i+N0iUvcVSKa43bmlhxPBj2DZ3+D
8CPPu0NykTd4BbHYxeso1vkjfMAhO0IGgirC8cf/iS1ijPQpz4xvgi1H5icJh/ygpUOkBgESocZL
N5Se7o/fzYN79Zze2nd+Q9fwk2BA4PMeuMwas/xDeTd30G3qFVzqrhFmXDMUjUj6iSnz4hm55QnL
42+DQ3NnXp1vwlSMnox4IYBSMZXC6bBs6CYwxwHjQaxDSHemfSOi9lk+8NO551eCCqkIUbKBBE3u
PmvP+DsZ9/Q2rO1rd7A3BKzi3jK3iw7pTTmRmujRnPWHdd5T+dc9uwvj1/QF7Tid81JcVq/66C7N
O+bMAtSIJF6xeJMFcSaj9/4ct8YnYbQHZ4W9HZsumCn6LHrSDiJ2R+5AroK7OPXyrrx1b1YB7X7+
mExslQhRVCG6VgO1XmPTRVwvvtIrx5n/IH8k4Jer9qR9s4IRkwPcb/wUP6zKYeA8cz7hJ4P/RCz7
an6wgJV3dhlBtonjUvse1tMbdj1u9RFAHRRqjir4/SOjRqToZP6WTX+SeH1fkJc+Y6B70fxC75xr
4MmzI76ZVw/vVCaaBK73MP+zPtn3+UnjVCLojg/ZWfCp6OYZ+owkg0dIFCdb5ORigQIO4/BgZeCa
1N+Qk2Y5affiOt6SH3RTODIA7XHI8ihIrx/prfwdP8KF8m19x1+pWOXDj/8fRdpFOeSn6NBjbzvM
0Kjip1ZvvCzZCWQBFHTNwYYVwD2fnF/+kcMSRCyzIHIQ1EqQn73wyOob1CXO1rkULXjofD4/TSWt
fhLYmnv5yzLDkY7H1d6UA6+T8l/a1y8C4J21571Ya3hv88XVk0+w8Ri7NHfWLu8pv/EvlotyebtI
XPtIIutCccUAwHLlPT6Oy2pGdf/tHC0OE+Bwbneg+KZCOX0mHBDpatwR4HbN2p7DrVjgkrw0tuQs
2+DunHmW8guOGALjW1ZGcC722TJiY5cnFel8/jElylbv8D+WCQ85ejZv/UW0I88zNxFBJb+RZox/
D5ovIRXF7tC1N/22PvlfCfEdntpFnN48ghSCd/8ILrTsNvFt3IrmrYhDHMa78VYcsOkm/3zWpFFE
tkPx5sPR+6ahSutZrAxOd14r74FUIm5m2UV9RLsG3u7cvpLWFM/uWr2HeFk8+fL+RsaiE1E25Cxi
gZDCvMlM84b3393tV/FmiRVPkppwla8KIoe6C55E20Nz5DR/0w+yeXp8kfH2yUW+CTrdQSNRnev7
UiLtEs2WG2G8vvHOuH0ePPhQPpYQRX4qzbW78iOdocNtH8nGJqJX/FyiW+IGl+TDWGjb7Ne/jbds
jvog6UBygeT7oHFL2hBA29lbZ3Qlvodn8PT/Y4foaI3B4czI/cjI6htbnuVhfqUn+yW/mnv25jkb
39wwJwv6PryP7mq+6pv56F/dRawwl6zmrZM8tLfArd7JJnuT7BAO2J/Tm5UIyv4hP6bP7sgPoCBo
zwSH4knSBWLxWlwhuZFx8yccw2dUYB0fhiYg25qv555Jjzt7mTh7HF3wtrVPihuunUt1ndAsJbck
OHR8bM8DJE9E2ZfbyX6ag3/CEomXes+O0re8jyiTDtMbK6O3frBuJeLJs+jSXZsjYeKNVBhafXMJ
whx0TEben1wJi6V9IS9FNjzAswe6JzYqdQgZZ31ik4v3w5cBM7+h0UeBQ8CGZzpDTMdao2FS/YN1
dtQf8hMe1x20cTJHr+Ygf4Qn/WFuYNHTyWw/tDM6X/vmyIkwfZb75NiIFa7cpY9+2/9GjGPCWfmg
BuMa2WE8W7GHqe94Va9ioECbe3gwOeLpGW8OExRsh6fxWyHqVMIhnmn/kCU1PjrMOpiLvalrgFAm
b2o2+YPfNbjlMtCkNqXYWrLw5Q82CYWs3IgK3PiWN7yKmG1kEvuGQ7TLb/4N4soTsdPHuB8fBVhZ
IvYhu2jPYAPJ/N6T1umrfk+L8ET7j3qGOddC+gbSt0SWbBnenO98h9LzaljrK//U7HvSj2ydzGE/
bzgLVjSRLuk+XSE6+u7J0qZze6vu7NfiAtOwu3QuoflVzcOFufL5CfmJAuKdnoxv0Cfr9iWqUFoJ
nLXdnXydRJGHWn1JCL1SRaAz/Zp+imtzCU/jC33o+/8kndmyokoQRb+ICEUmX5kFxQFxejHUoyKI
E8r09XdV34iO7tMeRajKymHnzkwMN3oBl4Ft+SZEcuWaTmc4FSeitybRjqw+xx5NMDj//rDXbD3n
AR3Skj+jkQXVMLjoP0jvdASck0JiDsxIJXhW4V6IiEeIKAaG0Jk0NGd/h/VhLAY9+Wi1KGp6GdtJ
npMFgBRfmfkJKwj88y/hKNQNBRBAPFzFWL9jRG/XP6sstLFG5BsRje3pcAGHTZgrREGgD2+TB2pW
SArOBF5Mc1bGrzkPl2+aCYbSR+aaqF13Zy7O4183nx2xRrVD+/DsNDgi5Lpu4E5Az13S0D/hm+iv
w3P/4fvVYsUZ87DjVZ46P/WWqFzmKjAqJOXbIM3OUa9Eu7QcoQ6Oafdi/iipc9A58v0gMMz2Jmik
JyGDYgnNP5RGmaQuecUwuD7aVMds0mAJV4JaU7JsfdPY8ELGCEEq8e09HUw/1h6QhU4WUEFYpCnT
bzrDGUKNePlQXwZ0HStHNDcsKGR/gbs47EO3457Iu1I8TPYtj/Yh+7XEsjEk0UQ5iK/Ab9RM5pIC
J902/O/VUdBB6PelH4KJCy6skdcum8N3ZfjKMY/5KLbkHRfLOlT8OxFBHWOGppAaJ4OVdryxG1Na
5HGe9mvqKgfbjPcNEkaQrllUNsZY36bdjmPOQqJn6F1DFVD5xwfENuSnDvWRhczFGPXPzOAcq/Pu
gH47fhbP6eNshFTd4AHeCYJL/8e13+HdxyMJAVeugDv5pocrL5sof33C7I/wNy2R9whqCz4CDsyZ
oGwrCYdqcJYwx08cO/Tg+u1WEbxaHFR0OsFDgIShiShF08gioBMx/YvbSv97ne+7/bE/oS1MFcGt
wEVFMo+gSEJXro3FHTcFzZtUUXWG+xX0lp/dO+ZYGBBxaWtn5/HnQJh7bKLPjtdCDCtWCoxqBnrG
t/cTDl15VNb1EvOTpHNtoR+08C5kk5jOR43RN91s8JSwI2383fXGxZbKtfsZIiFRFT425xejS9ze
natdWYl7FEMi/4Z0DEsIqvhGTnpzhwBj1n/oijN+C2RioXr7k5xF1rfiSOMqvJ12JG+Maec0Hv5n
9FvWfpZ8IkoCEsNNQQaeNhy12XDJqPY5nsAkPQ9nRviZ4HIT5XOrfFtvnIb1kjEpM3pluv3tYMaB
cHt+Flxjody+rj7F2b08EmIqzlXyOg/i1KceIsIiQXtOTX1c0dEcZ+ofRJOfEHimVKIXhOWkBOA0
XAkrNm52LCaHYH8kMAAFRfWQysHuqqvbFlLAoSMefG7raRXRUCX5El9r65II9rXgq5pI/Po9FSJI
fb6PDxF/QaykJVd0tAluGUHGF6fvNrrzwMyM3VEsklQTdEhxuS8ZPypRrQMQTQ+tw2vd4b4V9K3b
dDtu4ASeFhOesmyF/Z2IgxIxWcN/gytSqSbcIgLid9z/a9cIcQ9bIyL63rFKnlN8kbmxYCkqBBq0
A4wqJsafsmB41kKpIWYcLH5gX9lgfgbhIqAT0AExV4j3ErMtwNvJb1SH9ZQfsY8cOOP4jrsEgeJi
yI9Yw8qTj58dX4r25Xf4aLwbdW2sEVAO9eaDu7B77fguNlmcSuKHd4xPhSFpziwmMofdeAhVBIyx
+x1Rw4/57cdLSBdmFQeTbToidajj/5+dBq7YNs4bq3GtKcEUZw/lgZHrT7g/aSsEnEkkcbXgq+Cc
EW39MwQUN8N23FOUdyYBgZWBn6hWU4QYJdqhflB5nF2sxT95gucmj+vlG8OPfTjhmPYnQpXXPsVa
NLea0ft8lTMXNUDGBqrNk1w/DgFf8bILSSgFhtatMTzF6UsI2KamKKNA5rhJFuh6QneG5GPQm+jH
w/5Y/u1D7pW287v2yMcxhQTVTCktY6wMl8T26avrifWsduLY/GjOTn7F0unQltNvysVGs8Mtb9vy
ME2E04tVof0NJqWKxA1S/Rdxuz9ALkVsAigAe2Kw3+Jw00Zqx2npk3fG1UR8aCUAOP33mWMxlHU7
Qp538GvmYKCYZowWPzQvl23jol3Sx9l4BCSREAQCBwTwAhKBYMCsG56vVG1hegn8QfLBpXZq0j8P
EpQ4LX7Qn2IiFK/m4kTu97bAMBrTMGhLgp/b7HpHXuGmei+bsO6TewDaTTNCHgY/eC3U6aGz8ckx
zMz9ROQXRJSYUzDukubTwl/kkBPyq3RyO+LrGjQAhxxa2gO+HC8WsgLP8XHIGhr/EkPkppjDJGba
ZW6eztjjPQ1nSHgMnVfj8992QLW2S4eMWrIpdmBjuRXunmOLOCL++hnviBYkODb4/jDFoGOwoDeb
bsZ14VIiWFdWCV5xemK48UEw2P829soFIQjSLfsKpcuSiaq+1uDl4i3g8mpsHdKJzqNFYcY+iJNE
Qy9cD0jLSBpGUz3f/llM3kL+RSG18CRZDtnCIYxAfvFHFG6FxWTuFivHoeK20QhoUYy/gFzxwzob
RR9x+6Aj7DJsPKz4P7tHBTb0e+LofkM3LjaQJuBiuVG77BmXJmYCgxEiRLSomDHLAKNVX+lIZge8
zQgUWwX6hDpiPbDJ9LKxeQrzECRj7+BE3jiKLG8cj+PA8ba+NQ88x3eswIl8JwisWMTqe6KWpLOS
2kyCsXMJUjPYRt62ZyaHxAoyM0kOAf98zMA5WIHvOFEUHSIriOK5YyWBE5tBHPEpfxxY49RcB0Ft
Ood4bX3Mwzg2IzIPZnzxomB+iKNobo0v/jyIgji44IHGvuXE/sVyrNhJzbkfGGZsWbyV5zEtR9zM
wU+4sUvkW/78MHcCH1zfvtpMITPBHq3I+ZkJ7QRNh2ts44T+ceb2DzEw+fCcu+Zv1UrmrekHwdzh
Oy3rYI1gpJj+Ja5NXsjt+GEG/EEMeFk2DxC87DkCaMZh0Ir/zqPYD/xL8LPFR+LIiUNunm8Kgpsr
7jK6+MHVjpNLEMROMo+iJI4vcWbGCdbGjKxLnAQHsbhe8LCCvyRIPlYC4ddMWGiiVDvmDSwit+dE
ASOYox6PfmFChnm34la8h0dMzQu/9QPHYpHsgL+scTC3EvPgr1jThKUP/NzlniPLF3cYRHvzZf39
FebfJWOjsGvgS9jhOYKqEIsB/QqQp46Laf/cQ9F4KNjPHP34fz6EAJX5pw3y1lD5hWTa6F0N0Bt3
R4b6sunTJkv0utHSBt3MFCZHGUyZD6KWG0MmI06rvj5tF6ExyXQupQdlj6OmkyZMy83rqUJtw0qV
ENo/KzoT+bB4zO65YzbSnjoc9WnT3n9/XzWsIl/S/xIUTJgk9LnKdCmiXwuQtzS0i670y+LpPIZd
2AkTj3r4vWv31n96Pdhui31L//cr5S7QcGh64YrKufeLVn2fv5a6+B71B/Czf+VvImr0hwqFuN3P
/am3SVqXPqzT7LWUXjUc7MIh8njsqeZhhKC2H1r6I25bnuFWB0MqOgbVhwKu1JJalRGQFQUI3m3A
fMqv9xq+rGowp7t19Ao7L+Mg5/5vzCk245ah3BDHaeqBcaFsr6TRV0ULMu7KZS9QUyoK1qBNlux8
sePyFRp1842LlJShFrz7TKZ+OO1vOYRQ2Oxn59N5u/WwkFa0PUTJNgqixIrWkWxuE8OiqTu/IeTB
g2UMKRWgjHG0Oj1kti85871MVYCrF4DdDj4glQqlqR8ImmmZTy5OQDY3YmAk62FD7SsZPzm7L1qY
+WZzoHcf7t8B8jbTsvlVvflQWdQxW1XZ9ARWoV9KKr0ZsC2b9wU4A9nGD1WilCBpDo+NH6e+Raz0
sjQq9k3oHzycxnb16Q5oYUmGjY3TQsRWi/wqlYg0OFAo4rxBmXQgtyiFiBWz1sKa9UrYm3BNLAnI
i7hrSYo+IgCjielhuCrGlYMbGtTT95iZUMF3VbjkJ8hW3GaK22MwXLsuCZOBI+lIsKdFiojmDLqe
8XTMXfDVC5V6d/N7uW0hRlOmdvOY9e2BcLcnndHpkH5p4lDQlY4Mgv0emjRJYp6IqWz7kcRApGjA
wfmTl5+LNKfM6kfjHkrhoIyA2HA+qfnG38LvphnhXiTYsQ134YzxBLgB9zmx774yv6sm0FsCZSoK
F89Zf/WecctKBSeXglrGLTyhp9JRS7H4HAQ+yixS6ua4Ij2ToXeCC69UDxbq4hq8J0XCEKED7H8P
uHyM++pcZ/riRyA5S6fNehB88Z1Wnac78uyXYLFH9KSZpYveial09IRHb+CZd8ndp0bUGjGgJMgh
d5oDGg+hYP3vgZiotNWJTPXC5Dbl05Kpzsl7jnuAwumqHj0iBpsF36i3/C72G4TnQa0mC7P7zvsr
Qk5sXuPc7F4YNAk5pKScNUQAb5eo2YWv4HZOazPVwfkk7aic3ZaD4LG4LRUbB8xtRx/nab8mA4fu
lRSkZpHi0vrOg3fhkf4FYoJK6NLYc3SAh2tpdlKMknI0DAZOPSJUDKWFMqLSd/NaGP5nJwWkMk+v
BZDIgVaVyvY20uy9e0vSaTqFUGzdyL1Io3asLIckoUgJMfN806xeC2WcM+96cxvXm+vsTadGk2Zy
ezqgknlsPGbKjV+L9ww0e0k13PRxaMdQamYDAsJiuafomhom4YvC/4toWMiTEsbcuICgNf7VRxAi
8kefFREA8y6+QZGTHMW13DHKd8L43ank0BqcfkJfvwp0R7IOX/PmvZPbSPdE6JW6FL4sbqfrjEI8
hybugexXkRK2I83FEeIiMpg6pFvvOpKCB7/ZR+ADz2WaNJOXRwrYeo8VQtrrNvX5+uS6M8YCNzBm
dA9jG5Qw88DeJlJEa+Mt7IVAdX4u/F/7HmuzMtGtt0tPzHDgMQgiyCKBtcHAiFMg8R/JTkadTziq
5PK+CbHLd3Ibv1aS9xxrbm88nORbZaZNy/F1/IN+gJGfP9bD6BtQrjLRbGNcu4NA2j3HIjeQOsOA
BoETQGbvs375tKkCgc+ipy3Nrx5NZMiHyzZoh92teps3WdfeZjgx0FQRXCb7E0lz7nLURbDpbN7u
9Fx6XeOJQVZwpAmlMSQxzoXHglu/scTjP0c3lxlFCAw609N8ji8ySrYaTxGZPLyZVAoeUwnFIzX2
W7GYwotCbTSGCsE18ii8o3m5BdffoDyT00ypN0l9WagpPEy0A7URUirUKe8BbSbMZ3oX9RTQ5jqL
jixpT5CNBNJ2qJfFFuXOJEF0BBo0u7qVGC5nd53ZOxVb+uvnJ1QsOD8gnpvRJsTUL3wBfq/9COXN
sMB3N5lIyedRv83DLv6aA0NAyICDn5xoPnZbpoDGgOtP802nrMuQ7E9movQqwy4pc/o4H5rjoNpL
m1YtT4amoK4ZHQXKdK7gcRUumotcKBgal0BNtiM8l+sGS6SujPUjyQAZ0HmcI/V8xyhAG5wdhAql
SA3HGzRGoIC8yNWYN9UdlDVtPARKm1J+ZuUSs1Lp4C9ya1QDvHVASNpOmQZ91MxiSQwIhl7cxIak
i/tFDfTguuwvmHcbE4sN6LK62Z/o5KOu+iCk5VI5kbVn7i2FTxS2ieScetaO4A3Y/bsPk6VxRIL9
exwmj7CLOtLs/eCz+EyYKvXHs/MxzE210ux2/FncscCtmWNp/1iG3hLY9F9aBz3fG/dX1UUeGxsj
hvgS/pa8mQjGV1x5019RKAnqvUPUxGAxwL3nlG71EfHpDWZK0DBBxHqtXhG2WaWFzaaYNSt1VU9h
+n+iz6pPnLkRScMFiQaGTezybbEcXL6HPXSTjnCM0xRrp3KWb97kOgeXXIAT9fE9E5TNFe9j8M+F
irmoP7H4xuf0PbBbOm+xHhaWEjVgwG54HwV3qFx3kxSPVQA/qsdctYnigrGNcq8fPpPGuvt6UNvt
8hGl4XfBsQ+AUMSuEVDf55/59TSY3c9fj4qBPzBLKAP1eOg9OW9weKdgIF7lZYTMT7slkxYSqL1n
Csv3nP1CUhCrynuPMj/dPWfpDtiHdhnLJ9CbNOodIXeOGeLmDOdUoM3vEZCTS2VLXI+/sBFosmkq
9tVhApStL+RRR2ZhaA3noBR2S2ZUG33JhWJ2LN0mgbCURvQeQonmI3pX2L11PpLmiYzCaKy933Nh
ArlalM7LKQgk4kPKre8A9i3aEQDO3Uc25HGF1af3/fTtQqWACMMOo+izC6CTPxx9iAJ/mBZ67btU
08+q1SMZzvf+J3o4NJN19z4Tm3i9H1FIOsft8bvF8w9+pi95DwcQ0nmP+bZplmTRkLEeUyAx5CGq
fG36nJFOnRZL7qADfzPc9/Y9YqREQOqKsSUb+dSOOYaA6AkUA7gGkISAP47ShRXvJ+nuEQznBStv
ALTmp6sKJAO0QYfri0zjB0pXV1iy51Zjw3oyuFsV4YESniz5B81GdI30l7IFfAB6jEvcwUOkd9jL
xuTRGaVHBgXUnT7drQnT78bsqKEpMYHjLztIKs5fPlI2+mQfNxdabbyXjUMfXhw4Sl5/09vpS+KW
rQBVY2I69PeO5mn2d6GvcDcBBsDq1EM/4UQApf8AChKWN+qNOSVX8jgAgwyNAhj857bDCQEVIvPW
0a8Oq4LpxPNmEmxpDrDNLqr1X/M0szv3SIoRRJEpoNamptRpUtG99l8KpktIYwK6Ap38kYEgn4EA
iyTDOoOC8u5sbhmkiAANDw+NC/Lwfjs6Q3BrH534EaxTADoUA3jR5L2Uj6h7AK0BxdvgdrC+JUtZ
47kBmYGKgPr1zW9Nh2+ngomW2xRuyVTywso7kcdEnqHoQWYlJwa5k0/jOmywJHiruC+gM/BpUDC8
//sRIMlrJ6C4E0tDeAh+yOqIgxvt11BueHUvoLpnrK9A5Kod+SIBbkYkSyHPrAGcYN+yt/+DRYAk
gnDL3AzR/sEhHQnIAwRNQNjILl4zEQksBfhaQE2QscDX2Bd8eaZN0ZzbcIraJTxI4f/pTs4ikcJh
1PXNqmoHRqmkmUQjnwQYDSwGVJAv7moHLIwkrWgLRKEcyhWia18kpRinJcSPXYNDQWaWtWClQ6IE
8B/lWE9lH1iMJ8Hy7IEIDZp9UzRDN2nmAQqEh45SAJAwgBEL7gA3n3XMwQXBj3dImkABIQuQHNRE
SAA5lf+C0BMKAVPCyPjs1AvfhQAIDhAMVlLhIj8IXFBMGVM4I+8p8iw40GS5oK4ILFOcziXvh1py
wfZ9NcEe6r0cDSkrGFcmkmf0fOWUoVIed/IpkCvdR1T+6WfEBpzrUzvdATTrH6sWXI2r3EDGMKV0
Vg7qWKLGQRH/xw7rgtZAPozTi5C+QBr/vqtnzCOSxkFSp/RTTpQFcASlHNSSizQ/j44cQ6gEyWYv
gPDYCL4Pws5ghcXOT/yCmwbJY0GwAcPM4WO4FqTjUzNbMGoXmiSV14DyzEXacdssE7LJrnU7g6wN
TiNZmQnLqKyrHaQhPkf5Pws+YbtFbi4NOd7SjPQ7qiqf9sjxyiRmmuhJf0hgeK4pUqS8GakXZFkY
DKog1OH3fMnf8DJB2+0EEx58kF0FdCU3dMxIfnKvyCoPR8UAx5qHwxnrk/m1qh2H6Cdb4l5Vm6Gv
XOaOQXgyI9SuGIuKHL0FjNidOUXqdrgiuCPzDtBPuAeijWTpqIE10TfYAQwffk25HaD961A8fabk
5nApRc8tCw7FVRKkrD089QctMi20Zknp6s+i4QrKkf0nOo5xtbQjPhTQwxf8UuTE+Bae+TcD4xch
HxskdAi5BqhlgNLA7jwzcghwxMkFNkVr8TcZadBOlNGLvsZkhPfH9xbZx9YA7iIxgrNBTy278h5n
EiH66rViQK7gbglyDtQ4itz4G9VzJrxjIB72YAfdkrIE/VzQCwz1SL4YUrURXjeCv4ivREoiPyEk
1Xx/5HvIJBqucOwhc3tCxyjrJtIPBv9qCCPSypMxQYCltPHIRcqGY0VnnxVVdmeg9ht1QbRIwMHn
fdQhCf65WBr0GqOLSUop4goi3Y+QcrB3SCyLVsf8C2H9tVMEEJ90OHuAOuWUlCSmURiK5D0bgEyg
LsB+f9NPgB5FbvUz68Y5wAI1CVcEhGGjhQ7aqWdOGV8IqOeVayiA+KjsiM2FAhbWQNqEwWC2l2FK
f68JMwtwroihz22M6uRibB9CApdsnM8ypndaRJL+dQPiRI5kitP2Ol83kmp/z9ykEdaj6tyO9mu0
w/fMU982vSX+HwsUDQOe4RVArcDXHTgcJFJ3ecxh4TvQN9BtSHJ8yZT50XuJq8l8ylBF1Z0/YPJC
tIhoBwf2bSfSS5zMp234WpzPWE4lJGmUsIIiNiaJwfIilu9l5UEPJSYl00kczGKQttqREzkiX0IC
hFERprSKhme+63P+LlRBD8qCffjagZGwSLgddCKZ5fipmPkd+zFIOpHeuYlUERXptchGEHsUJ/Qz
PghfTvZLSDhJ1i2bg3rlndcNz8DZZl+Jp2JjzfvKPx5T5fJ9EYLwPv5gVrEY+su9yQ7Dz+QX1VrW
C/oVCBeUuKHLpBB2RpRCIFDQMOHWvJg3QP26sAQMbREZlqffUajWeky/qRnYQVNYhq0Y9jfC5hf0
sUA9Al2p1EkxUF7k+4bNkkKGD8Urn0Clq/ln9qX13Dv8ZhP9FjDFu2t8RginrY8xK4FCrrxCb073
R0FeMYFwQZ6n2nFVBCzfpI2wQKS+qOGhuI1kEnmm75D5ajSBsIsT02P7jQ0AxSgGoCsSL4CJPBDY
nmo4GM6yZ2NLvhOEnGwNRYHN7u6IjCTVOZwA1km1mUNYU7p1F14d8SjKMqMFTOZi/wXp5V8WBluP
IcVCY+Vp70xNCl90r+wyo3sWkzvpyyISV6Sn8Bdzt/9jRoJIvSH/zdUVEBprOhT2kVSPzqAD1cb8
YW5Ehkb1OGcwp1FbBlUY1O/ITFN1hDGKINmgM0nLZHeRymFbSeVRMkSplHATZAcYxkD11Q7j2eDL
Uo0Em4F1wDsYuv0GxmH43rtkWNEaWUOvWwdJH+ah2nkGIe8D7qhn5OPmN77f7Yp+n7Vbah6VIQ8Q
sI/TZi6eAJ9CKYHNi9QWdUNM5WtsUNEr0+gNk9UWFSfkl8hHCdIZt8XicVvkcWtqsNHLJOQah4/W
XO/KRHVoLzYBf3ezCJ8FHwb3T1WZiujRPh1Xm0mJCHVxQqx5WeacbDBIBgaFikpKlbgAOWaUDG4J
LcNoIsYuUkDATAAhfGxPAD+bZxCL1nmtEbA+7H+K8Pj3xmfBxN+UnVESQgaMYiDkEMsNoFZ6EHp1
zsq/O0EBVe2SjCJpNGhBw3qCqmGvhRPD2Qo5onsEjVwAefEB/SFc1Oh+jZHmtcIIajZg4BQDR00w
P4Pck3Jqku02No4k/B6dJ1UjXG6Jerg2uA7dHxb1PskhvL+c/Df7Gcu9Qjf7UdV4FC6Xhqs+xvot
1IY2TdgeVx8uq+BAMxVDnWn78Kp6EjhL8aIdqN0oUatMs3P+WQM5UC48fLr1jTJwWqSJEh3pO+0p
sC2vb6cgmRvX2TSFBWW+jPGvHUuZ93qNB5LPGuF1SqM79Rit9yLu0mYk0Mtigo1OVTorTakCwQ8v
mNVBiUrSn8G974lcPFs/k33ckitWcfkRWX4wNnf/i25VdBfEUvwTHLvBmTdAn4WyPZePjzNAIuFR
ggXEnAptCfHwX1BCv3Xuj6tAjP/sgFPw8OF1fXZ8npiFACmDpga/4A5NgrLffxwKlAg8gmYCDRFX
5Iaz2SXc+vX0XqewVimekv53OLR/1B/5WB+bs3GUMqcvKCFYjv+5QWXckahEOa/1Gu8bFHKLhaBW
Z3bfwapOqOzomU9unxADR5ILF3G9vu8UwQORBlAX1ISyOW7nhSdyxNrxRv6X0lESfQ/5bp0G7REb
ihDkVg77YP2cCs6f/6+G4ZGg/YFH4V2RVJ5mFLuKajcendgQu8Fvec47nBfCQzxsogWoZ1iGXPwM
mTx7uQQHxHq4cwQNinh8cQtMKqI0IIZXiD7hzrk8i0m4xYelbXkUlpKwgechBH7TUHZEOhniG7st
svgEXy8RmNCBRnq65Y3Gs46gxanC6EIr5tko/04QbRp1pgYlthzsoGuD9yDpFZtvfnpryPKopEYg
D7k6Vo36hGwHcYpBJRo0c+Hy9pNnfJ+U/HAup9wfT4m1/iSiRwDKAqedZCLTt4TbWhG90a0awJS4
EmYDYxjwd3D9cGJR5nwMf+RLFs6GWs9V8FXfMalC3otEYf1ZLYwlZh15q+bED0eYtTjQ6Gc2mYLM
fur3MVzIruxCoDliB2EdH2FLY7UIYERbAeEqskewRJgkglsNuZDonEiBkJfKgM6m4lGWHcK6u6Aq
Y+/gQ+DisLrfBGNQtR5m/EvN0wicQ9tR4Ag3qSL2GZLtN6+XnldSggBi19qUadOlGhM+pLU/G3rG
8abPwPPmGtQ8/vvNj5IQMTBCDJfvajKLGCjrxzitPwFEAgpQDNuDgmjK9L1UGH9hA3pKUAC11L1V
rp3V84Jhgv0m6MGRtvcODNwf/T7J8VVXzugsfUmmZmBEBwdN273kisSZxGAnWtM9O+SOGJnmlY/e
5qfvdINZ4Ke9xNikUUVqZ0hyiI5uED4HdsWMopDTSvhwG7r8TWXJj4leT3vAmcxsWcwft5ic/NwT
6gZVNvupk7wdN5lXy4mRLa/V5ZpuUYlFGaZ00qVhbqj86FfHVPVIi+jSpjAIohnvf+7wQWECh5Pm
mB9U8WPE+3qD0Ucf06+gpU0TUvMztu/BqF/Nc33OgrzfXndbld1xqMx0abQvaIS0GFJq0i5qYpNq
3tcdjXwlzhFj7unyQDs/G9b2Q5AlrwRDnYl6BIvh1IlxTMgTvVc+DLimsLSp5xyoLnMyEmypVa6G
wIPU8c2YJxzIkz1sLeQVSiQdIJTWLqjNRNWyVvRagsqbOUxu4rpK6tYDv5J86OIyyOA1wEZ0YvBS
+Ln6Ojeo8yUem93PPHng6xk+HpX2VsngJnql0QMiC/PhsrkfqRx+q5Mmo2TJLRhUXjsoHQoRMSA1
rgeRIBATgoWqRmtzMKsEYR9uOTkaaKM00sLrlGqmRW+NtfxM3lNlLM2ouAMu5jfVmbtnrS7//H/O
AMeQcycOM2fN/816YXXGfcHPxqq+p/xOJp4i3EIVwKF/kmcgxIZON8eHFrMOVCw/3U9EKI4fVt2C
4eo5xbejdm+Mz/JNCJWv9Lv60B7FwYPB+cIJaNeYI3KAfIJ4E0sExYkvIKpe85XiiqBSOMnQm4gu
qfNJhKbI0C1OTdutgtSInRl0LSPJCgXNQqujvQbn4RnTRYxFkh34cniWAXe2fCv5EtyX20ZfiSJk
XXhovFo8mOwgeDroqN9LMKyEE0laXBP6iACX54bciQXEofcowgV3FvjY/1EnUsHLQE47UZbn00RP
6A9gLHJUc7aA6mj84R8NeVA9DjqVIENiEKXJJaA6kE7BA11oVN9R6CbQb15Ch4ugipQ3z4CSJ2l5
FPTENQZLGBFAObaFmOTMelMS6YkqoQmzuKfU8yQy8aEJAs0jwjwMfmEWlOuMmg86+G3Tyd2rQ8YD
LLJJM1MW1IhnBHyGECK4j4IyeMYy8iOGCriRHkBHFhqDf4tvMYWathG9S6s99gRrdw6j0H/BJBYc
3sf5OZW2fLc+y6dIF/RhQZkHUQ3Bric4FMM/OZRm3CyhJkaMPUratR4ADPpQdb039QHCHkMEo7Cw
JgNE0meegdEzVRJ26W+dUbhFUmKHdHzmCDt3Bs6prbWjgF7ASuN9CEY2kf5IWsQXXmHB2Ry2Rp/9
fASJhSd2YnP4galKc35PcYwPc0E88PeMzxU8SPjT7I/j0iS99Xdy37GW9ZHjy0Aj1hv+fum/PPTD
9kViFFZFSDlB8kjER3prrkz5DZpBJfKdGcljXLnKpJ3vDw0Sgs5QbKxEilMDe6Y2wWD2Vi8Uj2K4
A9rUTNmQdNffqn+DLRLPkrM069+ag0dBZDahderMWKT4W7QOMFOHcYE6JGqOJsFoMS0pey1s3f75
HJQR/lIChmDV0Kde3LsR9UJjQbG/X4a1f2dv7hMGHgV3sAY41pPcJS70mSEiCL5kIRgy79wR+xuF
yDjPk98Rf/V9VKLB6OdA77QNC2KnmU50khSpV4arq6tTHkzy0tci4hfHWEhcH5uPRgpqX53ZOjle
OaSYdXqNhzbS66RUnTFrktqIwmbONguZOhn1ISKJQy7EAmR1ChvSZsgRBQzhUzSRgEDtEqdR7cG4
+NHfEG7u0KaFbfiY4P3VPlfyaDJHIS41Yf4tpkHvyFjwc8g1gRBRpNLf/YxK3S/YCPQgWhynCjWC
X40Dg0oRjtzPzmmwVbl4PzhyeGoSBHmwY5i40/16kDQ7EKaZJMhm83pMrj/KFt1ONuMv1b4qaaFG
lKiQ0uLEc0ApViNnP0cdkVtuSEND3YqryQMI6RWQVya7TAE5ZOXvRD7CXxY9FQgz8XvrI8cKIUYF
ImS3f+6XIvgFuFxoBAp78MqwDR4t3EPeIY5QSV2bKAfjDxKCY4KQUN45pXERUI2nb/kFNhADRESB
EsCHAc2g8gfv7d9BF74uNib8nNFlACIUyHJwF1DfJ9wN1+SGsFHSlvXLds0ZHEA7EngRyuN9oWIh
1fLFeIkKrAB1xrp/bTQLNpgwivPQosqplWVl/h0J3GX2ADXyoQ8FaGgtXBE2BnkNIbsjfgDP2AHe
Lf5MeE48S9xmjv0AAE0sTQYoRLMecsD//Ezh5Yn+W2kAyRWhJxKBkc49ZGfajPg4eLQu4jH4gQvz
7OgLPHPR9oAR7paeeTir+LkIAN5quxcVmPSDVLHqlTPIvBa3HW4FTUR2KPD7mYop3HYSPfwCV5n7
5xmZRnEVUw8FDM9vsWhcEeXPFTEaCm378EjI+5CgoLKExAyvI2oztDH/o5gj2S+Q/Nk+ong+wcfg
UjxTtmNpMaPcJwlvoo96LbwCaqwgApM1QXOtQTsQDL4Xb5bokbIncXvIE0YGUolAClvhKwsEkrIv
HG6M1Pfl6q1XAngABDM0tgtKaj+0lVb6NGelJ6xr/JATGvmf74LdC86K+b1RZezp97BQp4Mfs3Np
3hOllHm/DgYhjDGnxa2kRJLkq0q8V6fgC/1mLu0v0m9SaTOj/au16Uta/Wtk72hl3DA9tp539aQD
23kx2Hn0VugIw+xjt9f8kbPgB4OGtnk4YAwehTPkGgc4M3ZHwcRzrHcb6SawcIeop6rBTeAdVhjX
vFmlzKCVaavyeh5T2qpXPScAi0G41Wsr2N75fo7g7NMBVPKQrcpfpgKUDtGJQQ6gHXc/6g+ZImEy
+6TOGTZng8SUOqmGmbFmz0WcXdLiGMSD763P9Hy5X0ecIIL5HhSEjtk/tKfv7Wu3lq60u/x6OYm/
Aprg4Ec3PlovKfQnzk70/IZJHNygDdDsgMyUfND6HMQnXUEZAM4xGjGekt7hRApX2W8KmlRbRY+J
MoizU+ihNL0Z1gcaC00hPoyf9aoPZ9OV6atAVLMwJLcAO1+ptEii6fgP8haQc06x4u9Jf2YNerYW
PE4pUwJIvXKW9v6Lc7VIJf66hfwDZbt8+sPz50BaHp+2jHrwUmQrLxa6MikfY3n41xXOtY0a+mEY
028o9/+6q6l+D91nfKe1tIxOUU16arbf4KO5EoVC7QSIac6x7IHq3jlR1NRyNNI0AMx7MdQabRkM
iK7ujJYfl72WxETtIOINwT1R5tGg1DX3GEv4bgSiTjlm1kzw1phv82kDCfPfLH+Zwkgu5jj9TMCe
fXPqYi0D1n3QUhPUTrbzb2q1N1dRfAKne0uL/ZGsTlr0ZQ6gTO9puka0IqiSCMby1T09y7fWGj5c
ErRP1UMNaXfgT+I8xced1a5bORvYe7IsaVB0Y0J36Q4j4x30bq7ohKT5v0/cZsxK5mKNEshAPQxV
evo9Y9n/V3et/8gCZkS4Kg4prfD22VSa3W5Uy1zHnTFGQHQZHjwsRkYHkybC+PaAwUK0Hr/7yC7G
jTaGjMHmb6HMCjrQvAKBI5DM6gveBGJfcB4t8DK63VOijxYzypB22oAMijIi2ySu0I656SwPhf5C
8RQTrCIK40p3CF6h4vkbIvToyFZOctVDYbVYUWKFekK7HPJp+NxDughDw5vstR03iObkG+g2Ziii
N0tHMZMoP7bRQVwPrOmmTm8MjaMIltCAP/RwN8aoSlB39hQfhjsgB4taYShkT9SQ0+upIUH5dsjI
DfA/aNkJekj/SxCBWpQIi7T4V6zOTR2BFD/vS/D7J7goER4uJr0jQLYRavBFnlYO1SftzkZE+T0t
KJTRh8aIAtl8uSzb4x/SAThL2MLHmgTccsgsRPr2We1H9zDl+zLlWahPHxwk6blEwdMTLKP0IWf0
O81+8BRkiBM4LEiePKA/FlTo73mYshdAfdCdtQ6e4BRAhI58PoeYXDJhU6dGWrERaGD6BxZz1Sd1
p4weTI7PaD+kYDqGK9E8QJsoOo5ns726eR3lvxHzplUp6snWh0pwbbbXb5bCrhj7bXZflU3YFvMv
jR7jnKD+J2PjaGTn33foxnt/8x9Jd7XcSLMEAfiJFCGG20GhLdMabhSmX8yspz9f+8TuOry2NJpp
qC7IzGLhj8e75fXHjrOvOM+5lHmVNta5kqLE3J6vrfah8HQcE7JKD7MOmJDIazZtC6icsTMgyWvv
Mu6N200Zff0KA4WuLGl9eT/WOjVOitpDaXD9rqy618A3svHr5P/78quNzrQUrw1pWiNYYhXTkVYs
apcpZ+HBw4fIJEjqLO+1Uv9jcRCvMk9c6msr4+yE9Nn77ByAj70xedlJYDCayYLE8GQY0vg9BRPk
PF0EkvIXd0SYBmyV7y2gixNplq2u3UnOYxc5NV939dcLHMa6gQ14OkimUTgqUkx9udSvMRf3hwGv
0gBoZrYhi2lC1zQet6fhTv8uUBM54d5y3bnMh5qcvnA+m4enfeNe7VjnuE8AmSJNs6uCGVgArwhB
QWjJeeE6V0Ksc65/FOZiSsTs3+rthwaAro86MT4sZyE5QJ1M2vugu+qX6szxJKRP66dAghnJSkMw
XtQ4BOY6hZZ2qpHT9936cdv4sFHP9bzpsDwfKDHHrEr1SzJ0dp/wRRcvt/2HMiMuuQLW6ZckHp+v
5xDctG0j4VljUDtkWmUqD8wmsjeDWegEwJRs0119yKsTKrXeJw88cvbQok1R0JYFhBi9aUVoKg0h
kcklv81CSKCzIW/ti4sicfCX6Lu8XFQO8SAgLtcP6+S8rumKAEu3GlwWvdLsd7u4P9Y7jQozSbBI
JhEXeNzdKYjX7Pnls+rb2IlVKBzTUzWvzx5LIEWgHWu9bK6IkJoc9GsFgXnLXSkWl+PDttf4T3KM
wuDmHb5bcmNBjW9nkWzSxvkZJqojA75+3LBWUvX3HCxCGbZGZR/8xHHQTGwMx0vJ9Ov7qlWKLHi6
4MEpG6xHkkzQgr/LUbb7Ras7fmyg4KZZTUbzlFzxhJv6V64LL1s+V0DZ8313EkrZlg7UyBo/zWz0
Hzotu+UrbPM631w+R9Xf+iJb1tJa+aGlNnac9bUYKt0+oC9Pmo2u36bHV2j864qz24Zk3SzbcE23
wOUGpEYrB7PmAFR5h72pHHLeJIdYnN0fT0M1sFXhHw3GqthqAqQEeqU/bmkTUfydf9fmvWp9oK3b
ZiApYPqOrYfZtj/7mOqRdZIDHijzsdur0/1u7Jpf4/K8u12/bVScQxPb6f3oq9Dhxlr6B95qafpf
9Ut5sn5/suMqhX/rTV3vD+Zy+p+GUvqmvMzXA7/aQUFoDIjTrQC54ejpbxRyPN1QwvuwiQlLzXpl
pAlZCpmG7lL8oH8BWN0xgWQmX9XeRSLtz7sNlgV3C35zOeyy0fHTKDCV6uB9xWT8R77C7glc7HK0
zrCB4u4uXsK2P6mKZji8CW4v+W3N/bgX8IajqDuK3j9X0V3gEPFE7sbxyxO60rtPXyalzyXwMVz7
8+nBAkPATcTHAWWgGRstqUAQI2zQjTcxxgne76jXjV/i9JCmw9ZDmrby/inepUIAQFcaXeqXCnbY
YRcWT31eXH8gx4Wj49mhDiP3yg/Lmzji8ze6Ne9wyJVUsZqSkIi1N3rtxpV4nXRrn8X+JY2BJnHC
6tnEGDAcEIocD1eJP3FBzs/AjyqvtB0+kQhiz/apqhB9+jtr3xXF87e09euDlVGj6VvXC7rp/y8T
wyAuE+MuMZO+sHTR5yIlPxeVXC2w4zDjYtSwTnhFew3xiRsQqZh3LvnGr2h7uPFwZdBQtE0Mbn92
gJe8+CAt5g9YOSEaw5x2PxUkn/5GFCZ+7V2WhM9ce7BF+gSsEoZnZ9iuneNwTdVD3IV9touR3J5K
GCflqKtuGhO0mMEsjOP8CbIgPNAnKYHoiBRdTop9r1m0i4hgCfrytnNJdYqLXnBaoEN1M7U+zp0K
kkwlttTCykOh68WlNPyukt6xU8/xilJPNYO0BTO886tUAiF8RqNbSv0MP94wTABll+/AEymKyzOf
/m3S3kT9Tar5Abh3gSURSHUKADMrDPUdjFeY5oBXlTb3bDUztSauJZtsB8UvL0/uvaVrYf4SuyHr
MLNylVg99KINBF6Lw6N3zaj2Kc+TNrRA4WHeP/RoVcSgn7HsVGQx+Tyxqs/R4TUnWCx/tCfxwaE1
WwrcCreH55frPikuA7gRLnbzWff8y6QoQ4eh06v+nF7X+Ufn46MQ3X8Rik+q8YezP4XITL6e733P
IEbPj5Bvdu01ucAfr23CssHWpTkNzMcaouUmuuu/Doffw3pnGesSGzWTUTKOvM0/LlXy24/qyTbR
MyziaEdbYyfw9JNrBgkdv4cfH5PXW1emI4bNfziljdx+tski5KNoZWs/9T+BpyWtYJqTYowvlOi9
FV2S+0tySRpRMdaYh1LSNT6m1Vqk0nx/ylSd03268xVvPq54L+wwRUYKfDJs0gRSeQheUf6PSsH4
Z/G4f6btODwOS25Al3VkjPZR57gotGqPzrFGlltghVXQWZnyANMzaMKrrrka28fICsWSzupQcjf5
XnX2/kwkEJEbPkSPRuRl1Kkk06jTccS5/XWUFSKD3IpMgAPTv2uq705KWtz3lyQ84S1pmZHL37N+
4AdEl37LOypZJWt2r+muo92y7l+taHu366xdFfjQv3BVzeHSUX5JNp1Tf2vFZOHHZc9xS3Yd1/ZC
KIBYXiJx2zEJF3Pz2oyMc2DAFZOXF3NtjndRKWalP+W2QbZRBFhvHKBKPHnUH9IPRxGEhBc5oYJh
zxoyeAh0mRenl/SznE3ac6wxjfPgErqN/1rdW9qQoWNLq9m+syvcHTsOiecNUPqZoT73STQOV5P8
/Hr8agzN1Sv28gZ2Cwpbw8F0e8uqx/z23/4Y19Qen5bxcBNZPW59mrQSXL//oPOXeCGyqv9aD0cK
5Mfo/F3ulN8FRukkGb57VvbwIEl7+d18UH6TrNbIZViKv+VvBlUHUiwMXwdNFOLotXpC3b+uybGS
JDMBOVgPjKmb0MgU4+HFX5PkC4olPudXXJDB/uEEcwKBq5zc5Fkk18G8N4knsWxaPPw1l5sMYyLe
x1/okvHcrFsW0ZDd/YTNK0cvWiTTDOviKEXz+Fv332h4il5XGK89duuOfDoASiA2h9PUoeHwdeyx
+GXDP0uRaB168Sdup/OqFDu/lFudlYVcmSYO0ynJlzM8aeml/4qGPIt7nL9olQDguCX3Fu1oBpJj
SXfZIVNBT6u5XG5Xfsa28uDxfxM3STjwYWXSn/B5w8qBGcrxYLqTMfRlOE2SF3Xt+NQdd/LvYDz3
2Sl6HEfPS80Go8f7bXT/oZxsbX7cj8NDbtL+54urnfKXtoP87gW9N0bjvTvFd105kqT/yeq8p4so
P2b398+dj05nkEF9Dyer+ct4U9WQFFmvNKgNbo9HWVn+4iGrs+7JGTlZRn1crT7JejBw4+gSZdlb
75Rd41NykGmH7c52Cdhndox3f8/8L/ywxn7sU1n0WvRzSgZeDr/9tk2PBqgWlQfBMvlf1HujZRsD
tkXB6ggKI69LzjUNWmnTzU1nIrOWTXnM942o9H1MG9GRhXJr22hAsrwj4RPPO/cw1ww+66d0FjUR
JsrZwSNHnedKpl/y3f5fvVvv6gFPaSIrpuX0+tnISsnh3pK6v//4eA72OzO6X1ztvz+X6DFfRZ8I
1cGBCO7Ak9M5wdIOh+21E98VuvWsG7Y1Co6F8kmoPzmlJfs7+lplFuu4EV3vrnfnvG7J1/oVCMsI
axfbMcxwfL135NyXn2651vb3Rzy1oVxXH17Br1svyLtMbv/2EP5Tftpnpbz1cnko5VxK2RsdGB/y
Uve9n/ajmjuNfIPvmHr+9F0FICLIirwRRiNd3L2/vxfy4FHedfcdECqc81K6eLy7+zv375zgVav9
krpYY1DPzs+IXdy2Qn61T4DGo32/Nth+09R4A6mwravJt3CgOonPCJH16PUSu8Fo/03T6L7y0Qy+
SVDfvOSottK29X/5q8UeR8Dn0aY9+UJ/vDPE4/Tx97uf/oIPU8RoN+4KaecWPcOTRc+XiPhUXki1
4Bzkj8xW/5r1L19Tx94oVz2e3G3zeTd7Dico5UeYk+h5lXx8LS3U9vKu3m12w1F3/G+Ur6N1NFAw
F42y17cHmQ+pu7IT/hI99w7ZOsWLSk6DuF26P8ezvtR8UFnulm3htjCyX4v+/atFPWqh6OjddfoQ
zqSBNZh9fHxovdMuOjGm7XttaqNHRjFexrmJTF5fv7doPTlPRBn2bfia5+J289tMot+OnH172z0N
1X/ir1bvvtG+3nUKkW8rydelI3UX348eqvkpeXsrPyyjt7e3jypf4TH/zgsvQX26HqXXt77Pqw3q
0e/vtPMdpme42kW5+Snfv27SUzysJsNT/Pp96kb5Iup/T83la/lJUS2Z9vv5q92V0qlIXw/d4bDv
7VEpz/PvadzfW6pu+Pt1n/Hkwn1rGh/xuacJRGHa7PFHuYylQRAY7pJz7D6VOXMnBcpJ9PDEXFJ9
SJ+6mzihUPASz7MHtuk9haiPLMAA02eVefMvFVzZ8XDbB2CfYQ0+NJ8W/yaf5e/Lf83vOZJQ8238
g5t4WT4pAayXMaZZ9W3zr/hWGFBn6xMPz3aplPu9EjvPCmohDl7V7+XPaOGY+TON7gf3PaYrI2Qf
vWWD+6wTZcN+3+q9CFq4Vm+Qgp1+/nuKGneNOJJN5m5pnImMVRgs/m35FX/H3PQIBAr0mGngfR0n
1XHaUi4UfpLce6jVour9uDNq19KVf/UkMGP1Q44LKSWPBAKV96udXBexrEtttjPqzb8vInUwI1mP
ZoBT+1oDSwJY+hP7EMfTaftt/ULNBgYEn2GZ7TgB02EYtdZD46H1MAeGltfswlPAATxcStlBzXLX
WwCzNAIe5eh4gqH674zFZPWUMGmiys/4lTAg1Lh0NI4EiYUNkGdyvagzdMaXe2CdwyXTN7JsBF/L
j7XhbBAKuPteaXh6n+ioKt/YLu3SBlt8BbyKt+qfm9eatIfVpyXh9qO0+hxp7A16WHiHlUMdVlqU
N6Mo7fQrktybWSOqCRQy0bAAHlRmlQv9kN5uJnIciJqy7uKxLB7oUiwBrxgGS0YZWuwkEhtsBqEH
oWIsvYtNrkg3DIXY5l0jaWAfT7qt4fVLLXX/1fgh7P24RwwRX3SqD8X/dgQTCKQVstXKAcjBvWJN
Xsp6+2BiHMa8DVSMyutYmqVBS+DfuhiQaEgZcgSbbrnKXT4ND/OppRtOdAUbIIrbJZXpXSyUP2c/
m0vH3/qklZS0pwDP2Kx0lpR/mV9/1zo9VqpOC90vL7GeeZ110IPdUoA4JOcmZYPlv/LhqQEDMNNb
aF3+ql3k7SQwJuuv8fW/OlGe0/1pTHVPCeMW7RcvNVm4LTJ/M6lPcjmJmd5wB+RTqEKM73y+zLh7
4wKUa6c8eym3yBJ26mQKyKqOqFWGTLbSoow6mLA6yPkojD08yZRLgY8XA7g++MFlrV2cStMn622y
1UD6fXzsHCYdaOeJVuO/cp3y5HQuCpNuWbSum0GKnFSFzpLVyjfVZqhSnkMCciLVLl9Qr0sDj6AQ
VS+AuzG+P6bLZ/ym6zPpHU1RMZSP8qu5Kx5wehfLFLj+OMoD2OZPWGG6hmKJK8V4yjW2RfGVodL+
IBjYc+tNOgNhUKiXl8QhlWqt/Dce2o2b/2ge491ubsGwoAbv/ru+tdTL/onqe2s08cXL8nUNbTB+
Kk0poNyeS8oNIAPV5WADPr8huL57qaxv0azZvxS59yK6WU9npXQ1/VEVAuwAGF/V7ibaomy7lv+l
oJNtfye3vHq7VOECOjbtuKMsM9rTmtPTUxtu2f/qk+JPYd1XaQTZvda0h++1hiAcoWr9WgN18kCn
7YtnUuTYbD5btA8ugydwF0nNkBlXVoa2O6MIxbVhT2Ftd7wvSH5vUpcCiFIcxjOQ81TM/TLD6F4z
Sa0ZufeXohJ4S0u9URJK08hefPFrt3VqLydVsujz5aCsJFG7PzZLKV32+beCwG7ORD9N5kMJ6m24
UFKsDfQhwl97hqM1OhNDvK6zSdWOLh7WkvWi8myDKRcc58+38ZP0+qjSrnixKpFFLE2Xb35vp3at
8Li6PF/pwcCoGebTnGva5uULngayxCr0iBanl6l1vNpyvl8oEFLlmn9Pzm39YVxeuVRxxrCN70fz
Z6CgSb54UBnYtpSK6J/mavh+O29l0Coayf5V9xcDleAzzK484nGoyHQgnFHdPY1uj7VqMiGmN24X
3s2dlUajQSCSTJ825/ct33HgphaQNMtMByIfyVxMRDjQEOqAsDuXn9bs39haPtyNAAFulSf4x+pi
oNYApLMsfrFaStI4V5d/Hs5TU35fP0rqT/LrRWcm3KPZsKUFsnutkjQtv+zoqqhTTPLW7phqMrGY
35Un7/MW/edmWpv1cEMr45/x7F6Sm/i6FWHOi2qKF509x92RIP5VWw8QqurpP5n+Cg0ecY4hLDy2
StkIGEfyDgx0qZegHkVKYatyby5Yrd5vFw/W0iRtDCGrqp9hNA+JMh/wdG/2ey70NsqL7d0Juqiq
c8Wjykbr0jUcbEbopKT+aDLzYiD6dGT8Qa7nz6AP6rCLh8IZ8Xv8eyn8ju8t2t3sn6oG/FauigdY
sjSHv24NqIHCf/Wz5VFPBPDHtXtoWecFwKv5OlP/e19z0ZoP69XbuPTo0dE6R2G61F5HNTDcR1lm
dThMWCyxSfWp0fFJW3CySqdVeaJUofCv8957C32SjJoTR9EmN9XdWX58VWu4vpauoGWrfLqhGT92
Y6EDS8e0HWExFZcL7WIp9YwX9m00HzRLL9oKe83t8r6vfp6Kb+ujRjbQMp0T62RzGjboPKuwTPWl
rYEIIyuCm/c8cWnxRTDjBH11Wz0G8HNOVWlzerBGJ5VTYBAfx+BE93/1DZa4+LoamBoXA9Gh3LsF
YT2tHut3IN2mWpVH3RQy12OFXWgXoyGdhvgEcCW4BQCd1dazVXvVuKPc2xr+aWjIBQFbez89VGz+
IjFZDbuC1rnimEyfExT4NOgSnlVKib6yVR9hJc8eyo/H8guIS6HUK427l3F3c36APeMu6zr6xDS4
RQMfIO3F16pBQD9kAP5IQ8YAfhrVINgdm8Px+asuerXaV+x9wlvZdEvsMRj4cqCif1631ZeNHriW
Q7rcU6NXrIcH0U9r7gwyCYrINj8rC1DvUN/UlK44Qcm+PggVag2EFPQoTofl1WToFK3RuIFPA68v
QIwY3tla6T9MEbjquggedejV3o/qY/YwumvfTQCK6PLFXozr7iUZb9NRkYZgQCqdJMcgQGoDg2Vz
cVlGK1iKZKcExHNrpByQ4vYVUFoDDuU51kqyQqSrTjlDEur6Cj8wu3aP1c5iRD9I0Ae2KmlYaGuN
B8GvkGs4Ts3+ZqDavVNldaMtOI3OYtOfamQjQ6VUR1ddfPQLtIpUMFFDJxWNkqN3zblj51uTN27s
un3QybnRRRTQMQNZ76pFoCZsbYAjsFHW3jqBsVpNuk4e7GlDB+nEGgXIFcq6/Axway1xY3o7ArDr
HwARdg5BX6sTju4E27pwSgOVFTzcGNvHfS+ETNapms5HKZsv3+yNoyqRs4zLqXjvWVah8RfIiMbp
iQvUm5nx4XggcwNjQHFsaJhDPe2dIIHJrN89qLXaPS2zhC+y009tS/ard910+UawbyXJ2D8QsuVW
gEuBYj7eOVTtlJlSOjiTm6xqitfz2Y6Ww7x3UpFCDZHRKKfna1+xczHvMQ6eFw6rXP8w+9fZPYgD
czTTbMekcjDXuB6d8vEOU+C4HJRk7GU0oByafS4ZXBXQ4IK4CXhPwCBVlXolv4/3ocoM0UMSw9dN
V+1x01QM7ZqN1eQ/DeKwqgAT2CjHlFFvQkz6xM1E6Uaj+7/bCqeL6bRMYJPPYW1GyFsG1uxtN380
VZr5yryq3p61ld2WVEJTj25DqF/aLIe/wd9CQbl5SI7SX+stwP+J/nKzaz4i6M9LOd7ZmgZdCy0w
hsJZAzMFQdEAqWaosB3BBJR3Pk8DWnY2ML5e4GCHT+J1NdRGA6S7KTH4sX4Coba5108qtI1foVX5
nKGTsbJobdd9jscGOPuCd70Vf1/QldBBFYSCT3nHo/JN0/njjoHwFb4cK5KizWixf8HnxQkk6Ixu
yeQVhmtoDfluGME/WQavUr+Yf5/LsbFa3lsZDSkPlvS7ERoVGr7ebbD/ucnG4qd1Z/IrBZppKS9I
14TAcUnAPBfCwm2nNbj+6DTWJSuhMuE2xIecKmh4mFxcSK2HZciZ7f5o0OjPuKIBDAPYB/dtQ1qh
ggsPXq91ENXO5+wqM8G9P6etzWOl/loODamScYWrH7Q8FbcZ6cBVEe7O89qvjzO3lybHvY3IUt9B
GifWpU+AI+AU8mmxGGkiKG/v5ZXcmyNGlFvoXaog3HqJBpbmSOfB6W9l0nXszGsLrTzU9pBjSGf7
in/YrHXw7q5nTYZVY16ntTYW4qH+tNAM82/2ND5d75TuKOcg3kt77oP2GIkEtWI4JBNWq9Mf4fRi
Dv810diRspNAouyjS2+ovl2fVdChzK3i/Si0jrMWl7uckUPKM3/2GCgGfN8VXsUDsmybvlANh2Xs
HKlkm5YCKJiaDzv/eLz5k0k81vpFadZjRNxCBwxPHpjqpAJJJHT0/ArN5ceUTYMOAr/N6QWTG8L5
S9vtEAsv/0X9N3W6RT4fZTgEc0KnzW5527X4iT1AfMwe1rXOafu53rRvGEibNuJUoFiWs7LUnFXI
v6tkPloNfzNtu8Bp2vaB2JyY4qir421gvuOVc7XKjS7qebPFUJDv0PEImba2VgQoRZiK2FlAtcjh
05/tLrc65m8UEBBdFdgowsVhvVrXG+CwqITMaRcY1XqyqyfYwkrGjXG2KUr9Hf8miXSBFyJElbGV
YJcr7Zpzhzsu0UFc4tvG9XlCivKrc7N1fSAgi4QubVMKfWm8K2C/6gPH2PV4ZzbmtY6dwn2v719F
p+NmtzFpY6LSXgaT4t5Q8g6qtEjXNrYR9KzLb7MGQPrHvz8MwJjsEsN2uz6X8BYoerT6yJ+zCqMV
H64PoJXWLa/qUrtrMtMiUGOMm4HRK01DWkRk4AzTD27bdWybVJARbxENCgUdJqflMXZruFDexl7w
6298o2z+FthvCUxTUE1Zd87ysyIFAMC4gTrobA5M8tOL1RUAA8VkWft8qjiPBsd6Dio7a5/L9JzA
NFpaj+OoruP/WJjCkDOGbbStfzg7nDU4mYFsCjyclcHQAoKubTisKTYBIxYzV7V4/Uzv6W89I4sC
Pfac7M4SiCcwP6xpcghINOi8Bm77XmkhU5OoBNYmboVtRozK4oVdkI4Sgh8qD3bn8afZmz5RADqb
hD8OEfYKf28ybc9ueXASBf1c0WIgc0/Pd8A59a//n8BucDrKkHmpwVBkYKcJ9YMlKiACiJ3kYYsx
iUlaj1I0zQqBmJd3mZv26Hn1NXom6J82O7+Kc+k4P77trunqnFwX8aIZn5UBr/G+ZXMnJSCdUnKb
xP3Nf7tlOgNYvaZztZv7ZV9ZDEnGH47M27yRLP0SIOatLqMkkbxU11iE/5+yfZfBznZ98sQP+qnL
tUicSav5C14GGtt48s7L9/jf4bvRvw3FQrdcY0phlRNDUVBXrlN8HPdkMze3FBZmc0laE4svFNFO
EwoqKdGh2jnZNcmZZKVGlhffGpO4NOscGom0pwRCt04ugZfYQBST3qyXs7E001PtFQS4vVLmKKl4
LjJkZcWI0b+ZZ1sl9X/nu3r4vv5v8X5+BJZjUVVb9e5Waax9bvUS2v+A9hCxoaOw3IQUirVSb0Ym
G1TZ/NmeiJFUjWT7M/sjE3ZbjOxiadzh7OK2KkmMpSECGh6A6NrlZAafih/LzLMfttQr7wsw+5RX
/py/xQPoZb3HzYBiXgDEQdWiGvE9NJbWKLnLeoojNCR2xK7rOSvvQvzFUWi9V3hnUYjgMGiBM9+4
d4qXBkVHvcNo0wb+s6mdUEvrDgmcXb4goOoynk6bH2BAdF7t7iJrBlSgmngk784IpAjzusSPV8/L
b+u1XH4sOCKuAzJzzYLui89bOh2t9KJLiDXCRVnHZpkhbiz+hcPVWm8GvR3brwJYegvqM6ChXDhn
/SZGnyBgoAXp6PIjyqgvHuaHHo+Pk93QroRrqlI5iuEMuffiF7myacUp0F3oRCSm2iStWX5b0wiv
3kuTbGRy4J+OmlE4V7G6HwUDXH9ASemGa9HiKpeyC6RhgHOelgn4boGeVY1uzKHX3HSFJ+bHtIl0
uIU3EgjI4Xo5Ob+vz2aP9ShNJoG55+R3qDV+gcOYCcYK6BU3ji/sSHIM3RAxNIqTI2Q6x09adTmk
EOd3l9CbUZBwrX66Mp+OqzeqtoP8L6Ck1LdTBX3+evnvHNp9f88uHdpS62OvLjNG1oIR/GP8ay2v
H6Qz5PrfdNOxKpuW7zUHrbMIm4decNvJKEDAT//Q207gwax9WfxbnzNe0bH5Ybl4JyEIJmc11XIy
PTe7xCvW9s+FZxUOtLUOQtZq6Xv+XfqlbUBmfLtLd9vMElvXX6Ak52NOdFynTD4OsuQ2AbmoeKfL
XDhg3p0osp+Vz1pL2K7/K1VcnV8SqoT2Vf3QJrLAxHkX2Jyuoqd/tS0B8vRKUBKW05m1zA7TwWX5
Wrpx7IJmIS7AvtVerHgb7coqJZuoq0izHDU2PbjV6qE9RthcYlgWxYfvi0ZmyBxBzv+A3113CucO
MarzuH86c+/QH2w3LXMtRVy7WgfVbwtvqlVlIfZVvMBDcio8iBnDT1uZLB/c8oJ3JSDxcl9FdAiI
HL/y8k0wzPHnNEqMgv6Ob3248zEzY7XZb4TXbAWpa4g9szqZdhvjjgDLGW5/Tr95oxqqm1092GMA
x+OmFQ6P+abD+d8CBJdrHc5LeC0IVSEh2E6LhJtFF4K2yKJ+Z+kxVX6ydIJssiqIY3BN23QhVpf2
YRc6wPEX+QyWbDndahx2+d2O+61z2+kt/26l8rFaEzFButeRWP9UPsxvadmgj2GRREdd0W9dRohc
0eF0X29lxVvYJzfYTg13RcGyD5VryGDxh6G9pWGhEX3jt+H8Jwinm888PU3aNVkzPJacC85BDpok
escdQiMDD1Tzjk3HGFmxJgnzkErJpNIjBnXAJTlMumGDSgt5EgB59dn7a/nLzbM5tk/wF/kUzmHe
P/0otfWwGztcLYPJT4FCZ3U9OLB+4GoL1Sq9qtzmBYwjqK4ZY6Mk4X69/rMTfbOp9NykmEpQ4bIu
xWEXsbjhMLqyuMcee8F2GxDLjSN3lAy8dEoA59gfmZk0K8EfmP9wPQNhBcHEN8cApFxTEQrEoeSw
IHLxcVqkZNVmWnhWcjhuOEZC/TyD4qHDoVsjTFDAvjh3U4b5vM+t/V0lX/7ofnJ9Kk5SccLxh6fJ
ifHEPhcyr/DXO0nTNQjKZheItKa9r8Vjv7IFzaAOyC8n0rbFPoKK05ennNOzri45QFmZe9qKp1O6
pkZHFzZwf9mf9FxLaSJfCuns2CcRPTz/2YKJUnLHaiusc/yO6y2Tx2s13m6rtFZsVyd2aMKTK5Rz
WjPUqLfv/jcddWzkCrQWHTkWgJK2hu+NHqwII7FYYlC4x3gOHLIMJYvCrKNser1m5yalcM72YO/U
J13qh9BnTf5U23vdXXkCnedThU5udF6NjwCc4t5KaGnGBvHfPNgMMm33U1rZLSRP82qZ+fJ746Ds
dqGrXeXadXguutx7dvdEUcpNG5ZKhSSL7OjDUktSCGE4Bzql/JSKykotLRXbpGiotvJ2Cqt8XY2v
x64P4hGpVXkgF5rAayho0ERfo6i5n3TaarcWDs+gsVOfHaNaqfN5aybVSX5RBCC01xL35K1byqVa
DoM06j4rl0PvhdUqqb1YSNagIJMXa1IXlcGqku9WQaqMS0vim+zO4ZLSUXTkXzVvJEuzfWz9+tm5
krLqYgQBY+3S4TVDG/VbWKbfRMyd7lTy6P2dLsHNnyhW4mPu4jG8J4dOhFprOyDERKVNz5Odf0o6
/XIj1kNGvhjU3yMuLcly3vO+SvLPmXO+9Wu/mpqNw2lAeb7Zw+PgyHPEJR2qzQ/Gd57xkJssAuV3
y6xaS8lbm8obDtYpXpQ64VgotscnFNKoXlBGSsCLR1jg4rcr0Jf1pmpyWw6lQya3BxvOfdpMYrc6
1/qWQUOODim9dimHX8fb/NsWdOf8PyjVjSYiKBw+ujzG1Qg6mSEgOLTPPwa4BjtXTEzdcp94Qv0v
4IHlsLvTN578IqC7j5B4mXI5+c8F5gEhNc05f4UibnPRCmPlPJOQsbSKfXXwEIZ+b+8X4/uwxkjC
++Qy2d24PpGty4ydvTM7ZJIk50N7u09WpbadK1xp0GRSL9c2fp3vDhlaG5jVrJmowl5buZlSv2RR
ipOwqUfH7v55+2wp+oWs0s5SqnStf46w6dw0Ewv1Okl3NxmEP9dYDNDywMxBWvsckdW6JIdp3KQF
vUoPpc4EM/nYr4MibfFWf5bfZzysZjQl8CxZ3Lq0uQ3WTL2YFHGdVfIEV3Cp11gv9mslwWDwX9ZL
BqEqgyXTj/33efngQIRHotJ1yAorTd0dlkvFmX7x8HzFo4FmooC9Tmn92dWmgnUBpS1O8KmyWSvZ
2GPTJCRGjt0wcpV8W0nCQl6nVrRJt/dkTkZARoWUd8G2WVtQ/QzE4caC5BoM0HQCwZbDv74sxlml
nFeb7QbJzAsCW3tn89bSQ6W7b0zp9HYZ7tZ/c6b7AB91mWoPoJdjrojXWufOBbNgiQj6ZFD4V/s/
q2tX0Pyyk0vuqMBeDQ+QHSs0IcG9eMpoCUJ15mW/LiZ/2faMMjFbw+t40olG/WEcWtqcf/jpEyg0
yHmVkGl+quS6O7Cy1oRNZgB250eAp7plF5iPSXE8nFyTHXSwW5Sb0XUhnxxe2AGZMwekGFq6QB8M
kD2nixIvsZrgi4TUohQQ2Y96IsilgoWL6sF8NEFpx4BuMATRvHfaPnFR5EwuYdDL6uhA2dV483dH
DovxNBm1cspg5WVW+wzGCzASF0eNYJobd9MKQML8l+lpDWztsT6WAY+zfKdv5u6FQMvLUCOaDWui
bM2wcWQP0y6/SGs6OTeebsi5TTpByutR6smn1BnyXVxfxpdmGPvDNna46Lwxamm1YHSdjmwRhIIc
BR04DjIFLxvFzt31//9EIqLKtG090wNrTP+2nyk/LmmqkqqIKGbv0WaqM5q/lme4Z+k3mnNNPzy0
nehU4/b11PZl8a3ycvGptFLJSP7/1Sqd6qlUi3jTpvi4C5qrNTujklUbSmM4VNgJBLc17pFlKybC
FY6I85+LUXnx+uDeV8IQUSTfdDyOeynS3XQWhLfzBCiMrU5JcPhJ/VpA9D7Em+tOyGTo79OMVrbQ
sW3UJQANicZ/t0vHdQ8w+3oV7VIBYbEWXmD9kQBhOV1HDrPxyZWxUC1kJkd8vX/m5tdv2bye2sQO
vs2i4+zCdjYkloXFY4ldgP0JPg3D+HUpRm5kRseBhMe1nFQyvi3nhmrabcAXO006u91ncKs4j9us
TCToLJTTinVf68wqvSm/bdOulHtoh56Lb8xFK4nAcL8EdE4cE214Ss2e4Uf1WfM1btn+EPwV1kX0
Mlpm9uHye/eoPYb9Ort1rYmy7h6/fB6OAk9Mfmjbxe6W9WZNUHhEQr5fLFJ5MJlooN9bbhLr9Vzj
y4Z0dLIdf4jf7VYOh1HWSbFWe2oI7b3tL0yq63vujJs8X+v4y7EcpgccqVKqOJikc3DY/VDMc6D+
0EpuA36L/SWdwU8UF9iRHGIyefzd1qYvk6nosNE7637f2xXfQvrt0i7Wc5w8OUG5NyWC4gUxNkzB
4cFsnjZ9ClzzbD3uN6ufKkG8cRMBrLUX7Jsr7r0cpXq0DH9AL+Bjn9s7wS2hEpGzMiHY+PLf8hs0
0kWrBxTknmKmyPyixNOAbsklarnrKhqSuatubfK7I+iiYkVsor/tcws9DXnaFl0rIlghmYqT3Axt
5GiPSKcCrEsyXh/kuev4mqySel3tbi+CFobRI67Jc/TciGhJUmQi3xEpa4rZLAiZRoLHp5BjUS5T
ZBL6H6lIfJgPsZSdD5pFQBkgoj5olHvGlOljPIRscnajWWZ24NTEutQ/RcCzrLbujYes2vRbM0gR
Zy0kGKxDaRu8Yml/c6RdJwFFbv70mNobpW18zSY8pb+cH5nwwrwj96ghQWuZLieELIqd+aCk1q8Q
P5AQFBDvf1wk5A8br7beVDPQDaUFsKZIcikLWLGVJntIOG1+6bCQt7pHp3RIcM3fNg91pHtioT3S
5J1yVssx4ONWKnohy15P+HThhXayVJTQysnZbDMpilCSzshpq+4aEg5iNZff8hoJTXr9hcQRfxUm
NfS4Z2hDg/Y/5clgmewaE4HpgycxkUUNT8+3OIewadaean1zzSoP6L99Dtv0zWhVe0zAnFT+ZaDk
1bh2F21GkBqTBqOfGuTIeCIJBCepzyV0YtqszkjfMLTyNwJSaxxrUnFHFGe64Lf0Owuyjy0IdfOK
Lye1QlGaJzxgDILc4rtP5SiFAGQ31EtSzUNu2Qm9YPUSc016KZSWRLHKXOdoj8CxykocpGLKPjKm
x1pwd+qTPqezdokqjkCZs5Y8Z+5XHOjR9V+5+qKosbq8G0BRtNx45bfZHuHwfLa6VmUQPaj9j6j7
ampja7oA/ItUpRxuDSjMaBQQAsMNZWyOcs769d/TvBdfnVM2BiHN7Nm7w+rVqzuM1XXRYo1vlU71
Tcu+Qp5ilIIHCyJK4hzrdfN/ZY4e/7LUqv1xkCBWkeFPOrVpCOI6MeQiRR2iwRX4n8J8ZWh7rS4K
X+IcBg0Q7lWi0R2eoAJS9cmpCflqYDpVKHWcY7PynaesATzXeP53nwgTZS+ra7P0B6wjtLWt7XqE
1ilmqKywywKwkiIaPsLewJHmGs8tJ9rghR5Fgsaf0q1t+jLxTqZzG+QlS+rkOZKNUpNHMLnlRZtH
FF6uESsd/hmny80qDRRbfDH3H5mxcFVqQSHn/BC2t/5c/mzZ7c6kzcF6FpO7bBVbehvWltm1XxkN
G4HqKrESTZReCH+qNoN0d39yI+dqsyAXM7nV5JP7E//s891PHQQHFVi2HHlB/OGzJX0xtGkjbd4/
OpubSaswfdjrFFo+5LIDLqPKlb4i3NTy4zkBbid8K/1P2xKCFPjFNGSOhcsWkg+cgs49KRH7Zxxq
sqc+VmyvtLNqtLlQ0aWzdyVNrzIhKEYjZiyqNBMfxZm344uV252e6o12LlnIPUrimaNUdBuhTbEb
Rdf2uldtQPAfLBLxERdZ1Hzjk12UUvB2aFKPTEtCIMXzkkJHbFbb/+Pu5ArXG8ur4JcYksF2CZCL
9i7FkmMkeLIlr7EkpQpOQ2dqAkPx8ULRZgl/+LV+VS+T7x8GkVmIAolw/x1XP1uAUjjbsenGC1tK
KJr4HwyWEquvfm3Gi+wT1zII0YIGUKIUzSnhjJQDVbtPuUfRSuApN6dRtNzyXG094azNU1KM5Zk/
I2ywnJBPMYsncFym4JhNX5UfKM36g8qguH7DsXWmrOYi32RQZtUnuda+/rhbfcg0QRdreTMPr4iX
/7pPYQSJzaAezrYp2p6nmckstR3O9zqvCzyCRrWgxd9zS8BjXEuxOxktXicmrf2a/WlADTpzBou6
D1rLF4NarWacBTBOlQDZCF7sfJBmxMO4w60VEQGJUDQHxzyKvmLgx04/H7gdyrY3tM7s8NyDmbcf
9trmEg3EQk6zY414Cs+gFbrve2pSDMlRORDTgfGIQXC6PCE/DN/gXDCKR3JHPDUpvArG5FDxL9vu
/OqP+bP2bCa8e9OM+Dp/rv9dveATL3vzQ5NpXjanvY0JRv1rPtuYMbTqMg122/Z13V6MG71WtVMy
hmi9e9jm+7fuwbSR1JsbpXVcdk7HodgvrmPN7mNAJdW29c4rit5VTTvKxBD0XYV3i3EeOlMbD1TK
HfDnmfFq0JppIds71S/hGN75QE2X9OoSP5kMTl031pvLo5CyEV914Op2OWGp5xV5NF22BTfztq7J
QpvVKhq8Mn2c92rD9x8/nctyQ6eelWgkfqx+3pP/X/3mUr5o3EntcTYIh4vIUIRVt1dkc/vM6D60
m+MxLH6fOvY/9CQ8Cy0wDcdDezrfxWa8v8YRinMn13TeZX1V11J2mezxB7h7cmmVldSaEsXe+tlb
vTCJ1dND+feelNfRYltXHdFv8/5quBvO+4V0F6OjXuOyfKhIcduTAm70101hBG3yvYZjFGN28gCR
/Y+hJSZUYV3Ns/l3BT2J7rUel2p7mlbbXIkxOlCz3vR52quP8v3Sc64XlLts+1q4a6i1cEPSdV87
o7WLXWEHnnZtY97augcNNAKlWU0FaObzDrcJBfPS4/3jnokwsNHmGf08W+VhB5dQlM2KFDX5p9a9
c/kzp479Mh3Meo3RJd9aad5SYU0oinY3GrgulaTUuaKVvlc3CSWr2S1oxEFaGdfeT5u20sw1wbf6
/EwxiKrPlN6yIu7ad7W3o+E7oiBikGu2HVN7pKGm/r3oT4D834o9CE7LYT5dDs/XDgu6WDTrbTUS
WDWBEibTKMgxslxynYbOgHFVxUNLqvbjmxvfobpOfSbvl9Bdmpr1ONTX85C9u3Vgfp7yBpQ6rT1W
+3SDlr1Lp7HrbuRdcNhJqgMrl3y2GcFBHsDe3qpGZ+XO7ffSJJV6W6BWtaUWL7YlVOX1U07Tm2/T
xUt9JKGdR8LfGEzPncJg0rt3L70LIyQVG5azVVobkDZMJyOaOqXBIZ0OqU64e4O+4jmhyV9NvIIR
gXcQzbvaRZ4blaw+wBJsY2ZktaHY0Dh1bOBbKAbz4iYUxTDCXPyVTEbl52k3X/fgJr3y83GunSLX
LvU3r7OeK3j+fLbEpHKu9W5wnxdPtXf2GGeayvpgMhJu9uu9U+1XZTClKyezcLezPgb0cPPn2r1z
0P3T7dclOSXlxmOu6waB00rTL6veqnftbger9imbfGxpMI42w3t309uKcncPdaTj5FRQalOofCCX
NZxRaaIM/DPKqpwtNknl32yTXPbpZNYnTRQ61c+f0yYd69X9MX9Ij+dQRUPnM8I6O6n4Ik6YFkeb
+Yf5gQo1HVL9/ch/IdQhLH726j1l3FPabgyqp17h1M+vsruS0TpTQpWMTbT5gfNQLZX1UNWZ8m8a
NrYii9E/ZvssjDs9LvREjnozknXu6jHQ3KFMiqkCIC9DUGDaMfn3r0IYP7dToG+rERWrLZ+yqSeY
LCiW/fUQV6zaJjvBtLQl9OXU3iXFVI0aU/WLCHUlCDZkxmgWFsa2+R4yjCScROa56ZhOs+gvRpdN
x4+K6azWYrEVHpGzzD1g76DGqp3JZlSXCUnbEgUfxBtFnv0y3ZciI2T2RH9fU7oSCtd1ypNopi5A
f9SuTeCFyEnGySsc729DL+YF6m4VwCCjVPGDTKguqkYK6vxpsIHeGvOuPiW7VeGte622V30rYVjB
WOtCptrO8vy8xa1zzjg7hXfD1avtiWNQ/ioSpZRWKmiRBsfoyyNScpu7J3cejLSP4lcx6ltHpz0f
tVfTBofLoXXfjKqpFHrRxwJQvEfg3nZ1TpRSpKJVHxsoX0sEz+JynutQT1BtDqMHNohAZAhIllkP
V5zumoe+RMLjYG+tHGsRZzFHizJ8HbYMot6wHLRBkYLMhvk2aDBMtxpJY5hD/IBtNzkRGQE49Wj7
KFSpCs9oTp4zqM96luz6C6SBNx71TFGHOFIevbK9ceDcERi+7/6+qLkV35SP5PuKALEWNTdm7x3N
/yMvVH8USBad9H3CA2qgMuwl31336maEam+7J3ORaWLpcMnLIQR91mjh+u3vfXY2OGOpDv0rLnAx
kuHJ3teqh9lybIaJjb+paPCiEBEZ0eq9kMU8y9kgpjueX+WPTxBrubgMUin90M+/nSZdVU2xz9vc
RtIfUtXTUk3lS7a0ZEd0vJI1uigmsmZ6GjMJH+8WBP5mmZlK1T7D2Fr1/sKUxj/7P5uXhlsrdiWG
RzHSv5vpjQ1DLBcvxb935AQBfZ1ACxWKOEREyyELucGuqY/v9ODG4xluOraxKmF88ffc6+GXwaL1
CRGHph8WdKXqhWMwt6u1lLb5EtHv1rn/WQ0+620Xxls/L3tilYjZn7c9gbIodN4rFh6nvclg0Rg3
WpfutFcd7BCZlKeHZKXSUm+Zzl6u0dK36LpK9D27wqFSdLLvz706OY1PVxHxh4/LCtmB6kQDV1Mk
stt21kMoR2yu+4cqUsQzVs/FxOQSqy8+KYoMI5ISDIoHeLaXY/3x1N32Vi87DotO3VG4t9pleWoE
l5TG4NsUr3zT3YxX38taUtRDZDLgsD6YmOt3TgwbBAZrQExnXfN/pz24QP33vpQIoYFfvUZbyzTD
rSOX6KtGr81b6ZpgYEGh2KF8GnOIlFFmJ8/dEdsm83kmXxeSyxMjklyKtIC5RHFNc6g+GUnwApGc
gv/AZhGbCXNuSYUvIo8JJcIQ+ZgPMQcQ0AzQm3RXI6bs/L2+ds4xiMFibpP85JXJXa1eoHzC7FTK
etJzSEmrubx85XbfuVqquKCtM3fsFktdAPEil20PkuZau6HzrtCaKE4eze30RCh6f35rLdSLRwJd
N+EO+6dXkn3iPx3SaN8hu4WeXH7cmijTW445nm0WjpI9CLon1GDWXv2FsYOGHEqhCZZu3pzFU/d0
bF9b1kMqiabrQdeKrXWhIyw2F0lxiw/yLthIkBEEzqId/BOz+jqSj8WjH1GHosP5iNb3P44b+gnz
LaaFuwMbrh2FPe15/06nmLSrAlW5/WKV5KI76agZdRR0m7u/OVHjvF/s4IJNq+ILuqrdXdpg5ETW
Jn8uEt1Ttzp1/mQbtmSS7bJCOhsW0smw1Ls6eeb4BfahPNiRoEcqQAu5c/9dKz1MB3Krw2s9K4py
QhErFUNUn6OdgOw81Vdq1IYfFTr1gwm6ZNT71f663Jr6idAmHgUBbjK9XMqLtHXxwtbMGWL2BjNh
xVfkDMAxVNjCsqdDFrI2yHXPvy/FZKmZVv0o37x2S78b/XX38l+jf9X7OTD5opPPcupnqljv9+61
u/kzfaln1WF1klWP3engsHrc7h83i2SFaqe+0z8ls9d7fzd9WBe6x+ZdFSKtZo1uXYbazmn0aN/z
6V6LnUkD5vs9mQz2XHIh60JKJT420zTTHlMZ1N7F8RXFgPGZMPK6I7j/7BHNrw20b2yzzVflvfRe
7jUQ4rp0hV9QVfGdJiSge7X3XNuGQ3OYj3fptNtor4gdr2TsrVXq3ayCQI+osJ9sqBAL0ugkpxpt
JyKwWnup2VRb0PPnsNIXYk271eyyf6h1Syx8e/eW65r8TcWx2CtrDbo9+ntDVtt2L/bm3RJcsJ9r
F59JtldipNK1W4lbyXU9yyO9dkDdp1pKdz4WR+kc+XRfGzMVe4KzihOVnfT/kHgxoYPMPqnFy9tn
b60ba8pUOEKQ5Gxqhu4bCcbt2LQSrgfRlTJ1uEDJ20j4twE0nsSdEfHkBlrtqCACh4e7YN6vh7Z/
BOGbzlRD2HsIMDt22jv65E3FCPA1atb+myF6x2wkpkR5fwziXw/H9aZpWmJth9Gb5NNiCrdEi9vd
NKuYa4jaO0KqgcbPdCT9guotE3ywcwuH/toSeYS57pfTw6HFmZbbxtN/4hZfJfx5PVDQpbR+eCvz
62H9rq3ZX1ZLmCc2h4fHRw0ArN7H+CbpyeK36A07COYrDPlMIwnnGHZNscN4ORPgCR1Rk0K9Hk+6
nLrH/XRECd9xAItuRqcYlSXnjZ6GuNfj4btW2Cl/CtWwsfYTgKTsbNZSKFycUyQtb4Y4d6MOPhuV
yonq8a78tZrp+cDKL7XutR5grhDTPacteqrQrDPZh/Ofos7z2vYXCYD7A/0HPWjC5t9TsPhc9aRZ
e5ywnYgKApDuLdeXXK+L2TpvLOHMMO9fN+SN0xOQzyx0BQelrhpmAW7ZbyVXV3s5PMrvlcNL96eL
XvwTubTO4ZYGuJMokddnz5cZmmK/OGlRfjOju/ppGs3TYvp0RV5dNjFWirSJ/PSleh1Np1l9ly17
2zvW5XU0Ey9XG3+Kx2TqG1VTPCen1nXfbGSbw9NlQlQz2xeS0lIB4eFE+gkF4NQ13qg0GZ4KA1AM
1TnVBpFGYfVY/7vL9fOFASd/fPakWtrNgl6uJmIIDe1paVmGWa5NUBJ8pMm60jEk682lhx0yb/Y/
SnQojGv8sXa8yS3ZzPsloYbm2K+5KSoUYiHHNJV7hjvqZJyVO8PTl8wR3XfzlXuXqj3nak8mu2wM
3DEjh9F5L75dB8vx4Ws7rv27vcnGd2+6Xt8X/Q1ftx2XOpO+2RdSIyOWe/XnOoLOSAa4pEfvCpYY
IqEWPdVl9axl6Ki7i9lYZY6kjqP5cDu+kjxdZbN7Nxp8oBB9Ap71bllzZeLsXHnGsijHcVX+2ybH
MOqpgSSR18Cs2S4jkNt2eXtRz3ZSCkeIDOz+T51S+z1TQ4a6tEKwXQVDUCHR+fQOip8iI/Lxjtpu
HfluIzkvOtc/p5g/desq+F76+Lwyc2WTMacatRPgz6YzByI8aFzkKXlmM99H6yEwT71EQSJKTq51
1Y90aNYmDP3jdPj1iM03oxDSNKOz0hbn0DZ3iu+RIpWZjcCHQrUogt+6pZlezSejJb7rh3C/xEOf
EPO2G91jLGnlW7w57QCdq29OebYd7qA+i1G+6yjsn2FPOuhj2izWTx1gA27qMxLnj32i9EBDripz
UFhXDvYB+KXIeyPR5HA7S1TcsO+ukXG0pysWUnaq/WAth7t1pHyqaoksyHtdpYyMBKvl6sLGlFNW
h77j7V2RIeIrrBxYiFHNWk2vTegX7GU3WP11eLc1AsN+R/DMrkU0CyvylfJLnUfyRVrIApH5lCyG
qLyH3y6nS1H3WsZ3zGI7oExH2hXJldHiic5+t2Vh3ZKschk1aKQhfKaGYtoxm/y1/JFXN8G9y/ad
3C4Bg5hUumxX28XuPVM2YMuo2d1kBeeewkjgZhLWfAPvu4ys1JFuBZdA4fEIVtv8q03EMhcSms3V
u6ljfq/+ZgOxQvUUwHciiv1QhI2qjKDSIg4QFkl2hgKXu9C4n+nNOdA8gkF3XZMwciYf9Wb5U1aI
XyuGQ3nW6NiSdxS7h9NTSZZheEqrUGoxwwZrCyPk+93J+60zLbUO//aJrBMSKqVtQrYxSfLVp6qH
tPOQwj/MYQQGgdaF0jIjtZ7l5A3//Dhr40Qfi793fbTJ2F6SW/F2uh3quJL5FS6ZXhIuQ4lKZ14U
n0Y080eL0aqPNytXxhZFzya5C3kgR7EglrHiiQ1YQX126CG/vmEIYoZPux1K+LCqJapOt3wxZpXG
07W0Y5N8xWnr76PMnyU4aPH82LAZH4RpP9bf5a/NciqY3Y531/8M8dqN8m9nvcmeubrxqb+MRC2q
VVFYT6e3ROv5PGM9N2jD4/P4wJchecMEZ8p6oUXeUUA4t4AmDliB8oJHwH0ifgII1OyzQK9KzcZ3
ANalJ47fAvdn3dIQUk7RJLC85XPu8ii7mqZSVnSPxaWFxbeTU3qU0TOC4FFfZppWYu+ioElZ+uo1
lzBz5fHahONPOXrJellkVqGWGG8iz9dAnUVXaobCbBbIphMjKZzDDJqDp+zSbPv+9d6Ksv1PfliN
mMZKBGyyHRcFm8CrM7jQtDMAhwvZZ+jAJsNP24fPIchXrm4B0zOtsmp7IyTZJpt+gOK+OXKtc60A
uybrVt6yxDgb0ItA+Fd1MsOHlUznZoSeuu1BM6by3/Rp12gXFXV3L2hRn5VvHPDzMtn9U748Tn7v
WMZcoiYEjThU/tXu/fKyua40t8XhudJcLehLlV7Op+79SZsANbkuH52rPa63g8Y6LR2fadOY4p4n
gRjlQbTJJ00/MI3pnYj3U8ELtooEaFid+q5z/O9aad720KAnefeq3ipoBBMC4Mpqz/zUGPl0/6Q4
8fC5b64lv3v2Ib2g9wYtSCtOlPzq1naLc80hnrVKPE3+rTX73B/ukvsHHM/VX++l91ecChq4Qs50
Xs3Mk2RxyoPpvrM9/K5eP+QF5WL/nrvqMHFC6NvMDtdf63F12TB76eVMlkLBFzS1ymr69yEznxBb
sfFO20boT/+3LTXXwrCivLxcIZJ8bJfJ2NegZ9v1orktnJvLk7hf+lssfZSpk+uvPpEnQHxfjqdD
nfIfk/5KJIxHX6p31TGLB1NhFIs3O5STh4t2/mPMSRqux2UtkoSchw6WCET2mI9utY0jqUAMIHN6
Or636ptqZP4jBFmKldkUsZfKtpHCHS62LbzhIiZIHQHETZW9zpXenMJa5mDrW78yBEc7ngeVuJTf
+M8A5OOY3MLP/w+vT47DUETZJtAvcEyMUTJdJF0oO81Vx9bPS95gOeQrPAqWLeBGGAjL1wASDc4t
rCqkwXz3JNdh4TcDVIj9KlE3uaXwi+PrSTFMapQzgT4w+MGm8qQNStXpXk0bKuPb12sxUS9TPZn3
tn+OlGbVRzscZErgRxQxxXqPinu4j2mKoET3dNtarXkKhiNi/nOLNymzFvtkUmtBF8zd/SNAnT9L
4jcv62ddFY28mzmViQIu0BgwV9V3U4bFidoNzgoMxS7uKbnClTb2MDcpnuL9w2G7dW4dbnbXXH3i
irevrwo48qmZo3rt3TqiwxSrRfAla0DCWQ6Lb+SH5Ytrc71m/fmp39CmBxF62KWQhbkt99h4KT6X
e4diWyquVeINFVaRX764N8JHwfa50Gl0ZbK3TbItpJX50105YdaXjcoFoxIgoxPCigVtgOs02Ztw
46DsVtnaOLn1ond50y99vQPAhT8gP1A5pJMtHy5G4GsLx+tOE5OWVEuj4hFhYkSP0dwoPlLpKaB2
tLj8MMRgrvnzagBzm8IiuFEyU4zirRsatFNRBfYEy6UZI0H/C8JaswbDiMdTDIrCtlf/bYIb8vok
9SYQx0N+MH/G8OahE0O7xd7CAlvb8OBgFp6zpagN5KToK8Cwwyf98zVRnpIeZ5MqCgPBo6xUk/1e
yFINHMXjFKk/xGlG4m/TnnTF34JcIO5jzsMCH/rKyYk+IhxvGzbqm0Wbpxh7RhNxT3F038NwDsje
Vq/ChqSQ9bZoc5/NTSgs6b+CoedSwKYVFIjPh0ods6kMnzAIktDPmAYZgadhC4jloz+bPrZOuh5s
QUS/MSEr/gYvfKbKJcXd20UZoXWRQ00dZH3icPZ0+eHpThuEPtcfmlRWI23/gaheIWnAcAAuW9ku
/TkxwSxlfFOBO5zgd+gnz1WONPxgWfVdfeTuP/U7qfc8oX+Xkm4oUtCL1U1Zxw+dtYrIUG3gntWO
VOn4q/Eag2O1Zxpga2bvX/+q/Cl8176xvkxFR238Pn+IttkGgYXii2D9FL5VhxoZJCUEqipqWTTe
DWOPaW5Sp1w6K41j0wEHfjaewugRRFCKxsFfednQ7Y1hC6sXoPeZgaWjNEb+2WbH8RFo4KdmMMZF
QtnwzHH+xPFl/afaYL5iMIL4qZz+WNGVVjduXrqhUJ6ofEDfw9ETTVWyMAJZgF3vbseEmlhlWAJO
PNh9nP9yEpaXbPvtrQzlyMVrl7w6eEmZIVMxSoAG+JXbj6hoC4kg4+mMGi81WmF9ndR3INib0V6W
8dPIeBcGLL0IQyEXj4B1XvWtHXrY1YnRNHeNcEEX+oOn+sM2ER4sTAWAnJh0VmdHNcN5QPdWhHIr
GVC5TUA58MHK6hEQD5XDAqsz6GAZKNdAoQ0Ql+tMDunOOC7lXpInPNdoNZpUW/uxFWETtpZBEWSB
qvXG5ezH1a9F//q98oxc7EiDMgiIixpzRsJMOmFiHRcv4NOYzeXpIVbcEzV6d/o7o9zPDABPSjbY
nAyMxxnOUQFg6nR8BxC4yShqy5x0DyjlI8+RaxY8yHm2GKkbL0Rykcecv+Xr6X4c98uT0s0QpElS
gTyA29TxLnsgD0fT0Nbu2XwBoa0/q9dXC83WKbCYPLZURrkq2T1I2XA7Zn8dsO/Pnl/ILKZvSvaY
sn3wViK2XPyWAQfYpYyYRKjmUjCGIiwUUP4Ss6s90avOVC5/3O98iHUyFIwhpvADYI+4+MgFeU+k
0OODtYB10Mfk9aMvNgwx92EXwqcQzLwtb22K3dUqOFu2voKULkSH0pBFJjFWzOL2l+PZSARltzHZ
B+xCi0po5rMHRBgJGkS28esB7HtGin51uUdSVs5xGz0sOaWYJqw3wFvR5TB/GURq4YmyB0XZjILL
dkPD4clqBHs2LbLrJkRgDQeeL1T4OdlUaFKPDnBuVp4uHakmlFvDyg8NtDWVo8oRwz8vrk3YO51/
QkDKPlGer39FCM6qb7vwGE+M2I25FQMr4zo87c8eibFSuQdFsZSnDvov0k2wsiJppbliX8qNvvyK
C9FTr4+L/km2uHfF4nZLMlomsqxdYHGewo+HkUIEpUdOCtv/i5UJs8SVJlniN5VDzQxTVxnkzCb5
RQbikFaNnzM/mZZH6JbVNBk8ed7rsVZb32jIgPZw8GfKbGqCFK60v/b9sWdJ2E0HFB0YUPBmBZFp
FQxK355tCcRy65Rw19G78UKby133OJ4PnXDz0tima9vuU/kbFiVvkZbYp8Oruq9NwHsXY760v6uz
d0Z3wWE7jTvGnwV1ywxlBhf1FyihHC2W+7EnuJbuF1P+Ff8CWTw6Gfa2H/DWalP401vQDgbHUIo0
/fBtiNFYM1OBf4sWxGxVsa4rszzASqPyW51kDb9TCL2kOElTrmRMIEE07MYn/T0Bg/GUsontF2Et
jxmL0tcaGoN7vhuL3n5cputCiys+IJ+e7l0Z0nCvMouz+0NFxpCaJcCHUz3ZfpxGSzZyVufDVQU7
1/XX8oO8kDe29pM+ubCJGUYJ8MstRLejLsmqTPM8dgbXH8er1XQYdmAa7Vh9FkF67rwyqxJplexv
SLKOzM3IfMZLHJ8RDY6YyAlqJwxhmyF5c5TF6HWEfkw2wbrmQ9lHrT0PAnA+F5cWMlxMRU8CUhAa
bkH9h4cQtNrVpQdarmM2umNsx9tlgN3G3uQxKgPxYmRNetUUIweQFbKJyxbq3qG/XRAXcJyiFK71
UTsyWwb/AQtxOEfHm+3CJzTl0jGhA/UnqsX1VNOameG2AEIpJkEBDX3ZKv1pvDJh8Y8oj0FRpvkH
pSYlR3GZk485eOuU9UkRn9SYUwLMTNePAYWch/Jywfy6Wexqown8D4OJ1xroIjgMlAZ2krBaa2/0
U7tQasKHBIgzst/npDx7uvauVEtSr9EZ9UKM+zN+xtxgVZXEb+vmLZC8LaRxs+bKdjt3JvlwZh2K
EBkBc9nG4ReVnUSuQXg6JIvXVf1h8Se3NPN9sH654gm5rE3aKDzu/itr38hOs06pv7ykpcKvvGaH
pJxVs3mtc0ZdTJa/7yjA5a9Tcq617v3LUKlp1pmRSC5qhErOa9W4f7cGFa7H67rbOHVoySk3noMJ
czl9F479FbqikkpPGeZQU4d/CME4LaiUQDqNl8/nIPIUnmiJFg0nLnXWY0PXaVgZ0fnjDmIUIEb7
ozDpkM6DY9U3vKt2TYhdEQzbkPk6EH3sKYR8PnsR+T562MSQaZWvH4DpzyTDlqJEPxdu3roR/v6o
cpWcx68JmoqJrhQF22RCRDP2anAlZRnnptlf6AgoAvuMJ5HGiKIEgIJdaYFIi2ToE72AG1EWCufw
1U+SU8+MnyYA9ead0aZivSOPdkHROsHyFr1N/nlWA472yHBJf6ntqCRVTGVpE4Ra/D+DR3y+RJ5e
8+XMEivpRAtWd29zSIKBL3eTz56W2a5gWe6m3vOehwfgdoQF0+Wrc6q1XWu283ce01oA9JxrptQz
aesh/pWMWOQCFBuJsFSFOIITr9jeD2Gd4p6P3ahiAGhFhZ+Zsin7WtRxisSFVwBWlK/CulF15KSi
TFhfZJu3ReFplZaf5zmIw6+jobFphUBg7mWTGhhcWUP2Yshj+bnyXntXYy1hc54GHr/6oDqilgkp
At+mTKcYkBvMvz3+yrsvxtrwRePzxWtj05VDuN+A6O6mFxHR2o0n7C+soLLo1flp65ADjTJ3uRC3
3GFyHL8L15cywFuxI7Iog1pvMRiTzfyZDDrVCa+nm22sVzPSZFHBV7P6cTG8sXl3Z2PrFNEfdIer
ngPCMM6H9S9yXMuP/fdKdM05eF1sHkof+bfP5fBEbi0MJ6M+n/7nS/c4/bh8cQbk5kYkf78n9PV8
0De6S/WLuwZ3iTYYuJ86/U1nUDMQjql0r6NtXQMvrD3w4ksTPyoYu6WxWAwh5C9/rVeCNH/0/6lE
i2jgXr3DZ+c6QbPGxu6ghehJXBNLhk50tX/W7k/8HIHLr9DVA/2Y50pYYyQH8xygcD9iPBXFYxOf
1KqV+s9PFMf6GAeN2tNOFiD9zP36T8YnpVmNjpXekpyH7FN1p2AeeS49mRT4hQhV755u/yxJMZVG
iInjOewzQC53TaVNhudk/o9GxCV6AoHp8oK2mrBul1ROUbSB5PhTcj7yFlBKDExCjIR3vhYY0XqQ
oZGj2jnjnyG4uyDQO4qzkQME79pK/VcjCkV6JMwzTLeymWlS0n4T9Kvlh5j9ntAJWJy0/id7EUjG
22jI+HE4DVIg40IpvWa73Mse4ITYptK6GgFTA1jaYBOdb+/TW7s2w8sUomIDEZZANfmJg5KaPiH5
cM+R2aqQXcj5kTZl7Oq980XqV3vHI63RWB0uBZj4iN+U5CJ3iL3Th1UIFEgZCAdUnQMB22fcdFW4
8GFf6uqI0JzXBn7fkkvkdr3S3Czb4sHwRE+BsKwEA2SXTj/oLDWwORXTKpuuUEzG4kEUG02OqS+B
PY8FGzQPNHs2urdb9/T12ZOUbyc/kniX1dB47kU9uQJlsvqb5pVyWorqGbthXTfdci+Ho1TqlHuf
hn1MyZkk8lx6lUQDK8iRD8dvUwzntwTy6BToySLrZ5MU/O82TE0wVFDiI1ISJ7HNzNZiJIDfqvMJ
bSPukofIQKMsppa8/qh/OSgUH5hwzy89kZ/IIiO5BrnrJyXWB3gHPZ9bog/cXKfo/n0c1l53o3pa
0Guef6l+qVRUywJPmwdZaPG0/L69LU+P0/F87Pxus8ogBBnf+ZPcu3MCbAniZrA99uZQB1GucG8B
ZtGYxEOL3k12T75D8NUXKSOkS7dLAKcFdY6hbIYaKwag4DNk94VJ5S/XDBSNc+FrAhaHViTUB3mM
p4IORk3DaR0zOVS/oyFf1qKyA4SD0+mI1eVVb3QaScXYlbX6PcQwvuzpxy6UkskxGpNPXaCvDhUp
eyUrzFP75DwflN6dWeJkmBuRJn5Ws40QWlsWFdwEiK8cmn8ZF7t80+HYOdPRjTcgpFH9VT4+FV4r
6GmknWKbiLiF7tsYGl8ZcKQqKlTuoBcNyiA6aa6i1tMndZFoXqkeXyRDpW+9y/UNUZjO54JAyuO8
lk6fP/t6vqaP+1fcxcnxaTN9KiDQFLLyb9Sh85/Fvz22mdLXDwVh9rjvqdzfP0SSynuC/jXHtIEy
TruTy2NNi4WutmIn39shpV27YLN1rSv42Mi3zyZXA8ssLlFKAXQdBfeWEGlkfSQw/AVJagHBmRLd
7TWon7TO6UdR0qMJt9m36pWW7U390E2HHi7HRhKQ5WnhUUQ4LNVFAPOMU7ie4wtYxf3riEE5a8Qq
GBMXK4ux5dVlANbzId8tAGArWyNgxLllyhz8CdUGn4MK5U8377LRvc60ulMPnnTYA4gVPiHNNldO
IdNHuws9ivBA4IRaryg/j/iKchkCLtpg64kDomcZjxEJXUS5yjdXA82CuiDalw4pC/1SKbVnrX0y
pywg/02zhrTZU+YPXe5Cesil6vEsG9MMSQuUv5ZItnAvpTKT4xvwpMT+65FkKritYybZdk13Bmm4
znY/GLGaRLBoiN2Fc4dAJaRKJUe8w3ZMGDMq1UjD+C6Svzya6NjeVJ9yUmi4WD5kSlZcRQT4N7OP
TxZY5iDZWqTungU9TzqrkWjhVP0peF0yHyM93VuvkU9wHfYA4a29W/mQz4kFcJmhjWaWonPF/qYK
x5ZohEbrpSV4737mn12V/xuXDAcnklPXZdoiBacf5/24xwe9U2/Bqb6xAryeurLOmtLTZURF6856
MlM1HGZdN1HoqLa0GeKbqGVp0EyUZBUIyZz2Vdr2+AuuEeYiQIxABZ+qkhWfL6vOnRHI/8qtKY7a
U+TvCRX8tqM9Hu4YqaN6SHOdWrnHnDFO+B6TfvE0yJ1BD8JQIrYbKoP2+w8puBxGLLUfmVrbJl9t
UWQkAZmnX0cWSaNN5IzSx5tuccVVZ1oSP0/1DHEPKivHSI9t4sjlgtuMnW5rM25WEsNZ9r1r41OA
1gxk0y47Ysz0a/W18Uj874kFO5DyeaiMZT5a0uVFlBKkRop906gx0lRyYgziZfXXQ8iReqI/Y42b
l9GNYN8pVXyV1qqzij2uvDXRxmqL3NF6GQ/HrXEbDgMpI7Ez4+Wh6bvDKg+sQFjFn6Chku9bZfa0
c1mZkLwMbAo7w1Od/GUdsZ5SigfeWSbmzOq0rGiltBCYHoGgB4gXb3qrKEt70kwwyqxg7AevCoLG
7ofEj6BRo2FAR6UlEcx3YSSWGyF1skZDvvxz/oPJD3j8VoTXZyXJVUfWUK1Hu9LGvVLn9lSEa9c2
+4JksqORkuggsOdK33b0tcM9AoNIFQ3du7ICSus+8y6a6KGdjAved6g8djw7sqaR1bSZiYMugR/G
u0fpDFqEAiF38QEcoJohZ1cDaBXniapgA0jcISManH6dBa7axyqLbyz3IoVEQ/RBE1Il4vfYpkGO
DnVgHzxrMxqYbkPxpeggjmGdiLIwxsZvxKFqO3bl3DrMnqMWyZbr97yBAAwp9b35T3drpa3v2hP5
X0Un8hZpHCCJ1oNIX0ABYtfy8ww8E80FjUcMw4K4egY7Cj/OwN0Q9EsGUGJg9ojj2g7cBqAjoi8N
kuQkNTKYYcxtODFjW9yLPGsWJ4Ake91Q4h8Kj99jqLYMWQApgAildidxE0FO1KRW4oSkRtMKHq27
YtNRa5BzrM0TE9qrtAWBoKObsdgW3bpH6hNRzPBBDCGkNUBrU6w0xjM3liTaWPsW2oiCdZg6FAro
mEDy4McwbluXq4bi4CcEPCrXgz1rOMl8uDAdXRpuBOrRTDIiElcF8wiXxQUuy4oJRtQAwLsENgU3
hR+9Owckthw8Z/6U88WmTx2gyXRWUwRhpbJvh6dANe1NAaZMXgushBaATh2gLhDd9Y0oBTiMmBH5
RmgayM+ImolRz2chClxbzADI4w1FgD8KI8ymBfU1eKv6Nl3SLX28fkP0T2UM5xB+CKBe9s5l40iR
AW40RWosxzxZVPvYGaGbS9SRwAzJvHMvBNCkEsjVmlHcnLTAaOFZW7SIwuzKt0iJJJ9iSnO5Skmo
0tt+0wHgRs4VPfeGK0y+aeLfvqhP3762GKaPOSBlUw+F8diMY/nPvjqYf4ASQilh5MosiEazOV4L
yZTEGu0l31rwoQsCCNwnigGfr7fLf/LgFeyBiCBA++2nFcNIVxD2mIt1vcU3GxtyoXFNVnf7tx6y
00rfDgzKGfiarqJmrtL870Z33OX1JDKdG+HSaKomiW1jbkepLU+RGkrRKWJz+43LC2zmf9cYxV1Z
Ak2JTXNVtpNpt4eIcMsJ0zU7Zd1zHT1Zt+R/4ng+8kJbnfg/ZFTjSP0N7kK07fhNRJu2I+W8en3o
EcmeY5q1TFoiCL2Bo96+Ik1II5x5I8eIxrkqfskPnVQhhInCSCfCaGnTgZTxoi+JFI/JLDeroUiI
Dudx88xI+BXfd/1kjYV0V5imq74LJX4t9q0N8oy10FE0Ya+FqoJ4As/CGVcBAVBvLF7+M/I+rP+k
I8qaMjXiNCLBTl91sCDvJw1x2aRtfRwhee8cKp+Gri+MGqjN/hG9v5or47ckZItelUYpY3X9JZ6l
YzBF85T2es64O2aQgHUahENbjJFe//u3fbyp6TKicUH83eusqgz4AEozjWdqbuLny/wDArFWjRWE
Rka5O4zYCrPsvZZ8hhc1NhGlRlPa5+tCO9zUecWpZNhuP2PQWW8O+8sTvV9fHBSkK4LQtc9XUYO7
gRcIz6ra08jakzgN1fgotKNO5B7ISXKgE/0ElybZusO8yXYuY+wy6F8aa6Pn/4+m+1pKLYuiAPpF
VJHD6wlkRVRML5R6lZwzX99jY3VfWxEPJ+yw8prz9epSP0ZqUQ6hd7vRSrKP9cOFoFX+dcbvLZdk
u7zP3RyivPasWdQzQI9z8WHxxg+bQRy4oiXoHubKxoHBFkPh6ZRxhI3zCAatXqmkV5Xu6WhSL6y6
wTA/tg7i+eUPw6Ix5IS9KHfWLNOfkNsjwKCgUswes54sIroUdvWlri1qLcMUscR02A/EEbderloU
KRX1Qa8gbVVq0Vak1qw+ejKXw5RZQtx5JKp5mrIxBdkDt4tH/C13hrVne5HMdmL9Zxyts37/IPA8
ORPJricl6bvLl3AWHW6jBxyWJ+vRdr/ITdN6xeAdDIbqYjKxY8VmhDqcdN7nIHAmQSLWREj0amxB
DfVMsxCHrLAms97w+LAekEkkvG0fovQiMyJaly8y+HgHIVwhknu0yoNf4+8SjoKyd5CIW7Vjan3I
0wc/ZzLFrGIZtfTZcACENbNfssfWfEYJaeKSYje2j2cyAljEDcp49mIr8Z8EKg/bhmG3g9fM8MM9
7Fa2mlG2DEnD5aGHuJtwQdzg4d2OTPQYUr8QFBTq3EV9UXxGpgK8OroekgA5E2wwe8g8zOoC9xt8
7AoH42JXoZVDYd8IH4kE2f+utv+Zpvh4f/K67sicKVl8eQWzKxk1ejPLYYrCPgw23ORJtoOPuIq5
3W3yZpoGamo1JatmbalfeAlBXhlSESl9APH1GKKPH8UZ21t2q35efE2PPe9yMvJf/dJmoIVu/JHg
je+QlKDlrYItNR1KNdgz9DV1h0P5/vAwWsZIxzPJcV2n/+RcgT7FFuL6Y5UQ2z5y6ij6kLJRJlvs
qte7lO/gHnGzh9uGFwX2zjMM1dWTyO7yzsKyH63IUN6bb4aMWXxlFv78iS17OZhU98cPWtTSqi5b
ZGufjnTLjpw1bFoTn2kFl2f/EWqUf64DUHRPco8y8BqMrvS/yv1VTNVSP5ClIPYm2abOqfakfKtA
0fbTy6lrIJfXm8EaPQ4OiiepA5TIJJx344A0cj7fGLlk4npmmPi0SbzH7IcmHHLepUEAXQDg0vf0
skbbvlpXhvLn9vHU2+Y/sOvpwtyrBhQrTWbDvmTPoZyG52sK7dtU7FV5aZcawA2sSysHSp5YxbSQ
1APTIehaC0ZEIPoFoQB8y30qgF0jXDs92a6Tb2GY9f110t8/TgMvF11LOF++ZjVcdEw694Nwe7O8
E+3c9uGb6FTIpUpEYpmqdujVMuGa0R+UU2qvGaYYigSal4PL9kk/zmwfnYqoiLPYNlPe3eZVr8Uw
RhVDt54iKeIseQ6sYv5h7ea/pGGNlbXKnv7jxkrnHNQBbb/+sX93qlo0/FCIsw6Bfb4z5dgAxA8v
nSmGDTxUR0A0fUaLeTs1JUlsB5Dmc9XCg/XHtr+o64kYKIMWDyI/pAhCwlB6dCAoIthJjQuA2vsn
8twfGZcJ2/+S/Q4JDgbXXn2vINn8w5JZB0k2e8Iq5lQhvC3sE7fLiul43rN31paJhtAs3nsDpCxM
QvrYznoFk7NU0P0kBwCuZfgd0AsVN4Ne0fr1OXqI9RtW4TPclzfJvnYvQAtP9R0/RFSJ1+khacCm
GCuIuLSe8t3T0wHZmaVvpbQn64QhoT77K5TVyEAQK/iA2HVbYFuk8Cq5KnN6l+TQkXe5PG4zzdy0
cT73NQes8LS+V3J3+Wtd9WjtZf2xvFseuWiak+JlprGf0udR/hJYXjYzYWDRUk0QtNao9lya7kUi
upvCJxq08gFLIIaUITpBmRemBWMve8XepdloxNkZXNYMjcl7vvZ8VkvDkKHdrsemsYWoHaL7539I
TerDTYM5WD0p8Ky2hWdKg2moYoeECAoU4IReSCFPhY/jePvITWgDJ3ibdsT7a5tB9vR7/RFks1cW
qEx4bqvyVt7gmUAYFuALPUD0FiHYPKlJB1V9hhpUaow/rqAHyd/QoljeNNwy2YgVJBS25F6uyqYb
kmWChDkWxvTSqP2TMJuuP1F3FaGusuNyX95egSrnrFy7khyXbvEtd199wCMJvzfC0lD+QrMjuzI+
3m2L9xJ+i1JD/q90bKEpu+QHmrkQNVkgw2pfBHwE3jOWk1qcX1TVlauC81GhdH8pDHgKJBcWhp3O
QgETJi9jfQ22vs383n8cp61iqM6hauabxwBh6cbD3mhcp50tNBPEazqM1IOidCq2psOXw/UbvHsN
sBVM8/Ppnb7i80EZ8gJUaLVrwzFbhSAFGeal15Ox1bjCFwQJdhVmLF5eMog5qVlkh8AGwYDxCdEA
XCsPm7wir6dd5aN8rOMSXOC9rKbXIyqgaeA+K9T0Bfep/+AAnU/JZio2f+1uav0Sa4Jyyj2O2PtX
4Ue8fJOfuZJFC8wgXefalKFDTM8rUrjCvAxOMZNmMevRiCJd6CgPnarR46KNugI2oMy4hrXSEzw7
7tOp3JDyxsMn7K8/aKuwjGkiuL5kb53e7SEBBGrJaVdaCI8pC0p5iSPOJ6v2zax6ol1oVevQBhT+
WCvgdYS25/3gOfhskAZJfYsWdg9QyMWqX5F0V2awrBdOX5AGlQzNTnXFHYBGPXHFBRVHCkr8BD6n
lPa+kZFQhecfYooxOu0zroyMgKC8nlp+MYBqxwG74JSScFbHtE9Fi+lb96Hc1f6RaFUIJNbB8qC/
vJ8KPEACCTjv4JZBMv+gipp+UAZMfG0vlrUmkXj544dP0FSBi41UJ14YulwrphsNSBkHwhkKzwtt
jT88Lo4ZwV47NgHgU/uKbzJHiV9pozDO9i+OT8OmEyr76ECMYtN2Xv2AC6fyZGQYGU2kYwuDbJvy
FIKmstAV6ondkvE/jC8Pyh2h1k29vpr68MsuPfWE7pwt0vb2tAgZw1Ij88BHdNn5gBHHkGXqhIcM
kWjcZ5ctYNGWItnBmgYImBZR8I70BDoo/8ptG07evRTe4YYMlnG2idc15GuoS2Eqq+LKYDWL6fVn
UT9kk5PW9ZDu0QZ7t23PUyauQOLkW11ISFlEwhi7FhUrUALScNWDExgCjkJi4rZKgqRbIZmHVqJZ
CLTYzCwcvp4/iVUuaMLgj49DRJDLpdz8yRKdBgPHknNT1KTmmjbk70ywzQSPKvH+o3S2DLIk4Ssj
K+UC0297MV0NYuBKCbGo8gIMdK9mJcAmQThPIVJtkjaj9PJ8DS0fgG0Lg8qnsrHay+Wp9rLvLwNO
jFqPybhb/ZIbHq8fdz0RyVqurlBMTf1XKVe3SpDkadcsTRu6nIsJc8EoW0uceEX0dYuJIX6wgfqC
EVUFEYVm03LUkpcJjkTxVcCB5p6mABxF46SjGnwdvoWGa0U6D+ez3W73miGye0tpiEHp4RpFh6+D
+mKkE/m6Pt/29ScbAOS136vwSwceGxNc65puP8REw3zyeaDyASkTqD4xraNQ7dDeNrh0h0IM0XAB
EO3UyLx8Pbb816i3RlELh/njc+sxQmSMRxqB80MUdSOE3mhLo3a73TxF8ThqLmO8kHEzsTB+A6nu
EzUe/faf1rFXv4ESdxwYzNN28wn7/FMT08k4kkodDC6qlUxWNnpqi9h4d/DkQEyM/nkz3LdK7TSM
EOwBbzafnmb19lM4tPnUHAhXMh+m6e+veF44V/vp9jEc0f7uE/HT78DR7uT3EoGRzF6/N7Nn9fAj
nvvla/Wq7gGcJjxOQdQQ2IL/Z7yZnCEOZZO1+I+Z0v0Me8T4qbxJ8yLGVqPwEbhPJGQ9EqrCK5L/
gWQ2S/AHQO+0tHSnDXg/4rc9JR9QbYlJTEhAyRsBHV5ANTlxL1mm32oBN49i+JNCevwQlM54kOv5
zvMu4ftALhAyvW0RyJr5a5dCEjvrhWpp7iffkgSYRb/MZYXr9Xe9GIFnSTpHTY3WUN7q8iPZnH+w
Hw9IpcvXdJB5x6qFSejSwf1GCvbwPzEuOCzcmp/8a7Yqa88alCYCN6m3SJ7fvp59G7JtQ3IacyAe
w+W46S8+KVYRnBIl0v4MpYpH3RSzCEa9GLmmkk7+VXBTt0CbJWz12SZue6e9JNR4hyJDQJTTqAD+
YSic8c1YOTTL95nWlnlWEvSP8hrf5h+jt+PPLYSr5g54R4/lkg15BEDW+xA0vQ4CPI76gQuKlCbP
TuOYRvlELmCWTQZ8YvlAFi0W6gN1RxHxvMp1n8SKY7d+tK25eyb2ADcBUM5afZly4vyU7BeJn7dF
86vAuUySmJjIK0mr+W6sr0mh3mrtgsPXUTbhiQDyqbW30VzlSZMLC3fNk2rfNH+aWT/kFPhpZu3U
U2YtUssZEkYNEjYxmCH5AGNYOEr0BUPMFUuDmm+RJb7y675f+Bl9lwRNSUiF1N/HD67Qj5pMEVPh
2hCh1qlEMo+OUNi2dtxJmjPJJpvnaZDfGZZ2vAVNemjU9h/bWRsCzJ2ZxsPHGOxM3hb/po/lt91z
8TkX3Ix5vFdnWDy3Ayu5BvVKWtAGg+QUaQurc3LiTu4667JMJZq75qQnKHGhyIlKI3oK3rE8v5mo
/TDcGFjFbLJA5v4tQL2X/FjUAxScZsrthw0m7IclStPqhZkfZQQ9MTLMv8dn4ovakMkQdjhjiUIf
g9JBgouP+AVDdEjrSv+c6zW5yHOA+IR47TtpCsQUoH4AmbjxqoEHGVful8pez+mWjaWx5yxm1ZBO
wyl1GrYCQOawMQWGEeu11IgOJ905YP1vJ3eL90Duo/D7hsW+eFe3muEBFSnxAAy+v899ssLRRWnv
gSUdMOEX0nQI7pBrBtD6bD4AvftMaGX/BKYixLAVzAkVBRywSSHREoLGIFtrXJLKL2y7DBw5nAFs
+6MOnMDCAL1Epx1IyEw19k65EOtsx0tXWCRIHnQHjZvwEsFwXDR58tVPsCDr9uxq9yo8rddgi7jq
1GIUY9/DFTtLVK4dz33JPc4X+myENr6TMkJ+LC/xVVaDrDYfbHT+OZZeaUTh2pIgHi9AWkmrmWij
0KkXIdwo2tqvrpcG9RNGIxxb0D4tUZ+7eUCiiFfpNimc9NflxEuFhXaVeKOw/UuBHaKUdvl++VZO
keYytOA7CCNosbpXZYDIRdmzCEpJMQmPVjJaQkbz1TkF2ZIdNk82hsa7VUspwEqWSJRzNUG4q9Zx
oLmutIj29gnLl0oWsa2IPnWqrgN4Q119VEGvtW1dTgnYkG1r2M3AJSrQOdf42N7Vq89VxpIJV6r6
lRuJodePzBe+FQhFeJtB5nQIOOyhTIH8uH7MRLl9MrkGVtbKGOvkXg1+c1Zonlbt4z65XJINC+rA
REom50uIXtvFJNsy5ADsIMTO4q/CFMCYTIbwmi6nbPP0iudqcXOU13x3wdwbpSEeK3WCYlbA9ERB
CGiBE916Spqw2jG/Nu/7fvkx2yiw2KxnpZOlV+UUwJ7oFxpMrSx881p0et4+AiMS75PKHkdlboHv
r8QkU2WOg1wfB302OAfYb7ty+xEqGtTRDSbvtkvuM/vMjaTQ9J6YKiipsHFvQPUEYYgRCv0M7LJt
W0n+4nv/cSKXPy58PrSD8nfAdW3VyfJ5LokKjE9VEzxFRRcPi39gp/lINpetNH8sDHI/8fCLgLR1
C59k6qGnZ8D5Qh2CskRoqmKoX0Z2PmiWv653tZdAgLKWz73+cMd9MifQ1LLNgHb9g6747pn2jaA5
NBHbrQqGAcHu9n3jfB5M3kiCpRiKoYUNXqyfP+3fc4OyXtSX018ARqeuwhoFMzst4Ti8rtz3XBQI
7RVLcFdm77uH41pRkhAfp2Xbp6FG/xbvm6cLSCWlIngKf+f36kFEAoA8wMNlrZ64Cz1QHGfkIjfR
gdqpIPd/6c4eNg/r+3x32Nl/zh8JESjTi+j8uf6sKueRWWp8gu79mtWLX/yrbWMhWiCSrZ5xA9FR
Y3VoSF/Us6CJhCtZ0VrpvQgiTrbtxkAqnsmCZ3AE+P2CQHPATAsUkBQ8tWVNGrOasl5AwVTGMqA3
CS85wDRaFyHFx5rAvoF2R1MYUsg6pgID70MGorDp+JC/s3rlNoMZfw0ou+Ik7iFfjbicPmqlOZlb
ok/oC0rk+IhZwVE6oNyT6TJTAKAvY7hS4RBXcuO+3IEvp3dukT/Iw7DdaVBnUtQFIsC9SNg5jztC
V+G7XmFXcN9ugUS36Oitf34s1hR1BNbAH/5u0i3p6fMIzmvsfazyo/IrPRc7yntc0jv+5J58DwU/
Mh6KAUd1H1cY5kYdvFx0WIIuPK88eccXgACa1lXclhnxbMCgncHUFPb10Sn8qmnW8zizU5H37s2Z
9at6x6l8eU7He9PxDqaStJY60uQ7c8m01CdvTvp3vb9Zt17NoL/5VTk9eByHuht3Wb52RME9gDc9
cLg5yD7sZuQoTNvbJX0fZxvXew/oNpzD6Q0C4IdwP07mwHNiMpzAl3uGWbYVbtsnzvG3lFzNlIS5
5gONw8d91kcsAO/8Vea6hTB0t/EMTzCq6xQwbX/LzWd9/d2sNWEKDZQHR+dQDe1CPu2sYWvf5tNF
wtCq1u3BJxF3NTi3u3U5r/8OdQO+RufAbhaGSqIIVSGwvRuqsDkKo32qe0Z0OebO2Q2VqXFqNxCO
v02l727s7yqOMYoexK8KzpzWF3wLH/mbWR90i+Y6DDbbleDRKOeXSyFwSkD3AnkRLnANqLpejDv5
ELKzh8y53bwIaQWXsdR8OZfnUf5jEP8W4lXjg+lZhA/B0PY8nspVDSXzxYrxQnGMsXNyZ3D3XsAz
ZKgAHCSRZ4vAjvM3KCqGHAk6QEFNIDQOZwELprbqGqb071mHpzqAMq/doWsLa3wbZwNux5p6N4JZ
18IQxT2C1I4Ln97SIu0X13rQYZUs3gfEX0un7+IB0VPtd/cPkeQ6Wr3jcrstuNG3bpH9Zy549pbk
mt0eYL1n4VKDxSiZvW3ecZwgzhIeaBzOnaKUxYrOgNAVcLey6jLJFOVSVn9buELGb8WLFnJNabTN
qk8gX3A3qTiRg86Fuc4+m22rODTGcdb3j1TN7rnyyyZb/Fv9E5KUVNLboog0cF6I8VRpwMB9wlgL
5YJ8/f3A2alhxpulMFrdlS594P2hUCqx/xZb1IhabOqHfUudqcboQh9LWNi0pNlBconQsnlpRFBK
ANlHslm5ZkU5+ig8v+AGqblfpd7HfOBCpQHzV0v9dJX6BPK/6h6RQ9iYi32zsquPYM9k8Myl8PKu
qBHGKXh1PFyHcWo2KhWYWjin5ICSEiRmWOyYywpxLduaCFAFs1XBbH2NnGefsnDLJT0cKdgmyOMr
4P6hbrZ+Vh4fWHpWo07+1i+/w9GlpxDSSPHnMuyBbcp/7+rD5w2TahshcWN2PFp6gPSHO0DDKfIf
Ld4K8VWzlnb1w4KH3Fxm7nNej1Pmclk+FVlq7XezR8janh1bsyNEakQtdVSsoOJBTRx2zalmTA84
aqB5Kp6RdYazsXYPbZypo+vr6aAJtn2otZYoEgKcbzrDKLaK8oV4u4mVMZwBjY/lSZN1SZlnMgZH
8aqIoHt4Gn7NvtZvZZ1X82Q7QqXCvlUnDNIdyF98zEX73qExLvlztIVx/3nu5Mv5wTJfQKh8P+Em
lhfaObdvxeFHbT9Ya/i5PIk/dKm+u/L96GVlYMYoneN1LlFUFvk6IlBgW+OzPYrr9Zff+/pMht40
CVMXEDREFcaJda8goiiDrQmuJSGqtTI2xdXa85gxm8nm4Hbt8o/Vw1Srw7/Rd7acXAe6tPL32+iz
kDJJO5UEsK6Qz1t1UPw4vwli7/DmpcWxirF49VvZY5XgLSYlqaRcknVr3xOWzDhZbeLVoxKQLDJa
S+MlV5JTaCw1lCGIfZ8SSJneZce1S06WMOv7dfx9ue/JpuDp4UALSeEB4DfjircBhOzi1te+ty6k
ma8Rvf/xXf13BeJBL1aIw3g5VbADasNCjC8nEMuNMRnJOlbXIq3F0CLHBXMkIzvLJPO66tc6I4h4
L+ekfperayfSws6TRv1RSS6LdC9UU1WnENWW79mFlLmOxOgSnxaNUSUp5JIyyOTfBYJNKq173aXX
79M22uDfow3G4XMAx3aO7w8H27ea2E8u2dacjMEVQCfHGrMEA0/xk+ZvJTycFaX+q3b2ktSWdR1i
GTJFqke8Hial8gvpsf2xNbomYvfZKWM6PrP3n0tKOmuJmmxNArtOaR0Vt9HbybXd2rn0eCnVs5l0
pX5acW1SrSo7SsAkCgdFWIjTKoAR5Mc1KxrfUVJeNta7xJQYC8ZudPT9sEg2/Ndqsvz3sXwovtQm
kYVceBtaAVtVOFBkosk5WXzOPivf63/boAzFOxJOWHZVL+kLMSuCgas6/yw/bRyHiGblRppbtQVA
UMAPfE2KUXbU3hea5usguH1NVnKmqO5FTr7W9GY0xRuqUeb+NFJmFWdywlPtSqFVPcVVjXGDqojd
5+GjrGdsq3okWv4r1DWMlSTiJLnujiR9b9YWRbofc+Gp9UISvt4tzsWeck5r0bl77E6CC1IvKoVg
5+NLthYQOP+CRuwf66eLR61vECMcow/32b92Dv1FuOXqe1W6LxtF62mca0w/j7+nfHDpL28RG+0X
HwhWmSEFcXcoIl+LSmr4uFsMHhBj1Qif2/q9jFxOeBoMCebKaDiPVnBTUNB9jnCk/RZ/qygwnleP
24d/pXq1Lby1T1WmPZ8TpY3xqHnszv/BIrVJ8vHYO5AsIvUiUXgnpy25mX8Jv7ATvDFpjoFbO5JU
jrOp6tD0606Hc1xY+GDRx44tRoUTbJ+O1UgQPwUKml4UIsSVZiEJJ7YQnOuagOlOITnUlQA2M9Hh
o+iYPDqB2z2AVY8On+KodYIvVy+2syR5ukunrckLjjf/eMvj+C0wYyf7pBRtk/AP00OXMFkt0tFv
IdrWt8k0PsUIR+NCBFhQSU58mid6ZpvqIB8sB2JNJPdu8rqtZ+o7TnlSjZvZkcCpvp24ltRalooP
Z5r75OAnomdpPz8KkV/m8ehLs2MROF7cL0RKHaNN09YfNic8KkEF2J6ZqPqo9Om3PJT7IvIex5nm
pdiYFXs+KTeSiS2U3jiViATifAtzzwRBelNJlTbbToF6zJdMRJOaVLr98GyhRqUAkZhXDRQPReBJ
khiwTPJ56l5uhJ0sqHxTCVlH/WeD/K6+wmLwT5ipkAaSCYFNDirfentpTE9NJellHmZVi7fAECZS
ves/8kcf6BkIG21Z6yQ46sJHwoxHHW0J+0a/OHuoKNImEDFuybzxqwWM9KJa/gQiovLRbwblUE4N
X7yXybetGqeTrAv4W72leMzHIJ4K8eySjrdicvHyO7ePM8gac8ml8nQoJ8PPIsN1mFYKJnX0ez5L
odfLi860qBvvfjF72icdIImZfVwDETfpTi/onNKl78O7TQWxc2f2KYCzWKgwaWSq+twHo0I7v4kr
eWpfGJ0PE293yQVJxWeN1ZXmX/IxKPZYTLalRMHylqOBNfYQ3hq2pw/oYoSv0ql8ckN2xYIHRdI8
tpYP44fV51vNEz0g3fpWBRhVvrHn3p+TbZcYyDwVL/ExULobnNrTdhLkxTEBwPxiDfUP6TE5JuEV
uYr3LYJIHBMwCVaupPRGH0aVt6y7yYMK+sw6k+BKPRurOal9X+vz52Nyd1eY0LKjZVKMN/fZcmTP
Z0WruqNmtU1zNGa1ePdZi2zf+JyMH3ALvoUbhCz0G36bt/Z2yyUet+ZvQQm1L/FNbfvxEq6Niia2
277puM75vZpmH4GYxOF/+GPgcApehdeZOmKMFFvU0NthB2lNxfZk1/z9emB6+timWVZJk88qVHI4
2jGbFemD46mp8LHwmXDFa093IajNuCozQ4CkpagUnQA1xmNwZNE+oT3DBg173dU7h1hty23LlsLP
NmlASlxieA0Po1yn3NIVMyg6AVqtlehENE0uP1ycsZfD1qg9a/PDm9um+vZ6Lf4eJuBpUnHd92Mk
Zx8d6tJ0HaZFXW1KynSL9OA0ZPh9XHotkhOIRRykb8L2LAn+FxrnGIy1tqAIV5rOi4j3mYwGquwe
jtH1Ua7jMYhYLq3zb4xcLHMeI99bxhkvFv4t9xFTJF4LJ7qbcOtzdXqeYZJOe6u7GVDb9sRdqod4
3cjfupW9TEtykJL3mmHXG8NVfs0PiHMqjaxN8ZhFWLz9X+qO4+kpWrWvLVI+MbIqBgj1YjxrBpEN
uqBVTIMiAD/h3SC2j8/eiwVZtOSJNlty2OUdvbXyL+nGm0HL2Cg0yOdiYsnl6vrrGc4czJfMe+17
+gw5we641sPap56SfXffRQ2ebvipca13YXl492LBLqz51Uvle8e9i7KsLu9d7JnwE0dfIYZHHF7v
5/Vse5/sfoPMYY7lvi+WdNbSPddnL3QAUKikenfwgpg5xYd29a6yTcct9hc3o1e8Cwpln4hkWDyX
oEDau3T9Nhys0rEl/rdKLUMR0+9xd5ceWK9vNAQF2ig9bYFORexqSOhEaKY++2Qs3FfbhuSlvImP
Q8Oyfr4E00H9RAKkds6iIh4u7HWh5u6y6/PfzpdmsKKx6i1ba18TXbTsrl4udmm1TwHGp99zsm65
uL8UtsluE5+sPpcbH+Pa24W1tYqIkSPfjZVQa3h7h4uqvbqf3e+TkezAmwvjPLOv3cttIINkyJuo
bSvvJ6vxaozPXZNnoSz8wWat+hEMCATKipijYjuIhmH/+pZ7CwMfcOAt4BdGWte2A6j7MTLsYSgz
zfkbJN6Pafdc378d3zyow4nAkUfY/Gb7ZZ+sDsLU1CBZmwGt2/a1lA0R1F4RKZdGIepwbSpP+f71
ezVrlkzv+LngFjZ4S7JhtVzFYJ0wPEuQoUd3a3FVIdjHuVUU1ggjM952CdNeuPM/Wfr3M9MLK+o4
ifS4OdAajGYkaFLt8zsMlPWSWk9W04qREcTlKb49pzUDC9fcQXM48KCIoLBWTv1w+7dHiFZzS8mb
/v/7F2TWth6cq6lFk30MUu+qjDWuCdixDePd66lzAMTNLu8IeQvVFx4KABYghQvsszOCJY96unPF
KbCSw2pPV/Uqd/ZwDOAQ40p3O4RBdT61aeXqojUL/x9yP8UeaXQ3p0iSWdeySMpPiiFdL1mx62NE
GOmYKO9VIysnZmt2gw6Nh29ycyGPyAIRb+2LXLah/70q8v2aJBc/uRyPI7XKSJ3vPAklYTCCGXa6
TUONqaqYPYKPaHPizP02ngZj05w7Dlur92zaJIwzFXJ3E9uN4WBHcc5NRqEXFsw+sbsMsFUVThQ0
lkwFgWFWxmMfP5qKZTffCO/vfmWNugIZjuPabsNKM4PzbpAK4a6CXRk0yj5hXHwQHGTK8G7vODty
dD/7LH3bYd/l9oZJenHebXLuhfn705T2WdEMPrN+LZzJvX3tnqy5erVxJpBKRZcGAQAMyj7n6WVj
qUrfa/orohqlk44fKpR9BoZ22AuezKFB5S7uGV2PwbTOCHa1coRvpQm+3785oU3CD24KqK1AKcl9
MQmnyb6jgLk5fVVj2oSlFGGDiEofxUiturlEw0e15M3+Nd6AIsjyN2N9ASlnSUJ31WU4xbVGphHM
RaurFRbxOSmSXpW3xUu2XbKk98xkgfMYTnuqhtl6CKpue7/9tPBaYvy0lMLmuOZis9aqSxc1gjZD
1JVMqB4J0WaOIpWXdnuahttwNuNcexWISV5Pb3Jncx89JXATT3g05E2jnWpkC/Mcjz9nrY1M3GT1
ebS3yyTXnztjx78twk4NU3SzFcwuj/HtxEraF+Pl8zJvgvKxjok/QTb+F2Tc5WUY7MHlQ7Vd/Q36
6tzNpscFz0S75b/KkbjGlmcO6DkovvHhPliF5oDN8gLRN1616UXuy7636fO8GqwBkzRlG7CdE3q6
fr1NWnB/CMzk9LhoV6pmT3Am0bGQ5qLLz+Jj1gcSGF2bRLjT7OKJuR57zRHzm1fx1O1KCCTr3obe
X9bx+7XX9cprWA06WRLAbslBt1lbiSLrIvPINGjnmuF3rTHx6oPl6kQblw0GTrBci7y4cLEQbDIx
j94zNWHFGRhSbvXhaTyFz9wuWmhmmSf8u0kUrpSqRRb+TWogxFgebM+fYvi7jqQw0eG6u/7zMhwS
rjbj142VIBiIcQw9wluK7fQJeREMjmCHhDEK5kf4aaF0uJ0dMSdHBJ+U6nznRLJDgruJctfrcVz3
eAuVDd5cqqRtZUiZjOMnzb+fl4ne0GjfOgfdO3vc236cV9JdqwCRHl6Fd8LkFZqXO81f8dbdBfMl
HBd0qJUzfj6l8+dw2KFRTPctm/0aV76Dfgnq5O/75VewxueIuJvWqdEjYVluW1sf1aJCEIwfgu48
vRy704dcnhLN9KDqkDo3A6YS5d4uIYYkLmTHmYZDWm4su7MMq+gmWJLjgZwptusV5MQR9U2OtUWN
Xsd3c1ITang/3BCDNyibmzEeFEvJZgb2GFey9U1gd2gSy/1CT6+sg4LZLSJKfle38YoBHSS2e6p3
sv0XfnJwfnFx/RslTPrOUlXO8g7PE/gYXeGHr1prlByaw7QGUWPoNGeotKDESAVtGpfO4RXcXzQe
qJiu+qsk0pfIW6zDQftCqBOZwwHc7SN8ECAdZNVV8ziJKI1fTpE6sqYKshOnfKLZ5ES7MJf4vULS
rflNUuFS8w+4V1wB3IFkBj8LAR0ckvCgYr9cbNVBVFf12+2/Mikk1nfP6+hz3NmG2sMQ1yfzgtE+
jNRSEZjVpNqS4WkH63lZv0bHjiBmwuN2h7O6eqCmXkGtKNuGh3n2dEEtBEdjypESZbWL7IHG31rO
iIyd2qvOqlNSnFX4lCNzoSBoVee8EaQNzZ9gZY2RgUPAAPu/WWKKxDfawUA8KAHcXD4qopaZiTIN
tG+qsVBzpxnVIQWydJIU4twLGC1nDUL5RleouqcjTVwQLMhCppEadOJcKrzjOLDj6iY3T/gZ1H7k
mzOkVJTNIHSahFqDUNI3SsQZVTniCfq5NA0+YrWk9lCl6Q9KzcY4/IYxgJoa7o9/5UPdwgoLTlwx
WXxla0mebWbFFZXoxblWmBmOocjDze5BTtpeM6bbhaedIA0vhAZsYCFhpz9R4yLT4ZAxtKwNLf3n
zIVxPvdYB8/i5GGai+VEipT15dNDJX2NQ1v2vx3siaLCnmDm01m1ZjA2wjqvNcWLoqlNHKwFNLkb
Su36tEprzZJDmPYJ84EVshfINp+Mid32dnGrjwHMxQh/XRfi67dN+UaBQ55W85Nm28EIRnXHAuPJ
jO4vwV4Otmg2npbSrUsC/ruqpbE6dFa05//I5Qhz+03qreuHRvDZosPdPAlavva6aE/rqoLkraPC
a3Drrp1ROtfxUV81LvkODLAvbXF31IefZcnYeNEYJ/4Fv3GsjKseHMbpk3f+fjm/noMTCUvt5j9a
4SKsMlhBVb2GT6pAf+BTOiaossXdSOMHR+E9qLNRPxwfjjm+XuzQ1nUaU+YL7Dz7ZgbFS3Jtjuvh
arKRbmiUHjvOZx8t3KLvP8NkJRDf0SuNQ3IeTBcaJvjO186sL3C47AWHfJ5QXh0ctP2gsAoUwboH
v4JOzLwGG6LAYS1rSuKXEu7ZCc0tTHP5vBprXstJ4lHIg7ulPOVooLPZplFOhtV4cV9uVxsh6MIa
wzA4E//QLy5Mw3r7DjZFmKtsjO2E6Tbsn4jm4G8F04LhGXb2LoTCmXLsoanAVfuYcI5gu0FJr94t
fi9xEWtcsb66WEk7Gvx7J3w578LRimaf46ADWsHQPcRyY3e5t60zj17OvSE5d0p8Nlihq99xN0hh
yGkOu/Qt3VautUrtBrI9LOkb6VCQzCFSwkUIOyuETNYgUPyw9O/+NlEegFwQTFqGGR1vgilYG20N
PZ0NIRh7UaIwBFGCpT56CUUcdsuBIigP3H7Yd6ewNYM6WXEZgw9D9gw0WHYLoLFtp3Dd2nP1fte5
2fIuXrB7ec8T4jAMWaF39YYkxAcyZgrLLVg9TqXOxRM5cdBD4a7hFj6FY/b17H1wBCXEinfhAaSz
wqgFN1Hx/8KNZPt/Un5r9/8FfPgIxmby4hajGakUoK7LLCT2SJpxJdu/C2CPpJjfRrcUCUGyabn3
JnUwHOTnSbEf/PnhBwJKe/qAwDo+v5WG7XV38cnbPXCJwcfc58bJJV3dFzdWlyA866IIqD3qSR+U
htGyQLNfdtH0LUS+8cGxJY6t9XP+5RAC4KOOdRlvj/GCihRRL76E+OKSLGByfIp/i/3crJLwxvxf
jl8QTJ7zc/i/+BIsUOFbuUZWgdrtzwOzXhwtrkh5fq5bZWv3kgJBoiaROMG2Z5YcLwIg528x74ph
DZ5ZCIW/BEd7QbeCbQ1yem1BbIP+hiJNUmoF1EsB0++qTEd7gBqqgb4Jkr7wXr2XsJ8CxEPa+mcA
jJJTZ5QAQ5VWJKGo+GEaWkAbDId0HmuxCEZC+fEaHENzfbB2uqJ9K8ENev9e1jAu3uWegnNoJoZ3
oiN6Ve1QZrtQUdiXYb9y4j7D+EAx4uOHEBKfz27N2L+CQui7ZJvCwdd6OJz99luzZQgKw4SrVnmh
oBh5EGJbzDzhVQig5LUYdXStrz7N8kYo5ZSWfyWxjokx9EcT45SmXeA3+Bpb5YxOcnFlYRKeiPBI
qX6tX5aNwlsIac1xthPY9WANCuQosb/fvRQKProTf6n/H33AOcB3DXfrMapeiF60R48+ojb5+Vof
9kUgXLVdDpdad0OOLcRLg+0X1Bd4WEIKSTmRFM4zp2V2iMUt83LjbvES3qv1Kt+z+2DJbknvT+Ew
97d5qfFsQ3DYOIr8nVskK4PBYq3V/9wOdnVNcW4vOCKFBE9T4WYCh5ji7QAxwx2TWGm0rE7Z6ARn
KaSThAnTM4yeD7mC5kQLk9y2ZTtqhvRPrhvM5O1zSEoFGa4QEok361xMepzkr/F5Ec8Zypt7e+GR
/d9dNE+PVSlP+TeW+v2iWebdJivB2qAog58ySSXY40qNpZajYILWmLHdlr3wJ9ExkVGNTh2OimZw
Vn5Sfd+/npXAwglp05HtVVzgN4GmP3GupkGpDd/l/aeJF8noZ83uofmK78vXEL5d3A0zPC15LnWQ
3KfT4MuQLThFizmnrtThrr9uOHBBjdu8k1jiQOv8YxjwInMj2Y5VlUd2qenJt4ML8B9RZ9akqrYE
4V9khOKAvMJiEOdZ+8WwtQVURJkEf/39yh0nbpx9enSgYVGrKisz6wFSkSsyHsEmJOoy8tB8oHp4
Wpjpc9dWRMhZtMW/f9a3BUSXjFwDgFWvbfiHg7alASOFrkF60wFNIz7OJT5L+g5USfikhdz+Nra+
GfMKqtFZUHtCOPCaDIrjruTN5anyVcFvBL2TTlmDcCGPeNkYISlSL1w26ORb7WWXL6UHZ7y8TGI9
u4Z099lz3mS3b9V78hfR+ifG/lwT/q7vBrgrZCtl38lsfXm7tAIVS6duCLi1lq3h38YAE4qjYKcd
URKV4KItqX/ednwEJrlamJjiTWjVihnOZvvCsPWP1fVJI8zO9KXgO4N7RFZ7/nENiLowSa0X1d4a
FQvTOE51YKNUpDcNCNIzjTFjPAQzsT9+a35gXMw8shprkgsAFCiDPhPP5uFGm8Y7gHql/xw8GYZi
VtxTPO7TcTJVcs+Bq/Fo67qBEs9zDavLPDUAEda0mTnAItZr91KfCU0esz1pM4hk1mLRgglsX5Cj
i8rROW7tzDx2S+clmtOHxz1oPra9QfP6rysAAeu3DXF5RkfBNCbaPr4qI7WY34bxiKUt7yZ+N/Qq
oFv6AqF0fSlsEFwO3qNjZX+Or0GKdj7ai0kS41opGeBWo/NCP3LYIi94Quql9BrCE8BTj31dajdI
DOYDZHFtsO5wcjhQASKYThQGslRwxv69bXI74aqAZwo+pQAW7vLpLi/I/uhCshlcruwetRkpr/qD
MgSz9nKGVI3uJlKBc7nh4SAiH6x/HegPQnjFQthcX45MscBlBS0d0iuSffNyEU9CqLpe4lxqcy1V
2dKbZwNDRDP+kuM1FALr5aUwz7KIXvQQpfBFD+m2z5vP8knBMjwzNWz6OOqTjA0a6OqEcR5LgWWz
xMnHatL0eXonrESAsRAzKGqoivNHLCipqQoAo41+wQlAKHY69F3O8Yc6LYDZS21IedVlXl/K/0zg
Ep0rtLFp7WFD5MgB18vDFsUwfhbi3M8cTipUgd4onfkOL6s57BySsSd70x3gQuJ3fSk2mp8OaFCC
SpH3Eh8FCylX/6E5BDzwF0GcpKv/X0//W4eCzEi+/V6/LONXaBfUABKiAID4BbGTYPUiwt889jhb
n9L64JITB8xqFm85nXJpZHEwPRDHAi4TbgT1EHp1/hNQ86fmB/tm3AO5EQvWFSTIf39P3/ncvSNm
ggIoQ7Jwe2ZrLt+lG+5b9wN3ZABtkGlLR7bJmdzAmWK82CQbwStrc4sDmgEIykomoJj4XqkWXyGA
pH28aDO5pQ4pzpGX7+AKmvEqhQFGvZ7CQ5klK64LD4MBpa6TZAXy2fUTmN5MTpc7XmBKyIMjNh5L
Di1Y8dNNfyrfc5D+ozmunWAVD5D6sOs62i4JOYjHywpmB6bVcP11H6HGdVHZGXIBul12ftScjoPC
1Wlx4KPX4A05QRR4zIOeHE5vTaEwUTZDkHg2rFeEHDTwMSW4L+JVdP6ALFPA+uXmyQ5g3idBh8fF
Kw6J9YlcVOUbqgUBAfgTawfd0hFSF8m1kxlmiytk4nHN33aA4EdI6KiTQfa4aM44iIkBTgv5CUeF
357qnRkluGfkSAKAXJr6Qk+JVtAB16WHSgJMfQj/ZnIbtw7W81fb50MdaorSqM/BJZFys0TXodMf
BPaTJGCWRBQXls7sEoUbwYF3QfA6wJvozX2lTR+btl+B+HJaN5DlAHm9NnhEivQnAZGROAX0jv3A
v7sAQyXWEKxpG5I7uEY5yVbAiNUvzh9yw/BrdFZy48GR2gcwRAMLhdNZll8ySz+4kOMEDazCZDiz
mCX7hM4Irye3Zmv8mmWY/OUkJrDjq03QY74OBE05DBgGLMmrh5qMO9KDuQphkTPPeoUrwmqECu/U
Tm53TsbccHFeIbb3+S8ZNU/dYBzAMzSfG20nazdYYYNDLGbVugIvxaPRluEzqt4hRwCZx2nV0ddt
V75D7OF83N6IAPRzN7Vl/EByElkHj15qZUajcJtTwJgnaMNzCHIbLACVvq7YZCtHNpzcbC7rllmc
8oMt7Z32mFf0BIgvcVxoz3vLj8u2xCb4OklH+3sEPloDl1WRk2JbD4+Wn0XYkx3M4CHp0+LqNcH3
n/ZnUiGketO4ZmvissLo5SXQqyjGdlr1VLasyAo4fNmKdAmpDw9ejNVjW2wOEM+v6qk85OlF9BU9
eWTJm8L/ZOcs+dzi8Bj0iRKL+5k9E/6kzVOX3XHpS0Pjxk5k3Yc3gCNindUbhbHd2MgxZGx4HMXo
zhO3hxfjEri/5bCksy6bMn+3bhW79JKpT8rVk/u+Oz8s65Nc3ILch6ShA9TIrS45ATYYM+abShCQ
JzPAla2Ae8SS5OLDyW2RbACk4T2PVpCLnw3AYJwa9i8/hezhN5foeExmOH1xDkm1jelrk2x6fkrp
IpQOQT+w/eHPb/vQsem7STvG+IlGMA04Jd9GyUBiUWUVOUsICTVtYz4hnpHwSYTLRiWB5HEsiRVg
8+pJbAamG0gbDFJK48TGQflBfg09laohp2RqWgW1AdUNHTCpkqQKoZVGRBdwteWzEneQobkJbivW
7kWmaJV234xWzHYZZURLghC8Taw+VvGqz9/QNzsnuQN6uzdYJEKsWTG6L0AnaTM1uV1z+Exwv+WW
xpDFwS8thduEclvU+tsnx83gHBTuqfuU3ZG9L6IUZeCeFKQ2fWLVUG+v+EW8bMO6tbD0sLBv/iaL
1HBeia0TmFX9J90UUvMfCCLzGxQNBLKcZtnh0plQFAQgD6hwEXkMgF34kwUgrgkK8hkBScDZQyxM
Zm1wLptClZdtj9lBpEH0YP2mh5Z3WdBugvHEBWx7hnPAl1gO1FCCRTfxdCdZ4U880NDh1UAjcrO1
D/8M/hDmDHe/CTxrec8ANt7pg2sRjTEI+jz4PTQGSNelmsafgPccR7gKYHJBVc1RYPuFxYv8GKjd
S4Z5IcinoM/8WeNKKklSc+lOS4ud7sKJ5mKLnLz2pX8HBH/9HsRjXDDqnLMhBYdUIvdBOnpt6GDu
MFJyZDN9sfRaUFokJsp32eDVZu+6ezgTE1Y1ln/H+e68rEdGpwn27IFv8xjDb3E62ecGgXWUgK4h
4YU7PuSyIo3WyIreU+kmQwqVBJGUhzGy388kfUthxcnvigHvfgQCZYGFC9DTHXNaR01O/veOSTco
hgaImhmFxlIlAGvkCW8ldwg3JEHk1JRb3SYVWO0D5hRf7tTf1vXIyyCQPEqQgapdwba2nhcdt0bU
noQLAvROEvaubrXH8qCXKnZVSCwwfmiVRwNyQPdE2CAU95Y4o4Psux9qa6IDICdRrGO+d/I6Eo+C
QcTtfKc24l7PCWS5aUusJKKN49F3x35saMQ70hZtz+HBxZh8WI+LBJ5OQGR8AoPaBXtDceIn3yje
Hndtl5jgQBIl3Zd4+1Kz2ZP7mhfG3ID88xzT+GIHJmaTo/NiEvC7Y/r+5mfOpDN+2dznntCbyHvV
i5/Lk0ufiaHsO/DSJ/x81UC6GYz5uRm5hxFR0IO4RAsbaBc2FB1QKbcPlNXkAzi7/Up5c99iU4oS
Z2tQKpjV8LoERR5nY1hLIMUFTGsg5QeiHu4hjCuGsJjBpQGDyTr4j7ZjYFd0RaE7hSDE0omsqEJB
gyO7Pewi7W4CHjcr8zVHyx97+HyNgMWADeRud351T15Xvif3GTTtlAxwQU8RrIT6NeB38nvpq0sL
kjx4Jkkzp2t4A6jo+V0n486WXuyTr0h1aJmS80NxFg5PB1zhi4QARfBbgH15QfcqAZ2+Lp5b9E5x
qeAIEI6D7ENLlow78j9m5N+nEploxn5jliDmnE9OIHi5kNMSVxpPDCmhaLXv7AuDYCxZ2c3qwjrD
Ow4wos1oD0oRP5g3bNJO9lj5LTv7UFS21+37baW/8Dl1855ILsbVf8+4luzaMSsP/6KJdOzvQ6bw
8rWsABTNVJSHkezAlMjBiA/vXcvFG3QEw9OmLyR3VoclFKSslGbbkntP9gKWjf08Hk5yq+bHxwJ1
Mjk/aZlm6hvaTwplWJdrST0k5Y2UOoGF9FglszAnga2VFsHwI9TIrxnOaxOICZtz6lp2T/I1QjPu
gKj7ecSdQdz8EIlnTaZXYojNj5mnO5XXXU8Ctpp6gAmGZI7I5x8UjphtEH3kM3IwDHnn4tbp8QFL
N/itaNTZBiDHTglDaNhJa+mJIVpn6pFFXcsUTuvrxieuxyq02anmKFX5mey2GddJVSiXUDtOmfI9
7pVO5OQvTFlQbkbsXBp1n+yuUlana/ptGCIgteW3BXGLTLYNeCQDN8QWgc0CiSbPlrdHkcldgTQb
h5k1u8GP7FcR2ybTjdTzjxekTcpXVoVWmNfTvA/8TPqoxE9f4KOD2EB/9zHpcrLdsl0MZROWrRgm
MRIkKwnYoRGaluZRepOSg0OKN9MNk9s2LcmQHws2eEe/vAadHZpUC+cu4To2xpJFSbT9fJGXK0oQ
pE6D1yCkqc+OwejcDP2AmY0kIKMN96/k1gFV3hva+tSYl3Y8qHeIRZ+8UG8HW23SZ4HxIkqilLw8
68481rt6F5Rgw+Rm2JXIsmOpwV8p+f+bDtmpzJyvAYNiCq5gxQQda18S+amrgGItY94GDyF/STgy
irgRWUxcbRP6ODBB2LRPt0HIbNlld853bAu89f+D+Jt8MbqOcjv9hunczxRBdioJJpkg99wI/Ac8
CVbwRQJ7souYuUpmjI/LzqjM3H+UzEjh6oVOBakgUZFuN9vC+UyfbtJZJLlPUVrg4tqhNYMXNVUp
myw8U5Y86C8AX8EX5pOrY9D8vjyNbRtFKtXXCO8Qq3cuQAOg35TAflRxdkkgNYO1UEh75+cwpmty
8IIxeVLoPLYVff/fyC1RguDHCNAZ47ardBQydjhlziF4pcuAX6z3VF/FrjbDawR3K8Jxb5CAC14h
qer4fdo4DKh026gJHVyevWG/MVOEJtuwiwpw1ViUXl0OuswcZQIRU+3e8CZBlgHfCPgd1qqG1anV
BEIAViaYWgV98xf2HlYXJBd0dcy4HNkzzOzFPiBf8t93s/iybNhUoPKyR/DZqoYBG5LEUWXEgGMH
DoU/jEtF6bs4OCdEWAsAnW9vn0jtxUS9g/NSmGIcPGRbwHJuPa1YKJDkBKQwYCFTsbKGmLJFif4m
t6H1zgKk8L90gD3i2b++e+jJVFpNCXrTxpIEJ/x6eN+wqrmhJHds0DWvv0k2XRT66wW3t4yvkdwI
9MTW3c5OsgVuLGJfLyEQQOLH5rNaS4KUMMGcrqZk2pSzD/e6pukiIabsERBuYr8TKfxDb8BngEpg
NcQPX14a/j63QW7qrmRokl1HWA4QQ7gzt0Tik4RcpAYyl02y1RqJoYQYsnEOhNAqeZwyXIx7ZAan
RkQF1lTVukVCIbpNoCF0jzxDRrZLNkWOwk32LY94f0nlSKHnyN//HVIF1QBSgDgQfWMSmR7fxUo+
MhOOifY5HEMIER6Rx2bkxuzJOMqeU49IJYXLEe85pSgy+NNkEh+eBEyKxiIVV55Om2uY/RzYfLq3
EyFcXD/nhNMeTsJkn3Jumx6pdv7XB/EnRqLu/6KLhMx4yTpCfaw5OI0jdUeKidUohsaQIrDOZPC5
QJMMYvu6gN8UFicp3FKLE0Fk5fjxqLqD2kMPAYrA7Z8PYg6D+/bdTqaxYsfBTVFAtPUSuT01Ascv
uw9m3sCEbEUCDnK5GeApQVpkIL0hMZtLA0pEfSkPa8ve1h9i1clD3rws2k6rAXo302WxpabFcO27
3V6j9SzOvQ4iCdMI50xRC5oOVgRv+N25faMJyYUFqttiDrNhf27cBmhFoq8oM+85cFFuO2ArFOPB
ridrDm80vDEZtcGmpOHyA0P0qQ5ECXxGadRxlQrssSGTqi5dpsiKIxt0NAVY2KFm/difdTZFgAID
g9nxMFlvv9W0yyDipO31uV9ZBxDl3yhbxS8MZ48StKhn4YOOHwIDGIFjWMvsR5BDiJWp3S/NFrD5
queQPCQdamS719k0LmhweUaTu4c5BoQF6AfgF3h0o+4jPaQv27cxHMOoV5zzaI6G/vUvnOPWhdNc
haMhBnpMOry51brBvsqOS4gA+jhV4TKhHUZKv0+BfFLEJM61Oeh2nBC1J4oRyGgkmiS1u9tZ3yCe
LfAYS9cxJKcAsw1kjCZCIHgymfiESq+UBMXOaJwgrBcPfaPhhRhG4zaHIiZEoSgSvWgSkY2fKjg7
kdWH00ULF/nxB9EmdJAmfaimqjWnTW5I26jpBIndb3rPD7ZtHl1E5td37Ag+CjVFF7tD1Yad0XB6
ZPy4ajzRb3s9IIEHjqw2Yk/eW6Qb0AKuLiPfmDcScqB4SpbE6icz8GCiYTSDys8Mcrzj+vPO32PZ
2N7ZscHeCzfqOQleLT3Wml1z/Qn04LYgEGR6iCkpvCt1xyrXcNspwl3nhVVBvU5j5930mPWEmeWm
cWBkhbWDZXOwX/QrnljrOeXp+YB+0FoifV0ayystKcPTV/qIY013hQ7FvHn1cQN9qTikqtWXd1b3
zUsQBo+acIn00VMZS5QznIkihQdxHddyupmaNryP9GVt5dxl5EJTnUbetH26r/S+F7PiqBtO+QjS
b3xEjnaYfaaGdwPB+i3ZzM401madcYI62okSBYvg1B93xvW8u0Js9vNmdyppjTwmRskFsEJmRJH6
Q735fbDqGNaz9nysOYbe0/Jrc+l7RCXOvs2Hb+7qL6Ui9glOJNDr9Zosd53666M1sSx7UtkT3558
rMlksp9MSLB5ztKylmu+sSa+5c038+FQnef0+s/8O79NbzifK+Wps8UHz1Nz5Xtzj28svqVVM/e8
5QXkZc4PLTV21HijhoWpzspSluc4TmyOFZK6wtoUloKEMeS1h32bF71a9B093mC4+1FjtdlAKyks
72aeN8Pzhn7kmdfhtTB14G2FFDg/GxzF/OzJk9WGF5oPz0M5LMzivJ3iQNeeKh3lbfhyKNTks5qz
3c15DBZ08sV8CKxiDS/eRV0i5S05ygafPM+6LGkRXdacEs4s0Zt9dB1jtbfmtw/rvPToPIFDwX50
ME+2Y8VDv9vbJbQvZOgE3dLNXYuwjEndEoMw2QLkuXOhPOBDhNhOcnv5X1iNc6HOzYXnuFxytZa8
79vkpFucgI3yeM23B+6Ee51/lP144qNxs3hdaZd5yprZpimQyWS/t/cty7b3+8q2SD3s0WhkNxW7
HgF+woU12dXJq5/mhAO2JReRTGSyt21zn414ug3wXChzf2czHtHc6Jhb03VdEy++/f5h8o90I+dh
dkGu7eLRYdrfrohgprk5ytTIruwRa8w6puaaU77E1vBy6B/jnwDuqtvoWNPuqFzdzwwU9bqRPe0d
q1U79x6HQbnq83V6fhMJpFomi8uHdEZvP4RY/zDSJwcSTmDqf9D0xyUHI41k9McwWdN7/+hmwk7b
A7rY1i2s0Fd1cGn90vX8FQSiklZETT4NwBdjx2A2flo+SCj6G7ZP7zHRnI+dDW7Q047lpt3HlDJe
UYZM0UBMO4GdneqT5HSQwRKzvyx2rfltRDNJyojmDuE+Ne6d6R8lSMkp25EOGq1Ve9wc1Pvrb3NP
oL/rc5RcLhL1abQmrDq0ldwPSfMUxMnvnzTntsravGZIPRuobrQRP3OBzlqbA42GY9uP6T6FDKXu
Of0hVagXz94jY/7xa4f2Ax2l18h41TSYYOw7wYz8lAnij0k1j0bUW1NKKCYBXKL1YRlOun5TY36c
99GHTRQj1FnvAvsws6CUuMSYyYbqE1pb4+dK6jRkHs+scUxp9ZLisR0T8gAAE2U0kR3f3AfzXwAQ
nnYGk7aNsSkCT8UXp4J+FE3bu/zr/rTwG+k7OuUMZDHKqoc4PpSxKgiiidk6apoqjw3a3if92PBx
O6aT0oeoCRE4VbRRiy42parfsT8AroZbhCrGF41/K4MrmNEdid3C0QI7BVGjDUfCcsYCBHtFDPUK
uAmIiwDT2M7hnwC9nck0rtDJWuIQQ8KCzS/yYlhaEIXoVVBRlTAFronbPZIeYJBB3lbDooKy3qG1
Ha7TjsKmk36M3Zx93JbLBKlLZ9Wwxumwv7pZrr7OzdnMTRkoZaV9J8J7FJpDgKLdNH5DBPLUDWRm
JGHQ8vAwK8x3ZVG36B1PR2Squdp6RYWS0GEoJwc21bpLEWdVGmrpgdFcZDR7lx96cxhOgTqMg7U+
AbwZ5onfXWQdVSTOp2WV1GKSJP3wvA4D+aCVN1V1zlKrnL7dQ2XFmExGyzy1OzQ18bEhBxrA27/i
SANPTgFWdciaKLMoG8neO1YflTjduBwbA7dbQ4OKIT1PP3S8aXoYVrXKKeb/gPN6DAFs2TVni6bX
VR2or1swjnADZAEwqcPS6bGJMxFevupBu+HtSM6j7qf3Q1UxU7kdXVN9cJmurTNNz8CwAaauWSMs
2ehemlvtSMlHBM12n0roNUV90atxHaYYYvraLEH+MI98Xv4+BfTnXNTk5svbWJtp5+ayWty3PY6T
zGnZWoCCHbwUn15Dhctq+Fpj7BAuO5AdNSfltPTGXbCMrurghPcc3GqmILkHbF3B0P/6dL1g/AR/
5XXV2j4YIvFbrUTGtwvPzVj1UpO86sXR301uuTEPiMe9fanTHcsSMyT5BZvSVRd2FozQxHwh/Bk9
UBe9oQxisW123ubz97qlWUfxCZF9I0A0pEKaLlRhYK0hNF+5TSB6a05WYq1iE69azEqyEGUBEOip
02s4H4aaBxTxblA7XXrdMNL85NRrK5q5XQMDCEz5yOi829PpFk5FUg/yTQ+T5ndiNuY6RS292F3h
dJFhUHzR96WCnfRW7314eZ0MaKGXYNWYR7MeE1DTNd0HDTyUMovU9W6TlV9r0mULP+hSn5D+Y650
eylxt2m9fx9Nu0OTs7ADqsfje5XN3lMwQRL1j9M6hlQ+1CBsDYYVRbbUJtzkJb4ZTk6OyPLQsB8a
ZPRke86z7b/A91+zpDGmbNFrs3q494+N08zn4VY3r6iZOXJ+FQRJEsKbV+duUk/euyp1MjrUKNBJ
2FNHw+mkcJupYvuV9F0s65tIwWoO2akWOdKU0XvXoLWKwcldgXT3cGENIHc7149KMILHoI30t1TB
3e7TO8BOi9iLMQ0ZKHMRO86LC9NxushuA9UTVcmHUuRj3s/PPSD2rTuJiZl0Ngasmvxpv65cWJW9
vQyrW8DE9+r6WTyuq+oKyE6pwFyjcnAoB2/sZ4l9H3VlUt8D/f64Tb828Bqadyjstu7ktepFqpvY
rcTO36d+w22Wc8P6JP7zt82EjXU+JK7T2Q+wBzlYV64hjPyG1285yXuOy8aBMnzc6Wx5sxf3duhQ
02gYh2CBMMMt0UhU54vnPNveve8Y8YC30J9uBM5lqDYuIXDYr4pbJ4JBmTgH+KSaTcRrTPLt/Tfc
dKZdV780R49Fy3+t8kVPZqaN+06FRHNdLLPzgd2R/nBqfQCPR9AJen1I3uIThmkuHq5Uz5h5XmNG
WpD4dHbF9AVfZfYMnO5HIrzuX4fcRM8NJkQH2BB0ezIHoojRpbC3X9UwWqUZOzVjqKevXRu48T1C
wuZrUE76Zo1vHz55I2yNnpuPdVt9UUp2tNYFY02GAl4+m/4OssAM8dpcmxqQQ3J8ejYcDeZEJXyN
Y5bbr1VrQ40ITJdmGBTVuX041UCF2IRtcOeMGN2JyT2WKehZdZPWNUMkR6WPw2pjDTZ6su/H5qm/
PHiwAnwN19Llw3t4zV1/qf90puzJT+8K437VY5iBnHO7iXHEQT060ysclrc56FNbYL26Ln+zv5v/
XN6Xj/ZRt4N19mZXadhcqU6EMw3uQ5hVfxdBR2mc7BHsASgGeWyHzfGtdmKUk1AJcCrS8aA127AS
aHUlJEXcMpiPDoBZKI8xdG2zEXXVHQAm8Siqn67R4YPMbeib178XzSPRrz7/sJLI5280H+Y7U306
PQB7gHN9q3XzAHgp4o/ZCgsznczoabXXIUWjjm8DpX4/t0PD0rhIpTivvs8lGE+lQsQKm97dMXDK
0xgpyNRy+6Z799T50L272x9c6PovZayj9WvdKtZXv0c2NixTRqMV6a4R262fuMv2glqRtrYNDpwA
9Lbdxrj4duSko0J4Gr/qrdYiR7pakW4gtNSbu+ebJGpC6KnvkJlrp7z5fGzH7l1X1z4w6kAfi6NV
BfKlqw6z3pt+hd3y0+17DRd0K3QwPaYIRwQKKeXYs5ujwwimChY+zLShdc5YUAhPdPbK97kYdQ+X
cvMaP+kcQrJZJfRNeXHcBiF3wpWmbMfcilMLh5I2Qtd6xoMQ7j0ypmFzSjOose7tcgZ6HRafMxRO
PIUqMpXQgpWP4uYOgybkuso88QKnpLdLTd2GVtBiiKNwtrErbQx7vjbu08g+6/wGvBbVB9IdUskX
uhydyU2Yx+q+pGR/YC8plvzspKDRgRkak8YBBK+6wpHqaCpdJEvgsfTHW4oFMOUZ3W2Y5lps6jN9
1iDZtMjHAE96gakPNkPcaE0HmUi8jv4E18UJqGE3Jg0qi3x4G1feAg7wlN5hSM/r74UDmvcrCsVf
iPnZpBoVm7cdnsfjxLwPSkeY2gMYJnSrTTHGqO148hgEmvscCBNbKKfXQXDM7BjWz11p5E7kdcye
OGCWlzkV/cIVeLj6uItgHPKe7K7AzXQsVWew6qktMklYIi3v7fwd4IMJzxFaPexBdn44GMH0M6Nl
ZaNNnjFj2KvRvV3ds1AdELCqK+uDJj4kjVxBV7f7rlND1UXcP8DRjX7jfXBpmz9kgi4MQsQr0tK8
D+ghObF7RXIA3YHm5F9GxxLBAoKG3c/d0ZDT/3BIPDtCtHRz8WvwWAYDlGA8W6NYT4AyOy5piIKM
D3mkZ+1CZ0z++7bzEdQZO3IYlTrMR8zBcZFn+5cMBBVNPEo3whJ/53Ac4OmTuRiP2o9pfp0XeJxy
ppcpfyMjZwL74aCG7Sm+wfYlX/Zpq/xVQEIF4ArjjUC7Ijel6ZkwId5PCa1Ns/X7brnB3Eg9PaHw
2LVyE5kDZBDK78aMQoAJ47+AWb9h4z6KyPxLRBBNOkrW7fDXdv/syjxhsEyD9Q/SGRAdBS/Ijg0z
jRaqQ8r9bdHqKRTxKWfEXJW0i3/QH9ujwD6BvbuT/d0O7dS6j4cQlf0L/T83dUmIPSGUoN+RDp9A
2kPQcHU5AMbT0AQrQITkNBTATWif1+wz4BYiJ7zS0rvak/mlOWRmKstgKOsDyyfz6g6fRIz27Opy
qcYvam+cTEESnlKnW+sDfvz2NvRsdNgmpKe7S8W35Ob/ChNFYyisIBdLUAt+E4k8f5201agmTevh
UjGzpmhM+tqk7ANuXalvpRowbyHBp7WvwN+vAsh00d8w/+vn8cesSGYIMJRtBNTx07Lv5p5clAnc
GlbpCQkiPSC8FdF9YuwYxHaH8bjdPWOGpxFsFZiwhntg8UIQczurw+g2DuyGta+d55Cm9Yo4FiRM
2MKX0jqcc+/5qy+iv+DFsCLTYJdS9O0hDtBntvuz9BeV85qEhI0OU5EbbALozpDA1g96gZxfmrEw
6msbEqqifvFaQxEMdIeoA5bR/D5N/sDkIAkhv05+snUxfs3rcbVM5qtw16JOOMyIJnRGuxZgggzx
+PYF+r/pD1xpyA3IRvsY2bsawhaYB9DDXjZwM/gy432NwCvYh1+ujgYdljx6U8+gkIatPwrXLUa0
N0bM4F10JvHva8gIuyGtwe65udAW9QKEM9iGBiAXwXx97cBjDgGG3wMmBpGuvUw20Hqp0QAlkH4t
SbEMhX7cPZI36cz56/zSKy5osEIcYKQshvKQEljOH/N1zu8D/Chv9BwXDD3xMKiBHGEKrY1Yyh73
9xfZv/3Db7u7T/2sPWP+UxmfbvWlg+F1/80pw3Tz6R9qVgeN+RuQddVFC0RY1LAi80ExDTA9YDzp
e4c+DOGOZAPA7eLATPIM2VSIidI+0xjrEIcmLp/Mn3e7sySflKQ263pLysBJDrVdq7/8NG9OEv88
2EEa4R3brdkhAyopGRvOJEmsa9pUK59yX9CO3XaaZvVH3+DwW/214C7+9D8jLo5OP1sXP318Epuk
iwAepPWnApwgml+HLYgHsReEw9tnGDbBPBSJBeawNE6wgE/QTbcZDerkMfMmnSR0YwBebNsh89Aa
Dd2q53Qvj8QtOlaSIWFx8MjENhLwg743BpQaJYBNq6CEVMSp7pl137vpNNAzrMHphtqtYE6hp7dc
MtOCs6L5RmzXh/E7XHTgoUFM4P6GzluY5CxBqDJkIieqldy+HuE0QkuK+4PH5gr4AB8ZIhMuGTtt
yfavDTTugE3mwAcljwNhC1t7vem2BCRh6JgX0N2DvoHSjgTpp08MgwtzIWnqjd77/qo16Y6vl+5P
FNFwPnjh5tXAQd7KoRaQT7/xxsO7z36C0aAQOt5O7I1XQD3aVbTdEenAeEoU9idNWGU0m7uWvurO
ojYTyq3P1QY612rgBxVe3de2javH1WWizgNr1R5QoNnfkXmT01P0AetVWEPMCfhdWgYtF7lVma6Q
To5bKMZ3iE4Ayj47HG/eKOgoydEfHovjA/lweykqwE246o+jgkEOdpftk44f5k94DU60RTB5kD8j
9QQlEMmJOC3SpqFEy/E49B8544asGPNH3WFX+iCE6G8yWE19h3xIa7NjqRYUQvSYOsInmQvEbRtH
DvIJ7NUDSj+Q1fVnk0/aaJ2odVtMyn55n9kv1iDbVof2Ne/6zQigMQVgOl76/oveCzKT/k881BaN
FZRChzH1Sw6ZY2wu9HOBlm2LFYyGqA4d+Ih2EeG6ZpOm7MFmLx9kd1UfJPas7khU1OGxP4CePqsp
DSu6hi+cGRrzDgLuJpfy3kK++HKSfQYLHajyZnhBy7D1CG1ZuIw+kD/f2wr/0Pssgpceam3vWqXD
QwJ02Noam+aKhrV9PApFB0nG8oOoXejTINJrGCYKJAPGT9sm5vCjq5ed4afBAZTud+K8p+Vizc9j
+rM3h32yZZmjbWTN3NJyI8t1sRq0oBLkpCqz2Wy0tW17coRIKg9dl+7H1d1rDtfrPm1kqvtY9B4D
DL2Nv0Nv086OKeadrRHsJArIxGa2S909dqs9EyddDUFZd34zZveKAe2OhhC/9lJmwjOpgMJ2mRt+
7zV8Gv6NMTvn++iFY/3dLsf49dHH7OK+Bcr1cfEDxtpaYjLKnR7TMqzek+agokvaxazjZlPM8EOs
0JmK1UVaHFgRHJyuB25Jb5c2Oq76PAAiEP0g8ub2X/uvC4YGSRe3FQ1on1yBLrorGQObMLQh5DHw
QQJ6x2A6jlBDpc9e0iCSR6IaIxSTesA0WtLTkVb48sHcpqcMRuVMJw7Rkncne6Jf3zdzHFqJAn8x
OeZLhbXHKCFqO5Ad2qnMgmdAeh8DMF6TugwiKYnB6YqKNYUk1OW+w+/5uAzlYIl92Co42PAywSPH
lQ4nGzLjws7OzH5stQbGR3rNPVrBERg9xXN1rCbxnvBJqVfi24kYk4+DvlcuQuloWpTPPIksA1p8
4BJNafViexBAFCIxo2mN9hDuUjaIAJtwjUlcPIGx8M3hotPqzhSgOP+CM4UrkZmIfO+rDsnhc9gD
682cR2sclPiZmpTm1Oj3SRf4GdbEsYitKB0DbPPTJl42i8eHKt8Ird4uPYJ0x3s0JXfgPhS4AdTc
wac5uBcjXq+T+/uaurQ3TCHpZd6zC2LC9ettW+uDk26zvWhlAAP6VhgzjQMY6QlSxBArpn/44Art
y+1s+Jz9PHfSwOGgDR9AndsHoAN4OveiPyaxuBzAlenhHwYL4n07LX+MTTZj4sKBUDmFt0pn480N
SNYiq4WZouyYeA4xNjQeUMiZ9RxvA+yIcbIgYWP0mvkc5+seFcv0sMiY07x8MEcsHzNnMKfzi+pt
nEGz/U5UqypRZRXSqR5grQ02T8oBVkN0eeGuRvsao/c/DC0nH/s1OzInFFhAeHD1VvL1ZNrZPnx9
Ew6BWlg4wrlgF3nMGcwA8e0vOhl/Vdtp/912IR2Kpv0632v27qDwIAKAE3wgzByTM4gQUw+YuZBv
0slbYZr1WDT8clLO25tilMyIvdAioX2eISQAWrQ3bN5U3eFDtS/QIJLS0jH5yLHKtq6vSYddVjMr
aDjwxIVeCc8T1J06nlWWrEr8xA/DyCEetAeQTtKxcBMp1uHTIfqr1hUdkg/Q3sTQ/8fReS2pym1R
+ImoIoO3SgZz6NYbq+0gUZII+PT7Y1f9tU+fDgZcrDXnmCNYhJoXdu1rZGOJmwrWALYrXdTUJ9Yp
z9ywrMEzGgZeNPsND8Sd0bldhFKIuRHoAe1tS1wzeqHCmuX7Ow6a19aO46XMwTJqmOgu+WGiTb8J
SWkow771gLAeD/uOpcndffdHzbB4KIl0KIoBXsndJapTbCyVnPj3ilUqPsn8nN7xE9iiAGVlc5qe
Pe52PGzMkL7DLd8tGksY10IDjH/I+T5CEDyPR9DGI7/zhiL12RreiO9N5rWjA6Huv6jiaVgJdiV0
0Gi/CltrIwh//DAXNhQ0PKh5txQtfIxzCfkuxjDxohLdq4hWssaVnFEFdH82GopYygQsBOCi4eEB
NppauDnL2uL6iF5DZD4ikR+xK0FXgZ7feWLvzhSXOpf/KxRed/VQSk58aGQA8Fvh0CsLiNtNvAD6
qmHZ1f6Q+GJtKZc25yce7BE7b8Jq8oZju3mYh1xbiqqVQ5zTFtMEEqMx2HRI07EpYmiJcRQeUVCf
PWyINSYhjDbh9T8AGtxEe4VaKPuV11nvd758niQQehq+XcO4iqS+Z/TmJVVI8NSno2gBChgdFknK
Fv1q/7r4u+sXOtblNMAjAH/4vIYSrj8UU5geoMzMtgXcs328ZiQVQ5tdc3U9RM2T94aA0cd9qVac
5ChiOVHBgeFSp1TE2+eGeZW6uW8VbJfq3/uSiTE2NF/v5cR5eh+l6Rs0WGyMs+D+U33ByGe4GOnf
BUXP5A3HcTOjDcYYCE4TQXoRazJfDe79u7oQXMKwa+aBESBzxtPBj5cGzhTQiT7+mqUaEi/IHIHz
j2OVs6UKYsV97NjFwXOxj/xrAsqxtpi/niRLTbpUNXdrdW3IYZvvJWSI0OyanY4A5D5/S9Rl6xj7
AlymTHsK0yXki7RN+D90UoPX0yOya7kxNC84dopv9MEVZjKqCQYzIGHpNw5HBF+3icNf8zD9y/HI
eJ42P4jBhGWC0zPDg734xv5lSkYqCZ0efwZKtNRR4oC9S8SO8K2vZN0l0BWNZ4WBLWg/CtIZzhIh
u/odeIWQkqs7Ambi8MmGjRodR+2nJ858jUONTcnEBohug5zY9wXK0su0SZolPXJPTJOib66qPzxu
VBOUHtQRhjpxD2n33jOMcqdUigY5zP9ADJ7tCkcTXXMesMnB/sJmnzONZ8C7HqUiBynfRIzYo5MA
6+UtMCaGBkwql4sY5cEo4D3ZkLf0w6iNGREiNdMPbfA2XNg0A1AKxFmsTlKvoXllbAJgQdlDO6Bc
Guf+oe4M0D5nhFPuvGs/hy74dI2WKKF5nS50Bn1kKuGdzA6NQrcPijIoKqIImCeyU1plt5GvpMoR
QU+HClfW0ijQr5yuPxlnlZOTDnUNJsfM1hWadZOEPCqPJzKmwHEBayGGHVciIXHKQSw0uPXtKXhG
SuVmUQUrKsW5Qyyu2G3EDz5ZotShSkJzA4FI8dCdVgLrQa2mlVWZdokXP/nqVUBKlsxCaElEDkAK
Um2aTEvD4XqfIuOF1CV2vBmm0HCWYbVMGU5jvgfAPZx5Lcyym6VM1qpP6PTA8D1fxTP7yTpVj4Xu
clPwhxzsrFza+hEJ2PJ15H+4VVhZDXPq4f93L9Sd/FqO62jvFNQNMN3fgaJMsTrT19iA8YUEZuK0
/YqcDoAD/uXQ5l9WJNEp5ItAI+TEZpm++E+0Rf30UgO4lmJ5QTzJL9ScuYTWJItpWQHew/+gaEIC
gWABuIZfpWNm1XEis+S4jzkRi2muo1Jevecr8kIY8DHXqyR22kUqeQz+2sJh7XETlC/XEGzW/gD7
Fo0wI78xfBlh00WUeExAW5zTCpVLZ83ea041Dk5yodrWZ+CDllgB32z9nPwzbQexQHt79MR8oZrw
Wj9R82pUtFhaVKx48nRshPzyignx2Hkd2C6zOn44MtLGQP4D+V/HUNqwOL5ieZvCDserElvA3OHI
4uBACgS/ouUEKezX/0c14/kAb7ag2oRoyL0nuJwGY+9y5HAOgdPzr9CszNaFJchMWBlhRrvct1x1
LrDC3Oy14JZLs5UghkoSPjnhhoj+jcX+FuZ3+koUuFeWkj3dE6UHg5CuGavx/gb6Pu2zpVPJUP/m
oFBAKUQu8kX7tljgJepwxhdrnL1jzUpkO5cdbm3SaWOGEUgPOYpUS2DayDbI8pcYMy9QoZGb+yhu
nE+EO/ObAuQQvP6wqzdtnrv9kDEuKa3uY7zxtFBEQWNHyNdwMN+Ycc/z334+jYDG4Pnb3yoSIUuP
O2N65QIw2pxfZxutZfuPzZV4OcRwJhQUgteFEEyXRQ0/HPPmnlz0hfoBDocaliVdszlN6Zc8FsxR
4mJBfyB2VA6J0kSqt7dHtuoQR0K1hunBvQo3/kxPnup079NkaoquhtLcuBCCwX2ZYDWke3I4UHuO
AZnuKPQJRzNVX2xZ8Ow8+KEuYZJy9XipaDzUG/0aRwv/dkTuVs6rcqiyE9FSOEM+ZAiHkE4t86Z+
6B/c6iZ/fl9I2PQgzPp4U1IeaSmJFgUKa1k8IGoomTNLOu7TwU4aLLqc9+/1I8HdkTf9qf1yt0IA
fgx28f2GTRlwryWfrB6qW7b8ZrC7PfXxJ2X4QCEtQgHv9vSX7OSvi8DBhUUVUDMne4NTHz0fDn2k
4kw7ykyfSLe8pol39cHV5RvAaAMOQTACyCCQbdYnD2zWdKlW0e2bC1xd9p12zWM0Myq8Lf+SBcYf
9/ucadbspCG/+n+8M/r/oYb7hUx7/VDRGl8j6Ver55Tpw4VASHqH4ruuLTF67TJA05/Ug2wLYMfu
xavnCnCwkbFGgqTaO9W4rM8VcQJXF9Yz0yW2pE7/BX9TmNyegYsIoakPxh/UHyEwPWKAwfYkxJKL
qd+NjCQAzjAxveGu44hj0gUzhx2L9oq8LkqPqbPQTiToMGy8Fg6t5wsBBGId0+p+GGBCcFDsBLv/
L7gNbIXsgznE24JgqTnYIV0vMUh0JTxcfe4SC2BxKuX+A7APTKVnIZlNPd59XyL6bjjF/ZRLxask
RxtEF/rwWdKd+zkHaYVIPD0lmy/9UDm9j/4HqpP8PypLeru86qlPxKVrT89VMLlgCqjbQJwERHEx
CchSaMSRT8ws+Nyv3ZPZqTwl830xcfxkeM7lg/ytO4xl6YvgU+fec0XBS0vMJaBbAoFtdhPIiWSb
tru1HnToMOSaFTwNBt2EVtKl01vBYNFO7P3wx9n2kX7BZyggf2iMnuGdsB3ih8KLwfUCXscu+6Gx
pfOiLVeJEIKE9LaHr3tCgQz7sFpxaKBhYM6Myv8dcp15UB6dJE4Nht+GQXvxg3Cfl4rtoYn8Ql0U
4kf7I6vUCtvW+METYsOz8rKEgEMLMjzSMxwVfpB/DV9Nh2NB+80VMFuvBalQzgUeYdX6OoT04G/X
jDA0MNg8rKsDVdg2bziPADIhxNbsq2xd9V3XHJjl19X61UVG+ZfIyNY1lCoVHrCgASz6h8shNp17
rWcy+BT2dIiVuCbVE/+HGLzYXsVUeW971HdPLDakpcyRphwE/T+dD6Gt31DjMOxJ7T58naAD0bf1
jSXSdFCAN1hz0vWwFSDhK89qvYQeo34TZy4u0bYPCEyCrCHmOcRIIL5uBmjVnGLQFx6hXGMVvYpv
s9pt4d8zFkakUy2M9YySqlrIElf4bvrFDp2zxRbMDF6ZUD+CF7wBc5QubKodZlT/NWjTPrsvlK9W
WpRCYmfp+rqGFFb6fNVEHBqrmZ9kh0z1qP7lnbrNX9hnD+lXz6gQYZfoPiCnx5vaVoPhs4J/Bo2I
Qwx0xQX6pWcZbWEvr8h5W8+Q0yyytRDlLlmMq5ednvrouWw9Qn8dintUk5g1Ta0WceIGgldtN31d
+ukxc6gXIOvm7nuJ0HEeNlvONPAL8fKqZi4r2rjME99kd0OTMynRcxhO1vF/6BcndNsyRUu3ZPvR
vcyYSkE/JDTICDgXGzOSVV/bpBqSaE5iwZ9xKhd3XhqFenOc4jvx199T47A1v6tQ9BiY8yPSO+Kp
SAck0PDkYkVhE+O/QgUZ1N1/IJw3HDgcVJKmvU643/XxAHkuGSYJFGQu+b2HaCViUofStmUiCIb3
imDQLKvBY49ibwhKtmSYD4gCVqo6kHkPIgv5ypD8u36qkr0GxTRHPHLFVPdhiVeXjMaW1lsu4W/Q
wmhrlUSV1BEUsoAAuplwnpo/iFhjdoToUr6dtFl14r4F/MEvvI6GX5ExsEqNW23F2p0xtRPpldHY
9YonnNM7ZT8sFqkAMmMefErrZSFvgewVKmUFRwZLglig+69XaBBxh6eg3xIQQj7i3cIHfmCIgf0d
Esh6C8//alCHO+Xp3c1HppMMjfp9Fy/6t28+NowKxi2wwrg0kSLdJDLUlts8QGp/JIbrov69Ie4x
F+ktzVxqULeWzSvMVEfdQm+4zhbtVCVAv4YFQb7DwQBwGuYqZAW8ykqmtfqyvZNzR+iRRSEByio5
iv8Wvt+oAhkokB/RbTraypIs6UCmStekUFJXVwQc1BkjxDPlF2CuRpdMv4GUDx0WB8e8+TV8SqTZ
melC4RAVxJx5Uh4xJpHednFg4AM994OTXLo70hHMGRSJ82QD47f/hhMIZwcOj2hJwJji7MJOqg6/
gv8Gvyh8/ZJj74MrmfWAHneOj32Y0nO08yfjS78Mab56uhi0ZhQEB86e51KjCOPPWVFbEpsOKsaW
pNLzj+YzlNsB7kVsnSay9w2ll42Jlf20hSUlMTsoGyfsvjyskdvzyuUrW8B/gTCdq0EAbmWA9f6+
so2Q4uCiftwpJPfpslUmGjs09fOKShmjwcxZRYsFKmHuxOtqBl+ix/Z3sv4VHMrKLmTwKnDqDutx
V/6hojE+1b9y99gQV7TwkUrY7s7PmJYMFtbVyxJ5vfyRXpjYPs/aOWvDgZ66widWWZnVXim+eto5
46yIIfwUYTqirdhNXUY/hmqNNx35mLygMuvKJTNh3XvPFsrp+mm4yKZnf9RH98dS+p8m+cSbMgE1
m4Nzy9AQVyBpOj5ZScRUT/4mgq5FtQNRGm+EzKFgJ4V2qXsciclBAERmFohg87vvwh5MOzNZzmvq
BwGE9ecNegpGn0kfg/K/6Xt33xLN0nToPcwQARir5rmKdwLOD1GJfZXo11dOGxtcUjYmTBA82lQg
IaW0Q6oZ6JWH6ofiqBDIblE9OmLa2y4kMUlfiZKdrOG12RM/EndvO/fSHfA0HEgnth/H8vbeYwFK
tN66WwtW9oHXm3O1Fd1O3ZZWYQ5FetGf8m/ueibDEdRZzrBd9qV91xDVt8XH87sm9RGZIQLISGNe
Nc+/WkqWfuZK8HQd3BwggTQuYOf57jugutjN+0og/MFUNz9HB1YOiFjjmYnlX5TvSxL0103NwBBh
/XunkczjN19SAGCW4MR80rd3dPQTQf1XPN/1SGFIeICal8+P4szJPoCTCkb0CJE8Jej3tNRQcEP1
MNtSSGQhU39Q5tXzM1vJfwImoPmNWKxFCazC8A2LOqpUqEtr1fBRIj9PyUGVrHoDYj4LREeKF9rf
lBLI+OS15KPUr+eCMFxEYcPc44jAL61fFFWQJj+dBzeDkSmN1h2GNfSvUDkbB05ufEYOKrNAyFm0
LOgwYbJ9CCAcJnn3+HuWe+03KZaGaTOkGhGDqnDnn1/NKf+qv6E+DPNn2BFxZQHSInmgz7dFB5La
5PZFzXQSP4UgR6DugsgpCLjpYXO8L97+64sCtf4ZvtTruv9kalxjBQFjQxPxC0qw94oYmDRoxEMh
dqSdSagu7a+Cu8aE/sNwNpGvk+Syp72W/XeAhOITiJwyhfnKyzYmDXSGte7biXFd2IxRBdpvTnva
3LjcN2WERx/HeAg5q6HwXBNLEJWffIJvFKKWeM4hFtC2wHdI9wYlyTa9pX+mBfwEkJGxgPGIiNN5
u5wZMCJULEeY2De8gQYnq1/+2Hm6tIbwVE60iX8QOmtH/Wg/csm5O9n6uaXMfNjFGpECRR2uPTvs
QJQFTiI/U/9PTeU+GUj0TvmN5ZhhQc+rIV4isKU5M88DYow7fwB24idHhU3XNiM+iPYToQgx6mjO
vwyXq13x7noX4QbS7ZkevAj1eJ5gzD5WEBAO6hrU5MxwjbVpcQllklEWcFPT8IEomWXLVjh5+BCw
d8BvEMiadBT0pT/x22P+Dy4BVg6kfU3C2TU0aneKR9+oG17b3UV1k+6f76stpQcdWBl4AMOIYYEs
AGpxDDPk+lqauLcViotT9KRX7GGLWsLDLyk9yeLry50G/MWM8z2PhXMP/CB+3hE6junqndAD0SmU
1g3ze6t05X7SVAoPS2YTwft82Jnyqk1crsDjI7t6eDXyeWYQWKpl85U/9vqLJsy9i3uqj0W1ajci
IWainahH0K96n/WbVvehOvX4Z4keJgFYUTL6yC4oUarUZxQAZaL7nMQzsE2mjD4mBUxGYGLgWaWv
JdHVcFqBzI8KJIdjZsMmVeCKI5JvA5MC7n4AGXr8gQS9AVG8gkXat/bj7SvmilI7vtoQ7YUjtKQb
rWgdcv2mJQzR6IS0Fwc+t90pRFYd6q0UNKHkjtgQrFKndp8AIsfrUvlU1vVgQW/Lkgj/FhiS1NXb
nOiK0X2KrOR5vr739iNx2l99AZebAgNGvLAzoJ4ythPDF3w9isqLOJAa9So9PLetZEdLuMTgw0cl
wVPhRQLrJ7WKbf0bs9Thqo+Vg7qj1xc8ochAQQhrM8q2uj/cxt+Sea0G4WPxkI81AhJZClXg9f7A
vgirPcaabfvI1myP6g+RqsTLZVZ50aZwrBaR78srl+NGp1wH7DWiAoY6hPPpXk4G19hJii82r1Wi
OG/B0pg0BAYnlXeFQu/gHA7YhTCQ+fg63s9WbwhjT4w9LPM757wMhG3/aSzMjTFjHyqWBTwTYEr3
dUsYirviMQvNyQt0DgdChB7NIk6W4i+Unp5Aco9HM9kN+/nr5UhQYSm2G76nmlbaWndoIhuN7LkD
ft7MVICxYNqhEN+/4NlDhm+gYLBh4KYZYwsxBGO3RJIR1x9MfFru7dqnVLpCZOP8pR6oJHeGIRev
XoNuuuCl9BsztY1V/AfLjJTeOAchZpyEBIsJ3zTJNvKwBxvdj7dYITZzkx8T0wEPNGe2uat+O82X
b+DMeXFHdHHSvpR6B2qhKE5uhhnQxn1FQUglMFDh0jvD9FWs5oEb4TWkQae/pgUqDqOONgT+ESW1
y34iEpeOXgSBIQos2KDSBhX+88KIZHbqDtg2gjh5PSA6cOKGGrla5kttw8RLtZTBzQPjEEOwo9bK
NoR+QzOltZRtcILKve7kW3URP4Ae6RRGSmW0hpBCgRFBwtsbqNtwAbrF24E662EVWEGiRUocgHD6
MgpnyIY7Vho8DGbc5d6A2blOlXBsXSQsU4Yx+Aegefhyk3W+ffyCo5XMxC+zCAn/ZDBjRE+cN74w
1pqmGjOSfq3csBuepbLlWxtme3B+6OMftI7DBgTz6Y5uduNEZM6EWfc6JSjK51gSAtDTlNsS/gO6
KGoMrHfQmWHrNAcq1T8yelvs+72pNYmXe4BWxPRpv6TGNCH03gRHm2hTYKHXnQQt3qcqptQsp/zn
OTRA483FRI7PEwwAd3CALqyQNOhFUlFhrtk0FAnBZ9OcfLaQ2PrROiCLf+GmseQYhxbFouN+sbUj
awBonzKz3MxOzLi5tGBuGZI8W8lWgLJPTOnNuSosFJlQbBc3WHBdw2XsPR5mf0D/dB0UulrpFg41
2RZ8nzj77DUJGAvMXyC/gThhYQfUp8EEsnHPA0CiXREl5KC+jBIAxTrWSa/5CircBAxh+vta0KyL
EcadMqbNc0oPWBKvbbZneTOD04N0a3KKrRH5x9P1Bu0cPSRIMIM/WeA0HNOxcnp+cZq3ETgeeB+f
BpzA9NLvmYDDgrfQ5Cd4J0T9dviGtYaQR5LxoU9uguH2WGUy4JScNtC3p5RjYTkckQ1qZw0i8YvK
fzuLwNG7ic6Ov7LfhtMNCs8IkTBirn2OfajVnrQNAwxgHDaJDwnPN6/d1x5KepDd/IidRNDeiOIA
RnZVza1ZGb+AzwanwjGBUCXj9PP9PLKYLBMFE/RdUjXsJ/O+YyZOXgJq4sDuwMYX1yd6xGYJUpp8
6mtmG5AZXMgABmdZwh8CmOvQ4YHdLd1Rr67wXzWKXsDN6x1tDN3eePOE+AdXoobRdn9Tb8oZr5IB
FstEecqw9+Cvr84dPfu23YM/X3lM8GfMIphKQfiD/+BSteYcdy7N6yoHy7hHXJM9u0ayNrihs/XM
ejIIpVVoGnRnLwvOiIQFV4VThi9kG1pZyJtc1Dsiad0HrUUZlqPsB3xLbJA0SEXXTzPk06z30pG5
eeKA4Cc4RpQerNO8irgu6UU4vIQdQ13QGf1GXaSvuJcyOKa/dxAeuuq1XLsg8LynpvfGj7G2rxLg
lbN4Vk6NevJ/Ka0cTZNYdKBGDwS86Zcd7ukrhEsbmq9V5QlBvBxvZKfW62zNo1OQI4zh9P6JM5vb
p9t3qqcgpv2Fi7m4Lj3tCV28DUhSs9sDtDTucsOvQ7QZlG+wEf0cU4nFsEwv1xCCVqAEpsMkQ9+N
XushGKDGp6273ojZ+WGewKpcAu3/PBZfRowVn3LsQvxNoKvAvlXOmfWl06sxKN3lR9b8ifKCwOt5
smHBxC6ehRZLPeLwW0ObegiIzakbfrElOQBRz4XNw4auib+WGPL6WAAOd9aMUVt2BN/EGxIYwi+u
LmHrlPPZ/7z150ChgTzuYkCJkl0FpHgbTPPmE1NCEODSb/6aHRY7W7x1newszWCn8ZpYOIQLPM8V
7bkjL/Ibfmw2fFIFby+qRlvmsPRMu0mOT9nKTrHfFeELK0nFzYyzXH3I1/Aen6XHbpoYv+jFT93V
miYahNBwQuXbmEkNekyXQbLAdIbtD4sBvLHuc7aUTPXve3x1HgGVIjHkrvBzv/F5BFD+uH9nYDR7
ZFBe5ULaY0NKFn8a8PMWiwvYUvaVnO8lhIvuKNzYHEqmed9vz6SuR/WgReVK2/+p2YFbGU8sJnXF
kvYPGSJ3K9ZLo1vKdpc4RXLmJoDsfCVzvd1LMNmh///qRjDIn7W+5lUkSLY6+IaWgqrxMwXW4QbB
hglb4fX7DClWPwKxfs3WOUEU7szHFixFCsqAwsWpBUL0o8eS0QCU4EPWPA3QH3j9m0pbc7vDa8t8
WYyZjW0A0ieJWwlR77WrryhFYjbrQxxWq3oCLXCjO3L+98xq4g3jgr4LXrnXscw0RDjypVzLt8kr
nHH9RHhgMmHOfMiBde1JX4O0fJ9A6+FQx8W0VYtmAEFb9O7rvN9yvTlkGXjUm+mujzSc9mFVIyHx
tJ2wSznPsC738TcmfhCvoGT+xPM/6tePSb05saZp/hTvgdmPc+XcpYxbTE5bDpVyAkJco7xDwgRZ
dFWFCNnzP9rSxx+b2/Hudr/3cdkt+RAnQJioU6zmwM859OevqZvjYk8Ag3Bqe+alBPAoq4pRHl0V
IBmaI857vMiPiA2QFyDoYAG4kLlXnIbAP1kkhTPIKGseLUhc+XtXVE4KYWQh7YYP5Dm2TrnKLbMZ
DjDNPtuV/tW5999mvYtPSP2xPcR73B7hJn6kn+y3c/C0TblVJmJPyZn+h6HTZQaBUXappeBuwk0P
m0lvyiSCxDI+Z468ryFYcb+pEc5sCVAO8zNhU9cuc1A1pDWZvCCuxFg9edfxl/LVrZsVqdJnOOsm
ZCyLUQZXedo2KPqq33bdHLEvvxXO4L5xQyBrOexu+ognLdtQt5G6SGm+K9YC9i2EyjHlFJGVOgx4
Ry9Fy2R8aq2VPAgqTiOhhYIIqNBHL07zMzOslkyfds8MFVp3cN29KFe9zhedxPCY1ysBMIIZNiQw
UZp+UHhmH7y2Y2K9tu2hd7oadwHFVj8YUmM+GcArEwR4SvcD6Yh8YyFbo7Aww6/0C5fpVWxTl8MA
xnNy9wpZazRB5ZLuTFnRwi/fxMZRUx7QFjJ+7hzdr2Cc30ZsJFHMreGHpVVAH38FIITXAluFcbeK
tiXGFwYeubKWAas0y9Dct/egYrsoLE60qazTAZNNGIkxHhk1BTd+FGjj7ZfmlZRxmM8IqwyXh2pq
WyqsooqF9C1T49F1UkZrfgkZ1BsBiCPxOKModmtCCJHzVPaERNjYo9WIVQzW9QN17CJeS5xrqDjn
Ar3At+rXcPINewaxs5K/JFqZMoNC6TzxzOFM1tYaBuCgRKPLGk9/3j7b3RUTMRAd0vvUzeSX89rf
7RG1e7bm5sMAs3JKpn7Hu7EYy8WoWc9Ns89/TEYXF7LbeXu8dtTP8MeSRc0DUCtBK3lDncaoAeo0
7pUQ6wgPEdvjDS3IGPsZYydM4di0tg869kUO3vb94ql+TFffdso2wdID9Eve1qvraYh6RMJZpCJO
+mtTP/tLGRfa+i/jDLs7P8AjKa4jcI7HX/xe5sipelf3Vch+/MK38deSWlE779LO9KhS1mIPPvcH
PmaskChJcPc5YLQlQzR2+5fdVsdYD6TOeYTSDqlmj6bHPJvK6sqiQ/OcOk+/dhFeM9+JjbUEc/rp
JHiTjrPP6oCOIR/DhFLaDM1TdWA20f7Wu1k5V8B16rnoN2FHMe0B1yFJvTNQsJH406Ul22aMStnJ
18X9r6crJ2qOE7X0NfgiS35g4qBHTieNae9LXF2UUxqRA5zo74Cnj0UnffoJ0vz2W2S+gE8ro1Q4
ri8Xvd830u52cDsmGi0zJRpU7GDBznEj/U1Lr/xVbsXo8olrkj08UbngDMF5gVvHdqznT9w4CNCj
ZoUCByqIV2Ic4Zwhn0QmyCjiAHuASncs7GbzYp9nBoxXAPRkzRFgVJ4fDS9ogY/f9rVrLh1Inn3f
Z2vOssbj8FUp8LgV1aMEMp4D+C25nbrMlifuvdvD7Eic7kiCdnvRbsmxdWBSxgmuTYtOnq5duyy3
whNchtFRBeaR794zT02WfeEp97Bf5WDwYbmLUWkFz323Yuk1PxpT7txzGFbmm5mMGmmOlFFktAvR
urs7BlATb4c0ILp3dmSQcQpfPjKsA44Du17vP2/V6wcc8J6EWuwIq3J0G0pQMyry1RP+IVyxhgoS
kBCFznQx8XDmNuRohO3JRGh60/ySSPCAvnrNfIkIVfAxG5mc4sRrVky9e6E3CPk97BblIzcRo16I
GL2XfifgwpzgBJyC0GMIOzuIHaSjOT4HfNiJrSMcKuipIKa8nAlqQVtO4idTMDvtVrm+7H5NCnQ2
ugF2a6y7AvQf5q8ERLWh0W0ee7Ckx3pGDal6uhlNW0YdzD5qHpBIIDQsjOAhtAVAhV09mYG89jU9
9Xqy+WVPhT1aRwW2FbVulVcoDRcBzO9LXJobHpWfyn73sA0GJkDLwMUG6LVbImek+CT/HFvgvzeR
jAzSNpK+K6Fg0xFeuF7lsYdX14Y9ydiM9uJ5bF44kIsjazjgvbTMsGKG1cAAUBXn7w+RiR7jdlJX
O6xizlwLoLVX5T+xN32u08p63qR8+wTuJAk0RUvzk3K+666PRwrvlg30gZ+j6lGSkMPBYKf8TPfs
kXXvczQIwuJwbyJ2vYF9ydzIRKbXG+zK+lOHzv3wiBJ9fiUNL9K5BTBGwF7BKo/x5xAWxyuVrWlz
SM/CF8F3mMZTZXNEK1GFwTwYPrfKJINYsM/keApArgO+nrb/UMKHh5HNzG53DWyXu2MOmN8uGlwm
sA1gp+pWEjcmZ4ZZRl26MVXUU2uOCjoAXG7yLd9O4oCDB9kFpDBMH5g8OCwfs474BO7ymicSoLhu
7ietJA/t4r8giWUWfB3J0zhTiXZibOSvnz8aGEA0Ytg9rfQneEaNmPMG4oUFBJXIOkb6Qqqhii9f
7fWSp2OOyzHHQN1mXr3sv7J2np77HdFsAlvmrl5JUXOozlqkhXzIJJ34BlcXQzrg559Za2dfj2eQ
SS6xb8y0kcPjHpt5wuAoJNIIVPnaeopIaRh3GsNPO7Fvw3tQmLbEn4n+o3ONVz3/09ssMLqzxNkP
ygVqSgEmUWYxW8SPQp4rCKtPMooCqBPfMnUmikDCxnBK1lCyLIzPZ5Tirc4oJgFAmWM1x4dd8GMu
BDUtUoXXvD6pzJTYTDTUHLycW0/BdZa/GgxAw3GpHg2QmK/+q1vxbqNyl+C8DSeGipMloE4JAPr1
o5cPr9mXDFJQZPsueGAEaOzLgZ4cdhzb83sTz74kBi3jXEE6aUm6R+bhIFweyVFQdnq5MQu3h+2I
GkO9L9vk4XR5MH7BmAJwx/3iu8+dyZGd/3jCOQD2w7kipgak2j9g0XbrexbqPb2WV7ji/bc9qtTx
Myd9fKbsOFvul4IdgnIZwSsa7cEzv+7FRjY2D6hh77DBYqZgjVry1ysGyYWguOWQSGM36WlBg4zx
LCAH0ZRofVosYeZPmC8MIqiUuCcwz4aZHY2l/TpIxUXTd2LP+3UTeNHPIFdODc6ELD4Ykt8VjNQd
p18TPXkUbTcGjDNra0T9UzvGa2/UPtlCV/uaUHz6IyIRktWTD1nHCQOXbDjPD2KAvRrvQjowauio
+r4j9wNk1GBn5ZZ2deAixHy67GhClCEXqbYC+Q9UJo+7q93tK6tkQBGUXd4Q8d4drv7at4EMRX3u
7vLhYbrNFUSL4AqAWtbNkjigVf1pqA4jIYajJwPy0E+zztez4/tPOtV4ZJDJl3kzKrXRFS7dzC3B
xRDkkg0qMwYa2SNkOCK0j9X3G+Pz4oxXRNUdCryMAJ06rx9vWu82n4/RCQcAOtRHejTTohqlqrGf
wQmh/Hruuv5473Y5F7zZNtqPLAcCThFXpCuWuRQbp5SC8e0XbUTiZc4bn6fGES55+t7A3Ug0R0Q5
lZHQSbQzYAo8rIISUDjhZMPhqLUuax6jVyvR4VhSYnCCLM1DemoutKKDPUgs6XPOohy3A10oxQh9
mJhMra7VP081YHcqbVRpCfWogleB/uoJv9hlb6C6zArP/GvR/L4dNm3o7sfr7LPkPpwxb2XGzvwT
xvHkjmo/qrBma02dLj03CEzm8Z+8fp7AlYYlmlr9u/XB37EY9NG6//fL0mOabYcjXFL9LgtfosMB
JvF508Eg3b+7dGz5Y1FgbBpPBVhnrOSFGbCt4lhLg1+GjzxiL4+hSkybgSjgDD/i8H9KP9kQc2vH
GZhZh/JOxOJHA7V617Gb2Nk2JjHu2Oiugt6iP3a/pOM1Jh4yBk3F+TVV3lQj+fYeXAEMYSvBurhP
GvuSmHiXQirFGFPcSa/VE04nAQL1MkNVAPvQx7lWtsC7bEQgPTxUK1k+pWORLHPc+SSfYE3tl37M
LG2MR/Po6aQ+iUr2AN0lE6iygTMonwPA27igDCE6EIcjR4SbDtkR2wMGoQKMQggeIIZbxdM8spk9
czN7Q6XAPQlDPko2uwezZbTP3BBqfWUxZcSIFzjz/5CVNV9NJzNivjk11+2KEQFxR7ZMyuQzkgPp
u2bzzInVuYNV4oxlwQAkMsB0+z8iP/HGvkaMD1cqdshAcg6eMQcst0D+ZsFjZQSZL7k1U3myimZ/
yh943acR2JDSTjlpXI0V8yEcRtgLZetpnIZjiN7jyWhWdu8FrG03KxwtXib0zpILRUo9pGuyIILH
OnPNNVCLqwS4RPMo0AY5td8Qaai+I/QiD0w91Ei9h0b1B2ce2YzycKsuisV1nR3f1abIL2AnzG/Q
OcaSb2BWlCyv97B971+DxVBEwXUmpbSjfxOWqowJrT0mNNAHGWOiJdCx1lu8RK0MCdwC8aP7/0fS
eS2pqm1h+ImoIki6VUQw51ZvLFtbREAkh6ff31y7Ttc+a/XqRmYec4w/IB4GWQxZPb5AfaBpRIof
UCOv9zlyGGybPejBVKAje9AYq8EdCycAoOpQYlci/fcghQjTTr4nGMk0JwOrA5jKO/aRdK5QtyNn
DXQiPBePAJQJGE02KET8EodyLbkL+GcQBYCdonTMB8U0Gv7eNmHvxzMNNhmB65q00xcuko22mECj
8p72hULI4MTqBRxcSmPEEqnloe41Im8qigx4rCDj0gt2PslKyhDwBG34+uA3ZCYmEE2PAnKdH99U
FLmnklTnid1K3lmr740kGt+AfdrerFO0Nk3nI/uYlnTYGXbkWwAv2E8AymzPtEHBkQf9OHTtepcU
WCl75FT6L1cLV8epep0uzN9kUePg7WrPAqqgNocEARD32xxIdUFVDIBU1qMMWIk2CqjgJSM+TEL3
pBYdABC0vQGZiLhHYQZOjnP+eWY+VaBHKHrXgb5XPwGjkDrj2O6PX7AVSHiGIw6E4iXUHONshILS
C/bgT7cK9vFWWVxn/ZFKCpvFjZsW8wBVtfbtQ3C18esJJviRkQ82F8ZcXieHLxKLP9ezhjrf4Mw2
TsV2bk25BxTLZBvMrv6Lo/6XbaTffo9wkRFeAoTXOax5bUO2fRXtX9vXkql/64XQBZhtagHkBUnJ
42eGqEQ1/06pyeyZOR/u7WwRIImedDdfNBNGCX2FKiWdg6oA1EiAVwq0joyNXuTiaCX5U/4AmwSV
rifeRgxJxixgNr8cKvhXUo7WCKwESVnXvkRY61JNe2YPAdoMhT4BHcfbZAhbUuwCXkqunVt/6BjU
Ka4kKkbG9WYHC2HhhJ1o7NKTCfV+ev78/SUTpa4gOH5WRglZkmSp+PSg8MrKxKiqn8DaX4JUAE+L
mph768fPwJ1iFAXQj7hLmn4wMEOiGxEAEA8uNO2JsDzUfSoiRGFcLn/s6femT8jFAKQrnBwHugok
6+q1qScZdFOKXl6OXAvgzxmQMRLboLrf2xwQRT7tWTVPZBjoJ6zpRgqHwgLVJY+1MLP8coa00zic
CGUP5HEmjWeucSelQChUonQ/+ZVn+rG/Nf+UQQuXtk+TCTiNsbANmA/H5+X5dkBxt0G3N9jlfz37
EGmcyUz+xQ9yKqREKvJopIeLvcx5kv9wEFRv1M5GL9tNMJKiegJ3/uXVWEhl4ywaU91f4GjiYacy
CQF1GWf4L3MBTBMFoK225rPW5DipzUHriC9UVa+/kIxZlewvn61+QyFlKWT4vWYabvN1AaXgYUwq
qh9ouVy33y/gn2wFIP8C4k7CZFxwg82jiX+KJkTKmRgDcgL/dgNSJQOcB3DLIDveuzVVeMFYF7VN
5OUg9l4h9rptTAFlyCEgwwMVAHGFiyxop9ZBVo5MNz4tCfguNjt10gYbM/pp6omqe+TNW1zu1CFT
TZ3DAIBu0KNLDJ3BpFjmQx+0kZkwXZkIelk8wPDbqCCX84H5q02p+wJoh76gskXwETW+EJMX6uKA
OEjkA1HB4r1fkUhJXDCZ1CKBNt5QqYRsEW+jYMk0b2+N7Jqth/zNtFGxKEyUJds2aUn7hMdLm04I
t7p9pY1TLGeJ4FlfxJm3qajJ1rDrfFYjZCltg3r8F/BXMu2xVFJ8WBY90B0wyko8Ket5qiw5oSA/
kcyhWm20a16c5tbE86UbXH0QkoD5zeeyk5cxybGYtHAbe1r6pDqdvRDw2MSvRRl5JBTeCfAdQbjn
TESF8opsTjIqUVHhOokj3VJCPNASrA34Al9A+4nD6XUFEnuHo8G2o5NLIOWa63vK4DrSwPkoCCne
HsxjKbQyAHZ4S0Iohh7Sg1b/1rciHAP/t1uf771JXJSLJiBrBBQc3FGCjwFkA7znpEloUj4da3BX
qV4SUVDj+ocit3GQwQksR9F92hET2tD53BgaILQiY2QgcUPUQ9qWHHIBeHYTx0v+CgoElT7wgBog
h0NeHL6AsfAkjKCwKFtbOtafX5uc7MKA5WuJgjgALR3l14OInTWoAdWsDL2GzKBO7ayM49HoFXo2
KrRczEtD1Dl7DHDgMvXET3U0qbLx99JJnxNlJVvxs8gaXYe7iRUknmTP6+58DeaKSdtl9kxoC421
6LnUahR8zWzevzAN+dNwh5atS1aO2tAblPsSjQ+DJd65EsQMzCWl8/W30P1X66V0RYOd7lTCwNv8
aY1lQGEobj2a/aEu8iZB3MBeiNd59HjjjtBPoFnZ3AvL9LdBiAz4BF9m5UQQK2Og8UVPROpZPx9R
OI8QU23GEY/EeZLKEqqCcBy7hY2eRw2cLmzdjIunoSwNyUnJNbXZLE/WVaZwtSumobTJ+F2T7u5N
yngxdi1OWP2wdsEE54tXs5KYEjBKSdXo2pcZO8v0QwdaH/+pl1iUs8y4SfGSn0nyqYFkcNJBxCFk
Bl6VGI6OACPjEfiMuty9huHXS40VGE+BdIjXOr7hQFYGXpNsyhhB7DEgZSnwqb3Am5PIjQJMoYG7
Qb3ML/wcvVB2FgfnP9lN1CHeQBzgTLULyGpMnghfdi7x9KStnMxm3NYwvxWyjxRHVWqSPy+KXCY2
IWyvZDCmX9x5Ac5xuEWglXG95CLSrCE+WvkE3iZMOptpsww/i1f4jEBodMTQYAS0gPpxztUZ1iBb
V3rqkE3V3CKbZrID6iW0Fl+8Fn+Cdt11x091CbtmBO1OiR5yvYyKSUuOzyLxMuBzDG7KXzdRtl9j
Fxl+16xVejAjs0WjIgZdJ88pkWggw4hmNAkd9ayq2/RD6N959EUXXKBdmTQN4IMcnVV8ijjm75Ks
TM0WFCIyu36uuSXgEpXbWU8dgxxOf36bLrtL1R9RqRYcOZ5l6R47S09iX7UQzXrD5QpqoFyH6C1P
c4AUfWqtOyhwinqiHTK5qQBS2ceex+opnlbKVkWTQkRcsPYaKuWGBWwweDuCPpjS1cC2dC+vIleW
RimBAIGa9t1KIaEzPJh4/alXEcSrBMvcid20R0mmJFDkXtVKbtYfIZLEPZ61BpkQgQlrkyUQMeqz
7BOgK2N5yrsh8gr/EdZiP2l2HHi0q/9jrMJ7dOfu3VHaQ6XZ2LGEaTU/hd7MlwCBmOnrqLIjiu86
EAlu5qQBMw9ISbkBPAN/pdZcwIpKC2N9nRVkkUg1jkEOBeYkxRHWcBTNRW7HZj1ZX0dvAb2T6AIS
Ao1vDAJFBQsBKor0UuNKxrJY8cONxH4i4EfiFfHu48+k/uMV61CYr4idho8CPAVpGtgUZx1qP1Bg
qC/QTknHEOmnQwKIrfTfC4bqFhCI2rihNo4z9/qj/BGV8vBCdvhKQDbr/vXHbsZU2TVAYOBsWVTA
gXC8zDyGlZcGt2ZR+CJ1FEBbJXom28N6HkEAxb8MBECijfmVni0TbSCW1KXHpDqgPrQQPd6KrzxZ
Uhnls3mXF8XmZkV/8gwICfw2BEzgcl2zBJ1Fh7xkCuyT8mJz5w6cMoYeza1w9nnxqrSdv33It3HB
ByeGgNy/Fygzt71kq29E7e41h0KaffYI/dHbdBWvX5grOKmoHPBF50vGjqczQjQOyukXj/t/dFOt
FezVq7GyDPRQxFtJVIXQ08zHbOnhnTaVgqYKN5NpwvgkbJsvUj4MHoPA79rajKkjHttvGF+6hOFU
YsFch/DKkVle+Ef2IJUU9iaiXlTtGEFq0yAm2ws9xrzUSOfTt/wTz+IE696uBWPkD6+HCzMLSzkQ
B7wT/03zKTC66BSeCF5KYmWikU4dgXVoNtGJwgz3EBL6PJoQ5AW9ksbDu6cgI+xOABy44JrYkJnR
HAaa+cOkYIK29phlw+s1NNAOfsLPXhwbQKiuQDEv0YmPRjWJ3Qa0fwoAD8A7/ymBAhmwD2/RiVEX
fjgHJot2aBfd4LcpR/pft8+3gznPMRFFZmIImWpRZedJhBgQQTuImntUb85kvh5co2zCogcQb7dd
lFSG2Q/P4QnxJzivhlutgFsBF5XnFiwALlKCrEq8pxztZ7MnUiGvcoKSlOwxvMEAndC0dYg7+wtI
P14iOcPg5AJOCp37ubQ0zRmJYfi55GMhVRAbA00j/d2PudnP+QAJMCDnLbpNbK0P7OpfE/OZPHgA
Qa59BGhGVuER3JHbAjUD0j5b11ugKtCYcwEeEWRdcpkCgNf50RlEPtzAaXTq9ulDdIQ5el3n8Oog
/uZAmEgcEHFFd1BSl/bSYbf04e2IzVCnQkqaUtSy3gr6auC2pWv/iciQ1t+AKrJDf5BFHst7bn3o
nKvcwTUHIMv1hHy7DtI237DGu11/QR8BTWtahA5mdC7WjNaueQDf4e+ElsT13B2KB1jbfyNXrBXw
l9U8W0MX6XbpGTAOF0VkuPBvOgSnZsWYhad8y0DQU0L50XI6X0NaOTvrfxynf+o8OXd4D7EqmGbX
H3GO31nJrBPdSXfVCvUHWFQzvLgssWuyQ9CFSCMmd1pL12Qft9zK7MYCfhGHhOX/mLOgGQ30S6Aj
w4/unMavdtGdZ/Whxw7XAcwYmn/9BToSxyGdS9dwW2DoaFt/qVbFAzn4XFjlCChnsubC0t8YxXpZ
kfy5E8Tykix0Zn+9tawpi424pRLP5fawfs+aPZMGGi/tZjkwBYCd9hdhYWiKrcT8YxvfgO4dEK9u
BmzkNOzqssvyjewM5gj6M72XX/Kp9QPNBihx7RjEWXSU2Byy8wv9h1194VxvMT8a6eSkl0ysgEUA
B6Ze0jo6/I8OofvRvatnnOzQsaDdl1vet4G0fxWnPWNGq7kpnaoHoBkiSI72YXQifqQBLQIUh+xM
N/E7BL3dzvwTNPcTvynv5b24dezRzd2+Z+WWAWEtazfhWk5vM1PZ38SB6dQXoKC8iEHhEzgYV7lq
XJKLZRrXUxnBtrcYBu6W+iG88wzeAEF1Jnr1gLxtH5F4YxdhPzlDnyaZCLJgrhCqwRYt1vDM5D3P
L/ZY24X/xh3cGLWGO9upOmfi1TemwIOP/Ufhbzioblx+eTLfIisSGeN8SuPqLesqvDcP1q+OOSH1
vlUuC/GB/7cl2iRj7t7sWSskm8Xg0w7mBb2XzFGSY7JwnYL6BhNBeqputm727LTM0grpEhB2kOGH
A2NSwKTZwk/nIs+vZGd2L+YGb1toY6FcQHGUqGAYg3SFpAOsRsgt+bxV9aDXyvJIT9OxcjG5kj0j
GGSqYJF9oV/qrQS2E/n5CAwEAvSg1xwy3TSU5lYPwbJXfZughW2coyOIXE5ytnC++EQG56Ut2CNY
9WgWwMOXVRFEMo140e97od3YEd48CKUylgz5BL7PPOE96FFmg3ljZWpHVGnRVHASTZD6OpBSssuV
uWy2/Jl7vvEiOkJmwtVvBKd8WIfGEC47ltPs2boZMraazk/X/WdnV3NxnyWbi1Q9qX/u4aEjASzl
rhr5fA30sXBg4D2QIqImC3secW2mE3qfVKm1TTnYI9ySJi7XeDY9FJtsShHkY6lXQ6ui3IZI/PX0
qbf8lZ+Ml+R+NfCbrzHIbCgPpL2vp/D8WQZnkZFQJ/ktWAfkBFD5G76tM2BSMzhdSbC/8DmBunjr
j0xU3uSqj3vD5YXJI5P5IOmQwsQHDVqOhRFA40AlIz+c88IcJtxJ8fziWvYvrYbjw1yBusPgp0MI
eDjCk78lz5dafoBaBDUbRGNIHKQMJUU104OkAWoQCT9+DSXNJHbJNL4/ZNNij30Dp0VkoaYc+QQT
5Yb097KWvTdkP1LdKKYmwmQDYXo+RQAYgQ3iZ+ODODPWse3KpzJiSxys4xKFtVHpGodcmmgrfZUe
bZvy/wC7HXLrXJI/6D9xYAJ4KgnjTY9/tl6jKzp7m9c8TZxieh0BnMzRCMJiex+ttee4RzjMIcEb
sNc+6YzPkkiGbZMSsL1GrtQG+P0H7DzYEUlb7qCYaamLFnQ48E2AfmwYwMu/ToGIH+6+5BvRuH1K
OuQ9giMHiRxSvrk1GpPMBiJKYrV98v8UCYISIOvQ3LTP+mkerHW2CMlV0iMY4gzuOp6EtX6zQ3K3
yFyhci9N9Q0QxMwWOdw0GPffUQYojasU9Xd0IEnO47LOtscJTH+xoVLD/4EnpC87Yy711JwnxvqN
1zql/z/Y/4g2UMd1gn+uoeAS4G8sX6QD1aGZk4lPnS+o1I/ffebxbwfUj1QOUm6DqcEafRgYTAC6
Ldf0fjEC+UKRvUIaYJriAAT0IpmD/qF2NIr3Qj7+6/euTKXYXaz8/V879Pf+djLvhy5invhXK8Pf
VeThw+dhGu/YJNoddZQhsA5/b56O1R5xCmUhd0h0dADyIxJhiLV8PjuVgqs8OC6H8RBJ737kots6
hmtAWlPBVjtd4NIxWrOkzHHNvioeS+px9H5obuDV88DT3G6c+5oL4P9Wo08xTLbtPNkm29wnVPNy
P16LP3djgAoaYOtTJbVbFSWxPQL4657fklbW5sO4oIBCjQAwgNP6cGGcz6ye4g8jio+xE21f62AG
6iHbGsfcGLcYegs5b2Q2R8ZfMq3aUfWHjQjAXWRCMGR/wzHyyKLY6Y5tNGO7h6hJmMN9+sy2lN/I
27+WQpXwaaw+T0SLr5mjBmPElV6364p1aeundI6RDaQpDWZDDKYNCOOCdct0HNhCNRnRpohys+IU
zFSKMsVYe1Km+tLydfcAuHed4Qc0ACI3q87R3F4AXW/87zTeyD+4WUCEQD8pLX2E08AmQBpgH6aq
DrULxgubIdsjWib2M91Tf4nJylITmVMEI16l5gB2aG2gtcjGRwBMXpFa+JNm8fXBXJZ6B7lBgn4K
bHhKs0O+JlQNSIgV7y0VORVxaLLRRyIeQLn0V5eA4N3VNzK2Lw4NYuiXA1a/v1EOQlyd/xJKIo0G
mp8tVP5BM/WTr7v9G3ZwPcJ1pw72uExgK4CdTrAngtUUnyDs5eRHaKHXws+JxIjWlCP1svBB8YuU
PTU1Tax3dmyy1nxOf2MnZnMns8mxwX/ZutFu0Yo71fCMuhVVU+4C6YQKm0QVEm+FmtyXT3t42/8T
x109SUuPQlNJgh7aKjXEUMgAUNNkf1duH33P9l7UJ1LHdLKBa+S8xcgLXi41eIDHH8oxDhlpup8r
B5EOTyHxy/HFs8otkXNU0V63XN4yEVmrTTMkBx1e0dkWY/YJXM5FBGdJ+eIxRB+To+eTcgUeM3AI
mCZUGxli9MmI9lshRFOQVr+1N64y/Kx95LgmA8zrksln0KjeXe0JYQr3NT4444dJ3CcuWeTKujNt
EM2JyDJzqIpMzL/ByizQBuk4fShj7kU6Ye67ntNkPlfJ/owSRi6AGNf+dxxbJmAgjFm5NfU/krYx
9CcxwgCIAAUnFD4pJnxn9LPgxljel0M3+4PaY2ZLQM4FQQBIcgCeb3Lp2katTmbhcteKYNvLK+rB
3C5IbFG0fG+ZwUo8zW/akUP7BSIkYjlQH4v8hDo1KXGc3egdAigNwIRb5QsmaGeJu4P9RAffaa2T
Lu1ARvCaMrhDfZxQOpMA8T9FVMBqdkk9ZbafPaJ4nsvQM1E7lQ4dAkN7CBUwCDJcpz9k1cOxok2J
/NrvU5bBHaxYJaIOXf2m0JCu+UapfpNgJtu/JtoP12VMi7uheicJgxDTimoRLuOPkkp/Jipzdo4V
7bGxf9PByJQ9RNc1nD3LqdXu8nKexq6GaTlgLRy4iGMUj6KXhJU0nF55FVpC3ujQw0hiqjEhDNh6
4imptJKrKaAHflrWx/Z3GWTna+FlwEjbgyC1F+j3OkmBgo3zhiwOfI8lHz6S6EBbknWoUIuiPuYo
ysL8rlEMphZJcTYTMxKEekzRxEfjNbI8Ho44hHQdw8K+EhRRIJkgCPveoq4PZx19Z4SduEJ3RFlb
Krr0N6M8MAU9ZDXIwQNfXsqG6nhXeERHolhbH+xFWd1iWFowwmykPrPjyzolIKH/yfghjRS0pHNE
jVxovRok4Enn32HiyBK41lmFqrc1As8ATF9tf4R5/CedIRWLb58K0BC95CpbaAm7YOSV7YEg7dXc
KHFnwUQmlop8NHGNHA2FVWEf3h/8LpnWxKEyVJV5skY9CXgCZMB++z8bkCUuj3FUfaEt41KRPHLR
ZDkTaCH+x+xNGD+2CEqljv6UJdggMDWYFlT0iQ6JFzM6khn03kJPywov0ebR99wjd4L8/nfdcbxa
fvRFUI9/E9XYrwAimNCoSxXMHG5hFC0cNXHZEQFztLLP/hmgD83wAuV5+0m4RalaCzZqN9MJOqXp
F1K1AgIjB1YCvILjwcyOFKORCqgKjxKFdafQR60NSENUYF05bJvDa8lGj9P4HO0xmJlIAotlCHkf
/gTl+WqKWmcvL6ho8VyiS4r5ZuSJDpTXyybbfG/1LaEuzEHTevnMEnM8sX6/BPmEaHjbcH4zSeFm
SYRGrQPGwwbDYv0mhV9KP0U0/2hnJIWN64rj5rMkXcTEqZBjoBPJ8s3UftlTcYt/zB6tGzoXWNP4
a86i6BBXvwrKJtUE7AeiVIrsv1EITaC+0r3XHhESq3NxbqLc9Dx/wRCC2vuH6WB6M3yfm/FPC4Wa
2I1jVVTlOTetHhn9UX4jaf0PcFLBhnMItF/E/ixH1PjJl085XU2oLdcdYTdfEv1A9psPKBAPA2iS
P60dWFZUJ3Dm2zMvQOgs+SvNj/b1ESiGKFULyWKQZPwmUtqNsaU2y7etcIsWJXtLz6n3coxTNgf8
EBByFwL3mBV+U3gCUodZHbOOHoyQ9iRVIVQugGBwF7FssGZzXpJonOojlxIlnREORPv4+D1+bhok
N9kDkAEkRT0F+88xmQ/u6oldSD0RYNNBCLWEAldDpB3HU/hwaAk/iWlSpMGtO5/E44RXGYm5APLH
FGzIF8wxdxHgoLfXNheRfLytj7wyuwAdDECBgF2sKOJsrhr2hMbSTF6GuU1Q1eROTr9aSJ9zBaA9
LxVzR3H41McUB9TCY2mJgcNxBpAanO0lL8gXKBRkMDBEHNwjjGIsFjxi0c/4xtuq7Yy5Sc2VyyBP
rzhJK8SdFwHBRodq7oi6MO9HowVvOBe3Kb7PZzFy9OrgdF1B6sUtlVjs9AZ9BPMR7fVqRE/zePAW
/ZNuZYOB+4Gw1r9fYRCYwt0OZzgGkUlHZVfDgANV/EJIkPAcuoXpTPOZZriRbuG/8S0+uuO6BliI
F+XjX1tael3RHcHaODHioIn4NqPPBzG4vDBDQQ/xMQzev1nNHkUTdSoovBGbFT2vnYMHO5N1sk5I
v9GzIBCIJ4EGAGniNCyP/DItBBzENTbSxy0EaAaNayWviV7PnQ/9//VeCvWwkRj/DsQZatsOXQfo
k98zTpwJgxNDDUqIQ4VraLDmJm4/2VP0J/wWyvWmQCOQmtVkj+9yPWcSKAIOwyJ+cQlZxttinwvJ
AMgXyJVbd1rNeshvTBjiPdSDaDeYJzqbjqUD6QlWHV3KTGBQ+HgazkuzDsQoUCU0ZmxBDDLHCnOH
kU/oyH8scHY3li9dVD9r3R2YYnBC0F0nevJFjPLsn1wuCTcjj597fcb2BiIk2HYhwD6yBX6MIePV
w3Ymn/gR407v0evBmvn2Bvp10zesJh7BO+rs6/EwemATwJQ8cmbLFYuJfYFu7NWNdQ8ejCjtiG9i
/I1ZSvwdD+legFJ8ZtW5XEHYHq+5B4IPFTduKaQYSCO8rREoN+YCPMoTN2d787nxoPCRthOUubc4
Fv+7oTAvkDdC9hv03z2+iWV7pF/ERgE5j/wXKfJNfjQQTAKBRnIDMJrILJjXcXMvmW73TJ2XYqx4
7fKoP3nh1/IDuCIh9TsErsdblc/8GR/NjbVST7yE8mTVcxIboql8zKdwxZR9In2LX2YHf/QYpaur
hPrHRDQohtMyBKL5OaZCxgbPGdY2JXzOML66k3Qpn/wE3c27vW/tk2eSU4ld+p41yTe/R7hU15V8
uu44tF7KxFSmIJ6ae06XjBrT56rHHxvci4Ehz990ijvYSRegoUC25HYnM5FAlpsecQzfGdwJbHgP
c0NL82dHaLt8IQLHrQ8N4Fc6Uws2CoaBbYz90LAmZBpqLpCCEi/bLJbR96ne8yPWO7Sl71Z1Q2mB
kBDvt9XnyAUyh+0n8RIN9rLzzw9MD2Fv1m85FY88CoNUsExsHfAUq8m/twCDSGJDEvY5kOzkO9dU
YmD1rmwyFmM5EfJsbATFPOF0Qe2dseO7WAcaFDOOzYmpYqz4UZ0p1cy+7ME6GLsRmjI5tAdSX0NL
2Psg28MfB9XGwiHoSekJ3M8cVyDqvHwcMxF4YfnkH19HkkC5mHWEMqhB0nXSJRqMA7HhTnCQtXGu
o3oKzbcbKZPvWOt8SGsBrtd8eEj+TCL9xQE+Rqifp3MXB6aH+Sx/Le5a6POs4o65wDgiULuOv08F
teVuJB3jn2FOjrSBXuZA9Id43Y3kXXwd6ReeXBqO+kB56EpwBasWKDI56cBp+NkY30ZUW6RjdsfE
mhBHB2QA2oL+Frpqcol0Ac4NwPsFALN+sjSiKTxHbZHZsKmGEYEe58Sl7XzSRKkNtw4xlxVtBWyo
Ta7kleiEblUKACS8BWZIoKIzujQ7+IgjJKNNcRnQNxgtkYTCjJO2ojgEIjK+iR/OhUjWi6C/danh
AOGzL0buZTkpRShBkxav7cah08yL/vaY1NfMN1pX2CzxBVKSjORGuoVMiwboNay+wY7BbAZjZhyt
ZHLwxjXSBLwvv5gnrPIEjcKUKQWyy0F9iKdG12msnz7XsYBLR66Gl4c+ZP3gt9dUCLG6iemXqHSx
oqBPMYFJO82zewisAcYw2M6iw6pilJ3QTPvkLn/k0VGBLOtEQ8+jEy2EFgl8ujVHNpXLJbaSOjA8
eom0Wu7ycIVqP+4G8COpu6HuyOJjC8vHOot2zALuqehWQD/pC+BNQ5G90zfohhnzSKJwN2Je2KoP
MPubTmuTAB5rXmrFQ/lsPMAXjgwnQlHVk7iB7dN7SOiKq7kvXd6EBQdj128+ZAg9Gq1sKhvX9hIU
KcJMHw/tSd4OXc+Jja/P4CI/YHgXZ+YWsvRMGhqA7Boyt5lHv0iaa98yZipWVwCIN/btA3sD8DMT
rwNsMHodbXySyEOC7kPeq3UxL2y5dHXkRyiri1YjU8b3ccei5byCBWV5lyoI36CQ73QYz37HXx03
VWZ7s46YqKRuWHeGh8jmFbD+GndsKrH2GAeMBPHR0IdtzoouBmMNLsNK3SeIMpKeFLbKiPCMyFpW
EhLbzoC9UhljCUuHBvzMmk6RHwlmoK91QpKNGWQtUbTql/JaW9gXFf0RFiDunZ8l6TCqMHAUyIS+
XHtGnnEDJTJYNEKEaPBAmwr69Nee4QLPl77h1fpECMrSG0iZcQHTEUMfvjWfFr8BHqakfycKrM7K
5RX4L66kIUqYqwZVJWODPjpp3AqoGwJkCLIhOD9i7Zro5VIDCrY81gbfO2L4SPpWKI2kqK4LBD9T
uN3S9Drxm7MazqzHoJlqyP5QC4F7gNVx7V2/AJ9+IKLCBcgOKprdcJpwRpdIzxCADQt4TWT+NwOn
YE+4ukxFO54k2rakLgWLFp25zGFYepnMjIMkGuDcEpxlLtqqqT6vkfAzzOTBJJaHerjKoB6Qh3F7
eGbYc7zoN8gJrQzND2ft8Qd/Dh6B8p3tSCnka5cJHeNn+FCAN3DsgfF3gmHI/1r2Xmo9/OjLZTS6
NUECliYV5icD5ONnXelYD4xPkMuK4JYDv9R83sFm/nPH/PiD9+Qz8IFn5b9m58ifeQcDQiHfNc7w
bwZ/pnmIUnGntULSJRsZvlotnKRfBRfuvRGueRh2Is0bbyG3g+0At10bylgIQ669Ot+S0wCAoKNv
S6i/qNVhII1qJgky1DhTh8S6EN1DgkpCNhixdRyKh0EwJQMHqJv1XWA9LPQb6I8eJQbN519MYWNH
xvYzg7c6RIr8D4vqAdduiJHUzhFcvHox+WfLYcAD3FGDRwsRn8vk+W25lQm6nSBLdBe/l6auYg55
W8AVcf87SA+wu6FuMp87pgbr4Q2nkRBCMNSZLEzMK7CIcyb5MElSE9+bvwFFgDNc/wGmMoN12E4h
qQBswMusdOR6E0peXMLB5CPQnBRcKrgo+ajGaFYFtO2qqHbB9ULShTIrZEko9NTgMdzCsZVq8pjR
Cf8YUZqIPiJrF6059cG7QElOOQzemM+NwMrzizy+SV1tMFG6bYOFwMu9whVGx1QXnr8hjfvh2zwI
pxw6YnCOf1pS73tmXzzD8bTeoe/Hpge9mG0Xo/Du3ypCxKxmtm4tXLBpmO18fgzc4ilRN36LbiQd
P/oMJgH28e8TVJQfds45TuPf6k/VhpjJM4E+OzQtDvaWfuZ339IsZIYUiKQ5DM51bS6/yqjWPMMc
ywNnwLjyBRT6bK0ZLl2fdqmrKq51VqUtKoLf2sW/Bi2BkCqaBA9lq2eTF8Qu7G+kma1AwKnRT2oQ
9nHaH3qmaBacEglWBX9ozOnMh3au43hM550hfMFKfSFX+gf/mEkFzgN058ZvBjtoqlrqfVIfMqcZ
YwzovAS8elH+9pCq/3RmHpqmeBjPXkiLovSkAMsa8W+K2IkuQejVe/XQ/KEaiZhhhTrWofjjRYNu
imDih1S1fUaI9NVyMRY8qTfYLM/gnjK/Qp0fVtJaV+fZM+KCt1dv0IH5rDcFT24C4JzGkNahbQHi
FSpSXJQEgTPaXhFbcK7d+L2nUpOv5L8MEb1Ls4iQuh1+1ygk0C2wsMGCmOPmwPwuUUkcnPl88xfi
PtCMe4La7Pm7jslZH5SCOg42NSjOb7u/0tO26NwVmDvPDZDBV6e9CnEKdlBKZHRHhqINgDEopwZI
Jk/BHeNmYQZKMXbWz1u/3mlf/1LudfDHiAOimrljI4Qo6nRLKNTpAc2+n8bgojGSfnqHOhKrWUlJ
1ziJuBAO2XmmKrWtA+RqiW3DmALBLUaDNXu6DvULoU5thl4Dzj0YHmO58fvZpcvqwmT8wrEcdgcU
pjb1L3sgYx0oM85Vfcm0ZPkNzu+Bn34PBcw2HKLQTAw8NqiuFX9lIim/FCp/MQHmWkfwKhjdaej1
OL+Ba55FB7Qs2RSMaYSaIgsknReDYQJuD5joruqhgY9bMHAg20AgrTnVVCym/m1NCMeHd+Z+3TwE
xTsYlj/WWsgr6qNIdaFBM2Y045JdNKfmGr3HGEwkYgQbOCe3wI0iHIfbEmoiQDl0tTGtEkR3nEFk
CtBDUqrRVJuT2QeRdM53hh8fq3nlkwPl6sBBqYj02CqQvAIdpOsoOqjNRhpwm+P3vqsqEwRZHvlC
+h5gBwD28aBeUBBrTM69pamMy6l9oWKKWpDHVtOCmYKxxwATr9mUXuaqb+3hybvfFW/43YWXApEO
lszHa9qJOGzYMbHJ+rcjsGmwI37aOXqh6Iu8q7/Pd4xEBrVWHKzYzBPFlXBMxvbnTFXWTHyW9/eK
BaHz0jy0FNkW83IZ139VO4HqF/xhhM7cZNeoUZpYBFMme8NUQFQSWJwQwxwXf5AcAHjcyn37T4pB
iYi+hWjpF/GFpQyiELDs8DrBU9RvH83Eup1wYwb/hVsi1aQJwfKoXOUs0r94V+NGfk6pX17SQ4qG
g1AU4kwAXQnsBTz3iPaFsCCUg2RuBiz7Sfp124c4I8SWiKOGiwWpK5NDnw4eg0eyUH713+7QXTgW
t/IxRsIyHL8oKEeM7DJass4C4DQ3hFLb32KB6Ig2Sw9fUrlS7JAi5IppImcOveOF6mQ6pfbjg4pZ
MjcgoFJWW3xX7Y/thtMC7fJf9P5X4YJ/ZG3iKYIcOfX9R9GMtN/S69YqxUAQEcTHov6+1T15VdxB
MzEfsLtcRn8YQU6Aje/lOcSZ1wbTAY/chFI7xL2vbhw/4VRU8Hqm3Hqp3IfXKXckAnILxNG5/yL2
G+L5NKwQOLZnA4ULbOo052s4kYDZQB3lmDVARo6JeN9cCZG8UT0Os++A4YZEj0aamE3wxZSP98km
6ppg5IqhfOoZjVcd7J9yVYG2WQzO/CPg1wMHCC4i4wGZS68RwNJhQhB++Z5LSl/bcq/MdVJ7yqLe
RQJyPeyOuV/7iA/YW7jGsD/bIXEZIqaxNAo3yR8KJ7NEm4Iw0DEeoh7KWuyHROY/xjEByLbCKC+a
lZRAxF2FO2HK2YlY7HsW/3KvQt7mX7pE2vxL7Jvcu0WsTEmNaPrnJbTAyVaP4QJvmaZuQ90pmpYm
IWzTDtGF5IChN36IHogBCPplrNRLh0ggIbAGqffby8Dfh2z+8e9HPoScpVPz0NWL8PAu8C5xjXU/
4YU6pO1G+G2/fiVIIyDFneJANmuAihbl52qkbJQLAfpnxnxWkVOvF0XliIDGaT3jbHrpBAjtC/Vk
XoxSm4RVcPhH3YF6iHaLl9oU7h4hFXfasDsR5uDX14N3FysmHPvBGJlXI3SuPikrthdSnYjmdMti
FE6Jzan110/Z0Y8d+t6F07M/GzNlSWyHomp1JmwkEuMGO8mm8Ia5B8z65xnUEHxhJ98aq/ddPVSn
dN+RR4yRAi+XmeAiwS3+j6b7Wk5kW4IA+kVE4M2raDyNEUJIvBCDhPAI777+rq0TN+LEHM0goHv3
NlVZmVns0lKhnY0mHJo/XKtFmR2bOwqZ+6nCdSV6fjJcP2KZY7YW+tu39Idy8ekb0sqfZ5rTGT30
WEKLrbD9c+yOtSn460Ixb54SrWNz3ctS5Y6PNUaUJGyYZ2eebS/zbnK07U04xTTuf73vmNslGirz
gWOKM1RUjDQ5/+Xr6ZFycCXTSNBRcS4IWkfECOzD7Sfu3p8Jd/pWTc3Om5oSmUkE4Ez0C0BbCViX
RK6A82XHNP2L1TnmP88YevUvn4OF/HfRaJ6X3gQ4DqviDVJ2nXm9ohLsdyolHixCIJaOWp3p0XQP
jGA3it68DAD6/HvyoZPRLNXbfdxgKF2l+Fg7YeJxLgQYnRmwbBiSJ2NnxMJh8i2nZH5r595pk1JD
FHXDj5270s+BE/2mAzf9/SjEcuyjWSXkrBfiBKfWx5sy62WAFgGxhFjtfwSv6wa0dllOCG1A1fsf
olSrRwKvPUuvhOcDGN6/Zv79NjYt9tnBKCdI2bReQc7I/Bx/W+AVNJK3kL5H2w/bjJaY8FhAbPU6
zE736+rj3P7I9x+P8lzgRdnX2nYVVo+AviJEyNpgwv1+Hmqy2V6+819gx1lqaAJHOrXqM3hNkyrR
0r14hr25PXYMefhcVMgcHkR+pExl0Lmx+u09TAaMRc8lIdackfujJryuP9EAstDE2q5vIJOtI8OV
RF37uqI84ibcLRPgHPFBZ0Z6vEVlScVFia7SflxoL394/emyuqncK/nqoXHrXoepHv1HZEXV1AHL
aZLQBwNJOHZl0bpLSMTQzM9JQ4cllOIfl1GaXfXGWHbzdV2rGPHjVdYGtz8/wlFJpy3yjBYmoGeI
SFmsa1PnaaUOgaprNst68uUr7RrBEbK+GOqCKdDKXLr5qVWowRSqHNVGYOpXb63baK/K8JGtrZNi
9tALOX9u4bPbAfvZ1r1D6qOPCIUSi9vFn9oD11gHKTKMgXrHeDsIbbwoAVbs+IPT7nNWrD5jng0t
lKjl5+QDX3RAdrjtgZ1wermVHSqHLs3nXTepY02H5tJD+cJWF/ooYoq6IcvmN13OHF7mHxoTiQh4
MY7ES++nbz2QD5+HFNqvflR6wR4GSy5Ut+livOlfC/rHBkWLT38YiFXosvbI6TXczo4yAhWiFMtj
ltSzO91aLRrbz2JddR1pmUaA/WnpczV2uK4HnG79e7Y9YU3pbsehYcKRxaeOALNT7xZd2sVq5sWU
7hari44Drql41CpoxHn84EtUu9a0Uq1pM6ayhOPXT4+SoZfhy2q2jHim+CSCQH1rrH9MitDtjSfr
tXrmI3ronf+dK6my1cf7o3mODWpypBsQkmeFjdFYJZYMucTHQ/sC81XDby3Q+HSMSuH0ccx3lxEY
5RvKXOxqO4FP+IXKranBI1g4mwLpaeGXvSbe6u1tCWiZudmVK7AXz478vQo/T54R1zgzXNWNRz7b
iBKf1LKVXL616yxa2fZxbGbKMfB/mfJ8LFrnDjZEvrwZH6rFanLevvx+EMGYr6vW/MssNyXZvOTD
HLjGKe18lK3EV28F3TeCwGJoXx0uRXrT3bC0wBC/6EyOCa7O3bq9DBbxD+ChO3GuBwdlNZFRalnf
9I/j+Rcq+nNIGjUH/o3Os8NgHhQamL/JULvf97cD3SL/65Xs24/NHEtS9DQkc6024Qff269E89Qu
9W82zGMn9aPudzljkJTzXwp9k48rw9ZbNTk4VpRj7YKqOWDvUB/gIEDKHchZHpfd7n7oBCqYYtN3
oWlDvFacjYlVc32rz5upTmLcvsM9A4AqQ3p85D/YsWogc902MQscbf2EKsvLYsw+ioT6xCMYFXFM
nDA4NH5NDyb+0fYbzlNLRGoT/eV7opXoAX3sypP2swMQrRS1BXw0Uu+KYal/2daiwm6wje9bPXR1
fUPz7/FkGClCjiWVqy47/HKiz2x610xGq47KIVGJnFPLAWFDPzWiOJ/0MJUrm3dlODqGHIf4oVlp
8i7GJkFa72jbWMtmHC2728GJUw/8v3wb6Q9T1mOLHmCNCbGIH/Vfi7V41DM03Vp79sve5S3bnt9q
93c7n97Zgad/e9t+Y99ptP1jbAs/+BqYxphgDk40JkU32WsoE+Z+bo3STKmkHUacqUy9WF8pLOmB
e39quFZGNNLWzIuF/ukjF+e7y8b8LVl1klLtq5L2V/+uhcBOJBLFDMZAOLRLY3WIazlUCw3+vHHU
aOHPIF7pGfXh3Xm4PNVVCG6TWLUvmSJ3C4D19VFeqp61IYnNzBSMUqqoQsd3FZHfWqaVGp0oXSGF
RjNXlhyznptXBF/gxk31MDbWtdVI1Ksw8+5gdsWfAUvrU7iV829Lwdi9z2D5DWjYPVcYWJSzI945
1ZPi3v4lE1gXJdYN5nu+uny7DBK1REyeWdXhQGuMZW/3zwlIcxwxfa4dv3hfRghO/+bnpofdQ6jo
cKSz76gjsnj/OJ+rt4G+WCNdtmpKNJN5xJ6NbyWQJ0Gjzb+SBkGp8tS41vId2+25duwk5vG982jn
ByLPNlodHUUTWSd6TKWxb0j8gbkWmArrP9f6Mn5RhavMJKIKxQ/5djZr3dPa97NVC+5TBDx589u5
n3x1Vec09U9s9oYGWF517OU/rlW3hvKivIjSDYzzH4UCdcZT+9ZWEF++FZWXJnWYdilWBhoD3J+v
Ip6higdAeTNaXivreN5nyDgXsWgYN11cq4peZeZAmRc7dlyQhEIBbPy37rlQFovVnOYviXburVhO
v9wiU8DVeJUTwbF/IguLi8TsEKQxaZwt32dHibaDISp0V+3J8BwdOUVM9AI9znZxqY7NVdYMweIO
5PHT4N45vv4JzubCrY9NEMKF24ULIfQfX8PwohyEbyS+sLcjZCw6IU7DlUnxz93/EDul6/N4NRKt
sS9JN+bp6r7OsKUsFCgvjNyki3CdiPH9e6XmvZb7t3OGhbmqwKdxubY8y28W9fV9udRb2s+tlbul
nA9Ko2KHSpeeo0M5v2o/BxNH2q5Ji5Jm8EorWb41DtWNBlacUCKG1bzS5efNq+4CGiH3E13OAm5Y
7443GQ+myvItb70lYpVgpjktyge0iv6lWF53TmiutOuLV9SFYlW4E95X6IkDe4moqdGKFy+N3NAI
O0ijS8Pkst/R2rjRbZsZV3zT5+8Y4/bu9k74v0YADiKNLf6xS4ju5cd3uGZ6KprUFpFoDvY0LMzu
HdqdC48VwR3pA45tbl7dNekyHw1zuI0VmXlnSI3pro1c4+T7ioQfueFpcOnJFz5vb/+pZm7ZMsbq
iQIk0JDv6do500z96KIUlZq5H5zO+bdz8JTWN6PJdsRehF2BSnOLsNp62E09vXfd1iGtHA50yCtm
B6q0hAAzxQ9q/dv2+QcYYSoiESZyLfMgVwRY1Q8fpeG5kiPvjzSGq54+0+pZFXAnIGN86l/6+X/3
dgozs2r+SCU1Ahek8nBubLQgv7yJSzqJ2ZzdI9xlV0/M1CllzL3MpAyclDu+SrQDPl14pcvuw9iA
W6eYIZjuJXbBeX9RPbYg7JNqbfQVcCx5b6pQvdcD0HLiQ7LoBjo7uUMHDyJe6XNIycOzh3qpf+d4
HgA16yjzL/V+6hWrwvoo15uU1aqie03+37tbG2FlyJEmjq1C02lRrB5ILLfd+b5xGog497HQdjVD
pn4pkXagoc4jzVinpvff+uwWJ+XNo5n/bWhzsR9fZzo8nE2LW0MS4K1LqZYu741MYx+np+mROEkL
sng9pW+6xWddWjUnQdK0OHj5qt7RMi/Ew5H988WkYTpR/k0F8fOvDDtefzmFqZnolG7f91SdZIjO
CiV8AtjtWdIJHzQqcWXvbmaFniVIwRXN3Q4fayC+JnViyWg/y55E6aeB/gUNiqPnO5mjQLrw286/
+pVl9zxzRAdbAEXsOV/SkPypOcZ03hwii+or6NrkUdKXRLvYEWi0Lj37L17VUy6fERwd4xBNJnqT
DjWKodBiYKMDPFuIcb7oKgng86VqfrTsSuTzo+JoXYiXdIQa5TGxD3dwf7mGFtp8oapatEt5XKJI
zWAVFvXfZJQaBilh6FnoqMAKKO/j/QwMsGmuF22a691Yz3if4p/SwsjaViLDiSLWqutPsf5fVpJ9
2Y2XAm8lzz6UIC3sIdTvIvb1lp+aRbcn3ceXU72dD24qDe3t3KVjP72opX1V+PyyMV68rLt5+eSI
gcbzm5/H4lmTNSndkNB39p3L28OpWWo+bApB12WRdO312akpoT2z959/ycHotaJlqUrb4+pec7ny
8zNs9KtYFxOT6VZl0ddYvCKD7Tphsp4GGpE7VcJzfVnp5BKeruMhaO1NeslFeMoE0LbTSblUz3fy
Hd0EmlR/4WHlu9efku06FR/j40yfrNV4XQ0n1qF6aSOQlfrPH55klBtW4G8bObB5scIL1zZ9ccLp
pAel5XRpZNs7kZuv5LAy73mnDYeGyR0nG1htvFowLfHOEMa/HbB8m2ysh+9bNzeb391HGq3fWEZ7
zD3BT5/92q19mgTnDnYRWhb6+LAUpXdGiu0HSft0Zf669wQHcxN6Ucm2UnGqVLG4aQbo5t6lWu9C
v7lUUPOsdU/6E/ZfCM2urs0Ymr9B+W2d7F2sIywVT14Q+hwsXwtd9KtIQ7exsQ0jl+sxxZajpGLd
CHpMN+qbsfmZbrl9ITstnMaIHrB4s+XB2wius+Q0pDnj7PQo+aYCfb93TvlmoneeuYUAWMk5tUr0
RemppbrPSy5DQ/fm5KMETB7k7Q4aSVv7miFo51O5j1OA3GhVf0gj1TSEZOLmLg3sOeaoXGgaoMKl
uxzM5Z55zv4hib/G+ZFRS5b60lhW6YlbIwssz11N8sQimJk8XAdBK9zxq2gCF6v6yGTeceWhWH/6
7XSLUYwtCopU+1u66amdy9w32XgxlvMtGMFs09Rj0jSswOpQOfb1J5yumrvVTWaX4ho06bgUQz55
sAX8ARghnZfZ+5PTQjVAA74TfCeop4pYwktPUYLJXo/k44JbLrg+NVb1pOWm2Y6QdUrsA3tosXdr
z79TweFMZ9wHxef82MwMHcxyir8uapqdkNd5TE8RjaaDmPnfRJLkzFyGilVzMQjl9x1Ha+ZHVI8L
jkiKO1v4ebQz71auo5jNGOg8eANuCbvHyUXnHJr+hTkxcbr0r7Pd2C2mp0brOZQ8F6vLr5tzAiAJ
ZvMh0pGkTfukzXN0HLs4TiyZoXScaJvQWVdAUIQpymvfb0wSQVfNi+E5hgaCJu+xdHm8/fLMg2D4
g1qW2tWPDAqEKdsvalShxuXNt1GpOB9SmgYR5X8/2gnsXHBgr9Q/Vyb14wKBTp+taN1zO+FITMpf
hDRt+SjNg5E69HL/gCY4M6pWX/vX7beEVYMQAbobuL3NIVt/Qlesdq0hqqfv9SfQ0ChaJRPnwpXr
nKpPG3jl5VQ8N9tV++PrvfLkViViNdl05juQr+6cVIXeKk70QtTskE5qRu50lnV/l94JuJkoZIKA
x/iUQiQcX5pyxPr6Y9L6vdS3n3dpdEkYH/kzqPBlG/zRAKHBnsEe7IZMqGyb7JeHSfnaPkaZFxqc
rmZM2ZbdePlFlq7c0WNUbskSI3skpcoj9EtYftOY4LA1VwKc9ceuuZeLwl/unZBRrNt/MZaoaiUI
05lU/MOgsG4tRpTdrWWXs4mNJOmbd1rChBBNV5iu0CnWQTL8L19yrnG8DR5yIdD2WXdarL6dFNbp
b3wni9VfoiqRnsE48MgHB7dw3m4fpX6e0T3isBTGli0GRBpFw/w674K+bZGqr3v+f/8JjNf28nsb
9N/IkPHja9VZm8nvHmyININwDYzWsfu2RWzZHtJOjwqurpVEOYSqvAA0B7fkdnE4ujxOKECv2Mlm
asdNGUMIgxKtlwRNwFSqL8ZJGRzGm+2jk25BWYHbR3G345L7/rrq4Beac9yrT1okXipbiPwai/3x
mBcVVo0Si+26TQ9L6VtouuNl+9w8fV2+UB510xsARFAgr6GVCGewfSF6fPnx9lVD/FxX8bmQsXHk
fhDdtd0wtTu/s8SqXOokPwWh81iFZD1bDcSgLFu1hezjJiQ6qVQlS176nfzE7Mi+OXIMwhKvZLBs
Cx3r27DRmfGDkOqUVGblRcJDEKkwCztOQOBGZzY3W5TIUByVmQlYuKlA1L/WH2ZzsEeAVsVgxMOt
akO0GwLwZdex/XI/25sXPtMw9+3ALFJT5eMsP113ba/h+6Lk9KzOGW/GYoDsJDrso2PsKLS7whtj
UvWJAsM3/zLL4fC5/aKr59fSP/YFdvamky36VvG9y+56b73mf2GMjg5/gdLY1mBvboAtmBZf4Yuu
jz6zGbBMDY6NWTgOJggOD4QHq4ytfV03No3wEFdx72IgnvdA8p61Y1/U91RI0gencRjAz7LT9BT8
foxFgkbxQDAXTHqY+xzjdYiyW5Dco9Q4DBrDPsp8Kn/f+hgsv6C9mRkLkHyDNYsgyHuuw+OmJl5O
MvOCTMLxZhxZBjfW1VUp9vLLa88/B5e5/qDj+aUFX2htxvNVdT/WII1zFiu1USIn7Ra8RsLOnf8R
2H9oW91KNQD0MdmGqc/LYVDoeS7+YbxrXsfclkrvtpV0K+1hHwbazX+GDJU6Z/Kh8ID4xo08BDzt
09upt9SPT2JQX8YHOdK1GfZkSiF7XaGZ8TbWeto8xDklmAWjzBqHnljHHY1mg5NkWIUkilq2pWJb
3j6e7OqlntZlk3KivXKId4m/k1NLzVTwYzibHkIQIENIBx6oIIOgd5cqhUNTJ5XP4yuLCzc77ypX
0HT+OUbMu+lked41kbWFkTreW/8P6mRWXBHpV8lDWJjW1aPO8aW7QsGFL8D+q7c235lhos+toH74
VCGzA7oOzKuWeTd3InL8iHVvF6fPv64zeYLspW1QOislenYa4frz+uqxgdjXi5vYmvLPFzjPKV0R
UTHVMe2KWFSRJ5dvFUcnhcR+Id/ZjxUChGBCmuvQxmuz+sOw86OTuDbRdMmgFgFuEYe7Qb68/Brw
CsRza0JAexmqJuCgRFA+s6ozt0mYjdo6fxjsEswrxB9mFeJkyljtmk+AkvJ1SNBK7w4NUM9YIrdW
ke+yPzHE+2Bvce+EHL/0Z1ZnzTirw/5rSEGVm/qh6sAsZ95sHj1NwWrUNXZdKYczpOca/Tpg9CjW
4PtidMJ2efm+vYHvmvd/Kgtdk/53gAbat++Ihafy0X2fIyDvQ31YRk8pcZfFjx3A8+wEWVg4oB7B
7yHR3PYeiCsf503z+aMLmTn397TsBSAXFkT98+u5Q4xJzETt49yxoXLu/WEw0Xv+UCgkjlV7dESO
PVy3j2jMXhJ6lq/60M6HjogxcKB9fPUAegUCa+LGl/kgPZVoNEKqUQHZQvrIt+IgaEBvj7O3ETq2
03H5Ns8RDpJNEZ9Qm+SkojTi5FrkEj82fIRwINYxEMLzX7CVvqo4VHDx7/ozGZCcOWbDEV16NJKD
9Bv2RGhux9ibU+j08ckPg4g8wAE6BNdt6/YBsQM65ewQGnHaYvczUabWfbPHa6HnHFcaboXYQh0p
2EZUAg5V6iDFa5cchczs4hdOIM/u5cfbOn9oQam+a9/bk/7j51K5NKV1ITPeO4pCMaS+knpcAjIX
/mt+MnmP0l/QucRYK/hd/cBJSNjiMgUOdZ8Yiki3/v5jMlvEWWl4b9s9joXwKXUg1TOcSbHqtifN
Sn8gtq7KWjqqPpWaKoC2w1Lz8sbVoffbOoMXNcbZl4vDza3pXGw/MRVHGe79INuX02gxYzKnPF3Y
lf09cY78aRYNAGooPprWoLR1d01WahqR8f2lErFubt0A3dnVvcCG6RhboF27hNOCEnfGxAxYIb6y
HtNwcZdG4kMTm/66/ywK1jZQ12vtsN9OOvNs7cDjCId25292u9mctOilqF3vbIJE3FHhAdIIkyPO
B5Kg7jlata+f61Ee6gim2MuPjvFh3/zZ5zqndfcwSMWXnmAvQzCdooAk7ILTvM8zkBRhbLD0OcfZ
aUicpqlFE/I3DAsKgKHofxvc4+t4Mjr23cyVL1s8t/nMRDTZFiyDH+cAZlMc5adOv2M/Nzy/Lj/P
/3hidYTal/ajnYLTaRQDCm4kdb97STe2bSrQWxvkECluuO/z62q4mUVbmxbI5TIQAGSnIA2b9OtF
cxA+qOLg+UBqHE5ryVicbSkxH/vK/+uPwr/tV0ZOluAQetdTOKcrHGYuZ7+yvJVNo0gjoCWLOqwq
PWVKWwzPI9teCau+9uPjopmdCkPC5in0wGcqSIleltPMS7aTLUXgXMBOKHhutDESjSQCkLEMQY/g
5zg7h9pgTqdMhIVdZ/fPYqXWIObS/aEHwAhYSgBdEj2FK88IN20F9hXGJF/qXE1waJ3Ei8r1JrHP
ByfH7FTt09mUbc27O+ecKtK+epwJKAVG630986ilp/NQIHJSOz7UK42Z8AZaAP8bKJj+Hii+w1VN
RqdBfgqnsUM6EXfNyWhrEjOLe5VhXAa/A5ERYcTw1lVL9Cg00XbzGUU0Jmsq/c99i40PlbZ8FeLL
Q/ge/X7ymC2xnWg7CNiMBwD6+m9TV87slTzIbD03m1ybYWqNA+q06Tu6hDLrSfW56UCl7kIu/Kzt
l+QoHKGOe0dAgNPhh60tI2Th0Jt87/a2kye2TJIQPm0Hzvyp55lVMDvp7qocOzT6IfeQS7XCt0C8
Hai69D4V5CfV5Udu6PxoB4FyY//KoAERqNjd2glROcandoA0QNA6HwGehDrRUqPDGbx+8Gg3Szr9
8ZGa924OuQiV5ckxX15CKUbv5of5twYTaTuOBuGVWwNGtx4AW15NI106V31WeoV/t0xUeD98Xrq7
ONXIdyYdeKG8LvNWaqfVij6VhkxNjzfbcodq2n9netLo9aX1KCxmJhWxEoOkppGtH+poOK1faGFA
gH61see28ZUYJhuavGhWHoqriUWDp+lkZC4s/tDBAHHyQoPYrBDVyqJUubQg1JK7ji2JSyrEOD4J
ECAHkYwwFXIoEXgr0J5AJRX+F7yO3aMWd5ZAGuKrlwGms5t9FTgY4jYA9RYW8Yk/3mWwm+V6v6P1
wK450AW9mny8HKuZ3k5FZB/jilhFbl74n1nVrA6rUE1HDLllPprSdyAQvtDSEu+8k1/3nuvb/ZXK
bx986lk3nzsMLvhTHMq7f8hal68bWaIOgA+LMf+R/jq/p9uT1mNURCt/ZSXk/DHjM9EqU/NkH7KP
eesZ3A+Ci4Z2oUwS7NB5hvQZ7SDDCTUZMStalR88xxApn1GBpOEZIXIUnamLusANnoPfIi9R5LU1
iPS3IFvjeqz9PuZ6SjRQRiYJjXMCRSQ90sJYqYlVW7p6L1ZWFj0mqM1kXJi843kAx/332EcshJO3
njDKU079I2QNLhr/DUgsNaxwgK/lo0N7/bZ6TX9t3pd0dt3Fq4C19EMpmv96/ky+ILedhH6ZHFNK
/f076LF+kSkcXwv/7jU8hb/wiAcc3UAoe4mTcVW6AoELLnib0pelwrs4RUmXQ9PmXQBi+IkSAarN
0hAIUUa4jRMztU4+5miP9UnXLHW5kw8IOsST5Uy6Geq8hOuXBo6Gjg7nIJpP9M8/j6/dz+kLY5Xv
fzi1xdXzb6PUUO5yqiJA1SWyV8gEWzAfpWOc+FF5YhE7nB+H2tyql5z2HPas4Gkx2ipknacyJhi0
9AMdhSZAYQNagJcQso0CWLCen+6aIlkhvNYurzfUBhEeujBUtzJpL6buo86E5p18NoeLp+p7BG27
+rCXB0D4/gkJUqLh24TIJXKMEq01MVB5NSzVb+Vb5Rwp77XRMU7N9XTyeowDlKfbdQeUKdkKw69o
qHbffFQ1ZuGSlankPcBLXpkNn2jVF2/Pe7mfy5sotiJBmZSJdx0VAmdxa7iMUi9UaqoIlF3H07qb
nRan3mVzHzO77qxHIZFsHHLKz7+tQjc18Ib4vq4t9XgjTZWIJAsvq6FMfj9MhzNwp4h1Vygwi/9y
CShtjDPlEHUAjp2u19n2VvUvZ5WJtW6XqkzJ1hWudaydhxYBLsx+Bg5b12C6x331EbqIZ0enfaQ5
86bvNxzLSdnwbMKzKq38G9mh5OG4aYJwV8JWxbmUhBaiJ0V4X/9tX45yZtA+1D4mvUs5b4dOrvQU
dUQ/4nXXDnoZ6VE+P7d81q3QdMBaWsBT7yvCDA6MSt+PlHJNn5W6NSZI95qrzEo9ige8cz19ZYbi
ICCt6G196/lZWrZHN4H+OLFm4iPFL7tzaKIuDdaMBqYzx55pLYqVPPcuDVRoczXW1bfw79YkMQE+
BhDLSf+4TH+Q6XG86gM7pgWdsAbrgXs03mCN6wznyQVf9DVHhfNDonzMcRl42eTC7fiI4yxUjffr
KAy3W0tBGKB0cp8/oNmbw28bq797dg/XeJXvgF4EBLZmhScESuJdYHzxJZSrp/d5mak2j+xNc3Xn
rWcf/DQI5zF/8lMiCsaXcER0Ta6AHwUEofGx/+CtCYHYjx3LsuLg43keQyEAwSNnwLmfmRWnJ3Um
KSs7Que5r7rka2Y2dtyxXxxlVNsHm77MclwcCQgc5rcuHOfyxmtNj95Q8lVHEh3IHkOoqGpuo2oo
zJ+ElJdjBRoRABSQW/lWXvTCigsrQ40sVGiezUlXBOq7hUiiPkFG+ivge4nXp7Wov66g8I81AHM8
8D4C5f0TLHeVJcRhq6b47q+Uvupd3xbKU7fKtvPbKXWfX/n41PzNvZwvEKF6sb+6t4r9v85pyvGF
bqI7iVcq94IVp+RhitsAV7n1rdWj+qpy/9PlVlbN/CjdRuQfXgaFf8d5KHkNAF6Om18Solt9sqye
xWarKvBQ2FqcpmBilqLlo/v6LMShFW0i9tVNP69ID2sW9xj9tWMff/Ggr+A9nPmeEBTVQyUoZ/vU
MNCybOa7Xg6lu77SmkjT4ZidzhORuMnylwM0Q8xvHtlU/Fp2eh/6B1UUttf+3IQAC3QWoLAw6sUR
KEpU8YsDNgwwJ0pdprJnzO1beL+GcnMaOrPuQpqiY1MM4qw/3yugNQWEwS6kGDeKrUsrTIjlpbXo
b7tm0GXePs98ERDFAlg83oB1doBt13F6z6koGaTdXd08FFR/b9U5Z2g0GmsJOjKz26lTxYbNe/bj
+8xoeHmSrkj3YQVmtlHZ4yMquZq4yZsUrpAGlckxczOu0hA0KtKu04Ird8BaxsVpgNEw8cQ6higE
FdKl5YdQShwtQRI8Xl9TQ77QmIKzPG4riO455guLP0skjF577yhIH75RQBVYk9nyXr/1RU2CJvRQ
y2AqibD8Kea+It2ZmhqUvInKOXDlgwkZ0yreSY7S328lngxrs1Mo9CR+ArQczNgCxY4DzGP5L4Sr
prb19Az2WOLVf0fxBOhaI8/ghgJpwDP2M7oEXsUCRlFEcmqyQyqpZ/DbeFT2R5gqBWq7uHh9WgTb
2ppnEoqGqowYoJ39SIPrspV2dtVmvKguUJT4jrEBAzNKTMeTp/QCpACx7YeJt9vo0UpgsTOEO4XI
F7Wuzi3nNYlTMp2fWmvkVBJQXAikenjx630/lIaFE1RILowUM4aqu11TtCIMczIsq7/d254iozz/
YrD938M1U22N5/9StauWW6UKunb8vMYQYHC8NZUoi4iSwc56rfw+FDsKuUKDkXVgzS2/YQHRqXIO
S5ellgtA/z3O0kqL3g6mjU5tlaVO8WOFVv0cFB3M4YRnE/uJfN49Da79de8xiRVnQmMIlQ0HP+U9
vIdrlrAO4bO5q9/79ryFVGfORUw1VfE0zgPFjq+hEPVRKkTLb+YnoQkL2hZjiWV7z7Jz/PtB0/1k
QopXhJ0J9F7186MQHkDRmrjO+3heTbZ2w0LPqDt6A8Atea+qO4EuhK8jG/vfqSYYAuCZh0XQvNr3
JyqhKr7pl3hyNH1hN6dzFp/PdaP040I+j4964p1GXoPpc5B43EhwCDIStTt0F3aViNVhQuGGHn6N
YRCYBZkgJJDqLBy5L4/RLZRS05I/1aK7zOivej8uDkGEC9xeYQmC/0XxHU4FMnhEsgsBUKGX7RQ7
Pz8BliRSrcsdIQAh9HoOcjgw2tj+kcoWb55se4l52U3WJE0oyNuAWHG5eBXSb3Nj3PWlE1/RUd6h
kk776b/vHPA383JyuJR0Kn3JEfk+IixOVGIoWXM31u4uDjM3gI4SbduJUo+AI5RfTwXQPrfUWDcD
B21g6hSrFPUjGP0K5F83b1atiSrzEoNJ+tzBugh6/xfgYFov9GAc41gSBpdT7UdlW2czJChG3rEt
2DiQRTO9EtLc3H3qmNbl8OZBhxlz7esrplgYqh2ZTT1r0G2N8k12ZY3V65xjN6Q1DvjLvvP8xxe6
zThQ8goSq/OgNEtLTUIAZLKNk7XUpfLiHvDNYhPEJ7lFBm3lujdkN9Un+M0xhj4sPxNRZlM9VVDP
1D6vtZJYS4WihQPcTb4Tb9QDQWiSqhHXxPl+pnvlUzDU1TOzUqO8R1RaFXBdQB2JXLSUfQQFx5YU
4efAYqVZVMIa3Y7lg2Idcf6lUhBlsMuD5Lz+jhKtkzy0xFCofFOJpb6bRFqYEPD5FfMr0yh8iiuf
18o3GWFA/6/XymaYoVqf1++r2mOEH77GGBl6qfRZ+KS0RrVQl9IUROtotaaTRpSaM75AZBakp2S5
hnUduAeLflhaAr/EqgUuTFcWpr8hcTzAnKXIydczne09FLJazIA07v0Lqb1TXHhAXiNkbzjWs89I
tOk7Lmx0xbLi4oRr8zL6x62c+K2Gie0Xk5IO575TGOJjf7qVJ5QmxcpysFAgBQIhdfSKfDMq/6Gu
ON9ICS5s7KI361byqpt3ZZdGDFmIwFbxb8Dj1R1Ww/3QJttdxHe7GbaNIKOf1oVasUwA25Xd9DS2
QZgfYIQNs9i5iZfN0LbibgPHpNgJxaP1uTXpeFFgjvvTCsKAX5WQa028Ui6EsvYRsLnsGnT1jkIW
W8eDmmRrpyBKiMK3VjaxyHoRB1xT6g6kPeO3DyAG5xm0p2tISpGWSRPzqtg52U2JyNflxRiIt+GL
3vZUc7fyz226JzGrit/XEpaR7Ha2688HHv/c2REbLUqWsSfik+Uqm5kJoLqp9thKTlXUutntxyou
9TZIR0ozXZgskqh3G45FGH94UXgQTBzCJ+IWlaLN8HYqF9dvsqzAHDOj+8hphto5BNa96SwRCph1
aM9g0glM19O5lScTnEgApAsOswCjpaeSWzG21EO0P/oDRf3lv1vxJ6LXaDdOj2Rt8E7lor3UbgCf
CM9HhLQIhaXf6q/YxCOmvVBxEQjJEGRA95kKS9uGtYxOXR0A1EG8nOZ+rBfo+BFgi6AT82RNUjdi
YvrTbDYPzkO7oBQj4J9DYipJ1gRDeRqqMLa/UOws9ViaTgGo27D4kNxrtBcPgTUxnRWxD5Er8dYf
hARFWsxsrVnmGLrxpaqXQ20z/HXt5xACHIwGnFQpZVV+mhlQVNl2rixDlD4+qKukr6vw+89Efe42
eNcMFrO0xlCuqyBkbMorsczU3M8dG3mCG4Pk9+/txY7twdwTjCR6ft/1CTkMINQ9marshsp0l41e
SmLbqtZsZisVEg3/ijNvoLMVuaPyyKBto2Ge19Onlu9J/0ZuV3QTfp82VONI94YL1FHCMBUQDU1J
fB1MNCsYtWoSZX7bxV3D7PUAl4O6RdLzcmFeD2tPPrqPvC3IdbwcPgHv6Ta13YS56l22mrBj/D2x
/a3+l7LbPHa3OvKGM19mscsx13/ZP+AqYJ4BD+Fzumpb8kRlz2anyJ+N8yWSBWy3fWtiN9a5y/Hx
X0VrPTAMK1E5jcweUoCU/QdJe4crKm8H+jbtZ/d926ddZ4Lo0qIOKzDH8lPpA/v+0BZL1nczbKi0
IStQ6rmWi12SnWpmruB4iSZ1DATlHfStnYySKumX0iuronP9l+gz/IE8je/lLP48cQOyg8Q10VMj
cLp3xMTqIZO+XtrR/FV/ESeRAGFZXcUrXNVoE517xX6+/2Q5fe09KrdKrns9VeRt+X6pznYtNr2W
T6tTijhAcgpNX+UyUstQFr8hv1OKFLonLO7KMYBPIeFFbjopPyAKzMAny3xNQVrWLj/vQ/KQq6tF
+Skx++Z7C7jEyFm0Sz3WABguqIVhs7acE9/ijcqip01m5wghvsAK/4K4chpaX2oKyu41mOR2kBR7
kmdpOLGgbnr/+1dJ3PSIYdYpRIFFvuidKoom1ka+ee6tdtXFL8m2ZqrVUr3kGNphIepJ+CJaPoem
NOI/hAYpU3aKf6UfB34gj6T+qq1wrUAbCtzyFlqLwdJ5nfk4+nD6qs68xR8ptgOESEQVI3DIVxrt
luqpLg1r/0iSolqOl50I3f+KZb3UuspRqqI2xmzLF9s2JKfXV/KLwNm60Bk8+18F3Dwlh1aWyGDd
zsVr/TZ5YMvs1beqiWRzK6Dk0+uk7OCvJZqF9zuSmue17W5t5MMr9sHgV4lWxZOzfSj/hvcidCVi
wpa6tGRTX3UkTsZ10lpVkLHGihOp+DagZMg/9YUU7KADtbb1y2uhvuHXflFGmBDaoH3emaUioA20
0xPnf16u5UBDZ8z7M8ecQZirpPFJ/Q4v8TtW7q652NSM900iOtzVsq+b2j5e1RJth1exfGpeKliD
oqf9sFjxt/Lpff26bCmjvYc6qoagMhe1FTyz4ijZevaKltbraXob3VqT10Xt/Rglzaz56SV6lB+1
AhchqOTFP9uNG2Ha3qund/2qtEV8OXQelXmr+JNDF+ZjheMWn7933bNBdioOnoR3Y04fOlYSEnYu
jEYx5z41m958pWeb6sJy83WbyPAWIGazEH35wByvjUulOAyCDbIh5h2/nWJf9NwtdIusuhRMAL92
v3yUHC9YYV0qk1mh+4uk9nH+SnFBWiiL5DLReqoEFyY/RiCbs4rGIe3Tjw9/pS8o50IEQeAfq5PN
Jez/Y+m+lhNJgiiAfhERePOKN8KDGPRCDELCe8/X7ylmYxVajUR3V5dJe/OmkFRTb9Tiuhf/XErg
yY0VIn1GoDk7FbfVc2/ee6COC5k5udNcP9fWGryYLuWQAIdJgrGLrnR1RFJWnrdDorcfkByCqKHQ
M0kE2vPX0gM5kusTJO5DRXqedmBwC1N1FD4GNKzocHPPUinKf6vM6FzBJ+l393JWcuXsz7UZ0Pzx
Gm6BTvxSvg2Sv4JF4k8l7xTCu5Pekt4Pj16RMM/WpRjkDtOFdQxbUQyDVURmOMHLdL69busx3v3R
DfMjKYVRlMPI+VhicHE6g+3ehVejJw60cCIfpFYImusItuk+VITYjCABw/ko1yYx6E+hVOb4aSYH
XUEM81cLXguw+gn4L/js0BcbCcG+FUWVqG7se9vKaYSAp7ANua5QA8Fxb87IJo0XnXU1gxpDL1SN
M7XcQm5RjPQnXTwm9ukTRbMUwxLCfrB8lZ7Ah8vCvLdtLQYJBWU8HYAhvX5/NxcMVYHd3w+v4m7g
GSlbqWE17rCmUAmXWvTvNV1OwAV6Pljt7Nxb3G3z9K8H7baF40spacl07Ga5wLOYv/aWmfKuk3EF
P/j72sxUNSiv5KoS6poFXGYRu0VnbJBZTrDWB4GYJovpTkVbIfJ9w5TRyO4rGNEVb7XOzQvPvv7Q
quBVTrSPpXlLP/bHhw6Y3ehQ37tTJZCwdJ86eN8r61R+36IOAmUUxsviQpXQQ4Qx1Y7/RvrJroNT
fSwak/qiE83yn/a/WcGaWU5VWHfSWf7gN7mrWWzFJSn0WMC+oaNi/QpDwjQpp1mjgRXj/PNKVzb9
eZezgApp1z5+iTO1I6MkiN6HrbnpJHCxnoo7Gqe36zzgcwZmXZ9x4NdcxR9X8AqffhW7Vi4wHSka
SL9VG94zRYd03mIE4ra75iPTWwfjZTs5PEEYxYurcUSJJirszpFU6qOQUSKt7RsThrGF/FzJZuHc
iqpJ6yQ/V9Fy/O+Cf1ZElm7FBTxehWNvmv68/90K1BbM/quMdmYN8a8BltzgErd1OWyJwWJ2gDb+
jVumwamzVTwjsTlCiCKK0p7/PHoy0d/wvaGbSwdEWHv3lhgV6kpRqc1nh7kqZs+klIu+Q9YWcThc
x9/nRxnXKfXy/D7/ibU2jWSieHWAGI/T+dBSDBfx0qqfYQjeC5fRsvukG2C0hQOHRpD9a7nSn7fO
6vtV29b1+SjPS+V1/SHKWdmUc2oO29t7ddHPLct3jTQ13evujoQE42Mwl09jKIwTN7v81jl+5Tij
q/IdksTtlSn/XPoZwVAVQZgqsx94fRrXZmK6KL6q+6/7lzm2y+rPdeVRnbuCtQuysSfUjTDl0ayw
fz+0jSf5c+skt/Xo3wWMc1RHrI/DbD/Pb8bnID/s03S6sdLmrLh/QeSWji2CNPO9b8XRKXzsezHl
egMKpZVqxKaJkeFlhCuWdqonbYqE29exi34k+Xnt7vH6zLW5H8RlUSrb3Ef0Z8K3GS4zBUxTj0vh
/nXrb+sLfJY48kWsOb7yo5UnZBUwE8IdEPt1ZSNbNK89FCFNeMiF/XATGqlwecSSNbGDQSwu+ooU
O/bSIHusYjoMTH20AvPsTdr3wdUapTs5FRKPerYvs3pCsN5VwlXIwBdKy/dyPXxrcLzfmSaEF7Tc
d6TJp1PI+netqEPBnPCkoLTHKitU4GdQgGhVPZ7RDB1TrXlp2XyipjnljzXEsh/adKu23BTAnB+/
y0tJ/BxqTOFwsprQa8heHqOCIdFWM71f5/HK5I7kvnCXy+zpf1pFBQm6kihv2ks9pEcvQTNhzlFk
0ph/XYfX5p7vMngsPu5f0SEKHftJPl0Ou7Mjhn4enCFAX0wUu+rqU+B2OXhIy76p2LID+SqeCY+M
y9oZJKq32u1jNUhX5r0gxBcF7fFa8ZrmK/3M17k4/8D0WmDIFq/1/e82SmymOplZTANeCYB8shtJ
Q3JVl35srcRYOgnNAHDAUWXpqUrq/YpjzRfhT1xj2qoFR+jwAxDwHPHnTvMaHzWETDgV0KkCLos6
53szzBU5WqI7wsQg5ty2pZjgaM4D4BJmJFezicrGoml+wcCEt+B+BgsLBfn3pJlKltY4wbE3f8Zi
xZsstgv2b3hRsL897Q2370khbv5kh5dc/tlNN+d/H9T5fJs/zZKfpxrTASkH0mhQSuKDhCvevp/d
ePci2T54ID3IfSyGIhrNeY9IOn+uOvvWpRMfZva15AMbV36FKSGWT//kRo9s/v7zHJKLp/ZFKLGv
2JznqPZ29BpRnLnaYRwfpkKtNO61PYIm3cCpEe4XKy1clVWr3EFiVJ83KKEekX3HDV2lp+J4nING
L2PFUXP3te2ujsGgRqd0WTdXx0oWGKtz29Ww4B1uZceFiVTd7wtpU3Fj8aC/ZRsWdJ31SCPYSHgM
781bZ6K9ROdRTH7ee9eHF0gcirnRtqvKuj4Ri4ejFhQfLgrb6m5RoadvA0r2NFgv3as2wQ+wKOwk
JM6l6LOUymGP1SqluBYST5VXgz8PDLZZpL5Ff/KxrZykI4CSG+wECf6lkrlyKNrLz0z7pH5fq6b8
/ff6zGfYeyv2wCm/WhTji0JO8FLvJ3dbFN3twvzj3mkosSie0Rin8gv9tLbFy7UQR9e2+jjPm/9c
lTXDjUd4G0Z9ZlMG8t9cC8lnYf+bXI5i7eSmYodvFTVrSPib7M7xs6gvWpbYsqzgaEhh2JgLObDs
VDG/c9ifNBTtpz61bH+V1eUrQcj87mcJrYiKoOPP2qk3X5YyCTTNbwSZ2P76A/fSpqEQxPtoEPPn
VIoPHuBXmUHi0nnGGmnVnKplB6yWYlZiZIgxERfRHYo/vwcKuKvb3aroT0bK6l3PH6GXcnBzQrmf
9BH84up3x9veDhY9JADwRZveckA4IZ1eq9/dlEM2oqXIP90+fYJNbWdHGDBFEssBkm3AoN0n6Anj
9196RfTPUYOfM4apsMBpGBG+m/Tg0TxaMmMJSb4ZigXsvuQktEl+7nAChfKSUBchE/9mOjp8MavF
C6BK2sKPiTHL1AxmQ75nM1yK9Chz+3v4E2+iKtxy9w+xDiPg+DnR2rTPfLwgAdFOqDKP19efmvDl
v2CKP1K5yqNGCLbOjmLyM/l38nmsm7hI/i6+8qOKPhRHYM34WbUXBcQMpczHfLoRv8nfxrmPGCqB
uZzADZNlazEUbbGs8cat+/yYR1u5+qqkjLOKCaS1VC6+qSqCkl/rnaRzQo+Mdef1N/AxyXEptbvj
6wW0qEe/YsfqRhWJqHdcXbFQaSFDTNreOlqnCic0UmdiprrC/PS9JN2+trHK1Zlpq+cZpDgIKcAF
Yo4pWE02o92k61iUX8lu5qSgRJGKuLDwxXA3qTeSXfc/14Mr5a1L+9attujsQ3j98n36Tn7llN9e
ETPr3VFYKBHv7sjHYZqrkikJb9vUs0gD1BSCr+AIetD8WcqhnREl+l6O4q2cumMBljp+yMqzmPyA
fABFBTa4iP5qfoVbAbB2FpkF4EmmJNKPVpRnuFqUHqdic9J1oCJBfZRDJ45fc8KzvLOiU+3Xn2xl
3op3/fki+X69F/ef/LkX1fnnXmJFk8fp3+zv8cz0RGR5Wi6aQlvx2v5P7gsFAqUqmSVpEpV/WvWW
My2g5jrafei/dQA8SrZRxja3fy4Z12ioU8z1dg2s4HNiqsk4vI8dvcCX20v0ogciFEC7ikQMP5y/
Kh/CN53u7371f+kGFoH1x1p6Jaajktxp4B1YDqBC4+1XN1DN4ff9/kd3nR6IdBib/Oyud+rlQoOu
9UBLisW74wiQ7OcmVgUCIkw/5hd4LxRUJky5koYlu8b+zwoLYSir0kuoK4ogF49qKKlhLhiuwArY
s6TJuSHOfnzJK/N1QnpBke08WY1kP45tpgt8su+hDAP64m5uhH8Qvugq+aiqn1XCdgegXGLdMU79
wFhAMIdymPLFcsck1Autxq6BhD97VX90coKObP/ia9V/YPDK1DLDza/ZScnWoKDY8dErO47fvrP9
CPnBVzVw8fdCzaPei2GqFIhd1vWVONObBT8j3ewQqqasZJoIyrEibzReQ98Do7h+9NHWSTPvJKIX
RdDsP3FxKDWO+fSf0+flN9e0ApHu7Rfjt0VNcepmT6mN1lIkeVVYNg8NHfrQ8W0r8VpqU9p/6D5x
4XfBd72CPIQKgFMzFDVssFkUwq6kT8Qb3Ru3B+N1faHOAWMiFl06BImlwvnyI64qC5JxQkmvgzLV
Y0mSQcpgsmk+p0CEsPP9O/DHcxCH49Q3kmuTLECR60f9aMJXKHEPyNwcHOP9I7ItPkoneWb1wwpu
NK+5BeDjGtYulz/e8voxxDWt0JhJ99xQ+P9XgVvvYGCiY0JwLyCCc0dlT4PZBUCnnviNyTBM45PQ
Ou1lKI8AMk6y7OkghrZP8CLDbpNpByUXq9MZPkYqbfNpPUBURvDQ9QktSlM/NE+CCuEej0DDCHa9
u++hBfu63RdkliMhrvgZIR+3HlGV6WGsfy1Eu692DDQNnianVH74GN+7ZKCjvv2NgiQ55m2QeKJw
EWuklo1464DI8g/M6Y0BgyQMi4rCWybCKHKuvK6IGBkNGijm6f4nk3leup/Ktz8Uh4ziUzRD1Z76
xnvjKf/6JwqxmyqTKITf5ggc2HjZXATsvXHGjMFpmJTQ702azJVTkJBMDf8Od0CmlPpzF7nKYTl4
tjzx8X3nrae1CEjpS4wMDFi2uGCO6ACovwVQBKhUsnQ5VbPDXHv+12eOO13RlISVWRTbx1c0Wd4f
vhfMTDgD0VLx6hzYb+EBPIHhCjO7eth0spy65hv+xTK525+JwhmlPx8H1nDLChGDLYuyJdPFzZ/1
7yvGYCr4WrkVHHO6mNgNUhgYsMv/WVITX8+D8FK8SROJErvhcVtKs3wv89J5gsavdN1ikovmRumu
UC7Tef55TP3xyN2puv59rMvxrzMxh8T/Tw4e5ljUMi1yKVi9q+P5zB/5Gtta9PSxiBX3y5rvEcbb
vHiOt4n4jBKiB+7k/I0FsignZjeVqatCbCYWOjhEIPjyNyziwiPp1iZZXCOoV3Y4usLNI7fNFR8s
bvy0WtyOV3g0dpqI5G/fYpOJNa+6vxM402ahfZjUU/vB/tewwxtOSqtkab+FMS4dvie50lF5y7z4
OBZj2gJIa2lcQB0nShtDphA1PWBMlJJfl0eIpMf6dxnBXH4Ltvnlg8fS4Q/jMzu8fS8/k1+T6CD6
rN6+M8uvzLHoQYc/S+a4KckUEjEI7HrkWEVHEimbHVt2DSbDDrIVn/ndpXL4ZgcwCKzNDk3Bl3Ox
FlQcXxLB1Iwlio8xmIkQwbX8GC9Hm4itXn2Mb8fqloOkvNjIPwxtPXr1/XGZGaRmIA+Hbe+yM6+m
evfHO94zepYWc9HiZYfuHb9u/njqpXOymOVwv/ZtV554iL9cy9doYZthWBa26pEFZNTugEi39LzD
AqT79Nct0YnuS3PJg1K8l4wyEWoHJP/gGue8NQnf9yV4aMs2P+ie5odaWp3Zh+hlJ6fWdp5vbFZ2
Gtg6zJs8YmkPYi23wMIZZUDLM+XsMmDoXn2yY5+qHyQYJRfFarAOHfK60m4XZcHXrdFSyqrzv/x6
8rPjbgFvvNyG/QiQ6xVOGI7lr9Evo3+KIza15cOtXGCMXnOFvTQ9IGTivdvYP67CrPvSv/2lOoeP
udsVPMa2O0NWmIRE3khdz6ZZYIkSIBCXIDrVJbTsaZ+DMAEZReckIJYKA1oj9jmbgv2hZCunj433
5wAcJn9D7Yk5y1xLsZmlgngwwMRst9V158uPl/FtvJySpAledTUK1gq6o3cAsAv+egH3a82tmZDr
6QaCSnxrUTaGZ3To1ePb2nxfv2gCmDeo46QARHEZz1L3emzsqCUSBORA/j9KVpu50qsf/3r1obL8
zujizdwyuDqWz1Mn8XZsV/bumz/KUj+SLJDpMVmJN+fT3QUQzckVyqdNqZRFM9GJNMILurRmyffT
06qS+Zj8jc0ulvMiVo46FDk1FhDdYnn5pbUmtNdmtjWJ1xbv3ZCZpWazJ3niLYTuZFfD4rPT3eEo
BDsG5VEq9fBwFnII1JSWiWoxkSosURXcfTmGYsSKFwrXKaxuosMmP8gWTE2ZXe69zExEykGJ7AjI
0+tm9Dwv+TK110XZkoe6jU1X5rGY7FFkndgFPev62fP+piaS0GBY5wMlFbUVgm3WfCRvmW94VXup
GaXqJEiSRAVEwUpQz+VmMtCy2+YcIOmULN4luwX/wVt21RhFvIel2d0UiRd5I7GO8QLIZTrrCfyi
WmSajb31Foko+KFgMM1v811nyDRbRf9eDL20R4ShYuqfmbdMpBJ2rZSrgKFXivf9JYwNI/Y7LS4D
7yI2TI61CzIVHhEtmaTziOsBl8GUEJlBCaEgQuJbXigy20892phxgK0aizSIcikyXtXn+DpincRs
C/Aw3ZFL+7q9Z7cd/V3sRj7d0vuKjc/aH6NABYYNhgZAkKpaVtimmRpvJ0Vf2mmbTQjrqfHHZvtc
0aEIdbVu06MlllChVn4EwpWA4LHYphBfeKS6j6lXCvPvNwYs1tdZYWV8VgK+D16B1X+s4K+s38ZE
gUnJzeAYvDt0C6i1PL+u9UNuLgRC9NRQGWJnhWWy2dBPCrLJpmzBUfR3Hnqj3tFc3gbm1Xq5fP4q
JlalBBdC3u3Br+smNYPhaXoPU0ZCNBdDJYgXXRWIvnT9kezcMyFv2gKKfJjrEC+78qOFzEAA1A6p
GBPXqfpmMh/6tsMrdHYCEPM+TBD8QQYWKFZ78DkzdGnxXF3zFa7l47Fyi5WtVZy8nNcN8bAHmyky
Ab2A2+0B2WHqyzzxm/MBePAqpqQrJBgSfWE4R0moQ9xPyE2Znl3xxvNkQSfQv5BIui1gznhN5yAI
jzrwEEJ76614cRfuf4+VTkgbV8XMLNEJSfJ0yyCe+/rpVvJntEBcRjdZ/FwS/c0wWM42yF7It2RI
wFyX05cJsDUymQ+jtjvjpHGAc727h79uCsa9RPb/XVRc/Rynjj3whpGeN81rup5wPOd1Hwr3VQwy
lyKK9IA5VJtfVq1o/O9cGwqn4YZJU+D7MP9JzBF6c1IwKRygHOb91OkrutIX5dK+x//eItXIvZvB
5LH/mxFvjpL0F2EvsKv9rbPca91ZP82rNrFxxyONy70KSZGb1x/eShQTq8ohLfTIjcqgusrdmrfV
52Qx3iaGm9Qoc2turyLvCDM/19fOcRTgMsu2bqCHW9O2SR4r0WNlm2rupJyzZXNPfmzPjaKwlFLS
FrF4G8dmyWjJwaFNH5fm56v97AV1NCX2yHplpqT1EiaykOgss8rtQRRmS8bE5Gf9e66z2VS65Kpw
7TOQS3hK+gPAprWeKvb1/1fHvXMDK2hvraeZDwiuaqJjZ55kP5FI7movCpjwo26JOWFc2/lWimvY
0o98HGJAmnKUPUnX4D6d4yIhzNM31C83g/NJ9naxcmRAMjjBdgIwaE9sxinkr5yPI6fbz5dk0b5z
JDwjM/aLOTxCyPSETUKe2szubs5Ai5jmvWRvdSsRnW54bkTE2UKw2f4GJSTrHF2nxliN26EP0EgU
U4g97XFG6u0zilRCBAkVAUVvKZWbcazlJ3SwUd5O/D6SAZzknkBw6QBEMj3g5/CbHhm9z5I9B1FE
2/f9MZTBuJRYPVpMDUuL11fRroUXikWqdvArSeBr20vcpIJZXE+sGrG91eKpIbKQehk6iD6e00aI
JI2VhNozgU0yoJImQB6S2PPv05eaHrUnuTIgQczCp9Fc5pZ4tCxCGWajG+Ai0cY1Bv5HvMc6y2lq
lpl5y2wvMvBCOmM0stNEqLlQsFiEPRb7U4sD78OXXFQRbklrp3sWOcincTBPaplQ1x0ZOHe7Ju8w
2Xgp6q0/hRsq/ywmajPVoQGs23lkVhOduyYP0zS6Q9YtC3PSio3dxRqREMl0HSjrEGpkjShAB9QO
Y0rgc6quD+gviiqAi2OZD/WAOnk1A9IKTAf2RMGLKl7FBRIQCmtFBkuL7uYrPYr9kDL7inLIwE8Q
qHVinwHCjPwrzQGUcPwbjRdR46IPUmh36eGruQtnF1ctZemqRjmvwkG8dkn6ABhHm80pGpzidXlF
tHy/8xkMHT7IpGMDb7UCY1h0coq6swqhYs2nupdVNVNkstOw5QysZmDKnDSFAwFr8fxlGND+X4q3
IjeZ5ET7+AuI0Uo2mX7ZstrltsBeKHyHj8gFGC21oNxX0Gk+PnceeCNOP7fKXaokQHayLBEKGzS7
E+gpGUh17sn+XcifMiow+EAgtj8WdCOQF36BQEkNLQoviANBqvpRPbLadA8bM5x48orjrqX0Gs4p
1QbJgBG5V1Y+8foWQeRiZmrZJvCAAG5x05BgChBuVItQEcpouln/JdXY3ajd1uqDg5psPr5zEAQ6
s2w622qq6mEiogKTxUx1UhcLXM2glTtHYJGtFIRXUIYHTFO/l5RWqtgDZwGneXwQY3AatVQbsLi7
MeHBGoCeYm7HaquPuzDpunoFourmaubGKc0249xsAfnOrZbNykmfe/cKDEL6N1nIfa/gvFBmAW9D
2ii+gNdXsQtyI+DwvEto1+5QEPDZ4yBsqFGiJUge6U0E9/Liw+u+7oD5HbDgoRnFa/dBYEqsdc71
+BfHYj5iNJ7ryxGH4zHGYWgvJHtbqPbIIETREx0my44wYChQhdsg+S77D4nNwXKa5D3nj1PW5RYo
OzKg7B5jYe5RRiQ5nPVJ6VdMKNliMx2nRLPx+YzwTxrrAGhkwMiGmP6+eH0P2NFRggZ/GGDNiE2C
miCxtyhk3uQROXO6aO6fxXgrMQh/oRCCQEZFtZzOiwf+475hW8PnI+RJlz65K4kBxJg1xIaApRIk
j9BnGkC7ge6qxjrEQLQznUVXiRTeSNE01LVM2lrYufCY5UVzuemmOgyIbWM9ovgI538K5pzpMmJz
xcQ4iHL6nlU5TVMyBDcbXtH7q0iZGs6QfiCrSQ9x01wRNnwUXr9E0CKC2GsfQ3ybR6osfS3bNkzC
OdJZ0eyY/F+2R1ytU82VLs5Kj/PAq84oSmOeIYON5fAEwQPS622a6RuSCImIHj9EhmRMEexPfeLa
tJ5H/n9YfaL77hgeAZYNdeUZVmIN8ugYYKWmlMqDnXWhYRGnnpK0FBpjOZHwgC4Yc1eGMfr1UPIB
y8owmMhjTEqRoKSDcmMR00nZ8X6EtvZtLfl+TbZZV4Zvj1IcRmM/5AiZDpONPUf0suMMX2wPjH5L
n+Lb10fRneeAEWH6giA2kREAn3f8We1aMOLc910mnwnoaBaqiDS4ugYEsYaXdd/OebpoZnuGbOpp
O9PuKXNNqNAeCDOH+6tMrE9KV8QdZplOM8BcrLwasvE6i/vAQXL5dUqD0POJW5Xl8M9jeY5ObyqH
eX8d/ArGzqTIWqDxr1Mw3wh9HlDZfU/0OsC8VjcktiAuoAvVH8ISUifnhoPKKJhcWs+pz55lZ804
mluLwd63UGyIHpb9hQ5srbfBYg+JEVL3B8mTokUM8VbRABYpEiCI4FWgPCEdtvqVqckLu9MYJLGL
9oCo1dD/qH6ZNWsxZh6YNbUJsPsqA6bnJ5/LFOdmzDEEugHenSHLAxQ0PlWi4efXCuFs/sk4PBeu
u5qHmqldYOLcI0MAmlHwqkL21swRnq9iN1OzF2Idp+jf8qIWxlxHJASdGzaYZ6Muvkt0lG1bCk2+
7jwy55JlTaY40LCOX9yzWE3AICDMTKM6ZpZjZrao7IbpVk56IwT1KPelQufIx7ZxG9P1NkWHnR52
scfHBNffSabqM+TfEqFsEXeIj3OHIXzBF1rBnREbXhVXQ1ep6l0lVYj8c63URATnQbytAmqt4KF/
BxSBV+nw7iKZj2Av/PNhO2B/KDFFLFLLSgiP3IM4dVhkw3KdsLi6Eq0qPPcgGc3/VgqdqSVE3eEV
ddWbdGzMriqLVCCYUTWQLdkcdomge0axzm64aGZmgQjKnCmhiVSvjbC0zNjd3+toBYUt7R4vBcJS
Vw8fN50Kg1cYRqhwaVl2MH0qPJVHui+w+KCwy4uf1Y+k94dw9LK1q2XrSe2fhrrNHMtRw+DkFxMF
8H+4biDwADU/gG+TXncWx1sOBiKVZV/5+HQ7JXFsPo2quGyzpC08x2QK7sjTJuNtLaSC+nxExpHx
7ocgNvXLgOuFoVedQIz1F1y1ylybPoGByCDAG4nsdUAw9u5BPttLEiHqqkDsWmALKj888tRUJz7v
21nnUfD41bR8EDq5MauNAjLv/dBr4s4BWfCPAmDf0ppJzh5xruIkN7ZKr9VncCvDUIOSgqAdQTe4
9lY6MYSSVQD34ABvLVtuVeEe+W2sluxJVTjgxIOy1L57moxAQb4LClpkRXsRKoCO9bUhAgivF2ed
V/0scoo6tuk4vHEnMyaa2Gx2Q4jXaJ+hIMwZ3ZeDr4CbmGQdr9YNIxdDcXoZnoeAeLF3fdTFSVSE
TG0/CGsFV2W1710mn9tNd5X9IGLY9clE1XeoVYiadf+QwvBy+jGlcSW8kYY5jL96YafKuhKt/Fwi
yDzm5lU1BKDDwEoOny4gyg1i5dSjHmSZAhYnyc09/xC+k3U+4Gpra7gqFkLJiM9xMTgglJFgEUWS
pPm0TRAjgIcDZvt52JsU2c9c+UDRNvNqrlJcoc4w6MXjriZ04AxFE1Ujs629f4TwRKNgFPSSC+CT
blUq204wc+cUhs3z1BTHXSMEJeLKrTdPrV9tMkk38YdE0E4kMKcoff88qwGQeN6xXMunhZAFOo7w
J06R1/L93zukU1/LZM1cm5IQ72H5EeaCGNrTKLJ4FTP7sqDKKl62pNN/F5sc6ltUyQDclD01THDE
MvnVs0KxUZ0pDBKrynW0v+m9SXAEXRrq3qi/zTStV5R/qgnfF0ysY0/wLtYlT2VPBC0C4L+qpOOC
K+qOEBgydA5Fc7P5cYkLKRAK1S84NJbbtNhgCmvNlOlLzatBTixnpuCR6Jt+axWbV4/LMEa6NUOb
mHVvRr/Sh7DH9U284UxRdO4aKk00zYtUdxVrrRzHQlFenm3nRZ/fidX3WUEZphkMSGQcV/VW5ktG
2FAjkgShevMeH2btIXa8wa3ys01FpKCXK54bmIENCc4LyGuVLdEX7xofmrhFaq9xLNAptPq7xsNi
RFQkbIYEErPBkhA2Gtj4IUxd4N4LfIXWKTKv45hGhZCJhUrjy71r2qxXNveGqjgIG6o4XE4533f6
IZ3rG/VppKHJDfI529MWZ5clgTE8tGTR7R9DD/p7bIP4l0mfJKpW0bOt02LIUDr8RDGB9EFgSBpF
U+tryzJ4ayOmA6gvxyDYfj+bo45GobWVBKwxR+bVzbNuHZw7s0vH4zf5vY6CTS6yb6LssdFK6eHQ
mwQbPCyNIpv3kQnGDoaaW9DAHP7FvWQBVAst1Di6zCOcQbMkMPeWbXbWfuRtxLLU4No2MIhvW9ca
bpNVgxQznKMnt6zh3DBsSbtb01bjkIxdQQwbqTcmSuhQpkoQ5O9KO2/+ptTiq/f+GXMCictwB4aF
ZQsn2PYYu94oQwHds2J41PG7NjKsNRT60AFHyChoMjhOhWmO0+tUeOtEwdlH0uyHoNuJTfqJ0RHw
6ddkTbmwamKU2SYimKHoa/uK8syjgLCHtS2Fe4otSai8xRbxGzblnal0nxrdXi3WSgHa0cbUqi5b
uo9UIw4zySIRa2dJloeuZFjF8KaJXTynOf2WQmh43udwB0O/lFKvrP5M8RynvhvwS2JBEH4P0i4f
nQqHq/xSfLVWuN+wo4JjMAr8i4cho9nJ8nADZPrb5M6TuM8dsDTPbvWCiEJU31nNzQ9TwCCd8gvb
0SGAo4o02MjXUZhnrjzz4J538llyfsNo9h6m7V8AltyxuEbxriOtWLcwkUztRR2d0S4FZxC2sS12
GvpRcyXqN10PtjHBpraMFrDx3fKeC83pyPXELVDz0NnG7K6iO6HKVmkt66GxGOw/j6XJ3wfe3VXv
oQfYqnsJLT1xQQyohmhuYOd6MftL2auzRADZGKobuTj7MknLt2LHH4aXYeiuUwI1uDixGNBWn84y
ah6BahtK3PtWiiiQwqvPW9Vzbej+ZiB3qwVzzfS+dWuCmGB/wT8sgu271yAwXTBLAZzKJAtHxM5w
Yv0iiLd1aae2xixyzH0xO/WSc4Tl6Jgp8ZKPSScYrUuAPTDkGL/NbstHZjyRfbYcopOdNISprndT
I+dnKBcy0ffS6itA53BCvRz4guvtcTLLybeRkWCU5pNx5hC0S7jfqqQEq2mHkVmWKOjI/9MjBOqd
X+8Uj6mB5CIYI5oNDSc9o/G+wVBQvrKuYOJy0OwB9Oaj6FRdKD0NpfvwBDtHy+xgBvAdg8yiKfYf
u/nvmgGjqxPyH+A5cs75F/JSTh7KfPVYA0sOpk8kH/ZZyM4zsKUIJPVMJYUa2jXYVZbuLqjESpjS
eV5IwICIDuE6eiAnuEGz0QBtVFnqWwX31oPFTyhjNb3Z3irYm2GfcKBYhlxwfKDZD9rOzpNCE5lm
7r4tGbs2eCVvGWjCTYYRRBz4ssJIfzTFzpZt9yS/Q2F3jT3tvjmWv6EdRB/oN7VGKjhpzFhp+/zY
3ca0pzkRWxp5TFAk3cOiCrnM9PIvt2NS+PIgstKBD9onEcox/wmDUArs4XZoLNkPO/Cn6FAtftxW
yMGume4kI0wZ3zrSwf/XRqGWtHfW2+Zl+FCkdGmsuqiVvIy3Ok9TmQ8ajARZBr6HN8yHQAyT/SWy
eQ31yGGG3TF1GHoLLJFZuS6niTDCDYcCIBAdhSOkwFzNkcrTOL9GKIxx29+9q5rZMx3qKdLxKd4N
YWjqw8vzi3RhS/L1iFXNKDkDmbyjKm+jKtnUTaSb1q3THRdzl7O271m209Arm2njnx9LYRoloSCl
svlbtrRvU1sORpikH0kjU0gN0gn0OflFTnuJyK0mhsmjUBtuOCTOPhwca7BLtTbrimGSJHYMS5EW
c8ZJJaaPY246lqFIE6ycKJdLTuZBtFgwlD4YHXoqp8X2D6odLlrQPxgAOOJrPmN64tPDXcm9B871
1BRBS07ZD01TeflxKm2mYFXJTeAWdSXLl4qIBwyYbetdSV+2NBMT7saj91Uf967i0ZbrYgzvkl9y
zJL/89PuyZr9uFp/Msm8qjP87yj5fsCLHFKQIThg83hbw97vUQr/ydxqXnvbjnS8mL+ZaVMujoE6
Zd43kDDBnDI4buusC4lHsALU9RH0RdrvGpxmHGZ2eDpdZ8VYzfD+yn3fLq1b2FSCLQ68QxlaIqF1
otvKyXNjwdAJ02YiaUkT6WI2nzPggfjC4+gaalwyZoy4C//RsWAbu8j5N2OWi6bkrDVAg/9ddVIa
nAxNAdft69QgkXgV3xEYXnFgnTALQXqFyJK+oG+p/7b0XBQpEqYebJFIKYT4hvlPdno02Kt4oIFu
hmTZ+wibCxLhREitB8G6Vrq/L6/7z5HrjEyltW6WQ2tk8j3QtdQGrqnexJszVN8TTlqGqSTvrDuv
bi+myPAxo9x/qyKvaXJsZ85VSKkWNz9URmqlPjSs7M8Bh9FhyCJ5p1d3Q4Y1kpi2JfDIg2pRm314
+cEylukoe0fv1sFQ4NPJHpsrLLCS78MaYZYNv2heBa5ePdtzFcgSgs4OKUut6gwYzeyuxg8lJ+iX
4PZb+UywdHVbOXw4m0zOgBjE//s+aKHU8w3S9uqs7/FuaEC5TnA5kMpd3mwDmoUyJENFu9/Soq7H
nvI2LXZDaktEpcNIuGNngIpUPG00DvA82jPF5nYtMQ+DqPQ2Ftp83NsRYkbNhxowIeNE+dpZOJwa
ETw/aPw46ilsLKfQ6XVexFXQdxy787KwtIKIsKVXyhzD/wPZrXpmzmwn2dCnJqo8+FF5fb2G6pHv
DldKt9JtKFpRs9kIrBOmk/qGXVGnSEerCZUV1aPsMQ7BbYXZcrtfasJfaIBvP7jWsiNsGIzQdBV3
bgjXcq6kg2QSERSyUw1z0fVoPT206QuEGPsQ+RISm4SWcee03Izn02hWcxoRgyBoqDYs5uI5k162
EJ3+I28InZ+SwpYyW90nyoAYWqpbN3qoSu8E6zjdor+VDuBJSvF1nGNlnv/qzUHCZ4EQZ+72WL27
EO0SE6GH8LsJihr2hcY5j2F0L1yxRLK4XPUy8GVP0ZRacvsFV30IoMfaDY0qGOK1mIjJH8xri+XP
fNdMPAeRZX35ndw2l9nmKVbDFXUNKOj99wZSM1PcxOvzW+EYEYkDU8g21qfS5dbmEiYO5dz5C5Tb
BBB5u0jVLhJKfEV64gdzO3udGT8fU5qEhFvBfdqUhBhJTmOHr3MhLgZhRzKAYgVvH6T1BX094SVZ
6BwKTegrORQQrz+rPhzUj/09rwXZdm9SRfvQuomeJQmFzLL/fFVJ+xIfjNzkbvhu5WjStxQICvRd
n0zRvDUkUYqPiGHCj/0hf9iMqx/ajIR2lHfL9xkN1g52DRE/QgkvTDZ/kTIck1kX1GWoHCY9RhQ+
7nCOWOK48KprRcDtSc8pPoR+k7uvPQi/xiJk2T9dZws5qUHaJ6tcFRLDefb98DPpBZ3LLPCJZnx6
6z1OedBm2Yk1SiLdf+9O8WXVoPaC9+3D7C6Vi8cyYnS0znqOXZr80TcLCHszWMNEhThcK6RQJjTL
puLYsT64SGy0PbKZVfM8ksAUa8uLRBOwjp8X9M+gF3y0+8yVTfbp66K5blbFNInHaV7UY4sqjoGo
F3kreT4jWWotCXHHLajcyuRUCYSJOHM6ln2zFtI3IyKJQx/SWYkzpKoMGT8Peie3sG3ARBxHuY/I
IDOT49KbgbbWjQiRMnk/CvmtbWj+YT8TlltUcHiequcsAK62GGU/RKeIUFgqu6GR3eLlIL0mxUe8
rBGp7foIPJXrexlPP5NQRPSkaoM9U7nh2Ea+kGV8KJ+oo7a73sN7I3mJQb6XtCRDwnlrxUcekp3e
cHq6DPXfqSLnhYCssaljQWgTCstwzlH54qfbtz0IN+8yVfXbxI/2VmPE/k3o+nR73nn84m5VknCQ
xGy/6koeCjcId9D4+ez291nbsuPqyzEgvlbgeFr/wjt/3vsn9AYorEM41FKZ6WRVV4VsPhao60IT
2duXLox1sg4E4IE8P7RZQjwKnDJAvpr41cpbm8nP9X8sndeyo0gWRb9IEXjEq/Dy3r0oZK4QcngQ
fP2srJ6Imp6u6lsykGSes882cxJt4xsaAtYY1gKuNjugzbAWMNWRkpPamG/Trb4oh7lL6u0/o3oS
50madTCom+pYiCOnuGMtG6/5e/H4xHsckn0aMSoluku4RJbw4wv25M3vN8AD2kZwBHwI5klLwc3l
WcNc9sLqYK31SJZHv8Oig6EmRnYMxPArgqmUeMw6YB7hYEc5115ih+aaVJ8HOzmPsrbr+I79gZY6
aCz+GZnwXVNhkB1DVrh9Mf5alGzK9ZDgk9uvw+zFbmpb/TlvUmqmOAJeeBmaPh4b5gmw82BXqVA9
mRbD6UYcjEicXZHAsHL5hVZ8LK/KUc9dbSEtKii7WGtQfG8FwXmoYHKhoNB/O8rPfe8xVWBMP5Tf
yx8qhtq4oKOJycuBeqnTskEo83om+lkPZqM61Ui9IRsBxiyTgj6ACXLtah7Vfz9plKHVyINnaLwd
rZtY8H76F5PT6uE3P55yxHEPt0zXdem337nenyRuYY0KHZsSFP/A1NFQ/3QC8Mke6YA+hMq3V0/y
B9ij6UokqWMXx7wDBkqvQL5QwU+eqTwi/K6EYqGs+CpEnLfFsg9kr0GVtuvPLAm6fKYa7rOf2a01
gsneiF2ruL9+4wYak208ZrU271GKkJ7oxtJCNcK+jP0gJk7W8k3ihIx8c/XrM7mEYc8XheYJNdaU
RkzL4eZaJnZjBTfkcMo+jvml0+OgbckngQY8gJN5Sn4DqXVMLC2wsVjw7S0IDi+Zhyv3PtYOym+L
B9QDBgYNnzZROnqBpwxoFGZc4/wUdCuzZW+4Zhh1TpTvrS/zYLXe88EWbgaIAdCi/9DwUUxyJGOB
Ii1SPiLc7EY9mnizczJz8Fm/eQ8rADgUJuz+5rtNKg/G8Oe5196u8na6Co72J0jBCWBG8/t89jup
AyUzB7qx0Z7DBl0NCj8Z3z0YB6Yg2EKChh8d7Tikl5DCu9iHD1aA0/EQLZGHf/G2E6xhiAbRhX/U
ssAz9Bu3Eu2GCnduwNiOjbXhEjBytpzKxPP7abqEGqPLhVxQVPjKb1n1Zelw7bmU/ElEs8SoEp4A
PTcL8vWavOuAn2A6A2Go6HuvesufSOVcrteQjyLse8upWQWvysvrVQlHKXEZ1vH9prwb7wMVt6Z5
rhfdAV7hHLorTHV1zYdGNVDyOZc4hKUDmG/yjbewxrCS+ZA9a2nerDHTXT45BHStFZ9B+vJ2g6y6
6x16j5s8r14Tk/20bNhc1rCYDTV8EP+ZrQB5qLy/USDXIbgy019QWYpjMemAQ0whLXvQ9T47Boqf
cvqA+GcKOmN/+ZVHYmJK5yzYuwC6EdlpIf8Oi5pPCdMDimPpxGyeAG7UPxRyUD1gziHzojyMxIyI
pvuxYT7XUiTCyX+K2Q48yF8dxM816BN/IqNB6GC/zvUQoQ1TqVss/yO+0VPvDPz2W8Hb5n0b6KIw
IhgeqwHXPsFjIhI8bwQHzRBJAJQjnkFY8lxY1DisgQdgNZ1VtYahAv37d8DG8SnEGSmzdUWwOR6y
l8PxrP7PO+Uasyq4+6pgnbsJaO7P59176j/NoWBa4HRD2pUQD9QHwVFXBzIJRAgAeK/WYWFCKCZk
Zt48ZgmYHqtPsrGQKQ9WJV6Pd+Dl0YNbN64p4/jHQJp+LtrDg9R40SWPD//a8d8ZRjnqDWp/tKvj
UXxh7YrLYAoWo6QPkxTfywvHyVJRgkLzWSoQwhkyrbVpC0WJf0MHFfB2HB3WKVBDacmlYZ2fllRG
3O1qx4vBTPnv46TRjekhX+UNrrnkPnLo8JovcGQuEFTEbCSZa/6fO9I8PBiTvAR7EEVgcqF2yr9n
FoPROiUrjIZ/yVruYkLO2OqQNvg90oONJU8A3xQqha3XrduP1+86LLSjyvYKWS3qIGIvAWaK35h3
Ek8TFm1oahgoCdqyC7mEl2UH4TVhBrO2GbWxWFlIyY7rwv34wokBKUVFwFMHYFgHfCa4Z2gJKPlQ
RvAYMHVfq3jya35XC+pfB64P8d/hprM8IK7wo4zQgHfpBlmaEBtzaKO6oA+z6sRxTAiZGqAQuPPV
Pt9QvMHT/f38Jtu9Ec8UFzgcYnttVMFuNsASeCgLQT4A7pPeeyCnjvIZh1Y2EaxGGaST6wzBFiSW
qYJei6Efv/Ce+z4AfZH7RRihwR8KOoi+GUAaHsqv7e+0rahLzSG1F9Upv7o/DXwfz2LSXoRowi63
hUNlRbjHZ3B7umfJ0xcAJqvc/7qal4VxqC8yAlDaETfK3igIx7YCthCcvneIeZOdob9CvrJvh7j9
8CfF4BdUG3x9XXh3lcu+NcCH2cH/3DcHH/cb0vn8rsBFZ4m/TayEbw32dKWetK291OKvlB4NvsuO
EskuVx325Xvw2rIRoB5hQ9R8ttrf10YpEwMjg0MlQNIC65DA3f4zIF9g/DoFAp+SNkzTj2AptHyG
KlQjODk5aNPm7QLqnB/fH2F8RjK3fUIihJ2YDBk+YlXRDl61jWiMbQHyOEXn+xHqcCUZCYxKAhCZ
L36dB8uv9ZkgCjnPVrnjgKGZo16WoPab4m3wTlNxSy16NOiVCNOXQj5kQv0ZxfKSwvcHcoTIa02B
l1+betrXQ0zV2/qeNn50pw1vx890jJiAnihRgrQOKdghDlHSoZcfI4bYyuie4OGyrF47qRi/ZJcJ
CrOIvEDAZ45jBf6nA10qkrgOxxai9OGzplRcZLqHVukJ40EN9c+Mg6avjzADbxCVVDoRfEPcGHV1
mvZuzxr/x/RaYKaqTHV5RYuhbpN0WLHvUtoCuoHeFYQv1PVI/iwLpmB4tBNekAS4n3Ka9H/jH00O
e0Dmc8qlr+2TdI4FW0RPEmSJCiME7K9JW4twfYPZv+eEULqA26zCSfxiowfk8A1SzS1wOuyxr3E8
ufSCyBWIoiYFIt1FwtKMLStfqVtgM120Ib5g5LRh+VulOJpQR3GOv6Z9ImeQHJEEmXuxRYaIHWP0
xpZ4523xTiqsHVcTfSJCqqpbpvG06S6K/PEN/F1F9Qs4+6udVEh+mZ7rHV4ZC1hI9WuEnqhqbq92
+9o5fRn2PCTm/UmLbRX3hQy7nkdxxOMq9jrj4WUtD6F80Rqwv+RSlSGGy7Lq9d4+wuoTkieyLBuf
YURGtW5p6BXpuPBWBr78LtlGrvxvScADJzElHZ/9i6XA25aUMKcb5gMmG8UYkpzS4RvxcR4jc57c
8cCR2hDOyknwrF505vCEZ5q6tbClccXkr0OUFMhH3BJoyE/FH1IUmGLGJyzuFSFzLSLXVdl5aEsp
u1TscpJ2/LbTnhiwt/UfeFxSjFIO0LQd0pZWKgYQ8brEpxWZ7RVa86u7vqX7zxz3jLHWUaof0XQ0
ac/jnSQtAARnjmCU9zw5x+8Jm2dWTQ2cQHTFQ6JCkcHmqWpzBT+nhorVfF8eMWfyby09PAANdFiU
lGzJHc0skGHMj4hJ2DxNzlY81xIXripTsaf4Xmu1CokMB/ds5HPPcDP9qOPlrDxIgfsKhR+OD8KR
vK/Q1DEeabMhiUVpPCyhm3PevQjIsIQDDPc0piQZquaZHokKEdEr3G+mKoY+/EZsyJ5GPo2oYg01
eEAQ1XaPhMGpDj3ygygg9ilHc20nTwBk23IkoweF4dL7jiuWXfI4vDATl/QJarLid32pmw8dPaSD
svd2W50DrockHcehh4IT5mlZ69MebB3iWV4LtRmmNbJrXkDtPYjouaGKqX/rN587/y0oUAUsDDeo
IBtCgiXhJKfDU2PQJIL0wipfAScktFPA9pkY9jfMddjiuEiKteAnCtqc3lTrcymHJd4O5dgo3Jzk
YMiunzEsxytZDTymp4LQBsHoQDctXX7lUK8OiJfhUqKtfRKBg5BZXuQ4NSja8AFusCg4IEjOYY+/
Rum0zkI2KiYqJAOqETbwv0H/5BdpqDLgpVxkz2dYckM+XMHLZSxEqRdYp+EJtKGGGSOqgV6zQrbE
Cwnd5hRGPhJWgxweLMSxu2aT0CQfJxZJwlbMP8lD1KCf268Y6uaseQUnjClvGi6Ey/xq0H61BBYM
ePpaYj4Q2kTgk3KJAtWRMEfavdiEkIrQUQ6/tV3Q6n/hdBt+hxGbGXxX2eSHRbLsafhNATbn3JuG
hJZu+s1RY1A837g60dd94ZDFpYFejwt+hue9dVZj0MZxl+0tWbAiWKyVduSZYtipn4EMQdo5ak7H
0/011Bhzu5W0waXmccPkGvEfdmqw81x9j1CcijIfv455+N1/zpRuXI3Tn8FOzVDMbqaf8ykjejeU
16r69wkinjNUApLdP1YUgNhLUjVRVLvqlAcluVoc0jDGyETm3RCnMVh0u8+hQPX3xiXBrgn50W1j
06+2FODZSD5w/KWPlZIGHH6SOsbREgocXpSRa16Lo+gn7g1ODqNm1MN7B7Ig6AftDlsdH14bymsc
d5QlsMlvjicHHn8ocMywSee9VeonH7ueUER+8tVvxtdbcITGVJ6tzUfHg6UZNARL+28rBHH/bukS
IEsr/TVaE4re+nFVDOQFJmN7ZUoBiTFw/JzB19aIgPN09pbUHGPpK1q41xTmUaNusOznt/Lsq4zf
sicIF/C0Es7uEfJXE/39ngsHqNqxqnuBxQZEncP+aiJZaLHcE42scRqz16FnpmsomHwXs74Gt+rK
CVbT9nd4nudIX3uh9lr0ay75N1BrBujfIMK3J2r+EtYynEKGU5RGyq4hHLjxtXKI9ocpEQjurC7d
eJtcMozqgNSJCO10YEgmEZl/2oCft4QhFAEFRkmCEzDlmENTwgJURIlDCkburzNuVMQkqRe5Vmeb
YUm1Vm+wQYo5+e3qucPZkQ8aud1BTEVO6sbqhoRF/JwvSusLiDaQaHMjDV13mQgckXL/medui+Od
nl315MZXrZcg8C1KfJZ9z/0urAPGTFhiyvhjjGtCeHBF2fMYRb78cUTgBHRkrvfyScIDGZtoGxMe
GwTeHpkScoyKEikCRjwQda+fu0now8TYSj6k0UnUDRockjigt+n8KzyMna5myomSgdM1vkedzaPe
f7u1fn3P89nzpl/o23IjSFGBYMXEPG6encYGXaRChwY1ThoyTHv3wnSTI92FPjTQBWmxXb3I1oIs
kgrFE496DuKjOaDhZHLhMRq5tK4tMWSLWPc03ZP3nOelCvZGb+U+byq2Z91VOkeZsN/rjQkiocSc
8NQYK+PaYZcWYqfA8MJ+eQ2eLTAuRdTQgJd+cUUaAEl6c+ZaJFrlrlC0GaSJiTAgsEImFz1JTB8p
tpBqFzuQWovvNULr2rff5HgH/A3JN4bY/KXYesXoawpXVGLh9ybwMXQlGOzs6fBVCTN5MQ81jnTP
VKhvdSfTy69pogyakr738BWgwoG8opsD0Mm6S6bOrN9UXb3O7zk+A9hSNK1QyPMvPCjfPduYQgHu
K5eHvsTK31IcdqRH3wciA02oUcg2w+4Du4PR8/mJTzzQYkmzrs3YOT4GFqf1gY70AWmhrA8Nfmiw
C4BKpXqusKXQBKqm/4CeQJXNs8VUESiOiXQBaN4tGfLkbzG/r3GpUn16NZyOnIbRPakq/1h3HOTI
nrSFgq1azB8Blasc9Yxf+g9P7JyeZdB74x7gd+g2B02PnEGarZT4q3JT3pue/RxF83pTjL8EiAy1
dbdJxgCUUhFQAdaNIxHsTGddnxP2VKIwa/ic9i+zdVxObr1NMgfZfkxJQxxt0kCxRPNXIGaaYklz
mvE51b9nwa7ASSovLB6sBatQEHumzA/1G7EVnNIMPTQ8U/jUmGm6CkA+0xvCIbaPgJWTw3nCLGiG
/rT8q4aGpy1Ig0TIBNOJuc85C40LExlqifyPVa+CASV7QluMPmM+KWAoRrdfRkEN5ndrL2lg+lZC
1qwM3CfmXWZIBalkP2LchqdmnGiebg1Pb1w+oxPMBygBupt1g3hovY6fTTTKJu+PzYhgliyNg07E
BMt3IjOrO+bUD6TBYQGhOu+LNvzcS8WJ8DBMZ/U1MwYdO8n4zextnxd2PU+2xQIbtvctzuw6yNe4
TcC4BDlSbYNCEylSdeFZzhb4VAXqXnU6tsP7E1cNL4oGAgGetSHhAoB4LSkIpLHSA2PpcetxNdDw
BIR8DOs9hjBoD0No8LD1JjLDiSpMegQkjpvvqMOmC+wCgxd8Wu/tFKc3RZpo98+EIL3hux9g+ao/
nMeeJht+49pU7SeMLQztpiy8cm20QRRYU5z/Sg4vFL0l+6mThpiDrFuhN6NOxZLyQ4QiDlfw1ciA
9LhO8ls4LEi7bJ0FuK15hI3v0zn4B8yjnbaPr98NE55ckOskVtytnVQMV5fARL1DFsKSV9gqTc4N
QB8cApjf26f9E0s3kBCQWKxhltKimFGbcF59MLnBshiC5LHcgpMxyB0a+giQQQ+7fc95075jeoxo
TEglYqdv+daN3jOf9SEOKBPl5MqRY3hZUO5N4kHfdtKwR+Ki9rDbMRNKbmw5lgNTHiCUrAfYSf7z
RfOfJE+OHoL87mDuGb9ngF6gkorgvkCZ9bCkAKeNO1u7U8NUi2qLGewHNSsYerFDIONT15lL9n++
Nz7CRwwDTa8S2ZAYwFbDYtBnHlqwX2E5Z5dQwIhhZhWhYEfdCqTNCPtn+Tj18dRlLlaIWL0AZH1y
j8TaZY1+FTvNhhJBuJ0QCAgapIRPDxPB9EjV0/f7v0uBH1UhD6vgEWhTIBJ9p+/lVbZVXIB6O9vg
BXwKX3yIiTRs+qP3Id4aByAtDhCS588cf8Uet81q2sK+25rUBB42qj4LCmoeBwB8MlQhlLj0c6fN
cw24xCr8UDaplJ+Dk//h0eTktwYYxoDXDgUiSLUHvEbLjqNOOf4Mm38QrcxBybzvWQ1fnVstivsb
uVx7YQw2j2ANULAK9RbaCPzdhI8i9PPvvms82PTIyFcZDIBm0puqHrVEtOQfqhdN9CueOxjlu3z3
7+oRfr0yHRZLef4OJQbHw6IVFkLYJ3cblmq5t648u4+ZBDu3G7zc8vKovN70x6xsILOTRBPcmIRf
TbxIpt2OafpfdTcORMnQ1PhUghTOGJL/5qdJzrSKNXmaY3bPtGbXbj+Tz4hqEzefGW+bjSxoFay9
WYl3P8PuivEkrOp2+S5meLA+XNPBU9bFCYRpl0fTro/qINrg1IQz1VgLMTAG2fK6meRi/CWtWG0U
qlnGaj5tHnPiVOjl/O9MG4qCg6Al4gxYuKZH5wEksCVLIfwsXjt1nFYhdpKYyU6VbbPgVk3iLXdM
OuLa+p084JcOcCwRqT1Cej/Qr+3AHOfj9odK2855zEaYsYxpbZnCu7rH5sYjEp+T1YnzVHgaW9PH
xwZTBu/nWVembUBtz0WjF5XuuL0DeCwJKElcHB0cEJwGI3YUW5CHRlhm948FfvOMLE16zFEzfEnQ
GQfsCywidVVcWEJusoUiYd3krXbphDT4D76wk9yJPsPzNZmgSqxRCX2g6uENtqzRiwYoRn1ckZhM
2ujZe7IgUBoIjYGPjGGKZq2/gX+Yhypk6ZDZ3fOGedEPf0NmeTiewc6wNcPB2haTFWWYW/5DmpfP
JbtxVeHPxdeOEz8byqPiaz9WauTTpLHgcdb88YjE+eqVXcp6YVQ3XEui5pZSuzBkfEMm1KddMs7M
hVzSzg+sMP7sG1yAYXcVGnP/OaGDPBJYnRPbaA4tfS+9hVXdK3ar3MH0Tr5TZxNlT1Fp5l7PN6kJ
LoDMEOU4k9R+gEchtldy5vyOUE0IPRr95tqCuQFFj060ssfNBB2LoJ95+phzERhUXeEtiyUjeCp4
wUneEHhUjq0RFtafy+/KUPS1FdY++94c6HbN7DB9jp+9kCmC8hyezi/Wc2zzzrhUMXaB30IdCf6o
5gvWgdEy2/TZ4XCZtmRHFEbUTqqyLWlCy2xS7yk2ccjGHvWNpCkGfcJh2PkZtBCYlAKPi1ECCahh
fZGOXPykm2S7dkdmnXTszTvIII6uCPacDETWQS/0kby/VihmuCTRM2TkED9m1izOwHcBkvAMGOTw
YdYfV4ECqMwU1QbGrAPz4WfpuFuzdX9nqmfivEuEl+4Zd0tzs6V66a4FuedQnQZl7rT4Fcujz9Ca
vqmMKdg9se6XUdhtasPpABWPb5XsUcdgTMUjrs3L+ftmwV7FL3LZh+b4cCyWGVreLmivpjp5nYZp
Mc0fnv72zYuKbe+6fDj4SvJPurSa3Oe+8+7NGnKhYSPdGg57uyPxUfq64JjYmJ+G+C/jXmuAogpU
Aq/aJLaLMzEdVJluT4QIWADd12zLjvLWYBeIQgezfuCuu7EgXaS36vbp2/vCYNhHUyI5cCisuagO
pdo4WtIc9Qn17WxM9D+kEjDGIWiN5Iw725eBeSabzJnfy3lA/ZR1gUqaWbTrb+hkTEdZ0GpGZwp4
POneYzzb2g/n1SPEBpRb3J+wlCLe+tF65T7eUrz0wN/uzzyosOhZ8ZdkNvzXkIaDXxiQWdigzSTD
kWU2kwYQ0a6UWXSn4+SkEn5t/ZXTLpjX05XwM9V3qkj4STGhY21Q1LFT6/1ZVoyNiXKMdzRzD/xZ
UCVDCoMmkgvbN37moQq3U2OjIDkOGUrnuABqviG54iWCf+YA+ZXFCZkg8TjIMhHftjYPj8ljcjI9
fEdumM71yFKB1QP48QGhddmxhP7XiNf64woiwOYiLOKYcDb60BKT428F+djLkdioU2ax4Oo7NDJs
HMyhemOFsSaea3g6MWaAKb/4wTl4+IzcwFOiIEJDPGaGx6QL3I43Q+2Zye4PMw5aS1iIQNc5rSkv
5jEm/1ywAuHUpyRhgoySw2QMs0kod9SwGL0nJmpRnBn3qJd7N2PZ855jDlRjkwW8l3pAaakKkxGq
OGbH3VxnkINp2deLSySz+g1YCdwwuwidf2PfKN2YpoXyge5PnbEbvVF5XdInEIcwF2K6xYd8suTg
YGABguVtEjQjnJlW0QyWPjcIjQ9w7JlJ7uuiHqiq+L4gEVm+k3Tf5O8s9fmDoZn5b2QNgRXboHoi
OpJavCqcDmPJZ0BnMGou8LyZ8iGcQhr3nAB2VO0Vsg0GOScs5v75GzGcBo0F4IED/CKI6jethCsJ
ElRBaYu7cc1tqDK3f4n2WIsEivOZm77IbYeiOuDpXPbH4CI+jPOJ7gO3wpYCbFF2ta95DDQ5Q8P8
jFknaYXlVh7GIVHUAOY2wfY2Ew2nF5ohaaueIoycOW4wn3gAn3OyfYSbzUSftcN22HmnyQf7TSyp
x59piXgfipO3ubM27jl+Suh1/Sow3NIBKN+V/LQujoCxtdKghGzxecSO3CZYy8B6eYz3Rx9eB06q
C87xOf7IKc2raifr75mszXwbQ51ivjMiHTNsnCc2Em42J9PTHNKVDiyaT9Pe0ZsLfnk64UOHOco1
PPsObxtHzAV1ESNCjGNG0lRnnXF2MKTYmWtpOeIE4PHmkJ+WIajuwKRWLvcwewlugfMbwvR0zFU0
jZbvseQHYKd8M3GF8nHCH1KmtffH3PQkFx6NB+nH7beDMlwTPTCQXBYj9RejcGoxxY95D40tnM7B
jac92WEfw/tnT+nGNqdeT4t42XnbO5ZVIXNs+04VQeGwrqSwd40iD3ZRKDEMTUaQMVAKP122OB/L
Vc3DUZkqcV0eU7+59F0W0L6xKRwgkilOM9gC0hJNMyi91zZaaot8zDBQVH4j7Q96hQtvyxWkxfnD
N4qBuiKYmOSNNHx1A0IdnN4Ux1jSE+1oi2tjd+N5pt+h5VrSWFG2qje4TnisyKKswr9OOBSAA+Vo
i5BVwDn4DECzwc6lKW0E21HrJwGmNyHeVE+Y6yNG7o+XL5ieP+zAIfvFbId/Gp5PTUB8J4xSgSIx
FnMiLKHJDMKh50sBYJM8C8Ou/sJCApPo7vDYJvpvlrtmPijdv2gAGu78bBEfuYfOPGUSKvtE8g5f
UPG2RoCIZAPwlPvvgAR0GjBPt4u14nwXCEoQd8+NTQ8e2DEdx0tagjlg9r9kl2hEp7nAlnmm+Bhl
dvNKHBenzWmSbD9CboMrrugyBtE2EWNfSKO31v6SIqDY3bhZZlP9gjWnVzvvMf6UxcOO7upNQhMG
I4c3EoaHANf5XuHB41K+bSENh7rHhgkF83lshEgPciXqA67N+1j6sFUumAGSKJoitfK01wRaQQN8
jMYXF0psMSg/6C9R3oGu/rtgtS3flesT9RmDP77y5rlAA07oFSg4ex9a8BE7jMMTRLQgljUOAR0M
5zGumkS82B85owQSwhgNyCAOoNLmfwyGUfV9J28f7I0O794P+GiCLwtfFXDWfs8lV9r0sUvevgK5
dEsqJBMeMtGRx2TYg9mN/j61vyLFJFqC2XFSm6Dq3QFC1kSbIMBRnPb+mcqOOVIv8g4H3nH/nhiD
97q4Y8Xa8kzloemRsEKlTQFF89VOfye0niRuD5JzcT5hQNs4PArT5KxfKUQwou2teAzzK3taNTxt
ekwsXU7j1qcuJId7J4QHPuQJH5oqjF4GRsE7zPfvUL8qw9Pi5P/WvzF+YUF9EaFqqmf43zG3Nb3+
4BUBB3PQTXAlCqJpb/YeU6zTE9TfMS/PGSzcU0TwAnIH9CHIMuDW4cGx+fDOtBijk0suw+J0RF51
gbT9XHwX7wUNNLGrNrQal16N0VPngQ4P9VDY9jD3DHoraiTg5d7qd6VVFAwlEC2MdD3DdNI1qFT/
PaQu6y90wNIVKLtMttvJxQlXmvaVkEojGXEROATAsFfApfAFrmRXvO6AAEzC5uaDgxyQDT5pFLDQ
BIfkOXppAaG+4smGxDV5LmIsiFGIEhtHf9cL1Gr28h5DBq2whnXGpwFUdGlU/+mbFiKfV11SP685
2QzcgjsOCrJgZnyqHQs7Cwr3s31Nqa88xe8vWhfyqsssx00mcsDcCJJHfMcTFbrKrtZtvgKHPZqO
RmixeNLryjFG6jnxmNYiANwpQUthwY9py77LI4ULB9MALH/YsibfK90990meMVUy/OzcDj+0Ouys
ykDf64XbW1krcWUH5aRhQ2sWKJZJyHRABFKPZDGsoQ+PG06/88pt7A+TCnlGS4RZJ6upJapTRG3h
796DvSMYZnIo+b+9NWtdzY5ddaS5rA3+KzakGCasgKwD+WCtS2jw3CJJ0KQQslYIaAHLPg4DyC2J
iE5+7+zzx/sy1ob+180eobwHF5p853Q+8JftD0xR+4X4Lihm5aZiVRzT5WOp6hzj8pkrP/gt1EUS
duTsDqAJuOr8OWTnJ7QZRKg3gf0OGAvRamWF6qE7cNyf2AHE8RctocJOkiDedqtshACPAso1XHVm
kJlE6Y+XkbagdcRJGSWt8NVj6sFkavIc00RbKxz3p5HzWX39DEsWYXWL5VYV9Lx2Af5O61s7vb3q
aURazHBcga7pVe6b1Z6YjCiqUcsW9QjAuWb5kFGITaWxlUNEnDbg2OR8x00TNQCYKfAwjP8rUOlE
xoy1DRKvWWMqvaM84NQBYmNwtVX3HR0K92AEg+VAn/hexNfOsqE4YVbCeRF5pf0Y/gsrBrInKW1z
YE7v4y0xgK+OoAKM4MtOyfOAGweLeAC/ibSQ1j359UoiTazz6BYFtLLSfOuagaSUHovwPX6HbBbB
ZwQqdmuJvcb0ZoMe9j3gcJMwT9tQd+uD+o61Pyoa6ULqwgaMBDjY2QhN0R/nFZWJ8PNI969dTDLC
b54BCW1JhaThE27fSi6aHExdDyk5ehUihXbHBRyRgEGAgxt7FQd6tdMdTjX/e4NHeAM8gVfpQwZx
qdmo/ICeMRU5xM40CYWXi2COTTNmcaPTkYaPE3MlWwN6f21i4DXWn/D4NBjek6hWj+vapven+4t5
eKWPQwAXw6gzA+9mIl+y4Xeu4Xs/MweXbgRy7tTXdNwf/pwPQHsy5bUDycdGwk4Wz4O1h8Q+/Dr5
HILQl/AolRwqC0tRGDvQMFPHRJXixwG8sX0+ZpSeh6d7sYWsNYrcFv4csCKgwqZidl5sDTBWgmUK
X0J+M7D274NhkxuGQRLRh7+AoBgRI/MLCv8TqMFvREN/iILX9OQnQ81tz3n48/CujgXkYUwY7Izg
RvHM585nm++fYSGixKwVS/qEvuk9IckdF7DPndN0xcjttZWGshcH8HECy1apWuqBCJ827iYhNvmM
8f69DF+0dBxx5EUrvuZ/15+tNmzOtZO4tUdtyTUwdyf/YeuXx4yP/vo7OUToeHvclYUHZIYjnD6T
vZlK9eeaLqRB+wdmNWg2yc99UuTNvrN6ddoaIkmQk9oD16iW1l7a5uvu4Rbbeqx64nvslXsTLUhr
iqF2uZjTCcMdnUGmr85o/OU9vBDtDrV9orjyOFl0ZD1JYTz+EPHQetIsHX0vUAhOc/mi7zQRGfa4
FjkhcsUmQad3lAPLi7B6gW09UnhgiJOQ/dKDPocBOUblT1AW4dKMbRFN+cAjggKE8nvAPRUiT0DC
ySK/9f9M5vAGsIZ0/q3Lk38CuOgQzw3AqykRqh+2kq7Rhz3uavfkNKWa67kN81/aGuJKKjv/4FlN
Lggom5sSlrcl5KjyJWMkMO3rf2b63XPT8gc5g0Q8Jxhd+9aMmSqYaLbt3l40fZ05rdkLVaJMeOGP
w0vC6/uvLPmcRYIHYEw613xyDfzXOR8z6Fblf1Gu0jD5OFWDY2DzDPXTMJF9w9cZS2yNZC6rIHZo
DW0KGsIhyCWp/NMCPtaVKopHXbj379mBBYDMYGRBTEy+765gSk3rfvl2+5zwEhbhQL32FykJCkd9
xYT4FwH4DThUk/s7VIStoLXXtvW8WEQ0WGhhRnGQhw1rr/MwLAgVH1mSQ9AY9h7mAY+XAos3KIQa
LHhmdZg8M4dJ8d8W5GR83VN2fFwToc9dQQuh4p8Yf9P6WOI9+6dxu8ypbbItaI9cwhAidM8GjWB3
+yBY4vQWLOCRKkq4hlZzpkxjzZNwneTiChI2b6SuCa7Bv1ASJDMa82TUEhWwZ5tKezQTAeMlAAr6
Fbhab5ymqwDVAl0LhEIIWmAMlGxwfzlRsZamCwfISCETC1L9kEJDplSWbOK3kxJHUDiFz0kN235O
CckI4MZZRotLSimMcvCDC4iEDw1qWcOzFSa0/zGiwb3BGyici0BfgxJUAonB6gPPYSaYQDI/0JWT
40CJ+PfyagjtEyc1TySlpuCE2KsKD9GSE56eCTtjHvDsQv0JalAImzM8jl+7+j8ZgSn8BwxXnjE6
H3FFKAkgk9cHZYmmAg0CaJb4CgjGLYfaRL1xiWhFmFJrkEoIfqL6oFvEbQ9IBvW5Nn3dwcslP3sO
KbZK7MKxBGXAWK8VLpk2/8IdSdiN2yV4yWeWrdsRSA4wACyVZlCPE0GrJlL4UgVKwLBGFs5/5ppr
Vx7YYlofczMoWewG3ueAHQ2XLQ8fY4Aj7Al23eTNlk8Nf1SHsmue02NWMW4r2O3zMZl8Pl1N8Jub
IY1usUZO650WrNBZ62dz6ImqK2D8EUdbkdBzYlGgzbKQOUMbgtNTZ5Bk+Fk+V8XydXz3nN8ulv4J
RvsbyJqoEKZaausvutByDLHCgrey4rK0Sxh6P45JqkUbV9DvQd43x5S8waOJBp9pFBJosARywVSm
U+RXpWuZCT4b6kgOupG1zHfljuCYEfHjRPkQ2ln+cHojZpMAlAPpGaR6QYwpDJ4jkmGHgtNP3yg7
nXWOnzs8Qyl8GP6IFaZNISRl3eSxTr08MF+D5ZH8Uw0d0ohnpLN4jHQbKjKNBaKlQeNUe1GxwN1F
TsX0RMjmuUPFJyw/56fF3LYZcCDhg3/R59/jk7GiNuldybfAb4oulbI+Ilj7Nf/iGQOLiFRPxnrU
tGPWNF0uTT58D4oQ9qL4gtobFgOPAAVLIYlWqEB5s2Wk3GeRCb/3IuiD8g8QYMDDb1ADqQ7KHjYJ
5sOfu3xjL0BdAOXmfxyd2bKi2hJFv4gIBER4lR4R+/bFULfSqigi4tfXWBVxzrlxq9kqQq7MmbNB
zwtI+9kJMgiUGtykuP/ZGXCnonMWfsgN6ATwJis0myhkWrA27GbawCLhDJIJR1j7tdlb8c8vGJz6
rijjA4t1+rcNqQg46MOY5+c99T1Ww0xwN3Ys2FyesTXAlHMAV57JCI6T4T5bt4lIpSnncuI8AwXb
a0KjhrJPWxu9YcEBH/z8Asu4PjLPAwbAyem2vjnFGC+iUNQkwBFwHnrSh/vFnsZ7AAASPFvMhGVS
xENMjFmkCViLWUeep+Hn4cGMCXKSv2DS+Ols8Fd5g1AWjnpvuG345SA+wBtP8WpPmj9Mm81Jcsov
0hJvjCnYAugnmGecejZF43ZigKo1oWzigPuc5RA3vOsP4jrInUWIs61Ggwl1IXFRPqMcYdLagv2w
yAMinRllAMNCwmbxRN3sneWfdYAQ97AaGD/kZpVeyVDPvZI7DW/OL6NWCX5u1lkNXIPPmIjMwjHI
L3Bb1Gb+b954OvspdvIkDxKzhyoN9fQIOwLouOWKjdWkPeaBMf+2fhep4Wc2aHeQUNApoI6e36P+
tNkowuIUOBY+EiGIvai5IGu7y3bR2PXsPZVOtQlPnPMTmm9YAIfeLwpPePJZSYrY5PXSKfk68sCt
1LjIxY4UKzYBCiPXgtr3GrHLSlqbvpd2BHYhSNc9957lDEDGsOqpAEtaWtIZb6A+CYSrih4nopnZ
TXIc58S7FpEywzWYTp2/T5fIHY9T6mTtHr7zV7NsVMyd/KQRAHuzgbGDYhp97U9g3DJ0/LBnunyQ
Be0R8j8g5kq6Ys2j3AOFrQL6FMrjU1uJZWAat+hq/8u1Oat53MADvpASxsA0BAdC2BD1gYuL8qjF
oP9qDhztpBTWRx8+F1ikeuyD2OK/zgjHDpx3HFbk7YySZb38XbBVYEY7QdjpjRFhGj7ah++6cEnD
XKih7ne4VJ2+P44HHIZhcoHTJJ3NAv3j8lughrjZ5zkRzcOKux9QAVASdE94JTEpAnNs8QxR5uIu
4EEEr+C0yalG3NbiWIVjCBI07tvmtl7z2b4urLbRL6q2z8blx90mKbf6hAetvwMdMB8rHf5RImgT
Ce4ADxRW0yqbVhQLPgem7AhvumZa98d1vrzJJzCPNJ8ianvlhEh6d/QTwO9qTL7AAzOCx7FhUjC0
CfWN5IcezinC+MJGC5zRi07ybogSSXPvs/eqPpENg71gDg/YuTtEYJFBiGWk4mvn283igJkoM2rL
H7B4Yfe9n/Nc9hYm9B/uM3qfnwB8GNZD1UHcz4aL7nYpBa8VOqxQegWMFCNScbjK1wsUceR3fgKr
BPAnohiFRshQFJF0PjFC5qbzZ/GIv88x2tZacpSUfQU0H4v9fPEDNPcfzJ4Y83cWAyRXj8lTa2Iq
N1dcRfsU8G1hS4wJFPYt6OIpKK9LBVOdErxgfUP1hBCvyi5Fuz2h71dU33hu4CseTvo76K3uqwdT
OBOHLYXJLnXE3m3AzrWmnbGy6T1Eh1NayOryVbswoOfxoLB6OMw1V9uioQJRsTMOTQdnLGIeIQqP
yn0CdJ9OjXE+xm+pCQ7nElqdsFiO+rtyC+4Yp86Tj+oDkpYzcDghzwK+7bsk5AjvcOH/jSN5QJxW
dh1g49156U73WCESMdoD2kWDQ7d+GOCs/Y0k0o7fLq4nTr5LjmRBlViQ9jcfDoQQ/YaTcbs74CEs
u3oLw6smJQJGABTob+w2aaIiQdB384W+5AtTJpDt7BJnT9Cevl1Vtsy9HBOSSvHqdhnGIMckTHK7
Olh32sBTRuNI0/a1eKxqBHSQhu6OcreJy7wfPIovIGl+LlOvarYlCY8fjgtHTravw0qriOSeJIe4
/10MmPSVGcNGOvCfvRCKe9W3qi08ZKh2ncNvU7UogTxu2eT2J/tm1LY29cltiaT0+lOesVVv8mxt
hoQxwcTyuretIHOOoM33lSHcyPsCdvh/mDAW3JuFRrHD7Vw6w94Gg0M5wfk9SWf4JCygWb2Xr0mN
bWsAiNlSr4g3mxRoHOYqlHCaSJqD+Bers0MfysDQPMk0AOPCZ0ENccxY41JwbcnqHPVABhGmXJgA
xWNBZV4L2i67rahMvOaaLiHwr/rxfX1f6399ZCGTg6/tymm5Yx6amxAaIW3HKo/CRoLDuGt2d2i+
8RvHkcz/dQjlZ69+kGW+ngYPLaySqaaT6Lh6UeLeFUCf8VwXhl2lTlMubneHPNYS4BNvYc+4cUJt
vv5n9IEB0Bs9Q+n8jqRJHmTrHsmCIJ0vl1U1z+f3FXy+o5/2l0ibF71kqkaFtEm+v+GLlVpCe5V8
iPeMULB3vZ2R+73X9gAyRyDYe/uWdRbZkxrBfnf/O+SL32AF/YLNmGTyjQcHzqP3k3RYR7+vRzlQ
vkjIqudIGJKbB4WMQttS+BCNZ46hegjv+69Qu0219+r+jdcAxj9pJiUrQrG6yrs1fyoBDhIcltGd
nrOTIfYO1oa0lSRkdxMVdAvhDV68SjGGGYy6vXhfpTTuvg4BdgR5skm/90S0GRh973BptQl2eahy
X9Rfp24JL2AzJDOwWcbZXMNeoRKxCEGSbMQQsKDrKUPqXhv3JwAHWli6GbPlgCYLK3yqvjBzdGgu
AVk7OJ6MJmR+4qNIxwT0S7nnW4VvTXNCs03PCG2XExI0GL060xLtGraEkDqCGrCatMup4X95lGGN
cKos7pWLA5UQukZNPNgUYnVyb5evUD9472M6e0koCJsf5oHDmw9vDlKQiL+mYwQ0XuENNZhnOBzv
afe+zIEPl1ka4p/ZclrQptHZIAaoQzpZqrNqv+AcAjvbB2/JwJttjDZCK61gPgbeJbG9s1G6yvoS
/AS41lFwnhb7Ip9RgJ+N/JfeGdpLW9BLcvlhcbbx8/IKBP8ZOoQY129+xoxF9UWqcnO4KWHWfAa+
0dpbNpylhNki6nX4RWJEka9CT/E8FYcpeAdwSoMpxYgG0Qh1vLUxIYM+zZiJEdEG4AIJKHhjagE6
LNNtsa7BAyitR6goCDJa1J0sBHcIFjDW72QP8b9yZb/xs0Dsm/XARzuhBAc/CYuHA0slGYyqIqq+
o9cLF3OnJOyI0HoOaBrVfXnwRdk+Qtf/bIGoWQzDOoNeRmdvnGiX6L7bTcOMQ7VYkCk4el4PK3Cc
4kiY2wbVKuT2SeNjci1YzWwRXucE3xRws88Gc6FO2AmwVCdYER+/1euk+vcp9QjIwlzisIajCfJf
UIwbdBQmSAXiZfmZYMv+H6S1EYQsbgAfEKRgj6W7l800dNMC4AB2gB15XexDR7dTHgn5/n32mDBQ
Yb9FMuE0F1a0iDLUXboHw8iOFZgvcwBj/7mMCLHixRtsB0MzECMMdgAYFykLEbby9QhHwpqaQYM7
v6pKDxN2wBxp+gR45Yxj0GfS1TxuP9pHerBDsWWYJrhIQQwAs9pS3tN3b9TC36w8JkiQBu5BzIHe
ncf7f8G++g+B3HnOYAxU2BU4ZTaqBljxEmX1jSoEgO3Te+DVDFswCTssKHCb0ti9+ujsIJ3AcVQJ
wdFskkt8HF8RhGrA9tmJQkPj3H7+6NBgysE5Qdn4wC0Aa1Y0pScWc+xUbxuefeM9hTfDn0arRBcm
RWwmgCEwzcW64UHcSqxdyQji7zPcIZz5z5PHn7pjBbMRpot/jGWsqQ8HXBtcpbK7JfGjcBt0aH8/
R3UMlgpCQ++/9zfVNrbnXozbQ2+Ib5DP63ntf1lEidcFCoTwtzP2PKHCLaBzoVsk8x6R03fyNq12
/8BV6O/DQcR8OkdjfvxtVApzxLQgwUIKCEIrNpwMOlvLMda2U7Q8WJFKFA42Row0oGcHizJWfXmA
xYYMrtHm0bPZnUw59P/yFZQgflqyIXllpZxfIRjNG492+Oc/l+tUTHAT4/5O4perbUDOd4+5sqIx
sv/EXD3woAgwezx9Li8NraNPMbsNa0H5rTjyGwScnPPPTXEqjtm6v2TDSgtBGUFw6LfXx+zJM9lZ
pJz3zo8D0JBPBDOFGYeV+kZMlFXdLJmBYCckJRsVekmCiigDt21ILZkgj7i1OKWT3S2U0a1zG9/V
SXsBp0eTBjixKxf3HXlQmJaIDJNmli9UJD3TaqP6TUy8MZD4Iyzi2itPgzGvVJ4zPK7m7bqKWIlg
AwplsrN+hftB+8dLSc4LicVu3ZxuOygnPBODJVgzt25y4r5A2lCPimM74xZKdNYhPsC0Io+yUPqx
yuYCtLYyZ8Au1sT58b+HfW/b6W5FsZk389IYZl9LJ2FwoUeUywNF3a9X2u5kxt/wCRITlXZ3LHcm
hppudylwh4T3MqlgPHQWx1CkQfnO7bv9iQ57AynxsH+S1+X2MKuPguuMTkUmA7tc1BJcQNQKekgf
cgurwTAHojlDWCwXXxSQQ13yZPcAodyGgwMPC5YkyfU+q/bnB+EX6mhM/BngUFBE6W1ffO2u70qG
D402xUWRzwO/t3B+Jk5GX30YCi/d52IgOdr5gaBL4VSw8b/XDVCPF2z3XR8iKfp0VGass3Abd3ub
T2G9dnVcmJZYY9/s27z3JGV02KyNdQNx/jNU2dHWwLp+NW2+9G2Ne6/IHJh8NpyU5v4LpLVKNLta
v0d3ly3U9z16rrL/S49Dn+OEOdfutW51CJBjKit0lQ1V/tLHVOnAucpj0BRBc5TQSxl+gWsdhM3+
Goxh89OxD+ECPme6tqszqr4g/JYftnsNKo9mzmhfNR5wE+ehMV4XT0YrSBDQ0SCrUX71U7kCbEl+
QUZiUfObcBiQepsdaX7yaKuHQnMxlVjCKOviCNwPx5HfgiRc7iqkXQxeT8Y667s08cMRqkLLaoE6
vEk2y3HeudxI4zo9xqXClOSSCz7mhspuo47pUwszVuuG/TxCLN9mCDxwkPhS+e27vq7fLmTb3nJ/
uwzQ0RRjposfuMlg/xNXhHUr6La20XwE1hjE9Sf4mAFfIcFGKBemRELvabzYoDMxPqbyY9SHkJ3v
Drs+UNdjPcBpD376Mj+bJKRBCmc/su0PQq4Ykn2x4wCKYMBn9kohmO4oGVAPVJfWmsw2uLjPURWU
QRH+Ug/XUIhEi9v84z43edCz+yeopUcShQmqRVO/LMdg41iB3e3qgo0gN6ZDk/XQRzReT5ZuU5qI
qvYqDVhpntRu91ij0oHVvFYMwe9hRfsV1EiGwuK//Uk3JxMBIgn0LXi3u85rr7BjKXFXlg5oghXD
hbJo5zP0Fh8IjiE8QVx2+M/DYkT9XVDCt+Uyg3wAWUV4ZJECMXxMydW8SN5dcwf7PC5P3VnhtzfS
7DUYDgpLJysPphLDnc/R0ozUCaWDExNu8T2CQgsfZgQPKGTr8zlTif2u73x6+LHhc8RTiLrVKX5B
f9vAgILMxloCja6KvzsG6iMdMQY2BtZHgXsLeUfA9XYT1Q6VAcOtx/51bq4F9KQlczCSVO/Xi/Mp
wsbEE2X3/6KpTONnrIRAqRrHIEZs4kvFUGhSCGD8Q8a3AC5Ut5u+//I/UqC5tGKvAL27ZDSPBgeX
5RmtJ1snitYbTYvVO+VbCSa9Sp0QUhP9ir9CuX2YFntDY/dm/KNZHr01eNkr+fj+bZQrUoDiZ7Hk
6mPG+t+zXAWs6izmz8KRoHNBM7nojf/qWfjoLQzDpvgeapfRmYtxM7ZMxCaGTUI3CeUJ05dJutcd
cDJIwZB6aOoYZnZJ6z/nygCXiz3NJGs3yTWnQCKDHdy2+wU4NfV6EXtl2ZGA+B/w8vHruai+HmYj
rg0MKEr9AfN/2aWkaI4KtivU6/ACZCos4eVIEYhwh2Kthw+UYOP8D8D6dS7YkyuWyr4qypeKo5CN
8Hf4jRmVfn8mMeKGx2RNRwhKmmxEi66KNOGGdmmpjUEtvuf+khmrmmGQl471cTLn3IHKjRCgc8wl
nyHnuMWveNqGECutt0iUYWxg3c+A9UtC3B3JiMg4qM5kfmI/MmxHzBSpf3AOVzQ9TIq98b1zP29x
sgAZgB11BzwKxCYtXeEsECt7+EpATZjkjPuqBRJzh6pW2ijWYKHySrx/HYUHJjgf5w5QwBaOlaED
oQN/seV7BstSDuowv8ho/cfGiuaNdwxKPLCLTnQSJ7xoM1icyRUiefoJbkgnwGLPHNfynh/Hyo9c
tS9eVsk3AppKjCGwXD2i0Nz3qV8d1WNv0dOEfIyizFpo3UJywOlAWB81Id3tCMpyd1LGHPIST/yb
oW2Wk7KehGys6BuQWGJqx56wIuZ8IDaKsIDT55GHS+mH2Kp8WEsP9RNsJMoEbk64mYF58n+zjn3E
d/jYyRsjzlx9/grxNYclWsTlha3AT3w/jvmhU1pDGIEVcHfptZXBjATbRx7K8BYyD6AO14IX3vsI
ZjffKU0aPwNOM92gyv00vW8w4uXNDH8UlKAgkXT4ntEIDyL4MO7r3BPaLUi8aaTuSIehwZhiGoTh
L/Rvbi8onoXVFwlbfKuklP33Eb81jrYx8Nz28zrgdqXIMi4CV8L1HxuaC5pUuu/agYU/aDcvGvCW
KD9MjEABSSye4Gc5rpCqubJLmieeg85gLGwW8KwQBG2LbdLoVAaAmLH6x0oSd2D4QNPSkXnYrPcV
LtF92GtRYmyA+rbNrA8/wgbwMWALoEa0khFrmek7+GELoA1/mztUT6w9ObeX3WMki4kO8Q1zQYw1
AgaEc6RIYmYiBTu4GwHM2CjdM9+V2ABulXFqeg0VGf82DATeFjplG4y0B37Xh4IHRziJVd0vCQxU
QqQeGl0gXAm2MHG3N6XQTB2wKq6x7HSrx92uj48rnyqd0k5wOMH0gI+zAWr4mqKqIbrn1OFCXyAk
YtmLhBrT16C+cNTZoHJcfJ0Zy8EC5x2k+MeBzjZhL/HQbtA81VAY9zB54DBI5w9MhRGrXRIECTXl
vj0M+SVOX0on0pb2aXFGw52EUBqrqGGpRImjf/cyNan+0aTgKTbp1T57GZ3T8OBywnavOUr+e3Bg
xmdlfTtWbn7q2G0szC23HyM2uDFrYDyOPltjJjZ2Lf7BfP24OTLxd8xwgm4BfyH7OVxCcHz49Yax
ZPQTCDDinR0e0NAomaOWMPOxcmVfjv2eoP+9Nric9jHfrXz8vDXVBy9QG58KpIQy0kOsPrFAwnIB
JUNLyGSzAlXAuxFI6JOdlf6euY73xD5T6yL8TQuZjyas4T+Qt/UQlbvMYqfvdQdbNRyGuwXOp7Xx
H1xpHSYsGlz+EHMhwviOTZfqvGCisMr1ODzNsA/Bkt5fwRjakvba9rHlkMeLGORhIsJwNdIsA1n4
r486Cd0y4z1FjR9lQm1ya8WpKQx99E7g7RgMK6Q5fNw3s3j5C9tmVEuzdJTH6KYPFJefUC4xxGv0
kJ8J/Euo0zUVEfAGOkB0Cy7f4XzoBpPX8oXAbvXdMFwoC+kXNMv70+2v+/s7SvrHKD9KX+chYQRo
12dmzxm4Uw4tsCz8xOovxSoVteOUokSGs4qWhO8g5CaBaAZuNpK8QjtX4gGxFajwkDWCcpTGuLy6
X4vp5WNV8W+eCVOtoIHcHr325g5iBZS0aU6LFpn7PuA91KbxYfm1Wlu6ym477dyvs2sXGJm4T7wR
7LcHW+8Z4QIA5mK9HZZNAScZKcPEwKFEhIcHt6YIU6bRlulljlDroVp8xPvdGQDZTB4gBIrfQxW+
09Bb05eTOOOALmrTwxTVpK/RQnka+Bn7rLk6+6VLfYpVC5dN4h4iB+OC74oaPXAAHSZ7mflFI6rw
7zBRdgc4s04Heu1xtnJXAiVg0/BECYfJjNgEdGx0J6+1ttARBi9MWAbIv7LxBzK55lUA8bCIrsWW
RRxX9lYJ7/o+f0Rip0HQZTfqojdspuSYrrtpg2zqM+S/2vaDRAX30yVEv7E0anzZTiHkIRaHaQNg
skHJV4NmGvbn4FQxItrg7WBBZJx7WAuv3tjhQRerseJfvdZPIU4vwKDWcGtOHJc9t8eKIuqwMOc4
4HpF+jIJytIfXAZYEujAQYKkcNvwvLQQ7Kbvq8zSMnU6uKsAtWxdYMFvzEvxhyW/YmsQXzAofs/S
PQhyz7qd2IAacOJoGVHywREvax9lWHHl9C0jZcy8Ac7zWYE2hpzryMsLyKqY7wE6HCEgg+FA89v8
oOVYbG2owgUtB2M5FnxLTj4WHPdHxC0SdyN5zsBxXxU9ZEhQawTcyLG219wDhnMBz5kkMlACUOYn
hrt0oxj8uFlQxuxTW8a5btSTPABDpCc7vFd+C3jcYrhjHciJdIchjA4/icUpmTmpQVhp+LUwgkqW
heHVhpfePAWyOD7ImIQZywNbLclTZa9fD/Xp7WIevyBfMHg1kNrY6I2+bKI//k+g8QO4yww2nPLw
hHCssAYApP2hrAyzoJuwUHxs6+kvPEwI1TwS732VowopPFTMl93b46dQmnGdeBoOF6Hs/oQU54NQ
YfnthQrEk+gGBfSsV+OnW0zLNbCKeEaYePBmAqdHHLtsEfJFg30ybc78uMHTNWeHSft1dZYnAOPd
9AemrkPSsDV6cegKi3IwlMEyZuZ3qP8VksefNCJq0y3iOaHnhDHGsXFqMbRHZgInUvFv27QYtzDD
xQHqiFJ2rd829BbQghd30zq/KkvIBSV3QsW3F+lZ/MXiC89GdXHHlkvz6t1AG8stKfDjexUW5rqC
pPBSfe9Tj7LO0z5+72Tc53f6PemOKzpZsXfya01HMpaDd2wQP0k738FHsn7fcy915fz0TIgEwEZh
2SHMdR858tWpecNhDk8g9oirKnW1HR3WG5aISwnpfw7AlOjKPQnFHLkY5Njfj693XGIAwJdKJ0Uj
lFi3bbWpIE0B85huOhgroB01yQc7FbyEyqZ2w++fli6S/tAdKI5qhE9MjvLMyypPbBQh1GP4HaqY
ujBTaJYqHp9IVb3u5dc0K7DU5Fk+GOq49atTBOx13zIRMfGmsoD/ttCt4WbJy46mkTmAFL6Wl7C+
4AjQXnVfVh0TIjlfcRMM6kjqfBnDrgEL6q2i+yqc87PxsQa3kfG0lbelvJzsMeSOGczKq7nqfcll
CA9sYuqwhxet1x8XSD2ygB/YtYs3TXsv7P//+bCtQLe4Y3RsJ1A+Qj8/q9CdRmos7dEEXF7MJ90w
HdjPs/7yy+sNTsO5fIze3WRwj8nfSS1J+AC7ECr4c8DutMIDy4TJC0Fy22yznoBvVc1tkMVBU+yG
v/B1fSx7oXl5/5wEc8sQNHyIEnrNuUGb+b/EGhNh5K+EfUwhkUmu2UxjVcavte4HPlIfH2A6S+hi
FK9hQ2dV+Kynpc5KWEx5B1AUExWzx+nzZSPZWO+7Y1aYqLRTie4R4ua0P8MxdvruhtjpVYWfH6tu
Ut09c/ZGSNZNdNIEzPH3mjOE/wJ9Uqd8DqfqnK4OsVBUgBVSoufjjNUX7/5szgZXhbkcFGr/qANz
dscXEeUywbIAaaAlncMPob8r3SZ1BhAC+n8GTFZpLO2zm3X303hwcxLF7nesj72sG0nQGmAfEBqK
Ize9Pg4UiL44lv73ozRoLCsEJD1jFCHQnA2Jydhf4noB8xl3DHwrwXuQPSuRDHZHnUYLhpAAqZsS
mbcdvt9wQJXcZwor2Ctn0QDlCLcFfFSWU9ysJreFi+OQ9mExZJHZ4DFVpOBA6JOtPkFwyCdv/ree
UIwBckBuOJP4k/dsDSkV5x4iehVg8ZE2T3HHY7ZmeX/bQBQLZSGYAcUBEWfpCIIjz5ARC07mjGOM
TGaGeqhsgaqKXpXVFwu8j2TfacRRoESm4d3QhNWR2U0NqPj/Kcy499FSY+L0pj8v83UPoRL95m9u
5jFsEGYrDHkXAjjG1gHkB/0v9jyN30cZhdcdY6M+7x62rvo0qAR6Am6wA/lc2JMo4PtPT46Bggy2
NrBEAWsdZf3bIl7GFup/FDZ5O6yZFJj9o+rIyACpFtu6fqB7tcMKUJ7L8WMwxPyECws0IzJjtwSY
fMPvDooocfYdOQBjQ/a0PY6EHyB7/NL3XKFyZXymnz2rB0r06eGSKjEnhyvs/7FeOUzSkL1mHrGw
hYDDFWbx0tEeqJP7Ba9gSFofnAGumjnCyyzHHnv+LMdNFTIfMIRCN2VFA5+TvhbjTwikOim6LPYU
/I8AfLfYafS9Vwg3q0OZBIcJEi7YN6LhHalx9PT3sbksZ+kMlQULN+HPwSRCuPDcWPUXOsfY9faz
5Ire3cGSvF7TkXmyiYyHWU2fScu2xsICEiU03/gt0J08ZIVM0hyELBboAV1UiloDYUoB8RgyBGNp
PWIr5Ggh8yBw/uW7k0YskJn1IXGCHYBJGXs6OGSYdxuzMjYm5M54sH/+s/IePgQzJiN5z21AIik2
FtKOxRyX8TelAeJDMecO0HPQTzIepC1cFtxAJzg4gHvBlQIMYJYc/OWo0HkvlcO3zsKCrS930a2y
yQOk/cEfDmMzVnJkMoDqIvaC9Py2lf1jk8HwoidCwCNv0vFv2870OSNOMnl5XXSbDOAyPl5eFWID
Qag5sEtQk/Ez6y9ZKr9mWHTyaH3OvSlzH+1ZtSLKBiFSMQGAIBRj9PEGu5uLu9GZXdyWxyj4TUSs
96mMtLnptxpEQxWNuQgZOZwqsT4gbLt0Wh/ToLFChPrN5hHHA6XzYeZEgOEk7kalSH7/OGy8MzRa
w5Y1Hn+p3rxc6FGbDpWg3/97CBmjOn15pNxf+Bf4WGaDxg6bOJRyjEfxiAuMteqaeGBsMkFwnyPc
gV/6tN60o7RCrdche2KAZsPYC55iVwj8Vqs+zNrB0lxmNmAvbTrc6uJk2oMptuHyDIS/2rIZ4tYk
TAl4aeA0J3yfodEicOWPsxjnv3xiMCk2avWJtww0BCq1us8GaMgr50MnipIX4QWMo2L+whWdihJ1
Hqh5nfvwuSVev+Eefp4eG2AogaT5Got7R78ii2Z1na7kl1jsl+QU1gcLXChxuVZy/Ca17v/tJyAx
9zHJJlywT7tk4JsT3+gXJ3AsAmmg7sNkAgYC8Dabcc3NNcZ2liQnPWIwEftakUluChkU/JGnp+Jq
zfSe/MEphHnNZ3y8R7AnAOR5H+2JiHKeyP4fVStvly22qy1vWPPg5tHjGoMdun6G/cPD1/38PkdM
BzDQ5EudRSHxe7BVJJjHX8/EqwrbzXJs5Et+IMi3SiocV1RgCRLNSoJTiskun05bWOWu+OuHyuMW
RZpfp24OZwPWI5EYH+gFdrPoTduNAdBEM8iXzdTArdwDBBRXIv4ginivAH7HPWPNBeS0Y+PKaodn
VnpNOGn4o6/ET7sQ7HRQOBWplnzCwm6Xh2ZEnCUg7GtVT7hXdJ+T983gdLy9rWRBheCryyEIrqDY
Q0bIvG5u/oG8VqsefLU/hvatBDB4G1FgcUgx4O7x0sxb2h4QvNoKSGTyGrNN5/Ug976hY74vX0ee
aGcxIx4ITXPpVpiHv2G1bnp2l0MSDshl4eYqJl/vtarm8nIw5dIBiyH2Wt++NgtIlInlHk4l5wq7
FNCwT+lTJWo8QLbwVXg1w3+6tE0pizlb33bg+aVXCWxqyAkODfod0C5R2INqVnrkLybIT4mXAdyd
ADGRMcUqAV5rlHswKSELYFAd9xbEQzF0xWC3DTKSRYVB6fAzTUWKOhgaa2XccmufBSuUE3xfwcgB
wXnKKgYMRrE+6SwZR+Hyv9BT+COe+GWMONHtwzRgal98xhQoVw0w7tfHIGG3+6jDcOW/HRjAMkQ4
WkfUhj0bRhBMD8iKN2Yp3N1es/7NahnLqdbABgyeSaBAqKETmHZH5XqYvdwBsgtzB58OGzYNw2EP
focpQVSEPwPfsvFaJ1lXM1Ip0KwtFS/pBKsd+TKf6CioQWHC3i2kpCCHo0l92g2IJlrJAGyGVwTH
5fbGhFUcr/IcNPqHfzTnBX/H/bmNVy7UURFrTubXM+bEAC2ro3z9r43Zh5BpKh5NZtD9F8ByjnIN
Wx92psExfYYZyFi0YH14EizrBbFCnH+9HTufVYpDqbnU2RBArEU4Jm1ar+mRaMBJrxBKnky0sTbL
1gfa9i2uNULHCpEfAHNbxA+HgT8gBz5GIIA0dk+nxiACYx/fFVZ3aL6rzHnglcyivsN0XAs5gGmC
EOm6msN6Xd8Jg8aDzaofxBtXt3f8BKhzq+nBfng4IADFUwjQnGzv7h1tR7VANu/LbN37wL824CbO
lxk3BBasLmy+3rap3V6kAk794UVkvOfY5rRYZTxiurrP+eXxCFKO0guZFoeV+aefgDVJwKXq8aaZ
H39bdkL3qHJNVw41Fh6PeRb23ee1vrYSIm8VrWp7ajRy4XGAY8mMkNM3x8aE7dl3Dp1tRput0X5i
ArcA+pOmmpcGNMvsEBYy6j3gW/acLMv0a7HHY4AdG2cS8In7iIGOsZj/w0M6psT2g++E+yKftrEx
zk66h3vJiGTCMfKyXMHZG9sP3mwyohWFx4AP9QvwOf68QG1wObc4/SDAm3/thqgzG4kNvvH4KUGD
EEGgNIl0aDw8tIoQhp6pSz4EzSutB/2Ag7KTExbslu6xn/yBldmsSWF7808FD+jgt1CJoba///fS
iV9BrYODs+CM10XaI5r4zf3ct+XGFSYNLj2F+oYivKmxWYCzR5YCGNwC+jPfBFti3EMQfVA2CW1d
tf4AIu8GVh8kIu45SnQfzxoOCJzGN8Rx+okok1zW2kNNN8tONF34rtOXGnDMNRu0CBfQO6hS4ygz
1jM3BVDUkUc9Ab4QN2eR+MLZ9aaESaxvTlSTCh4aSXcQNzAq7sQShiMjvfDQyHNjBj3pD3/zL+j8
KVVczhQCfHgBTnl6aVnBjjGmZ8mUFaE2WPqiKBCEK/IN2zW22s8KI7whuU0cCtyDdH3puD/ll2j9
CQvlG3gxVdYha4oZDoGfPP5mzOT1KNXiVx7T84nMMWxADyP1cOGrzVfPfEk/Se4Bu5+rzp2SNVN0
XlU+RfNvYBKe0r5mE3z5DfgDP/BlelGCz2T59Mwn9cujB5aIBg04UZjc42zJfj+uA/5FZ8y0NJYQ
lRMOEKPDRVyOEMbtsfc3l4YnH38jdcRtVxzxb6ItxXMXPC6zaRbySAEt04drUWHnedQWM9T7K6RI
EsqlcTIBbpO8bNptUP9Q+/ip9OEBU9kN05EEK6X+32DK/SnEhwzGQ9wlOBIx5iHWFsSsixp9zMjA
8HAirR2qZn6hBdch2wUY8ZgBZocem9YFCwTor+LVeN3r48p3xjoAgideF1D38Kt4bMgneCyAHtUd
rVy1Z7PXGz8W+kg+VaGy/YzLSzZFcYgk3EddznOyzBbcDhyqnGaKa0Bj1KwHwK5XTCQPAhgMCpd5
h5TdCx35c0FzSuX9EgExbcnmAmMNtE0z6i2+rnqGeUSYEFK7w/w5Uq4ZXQS7DsY6BTEdQiQZktLu
e+Hb72bqkuXT+sA1vWLFxsoHiGBWSvO0mSjPjXzCYBZJOTfJgtioApnFJmHDCx/t8k185pzmTzaG
RBXjwggokSAwEQUAU/cbZpERQSB9zP1c6PXI/Hfv7SHOfZWlA63eQt8zD22yHbm+IeQHc/2Km5pL
8b5CBoYQRAal0y2qsQh4lIgYrbwV/iPWkXxFCqDuf+YEXLEpQK5iATi37m0JGdtGYUoJI3cPZ9gm
QtppvVCk/SDq8Jtt9MZdCbdhC4uDAL3pjIPD3Z3rHfr9oA8gb+lbdjP4U9wt5pJsUob5ng9khR+2
pOAJdD8cT2i76eWYzqYclEOYAvEW+l38GCkzpEYTY0YnPsV0YVSN8fwf4XuEogHvXrcM4fS5cEm8
KywwF8NBkQMwea0GUwLvNOwyTNvY6MRQvj2sBY65k/uHIVtghnPuA7bLs2dgXr6rxfHjiTAVsHQM
WPwXP0iJqVyAwhusX4e4EoCtdLa6Tv7wGMMppvG56ysU57XP6S9cMhh9F+oCpyO43q7kiwN3wkZQ
9/IpkUezFo4GfCL7CwP9Ftc1vT2kC3jUOARxn7yXA0zO43yrwya08FKKMNxDsbvmZQAJZsK/I/dS
7zuFqB1JEeK+3xQODYm243YGJDTkKTnij8S0B6lza3h/DbZ2zAgt7FFMmDEOoDJzrb2e+xj9I+nM
llRFoij6RUaAyuAr8wyK84vhUCoOiIgifn2vvB0d3XG7blmlkGSes88eeFpBHaHbcAd9pNjBxn55
GKEF35hM0hbbYArsBs0XlvNndB8RfpzcaYB2rIM33MEX3EV0s0jNkMQkZ3+DFS7Xymynn0QSGkeN
OQNfa/5ONIe1VUY/zBMA6saSRbiDAyXJhy8zHvnnvwHDYz6v04/JkaXrpHLYjHv5ic4RMIEnUUOj
hNyIkNRLXDvYG3CuYi03kaO7B3bJW4ejfAQiwmVAtmBLGWow3GK8jQnOwEJHF8geFHrG1cDQYhaK
q42gnVBv77tYDhlChdCcm/Rh6tbibU3qvMQd0aXgJFfLPoU36xpjUlJAcqaktRvvZN8D6prKRzlA
JBVzggw/TzxwEeES38b5jLgkAhhgbhw8PGYcxBvpwmJtpYnUKCYivXwYFrm4NpDjiOlh871MsTqZ
pnJ4RU9XTjcu2Ws4U2wWuMHb0PMTzJ5cuh5LI7znZbDyTw59EcoBu5nVY5AsDAOEonrkg8E7Yz1E
zWle/EtGc4WDToaVsUGkRfzaNY6w4CpZK/DRL9nyHAfy/IOxNaGF5P28AjJhMzgEWKY+Q/x8sOo9
re6rHF8qCOLxtxK8MY7pEVZ0HkfyydBsZgn222cFzHvcXcAPMKr+mIeD4CrioqDtqAmcaUvB9mOz
f4eVNR7YzIRCShDbKsUxTmp8uP0FAVJN7CZMOUDWJ0QxNX9oM7iGduuck9VzcZkVDnuJTQOLR/4l
lnYni5WVYnqH5TkedGOkco4Gl7bn38ZolQmBZhvDLI7sc46bqbDE6IUqD22DZJ/icS4E/jwcUAVM
cFGqQYmb/E6IZWZdYLW6bbGcpmrCH64K7+4mo8Mw5H3j921kLTRJCZJLyFuYZnhwQFmfja/Az0P4
voB0XPzhQ8hFeHNDcGXclisl4nXSqqRfhpiQI10XnMgmgndZTKR5HT3ZBpSRMBZ62S3Sstv0nVR5
6Vyc6scyB5YNKtxVdBdxAhEheDUQb4HvwfHn8D061I6EFRw9j4hveTQwr/E22SfcRPT/SERGnOsf
+Cz4hNzdu3ti/L1Qael04+N1WY3bLSV9SuXvlBlbFSaz/QOTtI2luRwt1ghqOgYR1fQx5uGpAHqX
8DEjyQdfJ+AUYo8PbC/t71G1JX9z/TELXx5f5jpyKRMkkIm0fzniXPEwVj/gR3JCDC0Zmd0BDDCp
EinVrVNctvOBNXAQgDMJCyoHJuWPYDwTj/PguZWtx6SdKFCkBEsT0m1HteiNahic5n1CVGGOoMwt
glE4WsDkRaaCcBtrXjBCC67z7j5GSKuv3muktk+M/Iivcc5WMe6T/7su80dQwsrTHMVTFlXKtfPe
NIgMnDU2CsmXXakyiBYO/uC29gyxbgiyWSBVwCvk6e7WkFhP4cBq3X+eIH1DNZVImle4qvBuS+fs
CCu73lJzcLsrbIii3N5ReHNcjDk8Fsd7tYmYcQytUfxyiqjLTpEy0TPcWNM2LuweHIl1hatCCV7g
par5erhw+fQjg7Aru9PqG3UwY7fQZzHZiHokZoHolTZV50DYGRMLCpwhLwXSIJSLzuWgefCOzXp6
ovhCgNu5HbIfm9aQbpIj7eyii/G1CGQkRq6TwgVM9eMmgOUKGEU2GwWokgpHjM++IfwaVPVtrBnR
OlwQQ4MKR6I3oxm0ZE/3QuGCX0rJPXyZqCRVE5f2MzSkgXNP7ra4m0mJgtWg5UeMR3Ar7SO3DI6M
cJNG6A31UfBd6fUvuqfcHPCDfjAQ4JDOvALpH3srnEws/gN2fXbYX/S2xeNB+4zX15YZ5Qnv7QJq
C7YDDjShUQhR3Cd+gIeR1iLfA0Vb52UB5eD116NJAEp0Rlw8r2buPtsMrUv6wHbt4X7DR4AtnVii
Ngp9bwQKvmB8ua9WxYR3qjjtla3MBDS1MWTzwITiayhHffhJSiQk8lQCnGGyNYTrEtPcCguDK2cB
gjaUivCVL4cWt/NHWEKkYo8IUzaI/MQ0K3lNWGrf6MMWcR/XmLaupGMfsbVwSRfojB7fItALRvxo
G7hi/Bkgh7kKzCP+940/C5zIf7CC3EF7ZSn4wBGunL1CD2T1uiXd4hshcrHg3e5jpgQ4Ecb0qDLl
L/RfquCLjdSkn8gH1MMg1C02RRwUwJT2daHGLB4lJ78L/KGYvABKJBtf5ZTpAeDM01zPxel0wKnc
598U3wKWxOL8J43PbsHezz+/TMMXgBN3sO+2w79TqLsN/CvcZpjImcj9w99U/UITYS7mDCu2jINI
IUemJNDuTErwTsOCqRjv6mjA4/Ywr3a9GnIyOTobCXZj609e5i4U1wSfdRumOHs5GysN7NeoQBHg
I+1Q0n+mPewxdazqdM6Al8XvnIwmOtVJTnThHm+eySk897mT7znm/fwcXutAk2Dhg5GQnRmcHQbY
TpV+Pf3AvovKxD7HrwAO3oR5skU7Zg8h6yOdidhX/jgiSGJbfN/CdSLZTKEq8P5Ra3q4jFsIWOAj
ORe+6H0oqNCgZtDSTpweUnyznhOhceEEGhD+E7Jm/dqGEQwNOX7+nfMCKDTdMFtiQ2Eb/sn2bfcj
XxE/+YZN8OLcZzWquNYeoK/ymbjkwxmOQu5HHGxTwoPpamPY6Nb0ha55XTrioHAfGYes/fWEbzs3
+MoDgXhBnn5gfwxN3N3eJOKF0gzitNf+ofUxQcRwqzvUB+xfDBjDlImdo3AyKaIcYn/PcJRAdkvb
iC7BCZzmY1IFIjXjRZAOU064J49hX3BkeXYuVaoeeW9AWzjPafmL6/+yoXbDl7wmUF4URtPQVJiO
2lqKP/orQCvALWIna60nmBw8kuta9IADogePvz3MZXjMm0BMKnEW20rjHp8N5hnyy7c5HH/3jEAZ
AWJayEFfFD7zVTn9LCnThUCkOTyTm6/teYe4Ww+WN8X+MmnAx3EMKImd9lOzirkGnlfMzz5jCVeU
zqMMo1LqMYp3Ah78kfexTiGSWiYKmPv6PZQU3i1lhb3Iu6VeQzqn+QQudHA2cRgHo2F83Xl35s9r
QGU1fiCNLTMIo2f/pAt6NfK7+1Zs3mQNUQtgpS8+FzLru41BH5ejtx/toUhynXi/EIV+y5dOegCN
GS+ltFBqSqopVk2Yk+hj7JHAz4ns26IQZLYseNL8w0GjixnNiRYITLDEvodtCc5CE2BmRi0iUFcW
CVSjmKUgJSBQGwhWwNoFAnAU8jcCLmmCMM3AdoHhOOXLyT7T4KBDwabn33QbrxMNFmYq4iuf3i/9
pU/oDm/IaCJgEdfmM8m5nrIBnTQZP7DGQdhXjPHYukApgLiw/1kAzjBeoXpn0tWHHAd62bcfwgge
IlU9uYT1+JpSoKqNQQLLPaVpcloKCjQhCl6fJ4FWAH8TXTha0WkBM2RPT+gKHzvwcOdHYsf/oIfF
T+hZQi5WxXiKYN/ay5q4ijWfUPuPpydMf5lZ8mYAgyc0VATT6MljAT4o7KEg9oNtK4J1+rUKr305
Ap7EE6FFdmm0c9U9j+hMGpz/4EwxeA0Yu0zQB9JS0rRFX1Y7/Hh1teHhnVwT1eW6ScFlClDqvxLQ
C+vlshMB4d3Xn0XhdZMTTffLa23Omo0xnL1jdrHsslRCNTh51gupWx+DUVpMzOW6OIRVnsor1UbX
3JseNjHsYvt3oB1YFFYvLSMcAG3gR2n93iGOaMfD4AJeD48fHva0coS5H2JYNyW4kUEEp3OZNznv
ePvFrNMfhe0VYRFn3mSwFNJa/8Eg4ojLQs8ZUOGfnG4nPE8FAK5lRGuloDpo8FasKg4qkSWMwLGy
8cNB2MhBA9ieM51vv0gXr8CHoToBu+xgK5OSJBwKnjaoJ7zfxpyLqfJiMGUazdARGRsQgLxi3Ar1
DYIuRRLC3ahVrX7MKGDRgeWCfj3dMb+dow1xxbIN2HJ22svFRImWBkKp8D0RodZYkAsby2FQQzRg
9OkVO35lsx+6jLZLxKlQrHGr5MSdgJPiZM7iJNl5M8FWZie2nMGUmEYiY7HY5nP98hEVG3psdVbv
P0zqFl/cB1hD4XOB9u/ExwZ/AVoUFuR98eRdGMQMoGiZLCD8ioR1CCOzN1w+Xl4stAOfthd9BJsU
+BfboAOT4ekjRE7bn8CDWKAIYL6C4oA/gPQyocfBEmMb1IS4Pq3wVeerI04cUruxvyRUShF3hcdS
U+3fwOj4KUyKJMLc7BOJcP8m/TwKINC8hxUY5ubuj6YfKQRV/a0wSme+utmeXVgS5xhBdj/h1zGB
ZPaocAFhYtRES2ET3v6b5GA2Bj1DEu8NfcDtM+YKMF3l/kFOHBXudccwH3IB30VsJzuDWD4L8bFB
nzHsLE1EAPTJPOWYfiF6EFeBl5CcM2E4Cis+Yc2BRHso6s8uv2awYdx7sQkUZabMb4O6fJdttgfA
kh9i0G80VAJKp8eCnppsK55xMQB4uhjOn2cQDBh8EtuMaqI1MXKCoPNYALHyKcnjBMfmluIehaY2
/K5wTGPv5JPwmg0yzsuUAQrvhnSjUqSS30Po6x97CGHEB/cEBRUzBIzTFiwknhBIKazW0ZTXMvDm
s+7O5YS3AHPk37fgc5RhKsKbUVZcNX3SeUK0xYiWV+GWDHUHO1cMngYZYPozxM7m/Ac1HA/lZigM
kTDyCV/sBZvkvMaaNMJyjhFeaz68+0KfaKtrjhvIw4JT8UKYKqy/BRYEL36q+IwYnBl30eBHIelg
0VLj9RyxNU7A2andG3jjcGVg/LyZ0AlMg1sClAxUEgu8ULWfC0gNkB0uLjIHSvwZBJ3HYpOUM2i7
wYDx5Rf/+dZ8y4jgANrvOz3pdgCkePgfdLgvGzy4OB1w5+fvGQ0gphlk+oRhOWZM7mAFc4j/HCDq
gJyBmzIvRVxNQLfIE2AAzk1ktXC7yUPntezww0lFM9Fi6YYRbtYOUu7AD9t/rivZEzxCMJ5FWDi6
5C4EfGOStENtww3rHQiHhxlLmRByA7SMESWIu9cBUJJzyXOcdjSAVOIh7vmg3iDYjPxBgKDyTCi4
yb4SJx1II8wInh8CD2eV9caL9mMN2dcVDGJpqW1ILGCDkNS5wnR2pXvPz2v2BXgafAWpwDdj8+JS
PncIK/TSE9PMkB/Hq64ORTWTetxlZyyZS/Q7MI9SE3FO9jyNWhL2sFPgIjvI+BBiAEMCDcgpNpwi
S9Zh+n0Z9/wTGcY7FsUKg4mIx4rZPAJaeE7/eDs607l38Aw1v8gHEAfFKM68LXkfwOMQlWB7wfzA
XQXZKNwpU8Ci6ND53KKrInKvjMVDt+BnssywE+VSp8gARKsCS41HAIvwDB+qB8dvzTSbcRTwFH4t
DC1p6dnrtQj5DCkEqyvvvbIU6+3BxNgkvSkgv4DmetMzvAYl++VwYjzEEyhWV5ol87/CfsvlZPSZ
ublsV7m6gNg7ERly54CkCvwwGYOwyQ4TBSFkBU6uTm4xWZQ8jz7sMI9IzMuYpxT/PgbX3nP3DgX2
R+WDt7FpvneNe3WwlLTYNuWMx3OpcPAyyMeJkQxmUcMo/nMBy3cmvk9Ax9CUABP7OBZbBcaC37iB
qMSjz0MXhT+LobQJTUL0/kswPbQKgYDM4d6Hi21Ni9gGHEOwuE/OnFPSXp5nORY8NpQhMHXJBllj
A2fL+K64vBB6CKP8OC8IRUyHWRDCp/8dsu+zeXDSKUi3ng6KEGwCmliyhks9/dotPnbwql994zI5
c4S6OBNfQi0AvPCQOsVApEODGQF+xVe2ZuT5K9wheZ5E+LuYylAc2QOLAS2V52jK4mbCYNySgV2B
d2IgwIMPi4AV01uJyAqcCTDqhGLrvXXCa5y+d17zSEG7wB54g3faiI2M1wwYiX4DdlTqkpEFaloc
Eda7Go5LTFQh9vEmFlJI/F5OBQ+70dryu7zT7gjPC4Ug7unsi8MA+q+lz/ASATfGPgVeFbMwbC3g
ep2DEiPMa6p7tzVzFp1tgdkuO6e0K5xhePmDDWXfLY7yGQGl7mvXef8+GVMU+FiooZU9NJ/GCDpS
ELARcnkYhIcx86h7ijjQVEG3iWyAk5ZxYDDqrXDxXZfrz/oOYmJ0i8sa7v1lDenkDAwcDDFxZh9+
7XgPZ/scYtgyq2MuPb5aU2FsfSOqClYHybFkU5JsI3Cw3Zc+sUNOKNzqi/k3bQikY/6z7E/u4Q2m
b4rbaRtIx40ArFt46AaGbuydzofMCCicxG/S8VJ7YXUKuP3PwBV9uBb1k9EBJXEAKIRjcEA90gPR
0mMiPUnaHvjMaJgorNBE45tNPWSXe0R0frVkKyOfkmow6MFg7UXa4Q0NqXIpU5hWU6NwfBOewkFb
yDRNEvP6jOk4ykrCA7AwhLKF4warZ2h94QB+fAw+/p20wpCU6e0fDNRz0ED+L1baEaexbX83ayOi
RfzeuMh+c3JxUqo+F/mok+OvaQZlUP8xkOPxumF2zXM3aT22GSOXXAokI6YwjJiqMWt7WMeLKa5Q
znwVeAHxH277GMpSJpG1xL2QwlBMSCh4GKdlLO0/aqQvWwLbEKvltIe2wklnsbpY3kSgMESrTKh8
PCMHvNbMzX7oVETghtAbN5B8dqXLmIAJBeU23B/zzmiRNcejTvbdw1iMEs6I+dBaXJLBsdujr2OU
KEzR79ktIRop6y8ZVN6zPsOOljdOSgCnzoV3vWH9shMBIEbHi4dkE5PsjmeRPpxZConDxtMp7Zqx
Br8a+P86xznY12PaVdwhbSi8oRTdM1bnLYCstwXvw6XEw17PEo+XU7mweCyyYR3OrgLZyzXnul7N
wNqifuVUWvCLws+scg+P49vojKOI22FAgdsDBdYMVoPNlk9vZ7XpgBwFnpq5vG+DQ2EdawujMmHv
fJnOEdnwUWo21VybI64LHtnIxcobW84L8gqz+RM365w9Ex199YTtEBoqg47w7jA+5SyohJDEu7lz
5vsmBa+tUrRc1sym4YalnM9s3Ot3+uEQ2ZjfFDMl3e526Dxs5Nn2JxswaYzmHEccWaqncs7B0FIn
lF9LvOumrT3fJPPz9E4QnZgxPcYbjLiLsM4BY+XdZ3EG/sODy3/wMKKkBXf+mPfgSabiglaQrRCH
8WKMIytkWIINSVNr8FGznus2vqStbj9nN4vkxzdgAsahuGRjZwY43RBDd51gDPEiRBuQhGB4Btrr
Xt5Bqhd4JUmfl+c/1hjAri7YW1JnPo4HNI/moSaDD5izgWeq5KAE1RJWClpeUgE82G5xcdz8caKw
6wFv2MVW2DTv+2sVPf2EwgvLA7qRFTSsy5IS7MHMrhPJUnrS7m4Ul9jqUyu+7CqCJ0SEx+CgtfRt
1SkoLO5GSFbU+jzGmYHmnkJn4LMmqTIE0gkl1VEQ2xNsAy+6F4J/5jQgOjMvsFU44f9Y9sq0P+kd
BMjDofyVqdLhHVN8DnwS+STJRpT5Ysw5YSsHfmD/XQ896sSodZpgQ0CSgZB7glGI94NMGDSTdqrN
Hz4SswVTcJUN4o2oJSCShcls4RDtJB6Is01jZQJF7YTRfdwu2t1lffvDi09orWryfuE17p5hO/6u
niEbf8PZm6kW4y8aoGT/sWf1H9JFWuQvomwyAEjE4pSzT6UtjlIa9xHbzm0qBre/vdApp8oea80t
ZqZ0Z70Qg4ppvR9zEmMOldAAWg0cYdpp5l6D6OccCLeNf3/n4B3eecQfqbTrMWf+1y5YBCPhMOH/
GFRAG4xGFnY+pU/LFPgKGS+TyVo6QvUXtaNGpUT0QTCEJNbZ9BjsLsGIDYQaHF9MFzMttzWxjBXx
5MKuK5dz8enJjjNraB79gEbdXj/GEN1+IXFOmYzB7QSmOUMsbw6exgXhGGJCxwQRyHGT6YcGEBSg
byeH4AUwC5mWbNwlK5X1tqBbHaRw8/y3mTMhgmOBsTCbpxBDjxgNtLZQEN8iFv5r3vjsHgLREPFJ
GAC2AeOXI2uiIctXGNS/JuhasUkzT0nFaTX+LJ9H/A70jmClofnENHk0MH/Y5UNB+Fq4rncbDA8Z
H3TJGSyAUyMd+L3DKHv0zCaWKefNj12slO0zo4fwHlY/pD3NXpm+pKgQUxdD2WI0t2WjhomPZB0u
blxNWh+SXgy1wunOGGoOvZeve5xCo4MwN8JUFuh3KS6CxX7tPXaDA7vtL8WcTib+unRftD15Y2+8
0pjJthh5X2KoNFaBiQybMNNgX9xO/gezbkEXLvj9OK/xd0B5bIrgMEAzGQw5irqFsqLTkomOodBH
nik8u8jPmtIUv5Brwu0XJJs+w6MTszIsOXClYfvUjPcKmZBVJZ3P/MShZ8ZznpkDGw2U7Kl8LOff
AFVQE8gu0lEFYR3kVJGddNmqS7JRWE7pbTsSnFw4JvZh6FrONd1MMLgD1KU0tskhn9QmrlUn3nCk
O9c9fClcAm7mfS6JqQFpUpCNHepyUzykw+UM6Z+vQYzh7Yl6jHoeYTDj22VrdFPQyCVGkSHzdvzn
SmbwdHQ4VJwj1aaW3F7ntyk+VJgukVPAT+CjdPnbzwsOSTkd34I6aViDF9ronzOAt0AN74AH8Lwr
vg3TJ8QvmrOGbt8S3JKPdQ3RgS4AQxgRtkwtfmkvv1KYxJsZuwV5g6N9y63rWI3nCEyxB8uhjkjM
PDGJgnoMiYRPyBksxPUp39oBhXUBN5j0Y7Ju7fMUkgNbPm8WgzoWKZNrv4JNywHW22Mwybwma+eM
APDEk6MiqXy44+y3UHeYw17yqyssksbt3wBFO2CAGVN6wWikcoT3gMu3KSZQvf1lxTxn8YTY8d3z
8LjYeV7HJxocalyReiCGx7gciCnS4stF6TlHkB3qEmLEElIc7Q0MAlQjYz3WUjFCZQjgobBgnzmT
gyx8IYkJ+TkCHhW/eehWU+kIgeU0Gez5PpjGrGPOBjBQ7qtBm4MnMvsvQ0gkd8aSYi46gfY909I9
A0FhPIJzzAiOPsZ91kfh0c8VFasJydskdEi8sJi8STvqglYTDNR3MMqxTzXFyhoS/1GBMMEAjXS3
hmjEBX46zewQNlHDCmt4+QnkiEoAqJMFJ0FbFVg29hQunRo0GrQ1/F1rNz66KFeiDuG+Bm8QYehF
HJYNwSKiqxvlX1hNgjuIRQjsJIp32CD/yk+mr31EbX4Rgltw7zEcSsSY1oRS0z/Key5UVIRvgru5
UIwIPqzHVMCqDjblhI3gw0sGleC6DGi3oHGe2cBFWB4JQwbzEy1nuJuwSlSu3lInI+9G1YJqYQvZ
1iBvyhwxeVccZoYB4t4qw4iC0oDAh1TYxEu5bsGBUybdQT3UO875PyWpw/sMrUV4HRNEDcJpw3m4
u9d4gJccFk2zMsXF64MQ2fwx94//ZfVwzfEytuRlx+HDY0AOp8jf+Da4aJng5/K0zGrsbDGr1wN8
Kq5wjq7jNi5TBo46YzAG4QS1YMyT/7zCZbh8HzNuKnCvqCMx3oMylKL1iKvGOMUtAmpmmsHdJiHs
yGgFH/YnVp2Mimzpa/ax5Brrc+xpVewvjr20oKjG36UPq+hE9UTLy+MI7bdn9Pu+lGjcyToqo/kb
BTjIH/VjDW9TNA/g4jbmz2EfNgCwRSQzrvh92L4HeEmYRa6DQ39WSgbQff5TOeqJvY0ERtc7cBeh
G/187FgXUMIV75HADkgvy24uJncMIZ7cWkHReFG7mFDYUKNqRCbb9wm1FDyW6SBqsp84GyVK5aiY
v+FgZXSHzR7cHUCW8g8L3nFzdZAr8CWIkltyLNh7WtYqwXgmh7w+++FxP8pLxD3kfb1gBGEjCncA
5h8dJyL1045mEXXuABdPfg+Dpn7cntN7SJJXqqTA/PSgI2T/qKGgJdH+sTjZXRE0ebwLZlj3cLPV
v0LKQQT1ssG+Y/nwaEY9YBIgNqondej3siuyCNXpR2qIxwbQD4cCj/uCyNEZPw/3yfi7QgDkEWc5
LWFGwRt1xzRVIFSUvOhtJizzoXmxptUUTq+yfDIKxLj8Asq21OePyd2G4owwQbhyEomkx1Q6A3hw
T1GU8l8SPK6L88W+PwKwcFB3OOU3lI+AURy8x2r/RgoMPWfbXxMQe/cht+UUVAmAmbSmN9exJ7kz
ULn/c+UCC3oQXpwjXAUyvEC6fYeMmxajFeMtptNUX1CBwaMx+AS8HCavgJoa8A/ApZ6cA4ACXjAw
bHxw86/58D9zncxaD1NV+zLhtGSI6dBbBneHBAwMjfsUKTd4oYXz3MHWpirN6tkduwLBlaPooxoo
IIwqFhI8CzMj80nYHjMdcCfGq2C4M8ViSOsQZxbJy2LCkRDikblUuUdvY9l6PWsoIBWNilyLTooL
MCsDk8FXwNWvMLDTQifxFHI6TLrpMHe1Ckz0An4pxzUm3BC6iQVwqfo0unNkDcVukJJob+XCuXYU
PA4l0jiAFQBquOqXWJ38RNfnEt8gMVDaXRePHcEoGDJy3grNFoB43AYKYaF4fankMbF9cIjCVPxG
MmyRUaL6pB+4N5rSpA/tn5xZQhqU3ZfAiBm0Bx//6Kj/JbZJZELR5q205P53QSrHRlfvBtCwmM14
5Q65ehNSR8N6kb23+90VGOSDgkGNe8TV4uw8Z5+w8eQJLGazuxgp5KGw4MzQICMU9ifkLIU/F7NH
fhdsYnxs1EzGLVN2bFxu6YgjSaeDfsxvfhuc5t99zUlA0Y055SaoVx3t2GleLtW4h/EDsy96+nk/
APmx3iLcnv27hw4drimWwdiOURt+jZFubFhda/y80Q1dFJ/89l0vgbRHAeGo/nv2WbD10JPeO8oz
xHw0a70drRVGi3BEhvbPghgCphtwEHx3BCvGaqZjFMrk2BuyWMdDINO4h15AFEvS1X6tNborLAaA
yHY9CoaB1+cxoh0O/u3Od/Ppyrt+D4Mn8xZSnhtkjrjs9wRKyna14NqJL/R5VtXWuMbFrFvhNWC/
LSndTE9UCSwqDc7JPe6D1a5uDAWQBj6c8uFBNUtl5gD0Gdzr1vygFlqcP85pTPvx911Uu6+3WUma
fRUqR+GIggN67fWzC+gswK1XeXcQ9FRWrTcSp7EW4xeBk+e0D+GsczCCeFndXrVejprSILul93Ye
/jMauJW3cfp5TTp02mPDi0buognlhESlfxxhZhcgPLfgO8NfMpPt2gRUItwPnFGAP2RWu3rYt04H
hkRZccCs0jitFN0spg0D/p/33H+C3hpcKOq5yrg37u81cuIQ4e+vPr8slmvj0Tlqfp5X9qYxZffh
Q93YD3PU32PMLvr8DipXJXrspT0+K6gAoYG58uTnfs2302V9H9WgI1UGfu99hh8/Q74b53QT6UC5
GHTIyB8cLb6FtT3M+dvT7ILyI7yuz5aMJZhx225S3F1EXI579ZVgINhDP6NMeKqnNRkbXKWHYj8j
zX1OB7oJsQCkv8MiTOvgtJETZp5R5sPEPZsqEA6UFFJZmZo8ITnb3JRRKZwcqtLj99ZwIYJbzuSb
PttafOgmYsmvIKZTRlbYw97jb3hfV+ndbXajrZTezY93nQ251Vg81BxP4BFYPnN9KMk18HKNQ+wo
Y3hwNofQ+TrzQlaXs4FlNCSA4rd8Ppx66L6BTO27O1iwxspcxI49ZoPGeMRaIvlX1jUc1/zsMNhb
/twT/wzT16o54pJoMlWbviGdBd+5HLwdDAVDjW2YQpe6HXs8SK59ACS2gRl+RcKZAWnjDWc2xljH
AgnC09cdCiUXnBlkVE1PGYEZFsuT4RJlDe8sgXWVwsZef0LetlWG12iTo/f8jX/B51h76hSfNl9a
juIm0MkULry7/Q15ENWIEHjz5bdL/AotuPzMpoBJjJWef3AtyrEieTMjhzKOyPe9ep689gNDCgIl
oqK0hx6bZJWfxVfar/swq9U1GDBQ3oHqmm+K50H0HpNkGiK5g9SIjxqxS+OfoSAomt1drh0H4Vhv
0TTiun91q8XH/AWwA2ebiMlXgIDJqmcId5i9c8DZiZqD8xgaChbAPg4aT8fN+moNYHMMDQSqnSV4
tiTafwJcNVhi9KaFfwUJR+uGskczVdXT4NeuvpIwHZHgXwGjfN3q6XK7R5uweFtKxR/M5x+Q3lM1
sV6CH5hXed+upme2MgpMhrzCGTHpGT67F3sZflp8ETKer7tgjNZtqkLAU7MP43yac5ir5/nXJnXE
gmVGtrZ5AsDPlBh9bJFdMDOFAz1cfRYyPOge80dz+FdjKWEKKjLVG2bGX687ezKEdR7KBVdyhEAf
O4q+2cYyGRTflYyN6dA4I0BF1vPFLB+/FUcJhxQclOezPic5plCSpe1U1VTflv62EJB2fxWo6tPp
/mpC5IlEFIl52PyXWrqBXrxt4zpVXtYZxHyvsJaZV92sBwlGjfk4GU3+YoFAH0p/L+ECLm3lCCJu
cTeeQBMUm+4nG84her3iG2PsRN32X3zx7pVAdts7jhJjXq1guuRpjkYs6LQjxQDl8D/jOjQQVd8i
Yxc+ljaApCLEHpiR4pFcPWP4YtDZ4E2hyAdHlaeXFd3O0KayhvL3M74eugVP/xvacNZpU54mvrSE
VJ5EUwsH9RFfrxZhhhXCVYjiOEJiUU/rz/640FeFq1pkPntU4I8Y+efjjfyBR0FfPWaP2ZWlO5qw
WUKMdEa1GZ14yr+mZjfAlA9HX8Es5NYX67srrZrwG/bsy4JHqO9zywUzfGhghHynBCfFIu/22ESB
Qu4bjWT1s/dJEjlQ0zIUTP+3o8MinJxmVyRx2eWorQegMUKkZnZMawwowfLGnGDv80F1ecO12yNV
LC5oMdhuBDDETC7FegL+lqGN+6k2st8rfcoRtSsddOlEhKgWx/NjaIzIKschAeKhi5GhLxtMrROK
Ft3QMFeIsRv90F246JIDQkYJKB/gEEtkW1bEv5CTF6MoAsZmPEJUJFxRkEIcaXfwlqm/Tn/dRVQe
nP19iuYV7l58y2ii+rXX4IT+5CcPZ3Ik+IyFQXAPS+U5sl8akYqOcnHenFOgFdQQJybwy3pACOC/
lTbpHwEKnhaSdiyKcIvDjs/ktTTVWorvxskruCgfD2BFkalu2G2849ndbEn4A8bnPbMXTsFqLdTK
gYIGgYce9AEkzFfN4fwH+3kTXVE38NaY1tJnQKZ3WF2zq6nFo1nhYha7QAmsi/3iOjuNNxmLiZMy
3Fj8oe9zaraNxSnF0SPtL/P6SKWgXp3ejK81Rx5lQxRI7tOSg1nnJer+A9n19MeFqj3FHsWjtbT/
Hjf7C462mKg9CAfhWH5A3FliyH2bs8lvJQYvRUVpgXFmrzU2E2avgPtCavPLwanI/yOK8ipcgqlA
2rB3qIf/B+jWyMmQUH7t8ub+fuNXbf+uf73TtD80dW4F/6XCPqO0L7etI/k1BBuwBtSKvtYhT8Au
L5Py30QeSxDXSDmG3AGoh2sw63PkDmz0ljENiVknFScXQW4cMjZFzPaVKQGVANWWW0yHKRNs5wOR
FJbq8cFsVLNelpoSkYSVRKiCTg4oMnQ8iqUFRA0YYQABR2SUoDwQbBAJQxBVhDMN81X4JBi0EdiE
kSNbD1GIvQhuSoqph4DdkHDYXVi7/bBdVH9k9IgpQUmTxLxWsC7wgkdjBlcR5Uwd9Cw505lEIQek
tfU775q+FjLkgh1NGt6oANPwZCBlQDZBy0f/jB1hoMYtdBKvpO2HEBUwa6HvoaKBiQepBYKPZBAh
hi8y27Z9i089wcfSJwqUIRwkIQi9recOmJNPBYmLgemLhcKloJkyiISDj/lRUSoPJzAiegesJCHL
Skwg6ShhSDHNJaxiAb8IDEuHcmbINGfsaAz/d4Nf0KMB9K+1zSevx++Mfw/tADAYyrMvUUfqljnE
YGsrb13Jqk4ESjrAxAXI88DSfuYFSpXkjFQx725wTDgw82s3xgN6WFj/hFlDy8jKEPsauNsgkqGD
wUHdcnNxhCBhEQc1YMroxX3GJe2H47Vxn5K/FJ2GVD8/GP2kUR5v2yJjXAkW7oz+UFPzaAbNuJzU
k6cPxF4mSGG1QGx16vLkPyLZ3eQlxJb0Mimm+rKmyFtffQbLilseP3aP2rS2ET26v+A3lvzhAfcw
PNEZMiCbg3AAbZciAlX7eAQX26PnKHd6NMChikqiW6pQUfJn1E9/lfkaGd0eXWxchVqsjWu7DIfW
NeIZOPlPXE5Z/VgWnrEhWsEvb7wPM8/FiamW5P4SyGn5EzhIJC//WtzD+OH1sfD1SPX72S28tmGD
pb+hY2zC8c2RiUH4bFR6zz9lMVr0RAXOkGfx8qnwmGmgrMTUq7Uo0+AzHP//vdZ7T1vYgQ/jQ/a6
Oh1UbVi5gMi9uWo1i03GsQap9PFXKGRRkk3JFiagPurTjcU3xzRcsuJSP2efk/HmgAzfNGYw+ATZ
iKaWUFpcK1W4fzD5ZtdZ4zVI9fF/Mz87ZXKNR0jFtPic8Plhl6SDBNmTmhcRwQi8SOmsOxM1DoQP
rQsVbX6Pn1iJWqrfrZAh6YZAE8Hzxr9dz77tirjcqf+RdF5NqiJhGP5FVqGi4C05CGION5Q6CgZQ
kKS/fp8+W7u1tTXnzIwidH/9xqmCRWgoggXfX6fgGAgSjWwO5DJ6rNVp4wy3d5JcsOtj/KO4l0Ss
gL2p2aqN+blk7LwLwrmBKv33rH78m6f8b/DtgM10eZ3CcjP2Hb5se/7v9Cbsk4I6qNQDvha9FyZr
SHsIWtJnUmgJVSM+ThiT+li15D/VnTD0sLshzVwN2QDs1/lmI9HT1X1DdKtscHxg/OhvS2Y34Cdy
Xa0PkOeLdDbMSAzJd+sHKGjks3SGcWur4rbsUe55M0nl5XA0Tw4/RyEcQINp7v7AukC02LfmT5eu
PmwlfQPCWbhzSlcGN315CkBOX4t6BxIZL/Q88dL2nN6bk8ylDyuv3SHOCSfHxsNl9eUUyHYDD0Tj
2T3MUEsQSAcHCHjANLIfLDGYnm52Q6Jpfi3wYdJkh7aDpReJNogHi0FFFrmRMJQj8eVxZaLlvf6b
LBtx4M9ztztxSOhXvrjS43BYkCvMPeqI8bU0R2ObwZc5lDtBZY5l5yYoAbE9Ddfatf9HlKiOwtL+
7j4WEcvX55U7vBCzTQojVWoKThRaQqIOcSC7R7LqBZOnwVlW+mujAUwkQZx+G91A09ppYRCZx5ND
IzCSeWeBH441zmYzBmcY71VxF+aIVgw+JLRWHo9AwiqCqZbP8ST9vXbs4gS9/myiGdvb5kZfRuOq
scPZSpYNfghDU33II/KP8aAR17CIiT6OJFJhOfmLKnvZGxyrvz6xi2LF196zwYV5U3rpuSquKC2v
ADD8HJSQW+4uOVJbu70b3Sl2mS1GJC727HpPNOdgJa84BT9P99NgbN7sVPgEOSNwlXn1o22J9wnT
vPVziZAbtqGcG31YAJ4DTrEYYmoxXHHjKLJeMhniwQEwHQbNiq4xBufGzbmVj33Ywj3ES4cPG+vZ
cULEyfT2MsXYlvg/Tq43c0TPQu3lBD+jmAQ058iJzm5gYFrhX8Gt0HXxM+sjNM6PrzFaXLE4fi0A
vBhomrppHNDkgs6LK5RaSugWabj0j7C691fEaeDNgDB7Y8quTOzj9WaIwpEEQaRv7NqYItyhsAHE
89FEy8Z+HMAZo4/ow+0UjqAfk3PrEj9gETqSMTLVsYWK7+Gg14hKp4+jSDqOBUMFhrWTgxKlOPr2
7WMokk5Gfw30QPgAroLf6s/exuCfqY8TJskNp++JAQv/BjvmaYRUdxASUI+roNChIhDmIESW5ADR
OHhxVw22NUINGHGVJNZ//0Ld8hUsNC/ZqiqbMMNfu5XVJf5xWH4kwWR8EKYHfuAIXBxRAO9nhBJL
2U+I1E+8eHzpRwrYDkIkyhB0aUBFxzRJEIvQYG4CLkF0/t1CwhRdBVCauF4e3xCWlLjAaUXoQAo6
RXrLAJY19UcgVs+4xtLjSPP2mFTsIikhsTTOStxPJBss5HypKGcmWTcJs6uM3QpIh0DuALZdmUF5
QQYVJvTSRIxs4AocxbhfBBeIFRGu8n96HmvDRBuex3MS5jEPEfmGwGW041xB10yNAm2yLHeQGQqe
tvQCVkyjGKrWO1aR4oTKuDZj/NPaiBcmWsBmo90ICSpY5hzRi/B7qDCSSZjvmLEMAvjmXwrPOHqC
K4Z9TKiQakQZIVSZgn6y2vARbO5wTEKt+DPuMJi9JQ8s1h3hcc2xn/6cy2N6uePyaNf0yVLGiBl3
ztE8hWJFQHTkaLwdIZ+HvNEUf7zhLBLi0kKLgVR51omlu5sisODYgb6DSyPM9ZwqHqDNPKuYkjJh
0+rvqml9bM15SVQVOgPcCEM6q58oRFg5vZ7eLUAkZ1h0LfmK86VvDenx6Tj4qF66VzBjw3ycM6ha
CesqrCjMJYE8JE7inA7I7sSp0ndO76k6/5qYQY3i8rQgnucfrIKgpeksxeDtE1AP89eLjSyAT8aJ
2ozw6L6Em85JXNkdR/mJGg00ox9XmJkHK1BYkNa21dghRh8KhuuPSRgJCGQ0DOoz+FvwpteUm5j2
bvbbjMgyMpaAoC/v1rpDczCKU1Y/JkRJAAw3DhE4yslw5yT/siESaZt8yPsX4Fe+7KSwK4Nvz5yc
e+chD0wlKkZYbx614NsbyDWCjs3+0wJYT9EzI8HkvR7viK4+Fp0yA0hZlbsdj65XlnOxPJHq/NMn
55LVOqWFIChTA6doNZwWLx+ZT4MyjySpnil6KDRRSIHeSLq7LDy4STvFeeJq5k+F81UUxeCIYeWa
tPiO9T4ZmAosq0n+e8vDpPdkqjLMARgaNCH7k8HzU7V+m9lYv/p9Ix/+ffpe3m5pDjhAYDWoEXcN
R364uM9kOYwpejbutU2a1KRv4PFLBiuWUZXTv6Lfv+GTqfQpzsnxBXYOO1aucwzQChfcHSYIkpvU
X3QrIuGF9y5e4g7hTYppb2AKsDix2dfY48bQzLB0mXtb4xIv5VlNyR+ZPgQyEhJJuvBB7GeqNjAx
BcHFgk6MmF9wZL/XKr//xTYA0rfNRgbTDMBjpV2k5WCluunsO2DtofYPaIBjRHgqgtda/huZfbsX
2DZLk8d8yMGQg0Rn9jzyYYspmdk8N50b//RhDJeNM+rmoJ7/gxO6Cp8zZ3dVb49saqyIOzFWjO0J
Ig24i3nno07D8A1WIVgFdO0MvVvKKYXjskhXn98apKFJfbyFDFuY+BTEsSt6nflf+cq+01tyle/I
OwjaHM0Kk4glqPiflSwkLNw4EgUTzV/pLWlNJzk2yDbfeTPxSNAaOP2/x8C5I0V4riazsSdtWgQA
kFtASqzxPAkEuqAqCL8B70rZwddjnlZAnhgMzJ8du2AtJS/d/AS4rMHRWjNH/pBBXaUz8K3MZn1l
waL4RBRIpQzx+/GxWo0JzPgY0iblxHszPyqNoZ8jDxR/AVs5/y1pO11QPfYmWXKDWEo6VpXZHt/s
5AJ3aYl6CDR3hDX7tS6XpLIR2s2UM0dMcgLHjBEZBYrT41kt4BXMomOX51u/xxGpZXgdQGLCaoWP
+6Yao9T8hIkoCquh0BKK7e/4jaaFhzm+AfrXskPb6XBHRK3V+H4bFAkgRoSZ/LEYFPMESxSQH0Zh
jin7l95eVEJKEQmYT4uwhJBZCFO6AouOPAZLXQx8tRJy675x4vphfOXe7nQQfhQEnA1O+ZLFFKDE
miwyD+VANROfCRGhX+NBMjleCZiDgUGPFQMO7xwxww2VAnMRWSUcdbFqRmM6xVk+VKOMsdORBKy1
hBkvMlWk2LVP53ukCkR8CRXpx2C6Un5++Vcfq4GBTb9YkLlAEocwXYtPMTE5AmlHtJY2sPt2AEqE
Xhu+2CwxN4BO9Ri09LwMlPP3WpBOhJRwlxs/A8QC+7cQ98OHc+orMANu/8AQ5inIVxPkAU5uJEMU
WbpsDovHCab2ki3bf0LL5tIznkh/oIz583v0McfID4VKAssXaMV47IEziWjOqO8OAJIlHXDlg0Mk
IYJL7FMD4veazsZR5Ug+UcAmbVfT5Cq9IaHJFX7aiYqzg4wbJyGOKV/gBeutJFLesJEhy/u7bQm6
m5I4t4rXRHuSvMUUvOi5Xt9zRn8QyhbROTuJBwq8h5gco4+Oeo3UzAYfteN5ZU2c97Tj4Xxad5GF
WA1FqmGFm5RBbizbPQIZ4CQZpR7kLuObgQUnXc+dED7NVs/ctIVRs6QtQkC8FOpJRP3SQ2P9TMCr
jrMSMz63VcXoQhnmrnawRxgQ1FWL8qjpk3bbnZszphj3dqX4KyA0gDT8HlY4A1sV7pmexguQ0Y5S
QUParaKRfinIGD4kZUX3JWmEn1N5F5nBNTfgltV7hPOPdIJ5QvLcjgLB6cfub38EfNyt8Qb7+w8I
Dv+7Lx/z2ZtsnSGfPsjpALjYKDZwyDN5XrrWR+di7m/0oHAqYR5RPRaK8YaOSPrnPtw+E0dJ7QeA
PsvdTwOtrxfUrB2lIxR14g/MHw1/xQYw/snMTX8VsGdUmXmo2MQ7c1d+N5xRP6wiQgMnYmSRkwR3
c2CQ0JVwKiVWhyJgPg9UX+bNhCxyM5NTMtO7jZvVZ9DgFFRfgNO700fWLqGkITssDBWAAraY1KQT
x/tkns4iaMPVazXYFcaFpG2LwIkhgP6LExKHN/HKzozRV467gDnUGOgSQ/ie8YxNLXZFdOPPB6lR
wjd6T+5t7thlMhfU3o2aULtYZ96H5j78iGw2MR06X0QduZ0nOqpc0orBGWsEGLFRcLqNsK2c8+lh
gZYSW9aUtBaYyMJOvBcZUAYeUGTV/T0RpVyNkOJHKydzDloCrBrAB01dhbgR03PE1myVxHQ9pqHz
8VAHL2E8HA4fta7MPiZhUMSSovxA+07W0d0eT8wUmePjihDPOOHCskeoIdbAEapLb6XduC/9FqQW
eer2QH8cgHdtZTY8I4ZbieI7VVgoEBlzIhGS5NxrwoeRoB3pSMq5hYh8NW5LTzKuf8IqgejZyj0k
LSdSx+x8TowGjhIUunzPwK9n9apaJInRwXJ3ds3bZFWeDvvuc6KXkEGxBnCHipVVyhvDqEvW03mT
pmYBBlqSgZZEPGAQ6GsJhJadgc0flIi4n76vbhLNfkTdcYLMjTvQ6a/fCFpmn796VUeyLw5i3vD4
mTXIeQNQ7nINF+/gKlmonAii2gCJOlIaE9H1soZx1skemOIrA9q6fE9VUIVglI/9LUrD25QEwtXt
D+IzVFXn/TKLlYITA/h0Am276HlZdNu/j/z4j/ZxG9KiIwK+ViF2euhushhCuj6emUE6LkhlbZAg
dizDDKDfJlzcxAFAF0mhg5BL1KKM/ZEIJsBzFZVPT5ECSMKfOQEGIUZnMwLFTKzP6r3ofiLZeYh6
h4icLRl28yYgMJGCH95uQyASEAtTzBJ/Sl4bzkg2WG2x7dfE5kBbv+nb1Hspoe1oZgfT0UXptGRX
u/AMjVkYdLUYnZ6wlJyRQ0cjIrETNKmV9bkmFDOZH2GKxrRPwUqNzxAnLg4zqJ/YiDE/cXjYdWvC
pLO32xEs2rmE+iVAy0zIzDU9vX+pRw6/MazMIx4zg8h6neBvMIyOOD/+5mDb8kzjjpnxqvklD7QW
/JKxqCCKiVjr6T2qXSQjQ49+HIDkbOpVAbVovX4W38W+onWXx4AeMWL8nuYXRyHv/X1Izuop9otc
BA9OLu1K3fJ6b+ev+80sBX04ab6yPmbjBSVdoMyetpiJPrPvqqLTLLXpOC8Ue6hDB2B4+XICBzI+
f4lqLyRDgqZ38wVXUNx0ZDuPtxlInxXTnsAIOOc2ioR0OiEjTLZad6hn08905LXor+Vzp9OfYazv
xEHhFa0BT4fBYPYgqWEeW0y33FX7ypR3QztHkvQca5xveB31ro/1C8IfRvQYnyfih3VXdanYhOtZ
RzhTptBVe/5ar4Ema1lwTlYge59dY961dfi1nteHSyS2xHpyVGfSuT6PDokIf6tb7e3kfuy8v7Ql
yUivz8ocbFvCczXtw0sir9CH82HQnz+QvZKlYEATb4Cc869WXgHXM9pYsUmPjTayn9dJQMMHCWMn
gGImNW4p2pbJ9TgNYYDh1nog5YURrunetiV3sq6xbTbOYKRz+GxM8MlRjvUCCQUzMJ1B4S2IQUvg
hXE/M+WyL1T6RPZ+X+O5ZcnL6Cp2ZILcuIpoANIQdQwpP6Jlg29qydazHsB3C8LbeBLfevk1MwSW
hS6t+MDKMfGvmoRttEPTovo9D9Ugz2FvTv9FMTJf0XAzdkomQ43nk7WixwO8UMAICOXb9GzFbjxq
W7XKvh8yg/osD0WetqajGX0X+g6aZsFE2PxUXYAwT9H+TGQB/vJye+uxFggi7zknCDO8Reg5Pijl
UzqvSh6+3VAfrgc+LlAMk8LKTKHcviailnd8kXx82iQIoKRb9+CP99W6t3+u8wv2KMFx4cr0MC44
ZA6w9nrpGqUlRHzEaEW6c5AypSXU5E2MZl9Zjw0pjI85LxAxK7pM2MPidGfdI5pg4oq0cUJQHdX6
chXwTmIoZCA8EVVpPwx1QQ4fdJXJrEkILydOqpkI8WC+qzpvsifmuefyJON3heTBommr5E4kRijP
kBPgoEOjcbj2ILIRZS1bHmiYI2SgCfG3L1haSp54vdWOXoAlM5jds5d/PPtTAD/EAl+T3A7KbVmk
kO+sGP2MfAdVTGBN7ZGOQeIevkLh2JPm91XF+yEtb43xRfQhwpqvawjAnisTxp8g3b2OHbYU0qb9
PKC/HDdvGuDep+0clgt3moIueMJlESwgka+sjcUW95CDz98Br9HWidHOkUASWQAruXqZ6qF46+B8
3cygfXaDbo8/QPcO9ImuG8f6CpIXA89SWPzRiPOAzsdUaYAziMhLaG90zWBAgfRl/vqdf2esBWQk
xgf/OtTnOKfA2kaI7lW0+ZLN1/5IZJ0RxxiK4wFT7pjEpbtdWc0OsW4+TadvDiLES1MDigIE67t9
GBqx3SIU34yIzRKZ37891K8Ghc7rNVHeoYS+klAY9ZcMuIBmTut3uGxxFmNmAsczkyNN5PqV2ZjS
V2Scs/gACCIiViprjjwNQxlvwSMpiHwTIFcx2DzG1Ms/jmkcUKuCJBnW9qsjTOw1y47zb2EkdPmB
K4vomzg//5haSnPIbcFSk9BcZ9Qjv0RZwFQ+eFNqbPBv8lmQS3S7SopOUcrgcS2ZdEidip2eeu1x
qhE+dDjYgtF+pIPq/ghxQX9FsBeHWXAqWi/I+kLgTcmgitpAZ3sdAMwDXsHgdKILiX4xhbrdER8I
grFVO+WIgKHVlM+KXU/Jpl4Nwd2Jxcdaz85c2apDeG0Ol/RyY1zcA3S+1sQGlhEbgwJVmGv73EFE
hqWYrcjlAvPAvAOhhyJXYftc88rwr5FTTWkEyQIv+lzyIDUfO0mE3HrAMVQNZVMmLevO9NxjZFND
CibREOOp4b4WsuAPYY/cIoUZ0AxgqPrhpq04B9nkyHP66wT49l5RsYC2kTXeJms5IF5JVvQ/3IeA
s/CowNzzTjMssOInYotxwCljdwCNB6QEOtEOCdW3L0TaijP02zW52vonpDAVOBqQlpMssy+wGfd0
RoEi+fp2J5uE0/dIvbiT3iRq03AwA+N/KRA7wrELWIxFvScCSPJduau/UN1QThqfcNf4gMgESeGk
mTbIMURKBzKInl8B+pLVio2Xl0NIVWY/Px4NNu3d+3z12x0HcMF7mZgdBFLD6Q3h9wClTGEMcSi+
/JTnGFO5PTIUMJWbSVKm3QGLus+7CFIAuDCrsDT3qgMp732tde0sjwzN+rI1MK+SnEvXva3aG7GY
XRVjPeQziv3av5KXq8t+SGGEKYfQAegHqPcF4EtQ91J9BRJOvs8pxbiNbL2HZZY1lbwTzh8tec20
oqDDfIoNaIBOZo8mrjmoW/k0MdKAV/b7w1/HAfm3/3eExNz9A4vOQmGWof5bBIPl0wdC1jU54zhN
kCvIpDU4BcgmSXmsSuQacYz7et0MvtXGTY3jr0fkApiAgDPBuh5h8IzA/WAd6xCgxoGopk8OMRbV
g5tyiYqNgEaSDvzniVA/K3M4H5J6jhay9wvBSz6bNMLeAe74kJDk2kRwDcHbgGdKd9z3ZNmCEsLL
0KdGCd/CH/EjQqZxw4can7JldynnxRIPHto2AFpROpMYwLoOsSczHoeg4ESEynVFwZ/P9eWG6g1N
UrS4p8BnuQT1kbMFreUgwQQO2J1FRIr7nhINdU33iJLG+KRZNF2cZEKHDYZz87u/wYbwfsKJCkAs
n+0ONwQ4MLsLp0KJ55I1Pw1gjU7pGjcA4bhfL9vgrIt6bn6gzcxXpozVkF2ukFaxP62HZ8KWsHiw
2Dc7ln8OaanLIYVLLHlZQZEPjAX7mu6Sr7wa7dDA7cYI7gobN0nEu6GPQQjdv4TaPewKGwXQPlCJ
CETOue6QXUwGrLl3i3EqJEdMR9q3Vhayqxxkd5gIzrE8IaTFd/acYUN52x2KEBR3lUOVLGFmPJJg
6UxFTwuaypCCEVsvL01SDBnP0vlO3cc+tl+cWejxfBxeuS317aYIkndYUaeMD5zVphbVMjzKImIX
2kwEf8lhy9IIUYUl8Lac8FF3kXrYSZ4kBV0RYKJd4P967hWWTiM1ECegWuaQD8O75CdA6ZRRN/1s
JrM78+4c7x0yOIUo7NTkhL7lgCdxlpSsdIFVWlcd4ScHU7IwIONrI3OCuV4h3ATfM3e4xMNaY9Tj
uwgpbJFY3YwN7B3Pvwo8xMhocmDRF2KrVmanT4CzgY4j3SUP2CcA3MhsgswMIpOn1DFc0NCHGbp4
VJ3wPE5qIZlPUMV27q8BOXSeUZ+0zImdHR8oHYlo/lo9iPvc552/cWSxdcLFQRdwnz517EjANjDc
dImwN7TGiEn4q8v8fyZoANCutjUa9lSeTyhIprEuXfA8Y42CLhjBISCPjc1upyo6e+xoxjfFeOi5
Cl89BfmDBeHk+rUwnZey2VdcCAliFdrSylqDX64sSeA98+M6PMEYqkhjhMerbEQXfYPNGiqD5+v3
8TCdJz+Oxkb7CyaE0pIKyaLDeo/AYKhPsAApbLDemEXyY8J3MARNQD8QgHr8eS1b5FS0IwoiBbsI
EfjbTyKxfzWUkpuFQ5qFKV4mEaAt6RXsAcVIY7GI19UZiw5FblAP2QZVLEb+CngGprLNI0aUx/We
LPozaQ6p0sHdjg1sU+/EfJAJXC6oNlX0inbA3bALh6sWngSj2sTA79THUAlANX1Co40P1RmEkuMg
oYFLTE+srw+cDLVFylFGYIaeThHiLcBVwEr/JdrRvoQ8InhSp8lQni0b+0pLtI1Fes+9qA13t5JE
8MdWCvszDNhAvEJz/Fk3iBTzacsIi/NKaMMwgEwZ4CcO1R/oGyYiOoI5+kkSumrHFzZ4Kk0SXEAo
nEi0KDC1J1tePN1gBTlYgznVpSL0hcwgSSNRCaWZSgXOnfQrvDVcJ8FH8ylZpAx10QAH5Q4I88Z7
dYhzgh8XYdLxQaS1D/h9BnVGlSVWN1JCyoknHUBDh6sRHB4jfFCfwBD2dGHgORuHLdM0r43sTwTv
Lr+5F4mMx9dV2OzSNak4o1Vz82nKu23yc2nIXj7NCY5rrN2QD4W1mPGfh5BxwBROb0VLVz8mljgg
fF5MpyFeA6YrpIo489j4mWhGO/R6nC3IGeI5z3z8aS0DKKM1kbfMQqmlhNC6JkgpytAv7ixyKWdP
O+MlitIyEIv0xLFNwxhFMtq7b/UZgoYzsV70o19UxDpTSdezu31Dju2UvbzMZnzpzbpGWwn5YH/K
Cr3AkF4yApBMhvEzSRXcWHycZav5FckWiFhfBiAy381Zh4+LHjXlJkIT8psPBvzEQkAUyelxGpOK
gtGEkww42njKAYyfwUUV1eroP+W3TU+Tyuihbig5eWxliQpTcYNmL0MktTTuQ7XqRzCG0vsXX5ba
CTEwBLaokBsFDeEda7/ovvqJyDzWEAHvkatEwrmw83Bnif11FBGCMG8dottevhqy97LS4j3/f8/t
Ry+zs0SgH8u7DhE+gRGDXA+IngScxPHAA7On1w0lI+9g4hK/xFe3+PBinSID+UTXLU3tMKzUG4xC
zqEDh+UxULWj0ukpNcVQjsbQzImfFF4A3hvrEy41zJlOQr8UHl1uAQ+4hRX+jnvuu3pFNHAS5U9f
M6M1pzHrydGXz5n8IypJKDPmDnUY/JmP3sJ8LzJVEBWMidPBgU6GRMlqJQAAVKLZKbEGWyKZMDLC
dmhUaVjoijjz02ExIEZA9okaQxflDJfi5P1eJ5SGGE3nETtF6N3+yzhfbH+E9RFFYR6BcQjhRSr+
Q+GG3Y7WZ57jfXrFoDKTreEx1qQdJdOl+fYn6xG0Av8LYgM7qoMyhcSN28JHcZSdL+Y8G1sepwfU
Re6Yy0OyBK3w7GoqjSEpsX3k/lCxBSyWewr6I7Mztw97SiL+6V/ROOcMzj7vNXhHOiQw5nl5B89D
YxODQ1x+4RPCBQ/J6Y/3aKhOd3gD9Y9wDgTvSwFDBRhXzxjJ7g/7PrDY6QkVI24uwO3JGuJxBsKH
BX45xjSRevIpv/B3ELQAZIgwLK5bhb+GOCvi7bYsLO8zs6ogtDnL7BCSHGHq1QBa2ynPz2k3E2nH
FM8xfP1r+YFhWUxWNEbgpcdon1Lpw8I/cWRU5U6+++074sjeZ55mm8a/kN+NxATZF4531L29VQ65
9NhiOPRFugJPhRiEyXPdfY4yHxTDYrqS7b88EIFlbEpnGGeOYsiFyQ7g8SMZIBjQV5RspDm81o67
yaAPkMiO1qQCDPM3jP3bfbtFTuKViB0iKeezHOojT52gqQDk7nkq9PxuYqcD+9WQEzQCfnqBtsxa
OtuZKoMvGnTK6rhpldU9uH4xjUkgl/m8W8tTBEUmWOEU01bHEeH8WFUbMsDwm90XGGH5vD9IX8eW
sArRnovlF5mChrnm6YEfw21IJEgGxeyGZdavSVeR/Sb4/PXBsdtVc3jPVUDgLbXnMD9R1DivArHl
kBWJURKiSdpVxMMTEnjXZXy1p4/V7iapXm3a6YfmORi4pwP5v+y4QXNNdcqJDrhGloZKsxoBDSMS
fVgPgIK2A8AyPhxWZAZjIR+CvCHFA3U0a6o4wRM/ybEPb/cc/7jTud/NO6IIzVrdTGwNFNqmxkib
SxoRYuV8KdL/6EbQCRxGk3zl2EjtBIEmgyNnOxOdJMn3Pa3mW0mmQFuqpx5NSiS+cCeALjBj3DbN
OeHMj0Mas+1AWFOYaLMNYAqhO8xdyQBM0uKeeXG+Sf9gFpnsnh93MtGKYx3Ct8dM0/CNfNfiMSTt
bCjC0AcfC/IM2rzM9MR/R8+IZOzDzz99iTkYUhyXGYUQuvG6bxJHkhdCcqyh5MyI/g12QrKbTEHw
0atASwuukB38D35Yo2LJirWmgTXPjfu+AgcUXt+fW7r3FaKGH1E/T2QJUOXWb8qJnIA18+e+Dg12
I7vGtqqwVZ8g888y9jWC3ceQV2Q4EHcQAfFkgF7KXtXF9FIhSkgcTmJs/A+o6CfVXS9T8JbErvon
qoFnyfHfrC7OOy09E29CosJbwrV4R4rDedJsCsg+trfv/Ku/V/1dHNyOaZQIeZTqwUu+9w10AAkY
2xibjkEIsh6vYPZSnDHezR4ChblCCyENvMk5/ZOvnNqE3DZ2K45Cb6y9z2Vmf0mKpD2Bg5D9NEaI
wvJZ4vGXIgyu2POEX/fOV35kbCIQ+W25IyyhYEtnyLV4++fYtlqhjCaAXUir4QqVBVaNAUfJFdpS
kpQx3Zzi+UBfqCDlDNBH+JUEWzFriPXBePQiFQLlktCk9VG70FQXvrkqwO9hb8fnxamrb9yXN4+i
C5Ks+MqdFWBR4DwRgAqfCwkVkLLiutD+YClbisOBIknUwZvWERXXMbKSoR3bcOk2rah07WQLJAso
PiSTcyKfFC61w8gpHqRVPXB7GbvYfL4wGwwjwsVwwBRBRipWS0oU4ZEYfGcvOniJSIGx/+3+1d2W
nJi5NZHe1IWu4hIPJ+hGCClWPYJLpiJi2Lz/jb3HAsucmNuqv9H0Mw9oRSJTUgAdjDAN3H5jQAGw
HvZ8ZUmYEhfZof/HmTA6EKltYn4EWiBCb3bznzN8F6Iiw0WlQm4zVjqTAg0siKlO7gv7FiGUIoaD
5MIJB/k+Mnf0S9Ob058+eFlUIDR/k93DQXUHTYnLSZkNrqMdeqiWp4p8WxKbJI/WjbCa8dz8vd2S
XkICW9BwSPqGYZCBC3QZEAv9B0dw1RgTruHAgxP/0IErNDxS44Ah+YBmC4J7CeJBOKTAOXhtbDzk
F7ItwvcJ6aSJyij2kJtknhrxqGoHHOLmyCrs3wNVeB9CmbxsnYHIlY/jCxw2nT1Bg0KKUqQ3clHQ
l+yChL7a3n8Gybmo8y/ZpRcKwb/DupzCopNoylKBEuNP3jQz5Lucpp3MQ4zMrUOquIdO2W7toYN7
HA77Y38WQJjbzm+DNyEVGLEankrKFdhpTHHROirhca9/zdyq170tChaWhrC/m5ybaYa8EN/WSDvV
c+BEoIgVDy+ikZmQgiZI5heccFBfYkEbUEcxb+l+48mPDXwG0+9ZEP900ZFqk7A3nypJqzDj3pnX
aKG4zXnHCZJBmmnK7ZgfBFCLZGjGFcP7qOV4HQj8b7bjqNoqi/tp4PLTo15ALokOKIxPAeUX/W1B
A/Qh3MVIGIIB6i8flZC4z/rTm/e6kOqfCeGNyRV82e8lyvznMvEedsmMQhcyGgI5ynYotGyVP9r2
ciAA1dgmIKtapdKXcOGzMImMw26yTiIKTePZc5GQ9i/Nbq5iQyU1ZuPFH4PF5L3FWTt7ngWS2nrs
ysSrkEzwb3lKl+MIEnfWgGuvOszBX7RI8Hko3BYkH6DOG5PXgHScpe+ly7VBS8tnLpnPFWlF0JCc
cdKMHIGJ/8KTjHgWW5PWkhDB8/2cpdYZWMYqjIcbIbiyEVPoyoLxTKMlZsX52FZMFi0XAE2v7N9Y
+78WDKwEn5vNUc98M332wQqMeNl5ONnMOCqCLwIKFbyGhZNkWyFHFeq12k73VfTAsCBxuuWmvvwc
0SR5/tCWqyWrh4s1wVTdh01iiL5CRs1xL0FMwbItsESqYzDh8Q9pDL0Q3yV5D3SgLhWHWHzWPbbi
zqB/SO+cluPHZWyAHnt3f0rQAJbyXniOl5GCY3IeTYLamiBjx+EGtMScYr01IoIC6ZSQGPU00UZC
2kuzr3VEjuPicLlO41l5VNKAHCm0V2GMEo4sREpx4eUxfDBb8bueOBq1z+6LqVwriXHbPa+pSL72
P1a8GjGuC8q3vLbn9/V95SMdzkc2rjwzjJ1FyYrfOfjD8WVIRjnPlqVHepTx3MDMxg5XZ/PzYudL
+9QtUkwMhhCjH+IkOjtevYmdPLENYfyoIKZ+Rg+2eo+XGwsBbn9cRuJBQnrUaj8GbMSXiLCIdUSM
XBsJPSJfWybmmRoalDm10VHoWvkFYh6WG7TUrHSYrx5Ggyl6aMk0XUysljMzuy324+2QF3L4ElOP
C/0gIX6gkaPugsdQ1MFUOL4y/0e0P6ZmaxS7cb7FcTxpvD7eOQSMFR2O6DYbvWqHZCYe2ahUadaN
LygY+yqiMaO4BXcEdPgWqBEm5Ux1ZMVPwAdpDvuc770ZirxRGTBaEa4kA2wgDS4DsVKNzgSNMUJt
WOHvK8BIhnJgbpZ9RLsqHMxk1mOTuLlPeTGecwqwxgtk/dETDXY1zyzSZOeExDYXmFV2QWLW75Cs
1cBKRRwtHYxOhSmPDeI8jDhQgtjrmAsRzPVRyACyDc/N7j0td/9y7tjtYe7eu+Q6jFDlaoV9EAMY
jh4iuFB9ztFAsZ+4/dNnXrm8YqL+QsX6cSKGWiOpi43+EcQu/B2diyCuHa4ICD0l+jicj5h5fsQw
xgdQsCoh4lVeUPC3S5ji/NEsP1PPdqpPVU1thoFjcvolpJP38BBlnMRvDxU2I9FkDMqAC4JU58Sc
QMXYjRjyTsAK1EQSyE4KKvP3ts9xarhs50RozSRSBUn/SdkmvFep3QmexwvHzbegOxwi+Sv6I2G6
iQDuRbfZgLeJpmiOFvz4itJMQxzYiziMcfwnIGjdi57zFr3dwGYyYiJG2f4PFcvJ2iLSaQH0+ZZN
PkyRdQvTQTIOYJ3eWdwApDm5FVYpjAqsbCR8HCY3o2RKhB/vQd0A2ROitx7R/CPO/qVX2ihehFry
zeGPbh8fVoChhAmM1plDbd6n6FEpA2h1KqxAPMkXE/FVn+NwpzCftIhxBaFaEyKEnJEbh5Rin5w7
8o9Hs3+4nKAXyEqzOQBWJaGOBJPpqr9kkq8FzgnOA+II8946GeWVoOMWddxyB2QEX/RClPTelOxf
dr4Q+hYROcgCZX8JRfRz+4dLgj0GACZeDE5fkiqFZQQtwnxyyWbPIF/zaXXsbCgC3FEkMj6/5ljP
l+2F50pTOFNaOEI2yhLtF62qZTT2ENHetB28NlgdSA/T5HjRc9WwcArmQdDZVr/KvrxtRQCpsZnP
aVDRRqdDjbQyhWuO5xTp4Ce/I9yxMTJqGPFFiQakRM0Yx7ovQQ9N6AWAt4WhKALiFXYs1yxiPikH
uwsLmITYjvlQ77wOJV10szGK+VJUeWdGUzMjnOyzrijs/NntoRsaFAXPmCRqYlzmn+DR6cwEKMR7
uzokyk+7UggG+DEGvUTDeKTAmvkXBmPXkCU0Iifnxz4/MQuE8mwgEpEGA57PoHEwPDIIKHYeZtF3
RQiKrlBc1tuMFsqCuUEVIV9OtsYT2PhM4EixKbsixEvkecFMcPynKBPPUk0yHKPyZPZBtvcVZ1Sa
2G6ouwtY0syJvaYyGxKLOBlK8CvHIhx7PE+PsJvS0BxyNP0bsGrRc2sr1uBSRZlTHCgJ8Z6rlldL
97c92PAbv5SGfZxHbt7RqKFeIpn3Y/E/crv+Jfb34aTQZxm65sWApCJEOAh+6F4Er+VkKyxXhlC+
60oxzzKDQ3RNZRdx2fdpQ3fSTxfHatX+jKw+xzM8vUsWV4iJUevDB91f++/PmVR2v9yR3AZOoDgf
iuwIy/y51HSB+Oc8AB+T/w6hDShtz0CzDP7LiRpud5D7xe8/lu5rOZUkiwLoFxGBN6/YwlshxItC
EhcrvOfrZ6V6Inp6+hphqrIyz9lnmyjzMmxhI7Pr5s6N12kSpgr2dCOKa4nfLeQ+uY52uI3xWgKF
7dFh7+0GSTzybONc9m44NUmWbfv3M9/uO3llqrkdotyujNgxUeonVszmQ+JGHz3At+q8BE8AmBT6
x/q5vm7uoV/IH2+YCcNnLdl5dDX7hudASodJ79S4Be8fg/9ISi4/gjFLMbASF/x3c5+6KpjBL7Br
MttUQ/qs3UNdgM8QwKZj8zJ5TPbjE1KJuQaIPo3IQfUVGxaG0g7Lc3SmMri9bQH8Ncm/s+x8PTsW
SmEIZkG3FoNgMGtasq6/qnE/wv2pprOVA2qqE4X5FY1uFFCOVPdRNg83nQ5ORMaL0TGiTqqG8j1T
7e66W9KWy+QyCcMxSFyhF4gHpw7srLzocpuOnsadiR6U+b/pmtiAVI8WX0ZS2FMQhDxa3LSB2wNo
qGomVpOvVXEFOX8tvg37AGt5T97O8C38XuCJSIesHD4yHGTzqeAE1dhUCs1F83o23FtV0PIV38fy
Zz0VnbhTfJ+6Eo0YdM12Lu3KcUn91ExFZsCVLInepZyZ7OWtKWfai+IoQR2yRNGoZky+tH2XoUxM
BwNnUDPVP5VHdm47zjZOdQBFJML+nUPXVGP3mJxa696ud7e4J9kx056gfDRvmbSpQQgQxUH2TvWr
t2UBycz0KSt7zxGGuxBGsxPZ5BomNNbF52ubL4+VRn3Zu38RhTZeP1gOq7ktP8fhO1dd/wkNycn+
7b8Z4PHIl71gfnRmVfDU6byra9ySUbJWECT0N6boBZ6uxf8q3ceMUEqST1FY52mZVMKAunvREsb6
+cH1+/ouVPdR3CGDJDvZdjAAlpoQaMWn6pGXndOKgyzrcVULJU4jNdyDVteCqHjV9RK9T+djqjQP
Vp+HMnGdMNF+WEPBeJshHtYIJ9XQohedExhmVnaitBjuQScS9UDgur51eRpsfXMhgeW8rd8+8IzR
JJRHyelifDOlIfa0Zk9gt7svfRxuugfdA99vcEYlx/Q9EOEFSOA/D7fIS23E5ZJUMpOobB8A1k7M
sp2MSsmZYmqRKseay3psmOTWmX/bzJ/9cbptvpKtrFGn1/2X+XAw7/8tzcGYWBsc0FLlHVZiFT3M
HUw3JvEawUDgwIgPM2ysul3hDifBX5yyfXv4T4cZKWteVtNY/SMPiHrvzLYzhO7lHXvm9hjgIRX3
ENLtsGNuVYPn1r2f5ZvJ+60W76S4784zVEUvpY5EjyiczoGQsAaOmEObgD3KSVqWMIvwsGeVLeqK
eqYOKglRJsnB5z9XrpKoXurQxeWHghsTlYVe3UbJ7a+Et2+gAb+3uf4pGcIXNl6t/NauReG04+at
tlY/zI/oKQwyy+ouE0Sj8fIt5DXjjxEpjilfRmE6CdB2+CddH3AOr1skieL04bkK1H4bTSCd/Xlr
xyOgfzxirNdmSmQM5+rXg4OtU6J6QxcJ10fYev0BXbsY/9lED4zqQ4raGPPFxOBNNr1GDNemppgx
jdqUf8194tF1mBSXYZoxsOcE115+I2QUMRPP3N943/zTQr5J/g3JWgbhnBA9G8GkH8swRGqv2FFS
pdnjj+KeLqzLySKhLDqlErwMASQMGzfTaztR/MarvrLbtSQlXPujUBhQ2jdWRUU1u2X9us0LeoxU
lOwvvqTFBSBJGoOk3aT68FyZ3zEQ7lFgQF9Q7mbzpEkU1hN7bJQa5Kjw6cyXwhgKa83zsqzJIVvV
X8bCiy8H8iJe/x2l51dbfKswOXYWzbidjr4RMWL5A1CcXerXwaV7AwizqlZrf6ToXAKDj6UtqHHR
JPYQu8rdKhGtGonmFmrmqyjS00HrbJE5JkSAxkph9eJtFwNkc2Jgm2s+FHG4RtC2wuBQ2RifmqwH
rV4p3t2tSyi4twatXPHfpnb7XrXz9XMNMoU4/Aj1HW+E9yO5uj092vzLEpLm64HgqwBqf/bYJfwO
9/2X8xfeCLq/V3DR8g2Kq9+ZQnS/KJ665FlfQQl7GLI2s+++qq9Jsm+6MjB4ERDzZkTv0dz9W7dD
0tz6n12oWZjh/5wlCybb8cH2nZxJQo3N5uI6mxm51oUo9GGLCoRaT9Q2RI/xH8iGRKhUT6xGTd0+
eP6LFX8t/6XnP93nzUtflm6IaS3u37rmnbUpMQp9FdVzl8S4lYJ8vpy9JqjdENee7RuOm5vTFMdw
cDAsJ+NFGSuApW9uFuaO+VpwKabkZjW8LtE6wwmvzTAitcXQOKClHAQ0hanqFO28v2kUvnVVGFoy
j3yJwix4G2V8V4vdNuPUgEQ6NAS0HFqr8m1fNcTO4y/kxP98vpnbKviqYfLcDgxSvpfliRnW8PB2
/8Y5a2CuSl58CWzTDAevyEamON5XdcLPiJNsOC1wRd+wVAbLemCPtRFSiHGUPpLsMlVfphWiMYIV
6tYh4m9uvnc/oTUwFxt9qj3CTUDtq1y7YeEHKikc2N1u5OxY7mjHiN2f84LLzONlU1u3V5BDE8HJ
BKPQLZ978ldxsU4TXk9AGE3HJrogToiSFi6BtgWv/6zpJws9OSsh8ACLMDlVIdoYHYPvKsJM/YKt
lwoT+ITPmjfSjZVe/8w+JRMgi0yEp2tTl1yKPQ9l3gOei1vdTGe+mR9orJ9t6uMO/RVHDOt4uSkJ
KeXmMf1j2fLPdwT+ZFG4A7jrgWuHv3rovYqb2ndy/uQNeLKH+vyxqnSM1zA1XHyPDwEJ3HeEZX/T
ZxSn7iwTpLyRinrPDqG4fNAOHnqbwFaL/02DmIgjwz6qi4EL2Eo29mPyot6jx638B8PsRL+XrB0U
QSdDY8HHodxE+mUhYh3hGidQW+3qpxlxir12nhyojCGIAI1aLAqQd9mCxGfyl14CD+zTscDS7qEH
hj2OWDVwzFaay0RwjtZ1OkTi3Lmu+Gq2LCJMT6MHm1SWrTlTxDm1YenfKAWiz7QuMzZyq+JiURSc
mmv+JkvTfE2+5iQzNEyQ2eMfpKDudlwYLnY1wLLizgt0CC+/AgqiLVWTcxQcsY0wXNXeR4WweyTU
3OL/gquAAqVwR2pV8ssiINY9AGQ9vPq/VXU7hXZd//128/W0uQPfOCAGCsDg9yfISkMSSQzSgoJa
zr7vh3vGvKQ0PFuqSLnptplG28WqK2nafvfP3b9x/e43cH7JQNgnEi6a7DKaNW0oZ4fP6hqRr5NR
IPG1geVWcf4bl0q8CxYkC0nXd03+cbbQbG/RfnW2LeoN3kp32DHyJDbdZDs747yyDo+S1EzLCH2K
5e52aOqff0+WxWHwnjGWBwkseGGcjcqXmG6LTr4GupAHdioLv+2unRT9AISoHof8o8Em4ZGye3KY
Uv0HNvz93Qj7Z3YgiZknTYioCeSPkfB4ZXmX+OCytKoiIG/AZQjFRcp9OKXRJoJoLYXKlddGYOLX
Fp2xfcjZHmu/KvqxIYo+PmwM9LKyCQE/xXoAHjmtFhrb0bG3d/bvaY5IVG2mNfy5qv4SZSAUnmEo
XGjhBzcWVLtVrBWDFoqiHZqoarNna2HFUOgaShn3rUdXm3fYi+n2PWVhOSudMpNl6XNs2lGXzHEq
ds0FR1uxFK5Sw5XIDReDQjczNNovTcafg08VddwnkS4TqyPN4Iilig21hubp2nTlrD3buWCqfMX2
bPti56XuiBFlyBjohfwiNbzNXo6emfa7yMpyLhjkQbEsczSCHrhzE8W5uZPmh+4cHuB7swuvog3V
hHHUJ4mgB0nUV1IQ4v2HMpK813fLQDdu5cmxuW4XZle5FK9uehBCohSyRmNaUXHkb+JGVUPe/RrN
PzvnSMIUXk5OT6d46OlE8oM4vaHckZGUmEvn7KIC6Pkgwv3/CRJ9T8ywxZ7qATmdvInVSIsZZNOx
NcsOLqj3URZZPUNCua2eallPXVuwiQrzzb+SUSvW2bS3bahLmUsLVx5uw+W34HW9GR4jZ7H9+f6+
7z6bOM3rIs8p8mg8m+WUdEVvEcC3gkyS4K8fToqbyJhnRN3bDE/3nPZGxzK9Tp8e5QTTFx2atX/V
lyR5lxa6p3LfczrPucW72izrCZj+1naN36BvRKFdi1527KEMiJu51RZdmo+K7NFyP23tMd0yKJvC
ZPTaqFiyB0ntS9vS/t/p/Uikofzjv3Ipj7p2VhmZbkNyyoCZ5NwgqTI1FxmENKabTlwRjJXKOiAw
AtTVldTH8oH98Bz9NrDNixtnjwHjYZbR7Fue8YFEAPEKUXZOjNwPBUnGy7ioTQkef43ZuXPsvAIJ
LkJcATJjTpZ2D4GijAE3VeyfpNy5br4UTKxzARZPHhEt/mazvYAhjqc8A0r7AcLv6KQLSiIsBNKl
lGgm1vvKPNuUOhfRJn7Cbve9y1QaUyXbZooQBWPxRDnFzSC69ezm4TIu4L3Hi+dbJeBUVgDRLz5q
OrgCBk5CvzXu+3zLN+0Fnp5Kq9K+TI8kP/3EeFiYPUWnfL4VzDFPLaB48VmMj1JvQVT4+a9/6ItV
x+yHEj/JZSgXUC0m9zHc6zo2PA8U8d9G3Nlcuzdzbm60rIcYkuwYQ2CJAfIQL51VWLCzUgKGJHjk
/7yHwlJvLMqfb9Z+9VYLCV3P2tZgx/tTXeq1sbYdapQtk+yUHwda3B00cPY31Bpk+R4gVui4rNxt
kKd46Ljj8NIoJDVi1btkOtByM1z73ds4PJyPcnN2kcKloMOINy8HsOgeH5jUejhAQ4FyBr8X/haw
Dyw+ciSlWIeKPE50h9Rmd36Z9PRUarwDf2vJ9xmdni0IGbg0C6VWICXhFkdz4+kKbEdK/RuGV41k
ZdmP2arVd5V7PRtFzjOyYR2x+khIVzn5DfKRPxXYn+J4K5+VsVa8htKfU0QfcHKA4SYimETSPGo3
/pgO9Famvv63M6qtZMZB65WuJSZiJ+Fm8sDzbXueWUZJxCDNqZ4fyUD+Rt/Osn7jewSdNwd8I327
arcBC7nixpTGQZ4VQPf9WQkJqDmemNrMbOnAB7HhDGm95plguVmTogvAzalkJc7IhK8zA9zOoKO9
9VRyn0Zghulavg1uYiBD3hPLDFLVdB9hdzvDvQ0em1T/KLTxWijFQlO1ih4t69BCsc3eouf7STS8
9vIKjC/d+lhbjBSPvcC5enZ9imXpBu1kT4HoUV7UPoOpCQjCNLCacorGm/bN9vLPKvA82WM6BsnV
3OF+vJXOM6Tu2ra7GboUkI7jd3xwbYh9MiwwUECIztfkIScHC0fQZwdNb9uF/tfyzBw+3/JoaXJk
tKXzV/nwEX/7/TnKiTJIIasGbhlr6EQ+MKskRabqR3Au3lAlNzpHf6RdxL5fyfEhRGM1jIEf7Het
N/t4QG/ezvWFaKNrEakasMCwjcV2csLr17JOdz4K/EGhC57dITQwLMDGVifueuvRXz/D26v0R9aU
9dd/W4Fj29hpaLdRup+00zW2xbdj73IufjZJy9EoLl5vX40h4B08B+Pt+DxPUEqmWXkHBue+6Fay
AFYGYZWM0+G5ynyoZOQYC2DbjZJbx8YfJsIfVOaixzykH8yWIHqUeEncdCW/Jbhe6MUgUlGGiqsa
D7ktqZbY7oGzePXiv8n17la850tsGC5KMILiTDVlIq4CDI1ZOFEBMPVF9JTEqGPoCIyLK5WNBGA2
CJYfTK+eOD6KYt3kX8cmmSY69ewSa/0IlIh4ajP2hvwCGtuITU38zIElg5uRo0+ImM+tGuQGr2Lu
bVPz6yFmRD3/wepGckFwFbmx//2c/X4z6dfE11/18AkutqR4zXTsYPpxb2uV9Lm/xTpFVZhItLdI
JzkNxvlrM/jG7I9i79c3nWuh9JyaU06f/8AEncWxODKFKHGHev8UVLCoIKFUj20Oz9HPZyBrN9go
lPP1FzmYYqa5jWA/Ml7YNkRYTxHJSDNfLlS2LZqWwre26Q0nq8u+KexiCSmzZEvBHAt0yvZ5ObpM
iHpaL1BoWHnPb8WTfQ0onyKr2UHq7EsCW3EHe1vuA6Ntx1ULuD0VGguIvs5IDwnhbJ3M4uynWqJP
vuiX2qltcDckHRfklgeUmszB7/OD7bfD/sOVQvi5jle+LXMlGBCFFGQOQoHOeRh9L6vfnqVd71hk
gCI2UPklEI4/6uz+demlBFAEclEW7P74CAlZB4YsT51+My3iQnMTjqRmylGc5OKxBRIsZ7qk7nfh
R9H0KKajuT4EBqDDGTqvJ49W6LANFx6bctyeiVF7ay+Ao6casA2pOsQkhZyjkLh2bb6YOgEt/c+I
QoBrYQZCrWlmZ7Ppb/WzfHrPdEYB0UObMMBgqQJSFphHp2wRXyv8gsAO/HmcqtQvel3ssnALBPbW
04zmHtXptmOOXfn05T4ljF4STVNoUs/wk7/d7vjc1LwSMP7ZmsFrUl1i12x/vH6TaZTG8r/jcMQC
ek4xXaacrgcNMM7hFJteNxYYXBrJ2qKRLWMn4ZOJABf7GQzk4rCrrCyFls/XWVe37W4zALgFs3xz
3ZyL4OtEp+4KT/gTT1fY+zn8w7TmjA2nxfoxZfK4hSMoV5YNqeKnmg622kmbdHSfx5mMe2atpbXp
TnC/F03VZS3jkoW7tsV1EsP5Rm33dWH3f2I1koK4eXL7JxDR0Zfn3pEmh8h3Tv8onAOB1Ver7ptS
mUtbPZBgZnPh+fjQuqsDzpF8l1RvmDKqckW8NXzZaJBGh9S/4bnAUa+kfZ488OXSen7JaPUpQNBd
G1Tz4bXjsNERC5d6NWTz2S5RnC70SMztqq9o0c9+XN5vnJYWNf7l1WU5JTNCjoKk5UHi/f4vF+0b
ElRQOIZroQL3aap56b4CiuG9tdEa/U8lOnu4dTcEv9c3A+BjhUMhJlr2Y9smkC2dqdTOtW2waX17
NFdvL660wS6skq5DLrVD5d9vFggo4E0cYm7YNJe9jB/E/cHTfWM9X0xFO4Xz41xmD7f++D1zJCsV
TuVCN9+//by6TBrB2pWgfF50FmNoKaQDlQT2COjYjRZRTHbuo3oeG8VAQ+gRLJk+YxRuJ+FlYGCO
dMNh/UnYH3ajVedUDw3jRc4LmyBG6JfuvvRZxZGoEKR9nLrLIR+Xf2xlvl9R71n+x082ylS4bvSX
DNOXXTkC7Y1+gEtXuRDcZZjLQl6KR1BPKd8KeyCrluYeODKhX3VNJdNgnMrm4vzbBHaqZknevkPO
QWAxhkiSW7TuHhndRMH761y8gCpS7/dOynscLCiPuMnyWSMn19FEAXQv/ctJDzMMgRaYWQFxRixz
777pBptScUT19Le1ZXfPPNYj29BY8KhD7VtNcUP529vEEcNOXTjsWROWkA+jfLFtbLhq3csZZrEr
xlrZ8u79+gGtSA0K8VKhs1KFGeYzo3nxHszKSQ0gBoIcdcv7ovXgrVsTnOP1vzPBORs/715OI4Ph
8g5GnA0RfEMCSlgJzjdWaIc5YtVoOZDz9VF4C4Sqc3UXhbiWfDldX9TN5fs/238rGxQztF6ukmk/
q4GcZtBa/GfpF/VPlV+O9ki2fovYoAaUY6ATV9wrj+gqCvNYnzmeuf9qehry+51kqr54tPte9X+r
uMc933DBfPHyfdKV2fSQbaJc6ca7S0REsMQX9XwFeeCsB4C+tSwi+g3wNv8FJzvdci0sB+c06/f8
LK2f1oIkMCMvDc/FRdDQ6fs1CDE0red7A+WvtUAmi/K95TCkf+RKLLmj5IS2u74YIteYUrMQP1Ri
DNDJVSjN4suyIJEvZimt5Tm4zTyM/b/ARvmfZOCmpSu3ZymOwznbmsQxLL8Xz7tS4ll+9l6DkyBd
UvBPgbXFbBjNXo617b6V8zBdq6l8FTgmefKfJKJFv8Btp/u6VTfwPqGz09WilGJhfi6xVX6cbK69
DZJdq3BssHnMS2z7Ja0QuxWtM2+5bG1x735KhyqKoXpwWW9nNh9HmenTk7LngcieoWReV7md2iWo
fMJOhFeaWGHEV+PIQN2MgXr92r8Prv3023qy0D1xKJ8inS2a60mqtY22FEo0NO2kzdHIYvC5KuXH
cf4Wg7MWiaD7r/SKlTl5wran2XEsWUy+PdE5iQDRHVflBWLfaG/iMOKemxhRcKY0sX3OuqGzxVTA
q1Ws3aSHFRfP8gF930A0GNZlVyE6IzbJTdqpaqJlvF38+TfyYXdlURi3utdfAB8vUQGYAv94lgss
blNlP+p9cXB7DLlOvcQo0Trigtk6Br8fh16hmhwf+JkHqFSJNojny9cLb5Ta7Tb5XX4fzmW/8xQ5
MroWJolLlFUXc6P68hYKlAGS9jndXzD8UlPzwfCySsp8OcUZxx+ZVMIw2Oh6/czogTp6q6XHjKNm
FAwm8BjUh/9eJfmwJ18Q987l9KuSHHvLHTw39a2Yjb3beBSoEg4P1ZNIgmCKiXaSQQAYkDgYRq3K
q13ZC+ZZHfEmY17QSPy9PBYM90XVSD3osUNxXV9+POpLMkHmjAMXo3Pu7AfxVUmCSonjI/Kfz7Zm
YmEbodd0DOVVpQEC2Awg7D0GoKrDh9Ynxf2+wQNRsu34AZ9Q5QBEkJgOH4jWb20BrqrHTyN+13li
xn4eHAeu/OFDxZUve9l9ImRHGkHMkq/gg3wepPjJCvjD4S+5hhfDjX1RuT+ZTgreYF+cbgaL5qbp
3pq2aQBShrWuIqGePwQ/VidttaQ2ABk8yguSWZWz9rUzSVFwqTWZzEMDF7hZvi0TRwz+Qi2R6N0V
//l8SZqK63J0NXilUnJLOt2WpimAtaeoMv2zdHzY8R+t5/hTQGdGK9wLlBCbvLJh3SPJD78I86wc
k+QwO3E8JCvVCc/F0qQ9CXrydGOa8JJPhkVJ5usIRPLkN7YXSaVeEXnpujO7i35n4bovatcv38H/
p32TeMcn8jELy8pLDnisIs8vmQ9Gis9U379jk2O8e31V3EdO0fftMD9PL9vpWGV3bSjrFIVH5FeG
rrPlrcZGQKflkYo9g/9bLta+ZCrmBktyqYeiYr7GJ7zGo8Sy7D7p2fJz+hrPz6ceGK1bTukKz7Dy
WgaBDEPMWFsuZz1pJK8n2AyCimAAAN9TqxHIuU/38vnLq7F+fG1a4fMIkVImUl2rKY0gRrvR/c/h
oPDDXbfBda+akLCn9jqMLNSOex2bbHl7/Sz5aefKR05go8yVw0Yo9Ne9a7xu9T9oJ1YlQvr9F30M
J9Uzw9LP4p34kQQkJMte6vex3/HjqWvJBzuIvhstZ9uBK2EUcn6V/DVfEYWLG2m+v/zsYsBsO4GQ
PyPUWMUj5DCTdg9j8uOXjaUWA0C2LfsuT21sphouDTukRK2A+q2fqU/y/cSEQ/PX4lE2gPG9Y7ko
99neI5pe4YW5SazLV8f5yhEXtoqAS3joUT90lBH78XT7FTwU8JeZPIjTHePHHAq107VGMIKA80zU
UpdGMjgl8F6fH8euWuZnda7ux3FICKq7HXFZSf1WdWuaEkM15ghPYRftHAW5zKCOS6YgVsPlylec
FEtOW7uoeftfkkcN+LUGR4gJwSHiBwF42VSQyufMgX+DCzY3cl9nMZA3Nj/l67isCkhi963r4T0M
c0V9X2rpTJFTxb0w3Bz9eHeVqerb/GkSjcro6YnkGJ34bO0/wpueyhfX515e7rs3WoY/et3voual
KP29BZ7cpxcka8acx2/8MxQm40/ue3h3y0czw02DvxYprcRDmd4N9yNGCY3QRED/9LS3/WhBXcAD
m8KaSatglfTg5HuzFly9YSbhl+ta7+WFR458wNpC5GXVkGzd0oNE8l/8VU9TfP94L98OdOJCZV/1
jSHjvRl/tW+gAzHKzMFW9YIIGFkWheLCT/zarbCm63qGAHB00v3EMNj7/JphrNwHH5whCSmucSNe
sl7VK02zNcfWcewTGqSQ0gXOzeLriG+rPUOvQyNlHfD5j84dbpk3A2emFQWB7bFuyy6vuQFjvNV+
a4e333baccbsBOqMkRIUSy/tzWdNp1vpgsbq+7mkS7I0wx/eTEw4apd241nsp6ecYPYA2CTTBwZL
agtuKyGG+m5UweruJ/u2bOuYj5Hc2D4CzUZ663JIfF88aJZdhMlqXIiC73EYJhGkGsYNwnWd6Ait
Ipg7EVH/2EwNwTllJqko0nfo+cOOSFi/n7tAYcs18C7uWSktryYT3gXmumz1cWW1V7tR2rcK32yy
6hpj1V9DlCFX+JuuC5slaYqmBdN7HzT8OFK98YPZOjt4OBrPdnDmo2329nFtGkLmB+h/rc8Su8lJ
UuehoHdplEeNwAaChN/HyH+tbHuaHt9JNl70ViwQCG30bfn64IqGGlAMx4Rl6DQgH6ts2wIQOoco
VrmAuJQ6ZxMalgP4I3abJlupOnpb0HCYzt+LB0iStql7qMaCntO2eP9yEtiQbAT2Uo/rNdv0YGwS
tUu6ciX9jbUs+ZP04HQ1k6vvUd1wG9LVRY5Hr8db6kT9lBInUDqD7dgqTKzP82evvU7NOOr4L74V
CaVcZQcZNAs2uwWkcKqvr81yMAqKliGA8MQE/uhbfad+Fl9ZGNQHuhjYIN8nfuPoGnpLm10x3VmV
zWD4Y9t62dhLZEEg0rpqAqo+0noVUGwLlJVuaSs/PK89X4zxCIIA7Pq+6RZAMOmBRQujROkARxd6
CNpWTN0fgUDStfksbayU+Alo1pAgWBzSDh2B7MxxvS8yFZqva6/h9v2K8PTHvvD8sMdgL8+TyXT9
3FlR1dzbe4jhZoDvTZu1GKyZ3h+4xkAF4WLP8Waw71RX/kKsyxL0zfywur380afgnZh0jCeO1+CX
8p6bJQehX14ZKKHWyWy9M7vvBf5ZB/FmFASgDzxy2HfehPbwk5hBZ8NYrRDRN7R3OKqpycKwuaVq
OHdS5YCM3HgNu/3hSKofHZN8ycsLzkGV55uNQVg2t/92apSevn4OkzS3//OcMP8nO83Jn3vP/t+F
+GjeJ6VNthZ7PHt2B579nIbBmMODSGkLdV/h/6B19W6mnUaQ1Iz7d49pZfMVaLTa8VYMkA+y9Yju
B4G1INW8DI+Xe4Mp9+jw4aplB0+ztUB8nO2AdxxbS7wazVSCg93C1Bn/lwohNlvowxltsJjK8N0u
Lr4++0yJefaS2LXJozXommtTZx6xpW/bFtw3uFIIICAa07h+h/8maET8CPjBpvFLcoDRGnAX5JJ0
BVXFMygg1H8dDYOCrZrfw7VIBnxBE0olo/+U2C21EC4h9g5iJV770bw1V0SSsITwI6CU2V1sXqYi
ZiOTKt2e1dzuY3mVC3gobdfvEP38upHAKbmXH4f+bVE5smg5Rutzg6cWUhP1gJHUazlgTLNmV/Ls
FxChcsUCGPlYTeeCgUj2IYFKHmB/xYD5gIG/eU/IPAqOIjGJqN/7Zm7FpEbkHAF1FdOq/G2JRCHP
vhavTNBy+/u5mecK5xuGZO7XcSNfx7Kzwsmy+v7clU8XbI8MQmFtM8wyCBnv2e0ejJLz77/TZ3P/
zUctenS37wQ+zPG0E2Xo4x7GjxZYxZHN8zLuXv7F3+PvO2YqgUh2HgYuQWy2wXsIdKCQSB2QoIRd
1paNdsqnF9HSk1FBQPhIft+DcXUgMj2q2cYEVRNVlayK4CBjHLoR6pavxyrfVI1dzE9jN58+QpFV
E8+VidUUMOg6/Yb3a6xWxX8HDeNuBFIAhWjJmWkBYq5kIZlEcKewiJxLoyX6UNrIf9/e8VztbPmw
wDaQ/JrH2q2bq+YboWlg88K26ZgL3xs0dmpluqZtnRSAqfpLn/TA5A3DvHGw+lrX8Ml+Rzd2TKdW
E2XezHjF1sFsCGFuFMJa8sbMl5pZEA1ItHn3sEehUig+/jHiQ0LAzrMON1hyjrn6NpJ+lH7b9YI2
HqFVft+SkudSz0XbvpbDQkUBr1z7uw/eN937v21jA0G3Pa0G904a6DlX64OnL4Pr3NZt1JsvFRLj
T65sD8QEwTbd4yn4hhUKjVc2uuek1LQYB6Z/K5t140GveepuwDIISI3cqOBhvaO25N2eF16zEoB3
uXRQxLnLZG+iuTRxBaLhxKfYnK8dzEEFwCfbiKy2xIb57fOERbaBktexOrvJJ7ph+UZyE+tlPq7f
9/fVkDUun7fNO+3Jfjg3yS6HpDh+V3bQZctZYV6dMNu34Vx4EbgFzKUOdcUUZwklSTuwBXaSPl7R
97bzPQjU4m+8dy1j0A0gn3PrX0U0wWWHaSC0LCrt4/xWVYaH5wgCxbufIiVQRtMV1WvwDVCDfXqw
+DCiDQc1vlrp3tf/EMP9aFysKdvNJP2UTaIpyft2DDA0QAIn3mlEkceCqKSR+cl1c3CWzzHjz5rd
KBc+xaaDI4trRTf2pBbKv6Vm+XMHJYTlypCtJmike3m73+ijAiVlWb9N1PfLnnfajTaD3YzvTe2F
E8cjYaCut4unt75q1xTK4EUBpF8LtlkZX4jpofF/sFPKvjljcy1vm+zsSjNiZxJxfMDxXYDZoxqD
imUZBJfufYZBhmL4dT+u/WNCiOw6nqvKt/O24qhuMvapnHumKFZF58hHKeUgkmhkjD09p6vHR/fz
i8pkk6DIydl6KUAR7s1Cg0sOGZa5+wqXf/X9Ozn8UI0cGWIqPA6l1weNl1PcE0+BwL7k9uEmdmxf
UuY1SQHOj7Uwl5s+nopwUFDo8Z949YgwCJXf0e9Ss2uOs9Dm/XCXkW5+s28eJgrpk3rsO3atrEyz
gukdzd+FCdIsvpncMTxGa7+4mqyLXCdnsmzx6b+RlvjNL98w4lB+gm37qfYbXevP0RvL1uZquHwA
sMpcYZY8Ws61da6yzkbrAKA0Xq8eWzcSoteprm3RSSm0siCFnEwvQ2Vqwuj2o6UICIPFYrPhEDAm
sh9bqKXruMBIYfVHDVz3ADz8FW7Rw7zscyzrgtbxtKomUtFqHxg1xg3M4WOlJOS7ro3YjxPV396p
e+x89v3ZOzv4TWPff/KMzE5f3ZwnclOcbRVmIUAH/dlAYmu0gNlJMgxhbeoVTHPLqYjbzk+qH0Np
Tgu7NhSkYGiczDLikMXt34N1+LgbVIDWTT7sv8ma2AfmAaAMMAOVlTa68HP9+p0dv+JzPVviJ3lH
SVwRcCXj9TTkJUnFs86YYKJ6gg3miVyUwufiO/Cc68PlziRtoHOoQ+aHeGt76Amz0Y5TXama8Mq3
Zf15cu9wx5EsdI+Zqg5f1fdremY71Ofp4D0Ar17y8z3otsCn2+c06S+d6ntfurNLtg4FW6pD/keH
VjjWne+/PNc4Yki91qXQgEM6PsMRvxqfymVHg3WqPUrg9XmTaXqKshJ4du2wNN/ERJeGB4xBxX1g
T+tO+gXtTnJgQ6t9XcYyRor9cyMzfHTnX2Jr6uGsml3aWQYNaCGhi7w7LJ81C55pFI5WNbBZbWqV
RRYshzqI9+ww9CtOJQq1SAWYGrIfqeLetQOTMDakEu0cTL2Q9sOIdd16THjRFYbh/k7APqvOuo7B
EQQfk6O2RTFcsS7qYerOXwEiFyjT2J3NNGQOSvuzipSPGCiUmSWLeHQZmuw7CKl6mA1bvPbTMto4
HySMcR5Zyz52UCDdJn7CsqMQW79tm8P05OteVKG30n07T76TwbgO4o58e/U3h/pLmknPoU7puZ1z
3ePKUr/8aCOMigxxzPt0EV8YMDUKLJyBSSj8LhFo1CCiGlu9PcwFbL0OLdt8pb/t7eupxpCq7lR9
9q+QVnRfxEBhWU/lLsZh5dDum283ZN7Wn22PQiTOrcy5HYl0fNZAFrjF/dYKI6ToRJenbxuhtIyz
imAaL85ew0x9/hlEM9vvh4HkNNlPOAN27hs1GSZXdzPOFIoWLwZ3mO8S9r0mSg+FZbrfRiLr50tz
pI6yD/lgSbwdH8e/o8VAvo6ueR6fh1yrF3LEPkLux6baIIbijqi7L6XghivQrBwItwKyIpb4VX4J
Fkiyn2zwyHN6BwGJovjN8VPZJXEJbi2JUNWsTNaUKV+g+uc6wQ4mdHuKxkCPs9T4FLRDrXKuBMJc
xiza8uikdsVrLde8dxZRQOLmx3myHwueszyk7PaxfqA2Pcur9zxNAijZHPhYPWENGD+s9Jc+Pn3x
nsu0YyFWVz7NACPFyxfYCuvkGe36v9NVVfe9RVSWcdiUElSBXg52o1w1DkMO5JW8MmVdT02e4zvh
G1EOZz0xa2g7LWTKUYwKmK0IdlBYKDyRiHyNXSDPAAuIcTIARw5iAiBzkyhojf6IVs15sP3tfwFU
SugNr0mqmxFv8msKrv/LhOvcQqRd/qOZbMiX8qz6imb5H4H6nSvOFn/GW4vyGBvKTRXVTqQj0qBl
hl/N9z2xJfIzvXAg0CUHZxybgxlnhXt7bT8iVEWUBZolFO3B+jqJ3RqEusGa8zy8jx7T+2hd6RvV
V1DcwBWh81VoH9n7JYbpdjClDnlq9lCl6AGHKPOlHocZ1QK/c9z/2uAaQRPB+8bSAx++ODMTLj99
4TAvpxYHoGxZDN3KfaFiTVUDIj9uB1xe7TrJBZJJfUs+HFRRmOVFm45aoAEy97LzGBS7eCJPc964
Fdw1qpyOzVwfluW+8zsaz7PGirOMnhFLgzlhuNZxIl4gWWW6+LprBV/l7/0/ZkQ+HfuAIJLkA6jE
C5fCbO7frpLmQDdrY+es62PEKSsixAzm++t6aCOMz0gN+E+YtcSKyIuFJu4v50wGObcW7TAhOzET
Dv8kJvU7zpEkSn5pPM9jf9BFA2jyhxkUMDAvnMXwQEPvyU+o/1lPRPe2wWHPyaKpwPXjTdn8b1yC
6lt+tNb1Px8htfFSW4QE81veNpbDwPvwENNOhoEyYp/TITdMzjeDxxAR1pxcV+s7ZAcnkIc7xsQA
0xLy3eTMT6LqMISEPPHbNu9rup7Q2Rv/U8+xu8eHWlVzPY8EL/XitnFpfQuyq4yDQBEFkriDBn72
WcP5pBkJArEzc9ibGqnKD1hlyyu+cnSZ440pYUC2vxh8TxVpWqpNJ+hrWUtabL+zoB0Tj1rcTI80
HoSiH6LoYpSgpiOegWA+q15e0+EGKUWo32GFYY9QXgWpyN+9CarKdI23mALzUN9/2Zy8QBCYBdf1
8yAXXfAES71Uv37p2YYVvh3Sg6Fp5JV67LMRHIyosGurJl5tdO0fS0QK3xMAKdRQDDZEaFfe4RiX
4AZK5/ewcpFwGDHo8BEQcbB2wwT+VWhm3JmTg/RZCaOdlS8bmEwsntqr73WDIKZtM0q6FsfiFPzh
pF8Es4cYdcWyHm8Uuv8j6c6aUlmCIAD/IiJkh1cYdpBVRF8IlQOKIIsoy6+/X3nDu5yjOEtPT3dV
Vlbmbrq9V2xJvXEFAm0NT1XrckO7Z4ilWa60RSnWa4mDG6t16axQIK2oYn3cf04zbQOY13Gfekv1
8dfBjbHgaGNt7WS53X39c5iSxWyJX8Dk7zeD/ZN2GSNM4CFUtXevejB6l/qwPd4hzDJjess0grK8
EM2jtmCF77SMyuof3lvfYEnv7blT7uJEo/YA1eiYWUCED+1XyyjCn5ZPsM/2xfPfJoioX13Tsoep
1BPhk9DHQevHmroPQx7wRNajyyiibUPoggAmi0AFIXpTmRAoxdXaYZDBRxvbW7TMTIH7lt08zLFz
6wvrBfFwLGFxVBm+avnZjxlBLYfwx6E3KPWL4BwKE7Ia9880SrkQIVyvm+0s2fW2z9+FamGAaDLK
jAXnCdHFdqpWVDxuFB8KyaRETexnZB5ZUhAxAEYFMn28xboT9epmIShE0VpgY1jdk8XSByIKrotl
g374GbmkWKg8ji7ODBErVr1y81egb+jkAXd5S9kvAy2dNyK05gJe23Rfd42Py99sOqhqfmI+xce9
4w32ym1cgOZ8sqtu6haqu+h/q6wPtefOgd/nRbsY07p4erfm4QHq89mOPmoccCpy3fQYiQWrKx1r
vucRi4i8eaiHcFIGbMFaZjEBgs6W2yRfFnhwRzh7fdb6aiIunBobdkiy6s7rmb76Q1U75lwrnbeA
6deUbJ/NPdUvMvbEV9eUIehT81EBrHwOX4Pr9YXqu29Fp3PJ6k4BqwGzPrUUtgdbA6HUPFAaSGyr
nCV2NUEEI7VcjwLWKUFqtH/wVig1kIlclzjHm9l7PfR+et+cOd8nkPjlqSW6DPX8viYkhKeMPPt1
g7hhJ7VkNHbtL4CdTllKicgLD+nO2WRW3vDukMoIPjJJ5DDpyoQD5V7QMYmYSPAXVrsiMk4Lv3Rp
esWxetFCRz4M+oXZBL1jfZHXYzVNyyX3zBYC6pd922Oposb2tHCAg+gN38ZkDuGZ+pf5u33N4o96
WN9rQ8l2zVB+Tv+EUFJjYy4LUq3WCRZSCPiK1o3f2ffSQtpfl7WZiTEMd7pxQzb7qCwfjtMXEWHa
Ulp4kKtfh/OHnMVrQCRuQE8ZRodWK4IXcJF5+NDNNqONPRcbkqbA0wZG9m59tVjl2p6ZG1OTkpY7
Rs7XK/q8JS/2el5i7zbNGyhQ4/kE7HyTWRVnViwrnv3QRPxbhLP0JDOa/Z/EYf0SUkBQ0cmyazja
1TRMa/gwLJBuqAvyPcI6ajggkm9efqGhvo6tvSSh2buNNeYIb8pdLYxLceHlzTURPVvCSKKnUslm
em5wIA59iK33BZHKq6ZKSkDQukRjrv2aqk7ketZPfcZTSWKOouj2xRhb6IaWWgkM2PijR0lsZeWm
magVe/Z9dSDbQrm+b/XnRLWsFGKhvSCQjIYKDyGDmI8vvxNTvP49xI2yEZuRfew33SnVX7U78Qxh
27+MWx3Sm3Ss5cBKq+mv+xNrc4KwV3btRZnGwQkZRUi22PlZ34UxNpnlpvUzjY7QiAvn0D7e2m/a
A3R4Yy7uu9YTkbfmCdU6Wjb2vUp2DJzv3JD+PtoKR9E6nBlw+eF8bvQQwUzn6o7fxeP6rrJ5/e0U
Frkx56hmrrV/xY8ioZSxqyZHleDlXC7wtr5W9gaWKNyqcWSsXWrl70+2KAFjP4ewbyE9vc4Rxhsf
3fz9eXAd7DtBVlT35JCV55FQQ3B8m9gH7KofbRNuUgqe2tx0OpCZuc+PlFwbW3pp+d7dID8qLU6P
+0f8LoEjQelmhlZ81joMa0duzeJ5oXDfX6pvhdavrnMrNQ04esb/rk85Pvd8vncqkoPLpVYO+/gK
Pli3XMsNvlEQN5308DLMgQMJV3QsrJ0vYndchR+KtfTz+UydLjVC0pUs8sWspl3UtV/qIq7dBGzo
hKWED+97/TZCV/Q25GvzRXmU9qZ0HJJC37Fp2KVK8fqIltAW8LhtPw3O6c2yLk+AXOkJjBLMuPXr
xwMHPI9iRTENjIJx3bob0FVLDw06fTxjPP5aHi3zvUJyfKUQy4H188KLvJ7N1O7yye69ReQq81Du
nA/1LzomgiHsKrSK9yeaNtk35UmUVoDy8GrtK9+nhM5ltDnR2FtJv7HNsfGp7Xz7sMGX+SRClwWC
iefVSIA+2E33R5px6ZE7U11qUkAs4AeeJD7qep7uOujoCYbe1/Kunx5mWo6WXKpr1rLL3+V5hnzY
OSP1sZ78tZnt9zV+8MhE3dUDaP4yOmuXeS0M1kiRDx+Z+lE1R9/2tpfNtc4/SS5TF7Vtn4vf1Rw/
M1N+U8v9y12QRQsQcs2N+tmIF+FD9jLKNpfqORTXoPr+eAJeEmumxVGqHLWSEdYjl4SqnmvScEol
pXPtQMvuXC/9EiUV3l+qqccLydTS4HisXTLVX8bv3mF04CUq6H3oapSYBNoXcTMp8VkFSIm9nl5L
WLSD3FNurR7Cvo0Q9WW0qlx7ns1nc70IB4+xsmi7RwnOwTu5SfGedZxxKE0KgwGjuVr6tTwq3udr
H13XyLF6tal9D4ufFHR7xV8RyLsIrsRRub3aVuiBagkuamNGeiueatq1d7byfWejZTLYUrh4p1+i
Iv18zmK0RwjTK3Lt5H81YuxG70r4t9pxgTW2Gfy87EY8QsV1r6jPrc3TL+7NgcgT/qNCvzhoSYN0
A8EHnwMGPqxVeEEpvhZLFLhrSNH+7G219/qThTb5WgavZM59uoGW9DG6HXvl2RVNpBzdsTgtheVq
30GdEujgwoCMMYyKs5+7/jfTUEHNT7EDM5/rniU2uprlMu3iYbI/DikC58izX/He+r6Zu/VvhTcC
qjfqiMeJyO9rct20T9+tPTJxsYnBc/4RPh7f8qf2B288DhtBAtozce+VsTG+qC13tb4URHeiIGUR
9N+3Taptd/w8dVX1iOHJHr/uBneZScayuzo/+EEqV0PVKYp1Sg/rE4FeMbO7kFXmQp7pN4qAx/op
t1if35PCVje37/iEfxRkUa15YaUb76n2et4nEHU+vN0h854y0zxsuUgOSroFYJLPeATz/CwzH+Cu
pNXhvaG/D6vT6DJvO44PXdwAOphQ1MIiID4AEzS5nwn+qb7vj80sYRJHBKHBg3QPXigUiLupq+b7
2b54qGZrtQJVv183DxynlQf7xxB0U/O3kXleDFk0AjTCbylawCxu05WtH9krpzz+XXvvZfupkEKj
WlEpVN5GvVloTGSVHwt2frQRxxFlveojqqoai5ffdJzMwDB+TYXix/aWaXR4dM2obYAXZ2euh3CJ
efXCJVRF5nuKoKPBKN+/vOG8FIbqD4K/NwXwVfN3nG8qzO568yR/X0r2tetbJYTTTk2mdb2VxWdf
yw9forFdx4fyae0Hd9AKlyXs+f2gmfdfwZulAPHZ2a2IMB6G2VT12jOUuUvitbn7bB2QCpDtfqp3
+/vsvL/VN4I/97ZfPwSqvHqRleiW2moznf0SRMCMpOGDa8PtKKPF5keXQjgFu0phhF4HsV/8zeg8
ElTXMnepXZNxIsshLQkfnnoCKuVRHRMoiWDuoCrQgaZSS4PM9kt/wnYmsTB+1qh2Vtb95/fW84n2
EgbJ0PIpW5DQqnX5Xd5owofVy0n/HFJC6OtH59RknmAuq6oSvH3gv8p+jYzVmJ1QAISywSRLe+0D
SgyjWlFoX4Fh87Dq+XDei+KAFaJ6eZxQmdbeNh+1qcISheBo31nAKteNlyNiEKi3qQ2aXoxaaHcz
/BSsbloBxhHGtQUJutwh1mrS6EdRflX77UzCbdlZFMY1FJV6KiBmHJBUfETmBzFUG+XH+DP5qmmV
Q1qAD2W0L/8BajhdxdkJBMTmSCPSdppGtPpo49F8N3DFDQlZIRphXw8CmIbiEZVDiOobhXqMGIgZ
GUt6BAgu0RMsiwPr1Keh/CSul8YbA3DKCXYES0IHoa3n+B0Ku/XrQ4Fk1jzU3zIRX5PXyHPJer7Z
eVR6dYbpSj20PsqPRTSq3Oy3HsU2iN8Dl7Uzq52L2hYV7+ygZAN/ZGkM0Ky43/KPxkEIrmlD36dz
RbEgRkDusIwich3e5ehWn1FmMmoG61am+nqEBAcDSjkecl1Mbm8XKRpGesX6RELJ5g9nA/ULKOWh
W3bl0KkvGVhxnBqnM10YBNsAD5EPhMpWtaNbs4rGGjRaWV7MXDmMqpG8a12faZ8CRjHQgiZl2sA8
1uLRTgPy17FdrM2FUoD3Zr5Ldkum8FG5YICU7/fr549rv2h7ZfD3PUoHSsREupCgRtDWGlsjPPb8
oXUiVrn8wQqhBcOAZt3MbBeKJ4c6t+zHd46Vb2xediTTP55Pn2y4/t25AbQDHGFFesaF7HE/WhKo
rzdBuUKgrC0LgWF3uGEPW1djtA7eFatHtbx0UtJmIAhczj+amQ1tIgptnkP9nXKmFF8m3ji93T1H
k9jHfb6/n5WbNBqasUG8HpOopB1UydvqyW+38U3iRUJ29oE/tFYIXT1SJ2N0CKd/tshiY5w2VUsz
0WRovI9Yg/X+d+7ugcnOqMfKTylzdfnQ5HSKzFIY7hZTlTZmfrBOUwjHbZDRTvu7G34V6C/Wj6vk
8gRQp9D007wtrhr5GB17dLobwTqOmLnfRp+ZeIHx9O8bCK51oXbPGUv+Er1v+8bpgQUlD+PXrU64
TFO59e+YH1v43KnQdVvzbfPu+/7nZ/GhQe+nNc82bl/19UfnNi5rQ02rjZjC4N2xHBin/ava8TeK
aRhSGV1RNEGf7DZ3o3Tf8PC/YRLy+pF9Tptf4sL6ZWB2X2ru40ZLgrmp95IKUftzfPtHOZj+FskB
jjIMwg70dL47p7UGnvDGOTymOmy173/4gcGiG+9gWDncvpZGOFF7GJUtQQD/VoEgheKuHcDd6V3R
QmeILJBvX2+Z+yN+Ubq/f8tpN82N5NR9H1Cs3tVy3jXUGpBGzyhitTTIJkWTbVEvYvf4hkeJSIDE
qcVjqlp4WOY91wbKwKLMcHewx190Ta+XZt+WGHq7u+WtDr8o6/MBntKVsb7sejcdGIySWvlasZah
gIBg1hQPdEL1ZK1UXPl4KNr0H1M8sqwaOPzKF6MDalXzMvzTP/6FLU608yyu0jn2f4N97Ud7lHj+
pDvq6UgbVANUZnBnm6+lpoWESDgx8I9/9ACHzqdN5dhAmD+Oyx11nmV+/Kfjpdi76hUmE9t8CKRz
IxwK2vaVibLBMhBSm7Jd9fRY0jdHELlH6KsutFQ1oKukNPBT/VtJAbd/DSA3PCYJdbkDfyPPJQGe
Rpl73i6p0EBnFjvasCaP5WNynHwhbHwQs34WByDUmehtoCO/SAk3r2j9jp9NWfkS4prhGgEpnG4G
JZaNUu6JrYfgXjP/BFIPeA4QoKbgNoKQCwiLUgrkOywAM1Cg1aPi25AlxhF84fmXHua9+O6u9jFd
waa7r0HoLVdHz7aT4DN+9FL3fb38MtN5khnMQQzlkUhEZ9SlWMmOcpOQ8KJCfRnemdDAMYme2XFI
7sa5lnzZJvrP7JDRazxrZP7NCXZHs5HN/bOdutcfqYqV/C5WHV0MWQrJKjJGfN4qVv+Rk696sLvG
hVTcpn4efTeKTRS6h6gufNlX4ZdENDw9tmrnJTsEBYl5KzdIwUulNEhprjclmb0lZ9nOH75IR6lv
Y5vm9W1G+z5iapt34Qiydv+VvKolEun9bN9h5YO9NfFNMlNTm2Dad4OR2xlDaQVfDYcOFVp0Ltpr
NGNdYIYNoh89roY//wL3lLcNydV6EU6vkk05yNO+Y3x+vtv75c9bZnJl6EDfVsTZ+OZXWz8PTutq
ZpK9T+v96WzGGXWax8xnQ253Gm8YHu16ayIhmdZpoTEJz1arjgwK0Hs31XyD9Eit5DjZENCUEpEA
m6wHn9i4PPIif35PRJlfk9t3ExdBslKc7U+1r8nXjQaArWw1Ql2Q6WbCpPMkRuwXQKN3rfSqAc5/
n2TI6xn+NvFXvdmFVW9FlmQVtPrSENO9qGseGohJbyc5LK0k2f7XoSfWZxYHjfy5BaAFVH6b/8s+
FXhBVy9sXWmsox3gxm1fdi/F/mkmhHmf6BXYLYXsspZ9F4SeQ7qcRvyYzJ9LH62dLnTquW8hJQjM
gvdiBhKpGmI5iF61tuty68GO028IxJ+fbVTrbB+dUblC2S62jLCMq6VXyYk+beso0ZgiKgrR22yG
I6TQPd5CmhdGnY7NdPHBNi5PmRfxu0vPK5F7gR1hpBbYj5zgXKD66XZ5ebudGr7lBsItVPt4mUyH
a9tZYN3Pqkb6c7cs4u4Bqq0Fuh9cx8wobvQhEDpUjRFQH+t86QoP9jhb6t9o0r/dWJmcpHLdv7mQ
Y6rOK+8oW7q21kRu3MuboMLxbcSreS1DWwtb6iG/6wnYitnavFzb7CYs8o4M7DLP4rfPZXacuQj1
c735S34s+jrTsf1Nytk46O7a9AeHvK0Se5qwRFjnAn7WzeJn3Y1hXf+eGh5GcVw8JJS2OVn6iUfv
qgqHeinXcQPgWr+aXeRPBDsLz3ZAQrfXr/a8LM1gv56IF8UH7L/2b3Uf/vypn49/MQzssDzaXZP1
iT9fVFV+KTSuQ1t8h84XTQIIx7fdcM+tjve6hrr3CsTYwVL57hYTQXhzqO8QJrHVLoNCtnEoJ+kx
zW9r7lzmn3zCfRhkE6dittguH2sl/IJ0V4B1+kDzA3v9WAPz7RzFsy/R7cV+W2bVWnvnX5Zv50+9
q3e1dCQLOvoClTQ2s09IzeqnPs+G/2C+UCuWljz4WqTHIjy4J9Jr7ycbHwFyw9qNVD7dqX7SCNwl
Sufp1vSIaiiP/UEezwNqU+Fo0rCo3i/ST6E6E7RLIHltehA6K0wp+N/sG1mRE25jtnU3As/vRBH4
ZeqhdAD95DpSFx1FCV4Y/i7AEok1pyFVH7rBn5XOFN8nrq7gYEUJ27yaIkAqiwtenTr7tYFr8xwE
9B3cu+AR1YqtBfIEtQx0B6wMQVFxkmZ1tyNh56wTUuiEAUgFIlWGeZgoSWzvhrVX61pwIc78Gpei
59rpgjieNcEjvN+7EFr1HQZDq4pOi+CqpQgnXJ4iDQCwx9UtwMSDg3C9OMknqqFZmoFISG51Z4R3
0PnfJzh3XzQvTO2wvisZaM6Ztcwoj3Enw3XCuESXFnGPgxWg41KLHsAk4P4w8it3KQ8Vaqhy86DT
jUJGlr7sZ2X6E8aQ8TxiNOOMZpEh/ctWqtPtX0HIEPlIfGnpcPK0ZxKFokhH47u2b2orColYe0ZB
GcvdvZMcEcDxIS7UEk7tnTkJoJKH77vnd+OSuy8mwxg6uFDcazN3H/cWUyI4MFjAjVQ9JlB8Nxdi
aJmRcYfm1KnX4A9bw2rz6uK7OTw3he2+SBDFyZHWjSgZJ2c4NBdxSamO5zUiXmCkDoS1yDugyKxU
VuM3h9KAuNoFz9DKYl1dxMHeH0wdJoRG8FCbxhO9PcWvLXSrNJEYtVOY7E/vctvt4+ejPw9yo/hF
ZBwKDXGOYOrzpa+cUCQdIX6/4JfiRtOhlSEz/puxuOZEk03VqeE0OXaPQmH9cS3ixvvKotwa8v2q
Dod8Mb15+daQcrWxdqG72lRw7VkYRlyd/CIu16l2XMUoGxndoZescB+5Z/woxkxaVT1XlsMFqquZ
kW4ZsmAkzKtL75bhJx2jwGwWFEbQA00UydRBj0nMgryPLs7NIYOhznQR6sjxAH2N41bi7hSU/q5n
lq90DrD3CaZLK9PL9e64OOBAtA/IFyisO9IodyPVfJWmmKZ8wPjMBfFcTbORbvVCsd80HS6qzWq6
Rv5q8TJ+YILYVF1NMo/XSnM4pJChxF2ZemjLRZLGS35Ra+91lkNstsDSFpEPv9ceICLVe/7VL+32
uIkMsEISQwJEaSEuUW02OzCy2bYi0fZlrg2b1YcX611yq7002wyZtSc5kFohHTxm8N7goz32XAVw
TBfK+PyeKhYF+sPD8ZhsuGMvNw0v4LxmoLOVafPePdTuH9rjpd/3z5LZAm5HqhvXadp4f4/J1KLp
pUu2VpG7RqfjZsceVnMY7R3xQTQTH/U08kbdK16dxQAUCIQmU1FXfaZOuGqqTlM34SakAKtHM6F/
VVkYE+/fELyAKCA5my6MeAV8EvMwW5l5u6Z3mAi/9c6M8gI9t1CQ8ex1n/e3ADNX1fPXzizp0eG+
utkaepfUCPwQfEaPPMAJ/5NS6AtzNVF8+anNLklv1utF7y3aAjZXUI9mnd+kM3s+13rxIR/5a/fF
51ac5/uJ4tV7Lj++Ytc0fk6xbCwWzYdmQpfwlHifnD7p8dap9OApjLDV5uLkPUJ5fVcVA1iUkH9W
dPu47iAh9Hoe1KzjSp57k//bmJ978JRegKezUmP27Gi9jkc1Xgw7N4IniCWebD157vX771U/w1VM
knovmfbqk7rCt9GL886en3u9GAKfDxCXJadlcff3Kmyq4+GZLtxM8F31Rna897Orsva2AhkyWHGp
vuUiTSYtlPFHY4Z1XO/0pr33SjL02V8F8s5wmnhkKMHxO8nf9YZy+a6CE9RxAbNikvT7/bpJUaxM
nWzhzJ1pL3nu1/Ga6nap2CsTvTm9eJqZqgc78+lZZ4orZzOONcOLbmVd9yzjIMLqjkkc4Ik6ePCu
YRaTmK1aw5Rl7WDNwkiOZuJ/Vb8f+ReP1kTuvHe2TL6WZ+BUMfk9O6imGbDnbTFd/wYb0FJg06lb
f3w/NhzoNobXPhR54vx00O6XHw6gYEWDbUWgLA5XTkLqmWFBgq/mmH8xRu1Yv7u3/kUDjb4nxfP7
2HyEGSzLU90FLXkNP/oYQtONhtvfS0Rg7v7jVcRR0l9tEfcW1t4fvjt6PlmA4BPoIMmRNzcwjR9L
yeLw+v8KvAsR5pDndp/UwGIX4UEiE2qWPDmyW9mn2CvT4TtP1zg0THSWNtJjAFoy/fLIM7hmwfiX
SWEopjWk/O2BYqJTPd5F8dZrnhLGRpl64g44HsPmm4sYF8oWvamHF5Mk19jGWnAZ3I2mi7/xtYae
3HpzIdYAjrgYgaKtIm6ZLqZh9sQcrbOCgqfj2cTPsq0v4KwtO9sSaMTjzQ/iA8Wnr4efR89ybdyz
a1pGH+NwHsWrt3yu+l88U9194/1h5WdnwH4sqmcjF2Y2zn3vKD2elRpqTI9OGWpk1RnSt2rmxyky
NZTY29dGqGzuBI3cuEARuJDQ4jAniPcBx0mNI3jEodgOT8aVzQ3je8o8RutksSILBC4v+jdUnHCy
cSiIXFdKz1a3YI6GX/q7vpX4aPw39iw4shESmAnyCLJWCxQkCIX6u4g/Ear+hQg6G/VLpnTS3b1S
STWfO0XtqOdK6ukjWd6h3ne2qr6dta7efWNLVby9bl+VGvYPNGv3D1fsSkY67WMjdPbtO9jla5Lt
MZeHgscWDMt8NbwU+1JdQN2Fv82uCbeMzQjldRRlGS6tluHJruMDX2v7zw7zaPjdpNqHO6sg8xSh
ZMQzrgwmrZjB1+PqlMtN2zNbDmPfsLFHcJd5vrv/bmPUdDWCA3bbKXUIo1vHTQp9r2QFFNp3g5Fj
2D58zvYQivkoTIT6jCG+RGxB02x/u4S9SW+s0z61T25jAZcl7uvNRceIfobLMkbJ5NBMP+XhfDlR
NVuTV+Is3mxvNZbhjw0qLjf1xGXbNMo0jw2uVHiLPExcfqwDvj8E65lg4aLAWgI1H6FOiQ87xJT8
sktz/cCMTI6997aDdEI4uL+2Gy/PjzqgenpQOt6ClnGgLY5gnB5PMVJjC03Rnc40gphPL90kvBHK
PYcQcjsf4QmecR09vxHb7qf3KybQrX+qp+rHOiGmEak78HKQZDL5tuDDghfK7bb4eB+G8ZisXYOr
eGCY/3tJmsu7Topddyxpd7YqsyCyKOGsFW+VCKq/X4veFxWfdeMQF279I66vsUuF20q2iNTDFl6N
V181whIYgaBUOnaI3owAp1ZONhgxfyLejCVyai2rLOgJOyTmnzPE0DM07xBkFGlwVBC9xlxaGC6k
9Zhpi4goY8WJ4Cz2h5hlzDGshwQJm+JVQm0EF1uHx7ji0ojubvwhDvv9SsUtaKx/Cj9xPJnUIjXJ
P5UXfvroo472aOUsPomrnshy/mO3jFwO8f4KFWp0YO8MZ0/zxYrl+v42nL+DP7pvfNqQ2RW3pvMi
/Egswiti+yiI78Wb4UXWD2DFwuL2XjRjkpkqaNyfddGYZNPyn7eXWCcJdNoGYu2yxsfi6REmKzOQ
OoHLpAydetojMtiPLHHRke+q4nP/R+SRA5ntLX8zv+dEkkujohWkNIruWmoxydVDjy9KvEElv+uY
5EELdVkmg58MPkvaOCmZ+taH3oHNEEFteKeL5Lv/2zj52vZDII/KEkPwUFXdJtWlN94dpZLyUwze
t7IcIxLjF43FKX+OQxvSytJtqw8qV/Y/EhXRugv495Hkmu3aE/Ct9sjSdbIL7+XvLge/erF9l5So
jaqbkB7YNwgfCTebL2JpziGMkH9rp9o38sR3/bt+axySbCNsvTf3RXJU7/dl/822Yc8i7RhUa67g
LdZeQr4umCglSnqomK61J690Fep+VaK0hHa2fQqktTAOoCpSd+Efpr9W5ZqgXZ/jpvbbOMNd2qj5
MggIVizs1ARUCq36EDNPdBEOIfO/n+hEF1spp9vx4u1NeUloTv08vpsGNBo0NbysuHxEqE98uVcc
pCZrdbgD5iyFS24Chdr335jax+RA9sQ1EF55edsJkTaLQLH7KZMWm1AnONbW6G7Xyu9bcQyRg4FN
Svpt5ALEKpV19tU7+E2Q0k9PsomFNF1tM/DuzCjVldOIFAWYZcFdFJ2FpuWKqJsFQHvmZ3EH35GH
6ldoauGuyoE31eEO5uAUsYGtMLTisqLNzo8iKortYWOUl7r74nH4RiwmkX6kJvpIf+rlj0Z24O33
gKRlf3XL+PN0GmT2qlDDVWEPUoYGfQk+imPByq8ylpVILBSpbYRyqXpnmK9gSP7UhLhAvdhkYouJ
GhkfgBpNja523Y495Ls27QxNxKdGV0/J/2IGWkt71JCHi2nnu+Y5TYXEgU5cBtpEOtLegAdEjcgH
jUyEK7EgxY6amuTuOwIEaAhLILVzlEhONHigvV6qUm+tKq3JaFsdtUYT8Tt2aw8RSKIRi9v05I4l
QZE4e4+dw21YFGBMSMQRtH11T5KN+vOzuPlZ2jKbdQAy00geI/co9E74mhHhxxJuMV2OrzHi1QXY
wk1ItqSsdk2f/02S53p/VXExO6YDrX6dtmGoKPX7refn2cwqKYfq7f0FMQ9HYldttVALzbjKK0ge
YsGDhqttOtFvVq2/TiZYH50WjzxkUQ4eMV8QrrWiVSRikimXaxcX9AfzATW+zoUY9dMR663Wb2XE
kPFZgvaszkWRSo/IXdtBnl/7E1TK2kQprC7SmuWw/nsoWnXpBra1x0tJAt1OZ7fLe+2/xjWG64M6
yDPNFMlXYh+M7XtoR4IfLIfvDZXz6GATgrRcj97vhqhYvlWfmhVRfw3975htERXGw4mvTicptl+q
43GyCNhOTiS+DjcyJHjdRXN1uj02xE6VpRdP0a94hPFBiZcZK6OVhIVwbUSVkaz+paTPBmVPM4JR
Y0XWFQ1Wh0rfeIW+1NaARD66q7hAzw3r+fm70uKj3UqeZ716v//8fFeVSPlZvK8uAZfZrWfwvzWK
VnP0r7SvRNudYuwEh62WJ0pbfz1N8vXnD/S/OB2raic5xmD8YF4f8Y0PFTlaCiuCIBll3r8ZGml7
IIPkK2w0pbBIgotFLaJwHyyEaOM5cDS343sJQxHCPAocTNRgIyz4ZE97fzH5+0+kKrG9xbIQjjP2
vKf/cbtIyCKPjXgY0uMlOL1ZEaydaWaV11F0TIbwq+RoAvaNq7CzQ89+LEO0+u9DPiT2yPmIJabE
ozAq+ow3ORAx/ckRRkSLgs5Ji7HDcXiLFChOYGFrx1dAWLDTrOu49APuCuwu9nRFppEgItneiTIC
9nvX0z+M64+3LmLfr0YEjGCWofTMHrD+FxcXkVCcOIBkMKxQRDjxl7taRuIEkSIJhgYinlgbz82l
0DoGLNJa6anYKLpSSlXT00oL7w0gOxbjIIP8vyjDfJtigHCC0LEXpxsuhsu4sP+/AuAr3Rf/0ivB
SZylzFvgy/3EXiXFi77fyI3tAXcyo4i9/lZiE/r/+MvKHHilSHUUAT2onKVBMe8B6F0TaiXCRzEn
AY/WAuZTtNSv+uXWwXANwu3EY8ES+v+5O9/2sdzVtQefBo67DzWMa2M/O4ps3ZiujNe9Jaj7zvv9
L/QzaPmn/+PGb0HJIyC1v36QM0s/VsJZ3ywymC2NAgUtLnRx/z/sqibDr9kNcAa50jEb2fnf5LFv
rP4OmSIVSEKmBaCD6dLJFzw9/R+fxjKafto9RqxJbehJM7uwLSBtQ8Dt1oZdVn5uxTyOSTiM+NPz
fJCXZ+FYj5EWiW4hqaI9fcgqGfvZZTDVZ+4GzedAy3/ZTUUWFi/MglXo67y2/GEdUpZw5cS4EcRH
HMUTjA/jGJPsYSntEFPuQRSpwVkMHZmMlFgIlgwdp/qHmSgtfL7alstdDk5YEu/rqfxgUKbLcP2z
oi2jRMS709RlGQhyMye/j8JA7OMxM301uIXp0P0nmPzbu8Vzshyv1+5vdnGQrU4RBx2emVwR40sU
KJyWm0eQ6qmvKj+vgl9TO/lLpSKFau8lXOuh/8NJRVhCbali/ECk2oo9dU1P9v+5myKeKF+A4Aub
4m0bfksBik/n5opWkMPOTbkI69ZDvH4cDHfYIo8/iqsAqlJ0VnP5fo19erFcyo2MHXmSJJq2wtTR
vukoao+caURhwsNmrsMSxtWE7e2KEUrMslhf4s2NBs94JL5o5yTrSBhk5Ax4uU785d3jY0+WHr9p
BQQneWSma/36uv6snWmXZuqZHVmX+q/uv89O5qP+CxXKN76YRJ9bx111zYKVlNRV/0kj/Vkr7Zqn
HLoqVWmX2E9XkfPLqS5zW+0i9UPrQeolE2qOqWCKV7+TvBmgBfjp4+nysh/tb5WfMVH9AXv47rFW
6K+n++ldPdUoNz67L8vxcbp5yY1/l9d6qldsEEu5T4uOs9XUMKddbXlXT+frtAvbyMrt6+zD/thK
t7m1r4m8YZJ2OXfnypVzrjZX2l0eyC+My880pjqr1nxc5Ht2a7xPhdPNp1uDRG1qmG+va9fKS/xy
65OxdPX2snsq4QWDNcuNYuOaqD/Wj9VDH2mzucLYbJSLuCm/1Wv9rv7d2kwzsxtduuHvNklTyZkV
26nhl1ZuUigIzfc/88rX/UmDwFfzVPvRLts9d3+6qWFQBes/2jB+qxl+6WFOm2+caicqt93v1mrA
7B7FNVO/Jrr5W5F/ZDpHHPNHRHGE4AoHR9VcXRR7jJT2vlnqf9f3tdz4Q8OW95mz7bZ7q+Uqh9kh
4ezeLvXXL+f6pXauf0dqkz8nm3BhSQr1TP3Q5Yq72CXD+TBdjtBUZnXXPb5EJCqw7OKlYBm2kJLf
iSSuJ4DnIFCefaXa8pY2WiU22SPKVAV54PJm7i/2VbFstrpNyLJLZUMwK4J76s1ku2ioofpdcDpg
4TRQvDtdygD3uXaRtlEXy0aJPt7Z2qaZf8l01833zpVTU6xeGyTVv51rnLeOx2qm5jl+R1H9aX49
eBEYnf50lnvQctAOGZdaJKAiXrMADzWYcYzSUoXlFAC3Lk6hXqyb9raSBiGiM/zMZ9p94VUOU9YW
GGz5ea/MfYi8eHtOd+W78lXSMU+b/KLZU/NZyHe3c88RNC+8oVDX6yhFFE5sJtgikmsYtpLZPcLk
urd5WPWjG2pdYyhTu9PqRD+enAhVo7srxZbbbHVfJOhF0bL9Psk19pq16cpJg9ftXGc7/bXSy+al
be1dXZ2+riF6zL4n0uq61SsMI2LbNAogrB2Ip4gzU9A8wIwztMc2Tk3ABjAU65QoR7AcmdYXLZcr
GFRjZiPDi/SEleeijq2cxsiSR0Xj3IS8828m+Zy94450Ms3fRqlZqJcbRBmrOz+UK7NwAgbW98ND
P9c59INajGg8jHVxKfqK+otYJ/x1rLCWeflGk4exe7xBijfCP2RJ2FOpVhr9r632CDuFas1freK3
pyPOKFZGDJDuv9GKr1M0QmquQnQTq2LNebLTdO+iD1xkGzajBBpFK6H9zrJyspnMaRjQGis1VvhZ
fIDub4whUN1ploWqkH2lvWVkunnONCEPvc0w8Coz7j47mEbRFqsQ+neaFcdYJjSRJlQRuwghIc45
JbJJBKjtz8oTA4yGejxE3dCtPJ9b1ycTtJV+wtbpcEVfuDYa+oLehO7OIwHjOpiXwjzmDXenXhIv
TwAQW9TpbeeK4kSvD/Ifqna3ejhdeX85ruiQ4O6F+Zucu0FHzlQsBbP9Zytb+/23yVVOD6yRn64M
BNqnaokpIdeE/EDfHgWScQZi/Qmzu2oyzVUldCT+3xPHKHHuIH/Qvj6uFN6xFdH3Yaf45j9oRkjR
EccqiCj8XBHz9Ucq/Z912xL6Ad5e/28nTHdTj4xaFwo1QdU7kJtUC+szQdsj77P3miliHidEOEmW
vJIgRPSg7E1MvVwrdVet9bR7qaDljaItPfOES73p74b57ocO9/O08LIfH3RAVNI6g2C5T6VEwvGh
kUjDB3L2qdqmdD9IkWMLh0yU23or29lWrfv35FKHN2iAmkoSbV1Ib5dW8Vd2T6saMTBYVfFfiIZ1
/FY9jOL5hoFv46dHWYdIU//4Z6CH5tQ9kswvyEt/eo8MqCqvjIhXt8r66UQDwuF2o9IyH/ofnzQX
9ZGTSnJT1XLVpT3gm3Wd7FUrWe39vkWZFGo0Ibtl1bQOnZJfutF3+IHY4X3tH5vJEYT0TSmlYB/j
Ygner1+8si731Io/FGfvWhBDOOXAeXxvGUMIRYTezi7tEbbm+GtAEWKSf7WqZaqpt0wty+Sj0JrX
/134bg/w4LAe/JsRg4t+wvXgWEd/snJTZiPq2Pl4DdrrWVdsWNO/00Z/dvoQsMM7b5y6oVX1WW3N
dCjQCdIZUNe99c5ikRqLWhh7Yut0bnRth700Q7cWOaEZ7YIaibNWYXh5+nwsT4CU76XG9iX7liXo
fmqlZj0Encrugm5n9CS0HOh0rKH8Fn7qfBPlE++CV8EtbmR0wsiAZFNv0fe5aaVnp8iTiKHdDTWP
lriBRN23gOu57566IV4YpeH4IEZy8kzgikYvpDykTFThVa83rekSYbuSanwPWMNZTlcDVLChLsEr
GM+e2dr2S4ojQg9eQCsutzl0ejjlYDUWb9qULBRWGr3xcLdfqXxPEPiweT6HDh1/iWJr28GYGoI5
B4dFrvP5Vl7mZrn6fan+BfqbUzS8DY5vFr3tNOeEKfHgxxTRf9M9LO3U51a5nZ6Wmr/qBDzDZMaA
DSjNixLWh0zk84XH+X8cndeWokwUhZ/ItSTLLRkUMacbl9oKiglU0tPPV7P+ONM9NgpVdc4+O4R3
ek0WPlnqIi6ZBpvDVR8DrT2oQv/edGSYzgoGE4QyLFHQUqB8BR8IGLLVEp1XFtH2lH7jUlIEh8Zu
LkIjYDraAhiK7U4kBdquf7X7nkw6oBB7Y7C72E+BlYuBRbwEEkfsRxq0GmiBqcx1DzNpPuRbXPKR
GBuQBbtevCAuEDRIc08CCxvbjUs12Bq1DeQ1xmmApISSIVplXD3k4nrYGD2INdRjKGYvkH3bNhiI
LTS7Wr4p7IWLECZ5nKQEKwb9VrT8YclMRglJlIbIBtnQSNoLi/aHpwO5JHYF53SPXBEL1HXBOYVU
WthtoOB0HsCU6BhRHcAfiaF0QE4S/Ji7ack4b+J2L4AyhvFEY2F+NYAPoiOcebAgXr4CySfUjio8
6Lcr8mHJQHi7+6/Yp0YkE7BsUE6M+8ufr7686uoh8cs87ahgPtJWRAt0x1/jf5ZXEWOOIliDB13O
5fNnRv7uEyltZHr8uJY6ZCYfFDaRg1iVz/liyIyBKW+o2QKFhgy2mz9AWDiJSEa4J0dKHJIkCBoE
mhG+RfB5h79YyPmoCwAnNABpg6kanx5G7Yj6JkjGiXtBo0HFgWeBy+qkMP1Nf3ER35Ma5dATEa7M
4jVRaNeS2zAQJYatwcEEwTymwzLWdkRrhN9kH8UFk1IcFZgYs/vAX3oM5Vkpj3BpG4zFKjIWHIfT
HgxxX1uIfp7K9v9b+U+uIcHRUogSAz1fy4hhA0YbjA9xlkBB2Du1B3SR3p40V2wqUB2zOX58fALQ
hOkIda67jASJR6xvBTCICNVDuodDKx6Oc5xXHP7wCY/d/uGbwDlTQbuIpUF/k3Mi6CHExGDrm7Or
X0Unky0PifM3ILgv9zvGDllUnPF7accisukxfYjDjaoIEdLkmVTD/cQIGhEnUce3RJl9IHGnLnsE
Xq+I4D/YqlGR8vCQS3GNzjfnqHgU6CsRMy/07o/LzQ5c9h02mcdFcA0yWNfZQkdJY4pVQs3p9bBC
Tsd/uKChqBGJvng2YUTDAZGowgEgd3vCWwY+8KheGpiZyBfkUUJ4HBRxFXQzI9ZZsBVo/9W+Cd7x
7/BmDSCbxRmuC6S1iJ3p8DLGz1S94JM2wB4sp6BReEj4/yhHl1eRQZGfkw1jSHJGaDKIzHLvA7Kv
nuvGSoT5ak7ZzbmqeQTWhB5jch9rkqAJBkAukLtF0CZBLykKfI3RKp8L0kRBW78GCOVDad2Dc20X
fokhJ2rznrsQ7jR9yOr5kp+gJcfGOvLMYUEtmiicW7HcAG6+CAY46nSf/+Bkh8Hd+sllVxzMwirr
vkGRIzAlhkkJhw/7pOrN8ZAYLImERRjBKWkxCmnYpPY7HlGkQcI9Q9i076efh9PHGM1F950IAQcb
GR8FAU78QZpa3t1jqgVKUJxRZQB0sa/X0RRiFkMdEKSRGkt4pgn+qDmv7fnAQ6UOV044x5RAucJX
59xB9WR3Un3TwiSAjBKxf01OlU2H6iDmcyiPxvsRIjhE5acr240fLniO8NmiFiocvH3tu3XuwafH
c9Y+40poiRjxq61ap9ye6VQMHLpjHvGAbTw2bITtpVV713B/ahePSWfno26c+o84jUcQ2TY4Eq8k
X0fNuf55ObbgPR9efel2l8eClhs9ST0xxsaYMk7klyDj7o37WAvhLYeRQE+kDXlaAGbmpjEAPMmW
IeUgwTQozQvE+FQajCjDY+oL+eXxs+pZZ2lmzBLwbJ/ZQcT7DXmAhyAa5Ld0bME925jJtdV0jsos
TLKbmRmDqezuODUobFIQ7D/T76jb8Cwc+YdJSn/78O/MH15jfsNEstBhwvbfLSGQz92IovH45rXb
F+VmM8DHSwnYLlfHMxkHC2wqXWG5/fL7WOKcC2IrWVPIJblGkcAIX5enR9RM64owmZSLuZIkrIyx
DYBgi7pAW8vn3wzFCkkYAyWSsI8dfeimPqsWseiFHWqBZ53zCZDw9UhNMjm2gc8h1UNlIGh9BPjO
UAcLFaZz/0sfyI6kJHzGfLD8s/ezLVaXayKDhDrCoZGy8xhdA2m9ngFUSLY0EwjcJdjFBcDP2PHA
jh6YyVEKbnw/6R+48cDjhlYo6BZ7vxU1MeOZlEdrIRrOY3KHpUdBDFPvhRyDJcaXEgYnO6Tthb2L
j8e9GKwMIQu5OPw/xmSVsKl6hX/DG/WB1jZnFzrPmEstGut8ZnEnvH44w7SekgXyoUBtFUYgYjS1
ovukQf4DQsetg54qQZuMZoVGl7K+Zx3RouI3wvMunvIJV0mVzhUBqliLBTIKLChzxj0ve7FAESpU
NTgMBBLHuvAa3B2ZaPWo4/3ZbFZZE/H4Zfha2qfTqU1MDsHBaDKyxJhD7AgUAp3j7RYhnsJGaacj
3JoJiWYfx/me4plBC5+5r4Z75z3szytMeEwOYd4e0pMyyHBkst8Bq+Q9/DJDQkcCuLXQF7cLATmY
KRDwLc4Ik8mmpew+WH5k3g724IXXwOl+fT2bhCMyDWdLJcyBGzFGpMGJzOALGgFZbF9oMLR4V1x7
xJjGhK/PodYho4ZhBHrDXobfisEHcLV291D4TNRXewMizwd2y7mrhrsdzRorPGIkhD+ojCchlRQl
EpMrvF5xsUJKZj+WPZfkyYs2JruMxSjuQuencTVEsxV149fm7fZD/BuANRmJjI2ZHvbGHI2IIyKZ
rOozZRE+zKatXuPPgAwe70o59XRvxIwBwu0tJfWFlyBnG2EOmUuXTJ/0WemQlDpKiKfIKCSVHV+A
H2RkoEXcKw+v1eAWIuAnrqMvCP7DBjqN5nIulhXwJqJIzOGrfSz8XFp8fUINx0fixXkpbtQF+9R3
L2rAVaSGDs2T8l1Dc3bSEbrYFaQU9hVeqvUqvrH1vpjRiWCJiKXap9Z8JUbKz7KVE56rFzxnHub8
UTv91/hpHoA6yI1Aml/U6HnsPI33z79fF5Zl2HZheri1nvKOa2Im0H7jpXkdgTBxK4XwBknKA8zt
a6LbxLljyFew2KX4LZ/J85nwxcxgBFY4KgOYbIkpM1Wwrv7XpsbXMVbCQk0AQB/RdjzTmWH4tCgD
ZovTwQ4wA01Ga9gNCcWly9/IXPTGldDLNcYhffjvQYIJ+N2MUZc8N/guaoNYVYdVNVSkdWX4H1xD
PtdQpgQjRwxw6OlIb8uoEcFMat3pU6vrjiHbHLyP66J4BvvDwASO0TDKqIbV9knpB8THaKikZEaf
4j9wSqN+vMXqh8rv5fJy8qwAkVwr4eP4wfMOzxV5bFaQ0xuOGA6ovtfAcBJmvVCbeEUJTEQW8xqd
tg6HOWpvHjtAt5x0QcmuHcLhD8+D5CoET1ltyOTbX8ogt8+oOedz5HrLZ7xfo7dJyvjhDIaImXeP
gQUxBSIFbA6RyCtkiIKPvMTcG8wQriqAHlz5/O1SkKOeFxytD5iZeqQQprqmqaG24P4O9u4Hexzo
auCFjnTpxRIonOkIbS2zDzZPjB+w+cKJi+kAF8fuRU5WUBHphRmcfwFFmuoG6uDeUKTR5rTA+vIH
jQhaEV6MnP2jYePxLHN8RHRKgTq6uS98JWMEZ8kDyhkzpmMqqK5zPrCZZqs0r6qwTfuFqinSXOkt
TKYvBBkf7zHkkwLbSX4fSHpRRtUKFge9JY0hEidZ0Ct2etSEuSjpqChB+og/6fP0OPXLAXHmWBPc
N/w64aNMxAxoncv/hxqCeLgfWOOfcw0H8z57U5hyPDGueEYMPDaPBfoohkWC2yLCbrOgEsD7V7Dn
4L413iAoJvB1tp/1jVk+fS2Im76EKLeCBxot6WpBtPuW7DxofZiXPbH2IMgLCBiJmdtfv0CUs3kx
f6d23nfeu9zhts+/ZLsCPxlR83MK9dDh6kiqHt6PmWXA+Gfi/GMDZ+LwHT/C2+Ez2m/w0ZmmNakY
lrl6rlrYyxFw+Oyx+K5U/E6+7o1DcrHPOotByydzCggH5JiQpjHM7cEWDzA/XVwn9xnK7WCAQbqM
0cs3+DgHgcjeljnocT75UJCsbmOGElpm84ExnQl7b5dJhzlGitsi+byOqkiJcQrKjr1zduktjXgw
4pfP9XOoi6BaPxvfZh0pYEDAlfVCNI+RQ8F817nNGGsU4R0DPLSald2tslkx2rMBUBdObgFuKkG3
3GPsAaUKUJQY53Qre+/V7cDo5+nKlul3lz6wZ4akpRfO3zhcd7Fy+E7VgDudTblDv7WBrR0gph7v
4z95KPwo92cG9jx4F1DIU7qivXXq4Rb/ZRarApgAT9lSWEb8HwwdqDxtZi8b9w/CpzDT73mReCyc
V4j6wr5QkHmDOQAsErRwTjvJNTwSQI99OWwaH0Gu94ONWh+zuD1mZ2h9NKrYKEygdLOI6+FrzRi5
pMQUXGLBOOMx2qogGQ7AIjgFHD59/KxcFhCDfTqJ1MvBh5kX4JnBSVFHAqJhRo4Ikx2cTm753Qxc
xJMsXeczoYGbjlOMT+bcPzDnfCJCZLnH68zvE/FHEw1NlU0aAdsERmJG/IjInAY0Tinx2WDn6Xj3
TFqILUxqGdt+t0BfHrXYf+qXiv/dRQL5YroBp1tAxd22S3oe8n895sAB/HquiKBw76sfjokFBQKV
w4StjITyh6d6yoWljivB5DfSvaUMoQIQSw+ySFjOZqNugv6SqRFy6gPFPtKTmjZeB89h1uma0XVR
HtqR9p83p/Iw9NmEUg/9PLxBxsQXBsUtHeFCTDtWV2erIIOlEDKnXMnvs6l/9jXscyxD3S1sabUU
mEW1reGshjW8TeQ4U+Ss2FIoIEjEtABRdKS3cpwj1noTOEqqDfE2rz6j2sZH7giMh17HEba1PNQ0
Xn+yD2jQiJ1FUMz/+AV5SBHUe3BKZKzlyRwZC4GmQZ1V3RTNpsKM11gBDFYz3s+6i0VOjADHpVMP
5WBH6TzFah96AiOTBKf/VLc04e+vQWFrR9/xL1SWBCgl6BCYqZRCY3uR1zArU8C9TFQbag1ujOPP
W/jdcNYEg+A52w9/8x+oQfJHEb8RYAy+dNFOEGkQNpIkcMNHCPNyQs0Z7RrEPYoYtUxjCqSuwLdH
xPF9HOAklVuHi8epeiWUPT3TwtTcxNqCEBvC5H/GBtAY46EaSyaMvF8ih6/8ozYzgs+yOAusfv3B
cU3Dk0EoYy39Lx1109Q3CKYJNZoTdNcTdhoyT5BtfxdcDu44MJAJbR7RFNMjdQSikFjZHHmFettM
ybn0cbOiACaABUjn/aVAzv3MWQAqYMhJO73MY/1PBADj2UhPeDvS570AiYdYZzlajF/c5Do1h4Pz
N0T6f6BWI//Gwb7xEeFzutNwxgP8p5TFxdImSpE+CeBAhNWRgGPgiv9i1D0tIIS9linIYILNPgmA
mHmjQ/4jXZI/Vi3eC6AAIkRFEohAm3YUhkyzdO7twTwJ39/XDiOnbU2CN7IgHwNYUlOFfz72aUBP
MtaBGSPkFSNTlVSZX9wNsdRFBsDg9v/E8yvQyacw2RiAWOpnjEBXb8zpKUAewBcdijQIFyUEjvv/
FGSTTfGEXJ1m9IpN3+m2UoGsjBmM+2Gfce1XZC3wIOz9+/bOJrb6TcuFQF8M7zV7jBegMZM0UhAW
MxneYsmhWz9let8SCjJBpw1Um2rETPDddoOonigM8DiXehGLLZcqibGoUF3jBUUSqpCOKIDPNGcK
Fr1i5le72Va+pMF7+4mv0zzGzCASdDvIZS5WA3nD55kP35P+Ct8n+lqqaxNeHVYC90EoU17BHsZO
GrHZC606nmTswRk9VqIH5qplzQj5HlAoXJj+204v8pgN83pUJhRdK+4LRTiFfrbQYF+8IWLB/0f9
S3XU9SwNPcdShC+gQYb/H/f+qHUatgUGnjBXeWIp6hBDEB/1IVc0/pRQKv9aWiXqOLGi6Bo8iPkw
SL7LPqeC8J2CrQvjlZQGYpOSkpCqHDPRdKXguSr6itGTWlxGm86ig77jHAt/x6k2EeS+I0jbBHtg
kFM+YqgjWPIxjWOLpd4HiNrvIOUy0cKEWl92OFDw9HyPDbEKwAIzMQcQtSbUXhxJdp9IpZheQxoa
0RAj1IQYBW1XmfS4ZFzYIBkSLECLmLsQBYVjOOcZluY0lylCmWK9p9Ok95fsGwS0YW/yI766DuW1
nU7MSEwV3rn7PXcFD+P7XMag8ypcqGvnmIb7jPMnZx8pLyiVMKAawvKmFL4+aEPY7WlnUPodvmGV
ADzMNYOUHPDQYnol6uwtzAQUwuSqbTuVkIBkNuJ+liEL7os2jiPuhWkrjQwuqTCekBVPa4izUElK
C95uZdL9Mu/DfY0b1GyawZJnO7O14zeBFsaTRM0dfi7YTov0k/JPYIw9myYZOIEkK9yGmsCcnX6e
4fYn+qhN2kntSdE+WTN6u+JahEnGEFzrvn7SkPjNmp0vjTU5RJIfatEat0c6/BuJvDv+t6jcx22I
uQnjM9p3jAusirN8LQNSjcujTozWFlNDyrY7aXhMUD+q9Yjfa/F7WJMg0VjLIcNJ3IqH5fEDM/qo
zNbqBm+UEySek8lhPZHh0kFCDQAcRrdjVvi4sjBhqPDpnOPuDMUOtuZE8vt/GcXx8erj62n9aNGF
bQf5ttim6BN1gtHEsIheIK7tNmOHwhJ1CmZxYqkmhV9QROP60boAPAKDY5/HaLwJ9EnuAwXBq0C5
mUgDq56pB+EMkhH5XPJ04mGFPSQW3wE1tt3b9Ci0SJEb7ZfgsWNJMC5QL09fLWvg6bTLmkkF8xfR
oirQIACSh9mpCxuCgEfNH7EQpYht2OIH4otDQiBXChOcmoX/mWTfoIi+c/waZRhv0+p4Z8CkWu/1
XRIJyyQveA8QDPFHdUfyr7jj6BMd9s7odarAxbDkHct4PRfxN8kDJt4ucSBjEbpLhPhn+rKvsRx2
Y5ng61N3zM83j5kp6bDAM4G6NWdfwL8qtUz8kX3uHnU9T6vP7QV0OmLNsrvuPo3FyAdQTCK5Ccgn
5xQkPK5aiKMW6HZb4y3+p3mAbyAEM2MInjGDsZ2UG76Tjt1IsJQe50PmoVjvTkE+IFwzlEJ0xk5x
XdFLl2wT/AX1pYfzHV4trCvuSYb1BzQV7F9f4ijHtD5kmoWdys071q4of/ARJ0wM53/BZDGT3yVd
UWHhVYLEqDzlF8Ey5k4B10d8u4j0A/9EqjmYfNe9sXwDRmL4sJEZxM4/sYRwU5xM72RwgCiEnoBz
b0BVGz2d+/ydMGUgf4vhsjFs4bu3l32kLkHQR+aGQOIYh7/ZO5GE/auQ2/2fTGUJD/OVMzVg7XEW
sUVgXHbpHC3grTBNCKpRirtMHhn/j3zEd7Eoi9WpecqZCP6W4idqfXxq0rNouX5gC1t9co33IR8i
pxQG0SDjqmaXQ951UPuE8DDb4ZaPPvC7ni7Xb0ns2H7l6vPfSbeqgyCdMUA9/CDVVbMsaL2ttMKw
bfGDzo145PJlcAEAAMbxh+FsO2F9s9ZjHiptQALwf2tpcuixc53e51VgzIQt0B1XxLMw4hX0sw5b
7zyuWWv5Mt1RDwE5UuRYPy78fVRrQt85X7mTCuie4LxnDEyAyomThKz9wQhetVm6HUHPbHmMxwpe
DBc35iIyIfTvYz/U0MLoXBfxfbiaO/g+bZ/Bc/3atN7VrtZ3qBfAuDAx2km1Fo69DVC1XS/v/RGx
HV0ZZZsXW57i95i4kf9LbD1oJv5TuGqyB29hXzz/wB8Z4+FOXx8kGtk9daR3//uZfKkAZPzji1Av
av54h2Mtm3jAv0mkxU/n/nX5TcJyCfbVsCfBBnWFUWj5dUknLhfFuBjgTz2usM6F9sSweaIRy4tY
6irmtiQhf54ueb/4g0K/+B2U62wgR2/NNX9+U07N1oONob6GnBd3ht4d9jOOtE/a15Dfr7AaKGNN
x2jQGGb9sfGzm8xtL8CQj4OZ4B3DeY60TlgH7FGrZth3DHY/OAFwh+gGhrRddBrFRYZ25eRkRXLb
PE5ARAkZc/XrGIiyEyarP1+BbqcNHzgClwGblzFTOjp3nnei2yRsslNSncYCgAc4nTFUYSHft8yt
zsWyOpaMQXBUsfSRwZjDNsbKzlzWnk6qO+CuzG48VbGLSbRbZCxN1xRTG0Esua8+pLAzYcSxf4Pb
12/LFzi47hhIs780+B45r/dIQ10NHMIPS3esIv1JEyHZfciOja0hc0HstPzwFeetWISr6yL0z+G+
kJWtKxGhvhqFH0CU/dOtmrWEAy3NQ+lIvZg7kfKcZW5PGREAzZ3Sa+cLoRTk9RuZPBjkQ0OgKbvx
fZ/83hMqKlNytH20ZzWy/BhMqa4GKfJOlm3IrI58gRf0KkZl+8ik1RFhVXLr0i2Sy5uhjsrc38Cm
dqCu4nsJ62NHgzRzt7sNgDnhOOKlZXYNLoS0J8BcaLLkpT5ccFmVru/j9uj60Njm+Isz4iZxgiKE
Z+H6cLg84Hnch5jk8N34CtK6Sz4VDbFdgLQpBky8xh77wgQHu18E3AuOTNnLhZrzDneQW4TpT90F
Crku+OwB9bPoM+d3wceUjKfSzS9AbHtoXlJEqtS3DKgssf6TDRvb1j5qJW34JFIdkS7E/xV5UzJ0
KWLdrrt6jz0hUKTzYXIFwUW2EckWlzbid/kpXCvAClFyC4pfpMgbeu3PhUAqEFnDgoXezfcx79MQ
F4Lr4f7lYs4xp/yWY+ret8AT3ZsyzkjTbZ2H0EBoX6ZbjzymRG0lF8K4pNkfJVBqS/nidmu9JFvT
Jo98kWVBn9k25cO5uC8KZSkfoTqnyGfju9tfAGos+qc81OFlZLYUNdDaDq9FtZJlQWMGHjPlbbVK
NRckIZsBYz1nxkpalePmY33H7+g2Nc/pFgg32EOrJ62JASyK1wBzNgYkb4/JEBUxSNYVXSP/naHG
9FA5hp+R5L6ce3TbiXEu/EWsgG7xZXkTWgNztLKXTyA7eO7LF/kkuFx8eeWXy2hXoC2ywBwG4zsG
51F7fDP3Bf+C5phbW3mj2QMUlen8DScKKFzCeKcXwJkJhe8jECwKbvjR+GlhHfoOUp+dlxeEJiVf
Bhiz3dEDJgbKlyvJR+DmqE8m71NPxD2g1gcihbR631AoA5XBe1qaMcRBRDhCHZtb870VVFRobGE0
IB7ro3/ZsIRxl12qnhQXnvhFPVfXfVBvNHMLMBjUHTwT6HYclGeIWpExCzTVEnTSlFnRa03jFA12
zLv/kyw6zn4ZqhnIAVPx6S/q+9fVfsfPAkWspwBUlKN0UaKDwgs0nbXuy5o3AGiqTylP3hSGc9jH
QtsjCmzeoJvgWjBZFG7Ej0XGO8FUZjbWotL6w+Ao2h8aNKwrI+FNmVB71alYsaePiEVYIRjnoAGJ
I5IdxP3rvUcl6wZOJQ8+nQGRZpAguXIOYRg4+LV1fkMkLpHsxKsMHIOJ5gs+Qxr1sHy32gl+giwN
LOSOEm+0lxBLn9mkxDFZUpJMdLVke8y6yX0fAGwdSPNOypNIPgR+v86NLU1ptcV0hoOc4QsbCD84
+grLBWhrwCYbgkMJCRlM9ztSxnl4MMaFvcRcA+MhQVG77F0M7uD0zpH8MASy/rYP3nj8cWREqNRs
IIq94UUPcqe31cf8ewotLv7W+GDweMM4wSJ3CDA+wfLcTufQysH0yP8WZ9lM5C/y4bFLghUONlC3
mQjATIS72kuKSBtKi9esW9R+AdYFnBx2Ixo18ufoETzzpPx8sR+zFIEZLx0IVvGwzIUMx+MZkKHY
YXLfExtChxnXkDaUaQThQnBcJM/A2tsAEHB/72gvuT/NBwKQVATNvyObR/vE4mHgkpwoD5kovHHU
4AY9w/wVVjA6S7+SPV0NVSahVw9Qnx6/zIKf7ILoF7mdYua63APPEGg0iHq5q6/L3XVTQJqeF6QH
EaREbtD5xYm49/bILYF0njg12xIWkw/v9yfd/f7CTG1ztR9mgekXI8V/kC/gdsDENBmapfgVtu9X
pBnOfv7hsVum1I7v1cf7pW67AeFUaFBJmynsFmhbZvahQuXIxgLCLhzyFF4hAdx76zbTvdeDAZYG
qragQAFojXAtnzXjr/9e8vZAyYkDs9sRd28IWQUfCECMJeeIJapVDdeHnnBemvO2bGnJ6mK3nEr+
PtABy4BaL89VbaJUaNzG7/mMOjnwaAxB+P5XxNclNb4xY5q6UFFEPM40ss8gH/Vi4NvHSIbQUlL/
kKmw1aL3Cjl2CHHluB99ozZ5bJQxXVn4jXoH4XRJW1TDnjxqs2eg0+1uIWMPYck9g/ZUOFd/LXsN
w3nFN2OE1f6f4FTzYTuNGwnTYuFqIKSyq/lgXtnpQot6gtMeCcR4xUMC65/wvlg5V3Fp6x4TmveM
idKQG7xkEohg4WW3a5Q1QoCICYWVDizoD1zRcu/CsUR5LAR8l2z443n0aXfw4AdK7j+h7lfc9Ca+
TSu/Dc0z46mzPPBMxu7D/vS17ib1FKcJmKd8ggybE4D+vrckjhyocLDrJv+ZosIDq4Ap0QJ0IZET
A9r+mBEbPPwBgPnzjNqIaA5wb3AxhgMQLdEgsg5xRcFTwokw/1tic4cOjuxf9P3I2l0Yv5w1dQD2
Qjp0YF6yM8BcJMSQYtqFswBWMMgX5bibCCtaEsIRuqMO12eQ6AVTiCclQ8q/59ftVI1xLUyu63Y6
7e3M6fPwWBiRGRmrnKRMLgTnCY9MVKCVCTlrs/cGLdvVu2IWRfKzPmNKxqMK0Z6ODbpkE0Cl4tim
0bwO8VfiICB0BSo+g86vx9BndCMMSigLGGBjkiqpLsYW7FKAD9WcnVCTqFHAAzUzkqGhkd1IhcWO
8lh1yfvALW8RQ5QnfKFtiH8LvF1XEqMCYVEm7EaK+TPSoUTqaLG+fOTIoeYw7YK/+9JwSsLpwNn6
/t9d1ChCmFpP+8cmtefAkBwTROmKu3iLZKuxGTL1mBOKgUOFGA5GFSZyjGVoq0f6pkOy57w8CI8z
dicmeUqLSgd7hfgWXi8prHRGXOLM/A34E7hyGzZ8fowuoXEue54cf0/sBAdIsuSvnUnTIgEb00wq
Uw2yoChXfpzSjDQEpVKIaPHqEC5Ak/vmeuETrimMTuXm51L20vu11uuQLbgVFfIH8Rebrb6UZ4/1
dysufQ5sBreAbxjs/mtb0M8wkqupH2TGpIh5AaoH/nUGMiumPcBolhYV4Sd8OAWsAPwNiS84mUE6
VqeUvtxxIJ4/4GQiLuHRFn5D6usLEdnVnpxD2lYQ4Jly9+iy3gv9csSAlssYqyF8Q3gayXGjhEyt
weg/cfmnws8sIN1os0fMknYyDxKhOXv+9wZu6GB/eKI8T/3ZjcOWuSFTb8B2GjD8OG4x5ZS5qNdX
NKUKdoVKwvcD9D0T0H/wUap+CKwiB6cb7h1IdZGorXTfgKHXwLAUlugPeFL5DgYlmC0VLYaEELI6
uJiPWoBgxKVnIQ5xE/S/8P1p38xjPi2WN5y21zeCUmBCCnL/b4bpKB7J4B1IQyFmQRJcXRNEwixK
YRcgJbSJ35ov9G0DPa65ZWUp4dUjLrj3h6GJ8wf94IN91ZqBX+r1ramU9NgHP4ha07k26YXvs0HT
Nuptbl/7R4otzCCYD9g9jPM1gD51STomg6DjcEYqsVFRFGGAI6jwnOSEqBZsFt0dNQtPDhh17VIB
DS4kuE+JdE7upG/dGQxgojgHOrhAp5vyabMzMQpR/XQMvSEjPZDAEOhrzxB8EVeyanMbvdFDwa5a
7P2GzQCxOypWbMz44kkmeSyFskZATbP+BpaxVCFS/QD0otzvnZUZlse4ANMaHSjl8HmDBk2iC1IU
7huuOK8VQeVABPcJkWVB4WODGMgwndneXFyVg99sfyFuKbcxckXuKOxBcVkoR6QlhmmgHlRQIeiz
MDqFfkBYXDWC4DopZtJocKiJVkbChT6ot0kDkfunjfpo93EYJNYcyglekMIUXZ8JG8MeVGfB9KCD
QtNfDBuK6IJqWMJCO7oxQhIXht7BP6a7wlKAtuzXklB2/gw2BqAL0TfYew0bJB9VnI8bnj6sceHS
0lnihK2NsKcWBtV8Bvgy+/tJb86dasnlZEND2e5+CT/aCaNRkjCRtsYcOV61Q4k4o5PrJjRa+bGC
GJb0d9qcHVgu8V1nYyDP5DoDJ2lGQK2PqcKPKaa3vkPsY/Re9tecjowBqO8Jm2N4duOIbNhukMSj
PfvQJscYxNIV4E501HdcOxDyNOMNsrMj5eAahek5Q3+ofQFxvQQVCOk4mzlpXyMdeEpgxvCiFoKb
CmQEekXHIIrw64fVaRBS3sNoO4cPCy+WOyRSIETINMMUCz0ReTNQlhk47kXqtWDLU1UNXxEFV2B4
2lBQF2/OC971IDQ9Bmtkad6oyqHDT3Oo15mLUR0aKCNhg4uoOEk8fp5uvipWmugTCeBCpaKPkXaj
5G0R7pc9a0pKrQO9APsW6JvSREkYUy3wge/v+ARa+AcNXtZ8YHMTS1OPow9jyRY3fhOzYGE4L9QL
6m7Ark/M2p14XrSJWCuwZjHZhXdD0Cq+l5c1/F1mjrRkBUcQOnnh+0YohzuImcdpC0gBzLe2CDbM
iIlxQwmA2QjDoTl3l4aeyAYMJa4zvNzo05GEOcp84CJakccYs2I6jnbHA4iOqjWZ2yOmbbgIoPqT
R1ghC/8b6jobjeSG2Sc7WN9mwIYB34eFzvssNwQh4ClwaZl2vdE2iydKJWpSnypJ6X2wz0v/i/NB
+SUh2occ8SGfuR0ylvMJZIdJpIXM7YZY2sKXRo35gvYxf56E35wxUnWn2cCzg7JzYcOWTLF7/SAF
nu4Yw6dDY62y1FNSg6UhEUjszM8F0Ub4UVQTzVMEKs2Q9+5Kw9SlQ8PAAXHmmecYctJnCGkKW7Pb
sqZlJf0UhXl/fV8C3Q4bnKfaoFze6fHhhVw44MUdeY6wVKGbxPgxFPblgjKP2YYLyQ4MjGXMgIsN
ADW1cK/AjCuUSGnV1uBk5lp85jN1JoghBGVPmvCDhmZOMtnsioAOeRsiK0RiI7r7ecZleY8ligzi
CTWvWdAOJY2TDCC+Phlo5WPqH+GLbpfzIm5YnaRQsec+VNKVdYqsu9dzr/7zf8wIzKrOOvb57ehj
Ew6wkwLOp2+gQB8+MsDm3GpOx8f0LC+IlRr3J4QB9FdsLa7q93n77KUuvYurMSVklCO7eC9LsO6N
8XMoYgLebsOK7NtUEo0nDOM5H6OUPXzvmaw84p5jSKIwqfeeNjWY+7f4NTURtbubTzsAzhTreRnO
MCDnkOOdWITj7Yih/FCdqMyqgcc7ydXpl90YioRQR8TS5jUDQwWq5/x2TNZZ0GcP/Vp9Cun4S1MN
x//qyn9ZyzHlyLCDmZGA7W0a9EmeQSjiQnMVgHB+CC/9Zb7GeAExXVAyy+mQeVOiuIP5bfyNBqJ7
M0CFgfgiOF3QBZecmqAg44+TxnfwUKc4ddPyQc9XXgzfpFTmMZ62yT7oT/g67/DFd6bUrDBPSI+f
fmhncCqPc2/0DVRxga+RntCD9UPDsHtnze0nIsFOn3OFIYyL+n/GXpnZMsvh1J+TU3dfpWF/vp/3
AUGJxErucPXHOUAmn7I2vSGWRFWPIzab9CIr1gojYEabhcOr8QlB2Wgn6vwxMqe0gkTBb3rLVLGN
tw1+htYe+o3MbJqdh+CpQFvJzvWP0g/KLwlaPBKZB58ZacGonwjmBmxg73eqJ+ZOTwrZ4u/0Twed
9ko+jArLb9tAPQvn6HtRT1dfBbSgYdXAY+0v3ClYLmbm1arT7wHqkt8yfNerG9HLHFzlO1LF7avj
weuwrxifuK3sKcQNpFBWkNrnvtb89e7TH2Q9Tj01/A1Gb9mlDvuK4LYb6DePFvEUERKcOpZd/QLi
MzT2W5F18PF/0BJlj9yBtAlNGFXMz8GVGuuX2sYHyNquGc82Vivmm4ty/nt7GUOz2Dw2IcMMAKvC
Bk7B4piNc2QkaPcYwCGPPt0m9eH5Jm/X9BbvhKkpffKQds2rIHyzSY8e0e/cHHmKp0JoQKqiw7qN
y6FqTYhYAHNnXnefP5bfoTROY9X5eKWrhs/gGv6A5hjrWutq3XNHDQyjYnIHDnl5CMwn2G+jnvIk
d3+C11fD0OMqIavPv3fHWPaW6kJYEQwoqcm0QnRnXxmrvKiwnpYJ1PmxtZkYbecjpqekJ7Ag11To
EOs/N5p1c/yU2BLIptCRXDHjzhKFznr+nN+pttBAuv2VfKFoG0Q5lPXvnB0DPTGxs9XRhBVerUv+
O6D5dK7x41xxa4DTOljkYA6UHyKY6slAfu/0yeBgGN4m2oeHmEX98cjfYxBb4Tz8h5YEH42YsXyL
tVpY41xCSRaaRFGM20Sa4fbGYdACvDURS3jUbjS2HZ6WMex/D0KTnfpwdkM9ScPs8qgtInRpg6Gv
Zy0IDZX6kfGJNDbIUlHGOZsFO8ZAs0EwfnSVNddPmvAPOgVaA+hiQS1IRERYawww3Fdjt7kvrSVI
AV/r8/9Z6meRsnfqH0mCiF+dMrc/jf2PpvtaTiVbggD6RUTgzSs0jTdCCCG9EEg6eIS3X3/X1sQd
ozkjIWizu3ZVVmbW6hanb9U9Loqs8MWie976m1drLoG9uo+1WE73xtL8SUKreyP578gY0FCOZXP3
VHo27kfDrKxOFhFHSFbveOum7+YRtU5Att0h9j9HUv+7ucvlRBHoVE64S1wtmNqpbF7zS4Ppyst7
dW6e57/zrVZ6P6Yru+dHbtJY/o6Ol/L2gWpXXlrdGMDs7vrrRzQhetJrzZNeV5LQhXll8xs/PjPR
9We3r/io3AQpt7rAwKMys7nO452YPK+cF60DI6XEl5+eWFYdu5NlJZWueH3iXD1CqQwbnGbOjdz2
7YgJYWwIGRYBzdBM5BW297WJmHawtVB+JquZU7T/mRsdFoZyJPiUcUvQl8BxvTK02h37Rb4YXBWT
8SUQRCjkdnohfZGDpG5rgdTMPyyOMo62+xhBqpEejG1aVleX6rJQdqhalxvT05bVtX7cz25bN0fx
eTaAq7UrRr63/3lwe9daBHVoHa+tk/pZrAVL9fdQoGHpN1ppCIC7RV9p8McREzRXyaTr50VvA0fL
tz1WO8MyH41b31ZQ+tRAnmNsX8rp8Z4iYZZ7lNfImtl2ZmM/q08W1Wu6tteDBq3q3JVqOXZdOH7L
ygMrmB205C1bDU4raiOz09y5crIHGE43EgLPVjK9fXuanMme5FQpIJDvKsksRkhmYMVr+vbEwX3J
cIno/pViTfgVxoi+3CUI5mqaHUsGeDc6T4tFJGjuUxWpAeuOW/lIdo7tAgqUym46t44m/78dtRmE
pPPvWinU9tPTcP5je7GDFnvgwkwttWpO6oXOPiipKEeSr6nP/BxRIzzJg2wj7MwkwF92reRHoVvi
pdTIIwDu2MopV6eLr8O3fvtTUO/kukg9NdvFppXuAy9T3adlPVzWzM3+lFkp9ZO9vIMBv6K4sTYs
1h/pclafWUe0rxX6WMJyMNCv5pdUd/1992pyXT9RW9ShcuPTtrKqb7o6PlD2TVPb6aJXmWw4Gf8A
gG5q1Rkaa0HXpbyWcnyvjqYnbb6Srwb2nOJiCIPiGBJcY9d4n3in14xxKvWl5v5SrCq94NBWE/+W
BTNojwY3HaLF6IapcyFT1NfXDmHtE10GoFtuXrKjr3w2BCIbiHTJ1hi2Ky5DMU7+uZdVhyC01/Zc
cX+OvVVv+XL4vNvf/hn6l3sv7aPJurpskoxFYsRFVkDM04eMt9f+PMvDOCYSvJ/i28nDVoUoZSu8
OHgFFMYTNK0Z9im6iSmhtsqO5+A8PJgyY6J6a0LZyFBDHajPZoYrHlNn+SoRzhewzpisUYCnq8sW
zcltpA+cnxmcEycN+SyW95O4ABPEvQ+EQY4C5cWpsTSznmp1XskmAAUV7hjZVu6OTNH6dfMy0XJ8
eZ185azPe7WwjpLFcm5XMcmz+MVtFE9xheS2fl01EdVO7wd0qeDImvt45iqJ/ScjOZvKr52i8diY
ANsL3CTdWEjtKDua4J8Qmn0jgVSezd9jyCb3nr7RvnqKTSOuZKNS59CWg6Wa2dcncpkdTb16bJvb
Xju83T6138+R7mR0nO1HntdNd9H1Jht2Ss+aUbCNxAAjzlaR+0oi2KmXAlBQTIC5kNxKrxCsGsPO
fKGiZXWVT5U6a61pdEdEzlhhpLs9WTaWtyhRqF0mVXigwaSl76eQ191N8ek0bkPRZryjg1Bi1BJE
9KfecaCx8ORK1DZUJU5rQ2KnhvIxFSWOTU2DWTFIwWNHtyKyXtcOtXNv/yGc+6d0ren2F9Jl5hm5
8YQdDf4JfnsT42EVJtSNUgjsJ25mL3rZF+jAsaw/ds0G2HGxiecyhEcVx7Eoa6vM6WK1HufVi0r6
0Vm+549hzsMqG612cfrB7/o45zum53Mib0VuHPIsewRg9CTuoF0Uy5s3Zffi3wHd5eu3435H+US0
K4KIGYMVooyAiLv+qBqCOtlXNN+xC5W5xOcStVXVm2zWqKHd7T4i/EkTPUu1cI4SlYwhUe5OOp4f
dHJpWQ67+tLjExazjnZgQRq6eKtc2f1oWE1aN8I5Codj5fkBWS7Qoiti3p+vK6bVme/TTD1L9wUB
PhlNkI1/vzM/dAWmaSKObVl9YysghRSjFVAcCng1qjg+sdtAEaNUulb2pXr2aWyTuXzVXGGw3dZX
iP9pA+fLJlKh6k2TuCKrwXzT0J8L9+ge3VV7RNjk07p83PI4Xk2f8jpj1jb9dQtNLfvGHIHV47Kz
vA2Ow+PmbT0I84IFUC182ek29lY+KXkdnO7RIdXYMNO9lo9KymstQ1uA9bOo2WEd3NM8yFP0yH7M
UX1OpGK2RlMAo9Wmvf6NcN92A8Sd/bleoHlSbpxickBskcuUGtD+mjo1Vj+2cjPi1wuUhuo91d9B
cNsHNiBZBgqej6SHjixyx6R/pmjwiUMxZPHjmAxqIMgbODN9ZaAu7DPeIvbtupsfrcp2DntbfVzP
6hvoFDYJiFNMekpQ98EGbIcqnp/53VBnOulTNwOSKo3DiyezZ9sIY09OxFdTg5hjlhkTrBfMe0b2
2fwcuknktfC5HmNFXznUqgyMor13NhLM3NIzFFvmvXWdXcrtIIwzpp+ehv/m8WYwjgOgcXd1h0lj
xJLefjvYdU9YMhsESMDsgBFa0yB6x5uKEd6xxrxQAJn8HUxgYe4cdgo2mRmf21THTUykgSvjJ8Vm
hkNLwBUzfjccarhQfhreZT44jZYDIVq9h9JvVmku6GHDJ0I24gfJgZFbZTCLAw0ngccbPtQBB4+C
9QDuEP6QitMz33UzktV5KxsMVw3U2E1vxkd0swl8jcp2sB5k4svoMsq4e+H4wq8tB7nxbpobh6vB
DQOO5z46wf3wOOSk0i0q7mPH9PdNQcQIclYfCtTuoRs+u736WfV3pnCHOFrbTTfhfoYD23a3XbwC
LmEcONrU1NN8M8/gR79+tkP2TcCDnXB2Fk6eXtoFwMn3K2FMqlVSwbHHH5nQA7DtsV50w9lB9N3K
7OzyWz0TXnjUggdQ+E+46pbr8K45Ej5k2137G9bsO6HXwNHix7/9O8olZNyrUZIh8xoRxL3pv1fc
YU9nbxfeMf33+eF3w0LDrWyepjunFGTtIHsiCQMiw3SSs4mWwZzKhcJpaEJ0mocplmfl84R9Gpay
v4NtLEdamHxqvO5iVAXnN6PM23dOW3faI3lAuBIQIeltWAGGpogHPgN25AeLvvvvx88oqMldKD4w
W5961DCL9m7HNFy0cLi5hS8c3/S4kjOGLlFmPB8QKoRTDr9pn+oyvgvtAd+heoqdg5XVxeUrBAcB
V5rG0LsZwhg2tr+nZ14/ojf+dyJus1PdN4DBe4YD8wEiOiWMXxt6USBXTGqU+w1EcZG/nwXOh1F2
PtDFMk16iDHb5HXu1efGpj+pHRslz224Tv47Cr7CyYqj//s3y4WI3V6j4GcdXDM79m0aXoiThiH4
3wf7NT7D4WxyDIrEARkB264wDuYyCjfpvxvlNJcDT8biY1IrOYXfhpvm8GcB5P7vLga6oFLIXPli
LTzs4R4gZqsbGuGJcx+nPOCa4fL59II3+dOFBVckTxx7H17ShxFDHxcm0fOxMcsy7RRNwIBiYKc5
0CRUneAsOrYnLwV/+jsSF7TkDcOZ/ve2OiJDdOTRnlPWkSriwcqD8/ATgfj/D0e4tUm9qPV0bi18
hquILijHe1CopHRz4IqeAYp4F+4Zh08Nt1tsaftZ+9z4DAdOJ101Rzis6/CTS7X4kq39Dd8YZpvL
QQi5n5/FGtMnuda9nWCE7KI4qXl30gl2f6wRNUmMU6uiUTsczs0Im2Umyp8eAkQdK7IQ5kaMgn0t
p4RmvpMLyPnG2InQSkJcclYahiMdVLr+EOnztVKgFwXfHKoQ2GwYJBQiglhseeH7dq4xAn4Q6oeh
ONpC6MwhnOOMdz/vehiBE71ufX3eRqGnkTV90crlkmWlCI53ttp530jqbn36gu+gGeRYwkc4XIdP
sYvDlcCIaI3DSrh5AjhhP80bsufM63Qe7qHpm5+hI5LRvPpyE8LMozE3Dl8Z3CVew8e4O0F23OEP
HVs7ADctOtMifRg761GuMRo7A3ba5aEr999RXlDLP/3a0EDwe3moP1924cOjfXUZthbSp4VpPf93
T8MPfhvI3oVy/EXWEfsLHb3M3iEYEnOA4Es9GjmzsMLCqnhgI8vvwkykh0NzwMEvPWjKynH5Xi7X
3n/LPBrCp56qvnx+qbtaDTBh+S+uOTsG9EXq0TE/cIbi4Y1Lrm6+OTbHyOdgIoRn2bdD36/T6niJ
0Zfu/thD4gozCmp5agLZJBxLttZphZtpBpcDDzd13xhnxp3wFIeD8Oq/qxqGMfnAKPg6j/4+ntSm
4QOLnt//LshnHHNbGNTaH+332qDxlfcIZP3aqv/ZG8ydXq18rdT+TiZ4WuQrupRe4Oai/4Ul4a+d
cB8iYY7ZDxMaf178hIXlkXQBwis9N2J63CEnEjI6pxmzq/DzpL6BGnpdzdiTUma435RyyrnW5250
Hxe+EbGRuLTgEAbYdZ1rBmwnKRCu4+LLp7ZQGobIUyf/csjFVE3b6VmNc1VRaluuB2i44Vd76+l2
lG4K7ibujpettUkIkH2sAdsP7pgANT54nYeLNdtL9qUzl5yDVQ1Ev81Ehja7OxKLPdeLfbz/IYOH
5YmIijH6QE2g666MputhnOEERzsky5ejCDvOvyT4BGlzutlps67ZqI8fpv3aIT0ITowP99306hsS
IfufUXDZY9Hff3QBw0H/8C0Wm0/LfFQ7vJf5Vlfh4xL1v9wY+uyjLKc8+juLIhf2p7B9JbxsPtCn
fP1K9PaNFQSkzcGpeXQzEt+Z79A/C52iVRszjlxDU/31hJx3DfNOqaFfbAoyBmyLt703o5kw6+cz
o5bayoOuPR4d5eTsMNpNowS3gEAKcQWJG5tPQyyHDBlDTmqprIYuS5YvvoSLSCV8amiA4qHJ2UBX
1tb9JR9NfuY1mMSjkmc/MM0M8sMnYv9uPMfo0VW4D3DDYn2QL9Y9vcUsAzCVT2nP3z5odTur2X1Q
9H+9tIULDStDdSspHe5JNf8dSmLU+1QcvAs74E43nfBzw25iXS2kKrvmr4RB1jItvYeWD0B1qwO0
elUwRCAWDEVVbjszgCNxcnqHK0HkFSapW/yYoxzjX+YrRXtqRkYCc0y/EbRophFsQob+pQnYjpX0
dKJUWYbCpEBGcK1tfhKPFryzQXzw+0Nmg4cOztN7F1WfVVns8xlz6ZGiPWPl0jbVIOCVbyXdfjZV
M4KfkeRz8aOCUbtkR3IWeTnN9Oyejlbh26mgOzii9I5Vw+Ed+W6OePKuCOctvJm14lteo1ggs1ej
yYO209+hh0ZprD+PG970sfAGUykAoYFuTAFVAJwp6uq77lOLnJrc0SCoTl7k6PxlBljzqZh2N4go
HiMKhhuvBwKZTf824rY0LY3JKdAlqKiSs1+EDJoKFhvd+RrWUV7x6wogzu4UZ76DYSYsJjVm2yoD
eVa3iaq9bsWHitRQ/nHhzosr6xMkYKVvGY1k6zGy5k+eoBPSbRp7N9i2lL7zs2038X02vAQ4xS9U
VwiTJzwxywHwqPQtD/nv8zexc5CMIWNkgsSFX8mYJGM1xD1y1Ivjy7FxYyyNYZXsXA3UUrNSS2nI
z2QY+XIy3/L1tq4X8XyKFYa40Lj76+OvO7MbZXKqkcoNB3Xz7F6RUoYgiXSqJlFKngfpZz2Rbm+n
VNHHP3uYo64F0o65EFMS60vKPPPo+YgTR47nVfFg73DRNhVMs3zNj5fdVLGWw+CiZm/T7UI4/JPT
r9Yo1OIvNjzqzywrM1fOLx8lbDFD2Ef4UQ5Onew8bU7jAu3U+AzKHG8aJeYLbBXQVGaJVyEk3tuv
D6gU5/g6Nhwrh5M1wQxcdPAISEdD4EjOgvvFT3C6DUNamNJNydIzJKoI+XKdQms5uMbBvk3BEmY/
s+8155Pe/mHXNwu2rgwf8gtoaauhIAWZr1flXlGUorPdvxCql3xtPQvq1HMljyn4/EafyxKhcvlr
COkhl2Gzw8kzCM1PVcHMR6JArIaJMXFac/LpIfgdMmZ6MuYpvCLPiLTOelcE+lQgQs94qxzct9cj
eNU6TFoPOvJfUCJOdBLBi8oY612MNEYH06A9wrSvnWYHflz7Yj3JQ1n+zoDvGs+O5VcDptil4Ecj
Xs0OMVVZUEmHcyy1L3V8r/jrKwf6ol1hEIyqp5BcDUfBqlJ6ShgR+In1PFNXspE64lQMwUGMusa4
kkbR8k4cpUPvbzctvhyqsyQjyEsbd9Pr77Enj/Bl35BVi8KEQ9gJkK9K8HfbxDCP6F+o1JZ1dnf0
Pc/Wo7ttFmH2/WA/VqiuczQ/hUog0R6if8GNkcNZe90M5mgLluKsw4nEdm8YRJFaiYoNfUqzX8M9
8h2qgWXl+6kZcW7C9Os5eGWueoRLRbfab0QRSXPGUqf87fGJs737ozLRgtAizPvlcz3ZWNbSjWO9
aGS6N/tzMXw5dJKXaEEiR/L0fVHJIq2N9aae5TwIk0tc/9A9DxPKYTHxnIx0nCBYj2liESXGmx9V
5HEIxjJJgSYLtnP8KaXDUPTloX+awn6WVaiQ+HgZFcZzteVTqypEUaFhsu8mT7HymEJeEFVfWjJc
yVf9xHdqnJxZdhwMg7SdfoshAtj4fKpPfmdqVmt9xQEb40XQGepRfZ/1hRPVI4XKYZSkOS/UN/Na
3u2H/lv3mYowcjxGYuB/30+nh+x75k+RNC5iBhqUy0hXf/+P5wYrFjM8suttJFDgWHll8hjTBwXB
EJsGJk1qpWPka3jWzbY71u3kc9RibJu/dy4lQI6V4yO8Eqmy4AWPsmAAMvWMwAWBpJ5JRNBjenZZ
Nw/PhvnrXrDUIUbHWce5c00y5Q+cppKp5oZNRubnDlTFG/XqCTvRbLWUapvwdEowiBks182HXMCA
7c+5QMDZJ8+oJggQQkCLjuTrXLmtcIbva52R6Pmz/NqQbqp6oPuCA9bR4QuRP901D+5n1VnqLRhm
EwYj1M4D9iHlQwDrt8w/q/vmvZP9AtWmkJr46jgobrV8ZThdeOR0yKa4m/0FRN7QyUaLMvjOSnM1
1HkgHi4387ZTTVfm6sy6OS+kq9efC/0i6ml1N9j/EJldOUKc6qoV217jdpQKxuuBCp/3XRGHZFJr
FQdHg3kCGhDczr2AwpBXVNUuckVjQRPje5aJlzJS7GvxMysvVXarF79CBpsrzxh4q1wkvm3U63LI
2RI99Z80Dh6AnQTKHck7Rz+lPp3Hgzm6gTeZYa5xBMSNfrW6KutXqHSuf1CwUkj6lV11vIrZVyrI
yM2QjvI0LcwLUA8uncvbkgaUpFowZ1GiphCOFe5qMnVdsGr/0n7nAciHJvEKkYgp8068QxqSmPvr
TWbkZwTs4umBCPs02vRDXYnixVcf00kOusTFYWle9iO1bf/JfiNTt3OgDl4VT+jq5dd8/eE/i4by
Nl3JyDDv9fRHAPuS0wKADzoW5V9uXEgIaqJnO1sl+31N+n+6t2qagEqfIMrKAed1bQb8pnXzNz73
uEUPwYwKTxNHdRO7mFl4vYjyl+on1j52k/cm++coUxwgjqnGNsF1X71f7JhG+WU+TmdRRbhGiC82
t9OUmlD3izEGcBPkFt9M8+b8Ih11jMH896l2P4xWP7De+j3KfOdes7UfHCHm2Wc11RHs4EGzNQTw
4lIN01vWr2FWGxwGLXTZ3FBZESIy3DEY7sqaItmcT9ez9OciofwsqFpNRUzdMQXpuIagI1bh5Wbu
Ud4mOpcF8+SZ8Y3uSdjjkmCEQjkU09vuDU212CSU56I5zn3PuzRANKJpLYvebrQbyaWW3e0sxai+
wHpuPpDFlXovp+GkZR8sSM2DoJ74J+ImXTFewBIO81V439bQ+H/usVQsw70/Y81yHp+hlYHwLsEh
4dTdNbdu+vo3CCslQzK97eD2b9OzvFZxWuv8a9PL1K8U+bDS36HYyrtGcsBddjfdUV/dSVK45+uT
TZUowrUfeokgRhr5anFydcGFkzKplwuRnEkHCPcRT1BVR7X9lxFnODJtq+eQYdBKpHT8y09GXZRC
139BxVb/7fxIS3o58+sCJBEIaIFXPGGAp9slu5McwsuXNoivVYyLRjSLQSZgzruUWvpO6WAeQb25
nW2P8WGWNCzyUg9DBHh1NcXTVSNUtNimqdan/OZGjdLSHMu/INGuslX1nH9u5vrpyC3KKeyaMx/N
M56XA061vcomwbhPEG3mfg77KqLjrRWmAz5X0e1r0l1g2RqiaNYqDYKO1JwxFy8mTnT0w5NBDi/8
c0TwX55tI8aYv29hroTVhkXbWeKhE/7XSibKhTmYYZbcqfw84wUuN5Ih8HR/yYL8ytKET0d8IDCx
beLxe4BFVy7GlZd1j8ilPWK7XZ40w2A2SiCZyzw2Ciff+TXmb9MoKGCTzZ/ft/2hPBlsvx4DprbE
Ct6K4GiGkCFsRiObRzejRqqnOcXYdqBtprxJ0dH82ydbfRWZyvrnagxHGYV2cLq1r+Uqb8g37wkn
dTKuK2Ve1jKeJtip/3mrkFIsutOXe8rcewImLO67yqOHVy16iNMZ4kT5sn0/OESrQabLMlefJxAT
ZBhowZfRCaYW/Fwmn3mYLmFBJd1fqPsB3cLmhqjihsQ56YR55YE9vq5vQ41aE40MKEHqDm7OiV7q
W5uEFFKyTjc7Dc9dcWaMXCZWBKV1W//cqXETfuuX6P0foVdH+cgu1rPKCnr+wgShf9OmKHJpgA82
lAnLEctX7HqwepRxkAnKzb3xFxwrTb1Q/OSbn2m8SxRLUWc/hJ6ALL56goHWgXjRY8iNJyvwo3i6
DcqOCF7QLAWztPV08vLbkDiFFgXIdxYw3ZR+kFGOZC/kfuph8zPZs9nC7GdzFu/ddBw2Y0bzeK0B
UOWvHr0twrzHkWeFQUt5moxX3QJlGf5zlt2/6FYJyTST6fbvT0jLr6GSObcNpazvVIhNFjC2KHhp
4BwzbNKxcNyNJSdRMsrCeD0NltVS0lYQYmSbmkNV2EGq9RsfBrn60to8Nw6VOFg9uAIREbHG1fEn
WWLYgA0a3Tqnl33/0gUzvIeVtuix93aBVnaxTHx6Ob2hmQXX3Lu3WbzO3zDUiGNCgLQ7Qws/w7wP
y3k/vr0cZaqQBbyD3vXrSpcPtbE+8KBIgeUx+3+bzoOUmJK1WVQEhZGhDJeIIKMbTbgbninPDo0V
X4jg3JRDmxcf1jMLNtSeThG9zzYPDjuCBezhdElJq9AzVJbvxvvKT7aGKa9420YoANphAOdKsfKa
My/ArDaioCJZxTX6GWmweEfSXJt5jrl9GNlxm8FwAZTFphJ/3m01k+VWWm0GLZzXmWVYbfAC5rTq
buvu3tgOYAzPhmd1H/MUaDWC2ZhGC80cZBN8X+mBpuzUz9ZNibKIWUpZx/O6NTfcsuFAftvySpYI
SGW+YKCjl7CvpQfn8b6tzSpYhczCio3ZQoCOsF5rgb/vwSh/AXTiF/Gv8gMn01/M8WyxwQK1zMQU
tNthgsWlxRDIc31ugx8FOB10JGU94erkU5gtG/jQnwc5VovydhY+TR+NWdvFbQk2Pvgpp3+75pn2
ApcYptEuUGvjf2BlEsmtqob0NMzyauY+UEaG83ExZkXxSvrd3b4nxKVDNc8aqfYcF5ToOSsfyAcu
fJS5GfLycQgBGAwZ62kAKmpfQA4BJ+mpXf/yLrwtPuTBGO/05Z2kT6t4Ba3VEmzdqhOgcxhTaIhM
BJy0HELpDmlkrcVJ7jhNVT2FHmMdaRw3eiT7uiV7fnl45b2vhPfULjoLyHqome/jrTKGc5chRnLQ
sFh/TZHIEgIkm1zJQ0NPs3SQsnsrykhAEHja5uIkZw/YTShNuj+LZshu97poK/mwLrPoF10lTKl4
3s2Be2bpugC781xMrT9Tk7EoEg3Oos3MPyn+69K8pWCL95iJQ646SIwl/ksYgLx42fa2r8eXIh6f
/ATVKPuS+k5tCCijXFaAEiroemb79sVlOCUAm1LAsYPlC5IZo97OL22IFpjoNFo/q6lSzSkgDyQI
OfgPMfUBtYRlELTL5os8gp/EJYzCmf1WW8WaI+IE4jJo+uuDTWpp8A2+TZCD+C3+hpPy/GP+sYtm
AZ3OFkKdKjRtQoc96IGu+mbQhNhGYS4HzjyL+4zOy3hll2/ZkaepsaK0ZMWsu6zbJCUa+SPbgRky
SALpWdpmPAu56aO5nN61v2AlFfVRJog3Iugtb56VNcUUqfu0pe6/b3NpY/kjq/AgV/1CmNbKkJQ0
gM+iifxuUf2xk9jMTy9XD/LlDVkTvpZu3kQQ+sJmyB+EiO+QvebN3A7jnTga9IMvfRiNznG5+ppq
hHmkd2If9mwNl6Ug9ywAhWD1Amfiu2DH2FTe0kA6Y9VokZEQawwmzB6b+WPw1bBd2htBiMxTLJny
Z0HGPLe9Ip0Fj7qMUrs6wO3LRsNd6OlDQmKlniWOJCVGwS3DVvg7xFGoJ6v5qcIIX44hIB/7gJGY
i4EbfS/3sHm4CXFMSYpbsrsOR6Aq9RQYzXHO3vhWmkUSRMB0xzUNQTBAf9JEW9N9L73uG+FS3fmn
JCooTOxhK+vGN/EEz5dkVd1c6Q88Hle/dJs6J3J39Uq+NqmZGGQ/vZUN8crCfLi5hA17PrBUqJDI
MdZVGBuam7bzsyIey+zbpfdVDyzqDDGsquazsxrQlNBVAHtwJ+xBcyqXeFsZ6iffoyFK+LryT+JS
KX3jpQyRknTpGUEBJ62Y2mxa2a88qHPPBPisGK7Ierq/1BLlIYEjj4xl8NW0cN97JQxpXiWX4DSY
6CS+Twh7IWnw5E/wX78Krxa6h+w0ApBXC4OhAnVrGDBT+epixK5/Pbj27i17YsPOPPiC1qhYwyK9
1UIVrdcZ4va/YzXTHKjaTCZZ6UNY8c6p0F1+7lCl49MAxyHWoi8XOMTbYrbdE8vrcBG0/Vjc/MMp
1KA5fX7a0yrzZqoOFO09W/1SYFf6qSZ0ef1y/kqV/6Vq/+52rsARx+N+39fzjSDCtI10gTgcNmmU
mKRcmrnGOFhomMYb0ppwTwQtsa0R9vafIG0O10ITDAK5+AizIbbdnimCW1Otvh6zhXEfv7LM0lfe
NJGDzcs22t0PT5V/eV6M/cSXja4zkHK0Hm/3hiX7duxn2tprKwEZx4UfHq7ZHFF/MrjJntwY4xKz
Md+ZffTs2R4DryNO0X2F6KQsrJzwdXa1HlJQSJX06j0yaJQmLDpdxJpgzKZ1/K2Xx056UQtp2xGr
ge9C6vUCcxFrZ5ybyz/rQNtwhcNOUOr9vF6GRxsIIwxYj2pT9jXI/H08SbAoFOSMZuziItf2fXyA
WDF0q/ygTpaRITBLlAk/FvY5qiejVf1tJNJty3W5cPklqYVxhYnycPqbR4OEiiCir+A9Amfk2XjW
JepON/O++fUc8f/3N+Fx69n7K7tCQQm130YXnTa5iVorHeahBLn+GxJ1O8ctm02w+qP0aoCV2mzT
f2iFJGX7SywqXAKHaFNUP8aTjsaOilBKZR4znknPtq3+WfZfLpgxpmaDRb3zR6F5mATf6OFs6Wy5
F30nEcuUw5V/cr2XP5mzattbhGbqclMvLCJfl7pI4qDQUbSSDFW59pbVTCuYuS1iBNyhPWMfsM+M
0stCwTnHXBJXV7dy4gs7bXz/0PABF1tN+ht7V71ZxDHBSBijfITrYyZ5fpB61fExLzlUwESne5H9
Ee5dfHyfN4nFUG4yahW4iVUkvTDcubr62USTZvCGSvh7ohNIyIUvwcAu2s8SJHI0gBLSeuLr8lLA
MdktKvP3xTnSCpYkGSZLGNgJV402LyGdikuvxyGPWYYcrd+Gcj9btT+cZWbwRrChkwR7o/TnRJ3B
ZWR+1ydEM/dd7CzlvGl0oubkSa9IVM07JgzZ4rUJH2lCHlVFcE/3PlNshP1YwQvZ90Yq+8dsPmUq
yXU+M6lfWRBWDsPTpLwxU3JvTmwGbk/8b5ZOa1VlRxDthub3LbHZA0GWy2e8bZQwzzUuZcRyLZEk
HSF8HNtz6cAjWNA8TBxU5uCVoPVuqZPlqRdl42508Wrt4jFOYcxcywUWM6sbJ2RY1DjfvHVPMwyo
wT4mwsNfoUHz4IbNYGGQ6CZIZ6J1c9c8dLJ07cuXzftBIXgrRuyxAN0aIwb53UvSjwujgUND+0hN
Za9yeejv4E+uodZ0nP9eRufv0OLxbyTVz9bor9ulRihkSyxfLq0du1gbwrx73JV/Lsi9PFKGl8pr
StFWeF1PzYHw3su4EHrYxTex4qgKDN7VSRSyarLlYnUUNKt2bnhprXv7oORiOW+uLWPy6DLOeKOM
7krO3AW/J0Mylap5Q6FzUTlEVde1dP8LmtMrtfCKwAv2fcPjlqa9gG7XM5VIN6dVw2KnSWTYeLBN
HM7bx6/nV0iPzB0tcp6jgxICiyGLqZ5RXRaEmDwJltBZ9XVvpeoJuOGy67BRq2xg7p0lqkaoHN5k
1uU/Pea8W3rd1NZ9U1mJYTPfNmKmB7zL5/1jZdEJoyKzNYa7mSiBKQCfp08KJk6Fb6xGTFUsh9rt
BaDWyLeuo7OdHGXrB6LC9bWobIHuf6djGG9dhlvoyb1dA03/EaJXrfC9CGlcIBKiIuRBnIH1CyBc
f93qSWnwZ1JXlJ8PE+c2RsR1bHs+AMUaqW/xl+ijrOarpQfX73BHjJ5XYWLKgmpsT7IBOVdPTNL2
4C0M6QkiBTIGSyjDgISzxjT/UvgesZevuDTh+bRoPV/BAsVMNfYuapkdwf30vmqfRrdppjWZJthc
LISf1MRIzHk0zbxwbZIfQs7hYB7bR8wj6FMPY9PWmFjNa3qcHH/ODCaPpstY902aVn4l+nOTquih
NasPiwnHL5dnJVOzfEtrNDG+wr8g4tHFXQsIrxaIh8ELQqsDf0IKll7X1QXSwpJhhOny8zCUOGsd
8N8D8mTGTir9Umjf4a7UFAs9YwODf0fF3oVIg7KMmUwaAnZrlVhypMvJMWSlmgub/qR8bRYkTsTg
aQNbbXBhr0zUT7MtQBf6o9wmgxqxS4quzgWPG1yfh3og0Nb3drGnrWZZPQ5DBax/v+VNDWQJ5GKP
A+WqOboVMCVYXMWCBrlVvDVwLbFPcevNRZVJTXrz1qFL57zpK2jS+B18bUgpB7/D9VReQCLJ8V31
2Ns08/FyUk62l/GiWfrnaxuVnyyCs6YkKkxYYyf9xuLOCUbaU7nxL7fDqCBRKM5COmYfRa2zho1E
lo2rPD3wF2P7ivW59p3qIIyy3cXW+LW77N1VnZxkZpe/FGHbwaEwOOU1/8Ib/RBxgZgu65l3z+Ao
u8bTIKh3fUL7mAve77dddNtK1MH2UWL4qBEVnCf1hx5sN/vbNKyj0F7ee8Vk8yg9eGVFZxu4D0gd
flfRXFIJ6OCWjF5gz9q2FLPLO8fxSZw6NIzJuC2GxwTrrkL1fKU8qN5X/c2jtntfNDemOCb6rJAG
a3Cm+Mz0hblf7SmgGoW7Adi39AMazuF7P8bjiA1eEC6lM3ASRx9jWjxmyRePmBsCXWGi5aqKBNxL
Asdu0kdlFHYfZXapci+71jp+liQ5iW85fXMyUurIsYNDWwE+RJpvUjEkMYDHAZ8hV6zdv4/xKDtQ
0umwhaYBHfn7bhJlPu79/Xg5FU1SPX01M1I0X+blm9jKw76Imabi4ySw1H2sntilFePEcNvaE50H
XiA7kSWxVncXXn/ZRZlhYdvbyHOd/epz/ppZMe/krhX0/nNrmhnDdnT+XszrL+vriCam9MMA32ZQ
u7Lz72yaSxWjRAovUbo5SrzSoIw971xQJlD+7KcFej5H50QYi5D4MGOhaezKhCbb2hGB0p9CXx2v
vpGoPz8mb+6+42wIf58F44QfL66kTbqkukwqZwiyMDLxt1rYB/AiooBDaCUYtHyMivvKaSarz/VS
r4xJrNQZSw4W3OkyNkXiWN3vO5PrJ3vCZbZ2p3fWN6Ch3vN8sfAqFx2qSz3hsdSM0t0bu+zLffX3
+2xoQH/9vjX+TfJ1pw5ygQ/1y9mXRyFeAD6+U3Sx72ESsOmW7fNH6WzMpQX6JHv/WjNSg12/u7ZL
gCq64Ef+M4cN9rHi2GoWN5yNLt9c52LMgyDxc3jPfbDC0IqGwd2brM/O8/o5213dGntsq2V8fNTS
fLuZT8FOK/ck67Xatj/5oq4ZwCbKj9ZvddvnEnbWbMLnwGllcL6LebH2SoXKop7vGbSqm7KcIkEM
L+8bSlP+dvGkJwta1JnIIGPhxY02FZuA8pdmONe0G2266VaeA5w9Rjom7bDGL1rkrwwr2APV3G5W
lBwkT9vqVdtAiB9YHja25WhtRq/hcsWK/TrP9G/RvHYm6Nq184kJnK72eiqvLL5kGgEYm+36D6l9
mAbyZtif/SO2NPJcFWppyaEKphWsN35fHrqUq3YwNP6+oV8pTRD3NlGpmROef24/k146nrSund+3
7CAzTLwKWS7PXh/lHLsEFn8ghiA6zXazgxmOwI9lPR14xDM9SZVC4JPw8uoqDEpjCiy5G3t8rV/N
er2lyuFjHl9am6pE59yWmF5QscPQUyBd8+EMfund7v7Ncz/MvMpMX7mxxUmTRAphzdqvEBd1+X+F
2GR8Rd4QouNdP/WW15cVH9MvjL/ae35lmeodSE3Q2Z6XDArRQNPnEWkk2Z6C37Z2xTQJvGOcWrub
8NC2WUvLucSxW2njWOE2A9JTxcYpj1WOYKiVY/P5LdXcTkeClCBmMBMpvGImzH+r+RtvG9MONQyk
EZt+6VtNaIfF/1Kz2MVaz/amLxk6aE0Gp+nFx8Umx/KwJjyiYrHLrkhi83TXU6IOlY7r2XHh/0gw
v7yS9umAAkECbX2+ylp03bdTstHmbtidf3CTRLbGWBx1Vj9F1yJtZoE9ljP8SrmerRXOgbLFwKNa
EKqJN0CAWEPVSyECj/+Fa6M+KTi1Cm42c+QkA5E2pVqhUGczNlSVWI04/gvVcZiOCeCYyahAU/aV
92WUqJktVs5CrWnncKQ1uDr2shxjZa7kNPWsv+LndGH2QVo6eJo9DFwPso0iRxkTt5oy61G+uWxh
HniT8hxRW6KXRzVT4f6PpDtrTiMJggD8i4jgHnjlvgUIkNALIYTEfd/8+v3aG+HYtWUDw0x3dVVW
VqZ5kSy0tKJeuRQX/WeJTJju4aYw2gfkLODIc3mTWk75d61eY+UUKI3FarroywGac7pZTm1EwAzN
mOOflwLCYSHZ0hTByNlkmufcWcwSzvuQEaEkolipuP0dOiP6j+KOrbJcbJOvA93MBQcuOqgLDSdk
uxrl6nSdAyOgz7/TQHB4W0rcl6b6lcyjUL2WlsCYee/YMdAF/2hkfzfvVN8/TH16OAIXGOZYnJoi
07Imfl49vN8+2IbRPqeBfGbs+GjekQlDN8hxRSH9Af8/sYjNdFe/UYkeVrr3ClVmsPKJN9XwUfFv
AgG+Npx/dknTirC4Yu/pP8RgnzhMlCRRu8/2pmWFpHu3f38OOPm3R5EkR0TSsk4NF95fpxxG3+7Y
vE7PtVDzy/yhFM8Ovq4BQuf1UM5CzslXsYWka98PmT3k4O2Cv0c8tCHBJSSk6tXomhtJMBZPaJ5O
SSdO7+M93ZkM03CZqBrawTpOY52Qcb52rF0qQSMre+ln3iCOjhJ+7Fxz4urLwpLTeMDxHRij2J2G
clgSBGPgdDeI8rXQ0KiLWTShTAPnJwuXETVTwLYtDav+Fty1XLYV58Uk7BDdy33tIWMNuWes9PiO
U4gy46lopgH4J/dB0+Sxi97copX+thlAQvEprn08mV7A3Ja/NN9/mPEVX9IyQOl5lIJjH9vzPp5T
ErYbEO7NYCs5D9Rwyp5lBD4Lf273hykuo3J8RTQtywe6RXdX/qyC2/K0PcmYH2bRu8S0CTlJlSZO
IDrp/ruCZqd7NqYQkfvD1hXQ8NybKJQj8eIv0ULRNa/yvfxedT1NSTU/N7FkUyMTbj62DibKK/n7
u+7WJAbS3EwIS6TUHvPmtndIlfPEF2TqRipzpeQyTC4fEaB0oQRnejaL+jlfXOyKWxn+zSSZgnR4
+7jFC4lpPE26A8pyfbnHRUXTbR5IZcdY1/7FAcudWzsqjKCCezPn1Jys3m9IcWuvy23KGYA6qSQG
qfeWxK0ZrPVkSLtiZtt69i+aM0ae74tK6lrP7hrmRccS6lSd+Csnef/yNs7MiKUWHtXHiK4DbcM/
zlXsnoLnd1YDMN4gGzwpahW2jbvBOOmEGIQNgkuO1e1HYiwbjLUkFp1TWi8q2Aw/KUQ9i5TiMx33
TZaTbqc7Jp8b/4OhoevjKF+PDMs6JqWtAbt3QFB/C6ahUtqQQixHjFb0Mr8Cktlb1WQLArrz5fM4
kkQ/Pkc+RQQTyp2WBXXZ5nvVDyhMrjhCSUJzsJVK+FK7qp9+rgqA8ZueypoxUaBFHiqZMML5/BOU
5n1ULYn6ecSDp3p1gp8bZz11qEAHH+TetCecDabWSaHx/RLj1yMvCfPqsmBn0Pvy2xLxRdRc8M2Z
mYC7ra5AdWCV8WLvhWh2rW3f93WWU+7usZnuv2b3RubNAl53vNmzl3k7Pd5zUbBrYQuEpYgNZXW/
HQOZep6Dz4Wxzvxb+GTTNcAI5fOzGPtZzcw4Vz3N95WGbgOBL3BVstVgipxE5TYvE9rd26EeqWvn
tcNmjF1mVYM2aKmciSr9nMq/UTPDAvxBipFCldZOppSs3j7zzv/g5z1ogwETiUDde70rz9qy7Axk
ueciQSiJH6qAkJDQw/w7jyQXgmPDBR1rsvhovGvHWbMToRnOedtOL2Oo9MopUzJgvpM1fOfPtLk8
bmc9ziCF0RhyD1fXbzUZFqaOjnxuhYZpcDHQnrcjYuhqlzVwSU9RJmN/pCtQVtWTMt7x+SxslEMS
4XJm+3bRp1KCHVmV6ormSynW9J3lsXo1joYQ7EKNaait2R1eK6l7dZ6rnPmE4cgEu6KkDDyc4H95
mWCmflQAjJeJoq9mfjzXEUJvBr8HPCpzefrDoOZCynl9KANxerFuUL0+GwjTQ81+Pak1TnDLevL5
c2P9cT8Vb96s7E1iM6KyOQKrQLtKfnBuHGTzQF1aoPHadaow3VRRIDuxNjoo3cyljDbVTXcoqC+U
maG1fuKSqpGgee9ZT4YK7bqZ8bichzao4FZ80Fa/VhyPyMDkwG76tcYU3ikdZycBCV5Rfb3VjxPE
0wIIxNfYTl9psKFuQGUTq4ZCBgsjXVlmmpOos8jWzlHF3cxeZpndYHV7F3luk9rDbokXDrf6nj4Q
coJjS/N37GeZW+/FSVyjje4WDGFfutaWaXjj6Xf3u/ol6xDNTK6fYRDi1cpQPKbT7UYX13h8M8OK
+0DFqxhF5USi8rehhkUEXr+5+OAHfyvjph6GF7hLY9Ih0zr24JVpIIF9opw7vscP5UX6I7X7XsT+
vLnvRpGN+9u9mEzW0mzjl4CngoLvuais5mHxPrnXqKJJLqVLSv49GYhc5QCupbUywTPy44QKQsBZ
VrdTo/trXYp9a3//2WbSapUz7C43L68mifE2aQZgeqMQtZ3c6tlY8+w8UZjoJkUlQgInYIntJttS
des+iKfzAvV7PwwRQc5pwZMa0ZQJbdcaXn5x5AePt+U034KCQ6aignudBCPkYRXZksU1L5/fYunK
WLvCI8y/J29DM4blTAZtnojRtrI/kkf62z7B0M/KCXgL7RVeD8+KMiu7bgiSh0n7Rm/txHb1XxEo
D8zWtuf+/jqMP8rsWROp8j5dWb/aidybkJBSg6PlkduYDDexisBh2iudLQE+FxWbMKfFth8st1VC
wiaYjMldM03mt/wyOnjF67sZHOK98w8PwJplu8ZAh1IHQXqRrx0gOi0bnQdUx9nEyPUmCVYyZ2la
ooS00AQZzCsGx9b9U1ebVaWo9SWHbJrUkV3ABEMNkUBVFcWCdH9FHndwHSENOY5S6rSfuHiCBHGm
g1p2RZtzQ8maXyjXtUk+Mww65TuKWSGot0b3x/TDRpyXF2yCWat55sDV27cYn5h/JwTz92S6komG
6xFUUodUBu5z2PuqRFeXxpb4HLmNWOW6a/roLGnexdApr2WxfZY3qWL+WE+sK+llfT8p+83xRn0h
3ou7q/9Mcqlx7OPVzaXKGjcVBY2PuBBzXNbP8cEzJfg0D7FqevV5iTev9x84xV6DuZC8dONMR9Jt
rgpa7vuSTR8UMlAMq0uH4fX5lt2UfDo1kJPZXvI2qfu6mL6ABUuQpvuyvki0spsyfOi+KUlgz/pF
xCcvs3WytiINnun5Y37xlRQtotFz17DfFlH5eK3c8v1UqpQdJrK15d+TR84o+3WPCANVrCVhxevE
mku+vfukTn34zA6PE124e+M0aZC9OAfTIaibOmsdFElwPkMGyvCDhw1YNNTtEEN/k24vqrDgn+zQ
DfqMoqo+TepH/Stolvcq5dsY8+cgip4b0uaiO1QzRNW6fTpvcHTf4wIC67S7MVdnsVx8ZYqWILvP
jQKmCIQ5pDVM770VRtG5nEX1nvRj3XTzhM8WGmgXag6iazE/fhaKK74sY7X8ZBgktKODNS5MyTG+
VDuBNumR/+XAZLVA1KLZkZL5L0sKgEXr8KNzAa6yycivkPldf39dAsB5lK7taetyLyh/5SX81Eb7
KxRB1nb6U4KnY8kRFauJ7D4B32kGggmt0j7ipRIvL9UO9rdroihSKwNtz9LW93OSUefOlk3VyI4c
J1WE1zqxTuQLXZS7ZVhc5UZwqtiEWrbTkqnppJ/twHOc8uCaygLG+LX8gxNQhb42zfiIl6UwtHNs
EstUmc0/nqihpmSrXnVsUtmhWnyznQE47hD/mKdVVIibMB2kus6GpUziY/Lr8IuLcjtyZ8CtsnGB
Y63nDHYVYvVi+FCX+cLicqKsv5QDtTJtehXm9BafpbkTqANiqfjOk07U3U8PpeUIjpoaOK0v46jl
9JIM6GDu0t2NPvahcFqRSRkt9417nnBUydGfmDlGXE+sEsWqOQz18nWa6xyi8jVvbNHYZ8Dw3Cen
ooUsuj97KcwS9Njr6DWOBg7VF1J4/TbOX9mvVGT16fZlvGjnZ6C+sB2x5bpRvJLZVfK13Ne+vP54
9k8/qXpgM8UbW84rawvFNMvn7keq8rjTrlkwInWYrOwGqcaiwsw6atmyIUHBuguKYY0LlACJ5Vp5
whsNZ1GLRRullPEHyjfUJqZjFWC3cjBYVDbLDnz5Eavmd8Pdoxptv6/XSnIRbt6Fhvaq6jc+a/kH
l85+QdU9wNvYg8Fox+VarouRVMIqHia68S/bO3Fr7iTRplIkJ8eSo+JMtl5K4Po8v6QuQjEHSqS9
ZWJ6XUkdayIGw2+P5LEqb5kH5SqyhXRnE+ZVQhr0dvj0HS/HUvxrFSzuOzl2YUiNJOOxJS5WM5HY
WJUhOCFu2oZe3MfYfZasd3djO10NpT5uyl2S0XXQE9RrnawqbuA4WVOfmdJQ+IDE0fhp74inEnpo
rLuJ8mPYi0qW1gT9HjUa1zrxfvffkHLKwPpLWRW6hayxBh6eXpG4x8wXQYJEStSt0ZQS18mMC27l
hoHaWRn4tQWE6l3BzqPywxjAuncjdTycpOr29n16x1q6lZ9yjmHKXPwBgBYMvOP24uBIenD4GFtE
sx2XAU1gXSldvHnhvfjew1ae9Uw361MF2XH2pRQDRNQrM6DC4Yd7Jytjdy7dmX/w5ilH3Ul5yx2X
aewAQ7f5lyeAnNUz7Kxu5fzsD8ZVC7xeff5n8bP9idOl990LrZJYLdnnqa7F3M/HnS07snVUFiEd
ucqWfJyBOlAvEHyAEk5LeV/xvrsfgBlh4OwQPv7Dktm6qR4op4VkOz+gBI2sTlfqUgle0Fb/tOcK
en+93qQ4ClXMutCEtNVoFXshXPoOkYsBPK+F0Z3agSu9F1VCYfQI2n4nGIAtii6ZG7oBlueM27zn
lYcKF4WxR3ffvGvT2TGzzIAM03aq/9c3vvJzUihHFYtkcpbTixI7ZXnHYZoYn5sQwVU714/jPNUt
IqswX+M/3Utj2HcFygXX1fYL5NWN6nw7B2waUKNpkwcj4a2TKMIoMXvee3Xz98YCX/j0q4KbhlHC
uOSSdANRdkY9uY7ZxLYmv1NmIPYlDaQKkQwlGESCY5qhPk+9v94kYJPfRUvdlq9dfjiah6Qeak5z
o+9EVZ8a6i3MHm+vXTEa58cxfTMLNd2JzUTTdNv68kXtnGiA2t/R/OhcfTrz6aEFCF4TiTmwzA5S
/rpM37+3uaILCxsdjvUU+kDFWimmZzcLO6Jshet/d/KzdWLoOfsloMIyFquy+0VhWSUXuVMOgb7P
nSRrHtHVI6ab6TChHWX8PuTnhegOoqxIYhiFOwIEQrV32M+l5fR1KcmPbe0MdcpbcfepmuXzQ2Sd
oPRUc8f5wYF0AYJl45wnbh0byOZfGd+o6GDxpDJdKuW63e+SEBzMbd2N8Pb00DsuOt5ftCQcHwyg
9sXGn7Gcsq+XGB+bgUqbYjq0ME62/ch0n/3HW7yXPhTTkVIfyWSfIGh9v1bMGKqA6vtpfpypM/2h
DJ8kpVoMm+XD9jP287YCurhaX2/1q/A5T+cER+KiSmqwnCaWzTOF/1wnM4sI/H3mzp2bdhplWSFT
nftx3dXyM3NP2Gltj/MUVu/iVkvN0tv6BQ9m2V1O95Pi/lj1ML1OQJmUuUJ1QJ/NFC7WeH+ttOUM
k+KGAAtUJVF0vxOY6uMsfl9l/iaAboElS+ZmPkTNZQWmqX9aDwOP6YIpuahITn3cA0XIdZ4Yv9oC
tD89IOrwaL/2o4SGL7Zy5Jqmr5cYZ+AbsrXTLpxHGpyehbm3+K62aO8/hLwIHX4eCiDFeXZStKmc
cgD47lxLGl5Vm/RdWk54a99tvCHNvqAnDyhuiSmZgU18/OgxWoIeFHPo57OLgmk9ktImulBZpu9V
7d687rOcIjukoN7MRQW3lfU7t5n6/ysdLQOctBzFuSXQ2jH7N0JkbF17t8FlZrI1yT+C3MYDBtzK
vFO7KX7tSr+k5aNaAveidcIqGBGC0r1v7Cm6b/+0ItApgFT/+POp2raWHMHsgfHZHvw+kKXhWTvs
dpOHtTA6Zcy987lvLj+kuhRoGmQfvoM81qNFGQ2tiNjRsmMMScjHmoGoEKqxLVuuNo3bjZLej7qK
6X9+Jd85ZhFhcnv5qh0MK+E3t1V5LzMUhpGpuDZMc6sYWyTgYsiimnZR7tuZLv04fTqX41+xFoiz
OZ/GKou2HtwPW0NxcsurnqKjQhwbJKAnRXlQlvgA9Ri3YyDZ3C4o2ilyEe9HMqeULra83kyn7foR
DoNraMgm2ylgTb6e7TzGttyxKdoIF97n2uSCsRtG9QkVkJVR7WiGdwEQyHOGmfQvwxhjOSq18qwv
c6tTgX33aMCC7OxnppFfVqNdsbcI2Bk2wB6wcBn606R/Gh5+pR4WXn/y+2xQiVIaaejcAw+K14r6
APp/5ggvYikQ/kFFTjffgGPmvyYoKz/+azhMeay7DHpYb9t7MRDmN5tzpOhnccb8SDSzoyvHI44N
aEmnd+PRp+5tdifeRuQ9+lg3cZ+DGNy1D5Pm3DMxFn3uPN6vj/LzmybLrnT/jSqHsQlpcxA1GPhG
q71GHwLjCQz4CAPW93a87MUUNAPBHkp7+zw6fqK6zOXLhG/h8g4P795/MzWUP970fY6G/tkruQiY
XeLQW5p3fnXh1Qs9E2NUfKQ1zs3/XqrL0JDWKNUkSQgvk104KZ1OcIDNpwgv8MlKw8+2dPwlNrGB
BEEa/HjLtmFc8+leWhNcIc6m6/adBMlWg9Fssi2Jx0/QeaG+N4x/p5Eu0COTJfP2+D3aXnoX6uvl
XI/HNzPDhayZCOTADBoJ4NvlGqTNDdNfTkTxZBcgv/QWwUIuBI1NvT/7Ou2ZELy/QCf9C3pVQPea
O67rzCC1DFFEV7Po06Q4JISrxKGZ6FPg5rKRuaFhMhrF/jSJLds69lBoQMPRqkUu4hLVDN/KuRQg
574TxUbPInCjLWszPKLQ6bxtKikTTFTQDD0MdFJP8yopDNHDlCQUQlsqf64ZVfCVtU1RsrUxvPpl
UH9eza0bMHVG9ZN5W3rzSayHwAi+bNapX9vusCFOJjxNvF8mFBD0USG5XEoz+zdhKKDN73ntbSOE
SIz4jrwWEL5f3ZS43DphZ9W1op9/dwDWp3HwxI8LBcY8/+BFWv73w0j3BRPyRjx81VrP2ztSaGv9
utSPOfXjH1QLumGvAL8SZ5WM5D33BTl5qm0F0m2ZGCnL54ei2h99vORoUdyO1qPYpRrPFJa48p4h
XDhV3K7qHC1dYPrcXyd6txA38MCpz2KZ4VzOJwwvXE/0Ntl1Vq3bj8VKBfV8buV2o6TS4dDbJxpr
ZECtrWs1n1cl1jW4geo+AwwkHfW+94Ym1LwU35QcyO0Ag6cruUQPnc4EnbdMrmqpaAi32WncPOse
6KL+4rGmvl41lFRzUVSjV3B8eZdV7QVEVWz+WJQpyN+yoA+QMFhLyuVYojQKYjNQ8So4Ercf6itN
DzPME4w7D6mQKJ5LUTVRzHyTFU3WwGRqgvMH2NfYRS/GSjHEXnRAQyAEshdj8nIWzsTI9z81+2Gu
/sKBNEX36QFHP8Hid15OovXo9B64x9gEYUBs3gzDTum/0NpdjS2a866UYjCD9FCMUKWxd4Fogv7r
c9mhPxm0doyPlTmghjxHG6dqmCgoIB0Cm1qmwG07P02VFmwxSmjFpTyl4m11U7nIDLDHUO9yhWwx
hcS57uUjos3n8cPxXs9RDMGrE6y6j17yfWPDs6kw91vM9y+H8iFXYZJQv/yxS+2uW/NB+g0Sr2PY
5HhTJ+efmu5fjTjTPYZs4H1k5Y97/zE7OF3YE3+de9dejCio8x/TNF5O78pGQcr3zgFJdPEeHat5
5QJMXpJP2+LVZBc9vfdXhtuYVbkRXbwH6pVh2jBReo6m5Pm59ZQug7zOsvBlftP/GhlG6LwmiGAb
VHiWbd+UY8DPtL7XJQq+C+3X7v73QfDq/Tk8Nq59Wa7yofnyTeOF5au6Ywz0KK5+Ms0rzfRU5f5N
d8gJHlTzDSehdmpL6chvLeOXMiFOVWDZf3JzX9WjcyDsoO2Rs8nVt7ocLuBKoqZ8NvS9oE2wSyKP
lxaZcgaadqrjEcawABC0e7AyIjYkKehXHPPvYipSiBLMiNWrDlYN1BzogW5M8fyqGdenSXCp7p4V
3ZktLXhIdgG7li5yCJ8oHyAfQ4JQT0K2PobVwj8HWmoTlMJu+X+7FKcDs/wn8HbeLehUEVCa3FbX
BKUSDV3qS7o/j/QBzg1AldDkPLI3UekWGAHHUqS8irEjbiVD0+r2iRfwiOqQiuUoWfW5GlySca+Y
PGvgVQifoi9DcyLwxXPtOflpMawleEGizkz+JB7pyuZUg06wzBXIRguiWeY/Nfht2vRnQhftorAs
3oFO2fpVYMdGNAfDKU9ldoWLf0TnaoaovNrWHZTIPmQcyq+twLatq4D2ymFSLBpi94byRI0mb5YO
P6OB7PnghNSyMpH8LL3Gt/F6HeDdW6q7zjQwGrNOfv1zdd2peT01tScUOrSxppCB9bIyAReCOzbD
/Kq84N01+QU2OLwfnoZaUW0JJTxWJqZ+YnVn4+5adwKLgb4V3PMScpaivnNy13gmaxhpsRaIJHmo
+sutE53c3aoX3YEEf8A8iR4UY0sqvBBg5kxRzSaKJikqwTGl8tEMiVPipficpvvxPvM+KWWgtPr1
6qSjkn3FdgtzyMRzOEzdblKQOfEjVUT/tcTjyYH4DjhRQ/MA0jaRl4Lb1brag7FjyRqjwmYVQLVz
jDFOVGFqc6fYhNpKVaJ/S/xekrNK6qGtxm+kCp+6mImGPN5KEyXQjStAgNBe9+olqga2hjqIUE8g
6SleAD3Sy+Sxkp8PY5isJh+dH9jBiXFi2TolRglkyazEqScbKpFgStWVw+4pxArWGmOb6u5b512t
SUhY1LpE33vYwbm6icrzi16GBipE8VTpEZyWWIW8+QQLUdFmJhU3+oBxGhzUgu7JnU6SMJ00LliS
innxuUFRYMHFeezjvHC1Ku/zJSUViBQDcaBFB5WJtWRlsVk08+62Z31e2TKyWlbSaDTgSOgYqv6n
NADzKCqDPF/jBdLsPcCqqfH+wxtbMOuPtX5kQKFkS4HdD6I6TnOnJtj1tqpuUzWL4fBorLTuZiBc
Of/2Y45HDv45HaV4Afl2o+Gi+gRJZIyOd03NfP7ZhOQ/nHkDPVLqy701DU1OCPX7xhxOc7P726S4
T4+q53JTC5KMU8cPJKG6mh/EZqKyFRlde3JQtm866hntgwAFUAOnxsiSbl/as+Rwx2yFR6LlIJN3
hhRkW90deruAVxbzKTlRoCPPra1nNzzCWXLSSiy+zk86QGFqaPepkkl1OQnOC8r9xLuopKHifV/H
kkez0tqZ2SDLcyeG6Kc/nfy4PzH369lj8+WwONDwKesJZJpSnnRaD83NblrnCJWjdE/ik79ULWbB
6rybndOVbbwa7x0+b8f6jQT9su7adOFsbosGzbsy+RaCokVHH+G6awhZ2aP+HiCmIv3xBUW0dNi/
Nf0OwVOafS6fG4tLVQSg4f+sH7WAXYSei4M47m7tanOdWePqr25oliuR5oXb764NxngRLQnCA9CF
RUlCniKjkKIX9nbQ34iK3vKQbyxE0i9jCspaKhHSH7LNTSmkFv/2T/MtOxQls8Ps18aVkH6HiTy7
88dXbgURJzKfkBUse1YLxD1aNG2yxMX4sk6mBFOwXhkCcTLFq8A+zITsgzlhySFEkrNtg4bL+pH3
JQHkUlAdik2FgllNuemanAH/eiHAIlveTn/0M4vmLlbNXMuxpaZZ1Za0WDPZcnrZWy4qp5jCuB82
pvI4bIbiZYyTo654lmzk/0EuO8IGATRv9vL/ol+aCBafrbxeVODnLjv+pV4iAnYWV8r6EsxZliV9
sMw5rllfXO8bWdxGnetZMGeNNWnVimkSOXPidM+YvMMyjucOpP64b8C/UuM0vdKPGWgnmK471NZ/
SdboQgOmjVK1pCh4O1u05TSCWDtfV2y0cwTJh4sedkA9P/b/aQBQChK18rn07dPrmX/PfNHYv+3a
J19HAyTWPbVDtXRuMgOpuLeXyhF8gkP0y2oSDy3MTUppUPu03elTXMuz/TvUoKzYGyFWKoMCNCGI
mtku7N5uFBjCvOUEFev98HsmxxarbD8ixnyO1A90NYsC0TaL4XPmYGbyNFF6o/r/fWIbFlPjcgMj
1Pax/E01X9O85Kuy+lnTIDh9MMZpZtmC3McveJ6lmyhfpgSHwPGWyK1COYjIZN24MMEzLoAmOuXJ
TcX45S33rYrOM0FKtQ7dSzc52prBMgdFBtK49byqMJyARxZlXKKNd4H9ti4VD+htDxwmlhELZFNl
00WeSfOVN3D5nd5Shbpya11erYvkeV7ujC9+bmorVIKYiP5ZN7Qw84Xp4l2LVVljMDp4apUuNc2a
0qFCGK6SLuFamCE6GfhUU4L6jf/V150dAIjMd5CG5FqIuxT0UimO6VSf/9CvnaA0fb7WxFzX9xJ7
AQyjljCWb4UjaF/SkDKnZQoV2cAzEzJMgH85ulJ1538AUc1guJXjWFOtW5387qfbDz8I/ce3fXXu
ye80RbeFHpjJOFFTpdYIUtJSRE1+pXgnmSowjg3ywlNJemFwLK7bm+nP+NQpbgr1eqK2qnC7uJbm
GBW/89/ceIF9i1N5M6SGejDKjYI6FOJy5vMpHf276/kEntlXGBI+hdSCwpAilYQi28V8DWubHWAo
WrYdupsq5aNh48+ngYy35bewgO+t4flD0aeqVlqOvDifb4TcYVM4/plE+pnAXBR+qh9kn6oSWrqa
7kEV/FnWpil6nnIIJg1kIw0CEgXOtr8WUMpJCAsSILgHDHLlTEVOUXPdgu6Kvmft/HUeUskgwGkK
51GXuvZY0tVI6fuKauSWnMZY7qN0IFcNricPm243j8iG42dVUH9Zctjp7QfBWb3WgRnHeFN/K0YC
iaCVvk2aUix+ynWtH2SatR1R23sNLC1SYFgXxGnZtsvnKe4Vpi9mL4Fgtv9zasYq2WGSG+XSIO2O
kwZtRUkYoi2MKP4sXAnGeOBv+6JjXDuikByeq2uaWm86sP/kJKbr3naYXhntjr9TNkRtZCOIbsLT
84B6CBotXPSK3lQ+9Fvn5lbuhXSuRAfnxdtkwxM4b/zelH8Q5p+Af37uHgr/PXRn9POXJUrmlpyH
HwApxHtFUuJZWfGsuVbjeW2sAFQgSK8y/cDBsCtADsZtHAqTcuzQVlb4PSgh8SONvH3uRwgCVv+h
LUJBRH9yX0uDaSOQ6+QLzvGPhIYst7Gn2tmvA/pMtuawO6NsNNb/9KtenyoiFYvEO9mBhjltPk+5
aj6qBhKk6HduxFJl3tXPZV3Fw6RJHvKjAFETqVT6BmooEnBrN8GVJpN3Gi6lUAJFGS4aZGb0AQZ7
ZdiJpvKkcZgJuP/0eNBMoOCKixYaCklZfgwQ0HLQ+FVvklewUStRl/J1ne4FW0t4a+AX5AzDLWep
Mop764AsSNm0uxngxhOPD2Jsy/JDyte4dF+1adCBaQXtBO/Vypf2NS4sH+E97w1pihWEBECMJZwA
q/dY31jjB8Sskq0mBphSTgTsmPrxOyiK3ZlgnGYR38DS/u9mYS9bF+jlZ/oLG2I5ckP26GkGAwOO
svt5ghHvVQWGdmPmXRP5gPuRbNtrYlc4e/vJr3tv4VDO4I0V1hIXBQ9In/Lks5SZSYclOZpS3pHM
8bd2A/wSXUPGEIBISCUik1dup/qaip4Q6OYlDJR7PICd2DXzRFEuDDtGuvO5sr6NkSKnCeFGk/nu
/tw0cslfHdDkZ0zSNRIoH8j633RsWz4iNUMOVF8t/7b5Ujrf3H7k8MS7t7EvkZiZLvrXo1qxDBrg
wmmNwwbildTslik+U3XFlJpPjiuj1P1fXyvzfSMzG+3SWJfF59U4ZeJfy8zLlpBtFAQAfJhdT3Vf
2HUqgqi8Pzd1TGT5vuNtPEk3ApXrS+qoOwLT1u8JCUK2L2/RedGEWmE39u9TEHrUQo/xPNLt+Yep
qXggd/ETLK+MMwrEEuFhbKbIkevLfBW2T/08G90IQ8fVyUeQ6fRygrLhnSFOwdXy07WWJGDzBjg9
puHqvuda92T5eSy/EFXR/iyd9+SruSNlMFjfCvnqN6S0NH9f9JiN+2dBbclF/tog/G978T/kqoFs
aTXgR9mHalJ8Km31R3b0PyT8xmjBiL6BG6eK8Dj/dVTvNWf3XaDeqeNuFUeexniXsll1+KyDXt6i
rq+wnipYzqazzh/nj5SRtatYtZqlWsQQm+jpQQmHAGbA/aTIjj4iBx2a1WbCz2gabTnPdEW8anrl
gXbtPwYRUFbiju2aM5LwRiBagXsfMccQExalM1b1SBQzVlS8kB02UXNoAfFGojBWOfBi/n0igSuW
/2segTtun+IVJObqUNsbzYCTXhvPHoohwDKFYn5vyv7xFAX5RLyik6pZIw/g+20XPwtto+Y4vBL2
b7I0zMPB5vjxuze4CA0y3t/mIp8V8xT2pvrh3MIdlCbkl/CFQJeQLatVY4tmgtpBvCLFznRzih84
2+Dx5t7vGX77N7VN+0ZZqZ+46NyE1l0BSdPtVT1CFK3AV6ywTNUUmNaI1MRUClUjizQxdP5F4cmh
vuJQzBNlXUhjofEOks9pDl0F6Ce6esv/CjJcEwOv4wW6TCzWu/1DehPvl2wtTeyipr67Yv2kAgiA
2SFJPdwLt8fnKSYaJM0WqS3woUQ1BKZrGZlB/9V1qUxx7FxExgacIsKc+WW+57sGNBk1jd0ReJH2
xuPHmQKWklIATROILI/yetW42d8yE9WKJqXvHZWxVHWBRTMd9VlqcPohqqoynmPf18FGmEM6ytNN
edPbVTVIa0edKuArAUHsN5QTbTS3FJBabVB3bHhcSN07vWXCeW3ZukZzfUOEljTGq6ubiR+HzNUw
pqnm/EuW4qVDcVd9tE2xmcIg8ykrpwi0I8fErI13TVSJCLRNqPI//8LQRixmOHz9rdgKAmUGpPXU
oF7fhKCDjokUJ1WJPv82JqwxFPxwMSRfNHMP+bSjUQD/PxDzaiuO2aEQQc5RZqr7Q4iqK7jeorpg
ZrR5FLW209QY1yWo9ARd0rxxSyz4b9pMsQDvW4xwFxUr2CM3zBJ1OWVoEAEA5GO/h3XFavcA87NF
e52qh5pMXxCGrNQ4lNfTBNxgsP4QD1KBHRDirjb1YxyTRYaBwb8TL+14peGqIyStMDUsGngGGe9a
8I75WWAedUR56+YqZYa5UN4gGOOUnaaEyca8eKwfMb9X1MJ2IPzGrnGYF2+P4iHjIkpJln17k/qG
NvbTwM4WQ8BcjvNg2AFqPlRi6FiaWeUNG2tS8wqZWv7z+RecHe6bbsz6+4peLVj7oZIkcHSEoSe7
ly2k/BJMZlPT/Mf9S451mxSIcGg3Af2SBu2Sa+cASQKCgCSJjtW9B5ErJGpMAo9fryDYfKsnDN1A
eJH8DalJwaJSfFeFKItTQcnyL0w93EvyqcyqdcjV77SwJtTXqJor+BerFpRuH+OWJ3WUqc05W5Ps
wlkkwOL7/aqt001/cy5fNFEfb+BZlGHnK3wNTompq8BHK4l/nX4uP0kQT3h6n15x1y1ahLYKr7Tj
rqMnlK9BB6oa+Iu2xFZhVtdWU4n0QAoGcCCoQ7iI7AyUtp1up/be/GOC8gqmw+0ApoK8mrdYXWX+
+td+jss3yfIs31ipT87Fw9etd0Y4Kd93QU4guS4mFQA0S6zxm3xHr0COY+Ljg2Vuhe5w2jQEw4bB
a7D6wctejVH134DuoWfpYkGxRTD0W/zDOJAaLDOWbQAJ7IN7LTklWqDdDf07fb5+srsmhgDzIto3
TCLL8WzhMZhQDXxjpcCOePGeYq5LPm52pBKTNqlTSdDFP4UOqrLCzlWZtqAEsivRnj6DQRxjYDbj
++SjBifwa//+GOa7j/HuZ/dpIO0tSAsd3reUFVVAvqFE1BU58imDYTZunBbrb9OflCgxpZWwjrgE
Ccif0899VbumK5cf9ulqAftrhhIAoUzROSjobO2nr/H8A5aJ17dtit+PfRvXGXKLUCUrkU3hZV7G
crrYvZq6N6JJLYytL5uH/DyQhPLJzlzyE6gAqToIUkh9vcPwTty2ew4f29DlSAzVuMl86ai3RFZx
mpJMYnPFKOXB2/MG0Y8VYJJxbqcI4tUOW04slkEGXlH/Cta6GkwEqIJ0Hmg/9+apjcb+9BuZjC9j
IKCZ+4oK1hbBpq6sCz9GIm6kZAc3rIE1Y11nGZgez+A1Dk08E5igvppJvXIgs2ELla1cI1hP1KMT
db9JDzigiF3XolomTKiZj0qbcVFoxaQjMrJM8H7/SD8Kg9V4M5NGmI2jhPeGq2Lqe6zBBLwwWvRk
C4KMU9FtD9VnoAeH5mBsShXyV8PJmuEWi9gsoTEYy1XP9J9+da6Xa5M3wMmR5mVC3yAaLNSMJ+PM
537w13K6GNgmowKFYE1XNxEPkjYB/pvdV1xlonYdrjTFf5XOoqFCMV95kGPRjhyYNv2nOMG2rUfa
RQMbCTU0si6UPgzu7rvazJpQW+3OT4TY3P5UXPNah+qtGqvEnx675aeKdwq9ftLZUhjKIZP8rEtp
kp3DP7bKsQIl1atBa3e83w/cJBtrc0XmD09qyLLyIJPvS1xfyB2PigEG/x7CCqAEm0etswdrtsqq
DBxDMX7Or3tVyCVr2dSbPCCwFxskBSbfLsfnZggtSCLi/bnZVhrv/BQDWcpa2jdTkqLZs5f9wm2H
lR4yxfO6LZ8XqVbVFzLiePlh1RoB9A7aRraAI0y+FC0h/qacrg15XLxzWzZdXrLDrrN1DBztTBfc
T0WslyJOLaHv0iJalSr1Vd0xn29lO7KVQ9Tak+O25CUvzm4SAnDIQPeMm52CDh5am4e7WVhfilf4
GrpIQIBPP8uRdsuBUN6lKnQkv5q3ay2LRI85aIsGPhoQNTWAXgbu8VzmRLGG0gvcLaaZX3Zp2kSY
cLP/SDqrJVeuJYh+UUc0w6uYaQQjvXSMBpqZ++u99nHcY/uGPSC19i7Iysyi2qMVSduVw+5cDGcR
c4shQKiI9ouvJ/rGv9EM3iEnBqX55zDDn8zcY6m5JIsQSWAWiDVU1tVaY8aDGUKsTyRl61mbQMzx
pwZc835aYzEZ/TQzla252macIyClnLHn3ZmowLxgy307wfZFj8TQja4K65kOeRU16JYXaqNr6Jfy
RdqKxp2xVHJP0QhANmGiCW8+2XbmjL4JoRA9DyBPYwnewNKkaFoo2Q4xlusyZ1uhDQhoYVYUsyJs
kYX1mVG+fATikKjh4tG7oaz6jZgaMcWbYXwDpW2bnoFAoxlQmgPdOhNmQKJlw3CGYhjFiuCwqAZz
3YXbLDg2FaWooEJzQqk8ZUGvJOR4bJWkyypenFmCILzQ+pviG/z8gx0e2KFkbzKNExzMbgfrnv+O
rcmngeYF7xnAJYrsq+Ad7nhGY7ZwnqiYbYDtD14Uf6KPeh9u5R2uMUtRlkELZF5Gm07ZKtNX0zjr
6zpcgg8/+2HZ57tAnhXH/qXu8kMPVJ9Mx7k/b7a8zpBOi36Sucsiuiq4MlxsgzM6tQB9fsKthdH6
GiMrHK+QBPOtNQYHGZpnew7mzTk5UDpPSE5z7ewf2G9/N5b9ppn1c3TXRxe5IW0wXkJLCx9p0Bnh
HCHNzHeGJRJg/10lGp6V6UZaOydjTbL6xuG6QqXc3dDRn47vAk9Jgypb+MH9c6Hzf2gJFgEgV4Th
tjkNPKhBLPGhnSPPglVhXnwkYWDK7Z8pZOGzDRsm4S10CtBL1kJe2ys7UsWmG0wEIC4i+ajcqfYs
VqgxSNzKzP+sUxBQHBU3CTp7dk4ylB/pbzHZ/GDWAeKJlx0DySONHzGG4Itp4sPCZGRZnWM2EJfv
9h140+RV7cOjDdH6IHMED/ZOZgL0bMGfZ9wyCx33xpoG+wgEjx0NQHK/1JBfwuSfjGOtoHD4pG90
B87UYRdn22xwt+PdAtYV4HVfxRdEOd+YQytqyFVH4LPsiOcEzSRtJQuuWJVChZxsfRTlNK8WzxvD
jWZDIx69oWX+K3ZHerdvYC4GBAGWO7wjSs94Iaa9Yh0YrbEXTP2rcGxDZnAVRDcGsowSruOu/Mm8
iUM5y2IwD7lLP+l6bKOPNlnlAowYXiFGfNP9QD1q2XyFoRIy1H6HHwXLSI4DxN+zA4jFJ7iIFuYb
f6cneZq5YwZHF5yV5MZiAxwDhIgHsc8h3WMAfDEv+sWH9FjPiO/6HuB/ZOExn7CDiHgWoEy50LXz
W8AwY5bKo+zhgxMOfQzvAMqqZYaBZXYLeREj2b2fdmjeFuVqOIqjTHDeFyMaUQWXvFeKYo8JxKR+
11T75hS/zADDT6zsZPQUrCnCFNPByI8fuMmPCRXmrrjId+mz0c+FM408iG3St6LOesAcs/vSOdIU
5jxPhujjmuVMTE3o6wECxZi++2fS2iPxLqZQt6gXmfPhJ4kGkbIf/wrSMO7clJHK2fP2JsH7E92H
gBgE92sEkbSXJGVvmNOWU2KrwJ72EmjNLC+s06Z98nir/YIbqYccqQksfZoS+9dli221wUamVaGj
02VrQj6zIpXZe40j4t6sHc/bNc4EZPBUiNFsJqKFg31BOjGTU88Bh+/wAhUM3jRp4EP83f1VD8xj
k8cdvUnwVl98G0NPmuH0cxgQmaDH2jo/4S/jOIinJCTlByd1b86en6dIbA/Ghw/4jRlUsRiNVwnp
PkhX5OjR3PntmXwHgZrvI4Zg7Qd4AMOa5O9Fe14Xo0LAhqGcul/AkxnLoIkaFrmTsN5bdwaF8Sd5
n8b6cs9WRPx6AVbJtzs45CFT/KilpYCuevyIQTMhqkBd2WpXwcZ8koq1ExM5ANv3Hxmnm6hEHWoJ
LOtI1JeKVFs/yRBgovHSn9eXbqcSnGr8p8K5NPuhvkO2AND8gld0i2YOYj4TJzVQvOVNeqWTD+Dw
P/kC9DdFO4gqG3QTHnlNz4PhtU3bM5zpK3oKVyp+kiVfV0PmZYwd/AlexAVklxLMvHlv1A4W0/tm
6y/Jo1Byej7aZEvbg7wCu9d6AQeCsIM7whwokwyWgBZQRAMBhRg5oIUst/2JjxWOjrSDld5tcQps
dtUOGGqChf1F2v2w1X0qrw/+RkX+fetmN2lNIMJeinHmgrIP0w32Rs1YFXSoPwkQCHWo8KZ3EjOr
SuS7taVgRHqBh/ahpk9E9cfBOMCq4KlKLG1BtAJR/Ufklx+OPxhGvsTffetO2OEBI1JMEiArvmkY
2OYAhOlPziHSXQyLULCoqxyDRrZHbcSeBf38E07OQisi1DpfHepD70u4u4+sU6V2/2ZLpcoMHFtm
9nBhYfVZYzduM8c64FGIOD+4IxRbMtmZlWh1PqJZPB/nVF8v1uhQ/eAmlSz+kC0Gk3213EOSUjF+
JwEhKdsx/cT1nQleNNf/vG0/q0S7MJPnb38G73StnZd4vcAqlr4d4VwNK5o1RsbkA7sak3bQ2Y0f
BdtU4IbSQsGHRn8qr/7A0CEuYfSFNnH1k83Zl4NbIuwqpLjL9hspDp82BZmzU/dwIawPvKi7Gfbh
YKd4DTH8nd9lLPSZioKTTteM8O2Xd3l7G5Drv+Yr/GG+eB6374opM0OjecVLjFghIPa6JAfwKFpx
c+0xCokuEGWjVb92tt0tXIw8kjmUY+FCC8Z2Eb9jxKpY/I9NWqsimqTgDyumlyMWGMmvIFvD5r9G
B/XfhqngwhQK5h2MSKaCjEuZIjkBEgABrUFLw+vlBdcC7HWx4md9gng6dM80zB3GYcwCCnSYPeub
JiCBfM9IUca8sdpoV+3pIWD8ap/+TczDOd/SNd2DPqBW2HHyQAa8I7LJdb0AtVy5GyBnqOsIeG6M
NanvITeHe1ipqIupUuhsWGfBFJfFwuTkT3v/SjZk0FO+244LaodypuCAuVHm5RKm5oxsDGIJn2ON
JzlWsyyew9OORuxyh+uCRIu7Hd2h/LIEldKXJ29jsytaR/nPA2qnG0HYzZVACxECZWEaMmPujzM8
iktxn/ge3AyYe97xzTrDYdORjcbziGLJIkjPiXgNNmNUvfYUOHsfvPrHCDS9A1awX9Ki2Lr4jRq8
JRgRqxoEPGKXS7+g8zr2XJhqztlglu2vVbziXLztPLw7vLvQm9dXH8VoPMGd2pxZe9xqsc5Gu7F4
2390/fPy4T6DTQ493t78M7ZCxIrcQ9tRZywKLgF09m+oL2zaGBcvyLRPNjAxillwulCCfOCKRjSU
N/GTSRu+I84CpM54DGBCIFCTgEcfrPwT+qPdXhEoHqOwHYeblfX6LD6CtFxtzMcp5L5ZVUzZMcJM
wBkVT1iatWs6o69CSrB1F93T2/eram89mGgTD+zX6+rdXMqKF55Ty+QtXwBrWE5dMCQwoVHQk0/N
k5pP9KcKW+9Rwd9Cq3hzgeA/jHd59Nm9YE1dcyIZc1Mc8in2Op9i4m6v4Y4WXwIvNCev5i4MxtGN
cGO/iQRiPypOuQfB9oG9IiID9iHRF7BsZs2074C1rwwtKAZRdJIhUJQI+hr6+M/+00MXyHJg/wkZ
EkzVRN0tLVgOwX4+RrSUBgxHYZFC72Mog909jAch+pUvYqFRhDUwaQbeNpNsTD9maMgYP1QbQkyP
ixwOvhxdVJGbM6lCOEuRk9bFnL4NE0k+vXwKG4wkwHZI5ujfss0Xw3y44HyJ5bR6NpfYssCEtjH1
Z0fHHPsxDYEiMkmELzU/jbnMipVa0+15eHBadXY0aOtSqN0HllEwByO/VOieCItLpIvzH4xeIHNV
G5W/Cm6jd1fW6lm+OyIUzYAyaBSGs3JELA8DaPGTL9Plvf7E3/DSAOMYlD+UpOyoAikEG/eQTX6K
zQs9KnB7SkLda1eqn38jSJVBAWZcCmJNxFbE8+7AEgWWHiHNEn4L2K1SFZlz7cdaM1MB4oE1tDRv
hKjgQQpe8glGf662Z8aIKkxb45ENQIvtCeqZGz6FMwoo4p6wDUKRLmp85SQGtiC1KMDGJxw8VJOg
lwiyEGMCu1g72kMaYcw6TiR92kWwAWeXfkOtCpf8HgXq0V7a0qLn83jfIM1FdftgBZAAAfk5Oa8D
8aZg066Kt36gksUnn3f50MU4PGGOAYCLcS8i+3f9CeliL9SMxgkojjICG8XfFouRx/jDmjAU9yz4
+EUaSfmEYPGBZJVJ08X/7R7x0rpKQhqKFeSS+RMOCwoSMuMK25WHwctWBMORLsGnOgxErkshUfLs
Uvg92JyQ4C/FllA+PoE+YU7CAiG+AQIKegasmAsxnLsnxPtHfi2NfLGiCkaRC0BD7YmYnJWb+cz/
DY5UYQfsxxc5rk2yxbylvuk+FQR8uS3bSOiFOWVUPrOntBzW+jbcNCuLBUIkAIY5WH1Bk2SmTcUD
kYcRDxYBwYQ+xWYfMYZoLFalgWRd6AcKpgXB9JvOwD8Vd6Rv5I9/fk0QYFkV7N3YjmafMfeJF97m
hJ3bV8/uPFbIHMmgWNdmN7DvdX3yUASIVUTwen+zM6yqlUVuAqdouPAvwCeW1hmP5tZvmT4vh302
/QU4nlpTZxpssiV9Dt5x1iS4jYCIl/htnqDQVxltzDRW0QVMqpvLI+4mfTWV2LnFmqeQAUYAswRd
4jS7pNdyHaLpcoQFWfPlWrOIAY0r9FKw39lj1twpMnDvOKYx9lGZsfDXyQMchWxQbNhee8UNBAIy
chgUKYVzABqhec2tVfGXCBt45wNfY0iNrQhiRBwSJ6R0MhaUTUxuaXrqBYx3Qg0hZVhhVUFYAFkp
UaOGgO3s9fpfQcyAQ2S17I08GhUguC5lzTZ7UNo/OUk52wPNPfxvkRjBlZ7e3d/JL7i7zg6URj1Q
leIzak3Yls6ECAYnZNpt8OfCed5/wl8V91gBvKWhGI/qBc7tB40F9UiC/SgWAfQxYvpCxEse9Dd0
pxaTXpxEhCUAFDFQXqGfhLcLG4GChYNOyF3/ARIxMVjl30ABKxwinhigHkuyLpmAGGfOwC/xUsVX
IXrTd1HAc52FCcKFf8O0dHyCl6oXgjayXAs3Svw8rsykmZAiSzX+2bHSUlVv6xSyoVs7UpUi+Yve
JrRMunx5mvYLGLWwth3WNqMaJzqEkqCs8QenA4BUprbArNx8whB/QICQBzLcgwoyfsDWpOngKv7a
c/bvSGv7QngC5AdgKxfd2YJkgPWyvYTj+m9f4xKjWNZFlN8z/hNCU9BDA7IPendKHZsphL/Hbh6E
UfhZ+MuGNZJrOsngbc/tC+j8TbquoKtfLAieFj7aWPYRDgBlmLdgm76KIrTF4KXrdC/iBHMECP/E
jcA6I5McUpwJZ2hlgZu1H4KQSVWH7Q79I30fwXE8SSvk7D/ilDAgp9ODeMYg4knJmLoXzgUtFLJl
cG96d8HP17udfWiEyBlxNbPDfyeMhnHYSidJmKniP8RMld/JKMU+VAxNfojvxhrexQGAj1hEJOTx
UrbCcmTCZ1xrJiI/TPylH/fgHsDKBfC5huzE8TuBOQdv/h2r6Tzx+rHkYODP6+TThNyCH0fx0MA9
1sDA++pNE6gQzo2rwrOo3vKWjYoLvJsX9IFb7a8+uJNxY8NlShbOia0A4IecdXy3juqsW2OtvP2Q
oYxC3pzfghO2Sb/xpqPOELUA4O6X/XI+cIln14OMX7iYcCFCmCqPCJN+Il9+yoTeJ1pR5Ryjpf4M
Jp90LeQ7+FJYyoDBscuexYqgVqyQw0wLo9X82LNNzpyCoWgLY4XggFAWU4yAJx+EzRGrXw9Ukjex
QCxdJ4f8RF23wO6LpRmQPbVH+JEeYaHP6VWWPYT4p3KpZhrl1DrZVYsAZ03nzTC4r+l+gi0LyxT4
Db7Yy0AFI/8xWOL1MEQhSrOrmr/jlvpv3MeEDjwNs1NhZyH2A9L9fmGChwEg0ItxQurOdG6e3+CI
MTzgyLG3B5TvxOSWUU8C1OdSwALQQcybN7/JXjlkU2ProKeZsT0diiVcyp7pViAc9Chi8m/6O4oL
mubxBB3AMEG2bbqvhWiLqVMJVRy9b7YVCGawYMAKez6LBxPz+/1JDDwhX1g598WuDrFKySA/RZfi
LgjI8AQWeIFNUuC1ry8YS+JXMjwj01lrTq7OptTKwjwbNwNjSkECaQGyBD0K3RMErXRlXoiL5GpO
OL28fkBIBFjPglhAAIhaJRwCMbNgiJPxkDju0o6iBcTHhIMFGtAxv9Y0MRyCM8C5JhbDLeLrxDgD
N9kTHIIdSE26919UvE/tyah4nmAZnN6ELbRBMQmyT0yClKD9ZFCt1QizCGdlEOgQOcPXghSDmr7n
eAHolMwEEzLEUUynwGQfcLAYd8OXhsMUb/pldx12FdX5xGJ7LYnw2b6sL5XqgASItKvcOcNCcsSG
dtEs6RfWdYgNRX49Z2Hgh/bJ0SEFzkSadpfs81Bn2YFsCuY+YiI77sCCGQavvLNzyKnSJqD8q2Qf
behstvJ9hGAJRYXfTrMuzEbqzwrCCBgsi3ARfcKZCCbF3wwCpb8DIetFOCYCUmERxdnciGVY8seU
i6CmDjMUR8R0hvQYchgBXaGJlcGJD4e8aJzcCysKDiBIJD1stQ86nkFr9UA9JwZM4RbmXNXveEo8
Mf6ghaEM62lS9QcDMYKbcqJdIAQ3GMNhvoKf3oWPNuSpn6J4j5EMnygQHZgdeCNngKGZIRh7cJcg
tNlcGb6aBECQhUoiMXAO5yxjwewCe4tt3TKkmuNcOc33Kau1VhbL2BCb8WXyglE2OoBen3X2FWcL
KbjzQ5DkUACr7BrOdtSGHBdDKAmw5SEQhjdMx5n0XcX4B0YdcfeSN1ATICaGkGQgKvDfyfJYuTQL
/HCgw/gJBgjujVuhvqgpXe0IbYoYzHPQnu1ZT9clBSFdQNbfra6gQtnJdruh5kFJ8sGJssA53eYv
kqO5O7iIWvxPHXvAxp6QpaUgPQDW+s5FiXG0lmU62nhvaj2UsX1f1BT+gr71mwCn2M5D0ajSY/Mr
kkbcKrggZTtXU2z6zB60M7OVpakTkDRdm8dJdnIdiueyxGy2jdeuhaVFNASHPurXUeRMjKSfOrZc
TNpK3+qGPMAEgZRkYcHfmovWTzahXN10e5xLcXMs2WfJUNvtu3XA0RmrX1/dBmUwDeVwUY3jPqX7
UdPhUnUmQ+5EOhvBraq+E1NnZn9QrGgtVemhBY6JZJtNC848bplky+G8YmtEaTLu/G0km50WnHSr
3ppA8+2I6A25ds8HkeVIW2u2VHotEs7S+Hby6OpDmqvC6NtXa4SFOlCak1ySKFq6RkFhapTnzJF3
jdTTXSqVsuFOCpkSFnXSwUlYYjUeNY2aVPF+laH5q71h2yK6ghvpuf0jVqt1mFBhhcfAteBCls42
t0xgK2PvasVOzl65lG3KAMADf48yt5lcIpjZJg0LoGg8gvGcVuJMJ3hRYhPes4jW1aCTJsqjCKmm
VRUGFkaNFclDx/d2kM9mdgpY+FozZcvsiRw0F7NNdkG9s0fSkxZwkx0uUp3ScPnRtJC2pgE9QwGn
g03jRy1ct2o2mOOsZ/lhAmyGTa6auuuA+GiRR4OnkoVbHrragd4bhjCrcFv0+QAF3dhPPddDWsGi
AVgMrj1pU0y6NOxQnVkQJPumNBfid4cpq2i6RSj9ZjJVeM18xV1kLpSeHCnlw85OPv7n31Undqj7
mOnjqQwDyQvAGDLv5pjhSm/ifSI5c8mAUjAuOhXA7e6iNAedwJ8hrh6lghOn1bxkGSKbhtrOoQYq
iknmdfuOu1zHKFW7mxPZn+LOdHgB9cFXWUirtFo5QzoPAigh2jiza7bUpvEhtoZJ/emP5SWWWIXT
ebOsAtbpsGuuAOACTMj64SipyGLs9rtnO13k5DjLjIUHiNO0DLA/tCTVmUZLU7VYtqa6sHQAH5td
4A2tlD/rOtaxNYwBzXwRclPEGYjbnT4QqCocks125oVsOBv1VRA3z941+faqPTShtKtrmymWs1KV
IF7KNdbaVnj0cdhSIu2tlQqyFKXf+a4ODFh5zDUUb6obHB0vfncl/hilWR6CjEUZjVRQKfgrN4mZ
g5PpfLPplrbDu9ZLlk1IzjLogquhBb9lYk2HXD3bNVbZiRlcap9RYFmd7JIxBUsE0jA56iwtcdLu
ZZmYnasehPIIT8x2WwujzOLt0hyGVT9LKUVDLDfoi/Vk1nFtq5wh6PaZq3BprV9dd3hmT7lljj5+
tAmEN/1s2NsoWtj5DCZQwK7pYe1HO8WkWR4OKrWym1FapBunAioK9W+0bh52bcGROZI94k92ws4M
pjU/wK8Xtv5jmdvoGjmrFEZazGRbB8GM2Q/wlxvfAQUuxZNVf7b1xmZrk33DgCQEwLS+AJQ199J7
Pxxqqd0jqtRx1w9+en8tJZtR21isiWAzBYeR/5cNH2aPro/upxsfvAEjYtXUIe9vmXzgV/OupG7t
JguDddRkA8bA49z460z2R+lCvwlDIkvOhXbzPRI6sFZ7S+K1CbGHsV8WrlrVnDqgIThcYPGYCyvN
uaWz0GjsKBOXLcZzw6GK1kXz9pmOkkbMua8dtPIzDW+EXFXdY9BvKpsBNKPYKeoixbDJPnagWw5c
cKNYD+rVUHdcdMO5Ddanj40XyI8+N5R7XrHrbKTBpVKV3xATiHmV9tWIdrqZtVBBCG/2uQueJtuh
kkWVIfTbQfSst3q24euH/GM8ZdbTB0WRcSsFajY/k+yHh85HFtrM0/dxftOxxbauZxr8cKNHH3zk
jYZyzcZpjJ9ySoqFql+HeF2VX2bzLdKHWVMwR4ykhduTTsVeMiXCm6VkeNQ+SvvP81AXbylxohyT
UvxnoT5uO9EnBgzE+00a3XVrX2JPwMCK7tpeO/lPiKGUT4WD418MpYZvoYVKx2Wr/rVMQpkc8iGo
hGwRoqHU8aPk9luyf7lF/MwqmI/emTPhss9L2SjZlp/vdxhQfKRATs0pwS4qXFIIBArGFOqRD4Iz
0HofFi9I/XC7kLKXDLxhsloMr7FaxeW6AZXufzmFUf1OIZCawW/k3ivzhBOAcku7X81/ttUyZE/y
sMy9e+jvgu7J36MMycKi+zceaT2drHg0m7uDkM3WZPG0VFwcjRkMPPI6R1JQbdDJ6FvxDjv3wQMP
JFivh2C4tvU+9Q9hdAy6VWo9x4xtvfxoiDBPufot4DuFHSyPgkYTO1eKX3vcV5A8hpXp7mSVjnvZ
OvMkXxvaoXQvRM0AwNc/dlkv/EoC52DzUbPYx93ygXFtRtJarF7z+lJgz16w/ByfUWxOab/PvXmK
SqbG8oI3wWFV1UWQb+VuJkHlByjQORyBusq8h5WtfXPvRLcwf/rapcm+VfUcBXTGRkTzrcugRPGZ
g4q2GsU5uiR6V009ldAHvXFDDjayVWja/OSJme366EvXrq5aLx0VGwO/XpU2Fz4xr6LISpQRdgrs
5Np6FE30XRMela9BX6f1y8kvcQGraavjLVKQ3OfEuTFcBuVD1W5cFgIQAJo2LrjCxD8G37w3AoCS
PUUUtPKzam5TIEJYVjD0ixmRUB6XqB3E4ysPLI4avvQ/+Opoe2i+UJbU4cHQT2qXisBSpgtrK6EX
iL4C+LeO5EwTNcGTmKmhx1of+bPVFhKvSf2o1R0WuoikiRmxxxosnSVk2Avo69bcQUxIiz1dMcnd
HVfUOHp4KkEcASFAVUJ2C6+b+NQiUi08LEe6ZdZp0NU15urcmGYd3Bs6az9/muNNCc3N4Pz6xJge
Jp/c6dukCLaxEd/6zsMakyIPdZiIbGp3JcWkXTsLYS6KvxoFmXVqyU85TV6OHf9EDbtRBnfc5bkM
/IaRcaDs67QjRYblKS01fJvy+OBJHjWq/9nbMZE7Qm7RtNZeIv4GZjpPA7oo+N+mO7zVAE1ki3wf
moAFSF86L436zERTqXYt/hYmpwchsmugPW5mJWkycv8MQInenWVNDZITsnCvND67GEiHrQHOGNFj
GtI0r9KR0rTB6we7gyi6DmmxkbX2qy7sZVJyTVVYdRDNS4Nd3FI/kRwsxfofJcLpfURG4mO/0v4W
zUlUjYZK+dorDI8YTrkmuYwUIdG/DfYkMF4aeZsT4yku2pgWoZZyaamSDd5H3HSzjEpyxFDB5sQ3
DmCejbrMB8QFqCjruTMGO6dvDzari2p8ZIedFf1KIRWTCde96NAl0a0U2rywSHh0bXrLP/M5ZfVo
7y2eX4F5F87gPJhKgmduwqIZI8Yb/D45VZaGEj8zjrXWnfBA08yRt4jJYJIAsoSBhClCjfQcwR6q
bnZe1sm9Ylhs2wnA9CEdYQl7v3V9M0HV8s8GFVScPcV7krc60zuGX3mrTzpGoWFzSAOkTxn5ImNJ
RWiJCyIeQ2B9BwDjXQdXo8V8lLuQgbcpwQ+F0VyRsVBXEN658UFcHCnojrZ0d5CblIW/8eAQRzo2
wwm/U0LbDK+xcihKPaLiRxFf+KwnfH1ATkvkYq5Y/USVqFRZJcGH1/aA1vlS9gijP4UhczjHbVtc
C161UgEEBGenDRmLo86C7RMT+Vxt44WgfzxbKXu0jbeWrIASutiFSHFyoSthGNqgOYLrxI1fq2DJ
mcPkzxIuK6w68bN17JUH3Wd6IVfEKZ/tVn60HQg/ojQJBobYLa1kjrlr4hz8qF+l7cYFLBM9Ta+Q
m6NwZfrjtAkER4lXg0IpKVjMrphUpjxnrS7gLkvnJJZerefil4cfASHW6PuPQlX/NOpFK2be5+Uz
8XsKaMUFAbO95ZgZ9UW4IOTVxWcinx03YINIBfuLSa8qTX2J5sWUF/4AwBFmOkx26dEOFALdmG9N
196kWr7CqL7K4otbqTcjZ5rsJAA/6kdEoBVXykthQaMbk3nIJPQyglllMovvbYqI2r31Tg8yoWJn
ddYy+KGptzLraj+wqImSGVsKPOB8jTVM8k5rCoA7IGolwCbOQT9so2uUrWcr+eC/I5HAyyeZHj+S
UT3mMNld7qIua3svYHIYqBxrLwELcTVs8gz5Xe4H/5WreAMnLE5JLnLAYMxiQpNhr8JD1nyTmJDC
ECmdReXZRLV8aqmzkXmWyQtxm9rkmOhfrcM+1Kg9WCUsBw0L/ZpLxvZGcIPaxYawKmepai1l3lRN
4+LUiTNBKhVk9QFJfpsPMC3BTFXXxHMSpU3YXWWKF8Ntj20VenAaUyypdHYVeeHbCQtIQ345V6Xh
rvX0S5ohfTgyF7fzcSbCVUUoXMabZOQrmSuQspeDniiA0ZsDBMQ6tkkGmJKDTBorB/AJuBhFNMu8
qYMggQaAFQLcVtSRES46JR74dn8bU4YNkaps1T7flwTw1mRtWjlOX7HvH33erf0rusfO5h5n1SJl
glTXnykHicypj95S8e5ZZlOlM0NHX9ZSGUfWp6P3ixpE2xWMePeDV0oYQTFA6RFjO1infz06zcAq
ll3OUNbuN0MVRxjLtNekQUrFR6tyn5TBpk6sAKwEyNJYEX1hVf3k5oCOoIcARDJZAm6Wroe9Wmbf
HJXevdFUmp4aCc6QYJFgv0fHXnvwLswS9UN3jiVQmwQZPQBE6rMxLVB/bBVn6mXX3fViqbckzlDZ
+5nzZWnQcBKZupXaoY3xkVC3hgFG3VuP3qdrHTB7Z/UBIJrbsXQM0UHrMpIDbFFczGp0jbMz7zL8
Lzr5Tbc2oEXSi/RRFtOGhdkm/l9rO9S2il+dXX5xVyXniHgDAHNxEp0FERicdZ8K26hdXrYU4iEr
0SQ5pEX2phX8u278jiM4eCl0DEhBCfigObyDAHpE3syJxLxPiVurBBybkuOrVLcSYIEqvrGSRWeM
G7+3sbXDyIcBsT5qn4FFG5UfNOcgDccoOwbZ0R0OubxXw11TbyRGp8ZCVk8uZEELtRnZslH7fRtj
Rph3K9eEgZbDdv2zYzhzNVUTGzWa8buxWB6NIMXPZ5bFSnTCOylxqD4i9AQUqgIbCwyiLOnIQ7vH
ykQ12bjVHSPB3l4nbUkfMeIbby8U6az50rypKSPGs0JWIgkogbJRDZT0yF5J18QmzS2vpeZ+hLm7
rFoHamT42dS02RySvkm4HGy0rSsECOuO9YY5vdYYSHNLYrvYX1pt6KWNlp0fW7dZe2cFu43xiPAm
/gMFwvFpJfWHtPKmXUyy1IOlQo8QZqy1srjCrgGGzN49ZsImRZCTNKi3T75yB5L0x3EdGBg8RWzG
YkcGukI29eX2uVbcaaGmi4Zn6SrDMgbqCagV1BABmnZu1G43UPorxs/gstKFBQ119JLr26iLOLTt
mdtVA9OMNt5bZNs20C9mpqwNUkbTHpTgHPVQfNVt7zI0Meho+pesLXNiB6nUVa811q1SmEIpI1Hp
UMtJVLKtLqhH9QFCuEIbXqxLvtPcEB1abnnZwZw4hS57F0C1RJ422bGVhCcuR+dbaBYYrVjWLpWr
ZedjN1JJl1KF7oa8Ji7UD/9pA3XXRbCExLsLRlFQ0gg5UQWeZO4HLrf4GAK0MiYCnEtJZyZ+Zh41
M4Mdji2aqQbbJK2W97jdRTpDfCoVqUlWGYBZoklsaki06uQoELMBmApqjDbi/an5shqimUaDBjU2
UzCSoAOoovA7NOALn2t31lPFUs1qIWt00/JY1+iB7lrVXcOMAXHlsv/BQ6VSptdUkZEhd+rW8aR5
r5cbUHZN8n8Ve7zkprPIGvseVfVm7NvpIJm/iVVfw0Bl0wcWSmp+tvJqpWvGxvcFXler6VSpjlU9
wijDA8AfwfqHVH8ih69qp9xrTf1bx3dPnSYtatp4JRXBxBmaGUWjykaZTt8lDpCq8fDLl9z8xTVU
KArvDvVgCK1avEqVTTajLu0FbFd11iUAYld502xDcvVhgd7Y7Qj13EpR2deSuTXkcm6TSeSGsVa0
tzt1gh2dXLAMq8Zrh17ewbOvGQdctR9D9BgTSsbqN7KggztkgOFYx/KmldtZPGxNDpQiH+wgmPGP
xoShbpkUfZuy7+f/MmLQIhue2i18KrUitH7/K5uhkovPvNRZJN/n01A1ZqI1Kzp8k3r0+Nomatxd
rxG6Q5w4+hRbfh9dTNmsykz5Rr2lSUgR2xQec3xwmcNA4mgjciNSO6w/WhaZonf6B5fwEjWpWGgD
70oON7aY5jBytgvKaiPbiCpDpQxKdX+utCtqD9Fg80hENCldWM3oq3ylX4UIaBPWdAPB1FYJMDL3
8SYJ+7evql9jGK8T+eV4LJGs7BW9wNw34h/Rr0SWxzkoN6YokORB/sx1NcBqFgTK9ddaQ4trgiTr
2bdS9hs1476ApngdiLTHDFwiA3PHFprzjlx9AlglNeElb5HQBsqytZdudRkQNA6yckTfBhH0qFvI
O8EeVSu/5bGxExWPiUFfo7gAPg7+g0jkQnc4KWZxanWFtlr7l+3l9i1bd4mNsaXWrrLW2ekJbPsY
EiufaQHGb2P61XTMbnTvogbwXCjMRvy79YpUxqeX6e0ytP5sMptklceoc2feRaeDqaro/NZ/42eZ
RK9KsuAot81ba6VHbEY9RmQSrg1hMSkAV50oZVSd+9dBQQ7qSSNkwGBAylkY5zrssjmdsjvJc4ZC
Pcat3ISq+4+m81pqHdnC8BOpSlndtzjbGGxMvlEBG5TVklr56c+nqTo3M7Vn2IClDmv96w8WECgn
Vao+cu09KFt+FyOuPUEIMcM0PGSUXneIw7JeU9MW0UIXuCY1ysVIbBxtrIIWrClCngUJhRNYVbA7
AT5n5E6VQm7CZeTSvKRMLOcfO3ipKeNoc9di0KfEt5/SAfW7b2Cpg62u656bmt9Oh+iHeVPprMiz
H+tnbTKOjI1T53554zOLbHlW3pth5sxEpvehm/bSbK46mb9V1awanzahzKn2gNcEGaHtpglRYBO8
PmEFr3/q9M/Nit3EUi1pi+OgJ9Od6Msw3y1HZWw9pHAxFlAq516zynInfXeVZ8HVi/Wv0u7NoQ0X
CIPsxP5rXGbwc7JXtQkXvYv3TRPB9RoNlCLIMLKMlW9nJ10wgnCCcuMN70UGIcqT86ttzz+lo2OO
ZPNkGHZ2p5wYQTlEYCt5aUkd1Q+JpIARDTEq5Vs0Z9nKSH1YMAlpyx4x0fY6GUj+SPv7jGlOYsfP
OrYOnaXw7olIcEduYvj/MjNNF5lUOdnYHef8pqYWWzklO9vJn+d4ePFClW67Ir05vn8L4+jeUtND
3GukVQ1UXWWlRCdhRqCbTz9I63WVY6Bmgwu6SbHWw7D1YoLDBy/9UMl57gN8u3vzVltOvWqDavHF
dopgW/VkFJUD54enmYU3eECNl7nH/AOk1Un0PjLIcGFO2Hfg91lcH+sh9lfNWBFcMYl9U3xapqj2
PgQdTeDVWGESzTBu5TRzc0ReH4H6W5FxCDvULFV88qL4ZhrVfRvNECNibtA6n7ZT4sAcIOSoTctu
y3zh0Ei/2VVJf+lLR9xNvbz2JUlruUY9UKMv0WNJ7QaIM/blKbJm8ybd9lN70ymR7VPkiGFLEfXo
lu19mBrzmtjYqDR+bcN4nt9TcRDMyPhX2R4tRmNI9I3blB35L+b//8kfFf0J/6lqj7k4LH/AJUCW
Kdx4l13qRfDBJZ6+9tEqPO/oWb19C8IcAL/qHlS6DEl72vWm/RkLOi+zhCpsJMRxpkUX4lqr7k3v
lKXMi6OKssppPCpn4A+38p+o4txVgd7On3dRr3azrn1ihLzxbkSZZbtfoQ2lt0vfkQglWLXl5YsB
DzYGAhT70iK4ljQ7NZrroeJHFcNhYO7oQT9RJnRIgbdDQmM/TluR52cvxNFi8rbZME13vRe6q6aC
pjbISwd9ry6wGPbZFOXwFqcZljohEskYGCmhnCxN4xw59vMQ4lTg1OUfB/s2cOjkZQ3ZS9OYqOyL
NqfL/Ccjkg+VnfPDveeimp7FqMa1JZBU1DaGBAl9p/odGiBDM3b3wpfnQWMdUoXapUdFJgplkUP6
MSCUkO9hAyHTwhZmdaxm3JgHMz9UXniZbPNgVdRD1Vg/KHfWWOvGUFH9lZvQiypGiMtB4vSvVW4z
fnLxnqZd0Zn52+fmRhZUk13GyV1RGU71x2CMH7msfwwH864Zn+mSulxpvr9Wn77S56SeFHI79W9o
k42aMa6QkDYN9M0eN2yacwjNjKdCz177QlzcuvjMc2iC+t2Q1sOc4l44wgyrmMt3VXsvzfI5djP8
OPVaYpxV8UE7eK1FcTBs+PIObm0+/N2kkgzWCB3Ig72bJd7aT6uLrvqT7/v3xmitSqgcrbV1E32a
eq6YJhV4MzZMMOJ3W5m/5vQ5Vcg7BubORr+vEzZuOFJ/OFt3pGfiF1i1gzoWQkMcMF5kGZ7ygMF8
iGVHiayqsA+mU207rXaN6K5qyEDO+1tQNdkBv2OHVzs21G/eSDjbwDP2mN36VfbVzslbYXBHdTE+
YVF1nZ3oNizHQJ/oL7fkPjL8+7B6TWcH4DE6h/7SogNBsDTURxl8e2V6cQcclHkqvbS+wxnsfKR+
NuVSfAYb3edPle7FnW1OzCbzB50gtxHg7L189I0xuhua7tliJJhk01PiY8nRnUXj74rQ3Lo9ylw/
R6yaWLQ6lntheQcV4b9ThmNeCgaUXuPZ/zYFsYHWLkg/06alkCsZGpghShinNh4NXCvruL2yzuHq
xsUONPvAqnA16J/r0Bar9KlXBdBiRJInPXGxWCYGxveY2VtvGJ4NzmXpiU0hUA2xGSNL/vh86tBU
L51Uhz6pzZW0AOATEzOsqbx0A5s6mj663P1Zng+30kMB+SBLB+qw+qdVHUB0AY9WzLs6qi7Mru/z
Ev8dq3yKJ1z8YnOH/yHQe5BcTSRUurhvnfDky3rXJHjFVWGICI1Y35YOMMptYAyegKiKexMrWS3J
k8yqq4MtZFmoYzYzvwj0Na3cvxAWmp3hV65z71qYUH1sL3Eoq8J715mePdxeLfApCGlVaD6LZMx2
VfZpNyGdW27BtCCQZwrgYHTGowi6g8gSitAGbRrbtmhY4cvfTZvhIBzrEefH0VPvbd18zwMCG5ky
Smjj8ZSxNIXs8fET71rIfVPZkCAS512HxrPOIHJxxpQpVpkiemzAODKzWlex3IS1vEZq+HSkfA5c
fCUiV1zsGWcaw+LUS1+icH5YVrLbMB+0jLtw9DH75pTI0wVhkxjajvu+aK27cRS/WVfBUak8FiDn
s7fpRPLoVsGDyqOX2KDk76bl4ZawPUv1MebBd16Px4SXKzpeaDX8Cf/kCMT/uelvSrc4G7APIy9G
uEs3Jtyt537LmK7F+zaEQnsZIyazxS0NlsMMfM7w21XE01CNZ6/qbPqQOazbAko54OATpjLMCZZR
UfrBnXa0LCz4Jb0uLCVFpvV8Thr52IUK27WNsNV1aKH/eQN9SlXdkr59CUYb46/eObaSxAISsBMD
oDKs63HV9w4YIWC8j0tJ0H8StNHXCKZxzxd/gYP/Dqh9IGn7YZ1oC2DEqJmGiIY0ANN5SPxlAWYk
7ZZA0LYmm8q9tygl+0Ris5fLFxfqNQXtZi65CYwZ8icbLjfrD155v1JJ9gpc8tk55qFxYclb7tb2
FvJA/5hFgE7ReDKC/rWYKBQ4g3y7ugfL9OCKmXbyKGT2NkU9TC+S3gLjPLZccZHb7+Mywv9lsi8Z
d1WSWpsplIQdDPiVNBbeq5DobdclpSPDYab+LLz6bUjqSzPB+4mMGvNLLPC4qsq7yi93QzBsSxnC
jPQ39L04K9FoNrmin9lEGc4oCg6zxZ4dYy6k8a/mAC3jn9qWN6+evmRrQdqwnsnahiro7ApRL0JY
wP/JGDFFKoI3RwIQllny20/mo91Z5BpiWdRvQluz3yL6ay5uTmi40/2knisGCGFno6JvJ6Jfx4OG
piZKHOW0613gKdrMWOYue8zwk84yulgy+mzmYGbHbJcoA4ZCT5kF87fF97BPzm7tr8feCCmKxFM9
zkiks1U2omzRpQvuJ3+rhoHfDOEEv2ItvK85bqE6eqgNIlrQgZcaw6caZPw5YP1UTTgqqoCpQsLo
nXQf0Xav4Ggl8+FbFjFgk5H95WoXTiQSuTp+sBlX3pWFbeOUvwmcqdv18P8yRqT9NF+iCEb5f7+4
WT1IVQPTwSskdSktEB5PJGv7/r43f+GdTBkDTcOGmVEjfrF0QpgHVVfC/urrem0o663R4n7W5s4o
oGk27tpK9K51sp1RpeSFeON+8u1VZdvvvQ5u3tzQfHlUkbRtUfnuGBaEUSZ6enZ2rbQPjnwaYib6
9joak5ufymsYwiNt+QUG/Axkho95jjWWa/+V7ceA1QGznX2KURQXEgX1cGji9M+bi4/EdHFwR7fu
/ZsNa1s407dsxJMauh+6gJWFoiOP2EaxD7hUi9todZcpg+EcFt2v4hUWRr5zpP0vSpmVKCSgkBR/
lBxfY4nLYxXu8xQUd5F2zlTeWZLjptIf68lc55ZPo2odZB1vmg6sks4HklX6PZt4Yur7vAmOyvax
/5h/mGq8hDVlRK6h+5kx5CsI3W2DFoPoUHq7lZ0xvCoq8Te2mMCw/Gik17SL933nfciMLRE6iM9P
vk25o7CHoPCcTepiumpylO2NkS3ocaj2I1y5bsFS0lsUgq60CSvHBYGjDW0/hHPu43xt+96q8IkO
InOMux6nkZoTMAF7mCl0Fm6o+O3ooVNCNywmjF38MBjqIFWITxxMNKv/gM8Dm6YTjLaMY3iNUl62
QJRoKz4U8/MKL0ZngXOjVYuzIy57yzcMgOE6DkYnx2cIbn7b1wRffMFjisp/TLd2aQuqy/9QCndW
uwQhBkopfmsRrbKaLBh80lLI6BSzoYU3LTa4xjW15rWV6vXMe2I6iF8tOfLQD5zAxUGWrO7ZWs3N
u5vuq87endhZeBMkiPDxN0zR9gGqWlMGetZthi49SPsPU3iHOWzXvvADo4Gv56NIDmwx4JVttU9U
JQ9+pE9RudwcHeZO8CepEqaCgv29MlHEqx8t3jKrWUFne5wgqxqIKBvm6ClsTM281Sg+cvEoxwut
+13GX6REBVd076I3B3jfwNA+tZdR+bgtiuRO1UxE7v0IyJBPr/XfnHI7/kbNdyuRDCDa1K1N0hoi
AFLWLb6Mu9RXv02MThKSYUKJWHMnh+Bvy2O34WiB56y5bgdguWTJS+YbLW+lozYv4cKrHl4cuiXF
j6+5fCrEnwYcwnk2zkDn0XwevPdYMHcpGSlgBtHhsl3Z7UakA4Nsc+Vk9mF5MxQNqHliF+1U+xvx
a2bIkMtCrytLA0Ii8qblmwp9oxAMM4pM2XS3uBj3Q0IkFxcLiLHonE367ERyg9UziIPU+jH35q3S
xHQsKzdNsIeBvcNMIvQYTkxzuU9eeTPrsZqwBOxGTCoQHy07tu6am72MK7wi5AX6FKLtgGcuYsWO
eCgfQlllMD3ts7eWFg3DDIXulfylsnTQONqEpdtFeSs0Ux9MvGT8AiB8MNxgV/NFKjCemzo9jxYf
tn11ku4YzZjQVeF7VZonDwFH4GL64UyoOemMggB+VdWar038lEf5kcn6Q4jluy/7XRgNn7XI9gYv
1tfye/T6J8/qdulMHZcV/cbSHyWeTm3cHFw6hka5f0Cau6LchUN0pB6NarA4w3TZcZn1VtreofPM
W7R0ZWN0EzSJA9YbUwAQw+av43lbZ9RvagTXhD8F9eTaIA0gr4mjdRjFm5Ut3Ljuy17y/jDvdC31
6hrZcLcc6RYj6dYmeoqscHM3S/e+LW10g7OJXw5a7I5CCZerKr2MDdl2jo1+MUTx4MhjnmUnWxFQ
EwAiyCL/IY8BqjPn+FSek55VXSDOX8Kcyueh9J+WbzI7PMeSQhtPnYHfZ7nyTMp26RDGVnZMEQBN
SJlFfZ7heTqZ8UNWt0d/nCnUsEYxTGdVYQvl2fl32CX7HGxAqZLQIVMeOg3TJK7gOaEkaCCVBmGS
/PdRJp7YQllw/Us9VseODKjK1dG+f5cxQ+nlSVHt/NRlcxtCpNj8BpOLur5MP/BfiwMmUSHkmAjP
usJCrxyZNx3Mt7a6ihkfdznjj6M5WjKj2Ip+OnHUhgvXEHByP1r9i2tzQvEaVJecnLreVgK2dNwY
0HG4Ho3Oup9z9VjY3jbEVrEAohBSo+NoIKF79QYzMBW09m7BSSuzvxg8AeFr2FIDXV4y7HTMfRi4
TOjwKA3mh7odeEUe/m9UtkWgHvIiv+Fyazfpt66TjYW8MEya9xZbb6vFL7xwwgcDSH2OienNgszc
KddbUUU2oiS0vKJp9NLmdWSkV0W7Uc0HIDRS9Ob6A1jmbGlOocF+tOhYlpK+DJiXscrjyvzgxDeJ
1XCg0JTzfKc956221HUCRJDlRzSSkhRia550X3FoX9SIzCtnoBWK4h6hmM5eI3VKc5Jwk/zBjgG5
kYaC0j7DQXqtnN9g6I7O0FurOIPKDaqcF9ODgmpsc57oDsQrEu1zwU8LbXSsBWum7vDrkx1OtynG
ja33m8zFPdMm8K3C2wU93X8+Wav3VBZvg8bd1GqDxz4OUUrdmjb/sOMYQ06L87V/adCtDlP70nU9
PRIx8ct+WLQpErsrkn2yvDoFhf5KBrwrTPNZD8gYLXA9QRtUR3UPU75f84Jz2Tx7PZVfVwgMyej3
XRuPqLi5+CmbpJ3NclUAHwR4PxqM/1edE2G8Y/VgdfApq4wXN/Usg3iozznd95zQxwzeJgHM9/vq
qymXKVAPRKiS6mUx2oESD0zgnhNG7/Ps7Qesn2XbMYCcUef0fv495fEljQPsTSDgc6aavwsPwz3m
Rg+vMOKe0REjF/q8xmWgZefTqw11vg1eYlsRspNhGYglqd3LHy+DXqjn6k1OHOz1fLArLo7Csz/K
vEVJPoNohsaEtxAlAb6Xon00uWlUGjPGRB8AOhlZ0bFauOItVnSpc5UlQsQSO5aueDSN8KE18RFD
nYSLZMwdXQz4ASb5MWyKU95X/p0gPnBsyk0WsLULyEM0AflKEODWmYzC3ISR+LvsmXvMCSrysUTm
1MA7l/lwyHR/SJ1/djWDD8/Imr0e4ZDVboZMcC1FNoiRr88aLr3g2E/GkkoCM8Hco0HrhPhQFWQx
thFToX1jUChMWdWj8ZV/ucSmv614ax5JTRP+UCO+tdwzmcCuqzX3tZBfUnt7D7IjqCFp4vKFGSxO
SpNzYdn/DXW1JMRwNSY1bj+OhT7NH3kHiNLK4jGfoMlJFIZCEgZlPS01ZFmKfesIiEH2zvNcSisX
D5AweGgbSIKZKG6mM7jLNPEvi2AQBEgYKcSSPIEvlb30216HCv7+Ags2+7atiPUGkribJMw2/FK9
+lPCvvSZIk5G9K6s+Nx39UdvvqZ276wCX/4F84gqCJaJGDcixpIujiemFe6lMXahFZ4bp8bwmAq6
Wl5mdkWcFyn9QGvHCsD6M+yQVmn1nYefnbskX/T2K2S6p6YK+JlqSRnTH7FdX9Ok3GH84lTde2wt
ajJBoWnBfy1NMI2W3VpyzSUSWqvCronbaczFU+OjJRTOc9RPO0K2ZeueJ7//G22A6xnTsOVIt/pr
w6Vc5BEOYeauo6oeA0l6bwR1DQ5B0K0TWvcwSF/tCdsdm3a4i/VJVthDz/owmZuR/ImYtRSX3Z+b
axLQUFEU7jHinmpRBSt6qGyMz25mcZhQZfvJv55mZoYnqzv/EFNNB036VIOvgTgRM2aVa0ktmR56
O7yU8bjP3ZlZlvxrmWW1MH4tqk3f7FBPgHLEdf3hGuk6a4DAg5qCv8jOroaEaNaNwkTefQRVYXcY
GvNkMKi5mla9572J1v03QbaYHCwhPYgD3NlIQvbctVcF9cWJsNEKxENh2OtyKl+0tJ46Mf8obbz4
eIuiwdBO/pmE87kuWb9YSht0+5kg7bYS6+VZLP/ujeleqB7qHum3wddQ4NHDli3QCAa5f4uxvQiD
8NebfBz/88syLoUd9dpn+NgZydYvf7jNNkXcro0SKeVPqppj6GBSD8pattFtnN9jrH27kYwblEUR
zmt1+ZxBNPRDxoJOgVuRHjYjV24Fr9Joox1gN9YqNXlIMAch5JZd/tjTtk4NHgyJs/NT792yNIhW
vh56jDJF2JwCzFj6qVwlXACWjr4jCteSUHHtf9h2gLdfdcpqTO6y99TAyCYKdpbbb5ipMlQa967v
ki6KN0oSA8aKvTL0qZiav4K9mQixnkpnUxjZecr8KzzhJ8ebdzlKPgPOuKAaGpF+a9rbqjeBUEdC
aoTLNeLjzWl2l7qXDAmLx5ItXTbFFv4mjkaB8TAFNz/O6fkKgcYA7XUZ7tE6+tJdQnqAe5jnb63J
evZfXJn9igyGf8luM02SBvmAPE1zhj0vgvI2tNRxHepn6y2rnJcxz6BUW9Zl6iHO2I8MNw6WcO8D
15mhII0b11Xn2DjmiqG/69rwZDmxTS5MCM+bClJiYr5kefjeC0ioWUa8MJYDWVFtGcXc1Y7xwLh6
a5koM8PyS47qeTQIEZrDZ6jQhz5EKJnFb7oQpJJVHxCZL0IgaEFVhVAyaIOT6+Amg6w57Kpj7zD7
7bzuse4JoA7x5u77xWMEXq4KyMCDYWWQVcXdlKKn76zupyWwC0dtXQOJWeD5mHWzdH+robtlWbWN
fZifCfbgZth0a8HoJYvJRJKIJ+mAhww5gT1fxtHfMH2LYDsGa69geBmY53DobwMfrZXd1q7Uv7Bw
NiagKjeSwCs+GW1sRPCJrJleK27nZcfXlfsdQw7JcMQw3eQ21O63V8NnC4clpXQa6RQbmstAg3UZ
OnkLBF5hFFQj26rlSoooMhFTnhUnplnos4XacpzbFaSxqNwpeINNcp9zkMs6fXIjefXj6teq3Dtb
qstiTje3n5FPwTJMdP2kl2UGalUZgbb3ud4xzH0zxxFFAnIfyO9kX7ILjobuJDxxceIPK1kvmmwt
XypFWUW3GiYZiAyEnojih8FEuJ0cZyeaajvW4a7N7YMtxoPSeBbS7Hlte5jKCGZ0qZh423czVeks
7X1nhNvIMo6BIOXZSbnUiZz+C4NhPUs2F9/WGjHbHHwGPz4NQV95h0nexFXlt6Uq597Btyu1D6Xr
PDaBTaAHoIrj/kSDhPpUcxq196PM7psJxTTE26L5MzhZZuD5oBPwB8dDgKBm4ZupcD+ZX//OiYqf
HGeiONHRn8Y3rkYg06I0N55C6lvGq6iQsuxSzd5fHjbHBiEgkDJT8IFaLSawtUZgx94fTSIGRUXS
RdqeXUtepuHVCfSTYmCg0GRrOXD1F3gYJdQb5TgiTeic3YLM9sFn0oiHhnNX5s7egqy5QmGXBMFq
rB0MItOvqYR/xCHbw1FXOsNT15S7xsY9p5s3kFA3M9AadDFw0gVdzC31HGT45gfBhZV2D/P5fq7z
pWg4jcG4czm8ihi/bGGdxwGCV6MrLp+/CLgAc+XllPZhkLdgr2FWrlpa+8ygBp4pGygKjPgfmrIO
KgdpBRbnAz7tce09Yd6E+qwrkL8BemdUGoksDoDV8OpZUQk8iuBVVFD0cvIt+meduluXWa8MDpk7
Y40ZPhu28+U2CG8MtQ5zvXVx4vLLeFWW0btpvThR+urK7seKMOsK/vluieuEPzfrWYSvkSaEypLl
rnYEDQjTjtxD916agLXgagdVAYB06WnIAUcS/8TZu5poUba9mvXaQ1/cJSWOF0IdleA7qBLnUdOE
lApsVbczB1Vg0zfGaxT44cxGiYyTtsC3fYHwTg//umaWJP+Zb1NT/MU+OWKz8d4mJdD4XLDOSELS
zbh24PRwJiUGykr/S0cf5Acm8eIAfCcs/70mF9szsZrqvBaT5Rh2j1Mdgjh9JckmbBHitj7QFGBJ
M5CPlyEsUaMLc4JBSTIn58HUt9BNo3WPY4ogyqdC5xdYM7hs4rM4PCyYA3RGSYshkNfhBaiAkp3Q
uDHa3fga/+GAvDHdAB+N4yI5+PKFdYky686I+s85zFZV0qzQSU2dT9KCfx0kpCvBDWkgvV2XtdxM
6EDLPns2HOODq3IzZ0OxhsLCkNZvr0Xm26haj0HQXFWMXVqCo6DvfFlcnqN0h7sweRyRoizzvm2c
4VOjxc6zmIArk7gsaNBGPDC27zEPyAsMM1WLp4Fz5zblZx2FF+kEaKm/6eK4q6LLUiFWrfhu+o/K
67CBJzOmcKE5Ldw6XAhQlyry5jCCLtvVGI5MtAkZ+rEznCwVPIJ+ywbAaZKuSIbE38gY35uEatxp
Hz1rm3mfE42uxkyCHv+uVV8SkYor0a9IjNNQKnyz50DBJ7F1JwZgql01ioGt+9ajaOUFKflc6xGF
8sPkRVswE/6Sr9pNjhlX6b7x1HSMjxxgetXv8fEeAqzhe7z6T1Z68cd7AM47MXALmd9MngmyCot5
qyE/F8GxTfYd6sKBa8tFs+DeoVx0F2+iS+fsk5FrgSGX8TNZXxWuAwxoudfNpzwDLYKjhXjPOych
ySRvcbSnSp44dnEIgeJK/8cpFeDANdBjhR+UtkQ5mQiZ2dLjM49sWMx49tavijbDrc0o11aM24yP
xXJbXgNYFOKkHwu6OnHvcyf6cJe/yn4jEqSIH1b5FRCPFzynL0a8L7MTuHxL7gq09DX2SOEnbrtY
q3p4ywLaD1tUK5iNEYDhIl1BdJRtu7ce9zGseVi4BNzEhAxvq3fT2805PfmdmQI5BZvA/IXtZHcX
e7FiQ7Pwz+r5SepJAciIErOLtXepgnvelcmHj8MnzCxo4aJmZ/gXY9yNFhMRjO3wdRk+qAHkPygW
NsWYGRy1d8YX3dMT2MW9M1dEWBUrDwN58KWrHeDRvHJIFEiRIdylz22LSouT39jk7RF7jgDxOmhh
fK9I4DDW/Us6HOrivsmiDSukwmB+oKH97TADEu/0cJwvxnOCkz8nD2RQ78aR200kQD7g4RDn3dai
QvzGQUmbyJzQjsD0BKo65t6l+Q3SkyBgtr4fXeiPaFK/6Fpz55Z2LHxMy/fNi7L3ZciP3+BWZGAF
to0xYsS1hCTrFGs6WH248FdwVfpNuwCCgnSV29Hh63ENlB+4zYrkOvDUoU9/Fzf1KH8NdG0vYQF3
aTt9s9AiQU+4sbtXGB+4gpJm0Ln7gnSaHMT35OHEM20hB5TX7g2iMMTi7L17dqvHxWWi+sfrLJpb
LjbMzpdvRuJld/Wzs1ntcN1F8tQ098Rk4NLPzwGlsm0KhTc9P8XDYz2+dt3F6R79DH4h1uUGFDjk
4tfReytspgfqvomPE2+ZkYsL5XcL3UV/I3ZLvfpujn/V9Iqm1LSfxHdhvwQZgv9NIn5yf+0/kPQ8
XXGqmspDP55ZAF19LB6n77Y7B0hIXHhjlAmUXnf1BWQWAQoXUIT9NcaA/1ABUzYCCkx6y7k64Kqh
ST1YWcFeXHsrgkPGwAuwDkNArFnCgNwJwOSXDC9eKBnhCe42+vQ0WGkD/5AVOw+sJ26P+Nb44cVQ
VzzNBwS6yEGC4ikSaK8eYmIXEmBv95CXT2yDuUZvwE43vceQU26sXiz/Yo+/DcPrgcuSGheRi3mX
QY7FufsciA3FSwfGe6o+oSIym9ixWuESAop06FS+7GljfqYD09YTLBGv3DJBKf/NB6yeyFlDG1Gu
e0SA5CLB1ZmdDe5ARD144ZOD2OzIsYW8wcpOqHar5GEdZzAlDmXKxMzmUb5ZxT2UOk+94HsZrrHl
cscN+Q2pZ2+RebFQNJNCaXPXwboFDEvXk0H/eB2Rfqd0bHvGrjxyEku4KInOY323ya6mN27OGEvA
lE7jXc1wrwVxWMLHINy516o7yHFnKkYIu3hAxg7Ed8UOp8825LBgwf+v2LeXloX43WvWMoaD5aoW
a2Ssxo2YFjwAqVjk14I7P4GHYKgAMS9/AP0PqyMzMU4LfrEsOBdqr1gi2CbXRMr+TA1hEEDQkIeL
f/D9V0O1yjG0m7J5j0MlqY8YGNgQZttfM37k/+OVE+KYQip7uzMByilNZ34vzN/mBv4ctl3s/uwO
DLu9ephn1WdyxtXb4O24nxKwa95rgs5hgw4MJsYSZ18vHQ5EEdTU05MLa6TbqVcSc9zLJEl6Wktk
RT49cipx66uqF5UiMX+zIEsco/YWEeKNbR58MsIo1K8FBxgvJ27j8cJrF5jDr4dTireOtZEubiOn
+RcbvKQ6chERkgkkSWYm9n+++2jEPyGHeYX5gm1umBfixcZbRAaJTBnJgAdVFa36HVGUY79GDUOu
5s44zNniOIkDFk74OHDDGvF38fMcHlPjWBNzWsPd+NPTEx+FR5/wVY6zhkg55/hc/aPHHJ+RfqKO
Gr5s4i/yY+ve5y21f4/JLyl92+Gp9zbYKy8OltJ6I3cEuaOeKGKO1LP1K2+W2wIFNJLbBhGk3iLs
8V6j4QV4AOoBDJhxOJYlEkpUSGSGreMDYBJ2jg70W4dTgJcZY4csWng9BBuaL8S5sFKCj9sfgVwa
7yKuli2HHfNAHmK3daKn3N8z+iS1I1FH4Oi2vqPnfXDfTQoY+wVu2m70DtW/hD3L3JS8d6ZWAQ/u
DnciHDBE/IjlXhC3xPjs5kes571HgMfeWkNy4c1xxUCChWk0o8nvO8JgOsCbJQWMJGxunKnas7vw
UxfXOd5I7E3CjcIpdTOVDybyuHWKGuZAIAZfW5C4t+SbrbG6ItztmCb7CCkuBfBm3sr3NNnApSbz
64e0G9CyluAR3Piy9fTGEZLJC6Hk8/zAgDDZEAJhfvm7aIBIvHNxFfeWm1hHfDrAp9vcXH3Cw0ls
2Rv/xIqbG0c1eeAo9neQkEwYstfFKWti2A6LAFowvz8pYi3Zbf2yyMBVZyZ+0Y5DlCtnidkKPl1r
o096zx4nX87aNR8G/ij9yj6mlPzxiafFlitwudq00V7eu/mu84/gdfg6lgJ2H+NztiSmsi+wtqsz
R3YDrrmWdJGYc92JJ2J8LJYFhofUigl8I/R9/yPpvJpbVa8w/IuYoQq4FUiooC5Zkm8Ye9um986v
z8PJTCaZJPvY2gg+1norr3J6AomqJBiSpHpxh2mbygYqZjCx2GRmKy7cUOKC5siQOFe0DfREm+vU
39LttVJQvd5GLO7uhdModdPTjdNBQbAkbmYE31b+NQRWrr0/qdmUbFMEYcekhm1txIELNi8qj44F
qYY/IQ1RABVMrfIqTfbCd0anvXzgj4KhR+LTaK/8uvIiqIslFA9fTVBciJEgcy8nsZpOhBmp8xqD
WY6sZkj5BHuahB9BC79H0SnjW8clF/75Ar9G29FBDhoNG9IsHrrxG6HOQ9az+BSQXNMexfugPmnR
yn8uPgPxbFB+9ud/aGi5ils3Z4qT6HmWeXhA+/GRbVPPZh4O7sDWKGsI6yDSmZRC84ekTvGoL8lo
Ba9qMGnRl+tIwQrkBEDGozfeRt2EDCCPLtAd+bcp7VXvHWnEZK3bijRcBH+n4dgciLwj7YvzR92w
dyNhUvcD3VjJUSUMiRhJVzbPrwCPmUx3trnTbxTVVZ3l+8uo5tqT5h2SMQc9evA4bYSrStTuSjGw
pWCmojD8CBLXI9ZqXYT8E5GfIOzjLR230VlhrW3cGIDJFA6juI0XGjhoicDrrwGENGrwqnLray+h
gbyR21mzek+078bo94n8w/3fswGUzVcgs4bC7dbYYYg+AoaPnTG8l81xMD8WEXUxKlEKm6HDAC2j
IkY9yu5Tc3Jrb5wmMsM1/emmHTyi7oC7Z0HNCTHMIPslSVYib6GC3bVFybKePpNNnX7KgY3pVNzj
ME7/0blxphIDC+KKoDfohsLR356+Jj8uH4kKcBmZ+HCpLbSQH1vPsKR/7S6a4Vbc4duY+Pe5b087
y/v+FicPhBiwdfNUQ7flxhuuAYy64v/T0EAd/hA/Lby7d9RDh2Gd9QkcB90EB/wf52lhj9gLaXkP
/gE05pg4+u0UbHnGEWsO5CGoe09a0VTUbuQRCyyYEO2KGbO57eElchgwBZ233bOIgeyAcWcGBeSo
WokbolABs2RnARJ3GYgkanFnbNDfZ8pvJP9iXCzIqSZYb9g1/cHj3qUWCc1zucXnaKCF0pw+3xbs
P6zt+TXK3dh3w1vT2O2eP2rwScxfyugEl0lByK75LfzXSSTDPCUSnz3m0QsRBemqcx4EGepnAgE2
au1UPvUHzG+k36BhX/rpb2MS9oTakWLSTKaSSrsHu+S3+I12mNOlm+hovLxl9JHmd850FROE2X+m
xJ21NgeUXt+n9UdauyRwdueUO90kXLQ75L/as1TWKN0j48JfbnCK58JYdd/diObJku/QldpKqvf5
hXaV2SzhJt7dj+1uj/HEH5y4cA0dO8C3CfCPpAcKmGoWUqhUx0wOsnxLHRjIbHJDTlzaOc19eKD5
zdtCxjGoM3YsrJJLoy2cpR6uhfKJcbbOr0iDUEhT3JNCFpD4bDrttT/kpKz20rpl8I9XFdmHBM5g
KlZWnmuSzKQhysERSdkFt7/KeDkN8ORXwva+B8Y8V9pAoy99zWZCG0FV9VUTXVLphoQ/sUOgzo64
sFdI1wp1J61t0vLpFzv2YlL1HrqTfFTavipu7RxchdiYly7ruTB8FHEA+nyS9gOb4cR2W1JJ37/V
4lp01TLF2tcAF/gYFKV2SWpA9WuUNHV2qvuZdehxvNQu2bwEckY7HknCTkXqaSKfxMWzCbvZRLM1
atsVp46tfBA1sux7eAzkxTQpme2wGxQ3CDMaTNNdjNJcmFBdMdQKMcYjFn3yzxhcma+rbUVaoSS7
pMGlJCoCsZs3eTzJyOARgeQ9VASaq20xv42F9aBiUXeJlFk2JrMQvOYiwTNIOs9IAAEt6abgKqG7
WGDsx11ceqj0nZp9iV2FMQ/tS7Ku6i2TlYauuYQnnt0IkasZXzwBRjSX8EHDBcmaOK8kILWfN8rw
L22+jE7GpHcsfcrOBW05IlEyICINgxhKRrKStyyhfP5EvhUJFES8EiqwNPUT+xXNMggihmqp0ybR
06QIk7aUSUuETLYgfYm7pg1S/Fx8duWBN4DvdU5OPpTJ3NGL6hLNtwrT0pmkaY8KQp5FvgnhUCK0
KZnAFCG8mPSNaDd4/0jsOHs+FYlmBlSGOWeqLF/64lUmM81p6pmBLQOE7WGu4mcGBAUxTRqoQZTo
Pq6BSTjEwjOtd5q4j33oE+wjcUY28xGYi4EPbEjpw+0CoV8FvCplbsnkboDFTPjlI0qhLRPvYo69
Uuh3HcyRuM9QrDyxSpv3OtvMNXzZFzm7OnqF9GwGG/4oDlSg2DMtgoTR0KJKTVUrrSLkurb0pY2r
cWtUFjw1e2+j3PC/kClEP261J/wWpDphDEKpboEi5h/hX1PahrxVc8KBjjmVdarNOZ4vdhPVOUyt
UMi7dqcqTihz5At/RvAOm/mEZCQiHL8/Fo/gQemJN66is0YdsP9UP+qU1Ol9WTjmHTwk4K3bb8TJ
LY1DzMRa0Du3CZVH5W87B3hdwGz2kV1oMygBTOV1K2ItRROL1XadApRz9jRu809/J/q6O2i6W/1W
BaILRJ9W/cGD1mc7UgwKbxtQ8rK4l/uAiOmYWKs1LkciLntY0j//jxt8elTGmaJQRrla01cTzAgw
Ilux7hK2W95M6VBd+63/mmYj5arDN08C14Wash5d0J3w1HlkJ4xjOBLxnihPw7gTllQ+BZi/wkVO
SJi7GVzz4CCLh7L6UHwHg70h32uDqLa1BpQDOKbckP/wamIj7TkuJqKAl3BgrFAJg3C8S/QHtRw1
x4HBeATOvvEU4hFwqDhR+qULW14u01sgzwrEwGcPFfbTzSD33FyG44oEeO+X9myFbnfJEljoqOdA
bPMOx39me2iaE3OGQlUvAEj8IQM40FI3X5C5jm1KGYj/MSWwHeYoADr13OhuL8C6M2rKLzBDgMU0
3JqosObxfdzPVWMsCeon4u/62c+AH4WrlxL2QjnUc6pv/t3jrhoWbvYSNqTyNxsahwEY4R0YQqhB
YpyUm69avEvBB+m+OZl0xOyS29Ku2WJo2/Hjp34q1GuElEEpiDq0JbrR+hAn/w9JWKaxMqsH4hP6
eakORSk5WNzSxT9Qf/4HAJECmbZgJy9er/lXWh4Hg9i1T026Kh4b7SZiE+wUWq7rxtVPWXmZDfQC
OmsVYb7XfTaM+yGPcS19eSHPFQBJb9UiZnNckXdy3LVor45XBZeiFkLPpPiBNQA+DdEFGdkijEcd
nkbdYIdBGRdTzaSew3RhdXqwIpB4dkgUYNPkFUliTYofal8m6V6iRAWFVvlsZqc8gI1OgZ887RoI
iCT+nvkIxklb5M+QFUw3pExU4GKXio1dl91qJjPC6XrBCB+V8aYAta8r/ZBxRfEzOXI70E6jL/vS
ibXDCP8c+ygPutSKTd3K+CIo6kCgyfuNeKwrlICvntAac+tEawBOQC5TWhvkI/U/DWrTGWGarjnA
e84Z01aBVeEcMTUydTZotdlcEU4PRFQoN6F9g/3zW+VZW5ENVkI0w6KGw7SidLPYKGjwfNArXtbk
EBENg8t8g7ph5soMQrktrqg08BQg0sHHnwcOq/oof7XhfTTIgrHaaSMW0EP0q9QuD0Zc3JiAwak1
kzeQ8DaFK1MrtADrPtstXK3MjsUZXFbDMgHNSyPEvHydcHTyo5TJeNpq6b9GJV/fXejvKvsi7AxR
iUU8c2F8dDIVHrrA1wKsOGyr4tHmoGg6q4RDMDXuXt55V3AjgjXhHoi1CzB6heJ33g0rqkPxDy1z
yhBpE0sPoJ410BiZR9nmB/AZo6xIKQ4x/j6yITovsIWBq8UnPqD+U+c0icQBK57Vj9uJL9LmY+Jq
gA7wswvQksA3MyCTXVbjC0yADoWxcKZ3/6xiGwyf/jMN2NSj58VBRRQ0J5yTUNumf+v61RxGBvBG
IBw4D2m25Pfwb9AMV7ZCil9F/Vi1h6K7BOoRmTwVtix4eGu07tAcSiAiDqGZQEUjx8FJBAT0PXiR
FZOQsdjIyapEZXeh/wCse5SBKhC7SJYYnhbVrZtec2omNq8DeC5/QYKKIlDOMLDbkex/UhAU7WyS
1YaBmdugqNc68Umwdkv/xku8KLcN8RQLd9EcOTfhiUJ95+evQkQ0s0a93IFzhwRdrqnqiP0DTRUk
rv8F5QHwQPupDs10xyRdjyAD9rghVex39sH4V55XeikAU/G58SpMx00i7zOqIpSXyt8txTyLJ6Xz
dtgFMDI3Om09K6V7hoLFEdr0G1WntxR2YJp0nhYofMpMeUQIvVAS3yZejTY1O6VpYH6q8nCtFQ+I
q4zwy6sfrumOlalRnfN2TJ2tMfDWwLWacG0UwqmCbDWH6JXFLsi0NbSOQRek0co8yMyP6i1VH9Gn
QH6wR7m0uKMJpbMmtvhyPUCRETmDe2UGjf4mkFBcnWyp4bZS3OkE1SWck+oTKHLRbGr1S5m4qdQ9
/8XzGcRoC9B56O9Y8gvxwRgn4WalMEuG87+OxaWH/05XqvAYbyhvynXjI6bmVcDBNvc75XR6HOL6
KpJ+CquwnX7Hkhjuq4guslxmv0W4R8w4sa8eknBnQK4TDkFD7Xxr1+8akdUFUWojfQ7tP6J23Uy/
174j003ZXxfmskT5DCi4JipWJNMEvdZS4VJJhxR5rsmFeuXKKhvvbKEy518z1yEYF8VfEf2biWfE
cmn6zMsPPT8VYKb4cq8JiD49GsQG18cFxdncFjwfwo4vbiRW9oqQLX0y9AHk17Sw+StBduvhAXpz
SZKTqu662G2ix3Aj1UHs7gYSdoPKlOjU6YdS3OnjPv/SJJQDc+MwyQ44Sxs3mB0n8m9L1Yq6EgUI
s41XkKN0bbW1b1rKq8zPhepm1XYEn6V41nfMeF20DsMeFgImBdJ1SaAe0z3PHq5l0dbfIs3RX2iY
8ezQRkuc6rL+4OdR1AqCk5DzwiJBdAsMxKIhNR7hCeE8RKj62O9o++Tka0FM65h15mZIROES2z/n
xzXGsGnJ+IvlR62FluLvKuFvLPmxxCJM15bp1IfV9cppw0sW+qlm0hyUo8Z9H/JzorQ6eKrk8HCN
zZkYHJ7jhAQ7k+oZimNyWOJhKfNNJeNr6C2POg8DnUb7Cz3TdBuJ415SaWiBjgpRONIyPDuyAlIf
BWNWZBAX3P1BWMuQXT3tB/0vxtenAPriwYlMoJ5+dPJHNzko6jNQnxl4QVa2q3JeFRUFWpk2kP9e
FY0XrZoU5BqADv7MQB7h26FG9aWG+iZC2YDJkvCwASUKwi2VsR5ItgnFbR2z9EQhIopL5sPn+mTy
wzaTfch9JAL2s3xD6ylf/uSO5rsqiGDTbI8CQ/mhhicJf8JV6ArLH340agL6FFb0EvMEj8B5QNip
udP83JFyAXjzNtSf8FTZYHLjXBnHez6iXjx6/jzvs2VOeykHXpBPSzG56BE19izeTd+vNlCCEkFs
oFkEQSp+DnBNmruy5BQ1BGOtU4apxHbIatIY3TpESt0QoSoeuz8xOw2pk3NGKGhoXFH/Kb4m5iek
5c2lpsgkYD3N3xMcIU0Rki18RojAvXoX0wTy66M0z16E7gTrUVxPyN4x0X2Q8FR8zRwh1iZ/K9Im
rh1A/QNGMkz5eEqXrcDQypbA55NVq29oDR3+mNkB6Ak+iu5UOvl/VIEARVEaXlI0Lnxo4U8GhsW5
Vyh7f1jHHcHJh2qxL+08O3Xaui1PHt5L71TWr7gkyRflj0icxLoG0s+yWxw4gV6vpvqfxDfanlnZ
5sV5hlyEVQXw3/BxeZXHa/rz8t84Rh56Ss5CteEy1KwYH0A1NPYa8qVJ1lpYWI32t+BqxKT0Nwba
pHUwHFNxgw0WthQPXUsQDU/gGipGjg8QW1T6wCoNfPU+IrwkQ5jwKUUPhYMkaF5tZjfThy4eSwwL
gC58vE80GdmPguhxIV/KzJZiziBr/GmoISOkCLI9899alvIPfosjicqcrpz8KkXuitPTyCDQIqJx
XmHZCXVCggMr5u+fn9Dv0QDC5a1fvZLsR9hR8qpBUT14HOkv5P5ogQj0sAUuQFHfiZueQzqEWVPP
dTI5vIebaEWVex+VVsqYxqCgh0eDnR5f/ADgyHRgFA6DiIIslnqOLPuCFZUHFMr6MlCIgK57XI1o
0Marnj8ynviIeaM5BYfQFJaC96fyNo/Fb84vKgz2PBTlxOYDE0LxPcZaRGc0ztEjGCECN3pa2b4L
9JFd/uCTTeFxnrk9troSSd8G3R2VHaR/MfaTHcK77SLwH4N6Zhk+FsKvpCOIjz4kTA+ccAzHrMg9
c7zC89YL5MCI3HkHknbgexXLkAhVYqIUNj3Ae0ELFLMQmY8I/wBTGBubZfQ7Kl/hgvBalRkmO8CE
GABpAZ1lWxQ3Sn4FUhVIj1adQTlThEPQ4bSLfhNyplj1UZHLdnCmq6sHnjIPYA4Eug/QF/FKImjJ
38avFNEGulk7Lw/1v4XmPrHiatgEs0uHaomRI+1/wZH8by20i5f6R1jitEYtt/hksTQQdQDW+XZL
WvS4lvQP5BIeiYQz/0U61ynZkWvlzhX3RJzYJPkoSIlQknM2QjRpdz6v6RQlHAxy6DmrD2ZQf/QJ
y9mxhUCZo/4WAGIlKjYwLq4MP45apH4Hu34oadF5dTAR5pEYm8NMbA7yOnr03FnAsrsG7pYEzXSj
MqowWSwOzclAMgT9cqBT3I21ZVdsu2ZLooOgbzTzNKfl3LGWRW+DispyPU5b/6/gyD7OtsztwjzW
pUXbFHU75Vt5TWtS8Hr/0EjInI/cRVTcpa0bgHL+qsx4ZI+oz1Yl+NknTHA5hHbXOViieazFj/Yz
3Pl83BurWodNuqV2nNqqxmWXXDZEtU3ewc+PxqdBvzq9K6iCF1jGMzD+5oGpgFVfyO6mBz0qeKsy
aY45qNUAhhoiHGXj9n55FUJPDWhpAPNEjh0Wc/So45FqO8A35HI0yyDc5hI+mZvYb5iVvd6GMQae
Y5RNaKPs/gF4ZD6oAk5csLt+91IvAR6NQP8uhTOrclIeCP+RidNuf6v0i2OHCWFfcNP/zBjVYCGo
gaygoIl2sxcmJbwsqGVxGgre9SP9w0dYQjzS6fWpbFXVkQPqw0LDTlD25ApqsreITzbydsNig7cO
5dFbCs8gJfkGPX7TE3a5HMvnyEHAYuVrB738xJ+RluyFwtJoGe4IPpXaQ9xHuIwQSjhDe8gq5Ats
5Lz0a+R22EJqlaIEMFVhizmYK0nwQBfwenFkc4+DlaIJ+izZgMzMnVmC0bcyWAsMDA47EeuNz3gj
Nn/mHVE/h86Aps74WPCBFX5UjycJhAj2B6dXfOG86XRXRsSwUb5oiUTepz3KqGBs2fHUdFueejYj
CufhITKrsggM2EBybhhkCPg3V118zIZD8jsRggC22KKzIGpiW0+kHh4rwpNT26CwS+DxBME8xOjL
NN82T728G//m1K1pszhICl1XJu/gBJ+Nh56GeuRLr4ZW6u1H8LNB+DEVFgWHM6d/qk85XMWav6TW
UtQvqX6P2/WYf6TNN4Cdke1DcZNew2zXkP7pfzCnmhgk8pNBhACvwNDR1FWJZsFCYge0QTjLglWe
ihCEQI6vhBZnIf8XGQzkyku81JE6wvqyQ0VAShw2o3mZAaRp50VW9s+TCHsG0tKrHZgYOoq/JHYJ
Ze/Vd9K+0npN0JAvbhMgglrdIVHvy5Z3sxUObMCA2y66CpS7ZFn79BB2a1IQ0/7oUxZjs4Rptjg3
baf9t+7Z1U0DGgO1cYPr4o3owfB38Cc4rZfFVV+Bx+SW52+i+jkwWWqja3p3UQFyZypD7uZxazjU
15BMA4FP83nJ5jm12FrJ8JD8bh3JP/2Fr9n/pn5RS96As2N97LV6r/W7dHD1HqXdonp7EvHDbmiQ
umcKtpZRtrVNWDVDY22AOyx4n6Bpm8Jz+aw3wfRChL6ulY3BSyjmW8WNjKiXaCpCJTzVofQP8Tb8
wbFifgZUhTIL5HUZvL3FpwEa7lkqdldU094fkFEcrkVSWquzWL6R8vRw5GBT8n54k5coZj9AdzXl
H8SBc7ofU0QI5dG8kDfrQWfqG3JVzPEzEG5YDeP45N8Y+3sSZOzuVybWdtYfbBCtMaohDl5cKFCv
7IE+xnl8DK0Ku1t58ZprFSMSFxK71oljdcZpNxmgVtKpk62A/CNwpPioMz3x8Slef3uiTd5XrKKv
OsPjRqtYvoUwiepSj+/d90lBObNW5LNOgG6O0n+PrZZv1jj3PcAMietOgen7rOK4uejdMbHpMg0E
hh7i351mcTcTB5fpZBzxpqdWXZ3l6K9M9j1S6zC/FhCulfcmP4NUP5/zbrLzcDM8ZSq7ndRtvY0Z
oNCteMARmVnDBtNiT4sGAeq48Ii2xlHPD57Uk1ntY+52Kg9ih4fuHrZ7KCkyNdtLoDkKrWcUJnyr
UGA5QUJ0/+6VAjPWsYmuMyb7dPCdF6suuqPW+gvY2X5G9C5UR1HV1FMCDo/kt/emeGqD6we7Sfom
F7z0tzrmF8Ch0C1oAtJJQjUIF+X6pBCQ6Qo8SvRXoKc9SmKsloa34boZugMNlmxU9F/kSggQ9DtJ
eZTEBFnG9qpdmeIr5JqwLiSu2DQIGLT5KTuRw4Zjwm62anYjF9hy5fgxSE56FlNCvLFTsjcyXqRr
ZYfQFM17bcvmpjPs6Lr4JxeHsd9rY7v0shPHeMbvDjLHN7cJj222Qp6JeeurBADKr4LCexi9MTEo
m+RHSq0GZ5B27ou1EkEzbpJTcEqRCCw1wmF+vQ3NTbMvFUbVHmoiocdD7zlKS/DKJUWqjVQmtiTz
u/K2bRpaXFOe/mRyidpE+WkQ8UgS4vQpaBv1gw3gVsEDX4d8rWz/D8+n1dpcfBcsrsvcSUamdO/l
5ReyCHS82smHZB4779wlv3hRfYi9m8FBolRXH3I0BKdoly4FGoh1kJaMJzWwPaye6QqNQjrth+jn
CI2ZyBdiW4IW9/W+as48BHgijY/onsgffb02r2L9LiQiDsmTPNOuSd9ufe0XewD9Fg560W50QODV
yYPpuxqU87K2rFp6z4dlhT0Y5XfxMZBpvVhqDbpMkb+qoFqLhTW+AWjq2I2FORB7jNcVSGC/0x9Z
c8ZeVbgmRjXWewIqKqeP9ho52leP1wwJX9dh9y+2unzLO8rUl3x0PbqbzDlJ6TBFiokzPRkrO76o
g1R+Q4tnXzVAKYQFa191rT5yF9jziSVDX9xziUIipg+4W8j70sWeVkRrktZAdNhAyPp49ZA1INkB
yT7O5NvqRev3yJxgb4JX/wgMugs4s5a+7mrADvlKgehbiT1bnYtVgt44scaEa/P0yltk2ku/AVmn
DPDRqY7ITdttm3HdGV+AD5GxQrUN1cMCWLLM1Stfh+o/9cfWAWTwMzfAhqlcueqWsRNT2w8thteO
f97O50VqZbqit6eqF3YHlSXHX92eRAIvv03FIWuXeKVuQ7uDgf1hOdnFfaz+Gei1sFblTtTtI+lZ
DkTquljwvW2275WP6Sp8sfyLlFgFm4Z88d0g8HRiBoErWbWo3PuVCfCV7iT+rq22NMQt2kSjYznn
r5xQCk3E35IGiZJXrm4XWzrlsz0CYW5uFH/xfDct8Bc9CN8PwitMdhqrFlh7FLmM5a28QTeR9QfI
HI0xf35BeiJXhoYH1XiG5c1IVsO6qbdNt6uVXZR9LrCdGwh7SpBDY+uNGw2+S0Z3TKQbDu0aDPCr
pxxIcqhEnDsmrFbaZfqWBOmYi9SqnwlYDVB/iWA0t/FBLbPiWmEs0BmiZtEK31LgGp+L7Bd4W57P
DYS7OT4T/k45vSswXUjLWnqAcpr8DPqlDzXf6VRcCPKUsaAU91w4r6d2j51K1RDVwondptX05cEX
E4JO1y25EJB22ALpq6CvVI7oedyIySEI/oDYF/qdTZWeCdLoBuphsisKKwiYSiBg3mqRWJGKL9fW
hDoi9MH1QTeBV2e7xmOk9UZ4hfk/Msv0fs84jwwuWxENLQg06NF9tyUSLaVlZ8WY6hurtl+VvHSx
QsOqh9xxZfWQQky9qzSA227RFsPti1u6GcPwRZdc2R9QkK9nhyHFI3792/IRmXkGeGVsRwciaFkh
9OSRibe4y4mPtKUX0QPqZbCJfC80x0zXarYqkD2AEv35JXVB7bdRHptt8COpP5ggOVURANeVi8gR
1Umno9qG+cjffgHSuRuq7fDKWzcvzgivJeVXGNfxMU6ZYc76HcTvkkuUbEL8bdQ/fk8QrJR/xqN/
eogvqcTGjLBHzXYKlc+FU7WOrlhchQXnAqar9WHhqFQHHT34qFC8VMipIrsiRV2RnzQiLuktIrNe
ZmfFFjP0d8gt0bzTVbBgNAtthcOF/lRqA9nuKB3TTzh6W+pNQE43U3uAFxX+G/ibbn/x8h0QUnqb
fNpzSE9Yd/EW6l8SD82X+bfwHCFzigHohJw27TbrpBc75NgMyT56iHqv984EF1eTAlWTVY7TG8AD
7Np0JO5JUbaHz5hUbuieHdwdMe+IHzJgnqvBU9Y6Pm6zyq2Zu2kKQa1c2VSvqz8ZczXvzFG6ldw/
Gx2tCUi17gTKrvf3ASoIdZ9MuwROqbEDYru61dBdkvYAjQo1i2ZidInEUtHDyeIV1KSypIdJcGd9
yadnG2I6W5Vrqs25YuJLJPG6hOa08VeW6TqM1/5tQUSpiOMSPsW0ZX0NS1si+8GgU6xq+KUchbIv
mRbHR0TwzQ3Vm79BpkFP6hhtqO/LlYt34SDgaS4Bm3QBdn3aYIUc0MaEJ/k4nb0joMxguICwEpS9
V+74ClB/xIufmgyiu25QKzN86fTQe49QoadDdTGhmNjXmHSQ1y5NWzr0MLcEcQirhXgmlaRyeNLy
n678qOaw+Wr9XtVc0xF+L3mG8UMHr0Qg6a1bNAZE41j6TnW/WvFfg9mHn/u5+M83QvQKt7sbjU60
w6ZC2WYSO8mjJ+NoBtpn/dscLzmC+dIacdXfFPOyamrvjjwCCt7IWtZnDQhkW8rYzmF98L8461pQ
7a0RWKqj/ZMIpdgguJj+Yb8Tr+OVAA1iwQl2e4aQ5m//xI0TUdye7jH5uzoFx+/hTfr5Jfyb/gHR
5Mwf87BvNS+EiOsapbxx5BvArAto/McHwqSFD9uhmMW7NK7mmnvVIpuVRw38J0GtWa+VF+gYaGpf
nP39QHo0QYwEFaiuwrT5RSkZSj8MR8ue9N4lzG5T2cpLP0k375OhBboASQjzjHjOfjp5yb8gTvoP
dHWTFZ2zs0GgD9Fe9xD36sxXhvXa99ekEishOJaVXgrBaljJwL8pOlXt4RnDM6Hv3sJgBzN/piHo
nP/d6n8UFi4wsrcBMgyESwIa8tiV+hpoFbUYuvJ7hN0UwWS+1A/FigrGE3EYTUBQmDUeo9CmhcaK
r/ECeGM5OzeXJTCpQRcNxEb0w8CL3nRBHLNvaXQP8q559Lk1fRtv8U0jJXv2EZylPc91Zkv/ktEs
zTs7vof3wgoOySG7SBdEfUw0TvuTHMd/NRwnwMknoTDcgXiQSXgmJVFzDXLCVTRJxG5SfW5e4TDq
O7zrDwhh/UMnz1I/9jwTLvE8EB2r6aOZSwu1zBLpY3uXW2qAS2wjkCMzclSgRfxEwcRNi0gCip/F
Zo7+XRaJXZrL1NVHMOZl+gOyKx1GchrnrENL+KNTAw8ZDyrvDz7ZLF0cxx0amgWg5TPKSP6xa04w
qPOYRptNPCzTh4K0B/E8mgc0FwwaL4n8BaBhsgX/sWMUJ2IcgsXKIKIaI9E1zhHwcwrQtWZLFWF9
K+0GyI6HZCbWSG1mZ9Wp0gVjt3yT+HmIDZQxxNotydW0XtxjZC71V+Hpzw3VNui+bKK1W/NaQIVa
LDYGMhp+0xeN9fKblG4hckcR/nNdwrQm6z4kncWSyhUXm6zNTIY4hSexMom3L8HRNiUIIrmR8wOa
V7CZOxK5uCI3hKsIbTuYATxsVtuudVI81olVFit+PYKqxYGZR682k4EWl/V+W7ZXX9oG434WLAkH
EBcyZRGVd9MxnU5QcxQsDMGVSQWRtURojwuaqb8ZBau1np8nQsT5M7Jd1euBiklh1SOw5/IuJIxR
246RLl1LBOIkm5ABgn0ODwi0MABLs9b0vZatan+fclJwmnkzK4z7DhUX0gWzX4nNFstpxyCBySG2
fBpucbbM8AVW3QQSa1t5B0BGgReY7FSBkyg2WGlhOibqj6+5321cE1O0RKCdZ/MNpafzoYmsfJa0
gB8Dbtcrne+9t6NsNRpbSXJgwkKWjZDGe67jkptcslrjjUyN32STViJPVyQ9G/1X+QoKjpvSLaQT
t3tiU7rIR+WnpqBB8TkCCnMJTmBmE8OVyHBicduJPL3V4Uk2wCr34EnWNTnXS2fBfjC8EXYnOBbi
LbMEJnZU5RO9DzCueflk3gs5myD98sXnH2J+7dMgoCPBbppaCp4UVX4geuBdr6TX8jtCHmUz+A2G
hPSfXqsHoI7QnEy6xVlv7SRzI5pZlAcll6QytBoiVJTwuOjwzjtp97GQHtqP8ON7eEDz7wDPh0ZQ
rvCScULiM+CduSe3OMofuDfILSTBzRcfuUb/JXBuaMWfibkujZVQW/2h9l6CsTUX19B/NdNToKvU
9eiAw/M1ixyvpnDK0w3LBoG8SbgCtp/iz46vrpHKo75AKZr+oFljOid2F12hT2oQSaBbv+Qv0oDe
g/s0GIEHliuaZokhorupInNyrK9wBlK1LXm9rg34QEB1wqoDmxJD0+CAeIRfJsJoPDbxTT/VET8l
/TUxWHB/QfjD7Yk5EQZ/0DNB5dAhw+7JERGT37F8efRNrEpOyRDr6vTqwM0rnwN6xvlMamaEK8VM
d4Zlkdwn84k2LIJ6Ab5kQ6f3SHvVs3CFMzSzBRZCO7mV6nHR4C8lg1kFXFAx2D4iCh8wTu5ljDH4
ADxOA8Ge2gHQ6Caz+lIblUDvQBTuhfGZ/SAvyBPeLMrbFwE8cgYLiXSd4qyXEEy8FikOnTZIpBTt
2rMB8dl5g3jvJjkUpxr3hLHC0MxvMvot/Xj43b8M+B8yc4IDwwDep87WzKX0wrR9ROFCKOIcJ4Ce
haRbWyf7f8JCTSHgDM8DEMrnwtjoxKh5p6S8K9nbQ5AMDcG7WdIF0utd6O4w5yiu2c9WCJ7r7Jxt
FxpqQc5g5Y9oDA4uGeEwqzIh+uKZySNQrwpBvO2GR9j8KsApIjQQ+QEfot4cQh4lQZEOON07LCsl
QK4W7mG7KMuV8geKgR8s00JEkaxtynvyC5fTcJch5FtPplXq2BsX1sT0G7yRLmYWxApdteIeRItZ
ZLY3VQzKTlDe8VsIiq3AQ/ZLbatz1ZgAaP/hBXIS0htUNHPiYvofSeex3Dp2RdEvQhUyiCmJQDAn
MWiCkvgo5Ewkfr0X2gO73OXufhIJ3HvC3mtvZtrV50ZVLZaGjLlT7gKWl9iiMHOr7xN6RSlYLkv9
EBP4q6P9QkV6JNOzk1eGdDGpwypCbJ0BXCey5dPkwWO0qjSQAo9aDVcLefUYozg9qpOrYvAABQWb
0HD1F+gS/xhTnMT5nlDtqlhjpBKxXsnsnOYG5Ym4C5YNUu+py+YuNJgmKACPomsaH0QWGFPT8Osr
HvHTDWi1MnzVwtVQzyOt7lePVBz30rdKZtoC2o9H6EO3ZMNSs+uaVFT7dENKNtQNzOA5/+pexwaB
IIkcJTO6TlN9kWh0jzVa17qph6wGEWQVHIma1pF9vkmAlqE8noD9g5675JM4A1YDu15KVUSKqNUk
7TJjPfUkAK3czXiwzEVBxMfnmeV3g7OY/HLT+/BQIkso5JOPlyZGOUunAkNvBHoOBNcbtSXS5kaj
OfZm5REs2ogoj8RjiLDt+pM9A90rhwfmZrO3TByd73OXvIqyn7yivWIJ1Z+ECMnILS1Fr2J3DXIb
jKZOna2ClFgLdGfYzOGSMqArnjWBp/FGEKHliSiSBf7nSuyOb522CkjIz2aIb0RZArAjOCez6XdK
hrzzd7JqBUci0bLffALydRYEX3QG1xw7KWw82iFDkR4L64qQm3vCS1cEGNK9YnCGZifIXm0XFfhZ
BI7zYjMKVAwMFjxGB82vpO4YQGC0GTAgjNQfuNgwOYzzT7J8g9P0BAsOS5Vc+ILx4cm/ab5ChFcQ
++KHTp8i2WFhanWkS/yY5LJmPJ3EUuL5U/Ep5psPckCsSGddvhTZikVwvlEcX7CrZKXgAOCEz6mK
duw1fjTYgu/qXipEIbh58qVjVxS9EkAXFmSJHppR/2ABDMD7mkPafzC6EECLRdMaNr8gZPIZ9eCQ
uojH2V/JFHeT/cgnwo4x2gqAs9AWgceKvz/k4oivQZmspQDPjOCJTBuhHR+PxBuiCS/0qpX4C6wJ
dVPbrJMU9VHH34woPQ/lbYZOZlLRkLhq9wMDSlxOYQ4SG6eZkO6yagYj32IpmTqRdDCOvfxPRtC1
gWXy9hE6MvbcMC8X/+Usk7L1+Pzo3JKoz/76c6ZcJ+EbjIHCTktWb191t6l3jLDDj8fTpILj0JYC
v5KIciz8NWWnQ+FXdnvT3DCS4EWxZlhS/3jskKqihkTiV8wp1PuBh3rB9LtpaDZxGzGVn6Pva+zC
8ChCsNNgbEOPQnlFBMgnW7XoRJhSfkKHkOJwCd8Cu90NTUKXPqtDSEqTelWuZbDPGreuDz9cuR04
LPE4Oqo59+/h51H5fEcM+b44T20UEdpKfXuMCngKJUQpMr8VNh/BqjiTWHbNSiZn9mByNN7C9Dlr
1zq533vT4reoZk61hDyEN0PG7YlKxwJzh84NIXa8BHm1EFgiYAVgtwgAsLl01RbfSwdeYgWQDrpI
v5AZhGjyP0wFxEFzU7UPXOHav2mnCo+q/+KaqSZFB8MyXeN7pjs+CKmjtyxn2TvCeDhGVyzR10Ze
IemfMR2iPrBbFMjvPF8nOG9SgdWpJZa8IMlL8j4H4suqjCqfV4acG9KFx3bHtBbNDkNcwie+r361
NrpjjaBWgo/BQGdulCemjXrr/PH2JMIBoZ82HrDuMvLglWqr8/Tf5VlpuSJOxj+0tCzuIIn4ytcU
NgfOQg025ZGng8P8Uy1NlB3ovXsRUpT7wV9iszCqCFnjYBDYJtKmTIqdHY/KirhErAW2itx3mbKk
zeyqxxxzx+2ALpGx6jsm9tPSnqq8Gqpj5O8k7fVuVwqGdHKbMrsVV9m1OqUlFOBFL9MMu+FsH4gY
lf9NJ0eXMMPxLeOfXKxK9uLJ7wzRS4KIUOs8lbxHti7dFjgik3m2k77tS79jsInVtZLe4Bs3yNSO
cnohZorNNOWBB1obwSiLxPHMqkl+Xxg/jbyhqrb8vLAyoxS/GboDbeW9gwFovDqWLrK+H6cqFjKw
T87p+JVysebnGQ2i/o/EaW6Vvgd3Uax7/wevw7Mi/Q6RDKrn/XiPf0QsM/+yatXsaZmv8uighk1X
YrmU0DpD211/0MmFm8zImCwsw/FSf6MGZtVov9Ehs2fQ0l9gCagh0SDoM6cbONX2SvRPHZ/hkQ7m
k/xLKzBzXGXEmNkC9gPZSYej1FoTqeXyGbYFF7Dwq7Mrqh3CWqGXiMuCuTUDVuraRb1qNhr2VTqr
c66hW1rMqmPlZGc4baF+yPYxE/V2gdWS1TMpqwhW5sGey79fm/yKLyoZpnh8V7RhTCX9GeYP0LMg
ltzyhAwDKkHc7APodjCDGOSF2dVnm7yLv7iyO6buTAIQW9dIYtiDwBG+Uq3aaEFabIML80OK8tkI
XO67WCMFD0VUtQ8YcdKsyivhrD3RLLXoBVydUQ/KHjVFCnsy9sE1ULdmvWzJz1gBACFhCCfuj2Gu
TLaYzW+L+T20UewO1VYAkf8RvjNeHY1npH+WCIZMDnT+UNVSUI6gqHugfJ/SEhzRVvyt8nGYFW6a
fqPXm+6OO75BTnuc5KSOJDOo6DZ6sxHotK/aM7cwA2BKwFlCCRYeaIl4EzijhKkrZJ7qMOQhxopA
os+twfadwUO1Yj4iVhNsTpFac6E5wYquf2Zl3ZLnhW93wreS0mQZcEz4fCqclgPLXVG9B39vOrmK
0ckVCRQdFHwlbJqFVeeerFrvlCXwNlY9XT7rnUcLULo5gT7m/u1D2nEwwJOXqmDlJTrpxyDcbT7u
gmDB6COes0iz9B9GashFkLpgHZOcZt6ePp7Grw19gp3H3zfrGuFJWewfjb2/jWBS/8krpCT8R3nm
h3HHb5ye43P2xW5k0oMQYLPIXtGXsUO/vIl/9U3/lI7kMQ5Hfm9b/6uu5UZ5+t/8uwhr2ecUkjv5
VK2rm3BpJ5FCuMVzdBswozgfYW54hqcdPo/JfAtegH+CY5n8jzlDGX+b/Onf0/SD43Kh/aOq54Zy
dNwmf7NjvKGu4OPD1CgWBDB7PSFErJi5d5bJvbTqEJDDHh8naldWvtTXTDz13ZutUMIskK1JOR/T
rVWxSeUtoZsov5HvEJJUOHhpEUIRWIbpbdLMrvg/8HcYXjBsstlKzql42enJECI2bQp3rHRE4svM
pbSKQlvL/s3e7EoNj5W5Em9NNu1ZwDm9wEg6L8c9PILhHJN63rqtbMHuNFmD6Pv1V7+mutVTzHjT
5AnCxGz05C02ghkfgrRiMptNBBQQbRbQAFTkb37jlf9NXjFxCyXPCJNsj8S6VLPS4VGBtf0x4Kwy
obNY29dQKFO7ZryHvvNz9/VjOIJwIB2nPEXmsvGdnjSNCIXWgo/R676SW3m/8k3mxvJOt0TdfETD
Hqmeaak7jGv7oDrF/5Cbx7OAtRYSehfzUU8/2B0JViqSO8QbvPCTsBOLZPiafC2hKtpFt3vDmGjl
X86eUd1L/aNfA/1pVY8jsuRo8jSdgDxuL/STfPpy56Q6aV2LlIphcpSAQBP7f6AIZ/6DrzEbeZ79
dY31RQcRhgrOf9ShYtMzMiuJnPC7LjdFduSXOyb8ikSZUb+EzQ9uQPLXEt0dNa9Ci9lPTIqCY/82
4vdEuFbY2j5WrjM65+z0Hy3KYgilee8ny1zeZUZIkcuShr2EIeIGFH8/GhZaKsuKcZQ8XIcEoWVA
MQxdql4VDzqQ2V1Z5DY38yTdxG/n17cQZSb6jpJr4YEHSBsvkAAyXh8ZOsOngqbFBkbE840TmWVr
jb9U37+Vu5l4ZXciU/QGPCeig9ryQkiPAINZfwPtjETP4CP8JE8fufwmASk5rw70Pctwkz9F9sex
RZHBPw5PDJtdMR8X5lJoJxzThPKYW/+MRxvBnCBUySvAnlgyLSvKYUtkSRFpW4XoLoDy+ucXV/4k
Qz3w7L6HHXqkSR93DRICgn9QvaFJeiTUivGKfwm8FGTrPZp8OLk9p3h6XP4h14KNwyixwWnr37A2
saMUXm1ELPLjg42IKmR49bGTYIlxeYoJwsRPQ75BvTIPMbJbPuPet3Lex+YsrilR+MWjdN8Of4Y3
6brVidTwqN/f/fgaktp6kzwnOuLnmbqoglNoqwkIcIkeCugt0cGw4MKXb4crml6aA03g528I2O53
vr7FiaWf8ujAS5m62V4dr2OzVtkMYc9ibs9T13vqb2axTpiVlryGdqTt8czVn5XRw9Ra1qbCu78K
j0eQHqGypjFT8chzS/tXCcW+fzIN5ijTx7yqcg/dHO+eVPzwwyhgvSr7U8OWb91QVleZIyLTGLmm
YhRWwB/lJ6ILgPYF2xIeUrNjFUJWDtWFg32ccwoXBaNMVjcB3YnFYWxGB4aPvIAA4eQNv3zuSjRF
LyRhPKv5Sxcvqn+QJMDHXPvw3XEnc1AO0U5norMcXcimqCDn6R4g1iKgzaOalc8+Kw3NZTbhhIf0
3q5bAINo2M8dEye7ueK4W/o7OLG2OecKXirnpsCcxM4Bs+FeWn3lX+oOXIOeTSa14llC2rDUf2TL
MI55tP3csB/lj4qTYYlvVFxicIYPATnQ4unmUSzBYBQHVLFYz4jPhF2zqZxzlc2nSDMnRqb0na3x
xvV2GK9UFpVrnkiUbijEwR8s9N92tmoJAk3WiUPxykPBGND0qnCd83rkTM+0/axa8bAm2l5Gzxa7
Alcx602D+JdhF8gmAq8fpcSduWlALaUMorzWdA0XlZVJNRNnVsElTgfNKm9OYDCfEBJbMZy+Mkj/
z+rt9eE0EKRT3Rv6euQvevWfwOGZjt8kEmR3Y0GpK006J/w0W2aBM8mJFkBiwcp8FoHhqc/mMsoL
s1/K3F21q4Re/y8g+cKHaXWa6fB1Ti2Sq1ntRYzp0PaUW1LvZUe0QmZ2BCZxaC7qLz5UvpziYYBq
mEdvKzYPEx2WvTPvcnxWOHAYmxQu+wVjlbFsKvfDbJHoT8JhGdq45gigYkGny7b2fSEZ6rPQAXJR
GC2EHRGAivuoKqYgyjGhJb12+aECBWDEtH4kujIFpL+05fhUfmwMcm1yGq7yPbxFK4oT9HXQVtp5
jWp4kX3NWHZh0cYhc0GURUXtIP6qiDegHRzW8eyMDOWdWmxWPXkdkEFqRfqqRV7xzWD/82dqtBRY
AnGqP1CZ+578MBfCS3wiQmARglt+BnlrIet2zD0R7cgHIVStp8AA0mEi4Z+2d1VAFCrBAjeiVZI1
ow+eDFIFMAXTMWNwa1HAX+JfWTiV2XY2CcVUeQ3sbMsWXid1aSXe46s4HjKhs9oI3cqW4n7kQyAW
qbF9oD9AJOcYAXetNG/P+c5/NsGPMHrQbN4oZC3llj+YFXL9Nms676G2gTylzntcV2jly7Vpenq6
kr9SjN2n+mLwIDT+WZkhtIkoruYaWyH/0Dz8verMwt9wOQ5nmlEadlRxF6R44khYTHH82OWavPSC
5tpHnfTZvskzEGnmpPzw5snNtjXTdv8eB98RZST7vXyfUvKxRqAcRzY6rwEI/rQui2Q8qgEGPsw1
dklT9d7ph/JGowolS/5JERwkdnECIo/ecv9uqMPNNeSf2RUdiU1Ig8WemziL0Iu/u22LU9KZoDmw
Hm7whqfgEKY81DKdgxzfTJmtWdhxEjQZ9JBMbDbB30hSufmCkE9fEpKIwqAMbyofhINFzOXLTI/l
Ob7nE2AsomFDAI1xfTY3TSsWT9T/0VabMVUgnw2QD7e8iZzf6cclHt4ZMTEehkl+PBAYiZcsec8N
46ceVhQP+BXN9fAkZs3nusAKV3iF+2KThKzT8alU1uzxkKg8Ic2a2kYc7IjPWSdXiHoiqGyrstup
m2AFXtjFLf0y2V/Udp46AT8+aovY9UUX1wbSo3hVKFaCSNO/R49WXkxUU9JXFcaEgNSNZWy8IMiQ
2DOX/2EIAUq6VbZMe+C3FGz2poQHlIigQZ3uglxQdEGWGLZ2ak60/qpTnTK3P2iMcABJUe1iPt8K
11qhImSDsK5vuMNIATb5enExPLKYaTYdNJgC4VgPTAm2AmYMviKmdzt576JPHwtcpfS9yDYzr8fn
iUi4cJDYTiIIxHFzZncu5Y2y9KOLHjzU/h/SZ7ZkMNDUI05QnhaayYmbFqCLtzGUYn+gmx4xmDW/
WnN6syMobGMHlQ2TC+RXyc7b9bDU7J6PZF1tYqKVTs2r38V8dusSWO1c2PJmZhR7vkeOyCZm2Y2u
OMWOojFP3jaotQYUYRvYr8NKuwVE7HFWPfq/zxluMgeh209WynRyQBMBAtFnlzCARNV1+VV2KQNL
YoO5PdGYUl6Pp0z6YW1GD8y89ZR9E/ZUSApNiB2e0+Ffn51SgIdskmUnYOH11ve1tHiVy/EfMiDJ
ddEKc5UC+96i8mL3zdq7cSsbTrk3zEfjmn0rE55P/g5YGflUg/g42j//VbC9z+81NkGorbMvIB/l
BmrJM3RxJyIMwEXH3ABJwbBlcf1Jd5zZ7BSkBw06bpw3vH0r14HGUOXQYzUIPf4J0Z6B0bb4Sh2c
FKppTwP22bZ8WxNw3lOSQxfioB72NKk8baYEN8wjJFYqNhANIT2TXicvqWW2leEiv8eZuw+9a7Zr
1VWLvHcxWOnTaBYX7Ek+tEyMpzbkI59RzFfIq54Lk1RkIfcbBDWAsmDBsgo0lmDl2A0RDgON02Jz
zwOYf/n/Yhbyyi76in+75vBxCVqdFCbSqpKAdiDStQG7T2CvksA4Nj425wW5ynbxpvfmpBOjxVNa
HRImAS1iFaKvhWgJSaf6hS7EIJmVyah/Ia3mdJ2jTE7w1q4rZRegaz8l27y01cNn5iS9DZBc4tEx
sd7VWYGG21NAWFTXQVzKTj2jRdmTvBQkztvAqziofDGwDjkLAOnde/nZoAKLTWIUOe2JZH8Ulqak
Vmb81TnNyjVBg980Vqg9JNn1GcBIh6S+EMY2CZziz1ccOAoTm2c2OvG1Qe25oRhAzlsf5c1Y3kNc
yTNH+LjllLwC4sk0701kSTZQtsqrr+KEOVp0Asx4Hhg9AOg54+3SFmb3g7Q2CX5LopDJtqlAsu6Q
PAsRwdTHnsKRewO6J84B+IaZqzZ2GW2rxgNXDq86P46Wrv5TNTssd+zF8X19xS8sShhqCFvp3fc3
OvQQCeuEjvRvtC1DCeuEDnHOuQZBfFihiG83iBBlyuCzxiQrp12lpap2OnUl74WBYxqt/NuwuMOj
wBpeeFFAZ1enqloh2EqQw7M30LnfYSd4A9MVGga2pR073Ek0DMkRgmKtOR/0b8gbjGU5R9USod9c
6KJVr0Iba6yO+Yyfkq0J8qo1zox3uOyCW98exDWC+OGIgS3eysK6zY5V6aXa7T0eo2SfVSCvyYj6
TLDjC8PQIbiH9JJDdYXVoiCIfVIhYSTVMDhNNURy2QF2cJFQy63HuJ/lhsDmOYDYl+5QU2PBI9BI
p8hgL45rm6/eXOQh8PBkkTVgWrOjMLp0oFwdNkE97Iyai69gTHgxjGRRV9aH4YpGkKrz0lGi9edU
uXCZgm5bRN2yW4tnCrwV3XKI4aHbILkatgRWhSsU4T+1+B28vck1PnUNDFs/smMOGLUtfyGwR/iK
OG5vgZPBDvMw3TAEhVlQoRu32GYuWhNulRWjR6Kfx7E2GTypscO/iPtucKT3k9fgLFHR1JNa6Ryz
+smVDkgINhUGZnQ4BB6ZCy2/MddGV3cW0L5nkBD6U+u7YfebohBmjCpHkBuJDUL4m+9qpsMGCAhX
QGEqOJGwgtEQjx4/Bm9DLkCeWosKdCnwMlbXfOWyZxiAqfb0s51wllVk59T234nTA9u+vHVoqDGv
B1Wdo4EAsT6G+9E3hD42XpK7jbnJVuatg/1n9Rx8RDkf/XpjGsuaTFOLXXxfXzVUOkn1+ohcddW+
bZCmU9DKmwSBVq6cYn1JIyfGyM1Vr3xhKdUrN+PuV0nHhIUKZYXPH+aDFrsfPE0Oga8Oehp3VgJJ
gySKBTE6tHjGsaj91ZEVJxua13JYi5BpsUZXlukl/QEJGQSZ972SV0XzbBkHyo+ggykTWXyCsxbW
F8R1cx6L99mwWTJFQqFMitGh55ItA6hu1Owe/LEaNEni5P9HyZIFxaDGEybcBXyWcV3eUdRjpqw/
d/IBF+aD9zk4oxVmJoCeCxaIUZIGirYZ79jkiho2Ug6nyMn1DXZDDGx4uei3dItMhhHwpMzpfM+T
E4ZN1F7t+9TNvPzjpFz7jE8EZILNYvjNOGaYESRm6uERiWr2bgLL3HTZoonQOGPk8p/vcjnJshth
NWJrY2/fxaMcp+XnB1kourBxYcxcaUJwkI92wpqeIYhlc4oGuoMIOP8YSwPirVpc35NukWMIrCWA
YjgmzQ59HSKXrT/cRcR51A3y7zt6ZD2YKXUhaV5/wrNavr00wtDMQidpf/GGyslSRG2VVdcC/Vqj
YZuL2QH+JOhqo1MqAdBjZnj5UA8HygrxC7nJzCrgVCH4TpaskyrMnsBIqi2D11Z+jNmfxMwsZsAL
lW3WyIu88kjpJd7ooU71L45dEPRnTMBGTiwgGkOq9hmlRfzOeT226A766KZJlsLOoXgSJbHAO4C6
unb41gr0CE8AmFgHqttM/BHkmVdNyg22LZXqTownNiB+iYkGdxEPC6Vx7cMJTahB+GuwFZgT3vtu
cjhR48BkEamzhjf6GI6fKYLvvcNOrtDNhcg0jUBx/8m7enDr7jg8ZiQN9SCz4mM4yxeDcgOe9S4A
hJU3IqfK7oznEtcBRzQ6Bw3iMb2UAY8FjfqAnM1HWYczjD/aBeTbswJmkJiZZ9bqmCzVF4bjZEuA
iOlIGrHzlR1m91Z4pews6Gyovh4Km30s0PwresavMyTXPxUCl69I5437G2CjS3ziCLLUq9mHdsZ3
a46OQcPTK7kV8R1L04i7RR0PKYR65x5N5kXm0xlQ+plnaKTqoTrtU/Kil8Lsd0g2zTWGv4Su0cuV
v6S8zgJUqVP4JIxjnso+SJc6IpCEPyDGq2SUG5lghsEJZ97gr3qO5Twwd8Q4LWL5Cl9AzRBKIgFy
98W4la/MOILth96mRxkgHpqe321yY0AvZOU0wuwPBYYXkU6KwRqx/nQeRNjqQIkxCxJIY4aBTlUB
TQH8J9Zqso3jV4M/mcvjvRP+1dETcZH74RuTeSoa9RuvYgD0KkrvQ77xRcAZkwBUZmhCVkPIsb0G
dMgfd2ONjK+rjHczni3+2c8DlCpO59w/sc8z0NeqPDro16vkD1DCB8AQUNN/pf7K5YMeeln7HZJt
9iK2ARfkgTAS4pnMFXOgGQp+nobeGlBXUH73btEduZoL5ayi4IHSX72q5IoNVcyhK/KZPLo56G9Q
AYJbtWhs93K3DaqvdiRs4C+yIzvWGakhOB2YQbEEW+C2mxNPOUT7/Ob/C4RlAbppdpmBJLXf+hFA
h4FTfoAHz+37TNdYDtfqQ0q3w403V91FGMjPBjkmbi1a72k0IMH52WGC5prjMlRXRrBDizCj7ABr
E/tgIlF/2Hp4RnGUf65aaWlrRdsPS0PbFvfos6MoYg//oaliMWFPbhGe8ebcYrIAvRUsSgokzaU4
kHPG/AgflHny1xQUkz8jRQHgs2EyFZ/GjhZnMQnlqT4adUnsgSj/5oz/ZKPg0cYt8AEXQ+sveQqT
ye6IEiGuf1Azl/TFSOh3av/UlMOs+9aMfbHW2mPwy8OQxbSPUBgBjXANvvsLVxBDflJb6JeukjDR
t9GBYdnV+vP7zl6UwKiB2MFVFN9GNO/Rl99s+mI36lbthK4ZseYNN+G620G4xbHIhhRbP4tBgBYT
cYthP5WfchVmi2oT6c9kE0BDmqMFeGghI56vBDz+IfJwKQokOy1FJnr78JqVx2xa26GyQiD8w3C5
lMkP4xJveG7PMtOHH1SWA6iREwOAws4JMIe9fan7Y16cMpaHHCn0b+GXfFJ0jzXmgAaX1+ggtlD8
LAFGkVUYjpy4fI1RvK0SDyQJEOZMWiLgKbjw/1D+40gRoUE8BGVT5k7LFmKu2XTVwWUqba32UGTO
IYBaseq7tZSjhyR5xBnm/atI1x/uZjaotoE5CgsD5JwF+nxiPgKv+d7/quYifBBykYOqASeHpXdL
WEKbnvs/5tk/4+aHJj6b0WLa1GvURwS99vxa4bd+osz/Uc75nRkLFojsBHn6g+scuiPD6idZYyyf
2RA6iGY6ln9sC9PoII5w0NnpSsQnfKHbl8FsZ7tIsyZAaeb5HuC5EiEqo6mlou1oKNBpLWt9QxBD
syLoDK8KjSy2FOMZzpAxnJCfF1czONUhERK43DtUh4j3b0hys7l0rVjuwxi9+WfNrS6c1Sv9Pwhb
a8zfj1zYwqgiWTdBCHpmH+rb8TfqJ+xaKD8YYr3aIyJqtO3VNR7OrMib94khj3pkL107f73vIC8J
9pFFGwCjHT1/VaMzoKaAXU1aYutqkGvRCOWnatZwVmyGv6a6SOUV5TNtmDw6FZdzUF3eI4YHBPnI
+/7VUBR0gR5YwBu5zBbMPFxKpX2tT4PqDHTckp2IZGv6ZqTBa+3yaYaap8rkONgEnu4GXi5ZXEmY
lFXVAXEIBATHCjw0bhOVrA0EfpX/iNCVdykAAk78f91DkoSDThBdiNPVOHLk84ab8OKw8EKT4eTV
LlT6WnwdkyOq0Xd2ijk1W9VFFq3wYfsZGUVU1dobay0GU6ZfyXYiu+TxgeXiupe/unj3LpyYflJ4
pujwoTD2ihfHzwkzA2IRtcsAp02LgEs70kOht4A4O0Mdsm31bwz16kDeDi6g5ey7JwR63iyr/ppp
0wxQOsdfTMwTcpQZgZuXKj3C3VMpu4tCcEwkgCa0oI5NFbqOcVEWmz94nBhXGu4YEk0gj7DUGlYV
isrRXxiHN+NhhFX56Y1aj8p1mMqKRnckBerrXkH8UZw0WI1x96iE9VD+sJRK9G9d9eT8jqWtQ53T
VV+Z/h0hfBb57ZMn4Ky63/b1uQVohAcuj/4ldFafXyhVIUy0LqACA+lpHD6DW/bwIpGgSHZgqYTX
SOzSXWHgMpmAVNq2TlwWOmGHz6gqpqSRRPO6z0odNiyVkqOxwTOwR/En1uyLJokKv5Y5rMxmT4Cc
qHjt7Ch3h5xNvKPKHp9y/iV4yIDE34ZUG+DCBGot+wZYARwO5sB7ODgqewC/nGAU+H3YqZKJxh0Q
vzR+8Hf4p/MYarhecNJsZUzQAhMX/oaefwrcVij8sXInsAWRgkohKby4WYLo8cbRyX4P4wWhonNN
vKcinBqmZ8XPzJRcEQDgnoSRjJ+X3idicJte6Fppjtlosr2Uf1sgwcwXpJg/e9wQSSdQXmp6fs0B
CltD8IesS25JHgFcDdSJRv+38R8d7SgMoPQV6pHXsgApamFTpeALbkkDP4vwaevNkrnoO9tMo/MA
hRZkoig+Z+8PThVmFz+afhNRYB5NnC6yHaZQtJmu53fYheSY4LYaj9WHlp75hWRuOlRwMhpqNGv1
m6avgdsOBluwpB6bE+wI0mlqAx9j/BeXrOOztYwl8j6gMpJRJ5Vj8F1SpzH8Z70YGztBu0Sfa9a7
/rgeoqP8tiWaHTu6NLBLRsYGCC0DiEr5Lz/cLJDtLktsE70046kPVBPjTSj6IX9fUSbloysBFG3t
ATgJHmgslh3XtwuYKWEmTIt/NkckC9OyeAqcinbBuYgfoeH4qm2+4i2JEh/xhTewNvHHLMmHwLhb
3aAN598+a1q+gcUMjaTf7wFwsIHPdgUjY4f+pcpcIb7W2iFUGWzqWWmjvVVvqTktHN+UohzX6NGj
bgc9mYCw/HOMVWk5JqnH+k+PU2RIF2Zg4eyONJR3ksduv6sKEXwTY1MDXR/dQaAB/03OXJg1bnV8
13VnKeJSp1jE5xog8TkUzbHEITxe/d+aTasECRofwt6wzDdAI+hlU0MBZgAEYBt7xQ9sLWZ3x2ZZ
85gHXI0BS2W5F3jRFlIPVfFHmI2Oj1NNXYgK74ix9rWX8n6qOki4H4wagCCraC0j1j/k8HnmGcvL
JWmBVYwsfslESWcosRpGjJYw/mHzbrX0wFcoSVBNRkxWjFVg6noz8TBTXgxLRZAsmMvNfCVl6xiR
7kXHvcL0F71bRwwG4yZSe+ZsQDKWQAuK+ZHPhoBu/gf10w7NUeZNg7P0dEVLEWzYZc78/1SRpk0I
qU+eC2uCuFYZrxmNtoImDj6eC18hk/dXyW5MYqL3nTHDG/jEwgRzYKtkKprw6ASyu1YfOn0vwjkv
qnZNA5UwIIiZ50o9MQHKX8V5U3+QekEa9WUGoKieMaBmbGG2b/kosTznS9CGDy3vJooQUv2hI+tZ
1qaIl2+4HDI3ebvIdg3xqNQkptpD7iLuMGnh/WTzFfeMo+mgb6VyRw8Y1xx9HQ4EOGnsXRCtM/uN
jgh3dPNXZBtAn8durtNbW6YMRaqZnsUnb/qfKboy2iyciZMs3R0Dm6xAe9CtFvO/Mi//gsNEqjMX
skTVdy+Cw0xbytqyLKF2O+R9KFiqRmwrAvkFHC+8k2fmY6o/jWNzW7kivQ23CPj1EPgJ8OJFDs2L
FtXSZ0td58kW7Ef4+TaB5eN45ks2QVuhYZOsaDj7cDW6ftPjmHbKaQ+U2BrjV8yNqcW07i/ciThO
0lV1waPVvZI9TTjKknTYMnb94JtkfpsWLg8I5zKhqHumujX3X7QVyJHXl4G/Qs8cgJv6HDT97htL
3jU+nniGsuto+HZ2gJdLuotiMzBO5VXE39GG4D+tGptGfG4gwhKCxtKXeemBOyLCCaYw8QUuOAfm
wd9VyqukZp8tHaVg6zeWmSHlxyoc7bTkLpJcwVwoLJcKtxe7FVadoSvMf8ctY6OOQG1SzGGFNv5V
+Y1GdJy/UXSEKiKmV6Vxs1UaxAvwCtGOvNTOm7E4VBjcOt3mE7oD8t/P7OS/v4Fbjeky5BPo9h9h
0X5pGMqmy40J3vEZoOypIpRu+kHiipycH7eI9SRma5neXbRDTM/y0qy3bFavBEZLPKoLBrash1Gn
KY48zPfjleAfInIRJf1yyVDaGsPt46gMBbrA9eXLaDdQwRfC3XdTdIbxI1vmSFJ0aCAdPSmqMyf9
J4akVcqg/zcFNIobSbDyIzcvakCEnJWdqM3TeHLxfnidFICKSOL8w0y6aOEXsiNyxI0pf0gIgUs9
RGzzD41jF4nyrdkmL1qJpttLs1XDAQQTBhnAC2IGrdOGpBX4xKvaWHxy+xM49erPT7luKGx5gecA
Z5DCqU/B4JG8RcquxBLUwkQC7rMro31ZLPPOCfdkWfQSq/QrAAT14XdeLf1OOVnUUN+RseCn/UZH
JAVe4Az7978MKGV07htkqEbBwDQ8IqPovuQ1dVxDlzlz6CM/juiOqgdbjDAD2IbrMN3nFB3H4KjG
a+Pjwx3cZm72BbtHH1xgFKebsYUz4QN6hGB3xmBOZhe+h0U3zmfnHHWULVyF0CeJlpgS4f4/ks5j
uXErCqJfhCoQGVsiMmdR0oYlKgBEzunrfTBe2p6xRBJ874bu04J2KilyZWavTPbqOVH2qURvervn
oq6j5eMSZnbJt05zA4ZU6/Bh9cXtVVKJWABnhnNXWxqqWMqNi0lfMX2PosXODPkYDq3xD4lB8RHj
hTXYxO7q7lSjh4NYnnxp7Uk+p+SCDwiFEZmx/J1rVwSgDGJG1WLJP3aEl7C8zZFOz78c87nHW3nr
GYtU3DfGsirWsrZL4F2Rqc7Y0lLgyYJtAt7frRnBsy3uXEgyBesQHvJO+Cikb/1JEkporgOHVraH
Rhszo/IJnB1O2gp66In1JbKZLwbmRDN4s3H1HhBFcwYmB1gweNrG/nWhxkBggxfHD7nrGco7kVVv
ZIADhF7NoLQTfog/Mgqmj0xE5Teh+Xia/UraMzsWtQ8WQ9CbrnV8icvvJIX5Qp+RucAv2HECirGl
cVWOLJExO5DVKtMbnIzMp4pksdE+STK4iO+1jbBNEd/QdXB4sfDgxHLSB2a9/b/qxZFKb/jIKhRu
oouIGzA5uMWu8YzEyxh7MpRkhxFrRDbeRfMIEn4ZBHjaF786YQB74E6/jD0jxaO+4j2dsGHuQ8Rb
JM71LOVQMqGzOAoNALP3uHGyvfSOjB8+/+JIXIKU/0zjnWegBTw1c/zDhbqkvgZDiPNg/Hud2d4G
/1K5pOkTZz58T8KnViHtAXGubg+CEYebHf6xmBapvjhgtoErAv3HkfcMncZi9Qg9YjZAhJEzj+jh
7wlIxUmgWHBuM5JjrU833wM2YXhXlZ8znU/sv1nKrAjKDbhdH33qPaCBlouvGuUlaM4rWw1HQvgX
GTEzOA+bdXxSxE1KrCgcnF/tGHZvXEYRFUdRejJ+3gEO4Xw7OfGI1hd+bH1PHqcFflI7RgfDzuFF
fymTBe+QdRNkjTuqQPyb0dFRYjGofN3GESkStdRHobMns/E/JcCmP9SKxb47+KaTy7sXwM/hV6PS
7NxqxF7i5gIWw7XY2J0P1uU3gzTIwp/qFUfRw/gT8BCabKS+Ffl7wtvKpRQbt0X2M6nvGrqMbjz0
Czua/MVJHTJ/gv7NDlATTjFk+aaFScC3h1SfmBTgH+TR6nrR/fQiV1m2NrVrhkCb5NAP6aKLa40p
kTCBvnd6cgO5vh8oL+THdspZQGRuKGFpE//ahZ3kR/NzcQrYQ41LbTzm5kGO/yTtOfKkigek415w
fQR2QQIXXAZrxaMPIOUPns4vETX6Z3CaD6vfzEYyAsMY8hEm4oIVP5obhR6bFIuCY2Gdof4sLwlj
NI0NTnSPecWEtWW+FqxHpCt3TGQ4gch8WFGlEMa3NVa8/BB43nlKV+nrU+LwOixgAzjiyyMNlqx6
DxwUViOiHcJsl8Z2fmMcSpdhoYOIXgfBKiHGxNaVcKc+XGM2bj2TLNHJM/In1KiGKLUAq/jaCJfK
KtgFChTUa9G5+fChL24Sfbee01T9ZfdcOSah26DSGEB5rqs7CwVSbtyMXdVrRTCzsUWag3M+OzTC
1pDn971sDsIDs6+lXXSEqedc+MNGOPjhPY3Ahg2yO0J6hAS+786azwxFu9OOKawX711zLhanSnFH
zc9myUAl3oKKnZpN0BO9I5PsyIuVO8Ot3E6Zhp9eoEO5iDeMPymRFclCzzgHv8Lb0R2h2QUIrOUb
0yLQpLnhAV9W2dVc5NJlGlSoG3Bd7sBenc4mwmldeO07g8wv0YYOIzmSjQZQedbwthye1Es/Wck3
/usFGDEYdY2D6kbfCG88XsKJphKq/yzQL33pLBIlo9rmG8K2r3ZbbtlRq/qFl93EfoBqfN7p45i9
LoYrrJqWCTH5W+y/ltkbX1ditFq2dBD+GJiumjfF8IyXw3aqcVhl2lXjJudwz+TV0NHcuzqGylX2
qUBEZCt0ym5cgUVNsDC6So79EQUn3hbyKzDqv7gloGd5XzmUgANifzU44cwLRWvEeExv9ndCgtqP
TvbeKaUNCqUIPQKfI19fCX+IAchTE5nSIXpkCrREc0vvm+ssYKkrKFvxQCarvrpWEBreqab94Ti8
E2ajeKwXGa2TgFQ66rUinAwdUwv4MtvJX2ZxzDFGwnhz+ciWwmYeYB+AZLI1x6T6rq+kl4uVQO/Y
0K1CB2y6SrEBQXxNcoP+V28DhlTZL79fznrNYSPXeD1Oez5I/G6NzcUiiTaCffK6mlO/pZHmj40h
rSlW4fFM/7KWdrrGRuqDPM/Gk70qgWd/jCCu0Zq62Y25oYys1+bNd9pVtSfrQDcclSauXbF+oV77
4w2UOJBIoYUMQ0bIcuh8OfIYVQTACpGRWZwi98KLrBI0o//I71BJm4HvE/I8BMPbLrPMK5J27Yng
QlhjtcyV3+ZMlOdVtd+GI1tP9dLfyRA7z3J8QC38aiwgeZ9lVC2cBS83wUzQ+kAVzXViTbBHGEh2
35pjmucSDMkBxQmFbruBJsdwB2h5uCASkKy5tlirhLaF0VFYzaDlbqehpC86+pX3gKlgixSMJwnt
mobgsT3AR5XSd2VG4cFxifcKD1y6A9Ep9b9Vj5frVKH9VyiJ5iOFjZEOT1Y9KOTI8TnkPsUFlXN7
jCIDV8ysIbXLdl/FLNUoe4z5Qq1uY3QwqWAXT5PIEijblUXAN+u3V7AdwbEwMmC00gy9w6yMMV6j
XPhDsyx+iRIt3gAueSOx4JdIh069J+GaKRu+ii4+JoHVNTM/6yOMf1DwLCaaQH5BlHyl6aoqOYG8
3AIoXrk45zVo9PqeMRfiFW1a5sHwkPiRs7Lb/MzV1fT6TbFH8CrzAdAxQ8eFhZP5qtH+wdBsdmrh
duYWxB5OK/hR2JZkqI4nCXd0clr0O1C9RGyjAkBYo8mIrMkjtnB0jM0mMNY9TzIQ1BdAtwN24tTd
FPkFTVQDRQBdLGmKvO9ld8SPWS9+UjbqbFBRfWB5oeY/6p2TnIB5q2s521Tn6FRpRxoNdTaVVDtx
OXzK7P2PkeCI13FJW3gHlVGOywWPQmU6bbfHzMDmiK/HUjrMGnymS4ET/qo9FNV1Ov7w35my6Vgd
Rqx1T4X0YS4n+9Gc+DpB2GOSyEC8+h28EN8vBTN5Mp3d7cntyrPPQHwrKrDKPKWMJIcPlmDtpUCQ
/B0tMCUzBJC8sTiozYz0f6B9MX9QBA2jr32D19iABPex2kW/ZFTBKgtc8rELGDwKcn6HT6BdvchC
+koq0tSf8FNYCKJ+CvZR/cZlwaEplWSfoEOFERyewxixPJi8W0CwiP7RLZYzSwXW14h82HLgzHHd
cM3TBcheWfmhcKdGwpqfz4oCqov4Hpie3N+y4SsmtAuhgDi6EoJ+zNuMMhkWcdB2IAK8ZC/n+zbB
4W8jMfpiZnFDcqK4k1N9CVTUOrjPbnQm4Wiq793MSoovNdKDE2MD6quUcmI60fmXgNWOdXtImw8j
OjbP4s4tUsrocdUNgr9mcRVn4/unHGKcpiZF4uCZTrBcURiw+yx/JfTTO1VZYRgPWuujBeaw3GND
QBXPOnvhNZLf4hGIfH7v3FY2453tgtk6tG2BrdqcI377U82vohkgsSsFODLsHS7qfHGbYKE4pUyz
rumxOL1hXVP0tVSuoShtp3OAUBYEJXZO5AyomcPv5IZOZveqvZFX1joyHKPHst1iUMolBI3ppcA0
1pN/IpEwIrjoYtlIKuCfAL/Ryt70hdMx796F+m56hnYYAFhYytDRnYRkUqu/ds6ru6vZkW79Ew2U
Ua/h0AsntAWdeZcHoi7PzRtXmyavcP9G62BFEsjj8phwFvTgTEkZY26GVUJmk3YrALu/aP8F79is
jXKl1lt9h8JOUDcdWhGa9YqRooevSx/8+OFO8QYxMTcSWG9pH4/ngd2XPwPWBde4pfpHqnq56Tbq
Re5X6GnqCg7/x3zGJm+p22srgfveNm5zwrv+WKFWVAlsitxsWD30NRr+xU4YeCUOXpzaZ8fRoBgH
e8UIBSzPxkzXefDsu3WEB084LW6Z9dZ4jzu1xis+/3unUVf1OqNIj7A1Y0+2BiC/iNplxx7cbWWH
rOodWuV55wHOKLCRZDYAsGN/eDgv0zM2fKVYkp1gxtQrbAAclGnrkNoIMBD6+kn4JHWVDp4HGoD5
biiAgZ07pD7fxjfMABKnNMU3/AJMqQyT0n1APWJ/uEnY2rwoCuol42KpOiSKWxReVV5ieS9B6MN1
SX3aMBDUySy2RBEQoDthmtbdJtkwNjRzl/yxaICtRUqojSPm6N82BVN7rHs8fOGNUcds2PmV8Xsu
UENTu2bs04BHKzul+TWm58hmLN60Nf/GWtdHJHq1bEdrNg2GP8F9XdIYY8uUV4F+RcmjkkAqH7MF
4wu3BcUG2vKFE4vcYwIYUBz/i6keWOGy0x6s5iwkPicoGKhs9lLk/T0UGRctO0ecXZA1mpXJAQI3
JceO8XuLnmXJCatz8r1+8sxXlX3UXondjUAeAbsaNilTMFAS3gKmjGJX0h1PF54ZfsU5f+/AfuIf
cJ77nbT2F8HIs6vzgTgA1/I7DJ1at0RuU2o3V81P6oFQIgRVgf9Z5xeN+Sz0HoAzRPSKuQ+RtbI0
r0UBpBHBuMz5PXBOTIz+XexfNFHMTcx+oKUn1+mIuR/oDovnt+mbApKQPVU9E6qnEs7MQB1sz1u8
7/idySPgFOKr1JkH4AkGn36MX5q/UP/RmpdsOtMfOXYjZN20rj1W8+LOurSFbHMn56dDcjZHOM0E
WYpgbiJN/5i3fzsuwHaGwGLM6k/8DSvCWRdvcox+MDVuGcEVwhslkyHzxFAEScV6ouzku+fZkuKR
9viyxcZSnvpHxujo0BHQPH7juBJeP3wLUJ4VriZcWUCKDBzjFx/DuvMANE9f6Q94RpWhupRuI3Bt
TCI9YFJcj5CsFVdbPrPnYu4DYREDfFmywcreZuNb8pyYXREZkjwx1CIrQ8wlKT7L910ON30VsB5S
549ZvjKkfOHGepjOQFvBXltyhj2R6Gaxr/bxe2AjWYHmn61i5Tr+gSaCuEONqi/ZwqNiDWziQ2Yb
IeCTAtOqzI+TboaLSlZ2uMQUfyq2gUX4msuWTrBfz8SrARoKPofme7gPH1gB+d0sEfjc74PYaqjd
DRaj2GFXQMkS9n7+2KjVge2vqRy1m95fhtIWlHOVc2wcEDMq8mnxzuoIiKohold0gzcJds1e++t+
2l2EbqbbM2NuG5dOHTfPRrcYwqQYwx/musHa43NpMCSo6s30sB9UaFoMAvaE7IaRdYpWyBx4Lpin
Vax1onPEHFlsUV/vA+T8XHLEZLQPOwXI+rp3DOCrAFZa/CczN3BK9kACuCsixTLCnVAJjseY011W
+JIz2OMNRComcx0jaMdv+BSFd4x01fiuR06ECPyl+AAu4Q4tNhJMFOVIXEzMgdb96sK3Vm1Y+MvH
ng8fwDLVb47+76hjIcS0RtJw9kWIod4SZEmgUj7/Q3gC7IIdEdWy1KNfKr6qcG0yYKCwpMQ3Ts1w
FT7E8KOhTtfWDUsNmCACW5F5tZi8N/htQ2lTYFiOh7fQyTx9Kg7ZcM3MLX5XfsK8dJny8+Px8aDS
pWBVuiPQ0CJckyxX3Sbc1BrrKlyp7OrhOSWISNR9DUEgoKwa6PMaEDa2BE2xf8CqBBXWUEtKCEhy
cduxaHrou1yn9m5uNRadBzYYQK4ZEd4RFPTmrUs8GfpScy1e+mqElc8CVtkq4bMav4wM/Y6x6U0/
ye4ZX52AGIN3ARbfuDFrt0U8JWrnxfAlcdkrxjN/nSfBUSefRVfNxJ4HNqfOQWef5X/ScBGgFKER
ZukGgQ4elMEcpvIHnEfxZ63768bhIVNzp/8QKbGx9xDJBfEnw7PGLCQmZ/DG+ITWgoU/Wrl0R5un
Cu/ZcGbkwDPCGMl4fRsfseGgHECvN4WHJEHNgfxKXpnnBV9+03rRBjv9MXpsFiShY/K4n7HiAXC8
8DFR+9SudgGTjSL8CuryhMiQBLHHh4aeuGX1vKEOFh5W98ytx5WlROwhVCJbyCCPlfYdzwLuTA78
L2hQFNc1TYV0lSo7uA4Odu3G63o+rmWPNHA58MjbFL2sQlkoKzbJB4O8GtBiPPmXNLi6L7ooHxFv
PXbRVyatS2mrp8SIigO39inWCQVc/DbVMzAPkozp5SrwdtaENPWnSHKYplG0otmzorOI4YaSMnbN
eAmTHlU6vx0jWe3F0WtLK+my1RSHT1Gg/wc5OZFht4MOjMZMe2xIgqHD4AmjkOMF8vrw2AaEzIzP
H6KBeT7NLb8dj8EOQ5HJIC8lLZH0dTC+miNi/iM0/acj0X2l9K76hYQWdQkOuPXrxxD3gE2Qn0uy
D0kSerST/jGpCMigqPxGZaqyhuzEK53DfP6BrTbSpgLC9iNAXgItLboYXU65P+tDOK92TEdiXzlJ
zFZYTv8qo0tJFO7V1FaBq630tVZ7/D2sH2RO+DT9SGrhijvpBv0O0gYLNnMFAHEF1yFzJdgGWGd+
Eo8zZpMkfmJsXtRcd5O4S8IbCKZ5HzpKbKunKsETYkBzzjH/uswB9I9SgYjO1GJIP2hxoYbBmLGn
y0gztWzT3XSjC//DBHRkU8/7aGCdg+hdf4q9m2ueicosNU/jHc+z5Qe1B+ljJyhOz4iwiuGrWulb
DXOH0REwZRRP4VrQ59zkHOEP8gCMCCoDLhIV087C00FxpD3VGcxhspowXeJYOqbmxjpgXBPYFgsP
srXXrHaFlr39XFkzSqDrLucax0opU4tbAi5dWYU3BSMMsSs4Wpi8jJSlnq64GB/wMdKebQ1SppjI
WCJZDdtiP1DVnuuAjo8mN9xyoTMEmfvyeC1aBjSr3lZp7fgqpHuDjcYNtgzFQwGaUQMK/E0aWkHM
UiuvKYBYDoaMhtDBE5OSIicYVrXsmvnHi1yzoHXLJyRocyWe9Xek8Cir7ADvsS9fdcaC1qmlANqL
T64ArUB8RJAeCdUd7vgrM6gk+DNCVwvviLq1eQJl8BtSuKX0MmtWrCG8nYU9UYT5UePwH2NIpIIj
tVt0A9VJEQgRvufBcvFUbqi8EoQ1nfsgvKihbHYyye9aN4wOUvzWT15DR5zai29MFdO7UX1P+aEc
DjIRS8uBhEjJeu2B5VJugTqG4rYS39i8kwX8ZeNzCCDTPPFYwPSvaJV8AI4KoUzUGwM9J/d8hWAj
cydk/T1bDCwMx/SPhTAtJV/M8SwWjMDM+kNsbkiciaxBSzNYBanGWAeWpUrQh7OoDrQ6/C/kfEvk
YaEdybLD22OXkc8AEEEklTDfW6ZwCCWwlHDFcvmaZzguhwrTkJcR2Orx/X6cGUMNrm+wjCI1U3Ee
N2YTMaSdnyQj/cAWrvUGdyw5m+De5WVPhqTwYnyJGgwRMIUxl3O5gS/Wr/t1NVyqAEz7bP2BTP/2
QsQA9Z/0BxvFuZasFaCKjBbc4KvN74TCIYCNkN4NPzW1jvTFvBKxCFwSo3tb0Ivpp+R3TqE7SfUG
GCGfMwSGmG+BVm94VcLrbZRuoWoX3L/UriTx6v2JblMAyoo8DOWAz9EmM5Lg1AzaddmtNeU2opOB
B9+3F6O2R/J/fJIZi92C5aRj1EfetHHD16C+g1GQsKGybsa5mO6YTr0UC7EvmtlNuEPDucU9yj4S
+SHcG51QZEd/M3xfempnDDsz3YAf3STk0CyzU7ErXfNXm1w0F+GXtoT0v0oWK3iEs3eQcsZFRrvl
qpet4k09ySDDbKQ74xYJGEgA8llopaxqB3dzx8yHOQoaNDQZoD1MkhhRuSIXsGlCg8CumP/I3TNW
CNjji4SnFpLXGvUl81NYkvwjR025EVXvYbWbeiPQviFcVlxMydRY9IWFO/22JSglotuXzDObxo7v
SAUJUp9wbJ4F6KJ2Vn6l2moSP6XW4welmsf/P6L7QVCGuCE/UIziPjJuDPVslDwvorQQq1il058C
9h1Lkt6NrXwrIKZuA/3cUQo85tFRyiaFkQT2TiXa1t0GJADjaJjMD3EOEiwln9ovefgQioRrtoMu
w7IB8+waWLBBYrFfYtb4HPM1OxL1UhUnBL3lnQaYWr/Bmy8ss13xOe3S74JTd7Fj1CWSRPm3uPEM
ARe6/NE3oBWnypwmH1ABc3SW7qXqpXdtB3fnRfYeinDIVBzWpCxOJ97QInLIJOs59NN3YVU2G+Y3
mB81EMsVm0dofY75kaAL8UwaXiYcDEopn1WBRx71vc3aJENV3UjUT36zL4wNKCCbj71kOhrRYaGW
WEz6Uk1xYx0ZH4bkZDrmY1uQRMMZXaeWssWZLVzhe+KXiWJ8srO+iUYILc08skJROZkWNADTEply
vgDjzFrhilIA8jl9fUWWS9iyXCKXWeYBAcYq2GlzDVjPk4ADWuXAtDDFVKYiYZM9lQ14Ib0/0hv/
3AcdA7EKtgcglE7bz1q4Swr84rVWsRr+wY4wuC64VKgKRrJXKeSFtSN4EIRmXxU2V3hJnCU7s7Vp
uHIkCMVXBpuEmCgn3En3iFHRQe2ZyLznMu+GOg+1kPBwXWhHUbJi2dbKUxKyLLbQ1+XzAG0j+flH
CvWu3snpRR/4W0eePY7DvoTEj0KbS5MXy6kH6zlPThnZtNQC+ofFCGP4EH21uEU7XCljYXNMU8Wb
zEv6vbRJ6PPK26RvF/3HpCDReiMIghOZ6cgrvkr74l1bkxysDQ5lkyTvoGUanyaj1cYbtY8QYyCN
OjflBnto5bF1J3ZueMfZ95p25XiIjEODO18jxJg1TzuuWLGjrYa2yaDpKCfPVl6J4G2k57+7f2hX
aMNwAO7gKADD6TSUPnQ+7A7JhC7D7SgTxStCi0KEP8jLNc0Xqz3INhZTt3/kk+V+X2jgI1jOYKyn
WApcFj9FepAJEN3hhPybiBRYIyRRZT6xBRQJvBTAkBFk3zhGjfuC65kFHYkpeBuIE74FeznZFmjF
UFnqFCk7nvqi/OwZsM+6DpXQlU8y8TCfDfYRXkHOLJRi3MeSGJMrSh5PujIcdJOBgOWNAYtDCUP5
KrfXEb0GEgRmHNySFETEJreHqrxx2cYpQyHODkDttPcx7fusNqkGVxgCHPoIrj4HGdSdtuZ1t0/e
FWKWNYYnKJADwjzXImge9Cg4FNgioGhm/F64/DDzOMwu2Ie5qbhFefpZ/oSfHGOvyGV4YR4fTOkD
/g5SpVUFkBUnDgMOa6YbLvU3yJEjqyc73KgnjrekPPKh+QXb6MJdIEfAOk3MEUM0hvMoizYLcaNo
V2r54b0YoDt4dNEJDvV3rTlyAL76m0z36oLlKset+UPXXarEO/EuIom7ZMCWNhz7zSdbxJXwg0GD
Lp2xL/TGdPykg9GYnNZrcn4QcSiiNzGFiynbmVF0ylkcV3m+abaIZnTG0Tm/Yn5dLOyg2JM0ukg/
DQyLNh4UPYI4SScyuvXLomIMX7dUuAvYQOcFDN5E7SlQ9gx3fkSMTe4rUZ2ARsYiJLlNv+XiICJB
/KKmY2SJdYG7arF5gEUwqbsbZj6XPrxMwEUj3RPaiyJReWwUpJ0UOEjD2Y7g4Tumv0a/rNH21eyE
QKaoA1Nz7mgHqxOyank6qyAfEs/IyBg8Z4/KL4uaOevPg8dJhKGh77KM1Q3Da+ZpEaspPoYlAoZQ
8wLRQwYkAMUk/OdXBEL49vqqMmR5OKGjlQybYNy/dOZNVBqGrXOHgWkMPqsI8+eSZtjM/ILuBHuY
bgXNmsn6HiTmrOkjo2Rcqd7wF7ak9C2j5QesmCUW8DR0xHFP0zr85Vvtuwhxx7wN4yYgpSGpZmcK
v4daAf231Pcs8JpyNwkcbGhtH3y3lwqTMTnaKgtoL6co9LLGUTnkFsh1yQtSXzeq0Q6FhyD96vrT
DL8y9E7+dGUiOgWfTDEHBq/tvo+9yTy18QZDGmaxqfJShHLohWXqO74TXIY6WIRZ2nQZjdEK+He3
yvwYmQBFfvOnpl6NKfYGNAA8TcKAa2E3Ctlkntm4cbTXmRpruqMRykzJ1hJr0n97eXYj5w7ljRQg
usTM2WwE4zRsHszwoDcLHWChJVKPQrox9ALVwF7cSL+SbKWgYHho2ybOIHJv2AYZHUI32gB0CLEz
zOp8Wg0E1EvxQo4bCybMjDqTnoePoH9iOzmv/ZUZQFGNWzH/UkZPWvHTFhR7CzaYTCRX7J1v0x7l
YL1Zhbij3Oan6JDBrtvhYYvFDy67GC3Lpf6jwlcoMd5e+aab63/EH+BupEPBGRcv6ZbQARL0Fwc+
jIB89+K8yHxesPHyyBrUkIQ4Gt/z1BK1dSe+B+AFMgxFTqhuRqrURv4iILMClQggU7492DXLxjkT
7HL0uIbpmXeh5IC8lkgCKK7a41Nj9foQ30ZYv73xpQ3ulDLI+W4gY6RXs/xetLfR8F4mnlhwYvU7
OeOqjteckeiM8WTSMBL7yKrutWqaX818q2OP+eTotH/ip1Evi/40HTr7qd8XmzoYDhEVzV3DLgl2
MzmlwbqmPZfFrzraJ66Wb5MLuUGInLGktPvF8Ja3h1mjE7H2Uz743HhOxGCd30J3ofAxbOuTwGUS
HPHa0OpRE1/HtwY1bkEGVMt9xEqPCDGDv8b3oruP4U0Y5pCV14pd94thpgAD6KDPS+oIKWhImMNX
TSgxjVKvubL47FSP4apAjpa6QtsYQL1v9k1JaOk+QV2nhh/KcKoI880tzqrhXuomCzIceH6irlIF
NJmXelKwfml3JfjT4qPxgTK9cuQ7qiVmVpBF8QYj3rrlMmUq578GLeww0knIc8WbrsPkJoebpMOb
llzRQZWsT/hdAINkn1V1KObYY7ibhyake0WaHDeuCOqz2+bc6kQHPNaP2I5/f2V/UbwbNbLiJQbF
AQN04UbMyWtfxj+uswdpu1uBMo5mQtBXZvrRGAc5/4yfSE90A229pYfHatiLo1UTq7eXSNapDo3+
Q54wo/ey/Ib/wW0dkQq5mSHS6aZX3svimyChHDZE910PZGYzHElUEPLHYI9w/rd+nKdoHaGQbkwS
UDfwVYhKrJ4VlBnlElVeHJNGyiVqi8EfZ298qj0yE3TTV+ke5fWLahphD+Ud0he25LZ+Q83Pk1nw
oVbM8oPZJOoZ5XEUyeRaL5A21k9I+Vyjy2Lax8SnAWP4ZkiT5vsyZMUuelV0GyVvELdkT2rMK17H
EIqj5IbxQVWBf7HW3BkrIG/lEhFJqhyN/HOotki//pBuRgx2Eu2dyd5LWH0P6xeWAxKyHmTYWFA7
kLDk2wZ9brQnYFLnRgtXCca7at3gpVT3WDcTcjgR0ETlLmr8bLhH9Q6iQ4g7RF3ybwptsAuiwiqH
lnr6wSxL+JTC+ctUhh70XpH5tjjp8WxjsAsyDiA6c8nHYsPcm4F6CjtVPWQeBXDnsItDX4J3JqDK
PUqsSTl4adFUQN/IOWyCe4V4FluhZsg9pKO9WzII+Ee1DIDXYBCHuZFZfcUozTLZF8M+i1tzyTKE
Q+J1ZexS7SggQ/pfRcST6baG27RXKtxgQVx0aRvQs16GVb2/6q1S/z66bxk3GVNNos6wTgkpk1uC
q8lSibwk3hi4+V7sWKIfViRsMnY1veYspMFjuH4AB1+1lxAhMQRIwW9ZbtXpbv5rAxOCZ8IrlbjO
6sW+btdVcGLCjwMDeMbjscZB2CguI+WsAOMxX8XwbToSA1pLn1bjtCcPkInKO+k7Qr4xCGaYDvIf
UYH9VamvROOhZqaGYgJ2Q/OhEx9KuwjEspA2vbFWGZyyNoRsx/yg8NkdpRd6I8YPcuwkMZYkSC/d
5wL3/7AAO8sFSkislYlEHng6qk98lsb1gdOaXh2BMWuk8BQUKwpv6YyZtY1nyKGFNVvddflZbw8l
G60JelfL5xinO3YhWLSV9m+h3MkHiC+leVKAFRe/hFMkWBcDdTd0////EDsM9QcJMCS7DBlQ+rO5
+AmYvqUYS7XoZKR+9/IiwpNWn4GwVfNPVn4DQxjCmSjOS3JASAYJY85MBESzzn4jCKsJlSClNfUB
psK8OSKR0pn5JDwMP53hPDjnVeEN2G+hXtrumCeZk5ELJJ1zAEofi/wZMygri3e21fSvxqcEZKGE
1wIVhi03T7MUHgaWYI8Nxd9kU/Cic1VXMvFb4Qr+hTggOyMCEg1Ro5U4+DcldcudhHL94eM+M1Vw
0l/RZ/gZjh6zVP5kLkPWoMwO8fqmJSt/5BU8dSlaU371vD323XejHPtmP6HKgC02QESC4AtZaEXr
3TOLykEwI0UDizj9dYAW4/DzBSVsSQO76UTiMM7x4DZgmoKQLQbZhtJZg0Td6PvY+A3VJT2ZnqyY
GxQy+jRPk58T+qOWKYvKlkND9oZfowtWvAt86BJY0b50wE7tRvrmSuICp4YYmp980TkxdEQFqPqx
psVqYDP81MKX/FVnu5lZauh/mPOruXG/9f6fbseKm9IJAWgh1nBvijaHuv6hB7ds5rWtG6b3w6fA
V21Rqktd/MMvYkvoTLaqsJof/p6QZRc3Y6ztZLIqMBXgeumfSbDiz51Ebjdosr4SWnwwrSOYLvu8
GJl/dcrKHaeX3uwe0ypn7a7DunFi9ZL0xHiZ24r5CczS0WOGi3oi2Wat1zOjNVaivC7SG9PoAeI8
CLNjrNuV+g3QhSCj9E5M6mAPCDdClowuCAxc6SnFcQR3o43u0escw8kzLxTLr4VHbRy3t3qxTsa9
hiHo8amreP5oiByCT1M7hWlQndLsr3zcZ5veHG0gGD4n77Ax420Fwo7OIyfmQriEkD9ElQgI3X+E
u2GbM7QZN6HKEMEJP157+bGu6gWVuheJRxLlGZ9KiLMBPya2nn512Q3/wPRCenXqilMFbFreiynj
O7C6zMl6i8hVOvBkm/dbUSTQQTkb+TElQEY+M4xmR17KhyCN17Opgb1b3IAlyBUyEonJYhwIKMBm
IxpR+4VWqu5aEokcyoVOO+eZN2j4IaySKp3DL3BwzB9QWVSskiBxEIaOipA4BvQebedq+9KIUb3w
9GHHQB3YIpPHfbANu91Du2rgfBhTdif99YbL+GX/1RXhm2haFHICOW1BqNLC75nRteqKcx89LAy9
HCUTgg9bZ/RMXxe91w2KXav1mWuDVyTohOIrvE7Sryy+teibWWvh6V8RixgX3xp4vYChQ+dm/KQc
bt2MIOtaG59Ghi4EXQ7DjZ2PxhBK4AP2zRlwNh8vX6RkA3DrOP1In3n2JmwC7CoN2th2Q6SCLiLS
WTKISGcIL7nuk00HyV6G1xR5UbtrqMnavXAMC/fCaEO6cyNp8EkuUFL0Bw2QpS7txUUQ7TeOGKPE
025DyxaRe4rFeyxZGkl4WOfJjS1+zP4yMv80aQVA/awYbefqesJN3lgTyWzNfqE7jFWQe0TAWBQs
FhlkBGUX/rbTtiQAHpMzIVoPG06PhElsy8zL2E+aVcoOFy44CdTydgp8dzjDVcYWxHB/0vdqcAHG
G3dv0wu1H0YWl+HI6xud8XgRoQ6KHqgd4qqEer1Y0OW/Cz5v538cndmSqli0rp+ICPrmVhFQ7JtU
1w2RmZogIH3r09dHRZzYZ0ftqrVME+Yc428j7tkPDp5gQTKL0qMi2sV0MMRfiFYSol+wxiJNRkyE
YgCyK9xl8wCvHnLZFNxdQFeL3J2cTKiww4AQh0nyHWzHz8a8pDD48s48juIxHTeZi3uKhKslOZ/w
mqoHnqSzVpJ1hMK4wRuMOIl5FVJT/iW5jvxetgRSsvl+MEaELi/xYHikXBFWzlJH7nbnYG0UVnS7
uMOhYfqeV1+41/b9gy+69UtkCkRQaL+CtuYsxPLSdrY4T7bt4mNOmBudpzDJB/nfsCMlMZo6nIjM
8tMLits3t0Niq6xvpOWYdKqZ/8epr7tv/PX8tsk5OVE+uscMHN4wzKknCLsaNQZexw18YJOeQPVX
0cuHIgkI7iFuQJxquQDa2MZIemDlpJph80HHTZjgL43d+jZFEYVH5GzK58DVD4OGzv/WMSG+vgZi
twa30+ymokUQOU5Hxzx3KHpuJtMSyJymcIeJmtczdzACFYlbGAuFLHCq6pFNENasNHPavki1WX5O
vBdWeIn0NYcJ2ZXsiW/27HsFS6WcZJTZGTGSXuLApn4aW1fcwaGEhzrbyBkwaK8g7azg+0WaCVmO
DtXP0xsRU/jlDupTDa60a+VOJfDpDgiukAKVC1QhJQIN8ZDK9KEvsM0Ddr61pfR6vHi8IKnV/yOt
zQjdEmEWqEeyjLscH7NGK88/Kv3+Cbbl0egHzSt8pjwRAFcU2tHLo0+3JwykcNSf5sJbBroaaRO8
OdALsIWPHEnefjd+fKnsDVclnv75G4nZpHGuxPnQgFDMjXAVp372NIjXIYP4Qm5h6HAyDgLIGmR/
PYOeUOavb/LoTWuLgIyezGLAV+iWvtdfCc65SSsKiQmeIZiPjHMSHRB2zP1oL2f4+qkX4TPi9bAt
00eXDBuVek3pULrd/lSJyzsMNGjY8PBU8XD2oPan7Zam58fkjEAj90rX3AfkmIobHf5u9ddBeuQz
9r30FswzxTE9xfCzFX9LWfkMTMxWJ5W3eF7Yn/1rx8P23n26q7rBcCBhs8C0YpaL4bumme4z+6Ni
l6rFKd2+PxEkueQ7hlzIiwWoe+tJe/lArJk6LnpqOoCbh4gYbjfZgWXMuEf+z4hEQQUELF5phQT+
ZKFA1WxQzcuEZ+cYXp7vH9XHdjJ7n0fHWu217ynhn0pEYOTCJqUwQfq+kGuSouav6Tfk5ijC0/sb
LHTLS0BkAWGC8Ww9bB7xgkgiIHXq4uh+IBERALZ3wvcOLoCoq3Ax5l+MbBCugk2KpIiGDD0rBRu0
ivKbsycbP3vZGacDmThnnrUk2MuIxCCUgBgmdfoCLpVgSp5HlgCYXbKBSx0BxJwzQh8erbYivQ1M
3qvfPguAsXz/TGQusCDEvS3ckU3Rp5e6kbpC/2xUTr2szU2IktOg13JVwc+Ri4MGvCclie4N8OKt
2HGSOya2IGOf7CXTFtxosLXvAYEaJxMcfuTQ586bJThUG8vxDk5Q759YQAR9y0FtEJN4mDSdrIcl
93eTAHKd02dHHJbpsGPycS2A6vSFV9gnH4hS9ujtKcU+BQ79JqWjBmqfTY4OpkOUHNJuNR3Sy9wg
lZicmllaL9Nzb22RdZP6k1lexA5f7OPH0HjGZ/tSVo36SEPf5KiqdlOSzEwyHZg4w5F8/Ytzn4Q0
KhaZQDDp9c7nGk0xgd26/Xu93Wxp3Fpa5cBjTa+LyYqxkdk1BvXOdvNZtV7wjAD91DkUzKdapEB8
yBT1hToPj1HL7cMX+GdhAkLKXG4CCKHGkcWl+o0ObCcIl4LJtOCIwqpGgR/Obld3bYT4mJDSM+ar
AYFSvQV4QrThRr8SgaOsWrOoc0U4NuIeE+9FBJyF/GJLxK8VfmcKrldKfWY66pc/0JMCOTwDHGcD
XCrsMlNG89oK78yWGBdVKHQfspqIP+PO8QI9wZMYbAjenmKBKDbn+rtRXouxGv6VXzJpXCNxug6J
UvV30UHPKtQ4RXYy2O/vUlgHzTGtFxRMkuirUsac8couJeRRx8+LLB+g9G2JkVs9ibFfXqxxnZRr
adxIR4BzyLUbTE6MR7/7KmBwcs6kmoxml7gdKd7g9lPMe0vKGQqwXXp7gZXNanQYhO3BrtCQxIj+
r/O7a4FTmyo82txEqOb5OLjAoWfBIL3L1j48NXOuyD7YFMx8C4voh7dAACy9NDXbSYHXqKZY6yST
KkzoC2GRMgoJBXU//vcMa+hH8Qqf/cLC9XpADS0ld+KvhsoFUyW1bdM6UPMN6mTh613yy70qFZ98
pv2Iyql+xic0cO9LjuK68BJr0ekQnwDBq+wcyiueVH6HZeGYPW2rl4KDS/EsBo3PiqmLSglPHpZG
cMaP+EluZrxoylVi7j8qCV+QKpULjNdp67B06n5DmDOWAhzwL+bvYVU3Nl5uEdcNkNCxE3b9F1XI
MjI+CVyPDS1PVhHex6BxpkWAy54eP5WKLnbMNe5xwUm4ePEmIOHqHhJzhLRQciif34QwvvRm0rIR
G16ITIFiPW7ykLJo1iTNXJqbqHUJOhcqlh6EHSE9xa58sAJH1g41cyoT8RYPFVmg1PEiv5tVP3Gy
EaM9AIuO9mxvEeV6NAIfWWAq0Hxbte+9VLuAVjNzXJXDEqkOW4hJh0YV/iPNb6+mVw12YiC38AyE
Bkwek4ynXE3lhNQvyNfmnbcjYlwjv0WRXAPXfoPkKvgNQ/g6nu6eNxEGo0SPwMrwLaH3XwmgUP1v
81fqHr2TBWLIrxZ8C2PqsSKcvzyzY6FTm5yLw1x7crwP82CH1bW/SN0FA1KE4CuiELwmhgykb6Rc
dzaYjkE13k9XLqjB1fcto54p+V3j5+rpky81xkzv/UwkYdEMnc3cHdtj8W/geXktgNlFC10IZmN7
RO+TrkGdVIOCK+RGPTTFJ38O2FSSNceTFiA42IkI2YkQoiM4/daC2zjcVNK1yYYl6wqefb+crDgX
Wd2Lry+i/XARjMCQFNqwYOjrD0GMKXxu1f4J3deADEr8yYl7pWCcnz2bt29WKqAN41g1W5XYU5yf
PCDa1hxvoYUaiDGmpES98TX8ddNcEP4Z7R6WSMX7SHSp/pcLJ6M8d6g0nOJ9U/gseBZJQVi8nwE0
bOap90kvNqBtg7wLyKEqN4Q8CMaB3ysSAFG6WUD/OuUxiJvUZV1eguKb/jMx2bf6PObN5uu6kRMX
Hkby9Rq/JZdcu2anJc854N2G/6hIdpK8yKeBIlwRjDHCq9XVVrvl0oCgSwe5VB8j56rkJtIhL76m
lkmv/AY2xuCkWqKjcXdJwBkAsrSiUfQ9UuwnbmhPzH/L5KrDKI1/4fHjjPwRw7/CXBIcF5LbHI04
GfGUjD7MEDl+JOTycn5uZKSTap/QkCAKi6R8aEGCCH6RsERU+i8pwmlyCRCyWbAqKRYU4rUVbPEE
oeRfAzvOR1ozincDfxqyhi3jEyYAQJiA4I2ImZF0eFgN5EpcshTasXY12+Cofo7vsKQ16y4g6Z1C
c4cHMmmQRSv5Sfqvl7obINkIQsBHwr8yclaKFBisRdYWjYMMDSmR2uQSl8zYOZtqCuMW8ZgoMhOZ
DMHR7FA7cpKAm7AISpcBqWXsZ0TGh/eYhkKah3S8mHdV/i7ZfGNi6FeflWgnywYUgpoluzmyKDCG
0L2aOCTD9zEpX+hdVuhIUU/MWndYjnPxUHNoEcBLMH3nIbYYF7JbjXsmDR4Upvz399hjewtY7j8M
uI7KN9OFkGv8uS+mZ8j4bU7bQ1ZRXDupOq+iUHLO3kAAhJLq8b2uT3VldiWdVC6LjGBfDExBcWoU
Yn+xutHuNvzG/C5RWYWECBJW4ubisRH+eqS1OVl9CBiO/U/x0mhPmZeTXGGjUZHELQ1vCO10w79R
gBpkxym9H3f5md9wiZI1DZ9GTyZIvNUXaUcv6Yxoy1EktEu31ddZZiAZd+w3w0I5RRyygBS6b8jz
cfxhOkWF9+qesnWXoDOJaKrWwXPKdfPUo/7eW48oLmwdLSNzwhAbaDiWU51XcNZrbjDcqlIJM4Th
HglXyZzXoMxh2TSQ58aGQws78mXSVtdtaJs7IAFc67kDhgTXkjbEOc5jNPdMi4B1OI4JbYRx+SS/
Vgwq2S+B3Xwh2tuFhc5i8UagwOAjUhP2QuVUTZXh8xeVC+rcvCX78D2Pth9CR8Rlw+878OGjxCPG
go+6ZZi9AokZAfI3j89HshdJ+16wg2RtlwIbe72DVUEd3+oQ0Talk79cQiSu46qPovm1WVRfMf6O
o1Wxzc95HXqN3q+5Em6wOmJJ59rtjgmCGHxwzognHqHne/6uDq89GxNYvf5JF/UDTJdmelyDR5WZ
A0rJOr2JBfRUTGYGW4GrnPUF6gzTcMbRy4kB4KcsEBfs0HfBceSFVx20OSbRABKFQJwofbTSwjJ5
v6fQHCLIysEvQbYQEeQcMdhkUOmdBojZhXlD7cQ9DYCINpkH45Nv0AxTz0D9gcfn6SeKBl0y0W3D
P0K+sZoHTzY8i1ksnTMIqOYdg2l+pYoUAqa1YZO8QOHM4tSowqmgckZ8JLFTL9kWda+9MTfbyT6m
7bGcW8SpsIXtWmoIiFdxUVC56FeKEOApr2cLyFMal1cZf/sOw1qtHolxSpWl9A8H/puDLPrhYutj
WtDs9AeOXTKv0C9jdciROCDbIfo/Q/NlZ9d6yh9Kthw0Vb5rj9y2n3NVYxd1Q1+eB+tm+JVfW3LX
tyQowkShtLsO0ld0Zi6aBMK3aEkkrF5ciS0JsqfFg2nOZB22xI+xs5WuiomhX5r38EWBZ45V5Ltu
NwVgi4UxqeHmnGkGhfBv6GtSyGzyjzRxbVhO187zmhT7OWa1PHCQYxN/DNREcQEUbbZmQRQcmoK3
/b8aSQzHhLqB1hb0fyJ/OwpwzCXJBocpIlJrsPGAR4Syu8OXZt5aVsqx2PC+dd2P0dB7jj+NamQe
ysTDO4B9oesv/C3t0bJOFqUdzUYmtKUjdZM/MSZsrkQfnfzlRJanmo+dQMffqRpLscfotxDQlfwa
6dQXw6CHH6Mn8lji9ZgJ+mZosXCeFXyH9ewXOwM5fcBNxttj9p4aUV9r0yDExfLxpWkLhUIPzHjM
HSOj9svAHXxNVAS6joDn9K/e8+yPNufuooBOmtO9MSIOE9ZEtMir7qt5r1BX8cCCcPSk7bC2z14/
eoQecDaJ/bGekFbNM40Mgl1UOrGsRbwv72A/qkzGO4xM1cc1kmW9B4PC7CK6pA7EW+A4wFAODA3k
SvCmUo7xyHMPug1rv2dfBhQhfnHCpzHQEm6CbgPAeyx4DPl3dCJLK5jI54GCw777Go0DKhAd7goL
e0Smx4HeMJIG51MIJsOfSlcA8mprT7I967ES/Wo5AP2EzKYXPtaIZoXxwMYkz67/WvTKzmIsL7Ag
Akx9qeitlRWK3mDeX+tui5w7aB9pFBM5viErEnVx74fxvYtIkfSTyhWTXdfhRdzhIfwgETRJOO3/
rH7mQfHMKdnsaSdm6Mk2bXqfkGbwdk7zCMwFZdIivw/D5kVLOyq7/isjlBqrZcC0RzsAaULG8mWd
ga59Mn8Aknh3TlPmUOtI8pZDnke7JS0FRJ4YrQUL64jCtXbL9ktD9YCM922XwpRUDQwSLZHIMkhM
IFM7b6Ctsn0gr6KzQrOCQyZOHK4+8ta4a3cyj5utvOUsJVPlYAyr/Jr7vETUj0KEI71WSSqQ5vFK
+aLtQvayOQRnrkP2RzsUYXN0rbByU+96v7GlO4YRmAvrwSwTbwh4SrZKuKKXoq5PonzBGkJxMgmX
kA1o62vjVGr/RHlpxQuBFBgQWrgiKAodpc3PEP+UV1A8aEwCHQaXKtniWVG8c/lgMv424HJn2j2A
Heg91OwDpcNghvEZiOQKHYlFZyYTvmGjCOyrXTZlOwxoMX74YstrQjALJg5UfE6EuyaOffiSAcM/
UxF1OOmGFNFodaK3M54rd6j1zihgjgHD6URk3ZUo6Wb55EflaYeOncYSTBV9vlTln2j6KHYBPDK3
VAkUCqSX73FiMCBr2M6ADFonfWIR4ZWpfUgy5EJ67U11VrxG44r5TbuDvdOFA5gWkIXiQldqAK8E
lIrdHyA34ZwlmOqJINtqc0LIkp6iD95QfACO/Cs31EXvkcmJyRzciRVUBgEJyfxHkTX5T4hIAOm1
Ckchch4FxEQ+AIMFAbGyrhS7IISW6FPmDL48apTAOeTSyh5wPOxaOHotGR6yK/6Jx4h6Fe7HLXwb
Zl1ornVg0TmwQHesQKrb0//fz1n16ZsmhpnaaZM8QoMuunnn8pZgo2PzW71PEvBtu1daWu1hEOYE
EuJ1ErV/n+7MPSvQGE+mAcpBNEo9ijUi9GwN3U7PXtUh+Map8b4298Ymj3SKopz3iadjdmLYrfxC
2xfjLQ0Rp2AHumfEwlULlcMHa6WNceD5gTDgIrGeGe4CQlRR8vKjbyd+/WStDDehlJoOmx3EfxV5
2YpeJl9aUA3ffL1uIq8adpyrJjwzliLBjwUcgc8xW/Kgp8M5YIaHPcn6ZShfgHhVfYO+32juTPoI
4KeTQ13yV2l0wIBOIhHgtWo6D0oPMof0u19A9BYvBKnY48PqvFRYDghByg0zZITriTZtiqF98Yqm
K3FaWJTxqwASbC7m+Eh4IhchAv74rl4/lIWleDxox8APpP+kzIrpxw0ZiGHx/QYZYtpi2F/QFMme
qfJA9x8vsA5GidAF8gzL1TMP16Y2pcUS1fIe/1AQ8DSaIIUqYmutdd6o1WKFjYs2UlH1M3ShKamo
H5NEe9g36fUnJuqiFu5G/a9/kz1B06vLE0m76ZusXbjlZSZ8qWBhbXquhvOr8PTcmsnD3ixXQUSg
hg7D69UIot+KOqdapssrp0lI6iXMVt+nm+6p8Fk+VMfQkkUqSmWU0HKgKQNVyQdIaemWiHYjxZQG
MxpFy8IiJNJ/78TgXlrdsi1u7Smxy5NMPCFi3xL/aILw3mz4Jw+9YsoZcVlc0UonKi5EuCWS/bmM
hHCFACEbzwVS/4TLI3mUIw8o9kGeOBEwEi9bEdUzHRArCtZ640vxnqAKO7LWebqzvl6IwMk2GjYY
YCN5aTzz5ioMyIFQLozaRUfSkEMpS2RUdtMJwhU9JI+3/v0K/2kWTUqndNq/zZXu5x3v2HgfMEJi
pnRkX0M3riB35qPzULzq2UVEyVVh3i5kC5Scnmpi+/S2ATQBDCE7LsNQm6sLKfV10LIkqlmnKR8I
OIJvuBd595SeTmFePiPu1wLU0fSfBJNhr8Y8iP9P5Gcv801hzQmKQgW0JYHjNDHA5uKzsQSu63GT
mxuZf03+/KXFXCa2tMNXYAy8hvykBYEUCfUBgXIa2yuMURRaaBm4t0WoA1VgmeAuWRbHgGKQkFz4
BQtGgAXiQyAURYt9fElok/zsu3m4f93wTCkmPgTy4uDaux9puETHN0DokqAJ0yUHMs5XYfVvZNb7
DkK/DPfqdN0q9lTOVW7R7WtY1zuM3u+AC2ClIScWN33kfhakjpH1BqP5jytsqJ9twsXMmdUQZGjy
qoJtyC6rThrgth54R/nnYyOTmobbe64QY6wd9R2hrlFGzi1O+2ZRA0GJ6T8CVHLyZklule1QuCgj
Z0RyoV2D3sAzFiukcaJgK6/KDvywpUXul+XgVRBjQK1eM2yY+OR3D3Igojshxo5fYJ4fCmoPBhyp
mXaoyIdjAJtrAhocTmBdxrv/kJAEmgTOkMMZ4hPFYIxVKicmwhE5NalcXvGJEG0nW5xNXuRgWqZG
Szc9c1eycxCDYvDerMJn1z/a9l4SKMogg1iPmALL7WCOPZ4KYoRle/iaZLKgQTb2awWcOaDooL5+
kCKQCm1n83RcZf/e2sR/E0imGdMgFbU7jm2iBj7PX+0PnPANoTw6Kous+SP/mxy02S4vp/YXFIqk
NAhwr2A14aZeKt/Ee2Eol44WffQyDbicA8C6WAoRqEB9QVRwKbASL+QfpDbyVsODwLklHsTGmCE6
wS7STMYM2foVHZ6xGI3NKQb0HQlfnkUHYjEmUMeWmz/uFA3Hjc0kZ7F+zLUH/7hcxIuX8q1etSdC
svTfy6kk/4WWhFOF3R3E0zhjDuZ/GZ695vUe1pTS2jfrXHPQVVDqyundhNTMy/UWiuykq0QeMcTR
28ze8cJINMkn8E7Fm8Q6dOEftIbK+Bf71DGisPCMb25qdnvsWBgPmahe0QZWZVxUCmcvpIF1MvTl
DQUV1iKe48YCkGbD47SjoCFmkWFkN5DUuuq55uDyWTeuUuBoa/X7RZ8NAvgZJ+984D1M2EVA6ARy
YlRHIhYOWI0IdAuBPf78pQrzjjYhdpo1lY1ZI3piSEIf6QXyleCCrKMDyX8nZ7W6FnAE6UYPJ+ni
KH/nIu2UwA28XWQ1hZ7UH5JT199f45c8Eixvv3/VdckYlD8iTzQhByZhOk0c6oPligDm2Bxg+Ekm
q/aauGvFweloLrKDz8AHg/fxR9Zl457KnnzTvUBzU3NdnjjPwx2JOz+ofGObpBNqGqbH55f/kXvm
j6au0H8wBs/MSzVOYeuguOgoGLy5EJxpjoIonLFMiyt6SW72m3SMYYXIjx3G+CJHy8x5UknfW6g/
cAcEWxl/0p9JIyTg7XDE/VwuOMrxgm8SXkeUCjhxxhU2nTfftnHG+kRwyDhOe/GfRqpf7WkntMqc
xx6PBepAAlgzbMAhYdEnnlRafx659MuV3GrwL6CW8U70o+wrGqahlZ8AT1XExc9Qzhd+pBjWJXud
jQO33lIIliZudMyoW8HmR0BM0/80/ZJfyiGBGezn0cD+ECMlXooiPH2q+CiF5M89InCJ3Df/nW2k
S+yRXz3Fdr0me6EOjYudQt7WwjrldN78T6rxMDNPlTwXU2kWrhoeKvPttpo/wMIS20Rj9m3AgeVi
kexCx/jCwY66YS4e+zmyQlab8Iv6greyA3thGdC3/F8wXlIXdEasxYI7zN8hGdOEzkZkubAN4yoz
MDa5U0ucucsI24XXUeFPxl+Sljns9M+aVYDNmCqX+EJvqWcAsIOQQiGa6U3fQr4NID2Mrb3Lzh0W
TDurLgaDI9Ih4JlbkHIe3lKQwv51Z4sgnqWDhBqPZY3n9xTIl45grp4nKPjOyT1iJiauTzz3nWs8
p752AGmZbj0+OIhjj/QwfApYX97GQa+3tY43d58EBxGR0T+k9Sis4UvZCEwkpduOCRhslNsRrNBj
IWHDRXgUwtCxERvET7EMbqG5zLJZibCT6OoI8PAlbTuaK8yNiYqaFeyjoX8PlcoyU6+EgxsPZfd+
LQnzpazHPKPCxDMwUaz7fvan7LGcgYuTepfRXsABDUgq0YDL9qg1O5KGe4/CIgJSjMQht1Ame+5U
1QuOchS/deWfyDnodqG+oUH+jUHC3PKO1YT/sukhTD5K/680L3GdJW5NjuZry4k6HgE/Jp4XfZmw
r0x7hEHeEM4sV+uKBEWaK2bcp5BY/QPbsYFK544eAtQguSLGofzEEaUtY45w50VrMy/Mf6nde//A
chOEgZDozPIiV37+vo0jGu/4TGOv+r7hdeMt485o0dsjBRdYgWdN6yWfJZGapDKfRnEd8OV1C8wI
BjgmxiUuyJtQ/QsQM9TJQSzcAt/bsEIjC4R94CMgCiZ5kLpe7iGn2vBPcUauWCLyn5fNHakfw88a
xSdpF+FscpinR5QQ4NZ41gJun3avogQB70s3/EZ5TUmjstiXBE/VzwiYAF+IauHI47eJPrT1iOpQ
OUz7L1x/Uu8OcL93JDdA4Ox99uXeL4nyR3X8cjhlapJ64u48uRxGl1hFUIx68tzFz2zyO3MdhksA
WPZ4/h8fELT6BXUxL4A2l3+vHSFltU/8JKplbU83IxKP9DLZdWFosGHmAkI5zNuItGaoMAFyCGmU
HI4Zl8f2VV8JBOp93eM5S+fWvvYp1x10nr30OYEGkqN1B3Iq0aH3Hmsxcs2alNFje2WjKZIvwh77
Vp556JY1u0brgjvZALOLD3XBhi/StMiES1i4ExxQ6HV4lXZYCWZ4Ypt0gSh/1bNdPJD48d3dK14p
ULkQYCBr7fZn2g4pcbux6a8AM6ltHa+c6VO+YwJuwDjw7DYcQScFBhqdjBifCXrlVAhMTD2ktj4Q
QkcrPjdfL5gOJlYqfRBNuGLk5u8Ngk4E7BmIz4I4PK/hr/sX8C8LD55BDpQP3BSkCCQuk1FNw/ka
kSYWaUZhXnwnJsG+oC2MFiauThgJXLcP3jsj8pR+ZS4uSHM4Pbl3w/c5j7GvMiSu3p/1Q0ihZVkf
+aGQvMBttaveK5k/qbtH5D7HHKyBvuI4Qnja31G+fBQfG205PCzifbbJiXxNLdkiyUfJx+tYbBKn
BO/5Bm+R2p2V+Mh4SjKbTPQFtEN4NldwDgzCeV86Aea08gQ9hpo3RRXuqkR/XxBjcIn5sStRNFxc
WiTyFc6J0hWSvdl/9axpRvuPElLGo2DLlo/GR1/gY0vyvUZaxYbxKAglBpizxfsE2F4Z6GR4wUyk
/SvB9M16CZMjLDkV+Pz1lW3UCsjnQJbm8zQmqMb5yvkbUxcUTQj/eI4T6UJv6vvBLZmz3G4Vw80G
13jTK+WNLm8x1lgkeNUUPS7LO7w8uLhgICe+gQNI0ffgbyjPSZYdm8MbUaWGteTJP2+zzYBTzJpT
EFxMx5Ry106vcGNNXS8sfWxrKHUdJAkgsxL/FaI16NRf5AAb0XBqkHlacCGZZgR9gw5wlhIPkneP
9PUof/g4/Y8m/HGgscAi0YP6ZRG0zRuZvsPBWHWIiYggm4mZ11lPA6jYBnZYYsKgTMb4HRfx+kOD
PQmrpO/LVPZxMmJ10JSVeK7cT+8i2VaY5odNdCF6W1l2DPNnHlVZ3eXB3eTXNQZnTtkkXmn9qoYx
4Mz5FEds2plCnGJ/YEQX9IWC1CVhsJ1b61rdaOiuyU3OabsKkgOXDKEwRfQceTCzeXLiNS9Izfob
JnYuP7Is6mBvaNzDmyJsCeabXPBoNJPfqRqZLGG8Pe8fHZCUTWCg/fU53ZxYWfNNhoLD5nMzWyG1
QZM3YhCaUTmBE+nCz1HC8995X+FfkRsj5hJ9AykA4VIQPpQpinMKTfNVTsIePbkE6/f4WKUPy0gd
3z+9h9CRs8IvEEhW10TwE9yilHJy4lcJREn/TIv1BLgj4+NwV78z1k9hwDSO/VYVyPfw2BDvmbRJ
keeRyQuay8Mevl3V+DfB21l4Nr6l4libh7Le5pMUqFsofymSBwcIV1praFl/umKdXejvkoCe2h8Z
p2TylRMHAJc6rwnJBDTpvpv6wgwFZJjcJNgAMpXxlU0/1KJnTqLk0OV1HmA9axKN9HwVyEtNmZye
ZuWIfTvTfkN2lX6cyy44d00zAeXLTsCj8se/QS0Z6q6DYpFWcVGJktjFa3JnG3THLGJsSTi5DPlh
khWc0t0QW6RmrAohJb5h84oMO92I1Ylqr0Dd9ZigHCFfKwnJpEBWOlWBP9ZwJzGXJkN1x6nFn9Lk
75mmI0EzVmQSBDi5+03yPhcEn1KXpBXIRkiXMFFGrXUUKji3HyV0kjj8jdntRUopcQ98jeO6q2DS
CCVhJo4+c4nUBNMWjT+Cg0hXUNUF4UKwN/j1x8olsJZolvkKfEjEm0mIUrnKkYh1dm0tr/GH1IdZ
ps9GRibUA/wgvBjQs1Q88dAbC7S5zbAsSeR+uSWG+9JOOAp627RogtuKETT7Vnk+QIY5ILlAu0Mv
L18w5BSSUD2/wsPOFAYQcyBQ+o0wv6MVbaZGrraaEpa+fwtUAdaiRv84HjndjA+jDaLEP94HthEn
3RTSOi9WIaVnfsG+Vazyz+8Uph3dWSPbZUfSwv/3G6aX6JDrm7ribw9PXcGqQjbMVlKurHkGtvRg
up8oISF+kQoz5RQOzw8M/IOMgVjdkg1C8EDTe93zE50Yp2gmi6vL1Iccr9AMROW/Qd1mygno28LJ
y6m1I0EgJocbC6e+wjDxVpd9uy2LVZYsXkzS3kTreOzw8Ee1J5GTj6iAjBBzbX0FlN0nNt9wa9lc
OYHgZ5qt6i7RoJlClBKqIjQ6F1384YzFlFCLZ+4F2Uc/jEWQc3VqQ9S2DAQU56UbroZgcmJwhzBe
88ayMTynru2Z9cEZbEsPtFUE5BD3odD8IVHtMG/rPZb+bpmRVY02cUYKKHgSlAdWGkCvW7Q4RJQP
zMifnZuLPL9yBcWbd3Zrnvn4TMpVAdEAcowG/YqYgGhHcmP1zoHPMpCwYvTnWsPhQBJSO32Lm3Qx
XlOT0MC7YpL/5OeIr8xDJ/vt50jYry+ry6a64G1ixgW4SdzmMinT2RZrvMJ3/CxFCNs81RJl85pZ
wTyQ8iEnGkF/06dXt+L1dRL95AMCpXvFeCZKIcM7vIngh8PPgz86wZjIhEIT1QgJyp7eDK51FsjH
Ymfrue+7p9hcAdY+iJSiZ/Kbo61mVVW+6Vyjv41jFdvGc0r2d5j2OUuV1y+GeogYfIGg8tU3wZ/t
CmpP+7j4Cj2+WOxwLtISpF89PiMKaXhutFluYaZxR9MrkV+BAekw86uCX97YzAvzJiCimqUY2FYJ
Ti1/NP+3ZtRENUwgaPtyrL3V3mFMTWOD71P//KjJgZ8ipstuyp4jXLA7atka8bGJRoy815zSXVwx
85FGyG8uTsMgBHCeXbAj1MAdiJwdPeCNWtSGy0fEgZr9RheGpRN2Gbpp+Ij/2FLlwq7zpZ6e4VXF
PaB0TcYq6XxWTNyBHWExjJ0/5o989DTeeMNpVSy82wDnHtHw/whZY4WkgxZzBAwIoIwPVwXAnL09
fjZRuPPfIsrn+iwyWzDncbDNQHeIqKJ+iqT/7igteFJVyvvcVvEqkIl0+uoAgdHtVSEs3OojrK9r
bowCSyvQtLroxB1fedJcYdIiHYbiLJQG/MK06n8Q83joMZp2Ta62QbPglgoxwTXGWbSdssE5uwVq
pLZBzODKo+wT3V/6Rc9v3C4Vj9NmWGqXEhwrpb7kotM8kv5jLS6vYCgsKGC11UXrlzjAXcxemKo5
j97OvHE/oOkvp8Okab9OGULB7ON2iCJJlQXbREgHpECcPaUOGyl5Quj1flNxCyLHY04Wdyl9L+k3
DxDit0lgDKn6bMYN71cjL6E4+VVAu5QM1UFzfTfXLvFFmJj3Jtd2zAPVa5KYEL6wG4e9TmEcTAMM
R2sAJt4LxW3P0ne/U/lDUCM53VauNiWVEQumTXmp/6I42NL8gAAFG9/nK7IAOYJTq87rjw/2HysE
gZCDtwh2A15AkoPJGWxv2J9bYRd1a6ScwS8HvVBeAPmqNyffKh9o33LTgRUwWlSi93rwsrPfUaJ1
eu9aldECM++UO9xgMlJh0ghmr5cBSYiMdvBsJSIUKj1QmyaWyxKmxUvxPefjMtPDvLC8vkkaXZJI
SvMFScYkSKhUX3qI5kyRAIDDhIADZrDasCRmm1ECU/48iPFspqKNt/WP2ov+kRp7+ARmI9C2mj9t
ZuVHMEOBZy6ih6ff4L1gFwCGLueoa6JjSwY3d3pETifTIUckxTZQv5MOwWZoEzkVuHghQk23ZHZY
wVPyiv4pxTePH/c4W5YpoY6zVXWYhY9u0Zlz6YPgHR3DBvkUL7U8OMyo5i0/M6ZGmduwvNH/SE0j
kq+T/ivWXgx8+LI7A/n7vmw9S1phOyoh25mVAcAJabPjem3I5482Zbe82RNYGfY59Oy4D2EzQ1ts
ZwSXa9SN2FF/MQeHbFK+8WzKKvVIciOXrJPxSS4ZVIdFVf+01qq3ee1QD5p8ZdbcyPesQR8eg1sG
iHRou1lAeTLPiYlbWrLH4doU/iRdShfdoTiSThLoP8XXfySdx3Lj2BWGnwhVyGFLgABzptIGJUot
5Jzx9P4wLq/c9vRIJHDvOX8kJapoj13mEsPadwQXo35fCg7Tb+krrcFwV/5vhaeJnMSRMB0yS5Ad
zbdy2mQ1bZO/hlccGJy0kwgUabgj6ryax24tQghi4anIFV239FmmrExU+S0ZfR3Lm7mJZnee1sXP
SL2iBpvM5WGjgsJNI2RIvhwsaw7cPSprC4kVvb8UTaFRJmSofivEk/YHR8PoFaJIuzfWyvpTRgSQ
iHqY3/AmLvAukuBiDVA/astCjyigl0gbIbPWlhbV0boixJEvfFpT8hi+0KYy1ieGRxAR3AWpVjU9
QDihF4CD56UBisSAysMAKEisjLHGYjlzCg3r2LCtX5Sd/IGBhVriElyryBDIKEHKz40+4n9f/Ck5
MRl/fevhUPKxCnDELEf/PqJ5mksodWG3GPwLfljoaIIzP+Z4de2XiJ99S6AQDByZ6LjUwjtZa23s
pNGJgluKcGFS0p77WLMn0TG0ExePlH7jmEcgww3dX0NGltB5BhfivQSP+1Z8DdcmQ5qDJ2PBwvhU
suLIwGH8gW8BaxEhzKWOXqId18w8UWs7bAkT4UnIJ1bp08peCV4t4rZG3mP4rEXOQv5oOaK32yzX
I9nr2qYNdnxUPckSoLtkcTrIe1CYEENA3VKIxZDX/X0iIdnmDyANSSOlsWRY7QgKazqPizElXD2i
PM69Gp8o4VRxU8xriFK+XlFCjfQGdVTV0JZkY3h88zQq5pBZZEhADXtw1Fq/ZS3naoq4p2dPrt/y
4RTVtvRBZRe8aPuLJpYkevTsvWgjmocQVrR1PUDCmA4t0RkMzQdOEFP/CGZE0GfCPK2YxHQWMBKe
hh+FqF+j8VLhh+crFLjEB5RzwIMzMM6snHTpm3nTlL7V8FxhNjAfM1EXIMqKDCo1kicsY1RAk5lk
3N3zbUkzC/8VBZCf9hXHhAgcTeIGepXTKsPbwLsWBMsQSJmvYqDnwsPNfQTrXVbPP1ak6E5U9HLz
KNKHwQ7KIhnE8Hksk7VMxBZQQaoglO052Kk/GNSHT5Zw+mOI9H/ztw0j90N5G+PfgrVRJym6GnkF
mQqn61J7Ton5mZbmLDiU845/jrAwabq2ySWqNlF+TaLPodjMUeTURGJo/ltMq9S0H3jngYN9h2e7
wyfKlIcYS2ZqJktujfjG0i8WYWroKnhCJf2eazRLoH3Dh0P0nHkokz22LqP8Rl5WGV4Wo4pJH1nC
F9KhazxXDSa0aZcInxbMsxT8aYBXOl1eX4QkjH/kWoMa1f05hX1J4fpDFJWB9mzIEyhGJDMADAuc
aNI8kzh+vrDhgH4ARiwodfjuG1dubK/JbAIG8x0HHYqy6jDtcy86k8MTEUiQ7oLf4IJfBzPuwslX
nEPviEhSryUMbT2gc3Z5W5lGKldc1GXQxeU2DrZ0JbWL6xiuCOIgw0flEX/DEH6fBo6w955kI+bS
BcipTxFnxYVfDgmCTP7FQxvO5O5tjM7BfAmkXtjY/8DFidHg3zSm6zJBdwe0gGPcFHcF5dlgE0vb
QLKw4VRyuCWYSwWXtKfDuDkzhWFJfzbkbC9p6s9w859se+Yv60gRZx4/lLk3K7v+T4iWqlNj/qIc
HPGdDidtE1DwjWaIgAgg0ebVvKtUE4BAHYignv9TG9NWhvDGhrm7+Hvs54JT7YHeKc2oyZWwuRsU
pNJ4DFj1ttM2aLb04xpoahn+gbeEkrzn2hHItPPq4/zNUh/vs+xqwixVbkKQ8bg09LVPGjri6xju
dlTJFIcJFbMNEIe0t9U/h+Ag+2QqY+KGeGijXQVizpn2V/B801q8ZVMrXAHbLq3Jdv7G3Mr7/B+Y
Xr3waCbHQb/Co/7x+6rWebinV2QR1o2oFgRksr9VpZ8FBnPTJW/hm45IAvv0CAP0UlBu3uAcwiub
KhsgRDvQYudgn+U9ELDNsprxPlNGEBCHw5fb7JDsK7vmwB7i19tyeSd4tIIKiQZlrEQmKx3+wnra
MaIQ7UFrm2GPnhLRzVZRm/rTTfvkUi1sv/SthBtaJ40dUbaj4YEgLso3AlvOepvYzXDhylOzBy9r
gRh0A0himhtJ3dXXRvyh4Y04H9oSZcov9Xf4Mqzu7YZrPSu32oyTnOn8BobZPfqZFg2WNUI10L8M
G6jsh6/9qv0ONVyCjMU3OMb+yyGZtE0w8C8lXd0N6mv3S/w2lqx/bExYqMd1bNLhjZ/S49zk5t/r
jgWrqf80VGY37jKCVHZd/VUP41o2bvZAWztYW3BYF3DbPOWCFylb44IV0yxxoaBACtSXjgliW1Tb
gVgZShYzcGPu6PeYz1DzeEU4ldSXvOeIWqIbdS5HOr87xAWyeZMR15s/crrogVYkEfgKBXL56tP/
YcpWf0Rjg7uDKKTkKNwyIKgG0c+J4xdxjx2+BZCpwbobkJWSVbBB9YKYcaDEwlUfLDmHHHeX5cDe
gMWD/Q66lx+NX/KQhBCYG8InckE5yK0aBBzqS3YiileZsNqld0cLXJowQe99wUk+fO0shVuJREHW
cWrN8XAskoH+UJo/0UbMdvVvQw2uU6ALU25R6JLeoLanQvqGSaiHT9kHz4UQw4LqLKJxdnpxJaoo
EHeIQEmQzUonce/s7rFrsVsmzafxlvS7qtt9iqnbMmtVN1E/FlBbKxAudX7rbxbdVC6fUnkMQG3s
5GGaK5aNEDxj0Z3JGySB+USGmR1VGNyv+a4zd9zlarcLSBzhh7dJcvbIjUn5udW9LjphcVfFQ5lu
Gx+IDiZ8205spCse9VWGeJxQMpLoAK3J5VsLke0jGlXVF8tSc4cABzrCnMxTTQzsmQKg5AfMIPnM
T+rHVB+NiLi1XXnqpPcCqdk8pKsYNzt65LVS/svnxclGV6m0bjC3piERFs+n+ZJ6JA0DtUqOgcZs
emLkxnnfo3lUtwS0M4ueTXr0tilxpN8RU08ovVnhHjEFajQ+Crd6jMOZf4RLVN+mR7/cTdlVLj6s
adeEhzxFlbmpv3bhItxWt0thVe5EfwhIxFvt9A6FBXs6kvHNrrThDjk+4oo8y697pT7V9EFEyxIj
uFZxIm2peAl/ebwFyQHEBaoX/Y9M/cgxfzN20CbHt54zkJP6yw0NEZScojMMUDScYsA9QBsOcZ1N
9QBywbtBmMrSlQ1XVKE9sJUtfxPacJ8wUkJ78z2aNvHGT+zbV4RI4KzzJYfLwuwdX7jDwfusB/U9
5i1y6KGQALaL+QCTjoxuPrI1lio/ERIb+ONjEb5aCkui0THBlTiupult8l0k3qrwrWd2f+JAcil3
fS5DhvCHnr407Fj7BJgNDTbAdW131dpiUiLEmtkNHSl3oyW8RSxH8ppfIh1u2fzOgA1tF2vvMDnh
Biudv0e8aGuyN1eXEdWYgURhk8pejNuciUA8TQVxLvyuIAndgk6j8BfZvmyiawWmsfCLw4Yv2LrU
VM9w95f9J0H31uW+Sa+7Sqev7cAPibNGW3NEJR9UMWjJZSCYBddKR6zZP6Ro4NGodIZgT2s7McfV
VqzAmmgYRUyHc8NCDpxkB26feie/y8UOaD2C4yMWXV1WGwtHlhP5n22wISGBMYb/gIZQ6XKJwQ4d
iTiBQriG5mVA8AMgXzADZLvmQTpNQTnI4MwWy9uuKc+Kfy+Nj9ho1rSDxEse3buo/mnDUyiWOWMp
Of1L/N5pMVEm1VXj/YbY1ioFlPTUDftqvEes1GRUr2VqQZMeXE3ZzeF1Ds4drwD7PjLP7CdmRpIy
pJHkqvU7DFT8JhI9Z/R7MgnlX3yb5BQoPDVguQRJJvi8kKiFhR1wyqD4ly4Qgqmx1bGz9sOuqpYw
LNKTa6yZrIoWrFN2zgiE1ozl0+7rbxPUC70wnxNIySi86eWmVKjaiDZUckZcffiIyMsjE5PZRscn
+E9YVheMfBiegMmrd607AkWSjoKSReaYq3d1ebP0U9u+6RBsUbeVuX0FO85e9bNQXlxQt0j1ZlSw
KvEAWyYqHxFiY/0Y0tEq/mB9mWTf2orA7IHZs025uFFjscZ279Tjtf0Ba61Fk4j1Z6nEvYMWYGEW
v4rwwChF4Asr/oyvAQPhKj/1wqXLbIk4KodsXsBBCswHDOvIYUocm/Ihjf5BfwASxhuxoDlOeOkG
1tuYvUW1ZXGZesWALqS3iAyY/iPnkNTbLTMkOpBv6Vhkj5HcV/qD4OdSYY2sE0chyo9xq4OFhvsg
2KMKZZTHAKbtRPWc9Bfy+4leD8drDAlkzR/w/a0dFuvpJRYOtgpcFeWRXFnYqPgRI3ek/IEfZl0+
kspGMnkk3wvmO49PWUH5EwoP0qu57TcD6oJx1VDHh1wCdeZ1mTt/remCloeJv6+2k+Wwf4fE+hZ8
N64FnrNjMY+NrX+CVfbXNL+bj+RFwPSnQHY1lo6c6CuATNWwkTJkMsnQT9yPGvdhDaD+EQGLQSTA
ZevPPPbUG+EL9yLzOHDJ6IqKdbLBwpo8l9rl4JMU0cmC9zVWlKmQiprx8K47UqkBaJWNPuwwPg39
ZuiPkXYJCDrItIuS7/KewLMfmS2lRaLR0mVKfn0GDYCGjvnnKM9etJ8PzeiAMGqkhLtlu8YrN38Q
doMyHsjiXAD6/uheaONi+BSqu/8Il5w4u7LOpnwwhd3M3oaEZdekz/INDAdbc02cLG2u0XsS3hrO
DYxXm+U09ohi9d9rjmxyeufHoEL68WucLJ+qL7uunXNZXbPM6aVLQO7DEpTPx541d9xhwHe77A3p
oj/vehY0kKT2EYSfEIClzQTPqQrcjpoBA9lKOBODaY33MoYptUnbkdVjLmz0CprtlMdvixjg8Bv7
55Jw+sxLqeXMT5RojLyPaxSA5E4qBFJgz7oS/9UfkAQYyLGfA4vbfcYhRIhYshfGN05UFuhmP7K/
YW/T0uvMSY5oddW/pMKJruZxtn6VQ+MNT8t0h3/JWkCOSWQaxOgHrJIob0hKIWBFtD+I6sVRQKUq
FSaB/GEw+ey7ivSLVXMNJaJ7u+UDu9HTrKA7IlB0wnxkS8012pRu+CPUnpQT9uwOwbUtV2RDSm77
yu8lbeYIAFwu/WqtXtWIrxI49lIA2DwwsxHu6czvYMqJfX7Vmd21t5nKMiqZXNIxqDOobJSm+B06
j2BrdAUiTcwEl65A133lOnzrxGh4auyZwk8IKti+K+q2Ut+TfwFc2pe2J9wXz8taArkEerpn+Hdx
WKlPeXpMioc7zZm4y4jURtFJ7OgzpynI8iqyr9ZLsoPhyIMjN69p3sz0wM31R/uBXkKJvpZYhkJ1
VXGH9TP/IfAs0BYciqmHyQoFLqAfrJ22QoRI6KXiKgfC9+7FP57ORvHCj+Ff129Qi/Dfe5GZdxvo
AJywZUHEdr0xKJJj2ucIYPXMtrEJ4dIdZapn2L9oUkZ/W72JPNkMk9NZheAyl3MU16K5bTOWhbsi
kuz9UsEyR3qN4wG9Oj0Qq38RxDxmcd+tgA2xwviOquxkbhVi/2jIsAnFquEeTr1ErImrQTzA3sb2
5P9q0ncq4aheo3Pv0LEpXosIKdnX0iu8Ry0YFMZADl/HvFcuXmFux+H8wytxpE8KT258JsR63pAj
QRAPTuPFgEnUS8or7CGkUwkgOCgPi58BHbC+UwWAgu/ZJybEoDFgwGrCseLmKUKQklqmVfrT+qvW
dxG/ayE2uJPWfcTWtp5PpYV4xDbBe1JvlO+xvbeo0mGzIwQMnfMHDi5jwK1GBwK7Tnythl+CrMSd
BVXp5O09+6dHP+qnviWgGudviuRo6dviGHy3kD22bnVDolsgQCDsYX0O72yQBpWqTkDbr9cSKO9o
+/yexufxFXHNqqcx/yjGVQ9XQwiheqi3fvFvkK8+OlmabhqXGjrSXYjYbQ+Gv0u3Gd9Fz90JsImm
eT9jQ1CcYrj10VovPB9z7+8+OsHS29KzlVkNtQOH4JJx9B4eIm2LtxAZvb+na0V9y5pH96hRM6MV
cvRX/KzoUeGnL4RLQdzd/C2+1TwagciVlQRncpDD8GCGu4JoEWVP9HMWuIIK1vuZ8Z02JGg2ZFVO
z5w0+jLAfLHFjIKVZdNVaNMoYlwKsJEW1a0H5w3pm5x0VF8yZh+yrLr/51GBq/fQ6W6IxR/rKZpG
1LT6/GOmDzUgnaPBM+SmKbUT77Jj9h6iFLCmUr9k98hCf4BXCa+qsqM7lGZPXHULuUkDUWbHsBwM
ejV8gXpuHPwjQA/Gn/Un6W4QejVQ8rDtGb/midWJTCO3QfxrYF/Pe8TmP6n2kGZPGDbiOyAKUCAW
rko9z6ShIhui1QBRs57sFtH7CIJCrR59cdjJIclo4A4kljRSXfNPn2edACXjJkXOwNush/84S1ss
F6wIqF8ojaeZ61aLl1776dasxz/aR/ogQWWndufBQ75J4SDxqW8KR4hKDxgrpKd8BPHWnDCl/5JQ
YKBtg3NYbpOOBYuzvaHHCiRZpvJk2BmAR2XxjDTSl/dUJgMhkpw7MjEzMyXaP/GBrHCZR+t7tWda
AE1aKpUrZy6v0Lwm2xdWFcLR1XPI+grlkBW7ZNWijkE8OmyWBek3MU/8FN8mqhX+RLfB2Ymzi/Mz
vaGRrW9Yk46cpKWn5K56W8Le6GiBFLCbSyIw5qFS6TELrL8pRc+oRrcpa7QLQrxstd/LjwLQscCp
cRgMT6JW/pSEa/jdcSe8SahAtpSH0ZZETh3YGi44IKXyLP3V5V7HXM08TH2miAJrpPWLTnQQL9OY
V5yq8YsAyVggGAC694IA1HcQz/acTrJbBU88aLLvJsMFIiqgd08FrCSksLO8UOIz2/DYlHC6T4b8
AqVCopNx41JP9tWViNuxcsQyEI3vad85Gzf7CsNuxp7ylNMzZEGv0GrpGMN5oa7FX8p0euTpLYf4
098bmmtaiKTP0Uh5JxD5VpFIfv9JKPaYEUyttejOxwbVhPoGqqnIcNSnX8GASgD3+0nF+mSTmpAj
yeL/RFIza1tGayGcE1AIsYU1hT7wl25/5UnSroX4rz8B0hahZwD2iEsLkqwxMi0lsXD/4MfUGSNo
RHMAmmDZ7CSMtOpb8aAchjHagnVZic0VqAN9Q64+KP2N2s0CvhMV+TY5WvAIxTUGIOhtHE+Ni2cW
xst0TOFBblrs/3V0lmMysOJLwupnfjYQPt1yET8G5l6kyNGbgDaQ8bboljxTWjo9E/3oU4UvATLD
uA3wWuBVsnSPctF4Bw/WbSBABPMfEq8pfMTEgxAJWH/N/qYRXxLWVJF0z8gJXtVmgpsBm6f9gkw8
CGbfeLAb++NhvgzzZ9nfJeEfbkmEqjWFkMDeydlvNtoTLBrTHas0bmGE/Un0aNJj0p7IkJMhmkBV
w/kS4kjw2nlPUllKxTVVVsfm6It8VK9MORXaxYIqXgxMF1k5NcFG7D7lfi0ZD79wS7KNNRNUAOT0
qSCJ4TqG2g3RBtLEIeBEcEj2QqIKmekQ73ajXs1ngI37XzV+te3f3P8SXEb3wUtmUgx4c3rCh1p4
EnRI+yj4NwofobBXyc8j65MLkHwlSm/5gtwITSy4ofqsQzQMgF5UuarNT9Vhm6a9lzrg6ERQff2y
Ooz2cHTs5DbZclFKZIAd6R0/CZUgOoku7WtkoZeKc48mIP5eGLB2U9HD8yYj8v2oJLJH0fEYK+To
UvgGzyeL35FOjQpxtvo6P6K1jDRPGzfyJppuIAgG52PXXRofN+IThBWtBUkZO/prCCmMyJdnRgBx
N7ELF24r/PD1Cozo4ZPsUau7whb60RXubVbeI2ejS+QMbjT8rlLyI3ySqDNeslOPNoVJ3QdKIMKW
cHevIWrrSxnIuPg3BUeO33VN5o6/L16xxD6mOdh9FaROoXIi3gVmlsWOp5K9JoaIOMpevggr9K30
m49XIF6cBlbNuf0qaJNRndH/AwQgKhuAVC5ODTsCAzu8JwY0cHD0RETS4qJG5CMIOMj5IdmQaAoI
bXg4XLsnPx9xLahsJzzuE+U2toiviWj58GHumMFV4GdI5H5j4h9bgAenC29RgDqI8ooh2JKctx03
OjoRMiYd69gBCaE+4j589beZfcWWf8mc6lcJroC9bpzb4iKaW1wPPk2/sH22+JR3tK6AXxKyzMmT
7AR/p1lPdj2cfBKv5R5/L3snIzL1eWv2ZmrCCRSBen6vVa/chDgh4Q30nVJslf4CiZjxnLGsTFcp
8kBr+Y0HWyWgj0Ok9RAMEuazYNVMTscOEH9AkvMbol1a415G8G2GJCIClwEaDvGDluwJY5WyDY8o
qyxIz5r9qiI4mQcIie6G4X1W1tiskjN2Sdx4aDOsR8mXi0MoHdf478vVgXQQJnZATq//RE0Ho8Zh
I250C3s7xLFtB9vqw2+8RNyX7xkuDV7yLYPHiDhi2lZ7BBarYT/zCUNXEdRAThaSJ5lDM7CLPSOs
X6zlnRJCvNyQEeCUGLtzg57swBQCcICu98VohkSucf5M/WjKudtxdxKwIW1hCfnbmQG/Oya4mYVA
W85fk4F+31ACf4nzt9InrJH9l5ifdFVsRbzewbGNCdxbJcK5OiR8asdLgPwRgQ/D6IUvRxjIdcLG
vQH3YxdkjOahM/8Sdjq45j3hmevQRDZDMy1GuYrpA3fIseEOtA64sJurD1D2W1bnaLKlioAe9JWn
gnaviJotKgiILwKUmZBouFPPOLIjtC6SEM1sY7gq69n5P2TYdNJbhT+EAEpCaElQWltk7XxUwUZG
6e6K0aGnC3tC1gEirmW/ATA2eYrT5M7XTvpFDEZgXboklrsoNpWnlFwQpQzdjusNdVJb2YhNmCz3
2lOZgdGAImYk50cF75JJly4ah/hiUZONsAfdOIcdqZ8X86Fdk8KOKFyJKOAZLuVyqNbrajvv2I4m
jgVi2PINQfEEmaKvditcCeccL6lL0D20DFPiRefZJVJkARpvnYikzAkM+F8yP9+k5bC4kVpDE3Dl
UJygLLV21ntM3WzRUsxdPPL4qmm7MPvI/i19LiWrk1e+WbvMZS0oa5gn6rpAI7dM7lR9m4xGPCQR
VcULVWxi7zj/RVi1nWpR6oKDMXoM+rYprj4PwIvO7g3mRvRrIgzrvMhV+Bgz4n/ylbxJIKLex6++
+hdXpxRNYcieNlVEAaGUX0IAExRGiBnIr5IcnTDua8fIV6Jzm8pHiMBKJFMhx++irvX8UUtQ/q+J
LbNArTnmb9aAZt+JCnukZUhaLzcLalSCb9+NEyVBJO3xuZuPcloLRxZfRE9417SOIcPfqQ2XNMLe
bMYDUCprGcG7QSggfxRKj2o8pVThDIf2nbaReXbIMjyCVS3ibIqZaUIBejLWiXIrEaBLIJZrle5f
EVLe5fQwIjIBEMyTUDHsZnxEg+ARP3LurG3T7vAC833VlBQGa54kmWPJhGolX2YVoIyahJex08f3
Ot8rOCmkf2H1w3PWk3O/tq7JJfspKszxJgIyHk6mpnLCCHm3IiI4Thgexl06fHH1dy0kxa0m91b+
88Nnnt6L6Es5+S4HefvSSGkRyrtB55ZdfaQSEsuVJtotsdGr7GmcsvCuweBRxKZtY9RFXJgXxgmO
Z1JHATbaf7OGzew6xncBmmNy2lcMRObHp6Y967jKxRevI/TKSLDvlzTtaatNky8f5Q/5ZMIWC9Ed
6XgZbepnonmS4GHjKknXN7+H+qaPr/ETSWix7IPgmkgBDVTGWe8qXKMrxL0TNxzBIPMXqxC1nfBo
qrKePvA6flYsKBn4lMN20R3BtXDUXpV7j7Jf33dAXjl5ouv2Pk9vHfMpxog8WaJsKzZybZvLduom
14j6Q1x3v+m7xFJNzbyt8wCSu4GCfadXN0U6RdpjwlM+A+Xd2Mh7CUU2Y/aOlU7M12H8pP6Wrz9Y
i2CLnevQ2sqvqee7KN7UvJ0GTx66CNJaktWawIL4oLviyiYo9syaFalfobCxrH84EkizXXy5xS7V
lp7BPjqo5h2HTLXtO7tqXnONwJA4W3AMJ3hvMsfaGHQ2lRt/r5pkfbuVcVOUK2o88KF+1wSYgOzo
yBcHhCr+LLz/0Jyw8CiIWYqNQpT16NFXAKML5TSwlAHrsIaR57fIAEgSxkHz1wJ4/AR2RnIRhjog
LtpkAmjHhJbs9maQE4UAol+1YBqrBAie9MDqKkPrJreiPshcG+Fa+qDZL134PEeYPNwYA2NbRTHm
1eipy9n4dsZAm/41QKt8lqCTll18RWseOGJjIz4iB500igEsxMoGa+Bw7N91/xbBbCNYMsGGcOl7
ZxBsRPQ2/RHKKoRQwAgmbrkdIKbJ77vASamXYIod8VLjBrxqPEI4B4R/ZkBb52OSXZVmhfq7IhcT
aou7TV9L6kccbQ24qrFCbhZRS7AmlSF4jj5mjRbged1RMhlxZIuAGlQHC4gifVdh/zPnYaWIgTsp
tJTGkHxU9TxVleqVl8okVSOAUjZuBf92MrW9vDOJeCNcWnQiIr0LdERCs092IwczPETkKE7FJWpe
dSh8YLHa2CnKU6BnC/mBB0qfvwvdXw/YnqlUPPB2pg6doWc6gXnsy44eaQbDUIJK/NSyaW34T4W0
eXS+lLpnT0KZ5b+yQTtA6GG9kLMV1RGuxjy3x6aDDaNDTv3Vhp9k9ub3ziPgXXrklwk+nYsT9Gr2
Oi+9l0iZuMhqD2Q50lZafaytzUBFUOnK9TO99xsRpF9zRvmpNJDihOYMR5X4S/Kg8E2DKIPgcByA
7Ty5l7hqJPJJLxLIs79OOFtIYInXBdT4VgDFTWEYIB6pZb7F3Z9RvYvSfqb1q+DlajhSPF7sXPKU
kXYpkuefI0dSYIdktePFt5vyqKVe2l4qoj4M/RrIzJwWYw1/AdDXWY32BLSZElHwSzAU8lF7/plR
znot6c631NoBlPoAI9ReaBcZReqvqDM88CV+TqxB+ro23GE8VWj7mewJkWYwH9tnS+IZ7c7OEPxO
8Qt1bXsPUI+QUXqLjc8hOskthVeU8hH4/K9EwRBs6vd+JVtvtfydCeBIyCExpYsHk5j7LzLqsL1F
ihPwmUMKWW5lyxRsCrx8B5oiQbgHutlhVWr65OAK6uq9nW4pfnF+wpqmdUoWHsEa+SGzR8PknLbb
qeZKxlQalX8pGhz9d06IEtIdQ1zcyglhifh1Y6x89SOUTkshFq2O90IhxOsN8rWgM47npO/WgfRF
Q4sCjd452mHyoM+01QenzHmizhsFNhQ9gqNp9YYnicjHXXkOyWyNH/kXXCUs5eIdreZPtdwD+QbF
XxFDvwKVDN+J0O8UV0JbI//J9pHMJ/mz585vaAYkhGwc90K/ulQ/XecRFo0DtHPJN9zyfFR3aZle
TYXkEOiJ5MoOxNsPJVPBQ9spkINLfyCJpLnxCkgH6900eo6QdAKs9HvbbTuf0VpngJcxGHGsrhCF
hT9kixLpNgvklyKmjQPnT+A5GJisUgk3sbCKq69IYT/NkbGQuQY2aP7r2J3oKTbh7KE0/hnWjn1P
lje0OpWqEwKtVkhkLqjYEY/8jYS8EMd2b9AJzb3LOcUdJqxVf3MxBSAM4SdWv1TwigBBGNpbdJsz
wtmxVFGt+JsfRtHlbjSPRX7QkVzYtLE9stgZo8el4ciKk4+w/SdyTprRS1v6Fhi6PsTG/A26o0Ex
NJxTBtTQjV6uevrDWqu/LW668dBxfoQBLQngh5eFj0KDSmlPNe0Kna77UzPvxnbfjfbUiKgUgC6T
moyR3OkEniOaXcbeDdmuZiRoFdGp5GXOjEPGXZT+qkZzpPkYkWM0fHVLPM4+4HHIrb2mgGGHgaPo
DwF4Vodu4hhuosN4q0gHDL/65tL0V7V/NDJCQyBgJDMZ3QrMLzHjBoEJrKQDXbc3CwYMIk4+UJwG
7cKBHMT7WT0vp2oXn3IKdIzvlChyjXVbvuSQsoN8QrKascfU7V/JQu7Df6KVBYI8aog0hqv5abKI
0jOZMdKnxQ6+xPTBj7c6OIWYIhoPdrqwIXmVpaOcScpEjv1lobyeDrX1MCDUTAGFAL6RW6YC7W5l
APGZ5lEYIOyyAwXQw0i/5WeE3ELO35P87rP2dEtwZhRz43kazq1csDtc/d2pxAEChTU6uTEetXkf
Ge8BexTgjvwljkhoPgKslboH62FZgTsu+Qzwiv41KwnaPRg94QQnrdxWzTOI/vJ+TwOhf63EzTR9
af7OIjUo9CL1OoqkVxxS2EiKXljXFxH5rqXQpj1WCmWScu7kNAcVRFq9c57B4nGYithQ3bDbWuoh
J1smrUhG5ztCFJGzKT9T9SlGLLorPfkR9fep/K6S33i46PopME5jdqjS7QifhziOhGdT8ug5GJND
J+9Q6DU3GgKazTQ4/Iw9WcpgX9azqWyS7IzZFegM/cvko/6mvHzOvYAbm61l2EcZghZCiGWLs5iq
k0P3jLKTzpDBrzByEXQHM932WB5iNtuPIroMAOQ8qMR2dnzdiLEPySFoP8xq0xJnra5DWjx/omNL
QQJZrdCN4kWhCCjE5rKtwu9yeGYP9YdVtoLzpj0IKRPTL8KXGsnUeboTWppCRNLv7nvl10JE/3YX
g3/R27z88bFABfOng+UKR3CnlmHO8KYlsAyw8UA8AhrdFu4QXw46PW1rSHQHHQa0GTNFJNexWI9f
Bt2F7X26D9W5p5CSO7z7aFH5NQo3xh9af/UxSBdpiEiKDTG6OGW2S4OPoMMpUv6LlUeZ3evcC2WK
WaCJiHf0PzUqafLNMLr5W1d8dqRoPdvSZTAmpy5gnpYdGRNQL6JK3UjJMXyJ9xwE+i7eBRTIwIEI
EtqdbCDOX1nfYbrpM2/4QA6nN56AFvPgm7vsgjXFyEA4PcT4hniU8r3YbPRz1KyhA4zrRPUX/Cg7
wSc7G8FwtDjIe7IUBDyauuubW4TnxK8NvEvj3vibK27uwIt1dwQDfWS/xHwRVxjnHFFPEFpjYtWZ
gA1QYv4QGSh+tJQvjPsQYQNCOIAyzjlEuXjVQ0frDlKfrqQn4iC4ug5YDpVKLlDrjHcW7aX44Z9j
IlpTTqi/ZKT7sye7UVjks7lBHQlGxA1rWnEpqMbAaNXha0+z++dAHIy50TIMHbgJ8u+h01aKvh8U
e2iRKifudLGic0HoMJ5yQkWN5jTfiuIslKcSJ4vgKhpyVpI3/xrjhp54N5RLD9YsLFE/PR3J+Qbn
v0mIlI/U7SlHLobKiJ52qnGfWLnDXjy0pPA0Ph3ouAhV/C+ePN7RiJGu0nelTfACvgEYCCU8JriR
cGmeNHh0hBrgDX+Z8UtqGj6okJra4k0zbIZNC5nhJcy8WvJazEzvSXsGJ0JLfR1+ZvZxxEHAMKzX
7bRmWBfxRZ9R9FD6bBFRz5Cfk8Rt18FjTfMSjyIP0PQJrlUA3137Z5ycSBiR0OLTOCTAP/I/eHK7
b6iHiJGsPntM3bUXtO8FIrb6PJnHJkQGda+JyqtTr0I7UzFUl/VfsmjksqecfRFxjeSApPRkG0HU
3PyabiFfVV0dJCQkzRsEX7o282kIaKK/o7DG7cX41HTbETs3nRKLui2i+up/HJ3XbuvYlkW/iACj
SL6KWVmyJFt+IZyOmMWcvr4GC+huVN/CPceWyL1XmHPMxk11v87/mABgVwP3+xmntP3r6oGsm6e+
/KONy9OPGGgJk6s3aF/o8IlsrNBOcWZQFqx2OjiqfyVpy9zJmiejmOYeAGH4bmrvrOPMwmsUW1ht
29kDm8e6ExiaoGzpDJTVR2wGUrMQIFHYcvBwVNW+ulv4HHcD2wCTs231XQ8bhs7oGzFGGC1NG6oF
j3ET483pbcEhTfss5opEzHtgxSIeSTMITdLF3FXqquYeDTTgaVxamEiNlAUEpYgGogRPjXrpQBeZ
vqE6/AOyrHDPNrCqOUZZ/TrjRTbXrx+1+Kqbw9StozlImQ+GfMRELWXdbiRpVt6P8Tn97XapdEK0
9wRZWxGQcauwv/+0e4GsOlYtD8a+YPLGhzmeitau6QCK167v9/yHHdoIcb9kIMmeBiU3uajw/hji
9Ue6aV4mml69PoMczbfVTObukiSTfLT8DpHTF+tnBQpt+NKOI7NbzMW3hno7oTw9KVwSTD0UJmiG
M15RuKQpOv4NwvqufgcaxfgOjvYsuAnmbwMx72Z4581+4pwVt5JkyyPqL0eQwXIBuZEQiCw097ZF
+O+kgys8WKvVn9goUT7GwilnKEj2KiE78QWVfxpkdH0dWBRL30knYzGbAxIiTBCvF4llEcF9OkoN
sjvx1bP0VNJgQMtOaS29TdKGgTRKO0Ww44uYE5qAZZewpAWHV2D203ccsojCO4r41gbOox4Adc9v
7U9sHmCQDrSHMh3+Sf4sAQQ153F6Szr6XT7bywsuWrsxO2tVOFQcQArF18XAfrOGJ5uaJz5Hfodh
dpjsMW94BiELT1KegDRQq6HaeA67hDjdM2HIw5dKhwp1LfW6gt1+QF2gMtYV9qIkW8ad4okZbEZc
dOV0hgPi/5X9jgNXgZ1XMM1fhkYKKlqJg4DBEgZ6xu7/TTHc6tLLu4G+f1W7IWESyY0IC+qc+B+D
KMQ7AOIO9TE7Pj9NaCsKbDR2z2gT1sNXeS0gvNfQk/gjB8EJN2P/kWS76Z5xMphvPYzjH9ZMsTrY
AnulRQ4xL/skHcoA3mgJV/1a3mO9XnajrHqIWXl6dXONUvjXvm4eX8bWRK9SMXFGTYW9hYWLIZ1F
+THyjmhwjdm74h3R7Rf7mWRhYbHAZ9lpYYKUL0+GMuVhZDwNCgN2QXKlzODABL2u8Wlz5MwXuOC5
BwAewVQzcza4xJCLymfK6JAENIIV4fauUG3Bd0SDzTOFgT/LnNfbAulu0eG5bbln2UVT3Pyb/skT
67LpTZz4O9c6YluUVFRO1Ypmpbd40QLlV8b3Am+p7v3pZZf9fmI4ruu7iR7Z+Gy+zd9mk8rXJjxh
bczJb8A+tXiqrtL3yOBaBU8ELKmCMtbZ4cCHf2R0VCkugWyv/YsizmTZj1l0uMUvEMbRRfmZG0Ze
DdhXlqSGp0v/mjkoh3elCoqMQkH+FRRnZAIWi7B8l3YQybs2emnnqhJnNlsMJV7ilvNqRD51lJNz
jS0lizraQ8oj+i2POVLHEC+PAoIV5RCRehRAk8BcgX10Lr7gEq7gJLLGfslfKWx+5d3f8Pt3qw2v
G6r4hO1Y3mznYma3dgU6LIvgbkA5e+2Zm0G25J70swVQ0y3pDXK6X7Tu5h8aEWZyLUwFpyE4lkFK
uXkDylBm96f9VrO14mfslknZBYoNs9tM32HPhFnE3zu8rzCs8pU5MPPZo0MD+p8zOPW/YBRQWBRI
/nowiWT6DYQ4M0cBQXJoX9xJW3bpBAjGjOVItwPlaRPr2CEPmLGGLTl8wKvQIfbYIhYK8097Y1II
hRMww2Q+AB3xGgU5b9SBrEpMJbUHDFbM9g3KWQwEaVDuNIbUeLuuNHsI4Yk9tOab7HNNFdSKHrUN
/9h/CgJLh3X2ifMB3zViKS47XIH0SyxIDuMjxr7nQO++zJ8GdGb6PdjGwhbpLgNrpOGIUigXoa92
Qfr0eJdTutvj89Qz3OFOt9Vjnln4a8y/FvSHrT9AqQ39nXW1buzNU7litPAxLSteYZtpJA4SgUe9
tRcPHH3soPY680Y8fuNfnhyr1b44M51Js8vyRFI0JnbzjunAxzVonu6hI2JXecdVYm6JKZagSgnI
paiq3ShACCxsOcvBRhW4jJx43PK46MxdHQh6LOFDL6d+4DDrTwj58KK0OgJyW6Xbxz8zRsjx4Li7
9cH8R6Zrxw1lx7U/mEf4NLFqJb6xzaLl2WASP0PmsokjWhcfIBMb85T1Czu8TN2EIU3Cc/4h4ADR
7Snf6KCHa3tQPmHBza8bNjaOuWnaL+Ar6S1nQdUlEpcoxgaD8poXPryA6IdCjn5YxUiW/CEvwuwV
crReOvkrBPM1ENgNLTavib1Sbh0EmO+GskpPtvCRqohp3/AQCe6Z0Zpte4XtG77WJL3fNRWiYvIT
9ceBoUW9ktYyCv4k+ZXkHvm4FUd4QRCFsa9P0EmIL/AJT/IT+Vk+wxem5d6OtGuH1dx0IVjrf3lQ
E5XsxtAXEnxukIU4BchsxvOpYF9hE1kRM91pnFdH5A8j1k1I1vkRwpyy1WCipKCmc5rwlXRJG6+m
oBhwpuY/E+aQtoHpE30Q6tB020UdHe9BHq9Wx0FEfJ55KHAMjiYFnAyyg8hqoi+dbIyOpcuWJVx8
UtuPHLxIeNIgBLFobVfIvFXXiG0J9cwRVgCHfYxI2ZKHoPlTeZHt6UOpUN/4GtUZ5dzSRehUW7f8
RdN0yBMn9TTxmzXarJLp5EjL62THf4zFMvuB2Jh1q1Zuq2sxfQodzrVw9/LUE8EhVgeWAvh/MQZd
EF8F9lC/JT8OSxrgebcp6KpzOwVEfXiA95bxIzQQC9+Chtvn/5w6OA0Hc2Ne4jWGIRaivF1EjdY3
lR3BLYJMPLvxMpTdtrAntsVrqzAeBxLfb9OVn30DhNUUj0Ypbz3tHy9F2zMIaN+16Ldm4WWg/oJi
x13GxINvhE56ZAq8aI5wSxDYzspLemDxIWZDg8K8mF8QcMCmUyNXIMdO26OGEX3W9Y0/AJiAwHUW
X9gwaFyqJZTq8tLlexoSk5ZzHycU7FB4tbmFV80QpWOH+5jjLVb98BP49ySiiaT8v2l56+KcU5XP
Z+nEPNDqSR12KzCAZgTl1n1tZSafPmgaHlCJbvqgIxJi2EygjBWr+zKBfHMIB90vBMVGl0V0MYoc
uHcMLXu2xr9LMgOnzfTaCCNLYyVo4e63A1c1mtoc4maqEVjY/YOgxEK2QiUsOioYlmncqfO3KQSr
MrIYjmICZN/0/91NwBILv6BNtlILep13sMf9CZZGWhoEouwRLBn/V9MmrG6rR26heQQ3ISCJSP0N
4m39Hnux05+26iLETBVfH5HTwrr8AavYJcyBJWzWLDjVT2p8fTzjPeLIZnU3E3iW3AETxbzkhD+M
HqKqHcMAuFhSwjWZwRNHmsPoq6dBuVb1m2aiieOuyb+H9RnUQo3i5+U+oS+AUhKSHxZoRXEBRSVL
twjNsHJQJzZ6LR0PuAby4MT1uHBtOgxkB472Vjtx23aSDvaDzEeeErJ525Mxf4Oq4G7Ckzu8U9d3
D4nCub9z9zy7A49hi/J7Qv6kYM4xvYmFJq21tpqsXvg3rZjHhP+qaYfNk33o0qa8yM6FA8GBKfsS
ioVDFG1qFK55dsaOVbxmEOj7FaTM3s0N3Qr51ripBe3U8ujKzfZ5TJ4MS+kbJLfjkFAxG1O3IsYr
iaENrWQ8o5LrugPXPxxdKEpmssWpNpG/JywKy2GRCGiM6oStGB2Q26yenzBeFn5Fw4WJ4uX/y5gZ
MCxZYfDyf+JGqh3d5tFC5PXU94lacfeuGyoGzWtxXAGMBQi+HMdoT1/Guv5kNonYif9g/C1QXyPy
x4Huns2AcHGeW5AyyJZwiZwfqJ6zu+gexkO5lymVmGF/4r1KdgJaUFvd4R4E2ngaecw8fGhUONAN
8Zwme2Ytg/BeFhaOxHGvWDoQAcDT9HkDWVdwqLpvfgKR2RUQMSf+laNLxEJW375aSllEyk/uSru9
8HPz1b4C05YZbTow1JfkW4eSKV7CtG78nqx4lCWCZ2nYK2blyAKygyqwzb+pICSjZYAkhh7Ad9M2
mYxRjv2a+WJWXsQG6W3eI8lvAI3TDSHAw0ReOiiAA9JBvfHBB5tQAiKBBM+JUXsVuZwDJ1VZWr5p
sYjklI1khbODkJYIEBDAwm/NtmPKwShYxgWMBhgHqjPRMyrSj9kVEWv2Qtt3jplhw0cEYgQKeqGA
IIOFJdVHv/A4dHZkGAO+edVYKRqLGkXR3iM+f1U/x9yKFWOd3kmzM1ltC40CzrnETqtn6tri8+LZ
Al56SWhx4UvTBzZWlKKlPoXALdkES9l3Q1bdSdJOBMfQipslfzISdCvlFGKxfAbdMQMAuPIZUGOb
TwwLuUScsL8gp2CJVgXjYTfLT8KGzA7jmD4pUgDOAs1Davr8RwxdZ5OCVHfHKtzSHWV7YifIWeYD
EYobYvfIW+V+/A1GVHgU8T1DSmHNeJ+wxlW7ptxI82YKVpwuxMVz0AJ8K10zdYxmG/HtGq4Qn2qR
uiZmyoruHkVNTjhKHvBWs6hf6eeGSR61LwYr+nXi6Fn56kSWWsPbkx78RjE+YPS/SiMrB3p3Jqw+
s9xkS0WqJ5vnNcfLTCoBSh/kPhPxKyRp8PaQ36Reov6dWR9a7pA9O7nzC01j270XGL681fqg6QRf
+Rm8yF23WdydK5fdFI3qIH+J8Il8Pk84bNUWe+YzvTXIGKyOBB5atuqzh8yXn5fCGvkityXqpxs/
Nh/Q9wrPJEuyEjuBA38YZf2y/uIJQIUzrOlx+ezLP+hal/pAvUkrqQWrCx8CDFGmMWgjn8gVYGrx
W9FPRHvcK2jbeMqKm7za1OlW/4qv2sG0Kvfmr77JXmOSlsZW8svW8XfmMWTFc4JNzRm41PlgbxaT
EO54Kxr2q9Sa0PT/vYozcu+YRttvNX7wjMSgc8kAFEpFFr8tk3juTIeJ3NQeJIyD6F+2TMLnPeo+
sXToPLToposuYsROdGt9J184TNEo4n+Fysy9MN+w9YxsYHqS2JiSPrPj5GoJXAuWZsZFPhhW+KUc
1dwJSbgaJc7nf/kbu8AYcW90BPRLXYhOKaQAZog3OTi1mcjGuaX8KzN6mZnZxOL8eba7LgOtQ46s
3QCAOxOlTnP4LA5VElDDV6y04EkxtJjVM/P79Lt/8O0b3hzesB00G0O0VtlHyRLZ689AsXdDyBBg
oUAb23ahffJ8D5YN9QOLZLdBpJ6j3/P5rniAeXQTlIkEHaHZVt6ZExL2QD8KopkK9CHiQW1vr2ME
gMHcMkLi0jmW92e/JjnrbXKN2savP/j5NzB2VJsMC5kH0FyE6KAPwu9UbOX2ZhIP5EMATm2weALi
VzyllPq6EzrClaODcK/lqtUIuhWhmKCHLA7LUs4HEVcbpxzcFlvS4Nke5jcRiSIqYRt3Mt6+9D3Z
1xG8WvlGQzaTVMCcr+Vd+UAIWiJXJmnY185m7S4i1OKNMJXFOph4+Tu6dR7mGmSrwyfOb8FLHSFc
XqAaTNNRPC2x7upmNbhAwp8DmAdPeUTY9df5lyB9MkJH4YpGA3AAd/OS+omx+5PL+WvFJ7rWwdLb
5WkZNibo4wVa1ZcLvSYLN8lqZ9Z+zj1R+w2vC18DK8nkQOvUIUOlWyzgliCWZ+gaxGjAinP/uRKx
GZkoHPxXsTX2EwGyTigCh1Zzlzx0RMJqgLhaOtaZBfmEF7dPfiC6Pkd0XGfljyuxPZNx+Gp9QBrK
QlG7QJHCI7ZJZzf/0UqXRIZxgYFADgOCjIAYcU2JEsRVer8jlJA0eKZNcKHOjAtENYhuMqcONzTF
OLNL4WB6sUk7FXQ9UyUHTungY+HPEI1gmnvxrwHXDf+nc/A3k9OnpKxTXPiYYuKWKP2YJt5QQll8
0fvsnJRfXOEUN7b0T6UTAhdCl3LqADeDU0VK1hB06kh7nAjJH8xaSIUFcRysFtvrkO3iE5pF1t8q
c4ybiVPEZS/JiFg/UFWuTqPPEhbyF34+ALRPzanQ10NbmEhZc8ioM0/SnmT7eK1/TowWeLEg2bGx
qSzmMcywGpuh6UZ5Z8tOPW2xGVSXhSC21aCAScOm1yP0LkEJoLn5a8vIlKVtyPAv2q++MKS9REc0
gD5hr3ZTEKyrIxaoFrwaUahLXY2tKLl2LzxeX0hdxA2DnfAQ21b+Bgwkp6QUHXpdVDcMu2BPNAEd
Ld3XupCCUkT0uFQ6c74RMn+YtiqC8yBc4Z7FJEi4LXcV8V+sHCBrwcl6Cjayunv7Tyd7HRpHD+6A
GBhWWV23n441gmjNAcVFmA14L4lh5jnagKwJoiDcYx7lkaMGkC/gcIsDTCeYb7funQI6PebA2ad+
3WMrF3/5+rHZKOQfZRsi6DLpyPsKKozClwby2v2mMDQuusecdubRzi25siXnHd/xSUXKpDHE4rBY
FT7WYIqFZAMeoLqrEfZFn1FE6wIKhzTMTLfAJ99FnGBUKHBw5vSASV5u3jrFLi/IyFLmKWR/Pudv
eiXpJFfuBMQNnawKzmSL0og9MjPcp7LRJOAwDXe5xDbdfal7yi0JwVJrK5ywJlJEmwAR9DW1m1T7
5/vqwJlKUfRCKAZjFZE5BSVt29M46IKbfSA1ooxRocdL6+i3vfZCgGeeiRkpgrhJCbZH5NYGKm8R
f+yhOBZoVVejnxxRZRWtpfuYMN1KPq8MThZfotSoAm147xmmkIGhu0/xjOOPNYC8UT/VTzzUesCq
Ix5+DNMRyo9x8BjxgVounb6/PrmoHyLitzxA12+aXnZ9vf64Smz9LdvNxlH6pXFiGl1sOJ5S/bNA
CMCyhLAEFaNJL635s4vkR7gC48XugRkH0gAjUTyfonxtzcvgt39aimNivWIlSqDF+akxZwN3z+TL
UVEFMLnUBHyEOBEdhuKYawDkdTo1qyMyTSLJL4ADCcy1ejz7LbXIdK0Cftg9FQe7fV/34tOL7SVy
K4gCxJjymZAfigsWUcMW3UM6LgCiKnHF7XDWVcc0Ax3bFBV8+pUPx7Zco+E+xKKv0oByE3WhE1GU
voW1O9y1jxkz5YfSXVkz8WPDDGboIJj3l75Xnj64YPhRJRZiyvbJfSY+ZTzZdmrNI+Wuzoi0pfXw
h71TcF4oZ/mfBvoEnxp9L5Ed4fDzxMCUQ59Ypq62ulEMcrvO6VdzH+uzVO05Osr5IAiLA77Tt+QN
CWS5sxqsIqikrKW3OoGtrnDEyM7nEjkYuZXYSUAgIqV+7cwRx/5ZObDebkPGCjZuYEfZGaHT3Nmh
0CPYjNBzHf2qFZKZgFnZww0Z4baCW+9hJlQpHLYdE6W9Iv4I467AbqeuvzG1F6fW8J+NO3xhkh2G
o/y6PBln2NoPMPjmX2sQf83dZ5fhtejoiJi4e/JmCbazwR/quK5fHHnkcLLPmOHCnZD5aPrVeNDl
/5TNPp4xmBzq7kC80fOPjWLtG4NX1Nu6gTtNEeL34WMuApodgUF9TlyesUOn0cBQAMWof7QquAiI
E/h+WF2CYZavCb87tes9klmfMt/BnUfz7rC4vNUrq6XU2FffueiFDMqTE7qIsjqZd/pfmh6ae+IK
/mcjbswlpBvlcWqV+5Ix64v3clhI/cMWpS9hSgBjre4CJICYKYQ823ZhA6C/gVkLVw1D0Mz7aA8E
tsCH+T+SaWG5gwSqr3lFxkQQNec5/Rx3kn3VWaKhlWYwRiep2EcTOwWPPKh80efliLjE7dUt3Kv8
rZRQuPa137Bxy90CwkW2hoA0RlPFOoC2adHzYRCnzA71ffvH9a79EhJexNvwhh/9yX9/q6FWVF1W
6BwRFosVGZ196pNN+oUoVGm20vijowO8oCwb4EE+yZ110YpiCxPWjeGUCNPdEMTrwkZ67oaDZDeV
NfzDzAx5oq2dkKRLymrW8JOr1BsJp0H5a6DsREZpWs87RSI+pkArPqJuy84w+kg59qAnHQWe+dYP
uRpD8SjHbzOnqrqpsBgh0bcUhEIbdoZlRg20j2O/stRb2fkIfCXN6UY/ZtbIjKLfVuWFKfW+/Ske
MArSKBA0v4meQKgQP43RZytsEE4vB3F/xHXN671yllYFyYSFuHYg+pDJ835lISgrzSDqaHh+u4bC
NODBAP30AquYO3MTUP07Cc0T1st5q+R8hvLye6YXMg0lTH8+P5+uOUDzR0zS1/iCOKqjZt0r/AWg
0vNj9brTMTeExD0IbCK2AYXSvxDL289KPM+1Q2H4ckWu10u751RYUtZy2RN1G7AoB2A4O7hVsg+O
hPmTezn7AGAB6JdvMrd0vFTKP5kRKLopm9OJGcyRr05h5dNcptotl6xbhOVYjQk3m4/VnWkViA1W
2Xq8a5KN8qte9F1EGna/nn8gaMx6wFQUXV75w56LvoMvI/ck8s8/MWT2Cz69wNzbKouvbMjRPMy7
gnYtXGFju0h89ubFmB+rc1EcuTWBkvF2Cj5a58HrjWM2HTIOiN/mYEIY8l48tmw5cCZZOtaSyBrU
/QCgwIwO+eRHjFUbGLZyjuSfpS4S6n8006OBcFLwNGamr58VgmP9QSf1RCa49PE2/xcmQpwcCSvi
9g8daDAEJog35oNMX7LQF+NrAZjiOODyha9xjDvc/ttVeyfXbf6ldTd1L/xivlHeaC0o9V/KpxIu
uzuTcbCwumsA8sw/Rjws/2i89UdDMiytX3ZjxM3YpK98Is5f/7jOOKCSW81i/QaGzbQhZmkB7VZq
vovTXmbDVMS7AnudeoTe3fI8mkSei5i6+Fc592m+DENxKOPtq1WOR1pgfXGqY2i9KvxTU8B/eyI1
wOU7tuj/SSfPkShHTN2YMOd8YhWvGDD6Z8PI5VGSjodhN47shD/2FeZBA3CwMtAYhX9G988EoT7e
O/XY9g/z8Sx9jRowxmUrRcSzOK/OZ40Xs/VBe9BcZmkH+ktmM0FkJpE24ge1AGUj8zf9/+Jxwjgj
zbb6aDFFR+iaIqe899KGyAzIRKKyA3xcyd9MJJ9HIPls5Zg81uyFzPRAa2X212G8jEyNhSswQQho
7ZnVucDlrZ1UCmMKm2wJzQFBCxA9lugSTVDB5G37I8LFxWSImbwFop1tAPap6Q5A0ph6K2NdXhKB
UE6AeBa+vvmLrKEyKD7f8AxjhwGk67x+Xwz0R7s+hKCOluXmywXNmQx7jYL/kH4gLcvfsMqHcEBn
T42d5nqSm8AIPYJHVXrpdX3HNMaQOPM6vHsP5V9XXl/iqZM4UzA8CgtR/atAt4IEG9hUTw1RItpd
GjANEd07T4IobAlTI66I5heXy+vfHpqBshGOyJwL+r3sVmhcUqsEZiq2Nu9OMTxU/6hBmztjhh5K
V17Q2zkdIGqZXG1aeE8yvp8XgKygrJaAgd/KV/jkLLYhZoUYASO51hG2Yws2KK+HKr4thv7MmsAP
U5zXhaWvn/3OzFwC8CI7xYRWtBsKeOS01Fo8E0Pk0kCy5qk9g0E+nEFh5VKsAhMGR0gFjQ5DrDaS
ai9jHKbTbCUPQLTQM6pZiTOQS9Ie1m9pd2A7JMNy6iO8Ox96slt+sNky8daBE4TS/KCWU/IdACI4
xi+nf3ClG/uamgoWycUYdvwgaf8ved2oTZclTAUn0gOZRnvPRydciUOmFSYSRf/FEsWKhqypGbpw
+Ac2L0TibEDfcBi79vFpBOXPSiIdl+njOpT9mXmItMXhntxi9EO/cgp5b/tcxsbPzS/CoRq7H8FV
L5lBw1+0f7oMREJwTRZbHiarE0HUy+CQOh8F++P1reHFiH4ohoEEElQyYHxIqTf/1G0IwJRxg7c0
DGh29q/vHr/cIp0HJ920J9GbxwPRssyyRGg2UGcs5obmCbs3Tcpl2vL/FZYPgD/G/3qg/CGCL8IM
on6UOh/rjcuVNDTMfXV6AgNMN2w+5PYAYHlH+Sw88PuSadyzmz4U8b/KbX7Tk5LbZF2Ft7qlibyN
4p4CBX3C8Pt1Q4bfL4BNXnfzwEoVfZdso1SkzyeuBSESfmr80HDLZ+EQ4sYafKQpaJeq9/IGJ2JA
Jg18DyFe6+K9ovdL3BqaEZRQao43YLPdiS4R5DrjOtYZ7M7MdYT/0xlPenYqSH/GgIgVBd94eDfc
SSIydcmDhS6Yn9kkGhDUokA1eQZJu3VNn96JQbtb/LDumqhj2KchvQLWxXCKhtA3CebB0qBZ7bGw
Ifvy09IN2J1PRzldFO478oPg6Bgur2z0yTqNa++pb2BNF7byE3NJuvl3eCiXsW3D/P1afyToin8F
PSg/4IIzEcnJiSXflwdoAJlBIjIzduf/vyYZAPN7pFM8tS0xrAprFu2UbaraSWG2gZQEH5Sdc0oN
6B2UWkzYBodfE7gSu/HyLCOb4fqXFwOvNqRrBY+rgbcRDo5ppXvBkgPx+EhP8A8xEy1g1nWbHcQr
Dmfh7/UjC3DjGWDsCuyPHi4I7GGcLS0zlwCc6IaXsaFeZ9OtBeCNw3egwitqntGR8Ea+jgi9qUzX
UsiiYW9A4HxLWWIBdz+Exx9yEgmttUn/puZg7WlD9UcGzMeqOIRd7JTmk99HB1Ai2gO/J+tFhHxf
ze98L6kbDOwsVzwh/fkpukhCwYjDu7L0DGcmx9m++GRa2d8gSrKtLzO/vTQGXB8SiW9LC/AEYkYB
9IEXIb1TUsC/GDEIsLHn81v0GKyJog2KA3A7QMl5bV+OqX4X44eWs0rwKSrQQS8phZWvfpqqU722
q9syZWRBkJ35Ymf2y7SkwrHB6OamydsEuaNz8GuMWw2rOcFWvvkBwlMyjlqQ0druwSdEp+j/0QKI
TwFQb+yDnTda/EqigTjfhRSB8G6MDsIiTrXFfbXJS898soy3QYyJdmjj2KEj6bid4ADBy1ucTO6A
mSghFbsk5XObDPQAW838kqqPySIaAW39vZ9PiMoQTkTUy0vOo159gGde3TCKFupBuNZojhQqSiiA
SXwbljm/z+sQCZfm9R4RNNsj37Jmg5FHsmTb0JqRYYN4Tdi1scc2HXgVrSa/13Qqdwj4BPNoMGNj
6PVlbMrcqrpLwiR4J5kkC13HFInNrhNZqTBOr5d0AeR3ScxrClk6WTwLrdz5yBFzzijDmW7XaoNL
RzJ+5l23IiIjgCFvIAdgfLcX8ke2E6lTJmuwSElC+pq1XgN3Lnf4+6KYIa4TtsyMPL46Wdvz1A4B
KwT5AzhjaTjAixiycg4rv/oTPxPtHHta0QfJPPiVeeasmiqvV95ZU/AWEYe65o5FyoGp8LZSg1T1
8v6XQCRwHvTyuLiUeRuB1F5XSNTcRtkqDLuPdBi/YPa0ZjMxN0tvWuOgZWzt8pqI7vOzpem5qQwG
bzKsWeVbIegg2ydvOUAzxiLaNv4q0Uu5At/FcyNEV3z1ifolgYGvtjIAXgTpNs6t4ud/hQ5z7n6r
81qcNV9rMCT7zfRar+4I+Yz47Vnu0jOMpqnwmJqJ9z6CJNtv6+xoDA/tCVzB64UbiBMafzkAMQCr
O9kQDPRew2mVUOIgnrAMEk1yQmbKX9FkWcB+RzxwH+hWC77jgL1fhGbTCX5+FldvKhl4YYCcFJkn
Za48fpiH4o2NHqwnZw4mFiFT6sticISFrGbvIbODznkxsYasfH9Cm3gF4MIhKH7DDmBxlvsSUCts
CdB/+ot85jsSL9O/mWRj5Hfv80zXXSOLaILRoLOhMLiagjWlXu4/YXEuJL3Get2kyA0DHj2Z3Dce
fwAeDIoyndkycSmT+9ID9s1pwBSUAw/bO0OQGX2ltVAgo2P3iKnTNis0LwCmI8aZxESkQBvWAv9e
pMm/KfTDhVs+6GoPEVCEgxh/qCyaX366mf7qN4LpGb+k/sBkW7EVKoRVatdvDTiOD7W7FAEtKtKd
1kckifNnFFxQIlRsHPW4ydYKI5XdpEBd5w6mtkJ95YzLuklyWc/YgxaEKAn3BrTJiLGUbMVL8Jot
ew0rUt7nNSaDU8nTioIWu1VLxGPoEUuy4Vhhztl50GJlbvuUa5NYa0lcgzPxdd1nhDDwYRJPwHaD
t37/rZi+xhpVOzCp6hXfSGzPdLRqc205a+V1TZvCKuSOJAabHaMHhhRsw8t3cNuABXgMngAx8c8m
p9BjmCGjHlDc+bsWthj3YPth3lZ7vy83+E+NycOgOYZBsURSbgphs4caN55Mzg4czYYn5QRkBuyO
mBa64SaNz+PbaILqP0crb+y2KqyvU3TEtnousnOGz/aECmiyk9gdVn5K/23q1igjCwt9CEPCIWtJ
fGBSQh3krIKhdwQkdOZzlw9O36DV344McZMu4Lm09er40vi8IuAvDNH53xW4+3a+15Xz5JHft2Ci
RQbXyDIX41HoVwj4t3O+vzbRRoKexMjPCh8MN16fEAmRGIS7HnvTqUNjPpIUz9SAMGgGLww2LIh7
VHuyAzaOmcy62kdk82qUWNjGg6vJzk64yNGdS0Yc0LjyaPduMPvNn4DSpqIwYMDdHxIgclycNORw
Na9UnkyoHGVEzPI5Yy0Q3sPU0aH15PvhjxNuBQfn25S/xdscMKWKmv3KoPxby6ivbrACGUWdzDU9
UGuNWMe/Zc2qUyth8o2szUdYBd95CUnH44G1HX7eNJ31Gech20v4Y6n3OneVO7JWY5yssUh4Frbx
NTOW99H81Nt8T8iMmxib57RRb0oYvIYj4eo8mykhxihE2NU+J8ZXBryfD5mTROAcICoO3xDj3Jwg
XF3Hud3rEIf2SVIcRIlTi8HdbmyYHau/jbyJhE2MlKE2j8/ynvBQNK/TM10Y/ysHtpEEUumYShc6
JVPbdSBkZW4MkEXgU1OCy5xqugl1uRZyFye7KnthxkRGoAenforHpb4VJ3o41dLF0yC8RSECmoBV
DsL0jnhoW/xjNKnsdAq7ZPWX1UeJ5V5Di2DXE+ol3tEVBBLxsyn/TMjd4Wag3pKOgB/i4UamYaLf
V2cZWBZ+Kz/FpwP+gnPA6cpLStBY9jCNqzLsStQtLP64tLpqO0/8m/GWpRMCNZQcNn+4YH6JiQ/e
EgbviI4EawNX1SEF1kHUk7bRdHZIqJmgv2IbFN5E8rD+jSC/6b2ldXDtt/zWxXTpHvi15A12JUC6
xUW4z3DPa/iPaJysAR4HbVSHysTiPV1ItsgG549S8Vk9/CNHtUwZIJLdvZwdGc+9gKkJThQM9DNe
hTh6UxkcDn8No/eMYVsYbcDbltmOj13Sdqp2TWJHKh4yIQ78WV8jfimV5CeLnc5MnUXE8i4n4Sjy
hvo3wlE/TRVlCA8VI38FxywPKIteAI7xNk+AnvBUilbd7M3+Y95R/6w2KNN77WJU3yKzqmkNwhXf
7Ci9g+hknfUCtREvqjKMEpiDLywj5G5XXVaszQsO68GfEFOXwiMreMz7rXngYHp6eHp78Taym4DR
qnkcrzK/Ld6Bs5BaElA3T0CFUB5HOEk84GuGntGvsM4epYAmlMGwg5WcqZaE/+wRZO7qsXqYsz2+
MXdwUYcS5IFDSEGXbPXkTrXuamBnwVICNqoBXZ3ZU8lilOaDrMJqh8c/xe+FUN5mUMX0ciWspV0N
VpHaF26WsRtiH4sIPvznXpo5t3clqu7u3CV2DbmD1EiMbUgUrbGyFG84UQ/UqHLf+WthFIoOu7cY
D5SLabZZHVioe/l84BqunfksjQ5cpA470gShMwQ+beeIiPjY36bPPgXRT2jfyhmeR7KFmB39j3tT
/17TYjgZUHR40sU0KbjvWrFFsp18wZYIxUOibCTaJH4ug/w1VvPTfxyd127jXLpEn4gAc7iVSCpn
WZZ1Qzgy58yn78UG5mDm/IPpli1y7y9UrdoMfMzA5bPUp5gAEtZs2iHoXJETu6husmIPW91cjeON
4BrTPAnTRQzfgqNaberw06q/iwyz6rGe05uq1Xoke3Lhf7CnWU6/2YsgK1ldU2jWNT8duxyHRJ6A
HppylDHDvO7HuIzRJV0E3GwxhkvglItUf4EaJsOpWoW3PoOKvUpP3XhhmUCyTX2TBvyXWOLXW/4o
nbCvfaRd6o5dFT9H4GhwWGLo3IeaEb3s0ioz2OjpV2hfGTxJeGh3Vedk/ZrJRbQNNPJgANJp2ETT
OZxqeKOsx+JkbZUBKeiL/4w1IcHeaSm0K9weIyXicwBt8deV37XMwmbjh8d0+Gi+CEPbK69yvHUk
39Tf04O+lgET8oaNwfz3z0JXkNkU6bN0giXSZeAR8KC0nlhcel8Fx1e21VqCyDu7InjxwVgEuwvx
IAMDGhFXA5px7Y35Mu3VvPcusj1zyIkNQbpLFSYy32b1MXrct7gbtrkA3p6pZZZ5kJvXjVkwTWfa
8pTA0uYzD71X95D2MV4QVYmyEKXpLC/rURHTmhCV9YnnUmlB7o27ZUJ+RL4bnyEjDhPkiy7XSCqO
CtBhPLgCECBpXHsYCCUMt6W1Na12rWdvFReaJb5V+Za9jWtc1fBhgpdjyHXA7VnO05/OaeOVP9Oo
MS9wDyhfZrEbUY1tOLlqiUrjYlSHpNtWjJRRiOmw55c8/OO0rE2UBAkaLWTTf3lukBkmLoyv9jeH
lwEmrcAHdR6yQ4rRnPNAPjGg939VAasRJyLq+xaCYDmsh58pdMr6JzOxsrCgsjHIDz/W9COGt/rA
BWwBxDSWIWdJPp+m1CereqN8TjGwu2SD4iquDzFDflyIIoBh42niJgKDVUXvnY46eQEagAM9Qv9D
VVSRBXciGRO5AyZkabZAnzT6hqkxFgrEIY0fM1BZhlVOhr4xg86Gpn+NYJ0EL9fcWMuK/aV+mcz3
XoIC42aGvYeULjX7iaKb3V2dv7rwoPr+Sow/+47ZAnZUFOvnlFqtFKCXLTSsMYQuTWQB1PfuOuon
qz8p7d7vVo4Ug2jIHDnnn7UMUvlIo1MyjKAQqqO9peEVjFnORgslXQ9gKVmK+jOAZTyXNpeJykNR
kg9OjhzhebRZ9aFTLha8Kv47GgZhfI2c/MGjpdtkPNbYHcstJptLCVs85aY87kadCqwlXuer0rEM
kyMdNV/815G0LRw8wqD2J5f5ip1JOligJ9Wqrl/78b2QMRc60Wesf+F2Jk5hEC/l3Dgoywy+EVd7
CpF7hVEDu1bYXUoq1m50gvSvwg+h1QoXxjVAaFVQ7dUe3XK4ApHJW9j+ZhZz20NVPFqmhVp6VsNX
hkcVDVbGBtcfVtPIv+nSofrfQSrEwtHZ75TlY7TRXhIlaCD2RY+Jzb7BFDAy8crBN0qucWRrUgJE
Qu6gYgjBR9+PA0X6rWDk196xLJT2cBEbOtqFGFB1lz9IVkNokCEAUgb4+imtt/5mTJYhg4ijLLph
eZC580Ts8NtY2psoOJQVZUbDm0rN+bLehNzxrB8MtSaKW4LxqI4LNCVHGsSIX3i1+K5dIDwlO8dh
nyD6m1O/6OOAR8b9RStdo4OdRKQ1dwbOapwVWIqAF0JktuvvbKdme4MwUmh3XkqU10YH1wpjc5mI
q29vj2oAXolpc4nF/caCAviL2Z+/uwDCGe5KYT3oF6H9TcqbIfL0Vbe43KCW7PKzhu+PvMkaRTAl
SYkkhSQF0W2w0FU78L9lQQzOSu84N87eB+HD0E+9Bw0OTRb4wMK8CYc5zhed+0r9phppP6NHNp4K
fv1EjemZCx6199fAioTkECBI8e41FmCSPvCpf7KOltz8SMHB2lP0DxVnFcwY2qQNXYx2LYs/Nwoc
XVyR4d7bUvcsYSPMA3b0ZM44Y68kiqtO2FrmWzm8Iiyfyj0VN3g/gasaZDagrZLMFZtdCx6B8Abv
J7O9leRihMXZnPHgNGHnDuqPpex9GDOPNvyDtiLph/7Q3NF/pRThYfLeBJ+xsm2Fo6b91p9qhDBc
XsVXQ/speWnKbgnQdtkXx1yu3KFUlkJ59zjQRrZOCSRQj0JnDOkEC06RDjVVi4+RMEReM0rl17jU
qrvJcVFxi9Vb0TsbxGR6pHu8PFSuuKl1hlD4ZG0L2tgpHd7CYzadfX0RC7c2Y1H/GzM1SuBqaolb
ixuL+4VeRiONYaQzEec6i8+seJ9x8g59tkmj5TC+s9YYwEisIWSXBIqYOAV1koAdZWKjKlDnVdpi
rOg+ThWm8r9ZLBpY17J1AcumxiVbZb+JQ7zEHseg/51/AYrkJkh32o+BOHhb+b/sys+Im/tLhotD
Cs8hx9DAKPkN9VzssnfAPNiPZA7a6XeSA419Qw1oRfAdkzuDz5kLeBlY0zPAbXldNa6KqDsZIJyq
VZ3eM0ih4WeyNjA8hQ8ZTj8BNQtl/rgwZLVkqXwj6qzJyIXc39uaSunimA0zreYK7cRbEUPk+exC
kLT7J2PcoSPDtJLLl9i/qBOXmLkQxIcCd8nP7YGpX7XJqmc1nZXvcDoJ7Yp43Kh7drpTzECNTZ1a
MLSRnHtHUdzwWHfmW99+zg8no1LvgdTP8UkE2Cgua7mkejbhmzC4eYTDuQKu9c5mHO0v1KxhX/xo
GhGV5gEgvJ69k+gaS2vgYSZLJFte+kf/au1yUjFoIfxP81WuK3tAVCpe0qu5bTbTHnzC2nDjbbPI
9wgGD97a3HNEnkx7eAf6tSuxpjP6VtbMO21RPCp8gTi4N7q+nopdTa4wLa0P7Oea6msFuWs6di4m
LHb52kUCsROAoFYpCZBYLfoHJ5BOGzwvl/cMJarxJ8TOeOtVZpxsBh1KV5vJok2RuZRvMVmx17q2
zTnO5tGwioSfEd/HkIDDbsXTijXUAxLkk3b6HH27/UifdLKjWz1MC50PQXoLXJa6ay6cwj9YyXwJ
woeeMXPc9yxk+suIB3CvaQdqB21anFto7XYjucR0ZhhU2MnMi1o6L5tnnxbOmMVYKME/WOr0Tvkw
GgfRkWSgWVzoH8IvQBRfQDZvt4fGXESyUzNjQC44uqq5QoEJDmJKN97ZHOwhAmex16qNxLT/SUpG
hMRTW7L4177noc74Vz6invHiOUFxzNpuYa2Tg+KoJ3ixYGURRN25mfwlIvhFwUplYRNN1i/+WLAi
15avkkSFeWlg8KPwgfS2TC9NAycbX6HdbMyLqoFN8BwSvr8MnQf3jw3MNWcQGFRIP5YjA6kv84O3
0qfVitzhPfR+smIb+xtmeeXLA0pwpmEq+KNQVUKz0nYBxwQu3Vj5gDigM3MGJb8gDuL/PPxhq6+c
pePRuKc7IvAg6YFK4F9w116QkI7WDRAW0nbL1lf9V2VCUnDwEmU3JkP4LDP/3AinyvzWXB95U+OU
+k5xA8B7LikronZrETM2X6CZWp+5qO11G/817YYvBEz8ijEvWL9a96PaDOygrC65rU5FsfarK3av
Ome6sbT0LQo2+tTwzXPP8gbFKqLksn7Cx5rwLDO8bNaMjd+UA48fnWc0MsKlYAb1HTqqcxbLaxp9
teKNcrRAmYrYfdZm77jPOCt3dLF12gITPEvMqvbV2ipWY3sAY5CZbvQ1XDaLYQezrscfqJAFBOLw
KOHo6+od8F98nxHZehD6AVB4tvRFFc4knDEHw7dpNzU7+FQEAdQsSKnEoUltkZuvJETdTnqc7hZ9
6ZPFEpWhsSPXhmSMk7HrQfchGcLWz11M2f9Q0jeETfn0AegMCNdhqA44ioG+IUOspG8xpBGkkwdK
I8LEkI5kCN4FFHEFV6pTCXiC3W4TpW+eQOlpYgxLTz2/H/9/RvKg/RHvIWlvGnCQDskYM3dKBVSo
W6ACvuWU2+RbldYxEi1jFmpZIZ9PRTPioWHfYsXT+DH4jcsBj8CGeYhiW/Epvijv7S9LHt7D+Vey
RQyTEQmIyTnmfPOezY1HeMJn0KZrnh9udp9KEE8bTyjMIJQm/NoLda+ijoYp0F+ZQvKHDxXNNjtR
mr12zwbhyofnz0SMEoi39CrT7fIZRWTUkUsiSVsxzsLDPe2bEi0p5FHDjepDWv16GNbAy4unqSQu
2AmYumk9hYldGac03Y3lX8+4QhjfuS4GErInonwYK8asqguSfBbxlQugQ+rIV4TTBNUSC+qNNVNZ
9F1FTA7Cg0vWagvjW1MZMwFQFXpnKO/5p0K8rMbvBAD2M+w+I07NesoWRF1w7NIKWSgcvU/rBiRj
RBzVmly1krX2aUIUCEv5H9VFrGjLYjz2DkVnyjzIJatCNLCrX6u6Ojag3E1mxzougHJdNLZXD/Re
9GmSk4f9whDmubI7Gy497FnhRxzfG3Nmf9PP5QhJ8GUqHVVIt5qAuIZO32PSpKVh3riX0NfZJAk8
yX/2b8SZBdjYmDWTaAQdbRGNWM0ZVhXPACFWZP1hmBXu2tlAK+Nv0Q6o/kcGH5DzgOAM/iHvf0f7
ezA0Xlumlaz1wdd0pzA450w6lWfU703z1TUvDY8oNIjwt1cQGV5ymJJYAaNDB0m127X6aTId/G9N
gxXyDx9jJO4wRzF/wRWLcRaYQamsC9CBhHxnb6ZyisIHJlfwg5VEpNOKIXF19zgu0RvguiGyUvm0
1BVvesD+W7kVtxjYJ7L9Y1WdOv0zaW8TeRERGlR6ZUbWVrMe7j7kSOJPL4q6DMitwWdigugLX7Kx
FztIXZsKWyqQOs4K5ud8TNlnInKOCF2Hk8p3pWV2VfKY+65eHE249Fz4IsijjwB8O2CMdDkGB7ax
7ETkOTzIZhT3aFCPCnuLqXsPaoNBOYbZbVhcDVar5pkx+nCPAWNmKGGLCogkJaVpgWRd9A2Rkmgm
0e95oIhFx5OfQ4GQag+kvlEQSvHPQS8XdJfNIlE2msxMBcf9BqhkxTCmO+rwTbOl8oJgVO7DkGjs
XVuvFZ7vNnRk64QT9AnfaZLu9B8D2gyJ0VP3HWNfb388Ko74l1FjCruDSD9J3QCy1ep3KwF5Q6dH
auOAWxd3ZWC5uoKzrtvExX5AX1IU89largbrUvvl2tOISnyN4a2h7+/jXwSkBqvB4z1L7vLsJYIJ
D7+SJZiqXmQG9ImGv9uiyBdOUfTZF+x1OISLZp2MoKxreVNTXxTFhxEXS44KQGUMXno8Xi2aKMv4
zhIRaDGzZkH/6wydr3VGxL2mdquQRiMEVCRGvxfgYqEP9eG/UUvNi56uJ5HH5NF/zPf1wBEGX9Rb
kLqAYLO03rXwS5XXCaGLs+ZOcG3sWtKKYRqGoOyObLY6w5fg7KDNZAPrKN9WsCr8Y8p4IGV9x6O+
EMA7HtBZImwyaLajDWlAVJWOUjussOqW4dtSxabr49N2EsaSVHqutocJjAODJDhx5cPd7SHup79K
7vjgx2vAGqwxAS4DEdVOKathnU1+74ikLIK5a52R9Vq6jJt5vcuor90/Cu0PQk/EogRJUBK/+f7F
nPc4TA/otgiC4VTJATGVB51BeMcwVzPhHKFdrJ00BpmE4B6BH2jEYRcy7Bz/qGQOrWMiE/Hyc4yn
pi9nPx2pNulMPOpc8n3YMD9GRPCNg0sCqXidH9VhVkFQMO76P4CbYv4z8BaYX/y2GsaDAo2TyZXY
oX7UGT4bPuXUHMugMkIFdDEOhG8zCq/I6KH6zOlO0IZCgMpcUlhC4iFSGnJVSpZlxjUAvoqesacY
BSr+SpRVWd2j7KaiHMeooDmMLSdjVxnH/NYi3MSlQTComq357KJEShLlNgsA8CgMR/+LYVmD9wvG
TUM0Y2VkHn55PavyDnOOi8I7Ath55qoQcnBsxWWPTDe54Y/ys12E1xsPRn/uerxQS0k8dvfI+67F
NQ1rpEDq5JZRzWMzusWwi8J2MSZbcpb0ZF57+MxPBfJ9rBEblt47dfqjeS4KbHFXkr8w9t+aRLWA
W5cEXe0l9HfviGCoN15herc4SWUKefBh/8dU07AcCCQg+Eg7k56OV9pL102EYXgVJgd5tA2Ubo7/
l2x85MJFta727kBi/NLAJQ++eEgtVC7vVv/wYDe8y/6J4oPzmdENSyNaibS1ZfQodBH9QKrFZ5dd
pPg6kgdxisXTmO86YlpwjGBjh+F3MqjaUEmnbs/Y6UAE2bBK+JtINDCcoiQ3bgnCGFg0OgzCSzW2
TSv+JxBzh9oWu6+0ZR90bJR9V95p7Tsu7Pi9bPchVDv50jKNU2GUombtCq5E7zBRD0gTFHQMUdLT
C4Gz1regvSVIFdYN2A4e2XpjPCO+LzrRkSEAAzzezz7/oTUW5fiiw3tqEVBC3stL8NQqCWL+PAeS
tG2CyEUoULLx5Q0sN7gDrggPVRmDUQRGluGvmiaPgOm+bmnbEpEuj4q18eOTWOMyCUG/4byb2DPJ
EhoXp/Pntp6OqXdUVAnF8KHumvhnOCQOUjbkppL1bNgdyIRyOiVZXjpJ3j3/W4QFkbD3mlVoUPPx
jgblMWRxYaHEwGzGjH4l/2fKCkTUzlYmag8bSaZk/Y3DVQ1OCXdL9hkhS9qFIDLkliCWSxTJswBX
OCP6Im6dKFe8eSYYn3eJH62jqFGTAyQIotfF6I7R3uIfCVBnuwPe8eq3Zpx1qJhmW/HZL+HeAjDw
ct6kattAbTNlWxJfKYtI8y0D+uFU49rA41NufKQa3ifU0BJF0iHh3a/ZMMzwo9y4Mo4V8mMkrYiD
JL4eckfIxqNAoif8TfJclhD2BguG5YLf3lrkYKbNSJiwD+Dv/VuCrI/Ch8tzBT6KjlGwG5A61oPo
tor4DswnZXmjiFHGLXFjwYLkVbJl/MdgrDULtsaWvsKwBdQt1Awcqy/DbShoEdtxro871sqx6BD+
iM64tY6WdRColfgyM3rUs/lZlp8ITNimC0RWMoSZHAxbjCXbQ2b3Lw6JjDmcygFbuy+eAY178mqk
BxKeCnfSTuXvRIwPu42S5ClCDk7ycNeni1+T3z25OevyQQ3Y7CCwKo9m5Ro0OxpC4rnQNRlYeYFM
tBl4IXXGy/A4in9oBqA1ApuYHJ7EEfATqvGrZG14a+t4q/O5aJ90DV1zCCzG45880Np44iri58kP
JTaLyG4ClzVn7z1EBqtZuU6x60uvSTxWZ8XVpVfBMahicR15bV1KLCH6kIZz78+WpTeWzAmKnQL4
F2IMfuzgxzA3lGNC8kLmlcdbT3EZXjL1kVvYUZnDCE+pMfkxbHLCrcBCQ3pjtXgNENEtOuOQuYr+
YJ9Mgi53voKAPf3lf6YwRcLeH3w0wocuEdUEMOqz7zcTFmeQ0NlHWj2ZFQuIyo3+MaEPkRSoMeFf
hT7F4JuahSgiG/ayI/fajaH0yuM9qcxlZr5F9GgA82LwENOs0DW+MCw9dUxorkEeEiAuZ1TfB/z8
4dmnlMc4Ki0DbdcxX4CaJU6OqTHva0d7SOH5Phn0Rv45IkE70X7YwBvTXxJ95MJDMZj4KIdcpg2T
UZJ/NAY3bWDPX72JER+3rTSdPZlsUsZp8Q/LZ/ZNsf9ULW7Vg4odnScOiUuNnvyNIJ30fTRZOuri
JtHWPvOhgQREQdgR36V8LbRmVyhosPdm/dDbL54oNUYjh3wO6joTRRkP9jUUdyyR6uBskQrnVxtN
ZS0MB5XA7dnbVN8VRP9MnxD3ILeI9e+YjS5Bbvjn2EG0/nc/nuuGRaomLtsPAWkw2QxIAvXOLjFY
4LGpoPC8lPjekuWDZBPHMNVLqaJFPTHBxtyjY5Hlwo+uEZwI+h9kkD48Y7F2I2+jJluNFXM+r7SJ
SySU6JNGXRQP5CFP1hZjKTC0ZI5S5d6HrPSEX12GP4O27sgKa5fQx4CPEDQ552UTrYkIn1jCg1xg
oSR3i/xX+JkZm1g0B7gKEE0N/KcJuSGFE6VXxqcLhM++rHetI/5ZAC0HhTeVB0XQOwceNDUnB1xA
iTarbd6r7sKbzmwWV6QOwrVApFACCEMN0jokKpQLO94ppcN3vUs7ShD5fRiuPtbCFiXmkii2CqID
a6X0qoA7LMQvETtNZV6Cwu609FqAjRSbGuY+FrC+WJ2C7NCCqE28jwzKJ6uH4mapa49u7d0iSmEp
Nk/ylCScHRcY1uSUkhpuf6s2GSdw49HAbyhgmy8eCowvIk6SJbOkmneLMRDvnEVCGhBzvgADi4i3
z9r3QU0cOn+VIYRM99+KuPvWAlAUjULf490sedn7jiE1YQR2i41fobb3SVOZKOkreAiyDuy0uxjY
PLTRnf81RQcKzYSig38zGcE18atIyeumPfK7S0okhveOGMlpwLtZs3KCTjf4T1Lm1C3X3GBMDWfD
8UWw8MMdytB3hYKQJE/dIKLMCDg2lv57URocSgA6EU23+dFMFxe95E7h5S2g6jIlEHCHWz/iS1dW
gC9N9JJ044L0Y6A6x8TJIoEKmmKDrM1pzJaJ4b2PMPQslIkG4jYc6IaZfEQqs/W/QHMaTedGGZU9
JXxFpKMI9EiQHzL/74DqqmfumEW4aaP20E/+RhTONUOQuNj9P/9WhcKekzex7/hlGs+8OM7U1jk4
jMm/KR5qWBEhySOEZeOloTDSmGVtW+KVzQ0ZxToTE33F3YY04RW2oP3qR3DG+yjjdBzR0jWOhJQx
8U5j8k6COWY4nuaRFRLGSdKotQ3iqSr8LJObwD6Xvzs9smTyGXOwGLCrdvmVZjvOeoDKEKjrb2q6
MP8JKxfaaPAzPyJJ4yjG2lM+GEjVHmtGsngGPuVGQtiJvgEVEwF5GCvuXrFrhffiXk3v3GvWrXnW
OF4wd//fG8T57jAPtHnAf3BH1myBRFu0Hhvmnj5Maeax4bWrLvIfCexJdeGeZy2SDO/FRtxqWO4K
G8vFI5in7+mZ6JrJ3IAvCZVL9MNZsidnW4W8leyUtbr1sqOJxBIu7lbzzwIxH2DjTVt/3LtTTDNd
A7zwppPifUGXgiFs7Ar9l+xvZlLmps131UdSbOfodWaa4potysikC0Q884AQ/Q4moR3/h679OMfr
XsSDSboLI85hN1Rrf9oohCwQDvb0VnTnCTpOov5CN/FxwqZsJSlcXRT2e7o/ciCQ4/vqXZBtAe/i
QmqPUbZh5YQ/n05xyUg8v/irYo0EMQRd5BZc1CZMQ/2d3qk4sdiTKz4lGLuzEUDL3gxcL+8G1CDW
kPGs2BqTn7r8KyCM5bg/btg59Yp5ndNVGzRcarJO8g++MeSTkrfqSgcNMT0obCB7bnMvytpbubgy
eRLElFQkyr4N7iHERfA5ow1bPxr2wud+t3FgsahgtBrOrtsF9mQ2+IzR5+5WEe0BhwZndXxSHfpW
9Y/E9umpwTdcl/Jd4qwTTxy+PgXDPr4Q8tScel4JgOwxqx83vRr5CdJw/1aujMJh7VwERwOlxnfW
rjCda9kJu2Q2YE8jxv4UvOXvomXP4eU6q2rQosEBvRpsgnhdyH/VnqqEvpvfpo7sqLDDbcDwExXH
kgHKsQR8CzzXn13hOTgrm+Cr2o7ZQgGirjbqRX0V32K167A1YZMaIMWsxmtMr85tzupLcyd4qmf2
GtxO2p43JiM1eqV5q3kYsuHplkgGYuzIUI3OA0EGfA5UUl52rso7txfDZ74TRjb+yr8ij16Jn4ZL
x5QU65xYqA1nGXbkeo43SlbNnpffAGdRkU3NwI0eMXIzjGxUQdVTNvDQlgxpn/yJKZs5c42rV+Hr
RLBUOlm9sqDGVEsmZ3eG+0yabKJhlW2xDzb1yJvMftVaV3MacDcvsKuf8Rh80EyKKPoZeEHVIg5G
b09muEwPeEMTfK4kqe8y+hEykOJhcbCecrYq4j2dn4LvrmkxR3ZYc+JbpDyScF8BbRgQUZhr1GdY
VS7aXduI8ls9nPrtbtwGPH/BimkWOLn5TpcJ23RGeMKfOP/jQyPafgcO2bnXosO+SbBWBHfkJCWt
eTgVH7/lts4f8qH+om2HRkax9eH9Kovhm8EJLkdmjAYUPaTtzABceemtfIjUIWt4AB03vQmXUrWG
2SGYnzoBzlR05aZnXpY6ELim0zAegSH6J4DO/LIIFUIFkrDX42hHtthQ5TMxIe92LiHqR52vsL8Q
nsoIJv5FMMGW8yf+LQ+J5wrXMX8TJEfbxeMm9+/dT0Kh7/ADQn0uzGtzp+gQnKE+9G+SaBPFde22
yeKrWUsSAhv0R2ylQS0DbWcLRsoYi77iifvJgJTPL/1j+kL9vwMdA+CPYOA/5HGDqxYAOJzpFF8x
1HO964zPl5p3rmhqmYi80EUoGhOHXZyuubmEJ4LhfracK4B98P04FUgqshkYvnHJdK5nAS1HdXuQ
V2a6egouMFn9VTrpJ/PcySfk1GHX4m1BTjNNC24dE5vx1EtQxmkJeHTmiMX5amDOqK7DwuUMZrGB
Pb+ufpi4ca1pKn73k0Wqu8onnbG2dnAm7JWVKe9GZL1F03u1Tz8HZBjGZtTvRATw7GRX5r4oQ/tt
xkZ3wHqJemmfD8zCVoa8L1APcaiDuML8xZQKTUZn98plXplPZ76CquZ+MfiGq7VivoUwvfW1571b
+X0Y3B9itoiPXlgbNdsC2aB7Fetzfi3mCK/6gEKsFK6dyBSGXg0/F0El+TE9qv+lDlzI/C3ztM02
gfCtN+MxopHgCWIkc4/LM+sNZZ3/oqnD7AFe/KNnMFCwJYXac6GmBjRhQ8SMlRUyuih2Z6aM5lo9
7LUl0jK2jH8o12+zUatYl1d4NJzOxpXxuPmavgmqZNyKlWtaeX8+cB1HnDagybv0CktcJ31uSy/I
CRhjYJ6gqh2tXeAyNvrUPxXLrX5QTBe8OpeMz40wsXF8cY6Uo/VFO1fDJuRcFvbkIQ0nZMWx+R9t
waM2rKsTYoDylxBj6b9wlahGfkjsGNkJaYL+MckkcOgOAwYQurYGnwbQ/YqoC6v7FIhyAotlF9YH
oV4PNL2quZ/1ojR1oZMvXQuyCa4gKTiGo11TD7J0zyhxzn3xNxBwVX40CrjGfKUTHwPgwdgS/EKM
jLjn52OaSrxNCXB2oRkLbkMk/t3NsJbFVz4sU2tP4W8YCqfSVjTtCNVPPo/KGWD3s0L9ZolnI35J
hAcEq469e7OhFU/pFPmGE+ISZH3XYQ/Z0G5ZvR0Y+AV/2sHh95PwKXNklC7DNWk+MF0Cdl++A7Ne
WQcuSAmI6O2r2Ye41x9asAeXU69x9cUAxwdbnAEv+p+ng1yoN3RuKdATZ2o2yCtJS8R9skNDz1Sb
XUggnOjnBmLDa9KPP3N8B0z7LBBwKWtyzhOluovKpdgAc1bumXei8rYQOuU7qSJPLD8V3D4dy+7v
KeSZZ+4RsLbHolDTgQUSgqQekYVh6wisTPkeWTy2Fe8v3A7mkL4u8ttA1A+Ibq4jVlG7CifuFY6G
0ZF7bPs9VIGEyDH+mtn01aJrb5hhElGpBJ96bxts+/ViWT15QEuCUXnwgvLgWTfyfKbig+Ng0q6N
8aXhTuQnSzBDwbqe0MBbK+pTB2alsWi4ihm0fBukfG5CZVz189NQfTD9YHo+Fjtk5kw02nhTzSop
3DOkNeyBAzF/5lNzqRYttAzmyPW2rF3mnJ+W8mNKd3k8Qexh38uqbMkvOr3OGg6BqUf6pxcPzTpo
0T6YXCxG3CQB0ChqSs3l1RFQRA4ELwVzpUBrQVUh0pvRC9QOe1F5fA1Y5q3DODJ6jt7SOStT/0He
2nXQDAF8QPR8cKixbAGRgNWd4gjm+5+6Ejmo0+yX8m0+Mdt2KfOr3r6YkCuXtHb14a2qn3gohmcw
HWm+KVhJoy4e4bTpahQcB3UlsdPv4xu6sLr8mmImqs3BVF60aVVxmMzDABDYWjTMrKTAhOSogzxi
70PBy4onUomFsz7j4ltQv3N9J+YPNfuZGmkhxjex3kfFfRQ/omhfSL+K/lX/AZ8ZMEa2n5In7OWi
edNh5CFaFTEHBBTkcvoHRyRH+o5eZrIQKj9ywNg1gGLU9XxzvMFVvxtwwZR8RzxZEs/e4K9ahnes
2wf1l0NN4RV9DsOu0a8JwzyYT713rKnYvzOulxi/R7FpWsYjyK+0bzP7FW491ho+RkoZ9RwZYErM
suMIKaj6PXnbMLXZUunNPid93Efu4aNiiT89VgSo6boM1ETJCp1OsMmRJSS3kVlbtKFu46NnDLi4
h7qUURSANKD0wbXnOVe+G76DkcFn067nRtQ2caxQpbC+MSK4+vE69y/8MWwfU/YM3vAKo3cv23XE
csjEjlKFaYCRFwZsiPGSU9xKJyaFFY3g5H8N4nFiNt7Mz51mfDV8wpg2ld6yTP8y5YcqgnNeyj6i
8tL0hWOiKJONG825TZ20CNDlFhKQtQqTcPYHL8k0xOULfdlsROmvYCIoHZU9A288RMDFlA09RwQY
2zi1Aaq6Gkwf/RKSd4z3h3oVnL4pCWom3PGhJMUo/uuYeiJbYOsN8pnyD00DmZU+WXFStYJP5f+G
OixBu8Fun6GpA0SoHCzgOGcFsMOYvrOfr78tVo9ee80nR2rqVRh1to9NhmclEMmXHfW5kktHtDcj
dSGY1bdx5CMbMH07UuPWKDYxEqaEr5EUSmjDOtxhOaTjItuXQZB5CIsVvrJg3pge9fYqspvVOeQR
ZIzWcrK++btr8hpDivWc3ZGPvpsBVwqwGXn+4KXHxjpQB1eO0JZL1JfKoaiJYSkOKRC2AAfxpQ6W
IUryADv1IDLUzE4RSzciOjaM1/rw3Zs2kXSOznzVEzAZv1ZcE8dpBClBIibQ984HnwYGnOQggyOB
Bi6p2GTeNCQJLdMmHVhhz5oF/ZSOjBqEGapChnLIwIVnL28ED213s2VX2U4nqFGZrDuwe8YXKQDA
O6iMpPxuVKDSobntKMEVaW8xyMzYsnn5w/D8dcFG0lIxCGRnvWGE+QmER3BFvNlIB9PfEStlHW0w
T+2JFNC+BVZMUvgm13uZENAWQ2lnJ3gyOi4GZ9obLlM6ESY01xnnQrcMpYow4pW49aZDV607N2VB
yrTCYvvl8dN4PNhggJqSIpCymvQ3GshnijYV7GiI4imYzhq2nJJ97rEVYN34jkobTeOoWCepv2nf
DUOvsnowiJhoz+AGklLDNsGAfAT5Uzzx8+rjSlKXdMYSIynLH505y47rudkLDCJNQE2PbDpmBTjf
t4x+YXKHZzxtQMFTIPJnSaUtBkx5PlXrKCG+GZhWRTgoVVpq9lFGlrvt4xFiTiAPh4Q8PajRGs+o
+RXdzxRcK1otHtvFRMgNzBPm6y1itGDJj9aTQNUS+mCZp/yvrpFgWofaqYpLwcCoRDDWlLyMOLVl
DRt6zwanIi8QQAzNG1EbSp78GCKVhIwoEzNbvNT1e8K0IJJ5YU1ibTa5NDd+lJeJyS/8EaZfXbHO
KJhSmHfi3uu/egQedGlP4HH5EUkG6Kh8B1LKCqEphct/HJ3XkupYm0SfiAh5oVvk8VD4GwVFHeQQ
yBuevpc6YmZ6/pnu01Ug7f2ZzJV9U1jyJc2f7ecqSQdUsHF/lBRUnZTJWC8BbNGRVOQFGm4U/uYT
RnF8Z62OeoFzCy+Cyunf0h8p6qX+XHsEJHK5EyY/TH3kcA1MsnKYUnUspMVHCXRHXUyFa/xZg5Fh
fAx7c/tWHtDLZHD+8Vm1JIqLs1wB1ES3B6QvYICIysLoOF0kqJGZG6Y/MTDoTi39Ft1YlQSbAq1S
L1FAKsSyNIde6E6MJTXItvktgsFcnPDyKK8tuw6qwxRatvpLCf4V/pVQ3+HCIKQh5xQZv1mhFdgm
KyOGEEwW36MndUziya75HUvYUQGZb+pQLNTwLhg/MjDWhqtRQsGUUhq/o3unQ3zgHeAWbVQslzDA
3gMLBgKPP6cUhcAUqfyLuUTfyfjlaPX5tXr+c5WFTsu/7fVy2vwghqiWsRMRmBVBWv7WhjUyuUj2
AVeGYEFQL5mOgQEIUj1m2A7rgB33OwoI0TPpNqRUYd97yMORZQP4RsjnBmccB/mbF72XzVjDbNXh
IUntDgtHCd+FdfOEu4JZLds83iddEpewICF3Mr4ryVtBcVtSwOefCsnMrJJ1+0PRAYOsx97Tcnsh
hsaMTsAJWgwapI4CNEdtDjuuZ6JdLieUDxa8VSrQCTV6iuO7QVNOTD3/iQfku2ZwxaOBUWHU4DEi
6dU9NTJNsqFtApFizWhLxLc4FIKEEexF7M8ZDqyOmg4CJig/hZM1fx87YMbaLmf2MXBHS9ryK0mE
7um4bVUzqEk6+FFMAqcAkZMTVZW/7+CDinj2ZXgzZP9KasCVVK1f8GvYzONHKCA/6SzuHXVWiW5V
/yq5yjT0OcGZLsf7isKlV57A8Vh7JVsBYwA1TfGaVwEqPKw8rx8JPMOepCS+A3aNcuHLZGqzTH3z
FENiy7AiCDvoahNj3mEeQRee0jWyUrXxBtScRlNplwPel+IvX5nd5ZDwIi59TgsmGvexSWSgG1OM
6G7D3cIzmSN39VoDx7/0QOFcBvOWFBnADSzCu1PjGpfcCLwu9rUpCEtG0vw3h41IYeGw/i/Og5cX
s+E36X0Y2KMccExlm2lAXzLCfcHvbdTGnvBHt9oSyHTJBri+ZnhK5YSmhzyhWIDAALMCiqIdTg3k
JZb6V185BXWd+VPz2ZbGfTwvuRJRTtC7vi68fFiCjQV2aqBHCmhroLiT4A8pUglqqKu45z4H0K7f
6gIKXxBj86uf3hGKvWSt9y6ZcF2CHXjWNUeRkWlJnTVEuIUONBcah7UxbPvion/wls31BJKaMf+w
9OqB9UYopvigUPik4qF/b/r2TIWnS4wW1YmjB/UqlgxPbPB+r6TkDAGPEQge52++qmElZFWKPOcy
5WvuJfjN4pNUZARAyyhYNbw+NZdpC5pcpvVly4Dy/0dGQPp/J8VeC9nYVBtdPfQQTDm1b+wgsFWy
LyMapvCiW+qelBhmzLEwoQUS3CHDyHZR81XLlj5iATcRT9kEpwx3os5GiCF2JdJjgn/NzZSVH3s9
e4xJK3ig2xRfB7sCyvaioTmjSf72iyAqSS2B3oX7sxjri3CuUtyN7Z9Yz1srGLANritSTWNAPZV8
yFlFEJ1Ob/5CgdsfNTofJiqpvv3sEMZmcuKqNMOl/9oWEugaF3N6zp53OsUD6WaQDV/aXxRsQnnH
aTDV6XQ56qqn/kOmAWif2kYFYwECXaRO8fui48X8ydg5hgCgIeWV0ZPG+zzeNwxgGP9pxTOEMpmf
Mq604q9v3M/krNApsEYRQHomJS4iapXQKulKDOoV90uHCDySrRReEH4u6TnlhQ4EX40w/jHuC/md
sHhz6iKoHEW7HNRXCmHC8xQipglhrb1Y8NP34kVsI7DyhHOFS2mWcAuK8L9x2zGkTMDkEJ7AnByf
35IzsV1ydtyjA/sUVjjzfrIREKLDKIba6TCnadJHDLiU+FbO7wupdVV5Kqam0hzHVlxOzelrHmoO
v1x/rP0DxICayB8wI7X3FkYR+QxWBIQkX4W3ojKb/UnpuufJssSKYWMiPjAIYYpFo6ZNkK9yQRWg
lIFPEhTLkpEgcSZhEGIiZVmOqJNH9mxsZLXml3A2cStWHs8pa0Mqe9QF5Lv8SeFBZ1QoMBQHEmsl
ms9akFbYnEy2E+Yj4stLmPgcfe2OYpvNTiA0NCEQ4Pqjyj9Itz7eft9bh9MvpYkc0HrQ52vhCgeT
9mEKhCms8ppXs9EyBjEIbglDAMOEXZ64kQI9tyssQG9NyIae4TJm2cID8T0ElhZthWuPYJQdytfR
CTeJzCYnDndRMj4SYJRPhplR5bMA0e6UGRwSKZZ0mbZgw/LiZifZYTnF8TslZsKusGrwPYlr44K2
mxLydXiRAMGj8q443/4iQmeGYA0zoiYHvfYLtkRedyNroDYNR7GhdlLPkTzP9jLPnD670abFnsi6
P1kN1UmtVnXmvMiEp1rFFvv22V3w9wL6w5/YAM9meIDsjPujfzK36lgqJz0eNEcaVTgce5ROnCka
CnOea4thnC1ar61CIrWpjwBvMxrO/WtZrAMXPXp2Z3tCNA20cFbHqF7W8qkWPVRaL57eM5qFXrG1
Haqo7x+w/KA/9Wz6NpOHTHY8bxAsk5IohTVKTkT3KoOCl68WV971rjdxtb4XaWN2TvFiYqmvPmOc
NciRwgU6kAxLVoL8CWgueZSrrz0O9inNKpy/6bAK57X9UN38rgZr/vGRElIsZJi/afWvTkiHNofp
ZaI8ERQn97hYl1dE3bj7sE8QBqahaWfNcWnJzDizIXbf6b5Ol9Xn5/XHBfrZf/2Xtcl2YmB9QCcD
iRmBKpL5OqBBYkJTqA6plVRCEuXb7B34zQ5wR6l4EioY5VBmN7HYtMI55J/KIL2oNnV3yRlOjYsJ
2tWnv8wZJgkmqYUg7sgz+mJ9fNMAcbPTp9Hyd9KB7QuwCEaFNTwNob4J8gXYjcQMDZQzj/tSxtc1
Oi/SPzn3B2Qnb4hnaATHN6+URx02tAUAvPGuhFQCJpsutrVhK/j824oHBzQrSVZKhbhCQRFR6+q/
IfXJc7Jpmn3He1njObi8x1Ccxpx+fZYJoxaRmBXClofPiKTeIjkJBMp5GLcgNdkn0hFEk1WATQ2j
CPC/z9W4pGxekZ37q1JAlP43eQCbQZkTrgq7Yt7xBNDF5S3g7bTkRzuMkz4w9S/zUpyLaMMBl5et
2XG2h+WJNZZGs6q5AK80rujaZp/8SILjCX8H/WjMVJ9UAm6M8oRuiBEBwq2Xw80Tevol2NUGkmkE
EdzCCUbrwZO6W5TzCgHbh/12l8kIEfy3irPFOLKH1SSE05cWZj/HDM7ORuGsl/9N+gWHEC00zTHz
m3flJ9qDOi+HCqMHG3TRjV3yHKbUwBJXKHAYdHVJhO5vyWRLhH4wOldxlNONc4Oloj+goGdWBHLY
btGPuKCjKSC5gg3iy6c+crdQWEXU3k5M3+ZNDngqJt7QAqi/5T7nl+F9FziWhn+xzUbnsxLZA31M
JonqPd4NqKxrUzAIl7UE6aalIxMog810MxjiLyDIJlup99MeeVrjAWQS27XU84CB6uBFN4vvrQwX
7RKxNEICK6RmtBbB7oajpTtVnIiBuxGdbj61SbShzTA8zWk2MBYjBHQsTzw6+RTBjzQvDT8l/YOb
004XxbHWd4hqgp5zb4WIwvvEa+3KyxQ4uosrsBexGCeEXy8Gq2TKN5DaYhFZ9CLylL0dRJJRCz+I
7L8WnB5PoC0DejuRaAa8svoc+zkvO1MCCt20eZTKyVhkx4wp6xyn0VZSrjj8mJHOKxHTo8WudwyD
lZ9RuBDRp399oWNbi/fkj+kxjRE9AH+0HX1s5l5XjCrDs1MOAOpKYSlUj+zz8oq6c3rUuxQGb3Hb
sqKMhVs//W0nzXKQrvqIetiU6TETfUWQUfXT8/8kl+RalMOMlTRQMtSTDhtgSdxNghXVxUccqWd9
wAJx/2noIIdd+jlPiyUEd2KE7mUz/wxHRmzIMdyp27x+5Mk8e83ZeklXbSDxQ92HwkYNVsxP8BSx
isOikUjQgFxdLmc9zfAEY52BewBaR+7kxmF6Bc9ohFcZ66T+9luCKV+n4d/nxpg6i851/y/S3Uq6
KbEHYT4gOzt5beL+mvM9Fk7cLXFpuRE2CYPd18RWiZef3HEkq86wrlSLfu3Z4+LtNvKHaHnDy2i0
p/te/6u3iEEj4t78WhHBIqAeihYxrrHYxJaLbhMVKpVJiwEO+i9na8NYPnPwyyjZD/y4FzV7foi9
cVvJ+Z9M/9DvNOsckWIjknhH/b9+A72BmaFuI32uvw5KuhX0bflT1MwhsfUh0uK2hgaXeiHhu4Nh
6dNHg4orxuTHsTpWhR3fCx9/QKmhcpOyM/P4G7Cl1dAgenvDflAdTW8Lfsohd9SCFbV8+5rx4apU
LgxU4aHBFSF9hvnwu9hIJn7ilEXSO9mPY/vG4wV1NQvMbrhlpCNcyD8A7fhdKxi/OhTCiCcG1aLZ
j83gCcKDuVjzchFkhv+0cbHV8F1PzROoqFeqoI85JIyFL5W8oxh9+4sq3GnD7avtS0Y3vYT7di6c
AIl5b08odh0mZ5LFiB94/eQgH7Z4Z1APwgZE0K/Ms/U7ZWlN6mxu/kIvwoZ0DAFltge5wi7lpJFd
s4SmdUn2yGsEA3Ub2hkkByUGMAQVH3ShLycHOHkQH0l0hKOOpo2W4H8CwPr9QY/mgdNZpLlT/rbE
1Grzsl6AB0sVRlYtUe9msCOhhqCsyT4V2CQwhbWUXcTQnfmiVPdkJYD/THf5hMgHagSZYFHzOK4l
zqoZkc0l2kyFEEEz4bCQ7W8gZoQPNTTJD2qPzQLqMQc5Stg6O37xy6R/4+vGHO9tvyaribqXeMXV
yTxPlsz/+MCjnwQAyQzKAZzY2HqfqJEDJ7S/uIXhckT3MF0mJ1R/LCOuAba3I5gmNUMVCyPUDWtL
8rW/Gjsvndm/nj0gf5+bspNSnFidy8N2Wt1p6TGYZWcilb5/z4+zLvn2R5u2/JSs6S8qd2Tr3rya
t4qtMOwRRpKseAqqJYUGracVOJA9cgDNEJ0gP6BeQUc4QgH80KPQzRTY5Its134tVZh/6ZSTfc9u
lN7PUfo19crHZkHrptFcaw/ZKiGpdTB1/dGhtlBMtrtGcRDLw+Qhfb2OcdZE34TjsA6xij4rVxAT
35KrPZTBidin0Usb/0oTwfC/kk0kwimSIsBLkelqkkmmzEDdjTiEDAGgYiq8j5BS6DDzk2bDPUnN
yJVuFM0BoW/dTVxIV9V2wzkCfIRVjvGyE6StDo+6ILtBbx5em+oSSasPN9pySrzwCrZJ5pMsBJLJ
frPpHvVLSC01apx2AwIOGLTlh6RpgACAo2VQAoJICGCDokxhdT3qB7m8MHAwtAUcHu7eB/2CoFbk
+hqnXPQWISpAEHRMaQjTCEc8gF2su49N41k3482evJfB8cXhqI8+tEP3WSOurrizFnoBtYQxB2lJ
J8RdtwZjAHNOp+xPWFWQj7E1XX5Fl4GYbJce3Qxaej5WOije+8+pBMffhn7bLshMinYy8e074AWv
uSGbGqcouqeEvjclEsBm2tXH1i/6I9M4E/XLGP4ou5PMxSxDylILWZH1RLlp7gz8MK4GcK0wKHzc
KTZz/dLB1BW2LLfeFDqzHLvkLLFw1WXMhJA3EPh+H69UtjTiXBBWoVfqbhS4RvW/mE1baPkD/Cap
a6FbyfjpLSJJWNC2jB3ZGDNToNj8QArAlphviX95syCEwxq0VGyIBN42AsSxY19rbl152RT3ETqv
kfEw5R6atQ7c21WUL/Gh7KzVpv6JX4sgd9BoyskemyVNUkmsJPbE/9Vq3T1LfahxsD5gtJ7exH28
KltzvwetW7GoyE8Dh2Hc39ldahiMUI4I7T4W/QAEnPxkLkeTJtaom1DhoZmw5cUYV8Ec7oB2GzkU
MrRJDUP4SU9JB1deuQyMkW8LiQcC4WbCc4EMVixOMupuOHuu65BQFVYPZU5FPmE5zVAmHI5tBT3a
zAbV7G5KzxrWBnQyagpZVPfyUxvX1lO/DDZ5M9c4iykcxfie8128tD1jfeNiEEqjq/5QODj2q9QL
TpDVEHApSFjmLM+48gENZtMPZy32Hr5X+kXeFk6CxOFwzRNM5lgA5XkwZ1TlG8IewmzZsmdbKMeA
eONfQ/FBnKpO7A2il1fXRnMiWFv3oTqyl8TW/cFqREnGwHbD45NYfpU7sU3Fmn5cXv0pg2KISGtm
9hnXSoE/Gh0+uhg2cW5D71bOlVC2+fyrdVtsetmubo12jghSrphDT7URAVAoM5Xc+BSrhFPtVXQi
tNe0QVU2x9E1FuoV60OERFMPSBbVqgmnbOQONzgBxdwJ5VWR62aHkALBuqZhtnIwQb01ZpzY6X6B
3ZlChFwTmCfGDJPJN4Cs9q+DdwnDQW1dKiFKhYwhR3KB3VD86/6tvo6cbdhFI6Vjj5qUbjccC1SC
PSkADgtLf0x8bpK/ibaZpCPLRKZxCCZwq1ZdwpAPEzxyCfh422r96zdWfmepCBaPpOikeNQN1Pjr
lK94NL6JcLryiA3gAnwHjpngR6pjHDEtelybTcC4jBgFLtQS0ucv+VHVeQ90wNSeBk8p6QMU/ouY
Br61gUcq4/JgjBRDv06rcugWOX/sgZmg9nwRSQRFC24+YzGmCiz5bba4aHcVkDLAAD/zxv2ygYDk
zm3sUjwK/JW7KDMrnZ2GNdW2TAayHR5nJJCJj6iAsT7ZECrJxqj9wKNDnhvhGZh3yLPQTj0+lW3v
I5ManfWgpq2mOE4nfn8eCFFomMFXW/UqoJX9OOGPzkkQ6HNpqSh/owX8eyawirivFr0lBdtRPVIk
6Ob0gML/VZ3LjxcqM9axA05AfIT0bvPCieZP/RqXi5QpvaKvO2pOfmY4yjXsv0MZuUTJ6PWla8Ew
z/mSEx5DcBqDV8aAOoiyWjOF4nxBw8Z49oKemzUIHl/CduGVLMhhVZtVIRyR+2RM0CVyiGZs7f7S
fl/HS5l8KLyFLIjLRQBMhUwVWJxgt1A7wh3axU8JtmaFcv4FzmLBPjUqrhRwPNMMu0R5r7T3gSOP
de6cBjQ3VtkMP1AxdmztFF8pbfEUY5SujfaAXGJ1w27lyS4Xah8vvWSzDQUdolypB6b4JUE2IgaS
ECeD6cdr8N0gbGrJ3HRA4gCnPPfb/BJm+AetrjghqtJ7h93vdnJNLeMkRKA3mSw/SSaY2gomhdWE
sPgYjg1btFZ7GM0FjTzDjulrXcx/jf8FM2BGESNO9kbjC73dd2eNTRrVH4tVJJpzGMANvCHt9HI4
yLNfQNjav1dpMw+ZEa/B6I+3FdRYdteOGCOh3cKdYLHXOrG06Jh+zkDawFNlVC0yApJZjb9uFSGx
L5PoMaLpCGHm5Jo+OyoBWmB8mfGdppN9fUartoOeMVPJjKMtIUxsYfjBcWCozv8XrPYdLSwSJzAD
LzchiQ+NRYMwkx+DnBs4isU4T2VA0BAnLOyDG1cecxiUzUsKV4JCv6MKlPIV4KM9vUhO41PyzI0r
8UF8YcE9w2bPxvTEYN8xVlcIEXTi3UK3Jh6ji5Q/m9UtPjEYggS8AE/Cz0pWGzi8Gi+JLQNpkZjH
jncrMImGOQBIbJufDG5E/ahKflXGNcJzHBkzleWx0hFAOKgUUENgi6RJYt3KOJWflD8JQ0Gk4Ady
seMyOSytT2chCcCpE3OzsRvWHeblJyxGbLjGn4zAVCZHrE0wTuB7D57tofbbJYuVf0jsqFiQdw6n
7iQ7JXdEYZZ/3yXbjuEpo3BHacRe6AGhBm4/uKZxLoSyDelshL2mYs+LjvIFbGJi85v0BfngDuD5
NwoGqHasB1sLtakEG0YyccYjH1vKRPlEDi6exFRWwpplMJvOF616Z2E54OcM8vEzYtbPEzDZcGxt
uNKYsHJVweqYANegFRNthIMbvHANmqMtxTJhP1PiSc1qRyCOPdzZLlC3UJOhyOksmRZi/C3IGFI0
YhPtNzlDVAbYGucE8hwynFcmAz3KotOoeMYL73DgeVOffgTWXNiZrHBGisgG/1rD3xGMaMIvZUbp
YPMpeOj20x0SKonvhy4SEC2blGVzU8/iLz77UZiZn0NphlNKJAyVfxvS2Gt9xsu6q1wH9iNxhLWd
IEenvG0QfLD5MkNC5K6MkhnP8IHzgZQ/2AlIFmaPjegHVoM2QwPFJ10wtGcazOvyDL0B9rPodSts
go9yW2+7W8PPZkoY6ylocHXgcCNtiwsThyoQP1KuanxyC94a3PXIBjXqYTR82Q/tL8OCfMPwm00a
Q8jJABeKyMkZZ/bEREaRMdyGTKsQoMJtIKy18d/PHY0FmXxsFO7sNg4v3F41Kgeo6ma9JTaAYQaP
hgOpxSR50SlmkDSAKbDMjZ/TY7XINlD7HYRWJ20+vge8NDJIk/ENMFLmeMgbre7fZyc7aECcjhOv
Gb/TyuYNJMqd4u5C9R7xfTyj6+hkOFR0NONixnxfEWgPbJnGJpgvHWkZDgaHs4doug+fBhOFvcS3
g4aVLlSlLp3VP5TynFD/KOj4esviIIlup8/AklZ/7G/BEoyhqPvpSsMXyI2CzqpyRtMJjyGIAehY
b9o6WN8AcTxqYky1qs2VW9c202byE98cKvaNR5Z1OEcBPTs/YoKQGyHVbArajx9uvBvYv3IaEJwF
GxGRKDxRMBJUihLjVj5VJLrBk/XStnhyMOAjzrf4DIMTUk1mTKQFyNhviZnlZAdbi2WWoMCBH5T2
lMbkgLWYOh5HSwOra6accLEwM8928i/SOBXy0hhVwiLBBEWA+n4SOwhLxlGQMn5yemlOULcmvlba
FStSwvGGGYtjZhQy2DHWgaVFyG6XmNM12V8K7mrQBDgiUmDFdvP2C8N5Q2nIbYzVvNjwvmhpQzKI
qGlCmz4R1TQbaLY4TE3HYwPjwL8YLWbsVEiPP2wW+FTsUTeEJAPtA4obElpj4HaodlprxSbR/3jG
VmCb5e8agqx1i5Rld/Iz3X2dS3Yi141r/cNYmQcfwHgBUImzkLMHkXp2kzbZMs2gsFpTdMUwxsbV
okmEFC88nzMuTS5Og6E3xy7dJ5cxAuk71Xa9xbsxzvlpdJ8s9IeTaG343sBVMnwb/pDbqIw19kQ1
sNnhQw01k7EXr50A7QBaNeZp1WQv9IiHGTdOzEwXHmqHuIDBH0cS7zK1d8AT5kj7jICsWXIkiz6J
Z3/dHz52klinFNj/gjt9J+VFsOOvtN3cLVyk2EZZYRgP/YJGxW4uMoIIvJ/Mp4gexciGgZsXFMk6
P9UEhAAL6fEp+eZ2l8Dhhyg53oS87aRDoWgwGjsSralgMzjlj+ZMbO7quf7V17Xng3EISGdCXkNR
TGArIci9afyyiMyvbFO+DFJgOY3Vjal7yRibEiFxHJ8ucHmmTsIUs9IZ13z6oyCuvFYL9sY/8Dyt
dlWxnPKoOc7SSphXtuH1V42jmI0r9cwb8TwmSDBTXLOm/KduBjtzE1wOoKbIerjhfxROwck4MzxV
/slLUNdwH73mpM9WLCt4RGJ207PXn3JTH4bDmyccCU3ykaHj+tNW6f+PDd/Gm+HwOD1A7sfBQ98H
gghozg5xIGkZs/QUroU565rKX9EaC//ffEDiwlOF6MDkKOco4/OcIGphwoL+JPGQavFf6C7GBMEA
xYpbKjZesjFGMIR2iGOmshFCG4TjAewcPM6C+OtxN6OM0MjO7RaoXFqi1PHLVkjweS3Gq/aiIwpk
iUyZYMngUllYExIG2A2yD5jH9JAHd/E1sUMD7Wb/N2Xd5X5BqpiUNJhB8cBRCcPOxFvORxQd3ksu
QNda1NdhsD4fCxnLB+3TQVt9OMrh9IrUKnAjTJpntLHhv7IyGWbD9MAV2agk85k5l4VqJRwKZJP7
wwkj2DKca1tyMJfolzwRFOJ3US+IbNqylQ8LDhj8XBMazVmxFo4BjwZ31Upfu901uo8a1NmAt3Yt
8Sjd49soWYG/dyIZE5eGqDrTRzAyW9UzJ/3oByObCsuWKfzjxCtF/srZq5yADzHkxxMJHg1+whzr
cyot2nX9L6IheQa1mWGPmwsXdadWi8+RZCF71CJtmjWd5jF5dHuWr2VCO27mm3AhnaAyCNRdVF+s
Ep+NvCg3w5pkqQV4AdiA+KdYZH3gTWLp4Egg6mNKJCCt/UYk2iH3HQycY3OcXHSn2PMC8bzxGTDm
Z9bD/4y2K85p5i9RhjbRDO8U3JApWmaJz/ox7KRb6Qjgf+f9hfbpEp5IWCAbAm2SfgjPYjfb0SoO
v6yFid6K2ZqfyvNny8iwyK3kH6czFFQmxuHALlggSJHbl9UbgIHHu7WzwGQqscSx+hN70R9VCnZi
TnFKByR+TPZI/QqO4o+KoUlAk1m7wjFc892ghIk4sXGCMOpjaAq4lp+dM42LkjKYNVR0ZQTIR6s1
VpVaIDZ4zJF2zNQzZyi8wE29YVnn1GegEYYtOMlexZY+m9ZWvDLWX+JsujHUNOfNJ97nHDGTpWCt
RmzwfoaadHIiDwtpWMwEiNRb9sgsP8FZhLQOKHwR2L9t9C3jeAN7L2pZbpdDdc7QaozXDFqxn5Eq
tiKo+4+TsbjLjmjV2/ogjds1hlpUucjjgyM1HB8X1z0Fd+Eewn1vFSf+if4y7Etf9Aq3mPOoMvSH
SLXNt+2BOQ4lA4jVsVwB6sF1heZ6auVMnZABtEjvLXb+ojOWXXQO/uugonEmmwD3DnoRYDejb03m
/YPysPJ5L5QrhQTQZXGPfmAdeM2D8jOh4IJIOKv39S579OsC4QaDMciWyC5m/Zxp2zBrUKhoWMZn
c1RfA/JrOFe4Brj1WNIgQqFS/Tnek33BkIuC56lzEoHXRXPna/BUi3i2TH0DEjQnyAsqlbhWIS+5
WDII/0Vf8/vZ4Uv7xzGQ8NTCslmXfm+lwPiQ7/XMdE/aaXgGK3GJ65C7TJuzT58XK3YpOJE+SDFv
I4wWxVUK6CFp8QpCxBnomhkRkAEBIIBrjHubuTFaZsrrYuCK5pNqLiwtJFhUsQ1GEZMid+TQLPuR
fOKUkxWDFuAi2R64Y7Hrl6SRunyFIgIkCwUH+o0xGwKBlHYHmwJ9B484SX8T8jesONzJmJamv/zv
jHnKlVDj5aDpK1XK/7TB7O7W9djEWvSOpfJXJqDxMeNDb0rbOz98ASGEVwEBGnPGELMhX3V+UKCE
MdrDlISiXcN2QWHHJyI6qzpwqWCX3H+7kZW6m4D5Y6CZ7kVhmcfLFnsavhOiDYgw+p8mRlVD1cPV
s7gkDAiuHUTYZDYINkdJgu6GqVlvSZ8nGsnywAnzJblVsrM3+b2Qzh/88LJvWLvkXxSNPap260wd
Ce/t7TcyS+5xWo2EnO0c49y6XKFlpM8lKfmW8/VwIYIt/RJJYgMLRo4PcVijSpfe6wpSSXVWffmP
LTAZ3oLkivxWk8arg1tjAHgqCWq3kISgsOX5UObk6oZnfXDef8WaFXP0gHHez6Z+bEc/AHat8jGt
tnrgALKzKCaI0tReq5wAJYJQ1XCEUWDLgE+CbHXWJBj10PxURJDfJxFz8/QCC1frwIf7IX+juO2x
plLRWC9qlbxlm+oh3jSn6k7g+ZHrq9aiUtR4+uXN1P6K6szTuEWCeltMdTMjQRZlW3fSxcW739V8
Vmq5/XifO4OKMoVuw3RbwabjCCJeykV1ztl6U2185QWt+OQHvvBk+XK1wCQ/D/oDfripNZICxnN9
aJ5N+yyFS/926I7i32k3AJVxUhFV/YaE9u5buioCoUWjrsD9Jfbkar6PeTRPbhqJTrVnvO0+uMS6
266Sudjt1A7zN9udMv6L+kPEoHkXslzUsBf3T4Z6oTPp55+OOeLUHhFkJW7Pczm4ORtvkA5vZjfE
DZJSz0rw7WU6w5Rhr1M+fHUeAUDZrCYM8a/PZ8+U8JDo8IJrRCS9GWCWT4GuzhbUhnCueNCJHXIU
dfcVfz71dqqsyKP6XtGWqCxgifoIyQGFrM3iki+QjztyC77MAleBgDx+I47rFbb8KyLtlMGXkvm0
cEitjJb9tuCw9C3+xnXkM/Ufm70vheTvn/iDTtMgeWcZnkGwwSqRbvxIMicLniW0MIEZMvhCZIOh
jFRB1YUk/yH5QbEUf3qgG2unM+JoOIZg/31kR10o/1RErpU76kwaK1Y5S8zXD70+awguGygMIWL7
YJ4w9XmqMwXHIVJTESWUi3g8zAlHGFdl3Ly4mMEdaiDHyMdiAcCod8eKmsuywA7pEX1NYGtNkuwX
trg5xjVqcI9rXLaIXCyWnpOlfqi8whO87jCQMRHwq/yWN8UrMaLNlH2PVOx32NPJhDd2yucvU052
27th1XFzGT8tNPJZdmLQUDLfBqt+4A1iECOdgpEFWkCTxd8JC+dribU1oIDGTHpbIXnii1Qc2jCs
IxyKKlo7OKi/tItf0Oj0hN04AqOP5oR6L6mHKZhj4GAJYlAHXW6NdDHGi+JJsi8SaIDxZ+Ll0AOR
fo2ofWIVzIQuWzERFPOr8PTxTGQfqy0sEYkpQ+LWeRVoLuxMdeXW1qHvwO7Ff8EXb/Usyep9T+rB
odW2yhQBi5e8N9+Jg+BI1R5MJjK+t8aBb02nSuGYHyYo+Z+y35HWCqV/Fq6no3lp7J8jAW6MJcYO
p0AsOXLhhlMbdAawA466z8tmIIycBChgS8Oa2ygqKGz5Qeg4/i+fI1R2xgKHs4fZZT954NxAbpXX
JviKSCUdeynp21e37fUVqowsnve1+Zs7HPaslHoN/+q4001V7nF87jYqGfY6n96j6RyYyUBk50qw
G8M2Fjhmi9eCUr0Y5ro2l7jfOtROJmFrL34KUEOEOjVs0VqLp5oLO5WxJ7ogKeuEl4nYDyvXXMY2
EqON0Af50vI0MapDlUzwbmrhNhlzFsnE/njgtChUfP5sUlm+w1IjyFndpN2qo7kjpMFwaJRDsj66
laRtWW/xf+A/SWNP1v/Gnf8Z5iKLt2EJjNSgVxZobtgfNsd8OvP5GHuTu4BZSs4Pa8InA34BWmP8
JlrGk/MvKBTFIwEvQdHEJf+LBvUH+QsTU4lM26+lf7DeOvyYL4jM/OqSAwrhrXhN533P1JaBzz3D
xJ1umSaCgTnVPgNlIAD8xuMHQHdvqsgrC3LtoIMBBh2HK/wwxY1aalzxmy1eJrohdJOCRcQXkMPG
MF8PZi10S3yFWPhAEvILaf/4temjNPazVEkIrLmyFFaWsxfjPy7kH4ZcUBuZ0zBx4BQ70HnQ72s9
j/SM7Qb/xFyI8fHHlKz9U9IYezJhs8d9KqLpyNNEhxIr/UelTSjSlYhHHssvb+MsebwLIlqYEWEB
9qlK0eJMcwirXn8OXzYJft8dNoiVW7P9eF94NCf1ImBgOL4br9gOqf0AooHvY9KLE2xCG8byiqdI
/P3GuPbMguo5sBzUEWg5eb8+vGKcNgWIPJvMHXaTAVK4eBzt0f9QjuOj+yg7cjzpaxGLAnUJ3DeP
3goYzdoBok56pkxakQNAg3ZpXEVWHsw3YFoIF6Hl1g4/j5pjRMc2ObZLQvUbRPhWiM/MJrZTxb4F
QUW75eDa019MivQemE/5nUZo1qxkZNafsunPqvFet0RyklX6wxX0VVEEbUKRHfIPI1vsM1hS6MnI
FH82OkUcQ1T08RxKZ4Lbxc6WiAewjI/7Tdd9SEf/17f+q9u9RcwcXk06CJTdl5sFdhxgY3JCBtE5
nzKNs9Mkc325EO9lfmch+0pOCXY5rLLBjNWZmZVIUeD5mWXnT0F9sqCWPY2XvOHPtMJz+lu2vq6s
q35JSq2E51FnVWDSLJJq+6uxtY7Dy9t6ATs0J7hReJN83C9M+AIfynryANpcHBviI8l/XzKEYLz1
w1Z/qbIVxTamrBbv4iCILnIlkhIhoqEEAP3w+i59ZWLjaOArHqWTqDMoXgPGQoA1/5ckhrJDpUKP
X+xlxn6n4n8mBaALzBWjc5OIVzaOKPEC0IFm2i5brqxbuzUu/FuGKXyjETr8hqUd2cobuYyNEWRc
PpCJgkNOWCFfCej1p5qTi2Pz3JMMyMN+gHcedL5OqiqaUGpdKi2Ge5kjMfmP/D5Bq+mnN67vuhzP
o2qlHFMoh8J/JJ3XbuvYskW/iABzeJWYlGVJlsML4bDNnDO//gz2AS5wuvvubSssrqqaNQMiyi2S
pRBNzhczWkSqYegq3Mzhniunrly49OlFgGTbbSvo3NURnIKHOBohfGCTvgYXQpfHBLEXHVZyCf5t
LOmw/qE3q/dGeGTbH4e7MNxB6sruvOtZ9lqy46YXvPpwaPonp047e8yYWzCh9V2bhh2zJhRQM0r1
iT6bBnJdIT1NB10vMNmSOIR8l2+y7Jeyj0cZrZFeHJjUNQWitxMfysnRNTuALX3hBcK3axQ8xF0Y
6JbpdgzchkMebjHgu+Lu4NwDF9IdFu53emNUg3tBX4P0mzk/Zb+rOkbjxx0O7iQeu9R+SFug5hBf
GVOfxc8UOvPW/NRQeKANmEmFRkwITGJdRuUDvuoMegi4ovkLnaR9WnmLqC59c74snV9dlXcWxzqr
Go7JX/WDo3x0MZrHhGFBB5bMBbCim1TY3HQktDV3eL8h+8TK5q7P04PFI8rC/ZvJhXLIlYWI4Yn+
fOUtwqomy2/xIPoB1Hil/Gisb+xnktYLerv/7NdYRJ+fBp9Wzg7AXEvixik87e/jsroQAl6QR2zY
lXEjwhLPndk4WIvLsSGKMm5uVXYbws+4/tLyd3F8VBSp6wUVaS69z8kP3F/cP/m6I4VcSaih9Z47
FYoILOROOs8SlIcPC1CimI4y1uDMbmjxzxJsHtTB5yrCKueM1RUyWHe45CzHI/O2OlDTXL1M2pF/
RAGB8f+kfwnT34zr/DD91bhNyz18mINkABG7Ggan2iPO0X7wKlajt655tHhRoHQV743euxUkVR1j
WCijhnrpw3+D8iWPj6x4j/qDURApzaaFLyZ+0Yb3BG3IsBfr4xTbsM8UtwoPyvDem4fFoJyCGQww
4oZi3EjiTyxfCHdWrSsFBSKbOXzDGe2bP6IYQusactQS8xQme1HyzfoKo3HMiD664K87YyfPdkkU
YISeoS6J/REuyxi/m+ONHLdA2kGJ1CGnYyqz06UT6BROtiKXwBWpKGS6fWZ5XOMcWdpy3XtiGF+p
9ojGGMIAcVc39ETC6BpUeTZlqb8qpX+gLUvBS2OeIDZRlrPVsY42SfMBz3K3yr6o9zxaBCYU+XuL
w66DJxv27KkHm6TaK8RcelHxQrpcOXsBkr4r+pTlKFT7zno0eAPfe9mFJEHzAHdmKt5nGpoDt2J9
60tPHD7G1/DGh6F2n2wERQAhVAL0DdOep1U0nplxWHwWjcshS1xISSW+AqlTg0v7nYw9mBeOJ+KC
5fjJOE4wiL7FupFWlv+2EHHaXaT5JqFB9tCJpuPdxE80VO9z4tX1KyLjOx1UPazLXtohWr90OAnx
hSTIsv0lhZ0WlvalxLRgcV3uJ5Ed63xQeLLBzxnRFWzuPsPBgRlkRG6p2sAjNHB0xajXyx6KNlvT
DS5aHo5yfPCrxD46avqF84atKdBsPfgN1JbumlROO/hJAKsDcZhTAfQN1NF3bE3tmJCl7hw274F6
K6QTIpnZuIX4NLomHKWUaAzi3u+9dE+SXcQZStGbkRvabmPMgzI71H/yfs9qq6OXxqb3BS6alu1T
2a7C9+wpfJH0AHV9hmpr1QqbZZ5Ny5YDeGnIcQKnDMn2hKFLhsPVmm3JdEG0YlREeUZLbI830KjY
WLv4tVFk62LM0kaVP4MQs4MtIX8l4j75MLNfIuO869/U/5Lr+/TAGab+gOVIJ8R0uX4fpiMFlqRT
v0SfEp/i7ExdIg2HGYztoIif8SG1nFOEhU7oIbri68GUcshccwZ6pGYBm/lI0YfmlPyKq5+XWF1h
NALSQZdhl8bAhkp8jY70G7ou7lDq/Q2JC3cd17Nh7EHZ4WbSzPK4x9sCM7QJddpt5JPZxp8pFocg
vvi4JIQz/ucAtLbLt/rlBF4X+oilUFHCP2Ocqa7wngYcfeyKqAQybtjdFpU/rUMvxGtPSdxo3YSz
MPepSpqJ8Yqrrjk+9ejTkFMn6S1Ye8+nmQafjY16CYpb/Mk8BM0Oh5/xH1gXbJaW9mdD3dFQCKFI
brZR6gqrB9hR4eLdwJtr7ulZxCU539eTw731TdsLPD/ZPatJqHKSuUOUwD1NUwGN4Wcy98HsmSr/
suLFuIoWF5y6eSsf/AH4u3nOIUcWjqhmHzdnoDJaGQ23Ekwq2SKzlZxsQ9hP5XvJqMmGx5uTZyP7
YG3r/dJcuf9oD6BfQ4OkgwYXFvMnSDo3hEGx5gtQMTsT/6C3Dh0sXkwPNhdudxf5O0ATok0+5wUp
WANzCzGG7i4CeXCZ5QfpGT+9K0UdpGKIvxA0kWAJiBfCY439pt7PJ+FHVFV25iesjtHlYSDERvw8
Wav7sb7VXHaRLfaJ2MkWNg29WDgr8wXzZGs3Vyxh/A4HObzHfC3/xNsCmhvmK4wHkD9SYr0xAk3w
ZOl28O0uRO6Q3cuHXr+wma7VFziecv03dy5fNZz5GHqSFxrrzp+PDoycDDiZEyn6Aocc7lVBdfTY
9mCcXIBq6zL0IzL9bOM7JUVjm1zMrwDTuDVQraWvJAl7g9lbW5+Nys+MPWF4DCq4BDPd4CnIm1NX
iwg0bHyEsrxHbKVpfnQpmzOtLpwCafDcevEkW/6SFoKx1/fGVjk+EAM07fJi/zih77SCV34sAw+2
aXQXjEcsB+DlUK2IGWIga/1FA7PwGFzoNIVqly+AcDtiz7kTDW508imBrTbIquDVATmjnwXThcPL
7EdX0lxVHeSe8D+C9raCjEcsoMcq4DSfvErcP9fa3G0BMKSYpIy1sCEJLAmLZaPyUSib5Bi/si/b
8lXOmZNOvkoGi6O9TXcm/Bpgodx2JJVp9gPPVJKbs8NMGC3RtI40utiPIZfKrQM3wVLvmahZDkPK
5Rqotqrs3kogBPgXzqwcLNR6bBnYmDt8hLK+MmxhB1ukfocMqdn0B9+Zx5zSsZvAe6BSorqNYUw4
pQLseFA/eHwoyTPKJng0eGOoR74xBHpif1GJGmC+IEZcJUHeEUO/DX3TcFilxz66KJV0lEb/zNIt
FRSizTVO114BzR9LKny2ZPmjzt4M8RqxVhcwmtoH6Emp6czRACXRLldctbe59NTKNdllpmS9uAAV
EC5qHhg6hNFl2iZylfl85d/A5l32rXbmDiLmBc1sAy6bOZq5L60jRu8j0pQOMsGIkrFfd9jD8uQL
amnVAhSeClushsRNlVF1WX6z/i0Fle7hW6qvDDgyMkOmbspP9w7ZP3xfAONTquzAjnVCw1sN7y36
6gDgAaGTKn0KHPmWNZCAcKIG9uYxlBmS1PAd4RQ5LUHfHnTaxQToL6VvVXZzeTRp/iP+g1h9dcYn
+p7CeonLI9qYsL6FtCC/efwvJXhIWpMOEkA5FQHoq9icxeGIa0UM5evMqA8Pmp/KId4zQQSe+Yfk
79o/JahE3VH/m/lCEFOb2P1CaEE9y/6G3fgG3+ocsiLRU4MdH2QkdAgMWHcJLrpLnN2I4ADVXsP/
bDYmCEAYZpLZcgcwdwnMB8tXgk4XuquKuOvpJUtuTec01muWHQd9XY1wcaikzMrXGfff/LyS2qFi
YXJfufjvZJ5mfvWAV+LwsmBCou7Ifmmsx5j8ZFqz5fqfrAfVXtCJo1R8bHPr1yb4SKcXQzc2tPsA
JG19TFOYSPTC+4Hpr4Yz8RpjMBExpkaHUN4RSMZ1mPY3aoe8J/mCBig6RPNBIj2HxR/0rsTarYd0
tFPjnZCcqvloxLcg37fyCfdMBNe68kIIGFXH+jGTXZGBKOwYjWE11Dkv8lLLjxw77x4k8CTyLTMJ
mk8Kell5AI44XhrpY+jPBUaZI8xLer7X9DOxyxMlV7BsocAoCsu/t26lePyLaJXXtbBCp7YzZd9I
Xfk00+AU/jz+q/JzU7+OwmFUXrX8AnGomHdNSIvN1Z6diuFiyZ/asld6O0LGjc9Jfm+ynUokYLrD
ErVYnPa3wsGYaGpWVRtlfDX2CwL+c88FTyAN9C/D7zUstSk5b5JpK38WzFrUEQgPlG25a54STROX
FH7so21pLv8/woUjDpL1KiPkxwXkzG81TDtY7hhIWg0WOI2XVn6X/wSNV2PgsXjW7Mk1Xt32NFIY
fVvJ7ai+md1VAio8dECutPLyAcJyeKlwiZadYPUt23SmwwYNvJzNuyS7rUGeL24/u2RF+eDDb/vR
LfMTILcALxsfVtdKfvQAe2HPGHay4idQ70HXUsfCa50GAamhA3+v+ayJbSsxsHX0yjYY5r0lXBcs
MGXxoLp0be7Fml//aibI5cmCNxy0qAofRvlvy6dYICIAR5i58gJQz4KFZOpmsAoEqL8QzfG+3EfV
s5bsYEzO8egLuCujQ2diwPJ7dLvetj6Y0QroJDyZsIoGEn2tGOtLqR/OAiEWP0bPVh9eeSkQ0FKf
VbfR3bhi+kNPE1CZk9DV+qOObgNNt1A/0+wScmHAZClWab1yToDEjrJ6GCAd5ISK1biFuhj0p93f
ov60gHp4aP22gHh6glkXG4ECvVTSw34CiZH6D9aYLRj3cCjln2J+SdJnSQFsnxLnKgacL0Ns9ljK
NJBYUA+lGE5k467AH2i4py2OSQ4SMy31RRkKwWnhWzabfSwSo97rviYwgzpSdSjACTDk+TRqt2d5
os/YtQl+0OJ45czdPbRIXDkv8Y8+/aT5qR0w7PQqvISRKsvqKRcOYnNXxMPS79iVwXpnJRJ5U/q9
WP8k86sWjqIXJJBT3b479ch0IZKBxhHxs3BaBzrkl1U/NWWfcg6RaKVx5WxowaxJVmGErNBqvsjN
d7l8ktmHkEE/Zf2pWiOX1atY7HtSmTv5LY8IM35OBF93fxGxXKzJ2K4JBpk/rE0+p+CWTPuouI2Y
e8oIW15iVlUIYCbP+uWO4CgC794N7sHxNOP2zNRzqVKb/yCz73WU8pil50xlcNmHxU4J/EV0jVWN
MPdnIzmI6SNEs6z6Bez3as/PC1V/FnGYgCuxn6iZaCgIJkOdAI4v+DxGceNVEReOF1lYTW1jzCRG
Z4aDRDe8rT5JaVoARYJhP+a0cui/WkthQMi2CwGBJaytgT5qfhTtVYYfpCQvAzygJnuZvtektCBk
t6hepOVYijj/65AVo3818z4Q9oCN237R/slAHy3UjG4vt7DFP4bqY2RMK0VoOzFuQ+zjEhY6CX4s
gvqYo4Pc4K0HHTU80B8vb7mMpjP6UqWzgE7F9K3sDTk9f3qAXIZ7qcQ/zpStubjQrhpYyYn1w2pv
3c4y/uZgJfd8c6K3eu4anGg8O3qiaztPQKqvSe+iH+6kjkFyHXPbR4M/PT2x8rDCR5XeTUp3Px65
NuLQjkR/CQk8Iasb5EGAKJVc6uAjC+/zW5bvR7R8wvI+t7wvUBwAv92oXYbpJUoxxuu/ZtU1F+Ax
pwh32JHgSwZErYRkzB5YYabTdYj+xeQHeghoTUrVa676lXZu5a9GOSsQgeLzRGxyQp3weRgT7ADR
EFTFrWQ5A5+lNF/m4d9Bh9/a3hfpMKu7KP4NsneBXbZvpVRrT2cjYHyG/L0y+hDrt4L9GAE7IDBu
g/X46JdooZefKt83KzY7Yp5xzQgTrD0N8EBdH/sSJ3pxO0GtgSgJ0I0vjy+qQKg27kshJuDFUVBs
nNRJJxokt1U9vOXF/p9ikYe0eQkH8FP8IggDdIxVFR79zaMbNc+qgmgRwvmE5hqpcJu50kdWwOyS
V+o8ZKaG5gK1anGbix3mLqw606fA62BIY01E8Y95qhsSyVm/XqZzEp5yRHt6A0mp96rkX1P84Otc
EwtNaDdk4a+FTqzC/+pNVF65kNXu3ijelPwO46OBN2Y9u+pYfLbSVV6vT3zURWOo9pFOo7IaHNXn
Sdkbw7EiWq14ScYPbXkvpa9kuA/1e9CeQ2XHUlqI/ER8KNo9zxFPcNNEKTvHh4gxSHVp0TDuys4z
kSbTxMc2T3AXn3GNiM+g03hjmjVw2HcEVTrs3ubu0QzfWfpnmdU/k8usRNeJyeafOgdeoHbbCfhC
YlIiawRqK8wnuDRErs/jnZxONoAM6MRtWAqfKf1tgXlnBxQQvir0mZP8LpQIH6JyK1ZMrKtnVybZ
entuyc3KWNIaEW6RrOhcJhJ8jNMIjeaLuiZfOqzzBq6j9NkmB8taHRpMDY2E22boAvZd9egRGk/S
n5Z9tbATWsgQuI2FCk014sH+adSWo7JFGPAYGChOATONNJps9YEgwfuPQrrLm32LiUN3rmc7Nl0F
BMh6rD9jmbNjid1A+V2YcFNqOgnrqusHIPuERTUQbnnqh38lO2PP0rnPn9N41ws+YSLJKsLf8LqP
VWgunmgRdHWMi1OYvvTCEb/AcXEYmbjKyuo6AxMI6bcWQEsyjkL80wcBEtZiExlM75sQ99vRD6jm
rax9p6SFq/l7N8wwHWjaBFjEJhMdUrJUimBBwaCli5ohqpPpEl8JqKsA9XQdytZI+akgXc9k+8Bz
iEKsTKMX7rJ8ghmBBluMjp3yrqsst3BxFRGq5ewWc4BzJraGGZhPJZ4QaYDJ9fJXTjhFhRJJPY1r
IRt3qubMI/WRtVpLgJlCY4S0gCttTkbmCJglRnHvy48K2o0FchLogALxvYw+Ce8he/JKtpiSHQqc
K5iGmA0ZMJTsTw1+spWU0f6peHZV7Lzz31n5E9VfdU63goa/PUfPRALd3CWp2wxMLP16B0VMVywC
BkZryBiWjieHuI4s7xPq5pnWULCqrcav7nPi0WDXQxWQGZSsaPVeemsqFJagBHLnp9rXxFybq9/j
fWTFWyxfWsPfUzgYkC9rQYWUD1wtTVjuFNuqwsoJ0nvNTqrjd8n6vwSdYfOnrPowOi2otxqC8omZ
Lfmul29RAvLjStGyZ0Cau3QjFpFBoFVdjb5tj+HeNtZUL0UiNMOAXFiMZ3BicTdR1hn0kiJzl2Bn
eQLKZgw0K783T9AvIHkD9ABUxy4+JmSeJ8VTzkgSxKMaTVriL/+y5pbiUOvS9yWHlP4AJov4Qau+
K0nBumaKK7KGqIQnN4FN/kiDBXF1ii9Z5MfQna01Q1ODjLssngz1D+kZq62K+ISCFdxzmeY9LX29
lytH+YXKUXmNN1HWVdONubYM5On9chzQvbEQT/EpeoH6ryybcjchsbeDb1V2+iHCPgsMuV9XxdGe
DWwIezG1kSTSO1agcsM54gs3N02E/yBI4nhS4LR02lsZEgOrbaoFOtxbjstv3B+sChIfUn8Ezkaa
sipgFMuZ3lRSw0Y7URV/1vFF6HRYUJ9/ELKZK3BowJYUf0GeG1fI7YmweExTrRcuNVm7KIVqz5my
n1KsbsR4o+UI6uJ916NwoIQ1CCE1MGbU1c1RxOsdPqHuBglJPhed1ysY1w6DGLcl0At8nSJVNPA9
oVpKFvw2xuV8lXH/4bvcmHDqEM8JkZf3KMak3xSOj/GlODgMNTKTdro6kXHYQ6J4IlYBABnYhYwf
09m4YSzpHKHn4EeAq5VdxfsAnqK5BDuRvkz0EwLVfE7SlrlQE4yDGcY0TYz7Ksm9r5jiddTZZtqF
wmMcrgKvRdW+aPBjmUVf4o3ZQ3yb6OKrm8LBwKp0Kb+C2yAf0A2VLBN3hDRv9iR7hctbRYLax2ix
klEgMbBj0pgcuahNhwsWUpgZngJpD8mIvSzmFKz4k5fiE+8FD9RBP5Ep40Wn+D4/tKf0xNNmZ3mi
O/G/CqO8LYk7Ulx14TSgyCOzbrWBRYu9RWoSfmDFILfrfRXChuj8EjUvCxT+GfwOwiaMI4YEqHrY
hWzEh4qIDPnULwgW9Mr5rr8L6A95tXxtfeKKgatN9lB6Dd6PiB93k/YgaXWhN4a0QzdAUybQ0+YG
/pu/arGjhVeybw0f/IGom5tSuibsz4FsN54lmP8h2egnlZ3EsFMQvGMwAakeFqDwzCCQSNbTxB6n
jS4MjbiiJfvM+F66PbaG+RMup1a/i8hkQHJSvJuoeunwF/fQDRTNi9bklP6K4ehKbh/xMVqti3bE
tZWzLZ5Nma4VXVZFV+ZpO5T+A0tPDIFZ4IgV9jfINTpZdAwIC4aEOp0CdKmTPX5LE4XdpEhZ8U/0
zzCcgIebCyXj9lcQQxcRKV2vnMv4p1QIKtgwwCDFoa1UuRi0K1OHshYK64PhCNWIQgwi0oaVrrDV
aCn+JpIxSvdgxbY+8i49qG06qFZH6iK0MXxXuAEjCPyFDBPur4K6Ayl84UpsIUnGH3l6KVlIRnzb
mz98vjw+fb6d2B0PPasFKdwRpdklz+Jfy0nu7ZrY5RKHKag/LWNPDzPLiP5CTid3IeO+5lkNiIZ8
0AXTbbhpJ0C6QurZ0dXY83Bn7prTTO8eQ8MT2tnG5QWmAc8SPpl2sQfC6HnuRZiFCXdEgJOErGGU
tbAlWTwlvfJRaZP3RBViHMdvNWd3yS9YPr72CqJ+Zv1nynOm6C7Y4laNkT8zftiZ+D1irBX8TbON
9ynTV4gO1WOd2EAQonqPKFy30rQrphWnMZWt3Ngd7x9dduDgTSLgxkBNQ33Erkp12pDVFZ6fdsRD
1LiR4FQLfh3bFlwOUb7KC8lQtsHbil1GzopHQmUtYA8IjmAJYnVJ+UkJXsJ6lcUPrff6rZulrX/3
7wCg4KtJ7pUxvsTYijooXcAkgM8tpgASoj6w4GHVhye82D+mng0t+zSKOPYDL0Q4Ud/x7+3gbIeO
9sLDE+YMbyx2L2N0axOTtLq1AYXItkrLmi8t3WUEjJgw7n50nwtYonq4ieBPCrIGqu/0DuG9EX5D
7bNWLt1HEF5akoUKss1/suRV+jHKBwCw0RwYKfLOVtz6zFJLkrGFJXsO3hvM6pV5gpYJs29kRKgW
5b8eow40sTQSq0SvoU3+lthroZVnTQmVM3LBsiJ1YxADRliVtH3pS4oregq3KV3mKLo4tbSt2MuQ
kecb/jSEcY08RtM1WaAE2xYiK3PYDeyvN90BcMt0cfAOSSgmfA890YKLGWuA7crYnuD0b8IfXs2q
A4REgxUCADqsNR5hANZw/TxkbZ9XTql6mFgT0liysXMZI4qIy3tL94gpAD+l81YGV+LCrKlB2Akk
2hrEg5EknIH6buF2UTAV1NIswwaPMVjYfxXLple33Mr8A0fJRKANUg64wpgKT5+6RXwfKAAyHPoS
XMzh22FzyUPyRqvGn4VQGiH1iTcdfxwdOHPwTvrinclv5Z0imP/i6Y0KEQE7PDQkq4iKCmhTtkLk
GoaIq2sDB3aTf0T4CsZ2/oEbrfaPOY9+zHrqbxnaM1qTP/m/XxG1CDWxMdxqmjuqfEPUJjS9m+pL
+gMb7Qgwk20r2rbEvu3xPAwwPMu3PDwGy0XUwTifwtlBZRw6dHgdSmDNpXBbPJAtaTD2zEhMkxna
ClF5VD3+D4e3HanAR5Wb/wFT73fu7BHqNIaOP/kvNan/5WXgFsRv4W0uaJmReedOPrutssVnif6z
+aoEp2f9iK72KGnvHfYKiKegiBs2NtKaQZCWM16lc5PzrEEWs+kVuBB6UBTYNY/4Q0bIA608P8T4
5yONY2MTuXCxzWFbo2iFnzatnk7z74DWDltOlpnrSG0vf8wHAiPFiD0Ea3lPRvoWsezymAI6zLgj
b1zgrW0AgWsCBuVtKWy5Juk8AzSHWJ3T3kybEi4xol12POwFcS3BeVJ2NZTSEnxsADabY05MHeWI
+VuBfKV6wCDYO5fs1u7VK4cU61bzANgakn/QxMEGN154dQS9YBUqw5bwA9ObFh+LxbixKwNHQBdN
Wki5zzEC2uqArsBBq5poC/JOJ1Qe6fgNzFBYKfMz0KdiBoNxHiMAfqbKntOe/nKxcJawBuZGBLks
tqMvn0vHYDNfAdRvpy11UX8Dakl4W7xRdHOjU8LAOHGuq8IGNAkxeoptzN25tIETSe+kn15MJLXg
e6cAIU/O6tOdCtui9vDD8SpdXDU9ks7OUU3pkrDsZHlKgiTq5DOg7REUGk8i21RZY8Dg3pjiMQbK
UFI+gGfY2vwqLT3MzR1URgOH/I3Z1PvGIcfAl62bBCPBjvqVOitjI33mqqBZgRRvBiig7Qrua+pM
iZdLzEPbyCEwxYL2zz0B1cTl2wRt6NurKr5wL4rJW6Y8VxlXyGFAs3OcYxplLO6E5qRhxoLoC5+F
hj3Aak8YWusmGMMiGIso/whRJIFsDzBi3U2E0ZSjgRIAIlb9GETi2Ag12Tyy+bd1Fvl0BnCKmTf/
WYCzEgSoZzFzXdyFhrfJMPlefPGUw3XHtMfaQhlg2NCi7UI6hQp3zS4suq6tjI+VbBcsTa1NxKId
PwrlmVoeJ545DrNv5izkXIs//AFEDxagEPtVjshm+or8ObKFwJmh4CONghjL9UYkAJJohKDgNcox
FPao//HB2/FdEhfr0nZqHbajlLx6ciP1vSivUXVPB9YAD+VzNBA3OciBh0OS4NoEpP2GSDRTIg98
W2w/2bgN7dt/7DNCuuAJQP1Xh5vYtbs5+PetUvBwI2eXy2mAB7SHWjyiwGcLXtkggejJf1bnBt4s
yJEC3gAVYwvHM1iNAtGe2/D41mAR7GxHiF+nIj+aLMI38E7wGYJ4TJ1dqQJOQrfwie4+fl2aE5YR
nblR0Nhs4n/NdMy+UTdD6I7uAibLdA+SwzmDIY3TwsqXrmcPyju0cSIc+WPYACH0Z4PAoI98AhKW
ukve5J9M+urAE3Gh6o3zGszBmwjRc5RMWU6XnTTqZ+/+X02aSy7JyoR84ZGF1IRHsH3lNzVgUTdp
3QJkNpg8TsTjcNQXhywqDCAhHa/mMqzsairQRnr0tFBMXBjccLGs5lgR4hs8BQhkIKGPohRtB7Ss
3Jccqd5FRJyQFEluCZ8JtiEsWDnm047FKkGjEQ/XumCFqTBP9vyJrxu/Bt0qAMdW3MGBpTyzubBe
ojvkpjCxxXpXCVej/erJqrxoJL23RwPecodGUMJFQfs1SYciLViCFGwZilfBmxXkF0acCBKG9pdV
cJS8FgGGlHpy8dCyf2aLJyHejgh0Br+dXMs6sHahWFFnahxYul0vMDBE8MNzniRsZOX4VV9qzHIl
/sB/PlRUIkV9H7pb3uw6tNa1nyJEwUouZItALz74GuEHgroXKk+VfhPhqIZffeMrsrmp+q/60Td4
3AEdwfreFFykIWdvpj9ewr9x+tdrZHRdZtlpWkSD7Pu0d1A9gih9nNuTnQUK7OqkzBLGpVpfRdrZ
QXSbxosmnGe8/uAnmzQiskdxK+XnggOiwu27hzePQ0s2HsLSjr80/ZaIbzBhInS63bHS3gs+OMmu
YXXiofbQrK+aAD2sUNKdBIllehk4ji3mLotnuqJ6rJuT2dUonGhPpq9qwLwb5zcKgOmIH/VLPKLB
Vt9UyEbDqaqsA1ogtTwlCcGBF023lxv7ELngeh6R80D4QIyEeV1NEudA6AkD5cEkjy4P6kNRUmS4
EqOFv6biV8EtQjdRn7rwpW54GH6kwaBFA+x60iaL6afJVKSzLStUEznqr0gcDIEmLf+GYxKoQL7q
Ke8jXm7JwFY/Qudef1nZaSZesdgb5HhzIVX1jyxeKx1fGflFi+jhxEOKWCt6bcFxHah9eXrEEqG3
F7Ik4IknoqPi5Y4lHB77wr6h88OgHwxuLC+C6lJBdaIN8mGX1wgKHG01jmFxD16nlG89RheQr7cl
BhbI0UfjYsBTpbmJpopV2GGuIrdNXus1gqdm1UvRRgoVHiixAWM0i1BJ2SvKiSq/Lmjy4sgXX+Re
UAdAoTeZYN+ZrQzoMWQVrjCw0H7YD/8NPQzMCbnsHzNbOEfA46tZ/BDdBL9nPIqYCiUOCt20uPBd
1W4l3Bbp4k9qjL9sjS3JuY/eUkEij+tuJocYblnAquVWNDcFRtWbgWASd4GKTXXogEbqFoDhGjQI
WeIjKC9gV/iWMOEG30b+1sh0bXyv0UGdkZ1yYG+Dc5R/ugXncr6vzQR5jlKINf4lwzuovsaDh71G
B7f2P9tyhitsyUyvYVfW6IcPKdt386vpViedOd9kzXMUl6O/oPKKYT8gnmkG4LjoXZ/g5lV4DJXA
s74Mc7I3CQAMgFQ/I8UrQmlbXqE1R1AWGUqgGVFSrb9uwrsk3xQ4D0rjTjeI+uZFQ+ji2+1e9OGd
VifYVLe59dUFHyflr9d+hflSx6/caLlX2Hh24QOMYNY2kRiuBhh0aA0d/fDaIm6Z2u9sfA3q0+xy
HIqvHJ87OrcFhjung1dYeuOuHfZhsomZs0T6nR4/m/G2AD1rOTkSj5z+cqZISxK8+X6nptsAfYYM
5jVodgPhlwzDiXkEwuU0st5AS6TRswQ4Kr2L+N8nrEdzMDucfA4B7q7Mt3OwSbErS/jV5S5Kvb/5
wGo0XdfbGvYkmwQANObfIChE8774l/GXTVgfzcSVU7/CMrAYBMNLOh9nFAGZyqSPwwAnjXg/2L7K
6DU/B9oaODcYHVglFgLut4I/pTf9mtiXIUBiw3+S160B3hhAPs1KYjC7g6rBzaR35mJdInoQG3li
AOOTnRor+KP1ZgXbngTk6ardq9+BQcrp9o3jQYgiVXmN0CQhJX6RX/Wn+oREmrqGHxHCePgHg1Zz
oQvufUt+a+pTUz7A6ZpfzFlqvA0Ae7oT9xwl96phbuYtiz1etX1x48iybebD2Jhn7u/8HvjRd8FW
dNP5oXKXasKtSWWDH0d+1PtqGOVVR4EN9iUNDvLJYLGxEeibXlFWXzJ3dbnoECXilgFkjo2UuNoc
YMC8h6lwYKOojRhRnGrtNAnTZoacNk/kZD4JPgAx4RwweZvZS+CgSRKqw5BfAwwsiD8Qjjmi7z3F
jXOoPljcKvoBZKxtuFKiM3NGK75pMgbJXA+iI/CJV0cW6aAiPJ8M38WJ0KXoV3xDgKqNKx4iRJDA
ukuu7qzuknCy5p8WTsoafUfrDgfqKw4eMFmiz9BgNFA3rQoOPA5e76uy5QHdpuLGbitPHl6xe5Ul
hSP8ayL1zci72egffUsgt+nJAU7R+Ssj5wguaccOorcIt4cEcHv9xavXgwAb1XLnbaB4ICRDF3qB
UEIAA1Z5Qx+vtag2t1AXqzuc9169qsHNiB6j4CUq87K6sSqb65DIYeECyRwIIrRNmgTmeuzAzi3o
zgaZzSvhBGjsxz8sn7TgM/6LMndBVIanJlcmYQGZ7UoDD7CTR5e0+4cfyohp4+HezXBDAfhHiLFw
W55YRp5C22/fRNjc5nv8Xtrda9fTu2PWlGbvfYUFLETiXWZdrLXq28VP7aj41CHevyguv62r7pGy
y3jLDwK9eZnZNgxP/d/0w4SCo/npgTQLqjZCfuumI0KyJmZwvBlb9rz6Y0JG8gp7kth1e2NeA92h
O2yFG+5lDgINGK0CEtQ3CqgReRb9AQ9jyUqeYD8q+B6f2o9IdcY37SNYUR0xR6d07CT29psXbh8R
vyNz8jgk37JjbdxstXCtzyFiEqzc4u8oXTvzf0nh6xAM0BXA2pM/Avtf86ZjOOQa0O+wotogiumS
G1zyhNcgwA78Sc8oElF9TD6dqkJLmppn23Ta7xhFwstwYwwCXgArXP6N/yPpvHYbt7Yw/EQE2Mut
Cqnei+UbQpJtVrH3p8/HCRAcnEymeCxy77X+Sjk9LxQuzWqyIKMf5ntOrFPYjtlmoHQMNCwfiU3n
McQZsnc3WtVzvpHid9g5XXAL22Nrka9sTvxvcgfCCZqt9sIubF2aEBwFNzY4lUDu1jchfox0NDVO
tG9dZ1/+Cqy/1uAp5xiYhFsTO4U9iJA+JuZXxuOQ8xZT4mJaYV+7I2mr1DP3vQ9yRV6XhKefR0VX
l2fhgQAiRYvII0J+VuQ6oMIWMHE7Td6cH2RrE8kacECou5ojHNVUM8d0V3CWo6vi5CBdTloCjRsn
t9wL+bp9yHxJoGpvDtHWoljbmQEJIrwmSAtMHpByfojPjrjnqmw5uPUp8lxh3taTK5ulebam+w7v
FKIpYTNgkI+2sjpTxIlyb0Q71m4++Df04xvpeIt23m6VFcjzkt4Ha8+LAP9XTy6JjQR2KZ4VmdiG
nWDZqMOjOQ6OiswH80gZA65MX5+LAAdohFKqJ6cxgJDn/fiswfgBpWhj7cmX0YzrwFxIwmNnGwVO
B/7MtQBy7MTbmEcugZVY9EQXz+uXykCeNgeftFpYjQ4nCWk+YrbSpZckfcXHQJiZMIJavAtV+o5+
FAIPpius5r9qXfBX/jYjviungWEViGYLaA4UycDc2MmVB80cfziyTZS60iRMQwdWGHgQs8vDX2sU
xoD1c+ii2uXZXGjYEnDB/hQ9vdv0Ly0Lf2kUu0HYER0SI2GZs4KfQRhYwqMftZ1yqcjA0fOarBmW
4iv5Fe/6ohqnzoR1n/JVSB0CTVs/MYQJDyAkAQhKPIFr1hdzMs9ufrIArYOCcRObsK4RqCKQM8Zt
dCcJIOBhtLxrISzdFDvfNU2W0giAxA5zRuui0rd7uMKQhLbVwNbk/WQI9PVr7E9BAjvRKb+o65Nf
iLHoKEbOwBmPuqU/SvpdJNHdXCs5X8KMple8zGdISOX2MPszqJVxTCZXr1xEm4B6qqn8MJWJ+eAR
6bDNcHGJ9DUiDudmWNBJjFeDPhhxvjUPyCzoMOrtYcpuMexFjMDAMrNoye851ZeQ1mwY41M3RxA7
iButPCqbDAE+KzlX2QjST6Gt6Ww9oe9r8oNmmRNijxCWxG8Pz0W0zzCb8hyQW3ytCyfsV8KMSQmt
0qhQ4y1lpj5beDc5GoHD4i1Y+L/L7dNtNET5vH+O/ifN7PoUSieeffWvZxhBRYGLvceIwqg55Zno
8NExYDJNqA5htbET0SY6bva9elZpLnF/W+0g4so6x9IP+h1hxBuoq0plW3oR0odMW9Ke2N+xsH/q
/Uc55/U2MJ+luwAuzWcbfMrIztSf3l3lw26jf0ESItrMNXQWI+DG7tHdBCxGzudS7ZE7tZ/V/wn1
pOhMx26AYUo4U7Pkd0MT5+G32GhHVgesQ8YsBaVKdjvMiDNZIpxuGX/uA2Zf4pgF2qVxN6BQO8rk
sdmZtPdq6BDQauLMiX+LibGdgRe1DNbjAcen7hSrZyveGfFVrZtU6tHjRi4IavR7WJV4meqEduvz
Ft/vs0cX2pO44x97652aP2L0FFMVlT//hbOLfhdtaYCIKv6fRWNF/+FkIYEgPloMr/2r/3zJyBJJ
fR+ztLJVE+0480sQb4+7JAU+O0Ne9FCREqW83UppLrl5adJnre1zddEAI5Az+i20D+BbdgVkHtm1
ZuhBZ1DHR0jPSLmCG6IQnFodHleZILVRx5SSR9g9CPLag6vhH0Yw3UG2YAHg6sQYEdwU2h/WmOke
49cNjw9ZGNHMcNH8hRru4+8AblAl+AGFfbX2t3iIcnLFGJWFP5Mf/HTz9qm9sUQ6/KHyWLQwjb0/
a9a+Mjxj01SC5gH6w2/WLIN95d60dmvkkxVQMUc6DWf2kiesQSpgrIhJ87bvYh695XWosY1CoLsP
ca2XpEXMklGOXOMZGgFabkOEnqL0zNcCrZLctXRDcezC/iF3/hdEoqKF7xhzo11Gz9GX0jxK92Fd
BB0slFqB6bAhnoGCCCZJwCp2bcYayuCY0pUF7sOQkjbSaJTuN2kOYfgw1rQquFtF3QU44ntcgazd
DHyMXC2EHgVZJtgVur9+0ZZnxlqFulTU1dZUnAFJCyYawVnlEE85JlQm29jccElgA4j2U3ldfOuN
Y+FM7zeBHc7lRXmW5hhYD+qDQ6TuV1zpwjRw4MFgaeeYvYSW3jPkdlPQ0/doy+vHYhIi8kbtOHgY
uPyNGIJoh3KCr6bVnqm4iZt5H5JXCXqaPGVSvzYtjpt4nX0Xo7TLpozsrnRw9ONfYJz+h1kdX4rw
12jJbqPLdi36D1N8Zx4f67snU01iJT+4xbnqLr1Aeyzr22WoOUWPin9OvoVH/FuHHJr51Dx90lUp
4hsm/Rkr38of35q/9hWhG7+eKzLphd8Bvhf8Smm54Ptp3D0CnvLi12d63FoHfA3WrL5rKcAvkvUr
T4deAd8qV5INYKIBxbzkWnabz6ssxkhNVvYu+v0YxC/oE9V3tM/KYJQUZKdjY/uNB5PRxUB1vLM+
xrQX35Atvn9utuIr/m6EG35+lk9tXxcDkaOOifCi4AQGtocKBfAHnsT4zh86UYrvUjwJ1k1tf1xO
pTEfc4oHW1iCb0QnfDPKv+buUJ7n15pReEwqRoUTGCtGtSDBt/KXNVulWehwt6vRJwD0cazEaV4v
wD7MieE8W2Tp0+JYyfjDZ504lxyB+3QbEZVGfQZN4wbftn0LYdSvIDnLmrqyOVMtyH7ybqqZFe7S
M1gWIFw4ZaU19i4VqDeWJwt+c+49SUT4XWHQclDO/ShkFTiRjS6JPkuaMUG0G+w/yMuJQnZKJNKQ
tRCu2hz3rTYprQt7myrQLjb5s5YKBCjz+E6jg6/VfnyDzJkVsGctfLfVFg7OHGGSfd2upXZmTnCg
ecemuxY7xHuy08r0rCTfIWInXcJMlBPg2ENYgD9US9nbddDxZXUc1CNOohRq/vOuzNAB1krJpY6r
t/kOMFEjTJHYQicw3j8+uwYKKRfsQ89W4joRbiBspYFSjWC5Pcst6xO8TD/hzA5mkXn01XsB7Zur
38zWlKpf6xV13QOKxmRvxn/E0JLYh5HzlRmgaPgvyTc6Ne7i49thfSnnDR/TREsQ9igWFMEPPcbu
gi00IbgoUr+pXZ6kmANgAr+Vfb/KJYfYBIpzKbymk50g+goPBEkB6NuoisI2Et/DZupJe/W2DzB1
3IkPwH4p6nxkqGASxDS/oRPdkaKBLSz59XAQkIA+Ra7cCWMeimcSl+hSthOexHTN6EydFTYvVjHa
s7v1wnBkH5XTtF0WzUbcREBCqngOzNXojuEVX+ja1uW/Ww+FLELvUfYb1Cl0w0rBG+lsv4jhqD+2
9ovkCJLDW6vKrVQh/AlycXRoAHIVMNx2juQf8M8WaxDCCNCGxKvOJ0fLv1ZMvotiMrf+JADyzybQ
Xj2G3OBCmPkiCdcs+AwkIJGHztp0/YMDNhCuwYEpqwEKSd+YO4giUe2238VUWxmLIvmT/uKENPZy
GRg/YXBUifqmDei7vA/B2hAwKRA581Wkc5UsxBW6iEy4i8aCJhqkA4TNzeOXxz94Kd89kdvCtXcp
4Nkia/bIGKxfH+MNmauGeCkZpf/IyJ8jaidaQ3xJ2laNdu4jkZ8Gy5RPzcuyxdNCh5C1Jw03WVTG
JFt8+i+a1DByf+czR8UX0FnIrlfDSSYmnApEkhFJD7xlNzPdQ6fTZkBu2rCAQwBMOOjBbsipjaH7
Iy7P+Lkta2FAaBvVRQT1IQQII3Vx1Ybfj8Yiqp/xkpFSoTP2kmVRrwzeKbrg2rGmLtYddMqYumRM
fK37J/Qn09iQI+UdEWzmW9RTDIYmt6JTQBP401voLqJRO1Me2j+6okjCgPDc0yEvND/CLQSsKfee
A0c8+HbnMRmJRwVBSaETUWM8lOGhHEu4mj3M5LS/h8RYeSs0Shw/tfdssj9FfpCwxYPrTupDR44V
QF78U2PD5CbRb2grYwhLnEb5plDWJguSfh+5u3OpUZkAlIQm1VwHMam27sZlgKhLuvy2DIGqujE4
AAmfBMztOooIn6b9qXGOfyUZglqMq0io/4w/oFxKS7VldeJsQlZsNdeOyDDkCixQ/BDCxe5bKFhH
N7W4i3eA3h2+dcRDtL3YQM6o3ruJr6zp81Zfye8H+Y1le4GD5yug64ZgIsUZ9bpYcPl5OGtiBHLJ
bJAW4NSCfkaKF6AA+NgBg1Ofb/N+bUbXtj9zS4zFxRRTdvOgWsOqg5w1Mv86RU0a70RjK/CxmT+B
h+qakLtW2lXdkj8FNbM8IL9HT7P/kGwsnPtZlx0GFOpW/oPA3WI8ia56SQAvvCaxLulPOfDW7WSD
MzLNCG3epepJTr+DANiePZiSW3kVFQu/sC0+ZJXLPv4LaRFKdv4Hfvke9Ls+eDl161TpTJNejeYU
HXIM/fuDe4lkg8q3ayIUYLCENVwLRm6wmEEidOAHFBYvAqmRY4DSmPiM164ytmxcrkkKdjRn58qE
ZwMGUwAxcDjaEWC9BWOB9HISLHIA+2ruIRnhRssfuO/l4dh3W9olyEnvvj7ywuKDYfb7qEeIUtra
6H1JcfUmR7n8EWqHFgZgN9t8YOAArk6/y3wtz2FzBxPFDJsqJVKQXJDxHJvUvxUXIpkJH919tfKq
pNo5UW4K4hq5fkbkNc21MfOvK1hGJq03uYXMeOE7QM0yRuAzuA4UXBVX48CF1PqTmEC5adrORQEc
E4pzcsqZI9jNUOiDnulTYFd8Knd8G2xPFT00YLrE6ELMTLBFT+XYDiluLY4i3n781NmDtrRGeaDz
h4Aq8c60turSZuywK31ah1etPniU58Ht18NaKWlgi7DnFlsmurJcUD83OUavH84tNIPSoS3Ydv+4
/RNHA5eYCD65UKiyNgY2vFWUPEcWV4cIIUp/jphmCFa9us97UH3SR+foehEOEQcCy8zRz7rIYkCw
QvSr3FreMqIAUuAinBaLJp7hXlubxlaSFnG2qesV3zN8pFZz9L8ROGmr+JS2tpc7nz0iJzVzxG4z
NOcEsAkG5nOIA6qlV0Yw85XfwQaWJoHUcNHqz2rKNhgJMHKk/JkLqneoifnITqCsPMKl/tqRTIln
RrTqEkfQ1ghUtAFsnGgBuTo14akWDiLqIxFSo/l8x8Pdsml7xmYsODV6FXnDcyDwB7vbQXjGCMba
YGsaiD2IUcY38wiheySnJrVKXnXaXFQuEePXtfMchYQiysbd4TtB34ymggCQilCnmRLZ2lsVF66y
Gltq0VToVISNcU/U9OTQ6JvIAXYbAFKHO2kmH31HLFQhupPCo+2h2AXy11CeFfcSYWtEIWRsGLza
mtw8EuccPXBMf5fCPDBTchnSITqg71nE1qjPKukS4OMmlm8BPdllTiQgApu38LeM4w3xUOPj2L8F
Cx/kpFUwT0w7Uqtb9CrTbk3R0+9Iisq/ZroVmu/ynaNStM6lsWhWBpnf0p98Mf31J+FuF5QP0bGL
QIWiuiNvFJdvbyv8fpZ9uaw3ZbEdmleI7PNL6OeB9VK1k+qu4vpa/NGOBPZjLZm5ZI5M2tQn8TM4
oNtVjumGH82KG1NijcOR9JBjy7Csz6qJw3cdTHmh5kuzXcf1CSJ0A4fWpTcVVohYjWojsfWgFNIm
xmeNz4WBm7kOk/uUa/xWSidJcaqjRxlFwUdmvqXsUEgO4KAu2jqZa/wiEErUJkWwdQl/GlNceLy4
wM9EG6MH0zv4KuUhGqjq3XpelsfOOxaCOEqesKzUNEcZ6w6wOCC+oBumFImk0abSv5rsgK6XVi90
nBjpzAxLEXS35XQVj7cBisKCTuJzRWvopNzQjEakgz/VaB9qEQ3hbwupNCFzhgQMxtRrmP7p7ioh
pcVuvxrlqO9FsP5mFtXTSlrqNpOZJq1Uy0mGPTe2732ZJJIYKPZXtbV1vSfjfnrpmmubbVvmss8f
e2AvcGAeRKpbpWu29uGdBdtDu1BnF/Et9FMrWpTyRlu5SNo/36X1yuvRVIvEmkiEbhKUCwb9sHqm
xMmUp0DdkNtbicvwNLYC0Uwv3pPkrOm2gEhX3NcR8XUP09vxr6yvLeH2U74IoTtBd7nWlgifjLv5
UAebGh4W6zE+iNLdI3WKh2XgOUbiVE+TTlgiFZl3EYMX5xDChEf5sxMitsER5eJjpGRFIKhJJ453
m6g2K9w8RgJ/Vcg1NHe9TVoVXU0TZa6IDnNqpTgluzxrccnEeEp9O/bm8baYtvshdYj2h2aheXKK
oK5kMIFaTMK7hTNYIBplZtbbkrRSvhuj5A1/GoL5UcqKNEZ26uwoETSzQN+PPAJJR7KIaVhEn2Iz
yqJNjaHmU+dDEV4HisUBP372RrkjqbzRJqt+Btwg3wMm9B+0GVhfC/RerKFmyD6xSJdx9wx5/Pzh
W6MCsLt3ytElyr2OKEc6aQwE4F7Lptr07zH6IVoiHU3gexD61OI+P5qPXOtxUq8zCN4OrRspD4ga
d0L5qqtVg/60mMvZpVdPQkvoFDF7+dbUPzPYegPHPdoxz3uqDY9i7xEgVzsyYKLUDehQpxve6OBi
9nZaLkvlj+QlgaU9R7KK54tgqlo8xNB7OakqHwRJASl/bczqbr68lMD2S107IWr6TiSS9ZCPhzRE
9FiuCDokElF2oi+Q2yxDuOI9lezW3D48I+B6xaXXTnm0adGHZS62xQtyMYXKCqYd3hzrFee7tPoq
5ZnOzpDXVNN1V55X0wA/Z/i2h1unY4ihEmxlZb8lU4PyF6M7aZFBeqxlFWOAla4zrhrpGVEc94Vk
zjCn4U75Ax1FywoswD/YEtksxLc/in5HfYzbrd23cHQteEk0EsKo9hmVv2RfMM+DL4ylbqPVl9cO
Eiq5qYiA+PIA+6xJdyOF/XMwouVIJpYgIDP0v2CkAF/37GTeUSZziwcP9ktOg5V3QFLCi8bSxy9s
TvXS+sVBguyCd4i/SX7pbt6hJPsKn3dCCTTE7PDtxleADnQFNeIeuf8sAgP/5bQSkGcsoCKU/E9G
bKzkFJGdPuQTB+5ryHloUKygIFNYNlegvibTlaIcP4eMXvXZgyuC508P+CtHzLbphvTs5KbjGkNX
QlXmvDYQVB2YQhlOMlZjvovU5vL7Uc7phMpK+kMkHTSWjYoZn+RKIYbxY12zYVzJWurnWmtU+XYY
ojEJRGjcN1HtWHRGk+845O9wh+Ya18CHP2eUphgvwemyXb1pWu4atlR+oTIqbm898aRAIl6xDG98
gMK2snZG8uuCNVElEMpHFEC5f9JJNLlLBberjYnYeHG2oJFBUc1DwXLS1sKMd0UAQe/mcnh9ywAh
dXF0i6WC7pNYMXRBhoPOt9Hp1v0diP/YMllakzu/HeMplF+4qXzKSrYDXE+40+k6lm+fpccEud9s
4DE85y4UMXUS0LcorqfBz8QYtiCQX5y9PE/V3OTbBVy3GB9HkkA4S8x9wYSem4tMOcrCNt4FRDjz
ujE9UH0o85eMsMnJs+bJWD2y5BlpXzyE6QUFuYyn3CH/4MnbzReYPTkRwcWMRY6W+h3inOSn0h+A
Hu8BISYMe6l6SVPkOdVt/K0T2hHV7ChcJ9xF+ay2owuCZatEJPrVCQwEdketmUo4qbsKlpXkJNyb
mPZlcnrgoOfx0+PjU2vmgi2CaYQGqgjqHC/4x3znGi4WvsuckfGdUDnlwXXEgz+fI5OW1VMlbjW0
EMiLVIv0nEOHxGgi5xfPcubehY4cE+71W1K22Zw5mBK0mRB0SOx5bkd4JRMWgYDuG9ukcAz6e8GB
wXnz55/63kapxc4cmehqJpy2lgHQp9wYhWHyGodJgcY4qmDGQDiC2Q5UsbCkfA/gc3pJKgrNBnyK
XvZQCNLI+CKb+Axh1fdrtP0+EzQ7NapZZRVFG0nYMTvuWDl/PheLx9ZvDc4nFFMSX1rGAMRhpDmq
f2Wyqj0HH0CoXsbUiuzPLI80YTdO5/XLLF2HHNTdPEFUMOIZnBZue+9JKGqzS9StRxk3L3ZF6BeJ
ie7WFw4tSuaUeOr0oTK/BNqPe05obVxiOeJRyNO9yE+gJru5MQhmDl4q/K14FZtugU+dT4mR2z3J
GEa5jIp5/IsmAv8JN2bTHgchni88uIaEUhW+XSuSLBDUZx2J6Jv0pRDBLoNTbN250AAynfueWxNc
mKUnVGepMIN3xb2JtttkaIOH0LdkQODv5lbnJ1AbZAYLvFMGKqRpzfn3ksSvdo0t2fJWmFsSYUm2
pSacxlrcs6UyZs8I6vl8jgv+Ih7RCiVvy4wWnF79wvZigO7O+Ep942D0o/sk7f9Ey65Jsqz3QF6M
MNkaZ0jstBMaq6XDGGYwgVzErBpC9zT9MTHxgGPWifepOFsT/JIgVc/HnGReW/FHABaDRzUXskU7
o7muEOUJApkBf7g8BTYguzNmNISMDiE8ZOJcrH4DrlOMWNiIiCoS7Nx0pGMCxD7LUKhvxkfrlD84
3j+mo9IajbRFn/mUUtsqToNRLU5oBok2KvAs/Wz9XLHuOKFKH93b+M6nAnoVWsEGvkh39dFfg7TK
+BVsboM005YAA/AzbL/N3LKaFeJabBwfhE0VEZLcbsHpw2s6pIfAXFbyUZJWzHmuu6S6JpwVOdgE
zUN3cjcpmIkpQee9R2o0UXUBnxdz2CTXTnOFhU/s6oXcnbX8jfJIrxzFAatwAkLQ+nNKaE8YIuvR
ftg8rL8aXx+3Fwk9ZD8GBxlPhGi+TJJu4EZGQ9l+PCDFw8CEoTRPtTdQPCwZ32J08ENKzus2F1aj
cfpjnAKdIptxUO1hYrFZ9OJOLBdCivtgxQ3SyONvpo8C5NS1pm3lbDquoCZZYxbWgATES105YJBm
dkFxryq/WeIMx7xdJ8xa2PdcFIlcM5gw44VeoOjT5iWwaD/T/pTsMM724LjmTEJiCxTJXW2KuB++
C8fHCB5+1oK3lAkctaX0HFWkk4bT3byvVyXKb8550uzKWXbryDQYrHbm055Kzxo+Hc7OAJknvp3S
7lCull8mMBO7pV/tBv2Sf6lnetVRAgPOtBcu86xG5DFW+u5x6WjZPFpny4CCnxn7nA+3iOFgwg8L
p4L77WAUGxOQiLlG90HKtq3NzKvDGpJ+T+Kd8+HzEZDQFd3VN3m1DoC6jA4fLKA7oAZsd2ixWI5s
uVnH8qOctcUX57V/m2vfLPgot1mrADYnGVYw4gSwNWk/o6cJEHWR3aSrSZnbpsVwZKPkGXbluV3j
bFN927oAAdWr4UfQ3pRrBQDPwmImHSiNQOiiWfsIQwGH87pjfaP3gLGPJYpoRFteJpiPN0iBP0ey
5TD1unedvmLKSsYw+QeSo63qhNxo26pZANHQXuKRIUnoFHv+jDE7ZVn5wpRiEZ1EUIb+0tccoGLr
qAv4ouqI3Fx0tKPgjPQ5C7zxCOjdfT+THYgGSooqQJM8qbjl2lk2RpAY5UMCYqun1sUj/i7Fag5A
QIKiTZJeYvdrbIk1Na+6Qw2jD5CLVOZX+MnemAJE3AXUOWyXFPdMmk2cPETh4BOJMSe35Cog/F7L
axylKqbjPQdJBfg7tkohhJniu0i72digMvvAL2rTTlw37WjVhv0Xft3mpoVOqm9FkeuK5KizQp6f
RvdQulGERQ2AhFmvxb/WU0NYnj1gIBMaOmcUlOHZakv6lbtbBWknJb3dUAPYwfwOeOdkjsIEZ7xf
hCvXe3nDOkWE5D2IkrKMtQBm01oviY4bfHK6XV76DY8VCSn9hl1d4DXLAKswKgFlIl5RuE8ZI2N0
OTfjg4Jdu8h4dCqOw54ukNZa6N5aqzaC6Og/QCr0wu4L0NaVJm9jiqoHW3AQPCMZ9v1pgVNy0xEj
CCJLlh7nUjnrZ6WHUGbKtmBaANmwP2x6fICscukv6vAKvJZ5fBe/fgl6bA5I5iq0BtNgyRorqz+U
0Pjgt8lyyUrw2bhv/4MKjNjyGeZ1UZ/XhIBpFR8B/lab42BQnJpzHhq2IwYq5RCtqAQnJ0laDrdi
57GL6ZwLtczynP2GFJb7XbgsIghIaVvc3OBbYPk+fIJTxDTsdee4POFCApXAuqodvX4npAdaeSKY
axvHBn8tXCOnIW2dpn8iafg3D9JWx/Y4Hl2kqPTbQHgNAsnIoyKcPtQa+V3hX8S4hZ23/eqmqEcy
32KmD9WuYZ8MvDwxPYJVe/JxmA9Y5jHgEJVUgKYoZCqZ1h6bUgrbxeSURRwl+JX5UWJVGLF5R0qL
SSu3W/nH7Q4RVNckvmsn3L38BuF5X/6SnWjZe1QPK3HaIEOe0OTDnhyi9Ae4gr3G+q9+i4hAMnFC
4EtY7XDlFSPNu65odYIgHdPZ7q77w6EpAQX4nLEsziXHKKc7h36OLQcBeU6ycKm+P8MhDa7+Kxx9
HGvux2wgiosg+lmfQE9cBa69FEZdmyJrNXYUewkqAdyTihW54daCeltoOjnRLNOwe24FGwmHlPRv
NVxXiAxJF0SyIDH97kUTlad18gkgwclUtpcPunM+ToNPurBlBTXH2HkAFqwvRb7NfOMV7ysQnkWD
N8RYaHBGUbliTs2rRcw2rXIls0Syr8rtDtFAQGb3RYp2VktW5xIkX2q3Xs/ElSy7MfGErGnPwxXB
H+n/jdJhi6NUx7qo73tj68c/jXf3Ez7L/FkaW5e3IjtVeotpaMNvqZGSGa0xi6fRFZWGm3yl4ht5
nmTOU/YZhmgqvgUCDeSXRKIrHR79zSzvChpQsnxV89iRMj7I6xQ1ASlPEFwIeeIOFA9e2m/USasu
XEa9nGwAl008IYhJYHP2QlvNnboBAIq/XPOikDerVHuI154Jnl+rITXocUWA0ytPkdoA5okAopk+
Gl16hd1jpBAQ93jSO+4vPhz9kD8HbylSYQYHT54KKSIWmhx/eJh4TNXy0nWPjPqMGif0WZBsld+3
Ba7leyXjDk6hHbxskRE5JvWkMRE2pl4V/gY9gK6CprtDCt5rT5+UReJEkRPx/3QPc478paEkbsWN
mC1FZFuIrTgCEu3CfM8uCEggKPAGDOrS26yWVfUTW+uWOmXzN5CZHzuu1wMkwJge+u1nqHDs/uxL
+9blhTXmIDtuSu3EsftFP2n1TmyMq+Aq6JE6mIc+mAM9iBugFMALgM942KKuZ6q9eW8ITMHBWwgI
T876JfAdJiC/PCV/sEAwD+pGtDk89HJFshqYFvGstkA/WUKqrVlXjPsUgcbw5qm7VAGy+g947Jc5
9p3+Gk+1FRa+4hDAhg4oFJctsA9bLtnR3TEh4Dm/DgQEeHeXO6eHoYzpCvCIhWVhKcsc4T0Xx28L
Hx2Itxiu5oKLi2w39+xykW7UryF7KSBw6SOZ46FQMMLrW1bMhY8ZgbMYDZpJ3Bs926i4pq4cjb7x
akT86gPSUSmfudBsuB4k2dHcc+QxFCxFQpjRiSxwe4P6XKJsklgIPpqV/xk3eWMWSlsCEsz8EqFW
6Z7iF8B6gbjQwKCKd2tBz7WWzMCdRO/aajfL9Fa+GjrdMyVPXoU+Nmc8xLPh1uhMjwQuMfWR5tJy
61sO17CL3Lr5LHNik//SQ32pUsnGPYBcjpC6vy59ZUSeziOPSFea0RnkpulDj56GTii9v17H8/GQ
R6JeB+paRdYgcxCJvO1LYYaAXvyJ3U2IEVgpDqpC1JlsziJC+cpL0HSUE9AEARYaI+EqEIf1OalB
F/DHCd9DQJEPcCLqkTS8eia5CbNhgJQYkd+y/eJ/K+/Lb584qd1iYahfEvGHLSdE5c8dcy/z47V/
zS38KkvfJy2brRLZa/fCCNeki6b5SdCQ489I4mPJ+fHVwrFPpC8SBg4ayrSZbVOYs69D0OiZwkIj
jdEUqAmVYRsg4VJuuUKa0syljjp81fUyKWxP2VTuzn0bGInrL7675MEAwypOFMwRyLbVVENE5lnY
fVy8M91JjFG5LjUNnS7Vr1x3yc4j36MlYqs8psqBb0BsY+U5SMzqw7X47D6HIdvJ7deQnEHMXOQ3
vJChcoEWnuK8BkgTWVk63GxWfijrr+Bje/G3kqKgZ/wgFZCfAfzZyY5lfQnCWWzIdCBrATXOIeCl
lXCPAmGGOpYZQvEIMQfmwnNl9N/E2gCrj5kBnQpFtcii+wflMscLGjb8Zf2+JQMm/akg2QqCjXJ6
CLZRSXjXi7h++ctwgIo+DdF32Km9XeNvP/68lf9cCB5mVLYTdXLG8uK2O7Ga425vNwQ3wEoWV8rS
LOSK5N6jtwCO4Z2jMojoXvEGh+pqt4qs2b9WPA+4VnF53kVi79A8LVyE3d6Y+Cq0HC3Ffew+P98i
u1+E2nnoMxBFTsi1ghqYc0ZGB6cRskXfXEmK7hhP2X+2eMxNvBp4Wmjr1o/BZ8W7Tf7MRwS7eAYy
MdELcEmoiENoQThcciBqYZ+yJRKbxN5ofZFHjrMpniJJhRymIa1YCudK3qjmziUWkBdj796Is5lI
LICudDTRzqEYAeljmWGS5z0eSG1fQW2L8qVIH6GMwp2ouIlY8ClDNiYr4qjrX6n/Sb+9MehjbEiJ
zLWk3obiiFwr5zUgTYgqFNLeKmFv4hNIDfJT5EPi72K8TjHjtJnTodhSu4LKfYTLyeVvLRQ4BppD
lun61uNpx5TeEJnLZpCUywFHErOihQSadUnB1FHy3AP5MBpHRHjROnayzN/cxXWBo2gP/hxhP4D+
2OPswlxoyHtrV9EETmgqyD6VLPkqJ4boW2nWPh4rcKNiZliOpSJ9PQSUw+Sk4XxJsHrFWDQrOlh1
eBRNG4Wq4P5QI9gHe7Pir9d183hVI7G6l/USN5Z5kIhAj64sqySXV/z/XpiQlHQi/wV/Px5y20dP
j/cSBEq6xpZvyyXnk7coRtFOsw1/Bey8uMvphWtICoTrNam0oEiI6X73M9NPWOQ8utAJTsVV0mzz
EqVJB21FAKG5uY33d7UuUV1SNYuSOpA82nb2kd1yJ3mkb2ULgfAs0mA57YvJ7Z4+XGR70a5xADVb
70UoA9prHgR97V1CMiIYUrf3pnmmS94nD4GQvjUY1jKEnuHODR9nj5hpilqgoa34ne9ZF3z9UXh7
ApWZBPvfDjmy45Lj1iqzkPJTYqOIVxlhWGaKVrtyHXV8HKa4G/FkUh4A9tYfc+UrX4heh3buvprh
4ca0DtgW04oSeHNVd6g7KHE2TwpzzTJUaRcUsX8iih2eE2tCckEofrtA+UC7Sf6LrLI6AqHcDX9Z
hNLU63aERgrpWaAlYbg9OQw2oFA9jUCQcaVtHbGQSvmU2Cx/QS3gKtRnKt7/n4gdLnqIwazOF8y1
/3iF8ReU1kIy18Yzb9bu2oACxUsTr/7j6LyWE0fDIPpEqlIOtyAJEDkYsG9UHmMrZ6H09Hu0d1NT
uzMekP7QX/fprFnXcGTsn2oTNQ4HcNIpfeGS1OcXEd+ksgy/Ufp7WkhpluJWKT7YwMcbfwGYFwv7
j86HyIeBn7L+HWU8Y0wnUCLjczhB4KRK/qBYS6bNIJ4a4bOg3e1DGVYiGe98PauXArIxSTAnR4l7
iNmZPML4GDH8NQ+/YmYFq25mzP9j3Cg/ZL7l+FW94WysWbrQHwN5cMSZ9Lut/H95ulZGp2TM0NvQ
2enAMaAL5V8cPd5eCXWXg3VJM2NFrL+6BnznJdf0Lv/Jrd0bQbAyWuae/9QJoBv5Z3fo9pCHx20/
/fjSv2J41Zz1BXmp5saqt24mjQrqzKaX/8UCQhN/me03JPkLPrB2SbnQ/xM/o/cKKkV88qol81Bg
cCu/3VblRkHZ900vw6VUKpYTifjPtnIIKCdHS2gCrgJsnpbyr/bKXt8FirBrzyX08xoIxoSZeiPB
RzT1ew9YOkGhSrBkadK6RcRtzHmOYjEyURc5CCiLx3g+LVpz3kPDlwo5z3j5XT9j194+B8pFFl8E
/clUrt/NNh267O0cGRi5dM2MRFtj507htXXvHz7nxcRJ8G2uYe4GLw2AfiWdyuqul3tINASTuAVx
bbabzBXdQvs31mtN3NOnXHIKY1Eiqb/BwBasBocjOxNVnIWNi2QFNkXIr0xjcfYWxpdFBxjLRC9T
7Hwg18Xnw5N9rE61jIC6xS9BgiR7SMtvmbdBEq5S9xVvqxdyMn6gie4LAH5+RYPDvqvZIineIVSW
wAyPU8q/qj9eBqrZ2juzsjdvJkzrOfo7NtuGS8o4kKfHeIYTn/mjXz674ZtCWYFyh3UIP3YBHXj0
59druJvQJi7AetJwnxvYNDUCZy9d//XVu0l9OtePWYAoA2QZdByf80bBq+zP57iAPzxmQtNXny0t
mxHDRW6/9OlgK0VT6PDKqMaRu0ODSXmofhN/E2+9ylgp7y+xpp551rg5DrA1lePG4qEp3lemcoZ6
5j+a2Al9SL+0v/NV6H9R3XCxwnzJNSXhD2wYOKeYPgPmwCcd8XDSPiEPMR3XLN998xsdu2SnfVY4
HHU3LLCcUWCDkZz2wgTSX3F7450z/Q/N1JbBK+kAPSX4jRiPgKz+q0Woep4wgUieOSUIp7VKVl7/
44wLMzXic05zODbA2InoCRgD+Qjb7/nhbeJ0VV6mhnV4U17Q/pv7OFBsyaWd9SwKTxkaSaeQBkZU
8XD4A8kuKruVjh72LTo4wcUbf2+oJhDI3nzpIkCn+XnDeQCOmVfCBFaUH/LLcv6DoqXnbwXtmqZ2
xRhCGFjCeWxOiryPqKLS1pz/M9ZX67c0TzySMqCCTKhx0qyMcJ16XLY07cZ9oGdPZNNjD1K3uEKu
vem16lYXHz1BT1qaAg7U+cNSvDa7h6VEOZOwQNMh2cnIvYovLWFBXPPtGlFAGzaRRrneIe52Pv8Y
fNLZUTCfCHlt/Nu/H7J8kZIW4eUk8XibeCzJiOl2hf12N/m8pO0aLBj2zBKzWyp1/Dv3MYdWTjCm
sotzO/kpdHpBeazXXL4JOFko/viz7QRoro+Qjr0PWdFP6TKJLiLnaaRXYn14I//V/nyU3RbdKgmY
z2o7njGxWzQcneT3yuQhmgeEAX6xjnEy2ryyM0OkBTXwDGBP2kXjMc/7gBkS2Mw4d2P/EJwM5OhK
4gDwzdBXHrY0RpAAVpW/sbpVPfcgg/mEVDpR2S11CjzeOil+3EDszeNDEiEE+QUQ1Agbyp8HYkBP
4iWKAqIOg+ti2IoYY3C2JdrPQLVLhYeaW4ZkXTs0OevNAehNgUSInirjKvxq5LuOB77sWdw9RjXz
9NcofyJmoFr2qzZex4c7+Q+THRE1ayTEKcFnGpVXDpcIBJp66QCD+SCjAYSgLsdGsW3rf3LGnJMn
NPyZjFss0R13b/HtlyZyrmsiVLkNFU6FK5dAiFDyZKb3hKFXUYyLmjLv6pr625qsHdIjFWY02Uwb
A0XyU/4IftsO20WzLTWaCXu+chXjDmE3DGmy/BUxZODtF0QEeGcKdwWbOE0Yku9G5kOO6OM5E5Or
KuzFpGiZHREMs6PsW8t/lL1iuN06dKPzNP5a4yukepeChu9gM/7wlWLUCn6j7kieSLgQAQg+hGyN
DU3kw3kT+6YwmYWFTwMP/64jVBr2dmMMh4kPQDKuan18+6/NQL0M7vC1VBIyccYXZpm2ZHbRaPZY
nCOgZG/Ozf1dgdKECh8EjMhBPenyNUv+9Rl4L3LCTgpOati15KwWBnMYgD0dnRFEDOqrQQfy1hQu
ClsvadDiOynozKL6kFdDRg/GudMusuAm5Xucuop5psKO/l/qIEcIlbRFQovzVNmlk5CDMQ+QVuPb
O6hco3jXZaZLTDH52TBbfiW/c0nvQ+gO4oDSy2v1ZHY6rjR1PcQuyW1rYJsf7+LoURbKvYopYwRj
CBknoHgFgJUjhtxIK68BA0ZwoWMAekc2M0rHLxj2L1jbc+W7JDek8yk02Kes4NPq7wCfBMe3VQ2O
GkbLOd+sjgx0zEeESoK4bkW3cLpYuhdy8fM/R/xcgAMGVwd2NaIbz4VuoMXoe9Bh1erw0fprYl1S
9YuRDPLpwMLCIZfJSPUTbSDp+eXZRIEN8S7OwDZb0j0dcg4z2QO6CxOfTLuMGh/X6sGoTOyvanHr
pVdkOKj/JNl9idWF5aawM5w8abCjunNcIOwPbobHHtQHnjLxY5TI5dhGh0jrVRtccJK3wgH8lQie
Iq5PBU04fxO4HgwkCDeeUJ1O2MGUJS4M61oN15x6FYO4E6+1xG2Nl4X5BaYMvDy2SDoCW9MuCSGh
TcF5TJqVWHJoDE9WwMl7GbFlFxkqOHGbhm3QuBUNaaDu5e961vFltJ/8YalD3crmlDEHNHZ8GQ8P
fQcNZVcz/+1frXPb4+hFXiDu3suJvhs35Mv+qGwzcPw8JoVUuGH+18F26zH6GBqHhJqi6GmTldhU
4B5x1ndKTmU6PhEpx07xpxT3+B4BTQl1WhiWM42HzzjHRYwli/toTU0Mdps2dVLWrJF7m3TjfQx2
Zu1MJPiLmy8oi0SgCbwmMML5d+AyIoksuz6lZSS8BsPls0hJ4FYDHPv8JLDq5hGSEMehOoLeVjPE
iqZNgPdZB7+jcUEiVzV0EAWRPuIqoSgNCQQHtfKIqucgfs5JGsxoykkpoIV9aWkO4YTT24C1bVrA
yKKhBSUlNm/1umwPZMKsZG++G/ifx8xIvVF5tJyOWn8bfETx6d0vL0KEza4/d/IH+lX0wfAff00U
/2ggq8PurzGhiREn9G10jQrZnsJKNUKUx9k+of9oe4u6QYBBCTWR/DaqCxkNU9pxRa7kazsXvEcn
UDHDI1lxrY4YC69inca8laSUbsiUpGW00mxT5Zu/OH3w0qBSZk91DkJyntU/+OkK88675vvcqBvG
8Jzhx1OvsfNyqQt7XE/M2j6U4glVwKofI2JO8Z0SUAVMobhjYjeI94O2b+V1KNgJZSqL5JdGyU6/
xeEeNOl2ZNCOPWE44+1+NKc0BARFhQCF1/b02xy1756zxj29E28mommPz1DbUh9WsPzyKuLtTBYd
/pS9Ne2z3SfX6UV8YWqDkg2FznWwvDd8mRxLl2/jbLKAU6sw0Kj+8WYob0mA59x3GDuRnHsqoRR8
yXOy8SHjQPenl2Ui9HWsDob77p+WxZG3DukMUJacmbEISplTEHlDgRaoc9zhnhjuSrmlykE98gxS
b9Z63C3xl6QXBuLdtInby5h8YQYqfYdwNi3eBxY5UmlPWVkKhs2Rghvjtb9yOR+vECYpOeV4q+31
3ovrlbJv78WbTWDusOB1HJ2YQoL5/XJwU1R0lS6lMysHexxODLhG7LiwyCihBKS1a1kR+GH32Hd1
LkUawaKnj/HW6f/RVUNFkgWFB3l7wsHNCuBgklC+RD4kLG+RW9kDE0McXaHsEbYyj+GaSc1y1rfW
svoXzHbwin8bUC3pgb9aAr9HL7sNTS0CDL/J3ud2zhIxfWS1/vQtd8LYeFvCz7zjQDQn5prwIBzV
X6MzYVsoK0/8xNEyONTrsnxNS7+y42+udvE8lh08S3UDgaE5F6MDFQbIzYBkjDWzfLI3huQ1jVfQ
HpSuGZEUV51YOLeEveQoXjUv8Ae2wJAT5uyBj/j6dnz4GocxjA6UJo2ug7EeVVkgpeDyn0C3dJhI
4wSpB4ealDDdWrEj3cd6z/CGKhAeI2E5fWBlrcSrkK14JfuZ4Ts1RzIQoLrVbdjvQi7OdGGKi+LI
gueVsVczm2T5NIM3lgoJTZQZK9LQuhaIGNgMXbnnHsc1bgPcCbq2EYaN75/TyAvrC6MLqgpkpiAR
mtOqPEgw0gfqchMDy2C6PsUFt4ilwogCU4dUAPlxoT3X2b1U9rG0KeltzByi/VDIjgStSHNRRKU+
xebJeDnSwIJBd2T9xe3avyjEUkkirKt8Df4kX5V7spDhV8q6BOab7IvsJuJMJm1ieq4WzdWKX/4j
QI2L4AfHSEESGP2cc1JtgEOGpRX49EDPerN0qJA0PjXxa5L2wWniXIp34XLC7iruaixLvC4bjcuC
z6EdFCtiY0JfJTExeD7YS+kggpRY39LDJ5stGguOxTBZS/6peUIllHlwraMRjZdGo4jmRzFs61w8
+0/mIjKVtJwFYRD9YJMpEOiaVfjXZJ9SVtP2QTXroiJi9U2QgKDB/1dKle+oii4MxCDD4kGP/6Qv
TT7OOdt+GQvbgnHwAayLizUw+Zz2LSEUVmdK/7jFM1Wf+YZ2wBAgWSU/KFM6lD0Oneo14xZ45UzN
hV2ZmGBgOHclp0mgWa+KbonsdrP2cCLpClAwcjOEdRt97VOhxRPvn2Q0jbexQfEJ4TmL2+aTQ1Kb
v8AhnDunPZj/qvS2VNfwN7j9wCReVinwTGw4evOk+Vne5WfUz/rcvGaxoqdYmyzTiffOOkuU9Fz8
5yCfMQRDREau5BrKG1HvaU6/0ofE+KaD9IR4hBEabLVxk7/uUbNjY0UHa7F3kILhxJ8cZsGMbL6x
H+uVbMLDRexNOcrKe8hWdOsM8taHHSFVmpsysi3Hij8zWJD2roa/nnL2bMZougQJKT5bdXi+VF5/
7tYaSq2+GtgbSGEnznvgi+udnj0HbdcvvajyOhCLKQNfRmAUZJeXRCPMuwEw/NaP5oglgbsTg1sz
t5g7U59AJdlvyNAJwYBt8f3gNdVztsmVgkmn8M9vs1jm2SHIjrV2FmEaaB8FPXr7/hicYtnjU2XS
R4SrQgIz/ghXRgNbGNRTlwfVOGvMpPCQyqtproK7zcY6t0eqj4Ho3dUGshShXw5W8NQZ1s6zvYyb
sX4YMfhi7c6+CgSCVHd1JkNV9G3IZ2Cx6WH0v7G1RLOT1dpgzSHsgpJP2Eb9VYynJnuiuVGrM88x
/1YMGePRoh91kf6TMQvWj1mLMZ2WjNgrp1XHkY/ij/5T362/sF6iOgMS4QfQaAvWNhouIPQOehxi
+NDjBnhSHHnRT79hr8GsYzHrLptvBC/ydFbklV7wqu/d34Athq+H+MBPj9H8myMjl/Hmiz/oTZln
YMdbzsMnxlxouxeZjnCGwopDHE8lvNuu0d+7jAQ8vUFQAr1mIvdBSwkh0qRdzwbaI6cBRtm49elV
8bfMo8p7ozmortT2kHL/1+BnxIptbFkpDWaavnKPdSBx9b4r/tp7/o3xrS5+a27i2ggLuiDGRPTH
xboOl71fMXwofgmYVcB8Fu2W/Bf+CPRCft7Gne1ST+MseZyQsxcmOJBOtCZxs+eeLkdfxhn4CzXL
73UPLydwKe1q4ASjFLHm5QmpI2tDzWI8GMv59EyYxlr5z4QgJU86GtQgOCSCmUFzXu7GJcYubAmb
hhTSyrS+dYAUSBo0axExK75xrDCMNixn4txRcP1dKPNRgXoaBVPGS/3kDOljqK6897D4Vf7x7xlP
+R+xA47/oIzfOOF23S9VXs01eurtrB52zMkYh/2V5cvkDScR+SGW9ICs5Jf2Jf9E1kcBR2K26IR2
8sFzBVuu8FjCh/MjXZQXtltOXOwZE5n/a/UpTGCY1hr9kJQm9JBZ58cj2WE71a/hPabIg8ZBh8By
41TGR7Jj2Ono2/wr5RPbwBQ1KG1Y0flC4IerAwNY6JZhfxwq1wJ3MX5T3qDRaZgqIPeI2+JR5Mxc
LuvsJ6k9kskkEkHfr813t2wtdMoP6rMo7OWDD23D64nwVMu6WFEpiJ8tekW3XHC6P7V5YiDtnyBx
tbN/TC+4MjfKiW91S3PTCW8WMpOUEKl1SBlE/jfbCd9M60XEaSDX/E8opkm4+DB7Wia97BfKcLfl
qb7IR2xBKhrutEaV15AxB3T5Gciv4Ib7xonwvpGLI71KjaTUc+KvEZ6e7NgkDqDEJ6Bd9X/htKGt
oeWbzjblenyB8DHO1Q43Oo6QjbgxbyUotVfrmdfwm+Vn6j/a7+aG0DzdGfgzP2J52RKD6CUbtYPL
4czqpbiBqz7h33qVk6t/o5Qt/VcF15Db+xcilvEHkIRkF8jk/fCRO4bHbyr4Mcer9JfdCOLNXPoV
9jVG1uz1wtf7icqWclrXuYJA0IvsQj0lMQNEuqEIldrdun1Q3u7l/ln7p/yLOYri0bUY1aIHnfzc
XCmXwnB+0sWnteoc3jyWVK/LbGOfMxTapnQVcLqOcGZehrN86uOVvvshg8jyCO9+qX+qm2iDLEzm
xZHWncZGAimyJdzGEEJy9JewzGnSW3IrOifUc4A6IDpiZ/4F/CVjX5zePUq++yBaINId7vDM2+Wv
sFIOXFoMRz3SV+6xJMpbOkB/ScB7KKF8yk6G/0TdsqlONo0Tme1QX8DkiEne4DR2/bD2AEk5LwKV
JJ+05T18H3lmds2P5hTdOl/wr6PBfoP1EDKDVGwdNiQ8sB5XoieDaPxUGi8O6suq7PcQZ6gksDlr
78bM7Y/Y4SCjrGZfFz9QTd72jpS3Hx9Gj6t//FeeOfQeYFcwT06NkzJwQl9Md+OPMBAXhhJ7A0fp
Xx0I61eF67vEH3VgjNmMW1Tl9w2DGwH8n1TeawhWPNrf+WUyAMl+FMEWehW6dpxuatHBsTPQGTk0
mDqf0nCeZAJAdLb555KrWDzu9RCqve/WwNd2KmEobJRGc9cY4YlHWfhGAjJ+SkgsA8OCQrvE1rUw
gH+MHIDqC9Id5/lcIW5QfY0zuoUbf2tf5kCEEx+JlA+c4n9gTfL6GRyRBq4mc/ZtLkc48974IaXM
7rRKNhigwcIuiSKC5FpNDuUCspuR3G4w+W4Ej6gPeCaqe5SNhhQKgYJboB3KqHDrIPUuCnGktQCV
Y7Feh0R5+nUZrbnLsQayczFJ2ycesh8SEopDzXLBNQD8xTwEC9cIsViQQcBcxG3VknBatWCnM+IB
XAt3FKJDBqDngI4urFDqhj7bdlzBE1G0A0euIZy9bRAb7BTHK02AmLNpRQZWbxr/utyxzpa44p6v
62RsUESJga/9T2QvmY9LqVYCIkYxn3N58xr1lMZnKHfsh29XT9widKqbvGsi7tg7LpLx14T0CufT
uHIpwVgAAat6H1rToWKGWYfp2z1GyHECHUX01CP3Hwyvkq9c2wTBThpRL9XJiUM6KrgyyU5JEMRk
Ym92fwqvQP1QEszL4rMqnpV6HJldAOdTG8JIi+Frx6Fw3CRHMNDoBTcm4T2u3ysuh0DYYQB8+5/A
yHRtVX7I/5rxLmgn/UE4YtcxTIA1is1UdimdkGFtT2BMsCFGDFV4oPB8TGvYneRzZ/DBnGgIIlsi
+spHJoGhX8RndPShu5GCGQty2XM/chxtghtzMPGfT7m7O/yKJMjXgAlUlxMclrQavPdJwyLMq26y
I43wh5e1tJ1tjETJ2QdIK7ooSVKwRy4cw1V7SZ7Ye36K5CFj7zKW/fClBB+ABjNo3sGyaT1Ckd2Z
0gZB2nILY9KiY0G88wwjUC9Z3y1YAN70y7+C+01KYH6pO2hs8/n3WKe76OKrruG75K3kaQeCll+P
HFWxpRBpWuCzwjxY29/x4hOGjcEPfqyQDUPlUv+g6QIWxmyEXwWBP0d82vQAfPG9hEc5taeWuQSp
1kucHMCGDgYI4LvROQ09Mvsw/O3DzzT8lYgcETn5IGM6gufULyEvZ7GDgcWPSSs1TaYD8F+7NTZs
Nw2uBBvarKnbLHjig9Hctae1O3TKg75W0rlKT9U9nChVAY/Aq3+bEvHvqE/bqF1r2pP3IwclCal2
3HFrp5HCOo5g2ih0b08F3J8Brib7DrwkW19JgGm+LUbQIAuXBnnBb8xDjadfELyofv6cTuYH+xUn
Jvw6mcs7OnoWdmu8BYBiDb4F4lrL6cQEvPrMGXx1Nu4DqV0WjJoXVCisWYOXYHCYbfHD/GMdt4gB
mCuiLzLpypz9163Kw6Cx+kBUqJ3Slg861QWIoDuIQTGRBNAOySICwElPAo6aAzBTrlbGjqRV8OCO
0sw/gxhfxZ66IsyCGK2pziMQYywZsEQQ3BJHY9v67gjEF4xUq9uI68P3WmP9TDfajxkCqd5md1k7
y18D2T0D4AWxMlrr5hg9j4iVf0gdd9T1yHibMuVAogvlqn0GI/7kZfRH9BEIda5xCXBzOs0+O8YW
fL9AME41tSZXHE8cDf1VdfkKDsN4CFB70IkXYQsrGLAngQeEK+JPhAe/piOHYZbd+ECTiU56+Nql
bjdeo/CsmZueAbtJSMruhLWxq+2YVYHYTbKu7YyTKWBvHVFR/6jzj0m4VJg+WCcdnEQiJw0XUr3S
rfjMeCjAflleSyryPHKmUOAMcDVJ7e4T3YdeRGIRNMxTCjrYLW7bJV6S2tj0a/wo1YMj/vjXfPsf
dHRUDlNR9lxzZSCyElT8k1n31Z/hSaEO3pSch3Gl8md2OIaoK13L7NWuwfSBzjYVgt8CVuefkS5L
RH/HOsoRDAkclZB4Dv2KkHnNswivleNAz00NUdEuyNv6R1Hcq6Sz3uWLqRrFitQ0JEtAAj/TTf+T
aX3RXEmBmoE2R+KS+73rSwVcH6cQb5IAyn5y2nnaEN14XwxCB4gIhRfH+NZt86zzxi73kOvc4B9E
3gPlwemzQshpwEv3v8Vvtk++uHAD6FIwE+LLw2MgnrNv6ZbB+3zh9acFFMmIOzmKRRUsIsDUK3Q6
VHcH25e5HF8jXlof14GjbdWALq6VajxNCuDfFJvVr5TYx01Kd3K+kqxFTOibnA2RjF9GVyxnk9vh
vuJ5uJjBPqevnqdVoPkNbd4eK0g10U5YB0xgtPCjQ+TrGPbwmkmgwVaB18wSA272ufVj2H3xgCq7
5iPENfaB9fezsTxmQnSjreutP5+QAye2QcJuBKfASXfKvPKa2ipMYlosMNMARgtO1aW6vBnsh9hi
Ab7Y8adcsWPfAyqYDob/QVU7cV4k3NSLx23YrZpv7ZnoeCfWgX/IvmX8rz+szdQLkKdZKAKC3145
8jri+UAcWLz/ijuWwHyje9mhTzb4GqjRsX5ElXbXJZBrC5nRE/kET/qqLI6Dm6IQOXO7DGGYBest
/fXs0HDdWr5jfz/g916qvDLqClA9yX51xQvjKKNr/cQoDCXpexjSP9Mz+GaKosEZW3YIS/xRzwgR
mloOJzgYx5YosPA1nwUG/mPtH6UXlHGwlfbbWki8TCWdWqaOSEyWIFcUL6v+p6SVqgL3kleYqk0n
Up9DHMGPy++RAkAOnztjDRftSOaK3byhF50L1pnUzJcay6f/fgXDLMU124oQcSwg1BaelgCpVzYZ
r0++Itt+NF0m2hjpxa2CIDMz1Y4WRpxPBoHJBLhz3xhuy0cb4bsMH9IzO0jNquyIEsDguYSARUIs
2y/6lS0F4OGmeZ9wE1TjOriqIGSQWS40rGNMNBSIpQdW/8a4gnULX42ynjiCkQvt1xzeFWGB5s76
Gv+bAImq37AnYOcJFFgzgObVtlzhpW30cd1Op4Y0fr1MY0fO11l6Fm7QtiM6MZkpUZpRrNmIbZpX
Snxma5kj4KSVXMpWCuVzdCzq0sdokCb70AOgg9opGX8qYUu3e8APvBAEfO2k3LZaTNLVeV/BJtqs
5RxxATfCxObXfrShNzIMHYMv9sUIuoh2kGwIrnwEHXv/Mv2k7UZ4L9NiD5Sqee8kqsWKAw2I+jlk
0+UGIXl8+4Iyn8Re/ogdGaIK8w9upTd5Wowk+n9eMT8CegiNpWQdF8T1Bjtl1+RugGGq/GkDr6Kr
/hx3Dj8XnyB6NPIr20Nfw37Hl8J+SuHi35VD7KNi1MwqPXImX4UAPGdH1AKQZe6h6p3rjo1zldGJ
C7UuXklH8UzmBx+p9RLW7S6K9vqZCkcObd1arncqlVwAQP5aKIaXGFsPdaS4N7Sb6ahvN/6g19LE
H7rKXHIJB94cuGkbmVM5EUrAMBj8yZbsazpQGTsdIgYDC7vcybAzNsaNF+PDME4c8ivLnmJk8VW/
2PLjhC8Wyl52+Uzx1JCxW06FO8HC/mtvI1xb4MJXbJUYQ2iddocVeC3lVNosAvXP1ENlD3c4j0W8
pC1JglVw0Yj29RcKL3CZyiuRe9qniuoi8bljI6rpu1z3Jhnhrx7zIM6VpyGx29h43UaX0XGqOn60
HuNzy1zUDvASaBEYUbc/vyuH4Gf+NIyNfAbEyRgK25lCG8H5Ld4Cw84FLAWLViM4eE2FM8BTQptD
4BDcPjawO+trpz2sk8yEIWaFkc0tiw2FDuNiO0huC7CJ6UZGW0+L86DwkseYOQJTDZ7I0tqwVCY+
UxtW+QVxbhLPPZkiyB+O/4Vn+drhgY7KBzeFkGyXM51YMbrABiBOiZwluh3yJUPbheED7CBhzsyQ
WdO+fvYogkc+w5Tj6yLbQ26BjMpqqb4/+DtrOEtLtf83InNsdCJ3X4qEe2TBb7AcJtFGG7YxLDEy
3PS9tvSLrAzalHGXwclA0OXgkLx36ohQwglxWnPm47eYHpkLumw+dMnjrLSfopWyYWgcLKrJtj7l
PUHs9/YdOVALD8ORLjSLHXe+YBCwSwFQfY8jrl+sEHhDXOXnfR73NTSbDeZwxhnk0Tlk7DjhAniT
thWUWU/vb122lzg+R3Z5IvTWlye4cv4+Kw646mvwKVf/xItv5FCU0dttTbwE1payLNgSLbb2YKv/
ysmhRtK+xd0TO70Yvyz6LeW9JSMrMFPMOL0ozzfQJ+JugY33nPgT1M8/EI/Dvzi5sRcpW53eqhkf
uYFC53PhlGd/OEYJHupcc2oymiMjVSAYVWwr00Gbhynt840fMJlBfyCXLQgKROwB31MLxTebk5wL
Oe7KrXEQ//KuWfU89sKp801qJ4y1BQo29cEW8pOpvyz2leBkPMUaUP7ZuL7rYgGqe8dIrOLZYs4C
WpW23aI8hEDIKgn0Qd7acX2LDox36nXCfxO9McCQ6RezVRyh6vj72rau3JSM7vEWVy25gTr6MveR
uJfNZD2/IZgU+6lyOukv4WGbSpac9HcEDckDoXzxyEzyNZguU4g7SUJd8LCSpPTFwio95QJTQnFb
cOI0hpNlkF8CddMGLz+hgoa0hYCrqr5GguKIIMI4SN+zLtg1emnDdzW6c9dTRbabPsMOaYee18B7
s1b23StTNqL4LYl3rLwMZnAuA33j40Ko9j0zW+GTkfEm5qe0XbXQd4LukOryhu5iG7fgxspd8h2d
zE+hxNdGieyUm1Mmmq5YuQWuGdG8RgDkQmhD0l/OF6viIYrMltSzbGu8PBUnKC/7mr/c3KShZEa6
LqivbX8D4xwD5eWOs5RwuoBUwyMxner2YlgnxsaqvAQMD/HJrGgOgMHg1IONIJq5nBA6JDB4CIUm
nChy8PcpXLUOwyT6obmKsmuBweYNZeUU1muT6azsFOFmUD+mijRi996kI6dZfBGtO+W33npOKk8z
0pKOnUB+59epB36o4/zzcWLVxW7g/W3IkZR0OhA8UVqv6LttxNBkvn7jhws55kuJhOkNWHk5kSfk
0GqZTt74q3ewZxXfBOl1aMelqiV/GVefImFJwXcjS4kb4MLRzyJB5UaaG7NbHroAx6FwFfzwL6/O
Rju4ZjVHU6GpyGTpkJljFXcrtRz5pwWAjqRRbqybd+SaYs7T4tPLpy0kvboLsryJ6s5On3Eaulny
1xXn2vi2guAkgL/KzBg9q8Bu1/M6UxCEBRQ+i2AdTIXBq4rzVodncZz+F46fms9E8r33NRke9ioi
lnqz3p8WqmpyBryLoqI8UglHUkHYjsrRVOI0Y5j2oHFTz6jWoDo6oyun2Kg8tYU02wke1E7KiMvp
4DX/EBt8lQtnYdNpke7/kNeMc4LfJt/JYADN3EO/Ar0pBK+UvYWyU6JuQv2M2D24XVqCJxzHv0R/
zinqER8/QKuWqiHO4Q0fewYj0BR2JcVoQwk7Lv016qOE3SI69cFnuI9FEpTyOlDdKABoxKVKl8Fy
g0lRe7fDRandlI2Ru1P8r2DHNgUmWbQgSxR6RXeN8+wAdUxH3Oxocc2T0Sunp8YGJsB24LWhDI2N
N9wzgcbswsx1EH6rJFmVirbQxAg+3SKi3iu+96LF3xwyRPqEu6bCWKEyxRZoCBU12mfkq34oi29N
Wwr9Wc82wxHTHdBs9oweL4N6eg8/vcZfc1c6kXjRM8SgI6mHBjB9cw2ZJXXIkybKkRJ4wpvOIAF6
fHwQE/j12WxAI3pEQ7HklDN4l5tzH5IPNR3OuzlE9S6/NP1dr3AHVNiM1HBFFwRVyImJPRwtkDST
znE2PVdJz+ZtB7TNZ2cDoy5+Le7jSLL5h8G9XztQuUF98UzYL3YhK033C83ejZjsjlilbJw7cLy5
T/ps3QK/2rb0sOc7XT8PyiP+MDVCe6QZw0+l32T5vhhf0CrIiojyBpyzYezwm8i6V+8rNmbjJCbw
Hth7qd3i4cEhx8UHf8d5vinj6nbTZ4IrQd90JPiRZJm5gM2llfrMAQ4KLPzgh7FBEZm6PS8bXvtt
4MJdUfbSqWOfP0wnlIaJNhiJ8zvn8NZkJK+sM/hDyDzZWZWcKFuFXAS78aCMHJrAV6MSkqzHojPR
oGC3wdq64cYNEGxCrjwTHwDLN2g8oLwVnCLsl7jvQP4Sn9eiXYzuTAtFdxfcGLMNXgN5J/JvMskV
3sfOxc+7F5EOwk358072tXE3IseQfvNZX1RgMYNeV8djyBGB1bTmqoRQVx4CY2vMetD7klQnEZ5U
sXpPKz//J0K8oBFqw1GL2F3PBhjuZ8ioNSI08X/gC4eBO2QuW3gr2iTW2Kww3EzXACjx1KxLOA4K
qjM+GQ7R3SI5pPigMX7DfRk5lyE0vIOB7jSGhiloeCQ6i/rPLQc/4UjZJwdgoV1pE6PL5/AmaKGv
scEPX1JEZxCTEPlPxW4T4LIxJWYUCD6un40MxaBJYw2mJVBEUEuCcFU/a3p1mtqd8B03xeE/ks5r
uVEtC8NPRBU53EokCeVg2bqhWg4ggkROTz8fZ+r0jLvcDhJs9l7rX38Qu2vWrHODEQbYNSF4Ilde
ZZtNa9wGKAVJ6bFgGdcaujQZIhNjMwAYS0ckvo5rKEG74idcS/FDx9yPAhIKBtpMHZWngU/NEFS4
WFY1M3fm65JKXtPrpzOvcQiNDX6BaO2GiTps/WZRwVmub8V5TAPgkvKzwT3SzcjYomrBlBi3h8if
+h/hVbsZz2HYll5EcEPMCJlNHECDBbRlXN9/ZLMrbHvI4H4HSAlba9NF947cH3GAnbTUzDnKGdw3
2pnr98mYLYWEM/IsRuUtNh1PnkaoUyKPBf6DBwMUWVUv5mBH0LFOKryCl4zlBQeyD44lN9/qtdtX
8sNCM6IeBd0DAYGmIAWKyGIJEgioDblX1YJRigIkmhBAj9sFR3Ijnppk3xnsniqWkNix4Vo7fsOp
5gGyNtJDER/P3xx/T0e9THnAe03ZKl//4FCT11XIiIeZBoCeQerJ8C/9kOOVmrXAp5dJW+WGiMBn
KWAegVOIqJ7hqjHXimpqtPRH7h3oxEYNfedSJH6qOlZye8OKxPWSGiWcFjEaBwhTujM7YkS09cVs
oZ/ofsuuux4IUW3BgznvXQ3mxORpmveGhNlhZFI5ermT2nVcILg8FcI6UT7k+SHuUBFwuGstHZ10
0bGQKJu314wHNids6CdoJiFDa/X0lq5hcWOUYWQDpR2sfYEdt0aobf3G8VV/7RIZO+D7y3y8y48a
HlY437T3ryLbMa6m7WY2qBq2IFwK9L0U2UbqkRjN6NuAwm5t4PpNwpeWLiVIfy/s0unbjy/3CVCE
fqXiDjbGXWiCbHDrjHEWEIPsGcpmAMCcI64gmhedaypwd2mkP/T4r8w8a/oN0yCzcOzf8ciRJljV
X6ZxSDqAxB7FCoXBXh+OWlDLqwh6XWfL7d6QrwP+GOYvUINDY8GSmVaqM0q+smHLM5Xgfexh1yjJ
sr8W3e5l3hssLnSby1LudIg+GyA06T4KZ7071dikDCn6TBQ4SOLvBjMHrFozX5Y8wqtfNpRlBtpw
WM0Fgj14gDmDvXeNzfc1V7woRr5BYIGnrseJyFdpHiDkL88ag3K4Whher0Ew0Ry4L3FH9wVWC5xn
8pCgmQj3unJRAG852vYqbk7KdH5VF3npNrinS1ueOcZo0s3AN2VJZ/qH4Lh+btV4q4/Xtv4uLIZN
a5muc0gNcqDWEazWP8N4kAz9FA7DtwHDBI9RLA6hucIAV8FGr2qEIvv03OEibS2Yuj2bE2lkXcME
D4Dtw5AOcntCpsG1jOVND7Q1b8QF2gMTXnMQwiI3cb6FoMNExbXqtcE+i+3Ey8khQDEaLSdHqFep
blP6FKGt2Fm4aPZEC6jzAX66h0eiLf3a7/ZAfw4WSNh9Btn+hOjZcN7WRsOtzAiUbBPRRDsJKR6c
X5wNY/ONIFzM1kivC4Sp5UnI3UGV7AzVLv7/cLqDJrbz8ie+pCENGw1sJJyZ+Sh4mW0pPOYkEvfC
gTNq5zA+xkSIfcR0Bj7wpDrdB7gcPeaLNMne+zgwjXPoWzdsbAJEpXhZfqgAt59bKjak5wNZWXB2
33SA+xYSnPIX0j1K9afKMG1Arts1a0yQnCcUkqIlJJTmf0n/3kw7OliB7TWsXBGVGv6MUKnmu6Og
3EFkQQBo2n71yhlCjgl9gWkWnP13f6m0fULqC4BQIL8R2Vdni02R2d5V22QAtJxGhbVUrFU9ijiz
OFXlvNRHER6h3PmCvBA+25MhLiR4Ne281UaIn6AgH3OHelxa7DkM0fWJgPbtmkclunQYR52h3Tko
fohIbsAofVRExVK49d74ge2DbCcH9Q+4u6xSTMb+uMEFWXCsB/7LtaOwIElpxbV/Nq7w/FfuUu2S
x59S+JDhalMhhNxkygeyXk0/GMqvyPzUZtOU0bKLFYqiZIX/uyMyNVuB1gy1z/RPXQ40/wAapc/g
YgC1yXVY4OgTD+rLk2nFDjr1Jypqe7qweapIlaE3ye2iqfaZgtQa8GZjimy/6eyPHFQrVPucUrxk
2Gh0x+OCE8pNraVh+KiYekhg+ZrBxlRthWZF4MuC5zyGdPRJnK2wu7Mq34qHnccrvQ4X1GrlvT0B
Hn02/NATZsF7dI8RDn3m6m3ajG3pODLLJ/Jyg6/BZxb/YzF2wjUfruZ4fV3qj0xAkgCYyboJ8fPF
N5euLr1TRmCbFr0DKpOyx1kthkCH3AXZcdBODv18iVNzchIMwMBtZc1xjsmPVh2B3F9tQIaqqKxz
n9wh6Dsofs5IttIAuDI5CJi2yU63j42t+Q9HRYZohWI30AcWCBk1N/wbbJ5g4Vxov2X1xN/+W8tp
HOj3R9b2Z44p3iQdjK60Add5BmKHfUyRD0NIZq6dtUQcBGPpktE4sRYpjrRpZ8pf5G+/WNCMb6lO
w/pRRF7K6QRBYsRTnCrE8ijramxP6/ca1hIUySzdAEv3HwUQG2lF3j1Q01sFYBRqbqX8xRFFwoSH
7TwrHeC6KBqMNb/FNs/udyDYr1XdbNKdon9jRbZQZ8CA34jFgwIbs8QPUmMc+3J0Dy+E+jNMczbR
gLOZTSDC0DuE8BanhFSTBeon4b+KWO4ZkpLDM9HiGN/txg8tvWvs5YznjrFbE4EgfLTMSP0B1SNM
P8m1ZJ/AkqHy3jz71keVHZlu38f36b/5HrKw9FicuxyAnebtuTbClSpvR2SszXPONwph6aFgFO/1
BMaKahIB2SdWEWIevPvGY0fqIDfRrz6XfXZQRCzr/vr+q7IuOrh3YvdOCbjTnapVp30Y4jkUkQEf
3jOSrn3EGoXTmVQJHfuThr0NkITkAO0xNShDXXOtzds8mPUCm0QK4AS/Img/NMInWAdAp1UUFBc+
pviJmLYSlMSEx564NON1x0lv3UlXU+GgesLIk4vmyTN/G4xH7PcOiStQtc1mxtSxwm55Q8nATGpp
fYZr/R9BrcSzSqCiX0jdJVyifMFkf9xyDk/4aze4sypUtMsIFlaKcFt4vLq12T2i5qNG1TzHLj8a
cxGtzbcLREopBiQ1TTdmu6UyUAXZCfCpysgdzRi/eHIl/VRHLpKeXP2Su01xUHGOTfHLqIwfjF4k
VrKumxiEMWt7OQVMJOs+nz2+igD50hBLEbcrSpsudyXju+UWjkawvTOX46Z5PM51euOKz4ee/sue
rTLxIPPzJdqatprNMMWfVg1eME4yQpUMN4YjElkK85uVApnZOA+Q9tiBibEH2HGiewEVA22C3UMO
Q5osLE0bAmzWu5KPC2cmA/Ad24yjOVxRptcTTifQTKtqTVpE1aJTYb995/ApkZi7ISGZn+/pLheE
fOxD+SIZBm4T++i5HaBMYQEl4GiEYyJUJaG66LjcFPsOjU90mdTNvKBkECDq33G+sxFYGePfjz0w
qVGi28A6TKa7p3dnFGlyhuCTFIwf86oG9M/pCv4GicCQuF8S75LHRaBBXbuaya1K7xbzGHCdHOce
pkCMaJ/ES6Gyee96gVIdUXj5VUBuTO/qhJftIvnR/3LiiqazDp9dT39DAnG+GuFIWS7+m3hcoqyy
o/cZIEs3KHL5lgjn9Rb36mtjrvKEpFmgNcnAfhuvZqZg/9IjCHUJSmvtwp/kgTQzgcmFKxRB0S/y
D78rMEkjX+k/fdMtJGXLw1cViCf9oftJwxP6WyX9HAVs6fDOD3pljhKEKaNtpfKsP8ndXIbhaSRG
5kl7Aiajryfy/Fr7Pa4RzXZs6aA4Cud2lsE6v0d3KSPHrXeouSdEz4WdHikvAJ7l8trxTKXDF6nC
87dQ82O4Yxx06DJkST9ru50tw7QPPkHysY7OWyaVEuUD9Iz8Ks5rW2vOOvFdqbxtu9PTlzmUGTm7
4XMpph4T3uX+omCTjtJ8yTlNJZqnN9zz47P5j407joJGtkFKsSW/vj7jQ0s2lJ1vaRGeL/uu4Bqy
yCEB/Zl6oLifzLNEZNxs3ymeBJNL1cVuTg/HEIR4CIiieF8wH8DwnDjxpU60Dn4b9GKAfsfCnRkA
QrEuRcT90JlWMzmBB4kx2+QVLeOubcNJZEB/rvD0M+0OITJ2nnQ1kuWWHjvBFyasVvoViU47fc0J
klf4MnHyz0o32Yig4ph8taQIn9KYSBKE0+AbLW579/xlm9OlW9EssOIb/CjMdShvpd59xquOIgRI
kLgHaccJG06XSiJG4TYRN7Ds6OOjjxxzYn1YKvAo9X3psWeWUOtlJUg+o5lKa5NOtH3qZx3AIm8W
IunGEQRRnj/AajVamfhRGt8pCzcXaNxjft25POK5NBwtQvsU/9UeBBR3tN8UotjUsV/pHPqrFrVR
hJpkycNfWStNkWhwN/I/KomUhhCT6gkxF+4l5JJ8WTENhaN9vggPSFclE67t06+qrU4AbbeO2k1j
rbZbZMF2Lm3DbQo6/MmuymzOpUkoVvFPMZEv5ibNSqfEegE2iX8DVuzC4aXAe7WnljQccFC40utM
P5mGTdmVzAVF+3bGX42kxfzTEgKKKxgzrxIdAcwNZnqDaCFo8Tq4qykaIBrsP3PNeRSLZ1P063Kj
hF6Ee0k7Hy7t+C9ECSTsJmI2apeZsOShoJTG4C1tVcNO0T+PTqpcYgpipjC3sMFcja7ug06Eza54
wkNc69U1zxyIJmIZ6K9zVh8N85EKZ3mequCP++ZnMslW1kN6iiDYlpeWGEEZwjrlLCiLiRdjyr4L
pbzfJ5gbua9iJbTnN2Rk/flpTQF3vsJVJyfsghXeGGj9yr0Ae2P+wTXn8RP7NyumzTHbh65eoOwA
KsU/1LYW2bXL91rWD0SvtRAqU9to/AgvDV3h8i8Tc/1Mf+PINgWn/jAQZWa3SSQ+CzNzmHukp2hr
nQ4VM0snJaHks6Z9jNnVJxvPw/46Zud0R6EmqI4oAUizd2rI/OgGge1Ciri5cwr/WYafpaT2MhCp
SmWZWfz+7tpNGGHCVAUbz84VNtp0XKS9SWgTJbdIN10jE/SHwyNJeGTxSYfRiX/iZ0vBBn/I+KQG
CRFiG++vur+W1GbCPIYZzqpVLzNClw2CNpLniSbxLTgtxR7FXySueDv5DO+KKTQCNnSGkAJqFioV
ZZOWsPM4XA3cOgo88OQL41c1BtHuyEfFrUWG/ff+LXHe6hBMVqSkDuVWfzWbqVYRpzPbgEhMblJa
E+E8j4RZ98YEsIzNdrm8C5/QfsxHAahETVl0eGNDVa4dS66cJuLdo0WBnSzJgE6EGA1Ee7/wcLU4
yGaskffNEF2I/yX0YlXGdhNi0vP3xDsJfzMLmXE673VMvFV0BlF0mUslc/H0nr8V1UDqYM8M5VQH
oFup1JcAU5rOAx97U/Tow2I5P9Z9TzIAhW13MjGmBy2nImOgDX0YmriTVF+RtCoBSMJbmjDGsaEM
EeiWggDiCYWKFZCkeB9L2ZMhThbSDrAvH469Cjy7iL/l7gQCajBKdUl+yn6S2M76FfsvD9abRppn
PsIdEV6FsTRuxk5dSfCFo/uApqJeGukp64IyI9+O5HOFoei+uOKXXAQycPR47fBQLF3W7jygwAMU
xmbBJAFnZFg1nvbatvGn2N1FgpFnk00S7qxsFSV06o72/CI6OOQZwUy1tvFOBn+m0ulhTmQGBgD6
X2IgYlji7/F6k3YgnJ/Ps6leRkTpFhKMlVEf0zIIkT0av/WIU9WhkQ4KqCPkSez64JeVTsHovIe+
wQsqyACoSUka0YF1eFYEYGzTFMTDrrF8Ztomalp5qcVuZZFh0sbVMkrAoCVJNNBPIrR+POvDOOEw
ya7ul3BqtPHc0TgK+7I8tOM1kvzngFWWQzep0tR9aQDwKzbRhoZJWuXQU8LJg90nKCk0VowjREjg
gVii5wC1v7M1s320D1PaVj8cJQlwMPRgJjh+Qe2nCdv2HxShckfDXkOCv5FEpuLScgRRiwZb1D/D
3JncRNiCqGVfobDDGE/+qyyvLnDlYAIDQQuEQ17DjpxcA3c99Iea06gfM6GB56vAJ5FgU4Amd3AB
QylmYsYdlvIb/QNhppkGS7EmXPUB6GAzKZ9l85hr9KURnyj9Orv9oKzKfK78ezsoPn4SAHvvYRFR
TQ602C9Pzc+duml5rnTmKD0v92j+tkd9/McxV9JtFdz86pKTdzBfvYul+ZibjFcDZiVKi7f0E0eu
/l1/pV5mPy1H4HzTNi/jh16SRi339Qktxb6D8fv8Z5JUMi3ZPsG6JMY6vHIzUPNbXn/sJdgw+Esv
2uHpK6YPtlJEO4uV9jBhnkolxB4KxVVyAH4HYkP8zjQFFtFKxsqyU4hlhXrDvR//Fbmri1uT7Bfm
INz5YSBQofbF6Iij7SFcD/pfKMD6d/hTAiOy71p97MbClvJ5zKNbrwcT4lz0N5Tfxr7GCR/aCQ+T
XR7Z0px9CGPvhPhg5lZqmCSK9AgiVvmrGq0wmhGy4doZPBFXg4w/xKLBR5i9Dj3uaOHXJx/n0x5E
UfkZIPZMUCaZcHNejcNVqv13eZDgtL/rH5ovwXp0tAQSR2UpY0YQgC032LYFFntpSJBPuuI4vgMI
CND0sxUPCuSFgMNBRcNW1StgeUBPsFfez4g4uLuymRtcFOSu1x5aoHmWq5Mo42QV4c3d37vBZeqa
oX5XHaPyB/Ew26ahxRzB4Tlg/GqZrEkln/qzjHk8XhdE5f0SulHFvCvkamRujbM8V3m7T8bWxtcT
JwfGqlGD+6bIiL/HNHn/JF4TObBZnYtfVMiqjvcXizUAVK95WsSbTAmzL429kPSbmpBzZsBePSLd
d5lZCwgHpk+ivvAgIh0E1RDHEPKz0Uu1/fA6GdrySEPS2GIBcLNEB86fET/vtbioUYLfoR/e3+Ip
3yfHCCpszKwVfbVIghX0aFHdVxFP1ymOfXLh/ZT07KV+G+7d84gRfNoEenmz8TH4rR8DqYF/tHhU
INmmsUmtXRLCW3OIucIqZdRb/P6Jwc8YXJGNlEiYfxVmxVdOYQY8S1zlna9ZfBk7aCI4+xrg4t7H
ym+TvPFLd1/fb4IX/6/L2q7Rns5mtyn2377xBREFG0ADYpyeMw6l18flntEw5HIBRJHYBX4TSKPB
XBuFMq7kXKaS9gcEMLogEenezhLyjBth5sR6IQ3BizHi+JCSn0kjqQR6gi3V60lFIOO820B90ioS
D9DgaMwPYdhPuH2O1GAg2JH0NtJPHnW3+y/gtMeT7TYy+LVCH8pTq80QHtUMLi64PJK58ldou1GE
ZD8c8TB8TyeGeBzyb3zskF8GIa2dX6MlgqVGWIgofInGOkkPifAHoWP44dssdQdD/NyTE6rif24z
5QcfHpP9GCCXatAJFpvmlw2bcUnqJeulhXGLdEDncmW02cyJ1Z76GK4MTWmaJcRSitcIZKJWm0ln
jJ1dUvoBck4gM2S7cPoVGbLdKfs1d28ixuiNCK3RzCzNNixLoQug9w1v7nuQn3npZfr1/GY6tkOP
uSsPb5wXSbnUDi0+5M85eSk9DA46b/kElRfzgvGUP3homuuzXBkEsn3039oxI6ML6A9JO0b+Vh7A
YoTzPRBJ3/Fmmf1TNeAoOX7kKCmIR6La+NMmxgDR0pzcHFVAsoHbQKDH8xtW43M/1JhEgzGRqGET
Wd156rdaXOBLOOFeA4qE4RG0yqzSqdW9tYKRs6p98myALum22JDWVHfcUWOYA/oiDX6aK1RY5yzx
GcAsDBobxgDD7FGv/icBFhxE+YDbDdN/ySFHwyQiFis45AbtZD/pVKnRiKn4BwPCwBSJAf6wNBN3
xBXeIRuOft5GeRx9T/gavv2CpSifemajhN8wKQVk2qUzTxWG2oAoXjLWJ47++9NRTPdJTpMxLo3j
SMqatRzx1VNo9iWcymXWiLqWrdU7u75/xE3MkXYBEFLtWVhqgTMKNwbC7y/eKL+GaotsDKNwoYP8
YyZZz875OKNAAwR+wlZ9gddJTYD2e11BtkXw8jfhlN1s8oZExjksHruhFn6YRWSY0LpcLx5FYl2k
5qA2DMdOLwYLqi+wjeG6x570lGw8ot+ml8+2LpDaVjqOKHsBt0+4XWjt+k26jSlS6oXbHVJpbUDB
+Gx+OIVBoAsfN5VqOA0sBIwWS5TYXeLQXDKMiKE7YnQHGWMhphuzdGY3JckBn+QAVaDvVoTlLOST
km6ENT3s441PQapB6yZ13I4g3xOlNG2IYCpfK4mtEYeROZoEFcqgHqKUQTlqW0EGxQWUK3BNmRBN
Q87DMIiW/fU3mdd8JHzI5g9k6uxJRp6wmPm7FXSwfD7fsi1lPXsSNO4X1HTx42X9tmgsYKlRvBoE
pGOfTUccs8MqN/3Kj6GZEDMYEVBtcK5cx8p3L2Hn4mT41NYJIzEwFfx/xSunvdWuuprA5eLaRAaX
d5v0BNciaHxSkkOzwti5gy4wFJuSU2KGms35TySNKDmRsLA9ol0VWSCRYD8BLAE8ntjf1Ljfwuwx
IP8yzlen77HlFoWXsb5VGTY+9a1l2FrMggB8ylnNbEH6OpweBKD0IFjYTMyqL3DwaSN3hw7xntJf
2u63SgwmhUxDxE9Tmp201ikequzLVoH/mNPiVwG7sLRclIsxUrki+xDDSwJMUqU/VXTLxQ+c1a1o
VervpczMGlwtAp7JLubEUOjHFPH4cMX0lIbfcu3l1n2gvmcxVOUmiW4jf1NwfH6i5Ti22r8Sj4c2
+XoVp7DyzHRv8YsEa2OB8utt0HmJuBZ1h40sITNDNk9StxnIARBvefVlMCoFaoFliyfMi5nKSHUz
hg9B9lKCWOFdtNrH1G06sJ2QkymkV8AMN+UDJui3rjfJ+tgLwzEnBaIhxqo7ZAVql/Sbs8tEG6f9
592RR6issUIb08s7Y0Jaz3hf4kUCfmLuu5TIpvoabyZ/SYD6yZt44itkkgzAPVaev3HyizFkwaP/
zPbt8JGQDMStG+WHUWywRZ6wbVBwMVHzbc4yMF6PlkK+xFBEjuCRRR1+Rccw25sooTDo6MrN2NwM
Jcjh501/IaZ1nNCVgXV5dsA2w+ixa+VSCDgCve65i3eLo/qve8HfK6/xKg9HFbZtj/xe+P6F97Zn
K/LRJ6uejf8L5wBP9MXbzNknWNuV+Qf5Id4gS+k30UdZzSdFv/ittnKAKlEkp2c2yGeStk7Wsi8T
ccJf5q+BvP26y36yft3FIHWrX17LGg43/0If7xbe685Ry29LnOFXvyG09/Af9vUHX+DlZ16FLwZo
SPmMyv/mr/3/18v8C0jWvOFTO2T81sL7/7+LPrlB/EbRR+UaaOqCt0pUD9/PR6eZvz8lEIG06jWu
jn7Mt77dbI379IOvnGUsuBKDQ4H4OtJv52V8D7pMj9PUw+XqxVdCG6Guv3ZcT9XP1j2qQb/kr2+3
uqOhcPl5+FGbN+5Vc2w8ie8GwXPn15A582t4u0wy+OyLvw+/XPTRBxIWuQXCqqJqu5EqK60xRMMT
ejYJwsgLmXx3Qh+LkB1Nu58Uy/AhXXWB994N3MvqN1n3gbUyVpaNQrRYAJojRF9iOOFfu22CfFv6
zV0ElVwX/EVe62w9v+LX+vnZeIj6QQw8/u/5/Vr35+e36bZnrsHb1f3OM28dV3e+3h3XbgmtbFl5
wAO8HXkus7M1yABnerV+Hd9UhvRfmCnZ5g01iVfvmVXzldiEL3PWW27TedLb3ynSuxPXcr4eXKwz
BAj3Sk3p0iEv8K9FttHvlX8JWlC3dE039hUn9kPQBpdjyPrrN9NH4sf8Z6xjv1xpa+oZvnTFB+KU
BW/+9POr+1eukCv7EP7/mRRY/gs7MMLpVswhXs6LhZJtC56FkY9Mx8k1wSRkK0D+pK3f9b5g4+5J
zjERPKeJIhO7AppOW/nQuLjlD5+c35on/bbnAk9+bgjhUT4w+Xr4lQMuixhwNaLvbP1acwkd0CYe
wxQvLdWXfZwu5i9G/gDhiKHtPvpWg3nhbPlEs633jDO4warPSi7P7z1fylM3f+SRXo+YEgf4GTHj
YktiaVZbBFcuWo0gXfyd5cVtN6wp3YnS5D+b+f8vq46Hcs1LarbdFk84v2Proy1QCxu/rmO15fkM
GRuZ/Gg+YjCfHBE1pufnOT4W13xPB8ULJY/xjBWTXW3Tc35OIiRk7z0P1zY7pnxJs51fabEVAzFY
QhU5pufkmEMV596P3nP/3CMjtw5EK74BcwDUztG+4OvbQFi9ts+zcLDQhAXn17XYRmetc4hoMxZP
WKYHYYXoFE1Ntu2D8GQd6mL9n0RIOxgHcxchjX7D9kBhFER72O4HiyHeli+kgTzoO3OnHaxDsrUO
R2NlHDQBwrAGrcqD6A/flJ8bnsxTGyCiiq/JFVbM7V0vQ74L+jA+UScotaHzftCxBbBP+XpzV8Nm
RKbNX08RLT3LJtki4d6G/DZhgwZN4RVovLhZS/TfZ+sgpX1U/HhbB8oXVgF8R02E2dxcQlzmBVX9
QtjE2/lVr7A3ghu9agNe6qEMku38JnD7JwptUd7waD/Bx3NIHfzvVymwXnackxh6bDlL06ebbLkc
vFu7XQTnZGmg7bEb3EOwfb/RZXClW6CKdXiiA0TSew1PNUfZ1TzBcjVeS/2EiFr7Ei6o1W/tf7+v
f7yuHHfCF84Zs1c8s5hrKy3HR3ujFZovk4WLe2D7x+zKetwZq4xbO99ShpywHHml2iHbWivsM34L
UEQk2HvhEO3nz/ltwB3mh+xe2/LpRvNSEQ7zmiFRAcPJs1T8mz2zRprVpkdPrN5w22pAnmWqnxVO
EfgwkH2DzYfH4/PKNZdWroXHGeMnL9Dp1hmEski3X9GPYII3JIDV+4ExYN1i2JfwTNLpRWNjx08s
JlTwiker3y25tiWGCHlMDOYgLjSGxc+RgMrBZLQUOkrfY0Oouhq8z+I6Wqj0mz18aVG330S7RupX
L12yKEBvxHDPJO/PxTo+VTbPH0l3kdN12DJobDZ4wnpEvpX2Lcl+G4pYKI087AsMAtdy4SCyhvji
JsdyCnoUANq2qP71cLnVhoFy70v1uG4YSo/hJZMTJO4qQs39S7QcLjzqzL66xCT8mYIt4OmWn7UP
8pJyLEa5+8SgGhtqvxTLL2XKUMzhAEvp9tJcrTsqGfFwCWyGN64TIOFZ17ijZixqzaPGXkYc83YJ
kQHQxSREQnKz52HqvSqZFXol4Lay6KpvbNrKXfaZp6sJGVxmC1819SI+RST39vtnth2sH60tkMkz
5ki8UcKWBPfjDis7xpZgNtAMWJY9yWmmV8MfbRByVUFrua/mOvyT83tMfIUb6xB3mQgqOZxQnb0D
h4wSi2llZ9LMhD67V0h8KJAJAmOAamWtyMsPyHnlC/ON5gpGbPzr0ytR729AJ1K3kLQkV6SYBfOR
FJZaiL8T2ZhNRR7X/o1A+8pwREl8EmXybyHWHFVlwApHMOcaKRBqjed7QQDkc9cP3yxxbhmpHhJS
RZF3VK7C6Qp5X7IcjJ6yei8YRIx/1Yww0D4SXcDAtnN5U/EPHvNet0XBwAYtBo1OpelgLZJtYw/6
AJqB5XtnwQmcbJiCvc+4PxD+yEpEHlTbLPvFuJJ1L74D9VDuWu9/uJWgmWWAhEpv9HRg1aHdy3Tn
L4pmtHX9Cle9Pt0TZD92uxJFRqnvX1eW02WurwLR5QIzzT+Le+F3OsqX7ywhxw6pJEZVBJZX4Y7D
mw1JW5UFfBtXvesv+x1E58abBvvlUH3e+sHhSUzANzEh8khQoWs6aN9PxiG0C4t63ROwsMx+kcpi
68ioCYM7XIkhjm8VCuAO0zI8KAijhE+C72d/0OH0bdUD9rKVj2sYBpsUM7jaHJEj4K53xfW6A9l0
axCHBQWZvBI4VlKH7U7qHAQZBcUYDQODBS4zWZGUtlA4eA0gFlS5VxwV8DzEipm7vsAcwq12OJyW
mzl8mVrk/ArGftmF+ELaT7LDFlCIPmFiQk1bvH7R93AdmzeyfEp/IswfDRyF8STXv8rg5h/W9/MP
ThBOCaf8BIQGOwbB/jK8vzBCjOyUIFstiD6A64U9Y39a5Q34HpCKqPg8xJMUROaR9YRyAsgTqRuC
neGAavIT05NL9qVegbIf5b7JVkRIANLQy+jbQrNr8cRe4KfwJNPDmCGBwXjXhryn4/3JBq4bi9V4
Fm9gafc23gfHYkF4GQaK2/i0G3bl/l3YguGA3qoa94zn+u3g7t4uKGhIa8FysIvOZU7v+8XxGoje
7EhhrqKXQ3E461VhIB3j4Bzu0ltOeA8amzNtj3PwkADJl+cGG/mLeAG+KKs1ZVJEDp/sskwbfMUK
YjekZYpXJ6m+PgE1jLt+1t3xvX9piFC+8j3ewLgnolh8U6ZcWVGIR+cCh1o4fGg9mdor2kXqHn3c
vK0j+mErfi5kIOYqpteY1kO/lS2XLMFuPri2oFG9gMn5ijLwl4IZmTFcA63fstB9bul84BYemTJM
4r8k8DeTB8BGMkTsOD56sCoZSBPPmH+SWnI58RLpQBlcLZ/baJsw2aBwnp+7evlaFmB1du7Rcbf4
R6Iu/hUe7bVubeGkOcNf6Oo2jtUdtiBLGVUbCwLKrlerDlZHyNKdH22PXuihHBpP8NLiCHSDk2A0
3Yw1gFYItAUZLIJy/PFFuAtpEb/ipvkgB1H/FFJ8n5FvTq71N2abeKKFhuUzxziHn3O1FeLtIwan
i7mqfKtekI7S/cNn1pOwjFjP5tkItca5cnaIFsIPoLC1p18j7ytdPIpjTOknm9VFoPZLZWorLEyQ
kYV4175wwZmrPI0D3i+2prqvMSBelA+6kZGULFYkEJhiq0H5aBAbPXfvv/8GCmiC41+U/EiRaO9y
cjuogoFHaXxAekOb4uNaRCseRITuouh18VpL7PmcYmSMEwmmTuA7G+o/PJ1iji1hQXwcUrFZZYr6
03SnyAfKzaGC9UuKVHRa7BpIsqrezwteEI9Vce/z7ajsR0YcME0eI04LS0zQJHg3IMQA2f1CLOaE
see3MsODbbVhSAB8S4FFFUWC96slRsR+nosjYFp3x9wImjKxekPjypYfYUfIIiZtSFsBMb95d0+X
n4vhA6L4Ul2FtDed07cuf1ogIxZIv6SMxUGHrQfgGxkTm1uVztV519ojVwYOBNzNZPZBeJ7pENC6
BN3JYCIlwYxeIKkJCz8mpg6Ptd6niGTSjuEPcxI066YF0kZADw6nc7QpnE5ZX8SX5I2dnkPV2yRe
LjmJ5CKVIveYaFYTSjQgXe5w30rDhj+MB8Aa/4LW51K+TVhJThj//3XPkC/FLYXQ+0FDwL+waqrC
JcZgtuV1RSb0EtdvGd5YbrPmA4hsE3XrBKpiMtv3MiXqNY8NUoWPYwF9MwVaPm9M+wl8h12G1Qcj
TmM247IS/JAYDrkyHNcHOwUzBfnpsq2yodY+XYJ845JNJjkVkCx8zXTAc9OG8GUP+9aBLaj7H0dn
ttwotm3RLyKCXvAqetTLki37hZDtNIhOtKL5+hrUjRP31KnKrMyUYO/VzDkmIyL65Ja86jpkCUTO
/Iu2B9I2bQxVFnE4XKSp4eg4tHHDM6TX0wM5xYOE18Ypd/xeh5fbv9x6FS7Y2GlbrEK5DMSPJUly
ScrS7unoSNl73tlUKhqwYeCFL5dD2DzG/R5wEC7HHDSZn/acilntlWgvvCn+ZCmDy+F5kF67Bvz1
sGaHivsKHwisdz4KHAXgNxC8vwJwDhzp/DUft9QdojJUFNx7NluxlLvJJIwK5yZbE6uSNngUYX2M
UHzomtjYP7dNHMYqqsozN+oroN14QS7qjiXpka9g5nplGwiVggIdyoXsYFvloSt+VPrQ6ad73kXq
98LkfQI0EPV/j+SzpBJt6FbbxRXA300yZOqQHJcWJK8AQ4UpHonalxbU7rKuYjHWD39qFTLjpEDm
czO2K1FCDaoFJcpaWBiyU82hSWw7pUp51puPh3LV+Hd3r0/l9dllaAq2an7q9d2TmWj5rdF1qPTr
wvApioSjv/bddFGAjIFsS8IEHhWsDPo7YWNkFzzLM7ppxXk+g/blSvmGQScTO9KM25aqkVUVqhqg
facXYdc5qp4d6yIOKtZJuJab4vsBk4M0hEt1b1n+bFWwo1THHK4togJWaER6JaLzKMHqbQbBLgxi
QyjgUB2isoIzshu+s369yhCpnERwXNw9awDFWnOkw3yy94kwwqSu+cmwlPODlhtclaJ+ZK99I5AW
4kcmP8Rv80NyLWEgeeIDZb5dgnXnyip8INacuRQpddj15070xxwP6np4uBy9S4OIGyo9gEY/E5M+
LrM7jnjDpcRiMgYrG+2KDJ7JZtYIZ5jwNjE7PFRqQWh4NkwAzndqES+Fn4anl/JzsE1QliTaajg5
8Q5D6z3XzNeYzuL8+Gw2EFXZgKQT96cDN5YVExsg5kDkgr6s4TJd2Fejj82OhGHV7W4VPn75p0WB
YtYxpDXOzvT9AVfeMqjeYCuyC3lS6aEAuZOn6vYXkb0VzAzBqYV7atgFR81v0bCE9WNs11mXsHiU
/b6ID8qg74cJPBicOPFFR4F1cOKJnmHpJTJDjrcH82IREh2s84W9EgGvkyDR/6vWW0CbHBT2haBJ
uzxTj28J8ogPmtdsCMFem84XavJhZ1ofVJ5sw6kcrcxvvS8SbBjabUDOU0eB6STkOVG9B6F3QPXe
oxvltxbyY6HtWYilkboaTBY64Hh2tM3zm14C8LUZ+N8pFnoXVjzhUBUoL6w9r4OYcSL6xU5MQVR6
FZpsmGYyZmNuv9jX0580+uwebhEHEZuencToXIzfUhk96JLC4WJaw402EX1KPXYCy5YsyhGbEsgE
hqghBcCrBJx0h8pfrnDcJMy6UNK4Igif4wfiBHscz9jBe9WB7F4iayAMhEvomkgEsDZQ9HMU8ls8
s9nvMu/qaW0Air22gmGrfveP96oETdmTZQJPylaxxtPjXoGsxp5ht8reSytnABlRigCtGhXs4sYU
LeW8ItiA9RFGWtoBZFS20fmixmjeb6U9GUaNdEg38Y0mKD9PnTOjAzTYqvCuYQQO9B770To5k5ZK
vatQ5d1Wlngsvy9l5GFxAQnzYjuFa4Iq6Ew08q5nlH1u31GyIfGY8PugzznPwhXn4cxGZC/nHk4a
4hNvBYpUX/qunMYIXnyRHciMj7V+bD16CdbTPjsb8BW39J20EVv5Bu3DP1g5oAm385In8DHvhSUN
zI+JxWLfpgYiSCEbAEDiDbsouJT+VvO00/BY7x+KzcOu0ePim33a5x5IHcSPtXzjdrMJtnLSxVir
KQF9IBwPDxkSHi4LRxgn9nd0wWUprxwl/lwxTTvw/1qKFlI0xhAzrnQedds45HjnzyiXZfxU7V19
Ye1xAB2Th6eF5TvDQe+tt241Kn4/0XkIrDXjakoU4U62m8c5d2u3KmviziG73py/qtFm0czpSVaw
tshsrZZUsdmVYfPZtdZZV8oHWjiw6Y5yRx6lRG80EmR3kWFBEru8brePrWEfKzjEoW56fWHRTeWW
nTKmnyfSepffBU3h+NxCJ+iu5Y6+b9m8cbJclzHbtN4i9H3a8neOI8Gn/9/Hy/5znR9wqvyC3WXJ
zEcFXYH3/DRWzjj+PLYYwQe7kpiM/xyBs3CIJJtKKtYPWInCY/P8ztrIp/wb717CH0h8vDO28EyY
5kfjpQXTOmfK7y4DSRCY4vummDgc2tzO9H8JaALlpVqx8uEpXsKkrXr+Epo18Oo1k5O/E3TlTAuw
mf9DmCh1G9NrQjnZsnpbA57f8gmxZriOOzPEVqj9qd+RI7ir2mb8d2qHPVcVhy7XOnexNjN6TiBn
mAsfSqrOI0MXIj3vOAd9PejB8rAIPyr+wx+xmG7rcICcuxaD1T77Ygi4GwOelW8ol7sB1ca6pWT2
ad3XIhwMfNi7oti3ueNe1otImx7OxVd0fYbdsO9PI/xRTnLeJCeqNupoExcDZsJCyiT+Rh53NJ8z
qx3uHVOzfT9beG4wbFZwmpWLxvxc36CfbdgIF+9J0D5CEWz0HOo7oQ6zv4nl1t8z+0Qxf2JaNRxz
SNV4SV3WsoLfJMFpVM+leylgGPVfX9q6e7vdcBboX6Rmxo5d3XDm3mFuiN4ordkW+lHNhMSGoQiz
6SCyp+cPGVRsHW4ZlRqC3cPqMMzrMlBa9MeI0bMYcZGL2R3VLjC/iqV5haiLYq4ZH2Gvq7Zu4c7b
849ck5nzO/pofKbY6C9teOq63T/ZCZKPxZ/GoHPTPJyE/E7o+W7KgsyTFh7jtEOi2il2eSwPimrh
2dogWUU6YDd0VludVWbsEbPHESYoFidae59x/Y62moFZAO3iIW+D0ymWHlaHhwTMbl3fUXSvzG+s
E5JbszOZ4HLj1KZXshY33WX6x0RSey1O4tZAJGp1D3vlS1senDnElFecxy3Cvle/ac9I/wCCVFt8
2hLEFfexIdsrRU9UfT+fDl49AgqwgW4VwSZiGDE3mgLpUtoISE0CnMu1W395nPqoQJ7AMjbs9WtI
EpYEgpV9HPw7zc9IAVIX+FXSr+Wr9G3iJ5E+YrZjznv/xnSCWKLh1G5054nRA+FlXgU7o6h+9Rn9
l9Ve2WoPZ3mRR9mYTBHFP8/Jb/7bqp/41bIzmKYYwQWLq3TNVhdZMnllutUUFrQj0UG4jIRUzYOx
CxDUDp2LvHLVBlWM3PpWGzbgR1ATLHiIiPWz5h/2nV/1Y9M7y03QBgP6WeHAT+AypzE6pu2Or3Le
Yj9BzcCvvOCyPpXeQuI44uAi/gOILpYKpOE0zlbsY00jb5kvAkbp57h+jCgKrMRKbxwqu0Adrdvk
MRffSP4c2ZJfYl60ujezCql+8gM0CuEjC+PMi1Ly2b6HM3nIycLexTnSHeLQ+HzSyn5O0oazERUp
uFbLOMwGbBVMOpbpxCFaF2mDv2eijpqL2QaCDrvZm/mTn4uTfidqM/QGNo1PfjzbbYQf9feTl7SX
tkdedNNJsOA1pC7baiquY0oM7REQGkNiEwMIm0k6Zesyky+8ml82RgtZn5Tpa6TQyF2FP4OJiDu5
TzPVQwPiHD9siaPXBiMLQWns90rWEioYIhHF6Yz+4FCYQQMxvk6B0NnEs0NqahfLBJwPZwlds/Ib
HDlqk5HWwuo3CONWnxrxamQ8C2s6xbTa9hiAn4H52hURUdwbhWq+YvJPYsUzEGlyHp9F+xZFFjS0
TXtBkcW0M9b+tXy2s/MkgxIVZXdj6I7oIGE0Sl2xBKaMUI7Xjrg2HO4zHlymL9u4fqORe/10PX/6
vXwue+wqbIuftiS6Sw+4oG3XLPUxYLNF0ZFNrBXpplXuA/858Da+afYabjWfltzPIvkqUB6+dbk3
4s0x63MZMTSFh20Tiyaxfn+8yXwpq7sKLdQ4V4TXK+up/Eo2MsBP5GjzXZ02zJJgqaxVQDCYAper
BZnNn4Ayq7aW/BpiA0rZm3DXMCB53YE4mgJLg3u0vjcCV7cZoOBjMLBc/u2lNQOUKNEaUel2ro9s
kV/Y+f+qfVjt6+gKWBxGKcq2at9RynQhYnKuWbm/FfHemi7cYp2lGyTVLKkl5bnjtauttKXe/TYV
OsZ/tGLCHxk/Q32Yq03bBQmhsR05Harph9J85ZkZMZKTOjB+Xel7aUOURcGGvpPLJkbLWu6u5Jx2
o1P3G8R+feSWplPL5HDymfyW486QzvM1SWivSf+Qb9OK+L1zX54GPiZh2ePQYSCzYSyV50QvsghA
OtLH20LmgwxeAvRGet0aGSEKbvKrxiRIRbzw0g8LZjXe5ij6OZRPQhL2qVu/dfOLVatNCJJMlyUx
4x3zn3bAABUm7bUpKC5SfEuckk4//ZuR/TzRHJbfyj9SA1piOvH5IknR/ulVoLF61ZeFXSJwWwk2
KYpz/v7Q8DRCh5rDTsOKDWtgSSe3kZrVwzJDROaCKGtFg2Az+EGACdeHw/TK2PYai1th2L0w/2bo
LFrECakrF8vgmExq8z2fdnf+gumf96J0QddQQadbqx8C5YDiMvX6HhVc9/+erLPL9srkyKxc9GE5
eul/xFWnYyDjSCtPOYcz1HFSC2R+Wq0HgJA03eIliNSAsTk6X/40/LsXHchZ+Ee5Qk3p1DXAKOSN
TMfT3DZ0XDY+NwaZM08swkivysefCP8C69Fqh9aDYXOuuHG/mZMwxmbAfYBoKWo/arw6p+QrcUBp
sBrK7Ib4M8Zwp0UJ/eRtBPjBH/6zy4E8cIVx90OFYY2fmNs6Je/BfnnPY7/wm6Lxn5Atq3suuCSU
klBlsiAyYYdlwoCR0ZlR3qiOX7sWpDpSZqJwTCcSEKzhCK3DQrt3pHdpARk5PA7Kv+ewRzfz+GmN
HV+qxZ6QKj5uDjX07ZX3ekchhzKC4N4NlSxCmY4wF2TUxbEXt6VxLJDBcbKvC+AhxL+0PYks6hpZ
KfzT1o6J30nPq5xY91E9OW0ChAtg0NvEs0PDCN/bZ6CA7rI7Idbmw+BDro1duNSpuVOdXjzqilsz
N68dJBe8a1XQyhZ6FgMxGgjAfyTMtwf0Mb/mSM62tyQbW5UY6mixYhioICPyQ41wr9xFHyseieX0
Fnq7sAmr4Ol5UvEReUyCKdx6lAlvyogLh9PpTA5WN3tvucKiA7YhBgToz0zMUJ9BX0JEot3VzIob
h9D1jsEVGeUYLri7Zo91NS/fgVeSQ1eqXAl6NTWc7BBVxMmgfifkyWlh7hfiNovc8aoVP9dyDF47
pNc8MfysZH19XngpObSL/TI+1kFywoI5qLw+AAgGT3PmHTkq/8hjQgSEZu8fZ1BzeB4ZGNBNxzq6
VI5KElSAiDU7xk/4IJ4eO+nRuA2qldBl91vuv8/M9ExODGsVPqUj8y3lb7ox/sDUJDjmTh9dlKks
Znv22n/1VvzhTkMG+zd2LKKv4riJVR4UIeLbtY8jCrFlKbZrZ6CADk2eYkmlI8U3/t0zzBwuDfLE
UWFz294JH0qwpYoHhUuODQRkDtwPl0fkETwux3tRD9TO19HSMk0hydLBnTWp2/IF5pYuKyCzFcb9
kWhwLPGUQlCbQwbtKBiLz/aXOCMyDVgYHWjq+BX3pb5maoQ0d/UnYsT2kw0La/7OlrE5AhyCKCA3
kmDD0gTN9qSf++2E75Zfk7+dXXPDTkzLxLnNH5h4hPfmQSZalX/wyfIjstbWpB2fLKLaRUDAsPs3
Ke1JZW5u6VDwYQLT165sulukxIRCr+6QJ3dUEQzSF0gqakeEtox72URO1rAY7enGQhYQOAaAC6iQ
N29LNiIcf526gx3jSadyL+jWrPmdPnipWWZL0ZexItcSCxjznY9vdvhn5Nn9NfB9QblNFgGSD9km
KyMmK1488hc9wkFhNyW2mNiqYs3W+AdOgAyfntBLxRpIsGudvr4gzRAIfRztF8iaxDZ+1BvBHWCa
SO1aaM/2EoNGpRbt+AsSxYZ5L+Exle0X9z6qb5KncI8weliQKKBel3/EZ44vgjxtdgF88r10jP7/
O3z0mGv5tQwgVILTvS9fRHTXqiNC7O6dJp0Ms/YygqJgRYt87bS6QDLY9b8a8QIRz4eMMh45GHbN
+VAxNfGMeV+LR4ia+vOQ4CqwnyBe9vrIJtMqzwmPveLlHQkhDp5bFhn7Yeuj4gG25Ivc+PWvbHos
kD0yMFfX1f5lXOLqGgyU0IhyQdZ68Xq1ZxKJ2hNPErfIXQhim8XFGP+SXMgHYDOePijvPNA8IuP+
tWOurSJV/X9X8KUZtmwTFjF/kbQTHZhv4uFFGUkOI3YSDs2F9IYa3W7x4bmI0amjyFiZ3UfvsHiS
ORb+xJ/mXcmCbHZx0TCrYhLBUZV9IgiSvPT87AioxIWNB2g9X7sd648kP2IiUqbLQLJddeYgVcYd
r1FMuH2Op8thftYfyXzSXeYAFtpLZupPN9qgoyA7hdALr1Jczk52E5TLzG3Wpf7JopJR+xRwFlm4
EHvsZ8uMZ5Hnv71OOVGZYBXR50i3SQsqts/sGbud8UGVwHHM6mS1QFLJGhFKJ53JYuTl0l3jpv7E
8vqY7luGhCQ8rY2cexXVxIu1PU5Pwt0op9pgsolTFrzoDTgXps7iEm3qg7bIF2z6+D3LTqSBP8Vz
R0kc3/g+hoCPFv8Zx3oVlJU7k60CwyFgWx0x/GZxnISI47lBaliL4pLWWREKMLxxi+iJp/aI9X1q
GpymJzM/kiU3V26vos8NBQSOxjoTsKd/VyK2YZivVBfJhrkDXFXBV44NT0OzYTfASHAOxhDBsN5b
rMbUG72BoIHpO8XBcCQMKv9ggsfb+Qz2rB7a47MJY+r4nyV4pHT6w1jsyRJ5vezVaA/5dr63vynY
W8pKrb4r9bZRqrU+sJEbUlfdxMKlzg7V6siFxbdIhb8sSF7k3eGaRbnI4NZO0CpTBhGZQ13Jp6NA
X+KxZUk2hxGQQ28oTwDMddkpKv+JLJr9GjpSofjhodA0qFU+ovJJtNPVsn2bDCYytjmdUI8LScDD
zfXPoplo6nfub8ZOCpdaJOAFqVdeXNtNdzXQ162sTgwr0SkY3a0UV7yQGyPSyjBbJcvJ4u6lhkCR
mtDcYhjBrK7ij0GpSqnD9pxQqcQmwe5CriQeI9ymAd1IwwqGHh3kEsFibDy5EyA5NMdliXqr7pxA
CpjBvaJ8Pl4hIN4YLWFpD7QzCHCKk4hZ2OlOTPR5vUMt5Nfh+PyKby+ofCfkljjZbIm4M+MLJ4rR
vcm4mK+5qVB/EmYePimtjSPFTF8zyk22ucYOzTI+MA+NnjQcaDL4o6fGRwSiX3yTkkDkzsf0IvlL
FjDXn/bHMadlwQOypYECAhb3hYNYdjnHGwgnhGv90ItjUTMuTBp4WO0nE/pAPjQf/8Q3nXnxInRD
DsQxaovMQ0XG12Hl47peVv54gHjCZdCsVnzhhXyTN+Y/3X1cuEviIzPwp/9GXmK/faL1eu+WOSKq
I03f06xQOLcHZKzbxtKu7ZGz+bhC1k5Xg2ngtggNqtXbzDVJTUrcm2w7DWtH7NcsMTyTsevyIHAP
1p9UB/9/ydGmI/ordkMIMZ/52aDMGHWX4E6qCYTVqz+axjz3eWeIPMYG89yQXGncOhJmiBrChvO3
gDiJf1iXd6cYN90fgDPGxg7YC9HjZOEyeQakwvEj0ILgoC7fZXI79rTkDy5zLtxtzGR5P7lggYl/
yeQ16kafmxhEFtt3j7m7cZMMsrkcB8EW+bGto//McOzYVFw1DzOgwh7dxm/1yUfbB7PXEbbLWCW3
i4YQLnoRYuAwE/H7QgOwaMz5TY3LSa+EnHIoE+PCovLu8R6ceeBQQqCeQhuJlLoN+sijEAGdg3Fx
XZ14DUp5ida9xhZnE1bv4IoDY18cTY/pgEctIbp8cVRAgULdtezOZJvoKe1Kc8fogERD8ANxgDKf
UpSW6MHImFmCyYxtDTNgTWUi7bhpKHuE3M+4eN+nN37Ey8PjSdpPgla54YbUl1KfrhRXb28/dIof
YpEPlNcoy2mTSetmsd3R3RSHXMP1YMkfWHy/nwedhqleWhDMaAH9oboJmwFB87ijxOF/z+yVmZ+u
LOkfGNANuWG1T+sHTZEuwwhNmiAWmKxTqOR3LG+JQGaDajJipvp/IXApfsz44/HDxJbZ8NLqtQdx
teykS6yEBrk9O9xVAGXE9VTXfIR8Dil6FqDV+ArR4czUBvw3sZRZQknoq5w7jCxZyw0rMiXPKlZp
ZGuqioEKhZ0kUvm2oL79jgaNj5o3IF3zqTNgQK3X2snGREX1mYkI67X3hu+OnaTKJ0pjmv1iEwPG
KzAQitb7VKoJwp62LZA8JiXylouzMjYJMhM2ke2vQ7kqoFDw9pAwhYPgCZS1273CKxLu+Ykg/F5e
JWOE8jJgA4VDdieWbwxtQ4RIwBddhKTCTX0hKYc/KPUZ7v5LQS9aXMzpIM27amS2+rii47dekB3E
LqzeC+SekvVZkaWxsnOJemJe18FiTlsRHMaUrnqvJnRneagNXN0wQACRMdlr4l3TKu4wH2vQpTWo
JvGfbkflNU5stJEmlslTH3VBPEDaqQD65esza6vxRmSjhJHk8DnqAFtCtUD1xv6lfB4FnttIpxTG
lIGR2pABw0xuk8JSuikeYoKCbXnMFo5VMKpyntcJ6zjALdYlN5mNj3mZ10AiSB08FOgaUyS//OYa
pQ0L4zoQoXclNrdJkdcV49sMBGAMU8lbaZtxOjwCgGagccO22vFpdZ3LdDJ4lgDeB/vR8yu6GBo5
EN+yXxGXZu91rIIAJD9nAjRdAb8xGwUqfwvkBC35zNqhkxtXYx9aE/f2J8pbvccFsxLZxL5HZP3g
Q+QreFENmtFb9Ze8T4cJ2AK5mhW9KEZUjfyg3eywD8GEV2Rnvvkxf2PrycfSbrPsi4Iq45VOTlT6
M+PTGGoGyJHy70g8eLkxIB1RVT8Z9Y3xrRnutcKPOSYzstin94wZxP7rW99cHkQGzBnYhUE6isWl
1Z3aFEDYQpeYPyRnhVBLICirYoNBOdrhN2OWopPbkaofXNXG7bOFPSeCvuGxWuhnpfcslGPBy6uI
X2WR/6nmt8gSZo7eYMfAR2DuXf0zei85j06nXGQCSKeUN3DgD6pZiTr5jUEE2cwMXJt8Q+4Q9NwS
/vX5eUXg1YpUcu8VHWM0p73m8NMNAb8x9J/8K9Xi0EQaS3uVLsQD6gMowSXyT3lZ3DoxKsyiLfyu
hdXDPHlVvSMkLGqw0s9NxHfbBh0UgnIsti1bMB5d2p83dVpi45iUOJKTod+nqiNuWZbsvpfWtfqv
4RLlUTKk90oO2/Gjyt54vKI3PSFsojfBbT/XM8/7oSQWabVca1xfF3mtQpfCSPy4ZD1w8rU0WfIP
82vuNXBgULC4T/6a+wr09r5ApPDYmn8MN8ov6d34QYicNXZ5f17qaP24yM/D8Aoz6WjC6gc50B+n
3hkediQ54mVSMQmFqtvavBP9rcpuT+U8PTYFa6tG2E43AiNJTGwMzJZfUY2GgNCx8UPHQZW/rqMR
WzUCL026DLeSR3Zs9ivNWL/+qixklZoNbxRqud0f+m1Mq6FC+wWWce8cgXEMM1iMlOQVggrSNxNw
bXTv1U4q/zExnwOBEAMK6HV2IrawOT/B6ZvvUb55EHd2mbqg0o/4B2aICYDdG9f4WRkMG5m5YrOs
g2m12JLHwRZfH5p0GnnhMonOu9t2jsG8AbGvjWu1vzbwJbY0Xsb6x6As+yrzN4O5SdWSpel37/0I
9OcCjdRA0nbqkyNvfTlxYfTexDnYs7B9QW+DgP1oggbtXUaE7aJ0W9FC+hnU+2yXt5tnPgaq5I5M
Koxdl/LI440d5bvpsGqqP3KmW0ct3Yl5CeOY0Ouzpp2a0m9kHkTZbxs/crV6g+oZYXVJLT5Ifz29
S0yMax/tuub3UVwnDvsXdYDDQl9z0phMJC81NhPLS/W9ZD+quYroP1qwB77483oeSYeuuY/tAUaK
ca2nN6O+zGkQLVvNXVkEj3Sfw0YJOcOawuv2k34gXVmIjlHrSV+NsxTN2/zMSCYn32jNomXshXX6
+qa2KfktVEvuBIUagrdROiEWfLqrd2Jw7WqwXyvWWnNpmeCeM04JhlEyOygCk1n/28XkUt8PS0Rz
mEBPypKCwMt/pm6r1U77Kv8yE2Ssq7wXqx++RzH4qRCYUpZCnKFXlQpH45iUdrGJD7i/ze13DeBP
/ZnaG60Yl18u06vRtdfbQfuVV9/cYUU4sexN672sncldaz2AmFa1b8jclG3pPhvHWl9GUPdM/31G
P8ukiZKS4OvtiF0SkxNWF4+2kJbPOL+Y1Uxkyh2ZoRmsNkbKTH7BR3NgAKbsRKrRxL9zTLMSEULw
U6WT/WYuyitlG/HucTRlnfNSXKzVyvM+jwECLmF1wwgHbcfYVBEKGQxL5V9S/43tN+MgliIz7/wE
yp1K08w+4GlY4BFXuybzEzJ9UPozhSR1e1WfGeZlcXpKq1+TpJgC5dX41rurnnSPxz2J3jhgGBil
ZPpy88ci/rd3mUs4Tu4Ns3FYMq/5q8Vj2n3TtVKjVcI/VGXpcDbgdQzeuDp2tIEPzkh2GJH5hXmf
3nupljDeLpM3AavDugagRbrEjOIr1GaPjlW5MCoYYwAQb9PrSBVsaIeY+qS7qNq/lcFkr0M2bNJ7
A9fKTxEjEQVx0wOYREEyhODX4/Y5LwtZBbAd+3hwX/3+QbJjzQwBiyUhMMYeClG52rbtsag9svpY
fVJqyC6uXG0vDmivGpCeT5+FQW5s5YpOjTXar9LRYAaAmieimwEL6dagHIxTta/YQ2dQu8kpoyRl
D4csx1OcFwpl47PqD/kXUkyESJ2wjzYqe590UxCr+2AHixDlsVECWT4AZxkaq7ptUto+kquRM2wf
6WlFb7YE/Wwmdt3tNz1VHTNldpTnVv3QE/chX+jF5XZj2oiJ6wDhbt8dXwgnBY74r6H9LsfwRRBN
smnsZQlUn5iuPV0UyuQ0qBm5lhDtQLY5rQ8mQ/SNiHQIoiPRdSORnsstrIT1CNR08jQsW/gzjH7f
FGd9+JH7PbraaYfYeoR+ytFKeYVcwF3Zv7TBHMuLWSwJBTiASCxaVrcMFwMF/DikZk6LnwKI9eLA
qRdJtRoFOmLc1B0kJ/eY+4lo5m25wk4CqcjqK3TuZLrtIjaYkzd3ZG4usaPLmpQZ0cNjj9u5g/FJ
NjL6uD0jMTKKmOzw9dTfqkKh6ym4q6j9PUmBgOgnj2vjvgjlww4YC9TFv6bNTaABuTbJUUVOC3N0
nSCFsYpvHh7Rk2KnjdjeQXrjPoVAwffgsTVuMTHOfAv7F8EegMIQA1td5hp73gOcEvjUNzGrOTt2
+cbTkCDTfvyGq1wKh+d6p5HRealrePz81saXr5/hSyvSluBBFbHNZhWg/C74Y2qszHCqaPzWsp+k
PGyy9lsxGPKfTQgm4kkoEL3wEKXbXCF69iiHfE6ATPwBfRXMfnhqp+j5L7lQCreLrrgERlRlrpZ+
je3Acs9mYEY+C7sX7XUReAyqE0hFK8tCXXP7O3IS+cQwTfRJrCOwjIXOBxk/Ym4rb/1fFDkV5QSv
AeMvZogzcpbIHw3v1fj6rmX7KXmwlKfCibGZ6WPt4AHysC0SjcbPep2xJ+PVRsNDohQpCujjSySw
H31IFJs4B0XrPob7lH4gWUrU95TM2z/BPJCuUuPXHZ6LzUakm9p10z4XGbHNh8Vy7L4QinXhu4Lf
bWRRW+0E+X1ot1/k7OzaM2fBUFBVQ1PHAjsHU/W+xAUOxGsN95ebkLtH29HUJ/SAkd+W8HWZHrJe
QSSfWDO/jqpxaFoThSi4scklnmqfrq6I/9l8PXmFjsbOBGFWzW8Z1YADfO1LSLdEqegp29JNnwdf
9XBXCdOU0ZQmvP34up9hW2xSE0nKjmdwqPay9KlTb/JR032w5jP3vAANx7k72/OCO1yyRyCpTSSC
zPv2bt5eyhb+I3lqlLsJiH7IeaP+z5yPkOEhyZee8Pui1/6o+snS3rQnEyIHJKPBIp5p8uN6e7m8
1mlN3g9qelvEYkGriAr+gXBOxf/J2M8T3rJ7/K4P9m2XEK1AZttB9FKIuUwrj5Cq+MSfzw0Q8Noy
QlIjJoLySC1sXpvVp79iYiy5zyfCjBiY/K7Cj8y7yEudPj+fPp11u3nI4RAOEy/mpoOPk4Wc8f6C
l1nOrPnTDCCMxACi8R8Dkihj/6Q+TgVj2x6zEO+yo/GI/5BUq/MA0nmp32nuMt/3MJL0k62ehS2s
FMhw0pKjVgRox7gNyF1R9+q5negLNgZmHmeKXUI6IJvw+IIdJWhv7KB00pkATyJtL1aMtc64IU4v
yqVpQwP+7z2LYvsl71GHDWGt3mSG+T/PF5tqE+fJzXCU5Pg+mZsMNZRevUkSuYkftfrFWTO/LpXu
d4JndruZkNzUXAXqsB2wlAQ1FLHIXbFWT4szXxU+TsC0qwshWEQMQmeJmJgoZ5JyBwgF5buJ7b34
nVB8Fi3zfgrPmfAg9dYze5JElD788vkQanYlfwjRvxa/HIaMXPBgHUwJFStDSFeVHXX/2iodcwau
Z6ZZJoWFTbQyQjAeZx7JnowuZEtOg/y58Gequ8H4eA523ZA6wfae5o5FZvE79hTMH2b0VXMnSbpf
BmjNIcBzCssX/lPd0uiM7zJXPrQEmOpeq0FttYdp5nq3aaEnQcPV88ZgmhBatDirEwLjjQzz/GXN
h4yBKAu743isicdkXMPmBcfy5Ej1QoKUqpPQB3KK4erQFXjKTV9cGg9Lx2jEE5qFj300sax7l/Rt
fI6bvfb6/zhIOETGgyqSYQl4G+nptvdNfUsmk0wpaLEBkI7ZQqeyYcnEh2dM0jh5rMWHCAkBlSS6
8dyL7+igUSzypmS4WnyUC4lAo70WuAKhs7qGJU/BIiS0hO1K6Ukt2jRdaCK8z/+A6RPslyHTHNCk
mIonC8ekJmKWhrSmrOm9Z+PmtKw80TY3DVLahCCI3soYTc5+c5nIRsr8gZvabYUt51eXfmXoOyNm
51DA0K/m5MXw3T+uFbUEZtdkS6UwC25yXO4g6PKjw4Wr2dMEK+ZipdO+3xjk4pRb8o+AhKGYELbp
wKuu9BciOvCctsAh1KP5phc+nFIkmFJ7IMBTag7gxaIikFaA8tcyAQXBSlk/J2d8BbwUhHiNn1C1
O7tmQMjdygfYVj8VZAntp9VJXfKfC+YxVOlrZRYLjKCiraoSIkppAds4Y0Om5wQlZLeSYs0s7s+K
xGVLSP9Uv/iuNfaPzuqmkEydrx9/LywNKwZZuKLIof/U/thp0uB91x8NEN4v/Yv6eZP2h2RkpfHe
mbv5ZzS524IGDHGF21z3U2VfPz4ajGwKzDtsVJ1IWDRHoIT753Xpwzm5RlrY+uyLk6sZneOK4afb
Dr89L+dsIsRo3EFAAQK4I+Yuzr4JuMPczFBqYqQ8VxxMeHVV1Td/+/gT0NP4H0fnsdw4EgTRL0IE
vLnSgt7bC0KUOPDe4+v3YU+zZkSRINDdVZX5Un5G4UxEOV+ea30W/8v1ub4XmOgVKyhmhE3hvpQU
TtYI8taYPtFO87TxWpPk129+NIoTUkc5nYjNoqWHdtJovXEw8n+QSVY44tB4Er1Qu/OYJlXP1C65
ElAn4ZH1p/pAnp46wVcWE0cMf/ra0vRfhP6uMleiuITUmCabrtImT8HBSmZ1K3I9W7qEY6/20cCi
gaxuLq3spKFAl37Joi+rj2PuG3HfJ99YNycxUywKMxVSC9hGl9pp47GCmzYogqa0K2s9RIgQo0uu
XJsxWII5VopF6dAHq65eC+ay6zekyuYOaAOUSCPWV2Gb1iZtY0xLkitcwujG82P67fwbz67lbaE4
IHf8M6onUc5mvFG5CxQKkyXLcB+tLWvXsXBmo3q8/DixbfR7KV+N9n/k1txC7PEi+zGJOkRBEOcR
ZksXAJT1UdqnVZyCjgedRSL7M8iVzX49gdmowPq3HzfLJ89NpX+ILxGojINjZtnDlgQmrkJNGor2
Cel+9tLJYEap80fzEKRJ/88RGXvuCv9I7GNfoBOObTeduedeQgtN7ECk08mXSASZewhiOu1fqTx1
6AoxednmFZW5YD0YtcMNionV3gvDR6EInsEUy3R6AKdaPUrZXAmuzcdwCPP6awSO+8ugtpurhkFc
GsWDJiOWl9v9pB0z4G1kgEXPm2lXLzmnDPsMyQmFvwlu2GA4D3+zIjaa58cZh03pwRrTrPUFe20z
AJ2m+2huhh6qVWKjXU6PnCJk+mIKpCO+Rg5lMvG83XxgoJnSFrMkQjen3TE1ZlC+5WrhAoJC2Da4
79y3JebtITs/6arGV9kWhENgsITnVMOhgwstBJnNjaH87jzzVnH8VGDYaliCC5hc+Z1oRtDictju
0crNPQxCnnVWo38OjWzSo4hy7/VqIakNWU0fU6frxTzKYaIwZclCib32c302XCyi3i20EwI9vfE9
5zFFMQeeYEMvW8AHyi79YKKacfg5oNIQoPNBGTWIdCupWu3+wzxNxffHYtF/1JMXbmWUu05wGbYe
CQj7CJyIchPUg0dBiIdp4bLjJ/lOpZ8uius65I/hg0m14JRP8nwDqxLu8CbDHod3vjyHyjILDyXo
BePWQCVcRqatWD9Kx0gbByzaNH/JWCAsaeNPhXRdI31sZKjEoHOTZT9P+2xW5rQmXdQiFYdq5Rph
6TLpXNTpHxtSylsQ6OjoIc2dM45Uk55hUswCOAHy31gF/w4YYcm5Hm8oaC3y1k/vLTakCLD1AP8j
yZd9uzVa1rx4EnrIv/tZWTcr0k6IDOwOvsbyLzxjXFe6zw4wIQSMUVd5qBC/JdJNIAuvtg3nl24v
50hjwX8g57wTxI1kwj5O4BN6wFvNcOObCvCXbl8HjCDb346oxRjlbTjA09IBymm46hRxTyDqnhuZ
c3NjxyUXVwC/GxWHLtP3DX/PAggSJTphTgZK80AkD4K+gxyD8HD4DI0x1wtyn3rlplYxcHQKkTRa
DKnxMFFOqQ1tJKlgnkUz3htuUi0/EhE/KCSVwdiaLFZMRGg85HPd2WjNy1RWnQBFXs7PgVc9ouKd
Zv47SLfjnt5RcnkjCt5E3oqjzBIMsvII5WvTAmvsX8836ZjObyEhSG2U9OqowM9FTmwuOgqExBbE
eA1FfxSqp44iOybWXE+Us+oEqAfVChm9Kb2EOjxr/u8A2CW2Xn46zGr+XoxmIjO7R41fmsdcYdWr
sTAZ8GHC+iiH6SxXD7LhnUgHl8azR49SwXx1tUMQj3loSpxPjEYzw+JzfIk1mZd9tXb7bd/+eRHr
pGhefbP4J6AftYLq4UfdXsRoBwAh7IaN6DhYNvSbLVTqxrM6+uEZrs+vlJinVPxEckSII6aWWNim
pBZbkFL6Pv/WvGvaH62KrNuZYywWI40xCtJO0kcdhdlAnB5NquzaFLf5EF/dSySrBzI8OxpN+jr1
tVnimCsJAxf3LlYVvi9SFlAEcVIR5IYRuLMOuz88tkjSZQHwfVAewyQ+jldGV/OzSJqqyOJRN/8c
jybVEHoZ74CllBWj/yVt5Js0NL8dd67gBDHzhxfFFye4qiHzb4pUCvc+Kea5y2pObJSgXOIR5tUz
KibD3fkHlSsTcBnTMBBR9HH5o+qglTBzivQnduRpYc41KT3jYxdRuNWRhTEKtAYvnysFhmzW8IIB
u0QTXM23bnDgWGsI2srGS2o00UzLCLdgKts5ytHwqLEfvYbOjpLXBd6GA50GI0UbqXWuDXpASdk9
CTzlzdTKT1oxUuX9DlSfBq21LGzWcotYu/urSAb0u7/60yOm5uOUuA81cPt/pWbQqyDiMyGjhbfL
QpUJY0wseBzKd8UeqEBVkPeqSLtWJFkWBwYwHLFnouQWACGnOsLbjnNXP35CGoXlJqTf7eLVF+mP
uJfeIuSHlCaA5XzuoXWmzjnj7+sONjI6fImLHBSCiSTdk3CedKco+7H0Zgs4ijtwwguIiN+eMj9f
yBwbmn8jEZcKOe8h45in0sdnxLweGLRLS+DJqbA36/9fNhxmPc8/7EmaEa+eOwHubpL+8N8EDBsO
t1wOhYBXCMR+LnuvMTi34PM7OdNEML1aDb3BWvB/vAxJJZYRXmBM+SX+EgnpUB8CGfv2IQ/gDoof
02Sa7cJKg1Grv723yP3X8PGk5Mwn8GB6WMpFbP7p9X78plvGpElA97B8G2hjCTdzCdRQ1L1miUSM
aPNTx3NcibDLBSS+9aiJPOlZfOybf/ByPReHmtgTUoIwiYl/TukrJzhZSlJocJPynYcMjMZbQlD3
XWsuM8SibjQXZpW8iAIOBoot4hcaP23gXlKa8wJCXzTL5ok7WeVFihAxD94UUqzJeZpVfOVc3wZi
igrTRbVY4cebvki7adnd3RLg2OzmKLd8+A37X1n5iVLgWTOX1nMleLORZMLVTkCsBsXN7f+ikIbX
mHNc8XFLea5ZKAOCTccb5c6sdO6J7lojWA3ijz7UiyLbFt/sm9YJyuIrFpAMLolJ3TN09Mbd9eAG
azqpQA94f46UcL4h1ZDPzEdFUhVms0Sm5BLk8ZdlFu6k/sNQLCKlR9YOanjFo56lIT/9VZG5KPwj
SG7uH26ZpB37xzDaF9lX1zBdUsfyWwTWWStY8rN9Ah/G9GcFV6mgNYOh0SUGlXaku9YB9wXd2eTh
c0b8RdgvpSCbDawGXfhbU4ECsdJaiFdfrPmpTFe4mxgItssSdy8sbaUVqdOmUfxxDSb3GXo5PCmY
cSIhh/8r2k6aLc3+F29/Ed5DV0Comh7H9r/BV5B53wpdn5aeYYSU3MAgcO4iHEORVnUXAVHQeIBv
YDhC6qDOI0qa20bKCJUbui0kmnGWiJfcaJloPfit7cb/n0zdqysluDt86pqPFRpkMkRTkzsR3I2E
AxtaN6HMIWUjI4eNxFUpumsRHjWavp97BkRLxEuJmKMhxnvStHYiPlMGAJQCCT+lhNrcydltGJg5
UJA90mMvYvut9KOWlfO0hNrE06hiX3uDUmkJ1IzCzUbidcuCDkw7b9hW3Ev21s3TuEZYNZkhtcqi
Z83skPTWcCMQUeG5q8BblwgRTH/BnexAwFDo3XHzAnJT25ZoOuaVdQFmnkkJgKomxJRFOlunPcJE
33A9k/hjdIDytIfOlaIZb/B7QnyVd1DiUB/idCUBMafZHpr0w3i5biIH+WnomMpqM6DjYkri45IA
YQRIQfDn9L+683J5L6UH45nhwzH6DqAKL0prQ+UYlz06oWQvISvSWiBtMk3wFZSIxHfXUfnOuVM8
nvOMjxbvCpLDgB8WDYsq5ueG8VKAz52ZR0tX1ppngXrUqw11xZT87i5f5tgI+fbU8lKB4RKUneR9
Ddh3EcIBl7jS5Fm1O6V9wfCqiFitK2Zn/Clz1cTREpSkQJpvaj3Y2HzXd7pMI8h3AFyS4XZp9YXe
kSpeDjfT8JYlP6GYpBeP9KO++0pcFep2xfv2JCk3R6+4jTXdxmC2CnqIA5SHSw3dY7IjC0z0Fxq3
poAuPKjwV08NP0TXOdfRhRY38aF41krS9hqAGi5GkP9I/TqR0HnPybICrptu7rxSx+DQohWBCZvt
bnMqacoX4EpHBlmIPeaUcauUYCpS2gkO32wY0GGssCyhqkl8HP1FvSxRogQ5lmhIAqTAw83xk4lS
viEMpz30Fsj5N7VAB6z+hPgSOkIAa8rEHN073x+86WmvVGvBLwh4QRHUfR3eS6A/cgRHJm0E9Iuu
voL11Z/89OmrN995FZ0tpGeWdxOuibwodXxw/sI0i5mBSkLgbhBzOngb+ts8VPCxDF6+918D63FV
vhVWIHHMaA+7bwstIktoBrQuhSXiyPG7Yvwn02ftZ6kx9oeQFyM0/xukZ5UMlwLnckpnXOWD+1gr
WwSm/Zag92RXkv4Or4BM69RX505qtwXipESaNLExldGbpcRoDKzGAB15TnfF14XDYyHpANZeeDZY
nnAv5riNiUWmSqGaKNFSEpKHBHfAtM21b4UrJqze3Zop8QYOiFZuDkwHKbfNaGWSPgRUTmOdbdX/
hgSdyB2Sag9PULBwKN150JCuisKr8NZQqKX6EGuovoAu9XeRC9kRp5RwuTinLUUeKLgqLRgrC4UC
Q7Upo/v2M1JzuU4Ro1yJI1RaDzeRbIMMgEQ4cprpMLkK6YtgUFqePiTnLBcIoIsv2B7MTXxJSSwd
UMB3yGGDpp8VMlwWmqxSTCFqQ6QwiiVIx2nEsiCdVYw4Ouk7BZgaho1a9W6+7MSgC3UUiiyb3Qvb
VcNO2NIwjGEU+aKxC9FlFuHCcl0E9Zym0PzRoYkCAOMb/SMYzPEX3O+lq2xkjBF+Yk1apslVqB4N
9l1Q/eUDaiFycnHTMkVjBDpoJMVVBzkv5i7j/SrrDg0jE1dDpCsxE8uxOu0VnkpwNaEFgBtHSooc
RMgHtBT9yXEG8tobZggMvc0GlT/l5LrGWWbEKq3zbN0l2KAQmGQ9TTXYAhVTRDu+mPxpcH0y/dGC
JqQxovTMJ7nD/Zi+Fc9oDJ2bLU9HH9Cp5a9ggWUpJHwpUE7pVKCA59vyq0dhbeP0CU9cL3QUj8Fm
4CugEzIPY2NmFDeT27o1+lUhigtXTG0ccVp0F/o1rCWdyMbRg5hE9xJvSyA4a5+kKI031XgrnzDI
7uYTc5LxXbOsxQujvwaMzvHFqOHOpBNZKXC0uCgKH1OAOzGyo3ULBgsc51Ex6oxsEn+ERueZzTnP
8ncabfHxW/UZOyqEj/HaQqfbCpUSgk88cYM2s4pyLnhM2LMzbjC/5iNoxGKYky7fImLHkzh8g/kQ
QYLk0Eha853qFNV0MFGrh5NTAZCRHuLi7BjcZPIzFLfdLTDaiRMeTK43Nkkk/yPdtAMGLa6CuQCF
RmFLGbx/fvhiA4IZ/ydk5yL41kO74fbnqvVA/0yCxt8yPnqGkSX9YzQzVnSXSOBD6dC7aL+TkwH9
juuhXQSaWu0xYHhQie2sjK8QjrgWvJrLj8rqDR+pAGu0ANAoCleHBbbZ9cJVqZEJRUcLGBLZu+0+
N9dcB2T5jfz0zCPQcr4J39v6A6N7gQMcje4g/k25MZRuLrq4k4sfLBBy+Go99Me4hE3GaKhnkxjZ
KTwBffiXivcuoc9XrCPlGTVv2Xq7MGbMY5893W7AHHLUeX3MxCm4AhBBnvcw/EuOgjDqUa3ENGyZ
KxFaAwqkxnysade2OgXDLRYvgXeNLRTQ7j1IH65ul5gVqz8zexqjXZhAq5AZrCTQORC/5Hzo8LKr
v1r8akhvHeGjqh+RjhP9j6pYtsbXyUyqqJvmP6WWE+8jN/9M7W7mh5bGdlH+VeWf2Dxl48+HJznc
svaswrdvtvSckazJsjEToXMlKdKP/uaa57w6ZQzD5RlAbEQrGZ6X8kQJOMkFMhYPOPXyMQnx2vW3
kqpwuJfBORMyzuk/cblDlKlUv2gQcwcK2NFo6cFcJfcqG2e5bSeRiQ+5+6SkYcgaU2L1o5fLGwpv
A+1RTpaahT8hx9VSEwkBu5f1JTu33lJK/8Wpd3C1u2WYk2NG472qER+5uMbmnC7nsowpY5LC/W1p
1WUHwdvJIRqJ/Gplx1Fw1Y0OsoLPnHhLRp/ImeTwliOEhNvU3jisO8jZLImvYhuMPnosWnRqKm2h
t2R6v3y61FWwqpA+9jKQkYKTFjso23h/ychX7J1bXtkes8JiV+bpWnVAIuki0REsDqaNUJVBBmIr
id7wHsviIwKrUp0rea0qX/69cUm5QQ1Yc6Ro/lWwJ4qW3MxqrRHE1FaYQ9O/GIPLsC7bRxu8Azrs
UvnJsr9CDxeOJy7rTCMx7cxr5aRyDo/G2LQutsWHQaddxMGPFgnBFVJ0TIPOoQCeSH9RojcYciuE
dAcztFABtgClPKvM6lJpruMnybJ7JL2GccCCrDeWWIiCC8rhOHi7K9B/bT6lV+wKi6LcUmt4MdP2
AmYn2HhnnUlXBMU0uSZVdU5dh3v7n0wezcBFOhXaMzVsRUS1wlIknbCMQe6N/oka4CJtI8v3lMey
iBHXzzuatPIaGR9mzoB1AqlpTFhhIC+pIXrD9hsatBuk1j3sQ9P8qeFQKnRNxQL7jgl0/KZYmF6Y
7ebKP1SinOumuClyfoDJIV8Skk2zWBkaDSd3zMh4UCRGxa80vD1nH7UKuyBVVnbEn+/6jMZV9ioy
HPXJ9tX5MtsphDvwIwHvLy6fJvNF0xWxKnJk6Bal8amLlszZW+CFh4FkXC9cB9BkBB+Bacp8cWul
m9Syax4t3jXlKA/tpXDmsulurH7l04kyrukUWEjS0WEmUkxGgKwQ/f4jUbaIhA4yRM86krWmJMPS
7tyoESpT49eEwdog+jw0Z4SQeCRQ11fJjHgftD0sPw6oK2eydjxSgEi44Ja4WzV9nLn+lJ/DP9R1
4jMAndLPMbpC18QDSUgKFB0RT8SkRxGHw1ycSejfOLomF0OYN+XCgzV+n8a/OI0KbQbPMXRe4aL+
cHwzGIY1CxoS1PJ5PsfFXnVTkIOLbOrOprRzdG0phPe6emj6saXR0O766MoRnlMuVWZPzT9kN5Vi
Q6I7NswsGncqaI4cZ1/WnUJIaxCkR4afHNaMOqhr6ZvYZWpXAamjnGabuSbYhkWggdARrIJXaaog
Teb8Rk2UL5GvIFuiQdOHJ4GWdroS6OlE3t8sQI/M7hQ66JxvSfMyAJojf/JeUDE0ivFSxZue2uWn
wyckajvenYENCbbzemxeUXgRTd/TlKHp4tJW9en/ydxoIXaUWtiU9P277CZ5fy2HVIJ71OAg0lew
oxzJY4B+7uokq4L6iVMm9ZTZdlvyhycBuzOgco0TZb8GUKhAauPMW7WnAIl2Cq4k2CD5CNqXTNuo
fZjtt2cahAMZPCNGcwptA//VCPVDdfxTpyuuNsZvQGnQOXYKtZheSrOh/MGWlzMz8xQqo2il+TsL
as/A9g6kv1jyVdYuaTULGpVTiTiUVJxI6qtDa1Sceu+j5Wwm4XavFYv8CljS4MhciPUImuBXpPCR
3GtswKFNFphSJIxBykLmkJY6C8mieMZ/MvhrJ3ligcdq2Y5YBpNBM9ejv1r+lwYtswdYNQDQnC3s
cbTbgWQT0zgGScofD1kcdY/NdFpzfr1qNvypCCbrLlmkqCmwbXJKYh7AHKE2MVQIK85ydYlV8YJo
sUumpbFQLpDJEQ+womGWW7hkpi6Da79Wl0E531T+u5VXLlLHesFN5zD9oxYn6Q9nJRHRdBa0YGld
KRcsv1+AvKeL3q7GTiIazCCcFzSkVPwb+nkIjiYdvASrreiAjOV2zjpxUaK/eTjDOW2O4yk+ol/n
nZKxDImsnizIfe5uBW5dfcCeGoIX8Wd6TI+puzbmXET22ESk/gULI0QNcWBUBwm2X5P5wzF5HO1w
7O26qTqSKDj2Et4AXGfUja6FbpVF+5hjsknI/Xg0LrWaKPuZmSUIbXYqEFwY4GLBGV8beYt1gSl9
Kmk6bwCUBRWVwMqcUVEOG7k8OQhHmBIBdHX0VYDZIieNsbvJLMXgUyKLdRitPyEooMUpCP9ZqCJp
FdEwRAlU04H5YEVHel4Jc7E4Najz2BiMJ+xK1nRmjD4ykZxsWWz7y9A5RMqr7Ynww6zMRkpmOIIN
rrNHTK5zVBKOc8VkYhmL8oat9eHDehNAscyGcKeWL6djVQTUay50qJWMg/EJpLhntsDnSm4I2MLT
kKNIigER/ybS/GjjVNOtd0cscK58ZiGnmpZeYKvVmlOE95Orv3G9y817ibDoAQ/QWYhU5k8e5sSm
edxAG28U2wn3VIeB7lMooVraFx/Ne5W7FVcHgSHU5oSO6wQkYphNrfZo0oXfZ5tBtnWUZN2SD4gL
qG5s+Q/CCssEnGQUcXMMk4yPtNmKtrdLkcL6MoUxDF/+lRcXYS3igd5wmWlFEYx0EfUr7JOEqSxH
B+2HNI4lk2bWBPR/y65eUZ9Kt2JfJEuOQByBcUfS2N+O9heRSPvAjvwHFOUefoWJYQ5fHslt7qVm
GOSvpBWCYursG31uSV23GATTA9hSlqQ1AnqvOUv0S8UZHCPTWsIYUOm3yovWOjkaiTw0fwSbkb4K
x4SIvdo4DC58lH7jjEm6M7Yh1z12+ngzodxWIJWPohtUSvVku3f1X8+c1r86HfuD2YwhNMGoLgYr
gmJfG1YcKUnvobxCTXfkb65L6IA8RvgasQDZLL/gbfUzYzxWEdZxcKSa98ee4b3Z6IgagUebrekw
B/0a+DGt0c5doYtkg+dBpoV8SfUVPDx4ul01opjFKwx3HdnLGu0gd9JCN06cdjBEaxES/w2ubpNe
QI+J8MpAZ+kJZ1REaERReZXRLlEeqkQ3ZlaqhwhzenTq6AnqHXoCNgGa6PWMBIM0s60j+raAsE6b
ViOVdkj3pqreLkgT4d5nq/babjMSry499i3mOs7Gw7w2kyUImXOasoMKW3ZifpgUzeIA4CwZXzDQ
6OoeZcA0IF7obTNAoHLNFqV2QI+tLbvs3OAkgKAOlvHIh+vRMi7ppccHykcOoj1j8HVFKN2suNPh
Kqb+XaabtCOvQFhhr2TzZpGmOiKeLxgl2clJ+knkkzRNj8laYloeTxnM4RCcSofkmbRcO3KZeC+A
APawA5kB/UDtRF8Bhj7XbgqChQ2KZQRD+gCFdgLmlvkLvQ9dPmODkJDZoZen7irQaTMuX0NRpesT
GDzvG45QAFo4xUBb5IuxjsYKdZz01+CPx0OQL3yCLf1lD2khOBiCjdTGyZfNl95VkTFSenuEY6Ft
GSiTL+io9rRfxuORXVb7Yac3S5cNuZop8t4U8RoRojyPo1O7CTz7r7XoKnKnUrfX+zhbm9qyxCQV
doD2JuEhpzdStsecdbxiSaMPHJLHA20VnagidGSyHkjuiNpDBAxRAPOInIalPTHnbrWpmRUcmp3v
nNq/Htr6T8bEb7Ft/qGTYXHFVh7ZxfskrHhDlnASwHU05DaPmXzMbGq42zNtqm4shzEfOnFO31CX
WyIYCPVCEQdXfFp/mt2Ao5ekHW0l/cEDR+UEm7Cd6ejhl1DLYYAjsFigNEqWCs0G4iLXJqMCC8Eg
Vhp6jzN9ruBmorq0Gc84c46i46l1c6pt4TXsiEooiYD1IGgNBLiPPf6R/FQNazgTHPGiTbotMWGB
PQ1nsHWvDMkXyJsY40y7V/ijsb1nq1FQyNlvB2+bzBr9XaxKNJBL8VxuOhUTRxfPf3CfKSGzt3Kz
wey5MP4SwpAw0aLHsCClLVUyowdyAowjTPKhsS3tgZt8jJtCR7FDdYccKp1DNtBWDcb5Zs6iUuQc
A1HI8GxBH5B/mQBPeh7oqfdjPiOSNsZ0AhJdmOmAReFsANmetFkkM7ObHqClzzcyRLKa0CY6J2bP
JWO+rCzdGWz34sQl5u+w13YQ08M1TPzRR4Md/dh+RsQoVFZeJATwb/9pYy8ROgF11w1zS8cdk8xJ
v5vznrp/TTxzpwBhXGDjKgQS2kfhZuwtDOSfk+g76xdMhMEqNDeJqQ48Y7TXnEdpA1sSDHwe8CEH
ETexwRuiCQgD7sl15V3GdjgoI0hDSUsfzqMPTi6W+qywOhqrkjY8FiacIdGJjEKY43SBRDoI1j8I
eFZoawhmR5Ap93q9bwFhlP3HqHe3IfqMF9YPXjRqw6X1im5IV9nxgmOfX8gB1o5kPoiYaliW85tF
Kqfhg59f4NwZ4S5ysJX00Yxoff1Fd6ihMCwQsdTSj6zCjnyRRMtWIU6pMESHHvVU1NcV+Z7eG/dL
Lp8hyLPhebiDt+pWE+1wPOZYe4mp31TF7854e9JCnxMXqB/3rQUS1Fhx8NWAJJ1NDDewchZIOulZ
Wa9sR9X4QTTRK5hzvCOCRWg3zjyqVmhzUEzBIdX9lVasFenSeb9tNieBoBQ5GS28N4oZOd5VJ44+
5qYIsNM/mLvWDlEBGGAhlGj/quzb9wuAeamPst2unFlOxPbGGm4+uQRjlNqt//hERMU8C/hNi1PB
87NrZqktNIhoSW4I5rmBPgAC0VF+QtRl+MFaimOVG984klfA/FAk15x9JdtSBqAyEfQZKyfSF4Z5
CAP/dU8iHdjH9nBNLlhdJ8UKgY9E74FqxE5Fokk3mvwXpniuWDCi+Nz39FdnRDBTJqJKT8OTWx9j
MIKcQ3thw5fDACRhO3SyNfsbaVaVcmExDeNn1S8Vd034FKO4wayfTKNrgjBpz5fA3Cl3gGlJYNnK
gm2WHisTpL4D4rXENTUqDDqO5ALwIpKMxlFgxf7AnC8Jf1Pj7WLf8uMTFWXOjIkFSQ1eHheU9GCW
cbxT5KKQV+Eu/Iv6kIY19+YqZEllwaQmE5+S+PR9hu7wbAzsiUTlFAMYCe0ReTbHeGpM9OuSz2Ac
RYTT4KUFY/twlcNYbPIdlTwK6sq9jPPhAqEs2UwFpSYXKQvuUrAJ3K/DK9CAqzFhcOwUsfppxbtB
yAOabSxG0EFh+PKY9UVkuJDmEBHPWlwixoMeAT/dH3FBwqxgFKravgAZH8cPNRqKhhZmpLqqiMUg
7UBYSSo/xOpFPLGr/kj45WLjHTMfaMEzUPmrxaMjtEqmRPIlHY/CRBAP4Jmp5BC8M+wO63065t9g
nA72tXxj3SKfgoCwVY6Wvd6MY/60+fbSLeefYkJTK2pkSJco1WdN8FuwK3bshcKKmbPkdLZoXZWM
rjR1oLaXqjdPLqelkHymzv/2cF/H3nyNfsSay+jSftNqaV5g4+jn8qK9IESvTdu/MpdEbEm0Lm61
uUQlCkCeAcI0+UU9r9Ba0hbFL3eaMuebpfnSAGHgoMToYilDDasBhoDM11F9cIdw+PEogH4IAvIw
VnOshvP6w32ubmkc8/3CjMKj0J4E27qkxFqj65j2P8MT54eHdZMhAmlS1cI4cC66d8cL/nhu31X3
DL2DuIYHjomPzVDdOwQdZQtnjtRQd4gYQDSwKm3NOY8KIBY1Ou/BMWH6rtJCoM9Uctqa1zzQL7Bi
q/yP3bPZx9X4ECnefaCj0swZzzc6Ij50zOuxcN1YybkztxhQmYzzXI77kgChz3o1LqURJ9Sp2c+k
MSQei3Dwv5yHG7cmypihIIvJGVHqm9/PWdg01taxXzoniO/tvD1bB616CbZn2sNFOiLMI/ABp1aw
vln3Brf4OsA3sWFRUrOCK7L3NqQ0OHNruU9f3PKasWQ+z8wwG/dLSKor/aqqs2yuwwdoV9Goeyv8
Jep7OCPLe3BTkAyKBCDm4QJX9YFVGzG7+TCu5SEQSOk0kMT876yDicX5gc1Ln5O1QUT23n2oKmnk
Nsqv5k0dDHlOSCczN7WRUZXlhenMFBzgDQxWeyEXsJkb5SH/dNk7J3BbsekWGMS3dMtG3uhgRdUf
iwKSmxbf6hLvSPrgUL53IM+zhk7Ff5DdmSZYrCxXPiNzlFmyMjYeMKN5edcmymVctcYQBvp6+cPi
UEXLbZQPEQ/TDr9MBdEhlQcySRjMSHOJG8LJ5p4264ZnnoFzn9Q5ovcZaxs07yn+o2O9otBBZDtP
mXvOoBslKZrCKWUkbl9qeBrt/IxLOuVymtnRwzyG+/Qs0S46Y3+2la/+5LB8lvfeDdb13LtFW0iT
NwxYxpFOFoTIBtoBtGdpOSyP2RgUN4Oh+ztg98Wx9vD9NXT61lhGd3wKOxo+8SOjMAWn2/xUZypn
toqlZm2T8MFow1oHG05OiTFvZv6ZyWiQTXybt2RcazpYR3S5yWqYxWu8C9laTaY0S49473CjR887
7cPiKYODmoTcBO5Bjlceax6yDpfjdtri1Jz00C1Z5+hqAT+3S+CVhxT5dco5YUPoEqD6nvPfsryC
EWama6zt8dildFOSH5yLMkzUl0A9NDVuQJ8QXQezbjfydWH/QGxhHCF3G5qjzlx889wPpd3Kr2Tl
fBX6Fc1K8Jf06CAsTR2ewSkhpR7RcwgstKNydSuOI+Ho+RbfKRzRegF+bdd/NSiIc/p95EcPNnX1
zN2Uuy/9f2S8FfD3qwy6+EDDsZ5uMJhxTE7VHcLejubcK3riJAKPCP4LI8ZOYxL/wvvLKaO2qQCJ
EUN0NipK/ehK1hFFIyWgT/JrF9wtpBfpoqX3FJvLYIOAxljI7wga26TghLDt8p1On56VOAwQ98zE
9CiBMtM3jHlUTvyTlmRSLHTuummO7oh5ZxSxbfcRJxtC0WiEsPD/iUSGUaNfVMnuk1mtrCXjt72X
d33NhFMC9xLw3LiNz0h25pmfQljkabbI5JIR7rsJMN2BI1GpBrTInUoFdBzpm0C2ZcCM5wiG4NtF
2Lg2lYNfHaVqJ4jwwaUfXZzn/P4SZRu9fzFfhtYVsweyCmuGsihHopMu5LPFLUsZGNLOl2hUN+0V
fbzg/akt5YKGVs9pFxU6Gaflaa6ZgHloVLxgTpQLyrV+k5KvRzMPO/dbYNHOkLCktYkmRqkPmoVg
fR9OiECmcpARW1JF6MOndxGItFfDyae+sKGoDdFWO5hUc3pt07ra11THCaKviuQ1FmXEtOnDkX5Q
r7o+ceUvUnnooyfuNxxFhfS2jSM7ZnFRURVrSkM49SjAhk1OT3tcRVKktCppq6zxhrqPqM/Ql1JU
5p8M0Z805g62Xkbn/atHz4rmaQ6BsNxU7j+fPgjIdWFUUAJP6ijWCpg3pOFEBnQ/7fD/04M0jt4S
Z7QIFU8GHSNRw33dg4IVgZ318Cc5bvs7dfh2rPUCdmvnSVdRM/plXD9B+GQtrGbnUtaU2d2lpKwp
mh8F82OMRYLSUqaNRyO4WNBBYo6VWQ+huvtYez8WYpxugogl99bCo7LpxzyE/YDCxl3Xu+7BmFdj
Dn4JFs2m/ZZLA3PjB77FJnvkN/1bfoV99R9JZ9bcKJYF4V9EBCAQ8Cqxat8sWX4hpJLNKoHEzq+f
7/ZE99R0V7tsBJd7z8nMk7lML2XofHxzV+yfC7Z2LLd+s+XTb5fqTj7qP8aPtSfeZT2F5J2HK3DX
fKnZWIocp/Pprl/UyympBhqDfft2mS8nezBRa42B5r8u0O7RkRvBzSdHwkakkX/V+/gW4e8pZEDl
um/X/FY/A/tkqIECXpcCpEKJowukvFsCRKjyRXkdwzlztNY2YpSdmHdiQQk23k6xaqAOZqDZrW1b
+2NzfyCdob3H9Jf2C7sVB1upUqTqkofjRrkrrCvica6cZV9/8HQm7bG5I7TBh091pWKjMXXy9V5G
95qAX3tP6FcpHCXxmK6cfHYj6BSj6C9VRRjiyESfyi4kAs45aM2RNQBhPGEddBwcUZmVXo+2pWNa
v2OgV3Xb2gajaeYTvJqwtnogm9Hn9Zbt8D2AucL0r1JJTDRH9+a5lPfmgRtSrv/UJcYWZAo3sQeq
k3tLVEXfVP5VDHwy5xUavzBmh1VvjlDkBhXdIIR3gEq4XtKnokfLTg2tNkSIl0rHF/UVd/DCQYmt
H/4AyWsHBMSYZDegHf/3STFnJKVa3Op8zyapO68pKOcC0N7Kl7z05T+Gqg3y9mIG2lF9jClx98zF
Rrib4fMMRery8xKupPezO/pfsBxEoygu4/l2qXlDSSYDLy1KhBiN+1rM4CxkW6SUjA7I9rsIYNgG
HRpgzjinUTKBPshzSghQ/nrPggHpUq5PcBB9rgRRItKBeZ99hvtxMlB/aJdhdJiRmVDL585H8ip9
QaH/UcRAdG2suNRnuxuE/xq2y/QbMTr8JN6mgKTwF+3aKoRudWIwJ1Mt6TQaBFEJSGLLaRP0HjcO
FyBGKjAOIjsKNReBn+bMuKrWUmdQMXNUZJlDEC8KdpSl5JKHhMYx80MPxOYDYaMg/BVziJxSGhNH
dbvPwDV6LkU7iKlnKtVr1O5ChLSozcC/TDzC1VudnS3S5KY/9W+I1rRxzEMSMY2KquX2giyjPABL
Zha40IEy3U7ziFCL6B2wLGkchKrMP4EBj8nGfAWaFsRskQ2ZgTqjOw6Zt6i8qNKBiJ7aT5z+IxeY
PJiW0+sbHBeqTNY9Cg0RDESFi8kp7FuW+iMGHhgLjCS4jQdub0X5JUW/CV6HZX8COiQw80PfR9uj
0ByhMB7/WfrujXGPFmTJNceEMEfdarJLm4bivNIz2jTqwqI6cpKP3QnGM31/IfGHYNSoYeg9S6zm
wrM2oUepeUpHsSlzcsXZjsUDNM7nmHbnSctQbfsn8d2TiwRtOuGfppyMHTwqp5xnTbAo5qB1OyTI
MVK9asSlmEyvtUVtPrakTREd9NBJEzIAQndi+qFAxktHAylIfd1ZV6Et9X0DRGsDP07gNmlmKgcQ
inEJ9Lx0zvl0N+3wq/7Ni0MKUIhyeIpMu9aJd+3n5EKmc9b4BcTcsNFGQyIKm3KCdKbVCHeMPQ8C
VbVpHZlmKgq0RNTHpFnSXw4XeL1CteaIlFV4OKAXevCGS0S4/3pOV5Iui1w/1LuvNYHkhHgJGe0T
KXFH3wke20rY3PRz8D6D5YBLOroohMho1UcTIQX/K+mtGzo9pole4qISw06nYNEvdGMQ0CgMbbjl
GAP3Me/2CUOeBDiM5W2kbJigA5f4/5wDXEPIFxJyS1JlyY7x5KoL5PfcdW1q8EQZ4SRO/QVui4k0
5t8m759w5sSpCvO+yudtSMv5u8WbeE6sZuFDEggWpNtHKGyfZ0SVIzGZqN4lWE7uVTYS5oZkxELM
R85h/D5EFmpAT71gyk+8AzXpp7/qGO33a8FPa3dBbP9H8U9g7mgWgIsmHO3yFMtfR7u34k7AnGen
BKd9TRmCMf4NjcXnl3rhle2moFJXI3m83pH9oWzAvV5ClQseiFOL0B+Gz30xnktYsgnE8viuwK7w
c55gt8tla7wyb0qlktOzXLCuGCmw0A03nQpqdTElaDB4uH7f5rvs26jJun5kEEWdD8JsdHsFZIjc
xYbnHQ+RMNKHhpmuc33TPIGrEzvBbgfFoGElgWYCNDULi5zZ9wkejeCdAPjeWpNK/cJQGry7Uv38
C1KOcrm5MIFSaYE2/aEhw5plmDomHhWQXk+PqFT6WnyTxm1ywrfJwLa72D3PTCNiETEw37YxUprD
A5ZpmqgQmDNe6V/5D6/VO3YlX5ssVHrNDbCpyaSXhf0F0uClUX418qHv9wBO+HffP0JZy9rHN9j8
XDLKrgyRAdpshUiAzxfsNZE6vwj0IuVg8l9RLFjZo4O16JPUk8wViqHLwLudILjtyRwhPq3VN3Hs
i3hBWgWZF4hdpcIRswSjG2bgSzQOCiaTOVMFMTVu7uHwdTF5WApoMT83Lg8xul0VH04ViS9z9gkh
GlJ/GiwXp1Zzl6A3LoazhV3aR4zhT9ptRDI2gh/zRSw5Mrvogk8//Q6MFiORkI49MdCEyrnP3h3J
LbGml2Y4CyJFQFYxtgYfR8ikDcH1h0nqv6hOYfhiAizrnm0JA7KMnbrOKN/RrGptzARJggIb204Y
FgvLJMROuPYvOb/N6T4SLtxMaU7j00DxwSDou+odDotq+CeVPxE86gTvIjbE7zc9OIp2ApShpBIX
yk5srk+Qapi/hcmqJSlwXGVogT8OeYz4+lZP1PBeB+rR1Zc+f1iKL0mbIZOcKF5l1aUS7Gh3S2NP
0g4QFVxhR1gI3kDIJyFp2hSbkS2TFRbFEDgJRHUZMHVbbfocJdb2KYkwXfLr0XhssCUcSPvaG2h9
hMmCj6xd+gPc5LRF+ZLCmCeHsDmg8Z8kjrmPapxr3Xxg13OT2xmfgSbFxB9omPkraDZt3b9WKXmr
ryDNNtl0TamBIxWFfOFbxPvEjrBMIN+w9Sdwm4ajpzTz8NaM9D2l5WsCdYuYh4UFgYeuX8kc+g8+
UqexUx0Aw5i9JIEWehVPIy6iYCekSqkWFsZFePm9cQx31Xxdj98pX50BO2KpxBv2ub7UoAKQ5eTv
CJzF5O8gRsDTYKKeTax0Jmtw6oTz4H2s2nOd/GMOVi6PvI95y/wKnZaPL42gJZjV6wmF8eoXOvml
IeYg4dJboiMn0p5nDcAmNfvpYE83mjCkwuXn1LGoVzWEpuaByFmBFOhXafUcD9SOFAGMyVcvDm/D
SbP7uOOPjxNEl5n99t8U4/oPqyj38BSTfUCgaqlrx3j08L8ulH+Aow0HINVQuCG7BwMiRn1IvcL4
f64cAT8oVcBg7/z0loF8hbk3m3nDpAxi5Zu9M8pObMgky1KCmeQ44EZ+4njjQKyL1dgiEZ5bASjl
Fy/d6BB2hOqlnX1Gh/CGgREZrVthQog9/ueAJRThDBKriDGkwjY3HGfaM3hfKGYaHfWJggdFiYFZ
bZLG9Cv4ejAsiZWL/qo6ovCHUVD9OF+qlk+NyNsQoZl1wvB7YA/gdVnD9KV+9sdC5xECO7ZnyDHr
EVvnSbqBnPgcEeF1WBXjLgOKXywi+E4/KfxJN2+IaP3KGHjF73MW6mui00ArOYshpKMjI11vKOdE
OSC8kplG0W2gNvj2GkqNr6PLf+kX+hO6KKkmJaL6YU8ZmRSh1QXZL9dUA5zQ9Df0+kpra5g0NUjw
mT5iYknXEMEwn1oj2rAe4DIVboyc+v1JvavV0oRJRvQI4xzQcfCDOYsOH0LYbO3HhiT6NL6eoMOL
bJS0jCu/AvgtvDsa0B/MNZjCLy41Q99Rueg+xwhIQzssevM82RXmiVe51nehsbeatfXCW+86adYN
hmd3DY+2CwSYRQqjgL//KGSpnlFeU/GM9vvSMItRzWP5O/eUmo6MWEG/usR7VYWRkZBJ4/uE6xG8
RPz5MR7TejeF9UI94eMkvyypIl8MVYQ039ON/sDqTmRCp6cQhoknPz2HOlY5eexil5Nc8Ih4PGK4
5aR9sGigQ1IP01+vVCBtSCUrJ7Kvgfzkw4IjGqiKkwJxu9grPw6u1aQZ5Mo6eQAA3dSEUzlmhcBw
dWs8gYj/TTBTrP0wd8mIbfDupE7YVA1D6kFYL+U7PvPRdnyLKGuqitULwl+Mc6miWTijVAN9SZG4
eZOEvtuO8ZSO5xLOxGRf4Di0w/mhwq356Uy+oKCpv7ullG7QI59Bm+HK0cjiW0BJZy7f6FNytB/2
gCXxQaJN9IyAVhBrDoBQcZOphvF/mhZ4+JwxzODJsr0r7VLHw5bxB7wkOG6cUsB/OBMs2oea4T3R
U33CqL02Ocr399qIbmYUz/XoBgkpt4h2zqK5TdgnCLAlqHWS7KSsn4+TjRauTCTF3bmhHpG6hRm7
kybIARV6PNNJLsp2HdPJOpSwpGGoAkIOP9u02MWgXkJ+ByRmFAyFiRCEj4dT/0Bq1y9SViXDzMFp
EptSqIND8vFXkic+Wo6RR7hCnj8gRW1/AcBI0w6eH8+jFFlSNeHg9vSqwaZIoyF/3/WI/YUwk2M3
7/99d9YxUhaAkJxQBAT+6ZXzCurqTXfuxit1uodpGlSyNDTyYnDDQ/jlFWwOV+EdYNZ/RuMYb90O
Mamw2j3bg5SSAr7paBoGLP15XLMzZVxy/Pt4f/g7mj/YjuoO3kpsUp9fEweaoD+TgXDrN/g4TRDL
z14rmdwz+wkG9AaBEKrayeuOrX3d7TlPKHuNHpM/HjKtjwQAhy+f9lliVta155i98Pm5DM89E5IZ
VamEajUtDtCmcoeYHvTPMrDk98pfDcZyizyqpO4Y2aNoKtg0nl68OjYBs42DbY2BOlkZCE8x8EBV
hJkdoG1zSUSewRMxj8hNoh4bZ0yONXdEwcpD04kQBhiY68vnuHgvWFnEPWV/cMj0a/R2PfUP6ico
rD9zdKTv6FD9pbjx0CG17uTRk9SjsBdgYwnKtW4udGppbWv78XvIfGDhqUK8myfsFlEEKZdSchsy
MTEsrhdAOyNuAahcixoyVOGViMV00Kxhp9hPewe7OcNaWx2tPWRB2LxcHa1vjs0ROlwsaLDOPibq
LTVWY/IvbTHAIVwY55UEXRP78/MnUk41pCYLxooOsoUyc40hII3qqB7N16bE6jl2uJiEWqawji/1
nKuYF+KmiD0nkiOLkRJMyMyj8sLws7PhDifJylB+C/3bHLBtWRTyiYrJgmjqn7eEm9Vzj0te3Trm
fZ8yl8XAijf9L14d7XNT7apxjVcPVij6Z/vBMjo+hzeVsMd2PxjXCsH8JPmHPEe6Tt+XkQDEfo9i
iQE6jAca1ISl9LAeCrq/nLlnUGXroMoePlVPTOGxryL4cPNub5aEFeURYsD0kMEnt5A7CVvZfI3G
ueYobxpXb9bA3FBjyFik7xT/M5TDM+ZJawuDSpBl0mH8Dy7dxWk016lUz5dFYUsP1CFED1I1GSf6
UXRer2sPz3MwKh+z63kIHAFayWDkiQJY2ExkKWoX/K4rvC7tEKQK6fqcaWEdKxvz8GQUr4Gt92Q6
PNkxjJ+EaWlCPk+KOivxiYg5LAqVdMFN2BFTuFJc7a/CixHxi34YM0SgH8yVyYUJQw7A5pZGXgtM
eSVN0/QKcomoCvHxZCZoVClrEuf5mfKzwTsS5KmQaBCiYY8vHYUEiDvX+3GhHfJ/tbX/HO8siaBy
MMR8GEG6l0FU+Xxht8Lqz6x30suV4+10yjIOKnApTfrGGAyfTsP6GqFFTOYtcftGjNKo1+cZvbIc
YmSyQO1mTgbbVHBJ72f6NjQ6YuVBuGELFkIVEGG/0P0Yk0M4kecvVl8nM7JUn+KoIHrnRzxDtWRO
NuQTVswwPm9kWNML2Tn06mAz/pIhuBjALb2qCxHch6j8kS1o23dHAlVENYKbQORiA2dUiA6d7g5H
NMESuyGkqUbq/CG4FT8L27SWL5KqChWrIwa1+h81x/yMEtday9jcqmhjMel+RlgCfTUdlm2SWw87
4OreTXQKcQRgMOnSkjZZoUB9U3LycWJMz9pwOoebeSMkqNWjlZr3osa5H1wMnUNFRQAP1GWkrjOC
aNlvAOLx5XbyTWWVxwzZRCBQLSYfwtdG3rfKSupVXyMg96P8anva9dxpT+9702ysgCJxJAo5VINJ
9GXIpOzt3hjF5AO4LPBJ1GEJ2/ix9I/GVy6mrkYVir6DESMhl+r6g5ZFvlKs0fxMnQbFeuypzZkJ
FEzXIBhpyXp8IrPv7rN8PQ/hy26b06e+iiYC5wB0RJX8pfFBkuzblL/C5E2TyY5LpPWwSaTIbvD8
iXhr0vYUqwJiPY3TVUWRp/qY4I7XBCawYM4ioCdR1GPcXONowT5nlh6Dmwo5Q/hlPQ/gpEP2/QyX
9ACYeMbphqMwbgMOQUSqnMIRtBhh3j3qGhcLnE9tVwQLK4I9UieB8VpF/crgA2QkopwlKdjnLV7e
PvxSSFcJDY2KKEKQ7pf0LWDPNWosTqHgmPWrd7ik24hbh2MPO6OUGhFbLrR0+rziEDbP8FcRiqUS
AHNjfvDYWDSTgAYIQ1pT8/j5+NOEcJ8ILjlV2aKwLAcEhESki9e8CbntDKi+/BiO3uRkwpph1mPD
id5BF8ITofaaLrjcF1d25XhPOx+BqxCqvJ3w5QPx0h3IdGjTVaF5SJ4o/lP2PfaHl18hjsNiJPyD
F8EzJ+FKJwG3CUgciDdWXdSuDGSxCQEh0l9Sieu74c4IympKWUTxyt/0ac1amWw6HkHsFqCkLMEK
0bCHPFDFR5TJ1Mk2FEMjS95Qiqnx/cMdBczhbg8QfNWSbtMiFagXvp8pJ0DkIwXC6QKyBkNp7D/1
a3PRyIkebPhLekug3IxS9aKHvhALN8jAAgZk3i/CkYIGsy40PkSV4NiqeZm+LvS10Z5gkORkqw2H
TNty37mG4i4XC9rSPNvgR4b4hB8A6At8rH1w4aLWPH64FhSnBNYi7UB1a8yYWZN8jDA/II2F3/cL
UtEHvJIbW5g4616kBW82EOFsGJkuFnW81Tgs9spy0nscrugLCSuibgLxgbHAoZWTRmvhvO2Cg8AC
EAwyOh+WBUQjOzw6XBpjHFT6FXcS5EUOlzx7xCHv6U9mXWnX23TTwrg/+HC8B5x1LBuuEi0KX4X2
vYwWDF4wkCRvoN23EvIP8kK+96xAWFb6lFqz6fNozdSD8m8KicpQPXuG5OmvlYFoJmzPoPa8b0bo
t62fp8AYx0kBNcZj5XVTrj2mFsOBXw0UHXfrAYoCnUzLRoPDXeG5IcTkV+thF/doC35gPYr7ZCc9
nlDSWFymDu0vsAdTMenk2LwCsbjv9JDTg/FoUTgiP5EePAAqW+kEdAC0JX4cL6QBSUfzeYrXDaFl
k99hmc6Nk+i9HsinuJOsq+e9W8qiC2QcT93U/4olvs8AU0v1Ps/QiqODZUIHyKUTDaQigSOcecTC
nbNmAks2GgxfKLGEzCv/jqTSZhNh4QJxIBhjKvwXfqvCX9JwqkuZ4o66bBXyVr0XkX3GFQtgmuqd
jIQ0tM2w3usSQBWbhc+yg6aLJURjjmR+GFrcolrO0xqODrQbKlyVaztdq5y2OM/ZUoyrLt+f0hxt
D53FVVQpjYO3JU2PZvBC+5SGMujEIS+/JnSFEarZktZXgQfXWZrkhcgvX+ajvClnniQSSmBhvP9W
d6qwsTWvhmh2+Oo80RDYYDSNQCdlMxYGSKOK0ykagaFkmr+lLIIpKlW6H6QHFtbqjD55MtMDg57M
O7H7XiU4vIg/0WMmllinCuJDta6wV6AACqvLgNh/SX+RBSCHsKp9NoGQryawN4gVXi0i+ATSUXvP
UP2JCqtJEDwd6PUn0oEpqekLVIfBKwd+pUJFQElWuGXks4s+KIW0+BoCldTahQN+aGjef5XJEQCR
XaPnEUe+pCxBsqcmcgshuWa8Y4LJhM5s2IIuTnTzLFxApZa0xTn9sVCTtD6TFwBVDAiY2BUn7ojm
R2P0bQUJySUI96YW+8Z/6eBBTLDBiQ17PExeB7YILoB9Q4Iag7Wj8acso7cFIeNV74JBxxLQ4fJA
czAjAchFZsl3k5giTB0ZiR7Q85toZmJSMP3dU84gJeIGsE3gh851cmzlhej24o4B010hLfmM0cdj
2pBvlQ8eIx0kksB7WtGCT8Tq/OS4g6Jn8XuNM9zJmIiM0eJ/vTRac32n4RYHt6Z7yLH4wNw1qhG+
V2o65vSHZG5qeM6+RhFuWmzGePAg4ePucNFAUE9TaDhpDlFnQjHxaYfpgulE3vj/3t/mziXwdUm9
fCK1VEmiFFsSf5jHAqvGD+MDgbLSoqHRZ6BzCG3uHD+Vk9JIOWKxfxQbiPh6etDCBYhl7oP11Dn0
qCkhMimQNqa5nmy6RSi+kBvx+oU45CZnaDxD+8VN6+bYeEHZMtNi1dhUesJkCj8MBGmYKbUu35oP
Spva/LdUAEEYxaSu5NGM6QammFXEB+CjM9fDWkJrJKZI+LjNjmfKA+I84RUexgMzOujv8CLiAkJt
K3UnkwkskGv5wPfhYxuIl1h77ZqbymfmE4AVY+3Hm8MYndDgM+J15mhjJ4AU5mAEgmfPytcAfgiP
+TNcNIp7PkPe+XguMMrCjQT/4imQGyZ+H4CgdCYSRBBFtLjHyMgkTnpaCN4r2C3UGsw7PYkeI3oT
z7t0PuFWcs+ZsPvlpeM7gGTyH5kJRFPJfA++LvK9uRtXpF86ZovVkjXKLUN0qRRuy6uY2axF7jVI
OWuX5SQ+NlNlzKxykoNi/vKuxehzRM3nIOWkjzJDUZI1d6xI4p5y2evgRHQeYe5hCw1xqvyWvzDs
eJPb4oTBqgqGGC+YLyh7kFT2d33HFpZ/4cZeuEiJ+RtGJ2MRMbfGFgCFAUFPx4bnF0cNqgU0U/h+
UDvwoZH03SnBqAC5DOATcFdJonuHZHZ4TG26wxeEt5IShXvHguY2o1Lgg6osVhPGDrciZiRtTHNQ
e0vXJyOi5YIlDWrPSm5ZJhR82JtySPAPuP5zTxmQ+Xj0xG+NUW+xQomz5jbxXPiDYJeYdPF9YsKs
2WbgrDufe42qG0Trw4vO3DNjbR1aS5aeH1Iv4iKDlwtUDYAGzlnKHDcgFgcLvNgC+cAcTjRUtDvs
W9hs33jFGIu36rDEc+S6vLDlYsTCxXQYsIL/4BrRXzDKwRMiCJRVizrx5ZEQMEJuxz4aXyziuETM
hEY2zCjgE6JyxnwWygTRJt4nfca+IgodBkl4FP/tqzaRJKO5KsvVW/O1ZiOmVsuVRbHGOh1X2nRt
DAugND4hPwsZxCT1akzem62hHc0nDqynSQc+eCT4m6EsZPcqjDOy+69GslVTQNj1L8Maw4XKmavi
c8uaj72WQbZpvOgnJOiVxu4D69voQaOyeOco5dOJwO3gcWFxOxGhgc8PWwyTA2iJO3lFnDWLcdTt
nJBtPSBQPO4Jw2DgUWSbGFiTxP6Tkg8isfTNbAtdi5CCX0nwbC0Hw4WPwXAPLpHI5+cc3fU4r8Fp
2/nwocGYlci8X7MbpB8Bh7zkMvIlNA1wm9AJAVGWuvf87Bk4JEirPI/RmtC5llQzw5dzlwic4uma
KhQX36SfI6i2oHWD1qs5NOGSmFAQYxjFiSQd7CY0VClMHiuLXnNjLN01BEl2yLwzou5V4ybIQ2Hy
Z9OZg3kfChDu6lzeNtCHxAqlKoCgrVZOZfj5jCc3q1xgKoXAvCmAWPelivHFWe5jJWDOVuwadvmX
WNsMz4fYAVBVSOoaFyS0bUtfd+TAu7D5/EMOPEcI5DDQaCseudsE8DBpR/SSCCeesf8sSWCw+9m/
2vnc3qdsJyHfZsQaI6g/VN1M7MBSp4AiKEwaut9ZjxwXDTqhCEiJ/+UbZQEhqtAsU+/NNdwuc7x2
5k8yvRntcnu0JiYIs8C7U3aZM/XME3XAEl+S3fth3l9fTN/v3+4inK2SQPo1vrAIgPmmws9d9Cc5
bNrHr74bt3KzoJ1zkz83H1bXHzxmp2bs49yPi0J2Moabu9sAr4pXv901HmzBElFztmWC5Uml/eA5
IoLAxYW1Ii2kBXYvOE2wRPgct4zJZQbXQYlmxvqJsIvhlsze3Hhc+n6yH+yJk/+InZ2AZNIbf15r
oh3msWfZj+MinTkb1tW2OH0xCwxysWTcxtZ30028r8m5lxYGfynneGOscZ/YPneqS7TovomZ1fos
SEL8Gf7pe3IMd+qSGCE2DGhNckR56tbv8zj5YkkrzHNtiKXeYlN6M/5EqLQL5ATtZrqCqsDRZv+l
kswDRTZjbImzc8H4wexmzq75zLmsOvvriJ/XbC98R9Ftraeb9+WzPm7MmQgGLc/RLgLrdDNX2iWo
D4ke/5YWxRV/CuVM/BV8nPTIv8vv5x+MxGxOp0sMFqU4HQljbgwnMAxI3WRzbBR3RD7cxA9uR1QQ
p9fBvFfH+mvgTfLaL1JK5Lt17bjFpv/cYjG3fgojBtoq0RtAOQTopwLrxMg/f5fcLkKmIcko4hmZ
HoVqH/yE8U0KThmui5OMv//zFURl2OwK1zrzE5fUBPA0b2fqqOupM+wx/4eTpI94PAiTJOGAsGec
y77RpS0/v1IgJjm+KBmRsiEhLO4km/02dz5IvD+CiHGaMIJVC5cJ8F6iFKMz8G50Q1we/jK/RweK
CH4CGJ14CfmxLDv6+vU37n8uo18emjesad50YzMhMjI8c91vJb9YQuAJ9u4CRoACE23GywdxJcvE
8mVP3oy8WDeQx+QvOivEmBjH5Fx/az/6gyuhJwJyfROaR8tEQ8734TchuX+Y20NdzG8Xfit0wtbV
egDdd3dQiubOmW9cxdF96IHzL5Pd806ZRLlCl0SWUHFRdmgr8Rtjmg8I1LApC5jFgN8DUaBm4JTk
SAjhd/ZN8FnUX9KOPknUDqd+B7FU0SafJgHvP2tjIpoz8Sw58+EBVB4Wbh4XK4Vdmr2+WBk0XOhC
vrA4uyP8xdlNuuLUcf2AqoG3ITQSRQXdJiX6snan6+QPjBnmHxUGJLmO0gFB75yf+1SwkXf4lcuk
EwRckQf8epjWnJvVbMISNpgF+EvYsnDZwGaD4VPcRPD/e3pkTplr44hr/fsvXcGQGG5yYYWJB0aJ
/f+fxuLdqGvEAx7zW/NqxnF+ozginm0W7ombmsOV2HWA3/jN3HdOupusMGEJYNWC2qemhzgnzL1f
knxaPsbTxMdt3M3WRJm57TZcTMBvb89Dc1Du1Ze1HFcgKU52JjvC3A/4Hv2Ff4ZfYjB0iaU5GP9V
28nXKTOddwYXPImqRLZ7rmlYvL2OYu63+aX3RF1POkqGGcAd3XO31s4Q38f0qC/DcV4snig+79ne
fW0rKB0Md3Dv4DVknTBIfu4Yr2FqecZXEQ1tXbp1eX0f3gfmbec43e7fi/fBuBQLZZl9MWqWusn+
5WLzc8gf3TndGe498atzflJcxX7/YLdzSJbG/blmvH4H6rUrj0//iWX97L2foGWHJjk+94Bf6GCP
VjQLd9yz6rdiZwVTqmfRXrlUX8Nvf49+dB6LMfuN1iWuC8wGIac8djgQ9ZShtoGOyVf8cts+pmd4
hREBez97/wKjSodsX6zRXy00J3+0p/Sh2LiFhYtqrl+e+5e4R9XaIN9A/w73k39Mdk694vxi3svr
V/kpO2BNtZzeehOPReY/5y+m22n9K1pkVD7wjKjTqNFJAVvyK4wXjGQxIn2/1erZAOePDy+SXa1N
P+5k/fs9bGE/Nae2TUhAzS0JOCIrkxACi1FEXuJfo8azyp+am0paVR8XT72nci05HVGRDrtB3qcG
TkQAam5jbsjgSss9LNRowJ8S2WZHA1Wnl4x+gj/gZ8XYGeooMO4GuozBwRtsAXOUsMrKjA3DEGSb
+ZWuoBpJqukt1L6YmMzQ6YB7v18IuXCVn6lrjUiz2ANBehvAjNISZRSvFTsf/mYNryj1z0z/huRD
ZKGIzZjvy1ebm7fPAH70cXkP0XDRNWC8iQrWQPUIlMxemIJRLYlCcrBfAklCMjNDLgxXAJUmtkgZ
QIejJkKoh/JKvNgduzA/GSiQoWGUot9iA/abS/mVbeO9uXneX9/D4fMv+3t9w1KiGmGnfPsKg9kY
YNC1APigAsUxl5H7Q/irrpN7x3hH6tAsi44IrT5xONXyjEnGDGnkDKnEjB12zvbM6wa0bTe48L+C
Z74GrQKBfCnYS5G76cnDoVSWYLmAtyhhlOUbZOZ1gI3pTJdZQ6b5kA6HoP2BFi4Bi2uF0SMf8P1N
P2Ps43oLBD8SBYDWH/U77W2/AgIeFAdQPEXZ/AzER8D1uBMTgTldPUjZ20vAvnyAbzBsgEGIfCTK
A0AfW0K9Y66Xn6bwhwDlNbIpSH2Y8Qx4mCyBUjQKQoPPkUczh23HgZypWIwtfXqarC0fMyMIC03b
yDQj38QGLAC8BdqAgADjMzGhaX0awuLCeW2t0KEKbG4ODdAlBITOOcinlt2nxM67YL8CbgA3Md0n
DrVsQ8KDHkUSRE+A6qVp/l6vg1B7J2Bn+EUiCWetYQ5FioBlzIf2FxWbLh3UbB+jYgWxhZSkJz1o
m/ExPUjByOyBuvzvL2Ip3zgKpAvG/A8p9o/VUvwlrSSGzhtegXuvMUiBUnf9dAcCb6vv7rs8J7vm
mP6w/sIbEirRC19oKnDw5CWYKw745AVck3FxQsoJuWsGoU6rLhQvjAOCrfSzyufQ5VbhwU2zB4DC
DEN2rulCTaKsORi91sftxFFX8rLy+0aQ7AY9xzU8FEdDm1n0gCoEWlCVPoL+lGw7UTUBEHRMGLzi
P/qyzED76pXA1cwJ7gE4iJAiXHTyspkCyGqSgfajzG7hhPncWGu7cjnxkLCuiK6glKbsxxPg+cj9
ngjdN2S36EI0E8MBB9czrXfN2qOvebM1bfSFsTePrw3RiL7laXY2bzkFklWyaqn+n3b2gIPjxM5u
3Z+8AVin/P8solOLIKcKzKW8fOEzQVT4BiqM0z/QXGyBJotwXi1aD2pFFH7aJl5hhLNp3MbNL+Mm
WeW3GEEyHTinP1Sxja4LnesClwnCx0MsWUGvCbj7MddKgBvElgiLTeRi6LCJ1+aB4v3QEFgWnyw/
3ND0LrACcMeFGKbof4Y72XvmV3Jjz3pzwdbitcF3B9cagYtA+jDn4vKA02WEEAfl6U72m4DOg7nJ
f9GOHJHjhNE9drHoSMrUDhfEnCg+5P8X1aeRAKzFwOaXbqS+lXvqxDlRDe7odUF2LLhWyMkbk/HM
Xn58QMa5xX8JKYBPYHLZBZOjM796T3wxarJow9m8Pfgf5Kn06+GFItarFiMn7XMzXRPz4qo21iqF
Tfiwk6/oLOxkV2yZE6KE4aXzjY2JUgQe9FjclZ21yr3e+yzKfbyn1i6WyoN3lO/NkkdbCaeGUzqi
7lVJSQ9B4r7PNT3yjeFntwlo9Wjr3WKbL4B5neqYLoBkKeDUtboIFzrlKVW4+RGRbMQF8iKYG1Tv
d+PB4+LLlCsCAFLB75BE1OsHtvLhkGDGju6C4RmYreJi7FT6hno9XMIDtSJG8aof2Yhq/Yi7aFJS
xO7URh6P7x/v5eBZRwmjjdhRaTXyL5M5AQ4qtiKw/UvsNA46yo1lc7o6ZB8d3r6FrWo9xzJJrDy+
MTmbW5ITRcqCQFvWMu81zc8SZtXllY8xv83nzTw5lKvx37gdDjlrA8TfQSL4b+qFXh5oP0U613GP
xqR2/qaHRLqKk8nAczK28SoNsMUN0oBgF66l8xe0wAudT1R6uDc4FUpH7PmWCnwZ6rkDGupN7kk4
/s/SW/dN4E9ml54e5KsEGyQWLLGgOxy38kPu05LZUy/H/veWBphV+lATM5rc2TA30X7MpsMMBsPy
0WOmFuNR+rHyTYdNGmEyr+F26qmL2mYfRMAxLKZe5TzIu5/v1TmXbDODv36Qg+oxCLNkUHQB5MG/
5auYzELdTfxwX2DOxHjGvVzUG9lndtqXF7J35n5xU9UN9ZLdLJOLdhDpZoWdL8q5iflSZjMGbMsH
3ca1KZgctf0b/u+h/vTfdfA+ADG5DM6vNI/ZMP/zSB8xoZvWd7QkcR7ZxKUOMEH7BPmuQQz9DxdW
5d6t61XEvzHACoG16lfdH6NEz83LTd0eG2LQ2LlF66FDifFEABIoWQLm3eZoM7ggPLUIsaL+Y5rB
gTYE0yn9t019eTK9btG7soO952+24CL4+DXbRPkLeGkE8ib76/7iXRxY/6T/kXReS4oj3RZ+IiKQ
Q3CLvMebuiEKqgpJICRkkODp58ueOH3mn+muxkipzL3XXsZFlM2aq73MVYKr/4zuZp7gZGa8QoaZ
mLgJmJSd/O7MQmz8HS1GnmXKfs4SAYo3MWSzFfP53SITf3CJK69zbl83XzaYjji6PdidDzq8oku2
SqszAObnMEEtArLnSpgFlf1yK2K7idKh7wtOfh1mO31kQ+SSrk75PcLEQ2Mfaqy3MbrUP83dUvEH
AqvADhLLRDcLkPtZzy2EGC14/VRJtgTLdF/re1I4GJyhjUQ4a2VxGQ/iylgnp3ckviw+Tk7FZ3/z
O8DATkoBCkyLLToY/Z4BlV9vHj/viD3CkGOkX8wh5vq6szB8S4ov4eU+rzasuQWTDaqSFeax2OeA
PpxTbgcU88JULpO/LjPqiXU/Pjaz5O4I7/omgEa1gEiBppsuyZdsluiC2D92uGgwJvOnIz7WJ5Q2
rzXDxDa5v4wbewgNIw6O5GKCImyV/TOm2M83nPW4mxVAArJD7AzFq4XdHAu/9eiXlCmBDySm4ck4
p3tdTD26kjGF5bKM00N+lLjQEMn8znkt6g2aZPffooqvKynMllR7q9uq7Rwmy7IDop2UAATTCI9d
CEZJsScALXj71xWK3b87Dqbfz5joPVb1HV9tnitoV9HT7ZcF0YUoeJdZguUNomf2m56/SHKGrXvd
XqMzV53nbghp9PSkI4iFLWTk0WV/jvIXXsJIP+G9OFDvd9IF64/HRjqoPEMwYbgPx2GTH09O5TGJ
JQlv8gcpS2wzZNagmACrcO+JhJ3Bj7pF+d3RDHIJuq9nLOSPi1uAjMs/LUVWLzl3KyyvVWtwJ97T
yRd3TzIxYTVODsWwdfLyNaiiDQ9X/nt502/lICV/CGlY6c+4iJHAY6W4IrB4x2ZlEW8Wt7C8CmPq
QMm3SFU3xs6wmC7vG3aNBVTVdkNTAruHScCc/MTdmGDxef7zCfsoNWmU+fVYN85kBwhxYZ7bTRCH
mvefZlf+db7KETHYvQWr5UPRQU9qpjyBMfaEzieA3mNW4dsvd7jhOhDi/GsMC4IbOF1OYeli7X3p
l8MCyg68h/ZYX96rv5jjwKfBolixNaCA0qlEurWjiohdthwyXTVGi/KuPryXo1BadJzcmTveXWNw
Czqo1wVkgCaL9lQoyO7mBCy9dZ4ofCCniVjtKwcOaJjfL/UfDOrCCdx7HukR7o14TNQHaU0vhDB8
hrbQuEFdwQ2LZg8Pp9nJA9TKxt8wZjEAoT0Dcpm5jR9IC7ig42VH0lPrTCrSCEiTHcfEcKLsheOi
4MjDdAbQ2NopnQioZnFRR0hHiHsPcsOg4KHysXDi5M3r1kHrQMfGHoNnJlFgR2Aw4CzCrJ5nuihe
CZCP/4LFBl+KcGB2a/o7TpB+DwssyM759mo/148vUC5GovQpAEN0H/kvinoKBYOzkfDrwOT0WuDY
ggSGpOQDmQLSmi/Lt2lY8FAIlsSUGLA4gX0fFsjk/C+dLzHt4XQFrNszPwdI/ODt5eK1aEreZ01R
YLQeRC9Djct9Zg+/vhpmCeX3ltwtGzKxWe7M99JUkkrk+sadP+H3KgyqWps5qjM2JtGP8L1glEJw
Qjr/qY29ZBShZu2v3uCP52wwhhrBqjBeh9Tr99oFe92LnlSbyssX7ZHV8kf1lPBB8yWImVej+r0l
0B72+bY7u4oHyXrxXulHVpbP4AvPKiTEwt6L3ZD9S9lw6I3W1z/+5/QFMbSzPofr9zVOFMxMoazT
5H6oo8Gt4dUf8uu8XFhAzfmKGvlfUw6RgtFpvhCuPJUtY1HENo2XofOXdPvZ4rEkZ5hSeuRolDgv
oDNzGqRB5312tEHrCWjm1B2FxPO6yLtuFoD7a0tvw1gQOQBDQoMZbHQzSfpLWjFxoxOewGdcM3ud
p78IPqgW3tTCIH+I/a4ma3nIF3+aifjeeLosVHPmMX98upM4N/56jwmA8UczPQrp1vajH1Znp1Ja
dYGYfKYhSaGGOd5XaMNIPWR1UokloJcVyQ+nMy3VIwL0xG9Y2+zIGsA5EXtUjy3nsZAtKDRWA3i3
49K7KroJK7PBKCEVx2/ONDxTqCzTTcEmxv4yxSAwxvbA0vm0qE0cNng8DLlI9AuI5LaKW7ENTv1H
Asnwsc4sceo236ODxtnLMXJQDmXcxc1Sd1V/vNNcTLSTYV03ZidH3bLfZl/wYLEH30IFx0Tk9lUx
j8Sel/kan2bAwxR9xHyMaiwotw0nOJOzq/ceDL0x+6tNNPdNZNWZmEIBIGEqcph88VjvVCfdTJYs
aBgooPNQNucdT0iJlVHnNq4Y1pyiz+EmOwOtQnyNsYTjSukLZn5hzWYJvcYtLUqoQx4SNwx7L7cy
kFwgCNEA5CGOEE4dcnS5GT0Kz4gjXn6w0w1sa6fY6XjEhOpX49c2Au54oJLSw+seMF1awIMsO1ib
AtyqL9oa8uGbkpwywrudR6FYF6kHquOPFhOST8BQ5mThGXx9SwLc+WAgh2/L9U/bQNznUYUxx/tz
1rwtcFnWJPeL53iwy4D1O445Qo0MYfk6D9l5nMwkKuxI00X9qEBSnvjAQ/OAY4/lMlqzwZOhUNtq
3PvqkhLdSsMT+7U4FqmC/DtV/cy97YmzZopg3r5FYfk6AniNaSVnpuJVbCYwIFngb/qizBYXFzHo
cMl4SWUDr4u0ODqZ1lHDkTNhK8KxH2fXzv2uV3cMI4bFe0kBztBgQ1ppcBdmdXxDigSrCtOfirp2
grk7DnYTh5RSrlBzJoqPDuKxmJ1vFnnxZmpzXITtmsyYO3Pur3ekmJ/gdLxt+0jDE3MOcgs8i/H9
PocrIRkqhj6VCVHpveU3Xczak5Ip8/m6zc+4bETtBpB7reD+pgpfDZh5a8x0h7GoxEoOs9JI1yqj
IdBgZ7JQoB+oczwiYmxwnKmHpaTQ51ANY46zKrflMguwueT3QEkoCWbBmwCq3LgBuqOWoJ3k6Wyw
BiNcC0cDRhRznjEd2kXqjBGwXiDQE90yOyicz02sbm9u69FRbSg+wCWzXbEr+C/JVIIuavB4FDg5
ddWVDY0K672DYEn7pM/RuGEfwUgb0cu8PrdQy6F00OZhvKNbU4XJ+Fxj3rEtL3ATHW11/cV9rDuc
XILgMWatjWE5PpYOUS4rCiP7Gck72MIRR3MCdc1WTvMmyrawoGG57DpbXsxWz2XmT3DMmhkSESgI
KiscUUxFIy4TMaV9c0H9uaq0TQ1+EcD/XrWRfWiuFjpC7+SVtBAdrQTjH4OybK0urlZuU29bpYNr
LWOLk6dZME/s9p8bys3/BK37CXDHdEXUMBjtYKQzW/vAGpg/kG4zPyJ3Bp83wH74+5X5Lg0Q+9tX
9sVPVxI1lZHSsoFoEFbyW/zeoiqAFkrR+Anlnbx7f1PbB3lSRkywo3R9Y6jQI3dKJNf7UEXWfAD0
U3bhSACPhsQbggcS/FYsZ4HkNk6+HhCvLiWTLuCb6Jhu13xXm+u3GukbYAWmsHAc8uWSrCtHFMS3
OexJAwjclvaffebflk+206FZ89LN7+3rkdzX5ZbCEbEqixRuHotUaowWfhWnRaK7k5363ce8e8AQ
02dyW8XIdSz8p8yrX6zq9Xgr7Xk16P2NjB+DO2MSwdGJ3mNqK9Nlx9MBcwhaM+axET0HJMLTbtgo
MAJRy9XGdIIcGTKmmZ+8VDHHO7qCYS1tdIxW2I+I9mjMFlRSIV2AdYjRXXhb6XQOChL9OT8lf4xq
c2P6z0iZsw/DJeojEmz+ZDquq/tciUtHO7NQURDn8bB7xQ+rjQm0GMbu5+43HTEvjtrCt2FY7MiI
NJBj0W6pzErfmVFAKS/k6P0Y/OnMJ2Nx145P0R3svwPcmVi9Qsn9WLy8q0srRFs/9bBDZBtWDVqc
GXOI+BVeXUZJTsf8SktN+v344WVBg1HHnFNn6t92OYHUuQdr2fiEtXeLT37hYkvP/PP3w3HMsr05
RPgwqqIjPD0p7u16U6wwpmoXTdx840oOngKWIx0+duUVVuHCHXIKqEUGndoWJ2U8QVeFU/6+2XLI
MtCcDxXv/rmsamvoAu7358wOcNtKbnpJD4zf9jrqnH0dzGKWR7oereozI7tNFo1WozhNZrG8uIai
b75F7FZ0iiW2BV5JViGHs1knfAO3+9XPDMeY4LX7bMlDAUfkl+EYEeP3PW6ssxO7ypxcnBcscEau
TFah2Lva+0furYY46RTCpsVsrZhZzzG8OaMmJhSAAMdlqr5DuXp/pQdaNSx2uFltYdPqXj9Ydbgs
sRIwjMwyaK1z5dB8o6g/Po43d4qNZmYOKEkeMF2hlVuPmUPrRSvCQ3XHFH5k1f/szoryt5ccfp82
Tu0xzzak1HxdHdJvGZu92oOk7JQDf1gy88ad11T9u1m4J18M4GgnSWcfuOrlLyYH2fcTY2IyNBwG
kEu8c1azC41VTjM8NeBkT0+Mfx30SvfOmag2JCnVUpcUsDS5YnAuLyeRtp6tsVJhJ6PlK5yuNwlf
o+6l0j19oW3C2PFDoS0zcgkHOXy+hZr8KuEeYVBHgI7xK9108bBuFzdEZCMbwV1fWJpkDpfRmo/z
SBEN4O1Fbg2CHYbQ1pg4+9wDekMlC0hMOw+D2NBJfCJNGzzwbXwarGTmL9UiPrxg4k7sCf/ycKQ3
VvImsziREJd7WU76KIR+uymsWbnJantCS7GjEUQZXwMaz+bABTsuG1gDGNf7bQ1wi95W9bbvZVLK
PuJNZnN66w8j//qxcGnV8rDKt4TS3xq7hFCEDKm2P3x/sMipk8koLcKCBwvl1A3xVzJ7LutPPPss
XqeISecAIsTPz6LrI2i4Evg50hCpVg+uUOPCZjSPYFzb0487lfGk+R3Ly4GMYj9FNF6spVPyOiUy
n+sUq+1q+Pfyo9rj05NB87a5qUAmXBoOWx0z4w7DB5vo7WZI2ok7AxKTTCSBXH+psSryc5SQces7
996z+FNtnu1q8tqeXtvXdFve1/UdcpX9qb2ipYdPZCH981iaQyYeBe1QkdcyYgIbyc4jbKwaZKJ2
09nL7KRjrbuzR9Ji2fxI5IY2OkCHiEnzmNAcLZhJ4XXGZnQ+dd+FvOneiab8XK/R442w81wBZ42n
a3W65joB79C73/6YrjLi1QdbJ0aosRQ2vF3vPzrj9EXbz7Oh/t1/lJCnr/+GUIDGGLkoejDdIIjz
prOxOzj5tg/hzqXUNukBb8rzv8kFN+L4aav0xHI0jikyAYQINxme5r3xJWDuCQZC3k21TxgCMxw4
scI9zARZP/TyyC9ZU/LElNGwFjwXYzbU6TcSxYfCW8A3uN3WMvB+FvKjCCCrFlUYxskO1h8v0GoW
4sjW2OcZBN3stHYfffCoorqKFEplzPkm5g3WWu5z36Qk74HdQAau7AkWIsiMTPimvEx5aDN6M/7S
081VC0sULszd0dNg+gy6OtQHjJ6ck4LFUNy32yxfI13WMFYj2kBhqCimyeSZQF9BGE4/3If3iatj
5lJ4GboRQqcriKbEl88/6xZHcGJwESoTQV5aI/KhZA9Wz9BZMtYZIw+5FxNo9euD5wa63zFCSYy5
bEpzYXE+CChFL0IGp/y6UnvdGfsYnw7CNTRvg99EvawpJnptbBw1GBJ0c3KSYhTENBfqEHJe/Yhd
FzSVNAtepO4JjpMp8f7s03h2pTByFrNeCDLJO0Gr8cmwgXAQNKDiuqNZ5tgfGylKBCDOjEE0OcPi
N8uHOxwrJcadDHsspr+8APLAHBCppVc/jGYMdoN3yxRx9jMCSc+XfXcifLc3P93mpEQqsSloh0hD
ZftjvA4MMjN13u0lrE8Ycj5mqxFVIIAb/X58yzY6ACwCLaQoV3rXykGfdxX6tLh9bDU57lC+Ciqy
y43QM743J6mnFhw14aPzKvzQVZv7wVRCHtA72ffWQfpLPtmn85TOnche2/sSbz1BvWoBFZNrJZR1
SOKwNgt5Sf7zWXi82BRFCBZz0rruNnIfZsjw/t3K6QySnbj/U8XhA9JyDplTcd07F0/mljlJxeAd
SYal9I7Q+HQuzTtEomz/Og40iRUzwpHN1gp+Ab88t67r0ea2Z3wOOpUq8alZnDjkea0sgEbAXAGU
63FhrdHY8pGAy+hFR2PYyFCvyb00oVbwqYTuBPHdtWcKK9YOFCwG83yITOjUcDsXV54PwCdDQQjn
gIa5yQUBir/Pj+GbgJpdrE0sL2pKUHOK7xuUJHwk84ivkXdRri7uWcCyTeX1p0BlS54c3gySkDLx
8OzL96pVF+9sMxpBqw8eUoD2CXFk9vCG1mSm33FUN9IWr4Biauu4o+LKUrKhzxmPMvFOS3vUOxp2
8uFEt8HxWOIj4KCxAQ/gjgY/c7geo0Bfa4xQ8VkO60XjKHtSsSh3s860qTYgluCNAXPr/MYxH0zI
f/gqSGbuCpSHxhZ2AqomBGyMDoWQC9QAT2A6yffqBM+kfYR8WIRuPGhK8f2+RUXpz7JAyVANmbBN
sPArFBcd45V/TnefJuGpgSLBFwNjlLFwymGOGbAnNHkNDQSfjCBH8tIkeMkP3B9KugJ/lxHTI3Ev
Yc5xwXkx6fmVE2fQoD8bwlZY4wlmBgpLWBg96rnUFoo9xi9w3yEDyGu1+0Wcpyk8GILHx7tDjiib
AIaF9Nrw77wbTLYH1IARFEVUkvye/sMahA3Tvly9i1DonZSk7P5eCIWK+0GIRd+v3VNAq6MfvIP5
S/wMJg8IfjpiL9BYUJB/zFSd8+Fa/B9eyybfQMzgj+qX96L4H3XRu2WWCBMrFzpF9JVcaNyb66vf
P4T9OXc9P/2VbTwqMEN2p0PYaJHEjoep/xRjcAuRz4ndSYQKwEPxuVjl00FOOVEdPggXhJUFBQcO
I/TAa4LtLaoajNIpaac7FdMuFKlXX8438uf8gg+CPQMRUKSq6DL4wIr3AS5G8g6DBGbJu7K4HC09
bI5bIsl0NkpTNKofJEIKbgYWEju+NhKuD2sV/dV002MOeHX54R4fHNQTLIqJjy7n9bIqSCJNQBgK
Lz67/rSYv37OMGZAVBBcgGyix4OTCM1FHsJsfD5xN0bEc6JhwkwXPg7CQtROGLZCmMSISONneVJJ
mgGIgwGhk/6MsayFrQ+zcElIyEI+Bb8DsllgtjLxcV1r890NI+Lb5jVafTBGHny0MuDbGNCjsxjj
4ovG367VuFMTXcKXaoGZLwFoPZzwPFDw3WZcJdHrB7iyozjAdeIlBdy+8dMhkQZl10RxYaSwFnDJ
QfrPpUGB0+2RCQgxIxyGe/QC10ankC94AWQ1SIlKmLcYCiKwxDsOvTUjwH5ZMUYsle9Rm6Q44ozP
3EzEUPyaPoW4K7+SiASPD4YGTo9cY5AanCzX+iKPFNSZZLXKAamuYbV8RKwHNtYWzmcn9mbkuMBe
6M7hJeG7IrSP8rcOJ2EEP9PgsmFv+6SGQ+kloS7ieUtApaH0wgOC6NSLP0A6w98oX3+wisipmz73
KdnsvVBrwcQZv2y0Feh2+JQ6owr0rKjb/sky+Xc0xzyOHequh4c053+qE8sM9+ysXqfK+v46IqRj
c4QUxT2GfKVIQdUvRzyQM81gyYpRBvML8DhowiiaH5hpwoALuUfChKn/UTu72FPZIIRmrJ1DRPdy
aFHtonpRinglQj62zZGDwpBNBDZW8RRsKxYbTwCL+vGKWLZZE1w1jPl8BLw8Y1PMqmCfKokOJAg5
gt2HJX/CNV9URoJRRzXHzQTx4mx5YPCCJMXnUeDZIvIB2RE2oFObB1GY+yCyygL++cgDHU1v/dW/
L6xQ+NLsBpDSRo9QpShC4IcM79gFxZ6dumek/U8nxvflHVhS3BSV0b46V6lMobxiQsKU6/d9Hm2u
u+dOpZehqwAzZVbDRB5YF2Mw+B+Q0/ZFMmy7NdMBRNQ/nU9TIC/RuCbK5WXz+rwdS5dzmjp26APq
ZBxDCpyZIPxxluHYnsWQ06D7Ef7+QsvBRB49PyARfOaGAEF2FFsuffl8hwjSOnc0wWVCWMayd4mL
WxHrAS17sE8RHcnH/oJmhY0oHWDUM9RB7LNi3XEkUe6zvrZ8dx4YKDRArM2ZyT6Kp9kRORSrTLDT
8LgFhtT+V3mxdeAQZ8J4gdAF8RyyW++CkzO6u3sK1UbNJ1rc3IdX7ghgWqJcYvmDbgQqc0b9B79q
iIrg6KctJjPi7BTvOmeG5VD6MQuDlcRjhlUIEXVzrBuw+OpuCTwxYbGzZzBi1QecFd/CYej0mwub
CfsDV5ip7UzcgAmUsM7DkmkM94LxIdvGw3vByu7iO25hAC63DTI1DICRyr1RU748RKDKyxNsRpvv
pcKlxEe2RL2AfCEPiL5rwbxyu0m0bYGNKWRD5EP4XqONivIvmOFq2P2UDOjXBN2wYt5Pi1sGG4sH
mu3v6WrJhNiOYIaZUsHsgPE9CTUgHX7GkHnsM9/LCiKfYQeHb+Io64DjB4uBG6pEiiDKbu7QmZkh
ewUe1lNxP7I1KxeBm+Y/LjRk9bz5UzoxCa4Ww/pNZp/A/Zjw20xsUoLK5/WBeV7IX+HIeZWhMCtA
5QiJ5YJ/LfxZ7TKFRgzdn/RdSI/Ed125OfdtQ5YeZRuuGZBSHnYLHw6btGFFmf9Jarv8o9nDDudE
oMjToC0EWQBg+ajWdVe66Rb7F+e96ZNnkq25IrMfMVK+ffOBAB/42CpwOUAKapw3HKqIF8BkB1Iw
nZYgC7GeyKoD+yN67mbTHtL1UIvWVwQ4ghfMhxxt2OPYGHqQcYKxIaFUFhK2dEll1pypohj2konB
vOVOW0QQO377szCNEFZui+BEmp6Nixbt7uOiLkHr4sfiThIdbI/rcoSwFn3lx7QRzdmw7ljMsFTZ
tvQNsgNIumTFUPBKJ/wrNnrnLRFXqORUwfdlz2KMwGepfEizbCccFzxOJJ9lB4Qszea1qzDhRw2S
LW4/gwVHijwNiXnJ1MKC3f0kk1W2HzNk36TJqZrPVkNA2+AwRdvBFrGJ8IlfMGzasIzZfBktYRik
YXrGNNmCB3HgmoHuMB2AP0QrZIx96BkQpUpm4z1zo97v4DsRGTAf+RVQKYja+nakr7Facr6Y1lz3
py0tKvzOG8gymxy8uiXPLQbBWyUZBcrPJ4E3sE1D7vQvdRSafh7a7vwki6yy2IMpAiHT9ZXTUfQS
7xuKMdybhcOgn1eJrrvTdvI10TBSn7dId4aFBp/0awD4MscEidQWeyeKktV02xHqsx4lTEfAPXv/
xhCN0nCDWfv6cWAfHi5aIl1eRzV+B31AgFXUMCZiCoSiBwkaUyGBleB4xrWAdYXSavcK2029ef+l
3snAImSjEayOobjzFPMs7jXNIoTGb5FhsJttpnGWyOdnIkU9LgO6N1nh02XrVx5cgw5hlBQx6AxJ
4bvPQTqkm97/LAbsAmBvMll9w1qrbeWiHFDF/dGjMvuDJSc23/RXQkpSObglwjR9RJiNwpCbztkO
E6SC8CNBxb+uaw2rQLGsoKfLX+1FueQbbU1ogjeJ39B9iHaL1PgG+s50gec6n2trtJ0e09fp/B1p
7M1ktrhiBngVQhmsQ2jAMnoXPREkHexbDoyEJt/349iqPRyRwgGPwfmTQBgqbcCeeqPYgCtYKjHr
G4MYGdgu7G8JPYA3HMuAWd+l8WV8JB8htyvl7zd/3S7/eYWCU6bBVSMjwO8SqHUr7pMjJVQaJmDM
uvp6/DbnYv9elkEa4W0ewohhJqscilUfYzR0vwwhzqDJFaYG4hed+aMuTIpYO5PovSr3cnz6Fl9s
NY2nK+6TjfrLVgwI/mCxT/fzwxrhnJhs4Q/GdwNaPh3Y51gdVIYFwMEQYD+uBMuSqKy/QXcmKMrO
2g+dDvSPF64kmc3RhzIaCz8yMiA+1DvZfnr1N+zVe4ycEmXaDF8iFabECnHyLyfpKYayZHOedQEP
tfsWCcbyaux8bJhmGOKrX/1yvCQD4+0g3YbOVEdtpLopzWQZ1AxzVUcQ+VDTQE56cAcrT1sPh1NU
xmhEvygZTDG1hYq3IFnZYmdakRPUQm/kgRr7si8iNqYRmywTV5QdB8zn4YdOHaQknzCLISXBgiO5
OpGX1x0MQR+Y8ZoZ5e4e3uHzAejQRl9hFQgWK5aacouL3NieLQfAOgojEdpdIt3T/XZHXJGGWOJn
2G175sd48qT4Q3HLVuVuFkK2cYokDVAOw2MlI9NM3Y+lGZQwEHrBwiBXZjaaQTixd4cSyafqA2Ke
oxq3pMXjggzXe/u93/CY5OR5rUa4cZR7PJsOudf8lTt9Xc3mrwMFfvatCsJjAiXfIn4tZEzs8X9h
A1X03+dZMfgcUdTtOrKj2IcmUYM8QvDjcp6vXRY//94r7Sh5iMejmlFLTogcwZpc7At2ZTzpyXUP
nCZHUFYSDhag7PcfCh7oqsDykJ2aHYIhaN+9OYNT2psA6vDjxjiUI0mZxiAQPoRrDDjrX5I8rTET
/9ob4Fy+2M6HsHA1JpStWzg1cQ2yB/7rMqpwM6exr+HVYTIaDPvb19hSfXELMQtxr8shqNyPI9S3
kj+9XDeT9bCahFoMhdornDl8fIsz0Jw5pdmiAm28wYI9Zgr16tjDw2DvtBRg3G6GsIixqCLQ5555
Hx+yjKB0xZ+3zV6nJXBy33/K4clMJPtuYDpM/FdICWAwjEVFbPXm03ugGumN6AxdcU70uEMIYbXT
ynhE2iJILE+wyH1wS/i473l5mIYMmBensAJMoHcEeZDs15l5sBjYU4ChlocQltSIQRkfd0TuuAzF
pnisV1At1d/n8iHN+5nV360Cn5GHob+Mycy4sxUe82MBpzszGiKkWd0rNGV96UxYifhlyZjchT1r
MbUwXr9NzYpJOmaCF5aGroTyw6FwYxoEs6QdRbO7rWAfumAZ0AUY+Ql2jVM2AA7CysgbPZea7vZl
oDfYnVt9YaLAAeFlYFkY6j8Ob8PkSWTImx/dxcSvKEwNBJ+3ODDIYGOrW7/PPXNS22NpmWl2zs1n
enHzmW1UvLtqMQ2q5PAG+smLvy30W9d4suS8J4aBUgq2HBnOSwY4by34YP7WWB/2bXV8JImime1v
zaqYxjeITBOXegp4HgHndOwAgmvrbrxEfqWdBDyctzTRzphFlh90ZTF+XUBWm/F2BOf7Iay4aPlo
6ym4ClmUvKOFhGh25pXrAUnHnnjWAO+dqF7NeCA2I4/OtfZlPK7nuf/GDww4ZWZS4SyVg+qTZCdc
y81yMJgdakHvdDHzz+kfpypg3iNsD3oSzZLs+84Dff+5L05LaNzfky+qHGY48ILpN8QmyFSQZ3il
H56xJsM0sERKHJUx5ICplw6oWR0mTvIHlygiw0imRE+KSsmZTEyp8RkCPC08nIiJBfGeFN54xpTL
RamapYCgmIubBFxQC4KMjVcksG4YVjVUwJAZKTP6gBnEdLA4a6AIjXUDp/Tyj6q4/9Oo/yl0e5Op
1x3VPnNIAtuY3OkOozEqH5g8TMDkane7uc+/SjGmTFGuhEy7V8hzHIDZ7tEmkh4S8QBMQJ9OOzj6
AV/B/WKA9XdLCspHvHj+oXHYatEuz1V89XlPRghvOx/5TAB5k/qRlB+PoQgWpS8cYl9YVhAwZk5p
l7GuiB7MqRpI7AqsR2xO4ZB+FrcmpPAG+wWRxGAM8eqLkcQG6Ij9OIWMGtC8MX5AdqO7/zhAEBUi
eU94RqzjBTD/XMZfxZ7ag6YCzRblomgqkOeX8/y5hC68qTYM2MNSEF7vP3pQrYdgssBZHFIDHBsU
qegjS+KBpnjRzhVOy46nAg9isHkxP0zZTnSTkRUs02lU98GMMy0H7vSQ76GneyImHCiD9IsMweGE
kpS5EBYUbv1kH4cQhsai8LQ2Avbn2CNtg6ZSHGNXMbtTWS5fLdOr2Zz5IdeEIgfNIAWEKqwFmf+g
iC4Ka/oy+XOmZ8+3W8guFqvMEjQo0qiYXwFLS1FwJ8Oq0mLAk2JtQkPhzMZ2ht3RD3UHf/M1cWvd
w3i0ncH70jwY8Fd8mOCemDouE5pQOcIuJVE0JrOLvB0JrY1NaAm/Zo8Nc4+WLgnIFKcyVXhqY+8O
YEIpA6z3P7zPFOdJtA/Oe10kq9EIuBpkhrJTnaNuBiGArEod/8ZWefRDWQ9mAZMQMb/+P3Zgsex+
Xr3QG93/aZjBDEGXAQY/XOjKGk3C++A8sgWDH6ZB/BEacADiW74BOxLNgeLWCtqZQMCPikfvD0AD
9grwhBce0HPT2dhPArFlDQ2lsDISv5Abs+51Gx9VsGZeB+yMhwE87UOSB0OKhwceBOQwlizkidi1
gVekedDmFp6X1H2YvqChPK0AtfR+iSUNnkMsXCGo3zMpoOID7gXhEkA7ZxHtOt0SUBc2SGAfH5O+
GYQJBAo7HD43H645Y+QHzgqOjDMO1wUcF9Im0NYVv27soBDn/OuORhsuDyA3CBZ/LtBWZiGAI/+w
F9BWbA5viguMCwCJEdVwi0UkCvBujoWMwaeBLEjaDQGFxZlvJenCHmpKAsP8QS0O4Dmr5vyTL48v
Hg5Ua1SJQLzZ+vq0mnPnLtkYULiD9HHRoDijDxz1InoTT6XnGYiS5hYJGRA6f8iX4BfQED8rVgce
rUjZHlvWyH0L5LNFkM8q+cI7KP9FH1WcU+jNM8/FiwocE6MlQqFFQDfHNuQpcj8JY6OgkoS8Hjvg
9ndM6mVOI85HQhifRjQvJ9kFb4eHLYB/YA4wIJjFPCMRMr0kjxqXmgv/BzSvwDXdvEXigGrZnB1x
dMACw5my5eB+Qb9xirREXc42ukDPoID4mFU5DcKCQsiYVp0xXk2if6IF5ed25vKchRgGuT+EMGEe
xBVn6MBn4hdrRmxbQAzIRXC1WhILwc89fsVH+02X5VoCNYY5BacWs6Nfrtc/Xwb5TIPXCSkwfnwL
bTE7MrELaUj22gKQaUHq2BbKKJNED79MFt3opz9jzCMuFdUwtc76ZtYDnA5hVARUVu6HYx5VDiPr
oFvcSaGg9XtFA/rEFl9S0ipJo76MN7nb7spQ3hAKsr+GGHcJQeM8c07hBC3ik6wCc4ZkqrRg/SUc
0ojCe5Nm+0U9RwU7XdaH05bRr7J+L3XMxSGbrznYrWEhoVbp0f56rAMafYK89+LSb8v9ZwEecINi
+gwYZYe3Tb56m4IXjjmaT0d3vJ3pXQGzWCz6JuXVJP5fp0MqMSsAtD4ol5ELjgNRdA24uhguVDFw
F6Wk5C3f+zLpFtcL1vsJOQ3CFY1JpH9fcsOdLij3hKRgRQqSJpmjmz0ZOw10UEB5SI7FXCjn8AYj
ToqlsuLVgtSfECD6TWYKEeVv+DvOmsbblmgUqDBobqDUptsuwAcZbriQ+hyvvPXn7VRYccAOXvR7
nf+FsOpDJ4O33rnKomFSQVGPktNl8n28/kg7CRkbnR1eSUTSBVN0vrBg7ZrqSPnBsddjuAjtu+ED
TYWoAnEFjUn89LWAQkgwOa/B08e0AGx1fjpC33us0Ta91hmX/QdKM3wliorr7kaXjisGVoxI1FUT
AzjAfLzaqLeqr87DG+hbB7ZuvOI0/+xqyKaoCfSQLYr+SRRIcDhSAwYRPh7w1hiUmgzMl41ztWZG
4eBhghkPfG+kdelP+kP56xPbkBrjioZ3f53d1gUSlXL5WL+w28VdC8f4Yd5C37+MKJP5tMcSs2Mo
Wo0pD6QoanhVzynI5YelYlbSzKmy0ep84DZB+arNChN92XyOrNfUe5PQiEPBbA2Tp4bk83HhEnEG
U7ryiW+FRZWrDYypeAMr/Rc06RASVmUO8YrK2GbkDqPigRYd7ia5RZDLEBzJLsPvgm5R8ahoEMTj
5SlmoCCePz2htvh20KIyvcApjkSyfs6+yK47wXN1umHGlGIVODhAxpx5/06SYMLAA5Mvsoiifo+E
hKnFU+Nf2aMzG7zbBdnnrMLf9olUCjhHwviWfgxEhYEX7GuM//BeE6IQRl6vaOSx2z9+P9s09Z8B
eC8jds6kfnQYEkYO2hptLDITImYJARZOIcIG2KFswRzFVe/IM2chxQ/IuIBm6KmzW/QEhsERlnAh
RwGmInYO0yN5PUDiybIEmS3wZLWGa8C3ZeIzg8pw7ECajsLcJOXwyJeco5zWfCmRCs68QPTqTHa4
DIyHS4Z2vXApwK12jDAm5l9xAy32gNpM0bDtY05GaqwwaxlthG/mhmOds/fZAt4we8LTljXMTgHG
Q8mSO7xAvgV87cgfe86O5X8k3ddyYlkSBdAvIgJvXvHeCiR4IYSQ8N7z9b1OdcTETM9MlUD3HpO5
c5uHmkw1uDtcSzus764Bmx9DsitTwWTn33iD0qFymbGqxwAIN8CimuGzbhpdc8HOs33/rSuk8BHs
3dxnZ5rYHh1uRShIJ1vymzNJ4iEqK3UxSLdjNcVYj/9CvG2DGZi5AMmCNfk0SZGimYlxmK2/HJqs
5MYOG5ccFganIOqf8bK1blkKTEbLJrPVoCwHShshxCerdu7nXM59pJk9OzR62a8VCDg7zDmht96l
HqFBEwWVxI1nd1FYfMZNeU7QKSkrw/cwMeabUMBmEtl6FDXy6RI715+TayvX9YbUGHSerWk7112w
u/ww9hXyaxdgrw3SJbdgm3rlW2f1J2EeYiWND1BzIpNWmOyC1srn56PFRXd3ZIAfDrNKNppfdUBr
4Udm5v/eX3jf/AV+433lfWpskO2Nugi3FRUC7H9Rxt9TmZiik1WdePu5N1Q2sa7SL97mO4SSx+g4
MP3nmXHaDxmGO7alQoQqy9IIAc+Guftfj9oP9KAvdDD/Fwhe4j/41DTeBBl1oZOs3gOuNHSL3qpT
tv0F8wOvFwxffn0alZWcydVrq7dtYTk2D34ZW826UzfTXbQOHVURtJCPtTLnd1/hCDE7Mncoxz+P
9f13bsQ8qtpUoJXPhcGuvO7F6XIw1SzbMeeRyfXGa8ixoXIPPkT7wkjhCqtVD5V2xYHDoDRao0JW
b43zUDFmrJeXZNrquVNnYPNQcjGKo6cM5Xd+MVPvZizZcz/ZWPYMzR+NBbOvXnZ2GMj79nvaAAoX
iiQVLMenFgnYs6xFeZE8alRawPjnmDlLlMJCtc94xeC6kNZgD+nPVdke9yQZYvP8MIjzI5+Zk6lw
EVl9A0mV8bnqe2zj6AGH9hLL53R/eS9lC7FuKHka7NJC3ESoUpG8ajZQddnz0gUIZIr6DufdlELf
S2Qp2XW8rIdiu7RfeXNQxOKBMLwrbKZu6s4YUvnqo7htrTvLkqKsmpiLynBWxP2WBuaiolOj18z3
dPdpmwxUNUmmWYuUbVYIy7E3vDSIbvEyeNAE38lcLdLlJbDPD5MKp2NF7JRZ2YBTg7Ee/4tnMt/2
EBpTzqedJNaZ2WWu6qiHIoOwYd9Yao6+mpofu265akJH0ayty6Em2JpHzltYb12TeQX2QwGdf3tG
pd21rYTfzDYaltrtM02FZbcqodyQvzBvr7iz7gltK2M5EEM/6Mxd35Futt1zwN12oREyIeY7oItQ
Q9XCn7/N1dJ0bLlurus/3uJ8f6OfGO+T6Adw1eB3HM84kYZEsez9ulQavMVYhUmvCTVxxMxj/lJ2
YPnisZrLKHP1CxrPVP7cXo2Ra+6/6ilP/d/UwCGXm6/xHEUo0x8DiE+FmLM00j119qW3+R+a/8T+
5GSBE1e6lo/NL+iIuU4nE/xO7Kb8vf8kkfy4AuiPlVe+wbSnyny2lcMwbvJurJnfIUcMV53T3KEa
Jmeh6H1/X9vcSvm89uO9eA+kC2kOWqQDrCI3OEOtD6Qg7hff1YTGGIyqFXA0HVJa/YudMr6VwOpk
S4y9Ddcjw7rk5/6Xc8yi8GpwuT5V8Y0cl1rIYzHeMKGpc33O86VdthAdlbD5O/E3ql1mbq6AZ9U+
rDvbZfX1iSKzMBjObwbPU14O60uF+OIWmHE7NPj/fpgF2AgNfyQY506LcaITeSozjNZb0d4JV++m
h5rg0Wng4uJJjFtv5cNM3FUq1uCn40jXUAZaj2qBsQ47zY/YeZKdNozkpY+jOP5/aFViiHQV9u93
ETEaHQQfZKPItB/sUn03gRKdv5Xt5ScmiC6dRcKCnplmjmFcav/N9BacdLkOZCpZQvtLx2U8LWXB
IlpCF+dUGpsxJHIU6f2hv2JV86hqiWPBwV53Zl/5PA7NYCKSYCQYvd8FE+CJoQFavleTp0/FT1xq
miTWuOhg3qpegz8EcTkP1vGyXT8tvozleXuTkhU10PbJYuzxaSwxPnvC7051yy1G2xhveO7XRSFV
hKWN7gv+p8GF1d9cbrr/Gum82e8BhBBQU6lX7tO/JPPL/iVeP/yBavxakXJw7ogNI698riIJcSux
Oo8f1o4Nfb0HygQymH3rM+ON5Cwe1GZ1mB7DPfOyDDcGDAyFrX7sBr4I02CxNdn+tbWZK8DjxeO5
MEz9Xmrvb8Do60OKw/V78ZEZdp/9Kauafba4/r59MeDKojfruhd/CT44P5s+1HDZDbNSCk6QDYpu
uvjOiuMzs3o19P61NU8NzrOPweoiFUvcUvs6eqCQ5+HCtAP3ZemRbkS25WvNBJluPVGmyX7Vp8+w
rpXAgT2invs3YolhhnGxlh2b0nNDQSQfmLUHrEP7wnMtXUiCVnpg3ddgmig8h5muoYh28ZeX6bPl
IsT0QS1d/l4rm1XpPbn2Arft9vuvdsG5D0PiAqJdYhGSz05sU1suMq76PGaZCGHQpBaMZpZRHufN
XGUzjnAjxfUr7X+xYzAmDtdvrF84leM3pq7yJUPT2rn8OUg271Lm2KE+5MmfK8b76oUN7tTgcK7o
1s/1qbDeYASPwOPUL2P5TI+dw1xqWYLCIyS34i8099cKlBIxhBWqm4bOpJIac9hl6Jzlcr0pqGKe
l44SIyyHqYopm1f3e0qXdBFItRAO20oNJb3mRudk/jp5mSWJgNnWGArlmKro1bPlKEAgYdxkGhAh
r1gWoL/PTC07hLAdPp29Lj10VcX99gtRPrXQDNb1Xnvm0emSoIBQaB34XYcE9+PSVCXPIJcdsE3I
/f/FEf0f7TGRI2fC3lpujEqfQgPj375sllAkW5Jcxchqd+sqVC/LcUhP96nMHQwIIH0fABEkyoBt
oXli/GC5fqIn7cmXQdIb6ocp7L2IlArfwt2Lytt9WbmnhHRrycvT/kIyFZfHLgPk12O+XQc9IQPH
E9ib6+znO3hzN1jH3BkOl7OnQZYu4oJkN7hG+ot7N5xjfKRnieVPmDws6ik+JSryy8AgAfA2l9QY
NXc8ZErJVCsRORWqG4QjV9CRyMY49roregVndIT8sX44FeFmv1bF7pN1Ipq8IXD0b/3xeuUTH+BR
pT1qUMYPiwnUqyhJnCyOoit2Iz86XMTzRkY3rdwhV0nf8/psZa3eMK7MskkSGNfawZCs5fwB5RNi
+AWNrUUgBaQQnratIJBvDApkb5oNbIvmQumJE4pbNsYiLuL2+97395R2+CRXwut74T10kGpotTKJ
dfeNwRdrJCfSMSlhc8EGOhx5sQKBhAZ2SoR7aHJ33q3LywTPcxkV7EmKth1i9/FePfNMauUWMrlL
vN7MUNdBDJHnAEHXriyKoZwlipln4a4++l3DNU2dMoVA8kY/vnWozGXCbbfF47PmsL8D5Rj5PIpX
okJqvVQ+bvpj8Dncfl1IhmlYqZehgZQNh3xSw/pgwif5Np+/KxK+HIlhMgT1jRSdIK5yfhYLT7tr
jEOatP0i7Djk3+/CmSwPjKgrJK/F7UOdcjsmu8rk9KZHeO9eefVpPzKhW0DqJySP4HflH/fQxjhd
9iblhzaRU2ys4w74qt7IEREtPtItfmd3GYn4PxpVCYqLwlUQDvPg0O0GG0KypomGWqN9B2HtSuD6
3JyF+ST7yYiJkb5n/biDtBEUVUSizLzBExdPFrYIK0vozXruSA8wvxpH821cma0p7oLzpwRT+ptd
AOWUiaGN5gvQfSwlxtF7lLNnwyphFZFtddsTpw40SChIUMwNspUsGOIFnA2EswPmhqk+XuSv7Nvf
UN1BtnNFgHfcn50Bx1Jj68Yim18aDvB19zZ8zsxcb+3Iz+I7MV//Lv4ZbCFThYXzj1Oc6KxOhcSX
S269K+8mcjJhUlftiGLWUSfe7klXTXtRMjAjwngrqXqUaM9l8fWH5qUXcyP6K4Af81asrUK8Gsef
yAxsQwlUe44iammlK4U4BYnJ0+TVgE4fgs9fqOIsDRoFA7Jc0+sPSoBjKT7jP4eoAaRH5UxqaW5F
VzVsXfzQAdOXZQuG/wNqKa6VuCxZgDkExRLewPHHJ2qD1GGhZ9GUfMTwj76V1atMPQHGcxvk4yqE
ytJdMr7/G5XoPxXNQUL2fZ46/Yld87AjM97494oH1W8qjnYfMiSOykf0/l1hTWVjWN2O03fCdP/e
Y/iMhsUCbDvrww0f/pdk1VHhgJO9/E31aQpsATmGMqSBWwQIzkHnie6BIVJt2Xg+Q+2nGgtlrWKd
8+3vgQ/Nhss2U+1VPjF8xyprwo5B6heLJdWl4jNQOnPnhPHe0TBE6Zazk83oHMcXPE/WauhPEqfn
j+92qarYE74wK+pOyHO05YNGIPvpR79+9j31F7p/aW0aOr78JL/2p0KmF20Yn3lRDiUb59U8mbjp
IlLcVfIPHdpkkSikv2CRLiS9lQKTCX20uBrH+TEE4m0GspEprLwOGpy+Rjjc/1bAdVFc/AkTuOoS
GSjLk5Pj4SjHsFWe6y+PdZWlfRuVo5ORcc6h8PyTiJmYcdpVDRllqbHxzsOxDWf9Y2YaoXs71UzJ
OZzShh3WVbPZXHR0iHxNzQOTyRbNw1myaPYDIpg1yKHoz9TxDpfsJnwTlVnOj6HaL8PUFKjBFnu0
Z4MZNihRTXQCiiJmSetzFaCSzI70m0GKir7pIGJ2ost+6VD2dccUlsh4GUgL+elXdGaV63AlDr6b
uTv7S3kr+nltpi0c4KZkPvXtVwGFZEYX7Q4GwG1EVr3OVpEkHk82oNpGeybCOQcdj1iVjicwPelD
TG1QfVPZYnZbPp8KOQUl8t9Lte7/N88XqxFFbB3fexoj4b5APpKQ91jP+ziJWy3eUAK8g4TI6uL0
H5aAFZCibknXXYHnZf1qAJMoJy3pUC+ei+u/5bIQX5SOzhBXRE6yeP491ObmkH1y49j88KegnGwn
V3khX4+PV23bnpoWz7Yiid78A6bXQqpCoFFC0/s7/gTe5L3yljeZT//s66rCfzj++ccv2k7PEqPx
vpodnGpqlofW5Fx5D4+sjrnWYBsyS43nk3EKAy/sOnRtreMiesIi1+/ckLNIrLF3/2HTh+9oL9NF
ZautWDR9vBpWmHaVdLW4aka+H91Hzk9Z/BgMNDd/5x+H3aEKlnnNtr+nTH5be5czXxtDklH8b/9h
6jGgjv1M1PAOE8H2sRKfHVuZ8XVswgx3ifG+tmxWyc6Tv8rk0icDv+QzP8hZj0r6G0EJSSz5Pa3c
UHBrNyXkomggnbnZxbGBE52KzHLE9g0ryMf+YzlTtIfSh54mEURTwcYyA+47fIJmftf991/yS9ed
a0KlsjZQ1yB0su4dew7tB79jM4jCfbLrosg6I0f/MmD3Pc9+9ZGbUGQe2+7n1ThSDC3FP6wxO8kM
Fjx6cv+m7667mVZ0dv6lQmKT/xMWXSp/FxHu18IWezVY4jYCCQ39I4ksuJqdZtPf6TBcHRnnkLOB
zel7IHYLLZBsrXH5jBalEHa5RXzvAIb5ZO9upKQidbwEyvSrh740db9ozOTp1uiD33IW8AHf1fjq
M8UbVNeuJsH+efAiaKeSXWfSXthpNAng+rRq4DSAe4gEFkl+N+0iHSRe7QRPAGkK0fopKo2rdT7J
hm1oRxTNWhuMbcUxPrijMJy86fabTD3GLssQrBu8n8DcNWrCOslfKVKj+it8PUbIfNHepa6Vromn
M3opLw3Sll3MJB5ibvXIIDtJT1az9FD58OabufjZlS/N99/L7SNq9YEvnxvsIqUcW0K+Iqz02LV9
ZnCVBaF2IvMzq7h1i66k8kYrZFgItpncJ+uG7TYVbiCOYjjQ9RfmuzwQY5XXVMXF3LpzQJW/6/q1
f2tekYVP3IJiP0hEw9cMh7EpXHhlxVQCBfLVf3PT8atHsR2zbXWKmyLSYFVlAGdsKZYrjmcBT/q5
kwLG/LrXPh7Bb8g323SGA7E9/E3JvKWjKU/AOZPorjTBoGHKHWYaarYv8Yx5z2igosCi4n0C1bUD
8jsWBWakKd0c0ERFfQUGikiNs/v4F5UxywrTCrNeuoDcx7a2JAT0M25qVXez5g/48aqp5BSQF12O
aX3LsEp7lGVJIbCh5xIPo/BG4pc3vI30mEXbSHJ4Sa1MDR+NBJQFXfk1YPkfz/vaZLKXKne03uGT
i+0kutdaMLxGc6CeePSzTkhHx+lT3Qp8zmkhv1JGyIyISmns0WydtWzT8ZzurceXaE3FNH26Y0uL
2Wrk+VQpALjDpO6B9PYA0qHr6VL+bGXFEGT9yY8iVwodkEJl8hL+Ih3EYZ1PZgsKl+xw+7t6kqbp
FRzJWiTwMRAZARKFAf4SYUeTjwzfWOWizbDN4vkcTqx+qpSuRvl9zvlWd1ZerfuKgZ7R3jToAlh2
eKgLTk3BmSF//cGRciDZJPodMFPs9/Zxm5k5qE15aWEWoAekZxczR7MCyJa+58EsxXnvrLPBo72n
ui1ZSLMtVydlurHfzPd16DB2j9w4/DZd62dDXSJULtlOvrlwLlFZQADIrESbHOSg9JbJqdxQr5q4
+FW7CXfiMe8Yc/W+mk4Pi6eT+GBdKA5iNcjiFqR9ulD08GTTXOs8lnRj7YHsRLfnBQaOV38KuQi+
7nvQ230u/lajN7ez16eAiDC/rrx60T/PxGQJQ7ewGUeb254UHIsUCPnuTL9VvunZkTkNG6dLUOUu
f+mczEHATGf2DZfyNAPaKEgjPR4ZuLPiyMzS6oxF4X0sUuPX3x+Rz0QSVfgxegTNEt77O1wIOcnv
r0BNWxgIZ/7xc9q6OeSOR/n/ub6ORI+TqQl97eY+4hNBvcpFBur286J8rOsHdRL2tPYnM99aRi1Y
Dk29mYPnvjW33ZHelPaXaizS4s11ZTr71oHKvSSHbN+Xle2Hd7helhzjZ4b7wYk6zG5uNagmkZPw
cMLcE+1inIk8gL0Y+O+86MwCf6Vu6rC7j7pBpvMEVHyyVm4zGB+IpmrlEZGgQ6Yu9UiTvlZxumok
+yRlORQxt3GyrcoPtbRnnCGNihi9NR711Kl6PxVV8D53FwIR7RdSq9XnaXYPLA0XpUxHZbgPEjOl
4WShHmlSxT/dTxYIqTzakmOBU+6r4rB9KgrpfP5Xs/8mPnwa6fy1PF31DC0eOIe7jmlvqgAqenbi
aTTnwLW3FZVFTjvSgq+zYWh7fa2bdLM0E56pL844aEqKLyjFs6PT0lhhqx7vzE2KfNbMC2mbF+DK
u4U5gZQredR3LIPf3eDLyfRf1bJPOjRfd6m1MrVH98q55Tr6fKd4HwfD3XCwjde9JetDBgubP2NM
PNzfd8d1c6puK1rxvm9CBeOhMrnYq5ODWsT9rH/DO6d5DkrnR2HuD+yZPhskTktxrpBh5udperhv
ohqn87q9fkiXIGeAcl3W9dy5dH8MvEPx9UK046hgMn45PHawU31D/6gxXhJSraV39LW+3hWMjHRj
eeyhr5rrZ9Cfb73VtoWHBkU3uyaR9A8Qg0NCoVldpHv/nwx6xpxIo/WzdRlEOFD9e8LR9jnBUGBw
/SFaX6+7nnuIh6XpTAzm1+nfxdUTAoiV4CqrrG2aCSo+7UyirqJ8eV3gL2hm/tzn730unx+Dx4b+
Zj98vivkd+XHasJAK9JeNPcAjf7yd/qt6Jz2cjlbnFEzayLY3zsffDDkSbG+TjdX91F6+BKrkG3t
s51ckwISqQr1KHvPH1wgE+ej0g71iw2M4Gm4A52u6M6smKnC/V3KnQpw1XXfqf0OneDbpattzVbv
4eo0aX+ykXgHsVN4sjCbfrTveLvNFmwr4G2Ih4tgQKWUX1d3qJO/4FGSMUqY57U+pbw5Ljm61G48
Dr5N42AepD+37jOhOr+vsaj0E6td5XVtZgwsIJzy0RbN6czq9Navt16ydHkUCdduwYNbCs8s151+
T6MlnIEzDvyyzFAiZ1qSzgu6eoM++OZmw2kUM6p8F/zreOPPV6Ru3R/6YtZeELFF87knFK1tdgXn
1bGlwTd35z0s8aaZ/KbxQKaEeNME7x815vf+XrSahcPHx88sLIZQvBD/969l8B4qJ5HCC4mWLtXU
61hfhqX06qUnAI6ut7hxbpGn8Oxz8Sn2luy8pJx3kyhhVNbQa7IqvV+kpZDHlMFthQ1Etc0JY4Ow
nLYV2uY7mXxeo3KCOqXdwmGgr4lwR9hZYJP3AS3C5epkEwuX+sBiW2H3dUHRm44CArCpy3dA5zrx
V2mdqzx/9l+P3qvvODD+LB1Hxz/pBCdGOpPLB6gdgW347ArqSJ1qyqh0/vHnKbm6z3djGWRArJ9z
dasxZ7HXPs2AeyroQ6y+zHbgfvFe6lU+8JRn8vCTHb67EGVFXvxWoHfzEC/Lor940Cbj6SbEzBYS
KovS6dOgesGvVMMFgafw0xxae5DDZDn382rDsbTt4WhCFxSHlENF2w12cz91T0t4rS+1Z22M5rHe
51DdT+6jRVfQevXsd/8WrGXz4LBcf1xMSNsWPDTYY2aPrhdVe8XycCn0aKOy2GCJH4gq9y/IiZA+
WU29S/eR/k41gzjcH54rp+7eahapG5SIBly23Zu9GjJZwxiPg9OtEBk89GEMRCBTmfwUtr1RkwT5
rBqHs0Tyn4+kKn/irYEytKbxWTRVzd4qqd/rqrXbFTbzw6YZL5rIVLjd/oPilLecFLKF1754+zZ1
4ofkt9Kx6jq700weOcfFMGUsEOIQy8+KifcnAjOWSEqAz83HuTPf3UYAPVELZrLvsrnym3Q2XY65
FqGz2JunshYmwQpQA7Tuws8SzhjYocpKgsvin0o658iPrmtnnBCzeOiZqyyksmPKN28naGwRIS4d
bEIoTiVkpu5jqIDTCZnOSGXbE2L/juH/Vqe8Qt4MvqpTcxftkmMl0l9uKg7THRVx750tnBXzopxM
6F/RYuBAZFu77wUWSD8Rz3sol3XPYQIBZgCxj/Rh9tsn1F11SaeekPy9nQH4AMPsP6R5uJVCtPa9
etmxfmZLZtK6r94XPsCAGc4fb2Q/+cVR+KJDwOvXybbJhn05dTOxfDXgfud3gmwbApwX9/btU6L5
KzZcGqEq1dN15ebmUD1mm4tBIA4c60mueCe/RjY92T6lvRbOudJm4COxfbEucFPWBR8UbAKMkSKy
C70HippbcY5nnUTO0nVsaHEYoh7r0GrFUC6hMCqsqaR0N1JCg4T7vamsX5WruScm7u3xl16OZXme
t20ch+0wCT2rQ+Fzc6v2EJoMszMXO+A8g1IdxRdaMS/0VAymUwEZsDkNg4yO3n2hqevA+DLhVUU+
7mVJkcuA36FXf+8j1ZC1sqgnMTQ0vcjHsVjjjXqlWwQLxUtQg8iz3ktFILxxYrlXnlF7YShrMRb/
ym1Hx1/WOhYS0AXNfcVK8TXMLbubBx7BHQuvdow1FrTchNm4otte+sX1kcPKZXC6d+GBCG3yaHNr
5RGY6je3yBZTQvti6B3mB1d8FDM4q5JMg3eK3Hi3ICYpUluq8nxUxWvGDoK7sgxkf6y71Xu+Lt2u
jUuCIOk5XyiPXSohtG/7SxQ93VW9ctz2YCaARHfrwAJjyyouy+FRXj9LepalaW/0wwqS7azGxvTL
jNkwPMu3XHBvkURjxZt9wnqHukDM3Oem4hCG4fJ0WYoMFlbrD0ULYmrN8PUOSB7Tz8s8teeXGmgz
2G14ceu6+CTC6bOCb5E//rjX9j/xvpxeBiNAu+fmJ5upH66FTO5rmkVU7qcbyWo82UxluytylZ9j
REjKfniKm2LXXDES3JzhXbWPmlgpyGhmc6z7PR1i0fUnNV6mcGno5d0k0K1dtLidCOJ9qkQ248T3
dNrJatyTwfgl5MfZexu85ARuRg2r6sF4FIJiovBgKHCqo+Tg0TDxQLDE9z2Wto8P7tt37ItnYT8d
ZVYZe7focHpECha/xBFmR6vg7hPblwGzKfzUV/14LD8i4ovKDpwI1uu+lr7F8xH6h2j/fQ/bgN7A
GFFo6ZGxkiugvN42yE+rqp5TrK5IVXCCyxT/uM78nPm22sS/jmevPQj/FatGYNzyl0WqHWO2aI/7
U0+9qQt3VWbX1WMEiBrUAqsBCIN10FOKukuZdMhBdTXoaJ9/3jKsHAuN5zD1LlBWfCJ2utJVvMa7
CpldhR0fGIqEgfnrvZa5tywVZ6kx9HkzWq9+Ew/znuomWoxKBAkB0cWFZiiNS79qR4OOUwnOoIPU
IrOoRp4hpNlBZFx8WpZjrIGMSdTgobj9J2sBqoQS4R6mGCeXRSSkwmCqL+FvOiNjDlIahgs5Fla5
QH28P9uLoDGii1qsqwv/ZMmq06SXPxIdzh/vZOBvMNu+0zHk401DRvQErD+X5bMbHA7wI3LFbDs2
Z0y/VNw7VHLPLy+VjsJJ9vx1GSyH0QlDFhO75L2RqAfCDIM4ENYbupjuw0emv2gHqLr+ToICphCu
bK3yqnxs2XbpSSKbn5ybm8Zl2t9X4cfX2SpdWHC7/OTOS2N4Kn3sx5kvZtRQmx04i2CrgpsYurER
QrktBjKDzoaJbe/+par9p/fySOQa3JvPWpkl1H2gtRwZtWK3Gsuo/Fnim5XyhRPrx/ZLYenS77Jc
yPYyP4scy9bjONF8tfY8PLedoyux4othUzcuE6DjWfnp37upL2v/zNsy2kpcapvIQCNPU/b8ItPO
VNUFMuCW+II83lcT1q621j/4Hz0ABUHq86VhTuTNGVZNTXUybn80tdRcVw1gYnky7ce6qBIcDgeX
XnpN/1xgkFynWD2cjTDz713+gztiNGNIQt1qjUgVIHNyTp/CRRjQlqJGG4E6ZXb7jyBDKnQfm//W
l5yqS8v54RthW0vBZimbqiQvxjiZQFa/hIDExDwp8+DWUsH0rp2z6/dUWSLKt9ZfWM2b78VI1A5K
jbaKW3rtwls2kmoxGF7ZEflERGlTvHZjxQdIP55PlU/fybpAdbEyr/q26YELB1xV5nR8i9n+J1Yz
YYsGak52aAjaMszcfXuiuc60J5p4YBNu+mCz3XcSC46Kv3YtP6bWizqdV4R5IWzHIjk2iQiDxK/x
ztUlvgzg0Jvvd1m3vK5ZGecmqeyjZM+/y3fe6Z3r1/mrBQ7f//DtAwA4SR51Oq7e41n6spBzVTqT
gGvFKyrT+9eeufiS3zE4khS+tXu0eBqbdkbzL/Jt6k8r4RZ+SX4KPeZ63YetO8oNDF6nPa2Bsj1A
tgVQ8upd4hzKmTPHjT5ZAu8kW9HesgZCrph+IprKjeEWAXFgZU0rMjm9gh9j4iNFT944JCtKNjfL
4dPBMBfAidKucYp8BTA5kDBlktl/pEiwwXRp1zjx/eLSXrBM+CG8pI3a8y/gOLADlRT7M3Ciw8Sy
EQabbyGAfRTcZUWFzAcoF3y2UvND9WHx72unZMUkKkx3fRAMMoiUgmTRoYMoS0sDwJ07VgSGkour
rpmdZGpB9oTdkZlrJF1TkY8nr+oQsV5Ma9QG+6dJWAWoycTjYazFh8bxDs+4lHI/dhxwPeptFxD7
FK3bJiMfeOK2jEUFXPYhyiOwuls23EMGFW8I7aPoID3Or5FCNlsgaIjNRSIZ4JtXQyjGphi4KkwP
Y914H16ym2lc2WdgqOrsxAg40v55x1bus9MzHx/hlnHZpFdPMZ3bjEJbL8ZQ1LHmualtmeeoBYO3
3LI37Ty6z97jQx4VR5XNKFrYXcuHkV1z+KOdKN+/zE3W4ODesnUqY3p3j+20vTZhGcHexW0DdrvU
p79gPSSYNqCvm7LMVLvT4a6+NsFIy4Z5ls0N3wMr9NzUrWopPAqSQ5comK0NgnEuuDZyVL/eFyUq
YVlXAQCDPAa6Y4XE4jBafh1rbt14Zf3Bz40+JlY4fD0ePI2hupHQIb369/GlcZp5hc4IQiLgF55M
7yn+xcBQPmRDMjv71RYmVmbsHYZcLrKqZwliySI4+6cVPRoBoq4gj8nt+1zWYlxwO568T2RIzsXm
BWB3yu/+0r1NdSkpaNHw8s/Sr3ZhafLXcMUIMPJUHJsGRb6OOCh0XPBVyKJnpRHerRma7RsI42SE
Xno/1/2j4AgU4Ntn4K6DG7WM/v+gG9VGWf8aeUey+szQb+iPUB0H81EfZyHyfdLMtZgiYusEjxtX
op/B7RNX8dRgVGV9YpnP00OAAvdF1y8jaEc6ZV+Fm6eP8hmIfQEtMP3dzHDDkYkc0qdqtp/qritO
4FxN8zBtXzAKrE6HonsMWj5LW4qXz2kbod0SnevuWGLs8iP0fvjGKsQDorowCNITtWNdDLTV+TMQ
UHmBLcdqmbZfItuHJC2K6hRbdl15+sztDIUwi499bY+osdSGH8ianDwRNW5VnCOYkKEUaWBqgsS2
18HmeGqsu+LabF2WeFpXlTfoSxZlkmYqNwq1ta6WRjM49RVOjdGtoSQAHXNy6CJ4lZ1QJd1V5F7S
rcxvjZFfxVeTOe/wsiQpLJb1YwUgUAezJGfGaXY3yp0xGkc97I3DJzrtKFc8JAnJMV5CcMEg96xQ
lDzINEUsKtezwU8L0hwZr0Cfo/WiDGSvPeHAreehoHEagUy3Q8mIdYXwUxjj5etV3s1v3T9f3FPV
KwzJmlqPAWzj9SNuPixxpJ7ezQj0FIoTdhdTslDwrmnALR/7Jcn75O1x6LpvUAufgm3YQ0tGLipH
cLqN+c3mHp8m8358WL/Id2w2Grhiz1/cxmRVRXwLUsV9iyoCk6qnBM8z/6tl/tKNbSsTWoDIIDWA
i9eXZJColDy8KBTYGLGcfaEmprrc/3wt7w8hAb6smqOYXvWf89yX+Awm97V3h94bAWolgbh65zJn
TOwdAafyKqjicW62fS8+t+UTU4ptmbFBhZIi2Zd8fSzFNJuTYa7mnEcq5hOzy3FKKLhKiHEV39zH
LPj8I+/bFK7l16rmfHTuuHkq78IQmGZOdRojE5WEzuycp2oL86FrhUOH2RznBbwKnYZzTdHSs1md
KU4OgoaIq7Rr1ml5b6xnh4bqaBkPc3aWu/dMBe9P5rd/pzQzP4CVkSCNbK+RR8IuEdpwqa5u7aGu
+Zwlv6qmxLrIHCefFw6oWmLMxS0vmc8VN7jO0xjeZBEUnSQNixW0hUABggSzh8W14fwYLYrv8SJR
e49Rs5DWVTn9ET65LYYuiSIrFmy2mdkTmZoma/j6vLaOw7DI8q8L/7AGzMHpgN11+vRD7/eWbY5/
FlCFdXDGHP1zqbw+6/9eq14D91Xx6LC6vuqx9xduZY5lw7HmSn2OdReLwbWFgLNlF/x7x/Iuv0Dm
3ovr/mNrZ1FqnkpRg0p3s86G4lyliP5Nl2y8RXeOwp4c+MWXPdO/BXOoZMXP9s+vWxtEsWbKpmcK
UezSaDPdOdwDPcTjy3Qz8/BitpVpthw02AB9D4SgFtG8FJ05O4fL3lkKg/m+aO+uh+crLPwZjrrK
Kdd7gTZ3Tokv7SshBaUt+duxjJeBXJPqOr5G2fbIoMEXeT4+EMlGaar1awO6fGvIMfD6jiWErTpO
vShrLi04hoUhonT2WEy8K8ifmrBI8fIoMxKMlV9wQBKZK5XftnTI1MkuoqpihkqCSzk0Moac7Vv1
3S48aGx3Q6tbkSKGMjD48AEMIjUgEinQyGo4Ay429+7i1TzYdpmzGV+mPty/ws2RXn+kyeA8hojx
YqbOJ02LTLZg1UE9XhXfeviMfk15n6ZbeyTR+DBgQKnWCNXXfAO07EslMehu7cO2Z+wxBJGtBEPp
w591h7K/93oEC48uEOV+Kz7lGa/mlLyLv+FeHhmJ+QAcsnlUHK4pjetrFJ9+gBRX6VL2oDjjGCMh
rBKMuNINNLzzhGSrth7dX9TE7z80fA9EiQaUcIc5wnLdwaORsEyKQxdWhp2FzYKnHU4Gx1JRn0v1
pdrJNLE6vuOf3ts1I7/GBbMujQAZAIQyOuOfJtShOH6OVT9uBI84S/NwKg38dtNPbh6F+OA6khjB
ANTS0+8YS/gbrmqgmH+mzkdeHcZb8bYK2Sa+VqJIxosyVAfRcGVlsoLyu6I0IkDBbDh2EOhW0Ww1
99NML116js0dVbPI1ESbp8YC2ocZVcikzXnVUOG4jzTc4WHk2qRkT7Yzc3zc0PseuH9dK/FmSOSE
9faifQjGFaOPEabFapCeKSzr6pNoO4YTV0EBrmZbasEpqdsKwFg4/SmEsiwi7yiAoJ3U10lF+8wO
k1LIJUPEoK1rdkF4vsWV8hQ4R+bJF0E6pNxHeQ14a0/Oc8nQ3py/TG+YDpQSnWvZa5nEUT8Uz83w
vzFNqd3q51ASxLqvTY+dZQRd4FaPhuhn8T61Uynu43w9FHfON8Zq7EPuP9disLNyfSxG/sxZKRnX
K2SJXFVLLvLetnmO1E9E7YoH1J9TCbgxWoS/SkD5txjdSouR71fjd+zS7Pi1I4z2guvYJviSJJOd
0+wwi/ap1TsiBk+F9Cuf3lazgQjiw3vhO6eUjbeQUygpM9oDs82smHVlw1enEEWtQAZkV/QZtO2c
i1JlN9nh/MN0hqGhgca5qIwcZC1Bv3CcyrIRKVs0pc0nC0yS4H1KDmdqcP9JdFhO7f7Mbt4dox0e
ajpYDz9Wg9r/0+iaHfM+CvNfwIRi+dk9ATAL7lRFHeW5WcUJ9/VQtkhjXSLPz2dHtEQsLzTgUuIr
tH23UU2mjBYxe5TCmLsGSslK0nBRv/lUaHGn0M2xuPsAbKV5qew7ITDiYsLzzr+vX6lcZc9vShkW
JN968DWTFt3kySX2+fxAjogMkpcmlUlc4AmgFvpglmWdrJvu6R7A7lzdWGmXDbPWWjT+kTpBKs7l
CC88jvqDNZQwHzsLrVdbSwoJufOL7+25RinaQiD5I4SxHwZWyiPXnlZ08vv0zyJeiXRyHX06rtL9
VX5pk1+nnxDzQYx5VCE3z4fOC/HmEsObvdQOm1oqW8M7Dp2/iSXOMldXGE55PY5GSgsRypvaNUVq
0eejwz8IY27Zj22a6Uxjuiqct50DUwhmA1XcEpIGw8FqItWR+gPyN7oyezldm63TpZz9M6TPJZvT
ysGVQ4Qloij1hxKxSIs9rwJZ1qt+jk3RyHGwdNwpRVvPTtgUr3pKMWW6e25Hn4wnxWAUmW+y7IlW
QvRGrLKL1yODeN2M3XM4NyOvsueWyFb3gsuogP5j6cy2FMWyMPxErMUgILeMMolTGOgNK0JTQMQR
EX36/k5Ur67OyoqMDBnP2fvf/wATbsAxEQ4e+XQkuHhcNfIwZSV4nynMwSn8dq1rjgyPh+yGYnnC
5+9DeICr6u5lnLTbLgQngd8BZWuO4oCLzmrawry5pWPsvQhte3839IWtPFGGGPMzcbFfMZZVymeK
DdYDU0OsrziNcwBJ5HjHeQb/qUAlCJN5HBNSso5LCh06FMfqIjFI1MXjyicSpgjNQp53OVPB832O
ArEjKOZYZPVUtfAm318bIhfiLhkVy9v0noyDYl6QCum8lTlOjSdR071pXnkgriEDNEaMWPMAAtGB
omPEiSv/8826UzQT+Iaq8BUZ22MC0DuKnofPM5B25hhbBcf4OgZUhReQmOQzQ2copq8sGuqUuNik
FnmQJxD37IVilgf9zQM6Pk/73Wn4xmaKrBbEn8h/JoQ/s030yztyS36DM9+SwzGGBQNJfB0gxO5g
oIIVoGDqfB1tSkiiyAUmgJige5WVkcghDLGOHwiCeDZFVemBPZbQMnWHEdSnjOAMgarQLYHpoJYy
TbyBQYHORVSgUELFMAcWYvcCzFtigEVtiJbCGZ3j7u6yPBw777dV0pES/MJK+cWaZ8rMT+yzDabd
lNZOMZ6WB+4Pzzied8fZmU2Su4MGl5DpEBQNOycqGy42WzhQrxVhNcGICxL24L3WH1/klXD1fAi2
XCXYydJfHIa2xFxOkCBNK+yJJCf9+cIIlOeFTIpXzMNnjPG2dXsXJQVUDIbiC+BbcnOWUD9uLsQ8
ZCh8DvlIpgi5wU4RG6z7RLuHxwZmCKkKNgYXIxJiHdKNcES3z1Th39grN27LCvb0r9/AsLfgvGGa
S5BVZxzuNSKdWNYCjbwhCZ1V7ehWqKHjaH2+49pj7fgXI9s/+PcLdXjYqy7JqVJ0lNIbrcLw9h/d
AjoVMQocFBQrFDd4gADLPQOwCW7pkJMPdNX+1T9S6WHKoka8z0cw4huumIAfDK6HHNLqkayY4Ztg
GmnGjyJpkHBiWOSqXeVK3AY6ycXQdB8OHPJNY4YaJA2kAVhqx/r3yBmtWaN/H5u7Z/Fp3ntTuTtj
dvq+XyL5nKgwH9eLK9NTHiSkc7h0QZaI+lj6Ia03u8yMmExI0LtVkeG0rdvvvT4s4GS6lcugxN11
3zsDLyCcv+cWwEvUsfmDTd8iZbx9km1cDOFTDatXcMIQ65Y9T2ED2P1IR5DmXPIpF43h35uv9zB2
nx9PGx3uvDPD6N+HgbiKbWZksHZ/2NxU0+0w4wV+Y8ZXPWnmBZeMi1B5H2iglws8PECtwjtqh0fx
jeGXZKL8vKzH2J5wzZ8wgvcSoZl1UE7JHLusEXBfSfgD2rpPyjXzmDf2YczZpd1D3YgtBY5lB7qE
Tx1TmhHzV3BaKhKR4nT3S2XVvjGRw7ZzbbQiZAh50Euet1VmlgA1C8Q5FrILaGYEoBf2a3FdPhrv
lXJRzjrHPKfooeKBgPEilrCsQwbNn5dg3EFZO1ENLR/xOccTbLSlpPiMvPOOahaUB6MW2mheo4/q
DlZGiFAx8nEK7MywLlNgaAD8Mxt9H0BKMUkxg40pFO5sMlREFWdBbUgAjszT7WjGBPT7wUYwxhce
9Mghok4lDRFA6fveMWFxT1WAXyg61xemMq8mIkmI8EsKXQvgvk7+OFs015UUqecYV7a7+UW6O+03
ry8IdesBa15aTMoC3Qzg7MALrcRuVXwdMY67szlOeK41JUFO1YnyqvrH6H00ihGpcbToOZ5/sV36
aD/64NwWdOr6CbOI0qgWeiDwQmSU2jgAeBwXUzZ6kAdBpGVww/3Rc591iCWCXCYyQ6MKb09NqF3K
KWg6HkTmBPkrqcnl4IAJlgt4Oc+1xYhoelbd397NYFvE7IUOO/F2cDOYrvKBiQFUuATgQ7+5RSpq
q/2qn5GITkRhh3ehynexOxPG8hu9JkC+egjBU7cPyNpZ2y1Bt+03SqZYdnxOYhyaWL7sY/IiNFbg
wxIODuA83WiP0QHrNsUakp1scB/X2NoJH2WkTLeQWh0ktnTp4rHluC/3JweijOCGydAMkWMLtoEL
nBW/QGrpqGMUORoC/MITvCHQSrBeMJ/VBTjQfh+jM5YDJFbajMTcde9yH2XArIg37faTVTMuRvb2
rIz34LLOCHg92wDkWJDj8AgguTaCNTHXSK3wNNzhXPfLZjEBvfc2FZYiiCW9Aws/34gKVvRm75jh
aARsTpl7ykdbk10EhhDxpE+PUj6uf8SvbM7s3Mw5+PhfZVWLO+U9HJyHKo76nhGrvaJm0vxwKONq
Xy6y06p3eWSZI/15uvZW+sC/l/0/gMp4nHD9R1uagZTPaz1mDyd3yGMiufBld2LC0yrnYstXR2/8
3l1Tlnjj+dqYx+K6mHbcu7ERPHQf24m4nMZDLg5SfBcH44pToOxlrTyhrBb7+774Kv5JNF5vig68
et92dg0zJjfFfC3+apfTTu1lDu3mcdp8Ih/FbwTTCiQcYGvwwUiiNblT0CR5fylyqB5AaXs6BjMz
lxdbHAJ1s/gXx8MRnkJ+z9GektHVMZEtcZopZxWwWTPNsvfjbY26waZLfKevOmSqhW2r0xOEG8v1
Ssx32cGn1xcZ3eigw+HsX3f3XKMa4JBYKLP+McnrKQNQzrmiZcF9hIzHxKRp49G1NOY9XH4MvbOU
pYgcOXyeMtnhCwY2svYKjJA/51/8M44AB3lwMDzKKTW5EpDKOT6gKkosbBGT9fPAOqS27gp8nEnl
gcx1775jhWg4NbyNc1GCnj9Tyr/8FZE8h90NHEcef/EWABXRQGNmAigk3oe/f/7/GwFuA5cinqEW
oimwB04UgyVj3uEoPhaALo5APW8T3HkKLMAHHPWp/M4hL/xvaTMiwHYYo3sGYM7+mMCe+O+OcP8u
UDDmHCfUlB20aQ3dZBmYRRS3a+rcjbk/XP+pk8OX5BIHAK7kRi/7i5eC4vnfZ8PV30H4AMV2+Ync
06IN5MgIYqqJGMjFf0UMYQpPd/dx9WVtmqWHmtT7YdIVADmRUsw5cR15MhmmbIFsD/8/aTOMGQpz
TcbOAW8eGL2ksNk8K3df2Fhd83xNVhJIM8+/OLMqvOdc148vht42pZIzgYOFHVNHHAqgL2AGjTr8
LRyRDhaGZ6YIU5uPtnt2IN6BxU11Dl+ARTMthK0E1R5BM1OUlI59cYQqyeXuGUzxZL6j9Rzgdgek
DezChde5AAguGX10PuCC7tc/vISviNWSaS+TRHbGZwjMDE+a8kCIiVhCtJ36cjM1yoYSozCHivTj
I8lYMzUTt+cUipdMnBi/I34o59X57/XjD0fB3x9SmPJu8Y7x/vDVdr1me2AxZEthNfzletEdEVuK
1zDPJEm48ECDm7162HW8IpuCAnhrxgO0AfhwaOtiMHtWWjrpHzHmrYPkX7Ibb7QJ3NC0YnOBkwCP
xGZtHtuDrRNuzK+TbckPuvDOXJwxhImQKgjbON7t2SjKHlBhZyRxe/7FyW7pK5BGTr9CK9CgCQOb
+s6KWXYCVbAVF9cktHcGDFYeUfDEMqCQHBKWokCkE5O5qUF1LexVCd3dRYFGvc1addU98apqfrUh
KfWJPo0vHpG1Ud9QWfEn5G2vlR0ZmbR+2Sj6ZauoF5mUZdj4s409He4XxQErP+snQ3DGvgCJwee0
aZmuj/hssWoecXfpfFgYPIniHpXcnolILWYpYyD6hD3AV8UStpejPWsRX+ELp4eoIrh91pKl6fqZ
/ndjeX47nxhNYCaxqu7FCs1DpPBkiqP4u/kxkzAixPkP8YMAisEjnkTdiS7GkFcQy5mD2+ecdVd3
X47eJkbvzuGwGCE0IjMbwcfasS+8IgIEoelyjGIJbtfs2QzbyyrFdoQ+gM/Xlzmj9idjC06KzMHH
8wuSRvn/Uzf+9j4GhvDL4aQ8IqAxnuGcY2XvYS8TjxxqVjLXCTWGZefUTFEbjxDje2fP8NVeDXaA
BNwp3KANyDW1LXZInqY7D5fllPaMooD/n+NLEFwL1y9tso3l9M7X1J+WGLueIube+r/S94OH7Fuf
foLNjFFXWs/bB1G/lM2UQ5RAVCIkdRa48RaiJGFBB+FoLl4Dg2RUzW9oI/h4hDMZGdpMWrdXZgcx
5t5k6PDG9C6RFqRXQ9hg+ZRQ94TZc43bxXqEVT3lNeD8Ac7fSvxsPUc2a7w9gknXKPtiK4sJIiWC
cgvwxML/EvRQjbYt5JuV/MSzbPUxt23QEPQHbfONGJAFij45KdbES4vr1kARazgV+/XVZaZP9pbH
58JOHnbtuq4dPtiHjiG2rr/TwzZvNbjiXc/AjzIKQ3/02d6eC1Tw9TTvWBqgIJmOjKnU19uZQHPK
6DvYJMTs62WPsLigTrInAysV6PxiQLujZL0rAmBdDYd7l8ICUSJ0fXCw9bULICoD36DmrpBX0BH/
KyXUXA66QJlMY7wpPInMGRoXaBgH6lwQ2HbKMyNE6R3ZymjCfyV08MQR/COFeMGh0+LVg4AlVtVe
F6/8eXWcCVTGdMGjKPYeXsEqS6v6JnAk5907JWwdmIVjhhRK2WmmonV2wdxq3im0kKX1TS+Lk/5c
W5mrO+NOKkwKTmSwKP1asqMCPaMa76BlEZEdKJUvQYT8el2R6QBuET1OHLhz/6WTcG9Ot9R9RL+6
t62wj8rO/gkO8JdqIeR0ClxBUsxsJnVU2nX0SG9wtzBY0AjLnGCdih4qPNMrEco6Nc4HknpVoGXe
xhxV7RpUQQCrf37LVFKeiBNgc+dK9+wsQEMhtCV44Rzw9RmQ+KpeYpwkPR70votoYEAoMqBadHaQ
2uHQEBvlUZivaejZFFg9Yp2lg12EiybWEyFPgv+DxS48ib/iOzm0v4xVNUSfUWPEMUjnCSoHrY08
ozt5KAEoiWnn8Sdfi/+AgfIxjvabxlYAHvj5qAx74tfAY0nKMaLEe3iadatyojqwmk44y0DZWA/u
4JqFDfGvnSIyYiskhfbgp3ht0nMkjUnExPgtijNgErY0wWSBT2C/P87z51U7ps8C3+8vzx2gIH75
oHdYcyqVB4NocDElRzGk+6u05SVnsaZUIoQqH/whh2FEoDd1PehE24QneikimWmQP3Z2di9z0/JB
Mir6MOf175idub+V05M0AVU6Vo28XfSJBFXk3nlATGB87CTFHNARA37Cmq+rx0+zYF1yL4uqJEAB
LHN8eCOIqaCFf93GxHRjII4N6V1AMYUS8JZqUgSa++Zl6RMLzpNXOSmdL4MMdtJ+UuMCQfr1LR2x
59aejMDMB821G1hgmVZwGu5qONtFQ8ap+Dsd/iruE89TAFcwp1m9IEdizYv+UjdUPpSc/rYI6FPK
02RrRCdAMvyR7LEaUfl2XQ7OBv0OiIH9SuIhGmnnCUIWXiguJRZmTRM9GZ7wVPqM20lj5v1jqgJe
b7ik2F4O5BQylH8owPBcKFe3KdhPCYJj2lXRxRefEGQveqFabB1fygg7UIP24yhPIc4DZUVHqRKa
HbHFKyICW6ceYL17jwH5Dmzve3irEHZE8ca2LS1p1mNhu0ZPdnfh2B3Y9MZflG2oPsdMWXq8ZGqO
pMcsb6fswEaM+YsCNMRq7i3NzqFAn+cUwKhk5iwbo2AYB8/D28mLrdEtkDgXDNuJV5hKeSYfRPjy
oVUDzZwMIMezPgHEY0jRTI1APdxEqBSFg6AHalkMh268FRJTH74QkCqhnvwGgyXys+lY8VgKTqA6
JkhuD/sRozrZufxibogSe7RgCOthdI+cuXIpWxS/XHT3eQonKB/Pya4+TqwJBAwcfAVPmp0BASIe
iHsyemb4NIoxmxT3O5UVzghOyXjeUGibO9CeHBWzUNgicFaI5L2tOBVF95QuIi6CdWiFC1qkY1s1
4SE67UEFfKh3svNaMDtxMk7JY8TwsUsUZq27tXL2XXmdi66nuOJSmNCxbXnbFVB0j9lRMWTWMr15
OYTA52WqaFTNZv4cSMUMRRn38evFCB55M7lyIObuNBuflg8gnT+HfX/k9ZkxsqGhXbCehNM1ucJv
ZkWZQZteyWMOlreYJbgE0YqV9g+RBUbUF4SVsNmmGDWMwo6JPLt/M7d+FTvrZ0X0mKrO+3BNyh+6
wztdAtsC29bEiLuHff8ypoI4qtnrKiFzpROGFQbTL9GktIen2EOg0JYHdUvIMgOqBa8AzeeSzHlv
zZ9QQzV4Kfd2+iI/A1OHNw4qRJzzCkLcxk+Yfe4IFYPJVn4bzbe36QfzB1GAUsA3rNkMLShcoY7R
9Dl9mTyc1ejMnjT5YPP08Uhtc26YqbnGAYzHJwERck8GeDT/fMNmYbbtFSGgYOtIllvAC+QkITpy
P7wmWPTsUzd7EQ6T/ptflMkIvh4zr7ND0kfcYdg1oV79en6V8x5ZyBAVm9EQFLM6FcuPWTj9ewE4
ffuqozf8JyBsMsYxz0FoIdsruLbhc1vAOTWC9u3qLHmae1uUo+i4sVhiKBJJAef8a+/Jm+dficxJ
JExvP9C6ua7XB+2DDsnYwDVXVNpTSqlC+mZAdgUGOK9w2Q+27+v0+PE/cGBhL6FDRmvyo0Es4StA
tFZQaxErLAAjkXZq9OaJv7fby5295b8f2EJeZedEjaaWOWu4kKW5+o7IF7xKQj4Y5uTt9WOZk55a
E+ZNa8TMUj85N5G+jckEmfCspcozsKzCBvYmGh6e5DVk/2Ls8EC6+EP6DmsNA3n4gbfVL9sag7iS
ZWMDIYOxBTExr6We9WOaZvZqtvjngSY8T5+dSpTqu1pYkk8xyZxKU+BgI7kvF/x8NluTUbr0dEzi
vBTmKbl6czTVTueoIyGNahHP0/w0u95WN9worlgXNMT3kLik7MxHBJpH5JyKaF8qYYlE7Zp6br6a
b7UMpPK8YreIw1Ny3r0XDLcL706fD4V7ciwxWWimJzQHPIOo7gT+xm5ghRRvn1yFPEU9TB/DooxU
1lnxBMuTgXg0hxUM3gBFbyKhcGZBS5+iCYGjTO1fhWsGuQJtrFACn3wLs1U1wgM8YdhT+qqjFQF2
DtcAeaIhijwUvkXA18hT4qJwgYIjvbs8ecfdBmk3c5YttNe0c59gK6WPG2FeCofUurLdZglkMgEq
cEuAgoUVazGD4waV+xNLLUjO5eK8RzDt3Knf4oEQadjsrSwIznfSzEBjR0RUYji2vAQjw6nt4Vea
FgBPMGNgJsRU46Uyeay1yr1NrZyFA8bQ4YJNVmHzDqDOb3Fgc/LHWs+p6ECFqFqYHNzWDJ1pC9DJ
yYQySktoXSORzWUE3C9UiRkUq9IDW2fepEa6DeN08jxjnt6uRRIIXDD4Au9IomzVodWhAQGjernG
eTqo/5gBes1FrE1ouNkIPxZe7sStELLDor8TuyVpIdw8PTsTooaInh5QFw4n5HHz+QR9DRnYK0pF
iQAiTwxc3W5nDdNTcqtDQP9r3h74M6GaRown+dSQUMkN3onjGOxFIiN639TfT6QEAOkmKA3726FL
WBIFL5jKGCj/G/XN0eWeZfpmXX7DUuAInibPtuB2ANXczZ8a6hSQZHm4umcl0VekBEH8I75MWw5Q
F+SAjD4BmyRwVAhWV6djfNO2ujBex4dd3fITeytSWQLvPil1GhyYP5tsjN14rLo1BHJNBwoTUTIz
dc6uvaYzrkL+FCaEvGAv0DvngewPw98UFBsCnw3lvDnPGBigu6Hzr5++S1ACgriEacYYJSOL813A
6qwFzGFQXqFiMgmm4OUIsUIYshGQkRUPM6tNYFIrT3qW0cLwMJ/DIcDTV6gG8j/yBNjI+IvCoez+
oQTnEqk+8NyJ2EDMtLEJxmEsOs8+iUKK15toRpoynWVCzx5YAsDQ+5JPdHbUQYObUlsrgOfs8qKy
ojw9b+QvVmaxpxxrlyWFpxanGVay8Zk4Dshm/n3FCguRcmYEzLbGKQMmdrEf5CgQR12NFXvC+vkh
kBWwJsfnMWAQfrfdrRqlRCd6aexjDHVDvoSyuPUaJaifjUdSDsN6ndRI/oK+5BGFUcVaznGyKwq3
O5vn+cqUi6eQZoaeg54wLydsCeEFJ76H+9HhzF+mNAv+UfmGQkBHxKSD0ph/Wi0IVBya9A0fvKdr
HwcvOk7mkghDSsZ9cMtdlEGJfqUVA28CanoT9mhW7jgCMHjY13vKRDxH/+Gk1eomuiuUIsBH7mWt
qYlFFuXrwJA3VzKiLb12XU5vJxBJUnvmee/zyD4iXDGwB8a+gHJZ1IIjAmpVAFPFl9fXPv74jwOb
kOq2CxNNxliYBLHOZhLAWRM28H5VMaLkOKXxr0m9dMtup4kEPo0HMksL/jTPQJTGR6hxZ+9Nrdoz
H3oKnY/sXZD5awRamNC0uI7ymdnOhZt1jvEPWaJyft95D6vQahggBuob69KXgCc9UCpxPzKmhjeG
S+iTfXp/huUGsz+TsCz+dwwLPBfYALEiGqYZfS1ilkGc9dgS7/F194SreCUSiUGhGgCuMRwEaufm
0p/BYM3ei85/E6/Ha3Hxsm6j3CaYrOmqQziUJLtcKMomA8di+974KMidKulE9G5/md+ugckSpiSY
8QmRskpNKpK4UMCfcqw96XSFLyxgXnng9YXZVIqArPf8Wsoen2CcPJYB60oHI/vvOaFJpuFRMcP7
5T2Fa4CWjlUrviCAgPxuTMzzircftwkALAw/OH7eyhENHuMjaHn8RBj0RzT8tB/vGcsq16HWSZ2O
f1tvQS2aVB+3h1BvLR4b8spv/mda3ZdG71ljvwiTcWiVlGF28QrVf6+An3Lz9PjUbLLyiOGrM14P
MglEjv9JSBzvMRMKqs1lofnSe5liyNPtFcu3vo1/2CHqPa01zzpwGJjsCuMfQXdhqLp4Sp65G2ga
1zzYFNwH47bjbWZoyy0G1DMCTBStJaXsjc6GrYgRzrj/kd9ZgWVTWgGf4cv3SCwzoHLj2rdNSmoR
TreLQ+FM5shqyJN2RPjMA98ocUFh161jCVNq6D6190JGxLsLraPXvC4sgkcTtlPqOdaLp0aiHEdh
Y08Gg2kqWTbLDX3DOGTqylpBuQAngbaCI8dCLX2clpgWrYrtKQTuoI9CvgQKAae6cuZbdjQodOcN
09wSthecvDtP7kve3N2MLRGqV2zADoka8V5jGiu3weP4fRTyKrSUjNy0LDsVUT3KwT5MO4WHgas4
WC99R4kC4fsudPvAScyA+UCfGT3kLwKwmYb56bpIVXJO2XHZ23jrj3ixsroYE20J4st7BU6dtfTq
+xVCkJw5kzAquToZIpr59shahdqGmawI0ESGD5+Q2sWTUf2zk3NvWoUoFL9XXEhM+GhnspRU5hd9
DbLi+C+jCF+4y5x/KvJuYKZsMRbkpAwYbM36hXKMmTN7lIkRHEihrv8qLLliv2Lkqhv03B7+KGTr
Mb3F6f2BAa3Yxeci87Y4fML05d1XH5Yt0ioJQ8P9BHEUTegxZAfzyoNSwY7wxdSKxf3urSgCrQku
bd/ZUw6sCej5kXUVDJ3EPlzTHhjUeoSHVNqiOS75irxlL5VgmUp/Vpt4efLyfXLGl66VWzQQgzsO
eveOn6qZQUz5kSPuBr04n/qK1IDFNLh46pZo6cIj4BU22gmCtcWe1UaiDxrPyjm4a3V1n6/VdU9X
wcsBHnnFq2MkMmO6rETKOrbPyysxpBva2MdoeWsCu3yv7uPo/AgaUAQU5xd8UwGvL6jY3nQqMvLk
bvxr6Qvj2obiUZUYu90e0K+RTwJQjs77AhuzvC5m7ZC1xznD7pdMKzhhF3OL1/Z6D6HcaM4d9tfJ
f8OMI2ywTioEl6lSLU6Eas46RE7Xa0YXrQxLdpEbknl1w9qKQPMKNInc9qjaCjaxB563kkVNou4z
l+jEqBufHwikxGrSn/BCfRwaC4SowwuvsQcoMbw5awpV7aokfQ4dCATyfM10iiJZw7Boo4xwbI8M
gHG4S7zKZVy0kUX5K3nnLkrvXD0TcuCHurb9yQfcmQFEXP3vfTYE9EIQMxc4BzJBbYipaxE9f04Y
1wo2Te/SELyjUSBDDwOlPjmAeFxG3gEXyMa0QWP04fu1JlHx546SqCdQBltgMENAXltigATdZORI
O2B2qH7Cs02ENbZ02QNkJSxQ3j4rHOl9fc4zo0ZQTsRLzywguB0IrWYB8VihYIklteQ1Rn5Z9LMn
kxP4HVM+Xf6EN2XzgWwA7RDyzaWYGd0PU2EUKYzoy8tU7JRkReIBwc+4bV+okb54S4JrjoudEWn7
z7KAV6Nha9jeauekYJa0wtbDgJ16TlBQoVc+EhBw4aVhyoxZxPqTaO6fHG7MrSSMVfNfP0zvjs9Q
/leC68wYNRDLyepHN3QM0WmK82nXGgidnl2L6AQVa3xcVmrCHPTICyADpICDpKqwkucodKipqBoU
XCcyC7AIsDW4Xl3j5Z2uDGD7CJbUaX8bRKU3xnjqjKuMGfcj6NzuieK5wajq1zxmR/QBTzgFN5d7
cd4rH/9J5jnYPhvg6B91y1hddd3NVUa1mNtQb6mADDHCD6ZuExxPqZwPD3oAEyu7atHjJPr0zvUV
JJF+TNVbh7JFVVZUKAog4ymBe3DTY0vBLntXpIzc2ZdhSLOXv+Aqq92PXH+PX2BmuJgwsLvgEojD
BhxCZbQrwW2797Sm3oX0/wmr21yrpckIy5zyZ8xyKHiL3K8r3HC/4DV6vrM7n6eu6vsFQseYkIMO
DwQCg1wwATiLpRw26jy9TSHogXtvj/vnmgnrqAScQWmdXZHPjX38EaxVzfV/JwP+cbvumHQqWiLt
n8zZYeXXUD02ZChZ358ryNIFW6gOkxBOowNqMwEJROaUDAcMiJNi71lTCz+vMVQTZqoZaO3xKPZp
dUs1hU8JvdJOPby4zvt6DFeJuNmau0ehp63Vko1aGrz3tXbxANCWFyoOLp9UuwIJsOziMiuUObOH
58PvO6+HR45QK9QGus5QL6lmzZ2MLoKxxfsFqDCei/ZCR1Y18rQxnQjYZ5Gdz1l3S4Vbk7KUfCyn
2zoEB71Bnd8KmCD9MO765HcyxCE8vV4LK6dXoY6SmS33bk5nUOH2dHL7nB24NKk+qPcpGKShis9S
ODKVCT5rxnywXiEMnivjZRhqpl9RW735253uoEW49WsMi88U24/hmA2bD8trK39ZeJbiv/l8Wc4D
jKD+FdQbbdaU6MnZngdsaKt18VwbQv8Vd3WMsfgIGGR8H7wBKwn4fB1k6qKZwqgijldHz/xKOpgP
fKvJNiO40Npeu8vO23iQxAb9v3sh9RPGTNS9lLnQQ4jXojyTU+jIKn3EF/VnYubXVbUs9sX+hsvA
5+rpOOZTNFdiAAfKh6IEwgiGFF+D6gHbGM75/o1aZ4Cego6ImM4RXQ1T48dx+Rwl3fz+hXkFOpC1
kCTcDufKg77M9IAe8/3UbKDn8aQ9TWTo4gNDimfU4RF1H+IRFEObOOBL8838mPeSouzufsyJyYzu
/K+2phps3sseZvjgs911OUShEZ4QQi/PhABNWPTQY+riK+Aq0e6JlqlYHlbq+nH7Ve/J8zxrlEhS
9u83AKMDksGJEXgv5CuP2c2KsSTsniulS29CluuPUDPcyX9JeAh4zK8sOFcp6OEl04U256RVWJfK
h0/v/iTB4HLFQoqawnj/Up0+ipF7/1STsRXLpq8yiES7cXz43JEGj4rKtJCLHDnupplL1gJ5KvQ5
G/OHZCgZrI8C7qg0GcagqGdsyJ32P5FZHfRHpm0VDD2ksecJyTvqDwUomlHuBnwSbWPo+Djv20KY
i6MqbwDzL5UmDPJJ8DToJ9511oHWHR76y0fF04GCTSEAVP6L8+dB3Gv1VP8QW2K5loyDBB6FC37B
Z/rM8QqvuSEhEVU5A9Vkl1OOsT8KLpxTOCI2UCh6FdIKB5+Xj+7wiOKkQMEnPUiCDZrb8qTERQNB
2Uz0LkOnTTbvk1Ek5PEyYBEnRlj2X5g7j7H+T5+Ptdou6VXw5QkLNUaO8T5OP/ICznJveCoG66DS
CEM1TjrhhX7in0Dn/XrZjx9qhPMjVJ1m+lzz+/K8lOUtDyMNC+vo6eSTcPw6MN2D6vaB70xmNdb0
enzpoI/dajemomHEhKSxYsFU0CwcecboyyMmMdaSQQg41zmBtLrFvEfYGfa7Mw2iPFeWpuge+EM5
0unkLUzymK5kEq6MqNtPdAYFKFLx774TsT93X6h2yGn7UpbqfJS+A8Ku7sAvEggkeQiT91xf1d/1
72iqrdRUfCuYQPQBMvii8Bqn10SU2mwo15wFFdloFZYwru457Sn0RWKQIyOtEvhHmEdYE2nyjJj4
MJ9EEK4y28EwMkaztFT5Rs5w2++GHQahS0InI9MI32idyvWbwwHq5MP51fTBmNLP8hFhphndkRAh
ZQDhkgnA4D+18IXPRmwl2l7F9riNFWxzX9QcsbzAOYTZLPRMBkvq4jIxFjzFsYW8egGcQuRj88sx
+fjbHO1HXKVVakxF3iipTAkje9GCW0lH9NxNyJwW2kwP9dAkcK4c+xqEK4F0CRmDFFPUM27UQmmC
rqwK9hhekW240VcD30YfjohkqyzhUSVnAJfjTKRzviNIxut6cl4ZUTMFhkFKkJY/Aj4W868rwfbX
Pc6UpGp+ctivq3s4JrR+oJNgSiplhDbNhvAVnJnfW7/EXuIEhcP5c9FMhqTD7fi0ElQE+AUfp5wg
6QfFZfbXA04L6gLeeQ3D4QrbkNsaS4HV40CDRjWCVGxuZrTR0lKOmJJ3Cf3sNQH1uifAtEuaTPBd
jgpeEb7IpEJTlFpZA1kDqveBZ4I4ceaPESyHc84jFRFwzZ2kPxCuIpA1B+wJxsJ5uQrN5TVRZrhL
IWtiBFps9DPtmLVo+k3nyf1EGuG87z8ozw3k1xjFtp41H2dNKGdtqERlWCefoEyMTIoe/DfQUPZI
qwyJViylIEPJdXrD/ryaSqn4TunrnRl48DjDAodL70JZMGE4FQzzE+YQ4Sg0p5evNm3TMtVTM5VQ
mwU9n0I2SYg9Wlwko9BIyvCZX3hPIz3SIgmdradHzayZ3X+GQxsiolqVs3plQhFcXcKnmAXbTVj9
vLG1zIysTbT5EDVhR6e8e+V1ODBfpVhMhui4Pq3rUJ/rAQNA/m8sq3WZlIn1dTzI2SPX0nN8ipXt
w+/oN6YvjcM/Ua17pxgf2yld59cwKcJ7bKWXROL/l6Q/1IzegD1/bgnXa9Ud+LF/1+6KGp5v+EQj
OppkcN65uusODyQt8waRq/3OT+v7AUFQUq5qSuB1sWQm71dTDR+Z9RBZqbRtk1H2ZLqYjZZKoMw/
Qc3RKnN5KWcfvDkvAFiL9/41e2641BU53QttWiQaXkLieNlVpupMDcd/9/AzV7guZvrYXSz74Zeh
mn34iVyHwWPHO8fwDRdFos7G++sEiftCDm+UJZgxLTCUDa/xG1El9D9pak51rwbpqON6ouUM7CnG
UPqsWHspYqf3sF50iYRjjbCIuZNjG14xyGDK0YVw5nw9GXnFGDnSMBulIsiXHl5bwaGcIE1SwgFj
D7TBODek8O1TGdDaohtXINHc0guq2qj/7WNqNZlTK/xiPw6LTZsWobSQpjzZqJ94QnlG8VtdSosh
Hibt3zN3+ZKmDZ5qTJrT9p+0KGbNF1PN/tsc+30MdeMbAG6YMKysmZeW2zJS4su/ej6gtQ0/SBwu
TvM1xr0NcCrlp/D30/qr++04nM/vMLlBOaNS5NP4wzHp73YRGhugL3hu0sJa4PDJk9/DG5Kmxt/v
lW90bdGAR1CsQTlrUnPaY0/wooC3TVBgfsIM4TOJu7XHmHeCYV+opaOwRPlz9HEnc8vVG2B9dipt
g0lxPjjfygTbYLyjmQ20fhG9fgrIMjCA/+hA4+jt1XzDfXabjue0/j39w1psbK3gqdWL8+z2005p
ia3lmV3RXD7W6AqYviOJSWtugjYpIsvHFS3SJ+J0xbWWpn18/yaCRN7c3NHymWOO8T+ezqtJVW1d
w7/IKpToLZJNGFu9oWxtARVEgoC/fj9jrlOntrunqwMSRvjCG2SqnQitTtpjmP9KIGbDyGFU2ppF
C/YpfLkResDEkQKosmpu6brYdv578kAKKp7Eq3/oO+qVpkbh622z9T1ZS1pT3lB3POvwPsEq7NIb
HiVsvE/QBemNHWzx+qlY64S8Dsos0WJwjJfSb+mOptXGwIThvfzMEbPejKatN/rNoalLU2U6YJFR
MU14OY8NlBN/NNfYiCnqBYx2GmnyMqaEWvsVm0Ps5aEWkBCBiTnHa8gSC1ob2eIJPO25fZ8BX3Us
XRSh4gXHWEkQDA/0Xt97UYTijxbkET3Kroghi64HAFOayqzkhEsU7mff6VeUk1AKRWxWFlCkKMh9
QZakf0g/5lDUduRyNgIcCAylnCFla733lEHnZKeFb53u28InEodtGFDwhMjDbgUKKjKLLVBMDugq
t2oPIAx1JgAI7Q5CZOSCq+GYlGccesUTKAnsRnc8KcSn9jeItf2N6ivIedJsBOWAs1LI3zSkZ7d0
f/f3LWoVXDPQDWgnvXn60MGjRkKBgQUBvTmyvJkoAn4vH/COzY2N0dWg75uZB9EUZyVT/u3n5Pgg
A+rtqWQ7jlwQbADALMDCdGbiNSCtr8M7biVZ80IUJIRbHi0iWsRhNOeU6PjPgLqbg6W+ZCeFyXbj
htNCTc8EAE+fL2DCwEmCAePQtGnpmig3IVjOViSQsM1elRZIfoGLtYFE1bNmP3TomugXtneLRweg
GZlzYblBRRbY1EJ5T8BfkP+uYBqm3ms9MOeUJTEcJ8AXvwdMk2uZAEJo9l1pYZInWL+IYqGURW92
T+WPagGzjmQmEEJZN7I60jaKL9SykEmy6B7P5czBeDriUAJHR0/u2u/hMlZg5HpxulQlfZ4ihTp4
CRxIvxBd5H6FND/Vk+9BsM/rWbZ4CAArJVKoeg5VPkFqgT5Q2Yf5YPlacHVngApiNTjry3wmXwR6
YTRxpLMAcX9nOKld53eowmin1QIWtK9o781kR2JpmUM2ooWvBQ0WIoZruFyzAGbgWwEYY3BQJnkI
7Jzvw6/qrF+aaHcGAt1EGmKiUAhz8sNHcMKJIoInbhtVOiXABsDg0c5zIK0R3UmIsprb3kg57C/d
5aVQdubGUp3ZU8WiuP6FYAEzXPw9vS6vAHQOM2BxoFLDjg4AYAYaZ3iwiH4y0CCl4NbWFhbe6HLE
NiibjNidoQY4UmCaPxeFBgLZKoVq4M0ox1hJWGxfi8eiwDaFehWyz/S06bm43Czt1uyTK4V4ioR0
RAM6ggxLhjPgPlqdKp92Q31UdPSYkz3HA1vH3OmdeKFWNoezCuy4nMY8INKDxgr69CgWjFYEeZLP
eJLTHfH9ChglFSUx9B7oyjEuwARvKb6Jm+REN7ZcSvXomYESBj8xHU9p9yPrjm9BhYRgy/xgmXqZ
FgkQd/wDlOtDNtUgPgVCQhPCdmTp9DJLjoiaM4d19QNFI4zPCegwQcg704p2AiQHeITNhGe4pBjb
0X3Yd9DbsN6cwk7hNn6chw41C48/mqpwHgGGnZhwrUDIHEZANrgM9csCIo4hyE1Tsn8UeLIfjLaT
v7E209ZfZJimFcZWXoJOjaUSLww8nHOtRMWVnStlafdS+p+UuSeGx8Qfu80sDTWwWbfjgJWXWT3r
rSbcYdE28NkkNCBH/yRNSkqKglz2/Hux7cBNyaalZcFpZZzkM4pnlJkpEetLxphQrbLv1Ilkc4qo
FRE77TdWRuSIbk9c2QWoBEUsdDmVXxifkwgNwB0KrZMU41bs05xiBX6B6i6SV9YZ3yXUFPUALWjJ
uXvy5KzfCHqPpUYP/2vf15E5pKNu5pqjOJCUF7313uqBRE0SplDsxIcvzVZqLn8Jw168xn9lOQGY
YjZbcGuIdHMnTJqOkWnzIUfMtjpbv6nAXq1+pjIqdzGNArMASosuqvlBecFSMBqh1O7Gx5HVVJQd
Jk2IcBQyKIxIGvDgJ2lVrSor6sN0MsD+Zt6AdXbHVFq8eDtENOPS8t/5Ps+saInUdrZdtEB+vuZF
Wdb2GzGUzAJxgWTyALNfxF5i5Gp0a3iNLWRkeDRr9Yo+DcokPxENKRgwAPzQUCx9ZuuUd/LYPByM
+aH9vWWOuES9R5F+QmWEJuVSe/sl1TyqAizSk/dWcrQLUvqE4+h9+/G11rjd7CxUNSf3AOtaEk0m
HT0HDe1v9o4DaZYiCsp9AOsZFfl2v9RCgrvxdPmrTB7rYYKiHh2mnBRgz17CTssuLXnqJfex1+g2
1ef8watmLphaxrS7MYP6UxzG6JS2Z4SpWU81UAj2pyL36kCL/5YXFaFGOn7aCChSXztDrMFZvSkd
F5Qx34JLxkaRNQTYQ1yq7WRIUaRUgQu89OkzTL0EVAIJWDx969MMejI4KRWlAp9t/eZoAUqMbHEQ
Cm2gbJjjEohZ7UJCg87FvAvIB6INtqBHInoBgBk8JVVgvPQQ3Tg3L1tPXCWHHF8pW4DX2htcu5ek
9pvQaDRkda6eAWVscJyUdoGJkBbfj+qIPStbf0dh1u9ieZ56KgskVIXP2H0vGrj2CbJxv8bfxwhU
vF32AiuFDgC7ZckXmOMC9Dna6+xPiXDHWFElyuMQbn0R+fOO3hIF6tr7zIhuKDxTxkLXFp4/gJct
tIIRuiAwd6znVr+vgYQOveJx7s+lui/Qz28+68LPDAvZCtn597GQEqx0NM/va9p8Ecyodv9C8Y7V
G4M8Sm/Bq1lTPgeCbLh0gGhOc3pIBnSVW8choqnLToXtOMliQBbvdXH8RlaD2s1w3bC+ksysWvTD
786HhV9/LB8BBAKEry30RyZEQsTAgCWrzsO8UC6sZz2huQIW7Y1sM/PjEyAl6owLvwU+JKjpuGZi
31eDFFo2u+g9+6R2/9rkufPdNgmhSbV9rMuaL5Er1AqwY7n2Zxr/DyWo5ODzmAF4jV0GFZQNFmT6
atEcI2KwWBLUISLVL6WCuVwDWZiV3aXXUS2iW434SABxjApy63/f7vc3ZdpDsF785T8ZHqgvK3o5
8SO8j34H3XXEDzW0Kh2ESqO7qdJwBZ+CXNLQTuMNohEkW+Vg0nYo+ewxKBTozt52tAecF86Uwvz2
nXjv+yUnO2Rjbx7Tuv5J0iOUM+PN7rbUpXWBeJHpR9agsOXM7Af0U655B48wJ/n6UAQf2P3QGeqr
Ubsy5E2CEKYaDocsBwl+EfxF62nIYHuVy2N4zQ0FWX1arTycDpcs3Bp2HKOUaJJOcJHciLavgZ76
hFo6ujJ3dCXvk1qFUAquxNbl5f2nY4E9GlfpiFb7vKbvRbsKsOx4kX3892fV5V6W7rPP9hWtC/Rn
SKBg0/MifFQDDe2IzlVtaSNy+MgZIwYB/0SkW9m8/gH+ngLH+kU2AZguyWLxy5fyR1+MF+l8dFQB
cpj9sWYUzlQsLjp7fB48gY5PShA3L0svp+WU+qq6iOfy2NLXEPHX+oL/r5Ww/h2v+4GpyGYxLaYc
SvyevlDCeKeFnx+G66b6ey4rVwYozCNCpmJeTz+e5nPn0zmH9sppAyOmt4rpl1bHwKx47Is30lTH
cqr5pTeCg/lbe+lcfEJEQUJ2s1njgHPzK0e1qQRRdqg9jjoFEx485pEDopCf8j8WCP91KbznrwY2
ufS+4Jkd7FdchPWC1G8Uu6NrzDYdiLLMMIhA4syqS+yLEkp2KDxRISnF/6fy4v6TDkxKKFAygI+g
5orejHVngZTt5pKUTg5uEIIQyy/tE3CJbLro6yshl/dFwYiEDbkZSHJcQuswTy3MOH15Hf+Nx9YA
z1202D52JnT6XU2aavmsaSc9Cn/3ra7Mc/WU1EhCgFhonIS8ntj57o4wZUKC++OPdLvtXL0O6TRT
qzMcJfLG1cJo0cBC2Fi2Ut02UsRmrRT9NTx7CVZuz96OGVLA6NC7WRA7VCOmnjsgOMzdIZUkQiew
o8hXMq+/YC3C6m14vRFtlF4Iqkk8XimdDj+7mK2Gfc1es8bFtoRGArRscF3g83pAXH+vWfw6jjH7
UM0/ZERmyV520wE7KLUv4+EEfwEumQV5ZNKZT3PznSRUuarW/BJDWMYFv5JxeRmrZig5s3CMtDdY
k1c4aAntQmMp3+SgszkriwfSHuiL5LefAvhGYZo16O1Jvq+AdLFTwfoyO/wzRqv7uW53LiYFdCIr
pC8t9vcd/0jlCpOPzXtk/TxBhZS+Zs74kbGZ1Jm7hncK3hGDWAgxI+t7O35AoONqErs/2TYfbypR
erqWXxDyc+ErpnuvbSn5KqAU826aLtW/1SQc69ZngBZkWNbr/uk01IC70fbBAb+eQSdipZbEIOw5
nA/Nj4n7vW2L3JUOhvn4mKGK0Fy8bVEtmewoxprRZUDYoSqmO3bDjny+x2W2BzYgfnyJLscwDs0Q
CytbuYwVJgf3Ou/NCZ1Js749/HG/ZPEj+tIJaAbDrYzCHIQY8xss7vsYwlVQl85kUpZmAFnJpBG4
LOwJ9Ijq8gm6yVbqnEYOi59yqsAy/zMsIH8/KviJSfKDS4SIscYkpJaKJdpPG+KfdVtQ0g3oQhOA
JWi/nQfzEZkAak8+j88uXgulmFfZEXpAyIQBb+UqFHjvqOkvh+XkwelbMQZNQMYonT4g+trfoDlk
INrnHbatLGHQ/Z1Z3/6oruzSQXvBBJlEaMCzBXyYiZk73o10tw2Z0gP5lCtz3aaASTx/+pB6QlLd
P96r2n74DQ5XaEmapFzEKaV/CYDu2M1hgnbLqiWkp8HlFjcGvzqPkbgw778Zw/1PXVPOeo1vsraN
kbl15eqP2Vd4sduhswm0w8xqt3Eo08bEgT33Vp+PNesDJLwkp9Rd+YS5gjkcbr8uGqlem7oo9jsm
q03gjsHv+gURqRkYaFLrvmYsP0jtUS43CKyzoRXU6GqsWNJH0CfyyXu432I0k13DD2QkQA748DR+
/PEed3uwV/XJA2UOSV5UjT84Df5Kr2mEr2GGjhcsu4vOJn8/Mfj0yCYSba0x8tiAypiyHeDNavYG
oQP+oXHTYjWGZUfZfheDoVC7Xwn32GSoY6ICtx7kA6YQBqB/1HlozK+6ASHlk8wD00+h0j4KWStD
IzvL5ZQdygblOOzHE6V5rNMv1tH0NspT2x/UaFqTwbyBPMYqi9ryAWvsRYPCGDrKy9G/lJU+t2d6
1HMPLNGdzAdf4SMOmQS4A15eqfgfb2wcc9LjlyMBtnZ63R52MyjHg7WSaP/+aohuJ/bnkNeNY0pV
me68dwd76Rkj3XnDohlvpZcDDEMb/A3bv/wT8tJBr9Wkt09tOZKnxTL/zlLIA+P0aLx3MlrhZF8o
CtFah4EMSIaa3sPU0gBaTI4qH5e1e24SzVdniH0ooASB89cuwLvWLq/gzVAfyEMBiOBUJGrz3V+W
eP1n+bobViN4Omjun9o3ll2min7SmxzUr2XvvsfEO+quehpIjUg7gxoVvNHIGiUIC1uJ5uCw0p0/
yjYboQ2MTeKwRxuODdmAfFB7b4N+63spA63BTxhX5g5lpB6z4jZUe3dIf2aFSwzORwuAUObTmOKC
U2hWmNGNfu7y8UTaGp+gZDEoJyH9ZvpkNm3aeIGpV6TagWF4ZKryeKL+tYyB4aKvvT90mhI8m8w7
3j7wgiELmhSVotkdaEV7HDWrgXbUTHepJKGRm7/yCUbRM3GGi6LZK80qo1gDjQixjssZtjKrSTtV
MVcdWq7xmbIb2H8DujmRbSClCCty8sfDacj/iMHvzqMzcXzaEfMCb/M0CsvstnfKEwRRZbosfse6
86cjVl5bXeMgvvXCtsumh04vnFE/2WJBX3DGaZA4b9V6LpG8GkyIgqfw3K0XhXL6CR7NBLoWiUOf
zY7pecVuHYA72oIwxVaMGCSdpfxbB5UDsMqOHCYTnbCR/+VHeBa3LApmQUBHCAGy8JVAITNWVTsf
RlZbOJyBrpGEYb86sD54TjRzLQQ89NolcERg/nc7iKCCxj5ZK5uB4sh0wl6X9OkMTpXFvn5/XZrY
5g3dNn7GPDYQJi1YtLTRVWZXDx4zlonhSl61h/J2X5djq2KrrWc5wQ7cD9hhVwAQBEJ6T2iW69aD
3E3Z1vhWEkwqBTx+YrvU+s5ovKyZzXCe2z/i9EaxoI/tQDEY+7oORRrsjX8aoqvcjpRQT0jGgI49
olegbWW9Bf0s1aQB3IlExgTjbjqpTcAMeaebUKi3CXXm4zUBeLqijVMB6deAc3naPoZtIsrubo5k
Rn+/Dj6BRmOUQnJ5JNGrB4HUIwOUuOVgSSJfcPI2tJKnOZ++zbklUAeq84sPBhkbWRhYwjcMlrWV
LYA9V+DPnP4s9A6J9VCxZ22AVweA8D19pdOxgz4BaXVzKjbk7oBA1QPY6Ho4A+M5Ji+xa7bW5wi3
RnDLltFOcidrhScQIkUnKYcNSVhPuZx0n48gPE1Rne42ERyh7wlm9X0kVBbu6nVAZ9uwon37dcuM
9Chfj3SQL0EUqBSze+VNuMmKQC2BvlIPpnGYKdNWUaFOoMSVb9/vEOqZkceO0YNPA+QHBwYRVv0z
VWDLpIiCzYYDN/vsBihcUYzN/74smw8M0RL1mtETZ2Hgt56N0ymzb0Hdrj+D1aKuRUeyXWjFlJv9
UfAM5xq8LwFXMKK9WId/dLq6zcODTPoZLlitpc0r8+5HwZemZEUh8L03gsKpTln2+5V+m7PsPHkK
uRSijjWMAiQFGBBMQqDJkp29Q6rrWU3W+AwQ1FMAZhH93OlKY25SIWy4hCfK/P/83pfyVDlna5V2
wXgZx/OigtCjXlINz+FRfgWJpN0DHUpU/NkB2x/lbGxCxDe/kwYSKn5zMiQ2q0pGpHzd/qSbUjrg
g4TTeKt472Vyvw4lzpSCHBZWMpqf64d66j52rHj1wKsBxIXl4Ap8JiYFkIjvX05ytyn7S3AkTRjL
OLS8xtMhsP1bqzJwlPBdTovLOPLhmnZVUBGA4pOgZVPa/yOxSgSy39BlQZbhnwFO5qtbtXUH2v5p
gGYkpr3r+wd4q/rvOX4A3qE6zNZbkOy4eY0fkMOGpEPbBgxL0EQiCAHrPjUQaqR2gULMNl80j1me
eeW837b0wUjkjHMCpVEz8WTbNhpkQWE69foB+c+xS+xq6iX+KxFGGaBafXovQuftqALNMODC4bh6
xTs6Rq4KFGsrWi509zDRkFy6NajAgtRVSbw8HbFia/CTX1EkRSoTqB6l/dovwBeWv3yDHlMfbxX8
+KjssdQVc3BB8IiG8k1CFwApAuiXW4qGNZ2J3pN6v3fvxBnMOmK+v1Hi6uF0hDZnR9Vo5O4BluJU
fV8NLC9xsQSloOoPfhGt8YDquIimIcqAsgKQGGCEQ9+YwxkSy8EciZJHEMeTzy/93h+9mqanfPOw
6Wx1W7jIUB5zddZAaGWHnkABxNzmNQrwwKvUQ9yytONRwbT7GV5BhEkg+bB0piNJlYuR/qAURrse
HBJq7p5KQln8UH7W9VmRBM3bRuh3BJcWoXZAoNDnCaUQG7JfvRMt5X0HwBQmCsNEFYhCyGsMHFgw
GNdSUpfvYf+rpY5Et1vxEhrejP0bDQKwVcYDL73AKEK42UgrfGhEgT7UD1k6yaicw92nh1mdv1JI
bWygXu73HTPzPRksYTOh9zgjrBwJrRuKTNTX5XyWtvtBiPvnGJxFG+R3Vwa1JZlIXhfjCXnzfBw+
YU19KcAYpty7aeRgv3rBG5n1Zw+akSrN+29kq2ik4DXMuFgAUZOvZeeAJIhGXrSIkAuaN5vdS519
1tovmk2YmtNiWPAMHmvEEBZv1ASok7czSDz4tqJWjxWDV7C0DX+r6Php5wjd60kgt/NKD3SaOPhG
fTxwmJArAeMMQ4HLk0xUV0HQ5PjYGXbH5ja0i27ygZ+O3ZqP0ntLpZRJJFOAn8QvTyaUjT107p8J
eDmvEeySf+YEmMwi/A+T8CNNa+yHJIfT+0AWAHiA6O4VMjOgfjCC3LXxVVtjNdHnfvP7/orPHBxb
JOMx0Pxjs5Qbq4XUuOj2z3Qio1OYu4hmWgRodBXe2/YHF2t0qhXcdurDaI5sN1ihsSfR+HqCSc9s
GUxDM787hYM57ALZlT0iMBk6TbVfbhFjeS20nk7rmGBWC4xgfAD4AaudjQ4zg/1zG60Ah1zon2hz
fatvuQWoVZaQn0sfjBWcqAX0B4JQ/z1PnBznjwXjmyfz2b7X9XbMB6zzLV1rlvezgLdSiebRM8xI
rP/pC/R7/FlSYSZEk1e5QW60UM3cVTt1Wq1KfNPW3aagZ7GmzjEbsXE8vNqvt8XxecyP/OaqWQ9+
us1oB1Bs2iyK8LXOvE+YmlnQ7xCY++PrboTNzsygvbc19pTLqep+twkeQ4gFce7EM6fi2G3qLX3f
Q8kGt4j2/alCe4h6Mb8ABDq17sd6S4W63xs3TlydfSFhop+wjqBaHdivuJlUYYnCcPZ4OFD/AjAb
73O1ep8Aoqy66evU7OqQQxZXbhBKzUOq3ttyiyqGo/MJ4BEomCMWkl+7bXv+sLIKh/U6HCJjowL5
iNdvUNMwGaAmpuvSFzic5CLRurPqrbKvt9L5eYzE2T2G3kgzq0UdqrOHZMfv6RhQAzphqgPg+rHm
C2spp2LcjL9/CregeT5XbiK6KefqjDYS3OgtySKrHNGQxLMmwOKpsUQcCcfQ8RAfg1zYdfAzxtF4
h8pSvqnph9nqL4FtRr8EjcZfInb+NcJsZkxxa2BCgR5nimF3yP4eX95hibsti0/999q0GFYsDLie
N7xFUfOnCpUQR4BeJJQgWpjQIJqWQb+5A6VZJEQbK42sklNFbiHo9sph2JvfW7KmsnNuZwM3mfbY
jPebaHrnXXzMwvTazJ57gW+RwGl93Wimzkubui8BK5WAGhGKyfCnfU3iACmWtXHVjsik6j8NmPeR
yDmQfhQReWJWbwRy7OcF9Zb+9MBNR8hZMVTYp+iMS5DUkSEEmUc/aVgB8KRlwzj/jGk/VvuHJ/8Y
LwcRBo5OO+r9lyybOZkmDHTY6U/+g+zp9xX0f81pJLh+YrG+0SehPY2oQUFDnGyCDqEyAZ5FUwB8
SXd9B8lREHUg+PL7bKY1kjxf88SuSWP5S7ut8itNyEvQumEXAjWQsuezm6M7QGWQ4BQAD3sCsgZj
UwPrS9cV0/LWerCUCMCxR1SB+CerZgMlhnYAXUi8RgGMdjByECufoD/Ad/j6jREKseCl87V6onEU
GmMb9hcLKH/+TWc0lcHpZpkNISb7zvlzWrV4UcM/g4KJJE/6M7jKYb9WgUDmsw8wWPgSaEylrrYZ
zIdrwGNUYJK94hvbaKsuMti7Qt1QEwJ/aHvcgYfAIr0AkUgGc/IBVhnAe7CCqGKilzoyuXpa3iAc
6FhzD9gjSzAh/9h9dCqFJvAFwZgVyDY7scuFNpoBVtTBAqXmCG02s7vRR6UGWTJS3xjimZ8bpRl+
pzjXlfPYxtfXdlHvC+qaa+1QheO3qbLZ8tnncQ9PxdQuFHOpgFYNeqgWVbLk61eX8S75iWbGTJ7H
fBBU1Vt1SM7yqr+MLuR6b5aaS3spbvITNyCSu/aSSPP+QKm3rewXQSaSlZSqIGyZXWzSw1iPd+9D
dShuDxqRbOKgKjnllNCnmFBBxPqkvZD4SFApuR64v6pJ9f15e97eY1MhFQV2f6oO/JPO1EXky6L/
hx83VF/BJgSlZ5de5FGC5O8fI27OG9ikOicX3oKIoxMhhd/FdyWfjJgyMK4v82imL3QAmIlX4UUB
YfMHOyj0yq4QTkHvvEkjGeAMZUFPhcylqQJ6++4F1439iIygwiQaBAzYGeAMJaYlgq8J9+cd2Z/a
hQ3X0Ij9t/NCw6+SCep6Bh4TzQSx1ehNivaEy2njzjMESJWskcSD1gJsh7+sIhuXSj4ghnFDQQ94
LwQztKyon6LYToxI6ocUFbV1AlWSFaJeOBrM+z37Csvra31HD1YJxO7KowXWNUC2RPTnIOxgawSo
jP9EP405BwMQYALH5Zoo88K2bpGOazdMKWNXA+6GURY81s+rQW/8nO21E6qAnJLW2eUhAXLEsnjH
qhEeu8/p01pjG4KQiUcXGpaEOcUh3TevKbAuBBFRkGCS3xnslJGR+35OmPkjhvKWq/mCQ7kHGiK2
eBtRnaSLXk8AiBPGGCWaJsKKAwKFhp3KQLwILqXGiVDJxA2COjo3dV5N8SmpV4oHaAGmvjMOUUWF
UML2fgIDQ8cA1FV67vdfH/9QUi+6rZXLdvo1tXNGk3Y3wLwG7FyxBTEnesykEpdsIe70DaozkxiY
DnpCZA6srQfyBIjm+azag90abNJbcYEC6N0Pr5P0R5QQPs7ifhDRAqQZQXrRDzyjzxWXVoia12ps
R3tk3Yaz/lTimFmGAhMOFEDag6absJq2WIFQZMMX80w2SD7LwOfZAEDfpgueJTdVWBGQlICpuKXn
6O3QnJwr9uP0/X3vEEIH1LHtQTeLocLVAIIj4AqVHSFJeVTOKvxFcBqgtD4UW4MX44mKP5oJT0jQ
4I2cGtf6TKg3U2d8ohxOyWtIHAViRIzxYixIz8Xhu+Ed6y1CvXB8GSDpzdg1QU+O86BtSGnTv4c6
+g+v4PWw2GbG0yL8stNy4wnyWTFQhPiapDfsKkJhQfLo/1dn5cY5c285f+4Ig5AQj1oB74F0cUVs
JGR9BiVv0KhMUYSjkT65YEhRnetZuz81e+n23GLBfSDwI8yjaT64JFcU82BnJNiPGCBk27/Yg+yy
ZGZVt+GBD0uuPG3qOTxlhjhSOSMUonFSQmv6n7dEY4AL+WcyQRjP5aG+0gv1Mm4bkxo4HuUQQCDD
0iPPFFrsN35yByT1D9GHWD+bMco8THpYobBwqDOQOX8vhGKcWux3ZGLJvmSjJ4fH75T2MnkPwioR
oFpgPGhWEZCPAep6EhNlaNJyf7cWL5RehCr8PwwK5wHmjFWKuYWSBoxzGjp4ZMLvZjVl6iI0AONN
uNPD1EZs4L8nKqY4t5brZlNhgx7/S/TAanJ9guIV39DNyC8svzx0foGM84WuSyrY2fwyg0Nid1ac
gWx/YruEjazDIZ2g7ZKQR1DjApNOa4FytWyRagHMZcxwGjVQ914ML04GegJHJnPBB4jE6MCy+3hs
IJM3yEWw5o5FKMAaUbNB4O3gAgFHcAX1hRImLtVWU3nZHNgbUoKNPPge5HY5Mjz6UW8oFgGtWkBh
+mJP0eIvui2dygDTjJISajjROa1vWMRT0KbIUlEagdvVj/xRt0aO+m7cMhWfMohRFH6N+QtWkf0e
weWEWpdVC9QvVRg52bTLlwKd+/Xl3rnHUx1bGmk+UqGVupTjgNxS0gLAKQjSLTFcET77TQ/tVp7t
qSD02jQDZ7+OvyfljcHekiVUoPykueJSb0KU9w9VhWER0/HfJZWHaCY2KUaNrgswzP2HzEgktOhm
TlkbVNMfXt776kawwRgjlOeztUOXYVQGXyE1VfEk2dCWKpQbZCTvfj7eVegsOe0zgAMvIzySP06K
QDPm9x2iQEto5qz9yitEbe9TeQTkMwlPk5WW09WyRxmSmAHHHAtrHQUOOaBLWL34Uwx7Rwb/aUzo
69xQMbj7ApOIzMm5BBnYAi3kPLBXQb+qBUX32jO33s/NOAoK1Ki69NyF2D8Lx0dhdKce8SsZRRPY
VHfUSOdUU3TZqgIVIVVEd+8eRUijhJ611FH+LyaY7CxLaYjGDJypKPVQKhC2MtiRjzDLtpCDSMYC
eGoEzgMgNSWvp9MBJkQfAoAlkGZQw5jiCLAWnPU9qy6XT0oJMT8J68ojnUaGovJWmO0Vx1VzHjx2
VIRf09Xo8TMwrdGeihSHzanJF1TBmbL2XHoE+CPQgyfvQISmAnK/ffrsVBPWCspxCYIS5WgWD36+
hj+SfJY+8Nn88qOZHRj4AD/3J7Yaw82owT68HgIcNHz0ugeIHha3EUqqe8ERdlrWR/ZdIEJgxt6r
HjSsVW9im+KY8kBpV8uBxJ5B725KhhBxPLVuHhUY2vuMyAxENzAjZHNnUDIpsHWV3eJ1vVnqDTN/
kw+TyVLs5CdkYj8FaMdnuN8S26oo542CsgB44LBvMY4kMASDoDS8a0sLEjIoMr44ySEqhIZxaQHS
W40Nymjiqm2N6Al3I8jTYjkhtCA2g2KunUQh8+EIZakJiaKlA0wR6qB7nhMj6ePwRT58Lyyu0viH
BIZ1OanEarikXsnUf9y0eae70OxYUj5yqKszkkEvdabDLTHG+uk7RA94o/rpD7dt+wF9gLgt9Ztk
ybpsnKo7agUYlMNy58zc3q4gl0Law4J4uJmyRhJoIXuLMkRxUeHrEYIwCFGlMObMuSj19YETnVgx
SN5BDWeILSk2iPSOWI+9RQaD4ZMrDRoW8gjC+5aJHvXLb3VAXR79NQRKuu4H2jR39SH5zG+mNrHG
s8NhAUgxXSNuBUYoutdd4nUCPuvEI0RDac+zIy6B7swtOBDmEpUJPjcrKvKbYFj4cR8WB3yzWMyJ
Cxk0xKes/SQ5tdtBMwRiDLQCnkAH6QbWZN8LmzSugboY0vpvafuC9pAj7Wmjap4oVvbzuE+w6+GH
aIUg6AHdDAPxV+O0UlChsoVlAcoH7DWgfXmoK/oFLKKAuHvIjgtaHgLO6DOMwB9GLhB2CkLkpKyt
ADx1a1wFMtxJdpLXrckDQkmUCjAlCOlJKCiJI4LcUS6bqaVLL2n01xXWF/0r7EPpA6HWBviTLVeC
SoEiG2gykJ9g1Wj4lwSz4BmTQz2wYsn9FtYHDk3nl0DY4QwRDms26QjyPWP8WyeNZGtZoDHQB0KA
VAh950uNphXlCTjYLLkznW/5IjvG84uVUdRgYkCItZf82mNboR++HJoHFd4ISqyZV0EiediEqmtU
bgEkmo1BpxDS8y9aN0hn6pcqEPKStU/h5m6NjnhBMVPR8RgsgfcPgZFQ4TmgwQDgUgaQKe1pPzUL
UJnfykem9ZHbcslk6YGIhhlgYREQ4wTjDta6DX/LrrzhsrsQnf5bM5ozJU8R1otraBe0vuznXr+N
F9RpGg5FzRhnkqsIZm0mON7tkg8JHGkgn9MH+KhIc8GbRH9kbIKN138jTp5tAO2oE6yRYlt8HUr1
OMcgMPoC0/fEj8D8VBbCPUQbAwvdviG94spjDDCzGzxjV82ubywZbS4fQRKP+v+t30df9lQbTSYw
K8DwaH1XJ8Li8lfaDlHcW2HQRT/3ogGejn4Mp7kewVubeZCSeAb6mVo6mwEyuZqFZaE3BEqiBq+D
HJSb5mmjnFRiP6rZ2lkfWNyx6qxz6x4dQa4LkLXnYUR+o5m08ub3ir68KF3iYNRVk+Gvw+wBLEAO
iEAnwrOU8vsbu0r0r2qQVo7S02Gfvb9LgPrJlkWtZHrZ2SoiF3065T+hbO4bzw5DPrITlEVQ94cK
dMH4nIKIQluEmF6+RLgU8syhEow3bAE1Bi4EIJAacgzvhS4F1uBELSgnEDPwohlpE4zxjiXivxfv
iR9FhEZrwEIAmT/gv/7/NQr0JTkk8oy9yYvUjgWDRhRfiTj5SoDJegij5ETOSZhH2EoE+gKR8i9l
YNZTMuHFd/g+cxfeAsI6ruxDHG7Ft//7IZHjy5ZOhDq8kHiAwcx05FPaf566TAcyQsr+iGCkLtDb
9JdVG5EJSkV8Eu8JLnnDAsbZ8YakRUTCHK4VRDEW9/90EnjDiwNHf5wwqzEJAVOJF4+FnIPQnq9J
IVIE3vN9RjbfQfXmvzvGNz/OFPtMkGKkHpSvWJ0ISt4Bjat/N48byhteBLssrHwGOlWMfl4ci12e
rbbnWVPMRoibOO5lnvY8CKYgByef4bPEXnobwjDbstfXCB82N87vpNw4AgMJXXm6cVBW/h2JNzwb
nhlfuXquiw/nDc+CF2+4xcTNPB1yAZ4Id4JXJZgg3OyiFS+gpjg3cQyA3SIU+HcKnAtv2EKof3H2
XC/X9t9t4E12BuQ6J7UBIccAmiVuP6WW9VkIpua/W8PT4KJI7P7v3NB/anZ0qjbVmT2NUgNRKXcQ
w24TAsi8Z6X4V/4CREfZi2ATeQyeFqfPRagX7jIzITOFSwYeOGZ9YZv6H09ntqQqs0ThJyKCQURu
BUFEccCh9YbQ1kZQEQVBfPrzlfxnx3bTiEVR1JiVuXIlHRA/EtEV6QF8byvgzSr2rRKfFuA3isuH
7kvFY0yByYefoUde43YCciztz+mM6aOP+eVNTS0N+3bAd35QIi5hkYHyGpYjYWNBuIaniRMkBrxC
Xj3n8Y1MTMArjD2yr6+ujz5fyIgj6TgR5+h48Q/FrYOuS6RmoMzM3yjMN9WqfPRz/MIASn+fQGrO
OZI9eWHaASnJFXlTD+VDTPSBDdVCvF4e/BRzHVYhgkzAZDCQh8/R2+0NZXaEwgkfgTwg/srcHAH+
w4Oir2yRrerhZ5KgIU8HkAas0ShlMxQF0V+0NgG+agQRgIzq1AT4J/3Q6eQ5U9RndhfcfCgO8LSD
92FNazwHhNmmVmogqJN0ednXUGD2zfGzmGKJSkJ9zSRrrhPNVvAGwZNBBorxR/TjmSCMU4OyGmB6
gw/VS2xpnEC/0vuDm4MAksCdaa+/dCx0Q4PG7Qxu+PzCS5DQ7IB8HPhkL4mHcF+MoMDEankmJCnU
JNdJ5+FiqXufCBGPMmxpblN4zjcp7p5EJ3u61FknIJzRZ5bGxJ603tsz9AEYzKBwImQX1oXTBTTP
qJiSy7lDYhyCHsipW9OrJknI/coWM6sk+1k1hJWghmcQjCVxUCHrhAS6N38NzJBIAQETy33fA+Hg
ST9sDTowJ4RIU24XD0885lhl2TLvzCX7XC9BkewjYp895H1pesMTrBKee0z33UhIjprhEemT2Ri4
In547DRUIh5RH2yy0hmyODz8l8sQ71Irf8whA0YJyBhE0d+FLVYgI2A8QrHEJq5IPcLzYarq9ZeN
BVCbDcfb6sBRvL+4uCxElntfPfGdw9URUIU2vExAh21u+CgD/PdKOle/JIAsCn/rgmPLOWwqdPdM
xflgH40vqTu4XubvtYYSGOTC8o1DmlPtP+jCYfnqv0f5YImwBHZZnYGblCa/fbDOFBsXHNlhDG0f
waXykrObTEq4/TtgZQfpwcCSTnIMmia4DkJOitUW9XSPlo9FgBh0rDeC8eJNoMY2Bh3mzdp5C8ii
e8brcVuR9XMqr94X6+WWIYhFKC/xI6V64PBYw7r0BP+/TIhpa+KTYMlvDLcjEQZw/JwmJwz2vf5n
8wx1HWhgd/tQneJlXy6YvRERUO6n08fL7qZu5FXdEWYeMKagBb9hTRLCgXMzEmnsVQQHOmXhw0X8
hGGRmD5XGPBZ1qGHEowNHyCwzBcQkmn9a+5ol8H54qrDHqIFliFC1hYWFMYHmElGoLj982VwredE
zYz2qEWexLTHbwt6GLAlbyjrsNfitQeOFmQCDhaEUfmcCWvqANF6KP6LUPM50JOgiwE3XUqap0OR
2rVwg4BoVTNG92pKTVwYfoovaLJ4idzmCseueLBTwT1ymwvgIxxcG0IXo2q9D2V9QmxVCUy1m47O
5uBWbu7+EwhN6n4urtwZKq8p0b7f9fJNQ3fQOjgaQGa8monXh23K/jBV+kU1NJSVcpmnugtzkVI5
FX7bBHG/BpkxubwnREEZFpJf41qTzuIiJBBGvyJQuLRQrvMCw+0ch32ZNdB66lNeCHRnnPpYYFHl
LSDAd5RDr/Kw116nJpUDCD8epBELBFoOyWrC+wxPvvzU2WTza024Kyu+iADVZ5getgWA//gy/cDr
TIyvHipT00kk7Pge4d+vlyAp/ey+uHZn19p7dmc19OjD0maQ5k51+zlrK/YnJnZjlhP/sRcz7GPe
GyFEPDAgh/j5vM4ovMfItpcdh5QYhyXAtj4AMMky8Hdkax+HUhFKxHcmlrOXBNoP7LRKzy2qFRs/
dnpGCN8MGvKKeNrT3nvdeLWGDUdAIWIL0+maPSqd8r5pxG4PbHvpH9foF89v9oq6hl4VRCJTzHsO
QTtwIkKksIKi+0HR+BCRV2s4zmb0jrdV02mqoFHBgfalyzJ/uve3hd0C5+U1Plp/7PvIyeM/KhcU
SJBBcXz9mXAsACb3yg0GlGYHhuNNiJ1GD8rbXD7Va/SwvbkgN0thjPiweY1F8FGjLy8qda3l83e9
gcfn/VO+HTUaC14wOFfqURf/Vsb64d5zMpxqK/8GRuy8Tg7mW99rst/LzNmtHstY54xsIDGy4Njq
QAremXUf2/unN8ksZQvYrarh0c1wdVxeumg7r8QpdBpWPehrDGGtqKCmxm4M8xOw4FiEWc86AWLQ
HkoDXA66+YBlIMM9nWIQM/s9ZiE5SkuBo4FCoySqJssx1AdFPqDvA4wyl9rxiq/UUdGtWBvGitWt
1kL0OCDBfaT+ddIcVHRs8EJXXgzoUxkYMMkvPtpG7jngvUBDvzKhSOP3ZzwyJQ+i1ci0q2qgYlrR
phIwn9QlbgG9AMj8Nn7Nbsb8oVg63kMwXXxsYCdQSsHi1GNXij+XdUkcAG1aOuDkqtOl5/os12dp
JyBk9wuaf8WPJb+IbN7LQJxU/Ux16PsS/CCPQZIDlZk/7nDhEiVR2l4hovZrkJyyEDkR0XUUv39/
IPtYgcbYy/HWf6MxEcUjw2b4xMhknU85piLkUE+x5P58DjZkcIcP+W49wo6IxjDPbv10GKT+GQN/
5PUwQWbIkbGtsEQ7jX9LHDUfnEcG/mnNGHwUsBwGLeOzQwjiDrY4wpv4F5yLXkSxHOliTp8QJK8j
968jdYMFeQV25u1mV1tyn8jyTFSDEkWQC3kMYbB+ahB2CO9rfIr9O6aLgl0kZjhczF4OuO8F6D8f
x5bYrn4lg8lzUN+HKDOnjX8ehMkPmSe/2ql3qHbykmC11QLo3KwOm7C3+azkfj5X+BFBEnTDA5s+
sgqOBd/z9ymdV6fuJttVk3xlYzODLfmNOzNOv0gWngFyYaWtXtPnnJCsyU/8Gx3q8O1CwiHZ7wk+
FLBdKDid7hJIuNR9ua7WcoBVaYu4qaMRR+LbIM7yl+ZFNOXI5RcwKPT834viSuoiwXIiIROCRqr7
DfMUVfAWKdsrXOREJPiCkvhJJPte4SRXse7F0+fkZjr8RDLAX+j1OeErJykmTKBMLPFI1d8cuMIw
ujjlik2/g6k527U/kILHU1Z5cx71lAUyiAuXqEXo8p/iCDq+A0jj+zFPmvCPNk6v4weWe9T2SCXQ
TNC07NXQQIK+B+iClX7ZqP1Atq+LeFvuP8g3gv8Snh6mkO1195jhGI3KJyHhbapB/XM5IgSlbJyY
3mlU/H1PNzv+BTh/1fyh1LhoLFxz/dmBGDVOxp5Hvo50LUrHJgE/bYoRo139bg3aaqf2qDrqinrm
w1JVh/Ryj/rhJ4HSCy/O0+0dooO+kgU2fvCYIofMXyFrzuoalINuGA0h3p/X0wYZHUxLX/ifS1lo
7sp9/MNOArjf8OLcQxa43nvTPokHsNsQRhZmPbAqTJmgV74nH/xhgdowgeOeerr8PrZ8NU+3X16d
amtCisuH8nFvmTsc+TxPKdbcfPfEVs8s+M2AF39sqQyaZP84Fsvrgiz4PMBMs49bdbGI/mg7hkbb
v75F4fG3X21PMtrjg3vl9HL8xM6NWEBeSvQmh4q8frddr2M2MacYfuKDmOnkPjI//ZiycUL/7kFB
RrTw64TVCqjhH4YlDz4p/zWkDkhyXhkd1D31CVPDHRkJ76ryYvSzriWjl/vgyZjrrN8RrBu4AvQG
XZwMn8gbzWMkdz3j7jYAUT7KY29YUObZ2MzRMDYRwEZqVrEkTB/GuKnWN/YHeIbcGBo2LTGTbdmH
u4b1Zp7vesHLcNgwUnw2o4y+8wlAzPdFeAVOeB22i03ICDBnbCIp+L/35D3aRO0goU+Rmg/XucJt
DLW2eShSWyntr1fV6WyUSWfMLYxX6p+UTJ+cJ2GMtES/FNeouOzU/pqYoqXpIvzWds92HFP2djTz
lcz5lWcxVikvPYwjt7dHkvFr+yBy/y8fn2DS/mvGbv9b+jYRx/aeZniZQkHBF5LTUSmCOGfX/IjH
cAJM0l254vqLmRMjJJpCSICcYgYi7L0W3BCs3OvuMg0vK30ujZA3xqgzAmi7gXOfd2LyDXtRvxJ0
Ec9dthMNxTDeJb/JD313Z+ybJUuDgig2yAMDIN9f3q/H2QJQDGxN7C/sGwaAnx6RBmDsOfTifjOU
bFrlTC248/OqPtCI7KR7m3wldq2MJfY9p3LxPJlL1v4LShH4KFBBnECZ0n9pPI5tyzM5iMb/fyO1
bVniD/IdvtQEo7YdvvxEvZNNW0mfE0naxmVOZUy1A4O24Ku6SXfN0w0fnf3jgsF4dAvTYUywyXU5
0e57itj1tRWzFXNlduru5Pkdzw3MXuxFrNjCjjo9sjqg4YeWimnNec/ovggAHHkHWpgSU5q2CG33
gVEy5DuNDJkg/YSORLsyxTRhZ3w5cBvLEbonecdfqq+tCxK2+XDCi/HhRFh3vqobylOtONAFqTSu
8dgnm98D36iJi3MLeYAKcmwn5jLYRl59eXibkgcPQSRuRxxVTRm5yG0cKRmrElWm0qHYuIGEQms2
BUPNHbTqSyBkUKRswGEPK3Q1jgppBtXzWMaEL0A5hpLqYQjlZlslnGBxRllHlAA0dSlObHg1Gdiy
/quwNiUtpO4eg3pO2fITij8Ij6HMH9zDK4RXZxeZrrf4zGAStVO3dFAjTqWl/vNBjy60xG/vHsBj
gFXQCKufZNgZQN7miOBdEDAtUZ+YYbLXlskC2AzoQP1HD7sricjb6B6h8P4p9mj80aehxEMRYQg9
JroJVJKo1tS/SrOxZhBnwk72MlEu8nEXkpkH8bTkdTa7Bb0JYm926oig4+QAlz0bC/9AfnzQbhh+
b4fijq0JCAC0k1revwwisAM4ocxvaO7YD9jQ1nogcVoFH09G2KZMAg+C7W3KZaASd3y1VVEsIhqB
3mc9Ar3Bzh+NomDn+U+NSslRw6c0DApLAdjojFBSbzGSgoGGmA7YLpvSrxqayueTPGAaFc2B7pmT
D3powPPfFmTvTWekqyC3c85FTevPpVykbjt823lJ0X6YaDlhKud6Xk7/nbcnHLlOY2vbaEAizrhB
fNpOD8n+efUaQrH5nQTaI13+fIJ8k+A9gbY1ZkfTQ8uppQAU+lcBq79iKre4RBem+6QMCEYZPfab
P8OpPWn7OGOQZ5HMtPUtiyT3vA5RwJ92ALQn3PHvhPt4NAvpJA6V1OU6Y/y6YzC0d5AjJyTh+Mf0
xr0ZiYGifye8S4jms7tBH5dO8heU5gR3z3fUIOkoGzMc5REP+CpKyYPfm2/yE8Vj0LOQ8AhSoC5J
QkrOLehBU/GXD3m0GZCIpEwHHLnOkRmhrQ9GeHud4U16c8vu5buWIHY/3dzNUVmJJ5AFJ3za+3k4
EhRzEE4VZJfilPe9Qi6csFpog4fDykM6tkmn7NSuVO39w/PobfifQYPC8VX8SlOCgVtz0/4bhSnr
k7bVPA2G28zXH55uE5T3kK/SHXg5PtQtRxqSD8USy8YdljLxVI4h705tcUYx+Y0j56QjNeesKXzl
SBq+cuSVucJL8DbiOi/9vaVN0GZCffBTm9u/TLgIbq991/at2q9kxQnJ2gJxIzmTbXsjv4rtzLfO
eBC/8nROpO9kzde2JNzSloevfLi9PVKbnJO/WOG+F9ts2zJzbNOX9YB2IAFXSMxFCsORjvZ0zyMu
8TPfKQqP4UhDtYIC97Dgk5qitAUlJbm09/MrX7ld/PrNgcRCvPgeyYpzUW5QVAcaAon7u3v7e4Tc
wAf/KMRgHkw68uLIV9b+9rXY86VzoEAkneZu+0ptMYRZ4VswvrYl4Su3UmbK0z6XbP6VhCzInutk
ch5c50pvwBc+FJS8+LTvRnZtiUPkHS61N3GJDMTd34fwKAwP/MoJqxr717Y43MzDuaV9HxJw46cn
ys8JiTmeeR9Re9+MyI7CU3u8Llfaixy5k4zak3/FbE/IvU3GI8kOCYyUnITZjitkmM6b4S1sn9dm
S1n5cBcJOr46JBHfZWQ3XLTxtv42G+d8RI7fDyXgejPMJ/8ukQFFCKMDv5FxW7vccw/Jqq2G9qlc
e32LQkI+XOQ+8UQmNu6KkCHGQogk0b9j+zbtGzCFcNuHHda3ek0gOXRGJg4ocr9XZLHJEhe+b958
n8VTSFV/U3HkVh7KRVHS71fSc/HfMQHO982Mi2zguN7eS960Z3veQEz2vU4O7Vuoh7utuUApltvP
AOdTAt1UMZMecRjdW76unoS0iDCjC+QKBo1Etvk8LxFqVQfMd0yswo7zekzAm3f60golfY2Z32b3
fgMkYyEpI0fiRrNk0qP+ybotJCa0z7cJKU9b2n/FpsdzkRJSZ9RcT4V5XDQO9ce9QkBv24NX4gde
gzpH7dfWPBfJjiNp+ETqgHN+irUBz6O2URQoVzzovm3x7SjkwLPJGmCEuIf7+VkVyKU+lUdfoEE4
cqXzPWlzbx9Ddm0jcC/VLI6ItYyfEhc3kvBQjiRpG5qv3MHeGPmSLLnIr3w44fN4DngIJ6TnmSnR
77B/iGvcRAWizaCY3PdfHt9mJW0Y/7aZcT1hYYxFgte0LbwlRFnkM9D+wktNvAZXzBMP4EkvVJTi
r3nCoslPV1PUNsU0T9xBK5knbuPDt7ZsFJ5XJMXryAO4tT5SLlKQ4feU7VdbUB01DEnRAKxVtmZU
Xn0km5dIz1P5tFmbJ3IhL+PEJUpYiFTmyTyRE/x1tciE59VHikMKjrUoNT9x//dd+EaCthic8yr8
wsn3xdr3/69UgWpznfy/ReF3vlFqOuh7j95mra/u2xubG6wzSMRnV0f1TcBakLz9zs3SYOCsRmbX
iSNPP0V+BWajHN7RrwPjJZCRkwXdm3VWvQJVz9tGEdO5CZ1Feh8U8N33CGEl3B9viS0LU9iFIPGB
9LDwuk0GSjIpQMnB9W3HW2hy/viWJVYxMwBRI5KyC8V4ZsJwFmS3kQwiqLDRRtWQ7cEYendTdfKC
ZR/YwdmuMgjgvLr7Wyf7MzGvtXEHiv3L+Lp4Rf0Svx6cMkBOmpgW+sksxUUBKf3v8nHSxww6IRVu
lmzwBB7FRgL6TRh7kN3n0hxygA/xfOfaqHYQbGBEuXgS5Pu/n5HsyLFdwh3/C3/204NuQIIwf4TS
MsXt6Rpq+FOwO7pPb8ZQUeY4wtTjW2Xp4MQ6J32UDsv94+VGodHAGGdXxLGpcJSd3CFpmz7GBqBV
4lPf7At83YGC9k+d6/eZMclBWv7mC0gN7y8XYpqUsNbgKfBvgqBBh1lFWsmgmnkDYoASAytM6OZo
AvaSJQVJBzPgZd5dJi7s0aw0TjbFF899CZ+ruwOX80BbdGyK4ytzvDT3uCbf7Fc5gijoZfYFAQv7
uW33qGZWUIeaO9PngvCizwe+jP45iHBHuVkX9jo/ECINr7tXSCM9R8nPu0sMGEtUYvUXTfHzIeln
8JSHyrpTDO835wxL7FEfnRcZJuGfN6pHJ9ZgghgkM1F5LLp7OJBgWSxgShlrLp5EuPDg4qOCnWEM
uEDlVLdwDRz2FmrlAcmAonp5cZRR71cBUbu4Pwf3JYq23rT5yQDL4M0GYwy+HeMzjHl/ypx3N+dQ
QfAw0yUgJP3dykYsd51hBUm29d7DtnS9jqLpFYqHQNvDzwjD0n3bAThLWbwQdflIBmtGTHRguE8H
ZgwPk+UAe/SKEXvZFuOXByj17mDe2fcA+/zSKe4eRdjDGIXScNHY13mv1y+xwWLjdc6379S+01fK
PvplDsgNi6gb6HNthh7xIM4AUaC8waXOyvG1ZnR1nScMKwznG+wl+E/bjOQq4FqmjRg7JorcCsIU
RzJsLEP1kmEJb0lKXIq7e10ooAHxOmfFU3G4ggHCf5wHDBIFfAzm+KHhUhsFGidSmS6oGalnJWiV
un0lCqjnjmMQu3vxKNA/SnjPEbT3j6Tan9oZXP/qmWwS2LdfY077K24WIxpkvqvsuz+a28OK3nhC
8QSNLx84vcDL8lXweFLlPKz+gdLp4UkuHhxERX5ZH3xeRt1peqDCdSLYiYFbsVe2IxC+mGWuwd17
A8l4uXBHYfMoMZKOu2BnzxDU9tOFojtkK3rY1en2PDpmueaFGZtYRo25MecPXDjs9D041RASBg97
AAP+LGVq7U4b5+bJNpMtXYAhX/AWOEktC/RjGk2dg4JdkicfXuENgyXz+9l+6nCJPryXVzPccdBg
kImmKHGT5bnEOjpbHdiACbcXu0myOGduxYhuCCfkMsHIsAsofUQNBS9v3CY6s2ab/aF4z6mZePSa
4MFpOk9UKK8BI4bdHgxd+wKfR3AlI8IbNBaDh4ePcavVrBc6PTy/IoxsfbzdjF1HtZgyIpXwLrZc
bK+bWw3um3gG6qxY5dPOqgg+UCn+PCZjnNEsbZghrNwmmk308787Vm6UEDvalag2Nmjf6xSp1Y4f
S5Md5DzGgToE1oiWGb3eQt+r4+oqthDvHT1ZQTKb4uZ/DxH70JlFAcYmoDYYSTJXPaDl+m0+Dlw7
Mg0CtFB3lF01IOqCitLaUsfpCKGkWjzd4qj81VOTRlOEJiyGd3KonZ4TVHMotnHJmBWzcnGf9TZm
bGXzas5qzUpFDUF6Vq4hWi0Jh0yToEtS3Af+an9wyMbSBBdHavI6hMYWvITmUoG4Ed68dC9P1Wkv
jEohCWapBReKqayiJRSX9n2Kpf4JT6GlecRO6eOu45V41k5lYaJQfbo8RsAR0QadHo6N4o2MEYS1
6SLZdp+ie12Dt1uiAC6YGeZZkADhPxjgLQgcOMh21JS8QXaUHjiyWUWYkZnKcnp3mQagWGu7n4mv
ClYLU3HYjLEBNxAEcahgd45x9oQSMfmVx/RRjD07dOaOvq/cl3+xu36Tjzo4idWTHtwAwygCdT+8
/OSLpHKLWXId345iHcYKGmgDCvsg/JQYt885s37Prz1z3XEedunCTSYBeBnn9eBGFMku/MUaWjj7
RnAsbVn40eK8oz2Y2FjvWQo1CJ55VcQW5rL3WsX9DRS+lQdd5zFlPm1CY99FLHhOsiCKVj3cI21h
7cIUy1oU4oEp4m5Efs8HU4tU9epYOg4o4AUQC+bFcVAFtyUzYYIzVs+TIKKCoAN2CByV4PzaMCRv
M4SDzhXEg1uMo9gtdOJ3RHjZw0IFox8egwSPKjyuJABJ7qeMqISU4C6mTNjY6mIov9ytTN1oLPHW
CriR/ze/BtL8jOYNBhsrUnAl8JRryA1SF/PzKDovZO0vJ0rMunPffsAPfKZXnA4K2APxZV6q+iLq
NX2jGBu7j2zVMAoCjYZqm3UYv2MoFJwH4BTV70GzCb9h42mGvZ+FNQB/iPxmTyI3ZQIpRjzSxVWs
M5HKEveXnQpQoI70p+JLOgA0DfXzADyFCNfkRId0mO1v43q8VX+f/a05x77vYKoZMgXiziA4lRGV
aedQt4F8OQgB9GBa6xG7Y9Xp9k/aaLwIIO0rkgVTUA+g58wEUQ8wqvOru42NmaD/slW8pt19tlad
Wfg42+S8+GO06/Azw9gNDPKKhKQQEwU2U8iPYYb8TPR9ingxIkKCwyoFtCPayARwvA7zebV4ebcl
5vihWrmwRHb7W3yNp3SaaU38xwFNX1na6GxgXrAJZol4ILyKC1hhWJxZ//vM5bPZ+fCwKQUL3xav
BsHP+VvD7wm8DNI9ag+KLnP+a64Fm3Xi4cPwA0CBm/EvZjtiEaCm3DPhASVjV2DjBItjxNF0xSlr
J3JJYeujj9UNWeZgurCRPVnPAMsNKICd7RNc0mwmeEys23yg4ss3wornPMZiLoXkesDQcFcPhxjC
HoJKgMlxrpChbrG4WpCIOrWTM9IkDy4ViyBt/WufbXBjY2BFzViHaK3o4wRsmZgQFb7X3c11hCAB
ws6DocNpNu+ANRvDELCzabpnjmPBffyC0uubEyaE42eQj4pN6a7i2dlHFUsJnws0ak1Y++nckoem
nc6jQWa9cGcpL+6f0PoN4tBY4l7boJ7NQFoyE5nLl38/NEM0o0VQg60eDjtsjzxlK1AqxCc7ClMI
fnqWCZmvTS4KhQhwslIJaTwToTKs2EFtumr8DFyv6qPVWXX9h4NzMaaG6ykC355iZsCRY/A5fWor
xHFvBXh4Uq4+W8b+ONsZkEm56EezSQS/1yFBi+pdRyb8IjFM9k+rFnPVqPgzx/LB2PKGbmwb2P0v
gzpkFIx1hN778ewzG6I83zLP/H5MUDhDuFAK0NP2Z6+s77P4CKugZsXbLIBl7m1XgU4M3ZHp5kEy
Qzx6eI39wY/hNmOH5D5Fs/IjjuLLelzhOw33CeKXZsnSRMY9WBrcOuO4B5UrYXppRqb+co1cmX2I
7mylsEE0mHcIt9VFUng+f1kXZKfKgwLnunKUrfVriMiGMz4JoDQt8OED+O0B0M+PHzjxWWIdM54A
CXkwYbo34g7oDlevtK48yaKguey66jrL13HsZnlg6cBLntcwlWZ1g5O4NNM6RGpuphpQTsZyUelD
DQ6SXkbwTwCe5YVBUCLINtNcR+yWS3ZqfwU54keb4JjweUBB2Dzx5hl9CLukjJgUoT+Phj3w//fg
lm1TZZswIz0mj5+HrXXtEkGaGxpzn8ooGmKWb/gfyxFCyh1HDfwOS/d+XiBxcfKI9+ymEBGfl9Et
muSK+8zXihmoTfCG7vjzmWjKSMX60xQj8wIjl/PG1xTSVVueddjrnu9BWSyI/ogR7r6Eb6qvueXT
KYgHAzVJfI78nOVNM2dqmN8wi60+zwsw0J2Ex2Unnxsd/4kTZTTLlXkXvwwmiRJRWQOocQEI0i/w
uVe2vGpNHMyPuXmiTb8DNGN48C4f4D5vODvZpanjbvgedSLTgh+vMzXYJsBw8IIjoMcklOGwVhUJ
PkxgWAAxPdnAXUI1vENfZEyUuTmpf7K/Vx2yr70AeO4OERGplBiR1KlGaoghmFmYpaULw4sBbLIv
7RC24WOQdlzqKP0NuFoRznPb/LBpQOR/FLBVC1YHJEwoVdl7wcuQrg3Bxoc/8S9SffED9660Y9Fm
c1bhXcEyigiEvDuFUHmMVKrM0/XrFwlSmxTbWMxhfxQLGsTih1UjTa2+HCK2RjhgsCvAjRnBr3E6
sdgif3KLJyIuKzvmLgmfKVR2mnXBl60ClwnOEm8ByBPgP+tL+9uP/K1uLjWvfs0QHpMHb0QrkDEn
XIYdtZleKQD2uN2Z+qktY1U4FZ5mNqRjP8oOel9jpYa8Q4TA/nc3+1Cm1g+viO2G/J1r4qVGv8al
o7QaJpAnMZGuOLShT4OHCZau7uAMioA4F6VNfCxoYHmmuTJW3AWjxR2Il3f7eShsKAQ5dZO4cNXl
Rt/EZT2k0mgQ1ERgGdGTQSI1Jn5TLvhLX1uuPOEI35YETuzYyiK/2vIxkp3SoG7AbKKfsvjtkQB1
prOlB3mL29fkTTxFq+clLn58/QpGxcJ2Y0+e9eyLm6wi/nZsfaDBSPH7vtpvhBPosDbSvjuW4JdU
bChx2ZTA8QwN9V0nXisRCwQZ9a1jS5qry9YNcqlqrph2Bv1qIzgsI6JWJ6PX6uro/gtdO5r8lWb0
s0ODhgJZEwAVhDYu0o8Bt19AHtTUs4FtkGCaziMdPO/EcO5nEV3Yhiz8UaLRsPOzA69s0rHvxA2B
r+mO3551SwdvnrzhjiegYeeFyQ5APwRZaLyOneWLyltQG9SQsSg38UnekuRUExWDDqdun0QIieCI
gyTaamBqkoCR41Fr9Za0H/y2md898lW521QwZdfg+oRMCFXHsnNsS/pEgwDQQLci3bq4qL78Ba1M
ZnmEY75VUkhCv6XLK0ZXfMu9Kya8Q/qx48lnUeGseTgfgMFTwAekq9t4YgbxKToqAf3pEzDFExKu
e4wAWWN48842TmTjX8LVsZ3YppvOsYuMAO162T89fXjbm1mEUqnTP/U8YsXZl8kJLMJPPsgHHfsE
OzrsFkiBW8gwV9G4AaG2lQaQ+ZSH+PSQ+k+/YRmGE//tFm8XdH0UDQ0oMHFkhdsTQqGjmvfB1auo
cAlLhqHVSggI9oJhY6mzbuaj8sDfrLByxTLvNuorMLoJ/tHYBnbKRvHB0afhe1NijEWLiP5HGsaj
eP4hz9jDrQ6z0xAyEnhLU0hN7+5llDnw6k3KacMehRcljMkRkgYoNZs/PEkMOBiF4wicDkT6vB6B
AZdTEefzTs//3Alf0K95L5xBUlsH/NsdK8iNGNVXXZoboqSLlfRE8SI7GTLDmj+6U7tVqA+v4K83
4Cp5hxwrY9jZJhNY1V1jxUypyJac9693kP8Dmt4lJEFTE9fH6S3lrTrrHhvU2OCfU0GnryTQ9Qr+
9Kuy4tGw5OuBwCFzTu1tjQVMo+WGLEyo86NZROw2u7uNiHlXbojcBjXQZYVHBGolLP4r0+jfJpV/
7olIcD1Y6gtqHz57yPlFetgs/Rgh+GJ9Nkls3Sfex2epnoKand9Xyfw6TcOP/5roPo3xe5Xsc8Is
hGdqtVTRWEwLdZuYsIjdCXfXs7vnRTJ747R53kazikhz3Vm5odp6BtRJK2X4WH0O8ZyOQNy5U7S9
TOJdMSlgbbvPsymUdRPN1+CkhQ325cJFcdftns7eZIgPZWd1uXp4m1REyIBezs4dGNJkojawAsKa
bl9/xcQhDXuzatOdCRoyxYeqygCAgFC9bXYp4iede5g58dwIoPBxUKrqgRJEDuM4g1MSAn9B3AP3
p4db6UIGMOaXI3lGOmPRBbNzgDDX131ClkMjcwJFP4Ru92wT6m+lwPt/8fK/saDWBjNOkICYGFj9
mCCNZLowBV84A7/jMW7oC9AYS33STjTia23bMdJbZkQWuP+IeIXqVltIucu8kG2A8xM7YKMFHYI5
Pn2md0Jib8RjYki9cgIKZP4b1iHBDEUcghldRZR7Wm+ZhZj8jQBHDl/2zugsPEJL+PBIv/sE//MF
YIWWShjq1EFzFCEV5bpP9D/Y4Wmk9yaZK8PPByGLXtRN7dvEYDxM6xMktnMBjy/9Uz4U8RYpzATy
VmIcdoldKU10QnCqThoU4Mq602xtTs6B7iqjO5xkn9FtHIXpunDMXQSXkrRm6sWX7C/7vsmHKJva
5LzRJjn8wiKgY3rIfeqGSfS11YIPHK0zORQBF9A0DEkY6MF1Q+3CjLXQAoHERi8TOZBmOaJ6CDwQ
jakpmua8EVWpLBhwXS/biFGKXiBIVuYCl4dygzsMcRkDEfuwhPk75igiIkbejXiQyVBEUO1BUPQK
bgQXFB36fopmDFEzEMnhi1oS0TLAjR3IlPtxmQEmFCdjKCSMwvJAMNH5ZaX1nHKTH54Hlr+YreUw
7lr6gsgSooVY4+nB8Hx3idtRoUYGJ3OMVzXCR0AEiRnaQIAHvIXMxMHbIt/5b0a7mM/VrYpQMcs3
0fLZlucob6GFpq9uWDjB9c9E36E3lmIGyAfMN9HRXJD41u/N1JoOywjyKVflFx07VSzmIiKP2PqC
mZpwHQtjQcSQbFP60JR3kJsmvMew2lxWRJxMdmKe2UhBeSDPTddLVsjIvHbF8GCOpxvFzPm9LZP4
SAgbRKU8sYKxiuUHpvcSvxJsE1LAcsFt/KNE+YFFlkqgY8osmzRkNKTFFyyAoqL0xdsQ62c2jMcy
tEfwCmConUOYgQgdsKIT70KZK6467QpKL5mQr8TtmkL0PDRXV78aiWilaIyn2rwTZkN5Kq2QnaqR
QnyPD3ddiOCBKhZRnXCsuJ5OUQuWlj4pR+oUiuPiB8MJKtXY/tzc5hc9MgEEbnRyArfqUPEiBCI5
90JsRT0MKuTUmfbPqHbn0un8Rzdh0o/Gz6FBPFBp0YOtdQIR8ZCgksQQQepBvCPILApQrClEVyH8
616IVr8I2A/xtI9LaVUYommczoyZnSNBEAhtgphDuBImhCXc/5NyqDB/iIkPylMm98s8R94S09bT
18TkMVY9Ao34iC+0MA0nArdEszeNaQY974PVBapvEYQkZljifMMUEzn4yrkoFPYdTw9YQIea//EN
/BB9lsPbJA3FatTzzAVeLqePz6vh3BPmDs5DAQSt4YPRQChUCoYj30JaxCO0ZARp+UD4eBsaP/f/
kXRmy4kzSxB+IkVIoAXdgvYNEGCMb4jB2FrYxCrE089XOOb8c2YYo6W7urq6KiszM+QB8QJ4huBQ
uL3ZI3qR4T5m0OUkStSn8HL2KIheor1LCmA8iJupHkNY7KvKSHAzTVqN19kg37GTZqUPTK6X0Tnp
mRlNIiloSXK0pC8uKYjOqFmoyy4A8xoW40Fu5vu0H75WKie5pT2HChXJ51W50Eh2k19Vg1sK1gNm
YRII8SVt4yMKxLOC21kTWrgmJVLw+tREV9sOeuhJaxMzv8ckJkC2heQdcihngjqS54PNlryGMtmn
SnhctMtW0sa76wgR6lzH46Y2T0QSokBlcdgLoGumjnJ06whi4OBBvsCeckqiEJadA94tRXf0Yz0V
Qm2a5mDSRMlu/WXNlPgcDLI2PsfXmJzLHVqhoZmfN2ZGC2k7smH3TvvsS0CJaP2gcYPmFCCw3Num
M00bMVzXuDRHdgiqL6bGAnrPaMl4WpN6sU9Boy/XuTxqnfKFblmB6YHrwDMDKRaRUWTylNRiUmrU
sVHljk1qQ3Xw/Clmck0TOESo+gXncaoLagQkNFxnxdjMuC00d94gI79FT00f4swupm11DGFvRCtq
F+nTXnoKNES5jXCQgddjinpLGeBiLFJ397gL0PsO240a72Zq0HuPnB6fPMYxuIfVVoyF7wRNBArO
g1g6vMba5MpzwIM+2UH36nRrF46QQM3WP8+JFl4P9BRb8+fqgCI4sFYZvEF+ZfpaDTLmgPpWeF8e
SUWhsndfDnLAjeXihuNqR6iFz4FPDiwBCK5JaYHkFSW+krJtQcaOv4H6IvwhvZgqE15t3EsVDzJe
7mNi0fcNM3LEbnfUR1PjR2U47dDMXpDQ7U4OrWAWGXdrMsjtoPPpGwcrWiy1ibXVwsPysDxv6Ppi
SZhZNQPIyK2xvhV/TvcR9ZVZQ42BX27/Zx+VURuLyPl5aaww75CRXMt7BpL6e/h9t+/eQ91rKGJc
4MYasFkeMmWm0AQNOXwCnwKLbZ1bk1LHLNS4SaG/4joofWM3XSyTdVk06c3X41rW7EyZMCxgQrVJ
57fIxzeoiyNt+6vEPU4YWcmKuMagiK8bsoaywAd8ZoT0IdQpC1ahm+20OfOc1/geA7wsaP8OedrF
OlMSI6SvNFtnNASk7ZLFzENguBN7IqjohRGeYz1vT46eYwG1s1/wLFjRsuTnYjMHI5Ro4QsDUJJr
PMiLMas2HeQnRgf+08Se/12e72UYNi07NGvcN7IsaFrbbcrU2kLwcx2xBq/xdfkk5NryGtaKDwa5
BQ0FS4xU53yA8XcMs5ndY5YpeaCtsuUr6P7ywbKXaSEU5ZM2bpd/78rCE6S1DMd5A4S2/OFL1yX5
ev4rF/Ldjax+ILqyGMSp3HEzCwgp80GOI1rUaZ8b2/PzsmSSTMzazOsUV8kFrnxFWR0X8nAkcWMY
9+d0zssQF47RDmv+ZY2Pu5MyxQ/yuKHDjCgJrQH4mWV/Is9Oq8pqj7ssZqh7Tmkxi1QugLbZhGCd
eRXfqSRnkcoM6/QU98dlwt9jBpWnOYMZF3/In+iKwYbwkNlrJX+SRS6DzK2ZzGLGg8T2hBIj6wf0
+epI628HjlUJy6HcVGxOnFvnnz862ER60yYBeG2ywo9JAT8bgidjJcB6Q2g/ZL7ZPmwOgnHL1RSn
8mQX2I1VcBDXHbKMenwYy+V5y+Acw0xxYqKetAMyVthSIIaFLcp6xvR8+A/n4v4QVYGPvY0OdPPI
c7bBEUdUcSl8XDoI2rDv0o4U0evHjsGugalM7uwCFKhhkTnSOXjx8Eq4f+j+uTidzXy1YZT4Gx60
TBVcQT+0gzZSAmBqjoajuHObh6+xcvFScRc1ScdCq5OaudkvaC+Kwe7EOl5V4TNaV6YGNVu3miB2
lBAFjZFeEYfu7919SjPPlaVLOvyYGmx/jDUO9z2BDKbsROvoEdqeBqktpPS5EK1fPBtvdo2Kjz/1
9OsvPCCnAFc30WmCxkqxhzJd81bkl9nVoRH+h1TLpAofEY/hgUcIu0gE3A22zoregiqzx+y4cFIe
0ZzsRUXWISk94NZFbjCXFEPpJMcmsBTO8mQppaXP68VmwFBm+6yanxLLR5AsLIh2TsiIk26IyvgI
NPrmN2kXFDOQNDTrdMhy32PKE8VMbJheUIATbXJNlFQq/8bkFA8QhD8F9gRvHjqy7PBNAfx2UwkD
SPKHh7CJpC5hM0bKrIATEjdGnB1xQJjKdVo6LG/4VG6ZHJJraNL+9khVLmUnbPMBzh3PytpHO10Z
Q1sf6en63z3pOeIT1zn1oHtyyfDpC2kWUamWyD5RT0/BBX17kh/wdx+Tw8cx0cbG/BSc8TXynBbr
wg47Nk76THGymTbRVn3WqPjeXn6OWdKy1Fuh/RA3woIDvrfEb7MSjYkVsnmvuDsForic0pZjRQ6k
t4pHdQe/Tmcw5EUM4JEgjZl1aDd1pD2QmAFHwz9IaEPWzgV/46EJxBYD6j7SN/SVXhiRgae5JVx1
Qi38oIgP3EJhI2Iu+Z4dvp0HqEf+wpIJxGOin0AreoUEsh7tQ3iDgitRAOiZgIM2P9H59IB3URnK
PwBgD3hFscI7ESHFogu1JlxTqHgHzk18Ki0ESiguoBeYG+qk3JavXMXIjPCBXCROirfEOwdvLxfw
bl3wh4c3tuzjqPfhG/DYdkgbn2zmBCN9l5Xjl+yNYlJ9V+eyRHUw3SvMDrQCMWYLzBVLuP1QtGLX
k1+K10qAesfJ/G0PLatPXp7GMp5cYUT+QPZd8Pi5+AdsmBFlEHVgQA78ZPEp2H/y6FC58E22l+Di
leGRnbcXQQXbd3T3uLpBtd9RtaCuhCehf6WD2IxJPeHxeHcZ9TJ6nAi9axzsYLOPdlSWZWQQ0PXb
cZ/prL5lNGQObRICr4jsORkBZg89kcgI35x14hpkGsQMxPr/nk+Fj4SX47gdAmWXcVVC+Y+fcOSr
OE9emdIiE9V8X4SDIaZD40z8o/oVhQaftmbe9OIr/Dq6XSCGXvMs7PWMpzyVDMvJIaUclFOYWlhp
xMq0eSMpiGwGZh0KVJ6NUOYE9xKV6dtr8yD0r7QxuufeCeVGOKH9fvSC+IaohGqdZ4XM/VLaMxQu
Q2QW4jNbnL9YzrTbSECDq/WI1ZhOk+y2XE52aVt+skx1whqu0cMNUtLyLKDEhFKMAm+reFp4duPi
FyFj/4ppyuqR12Gf42+0p3TBmQiNRmPPZpwM4ga2kZiiLHsZGQrGAQ8LgdH7PckLyc1oq6tdwDu+
vC+WLOMrnwICCQShdYZ4XuaGMWcuiBGC20r9unjqlwSqkISyPuQB+FdeV6JF+b7sg/I5JGkUVgkq
Mer37XhmpkamT4z64lW/HW/DqxmjMxsFLuu7Fn8Pf2OiRheqUtwDoM2K/Y3r7TCfv5XOMLLTnX6R
V/P4ERmNE3XzftSnuKrjTZgW0IOh5ouC1RUtTlQ8GVp5AyKoUCLaGw+CeyOFGAKokXdWfHFFEp+8
3bi7x+cr/I04yGu+NZ6PwPPvdWyq5Rqm3mE8Yn1KICtdnAoD+V6Yb7vWcY68c/PTsOUqYQ8UCkag
eLKEcb7BwxzJupVr/O0estx5VRhgAsDk4twYdhM2blcsAyfr6XyG/+DR3xsoI4n8eHT52rtiNTJV
3IsRYRGxXu8xRENl+oDAjxeF7oClNXnPRc1Wb3KGIRzEGDKZO1m173Euh8HlB9pxbEm2RR4j5kwr
JgXKJyyWMowOVg+eFlPrI0XG7HP+pasqJqqWuJJVxzh3hDPmBkTxF/AHVTZRWRGy/XCkDE3INYF3
jeR5JjwPCwjvKlsfX5SoGmeHg32vUYsoB3hR9jZSiQJl3XCU56FluOWCMpKy7x8ezCGDRvQLZj2g
aZSJp8484uTFdUOWnVxNHl28ibm5c1p8e5VgxG7WIg3Fu8qUKzgTGXOVUS42RJGYufhe2WrOYgwG
by2njhYuHG7VpHKOkqeTZ5InLCO2hN/LSfq1GG7WH1BZfonjkplTA8CpcsonTAUnQijNyml+ZE1x
LmTdWrLjEO/zuDIucsWgvcJl0cZcsoz2z1HzcxEz6jiRck3GUX6MrUAsTl6L2BgLESuhC2YHjJgH
5jzzwxGW33hcMSZ5WCuUNjty1wjfyAmLqPYd0RrE7XIeIB6vU85Bmsu3iC1JJjqyycs/YFhiBHJS
wqZowcHfMI78jyfp+GGxWRlmZoJDOw/OZGBzg/UIC+B0lrV0D/+w98kWqkwksm0JxeS5MFB+huMH
rLziZ1gwguZgwIhI+DGxFW7J3MmbM0xyQpLDAy1pbOHycoVHvoU7yPBig0pYjQnQqUUpo7J5bwx/
diQjww1Dei77/N/bJ8u6k/GWPZah50Jy6OTYA10wJD1isCyImIdjdqhvytJ7H15wynKQoR/xnduR
SSK3gn/8e1AJL2QIWDP8wmDLSJ6fSZd7MZfSmA/tJ3fgsocrxzBWCuEg15jwLtW4aBx5YMJUKukp
r8vb077PiDAmvGkb2DjgPYc2KAVCAcMwF/zLnllknEtOEe9t9vgeo7VL2Mqtg5spXCk8CktO5pKB
/nMMBCQ+PT08KPfGxrWTJz9PnxafsvHhumRdiyXxKb5DNpa/0xKWz8PzCG8rfPywWL5u7NBi+zLA
f4ERr+t1c1lwjOJ73zjjoGR5i5M9cU7bf6IyhQF3FOS4pUQyIItkwMV7yQKUl/nbTWTvtyHzGjJl
A45U8nBiGgwp1sFfMAlZ2WPMSF6Q+9AkMhjSYMSZyfKv7BPYokg0sNmw7rkCDkknwSQLlAAI7yyP
afPpO2JhCt45D8zBIk4Wr6QSa8jRSWab9BpnZkZUZk1MD7uS+E1crYQJsj54CPGE/Ls4L9b421zv
AcYkbqO/JbXEC+D8+CrRLS6QiRa3JUdneXHcmjEiYSeOgDgD98EJhf8wAu7OsRzHwuPK+xKTvo81
f45fnkuuO1hD5sUORATHtrLePNhW0N+i9YRFhrVjjymNJn8rDU+5JYvhQJoNy83b7mXNypXeRhf3
OICKr5PHFDf55wiwmb/3rbyZbFdsZ7KU7ij1vafmfdYXc8eIOcCLhZAnEyfLW7OhytO/lxsuSw5b
OH7WABtaTKpNfAI/fivZuLjjkUZgsUl8fiuHlXfUhOHJchKj4P8kgJV9V1KjR9QauQtT/N696Lbi
9dnEZN7p9GN9/CCpB2cGP/F2JeB85IyzubyncbDRA0IqRo4cNUYiq4InZcRgz2B98R1ZeOLyZSAl
aHiP2vHnz4IfP7Lrch509gQ1Es9JBFZHciyieBXCBAGPVxl2Vx+I9RQY6YSN94CIkA7ZC8Rz5Kix
rUt6odpuBNtqRj6bOIX5kT5r4TtQ4sfug1Qm/IOnpWzAZKB/wPT9HKtIX4LtWNhz/A1uFVENJBlZ
O4DT4UZ3yODtHNoqPqDd4iyVqM/v6fS+do7RAe6SiDkEstRatItHN11iDmNSDj+UB1xggOt6Tv/j
3wT1bzskPGvszx01J//1QSuOs6dLalY0n7fRJ51Vu2Kyvvv1P3PcgD9N7B/Viq6DaI3EBA15J3gm
yx94CWDaHJaLZnEhQwG9+YzykG8u2xlNFPS9nNCuEs3pS7Rz7st+CCsVLL+LhoAZDZxAQ+vm4t3+
1cMFeyduYk084+jT8huuL5Y+NLwjaJqymweSBqj7qI4xQTBN4XkFqLbbQhCkOGuX4eHcKzoI44ZC
QdeXw9CkhGOcpg66rQB40wxzTmBQF2jEnUTPcxf3OEmfZnSa9MBCrCCZAeaZoqnTAcRlg6y8z3W+
GKiuY28jspsOxD3tKOJsDZnCwKf/twTOOjqCryOs+Hf4N0hvK406ty8BH12ZgfrVm+4n9wVYnZ+1
Q02+ml4fbvdF8Q2sZr4H0aiOxuhkwAX7QackGsve6xse9Bcg7DNQJZerMQeVq3zDHNyAvQISuB3o
QDKAg30cw6Z0rr/KcMs1vqZr/4wcL42LEB6AYx8rn/WkuTiPm9vtAqoQX1BKIB+3VwIGq/NRtUBj
EVUPe2QDlnql5sLYGvMBxFH4PcLsrUVj5Gcv65Xo0A/PoByQvHmK6NQVYqJKiCBUStQhYgEmlOAj
E3Ja2g32rrHz4B8Avvp090d3AbqoHu6GThnCyQ41uOEUkHGBD4IooUUiZ9wasToCOzZsfRjEgJ/D
7g9EEdiBCJDsuPGSg1TQy+5D1iBiBqKBYVCpe7nWME0LxERHzWf5JCI8cpgmdWNG0/0PqdCg9vU1
mhDDO6RxCC6TnwGxivbCit/WUNLrUWN6/Y8FdQCkuIf7BQSMVygh5xffbISyjNTzQ0he+/B9Idip
ewVn3Kk9Z7XSlEkHvDWs9lOaBgChgsM+J6rzzMzl4wvy3Nzwjx9F0gHbRwmSnNOItx541YxNat+b
kaFuhOC2U0fFyTHPngEAEwxxP3Sq5XGAmvmottxa804wWnzfZkyH6aOzSQi2gFeARAHiUGCgWxgo
fUSwrr9VBgs784ouD1wXWtRnbcJT6tTTtvVme/+XAs6tLypIsGpcgQeenSNCqOgmJIffozCWH/a+
+Vvlgy9IM6F2K+D44q7ZGaD0ZkcpJWPX4HB++ZE4Iq1r58Oei/8nXUNIDCEdtFwbEMiY0IEeIGGP
fn7aha+mGnSiUe8hzOxzDXBJYnu0zwGPoLRPXZry9teDrFEboQxqbZ/j4/c5Pi7WeS/bLziNGStu
w/FJhbqSoPbLQu336MFOR2b/ZYyqJR/BwMYiSi+KSBEB1LTHr3twoGEHqCFq0bxR45389u7sjUDv
ISDrY3jpVUT3TlnTcxCC2TUT7bvqvuBYXU9pbJbqjZwL5cTByuegywYAmBz86ri2xwB0rv/GcMSf
894InwDQFWoOOD0DRXUQo0DPA40ytlRlft80Phnsww7MdeE4wOIsnhW8KSeqRa8ZMY3Qen/iA8bN
91HxetNbwpAqaASQLrcrtxu1oq8B6r8ZPRxUcF5QyV5AXSrCFXzaaKGemrRQziDrr8MY7sSG3jB/
17nMeAiHvn+B1evISUNdopkhBCDNzVFYp6IXxIVNZ/Cls+qy5hM6TggOM2X8RMWJEiCqqOVAdIBu
Vcbr8/b04aAxOnmseIKmdo1ZjTXSrGSg5Wkx0KiIYMUoyJjpAyGpCKGhnl9t2v64X02gAP+qLN88
I34JE6m7m5XQgbPbNkJ3AfmF5d3dqhjeXda/XWWMvEFXLd0NdU2rWEeEpDgS44P4G5GXj4kPNU94
gmHTeY571M26+Beik4m2dXjw1+wF5Xl8AzPorqcd7LZ4Gv85LLl7rkYxGiaT9cl5AoIYjAeqD5Zs
ZHj353ADElkF6lZBIIZm4r2YwkC8s5GA3mVFhsYX/rBHU5KNhCJ8stDINFDsUsxGzyZMIT1Hms97
gOgSqhnzwh/R/EJlRUP5Z8FYEgxf4wNbn8eJCWbmyWsG0cxDpG5h4tR/z1pYbpvwktQw43/GNzaD
OVYiJe9qWXjRfgGW/zlBe+IeKYlE/oDzpzgTO6jGxvaM2joDI3w3htfBsd3z6+R99CVolkMZRzGC
sTrqEVFJFFtGBOLvAJMfkDwLau8h9eJISsVS2JBsZQFX0CNcR+q/wS9Ex1BzFgcHX31MTr/H5JZI
8veY7H5F8y5BQYa/dFGPNBMf0eyW3qMykXyN5NEk43pH3VghnVSSl9wne8T54A0SIuQKgkmSoF2E
z5UvSK6pi8RbQR+EBATglqklIrnxQJtXx7itZ8aMl70d4BbVL545xR+gQuSB5qgjskcI+CCX5vxq
K8oXr+Apor2AMS5uywCCXqdnk25y5jov8ucnszZ+IK3sDfZ+p7p3UKnDQnPhCr1SEWyGypza/qt2
lOYOd9T5OrtA/Oq0KEIsYJmcOlfyYgFS7bDrh09ezQwsBGvt1HRtZ4qyw7Hzzkbc2hOvKkfjro6e
ZGjOnt74RG2kGy6wRI64FfHNSFa4NmqKwMwBdnOY6pyrJJbs/qyBSObhrgFUjtFzjdffij8ADvMN
ZINjmHv9ILZY7ecFvEf+dHuVA40Z9L51WgoBkXv0lYO0JWmqtW4vs4aXOXxM9eo4lygCMYNIhsir
TZdmICKVwQi5FvQnkhtAhXTveOgqz+nvns8PvpWrHHLUUfeMjgD0IC7qIjCG9/RqzLTNYVF6pxGS
HWcd3+eevh+XHBQx0Cx6KHejoucddJrHPKiUDwO3BssXqKyzbn5UHKtxml5ePjN9ZJMqptA8QHJd
j27KmHY9WuwyFFCr3CaS+krV34vhHrLrEUTksPw+np0TeWV025GFAoSMNEcTDqYxIj16dCDLR53p
90ZHCGqkhqu3TqzfkhOMTUODCOky7SwnNM6p9glVNIEauqzIjV1S45U160VxcrVETVVzVDQJmEUC
OmU4ZR+lu+411W9eB1zmmhqX6QBpEzauCL3cZrvmSHXKteV8fBlfOBCL/HB9TTWEMBqefYhQ+wV/
ujNB4aO5kl4oH4Q37/EJ92tUaCnipYlZpPorqOeGBKJxOS+OrkzUnPJqbNjhbuB8PubKLu8Pgq/Y
bLLeL+FCf96c56riphdcvjksO8/0x6gK3ArG8OCXzpPuytvwCUPSz9W/WhOTpr/cun+ez5NH8oKG
hjbkwaZQyVWjDFV6dJwM/EcPG4/qCaIFdJZp8+cdbwWw3rXO/jXd7bfVZYTUMge4/dCjj5CupW54
63+U5T/4QTJ1hOrU47MKjtjaqpzV3+aTvQXmpicRGWFHA+odFrJ/BiXbq4dg3Dry9FEV7x3f2lzA
nO38lj4MJVr7XyKICJ+x09iLdbSpP/WPwb8v7qtHbKCw/r8CD8c0+FofszGhbOPQr/b90oh8z/qX
E7Gbmr1gt2QlVBpSPHLjJkGuB+P3Yl0lkIZxXVQPTH993aBpBIrYyHUfb69Sq4kOvxQIjxO0m+uQ
CEBUJt0x1MnH1e6jKf7tE3vWsvUT+T5tHkOBuhj0Mp21M2TfNLj6+zlTU3/alUMsisbO2o6V+Z5A
kEOoRusQLHCbXnY8whk+PgHFGwC+d549GACDPYIRtLXRc1SkH9U/Y7ah5owaXXQ2hwjvxgo5LCw4
3qF+CTEXvQOzg+6uPUD1ExTJVH1YnT3rMTJP/vno6LSj2SGQbhTOoGJHn7ZlKyMtx3bCQan/O4gQ
AcOH7r1NP3jQGevfSrdArl3KV5yVTDrqmqFrc/4bbSn9QYrgnOh9M2Nl/3Vku4QhQBlrQEYnjKd9
/bydxpABuxX8JMolvBOEPU/Dz8MrqB7/HnvvCCn3awzp84szPLArOvs5533T8QGFhptacihBpYZK
2vXlErm05jAmmXBzDWvzQjEz7MzPqhqZKMBzyrEGftu59cVBxeqYWGMmWqwXUk8P6jjt6amCfa+W
3qFjCtn2WL6n5/g0mO2gJOzB/Vx99KY6MRmMfx+ib2VDrw4lHSel11ilLXI5UP8ppy+wJodsfPzk
2HiNLpcQWTyH/bjIB75527QY1rqDtQUv4PXc5wyW8L1P18VI/8G7jGG0U1COOik0//i6AB2b0Vhk
2qxzyBnpQifdxVFdasfh5ROZUQ5554Pb0VvlXd3jZ3UEsLW9B5dqQhS1hcUZA+tg5GPE1796L31e
QwRsUZsH4XVN+ho2WYfWWPsWSyVHMS5DfWrP7PExWU9Nqrp3FxiHb42Rgvt8furT669FVZzkYnr4
MPh0n4iAeJ1cPjnwoYtgcawncfWpBPrXYMFxQptRVE9V/xoNFgInI3eX2EGLLi774GMFOeSmlz9W
1L/zE6iOE1g6AFXgFU7xnbwhdRo1bxSRdpGonP0VsCFC5drksJFqQIE6AY42N7M+JfL+SnA2FuVy
Y2IT1PD7HHjRXEmAZ7HOwZn9k4o+2rNjVAiLX+SyKGxxDIlUyvDGnKriHGhh8ppdPGjQ49fksHys
bEKR43e11PmJ10p5X3IHnMfYVqQ5TlSX7QQSzIiGQht0UBQT7ETqlGh7h35L2nEDee1rRNFKEC+J
vKHhbJXkCbJDz8h1zv/GRWrY2qTHK9pzZlBJ+E0HHKDn2uQc8Pa7pQ7smJclbqMKENogeQ4A914r
/gwICu59hQwVeIHJmboRbZ7cgxvnVkKpF48rY8qgZISgjNdbSx6Q1GlD9LAxc0Atq37Yy0EYcRZT
YsaADKed6DnVc4FtmnTyhAfgC2QVOIkdlgPxn7ulVC52GzCaIDzJR8EWTt4r12k+BE3EOdeYq7mG
/odPDM8oqLyz4sXgkIjzalAWEgiClcEWOe3fEDeD6r2LxB4HKRyjvjbWxiqqlFGdYFHJnRlTyAOr
AFbILLRTbKXzB9eh0wdRAFSg4okq8FxqVmwEUnjAm5O9geFV3mArQDRla5GkfCic/6WqBJKIYdUm
nGPmxvbi8RbairnID5vXpM/onymtUoRFrS+kRM+sBaQJpMDcyxmyDCN9GKAQiRupTubPiZpzTiXL
ssP0eHUZIZXBeGGTp9iaE24DawAYpmcYsi9FH2aFmbHmuw3PRv4hNrN6cd6Q26WSGAqER6CYZ9SO
KfaA9yNRA8aTYGIhUDDpAj5sBNaleCWfnDZAbjNWB4uOFaAkzLO9VXMmIjS2HPZJVYtdMXHLipM8
sAPQd/3tCxWUuNog2ovxORaD0QcTxrsKFlSbIA8TYIBb0iFiuWX6XHHkpaRM0UDuve3lgP7OVKzU
I6/McywF3WdgNYyiZGDBdp6X8NnLBIApXD5pgQvPG8BvUgDiLUnhUCYlegf5zJA/YaEfiR1Wy+eK
NQruUnBOhPd6bs+NhowRD49R5vZWSOzxyCuBjMDuwbC8Vsw8iFJW83NlJ2LFxNVSa5JDzwEbaaTW
yrUn0M8gXiGZn855G9T5zuTeSG1NFE/N+vN+yOk9Y72RAOZAfPQ6xvLtBKfW7PXdq7Hle8QmA2xA
1F1n9whIx21lJYLo2BNtAJd+DUkAYSVipXSnscaONKhOyZXBItvL2FBwgXOWMt6SxVwxfHqOjYEX
YlGSWCLhApoP4xTez3PAgZyEV0PCZF5s3quLHyKFxu8mCD9mfi5IwCt5ieS97hmTVn7ghAvTc9Cz
ZFUUznv8q2C5gakxX1rDt3lPvA60pusRKxbgngjbDPCPLS3SbMRFXuWoek60RKd1egjdt3uOOAU7
8El9jJstGvK3+SE4BJzAyYaDQ79mGnrI/NQNvD0NC/zCJ3rqGOQbnZNHkPB0EIxPQCs6VHgeIFj3
gInXnxSqkgH0BCenibR/dmT5a48ONYBorf8KlPQaDjwQS6k51scPkPREOfTKxep2kNxACAa3qIHF
JRiE/bjx2JYh2+CwisYOu963gJQ6MiNY6XtdhzLhZJ5Ql4jo2Bo/YvicKMyla9qBaBKbVyn9ZrT5
TMzJ6Q3Ip8UnfGwqacGoaQF7BTSmRDR6nUavQEM1Jj2lh+eQe4/P04LsZ8Ap5RH2/iFjnR1BQGav
RP9ne4jvmdCJhRwyfgi5Z+Sbu9TiCN76tTZsxkgxLgnc7sRuXH23KGf7MTF3pL0bHGgtyE3a+RHN
QglmZU4qWtfoedlI+2CP7iaaHm5IklIfDorQcHu0r9n0wj0CO5O+HfLNjL60dlipgr76DrqWV1SE
AOU8g3ST005eU2lrUCeVb4b05T3ielwxRN1Cd/vOi2zBIYcRPQM6ORVnXmT1nJMUsSOCPUShENlS
JaFwgrVmdM7EL7phe4i6Rf0vOoswB85egcbvr2Ad0iIV7oBx0cxRz5rZISLlQ4fDMdglBfe/xdIS
sR+fFrvI8vaTmlaixmvRitkFhKoROXMMuTctsoYkgwSOvYgc3i6zPx8YYpvV38rSxscE1xQuLDqQ
kiqgPCDfp1sCWOWOpjdphjQCyRPEO7xMYHtWYPCLhjny7vRxTY+zw/S6QB6NKSm+aD6KTulx1g8O
kbTgXsak8NsUwFdw9bnYtJJjcs5bBnybprovRmU/rqbSGEibypRj3uywc4uvMwQBzjOox+f09IVq
ILOMABMc1Eyf4d6iPd1t/dyg2wPq/4AZoXetW2k5TVy0j92WVnYLaLujf+3cDteBGhp5lVaLarFL
aa1iw9TgsHJoKWzcy7JIW3p+YlbI/EWbpbotUtqMi5Sfa0gFT+gqHrjlTKOBdKwFB5RmeT2Wxo3+
GCt/ai5dp1ZGa66FKV2Wt42SP5Yn5of+xxltkeaENkueVfrE7Iw41acRvKL1qPAVGB0yGpKwiMDk
k0Fihj0uerNoQGOJ8Sj75Xq730jTnZGWH9reaehj6dPNhRN5LdfhOqTFb6tOWPX09BV0SV02JRpM
qbSy0chW8MYX+ur6OZ2dk2t6iNr0EBg05PzQUIajCJ5Rg3OT7vpv2vOrpF5alxFLQ7xTj764l0/D
XKICRDP5NyOTVilaFOnRWtDiU9DDQ7vU+Dl9RINxEa6BQe03HSmk9Fl6vOCZXjIMtpJBfTcJZx3O
fnIJ+jkOUA/1+TGoN6+cjsG7S4POxMh6E1qZ6Bi+0E5bxGt0wpAfpBRCi0aV7+iB5mwY1YwA+RFS
B5WjE93bq7Jz2H/XqstGYw/tb9UluzO5opYBK7sz7XpB2w8/wPLhf+iDd2pJkgXUvIIRgMcyjdj/
aF3Rhr2nY2862x38mLTYa7F1jq5HZ7wpPwfc0qv7DpxVGpnOqOPolhT2yPiEZWdgccjmEBg287M1
ImkGJoMU+vL2SRyMsrdDdhYWJXoueG/oDGq3cgh27ht2PCApBUm1IaVUUpMFlSkwFMBMgR6YMw23
GBR04dRedQ5fO8SCPXp7KHwj8CL9E4RzBBgCSZJeBAFNmwQTBHilTyQh8ReBPB0QoIkIO+k5AFiX
tdNu2vtqp0psJUSTpGipjgNlFoAWIIZ2iawcCHDJtkrpWCjC5brkp4h0ya5yWiFYnwj4XfpjgAQH
9VcZASE6OdS40RZ6RmDMBGDzFJJSWnN6INuBMhBvNigR5RKc9jKUIaSdhDiDnb7XOTo7MWefetSz
iOcJ1YA8TKRjokxfE+KJAGKVX4TfOSD2x2zMnwYbs2zObwVQcrTaN1mfBhS0NRZZUA5s76QtKXPo
I5hPjkDkIqyZtIPcqdWQuz/Jx53fm3LUJC9I1QZLG0RVbLPY2WTiq3/Ak9veOX8l5ofldWkzvvri
C19JsxWP2Y+1+CT+MkYJDwS1PRtMqQfMn4nlWey8u5q065RyxYXex2vMoifXbyp9x6CC0NFnkz/U
vIXRqkn2Xr2bnyhoswZv+2mvXd3QI1iv9k2oaHlLjhY2li/lsrrvOSp/Pil2DqR7GXCSHa2V7AWV
A5ZZFhyIYOBq1ExvF6bZOYU53F29+3lrQSx3WBTVdH10D/vgsY55qlObQi/Rsn2jSUdHOc2ee4Iz
OJswxzKwYHUg5fRy2cAL8BEGGr1DsitQBBQA6JEe7sAndASHUaE7KocCejS/zFCLzaSE+ofq0XFU
80rInJ1BdyI2qW6Uxu3MyQusIXmZn8ErOh6SGhQWG0i1oBcXyh8aQ5AxPQYllY32g6Eq4Ay1KS0e
0naX1efo8MW2wpY0AFPgXip39xpaRPznwqPB+zFer2i2rkc0re6BCzSzOwD57HX2K2N5NeAq9O2e
e7LABi71BVHGC+oRsp8/VLYGv6cp7dpBsfefJJZHDDAqZb1ow17QsxKhm2hPo4fq6D8MESrMCKZS
xrv9vBb2z216GqMgcaSQxmEJ7B0zNOst18uXDn3tiNooH5L0Q//pVUQkzu91gHVQED9pAYVhq/CR
TUU0/VFSV/UkD0nZhfIsrFBklp+koc6pQusiG16B+gSq2FY02E3mpJ4p6VRwCzLi1uhaeP0bNFCQ
eIwQMwjP/6b2kPzqiIRHHg3gc8Ti/a31nIOQU3S2I4fkvWKQ9gxbLV1fee7LSG3zdY+s4Zz45XJM
cb5FqqAV4220LIKBZZegYJjBUgOJWFr5a6dZXUkb2Rb5gPROCITlABCmFRHzIj2gov/8gmiob6yR
r8bqwhKYD6zIs5vp12ViDiZo2N+n958HOa3Rs0ZCev/9mOgf5cr8FbIFFK215XFWz9gowByw0UBm
RTl2ekoJs0iz72CA8VFZZNv5PYtGsYKULKJs2PgXEu/2kNbA+2toxOB3v8ynH1Kevel+RWyTo4L4
WNqdc3ig3OBdINlNBqPdhrE6v+iHMHPSYvwPJ1U15Poc9D5xjZwsOXSSWuAM+VVksDqQoyO5zb0p
c9ln51FAVeffbGjF2JUujoI6HMSKT2fX5u3ReSKHogPcCpoNdBUSmCH/OkcWcQMeSQrPBA+PAHlE
FhpEuedbcLFG7RaGZ5igT3ysjThcoopWbThQgVNgFaikJDgaXSFm+E/SeS03jiRR9IsQAW9eSVh6
J8q8MGQBwnv39XPQE7M9O90tUSRQqMq8eQ1Zl7fSMytPwzWQzrM9xp1dwSWaN326HVMPB+WB+fop
w/eQQNp59UClzITKwwIY6dMCB/JotWuG8LqOX5LCFBhspSOAch31jmnZFhapnPqdI2ub5/NYFRs2
9KqwtWilO3AAGECJB5Ay2io6VdpVjcmPr/KNnTNU11bAaskAI5mvcC9A+MnNViyfccbYrx8wEj4J
JoeM8iB2j1xdbh4epW3QY3dYb4TYtSwohS+9PX4Tf0G8RkUwNSc0soS/6Kf+ke+JHzORxtNxM+Hw
Ox4mgKIB64kgP3Wf9Q1mwIIwk8/02VFH50hb96HklbwAfqa5m8nQfQPzXv1SXfKmLnNvC+Cd9U7+
GQgNnPYjKSCchBym79JBAS38N/Vn1yC33eyPxRjo8a9BJHcUZJMdPb4tLPVyj1krQxywa246T251
aDgs5pWu0zc7oeGGpUczkd9adR3W62X8DScKiDfjigPuOAoj8N9nblvREiiu/vG9XDQmlySzC1hd
yCtGK9XiImQ3zAx+SGyN4Qslwdj4rFEQZPYaBgrNnvITcIQAXAA8nSoG/8nQmwrk8zaAO1SBOKU/
dGDOP7Cmq8+krMrxKwQdLjRvGhj9X2wzPlo8YZVB/WMLZlDB8UPI1u74PqHcG+jm2RK+mz/kH6rm
xkzcPpmFRkH9nf1NE0+Jnc9u3Tq1eEghBvDDcWUdt4wAOkcM97ybic+OfweWwXi4isentB8e1xlA
aPiUptewvqscuIKyThtfjQNZfyvEQCSivdgyoJnSTYFldOswPWOCVPaeDM2+OUdoU2anyjZF6mss
81Cmgyaj152DJ3CyTjFhP86sh+yz3jV37jvtHnVpKTtGgUEAFoFNcwFUjye6hrWQvw+Qah4m5835
weS13Vnf5uegbE1yaVSK75IlIrr6e/4T3Z5QIw7hh9W6NByU4uJpJKOHVEK8ds0VDcwOHz3ptWy3
rFCx9zPJrVQHm4fuGM1fz2JnmbfYYnq/jkZ3lHFkWKV/0qVYzFXFag2LLxtWWLOY0pbQ0HodmX5K
lfZaecOF80va0fKDqzHnWdcjmYqASJSnQrZDIIh5AGtxbQ3UMh0at+o3MdZ9spZ5xXGtxK5kug0j
UXNHmn2966e39K37S09Pxa2S03gbJ7fA7Bt7Ltn0BIzmuLkrCS4R1k/NCd0O5qhyE6Q53lB9aVNn
D4hC6G5ne7joqPROKu6fbNO7JVC4hgRkPFbR4CbbhrWBg6y+KkrPwEsTgwX8y6AaQPDcgu/ALbQ4
XV4y16DiqBDcdxK8yLxwx/iuPICRRONcvrFUJe5yeiUWaPf8l9tNdu047bKP7mApy+t2yoYayMgD
FZIGowj4Hx/02aeUjEGc3RK3H24pBEBzlX8k4Ut4ZPg1oMJqPOuJvQWFLBm8wsl4RxCLavssmhzU
PLJM02oNk9aIxC67BFoedygL1HJjUUsueB6cSLXZhs1rkpxhvcjtZ1YeYE4xf2Rqm6KKT/yhXv1g
KLURyr9nij0iU/sYVZ7Ue+R4ZcgWxTchuUcYRSnXYbpoy9Btqbr8DM7wtBvDa0Y+FwU6tucNNr8N
TiKxn6Y9DKMcwts2moxVCwdm/4zdBcP7BmVTseG/qjjY4536pwK03UbtRF9jKj646iP/ZeyUvbLn
YxG8w4b6Cd6IYyS1v/AmVR9K7yeVF2GdqtHFEau+WWZKrJwqfL+TBJrTeVDD/KuU1MyHlBCHTto4
6Zsprq3aCdmD5e6ef/cqwB7aN3FL6GdE24F7GgF4fJUuL5gXM/5JZoOTb7xjHARXbb3kmtiSCAO6
Lm7hdRzWvXzlx08iRAu3VOxa2LJnVwQvLxMj57FrXphfc5pghRfppb6iTDqmkVPy8o0z1nZS/QmN
QzI4EVC4hop2UdpPBszQeDJuAs8SBERbN2yqs7RzMBnC50qSjzG7PuaqsG/FtQmv2CRAeakaap0S
1RV/WYMtI4sjBeSEN+eZCdZTd3kICZoCreXLB6x2HPkeRgRvU2howU//net2KKwL873ZRP1eN668
Q1638XgMMT9i7IMXT+wMR43zTV0JUJMhguS3jpwrxtyVTRKWb71RtEAXKUW7xZrio//mCqXdWgzR
8xk/PCYzWQzw2EklhLZU2zkO5c9NkF1Q66PuqsP1hGscrdwSK5gy1oVlB4CKNW1mRziLB8/ET0/V
B++M6T7nH7lAbgYxI4b16M/JRyujSUp2POxMxP9tBpIKB484dvK7MJDOT9TMw4UAay4vy5LfdZ8k
ONfYbQTxTdlScpZ/PW6xwC/JXbpliHHJZVft0sQWepdaLg721UbSnVx0jcdX0rKBnjGtruYVd6N+
57MZ4xWxcbbTvmVjPf1FkQdzlUoP04Dere46neZ3AsVzrfnmD76Cz23T7eEWcBQ/yFMQZ1/Tv1o0
4gD3svUaKZcZWqS8JpGbjoSjHB+NPEifWIButGKfmLiyO5BH9fSsysrKIthWCjd6PzptDMG12HTK
Z2O+dyopjxpp3LflgbYuMAoH7elQg9Xm3ZpO5L1vH4UDQ+g5co616Tq14Iysc6ChdwboEG/7YTs+
P7SjgjsjvA7bnOFpPxlSVzaTnselTOxH6WjNsVM9gBXoQVFHF/74ZQj8OHPeT7jFtE7nFS8jTrOj
tAYPfa6Xa+Yng6Mw4ngt6QrfTc5JLLUsezDOsboSn6SYermCZKT7QjrCI35vm6DAx0nexaG3tOkM
8iAt436qxb5+TAHCNIcgXLRg9A9RimRb3mZ2+VlNbpksVvDoWDsXN9bMXNFjGYk9zdv6g9BhEStv
AydteICSBdGjxD3OdEWafiv0eXgfzSf7jEVXxmBDUQ6MTabuJ8L8x/ors8/iawagir7b/pb3574L
GC1zwcoKR+IgFE4JNbIZ+9iLNrsaiLSjl7RlRBnCpyicdN6n7Fn9G3wx3YViYnQeQ37orjp7nYLT
OV9KbaDAFMge1ym99saXol5E89BOp8rajkSk47gZvuvldT7BMZYr18JpEv/O47jrj8oWumlDRLtJ
QLb1hpWAF5+r0m6IEFb3Zm7z7nse8XbhBo7f8Y52hGLy8Yf4BoLzQcbRA0/vr/IjtuwMnL8nbFh8
jYDJlmdmVTg6m+YeDk2ouULtp9aLwLQ4IbN7YksqPumGhw+qcx6K56dB4X3pl8BIVF9mR2aGU5kE
9zHwdJlC6bs69sjQLTWbJoavehZnuKK4mUyRq8vHamCISAufOfocUEH1hqc8PclwED0xu3lgCinS
j64e2nY+xshcBAk759Dmhe7JrV7JbnkZERL2B5MpkvpaY8QzX7BBKY11+tu1wAKVZ/QOLW9YUawJ
5JP7zeNd7k7z846kj+Hc6Mnw81WbGZBU2bNk00zMiUtLxY+X4u1DemHgy6gHrQtxa2SBwEIsvnpp
FULGq7aSeoJCLqWf2nPXxMunUKSdOb88EVlAn844xnACeRM/wr9HtWVP7wyqLlhudbyV+n0EdAWU
BISaEcWp9XyMEz9NqN5kaNnZH6zRgTIo+ifnaeLjuqEiYXiPLdE/eRQ7OdJIWlCoQjIXbTtUbJEw
fJie3YpwB34YEwyBtTP+8wjH5rUFS9UnK4OIgdhw89SZop0VLoYCutfFR6j2velw3DNllqogu0N/
j/DuZxibOKLuLJky+BEbNrEr2TdfbeoQ4w7x2XSVv+aIbOLpMcCPNvNLxxpnRgRxo9q3iPKJHlVW
qomb+StvXsi9YnrNTqzAMH9BQyhgZvlhmOsIgC1ZSgcrcRJWC9o3zcZzPKlsuV8lbz2jjw+B0aS+
KUcPFjdeQV24iz5m4TdPthjgKDhlt3CV4Lz4z/dc9kTQVnWtJuu+o/m04xEJRSp7hPwIArTf0I9B
X5VtUwTJ2+Lmjaf/SgMZvKCa40zDJUWwCxNhy1ad9/PzrXlAwV/clHVPZ76iml5hMZnLujP6oHlv
ykBoq2G2q/lCAvtHdlTRDOproqhTxwRZA1YezhmsPWxAMeq02GjtIb7lks2Ra8QOit5OAf5zeyJC
fmuuxvvjEwQx5zAZkN94qbGbNWiLLxYmjDzaNP0jfGWcmDq/7X3wWDaAYds3qzL2qCVYAEztzQN2
99G0AThHePxN0Z9Um0F+4aqYCxX0DbK1kyLNDteY2l/re42myaKO4/Wer80WPRKxHvGpT5zyhXda
etIeY/SKShFEOaGXTAa6zs0DVz/qreSgMQt8kYuA+sj67fq1FAVJcpFxNt83JRsJATC6Uw2e0V0G
ddcwGD1A8/UyTHDL8q/g9zi/tkGoaIdh0Gg5WZbC59hdCER/QENpVnrvmt0hwuLBcpTZA6vo10vS
OFB+yOy3Atej0n14db3rRJvUH7IPeso7FAyIPHFILOCDOUP6Lhs/hn5VCgK/IYhD6Iy2nXG00g05
y5JJA0o2S/PFylaaD55I5GcURLQpbfAQ0HhEb5lpUxHW+teUb+vnjoYYDYI1XDsoNBCZTQ8aNyV/
djdan1phABbCSpsE+I+ig4RD3j1+6eg7KGe1dx1SSk5mTgjHiLKamoAK+bEfRgdZRIa4jqbTCzWg
uXsRuSVQK7ROw5l4r9fkU90b7/0vSKR44YcWPh5NC1TVOVAQHhyPcL96hArnttuzVUi521ObKwFF
iAl8LfxMWdBIzqzaY+FOxlkDEnuInA2AdsIi4HspfxsIHQwbIAm/oUh7YWVjOwZvPV+DQaV7iqVH
O/uyNK1keub6A2o9gQ2qcIvaj8rcSLIrNC8qDFjLycu1rn1WjHxwBGXnI3mGhN034rdaL6S3JdZU
+DNl24D/9mR3WBXW5ilhO3pK9EAwF3t1vbQz4av4IWyFcKmuCeb7YrWenOoVFiyLxKqgbml9NXJm
kRM79DLrKwHT+SXBOooClnhMHBVZUtA/nv4cBuGb/tjzcibFZnUtZ2jwl7zbLVlQ47YTD1q3K7MN
OVhGdYj8vLmb8UXNCMzG4cLOrbVJvBKzkPw1a/am5Yn4jExbqbvQPwmbuD58duHW7FC4fKXqjf6C
fS9GFF+8E7dD8k+cU9AfhfZCAE0kBmq3zkt4DuZXMm17ukzIhF18ETBbFb6M3CGiZ+QbPlVOw6ik
W/8uP2WGzMiJZHy9gdEix9B5R4u3OXu3OB96MPtntykJ+a5dSXoPb+q3EAdzusk0hxwl4cRGjes1
VkKPq5VsGiFdvT/IKZDJwoKLXp9Tay2/9XeNVzfpcLt1hGchrflkHaXmMmrbSqbbfX5kSxRPCBDr
YqedNoe5c587LLbz+DWasY24pN0L1uDij8qcQLHFK8iaMAWcG3XkijTjgov3Nk7M5Fd0sQPShuUx
60yxMwt2AUEa/jiSMIcn7VfcrNPK67XN2B763E/jTSt+qs+tpjAXBsAfUCu56ilMyNDam/DmgNTZ
tT7SaxheNaKhJKbMpV2B1OTHUj4MwLJYaK7qeGO27+MyCIW5nWm2HG8TT721f5SR7adicolojDYW
sdjP4FtDZ5wFQggNdmX26+4Nw/mQxUQXizoF5I1Wljb/ZupfD2vTiPf4iXzbU6+T6CbeDDSfB3DO
ZfmOPzqe/N/kgTyfO0yk+TvjYr2MG1zQpclJJrdLXbnZlIsuF69KwnkIKiAya4fDOWlg3GKB+MK7
gutugk/CG/9hPByChqrowt8rf0N+jFBw4QFZxIeaEBM0jdY2MxzLsvmLDGs28wYMxT2O1KMIxb/y
TPZC7aALK+YFguSIHMZI5TAq5wkeOV786Wc1I4j50mjxS6fnTaMvYRzB0/EmnaPyUJU3umGwlWaV
/CYvE9ATXCJ5QwxIC4gfJ343vBbUDZCBjUCU7rA5ng9fOxj9R4LxkLGTy5dc+hKFP6ggKWy83snW
6dczXKy61XeQNLld81NYc9IFX1ADZA42Bn4WhlOh7kgcaf7qIFVFdjisK3mHJzvffqtcouoZYOYO
BkEKJqvxIvm5Uh3Hgv9kW0MbQg6osdGZ5iB9ou6W1kridT4lYUSJDLeHNAzNHkMANORjVHmgED6j
WWT3nPZSwiGBBSIq20YjcNnGBqbEK26QnVl2O19CyhUG5PlQ4gz4GtG5jr8MlqL+yKT4qXtw2Ghp
CO7CsltaF/qxH88zon5hOyOqHe9Ff6LgHcdV2AGh/kpDoCBDTw9RjaD1m52DlB2NrCXZ4b+vHSgS
1SX0V90rDbcmwU60qV8aO4IL0JzIGrGqi9oGGrbVAIEqeTthsuvehtPIfg+LWtqT1cOXEUxXm+t8
sPXvuHXN8r2YXKzdzaMlOF1NSYmA3C1Cb0iYarrqF+UNqjuh+qS2itdw4gfEgnvJwtQCqjUT90Ud
W68nVGLhiwCj0fJLoIj6UjyJ9KBpa+wnJqYDVINBjOxHfWbf5abJ9Y2N9klvzHGYkHWm3EeaNsLJ
owOZgATEJLQJh/YvawID5eAQXR7aNzSNKAvivx7KdILbCzKjzk3fmjmAKDACowlLw740Cvgk5Aza
qHdYGXXvVBAwKgezAAsTrGegcoGpwMw7rQx4kgiRzQM3g0bIBIP0E+FXhGnFLAZakemwllRMu+p1
StLXUoC2gBsxzbzfFpcZaclACae+yjH5ojZgFAuB8OmByvo7Neyw2QgfJo7BDMQC61eWiU+C0L5C
GDySDfhpvpkIJ+crR538xahKuSL/SN+oIRFXPxMsCBiWj440eXPqhfG7qvmspFSza9EpzHNJ+9yu
uYTtZXzhc9PoYtPPkfo80tQM/hLFdogR3O+odTmV/jhdFHQX8RrsWlUXeXNUnzi6o5TMLJ/OpOgC
+UfQz1x+bkdJw7JekC5mRFTXLxnF7/usuPmFPoU0RsTW4bwck621FkS84nx2NkLYBMozrKhyV6CS
OYmRR5pQ9i1WDqUACU6CejMwpym32QiyjLCos7x6eCG6TtLfBuvYyfdYfi8tXNe7t5HW2oC+BCSA
7y7YRu3Hkdu2B/3ppI9TjlAJJnFuYxuMsX5J+gBhFOi0NJeVHpKPwvCj4N4rwVh6zxsFxLM+k+Ng
1S6xHMAVAgH08YcoLUENY8yYpEVst+RPOCNEuxBY0quxI2PQYQ/A04PnyLjTSDZtcb+C1Oc4D5gQ
4wchFo2zK9TnaiepLucnBsXlny4hI74I0m2C5ly5xeOiElbQrAsiD6JFgtSCM+bHsGZpOjIMw/FU
PO/q00vH48PwWo2EDAjTTPhxIoYMWse+dMHhzuOpmi+cU9IHbfSD1Io6W814SAneE/ErljUSl3W1
M55BnpGZ4TdVEKHrQIdD2+jBP9wrZ3LSyvvjqn1UBGNqy7BYuHdPjzN9wAEAa8QFc16RuNL/afgB
tp+wa1fWXYFZj6iwdB/4UMGGMVeU5OqSg40gLF3i0HGGoAEW10xlaUMezD4tW0/2LWBwvH32TB+2
80gc107LL3gr1L/qK5Gft+anU+zxLu6ao74dl74K/TQ2bmz2CalP6+Qov6qv5O5O2DrNf/AuLOTg
8lIbIjxjrJrg+jcE7Nw1lqefPA7bhj//l79rQurhyfc4FqQF110C12qRJ0fC/eGDvyUQm/0d2C1m
A1hDK4a8vJ2vi+wxfwOdAoKDdF34xN4fki+67/FkQTBGkfbKfhOhOI+d7FiecVndMzGNX9NkBzqM
jppWb4HnuWrPhZYk6B7TwoJcPGMtT3S9DOP9GYs7kuBsNHYgSllhJ3+iCLZOcY3eBE11ideG9NJY
tmk5suhlrxCSAPfFA5qd3vTSN35EV26UoP+ml8COYbbABZwaoQulSBhfmXnru4nppbpwkRAGWvPb
GDvNBnkdYLPGCIZi6AzArLw99iFxcRnCTSng1Z6g44PL+SqVzPafL3m6BhLDh+fp0LqMLfgJPiBT
vUt7Xi85GCQZBLLGQ2c3iP2SPapuq9iXCL94mLt19Zl8Quyhz6EZoS1SH3YPTaOaXXAH0CcG0sym
zTNviCsINAM4l7kYB4ApMxWGUBSqLhs69iI3ndIb4w7UD+flJRnQzmv8BeCYIzwq7K5EFDtK9lj7
rER9eQ+PX7r9rvAXDIVKAV4MghMwPwsrCwolbGAYNSJwMnwUdyPTV6ynWxg7doTfMfAFw1xXIKdU
dsxoqdWYZbD66FXzs3mRjkNO8QSBraAG3REc9ILKot8iiVeuCmg5Avh4J/6Jn628Fpd8mc3jhaXV
tu8NUqZu/5xt3rmmuPgKQ6lCHs4CySEIwFX65rQCG+GnEa/6SUbf/MvuTM8Hb5wRBZUU05G/aV64
MZWIHlU+d2yFCDrLV6k/Y/YowTfyenhb40awOb46nopvelNGIwumV1zALsK3ByytHkwdX6z1UjL9
cx3uH3skShwBtKxZfMYFKbIuCk3cl3h+HvjJkWSD9yjwdSTm+1iQ9/tC31Nmif1yAMJjoC5CO9o1
Wz5PonkoP3/CzGMg2+s+VzyZ1hwG0BQsbT2QVw3lYcuzzPitmS8CHg66zy2ex638mR+lGxM7xhK4
UzCiWCAXyeV5wMxDXxbmAjDB2sPv9IbUhakVaMCz5GGiA73y+oAfabk8ThOaoMk3hx8MBGb1AOhT
vRfHhhikL1RN6eTWPBuo+C9pw6HiPJB5gEXHoT+pR1X5hFiI9sf4wUnBfMmnwyC9M6ufLlyJ0rrH
5i7v343nYWCsGtuozs3kXKCXVb0IX0EVByfCWI5AaE9KA2rxb2V6fVOjNXPVB3QyBmuCpyro4Tgu
u5XUmt8qNyjfp78TVEdBWIWwBG0hBll4G0b4D4SGzBiWqDynEO2krHJaIbKFgeFnhJSlZlc6gcTO
4RXUvw3/pORUaoeYZGL1SknadkS6sbwMi+cQKwF9o4w33Tw/HtsMs4EHleAxI7oBtpe5on7xWfxs
eR8PB/5UtIPQs3hexxrTYD9iQ24MkqHxpsLIznBauraW2qW4hPqRimRC0GEtb15+ukLiMd7omTey
XuZLazqKvm5Bg8E1wp5Qa20vm7coOaiPjlTQrRD6yYIpY91tN8Dr5QaIGbCCWU2BaJk/VaLfjs0i
Gm8pyLN6VeKtXC9ZuHw/g2O6DPDq2A5ZHgJqXmm4NUvcLc9xNMdrDp4otWcNf4YSOsYuMhq7ZVlV
LYX5ZyJdNPGt4luN4pKyuubopw1xeyE4UPpq111zrVR/jsGywmDsbLXwp+mu96cZONA4Zdk5wUsg
ufcjrQn8WRjZpDRAkKloi15V0oeJ08E9X/E1wde0g5me+8g3oxBImO6RVFnCVPZUfFNF8IzH4rGw
h8z2peKaT/dR+mVyYIJsaK9GfxzlbSesMZjpftAvYGu0X7qcgSk27qdsuKCsSffv0KQy6Xxm0UqH
msOzcBYEIoxx66u2Wrjh/liJR6+Ca0HbHsf4mzkZlMmZtATNxX8l727hqwGGTBWFJUMONwU4EgYM
cwKkSf2velGsuwHj2Gjw2UFqAYLFHeC5WIvU0TEGSTwwyZb7q3KLx702+MBTsckgYdjng1/27zJZ
DhceiXp+Kwp9nYZXk88xUIW4PCsKjmRboSPDZ6E7DQi7YRcT9VgtFfEpVa+R7I4wND6ebvpSP3+M
Uw0WB7jNymopJkyyR3hIcSFIzqZxZpvkpc3qNY1+2+EWf8jqEZYg2zBqF+HWxw4bD9jM14OZTzBo
rvQ4agvFFRRhOvXFGY0tg2AEpYCFjSNu5mI50cK7fIHf9/xCH8/8rdoiX8QmB80g6tWzKu7RkVrz
oSIs/CC+MEvtPkU4Ng9n0YzjNWH5aOxu0a5gWvxGCiOzjE5yDO5c/YLNuU1UJ88+czBGo56YbgSI
KXMw1F8N2XOMQaj0ai7Oa9rtp+exgwVaGw6Huj7vOQsKSpB88YAV84CBEQcAnZF6xtgjgj+FRLdA
KrIryu250jctgug3bETwhKOboyWWDwltR+Qse2WzG+FhQQbNi5d83Exs+dSOrewqKKtaG6kLNj7F
aOec4UsQsAdQOgFsJswqV1pEI48iix1b3mfmmSIpUg8wMpQJisr6nkO+Y9cvmC6vRsGnrnsI6zjZ
0q5FhgMwz7lZcT4YOFn0JyN6L+FTINiH0jmtrdsYH8SKnGBcusiBDoyrVPucKIyTZd0F/FXPMG8o
2J4HhR4WV6ksgPj5IEup3JX94WksBibRm5UHMGRi5trZv6LB5qci6qJy4aPDr5ocLFO45dHDp1V9
Vh4fGqojVDpQFDrUpU8b7pRBDDvBenH6aMQjPBIU1uKH2RyKGc6jx5b7GO5Fcq6L3TIcreyHYcOv
lAq/LeHzedPIIeUmDEsihsWfEvRLmciX+os6b8g82Fxws0rI9LgezpgXrBvScucAYsMw+93jVeYi
aiVpgRiAkLuEM1dqV4IDOWPScPpZ6d0ulL0Ri1kifx8b2KjQzrhK0q0bAhWqZuaOlE0FVuYmejdy
qxvUYHB2c3lREvUEAoqMCMNtqoNdMIbvdQAbQvT8bjzC/YDkqprXWpVX0jdszJ7I5wbbJqTBNDcC
mS8XRvWqeKP4pRBGms/ZrKolSat4tRT7LkRJZqBtaD6H8SNcxvzwVZOrRUg9jm/JdTZ8+Q8Nvxox
cs6F9DdBbZ3ey/hXrbnhHxM7lWg9KL8v/G+SKArDEhoMEHrp6JWnsLOnD4g8MsoUZuqcHS0O8ipT
BhEhcwTTL77D78gWXDBkVfkaw6HCpTMYjV30woIHTxhHj6HY8DwqGHgYTq0e6vxCTVYufAL6OYCD
OlozJaUzShWeJczWFBhMOOFpi4ugwjFqq4xM38V0PxosYyADfM2p6nz5Ceuv/7OCvwiAYflOg45p
6k5jrni1Ibs10rcuehdpbq2eQ6nZNaK1LhTqIsxBQ4quU1G/LlQkjocpep97bokbkUas7WfG2UJ+
CVPSEE3nIb8MHGgc4Oy8nc18dDLPjHFV/SNOTknllJDzTDelCHlWTo0znZvDo088xBRgJfjQcfib
eBrAzLRib1y+Dmmuxj7BUYkQbQjYeKf6mhRBYWziyB+RXlTjT4hPztcUQlDt938c8RmG94SoDfsK
IvC4vDp8+WRtIsHr/6BKcM63+D2NQ1AQ9bk4bOofbfNR/HNNSbOvp76vGSyWy4gqH/aFdmRWx2so
dH+lvm56l0lgle075YWPnctbLPhKyiKzfuWsMuLt0OFgDj2QXI3SBiqUv4zY43rQwzRqMCif8RDw
toTh3Ju7utzNkCSMzaBRJeG/I10YjiKEmDx12j06wN3XdDwbwznUDWQv0F/DP4xeAZ1IoNHnbyMk
Yvp9KaeI4UZwAw8osavHuwhyMY+LaCWYrFs8gtxuC0xY0ECydT1sPuOIiAK5CbbUZeIq5ci0kavN
WEXi7VVYMwjci+mRUynvFU6lJsLIDt0tsd8Ro0OxP40VA0twqxwvkU6QCViHza6RhT5A7Az/muaa
zd8ZrzQNv+p4z8mt4bue1rnk2F4qoA2LHk40PUDGhhvBOjc+xMe7RkmHRnWpqJKtxGCn7ehY/ejp
W5HPiHjS91y1f0Y3Tv/y+Jo/LVz+POWX0UHiPKxbO/jjE/OT0geTLclrH9ePwk/ccN5pw/u4eJYX
R9kirmmtyK5Uuhi5YFLNt7R5udG/huw8Rn5R+sACMpZ6ZBys5dm+khIMo9Jy9a8rQ/rrWmQ6+JnR
pkOV6qHxMqcupEt6PvOq4CCrhhRr6s3J2ITIgGXfLjGkXPyi3k0mTk4GmZoAVJwqe5o0L9vOfxQa
o8OgUhoXSy4WHHxg7dgoaBZYDXnp6kx/1AQAPH8jzJt14hdMSGKewCygZ47pbeuTiEXGzxSIg5vl
e9KRqMM5935VbB10jiUwdhu0HJADJ581SPZTuFGLxg61J7tC5nbw3uXsLEX+tNr0jbDaRMAif1Py
KWFmg2zYtOf6RalfJGRe4ZXtCEylVw8DgjFp8BlNKhS12UZmOsesBDpWvmVaBkIE0YPobzJsYcu3
BDiWGL8x3g9oMkR8bMmhgls5fOs5O/Qxrj9rBr3IeHj6Y7vV6URAxzQe21NL7xAfoIJMMQQ9mm9/
5ISHDWVSFkPT551g2o2FnsYqpnE0DjHnTp3Y/A/gElin/+33AD5dgVXvLmHvKeieRdlJz8pADOF9
LC8AqzOFWpGfhZTxIvmjXnkG0nGxk/SL60xDnzpgXTX2niXWqKWXfsAyfWmuy5cuv19iDv43z07x
CB+Omc0/7vJreZnFzHP5PoBR/iQ/p05mA6ymTnMF6HWgf7jaGnL+WuZXYRMSyTfFzv//tN5i2C6D
7zLSbG6zguV5sXsGYbDkmC3/Tvjd8t/PYN7US26C4WmbDDvbYvm1U/7Z1mdBxT8SlufaRsbO3vIY
k34y3sR15SLxHpbPmLi4jQJzLUqzRa32vwEu0N5ivlqTCsJZD1T+2yLpc7qHN6OsuAPeLj9yCQIM
8V8PEShmb2Fg7GdPIjBPI+0Z/3wuSMKSK7lYpHTz2lAkXQwDeNhwC/G0df9pATMub3380zze7i46
ZAGjOnz9MXdfCCbtYTH1h7azbY6VW50oCPmLg2yj/HEljuYT51/yXmE4ClzpQPSoGDN3AZgClwgb
Fj45YPymCJjmkAlC3LmPXyFXZXZUV8ZFHhMTfMKehzSgjB42i3V/Gjy8DNuxepcHMYxMLhAOuEF5
rj1Me13rCIMhSIMY37IlZwI5XgDItBg7YMbLuYMB3mIHO/Dv/1cPxDgCBSqM5TIX9I1Iht+p2jw4
LpelwB0B1e8YmPnDsTmVgI3O8n4BA9zxXp1Ul7lzEXDIi9zF5VcSxOQwcvNJ+EUS7Xfukr0AdHyi
WVvTHGwYIiFXZnzqKV4VLJdLcahwud01t2LaUIYEfLil4qWbcyUbAjplAh47b4svMXpCMg+W+zax
ubIMWMwTLsQIstgOWBWLkT4zdqyhIwgXrJ4ZFST/zyHCZwTQdCe+neOWiDAcFjbL01PDY+QJqFjn
MFC430Wgp+uMSMce3bVwD72ePMOQSIIiIAxEY4VlXAbRLi/qrsOKunbTgEmUvkHlzT3Bli9QX0mP
93ICLZDuLFYewbJi0eufezDaDNdvyhGyHQzMqpd/Y9MSIM0ZfLIh2KdpDHcPT0eJD1exlbZYeQK2
YFaNbT9KrysZgVxOnlKWIDcP99uM2IEYcPjfgkPKwW6AHauPXe6F5xt5A1cJmxQcRkQHMjPLhXZv
U7L2F99vmgWcCicYuvqbwNZg/ctR4E89HBx23V/4FSE7/WClffTjqrqqO/YGB0EVj/USerDsEQxN
/+0bAD/sEfDWeDCxQ/33fC2WdyIZQNbjU94Mf1FAJg9Hnw0LJAgRyMv83eKWhzoSCz1Yg4jTcS1a
lrrpqYC5ZWC8LdKK5U+nPxVXvhxlPQr1/0g6ry1FlSgMv9BxLZKAt0TFnMMNywyigCjJpz9f9SzP
9OnpsZFQtWvX3n9waTi5EOohIPYr3iDmBp/EH8IoLcI6IOMgM+WxEBpR7kbfXkhVt32AUpyziACC
vYrDCZ+dchfEgUP/uwp9SXDk8oFy47Ae4nucWjGQNjBzdPS2NE7mPtH8/O8+poMvin/C+0VcA9yg
P9VArzcQ8ZeYhUJVyvTVb9R48xH92YCTE9fHMXFBEbfgyUmnyL8IARiJvz0H6N5qweeImC3CbXog
boVx/ju+uBGMEDFGVKSmKryd0VpypATVxLQzhnOTTcQ9EveP3IZMg324OOvQFyKFX35X3ERIACMJ
WThKKNO/O+/Fi/cxZ9iKn4kDPPi/uBT6T39PB1cMYrDX5e3i+YiTEcZA6DAKWxlhpWb6Xy4K0bEb
Zz3iKoWgBFqH7O/xXQmPWJDEfsSOGVcpEz0gIX4oHYQxQXhUGYniBfucANbhHcwtNBQRVaQFhEsm
N0UMID6an1JbJFK0yOD8SSqK2RLQvRC+HsJJRxwIwXbBYuaFBouYZmyAcDNAJRnO1d8gFzNP+BuI
N4gX8CUyfVosAF4uQpEnGt3pQgrnmIEQeXqMItyM0DdCxqiDJcmfpdTfp/XQBBEnTVF/IpR3+Bf+
zlCjJMEZlsyvv3MOx+JogmrMEcjL+2hDinMWpjIUVbgRgpX9QhMIJSV0dt4cTwg9vZGDEvZyQhWJ
uM/fWbpeArQllGQEKVuYrwhHMuIlyGcR+uFc/PsxezOmLABSGUtz8W+AkRn+iMz/kbnF5XITmYbG
FPcTHnUOVp699d+gZdyUx2pEdeplx+h6hn5mNY6JIIgYVCZDo2BsFwOdRw7ygQWBYYECJVd3vykH
SoWow8AzF+OA3pXw9AmPqLZc3tSf4ENwo4T+DHpXwt5IQL+5cf8eH4+ie/kjq2NcIlTteVoXcZfF
HeP46HrGoqXVnT7+xoaY/+L0RVQRF/N3x8VT+5OhAnIuoecpXg9iEAMLXm/w91iB3AdCRelvKPlt
b0Yp6n6joImkEJUTIcMPwrtH28//e2ytUFwVExYLI3h4f0GD4ut3pLfEDILB4N4njFSokIp5JKRM
he6GEvSm4hanaDz9O0vOk6WXGc86/x0haywmHp5mPuibRe2/gNJ3Uct4eqtwgKLKIA56nuGJGSo+
RglCtLtejkGpkynBUBVXI6RDJVRPuUDak+VfMOJSxYeKQZgxFRhBPI9WfLiIeTqPVBxRPEYUYd6E
OJ0gownmOz5jnBV7ec475/6KdSOH/RYRl8SpApSZoE77d00inucjmmMxP1KCSi7cRzOUp0LXSvLR
R/ubnGLSiKEgvhbnCLWrJ/eHQDiAujnoeoB2/54i289sUgyqEYxEfsI3ObJ3iBAG4vrvE6G7w1gb
UfoQLm9COEtcn3DwUQIkVFFYZCSmo99OnKN4L+B27gznDWCcUKgEmHYRRkQ4IgMSBVKwIdw5Lpfn
y48YXnWQn1VuWHiU/PAKFNO9UEkYEX7+3pwPmCfi3O79LlODYOsJ2Z+epzriWiRXTBnJrSd08WZ0
dhaqg6oj2Y0QDKQDhFwfarLipurcTLGswOARd1rcy7/IJ+JFp68cPoEhxI4Y/yXCbT1ii7A7UokW
TwaCeHh3PkrIy6Cji/TLCx0azJ/5cDFnxeD7jn6DAuWcb//fwt1FOSjBPFrIGXz8OABON3tOUevp
x/qsGar9t59ih/6ef0T5wjHoES4TsA3Q0CPnFwN7gPuNYr6Nj3e347QkMHZNKItgX0dfO3VQIYUu
5uqZWKbfFtW/dFk2fgennqXRGao9Twa7Mf0Bj+pTCQqlPqqdb1D/L4jNtub+BnJEwWzwDlSnzNyn
KoRGT3CCYBl5T4qeS1AEZJeoAmRugvbiPkyRSxx9qGEktg7g3Ss6jtSssgP83ne96Gn2b9TEDqTE
+tpS915nuTcAxoGktRshkV+gpGglQRV6oYx0TsYKyd5ihN5NOzE3NVVoG9mmmEqqZbxsjQqmK22g
ukLp+F5oIMSYpqC1CkYWtUhc4AE0DurjFz1JirNdsrf2qN+6MPgruFWhb/IG0dtLP+PPRC53Mjwj
uOXaM9BKBKaboZT6r8bZZRsVsDASTUfDHDxVQGUo0lA6m0ATK+QJ0gYpjSGrvjOw8pCWkAWVY6wF
8q5LXasadXeoP1NPadah/+mZgkucU7L92eND6xokhjt+4z7nl/QgW3xk9AA6NDIJC4gkhhCG5DHt
XTMhhBLvoGwh6yD09mm8OAYCgtSqdfb5aAv3LPTq5HObbGFrZZgui4O0FBeYaMyZ3rJCefMzkpWR
FrpNvqrtnx5aUHxRLd91jX7PcjgjwuDPiTGgcqHl6n6tD5NjeVPPeCI4TGUClE8bvdlVd9gfqFlm
GPUJVgVfUUiWgYPqEIFL39DcfBStwmxG4+OBWSi1XHpq6FazC7u7ml8hr/hZ8GvFTm8pLfsd5VKx
1UVnKgAcUPXwBNF21YuCqtdDLdU4GmznsvcpPXegXVOniu7Ak3G4rYPuquAiUS97AzUhTD39zhdf
3QbKQuxgJSawCD0Hu1xUKLvzgiVgUTbU56kcg/aADIJgVQaTD0iadkD/3oA9iup3MQy/N5ACLN5G
2EcRlSU0L8dl6XUvuT5CobicqwPBXkKi+cGEclGvUS+9aEZKgiCdUE2sk52MLAw9AeAxFSK5HvAX
Gt3JXILOwAfe901FExlslglkHQ3nHDAGkF261j8nj88U4rqzXzlGTasYlnQ7rOwEsC20vzLyMWY3
kNNRJXtK6UX4LHSxFXhvu9WKcrPxmRoanhreq77QE4vRRgcEFMG2Bcy0pEkP6ECo7dB1QcMFJlqb
0/A5sj/LRr8P20Nbiadz4JGA09i+quj6k9/AgPhB/+BQtBGTGNimU1tV5eoLbIm/k9DOK3ynUfVD
sJo2X0WykHKBb6xwkBaC2UvFOAf1QZ3UIjeCR4z/MoJPlJDZhLHNUPufnmEnNKaojpsL5Xdy+CTO
oUlF+hTdr5Rw3qeynHEbt12sqrfUmNC5MVyqr9hKgcV++/jhhAucjqjG8g9QOCjOkm3SbFTFthRl
HGAiMr7YncQmms9u87kc3kAjYADY/m3a+7SSQXw+nHDRrQZUZTNt+vS7+6f/eAwvtLzrt3+L1uAJ
5nMTHwSqsc6dhjFnN4cr1Hu4vS/eIByFT+VdOResauzxEAuC8/YcX/p6dcUx/KEPH52O871fWzxX
0zcomdy+c/1pPX/QdosSQLFftydSNrT51ZiOWcU7ICN8UUGsKstASuOJkarMgl7RyYEPBFIlQuuh
eHzhcwad97pIqIql2jxpR7en3ytKt0xwEoK7kxV4bOgmWg6Qmaj0VpSTFeR+ixeyj+ojpLG5iT12
okp9/RhggHNS3xBM0B1HZ/O3kAANSMkKZEE0p+IccriYomji0JoOC1wTs8b+EoHQJ0qcCwVdCYxi
qL5YroJonr5OeTKkC3u8ULH71qb/+Q6lLU452stPliYgY6VP5b/rY8rQEXsPkx5R4ion0duc3FEd
K0io+mBjsFgBoJssZS4iZ8MOBkRcC7Db93Kjv8bDj3bkbcSMNFsU17vEemIAkA3ekYUjEP+eWhtu
yEVUfr+YbYGxpIbM4vrm4+75YJhN6ZrLorqYjpcNaUr8XYLhjazb4+e31pASa7qWYSR8yZOpqFfZ
z3q4GJN1bH59nrpD0Mt4BFkU/2PoOFReyXP1CWSLzXsKMLlLhx3hEDxVa6dalNvfwzGhFqL7t9NP
FDH1Ps0rtAFMF/QEkAADi6xM9D0kSv2gACNUadg2/eY0UXV26dvhHS2T5wHynRG0WxoJvTvmS3B2
yjejypnLzaqiLkMDxDiU7ALabQnIAgJmmMM/WH85v7wepE/W4qhPIwz7wkLa/X4fOyiNgKrySzsq
dMV7JRJKSJ7Tr6gJyyOKvICeUwkzCJb6x7TOXTUWLsf5GscA/7VEDikhYD+OL8VSoTXK1g+gISgM
X4I8635GsQnyBibfjq4uCDV7qG01bUBfhr60lLtyObhT0R0nQgYGBO/rN4Jr+rDEQ6za+W8sw/kM
wDObn34FY2OWCfyoKKG2EKKtfKLDNQmD+0onWlUTdR1ZtqHTRAacMH/Qq4ksedxluC3uofW0jvDz
rKwCaNjnXhjB61LcvRqbLCssxtxyFgeaRkia7Kjbpy8HenrwxoMzdMB2YjLTf8U2vVQq4QnF/EHp
0Wv3QCez4ln50TjkEC/WJUfpWGl3HI566bnG7QEMGIRvu9gAgFV94vPDNgcAXiE02NrlFyi7+yyl
dp/R6da4M47MbCmXmVNA2rI7c8RLBmhNyOi3h8PV8xQR64mBMwqFZxVL+hVh5tESgyxl2TvIPzRn
no0LEA/OBs8A0FRJ+aYDl6s7qmcPMAKI9LF1Efe6OAzzOWEc7rK7odLqDaGU0X4t7Btuc2fKEj90
SkEUoNSJwq7s4McBnrQODiiX4J3UkH2xshQOBTBpo6t+rGHPYCzZGr0RYqHHXNBM9aN2J+8Z76EN
aEW2JxXLsPtZMa9RLDBGD7JwXLlyh/GRUQv9+AzHkA7918H+gkiPLMme2dGjHeShreqqhciVVHMw
3mGbkkF/h0IiCXRDgBjXd/R1pmM2GD8vnoBKaF57ms6XyM+zowL61BglKKyyy/z1q15wqTNI/fM5
1Hogf+q4BpwZ2g29ut/oux7SRCJoCZfAizojfCP0ngO/JGehLBmNQEDL3011+ALjijCtN9HDXZCO
vDvDvrC94SJwNXHBmF0e0C2XZbtpIqRTBBCoiYIq975r2nnEzqo7Ec0udgyRiFgcTkN5HcmS4W/P
p+8p0wKOSZbYojktc2WaQGjQkECwAhZWgHwFUBnYwtKujB3TSxz9g9U0bseCqUoNWygrUduFvYmk
EjmDBmy2W4NGMZYRmjfYzYGLTxGN8tPuhGgUUY8iFaKXgeKAVVjBZ/BWrMbe12djHb193aFuy+zf
0ZWfvmhF4AEOOASEuBHELa0lmwIyNFYyKwTN9ODe3JIv7N5EdXMFeeYSmZFFeG5cN9DOr6f36liL
q4kTGXtBEidfntyzFToUJg8aPJhVjx4T4xF8nNL5fRb31eh7e4K2gFJ0U8zBzzYiW/31yc7p+CC7
QkdlBpusXtWV3RyexYiugrQL0bLwXvsXCQHlrKgaZNv3UBDxgU7NJJoGDyDzCOsKlgjJBnQ/8P7Y
JxIQ4lo0fwLlBHaABiEI3UwOcoA0SFCuHrs0Hf9OCpSLdWR3R2jnm3MDxhFmEe4PnxEnO6pUegoP
gR1DSKnVSKTIlvaGx410k3AIIk7lNmjq7n4O4lqox5tz3AV6AzJpNlvbnb0L3p+F8bXVlbNmnagH
OR5rwn8PfxRoDvbrjUo8SBC41mAq0V40W/e761qI15s3pIqQqqDEIQCprBLKy9qD7aYKDoVC+FsS
2E0kiqnTpJz/MNvgpwZoGR7UBRUsPJ5I3Vwa9c/rjQ9th+lVAuEvhDEiLGAAbWKctmdhPlJYg6vY
dfgqDVsrmZryCSCBmMAdsaD/qCw5r9V+tE8o37gdEDUjGnNPl9aiG01ku7/XTbAgBMDvhAinK+gW
UCgKWPgh2opjlidDjPzerJx2iExoGlgZmCV2SaMfqCv26EGyon1J33YGnbqj44NXzRkCgnS0WbYn
wKyDZJUM8tSF89DdPNhK09JBLGOeH1poroL7YPjv2Wf6CMDQgZP+Hj6lVc4qgML4sghJStSpoZJd
wO3OBFroe4pmPaOPLhL6FRUFOYoJCPc/Vnq4TJJBRacoGcFI7YBg/AFQAUa3a5x81fT6gImAVASV
wnZZPevz3Q+p//zb/3nmgT0C88+h+Ywl9nOtDctEMGSoJIuiF94Mx7TjfRUrheFZbz5+tP+a/TDZ
vt6bXsg9Gya/Ke2UF0k0tBkfoZUfYnbgqpQDco29ZtI1/NyhSLIAuwmrXNjFxieoizA9zjW+jS8H
PRwNA7U97dzyhGhCTTrnC/MxRhPmDAZMm4E8BVOv5oBdMvLoE/ui3x5fIppJlBLtxss2JtZ20QjS
ia+dTVTR2kG0bVXSkaDZdg00mbAenOKU8PNyxoe8gaX8yF2TNFix40N66s5fq3j/+9k8qjeNxCMY
gMlAPbDy3d3H0jjVV1BJ6rjrSiD2ESfCqkYftO3E0B1wOaUxkFn88PEAfoQYVupCmocxB8FPMvrZ
bwKlRAMvfHzv31NSB4JsGi7kB5IU6IzZT3kYqAA/epRERuoM5QyCaHEw4T2BJ2Rj8Gg+xFYQ6/SC
OvvUL5MV2TOjXrT6o76AwLzmymm0KUhea/aZDnAUUDiShvsuckTwtbdgXF65lVrmUqXZsYH0Kbhf
4Bo/bi1gwE7+c4X0z6yb+m80ojxd29wRRpGdScDG88LNBfattm7cTrrzJHJjbaQq4/tMqGpgk/3p
14/FF9qPattbLrylvPD1zXPPb58e+MkIt7tVuDMCaDDMSwMoNPXBnbTC72YI0rfETwjGADBONt1o
nrMnjkYRXBlsSaJpM4XTLTBoaGShqET1ojhnbmeYCdu1HRr6yLoC+0Cq72UPy6MJg5EVJVpISEIg
qEOH8KGirA6N2n0ySt+DIT/dAj6Gs9E63GKBIsDzCgi8NjFRoQSdAfZIWqDEBPA7Cr5XQCDPA/sc
oFa9GfoMkJlQeNXtCvsKilongBQYO6bIffzschTvAchTmREQd+j+b9iJLZtCfghWdhAhvQ46Yobk
H0awa9j4Iviw4UF4ekFrgTLQKFmEBd243hIh91c3qHSyPuonCKu9H4HWnZvKlGPkxHJsby5/IVad
9lhQVNhX0NT6AD+5jOhQ0Xf09PmLQp5PJfsnDGe+HtiP6315I7rCQ1jBo8DXEYnRsLcEOPniASEM
SgqhktuhfyLJPiEexaHHrBkYogPbR5gdwoHiMOPMAZHOPMPgZO4EHRjKTBu1H0H/wVLQ0qclRiwz
qFIvIu/PykB02ppTemlfH6Tkhuy6ttpq8UNNE/BhbInk34putWpR2wwvENP4T0OeE+H/GkrTD8s5
ykULdcFmnOQsQY2seDr3AdtjGcpieBLSo6YjRcOOOdt9okMtb81yCc69rqG2jFEZAW1UtMG3NwJd
AxhK6UMTo5hjQwCEpbQih8KDyyk2hAOd3EGnV7frIoSZAOPri5SklGcZql3g8MghfKmZoVHoLjGW
roea8zk/TxpCtQ83LT1pmbvN/F0KPl49ClW7qUk1IsMJ347Kfux9ixb47yDMaEVHUx7JUAwor9T2
ky2y7kqDbCcV/dp5o3Nf7uFu0vC5UqYpnbyf6aN34kJMvuP5BJhCXz4KBJlNFRHux1aGV9b40syw
yYrzfqhOlDqQTQ8t6+w1JWCFo6o/M2ieJxcttH42OBgoXTmrNcAI0iN13EAzocrrISszA21fDl5n
Lthjb2A6CumGhwCxQ63XTXWa/bET74DD9n9WbO8lr7ywYSYQ6ZRVBkjQAqH7QzxAMDhQCDDZyJOW
spsDJelSYONfB7XXbS33Pa2HX1+lfDRtxtG8BapFXNc9ZpQIWppdgdadfe3+Zyk2QCz9rjk0BTja
VTSSag+6F7BK0BcIGl10sZv+XpEbqd9ua9291ppTItQsGduLLXbBbjNufNn9DPClgUIhqLtWAt87
qMZ5sCyagcw2fNsgXO6nh9c76GFfQ1ZO7MBpmHaec0N2ZMaOzXQxC2YcbVGKATYFqwzdtu/wRrds
5eCkUAf48GCX/l7iUOumfs2HbrGHRG+iT+RD8uP69Gug+OSqs7gL/s95UKEfx2zNEt8UdhIOciuP
OXjobUzWAHTWxoR3/V0XdnJ+oOrn31L/MUYPguN9+tEaKgTkVwzebZIxIA6oxylgr/33KtYv2YxV
ARzTKfU/SBKBnhjed6+yzxaP4ymuijS8kAEtt3EyZVNw96A24Nqwhf5KJMu8R90HNKpp03BxA9kI
bEFzIDvtu8gh2VTWUfObv8CfbDNAqfgMHtDcwbYIX4Re0HPY7WTaOvjAveSimNaKB/+iu2ePMk8P
pMoABJbG/iZIrx41KuyCEU1AlCSlSd+9IXKcT4Gh5UFA1UwTqAvIQHDuDjW2OQBz04DIqjw94xVE
AgvRAwVof07c0hZ0ike9dZnlQdG47yUVP8qq4ST2oNC21hLdC+jo8GxoqQTAgk8gFngLogDA2HGa
yqG6RewNCEz29wwknPWbJ09XNdmCbb+07DO9bAungzn+XFPmA/BgZdzKIUydZMmmNPZuD5+VX1pk
OHL34A/5kNehL9sZipL1Cu23LoXCAckOnWk4bHfwe75Hcu/SEKTcQCkMooFsw/uNPZYA+qJCzTAm
2aRoTCr3vPKBXBmmfPY7sR08huiKoTM5idBDSHyGErkVNcSWeRm5Sr+HMjmcGxAznz4a7OqKTcsD
rn8fRhHFpQd0yzHHe7V9GX5xhNnwShk/yH8wEfDKQKIZTAEq9Z+CShetKRcfgLdBbgIJ1joAk5zP
rFx2wAY7nyHOIf3fGXWY4BmdC8f5uOiMIi6mv4Z5O2uJiVNuG0xpvY/3n6hpAcx64V5IQV7oUt3R
A/WqCYMQsvl7bO7AGKmuyfqht95v/d9dqns9s4gqwrnu9GzDNvlqOojc2wCAWZr+/YltNFr//oUO
jv0dktCirB+P822HBcPuuImfgDfSGgdN+SEC1BNg+CdhQyOQBczqnlDeZHtEXQ9wDt5zI/GKN5Sj
3MZrsA8t3QqHv++Ict3gPrwPFfAx5Zz55QhA1Z3GjktGx6vlJXvi64+O5L8/oiv579WMEF2d/HuH
eFfox3DhfPGtTDdR9honm1SjxnlNskmD1J0ZNI7wD8Uxk69o2Vni/x6sAr4xLBJ9p3DkKQoX45ot
HntSjtluBOTrr4WaD0r+Io4veuf18d7nA3Hv3GQL1fuuJBfhY1ez9Q37PPpvmk0xiK4iKtAe0uB8
ffB6AjmgzEUF3Lp23Kt8whLDpovrwL+zWbJZLijw0aH7WIepGVBWsGSHjSp4Bm6DV3MPixH7EPYy
FRJGdpTOax4IWReKRb+gGcCYxKPk8/RjlOEDYK8UemnqZYtH7ryEm4XaV0+/ro8jJ2VymxSE59yw
2oMjZQxsYZPaXxBvbA7A+Glbqa+flGHiUJS20fmxyHv4U6BW+vQpjwNbB0Fqs7Lye+3gaxMqgTEB
eFuihomghLEXMElRzKdU5f0DQArEJXbbLKT55nFsWqv1UN32Smc7u1aIoQBNtHu8Zlf0bLhXMOps
0aDFeZEnGgZ4ldriD+2gYT3u4jaYuMaQZi4NXZ2fn7rexzqRBbn3OSWwNS3ddb7M5imi99USMxDh
0uxNE/e0miLS5JXz2Jry3TSyT9MKdJGAxYme+HshxqFoToe++OnPgf/oaHy48FCEqMozptZmAYD4
e2w/63q9nrdnMZtwoLZROLCviC7Zd24z85nb/eKKxD8kTMHr05pRw+ClW1y6eA4ND1+8jZ4LQ0E8
H/ygrZPmnkgOLOowvEpE7/+9KH8jiy6GshjatQuZ3PmH4qhw9MtHWAP8DXUAxryPzvWQvSX0Q2Sy
HDHasbtz0cxnrP+bA2IeCBO8r/M7V56Ysm+XWhYe4YAFd/CAMfgTOvAIptkIgdtsmOznwPxDbYV+
zcT7N1+/A6BvR2L+Ip9Bl12ks4L58ZyNBaCrQrW3GonvisFr8gWwgbExiAgBhwnH5rg7NflqjlVA
Ger0e9YO2iHdAWtQ+uT80pzqObRpCMIqRj8bYn8x6JwFWEKyPxsBxhP3QoSAf7GBerLaDJEupFyE
uWVIFDD9dCVu1a61h5k1Pn3sEzom1n3Y9abT0wkPn2vEk6UZyn1eqf3V6mNPBzR//h7r09pClndG
bJF5cvD0yBlNtpM5wRZymXVkmUV3Vqei9e8lYJ+KowNl7fghINXnpHWMoHfr+EZQuaxRq8YtNiLt
FS8FpKTmPQGJtg4ZnCdj1t7wrkYMnuA9L5bGsJhGZwGeUJ3UeXhiSKFMg27B84REwoA9AEHaHGj7
f8Gar2ME6a2BGFiko7xOBECf6iAebQNaRW2gAH/q9QV2SPKhqgNU0eela87ZJmDGCqqFGAnGyI1m
jSNeyPQRkdEPpZ0v4nU8fC0wIekCHURx/hitQ7frRDDwWyx9HqPuEvfrjYK9xP0IWIfKdaXayYaP
ZhuWgxUG828b02hWbl4Lih295f1Iv2Je3mDPjfgR6yz67gRYCb1n+7HLd2WwocCmT+7IRg+pp2iT
PkbZQwWLGLuKkQd2NuiH4kfsi2hO2/u3LMp+m/s4due4GvRcA/inaSN+CVQBTA+S94ixPMnawEFQ
NxVqOzV5cf8HU1RI/itAr1GL2dJwpwKykNB/sdpLDPhn8OphVoABJL/gZP5j+l5LAFJsbKReVCSe
Q8WkFEIz20F9ZdL046enFU7+DNgG4X+xo7oQE/g2n1WLmHtlRQzGCzJVyb7QLXlj7tLFROK5rXTq
B+iQutQMYmDutRN1XEm1ETKHpYfdPM0lmiF3LsPjG9mw35RnKNLQR2C8MIwoyc3+md1c0WYyJhFV
lYW2UhdRuVFzRMUc89z1xXceGiekKbbOjHdOr/6bRagiL7KTISeGIfDL6i5kIVBVk4BfOkjUzPSR
tMQVB6ej3jjOLN5vm2woL88bZQd8fTAsSuw3Gr4IMyHb2Iw6kr2o4FYhnYBgDSLHJL/UdwK2fhLq
s+yCx1/Q8hUrjO6w7a3vFxlYBzmiRC6iDOQFz6i2Om6EqhBniGjFG9oC66m6DdmFTaGzIcovkCFU
EOiXbIC/qTtwgsg5Y4MC1uXYOfGU3z4aLU53oVxMntM523122U5bfs7RFhk8xtlFuaSndh+uvtsI
F6vmtErmxjafFktlrV+hGQIdAnakHB+7BGRj/zMBSEUTZ1KswFGBG1Ns7rAnEpJ8xdBmPYn72PHE
tlhgXhMC9O056ALGmMqDF2ivFfa14N+ytx2B2rCwMd9h8QK0LDvCSCTxljQ2KeOE2i9SNTgjmldq
7J3CNRgBVHuJb/LpR1dbtmvmTjR9HRSweumMObpRFRpjYy1D4hpjGFqbuIL1PGBR8SG5codLMnEo
zofyHJIEgB9Byup+VL7+G4QPe/PITqDVdxCTRMvTDj9Oa/hfyf80oIqchEeY22ixdDbRB2hiX+kw
Y4YhrBwhv86Ish4h3XGUI+0UKI7mSWeph+Qa6gwIGcCrglLj1T0/7K17ECNS3+jM3uooPXZeIBQg
H3oNroxkmxQRgGnf2h32GSv6o2iwXZm+VOEhsUYk7Ejl1R0nNob3VPgQnF/UWOLXtcYDI0GqvSfC
0HNfMlMTCw8zOx/moqM6IIw6qLsOFHzWktHXjSGN0ZBwO1djXVATw5RCtVYIYoPmRIUEUPRcwZQ0
ohbXzoluyaJA2BZB5s8kv+QzgG07MIaYDrMRlEXDCkAyEhuomDqQmvkF+UzBuoVau/rtktTv7mpf
xZkuppVpzNEYc1GaLnt2ufiuatwkkkFnl19IScjvhbFEBfw7xK3sSf/cDQcKgAhSMcoENTDN8sB3
7ZrWKnmOBhpMO5YLY9g7fZDUhVg8QvwcSRcqe2yEmgESt8opz6l6Lw3h5WhgyYnS1xhJLZircLAa
+mYVdX9bGSKOh3IReu0NaDP6vrMIsVJK8FBmySxAaNCNhbx3o0QB6p40srPKgbZZr01O9kBMxqUZ
buWxE/QoGaMsyt6j69ClppOPSKs5lE710mCI08OgmOPGWCDv4hW06RFFa0qm6jVb9t4g8FDAQh+d
jl00/13ZyBNSP0gZgjDgSEil8N88OSnj7w7VFIyDoXFz2xHFRkXD1sdUTV8kR8oYpVhUSNE4ud+S
UHiufDHrpeREgYhtPuCMLjgRlyiCazeWDwTWmt+TIjvbGDP4jl/Y2E//d/lEdgUlIKLEi9WzNIfr
D64LjjHbINK1M5hg6LnSoZFFJ6mMvB9duAN9J3jQyB03iKKfgdMx8zWsLic6gnqCLQAj4iYh22x1
d/GwWLbo89CNa+D5UuO1UEz/sAowjKjeRS5YfmzjOMKhRT6SXiHibqRtPBB+lpJOa0RyRF3Zo9Oe
ertP9pEBXu+IYmfInpSOGgKZ3Gv5MYMj1p0YQ6yLFp9FPUGI6vC5Mv6bLcTSY7wgEZu+2G4ghDyW
F9JUDh4blKFmcaAacBDt74gATDzEPKTFDm3T4gPIXIQy24rg2U7AvRX7HEb45c6WfY9JSIFnBYMC
CAIdpRHOIC+HZO9z7HoawtzcWKCk61fw8DSm6Wdf7rs0e4R+IkaM3xmwu9cC60DgnVMd9IUbBoDv
cE35kddJaxQzbQh0S9rPMAw6U+LUjLWCQPlI7cQtFxhNkXttkwCvwGvs0tUnNStsZawdEBeDqfyG
0lHMvtLykwZRPQEkOpAoc/ovtfbcynVZbzbIQW20XbhDvU4c21PgdYdWMcmwdoCAQ41OsAItvslW
jwUlno9X7xAVQ6zHIX+YUbj3k9gju7khe87K5pU6csKLgud/W/NGqrHtMGfTOuldzS1V6hT+Hpqj
9s+waefNMSobGGhm9at5MWk2xVrf0vl+s+HYKqSNl5J2BbOEbF6xsst9l8+pZFfXjhOeTGqG6/Lh
wYEtl8aGnl68SjchJWSLiI+OUtDs6CkwjpEs47ldK1HHhPmI4nlIS52e/Vpdv/lH2ApsklilcyGP
TMkEaFy38fUCoILV7KNrPeoGz2MJs55oD3KS5sqfzrDSPVDtqq4qcAnES02He9XLaCYoJlAYpOEQ
KgOdkv/YBqOPPUjJ+CVhnGk0LhdEP5u4YFy7VxYVujxIiNKsppTdad0S827KngyGp4AQ/fjecAC0
NpTDd+2Z2i9Nq0SxXFo2BDFa2q3R57MEvodEkeovXj0K1kEuJfxuNgTKhGoItNr2BGTu9+e1JAo1
hEXQd+wFU0tDret5EG0SUW9CpBONMWtpAEAAfPGyjWPIBpDxxzkJjyu6XZCSxWnoS+OgHjooxHLr
b/y/nRmuse4B9ESCxTqHXs+FjT6l0bCQ9tEWk5JmAZ+9a2U7ld5hZoGZwdR9wmJ53zMN3ZHs3vc9
QmdMjk5BCzfZ+CTUAJlsDCnU+oB60H6mvUjjAdIz21EVbUTRCqEgXEPsv1ZzaZROehr2OpgiWdiD
TqITeUPNFplUmILbKd3qND1WPx4uBN41CjNr4BqY/tHWEzYC1udUb3PqvYhU5eT1B4Ba9O2qq76F
50m6OVfX5hA68zUjyMEeplYPFVmohNWAFPD02SQ3pBdwoXERdlL3yI589zq2v6U48S8UO+SCaIqo
fSB+Amw5JgQSCMEcPHfh+vseaD6I2hALO7vByJqoC9IdvVJoyAQIza9vB9KeA+hFoNtbWl705RH1
hqudxR5DmsIXA3jUxcUSF20cHSwIcUDNTt0L1i1TeZm5yCVTHNzQ5QeEjIdQ83HxAlIiWlD0jqc9
BrPNPIrQIANafexN25vGUNwgTSJtIkoNr0N1Sq46N39hLEg7cN8TVpa1izHOE/T2sAXvhzbolmXg
fS1O7FRYhK3eqdirOIVFHrhyGkIf/x0Y2wYpZ46bLdgwg2HYUw3qZ4f3OpnjoNdXX9b9SipdkHqg
HoVlL4mHJ+gd0DzGiMkuF8n8Af4+DviUBk/XZK5uSTrYIKknIMidBa4Iu/uRLrSPMdm27YNFbpe0
OJDgOgHwodEAxDPqOrTBQRqgIwPS487oXbxPtOjaEyPsn145AZ7Fr7dTfjY49Dk1r2gGGwF4/I+9
PapgpPP3Dhx/W8lt8qofnVF+h5vMrcR16X3kvXAWKGSBMQMI/vPeRKCQvYJ97xfYf/v4Hq0g0rE9
VKjkOV9PB7chiBdGMWAZZtdLAQR6HHuompYvepP4RMDDkvehG59Sw8WmGtN5gHQNgLhA+vQp1fIR
nnYxQNIBI6c05J/Tjeqz/UlGTOcONe3Czc7lHm1Cc1UEopeDSfIdUIbpvGbysfm55EKN38BP7NyS
S/Xxwt1zAq337seh9Tg+hNPUoEu9ktUxctpV9nFSihw35uJzaC5/kxrtLbQrp7XRf0cOSER0ROko
IGVGn5YkSc8cmMrSidSIfi/FdtrizI7vvsLPnWQg9HLsyGzjCQoaYSIrujwuLTn1nhUy0T1lc4Je
sOAvoWYlw3oDk4XhbZSWPie7pbWB0Fmy+JHh3GCsdMgRseODNQVg5VoOCYVI4HSFJTYBJjllWwAN
WEaQmpAe8Vu9pTbRQeaLdOtB3Fp1kTSkqTNurlofrYTNa6U45QhjgpINMfGSliu9SUlBSK8fC/Fr
W6NCM0N8L0PsCycEDBpshf4J24//iTqzLlWhXQv/oeMYNqjwSi8ICqioLw4tFewVO/TX3y949j2b
0qptS7NWVjIzM4MQfleYOW0KiEkJUx9CLD/6DrMVnthu+wTHh2NO/dioGJ4zE9+I9lEh4WhQW5XJ
wjlMNFp8t4aXlbYWdT1pvL4PGBEcItA793UHUtBzi9dyoQw9zPyD2yV+85XxY/gOPjgkJj7bJ+hs
cJ0iGm/3aWCSXOASkzLBRnFO0uNYWz8RAptlsORgvUCooTJlR3EGZ4cTektB3O2Om/ta9PK0cWNe
erUASWUyIwx18Mk5Zh/2+6COFzV7RZCJ3QM+Ru7SytbElvcY7W6zfx8+RHf3kuD/h5/+efKCPvAU
OAEi5WOpTOtTVjpFpjHz9A/WIlRPJKYltYowM2c96czeUwgMLKdAFEXASojavHo1YT4iB4xxf9PK
D5avEOrOmycabn+tDQORkQ+xlpwzj5N3HJO0Qeq9oNqImPcUdxwy8cB2zN4r3KScTrkGRuCzRVYC
+cLThCpyInsOePudKkFGAsl7SYT4mlyg8ZvvuoiZgA6RYGNQ4+Ih1Ol8wIjJa5glQlwG6X2c+pr7
mt63DAbU9Zq0zGzq2C8Uc/oEBCM62x9o0dJvjfBVTkv6ziTfgTLvRCBUK3SgGtMry26D5LUxZf7g
6tAf9pssxm/d3fqRT9XKtDBPuu95uf7UI389uYA1gzcLJDwa1HT+HnHKzJ3V8keZHuNW6iNUwcDq
bsYIOqNl84oRL6aVFmBSG7B7Bd3XAsUblXp8MWLeJtvJ4e2jXqb35EEiALh+PbARQffj2Ik38SY3
43iz2TmxMxxikhznZupxHA+HsfPnzDa86BsCwTs1A4sVxz32ZrTT45oV87GyD6MR+7taSW/hhh6X
OgA6KOBgLse5GsxXg9F8TgM1fT4XZS1SMPp0qjjTeTAVBLEJhsgT4AtWIHmXrz3nGT5xHmi61GwK
yAjRyfwALfMKlCZAnTR5D4N+Rx7Ek9eB2UI+HfCogFI3fXDXBy3zOuCbUO3Sp7458SERhaTfjuOj
QXzmJ4hCQvpeP9H3P+j+gd0SGHva0idvw38bUWZG2wnSsdTiXHvzadBx4PRN30Zb54J1dT84ybPm
NJi+TEkVdZMOYge8BpNVmKzjg4ZNuaNFdCBXVHZTjrAg5YUMMcfOb6cTsCawj8RzEWflpE8n0Et4
qWTE5LhAjrgvzXndmAdvS45dMg7y+8Kt6c3nK4UCLO131FwboAPwaS64DKXVSh5gOOzt0WqFG8io
EC7H12egdHoxl7bHD6ODx3iON8aOpB3IRvGu0YC7Xqn/yQMv9+KUfk9GjMBncmLv1oQzMe3q+x4H
3mLvJ8TE+vRpcB6jddeMkDUMqOpNafahc2icaX/i7yBNQvyuDo9SQWPK6Z/4hT2NIpdJezWSnIuz
18ctY3wxlyEC2OF6rxf6OAyvuheOWcLNMcknlxduz8Y2tz5QDd1c5/+J76+jt05liXyatyWxHPmk
fPlA6lhalFy/qVVdd4Cjr2bH8kF72a2mQ6EeR/BkRyKft7gT30ess9dI8h5Z7PJvMW8ianF3wQ3c
yIQJaFLWczS2fJcbRaTrDUSVYwItCwmsCv0nJdCHNgt314R1md7NWTqj860J69jq8Io8PushiBGb
I9mCWWrdzbfdH/4Nkf9wnJ3hDNON5IY2Q400LAGX8TJ40iGnBJ3F3FVJMcd56ExOfjow7Yf8i7Og
A/+Fsn+TN/7FmuGkaZ8CgT5Maj2d0XNM54EZjpTe53H2YMKezdiFlrfnFNPhcr5f9l9WH1KSJY/z
qlm/NKw01TkUOcKZyvuueugt0bEzZiEVcWaV7YDwz0eMaWRkjnPf6zr3kcq6dBiRJbF4JZ8Uzvjg
NN2k1ng26/ctiwt91fskUvqFHmJmNgrfS8tE49JLG+zlrDQchWdBIJx+f2YtdCvkF4cbhuzTZtMP
AQnkS5eMEsLnD/IwpC7orpVbdT3aklKUwYEkEd6LJeNFM7fbnQlXZMuTEfwyHZTc3iYJXgireORH
FAOMc3znt75eryNebQPy+Huy2BRAMmYY65EJzcSAw2+43jo6kaK1mcTye17aMj+mk6fhyyMTANTw
Yu2NaB2xDwzyrZts99aWHl+M3WwQ9kMjR29IVJF8fztmZG8Tb5ts3W1kylA+G0kCBRjSgRvRuPy0
d8F+LA3DxU0sBdU9tv+0PkaAPRSzM1px3+UF0wAbLNZ2Psd6kMukSY+N8b4HeBAYCOzEihsGA0PN
4q/zCRzHw2RWo7vMDJGNfLE8Wj3xNrB+vmpMOLiPMZmQfLlZHOXeYPZBqHjjHUhuuGAuE/8QJ8Hm
Wy84/i5EizWrHoYWoqGkDPkITtSTxGNXvnjO7vKQyWFJlvvVl0SrmDtJRooRnRN7k1msVoF/NpKj
hCeAJe1W90Sd7IhqrCdwj0y0oqn7Uflq1fDzOXiI5zEYiDLZTzn7nGgwBHN5dJcMWgJiYxkuIUvM
+rmr2CA3dZMYxe96X2RKSmjfCcCPLleH9xLP6FCcIj8fZ4ChF53vfOrwk6PES6L1xCdPKtt6QkU2
PK/1nSvKsxHLULReQ9oL1xEgSAd2Y+tB7/iIU8sPqw0X4CU52eXCU2SlXDiYfBJt81MsyxygE5jX
nHKVaknYuTU9qHFueIEwBGhkrHNNV1BaWDjmj151cSGky/JJqpNLKadTbphwvhMz6bNOcmHlMsuC
2NJ9Vru5LDzT0g5g/Mjj8uwcEjXLUuZ+JmRQgcwAISXpTTL8a7L0sPCMeqwm8TCuXJCGbo80MoOy
Q0JiyNjZBrsi1/tjsIrCK2faDOaEBXLoE9YJWRaCOV8lo3sSgefqSyZ5giNFla3PIw4MYWMdTTpW
qzeB9Gr7a049p9TCLGOPjdpIKjTX27fOLM8tLhadk5H2Go/HTT3MYCi0LD7yRvEe2ewEWOE19ogX
wKe7jANv17bwew89OsdyjwHERg3/SOrPZg3ja/QxpP0wDMUmIfhmYvs8q+3NsImlFS5DrFK4BOAT
25RExnIZJmgzMDfYEQpLYWRhhtZrtPmGbXQ/umhtd6z1pGYzszrQ5VivWEVVa++AZujJ2OOgGaqe
x+iTcZdsa2iu6W6y5FskJNQNaq6sIoIYiB1ER8d7YU8IQjB9ew+AbcW8dJEhqh45ILcGEMwZSIzx
LA1Rw4OtwSvFkt5omNWaUEQLLX85XnJoMwjLrGcFUnJQ+9FwWcL6vAzkmdJiNQEHIX9r0gEQ6gZ9
fmnQw9LQGaQUgmkRMJFJ0xDy3deJeqE87My+PSjvgPiOnK2cCHBvfc3chbD+ob8bZK55ASuB7j5s
5x6TgW5PDESh4gDnkti/QjagH7GDYCZ5/NKkLyYCCqKWcbfuFq0tISyg5mxfrAsGIBIbIBsnHLoe
fFQiEAR1+AN9etkHrXqSzi783nPKAUJJRMuWhVAbkEWh20TlJ8grFlZm10yxI7IJiZMqM24sCeIe
odSqo4Yo8+sLS+hHGGEv+5IC/PlsHbhH4ggLMQPKhSfmW3QhQJf4Tir0bTFe8slyL59MqMYHBy8z
mFbOFnNkKsf7o27Qq4tTJaXuMp/qRhYr265fW6Faaj0AcEF/cO1+XCOc+FLfANu4J2cDycaNa3h+
PHYxSpdXDjrMoR6duYImzdKIGmIhn+xw5Qd1A1vwc+CmUznPWASFUFjMiFgucgh9ClIc5mRlyRRH
HiXtzwrRA2ezoZ0k6sXKqTDitRxeNJlEE2Y9tgXjJAsYqxWWiAkQsRqs0OtlmRqQLeBMyKb15R47
ikNGm08ZOlSTrbs9H5cuEo9sAYP9ON66zHUvSdzElabCpfNeNWMl3DJtxKDggKSzcIk1WHpMY2fp
eXvdo/AqXM4uPXF9lulsttBnX/QNgjcZxvvF3IO7QdmoJfd1QTBZC6lpoizRxOfRRaxNtqsDdZXE
WEYps6wzO63pNsrMooZNTyHD44dVTh/tZPW0HYFyejJ5LKjBCx3fKoYOrTeYRJQf4GWFYwkYcW/H
y69xg2siPhgz74oz+WAr8B0X8Dfsu/kyCgv1ODC+PmVPFRNE6EXCCqlBnoJPbBJISow0og2QPpi3
OakSt6wguxAxxlfXwcn8cqEpn9Xjoaovw6HEe1Ao5W1VTDFKZ2mcm0QHcACBCg8OyJJP3YJZEirI
l8k9f+tIjvLFdDQUnowYUg5f0f/usCVgf+o71PceVmk8YbRQdGBq0W50ncAGe5A1edtYk+nbfpCj
AohL1OR3qAUH3BJKAYwGk5Qo7vE3BF2xH1dDeeAmy0a5acVhO0D/3jl0gJhl42xcs+inJbzFhXkY
0yvTkn2rVScHSkzO+VFnZCxk4Fe7T4x01P+ulpxWap3uJj1r8U7JMPfh7+ukPc+wtsw/4uc0/eOl
D71tDZXeHx4rP5hJWEJCrURjtToTOfc5RAqZaHD/Avq+wAi7kX6qGH/MsTd+GZ6Zc/JkvskNyhc/
ufF0SNmBAUNM5T43pgSGOG0kPAkC2aANyBLM5GlWRK9f/Cxe0nwAqGAHV5MZJlvlXoEhE5t37bLH
yizfIjQy+UbxHfhCWamF03NHugw/An+iibOB+6A68znDQawJRXrsqk0BRvVu6GnGe0yvTmCJc0VI
EkqckOLugmA4v+OBHWxDUbA5Eo4CeIzH5XiErSfUTvH45l1cEjEHK46dVlDGIpKYV45QtspRfeEz
fnFt6ZOMW7tzn3HbzgcLM0UkJu3MHl5rriQFAvZGK7pNO4PPIF81nHqvyKRuorZUR50RLzUOfTCz
CE1A2PNhifMtPwIQ8FvChpx5zeQDu6q2bTIeJ+PtNtpG5KJZMeHBuMKHlCV9Z14DiQ9lVeNvHv1t
yUnWappO8rjc8x/CWBKthqzXlLC6gkmw1FZRDIs56zD5QZ4XT1oCYjC26rc8qvpgS7Ysz82+sCxh
YJqHgXwT3MxqxR+78h55JwiW8e49e+LNUnzURgeTjHwtQi0UzqXMtAczrREV3LcdhC0Z0uTtiL7E
yXlTkSGGCCUOUkVkhOC1UaXm/IzTkdJBesryupS1JGf2b47YpNKq229TZd2vRTjSBIQisZrrS8LH
9IzSIoXczttueW3vRtHobaRAh5NjFrKcxA2FMX4Y4+5G9TlC3G8o1ay0ZJGwpVs0XOVkxC0DF86E
bVAx4uRbhTl6nQiRtJgIj656DGdMWHRc3C96lXUkC0Us9ME3QdrGVueVYCidb7ggbeMV7/29/xzS
AAZvSjYgZKNuE4YSacq8xUpkVrzBnMmZSvFy4zhVq9mu0yhG36eacfYXrgToHbNjqiMNK3Ne8b8e
hsjARAiRtdRtW7iat2WllId2Hvk75hdcUkNjOt1pwSmEdjxl/paJUyQ0PajmQ8NMO3p/ONwMscvM
SiZrxvIOvVRsvVg/DBW7B82R2P1LyQ51RRgirtEPAPxRucUmCVVQaN5C+AYpZ67IGlIa+WRX+b3k
tlhvUH79o1xfrDQu3uDJoHhS2lJW3wP88AMjxM4JgfxkcI4uTPiGK4atVWffBH4S5qvgmHeWF6Rf
bMAoK7N+1lBMr7B7ZbUQoiyHUVnObmXKbyZJEKP0IHHJSvKwOPuywZLQBcR+92WpxN3kYGVv5YDl
OJq9M8NB0XQVqo3TZswhwDGh6GXCctly8qU80PAO6KU2ACu6DjLutsY9ipn2a7L4u9HlwaBOre3d
+1KMJF7sj/MrvF8Msn/wDt4Vc0bsNZFgS7YGGpsU8iOl+eT6YcC4QGKSBdJ8QTillwmkUMgXELhp
yjBZ0P1jJHx4slD4cHT6JjaWiBiqLn5uaeZDsenylbKJWa48RjxHhFwM/Cl+i3nEQ8I7LqCViWcJ
NO7KvfiCchNcUZzpj0GRK4ROQRnlc+QVpF8ZeCtNFxTvScQq3pw4eYI9SrRZfThhYwG08WbnhCt8
o8Xu0/hFXUxMCUqwkxAAJSoWHEA2OtpXHyjEYTz8jC5rP5cZmVB8PxOfX9xbQQlwYdjaw99buhzW
71QAnwDRCfwqUGLeYw0SerHQlGX/xVsWz/ipi01e43Tuezib0ZpuKSGoBJeaNxLisR17FA7imL/s
8o9C4Z4gGOIvy6HieII8y7mQScg1q35kNd4xboW2v4M/LlCpjFYqb3AnhI/O/wb/G7+HQMbwb/vN
CGF3yxyTWUIBlguJptcKS1BVLkbJggf2MpKlt1rMB6vRCBdNSO4wlbnHNdiUKyYMZQHkbVlxZTpl
1XTq9zWH4CtMAQ6duMYhCILDgUw7jlxYlfs3pQLTBjH2z2eXp2Ub4GPLi9/ASAImybn8J64nF1vO
xLyyKzdjMBoIhk/0H4GFRaC8J5z0Oc6gJAX4wQ59QYwHKzlzczmBgk/IqPlQsVFWA0/CGiAfT+Ve
oCAQmt8l/132oyEjRtZOBhDksCY1BiRuGEpHZytVWjKqJHw+Wqyd9m+wCQB8dqit5qW0kOIVe56V
CDmRePaj13q7gQwqkGDAAoCYdbRsGHjTDFPZjmggUWwl4V+UJKzKicv4eTBH2jJaec8aGhXh5JfA
8zfgmtvf5PpAfy25drAgxC1Gx4vLIz7UXT+4ko3ZZBaMD7eByfuVcrT4O2dgibcmp1cuiQSUMrI/
0JwlTf6LHVGUrCIpcC3vW126LJRXyzfTmpuz+puPEMx4pzh6jB1+NDEZqF/K5UQLDqPRNN4T2U+x
PgBqJlREXiV8+M9E9kPWFiGCEwqybf46uKosUbLRVIjlRDYa63DfYXVrxw/3UXn4Yq+x6F7m7ROx
4ySt+CjyQZyNhskJaTBCJd6QfJY4elKmQQ5mKICVYhyoibnFv3FiX0L5A5m2UDRyO4ZQ2el7yyfW
VpDcB23/PmZwQ+un4ptWGYk6JKAFdQpIJWRS6kp00NNi3N9efXh1oROsDk7XUnpXX6P3L80ZXbpS
2N9wdHWpA7ZgD7mkvHrNIUL7wvSdZQwCLxtrlhY3cZ3Y6xdnhTChiqLIfxj4+Dtih5rVDpADEC/J
dBb9E8WlGbWoWUD3XLPTU3q3auF/2zXjT75oZ8y+zt2+ErQcaXTo0M+N1UliCApCLb7cOfVf3oeF
SEqtULwijvs7uyEiH/ryPVR4UOImSs7tB9KHGfGOZr08vrXXcM6+OGu73s3c9Urkq/e3EL2jcfbW
Vfelmh/9NgPRscRHRVmKuHRHPQ5qzuAeb7SGkBd69UhfOMBlqJPV2GTSiRNZ18cWrhjiHQsdfEm8
IGhoIDsU5kjs9scgESOnUD8vmtPpyREsAfUpBwbq/6/gv5GE80HW44BmiOQ/JLZ7mndTnjumhGZD
8ZQUjldW94MBRPFl7Ej4KP6MbBI0iaOwNyW4EKHIg/XPfdjbEjoVydlkmDBoDphpMdaEIAQmJwQm
xYtq+8VTfwD0zxthrhLI0y7HgIqxREDJkeqNpyl1SFLDIYVy4gGLLwGbLDwuUTqRl9BXtHJ35Slx
jJ5mHY9TfAbIVA2az3mwytS/S080L/Czcbfv/TezFbPcP/Xy8NInIZ+HXVyRNt6GfKG8+2OGwG9E
Gx/iDspfIa3Vk8P86/dkHGI9mEGykTrnRtwkcdIPbUXrhFqwn2uBRLJT335tGuyYXxTWX2ZtIFiZ
TPwvWDpEc0+8CMR0iDalAG0X7SLxw3I7T+Q3QC2LHsoYzGMWmODmYNuHcEDxDP/AgEgrd4bEfZB+
MR0qJV+UluKLa0JKeDTN4/o1vFO1TkdAm5Zg+4E61K50p4fpY2h/p+VxiGI7k9U8+xlS68flOT2M
1T6RNT5aCwGVCIbbjohl9KJDHblPNEho46QJp+wgzePNkvr2o0mFxRXQggad36AV7BvWZ/icHbed
5Lj9oA3ioKnDJe66ZJGQxcYNpBvpEwUFvU5LIv3Sr0+1SLzEPHwAnRwn4sxmI4mFaBIMs9YWP1eu
8cuSK9X8o/M0Q5bi7up6IT3lQIaQK2ffgIEf1qVPw7MwD2XAyCT5uaNUjlcBx2Vd72dGETd11RbI
GS2agUqvWQnuKJHjN/PNrQLNwT5i/lUTNZ8rruI2XYjV7hUV+f1cGiaIIpGNdBOqCNWN6lTm9n8l
zaUdgTYpnftQVB+RcJe1EkYqnA0GliyQ3KyE9OXbf6/eqwzsE/U8FGaCBVXmvqjt59Euka6gil8I
q5udlchIBMn3VmaQspPAp5+WRgrANGdmM0nLaoDK8NxRQSc1i//8fQl0ZJPf2FarPlTNdkhXw6qS
D/qVzXCCwP1ApathXUDz7BwK/xdXXxx5wYj+a06AayRYADRxZOjKDNfSB0sPHbpqxgHGFvZkdRor
s+asqzgasmHIL6FIYdUHp7efYQJKKOMSN8eLKZFvEyo4/SARh2Jc6G2yzRe6SkicevTkeoivYYAD
cOWqMFBMoBw70B2DnfYMsnMYQlkYDxQLvHQBgMRsV6aRQ95RaSWom7iIEv4wrVAIqzaZ1Dsdd4os
8tmJIlBPUluDOZ4W0Ar4GYc9jPGpKDdjqtX0YiSruFRZSe0rsq7cJH4sqCURZXWp+JMpv8JzFABu
swMce9Onh2HejTC2Vru6lzFNDMMaSGUPERBB0VTGuMTKUN1jCGcwXwiYf6VndVPznr29++Ymcfhl
dh+yujIiaPA1YExFoPiUtykuVTmU2tOcY4DEP6exkxaGumLkkLuRvAMDnKRHAd5Pp/uVDOdqLRpQ
GVIh75KkQ8oPp18JoPGSuCtsCQvIGfoSkKAWhgQzabKexBHk2aqIo+mLUyg3Dxd4B7Uldpa4caC4
y9AbC4wgsAnpEAGJ5XPgcImiJ5vk7VFTp2gIV1E8yAq+QXBEfEm5/lC4+GBglc2/52QKSVKF7gvM
SYr+jbUA3iD+BWC9hCCySXyTmUxkPNDf/JQeBzLJBQn5LzDjshL4niARsjXBH+h8JGeYs/dMWpxL
QW7agBzoSpiUxFUxrkwJWXplhf0hiYIeiu95NNtu25ffjLBUlg0od/ij9wPgG4ELL6JwUSBccUj3
5mGOhA9RuCyrp0DQm38opLz3xmCVIIPx3MZUCtgpXIHlkgnBrgnQJH7Cnv58xjGCzOuQ/qzsi1zh
HwrVwYLck6b7OOivQE6ADJoTBywHLS8XqEoeUUnVd7jRszOQ/98GaBJU1qsRnFEngMs3hKfGCpym
8OFhIfRn5NdwS+hI7+1dtA97YmEfMSncZQU2cYGwWxd73JYpLP8jJCVZuJ6Q0ZeAIPG8ZTizBB/B
1jQ8lZkNqM6Cg4FuG3VTPpZOKfwlt0+1sRZh8qk4wk+gUSMFnFBB7WIiGb86jwJBgUIAzFPUeaXT
CGX5+EwqgMkRGMFDCZEivVi8jGICT9TCbSiZi/LtgvRT098T3H83FHitBQAll32hN/mglnGOxS05
jSjFqp6ReyigGDPJBHzMM1/6IQ2BfBhAHeq7FIu5te2XepoaJ4mqGlLYiBkhT8Ikr0AO6XTzAfUT
GKTlCPZTAHXfTNkUs2v853Np3vPFpbijFNB8IwzWRivHuWnUeN10WL84fh5KKMhPn41Gkd4QsoaW
ffRPiEhZDyiXJd2tjFvbaHdR7dNRxIZxfKIekq7BBtV5rQNFW9EbrX2whJbfGMEj/Wy/oMDApB23
RYC4Pf5lwNSnULlE986YsPn5po2bAcF49/W+vZwGTtfxF3IPtQlN9301PlvkaWvHwbf/zGwV7+U4
uiio5GQsRP0WKkvDp7HTTHSs6ZSYU2T3cC5t+5s5Lewu6+atppdIkjbxWnrUqVFB/yZObw92x7/u
acqelk8/u487j/khhwJJxUlnqFDYTsOy5rjdWJ7V2eI6f7z/ThlZtyYLK+LB8DDT72OH0PWyfqPe
C49G46O+HXRqFzg9FCY9aVald2afwZfe4dY3o+uchurCfnVcPbo05TbYsW5BtcFu+HqE6olQbNdK
LhAhof+QqRXFc5IdDX9HS7WL1chJccJn1vcrLe5SCxNdKCOBJq7ZhdIrav79Af86pgUf8MJitph1
0XRePdLHqkizjTLrskxXaLQYLOnSIh4Awj00n2lZjCznjtNTCzqDWqAOtIgk70ALXt7XeXjNqlYu
o7OORIs5y3Uj3dvZfG+XEMkWvUVPrbZf6LkTKMOS6EEyM9L86G43idyyIAt2gdqT9KS8p/RLX+LN
r//1qaoNGj4j6OC13KeD9jpVlPQztgUkg5aOU5F5pKZ8lTqTSqeihvdRC08BMkx+PqjFsuWDe3C2
pXj/gBz+q6dCoqa/AO3WkYaStLFUvVOjZb/MzO3aJ7gzH0si9LfB85RKqKGKsgdaNzSyOAeFg1xV
ZS5YIi3p9nOmsc2R5+/+nqYXe3G16Asx7s66s3uqxLBDh/Xw6XWoL4CPE33TXXTf3Ni+q8smB+fY
aJn+2Q+F9E8tZvxVbUTL/Uba9j9hq2lqf6h2TQ80DzvY3SY5arq/O02KS0vifngAsGpx8QmnB++O
Qf3nondBsB0qHLnq2YH4XUOLTr+uavHuHDPsFg2KnddZwz9fzFydNRRHwQZq5qZO2fWL9uIUHBFK
neaP1ZEqAaNc+J1ea/uggXZpZk0zn5wL/YusBlHsw1TRA++yWKTM0ROtaPU2kOQW/zfW+hS3aX1t
rSDOYrVGsJmPoy7sSYHIl6+mq6A5iBCsi+MUl7Rm6oKpNy7WOV1Q7QKP8aEjrsUSdfYetLi29l9a
+6ERTyLw3Igu/TdsPaQyzvYOHp/inE+9eu/7QeZ8uVHNTYxDZseSohR6XZ81jgLCIZkhiUi/5O3q
PSjijOGcJt8YV5/D4U86a9ZnG6S50mt62NM0qpWhwrVY06Zxc13Va+xSbp/9m3mesJbgu9BXnmZy
aBEVLxNdw53ZCDL8g2vvMF2kqttxF37RDXdTPM8GZUr6obTpf7QrIEiASnb0B40YLtgJQuMcnWZK
YBpjtZ7snlZrorowVWreN7MLGqM1gnt7zDrbJYjoN99mO6nPi6v9oVxsBen69uvAyzTKbdq3L2IS
5w8l7Sx8pSpkOKyQOb9SDEyNAFJrvby5pKgkeKAVa7caVqdGwoyw8eaILkJz+0Yhb3BBswlgj8II
ZXNOzjXzFp2HlAgsgmYAl5peOgiRO9TJeBrLYPfoupcDYNVHCkwfFzheV8K+7u6PzoaIymmTZ31F
u15X2sWLPMgCxeHZdXN5+F+0bHIXWaBXyz96kCwP5ik5DS4geCSCukNAvOOQSioajR7dYo4CUuON
zyN9HqCknNtJl0oQBV6ahmQAPQmb/qken4pUKc8DJO3QLoF17m4RSTXq/QtN1w6j9hh52Ds4L0V5
GvT9clCn2OxsqPWVikq6iZKgAr8IsHKv80ermO9wtL+tVKVgXFWcBXWPsyvOfv0xPJVnm2Xv7KJx
exJx2maMfsZ+VW+6FAwdp4fXnTFOAUgJYZyBhwg6rebQzKH26iEz8FlT3XNdvwBzt9K3it+hmczf
6+r4pS/DhlinpCqYIrVWFxHGFulg/ChEs8xmHZfobjCDr+/JJ/PUIW3S9VI1MNDDb7qYZawdq9aK
UqL5wqau/Qlga3TWO1JBm+4CsT/C/EvTfuCLkL8FUIW1Pm7OXn5BLp/6kXS3qU0WazzMCwVIJa0m
zEfNUOnO+XbrNCNHm39CuY5HKfkXbRZl+R01RhoVQUpbOMTF0UZWeE/N9Ml8fiysWCNtAtIciZLd
g6X5Tdb99NYx6mBlpXE5+B/kBnAe3OaB/pwUbQugU1AKhhYGBetmuwHSQalIMdL+Fh/9OqSTBOLV
iHCiirB9pcqg7Wh8ESFznA0/JuqnoqSgYnxC2p07ZZw5zzGkjmGGopX1DI9DsiVWkyYsGj2x4AHF
Ha8xQN3RbcRqP7ePiP32u+kLn2fzWbbT86Ae7JNXmo0Xw7aPKK3RHHZmr9V5cJm30xILle6ufZyi
wY4Sqv2QwPU67EIuIJUiVKeMKppAuwGE2C0/k9r766pc0IGZjhvGoqaDnXANuGyKYvIgC/aVvhP4
7+NvqiDNMDq8gubFLpis7XnRMAA1L472HCrn+PLx4h2gWXsgGasawCQQzm03a1+9c+Gccq9B1djL
5uTyx61ttrjo6PXWzfuG2lc6g4+fyAh1zHv8DLu4q3EDsTGKxoDs9voLKJhMTG5e1+erXgxfwAAX
vfhbBNnksKToZX6YXynTrKOpzamSNWTVpuJIWrjUSBCa+7P9HSksISoQ3nWtLI8ng5q3YoRtOM9w
WtooRFGbjmpBByUm+sSo+oOu8ayz05OHlBG1vy3/Hlyibz9bHiZIRO6TUzk6PZHBMPnSfUHDGM4F
S97DLVarzMvRKbnpj9Vl3D4RMLXIGnGO1y1AdgUWSHvh77WZapZuKwZ1xNP4oH5q3Ghy9YeV0z52
k1Hbth/TPKiNMOQobzV1pAlWSrgXGTWKqi7HoKP5XS1PbjUPTBB3H3v7aE2azXGtHmjMUo9SnyPB
H9p9JNf7aKkBIFiXyYda/LbZyaS88rmi/OusGRSUD9tvqLiLuRIq8SKs+90hAnKrc8ALL4NbQrGp
lQcahYZXEDgAeGgsX79LEVjbppYxwxNptgPlBuzZoACduu592EKLt23sKLtO6VpNSfwnZonohHxT
BmM9bZDfSN7IQ9WpnpTGpF1Gf3uYmUXm1mkI8bQfNKVHLX363GIlLytUy4KzB4YVnFaibkhp77Nu
UI/d8slKFXBMfe2FBoNfvP0FydevSwPt58d4YCX3xoearKpPWHv0jpAS3/eyHULIhgpOx3/OwwvU
jUENIIZVksEBB6qvRK2//SKmJXsnhEy5oz0HVZyk/Jg/tI8YlbPGsMC1juljUoNMdiKjD++M4m1O
GJnD4Vn5GHQfc/NACZ+wcVngeCNd0ZDKcKCHIt4V12yqY0nutQZ0sj+sHuRnkWqj1wwEWDJrCyOD
34J53UuRKWKA6+9bqmURciYCwM3R1hQcduLsbmSkDutSAE1YwCnl2vGO7RP2LbaJ0FSIamhltSmS
1LrWcfNMtRlDis7bKmIKBn8KTof8cFCniJbGkhmtHRyaJ3SYX6zbABBzCp7G2TNRFDd/DTQ4DQfn
7V8K50UvdkVaiLT2JgWq7GfGAKQQjypVKsn8DmBGniUoHNJYhDI2Fr1CK+it3Oc9e8TMcKdfvcel
3ybZ8Rg2UevlXXfyeT0O4ru3unVY8m9ymw+z1v98oDR/6ggBQ9mj18sNXG7h0gCGLjAjrgSv+7ZQ
ntVrqEgjWn+Knx2AndLSEBqB0tvp72ELk1A5IVhzIoRTEXWkoO19RRWRc3iAqbr38rLUH6/kmGAn
zgNsLZ6U9wywCsQC9M/1vz0FVaI2Giv0vPIWdBL8CU6Jlps0gSvtDol3vHy8/Zf9gDgqym9XarWo
Dsb/l3SgpM9/N9E7kq1uraieJFfVAfdsmacq4UBhbIJjHN3GEqVkICQH47uzT5uMRXKzBzniJ7mM
98lx0IYeUeULSQmeAfVY6KyGSVMxNLFQ1Kc5YceR2//uv5WkljCkYLPQHQsRZY+kB5HQLYBLFnzT
V3qgt5Rc07bUCmp3T+n4X/VtlNdZTmlobVWb1hpk9O420e75SYSObiD8jm47KNC+bQ/yUox370Zy
+mRnjfnt0zQ+J5Rdj0evSwR5xWB8zqNjF8Zvd3x8tUxlfjju4DfCIDr5nTK+3sFQzioU0jrBPjm6
i904dNzixdpVgy2AAkdx7bdrL/usav37+vq9bjqSJalZT0bQ+03WWIGox2IocjDdr/mc1ddfMlOK
cRnlUWd+2sLEJZ9VLtVB1ruGe787ITBG7gCIvTX5Qlprone+Q3hxgPJrdJq9W/32Nq8Pmn9Qu9Uy
2T0sCnVu6yvlntSKng+Ke89jjYZjH3rRrMo9kiu4o4hUfA8JGkslQBduAn2l7kAcf4fM1xpUWtd7
e7huByqlHxGVt8qx36JVxheo7LCm48YVAUl0Tt0XKx4iozCW+FJ6UetqqLTdBR2qD8M2MEndzYAi
P17RNjP8XEB1VjxK3jPjliQ1ZEVbq/wGarNALvLrvKC73QinzDvMZ1Xfg0ASNUF45Ay0zBy9M+Dd
0lQ4BQRqk90QCdrdGplhlHq9xeDzd+hThu60UhpivAZIdW3RAXJP48fqjo+JTfU/nDWg8k4DMV28
TuNL8csfyRhOQStqRY1okcCIYZl3rzf7P61m53143E+P0anW62rGkRD0aR32NM4yr6qdvXsHtFjo
ftAwCviRC+OAHDe+ENYqQypgcVnWMNTYZCorSYiHd0rKx0d6X2I34ROQE3iYVzrLUBGyqkHiwBUM
EBihSL0dnwKi5BsxLWrf6OXg/JJi2A8QL7lv7hs88JOTJwfr7eBLHhN8roQKeo6WZmqniMmDy/YY
DA7+PWYZ8YoRCXJbA7eluTJpRaTdMSB3pz5BzWmxLRBgZkWYapS2zm5xSXYy/kykm6lq8ETwnuSg
fpMzj080lqenfrKQpYvqE9VbRHerYyHRHRy8fIefSl/6m1FLRGSghe9emJ3caIpODPoz/mv9QL0g
PSesG2ktPTGnzBs0VwmT1ckL+SJglK7ZPDuNlkGFMfLfCq0IRucEqSnkNJsfXaGJweC90dLrmv7r
9Ue/BY5c2AV6TEeD9kc3vOb5+Syw3P8Rdl47rkNXmn4Vw9ctDHNoTM+FGJWzVKoboSJFUhSjmJ5+
vn3cA3jsho2T6lSUqM291/rXH9pNiyGi9UN9xhba/eh4ZRCJmq/rs/DmI1Ot+22YAzEx38drCvgw
Xtd7DI3GIwkYNHFTnW0Snxo28gVNSPRBCyv7zUwQPwrqWhNWCFQD748mpT7DegJ0vvvoWQnv68MW
EzHONSyWLuuLYLI1i8keK7ufSSTWRfzOvxbnDC/zJbK88QKIoYYmZqFI/pkGpWA9tCNeJKjiD7Sf
dfD0a2xd/jgTyBf23tt1sp7sbezWxkUelKyD8nQ/9CBjt2vxaYIL9ZcKt4aNtawBbUvAz7trexhD
4xjxwzoFmove9c96NQGBHD66wF4U7PS8b59cgOwgFdlBhSSZMm+tMulNMDy8ze1LNAdRPYJTgPFr
NDZi2TVHWdhCvdbY5RJNTl/oVpP5DQqbBq/pSeaL0LjkAzeIVzGKNabmW7pGWLyBqyJv2JWAoQ4c
2O0XyMnrbPxiJKEiJ11J82zBu3ggrCUT1tfNayNPuXkNdiZwSkBzcKp7L7E9qPyRaFOGcs+p+W3S
dX/TgHHcMhqpUJOJY9BundeEeD/Pat+fva9Su4FRY9CAIOwr/a3eMHxRxqkOJP0dFR5hby3f58ih
jR8CJ70lOYXp1SKiLHzm/jNfUhU/UldlJnVuHC8J23cNuwGmD3jxpg6K8gEHuNolHN3A16kVFjL3
XfEjvEB+bpfhmF7jL/ZHSh7jk+Y9+Sn6+ULQ/W8eO+j1fiIm7Ymjg0YoFiISP7P8R0LfMldJMxde
MzKDLwB4gtXsI1k4hh6UJKQQn70qN1riN/ti37mTnVCtgESO4TgIz7wa1m2Omp64Gmd4id8tY4va
w32sKp0Buw58Gl+B9Ya4RYV2CWgEJ5ed6039rY8v+gPy2QHWbZwcZPwbBd10WEKqXcffjz0GZ9g3
ELNAg0AT8VjXS8x/cLKJKXMgocBVgFdw99jR2dqfhm+jiR/9fPRbcyHxcIAwply7rgXjEPYPdeOZ
H/1HpjnEbCtLeoeB1Gu4nq2TUR1mc10JJL5fO8VTRXMG3RuW8rmhDIGvorpSFPClTyl81r5VrKxq
ltzWDcFO6DeopHh5mCqSW/Cay5lHOVYvJehId68gIiEKTDiIGoFBPh6EnBkZ8K5yNk3n8Vz/h/56
5amh9s3xcTHhsX+a0POh2HCjfdkMheHlLIoFswbYxlwMRd/iXIkelBottPdp6lXStEBlcLkf2k92
hVcbmibgQnVzx8UE89DdfcMoOE/xI+HMxZOKwigo/zBKEqBTjgkxHpsCtvK3/ImLJm3CnGEy/xV/
ouk++AmCr+0F2vKaaVP9VbpfDfIMrCkh8AihLRNwiMyCPyAoRPRrLtSgK+M5hkliVMZ0mM/thQk/
izkw1zSWWEqzoYC1B6Awbr4S/EGamhki/J4fKnZDwXC5CQ2Cj+mKmIqnfFAwqwT1T8ivsx98aA5i
kMz/HZIITxRUxH6+Y24L2+q/i0mQt7XGPOxkr0csuhpAkKcLbMMZmO+agw3ouez2Aqmo91nYH5/X
F+6E7OGcamws0jkKC83h/9bvcO7O9pf+lq+Lx6manPAP++66D5G/QKyFFNJry7MXY8OjnSyxy5ls
ki1Sj8P9DessVfdGZcrRxifUHxrVx2/5oeHTJ4V6Pi2OnKhMs73Jy1EYVIGjnavj7bedgS2RObus
eWnmnPDwsVRkap/qO1ZMWE2cSVx4F1OHbJnR0DNixwinhqxr7uyVvLM/Oq6EOtWgxQ94vTJVEn5x
6l38N2q9GhLDSl5nJ6CRm+6UAPmFl2mu/PKhqaTt7HaMV2OQzSYBnnLL23f/ed/E+xtxtzf3sY6D
JyMTJk4gou7NR/4RPu4+J4KOH4hiEx3bLVPrIiv4ZN/GAMfG6e3c1dNKZhCEEZnaAmvSMvDxTcw+
GHNX+hm8PdpRwMAYb3o3fbk6gNI7K/PFpiX7keLfSeMLZPlTQF7j8oFhhUruagYdCKJF7A55oIwO
BT1MATsgNbbetUwDjkyz5JK+xAIGwWpzTWojjveExjJQvuMk5gL+3wqQSyK1RyIoBFpPZabbbhPK
mL4vNa5kQtkFAqxRaEmrRxf0B305Lp9bqjPOOpJNeHrIZL75n/SLY07TeMl3vKghfMUOsTvaLx5I
5xiruGxHUo4omm6wssLyfVgTg4e/qx28KF2xbqFSyMUbIEkjYdRsAMyhaT1w7AJO5v5kVaLMrD2O
yhYPLxX8FOv2T/ruGFIWt0U11UHYK1+FZwykQDWISzCc4T+Jq7I8VXayQBhFtx99Widtx0iiZyUe
KnAPJBTzEs/b+BdTfoD3EcM/PnxViNjLYQQkOwvwHKnXF84wfNeevZrSihH1CFSlGbhwY0Vv36YY
fFLbvWE59F3aDmi0XYS0rHeGpLepKbkVscUmNyzQmfQjBvXV9XHF86pxunH6yWlAxmI0NW9TfYmj
rvNJbfdM9tw1s37Jzb7AzdR+i/fkkpRSmCtBDrlCGIxTkerLDE8KRlUJBPjtDcvWn8zDofxccDjA
hkOoe4olh0K1PSbflHS3YNw/E6f9TfGLbRx25ZbZDwMbNjJrKqaq7af1/WIE+Pa3Wyt7OOXXuH+9
xSiwTl0xVQ4jDJmw88cgVyAkgxW54lOfy8nHzcfpVexvz9iPmd3xnME8awEHjWsxNDanj5vzmTr9
haWve4xUCG/R6CucbXGpPrX569x9MPEd97HMHZdDBmQjnzj5fc7jEp3FbUv7i2PNJu08pr3Ck1YE
fjKCmHimObN2ae3LkF4jl0zvYNjpk4BXHy+OKwEdHmBMREAiS1+AJMBSgBiB1J0lbaNe5Vc4Hsrk
LRblfL2CU1RJnxOZPSnrdkTHhU1CblEI6M3NatGK35V0Sk3dphvpJwuz1G0bmohPfCRjdiCYHem1
WaUgSihdCGZkJEK0w6JCgSh4IU3QW94zdzDCkptNRNQHOUfEHslv4EZ+eaGtB495Ao276lYShgIN
GT8vCP/azgKT5I5oeRgRGONjWdlhVm+f15FI94HWjcKLze6LNS1h9EgaIvUCNyt3d7yWAWsw1EIQ
smh9EPMNwMpTd8DPtAorYRLipgxEnqfySZjcrOJwLgBenOYKVIdVZZK42UW+AgVhoVQDR2YwzjCb
5Ulmu6IjtKSYn54fxUeFe3occo/Ev3hy8F1rgArDISl0WMR3XGu9w6PgQdBmo9MpMLJAEsNDfOLv
BtzVbbItsxGJnIAmPpLEwsARWLF4H8mGoVZ2bDSL6tQzGSwhXia+ZnI1ofFt5UPEU5qf5MeiBG9m
sma53GuZUwB/pm9Z7D7omhltT/N2brTE98DHwIBsyf2JmdkZCZErbLvjt/pI0ZT5tN0UcJDzSDd6
3sPO9k22XldbyidDc/gUYtCoAQsnf3na8naRwXdqqlYYKfWG5EfSQ8n+yy8pagtjfha7G0UevKEZ
/3Iycve/UABp8yj3mtlT99gR473N4AITT923PtT27QkB7jXvPCgT7Xag4iHwE3M25Sw9SCLvD5At
EoaP+4pJq68ui62EDdhvrARjtZLYtilW6Elj7BuM/WsehQZuSw6744vxA65vUDR+izehuBYaiRj/
CiWMNyCavB74I8WfpM/0y/qC89UMwJiVAK5MYtuWMp1Zae/oH+PpgFsfr+v1AyfrpQIXcVdu2n2z
zrb1TD5Dk1m+jvLKWhTz9sTLRReS/BCcPrutyvP9O1+rpBSKXJNZWfvs1A0coIE0SJ+QkYmMBRN+
S+mAE0+DHYuN907I8i5EV4K4uD7XZ+z0njAt9+U5f4SMnEDusfjuqcBwWXQfo9+7WMJrlhNJBHO7
1YE+cRrpKC5ij5Ttez81j0C8ZyMLup1J5ub4JszNWEQygBacVSauvhkvGdwoq+wSPzFt/k6lTxMb
/WnVz+PCsydB2UzVaCPdAjRUCTNq7BeWJXae62YljGyeBBHAh4YKQ02I4JBcZq6vG2/yDYQ61syR
IEZI7MwbqiPwlfFmpvMK11rCBZFRQLLAKhKnK+vLXInsI3App57MLCZFs/qr28p76DDc47Nopu+S
s05HYwUTzX9pcMiNJfydBLY5IHfzYbzJIAeks4YNzwi5nT9Ygcw2QXROzQ5FOoo9S/36uarroHoE
ktuuJ/N2bfglXEqHSmsLgEv0xODUFF5Q8GNK3zhIBLNED9ga+wsow1Lf97vaj5EYtl6FqBn+kv+i
JbZCjVBBGFKKv54E3U24iN336dYm1nKD6IOowBoIbTW53nfC2pTj26PNGo7F+glGwhBEIpftMH4U
a8wtP6zp+opXDY4x1dSDSuVgk7C+4lAjCC3YkxzsYfrFzPfFR17CwAHyGE26Mr1iU8MXCqqVUDxi
5RA5GuUegCGMLfBw/BHqoz1fm3OMH2THW77QkWHnN70CjTFe4fIzPJvBYda+smNZ73Bog6zl3Nbl
xaaO5pxiWMrpXAbhUyTHyPc53g1zbUGKxqEIHp4ybfZM9HGl0BYZB+qGZCE2YUZApA3d6YqRtrBY
TPKc3XvvsHDYTEkiMplK06dLws1v4FShWyA6ka328ghCaWeHNTYo8s/r0EOeeevfzQ+uHmfB5ik5
6Vbz8xmDh9ltM3rqHP/V8beXOdbxXn9NfHBAI3Kbudy6miuNW1Ygm/oHNIcHzdx+WIov6yr3wuou
l5Ndt6QDOJdw8bedS8pgvI23EwDEdJYvy5nERXxRrrA1GF8YyMH9tt/Nd3M1OWmHAWdstH/UHRHl
8c15lmLCDCYDQlgg8mYUAjJ0Ahaa7Klla93J+mDgBQO7EAT0ythB+Z18kOPbQkTFTahz0sS9UXvD
TWEl3xzp23ArKh8cH3Dhy1AoTLDEGENzZUKmXD1DuMM8Ju60x+L5O/T+/QytvElmreUYJPCt8SYf
7h+cQhwZ5nnkFE/9EnI2p8aiAfondjaULo8fXi66ZIQPAXZYbqL4JBMqyQbfcQrXkp99C+XEY1+t
IRV8G9XB3ibv1ar9oSANhmXGa+yyXCJ4zzCpC5dUqpdLpUI61lUKu8uD/VzYshJe+yJdaIILHr5W
nfuWf1A0m2KA8UKqbCwwuTY3oHRA9XUR4AU82GSi+rv6UwUqYZo1mbKVoyg85IvJ8nUpMKIP50Y4
ubKAQH9YWDziEZvLeHTLC46XGx2sJ2Drxl6t+kkPyqf0mZBlNVVo1E98ffXDoq0CfEd2LUoXwpcX
6UZbwz2fOEhVGFbheKtDDv8xWiaRCuwLlLebhwiSmvdnUGsi5jjQK240GBMnihQeRQNTwSVd6J0S
ZvL1uFabfN+/xdj3cqm/mP++F28IE+JLBBsMaOXN/kqOTFWRl1gO4GSF1/e8eDmYapvVm35AY5Wv
1GM3f+s3fQf5pHDPnHD6liFrdUgweA/vnTcY0FOBovCpTbf5QXfIl+p1dn0OExzGoHt1zrCvQ1VE
BxenGO439vCz/qqSwYO3skfSq7JqefgMD5fampg0Au8NEQg1brW1vG2vdGtTKB8ODUYK89leM6a1
46WyqwbxZpevkYuiPPVwQkRK9Zbtq2vsyRd4AMb12fpduzK0dfpOCJBZgBvYoJNMoOj3BN0kpG/t
LwanLCfSPo/Qq7iCT0ZBxugMoY3OMcRwY5YVS1nfmMkmJyeaRjxfwQowtMO9ObQTh5AdEFa3Vv0J
vndzTBw9io1uP7aBfKQHYYIEkqA8QgMIK3yNzkpzQJ+b0b9v28FfxcIuVPuQkKCpdkALC/eOJFjK
sdljC7pgJDNrgAcafXDNmf59cXLHGJ3W1DxoO9OPqprVlLSMZVIf58YmaNnQGIL6purloFFSMHBg
D55r8uAr/LfApKECwaFFWRPIB5YEx7h8sN6xJbkm0EE/XnMax+jMZzM4ZkhNW3lhFExgXU67Iepu
2kv2aV6tYUGBQ7DzDua+tEgPxOdlGy3UTwpQ15+w88aZBCkVpqzuhrfH3vgUSYqXPpgExhdzlZ7r
BYVKX0i3OUc5zACQDfZY0LTmXG51eF1sz6sKWmG5gPVuMkKyaAncpyfPx31CspflTcgnKUkY5A5S
02nBGMopPA1hB/WDcUkP+rZbwHO66DPiNF5XGEQCMZIX2oz70bO+ymPCyAjGomo55rgBd7zh/+0W
YEw8of4RZlu6QWmTU+pAaM63ZDxb6bJ47RE5lSBmMVqNGP7Xy08uiuqaoOWw9MhHQbjh48m6jYxZ
TmnCHnCaRD967g/aDC9Tlxly/qncyRl3DeFrAyeCxwz7CRJjxZNfaCaOnmoTWAYNGvcMGUTS+fHn
nkHquH5uh2GaCzrC4s/W0/YAno6meA+WCU3qpUJyuL9zRdjpR59DCnS2e1PXyCHy6RU1lp15Q37F
rBsOdbqMmHRRK23l62vqCh/X1MIrVv0xz+2+esxoBtp0docRCMI5NSbzAdrdA7Rn2sxRJymH5rcm
lB0EdnQ88OF+Xl9lRsVg5CF/EVKAFU0z/dI4M4WcXXj30TAiiBH0DGtWLfgsbRbDdm3gI5hT4afS
wHmFoAhXNsEconQzcBFlmamc5Gwta4beu5JS5TYtW66584C8J6MztHdopCYrBGSYbdNmZ4guDzV+
/T3Y5pHIAaoEhm8b87XW2aBLTw/7w6Y9tsfnknuL+6yXXTJM8dTHUdswHUhw2nNux0E0uilHw+do
bTr7kv3Gv0AIaekX10KIbGAlzEeer+TmePfHENOcUohOH0fI11P77jJTmoBur2ssbz9vS+tYcNaR
52qKLFTYbyaWlKBPZjpdJgSY3zyVM9h0JrYXYffmjSloSvxT+xBPX+sMy2hG1O967YjeGzeSflqi
3mFq8QnYWkLBQRXpQX5TTA88a32HmHE/dqjmAhPVHwQ4I7TYNnTIN7Ar4YW1wxSZl+rE+EJ8mJw8
JaR7EHEd0tBvOXsdGWdSnvv4V/cukBTyGeptODtrVkZKz8cqAZWfURO0HxL6hjZAK3PgHsTsiyLs
tTBnNlbR8AfZDLB8fzpN4auEns8Zc+x2wzREF4O4+XT6m2cHhQ+eYZSkH+x0NKNQse05b0eO+IM9
Ib/XJ3jYsPqZQPKrnn1I+GHwNWDXzVlo0IR9h/jDAi3OF+Rp2FHG1GJoxi9/dFz265dMFvBxIeSe
QWiQCU77xGwpFtIjWNk4REVT4evz8xOtfn5s3vPDOxdC1dRP9wKfzlZ/cPNjPD/GHqwy5/jfEDua
YCibLt4HrSuayFWKu+H399PZodA5DAvsGbFpLFavS3LqFjvhx4hKI/z+xk+QA5h6l1/Cqw6I35ec
9zehEUYl/Mch5zOebuiGec/T1xcq0ZG71x+OMydVU3oGJQXBUnAcoCVcSaGp1WWOYg1daU96M8b+
KoSCclqMS/zK+1m5B0R71GGczhK6/869rQiB+HiQ/Q6DvnCjH9qh/O5KABfKuO5/bxtIlGEPZfhY
j05E7yZxxBzhWRu5T2FK5uAIoY/4nXWKtniKU3czvqum6fFdjA3ySGbX/shd+I2ZgYu5cXH3qsgd
AkLb3Amebz7ssL3GLfoitGuRneMLkAvxAOk0Plu78S1aSBOv3TL76Ez0FvNM9ivLZ7+A4G0acw4v
3M06T4vm3BhwAoHbiFhK2HIxSiTDF7djygE8AL5J1IZidRM3SagO6Dt8dhm4CdVJ1Q7whajn7nP+
srDygNtGkhGso5E0CjdHzHtu15zep+REnUvIKHwvBoipRAhX3WwTYqFv4URaSCB9Tv1Zb+77IpnZ
A5g/BeC0t32DoKYOGHWZT+ht7c5ToUoYSMmYFBbvqGqgUX6lgdHvehQJ+EHBF4xc7TrgQgG3FWRo
raOcVhccATed9HhMv/7oFdySoIULhwriRZKWiXpHtMrR/Vle+itDygFSl3AjEFyfbg7eu8HMl4JC
/BJCtHoOYRcW2MKCq84ncvrjy4fOdytEaXXoUhg6xrqHGOxQHEPzFf4Ub2/CdUGwhbCrzJ0Z95WY
LQn5nzBKgPLgHhkIAYX+MX5i9CTw0b8pnsU0KON0EJL72xGonLfgfEBtmwKGLQQrnYSHcZ1cYgcb
WGEEq8BV/9r+/OyjqRDRv9tM3oVBpjAFYEaIu7IweRQqtWT2/9zwREC4eLCC3GTsemhPDyLexJ3W
MLBYMV5gqkzkttMtlMVzF0Hbo+otvcRekg+Ldx4mDSfiZLljnydhaCTMG9DqYJBbX4QnG690CJI0
hRsNA/DbdL+5VN7IAaus1Vnhimu1oNI1wUO+12KfklF3CXX1NTW+GKwqNcb3oikThGo0ObRhZ5Ty
Myb4i+dC+r5/NsyKuRXBL7mii5tfftUgdht9JQfMWoPbAqhg0yGk69f5Nb4+36t9vYWo/Saf+p/n
XPkcPpufDi+lSmFPsyHEmjh0MNZjY6y8bHkLx/Xk5z+qylQNu4Dc8nj5Cv3PCYiaswYq7ngp34lL
QPMuIjeytyVBVg9rhgM087Swv3AnqkhjKBA40smKBtz2oKIrHDqymywjJPdMk8LHkqiuGNqkfoiG
qUpwsWdCy5jZFS2/X9nzDsuXL+u3P0A0g+ySQ4Ej//ZYjXuthQSTcOpx5qHHmjOVOD9nA36JHQat
J+ISdxzpQOEoMgR5446nwRZYMAB/IES3uIe7B8SJ78RR9sJshdO+k3bN9QntAHUKk10MNRhCkjow
F7OX+QTdK8QHXJRwJiFs473ecapbEGeeR7asaEI+YLxmpqciXrRgMjnw8oWxiGDzAssNe/2bCppG
tcAYiCkhYewlM6iPicLkYS7jjYfMIJTW6BEwVIfYycwDLfkX14Aos5h7Zpw+W6f7eIBAM1NWiO+F
IoSLNSqZLvpJJg65X40LYsBFacdP6iCDo1bw5Smz2Lj3A9q20q2goHP1yQn9xAdSdhT2nihMU7cW
K30Koo107Wc43d8omOpuCmgHuvV6e/7efylXbJqEYSphK/TAK3+JRL2OiH7xMtrhkTQ27lwqQqOe
2QEZzkfjMDlPNtkZ0mqL7rN26/uKHLglYwUw1L2+fMDEmzeFCxvn5jJn6DoIB46GKFpQpiGYT6j0
vWRTEYsFn9ORPxl6b1oEsfcwRQquHjSYmmFlcfz2YUcx4t3ODJIOhOoyUokJ2bofjRMO98Mu/aTi
Vr+ld/jGUzggj9NtLXdTeB3s+rQ28QaA4USvcxfp0T3W/JIWTPALqpYR9qSKFIBUw1YCRn3C00Ah
yo9DWE0FvO32cP4IkFubZH4OrEl+oDbVL9AerS3krfRnwh5B6UsOjAE/585UlMPlUGzUCyuJXpD6
kWmwBAnmjFaQszlCxfDJ3NLasvrrU7d6Hsvz5FCueTIsKZao+sXCFk1/fH680fHDyPZH4vFu84ry
Kr9WQOlHhvG7ZBETCUY7AqZRnG6b5kcRx8HkCpIGJkPYWftevKMv2Sio/Jg1gV3D+gdYv0KHvsM6
2jLuYP6R04/R/DEAeG2I8gk0HxRD/ekKRD3MdgT+EXL4JO/EPK+UhYbeOXM/htjVwf4J7wRXcZsV
QRSqhcD6XjH+gR8UapPF/R5GG16fp32GGBwdCmtpXm/7GFBYZTTq0p6AnsDURjCyWXA+SfQZmvuC
dq5emWvJV7vgJjeXzfWxFDWM/KbBBDtIVMhzKn1WE9NlRBMJ8yb4lNg9rMcvy3Sar1blxAJiV5nk
i7DMYc7W5Bg7C3YSaCTsdjOUCE1dQYa+mlso4oi0X3QQc+uLokoRwdML8jX6dW3M7D68WdN23D2L
IPcLTvHcqw8vmWc6oAD2TRiO6hxXtjx2J7WfAuTd5VXCaGZ+C6vzfQ8WZ7HYHo60qRn4al7XL/SO
tBOyyILn6On4QI/hgw4wXRrlamR/WFGYVbTtmhcLkipeD6HSOHcmai36znP7AXtmoiMApdl2qfVT
6izTAZp7PgOVrQWUwnlpSzA/fddTK2PCRepeFEhmOCTLii2I/o0hAvbiiL0ZES8v6m5cy2KIPhXp
gONO+9YAC/Yvv1nLv7pOTB/xS5X317/8r//zv7/6/4x+8m3+GKL8+ZfnK9vm8bOp/+uvsq3+9S/F
394/+/6vv1qWqcqKJVmWJhmqYqqqwse/PhDpReLT/yOt69tktORuOzFmypO/Q6Y2Kd53lErMQB+K
zlRhfNeZ+tnVytLYbQwzsG0S2vuVDJqouwO4QTYFU2XPQCKU4cLw8qAE5PSH+qyFGd2xoR7qKGQP
IsysoQ7WXtSCqckrBweMZyelX0hJH9qHkWyVFgqveqi1S1QsyyRotU2EKDaaRd1RM5dRvs/aqzYJ
2QT0YWnax2JYDu3sAcbUHa160xSB0TEhmN0Mr4EoJ+O5SjsYlvVMpcvmQJ1szdulvq0qXkWaGjt4
TkB7ZiwKwwxvuH2oS/W21h/ChaWk9S8QxJIuhELLNTU3JfAdW+P2NGoePHQpXenZR6OuIYRFRUiw
GsgnkV3cvdETc9FZrYWv2CVFbcCVhGEhVg59EBfzOg/HdFHd55M0SMY5mWQ2wz6WNKxxkHl4Nokv
cSSnXh65aup22iwy50r2ZvbzkkqUJBKiqEoGz1Cb52oU6t2shB7w8Ho5fCAH10l+m75mkLKkOrxj
CcwJoy1qO8wh9z5m0IxVOZC5JLiuqCiV/RQnB2C/2NdVNMVBroZ9vqwhvqWurrsyrBQEB18v1aV8
h8yt4cUz+CVABNFqllfH/r31zFf4b9aoKv/jGtUMzZb4pWmGoeqG+Pjfr9Hx1T+z7NFtS2iEYzNP
LJjzRQYjZ2f36kYzEY+3MmqOjso7+aifKpuG4tuaSK6Jd1bLHL4/acwEyxEzyobuuoW4iLG1XPh3
FckcxhERZS0XsLIfp16/42FQQ2vNmYxyn2bWY6EqWw0BQt4irCjhvWbvesukPEaxWiQ24zbZu9kc
db0d+aoCESArYbHnqwimTdRnBI/GA7o42EtIXIb6tU2Vl5/CDRlI2Yyr6hxhIWXcPNkwyT5TUBOa
4LyxBl+PYUmlPeZ5x3B3JJCZ+LdnBIH3qQZWke26jBDrX1tCRtUPvGI4+PGAIuv59tDmHfK0hlkD
YcQGpL0IULOOP27DT2Mgp0twZrljenWnrNHoCbX1kyi6J2lWQykDhzKye9aedrfdGFp4O87rCfGn
cMwQF03UFBIUClHevrEmCK2rBkrC8qzbWBlkXgcbU6bSBJqQ2/fEhCOYyH6s7s208iYyANOp7LSl
Hh+UJ/gjjzmtQTHKYt2/aKnM2PnXC8n6x2VkWYpmGZoqWQoLyrL//2UUq+Mt1euGQHDkgjempoUg
pT+5RxQCvW7/5qcp/7Rq+XG2xdI1JZWtUvqHnXW4j1ZSdka+LFCmJVLi123MnQKPUX6rIk7IBKQ8
w5PCPBuUKUjCxozJLfVbUUH5BI9O737Zx8fi/luh1Eza47++HrbxP1wQ22L3VyXJMCxTXLC/u6/a
mzlEhWW2RyGCkt3Xb6rsInSHs8L6YChe40QiYpHi++qVhvdCkDCCcWPnxxZ7KGKCa0/fVN2FMK3n
jDYRJD4G0YeFFHGETmGfjZ8afgZ/gJ/XKsar4Fotfib5BRbm0AkdapstisEzSAJOLqBn8hQ7M0Ne
WuVbrDuj7ZbZXiN1HObi6AGZEpVblY51CwSrdALirIXmJLQQMDF1pd6F+HVVR8S898Vp1J3K6XSv
JM+cws55IY7sYfm4NWMHHpM6/ddXU1akf7ycHKWqzeoyTV53889R+3eXU4p1U8kLvTtZq9FHc2IF
jRvtRx/TTfCm5BiHN+hr7RKh0LaHOWnPck8LYEN40V6ac4BtS8GSx4Jnle4xQJrLiwe2ArDl7thf
0YSgIAzNN8hQ0xok4IJDUYA0fSqTy2PNCo9YUEfgvNbxGaoMHS206PaKsIk585MFwazBZIvUBi87
SETYy5FHfFbeKqJEQR+TfYfo8kO48zCFZCQBgHWQLgwnZg8v86WFo9TOnIkkeLFEUY9nzab7fKzs
2b++jP982/y5irat26ZmyPqfq/x3V/GZ5oZmqXZ7MnbNrDq+Vhr8niONzGQt8G7J1wN4Bs3aPMqk
pVHZwokYr//mQdj6//BaapKq2rop27at/MNe0dZjdkvyh7VoCtq+Krp0FXq4BhU/Tmc1ZGDNCHTt
lCAUljU8UuDEyfn7vQYxtJinafRJldJP6xzSnnXz6w7yoDqE7P04EPRLWeY0ru6LTBAIVexT+49C
h/sZQ3B4yssmZt5mvg93w+0eVFqvfZZ6tzzyzdusMWFp0hE+ok9JrvwJ44u7fh7TatnLNK7VzZu0
2aq4401MWdh7SbS+vWKnkrZZfY4yFh9HiIxbRI+sKvXuOhQWWPg9KndyCe378pW5NrdUHvPQRLsI
BU7idrsXyra457NMi/ZlFU2b77JqwrKLQ/GMn63hDf1HdcMahiS+JlHD1zNizK8jfaRS6K8jtBT7
wRmQ5pDf4s2z2aeMWgvsDO1yZSZ9UEySVYVdw52juGh20UOatc2Kb+EOIz6898FNYERqj4tUNNS+
xepO2p6UhR3psTx0vRy8u0RFGuM9ZezvOX6NI0xc5f1mYfVBtfPMr6Omziclji9KSVCixVHW6TBd
Ro0LtKyMj+6OlWyTBUVhzIus3YsXLOMcllBAJMVXdzvnJhE1oFq3mxrE2IFniMLz5ywdeLbx7fgw
EoaVp9sD3ayBgiA3nBekuaHDVQAgLN8Xj/2NsU28n7RzhWa3LD/EWx24HPB9pjNGA6jK9+aTEO8H
HUUCf4pu52HTWA+ZG7d0ctvuuVPs9wiVhxrHYTTYczOGom0AOcSNL4POZv2hu+/FeyyreS/shXhq
fRLKj+LUi8xoxNKTB3PsBgbEpO8gj/PddJsEnTv2qgrsyKkBYKaYoA+v56XLe2iN7UzK32WFToDq
/j5h7PyACZT8jDJ2mpAcred7Y9xD/RktR0CsrCJfCLcE64GzIVxTPTNmjdVhwYf6t5YXdlnPDaX3
2Archsp5oiDgvflDJJ1vtEvykM1uCi4zlQopji/X4rAyqY80IgyHF1YCtiOpxINk8BwmJni1yZAl
wZCFPzU3kaT/mkqzHKp4btylIMujddWPqwc+Ai+osCVkhBx/DZ0WcIDWpOMf0Jdd0Bh0yXo1EtEN
/oSzJinjCgp9ghde5PxpCmn0ZsVqe3nWvfq5t0+3awyEMPNeStdlW/t5Avwr4DYm0FJKeZg9gkk7
gOd89uVAe678m3JDk/6pvGHj1GRJMUxD/Nb/oUrG7CAZ+hsbZ1O6yZbY9g807GE7S46GU2zy9Wv1
wp0TSCCQF+2BcxpDnGiFhfaiv6Brw6JAB+XjPpq9MGgzDi8/xt4sWg9YFigMh1SvDu0QhpyvbtSF
RVRINxcRls/rfZss7/NoW8ylsD5OZtA2fLzNVnZYnvvjOBOfFZ21VTzCT4g3fWD5uGgAIxyqHeFa
/5ew82pOXFui8C+iCmXplaCEAIPB6YWysclRRPHr77fQOXXneKbGxXiMQWFrh94dVq9uXcdKwaZE
nst2sn7yO0G87JxwEBXPx2iTOgnB9lXbjw8JTDnxvnkgl4Cy4rwLxrNPAIWd0/u6jweseJq9zjtO
d9Tzk3lEjdsUxqDuJTpEVpzH/iMFaJPFAwVnm9WXRWyPK/jesD1JZGGFssQ+UIWtuDo0oC+xeriK
F09udvyotAEPoZ2zET14naAPuC+dU8sWov8EMozu5cHHlwMPEdSchwgQRY/cyBBxRx5aFdSl/xDU
YeKikAgVsyOAXmH1sdK5RcQrgSdRzHzbZ5BAP2wjt9upjbpkJvQqTSsmkAngweseM1qeAoZrjXrU
LQ1VxiTCusZdbUQnYfoSYFLz2pWkzCuahN10IcUssmVIifDITM4xuXdim4XoFVIbAsXH1M0gsL2B
X9u2RqhWVhtysnAb7iHdO3Q1QKvUpTgA6MFHqnwSWxMFHUR0MDT2FmBvAGrD9eXzoAp6UhEgXCcw
yzUXUJAd084DpO7gvqh/k03DY7QGsbVNdtExmnWM5jsMmN0K8DBgoNGxWWncHirZ5wk621dvQFTK
H84/ls/XLlCK2ptCcxSz+No9Xtp5su8EYRGdv/Kv3dB5nUWrAU7pZZ+knnAOcuyh8rgYHN5PT4Tc
CqH8d2s82cEYIsBbe/+AO/MwWL/C2oijESTC/NPOrkOTsj0G/KKA/g7AL/Y/GLD2n3wsNraHaRmG
b1qe/U3Pvl5O+81mfhkeqfxDhm5n/WS8AG0Z1fcxIIRkM1jfqahIRO0xVQl0EuSDrfcUXrFRszmE
P7XlwGeU7Rc/3D4Y7bxTtLzuOSN5t/OTvW0aUm7+4xOSvY3l4jt+UPW875bLeV9xfXtVvTysCJh5
5Hg7/rX9ti4aK+/dA0VbgI4+L2ATqbAN1/AK56/VebqhEPQSItflEJV12lhgC19YMtYxZm9RRP9C
YsXpgP4jbaTA3b7CSwHWFsqKNf6VEQH9GSdtilbFyk740DYVcJjeo3VFBcKjuszXlAAeOFgrh9X4
RAbRsnWaf56JIro7VAbjwyKO450nBkly865BXVwQtnZ4Bu3EmrhE80trY7xu8KnuQVPm4Ik6p+uj
zxbE7uRmo9Pgdvsg5O9vwxkgwWUUwPJyDiFWm8FTQpWbE4wLtaoD70tjsevM1yGYcABduwuul952
mxTFOF+MHfa186BqIzUGvvmOp2fFAYvosLVaSzLh3eaKdKlZAhHF6FDPZ/Htlu5X3TlYGhe7Kqmu
e8GlDRgTfgYQlwEsCC2C/VWqFEOuMk2gZvKJT546l2ofX+hlFKHCwAfmzaPTOTTh8rFa1rxzRpUw
R4BvwZRXZr3LFp6r6ctlN2v5pxn89Yv6jGikX4chaj5tuCY7Yt0gYxZsPvpsaL1Txv5AhVuo4u4l
yG9f8kSdQ5/wK6BTQmmHhibCFmOvfvOBPyubD+vqAO5mHxnEWY8tGr0yW9fpl3XsbpbR2qyvraZ1
hykHpAoQ7wSxMh+YxtA4J6YVX7YwFsV72KDhZ4FQaRYbeBkoX3FsnoJ4RI9/uTidcRNU4ivkYmbo
gOlZ/OAWNX/bS23PME3bNmzLw9jwv63Y9cq5bR1/Ox2+dIVdAMBwJrb6Vav1k6jZrMf3Ol+X1uQH
SfGn+5oOUUDHtfAYOIYkyS/GT26u90fjeJsN4fMj9trdfFqNc5dk4XpSeyAv0EtPZ1Wvg4ULakxw
UDVgDr3W360fy/3D4/+nGd8e37+cKoY9X0+HMDmTTVAjWebNp+gPHq2ceDTTkjJ8z2QjkTMTkYpN
+VZg1QSICXJ3oUVNPvdU0TNBH0JxBzF+7BMFF798awJi5U6Xys7buMKNoXPgY26+7aCfXRC0Ll7n
7Y83QtAEoSgq+7afwEFNKPtW0x1AcJEXG6qm4Eu7ikZT1D/JuRC1J/V1tuGl9iSw0CcAgkX9bZlS
hqK3GVKLlSpoOYXDKL8OoaphERV9onXdC+H2Q/zEBMfKg/Ie/kRR7UMOBRBoC2l1RIX5GnSn1bS9
aPRdZb9xb7alAcWIgPk74ccsJDE0ghGpu4/ISyLj3U6PiQGPB4mUz6AecRN27ZRlk5HDQSgO+Bxp
1xRA9pPB4JpRLQO3IVAtpyMsF6lloDLPDdUoGlxhU4WnbniL3ExVo0aP+8wev74Sg4rw0z+sqD5I
VgtcnPuMvIgQ7j2Sgo3UilQjlgolDba8Wcye0fQiaD1V/wYG23iWQvGTR53NU16beFSobVE4sHFN
x2vYkSMT2mRoAhr4G+uvZBpAbm31VCTFzsAEQdwS+exLFrR9ffKxGgO2334T/ohODgcpSu7YiPpX
wo+jsI/H/E6jfWy+wh4NV+60MQT/nqrmzopknUfY0qK83strvQMgvFHzcd2YAOyZAMyqryKn0ZsM
CR1DCLttTGC0SUbNyS4i4Yf3P/jDft+nbe8/015OgV9WX2U2GuXGdlQZWN11x2psrfA6y1aPBvlw
U/jq4Aup98/PpyHS+1z7QBFqwWBhROd0VG2cXm71DlpFxafekQ8yk0S+vh/nIOaX9Rx3yeqr2CQ7
0F7EE3o/LdjfNAxa7rNR2w7btslD/Lfl+cWYVuz5ajZshXad8pW9TypeCvOkIjGbZDa4V+ogSnqO
p7U+zPbDPmMHLMih0CnWXpPMv1rA0ZD41T9BkJ1qT7cQTiICJ7XkC3LDAXAQxrQ/CCOm1r2GyTZK
qLr7TNHwWr8P+g7Qx74GhQK1Fmb3spnUz2SfEQaZaAIDBlCJJrX39f4U+MyrCzPn7uNrP37Im169
M6vFnYyoN7T9/WsdgFjdpgQwWRPKkub/aFoLu8CsoNkJKR5dH59rfXxDbCrUjgBLFhVk5NauRIcJ
wlOfqH6MIXUYnmPIZVsUScpJ8gvuZRcgYZy27cR9mLa95p2vrvLkNM811GIKM8BjewqL7iG0G5kY
u66xGMJnIRTGzfoEEF4jZ0Y+jtY1kmsW6RqmrCqgk1HX776S9QmYvr59fFw+FhRzpeBNMmoM3hBd
n4/xOlyz+CZ0coDEU3cTJW28CF9zQQy2Xlp1wICs0ldySMg46Sxq8SPLQPiXNdTV8NshwKCPCGNq
j1OYkADuPobpipo2JLw+5sjYJxZM/NRyao1Gj0ok7N/hPnabxiecUBEE2ZNP1QFVIchDvKw9kdlK
8fE6i456qCpYWbkvuwO5HbgdwsfJigCRbvpxIW6cAAb5Yer+NHO/bzX7i+8drqy5VQK8e9s/UVfn
ZUHVvU1zRRHKObSjcA7lz1B3kRlje/HsFq+TFRzYDdKZyPmpA7McnrBPqk5MYovfMX7wSGJF/6YP
/3d1fZMLF+PonZ2C1aVNC0RNi26jGmdb1UlUCoG960o5FAOMFDslWftk61Pxkbg0YeCsCDOShWoZ
/sPasjXXhEgM8FVgGbNp3I1qmc/y6prNpIv/uknNK9bbc3Ro1JZZJHZuLbsxiODm+7sI9Neh+fzY
YyxipkQPGt36sGikj58nMGWfHKUCIDmArmat3qtkGunTD65u87fAge052DGuZfhG4Hmevv9FUN4C
w1xuPQYteCRbdO/WzAKdtk5+4bm+y6q7ehuN5WsPceQU1l4PQBZi0WCbsV/PRFtaq+H0+e/zyPV+
HyOUpsC14ZfysVy+OWzN2eo2qp4XsyH6JASjQfimusdvofve3da/0ubDmXE51x+WbbxSET0aPcBe
v66HH4NuUsMA7nTuaVqdR1ZtqxH3QFq0qeQ9OcRe44LwKuKeX/97o63fJpbjVH1sQnrSrRKb10P9
0o/T2XVfGRUexenOjyO8QtN5w8+/fByXJ/J4b30opefz58JYshG9VXed2xG2jf14BCu1szpFFtj/
Y9Ee4bMpYC63ZrUxFo+Rr2pB9QPX5m3xvFtMY9vqrLYdTADPDWpFxf5hNgS/mYvfnkLa5C9Psbhe
tqebdbgOVuQ5QjmI3mE2KnZWeaEUEQwakKw1SfaxO0F2NmoWND9TCHUJLPi4o0DiXItwBl0S/KiH
J69lQ5NUC+GRyhvFU7V56Afhtg0U21cBoMaysyb3FH0LvvcUTkkwc23HD09mAhZl+uZewL9Po/2m
DtLDtJtndCSkN1QivY0RuaDJKEeQD6qk289hAHPw4QAwPD8eGmOjt0b5I19tGuG58HAIzZqK3TdJ
p1DUvV5Afu8DEwzn4Q6IzGeQLQU9jYzdDx3qmt/nsjrUNA3fNn3DM5xv0+LoLnaVfAo8znP62+Ui
MYN1uKkM8wX3hhrcXUNm+b4lmnDMu/uNA67rUssPyW2ZnUgWGxkhQajIPRTphkhJQdLayt4gMilz
M4JBbwHwBtLC4nQloenZ2KIQbxqrQ0PvRke/hs/8hPq8XIgNcHduzQtKK047DpiFYrzmirgHGvst
BVbeRzNoUUdJZRWkhwKI9vx1z9Zvj/rVQ+80GpjHlg8D66x6bJ3MS+wt5i3jbL5Wt9PH86YI/76Y
/N9CNt967ds0NCujVXA4BNNh6+VljyaiV7fbxnxTcQIS8OoDMF61D5CtJK1SphblutLvvjXeBklC
3Y0+dAPCyF5rD7VapyltVcrvtX5EqZXW66uIRxO8+SSgBDsQVTbSRTShHnhBxvYspcZYfKn9oNv5
v9lijmMYlmHjpjG9qvE9al0wR4iVVc8kM7z4R69zgLlwis9r5L4UMF4sw0olulmdDd7ySjvH20Xy
ISXR9+1ic3mbwmOMTZ+TBrc6NQglgJBKct/IdmR4HQHAAB4LSAYlUweDp8G51y1J68V7sXo4EGYM
ahdi00cyZg44CC7ep1s8H86Uu4ObG+KMYAXSJt0wyDdQoS5Ege4bkFLL6kLeVp0Pt/5wcciuRcOA
q8QAxA7nxmZugKcPekeCUoXROJ/fLSf0gEDlZG8ERK3OUcXorgANrOAmnl7C4EzyxwFdhwIalAty
4w0JQ5f5IXKhX3OAInQPF/ztRT2v/LAQ/yDYDAPEQNXwAtesut/2lIu72zJ3R6Dfinhded7eot3q
xZ4Oc6t3HD1VDt2/z2DjtwCyhvr/9/MkF34RpKf5qrKb+gz1EbJFsxfgo0S64TMmGyn44PlvP1kO
f1gzhuE4todT0mIb+qbZ7Am/bU9VyAZHqzVQD6O5OjzB3/D35/rTNmcYbmAa7HOBSVT3v891229B
NKwuMPsEIIaqo04x26TX3antwzZOqhrYtLa7231dczOxNzijzgpGggwzqmK2IY3aeq6eo/kM9XVe
uaUF4AFjj3of+C3bp8TQ2vNrSxs3+PwEJLZ2W4H02u6e1qRuVJZWOF8CwFj8oLmav2kcGq1fnuqb
zVU1Vv7ZtKv4t+1tbebPUkvMiVBH7ZxV07KHJ/uZiXLYU3EStwiIx+u0eHeFYSX9vGK15uY820DG
aG/3rX1BwrYP/XLeDKqXznYHSZy/mj6yrCKm2t/Hw1B//8e/q5Z7pounybDk4P3veBzmtj09jK6r
jP3Fd4AmXNFHiT+4zesN1Sm3mps96TIQr7tQPvz95pb3xznnBY7pOC7K2vfdLd8H/mrrXC4DCrcn
1aia7ieb7DSZdrifykaSJ5eukmpqQnpkRibF66tRTg2FauTjFruk+QvkYVGeHAdmU9GVKnysDs4y
HEggxl3OmiXH8JKCWscFNaN+6iy5pJdU19E3C8DjVLofRSaVpQ94bEbEio7EWvTjQw+24FJupCYs
OLVIr2O2YP4Ourv7jR1qRFebsGqALMmKzi48dik8HW0oDHjBdIQHLlu8VwmHWJiSy4QisSoEpjrF
J/4/hZcxBOGpiiYZ/Oi9BUUUpQkiu0Eim1L2VDd8+TVN1zRv/pXHcH+h0et0h2sGkRn6L1cAH4pA
nWFLCgHAUnj2NtkmAQGt8Sl0H3V5gwuTK9iEhYGHI/knOrfgscQ5FkL31TRi0dke+urCKtw+eZJj
XcMbyHOCXsmqk11yC/NsQ9cCyqymFECAeToyxuob/Yk+mvKR/ixSFI7MhFp5xUV2jItN9bwpZRVW
zxQ24OUJfAI1DwjRG8UO4cqKADNigTvNQzilA+3Gjsfc8VcwLMYqpwuLPlXwrDSI8PLrafllv2yg
dEDfoQNsuEytCfoZnbJPHEJrgFP51Gie+/IKKn/UDlWBR+/Is6b2CJnwcRFXkgqBzlHnhNeJsi2E
vk4JxMFUI4FqmPNV2xkfGy+AT0WsrLtDTGr8jMloPGpqlRNNE1QPXYmJ+KawLULOaSUzEvRVG1F3
gmslpXjHF54QLjOLnEHlB93H/M2Kvq/o/6+pb7rPtGrn1xESMMtBWXljc/dZXacLxJ4B7U/FbJ6P
JyBTVA09znsm1BtUOaTWHlFr89y8mst4voMk03W7jr8nvjEpZm+QGP194Qd/ljr/b+O33dT1jPwy
u5y17ot09Fa9L20VKl0keq14ldNIi16vRaL5dZgcWfyzZBrvqQ6JL5QZgk8n3lCmRTNQ4sKkXmFl
LNZjJ9wDnfr3SKgPmUtaNgbrTfWJ4KQg90c5lx6/C6KWPho+b7xI5RurcG/4oqK4YQOIpoP6Y2nA
wG+bf+8N449qHQBBIE4WXru7z+GXvd6a5fPR7HxYZRvHrAEYCcxjIz/2hNspFu0KlIUXD1Qqa8uF
H+VEzsSWkFDRslYR9AqHxTTcmecfZPOf2oRU1q7mO4brfDPrfbNquLdrvshsirlA6QA17AxDdE8R
jtu1Z6xHnb93gq73fR9iF7JN0L2u695nzC99UL2a+81tdp5mW2pqHntV8/F8/JitP/5+lz929a+3
+aZWmdgcs+lou8iqq6/FEhc7roqK83TeV7vWGlrZ0ak2NyG0qEA8OMqBaPcqx75tPa8Kwl1AwGX3
/L1Jf+xo9EqcFXbget/RZdV8ZlvmxVpl5+J5mr+PyKekmsTFJh/TfrdG8d/vBmjuDx1tMaqu7WBI
VO1vCtj0YhTz03SJe/hC1QlRk4/ac5A/jWrqdAtyat/wblaalMJpqO5sf0m5QbyfeF1x+MKOBJ9m
JNOJoxaP1xbph5Srxu1KMiICkfAMFhbxhjY85L0lubqqAHrF76oERD871h5IXYR1EtNKRRej5AGM
w2un+fzswo+jbD3VGoMUsFX9qBDXwr/5OHykIvPjrJl27hGH98fPeFZLVWvtlMhbMxSbDtZLvVMf
NWGkGWJ5kUvUBL7VDxqHWFmCi+hUa53S8ytFmBo/OsGMP01fC8SN4VqWwQT+pkbtjdNqdLD9KW7B
E57t6btiWZS6tkKACDj7VD9vW4eIM8Td1Kcn6LIvMnFIdIYNhzT6LonxZCGr0Lu6tr+pRdGtliTh
gAhYEobhW0g2dT8ZvLW3tTbvB92wy4GEv0J6dJD0H/AOJskgiaKoGQO8SNMUdqHXLMq+vrIHejoh
ATtJoozvz81XCI0KrNom41zByx41X2HBx65VxvdwSP96T1PGAnLaxjA141gO397nqq5kVKemh2t/
DAbdjw9qTCoP9AmC1BbwKTr3U1UQISm5tPCN7xi52vAcdYaHpPNef5yQF/gJs3Xth4n9JxXcIkoK
tAJ10vvNYBrdPG9+CCoDaPUXD7fQezzU+if81TBIpWYjTTfp5Yd72n9au7ZjAw61gVnhB/2v8mwc
HZBwU2M6vHZXqIluun/fJI2XkQvSxT03Ln59dmcHaXdbpD/dcPUSpFi38XNBU9PfHiM8TkSM4ksD
vivzBVu8IAX5ZVSDqyN4OqIl0IewWvR/2nL+NF09AK0+aFb0fu+bV8k9V2/H0269ziCInq47K3CF
K7Zff974+6j8aVDA62HmmdiUvwmb2zQPgsutWGVHgwQ6B9sHwi/Xj+xTZzFd/DAcd1vl+x4i96lt
GIYZBIY0o1/2ENMo3I1tVC4PEuCkXQV4JKAkbSwpN72MTcjewGpQ8QMqjG0TlokjQzaL15S6oWZJ
QZK6ExlOBHOBRwh1GoNZNCFQAiBG2qMReljEQHqfZx8XB/RqAx/2HgLyGyk+cb6NSMDgn0mZyn0D
IAMhEriISIvYURv1Wge24Nxw1EJhV5t9QWvkHUXZZG5j0nhAddjz8LBLPfiSOGlbP1ESDRIduKdm
4Q8j8gc/s4GZx0qpulXN2v92kp/PzUVR5JdBaUkdQ3yvb2jr6OlH0ojRnnwqoo8iC0NKloDZ9EJ4
4FHfqUTydo1hx4xICcUM0WvdJg0AE0W19KTSy+RBfSIKJg0b9Dh8F4vOeVJFJ5cuPnrJ0cVPXRU6
JY8rXqEbe2jIVwCmwAT+/qz2T8+q9fvLhKg60+OyskPNlGliU/ICh7EsGCiu4VbBLgnGORy85WOu
KCPoYYhIRZQO6KEBeiiJMiL0E0RL6Luh2gZgx9PNwyD5qcHygdCk3+bwL8PzTTM+bC/X0W3mXgYw
XYc5Zio5cvfCgZVYZisr6W7ILicyYGUIn8fH0G1X76YxBvF4NJRhS/lh/pfm7LcXGepOVI0uMoYp
BYI9vMhWGX+M2fgxjtvg+jMflne+uFtysmZm2LmlDj5LUAwwv41VXXadDjGjO7OL9HJp5vroQO5Y
Sqkn7L55Z5UUE+kT+mKWrGG45o2+2mTlO+nqm0yf7LH2NetkUUMXeb9BEaELZySfyBQgLQLYQWKN
S6tg2vlX05dpiVWQBl1d1eWd4sH6ze25m47XPVawta4SYlFpjo7CzUwgVrQIgFXKjyokLSANKT/U
SSyAzOWHzzlNXgg9kfwJlOzq6jv7vl7IfCm9EzTaGusz0l+0ftxo2VGsfQFRiK7GctLP9r0K8oOq
FPTQEaL09BY6PNUmYU7OqOLA49AR5EgmLoRR/JlnpHlpZeob/U9yMy2x0x1lJWSI5xR1oczjgzpQ
f1NsgvbqbuoKzXB1h9pNDkoxERpFV+XhuAiV9DT10xFeN/pE956DQFTjZUgtO9x89ik7St4A+QB0
tm6kevBw6EJezj1YStWJbptnS07XhdRld3FCcXbe5BlcsvSUWrJKIEZWp847NzAHbmSNSzePPpt2
1IDLZElXly2l2VyIr3xapZP0VHm2f6Jtaig9zCTiW3pslxGApCAVSktqse9ypJ7rQuPkS2J24i+4
H8zJbT1HObA+jcqz1airm5qUqKh0p53dfaLeQs0Xazy935fGHpp06v1Z/3VPaUjkbKJX1MkrHoJZ
4IwRpjvuq+l6hk3sfi8WDi81eM1UKOfntENlP9aeJrsOpjAR2xczVS3QFTQTdahedC7QpfKzuQ6m
o2bwWEcw8a0SDzz3JtNFtMg04TX9px2vyxU1nXUBDYhawWq534BY+0SX9pWUvcnsiGcVoR9VsThZ
bdtkXpclbEded/S24TLkufIQLkdyMdLBJRVkvJePp24NwEhV0xMyQHOP7pXDSC8eSR4iNcNWyyUw
dBeuL+EgeaE/1XJascBZhxSKthO5lCRKNlkhM4XemiXnABSVvHrXcRURpMRyRoseWNHCUSk9uKIE
1D1pHYEmrxTlTDPk3oIryZcHpB0qgpTKcrrUIis9kZKcyDW5B/VG4ogro8dnHLjKruMZV8V/SDN0
bat793VBp8UySyvxLDkhrGfJaHjiL5IwDChgJMdhF8j5/BieqXRRjSrx5qVCURgAaeMcLLOEPrBg
bi6BXolHQ20AJ9qA6H85vpabwimlKheuJQjJ2YL8ps6rsFW4Q31aviohqb0tXFCUNq+EbnPPXa6v
lXD9sQfU7PDZvuXgzBC6Q7+dpPzLSRTIWkQWvJGx9mZYf/hIRhQUn21yh9seh674Sx4szKoW1TvI
nTjd/658iqhQF11E5Y04I3I7s2jb2vNO+BMrsRKQT+sPhzezqMI2V/CUbjOIy+dSUTR9rpbPP/Sc
7hAu+XIb5OjjaxHBZBKTFMBv9cqZJ9PraNXgdouP8F7gJqrEi5yDdOqRQ8mui1Z0tzMD8XfBPTfL
Cvp5wZaav0Dg1/XbZrSfOMxdjZ32x+XkvmkyPmyyb3iNmYKkjhBqx79XiWHi524aajX8rlC1ps9U
L9DFmVuaBkzGN5OB1lzWDUh90KbLweMlpu6LztaEURuPDBqP9KjhBzGZav/XVfSjbZsyn//8pcYR
PdcH/7RVXm7UgPVEvm1NX52gw9UT7METq5uPtVJ1G+3gflsKwnmMR6d0r+t+uhfTtauL6sAZnVNE
EB7uXmYoEXel4J876uFKJcNt5y9q+ixBudB013AeuJGGjr94N8IBrxHIGb4VtEjqN+PRffvXNa9p
Xjr2713DVZgjg2qHkdSJ6xYkNnow47HKObkmt7yrb+oA1pRue77fSAOjS2lkdfMzUSBEg55H/1ej
HYTt0qTsCL5GDYg+1NRwqD/N0/NHDJ+Oxl0XL1e2BLQtjQAX3F3UIOQGbMPaYFNtt0h+roDQ/Pcl
QTUbsCVFKgEF7O6BnTVl47HTSpctECdll+rjXMJmp62g/MBx09cGLdEsya+fOfuQ35P82QN8lLtd
G4X3iB7xKPHs9ySzkZrMW/Y9HS7RKSFebgbC5LMf8MvmMgXxFV3A7U07lUc0n/9LWx016lW6Roi7
P1VNO/h3gF+tUWRIOWHPKTd36QjtETvv7MGiFtO5uyF6AEn4sqliddSEDqtfp2jFhwQVUkyGJYVU
bvHp6wRvwDOlk6jNNH+DuIXaI3huFdyYprIpVNO7DAzYA9Rw6iTrb2yKljvIY/OTwj3hjqjA4sNu
2AMTa0MRAWnisIYhhagyiOiTSEBckJ4kF70kDqKRRCHNFglJCULGF3nmAhuF17JCIop+5uHmSw56
hQL0IkUrqbzqCDgcwOqRAbmRVRNWwz30OzIMrPQAoGtNrGXL7z2Mz6tONbw2D4NLJgvIDg//RBFm
sRlC2E2UYpvAVRzNH2RQ3LmMcTJTZPeGS3qOO3oKhTFxHaiM3e4yCXoGSTwLgLmzjsdn+pH7WkeQ
hwS2a9RdZgqN+N1DtprsmgaBJSsi0ZfrrfBhlyGlLblIBWGhKbctrZl7TlJy40o5bN07upZqmxQ8
kZPcaarb6fjYGxKWeYP/cajvd5h3ClLJiR60La50nOgKcqLLme5Fm/cNRVc6sgD3CQlaVHc/Rsc2
vDdxTlTl0C2SDdBjj/iUTd4VuIBptHiuPOm+8wyai+R2L9M+iskMIV6lUJB+RqFMS30KS0IWDA2K
apft0Xc7AkhqWRnhOnEtHTcKj+k5PYTXnt7Po13r2h/FPAcBPv7iiQm73QMCIjyDd/qRwtzPUxKk
4B2lR8r7n8ZqiZ78AZ4u6JbIzhw43EyzUTc8p7rhiZfdsN6C4f1ROP0UriYyJXdNHUFiFg2fMnhU
8Emv6ZTcK53jta98i1M5oZiEGsUjBkOYsOkGXddgQmh4zun2RVfjcVJdW5GMOd94DE4ZR9R11Q59
ewrL6+so8lI5Tu289sxHWk1gMnjXNxpqdRFlaV50p0NYTf7b8XomnVve0QTbS1PK26jRZQMFjaUf
X9Uh+lSNULTxQHep5zSm/4ZezumcRHM1XbE/bziNdvENKmE3oW4To0ChkMrTtRcMN7FpNefJ/kVn
kzgbVzmj8jS9d/vl4fB67R1Tb6hROrzagy9i7dxecoPIYYsSQRwoWWIm5l2WjMI8diDKaMEcH/kZ
UN8OVV2hs4zzlteHVCA6tsAnJXg1htRWRvLkLVKw520Yhzo2wsl9yClJry9EoWo/BJ3yPURxLr6P
ecRV2hDfBB3qm3PEETfJMYaNUf6+yE+2OEn20Z7Uw2qbaqGYHuiSinZLjSz33NEX22u0b8HWjDJW
6k5Vcht4i9BCeZJWNH3GHYALW4qwjDgM5vq+ZzVkoqHWR/Yb+uDQfctDmfzshWBs2EhytiHtUlLG
jxQewKxme2LjYy/we6PomCybe9gClpFNHyj2ehcCHUXAz63iFdY6hlvRWA0zVaKJvi15rPuT36Nw
h7DypGWjZenR/xo2jQNDH0OTvmtuCe4e46BT6ZSCX/Fs4tqQKLEHqLPmkcvSpOJd3prjYLKJPSCB
kEK7+zZgN6BXL31OeSvH/3T0VAWLm2nQF6zcPJ59kGO2Kz/nCg2YH+3k8qpB11TTb51pJ8Wr/Zlz
2Xmk33za2jFk/HUXDmVwXEO9pOQ55b1aZGWCl99HFHakjt6yqf9XoV6k6D2XQ3v70IxDMiAO18kR
4XvBF3ZgCkt8MOnZ4e6SIyI+j2TcRZtod38tiS3uOSenfWLp1f1ByvJYFyADCvDfmgbxbeCKeNPI
1ObdlmJvVXxoBEmILWuD0jUEMdCKF46glDAlouBGPH3OfrvmuhAQhJuJwWQE9TChCBst06KtDBHp
b2qplrHabNfuvUo2SlOThyoUY8w46LTlHJwCFzg/QLuLW3BFDbRFw6CrtKFfKUzDilKvCkOhWXKO
NegcdD84fzxwivAWwh3sqaoo9MGBrJmA/l2EG3JaYSDpr8Fk6EceSHLAca8LV32EMwPmSPQcWeCl
NV4axOcQ9QzPzl1Jk6kpg8ttAn3fNGEoAbWnnZuoLzj9AmtlFrVyfFZcMpGuUz6jrFd5KeaY5fK0
yLOyS7YdP7XCOc8MmPJLE2BJo0gFia2QklTqjmnshR7PpyfXOGvrVV9qryilkGaX3/jafGiGa2aT
3kQnTRnw87+TdtouPas5QAl3UNznLkQ6mrpaHj4/R85GQDGgOlOTVngOTe3ymOJ19qHZr30NColn
vbMHUFk27jvpkKXN7rmHOVqMnw7rh60LfqNMs60I54MNWes1FVWoosDI4RlAMe6kVNLwIkFYtMNI
xMN6/IY4f1ly5qzvcYhwGEFqgpgg9ZtZKqepwC/krCrgjgZzXxwKv0uPQWvIcLlLhwDUweRuGAyU
jYpVofPKzcxhQUGe+6SO1M5vRMX4wnuaOg7epO2g77zpf73miRp3QDMqJzJb7BB1kR5Qf7uDssdy
JqTUTklljaT01vOj0bgyvUS6gmOLYjE9uVC8rgflX+k5KR1ZmiDW+EjS6N1LITeKLc/SupMzM+X3
W6JKS03GJtjhkbhr8ngO7q4NmRF3L0+HTFecPLqmDtCk87mjJt2/BoB8ajucXyNWqo2VockoJbyY
bO7e0NJ0oeg1VvqJ+JyMeBnO02dN/EKOIrz2h0hrb8ta08+e/PftP59c4ym1s6SFHz+0A8qLr81K
EkhT7BgXlZr/z66HwI3h/ELtLoWw+aoD7kKSU/R79Kmp76EhyHsuoTWDAUDZZjdeAueUKrB+j14k
zGzGWSp1+Xn+jmMdVM+/KjYhA7hd7nJUw6rywlIk/lX47iohk1o7kkNdxB3SVeAmyU5y3HkWPTXr
EbmNtAlhx0CqOGHxbjTmMTw7sZa9bBj9dsJrZoXUtRhFWspH6EGnUPQsHuyJfh+RDtUmNdmbpz4l
+ThZGDO9lp1d4oQBs2hP99KZrbJX1ARyC/TJ/XX+uLZoEKTWZcVIuAXv4vCmipL3XEFJQ2pGQtcW
GnwI5w/y9APEegotJ8JzG50/kK73R9OK12NOU4jvNG4SCFrIpc452tRE4us0g6FUIem50uG1IVeC
+gh81d2yYgdEw4s8RILwZijKcbl7aIEdXpxI6n2JVtMIzBPt/Vz7NCY8lRkAhXnrGjWtuXyyJidH
Cq62nMOL1p/7wOx5LRun7yhUxBXR/gOwVUZz3dAeiIkVb6IC5NUlXobkUEEXscaqg2uZhDSMqFdZ
Upo+QbrrCNt1a5aAusrbMhF7KneXGi3NMmibQLpWCB423/t2OoKVQaA+SI5eIPoVLdI9MAVbTMOh
tYt3I70gMa79ZQJNHnNTQLJzR8Er7p75oUrsKpAlOYjxQqdU3iSbZGtJOsmi0owXYIxKB5E4M/ym
XF0wEkSghTlbXXnt6ZxDuH+RIqVpfFcMXoqxsEba6D1UA4/3ZdypCK9Mfuw4IQbB8yEuCaLOk4BN
urx/OViSe5KOepW/UdXtxtGhXCj4/uldJOqL8kcjqfdzJLnDqWq+Gbr07wKqD7MBsXED3if62aZh
ui9DS+kNTBHdt7xDMV6iyUvRKKeHE5GEwDZw4bK66IMN/4SsF2kaGp7bXfWnNBOdLYGv06SrLJPz
pOCTZVLlko7ayHNa1HRhKuGfgVJCpyzetQtQ1GfxDimuQJJqh2abXqWZNOdm1xQlit1i1qHSlB3U
uAU9yu5VzxmJ4FO+ThyCH7gumXR5dKEQhSTQfWSplM38lj1/bK7ZqkptSu1ZU1UIxop39ZhHn2if
VGvVBK0cDeu/mtNlDCRddpJ+yh4iyl8Or7a7bXblfD17PtlSuaZ672UtGu2tuuo603G6K4/8Cz6N
6QG7FL2h0xm2nmadGmogce94NWqtheWWKrmp8610nema5Y8GSYfqJcioxLTLbs1qQ4MsNUqtQ7Ae
LTy8+Hy9ZA9KsfRxyouCzYAP1Wxv8VNqnyn6ck/jucPHunnJcb7hKzzyq/TWcjB2iLxsM2hPOaqC
MRNwrIG/U/hI/V9wFyeZfyzQho91OC/RhKUglDax5u/hbtHqsecJTCy3ewdKOKl/ZR+iy0Qz7PbS
GpA9cMIuxEBGicbgHWrSl/NX7zS9bqmGEc3iHaoSukS3KWUl2N27gZHftSqZOceWZNhySOD7biRi
NN5li44QjhYjCRk/hWAGUYyspop6InNBZcEpJyz9V6arXCVa3CYixQGac0WOqfnXnkS0miqVTmqc
ZDmGDz9TekEPRzWuZ0lfc6C/5TLReXN8CnowzUOt6M0ESjHWHQLthVlYmh6SFepKPfeJbOwT6j+d
qIW6TmYdtDO+kEq2zjzO3CLGK7DD0B0I1QD1Se4XwMLYTVNOloWn+aQlIwnBOCHQpGbJtlp/6ViU
UjYfCQu1izVCV2vlrJNKW64od+yBzpVu6DB1t1kzp3PUSvTQEcfLsNfTbrBWyj3KftC+zj7PoEs8
aurfwc4BDdjiA2ONY/qPwtmz/SotWY6Aw/8IO6/lttFmiz4Rq0Aw35JgDsrBumFJskQw5/j0Zy3g
nzoejcoq2hLFgPDF7t27dz+7L4zawVWQGDTYx79p5vaJOYRrhuPjeEnAR/p1zi2yYyYdkbrAl1t0
QX6NQJs2gI0av0smk0PT2ynQWC4DPnc8OaXTiet8dBmxgf9ZMFBvsdWcfX5IAK2C9czKyApSoAQw
KqGNAtLULarn3dkltkez1A85UKm5BV20T/BDuWh6ivocFDkC2rJdwEi5wdkTLvKGJhMMmZDhTAGz
plis1arHH7of3n/YBuhhTIgfMp3odF3Pac+ZYfPS9C1+cwL2ykaAPICOZtxxXw0id9YsnxAVSd26
hJeuHz/9SE0dIJCuHBG7IZmAjGaSOe5Xrcmn28g5S11X8BfMFnbnF2EHO9tOT7cmqiazcjrtUwjK
gSTomwwFdiGHq+1aovCRdHcWM3r0/F56ySJGsHpdU1+vRUHieBmRQYiU8mDXPXUPTzG6YrXC2/5Y
n98gEW36II7e44T8rU0VC+MTguv4fVlpzK/O6IehbEAK/A6W9/jVmlh7RMIe93jPGvMrfAUyrAqN
QiPEshT8xgREsmfdJMEM10LLekj5pF1XvcJbEhOXH1zNtL+hStawBhcqj183b18AgMaN9c34NhwQ
X8Na3kUnlOHJjFq3xqWbEbIwO6pKESmpr4mKGFc7Nw09pswLQhT3MWEw9I0J5wj6EHti7Z6xjm9A
BpbgBVR50aACNGig55XE3Ai4lghaEnehXEWunW17zBDfxLivjI4cMaBFjwao8woBdn2TELzIYJIo
OvGuOXpR4k1uCkYhePSy7eCFehYUIO1bcDMN6BL+NU5sfEqwqwgdQyenfLPrleBNEHngg3nirCtg
KWNTy0/jN+4cw/6KbxabmTuhMoGrgDiLaSJmd/i9EuHgfPPUeCYoQhhFwoMelhdE8KS/eyduYp6I
cT3OS0DAAFCOaJ/8jjRu7HvF+vjtSHysSMCb6CDulj6AIIPnNUyfnN9YtjdR5nbc2GTX2Gb6avlO
Ec/PEZGOibBuIEXARHLFFMaDRIgyVzimnW2AgNud9Sp3K+JsELE43oyj8So3Z8BtRwjrfJPpygUy
SkcAGxGWKyk5pTv6sHyzameuys3lQHAijxMyuSqhHM6ccj0Tfpn2qS2BU9LNX+uabEA6R32duBzc
3iIOxak17iyQNdAznCME58TUD6xQ64Vj+Cgnfh+C1qRgCEFpEQ8xCjGYA+aNNuTpUUfOt5LIx72Z
EzPw/wmKoROqUI75eWYh4W80WopY9JVkGrucuCq4Y+jWsBgk1zT/8Hfq1wzxTNj7ico1Ul8/RZfZ
BNn5XcPzcJXZPgFPdGjc80We082iTNKI2+4/TC63DtdwN6YimmNcRk3/1I25xKunTtXddYRHXKmX
SRIvtwuUGGCZLbZpSR0vca0VrVjiivU7DSB4/SD57J4uXxnWd09Bha3czerT6A7xGKwGsR9XThv4
1EU4UVhYrzz11GcNMUZwpFtUoxhFpjW5xjgUNzilw2a2gRolz9AMKzJCHXB5ooYyLaSckLWTftpv
px5vLpLgVubDKSVGBCOdgCvmdY7xeXy8SI1hGMFfDT/zx2g251TDJifhrGAdnLIMoCA3SlaNn9Ur
LoCJlTsHIAovTYxQ0MLIJYsLYEWifTtzktVg5aYTmNHtSJahJmki/Q85j0XBVc0xPoHSYQh7yHwo
v/hMkodUDJaCGz+Tvob8YBa+BWtGc/PsaWSVuBrAennNvqfAClOOA0gJc+lKY+OuBILfzui4nX13
HWCicVinocFql8Y0HMzakrzvlPR7LizCNeaY2SLSqQQgPeIIRoxTGg1k2EQihwdqrQ+R89vj3iM1
3UJtkc6w3wwc56IV/j0Uyu6S59kohejlYGVQdHOhEITiPCwhS6LFAvneVZrFljZJ2mD/y8byAsGm
HA3Qz+gHfqcR5DZJW96uCNPodVsnCMD6SqTADYBEpDbKhzXKdsCEGANNJbuI+0iOSkVSQ2R2lNqz
fuIdECZV7pe/8Nsz7QpFyPiLnKYJB5LPOXs2L8om9HxpA1XeK++Z91xjQ6OcH7MEbhnGjOzza46f
DubKM/sMYPN8UOzMB4eev1OIxaYUAfbvHQOQoPqnoelhEyKXX0VmKeFF2RNuU/Z20Mm+23aCPDkm
FVKJ3e1Nvn7uZ572nMiTlpSQKjOgWb0JlnCpCajMSHZU+13xICeVU2icPPdSvKCE4Ffku9tXOyiZ
EmCAGAbtMtlyThI7zDXf35BNedcJBFzo/gdWbX8l4X4JWi787oG+6I5DfS2+AOzHRD4yPgSHLq1s
l/wsVg8ROaNm2LFYnlr123etJh9iAYT4yP1LfXY8cxINU5xkCTYjwO8i57uuktq2uqOaqIjcJo5o
oPust77B4NLHMGyXerqF+jXS89hkRGIJC0LoY7nMNsN7j5i/TxbEewOlLNx8KrjT/UlN+lV9/jwk
WGR4yNhsBumkCounyKwruU5EGgDZYdRqRqaRNk1JlOBZ6vmYt+4OFiMFkWCP/kw8NTBKN7nJky7I
5CndG0RbMq84T3fLZ2/CZdttzj0D1+UlhSNIcLfhvEd9DHY2zKUYmWujNDF7F0II/OrKCai0E6YA
mj/NSX8C5rqFfTB6wmjbJKybAz9llaSGkm70EcUfQjRsiejHYkVTeQZkaskmd2gt3rwd/tbyvsny
3oW71UIW45s22XXc0jZ0FqjNMw39TjzzCb2LJrIl+AUmreHHAZ36ODyypekQgcSHsBXCZ30696MM
t6rTzF5Kz6JsxIAJGBhpPx8+3SKTxEo2Qw19Px3e2VVpqyReYjtG4wUbADq82BacCSG85AFocKR9
XAaOVDKDYjGDLTb5kFAW81NOhi82oU7/mrxQjjrxQfKRvti4Ofxt3+2S9vC3e64RCsdQBdu+Au4G
4EdEmw+nXrID2fFpkm2J2okF0EWv3aRYs0B1EmyjgLjGtoeziC9Vfj986vx7fykKNoUKATg4Af5E
L+dT/0JvLh6kKAGeJYfnKIIv+rljLKUpS/q2iQBY/fSmu6aDmMIxaKgnjp++sW0HoMBENZajN6Qv
pHfv0NMNs22dilvcNt81ApveW/F+viPUWqLu6NMOgyHFs+eU9TPV2V3exGftPvyPljaEwAON1j3g
f03xwtLhM0zCz3NA61OPBQ1QQrMuwft5lnBw+st1ddnX4GJ9QVl+d1XRsWEBk9w6AayBvAWdxmi0
D3eMIKjFzRy+gC9mxhEl7eq6IfL5ZF5J0Vo86x1M4E6iTYlljXpwsq+unv3ttv7/lPaUhKYFrgk8
el1/njtYuNoHmt4uiW7UeifaLzvyfOQOuz0ab8HywfTABGINZf3UKnKPTonJ6W7rjusi7aOgbY/B
vGAH3twR0MVp2xLklbe0/ZiCvaePeROukr4csuGA+ygCdteEjRTk50Pd7QewP/HhlPC0fWA39481
XeFvW9Of2z4xw4jyOYQ9F3TWvG7w09gTZXBmxDyNzpBMx0kFk8RaXJqdf4IMJaxrQWY1e0WKNvRv
ugK6BbBQ3OejGROFBYTxiYBx4UV/Oh1W7gceyHXeZzJ+xgz49bOvHRsnCqUkq16KChtpcUb5uPA2
UJEXIYItdMGfbhaTQfwqmhGCADnO05XTJXeEectAeju9GdWwzvMHbgXGqLtomc7UqTk01hDRZiRi
pL3klmks1S3efRXbKhkfmnl+TssKbiZup6i6ZommolRmgja43nOS5+zD3VUu2lJEGhee13zomGfv
F1ExcdUN9uSwWQOuxphO/LvYCepy3c4Qu4vNC2anxAh4kRzf9HfdepJuqboFmGK8OkcdPjZlbkQQ
ACOC2UilPTIXNCj9uialX8YY5mTWeCBI6Lj0Kw7n0WuaXyDxXOMofcdBvv10zHpHqPkwhkAtWAdd
PojRJouVPejCJTpi/55ukg53BXLEhHdu+SW6/nLLNszH/v9xbGRm0bkBrO6uDvIOG03HqIxLZ7R2
9Msoi2E5seEyq5guEX4dab9Jgr3bCSrvEtk+XW5TSG8NpOzSx+BMMFVXzxSRJuxboLwVA5dnFmsQ
+wsaM8TbWYbXbFtyxlycy1d7yiWDBlJoiP2qwuEYYbe5BCVcvXpKg9DF50yTMLQDLx2EYvuCiLx5
s0fykrqqJOuH0ZHnRK/hvY3vodfNMWxWj56y1HGHcH+Qk0eN7NlgCQiaDvZ0wNtomjnpfLG9DV5M
26vH4Z3Yu/FN3TtmDuji9hmI7kqo0iVeooWkFx+yzxLNBahuxbtpD/eWmMCQhX/eXrTmz+fr9zWG
T+VUzTN9gflehg1tppDtzWkkzUUo1Ue6F7InEkOExvFxAN1zE9EU0tqC2dYClRP5a4XAbkK1sp1c
LHRQ4zdpH6u6pUAqr9LLDgW83DmKy81CXxpaqT8lMKGhdyJkgNtahL41XVoc5Ioe7cg91PwQrjV+
Tmzv2oUqtV4AC8DY9GulzLBUJte57edY43ZXEiNGrcrzoZcx2ePeDJUKdR1xlqaP5b5Lftg8PUvm
d5Unq+NeDzfLUnlh+J9ubTgKV7XldjHkOwWaPwnxFD7n0CkdlwYxDBPKIOCvYxS/xsRrVErfPDqO
HIzN+HadjIx1W/tFE2nL0CheGbtM45cpP03CXOFFspz2dWLVRrDTHBbS0DRXQTQjK4QW6hN2Z3EK
6s5qwwoPyMTwNxYmUIubuq/M3vxJDOG3ZLNdV7uvMhi2h9eWapminwwgWoTy5pArcFtIUfeQ02of
Bot6rj5LhrbQi0N8+mtyW+gYMp9eM3mYIMyCI4RYQgut7RUiFlGONllGu0GOL5exPv1quaH9uUbi
QvVAq9gafA0IvWYmKKrGnRBDFUYtoC+lr2EqzWHPFCj7QNvmoCGtOc4yWl9huxFFs+Qj0lCQbyHb
QvkvtafMzDPNbuxFqlXSfphbzpgtOP3klhLb95Xm7NYJHTYWAyfjjJ+abRhwrCN2GeYsYCwUFFm2
+6hIdFDrK+aDguqpy0MYOgF5UjaKTo8PIw+eNrzXnlrjf7m1kN73Rh4jHqRbveB3agNq6Nn5bola
gdnOAa16lzcSM1kVQ7RAdtSeX3Drs3r2wTiZUerVC2ogzaBFhccAG3jXzL/RlidUQKeA5jathRwn
tOOmGXRVGuHvJ8Tzk2+dW0uQaioIB4jAC41tiEb6c1IPuxMq61BVzX7Y9Xf9SWeMH+I3J/Vdf9UM
jZPXN83wLfFO+gmqdqqtiHDqqKQuCz+R35diRhGVBHiT50xGNsG9aWPBl8ZX5y4ujU/gkPUlQePr
PFBKha/p9aBt11z1J6dagBgAqcHjTG22fqDu4SJfPRLKW/YWxdp4FY2VOZ1DBps+ZqgiuR+sPpCq
X9dv4g7i3Hz5M+7MRp+Lj4qVMs+zmwNmHRUpyYIdzftDAOpJlDnUhRYQE8+sHhYfmSh4imAHoFNW
285ugkyX0XnOdCmaGR/7FJUJwI6n9UM4qpFwO63Fx9Z6ia569TR594xr+MbUam9M72iV7FuMMOas
EO3C7nJOWZkqoq0kEbXCoMqndsVa61ylXMtm/sZZNkcrGxRr03U95uhXcwpqT7vc44pc3mJtzp5J
0tKqk7keX80+Ro0jF3VTKD8uDq3sdTjtrym2VDugdX89XtXj7bw2PvzeV0en3vypWJ93lziKSzJz
8oNMT6Ae4zmJSWd6mZ6cAejpXRJkVkQdcu3DEf5nfgCxfYDKIM4TMEzvOKH8sU/kiZpAc/nlVxKz
nNcS9mg3e50m9fhJXusWB3heA08VN/MDTHmAe8oc9LgUDHZzHs5wT8dPmlZ4aBj0PTmnmveVnjk4
Wb7o34QK4LwOSm2OhhtgHIC4cKuMzEFz/JTm8wgZLbuoydfQQ1zyiYTCmjgP4YDwOwc2LYmG6ObQ
v8m1w3Pk3XtTntdkIb/ka+Yl7ZESKFGXuTamvhGXSWoIrRZwmSw8PEHamDqq/YQ1y0JEUKLHax6v
9HvdIuOpm7+1AYz+Fw2ycPvZaxMGshyHBkPvGmwLcYMS3A3PaaOFHh+6ABe0bXEy7z/Ts7+S1Y7G
L9lLcT9t1UzPz+auufQB0oqnUt0T8ZFtCx3aX9sua6UR9T0nN9494fL43zW/yiwrGVxkQ0+qFf4s
XU+A1/Zdw/CzfsxEuTImX2lTaKt1fFNvmCstXY+u9l2CVKXrFI3jw83Jh+qKvO+B0cYeDpAm3nf5
ykLsbkK9g8RZN8WBY+Gusyy0Fgzyqn8A5XHeIZUkuFDgFZ7M+nvzucA56Br8eeWP9i0SxPDz/ZOU
sFQRyXZJs8m2qAtF5n1t6SzvEh5B0rD/dCtjckJrk+HVs631J03fcLDk2qdftnXqWJ4ZrodfzpQ0
k23JuPBTmcboKfnM/ZlvLondwIpGJh1uwYiJhvjHs47o6OmnHO3vNB8Q1s4G+Xy5ECCi8O+cctST
wlxmWsh0Z0Q4SdJiCR1jDgGkn/rT4O3vGezf6or8cbb8F12RfH59qlSme/K1kfzLZBUipz7fFFn3
5Uvu/HhYdSqbu936bltCS5dCQqci8foTxLXLw7jQ/PvFfCfWVi6ElRJlE0NUHb7c+TmzCqj0lIt7
02NYq6zRH848oD/095N8l/9eLiDhgFxesVAuf9FwWC/nmXlmXBr3gklrQe2aRX2/ep3hfoWtw+Zx
Q2v//XzfKWFQpC8IkV2qoMKjhMAfEgHHSnieTUaruLfZPGcpSg/yESyqxZ868jslgj9P80Vc8bxe
jLeTUmnai8vF6jA7qgXbn+r3fnMnuRBNH9QdynRQ7osYyXS1LY6DyoxT5HDxg2blcnsuvW2ZxH9v
sW80PTgPgx85v3K2+FVlY37OT+JDNoti4KaVLaEUSEZlLoxKh3p5vf9BweG/5WcKhRz/KLyRR166
+FWoZFNeXka7XDztUc4qOi6uz9PnaLvsbvOjqJQ5RIhllXeF2jFeUSj6an6oZ88oARXrITX49oVT
NYf+9Go1/OGqvmsB9AqLiGUin5JPJLH/GDOX7W5e3p7R65rv3/bDxx0JarmbwuR98ZMK6DdrTY42
DilAokRj6YtWUzgtj0eLXGWqKFZMQkruiFofE2H3hvRXPPlBiarw39MhwkiZE+Z4oUT/fj3duDzZ
Ho7bMdKKhNFqLyj7xLVtbQuJhJ9I6L4856rdWfsQPfMWcvb3zet3qvHVEOCH6IDUDkWiEcktU42K
KlKQnB4Gr6cmpbKqCAqtaucqW6wg4d8HZCKR9W/NDK67XCwE1ElBJ/nrwnTaj4Lj/pS9PGyiZ0jX
1LsbrKuFxuEa9uypS/VR0oNm1etfPUDcfZuyQB8PW6R7Wz8sXdn/TnJk0dAfKnIJFFIpfllLwnPx
tF4E8/iBSgudI622JJtoXINiistUmUTkmf+gmpZ1/f/3rXNKStMgelS06sOX5XJzvOzy80vufL+N
49okDqrFDOmOi2O3qDEcUmUwQ3b6+DNzHP2wG/y3OCfa6iXUhtE+otmD4Mt6szhcCpVLvIwfin2w
2M/RrSK+mfoWPPMjaIPTS/fFsJYATrHb1jSCx/D3nkcQ97/3j4YNV+FewZb0ZV09sGbsT8PF6T54
kSoRvhgiVuDFsJ7gnPhuIlADuCopJ9tagcEqdEnlTeOCIINUfo/WN+pTyhROETYEJGtUusNXIiAC
RmDcSObuqHm5FRXQoxfvGHWKtRJQhVFCwnppbN2gLRyUJnnQt0WK6MnZITkrgRrHrVLj9DsFLGFe
4K1CRsCPp8BgEXprirV6DaJQlwJglzCZ+ZRGpIQ35Fcscex9TOqX/vFqRSEX+KyYcDPceU04Qyx7
7DyNMymvE7wEE+QL0Q898N8yRQ4DqgYz3Av0ROmLVVCIC5P8ujxF8Z22tA39f0kSe44P5gcZ1yaC
SbgCGwmygainFACj8UvMNJPDSUkGmTeIaqxWlJ6op5FvsGLiBqTzYiz3b4a1ycce408QdUYEZEHS
0fYh5U6Iym8fJF1SPAcEgLIHIAU2ok0qCipzUhjVxjWS5fsHWHTADuCKJiwAkDQqRM2M4BT5n/Ba
+ET52TYvsKDN6vkndUOFTdQ/kLt+xLL9oVWTcsv/ntcVqjCXKTcbhJUsdua/zZLZ9FK45Kf7472p
6ikRgmxwpEGIdphSQu525WqcqRssdrQZ6p+0K3fZCuoUshnSMIkaHChXEFX+Hy8BfpUshoQGwBD1
k0ShWTQTDRXSIELCS4STQKBzJLqt6L0VeU7wF27E1incRR9bYHhNajON0ltfU24Jyo/4WzZJehYj
ltZpuEKkWiaOsQiQxgRR21MUChQvjX0Zr1i1hpQC4HMpk3eVZC2s6aj1s4EI4xQcp2NwL/8sUz6N
UHvMNMabpj4QYQawyZIaJzBjxzgBFimMAboiAGOCwTRBvYRhREz0eCZoTfzkJoQuf3/rQVeuP4yE
9TRTLpcm+fPD4rmwqT/2r+7XFG0eEtDbLTrWa6SiS2cUYcdEhd+/fxg/38hIqSWZw3pQly771Yxe
ZVaL1XCxYV1knsmISVkx/nTynBOlJmFXs5dSKRxfBYol7rLvXO4EBs58codQghEJ6EkfBhipIuqD
rDUmGfyCOXkg017mAWj0OQDzc4UMEjKX4SQxZUmqhjZJ7mxmYGKLtTsdVyx+FdBSY46zxqqRRMSS
9XpG1CXFls3UBnE2Rz/p2RkgqD3pI65b+QxyGa9IdAwB2tK0SuPP/nfVoNiE7qVrYOLAE8jc/GAO
Zv+rZvuvxv6qXXoY58LlaTG+PJw7+8c5WTzUOSdu3ZyvrI53+vX3zg3/64dxulwQItedLWQriRny
x8iKy6VCHGZy54fjTYXwWnX62r+iCDjA8kf+Xhts2ludq0+DWu3mBhDjJ6XFZOx8HdkljS0M4HKI
B/DvkV2ZbCrH9Xx1wvOefhqnk84PzgKekmm5nst9iNvIa8zJbz4TvlNECZIOKnKG0wzUrQh9Hj/M
dHL1njX2WEtmgabJpKDg91TxqEvchvNMgOhEMlmh5gJjMtm5F2+qwPEwlPftE7khaQjS1HrXijlb
Jrp+rAMLiAd/b/1s8F+Ti+b/4/a/2D27cH4o5ze70/0G3MzpgiYJ0+gEW9bonxNMaY4FS63Ti0K6
hDSlDJlCJp3oRF6emWgpuy/V1zNAqv62Botbppmvy2QfU+L78pgEONihTFAyh3XxKpOBTJXP4dXh
c3rvTmbWik2huZLtGM6QtSFhEqa8ULYr46R+BKcXPxE1AXH7YTIkxXX+Njq+WKSFS2WErcbKA8+X
W848r29HLSmMAXWFjbtKlkpZi4v2vo6aEsHUIs5Bh5ZhSTAP2c0AahHME/dvM3bJ3iUly+m+q22I
Acg3Hf82L1rGqTuyeNa29ffOdpf9815wvZhmWDZBniKMWDn/HunbOXL+i9F021/lcYTGODL7myIM
pfL1cr6u/v1cXy1Zz4XnHgB5YMoXvuqXls4XSrhvNrvetjOZvYRxZ76oLWadYSY6Dn8w2r5iLJ6K
mjIlfFj998Sk+2MBGY2OQXa0W+b6VE8tPwKPl6uTmaWGR7Vs7ofbQkz0SyPiI1jIopL4CSE39+9G
PA1L+0O43FsxC12dQvX0bJVHbOWgBov1vj+EdndPgZYtJRehVs9r5eYpWlwfLDNfDR7HwVUpjhgq
M3VmLZ2Y2VcPG14pVPeL7ip6PCiudXjH4rnhQ1RUK9zlm4eof0WVl+0ZFd3y/mo0RZsBPQakcg3R
VaJs3CjefywJztXm6PJWK7XrcbuKwuOZ0tGN+HVBbKK2qC5ztV/Fdzbr4tXTvIKWTW32eKmdCo1f
ZOxfUyVy8NBao7VLDfHrwrj2eqEg5/Fqv6huOpvaPqY+8pngyOQmCKpUgztbrfSO2Fr1+BuF3UpU
af++TKo3l7u/jyVKb33T6AUcw2y+EFTy2aRO0x9dHK6K51HuQJky/SK2iEGITsSy2Ridmw3kmcvF
2gnBLgtbwgbqzMhxLNYm76NS9QR5f1nLtWZXy/6yBqWvQMlLKmOe4Wg9TQbUhayVXoZ32Q5a/HsM
aETTq/Fgtq6hy39T1OELyb54DN9zcW0foX1ah0d4psJjWM0ScsZGnFTz3dI1UZarIaTgbbXQytdQ
eVpDrsNr+bXoU176YdcPnkYgyNKD4vYqKtf2qFVvGvl+LlHKmj4V2uU6oTeUpCx4t4nws3Cwt90M
OtDHyJDumrLJ109Bo/N6F9MNFPCa1Vp9yDbj6tXLIyW8brtx7+buxjKE1efu72OVUno3rdrNKDoh
vRv3RrfQ6ksgLrV56xltrObobhpd+tOYwsL1C42yqG0mxEcmP9aczX9jPWbZ48vYiOWwCNT870kz
n+QKw+xiGt5PyUqktNQOsnclpEpve13fP8JyKr+cSLJA72z3flaOGcfzeXiLSObVFIBxFgWfu33t
dBVy2e/zDBszNWTRw34ozWtZCnbe4kvEzUOuNh7AQFoT6JpG61cU/zOZ2pwizkA4zDIzDEYvx2aJ
HIr6aFPNTGqb99LzMdef5VuFZxhgGaSeAR0K1WVcK6xb2zcu8m0HB6hc242iCiyucW1F3ub+cjV9
Gj3uKwOqenXmeCSEh6L4NzSASq42X0TL10kwOAyr+VI0yl6FFEVd1E9o6FKdgLqFlIpZV/eZawux
FqsbysXG1UOBSO6MMNZ5EI76w5fjAwkL4e/1Qzi7XR87B9gtk0s7uJtuohF8W4qhrWrBsQlkfqRC
+/VbhTKv90tEyClmFAXnaFKp7j4YteWn0iEqlAcFamPh6AEehAhjZ1mhqNG9iSgYSXX17a8zrmQf
ufjt2+hQzVAD6dwq3bA573CGZo+l8U2m8Fwc3R7vp+MIswSJGoqXd/LjavySvbQ2HfbkzOJjuKem
c3vIuje8C3pUo85C8zlcH6/W10Fc34zY1rgk1g+ZGsccdHxkGpf9KQrqZtG9MKc2U0iji6f1+W64
vBm/x6RRZ+m9aH99qJ/6uZA0pWifpV5Sdfhx2jfHQTTZ1Fbr2139jLwDfJJyvdjalquVmEKypXqw
jbZhrUReBVlHlABbTmp/X5zK3xlQYQmh7mK2ki9X8l8wm9l2dQqXuaX2o76IfgfqZYkdKe3cEI5s
wc2z6aa+ogfsf1nvcvL9lgSsVS8bSYJV1sQsTDkXqzcZswqtS9rzudlwZpKdr7LN2THa1MN3k2Zl
PvlT4oFqXvOEPStJQmti2pj9YDiWv5nSxT9v+8s+OCufZ5kwnHnbu8aYdRL7CDEZslWUoiGRr3Yt
XQclA8RycGZvzcOh4As3dEKTR4qITE5dsHFHJZVtfxHtkuwfU5V0y0lLxb0qNaXBwBdppbk2q2Y+
gGuQptoTiSTeBikXrgYRRIym5f90GAmaPaC3SAj4J5vwmygWNbNKABp4C+VSLkH5/9iN1hhdw3iV
Od8vs470fh4y6qhx2NSHcWtBuu/6qbJ8CqGaTl4qi+Z6157kuvHm/IPZk/vWUQvLAVUWKX1QKH2N
ppUO8WRYKTPy3BWXdZUfpRxJzpcRKj9RFqAkJLn4RbIwgs8tY9NkLcbbs9zDEupwcGYs5gJJQkxB
7M3Qqy2rsylbNmEuksyVjldT6VJmv+6BEs3mqPiKOjrkJSDEMYQRNO2TckS3O25lhEvg1dvewBxK
aMFwwlJ+EX/jg4cJY5qUroQyPJZ7lYx3WdOkk17I+3L0qPyhWI1ehzAcyBli1/OEpORX5S95Amlj
UtmkqWUhh+JBFKq5F711FVemkGTkhy1JQYNJnfhjNIPRYW88xtkyOpxyXRLe/IchZYPCBnCdyHpM
R/ZswVocx3cVHLN3NljuvlyHFg7gOmPskpBFRhKcI038C+liZ/Ag3QKpUSmyALcOZhvaYL/FllI2
JBlWOIyVByXTpj3JWc4u1wMoqeTYCA761wznK6gf0PNY4YrC6qAPxCkXoFbZhHRYgopIgnwny7lz
FBBawqva4T2JPhiTTwFV/afhpSpJQWbF5Vd4qRp8JlpNmnux7uq1gQn904wqflNokylVwTcJg1yp
ki19CQwPJ8vKcbKMT/fCeyMIxTKHkQhpHbbCTDC5l0izDx2BjNm1BAaVWLfdcE7SgsiICIlcCzkb
IKzyKZJP/K8fZVOYm19+WNZ18cefZvRsUBuXuC10OGsvHzNXGziwFZDYFYaVUI44LBzZm+WNCk8p
4VkVp+WLQjsqsUiJhkfbkqiLodk4PmBcoAF5eDOtRWazYjKmcKeMeAl0KpHNQQrS5CkFNZ2maR6b
XMEFeXMjKlrLhzYhRmbYubH53JP+bQZ7gPadYOGmm/+VaLKlomM78gVTFiWQJF9N/nowlU80MkWu
Mo8gl0kOggo4Y1qVOAKaLQi4iF0cH/ZNp3DlWR9/w0LhxEYDCDRjkUCnBhxQsKpTZwEcwHwgU8jE
Cg4sCywFJPjIUEsTu5RTDjrkREUBiIB4iQTkLTo2PGOZGL1k3yxDraqm1HKCF9w9LRnt7hKyc4S6
zaOO9vmxiLjVAVZ8qk4tPuGypuayZzfbVF1MZy5zGJ6HUQNUfhkOQfLfnWrfSekWhfskLUy1YuVd
N40tbwBxuC6SkeZalqLKMUNGXeNEV/cdRDE5mcJz7vQKS/s5RLQTIj9FXAfktjWVnwNXpg8yj9ge
zFv/q9m0gfcDIZb/bymlUHortdH45CtiARdk4CTLjppnBeIS4T4XzeRgD2gu4mGwrXo8P8gCBycz
/Y0GJBlIZkO5oqzqFTQ1hy258yNQzX9I8S6DMl9zZOeoR5jPYor5pv0volMk4WDNyM2z9BhTSPNE
Vp8sUNig2TqBGZYNXCyAKSiog0QHVMAcompCrC9UlQMQukllR/SqsnCp0fFMICDBkPP7SChsifjJ
pZMD40k0FRJKvqxFMTIEzN/xXiUvKrITNKBKe0gJrgLxKdPRpP80eX7LtQnaH4qstPK6fUiOLr9f
6uVng0w7Ah6QGEnZXUZx68RaLAKb7nhT3t/eL241mAxDTcCX+CShEfiQ8Az3siLz8AuB2Im5YmlY
FoOYiUyn7dvkQdbTBLMecpD2iOsUobL+qCElia8lkkCLDzhObCAKSsvLktAmupvQj9xtynDRoFbF
DF4pSm42qFHLsOL/tWwwV7VVhnUZ/4S6ytCWtq1wUvOIrHkGl9ZdNWEVpJYHVvldaFOPYv7mGmkw
TYKU9Ej5lRtxZxibwRt6sRCyJpC8Er3shIDHXuBt/N1gJgL/DYZSzIXZXL5SDsvFNAz6hwG1D/P7
5Xq/Pt0LrpKg2tesSBM/D43tp6uJAR6NilSgXdF6Y0OqvptAQXjnxoDaqpek5A4RAFY/Xsl9M1Wx
VpIP+VE/pv7ddF2z2MGqPTtUyXHdJJpopi2aes90xpO5x5ohtRHUZYyE8ZAzmACcT9Tw/R1f55kb
JMlC+f5HvJ+qB0uOhwfYWRzIV853Rre7HvnHPh02x7euB5n3MkmgYxItZIynWcV8ukJSsevn8GYB
S/xMjmXy/S1qymTOcsTg01P6ojLLZjN7ERY+8HI8kprLRhcVVjPmhWDbkbRbDmCGhsIB5GewUCPP
5s2Zx2E6szIELFoqMCMAn8bcTAVOkzfSr4wGyCzb5OOBje8XOQ/ayZQGONN6JguDg7P0maJ6iECy
aHolon1VlbnlunYGLzI8ypldq8cDtKJtVtofScIOf5kxE3BHSsGptF9CoC5NibI/2ZBJ2Hm3c9PK
BJ5BDN4rTW/QJdhxMrw5Jsr/JYoXeS/oWigWCtTpePHi01TvdM/yKu2IsLPnW17hP6LYto9yCZ48
wem4yDLOjbudiVgMKI5HTVFKK3jETS+DmDIX5JdGt4s2WeZ2ifm8L+qqGf+1b0Jyeu3Jf3rMV40L
eyvp4LbOgCP3f41EBq/ve+uKXNsqBkv9hE2dmgs2qlm+szaRz3SweweObFtJJW+O4GSi8+1w33XD
8qTWTvDNSduaaexoRDnM+LGFScu+Vp1y+crJLEfhPfifbp9TX8SH6Uyex81SRoB9bQUGphznSE87
vGGcjZmfTlcPm6GDPM6FBH7FHsyuT4Zrkaopft9wr1dg/6ZJRsUbV4cZX3ez9azOZc5k2Qw6pcB4
9JNnSo7xRU+NtAQwCQbjEGF43uMKY8Q1uEocb3Mz3MgVnnDtKb94vaeG42yI0ofHQksWi4IyA2Tp
UXWGg9I43nJZk4avavTvyK9PL4xyLInfNfvtNHa+my5lKpW8jaC/v8WwTeqHYB512PQjbTJSnFQ3
i3GIVFkxk1EXPyRr0liyW7XhRdKZcQXcKf1LKeItG3yaEkeKDsI+xd9J2DhJU9DwK5BVJxsjfZ6m
SMsZ8FvBndFqtYhSB8Otegoe6O2g7M+moHRE8mrif6chal8xacucBK9sDOpgXsf+WXdKD6vUT4JV
Y1S9pBqU3/c9hH7Ie+A7ylGdyHuZ9zL9IilEajNrkKJGgcGCpXFjQEdZF7ffNONg3jhRldxw6OJl
eZcnBDapH3BYrD3qdh234pYJUznkfQyrjilUkuRqnRtHfTrNDkvWkgCEMNAasSNKYF4pekR2643v
55q7z0Iz0ze4rwXiJwqE3LBqxtUDtH+uVhcNBSmSPewL/9p9KmBuakc8UP1J1SkL42orIXDHbxgu
CBGhcNZZvZpAkkayTp8HzgY6A+AGeSu1Tfw9QWScKzaDg+/omiaPHBkiWRbKQ1Xzx6Nmzzw1OJbc
Q5rxwdEkhTg47LJxe/KIOl9nMjBtF1Gl3mxgUdlzdHk0R03hNzPMShsCA3aT/z2oP1UlNCpnGhl3
Q+TNNvROvDfugyic0kSOwjHOsz0/f7b/FLTWQdUvAeoo4nanMiJYoGbOkGZ8uR02jnuS6w2kqxe1
xZuxRXNYjC8+wdEhlYL2I09zE6F5p2Kc9qdXKqIlb0jmiqbZgQQQzSxp9Zpa2vmpDlsJ42ZXK9kg
XM/sKQ9PxkQoDU+vmNzkF0UfZ5+mjqZwQKG5+dSu9L60KLe9yUCx+uGVCvBk5NAX8pqMVxYTJXzt
Xx92YB6xV137uFVM5D/NQJQ4koT2vDObjSFotmmJd0wSqlDG71Lf31u/N0304i9yuvPkC5bJD7IH
aAIH14JBpB3s4EkGNQgveN+6vW6bGgjDJ8l4VPZl/DsIqwvOa187LE09JDHQwWZaktHHtM/JIb92
eJCaxGBkmLx6p8p/pblE6ehyZigUdvhMZ5Nx2lRaxmNlbhxQ5utPuEzHkBdafDcz3WMjs4vS116V
vg62PFAeNCRP590MrzyYoxnwhWeUIPik2bDNFywBCyzzAwywJEssiBaDE96Hc0t5NBvCwR4wU61a
4LQ3HctwOfl09heDKR2frDwmB9rxwV2qRqAOv/oNAR7a6VY5ujQ3zsxDXaHKQyoMZxZk4k+boJyg
Uql6AwgtClwnwAED/GvgKEACOWKocVTIDjy0w7quvYFxKvWx/uv06lSJeu0hkzYJx5kQF1O+2aAv
sf9bpAL/p2pFwtpL/k1EbpxQs0TnXPYkwlkcgswiPANTIyw5V0my1HVu9WbNMyj8TjMQTMMQxjJh
QbdAx0D4o/iQu58X8BV+sOyDb+J0sBfheuVKQYWCjBr+fxj24Tw8bJZx5ohhL4yjDNMFTqFIlYCO
ujDm5e8AgcmxJDwHCpKb1MrX+V+luhmX5hiqJHR6GwEKj0ERl7TamC2RDbGnP6wGh0jZCi072DSM
lR2lLMgBYzkwnQSiKDl8FuLbk20CutkrDhLvysbAG2qXB3IJfUs0T4ahAGjyRdwkEzME7BNCAdke
eluFHxi+2e+w8yLYMdxkiMlwff/dTMfCtDQL98fz/ag0qa2CQjWTIyUxd7PILxqZ7RRRrHK9sH0b
hsObcv71XOj8vZ8SNO1PIgAx7CJIW0ip+kJIOPVLOG56WY/Kp/Ikd015rdtct1gj9QLBgxH3TSC7
QgxhXJtFVHeJa+s1teDjq/fwWH2Po1OpViS/E65TL18lKFlbfxwvVRTh4qf9e/wZXhXxs/GdO/E+
ytxnotnL4WUxeM/1qaZXHe0gTbPZEedcB1VSQFkAp9HxqbyrZqLzqLp4n/TLlx8C9kkByL/d6xdC
Z64S7GfFw1jqGNYgXhGRmYC5IplFnFwrDeGJBOxKbDWqeN3L7VEZf9QRqnZ3O9XyLCICae4FZnbL
XXHNhxausiDqq3jVzFzNmCQMkyZ1xhRRCSMZeT9Nt9J3zKliLg+nI58v0acOsz9m22EeZkfxqXB+
IFOIgkJTMimrhXW0hoVSuUoo7ePutnqPhkN9Et2iukKx1m2mNSYsWiut6vls4wMUuXZ76H4cJrVK
fZrt7ncRhOB5e3auBdmnfHWISMy8fX2okbRar5Ubd3eZ6LM8qhKAvpsUqYt7Iwh7gCx8aM8v0ZwK
OWR3NmeHVoVUaVIZSoQP/j56C98F3ORoVwqsMHmqFP/7tivTIHuYrc6Xh0WlGvVP0Uv5lQFYB5Cp
baJ+/2pzbF6tq8fH/+PsvHbj6JJl/UQFlDe3ZdqwadR0InlTECmxvPf19OdbzT17Sy1CxBkI84Mj
NbvcqlyZkZERjbtxUaf/vv2lu8MTA9MQuK8vJz/4YereQsiFHZG4P5Tg4uLuCBk3ee2KL1affppp
+Gv5/XayZ+yyMDPLNk5Zft1FgUERQgzElt2S+/G+A4MALxUemEj/vVB1ASxT+HyUTRTfogJy7ipj
I6omUX/plNW8oLRZbkf0vQVWJyo9IWqCnyVeUikTkMSr+1PcugJm4v/hxgUu2u0+2pMLPwt9WwEe
iT7HaQKOuDhg7+Hat6J/JlAnYXp2miVkbxF4uxiVY9QxED1XRIGEzZto+7DdPAhs1bqUDgJGBV09
dUXgjFWinuTyZAquhe6neONEqYV+F8WU0FARXLsPFTP7haqNck7UbqIMX07l3UL5JyAG8V9R4lP4
L665UM4LaOZUOVJHihJVVNSiDhR0NbTKwFgEkivC+HqavRNdrvS0c4qWDqEGdGzT86qqwHIGVyGq
4vHS9ITuyYduSd95YrcSLHtB6iuFpoo/PGgnBRTlQFgULS5asq/xHYnAVXLBw6MPIJh/y4x/FBx8
MGDG6X+kpyxQ7PYGWY9IUz7I2gLSRyjaQb9CYJlkWRWSTUL980OqXKQvIpMXSatIaITOr0hOBRD7
UYaJwlD8Pd0sFPsRrBb5bPn+8XGR7fYnhe0r6FAfX1AHaAiQGeWIa4nqMSIrFnLT0oOozUSfAQ3X
2BNlnSg30KOgNPqAWoXIkvhiwX4Wv/ZRSn6okos2h+jrffjEhKciVBSa1oNoxtl0q4TylXAfEmcs
QGJREAlMWPwkUTYK4VixywuaJCzZXZL6wn2INAxx1f9UsdSrHTj5eisUlgjKCMNQxYqYzCceREVL
xOIu7YWOavgmhKMqUTuJC/nPn/ld5I5j0P4QebP4I2J4743XylVzJwjW5amWEK0wMYrZngK3IBeS
On3Bx7M/DeC6jse6ZjrMRJ1FskhNmmWW++l+IS6Irlfpy/BdaZEMW8WHYAlWNLzDIdMvpkfjpCDR
sSRBCRBSOf2PpOr051V5zU6iNIKRqT6KxTqL5JVNVmfCQognTHcqyZJAyCfqPFGhCBKlyOVFQ1LM
AqgkmequBQsQP4nxffQAmPgvNozfv5QoXn2JBX8ey//vDpyFR2jBlmRADwJpEm9fFHyLftL34Kb/
e9PQPj+QBX1c07G0P98ru9AZmyKTlgcLMpt/eFJtb/aRMRIG9o2/vVS86x+Bc/z+Bj3mEjP548/i
+79P4ZPhP7IuNur/nMIZ/VIPzbrIDIYgBF4qnDXabwy7ClEO6hhhFCHo/mRHm44M9N/H/mSm7M9j
63/umWpcm2Ghz+uDfuW/wFp4uoorFyXZq6cXOITqc/79V36w776rT+X1tb3Zsc0fHv99Dto5JfSU
dRq2jLE8FuoQF/48h7FW0jY36PGK8RgxqiQ6faKDKoSN0LKgZIoAy0RfXyfdF6iJqJNFw1zfRDXu
CRXgUOFnm4JsX8g6fMWG1j9rTJgmNHQFnqxumOafp9gr3RhOs7wyMmi4T82j7CEZc9u4i+lKbqv5
UujazaXiTg/3nU4+Nb7eZ1fb3EWn+dlrLy6M8SYR/kctDLGN5v0Yj7Hb3UHUct+Xw93xi3kxSzy1
v5KL3073rNzSSmWY+po7euJuXwht0XivoSFKfovamNsx+Cj+Sjg/6i/OTuS9YgLnNKu0nHR/ATKT
E/JbYndcA8d1NJejk6L2SqwXyIXYOgTxWgA3Ql1QWMUB9zy8oW5B1JVBI9F8558nUBqBFhmId3z1
aOzTAN5fF2vBdWGAiBLz1FT6LdtdFE2TR+lEOLJYNmLzFbwH4V0S7eh/gPbSjhXJBpg2aYZAjNVt
9x5ZvtBL7tHCGmJ42ax6AQKLfEpobOp87GTyKVpAAkifLuoncaMEsKtuBedf3DLB9lC4kRI9G9F5
Jvd5EjSu9aeoFQVfRJAPRHEtUhWRyAhYfyV1AxPHsllYrWLj+/DRbMYqVTibOjuHCQPRybN+Jt+F
AavA+pF/OxmgJ3yi3whR5Q8C/geI3UNYECmXSL1EKufsOjId0QVY3kN6BBZXt2AqLC7hg4wi0j1R
fYjOHmoDARcJT0f4wIjugpBPFU30EG3qU8f7o1ckGg0Cgxfjh6J58OHTI3ofQp3uo78B7Z0ZQIgm
7EFs3ax7IVsvSvURaESMJYo/4j0X3Ij0reZNF++2mJCY2dWFWiGTaVhDCokdoc6W4b8k7EgQ19mQ
tOAVIv6VBUiqcELgyF1EOoSx5Jsgwwg3NDICYeHWcxLF1bzrGLwwPVG+icMIuxxBMhOEDOmkjS+a
7/NtAneIXztBP+DgYvQKAIKdVXA8BHBjMLinIOkq2jbi2Yk8ID7RpCBGAv3TGSCCCf00YZzV0ohr
L40b80EgkMI3Qj0OrEIhmondK84v24zJFemAqgO6Ih/UIumn6BQz0iKku4VInHxKGrtf1S+yT3Im
JA/HnfoM5oRpHQ5ynOJ6K6zPRP9faDPBAThJX/c7weMoyLFEOG2ORWCAR4kxlAl8SsyDilMlzKKc
jTvQRwdLdL9EG1F0UtJLB5OX4dSoFvo84hrRRIH602/8cWO/sAJPD9L43iEIL7gNUXArMg/hKKdB
+qIj9CCmYEQsF7rxYriK9PkgpLPETwmMEJGhCFjM2AwMUXyAYoJlIyT3hXKj4MUIPcKOT4s1JnyM
xPeUcLyENJ7g4QiYTRCCRMop0N0Tu2sjdL+zX4ItI/RUxYLQf9JgQV9LZIjzEe2vfXyyxtHA2IVE
2kd6Wz+yui4EAtqoJIrltRAZ/cBORb4O44DJE9Yfs782aKVALVdcgoT8W3IvEEuJNoD4STQgFH5X
fIKMFiUuk0YnCK11SvlBVU9Qp/i25pIjfkD6YtsX/CyxtP/TbhHIpIi0wqNBVAo52O9H60K8CIiG
i3UvvCFJqHlfRF4rUFvxVlhk/KIrIwqNOYDs9S5+Frh9CwB8OdGoEd8pfoXU711cIciwuOAPFFdI
350Mq3yBR9tss2LAJg1EpSTEsrq90NTTcT8jiRS7sdiPEfJAFx1DGpG5iME1ckY2aWE7JCTMxO+I
/bu+ZbLlf7Jt8WsV9RfzL3zFhwSX+DJovRroicDzBMCv80VgohsHgVboamIsU2Sv4iNCCkpAoR/s
BkFsEECnADnFn4+SFeIOK9raFzDwyG19MdrZcE4ch59ED0F8ufjXEgwSMHS5/XfCo3wKhzJNbDqK
Ioth4rN0Il50I2JmZX0IZyJANPldYNyUlwYB0ncc9+olDrFFQFTIzWbfbjzdm+/0zL83f8jB6l85
kNG8ebOsJfpTHp99edEu7131Honi3EIHwPF+xX4UlGiouNbm5YrNb/Gerjb3e/dXeViviaBuZO2+
S3AjmyO9lWfFPIDHq24nXWFHpiNl2Por7+7b4EckWwQMX3vXCp9RlcKLvPCA0sFde7Vzno9Z7w7u
rrNc2fEX3B2+uFl/1kKgxragUGtolkAM0RDk+DP1UtuiLJR2bI5yp7mlZd451vKU9YvfzMdQX7/l
a7gbBgtee3TRfcsUJA/KvL6opulKj7+eA/8Tyf6f00F9QZVlg1zDEKf7W7ZhZKEx5apTH/X2rY0l
V14s10lflinxtHz0JglSp02dPyfeMEIdTXDRqSCqa/Yun6Der9zDKXT7FOeztdmYxU1agJ+qLO7x
0NSz106S1xm1by5BPse+1VQXc4K8Vg8hYKg3Rpzsi1J5kRdaaUmgVRlqZbJrjMUuLkJPGyNP7eNj
vr7lSb+p6fXo68ZMhqCPjlrKuFX4UF7H84s97iM587I5DhqLjcxwAi3VXEc7DGaG0GOljcECuFtW
SxA+agzLyO2A0NfgjQvzQk170UTbZk39RGvcREn9eYCiZlVPpvUrVQ9mve3iG61vAml4VbkJUiR5
feOZ5ltf6Fxktc2d2tOT5ipu0aysX2M0byzrZprNbYZ3iJFKbjXyLFmdDSurN+uLmrZfSKU/oP2X
moFc6l73mKvFQ2YPgWyGm7EPZg0dW+cYayQacfRoOq/Z6MX1wVpr19RvpqH7AspTPl2gv62Is5fZ
UZJBdbKoOdoFpBnknkrZG5NnVIzctDhqsithtAYP3nifNMsv49gN+87Nhq9elD/LqI+VaciKxjC9
ahjQvv9cmQXjsk2eSvXRYdi6Hb3Csl0l3mZLtMmXgzK8m5hT1cxAhfovXZ1dKw/dWdktju2viI6t
lhSY3PB/v75/Fk7/OSmdYT+G/DXnNAD02+syhHHvrGFYi5sz2Zo3TM8xQ06o9TSZ898cS4EjjDCQ
JX9wiX871qhLSq7KRn009NvcScRDSMlcu/u5ir7g2H96r//3UNZpePa3QyW6FqmaadbHZLiN284b
pUPrXI/xk5UCIupfPFr107tI9alryKA4TGn++WgnpVKtouLRTvXP1Omvq5DGqhZumxmWvKHfDCbS
bb1yG8tXqHZ5a7peVHXjVgmDZ5nmObbspnoSGPVDPt7Jg+YW6E21td9Gtq/QFZtNICalfkjaPvj3
8z/JJP1fdfY/C0ChmeVYjm7R2Prz1B19mipJYQH0U+mt0UPuRBsI316B9XWhHkbIOCLgyOUSiFVR
1cpeb9ovVsZZY+3vszi7gWU6yXk+chZZf5ks/bFr3vvpRWFH6eTGW0EPCgsjvre2QsKl/+Lo4svP
b4GJcozFjiGk1NQ/b0GYyHlaVUN9zDE9d3YhPEoCXDeqXxznbO6Dq2Rp0P4Qc6iKodrGWQQI7QqV
qZnLQ83JU/TXtHmOS0zYxEwU02XqVZv87NXBTcovGpd/Ttp+HFhjxNYwLV51nvOfV5iarexMo9wd
q7UJmoTY4rxK5A5C93v2xjzfOfEXh/zrDeRafz/kWVpg5co6J9LaHbMlmEe3MO4d5zmyH4z1WI7P
/17EqkDg/niC4mAADJYqhnxV5exgEqjDoNltd2yky3GYt8MU+XXns+eXMW5hkhx0BaBqKfnmzIQZ
gEGR1J6GSYIG+pG9FPHB6PKtwmysXALDKJI/9wvR2fpi6OyvQHF2ouJB/RaXFE1JQlnqOzrGARuC
lz5Jk8Qk8etqfHGkUzftH/fkHKNWElXtTW3sjmkXVM4QaGy/mKwjTxYfHIyelZzZ0S9W+N+B8M/r
O4k1/XZ9uakPUVVxfTaIgOyRAIXx3hmv7fRt3sX4PLSyR4TxEhMtjKAe93W6teUHpbthv1Xp1urX
Gf0NOjBF5ukhOpYzmlnmF/fmrxf+7CzPXvhEUSulCYfuGNkeJ1rkMpqsT31dfnE7Tuvu72eAIpRO
y1NGF+vPx80AfDbqZt0dzXDcRq12mRa01Uh0oiZIFmujDs+2hGmpSuc+oliIr0vlKWGO10KKJi4O
S1hv5dj5gkZwYnOcn5YgMbBb2Y7Mqf15WlrRZk7VFd1xVNtffQROEKp+m0rBsDKJGrvV0G/mcnLN
HPXQFI5S+NyP06Ea5H2Ymr6mv4YG01XVsUNhxJQRfMgobuNkVxFZdPLBAaI9Usn5dp1fJMu+y5Aq
b18zc/RVdMYTaSfS4kX9mUSvIZqp9BG8iqyMvHAwph/Sah/nrqGtndx21p2ipJu06vyq/8HSTdT+
Ll/8qZVdeZ7YsX7GvKVK2Wz/HVM+i1+/3aPzGb1R1VrS67I7GiFKw7UtVq9VU0QUi7syxdtrXyQR
urjr50/FEko5lg3mL58ULX57d8qkzKYmV9vjEgjiNB4VAcierx8n+s+Fa3qd61Co7Jt3bTfcyu81
WMSt8zr9sj3rZ5663S9cOUUbZKY/TT7LTHDlrvTaALWBTt+Qja/c6r75puC5936d+KOy6eqgnb54
u07Zzj8uxDxb9Zkcp+hScCF5FDCIlj3WWMyMvdsyMz4FQ+ajHer07hR5s+IZipfYgd37derJqC3l
eH75ZcHwrxveWUfnGHk53GA7OOaTiwItMxYD2VLmpg8V9tLfVhsYILub9L1pue0YJF/NCf+dIREt
0KjQHQ2VVdofZ5uLakY8sWFoj4mNXeJepyxamo1zaJABHj0rHD0hjvG9BiuwvtrZPotUvx/77E0N
Izlp8oljDyC6qOjKPM/I2STT8lWo+qtu/vMqnbOHVku5NSLU1B6t4ma2UYgwaZwoxVZqL5EIzdVD
XV2qverK0+X//4tGh8lB0JXBEoZK/gxGhkrkm9eVZT/fUITIeRAnN5mOA6vkp+V/czAGgAFvTIV8
6Owq17hUFn3lfobLniPlXFAKv4hmdP0Qaft/X9lnm70DfgSCJLaAU1/ttxdaVWvF1JK4O8YDff5j
qT2M6z7RX63xiwN9us8wwK4jtSXLJionf97DpovLTBmc9mgCybcPlTy6SYbsfhJfmWgCWHW3ieXV
GyPl2rZbN1S/mal9K1NNRFF2Iw36IW+yq7ra/PsGfPrqiNl6ZF4sxCNORKjf7kA/y/CAVCKBnl5U
EAj0gx3jLCHFfprt4D9X4wFx85T+Aul9FX7VZvskoP5+9LO7EsarM7Sl2ZJs3WbQckrZzUA9edr/
zaGQOaH9iBYrfa7zFmkhGWpUWmV77PvtQmPJ3mj2tUooVr64plMxchZcOYxGwS4raI2e791NooWa
3lbtsVCe4y6/yM3UNcKLmeZzY9+P7BAju3fcIUZTp74pT/4o+d18By1R1Bmw47WStBeZZppK2uQO
zQP7+RqB7Ep4vY4RKhe2r6bLu9HcNmm4/fIS1L8RGZKO367hfG+NJNNc+jlvj1qnBnY++iszDUb/
PUXvBu9hjYAT9qunDI1fTK8Ga2Na7xM59J2F0cLmLY4ZHmbLKBvHLdajPjd3YwORzHkw12NGlxyc
6vQZkDvxhUU/eIPyMM/ZbvreloUbQVCOSTbYI8PHRkt/jPrKJ9H2Nw6m3FzOQGkGlUKD7sa4kUw0
PfR6x/d37fWgysgG2ZYb2UuQ2hmQHvjegECKlOiuDMI/0aaNRk+arH3lyMGktNctYFOxaD/NdDkU
EW+mAm8EUMdupyDMLHewg358MjHztGHGroZvxd2tpRQ7teZS1dYb0WvOctWNo4cW1GABwox6xTVy
etkqPggz5OXK3st1irYHooxCv6gwOc+jg0Z4as173UTXE8ffFpZ/v7Selnb7QqWH6bzG8v3Mwqms
djtPq5d2D+uAlkOcbrXxrpcqb0lu1vRx6LxcEn3nbi+nl2XfvFOxu3Lm3Cppd93Z+S4B1THWH46F
DYQyuIOyXNnzNpGwyFNaL8pk15Z/SuadANnWCCJM326V+nqVGCTQNjBKQbibRGJyor0o9NFv5Dfb
YP4PfKSXJt8oAwWN0X6mrBjnzWo+FZVJV4ObMUlvVWu4CwlNb46urDGzIGfk9f0YpCM5W7WtVx0M
NwZX671G/ZYb14VVH63xOFbDPoku6+hJI0qsXermIK2JlrtjZHns6WHEgN4I8bTYZmqyVY0wKPGy
a/AlrlCdNSY3r1+UZvTk6Mawb60+6Nvqwgmj3ZA7rsyoe9hX3jRZXmntlYEGCwiKLaF1xWlwSENN
ds43A3enMYNAnN9+EYY/yWUNhel8YB5eRuNUKv4ehuvImaF4N8dFN/fqyEB9bxyllMrKedBIq0w7
e1CQOB8LJNI046ZasLKwaIyN08YerGPkYHaESQ/50Rfw0xkV9oRMoB3IMCl0ZtORz4WDU0Uu2zVZ
mqM0MBPmhMX3oZk2yCbrWJjIeCzo9F8G29dSezdXhYtE2r5xnhvep1xa/THH9BFZnZ4lJsv7HjsO
yXILeG5K43bD4FsanteOeuE0jWe07S+bl08UoWOXBJMUuciCuX24caIbJbwuajlYwswvwfF7RAUs
SnOKtGr2Mqtx1W5Fhyv18lllnSFEZa17ex6/gc8qS+1Hsho06Ys2XIcOQaFLEAhXg7ZE+XBRXBuz
kgghrsnAkBjsPTODMUo2Ck9fKbSrpaR/k71Jsv1q2MGYZy4sb6/5GoLS/t4T/7jfZ9lWFhWTUkxy
c4xSxt3GBVnyBrFmCOGT7Vsccy5ZHuu8GWhUpDmKCFMcGNnbf7EiVZkqx9QUVSVzOUtYzM7sLKVt
jhYvbbO+0GMJHBVVI33dWg0iYQRpfRm3WQdM8msansqI09TzXUR/QJmYF2YQ3Zi+ylc+KcF4Q2Ra
WaxIlCXF3fvtReFhjX0fFqzG5CGO8cm0Sz9UQhojnVfK1CGper+2cwB350JuUWOKxn1aI1jR167O
zUvLdpPz9JNsQYkJMsC/b5tIWM73fppsOlpcImE+4Yu/nZ5TD1mjaZyeaR709ShNN0v08OX+fCaT
8/FO/n6YM3hkapYy6xsOQ95q2TuZbFIjYM1T50uPirn47Wh5S3Qd2jSuHK9qgpYRVixvwG3+fcHI
AH5yybDFDZvsEbeH07n+dslmHQ5rH048kd7Tddfq3b4El3Pr2mUlOMxiv0a5P+oeM7ctzlGDO99I
kq87vmF4Js1we1NHO3YyBzcd9KeZ+lm9Fak99szMHSjtYS0WiOL5Uuvnw0WKZHfnig9QdFNEQ29Q
fK0LrNxrVb/oXLPylO9E6SX1ZeXQKwGE/Mz0yEaakf7MLl596tm18wqy2ikYV79/1cG5vquSm0qH
lZI23qhjUCebKPK68YqfW4islT+RjJWeErGq2IC8PvRG+oa47DCedkMf+llmQjC97fbUvW3md3yB
b1WbkGEaJVBKryncCnk/xl07T5q3Y+or2LqhP9a7tBBSTlnxysbl833GhuSS8hSUWKO/aEE07CL0
62w/xqmFwHNfONvR8mspWOKgJu4xosd2xRAg6mGQTzBJTXyt9kiwssJjJ7Nt18Kiqt6tFPy8DOBJ
x07xtHkLgBczGNp6a+lRYSTOBtimqL/YSHAi+GSl6DJtLKZjIGuez8bkfVGtmcJKsfrtOGw17Cx1
z6HNjj9oSQrh2rrLq1nVXpv4LJ8E9bEk4J/QobMHfzL82NzO40bn1jFjofut5BmSFyP1OnqJejXA
JHYCM7/mC6fS59e12OdAdYy+XLBqHnbl7AzoRxbEroZNyGtYXjQS4ChgVFKCsHnZGEQmmUBQ1/7M
YGJ/mCBXTG7EA3rMlatM98bqkPRBaO0cwMlDY+zXzFfZOEKa6x4bc9VctPNeMnwp8aIkMPtAiLo9
htllqW4bqqs4mFcvBqkCwPbmB0JX/FDSQ5oEASBB3Jqfn6PO0/BxcGvk4zS3Lj3jecBe61Wi74vG
0RpoMz4XbiX56+DHo5/dtep+uY/Cjal4TrRja8PKJ5+/eOFP2NB5iMPNwtFBAqiOz5ukvO5S3KoV
zdrFm+29tpDWuullK134tnJR68Ea+ZKDbl4Bdz/T/QY+jRLUsmshocH4nnIosuss2kczrcydzcT8
GExMltUnVCzfqc6+Crc1qTACX8he44agQcwI76PLPgBVyhSvBovq/XHy9GbrwFHU9/287a2A8QNq
ZZb6d335GZlX1v0XwU7E1b+uHUkwetXUkM55rOuX2YrNsIHw4bzqju7a43ODBqCctpsGt0MYCRKS
H/OyrzpE89iG/n38T18gW3dUWXHgb5vnYT8Oc6M18kb0JmY0o2NtP1U3qnyn28//PpIptvezKwUz
k4WgvGLKcGz499+ierpMsiHVNjqB8l6n0VgbDJhr9/pFha3bMD+UqeU7FRF9uV3T7HI0V68YZH8h
OjVjvFWL1XOcV3WAOoQC/TK/VMRhZUL9UfGGTgkSjfBuqteaziDq+qYA1sWPgh/hNLknipash6ol
RZtFh9uRqXT7n0U5phiHSmcmS8luh0gKEML18qG/0GrkISP7vrWxc7FpTlquMUCmIbFXK/0yT4jZ
hNjCmLZ0XV6wbFNFIRSZTIasN33eXY/OVy1T49PUGe0tVbDicds5b3qVtQaGr2a0LYvnVf2Vx7nf
zndWfWVVV618MMPLybkb+4vB3OT6w6i+2tY3tO5WklMmw4bp2CuvToYR3h52tBzUGF5DYK+eQ31j
QxS+zBKvBzLR8VVJ39twk4D8k3ghJa3vKmhMzvhtbbcWpKz5QpN/1OqPvPaV0dWlbxhDUenwFiXl
jhb2pF2Ehm80FxZ+09khBdSNL8LOb7KNDkdX38/TO0qaXQXJwc2hUDIHqnoqHgxakDG7hEw9uXW1
GbC6RFc6CxyFStQvLG8CFf+VM2WPNSNysRTVTlC9JIFET2PwG4iNmW/JrtZuSR669ULPthQFRPxO
29S9l07b8pszfbPC53ENXUHviQuKj/VVYiZvIg31+K/ElNq0KZmurn2SjmJ1NVug13rMBfkpVXjo
F0xapMQq7iV5v8d4aFZ5auqTJqiwdiB99TDMg67ecGoh/Bs+j8+v4pEk6ozbTd6COkK8G2HXmH6c
eyQh3KDWIwvlUMD7su2X+G4RhHaW6rbrnVF480872phTUNgBAc9GOPM7pBKLbGj17PDa1J4TUuYq
yKINPdi832nRYch3HTVVtpcIq+plq/hMVkCSSl6THx/7V47Pju2FyLkO4os05tJDN/+pXU6wn3D+
IU8hUC57BXFhB7eRoE0Ca8ciooQ0bd9wdgtkJwzOyYP0fcmAJQr+EkypgLMPAZfgl9JmZyoTb8jx
IiovpH6fOX6GSdLgxmw5KMOavkx+J7sOqrylP94bGzNC5tVnjfVsVJM30jvATC70G2j7QPJkfkug
556tBwuvsBFUTMPV36bYN/RNaxx6GJbQI9d91O3LNehs/Gm2OlVlcgVRUUeONN+q/NdhY72o4kvH
9HqcmyqvGr8Vw3VibG2Mu+ONoxyk+UJnVp1nadAn3tjSQzq8Uegp+TaL/LVz9X5H6DB0d70yn1S8
MEyWDBiOB5/TdtCf9kxN/F/R6kCyeBH+xNVbZ3giNJE6wATz0NptD4P1yAIkcQjvSA3SaNMzH/Qy
3K2/asNPUN80t1Hvya8p81OTF0NrnhCy9cfI76ZLLdl2IWiJl+BjmXkmCePgao9MsCeDZzGWP3jl
QsxzLXRzR6/P/LZxgQNKtGNTT5XdpN51NeVqIDHWb/iTjR0oRC93DWIpKBRfQokLOvuyiSBGO76K
C5dEgHQ1XK4HX5u9ytqG6wYvLEO+qdY7J77SpYu521QFZp7BavKLB4v/aqCSm9Hwu8wrGl8eDkqy
G51Lpd7whcrVqh2U/ABYrI8uzT4aowqkY5T7q/2EQGJ0QfDldGn1zzgfO0FbeTwlZ/LCBAt56wkw
jB5aV3uhZzEKHTh4xTLiH3nOLxkB39ktM7cEssIC+RJ0/AlN3NzhJSQhxjUJDrHpuBBuwfRQROgC
lKV1Oms/pIupP+IpNL9wdiwgvqWKXXRsM8krXzD6lCYPCGFptj1b0+uqBXS38foMvYGSMfWa7+Xl
/FS92w/hMXmFT+48L680RknphnsJN/BuZyCze28ziDcqTP1c8ZRkZ5fZF6SF6nU6+EZFqu/JG/Mp
gixs+dXgLsNFMhC8rtv2YdJ+WA08vewmXC/DNA+6dmuvt6p5NWTHvGa8diwILNcJWgy5bwzBM7m5
l6LSnPmDGejQsCmqYtNfjJ1aHCNSPmUZiQBUhKnfqAyGp4dY+iWPP1v58d9JwqcoMfNGzAlD32Dg
XhTrvyUJcTbI/VyWcIIejSfnqZi9aLyyWk8f3PyRZ9H/4k7KEK6xbf0CCDjNpJwlKHT8/vfY53i+
jLvcpGRFfRzftDuIDBnjHyaUHQ/Cnpjxz/3ivroRSxB19tTjr7rMZ5Mo5ou+2GfToQjFBpcfVO5U
uSV/t0qPDBxIvi1vJWjw8XeLKU1p22Ob/NX0svZJfgXVR7MdWi7UROeeWKtSGPIqTfVRbMMLpEaG
sGa3cDxwCi5iMfwiC3KGCxFVf56765bgy97abDNpZ8le+66i78WowORa7GXDzXDTY1+VbSt9W8lb
G90/bZfKX7Q21E+wKU4XCpauO4CU5wlosmqYIA5gsvUYb3Q2ew1CbiKhugFIJ1Hary0y3DBTtYUo
uLz1fXtK6IYwc5Wx8pIwRTl/U4sOF8OwejcHeg+kGlTVVzzjzxYIfVkM8WRYFBSjZ43EMixau3RU
FmcR6PJVLX+Lwutl9hMnWPJrPd6biM1E4M1eu17b2Z2qUG7ApPMQsafoMEug/2BYNs1w0YCu2n2g
FtBgwSW8Lt4yhKYmt4qnZ5egyonqmS2R64v365NFYtHOxkUE5ywFAew/36+2zmksrKzxVvspG65t
HTW4GMMMWr2EmzK+TJvpku7oEq/0YgnCT2TY/z6H0yM9e8+w8QTXUTgVA0bmn+eQNQ4Tn44McXIO
8vCiajdAnstVfU/GQQ4SM0UMYRfInfYUijfKRVVsmzDolkBtvASOeevZJBRMiM3+wPwUD8CAF+IN
TGRR2ikbm2kV7K7Ly0Y52ITf+FftbLLZIyPDLGg5KaY/DsalBkqi0L75PnyTB697A3rR9+2Ppd/J
4V513rruPkKbN/J6gm7/1aM4nzg4YW7cCLrflqVR9p7e6N+CHfRKyZHkuT527xkzi4MnP7Y/0+fu
0XJojXhVfKViJHNfPufP9iOGFIBU5uPSuNWx/2Ze9E/IwMX37d46kIDT1GauKffTJ5FvPaq/gMzk
X/Vdf9ffmxcUI/WOlJK8tXvpIWOj6lF5qe1uSJSZgDdsd/6JBvv0o/8ZP0tvyQ8eCYeTf+TP488c
OX5I3zfl9/m1vs/v5XflcnrIf85PphC9ix6Z4Evcefam7pvMRF1/OY6Ye0jfWfpk3lm9IWWvrgfM
K/h7EA7DRVsfbYSocyXRZXDpZo1wXGJmHRa3HjyTrs7q4r52Zb+Mb+0bagwTSXDvshnBmYpnd8bc
CHj+e36Fn/VV8oiQ4x7dBtJHxMQSl8Q+fVbewm1/U990D9oh+TW+zr0LWamjPHzrbofj+L16SJ/s
d9l0ubm8kM4N8nOM9V/ojFAB0s830Tt5cvtGrJFvq++IyzHK9c7drlZ3Rb9Mdevn5YcKnB/7GvYI
BaCNN1N6urAN5caj/W42LGU3AnsYXfWdM5PelLfsUZgbvOMPldzVmZs8Wb+KNyxeIvZdLhPrptUF
gLNM1/qVveFc/szryB7MFgwuO91rD+FrQe4Lp05xlV/9sfo5qWJZL6q7otXy2B/HB6xkI4Zfb7qf
fKdJofMs30/3xc/xNgbswaiBl470PTqY3NDaW7kthju1gEDuWAX/j7DzWG7dzNb2vfxzVCGHKRIz
FSmKmqCohJwzrv488PkHx7td7ipXt929LZHAF9Z60zLu7Qt4YfOjHkdSBvtf6YsQzH62jZv+2V2S
n/iTskH96H/re3Sj0dJ/chi5ZwRK8T3k41e2cGWtZl/E06DJrBmCciB9M6TAWp9nlzmR4hRf2o23
uip7nmjfCZdpPhhggv/iabnV1+Sn308sxpXH6aFy3EWGt6IWBDBjtFb1BAoW39br9q1b1qen3Nfn
w0Ng/hNlI2UaVpzYAcbMb9Mp20Yf1isLaflKAjuk1eUb1VDOK/BbPidf8o9J2aGfuHaQLCxf/XX4
0a/6Z/Yz4gEnYofkw+ASXjXJFiJbPQuPHWl32aU8TMRnCLuSDLyCKSHZsb83D8s1vtBGpk/lM0sE
GDk9mHdGW4i4QS6QMc+zJ3jB41CwJwVe33r9OhwE1SvLq/pWPqvP8NJd59ERv7tPTbQl9FOXkGgY
YoXfI1bhGbdA9j2/sXZbZpi8EzLK0n/RP4wvieWMIY75Esx6QBX22+JYYreyVl9pu1WSglKnulEb
cBxkt+xxvCx/bY8FscQEwcsMGmhZJ0U0gHTsRbn1h+khaHwzchSmezyW1/QqvUdfxXfDKvpVQq8m
PjRe96n2jQ4CVPqzOebP/Eae7rqtfiH7knfxp/8YWSkfDXMhKtRTtgrLDS5b2SZvZCfflffwXjy2
J1l1h09E2csnH9H6TF4MeG8os00auf1Xcq0+tWt+JGK9thtxPdLQOGeR/cDJxzNNCeJ9T5/HM982
hflnsPINyFD9ZpKO8lG/T8+j6urftWKLt+xBOQjP5vewzVwyGfbVVsGPJ36R8aF+y99kV3QsEL4b
KnnodSeg1wxsWri1xzPcFvRV843GTs5r04A0j/tIcdLIQ4xXPTdP0fP0i0BP+RB+SgRtot2QRpzY
kgHpYJvA0j/A//KrcOHvs8/0p/mUzmTe/a+nNnb5zfJ7ONjkhhDxI39DGhAU/apX9lK6scFHsINX
yIQZ2KC0i7t55L+qQyRtkvoaKW6wS6C02HQ9SRVIC8DLkBgqsFeuWjg8BrVzuRvhLwZax8UNbtOn
UKHU9RnwHcleOnomqWuJqy1u2h+n4bxu5Lfwrb2LLJVLPdk9x/HL+CZ96atS0maR9h81F8IlPhTf
EOucmRwCGGA61UmZioTdBObXsqWj8Tm1jvGJLS6J7Kbac0WxENk3ODgASXROH1KQSifXnbR3C8kJ
aLCWFS5YZwWlzljbkuTQKMRMA74GN6B2UAL+YuXoIz33CsTkvWuiMJi4HWjV0RzaQCe8gYy5Moxy
uq1EI00hr2h2rNnhLc/ExDK3Z7DRGhgkssyrnnJ8pZkOPucXiGZDd4Qbutn5GX84Y3AaXgrfkwlD
IEeonOY15anFw8utmjjg7DSIHKhpb2v3inlTa0tOlzm8Nc/JXextFmI1QkjZTeyQChh+969MFPyA
Qm5+ajrMy/gpPwuv9UNzRlO2ae6IJUc2OTGnhV2nKE/shMO6eY5vHdMeTUeYUTyw0lyBUF3djm9N
a4NXhF/FU/hucpN0jvDbKB/54quN2wvAeCduVR0tfCgep5xtMt80g8OKYohmemJy1GjXzLnvHYqo
PIdTcWillYJ5B49W4eFWA582erdNfHrSgEhfC0TD5+4aLKc4L5azvFW6G3NYYnK+l8QdQVfch+fl
Xt35kdYHbR4bh+0FWG8iW/qg58abuwSehr+Ruv6H3pNB1LS4uFUDu6RPYPEh2kkdHlL+Ip5NIkkJ
jf5aj6L7fCdk4FQviETXS0i9c8pY1CD35kbVg1WTvzgfgLaEz6i3rat1CH6N0m5BNtcziyERiw0u
AsKCbh6ObYGzAav5jZ/T/XRtP5iKM0ZOcI+v+dU46qfop/9MmE1ghdY2OS3MC1ovcoHKp7WjxpY5
67GaIWO2wZm0n/XKeuMjbYo3Nnn9PhN4ipWXyTem3Ws7XHzDxwRQVQJQ9C/ztVrhC/6l/pGLv7ss
J/lduLNstQ8C6CniyQZ5Wa5MLPK103DVb8ZpHb83s1XWv8R34RI9tD/m0XrCGPxXTgfoSk15N7HL
nIB9gzsEHQIl5CV/Y7UR7iMhpXIWMroYs13borjOlWSZG8cYRLVyAVDWm/sTsAn6QvppnuRDcSHn
86ReB3JpanLOym32JJ14ocodA63EQYQB5oIOZ7St13/vLpR/4MvRXlomVIoiGXD6f3QXiZAFVVpX
T+JHnLPZvYxjmDO6saUKax13P4HN2SPw/XxBn4wVUO9dkOcJYfGVZrL4nL8X1NPoEiI3gxydXI54
thT1F4VUDhXFU7gml3//3JiM+WD/0RZBeMNkoo6AJvn7Bx+UaljIvquQ/bp88jVJLHJlpmnVjABj
vabcPPZ8trS7IT2HE+4omPGdMGzy0lMJzV+cTvO6nMlggL5ORpaDupt7FyU73zVSVmi5QNLvGJw7
oTvHTkC5SoVEucUYEvAUyA2WOdbYxU6gorlPcNIWDtdwwBVBWsDgIsbpYo+mNqYO8YZr8VlcrUt2
b84l2USxK75WtZ82Xruy1RtLf0yYYBFtuwiH/bbRsIQ8pOWuGxFU+1CZUuGFsZt/960LpAag2OZO
kts5xTuzshtHIhkF+Jsjc/T4qRHQY20nEwylUyHJYSrXKkTIJScU/0uTyvzDf3gdqA+Qga/zCpkg
+PfX0cmVnMSSVD5lksuISAzdDWUnvnZAxbN2EBnBFjiT5VuBLRyTH2BYgzS/xenTncX4F3E7gnX3
XHnQRA73QKWubUsr2TIT5bQNLaUZb5Nu0wc4MJzUQj20qUmO4/siyukc3H+cLNYIaOgrEXNvdvPg
KxT0hUcNGYweUmb+U6m2qu4U7UZQQe/p4D0teKjDJ2zPs+VkoIoCAKkPZVDllzE5RXPnFQyVYR1Y
O/lNp4vO96WyX9pd3a5eXSV26daa2FfhMlKWIQCxFwV+YvkJTD8j7gRHR8pQeRBjywzI6gJkx2gs
QrdgtqG21zBH82em/dAc5OgcDFdNYctxPI1N6OAbp934TcL36Q0LOyMt0dgMms8NW1Br5o7x01Q+
EgbyX6QWyQWQuqsl7hLuRXggQG4BlPnJQC61WN4koeI7iMK+T48xK7N1+X6C4erJUV3OJSdhuClM
h6pLiX24krZwQvj6ko/ihu1WaFa6J0EzeTFlVwm8zAQR5lc8yaPfYFGAETJhxjzovbFyOcEn9o3q
LORjtJvKcIYB04Kjc1rTIP8gxWivpGKWhtvjZmCmZOzIhksCuyGD/fCLHE5RNGMmfBeqA2qu22i5
i/hfoMx/0mATXYW6XmRSLkP8/uBaC2Mc9SISyqfFvJhQKTHihVYDOagumnTTzW1vXBJG+yVkcmQl
kof/CjRZ+j/oqv52EP8B5QZpHNRyxkFcV7zIvcQYA+aEIR8RvHTh67v6c3Uaenc27DTZWsRyWDYe
hLm12QPxCNhDX7IABsbOOqlvS96rRewLNavlckTK8S6w2PseRP3wl9JhhMbXXHqxr6F3kkflWO9p
0oWXlCjydqexQqmVuCOfuQ32TCqgXBsrWDhXHznqvFbcWpjDfbHwFtnV0y3HbxF6fOKm26fZPuk8
6yug5sehzezC36XCp2or30vmVMa2pBek4Omdckbw6S3TPoV/xPs/bcZiK6enjOawYzthpqDq3mjW
DlA2rv2KeK0KKsRDVZUjHM52Uky8hA2VuEQ+24wxgehuJHWT904keYJ6GtSHihiX9mEWNhWhQoaD
jyZZENK5ERMx/9JFwI90NtUyMA9tVQ4zjY0jpVFyk9BtUFW/g/DAKeo/EnuGk4KJlwHd8Ebt/QJO
ql31Q1Q7DHrk1dS0Kc+IBnu4S9BsPlGD7tVu9wSTaS8Z4NkbV1H5ICpoOC6wy/3kpYeI/ISC6tmx
8LdjvSThR9qOwdGs74b2MKm7THDWF41Kif4kdxUafIZpBt6U+THY6ewh66bCst57bm9KhtqdKnsG
tHuUn6Sv9q09Ty/SldYXcpezVlx2CUTgJh5dxjSWvNI9Vwr0F9Xm6HGMhFyioenLylaAorkKodNY
jkWsreXL0LmJn/aHOn2w0AEReYJiCTVQ7ybaXyWL7FDnpIUtIwSIbCCJgrOKvHwKiftIuQqw8frR
6j6DJNvGAYVjUu9fo2WD2ct/Sz9pbYTbDdZbwa4kd5whZj3gL40LWOf8YBV5VuljIDBCf6kOBUkM
yXMcbKR4P8ZuYO0mBGtcncY+M4+zGUMp37Ihe1kjR+roFpgtDIPqW2m3WV0eVqM5E2TziBw5bWgU
GyheFZjEeA1QqUv9LZ0f8vowRYy9pPcyW3NvFfm2Smo/jhmpBcchpMLjXLGE8o0kj072btLRxYs7
xaBzfEUpOYrRtQuAEmhvDOu9kCe6mtIJcLjLTLWUOoUjj46tYyyTGUBTfwrREVOkLFwb464xejP8
rfraWz36vcAYbpadmLxgVEQSd0nlw5qp0Q4Vo84I7+i/glzaDHPEqbtQzcE54uNU0Pem4iZNkqMJ
GacYkjupvypgzdC8jMNJVBZIxxgHlYoOOPPGiRZ1oEwEwWO8gWmnlvSW1SbiLVPwrCIM6KYEv+VB
9mi5NCKTF/YfuQWzRgDNvAu07ajzCnvl3Vom1O9ONHwaiN8tcD1jeWppPOMeudylRu2rHiGQjHD6
7jvGWsrArmSPFgsGt5bRZY/NQ56/tfUlqvuNlSMrByJrTSa+tTspeBoYUUvdwLOAgm/Ex7Smh6hi
8nPHi1SNdrCAcTOeE1VjlLyoovKQURrlqPusybWW+qEmZGeYGMMogY2GHDlV8iiK3QceLBSHg2Ma
g1MH2WubkKhVn/WS2US5vBkFw8vb0Y/ijVlc23TyZp39r5zToEPfH7nzTGZpi2bhmNHiqmV0SDXg
YGOInpOCgOzOyxZoO2e9g+E0DTdutymd4yt7Ook8ypiY+5GXzrYEeuy9+dwQAGpWn3oWIOYReDnU
S7m0K/rQWV6FbPSkOd73xiGlA9WWL4Qpg27R4SBStwh4Np/iutsuLXnQerGdNPoVnUZbhdln+Btj
DUgoz7SHBS1fu1bAarzt59cOfmlBxpFMz2UnuLFIU5BE1DU5Kg7kkBp0esms+6VpvCIvnkkSoRCn
YqiErV685AyMpbuu1OI1ri10kqBD4euYepAo+nzukZzNCuSllFKe1SBemxZvRcS0nQizrcV+7Yip
qPMnXY39ESiL89Uy7rpG45J9ZGXv5lxC7XIfqAmNAW1ieAzTyk2xrtckvCwYHMTM/CwUpCrw1MU8
H8KBcDBKjwzBQQj6EXH7K5xTdbB4IdbeASeMTvueGEeKgNUbEgGzLDLlDHsiVhaElDmTwJHUhE9T
ydBYleNyQf3HW101UQJWkpnim+PGg6EvAdeWkFiL9mn9ITJeZknJzmk3+DVkuUj73Y/71cebGTAF
3VYKMYCiB2gi7bGpAH3zdDMHtFucQ05oCk4YHsp0dldnk8xRtgSGK/RXYzTYc6UTtuo2nAmJYrNn
N/RKYDaRR5bFQQN+7mrZhxlJqlcRJdiino102vaF6UczqUpf7FSlgByauXTAkwwC25Cv9igmY5AP
DayKOI4uFT2dDaIFxK1vNOChwJA3cYQVhSOcwca4wYi/YiBA5Irv4iNTfSkrgTBoq/Ov/Ca/iN8p
RQl6UfQt0JKvgejyh0DqKsQ0DOddxcjxnmg97VSGz+g3xWOibBLTVYlyQraMHBhp720JMZW5OLWp
SrWnxpMyNxw8lmaf+oO4yTTfEnftfBitXWI5TboNCFvkcDuVSBMmzjM7rFwKox58JHXgA0B9GNE7
XAhGw6tD5W24A0uUAR6CZ7DaZ7szHUZYMGEIUxCzHVapiieH0N/QsR4KjmpBpeWYJOyBeVLZmk6L
5pYzC8HCSiE05+VexrCd9pw7+c2UEQZjkaLCsC9gGSZH0ORTOmPGmBeKFzTU9pBjGKLodwlYZqpe
MroLZZdmD6oPqRuonsikt3MIOgpCo9/BqPtThGgCBoLhat/FOX2vj8VnR+mDaRqI4SNiMyEOQQG6
nzRS1Bm1KQz7UvSa3I9JisRVhJKXaScoG3hz/WaKAcr8ZbjMQ20XDeHV9FXhuum42DnPePcQ0fSs
AGo4lwinbL0w84fKwWwGnosWCUEvwhqeHw0s0E/8PppQKY7GePMPI9zpkiN/pjfjV5fBcxnYfAeB
fJQWrPBuOa6SgiZaoWP9fXyVAfZ1BCsrxCcQgscE6QmuDMDTHnDJ8lot7DL2NGAcw2zkpgNBFg6G
eZYKfwAwJoMQ2Iw5RKKdfcxoEZDw/CYtfYt7BpHLX4FjisKraFW+wlNhsjJcKHjD8iSmAqQvGYUl
RZy+nd/lB4DwbvYsQgvTLUlRU4G6xa3NTY+WbjWIUd6hsd/0l/LD+sTSxCJXUMMDkV7NNzRVlMo4
8tAriWRmcaTaTIyJIMdgcUIi+dRuM3F/R5SvcLleg6YlczrQfphexdH2jKQGvkf1RT32k0KjU7oy
coRXLQJIe4JO+Qbr54zRhwG022P3ZPXTctrKj74N5kMhn8Le68l/3PMHgVKXl+IVBBooiCqhw2JH
7YtGDp6q5nix5RGoY5V4z6MbaNwHLurTgVQuNKkwZ7xkyhpMLECsmWuWXsxEvu5SfwMN1USJUNEl
6wowhRUeC1NHG52SGDuWCOxV43I86ZdO4bSxZ0LjMmKh+N5+C14VuUA4om7Dmk0EZ+Eq4x9/WbG0
HwLx3qQ1zR7UaQNMinIAvoLomDujtILZ6b5yRuZ+44nP2fSIzTli2Cmf4gfEagx5zHiiu/IKFg2q
XL5wehqqLaO7+zLeOLhAvcqvidApNLGsxcQZIRdnaGiPNc8eZw8nxHtQ2w7OKvcHZ2ocoYZAAJDH
LujyBkA6+ZNxYOM+LgSv0/ycH2y4hINyDDI5czBW5kN9Cb9rBh1M2CSoShyU5Tjco9JBNGWxfRuv
Upy1UcL/J9nxlUJH/BA3RsTIefmkfCOk4hnCwQ03rhLxvLykdwORFoR4t25pxdwSP48fByXT1Hvh
m7CdEPxOuFjs+pcmogTqxOj1HX2AsbITOLoRe+XA8LIzdw5s4hh72byjswdvYAcDWuqVyzLEu7zC
oK/DvcFyySsAnv5gK0onsHuDVlfa4GmChUVNbarbjGD4K30iCAZujH4d3iheMYAis6tlDkAXE4fy
lXzzhsgSiPCd3GIwY40n7C2gvA6XVL2a//2K2aoMTqIfu/GF/fItPQDiUYirb82L+IPoNQITpuiR
UAnA3c9kcrRU+zCb03cCNiKSPDP/2HhYfmD0i2/ku4PNyDlqEdT10Xd7ryFAepuFnb7Fd+21vUbz
RiLqnPh3Om/JN3qPiQJ4nqLIHX9L3LqcoZyejcsFbbKGQZPC9/GcVHY1gI04vYXwBaTOT0WkiEg7
HIZ6xNcMtZ3DasfbWqCFW4c8QrQAU8OyMFCZhEU69Y/lZmlOj8TvZ6ZMrHCmOVPodcwBgYUcXQjN
dU9kPgVCbLq0uOxmIluP9KkrSh06WwNt0KfxEvzyg5tvI3Uo8fk8cKzBJb3O+drIFwOnqM3Yx/f0
YH1mXxraGzpb3IeAAA1PgrZevPck3Kkw1gSS+NUN0UTzyXNmvTV8he/htX6GxQQXglmll0Op9JI9
sIkicr86G3VDhofjQ9b/UjnDy6cr5XtFqcIDzxy+8MBlQkdgOoQ8gDa2Mxk1cDsObdD4zOelYem+
gzd+0Rvx1pTto9ccif3dd4jUHe6GJITPckRyMpHPmBh+3GFa5ZxwI9nkIeFEtiqypEkhbu1+PQQz
KjWUSiBgWMB1Z0rd0FxZLF5Kz6hLQqQVB/xkBYopJblFME8uHgCI+KTsGHX0wQ2PPAAUep04CHoR
FF57t3oQNY8vQv05Ujvg+l9Q4nKRUA25IJ0iaAzyUNBqaOPanuT1dlCd8hkaXv+IqH5lGHlEizZC
E/z7t+AtxwDh8Wd5dYjaOkq9fiPAr3JB3mVxJ9ffM+U0qQ4g9MxSj2CYXE04IQ9SaTEq3AF27zU/
4mv8otOfRR7L0rzPP/29fOP1Q0+3vLQJ9BZ4346+ZmTjJIxg4Ymd6oWXXX8AHEwdLhGUxnatuWG0
jSkvgBb+avb5bIz8JQ8R7Br9L/RO6gZIynOnAh3usfQod8JkEFLy4qn/YHFgBdEZlvfuvd2LqwA0
7hzE/Jwx2H0QfwmmFwBtk6g7+oHld5fsY7lYULCIoKFeJKe8Fl/tvaGHReFNeKvJZmSZOBhW+b0l
j/s9+GDXwAtS2+acQJGN4ourTPJghPQvD1LxdOve1IfyHT+XikGcke3Tdv6Zz/Kt+1UWB/6uQF3F
rBHBrb/Ng/XY/prn/IUqMf/m5Kb8S+DcMl/J9sLkSjlYzC0GYgVojbxZ9UaGZhAsWYJd2SbwnNdc
Ma336AdILqdD7PzU2naip8pfrbU1EFmC+wZuxA0skGWwUQU/Y9SgehxEL1H8udko5TaPqP65C/w6
cU2gqOBkpdtF3JbL1WIySPw0t1c+E2UMVRqNZwWtaiG/RU22GqXK5nWaqcsek+JHRwvPxGCcY+JO
MQ5dvkdrXZK7zWWmOwuqJdiJgnAqUrtY3TrF70ZIN/VIT+DLfG/rHEBhY1KqnTR+nuaHgIu0yl4Y
mRGu3Fve7TriOQimNnYRd0J7qtVjtOXKpBbv1pJ2y0Pm8/OYlg9uWIlt02JPIVFiy/EHrZAwaAs3
qkFP5RGpCpg8uJ11iZqnaT70Ih6JjczTTJkFsumWF2D97jVb/NFyWBMrkWB5SbBPVR+Jf6PYnIkW
DCZFnLij/mopH0Z7WDZiy+XrmBCBMPiNK1mrdnoAUeydWdoXs4/qhtoHGjST/VUTzAoOMPeRxrRq
1OG1l8Jd7uvqpZZ8LrzgBWZZQujdgoNuIoaRBEDxh0LamWQVA0juEefQT2e0g08Neck42jSXg2vs
qNf8HDoXGQ4B2iZdCy0NOvhoRwMB8IKIXZaONCiYgcAoFCZcYrkksTp1poljzk3Tm2Ade30ThMeo
9Fa39sh1vokVAjMIlqLGAQvbcC/r+L3CrbgGPqy1TPnYE7a7PEBbm+ZWzX1u/6EGHNhl6X+Tvv5F
Rf4H46cTFbMKnYkZ+sN5rEZWrBrWgBASZpgCKdgtgCWFo/cgSRwug/qLMA+PiDQfrWrbtIc02rco
vMfTUu/n/G3QsOb4Vb1JAgdlw/wTjO7a58+byXqKQdhXncMW70xXblMKe1b1cpTHB46MJN4I9YOa
PQbKYQg2fXZd0mOnYxR0ZelUVj8Rk1+jYwldP3xp4rG6gZEY4nPFuFTtHAtvMYrX+sJRmaQPU7Xl
EMdnEsinvHsL4pN4z02I+ve4PlhMii23Wn9WMbkjrTTdJtpICHQm6Cmnfe4eu+VgAotKK7ytKl4H
uI+jInOLBpSFhflAz2DJ2xJ81EOyLCbnsf3Ip11Re8XiovAIYDerVW8DnIsbJMeIitNvOQ/JDqiI
9jG46tpH2T+myqXoH8xmM7cu+guyk9c2dfA7k6rRFWZvJNS89YEoghyfBRMuD2jS1E+59BIEvC0u
zcMwbwLSrqn8uPoZeRQQGf/WyCd+N0XvIG1GCEMi7fEd9vuge+rGBzIp8tapwpeaCOH0AQ/HBKNn
ftQaLOc56MjkcPTEp2gslFdN2nX6Czdykj1yIg7aecjeOJOC7KjRTGSwSL7e7tKvEhBo7ZgoNAf0
KxxVGNZ/MDkElAXG42zsU9mbwt3Yn4sT5mD9M7uQUuxKEP6Vzi8kb5RptAVY8gv2v4JZsvOmkQ9l
86IlZyl9a7SX0thbyX/xHP6dGCIQD3k6AzsUEeUrmZh/eQD+j+x1aCZD0Ds9Oob9XZWfApjl8WlS
TkO6l/L9PPz+O7P+9yCM///rSAvRRJGkU1H8Y2pNZZWFVC9FfDS6faeRwcGT6DAgXWDwiOT791/2
x9yY/9X0GvxSWWauItTbH4bKIoPrHAyxfDKZH0qdYsxnvTu2NI76/DHGT4L6sJgvxnQXip9a6TdA
HU18EtLHrrjP8/cY3v79AzFg7v/9p66ANCbkxyYfjNAN/v//87jTYehyfcrLpyS9WJP4/FdCs2ZQ
zHEnw/CE5iGDx5hT9I6x7hMn4pbDcioQFhu7QCchk0ge8Gcd5zBJKPuOPl0W5pMAyxmI86mB41n/
Bd18V4d5X8MDY1+EwGKHGMAxKcK4WTqMGkoucCatFw/lyLTYKUVhdqiWL+TgcByQbbK66SkbI2Bg
xfjNsruZfQmAFuTGhToMCJbyWrxUylsMCmeJ8i54K833eYQQImV7Cs+qlazpS1lVbtK1WzXkc9cQ
2wffns03uXwvqgvzP7rxBHGRqZ8lHv6w2xgWhq8RPsHC8TIyuiBBCTeeU4050yUlOeCIJV4G4pLM
0e5zxZHki5p04FgEAlFjz2TJRGZA5uiAvfzSwX0E5be61gQk4MeHDIm9OnRvqcJjhe0iWQKcZXhu
Szz5KYKqEmMgWJGk70iHzUP+pZSqLQfcSL/iUnVlXKztCuSL7xSXfHBSICKsVobyqnN6paOFAZPL
Vtz2FhK/3toperYtFPz3GuI6uAZpMm8yt0sGvR+oI35GBNjR8tpBVYXmZ27SmrS3nNY/WOUw/bkC
HehrzHYJ/QC0sTmmpwVjyJwyWy5gEgsO3iCG7hDAhaeILl9PA6BugI+6A4jdCEA8dQnUCKSsYt0r
yBvR0u4xTZhJhytSS1FMBMEeD+xGyhjXZo+ElQdkBjSEQ1WWcgzQiRjJzgIK15pHM7qlVCpWzHw6
NOda+d6auXsLIfs6UmxkOpIp95Q+sjXa2CZ6kNpyOxfPc73sjLTwl1XtFaXu0p2LklJSPI+SdMoN
zmIgZS1PXQC3BhKkRx2gV/WjwqWDNCtrPVH9TMl8IgKKlCrYz9caimyRFEpYhkiWAOwtUydy5IUz
RGyDVCaAx6lEGQRg+cU8jB66nBi/YlDgSwOdmUiAzQthrPls/ZKAWqyiknhG/KGDr4tuAyiQGFQ7
pAoJXS7YY94ApFxjNO39DuYHWt8qb6X2aoKLt0COTyU0TkJ6ESyRzi4g+NXozwMUAwFBXgVfU4D8
Evhb6r8WAQmdxYAVlP7LOQpopgzBIXRLp+immozlepukGJQMsIexBNztgGcgP1fjdLkWetJWq35V
9JcDar8C5IO811jYg/+vDEGpZJDZ5BLgm28EvILUBnFlJ1SbajNtxK9MJS1tXK5rBGi33EOR6xCx
R4BVYKWRpOtq5V6fSSQd5XayzeB1pQZbgCOMIU35WATf+BxFNkkXiKxpHnb8PNYLlzR41fSURdAA
Kg9GbyAbEqZpiwm2SqyEiOYVxbWk2iUDTa6H3ZzV+zzvXDVcXMsX8+qcJe2rutRbSWMas0DwkCsC
r0EeCFHlr4xXPl8T1orM/6qHtT+xmIOFvlF9jeYHOXyurU82SgHtBASoEU7GQaBE027d6uvPSMIK
eB6wiE2Tr+EYBUJ0pJQ52githujENq2CNcWsD0F2eFp3s9rHDUAXq/vfrwfpH68HxBsSpnLDEBX5
DzfOwJSDdjBx3I3JdpSeIrTMOh6E5iwPx9SAwdt1yk4yb8G3CXDJ8CVaT80dup3e+UV37fNzlT2Y
1jHLH5QwdHisS/cS69eJUX54xqftylsy04BYlGYTk4Yle0Z+QnIGMDIw8J1pMiN6UgflDclEBVrV
6zK7c/acMAWc8T71qlTuYY/BmXGBRJ6seeIAQwXh4aUvAp3pvBXzg8GAcfyfxtFA+jDtKWViP5k3
LVVS5QrgnY9jv29YeMqhMK6d9lIQEsYM5ul1Dnool5vI7jGqY4kEvbql7anQz6K+lxhWRFIYg3xM
v0gPqgyShJqt2vz7e1D+QW5GicKwLFlX19CuP9R/KAWnWJqa8gnrC2jEfF4OAQNP4IlWUNVfJTEd
SwXK1ZG2rBQQyY/szaSHv2JB1Eu/6f2I9BgOEsA3xc+m3VA96+NjpxxklSDbTUcgyxmMiA7u3z+7
9g8VBp8dxyHFhcyU1z/URvM8E69mlnz2jb5HPStgdXGW5aCF56TdkK3F3aqZu0R2ZQg5VjZ3ju4n
sQt3iWBfJ3xrS1z0Vn0IfInB2xjwOYgsu9AgYmyM3WCsiH7ZE9TDZBED0OoDVj+3Kz2ZTlrxGsUH
ghWiX+y48bX5Qhz2X6cf/oOw9G/f8g9hqV416bRQWjzF3bNc/dQ49qvdtDyH4T4qfhNp1zPT4tA+
wPKSnZJrD2l6+vcHTarkf9ZyfAY0XSpDoYkM/kOUOEG865lKLQd/gXeC0cFIpV2QU8DQ+m3hVBOd
5UalpRP4g32CgKAZO/+KJCJkLo7NN/kJrcElD9x9yVoXJj6EbABjMd0EG+LoomZnsm5/EDQCe0DP
XGzBBT6ulsoKbTtBQz4lwNwdR6ZvCvvBpfAZAy8ieqcFn3AmZEPrbY86b/WemE/JfjlZj8ILq4Jf
jq0LjQxoIREfCvPKcDWA+KLNGjlmV4lu/Dn+0h02uEN0T17XvCvfZRDbjRJumn6P/4cAHrxAFv8I
8wBkAoUXg4u40CL4vhTYxhpZA5FMjgn/X6wfJv81HtBYklegDXtQMtJ4SGkiNk58MT565NUUp2eU
s3jRxBMmMfpatLPSa0gKY+eB6cqX+SN4a5E0mI6Y7uEmkPeDlgwI1ACiAdIhhpE0lwfpCzwXNRD4
ZvbFZwtIAJDdLvOF2uVZ6+J2nSATblDrTuCeuAUYbcTiRVqLhrDnDHqn60eSPp7giCHPETJoQIFb
4xOVDtAxXD0ggQS1d9ZfRzAS0Dh4A2QfmR13expgdP8yUovf6bd5i/E48Y8A9jjtmLIGUXtMX+l8
Fx5PhujWrannH4o37CbI8cud+m4F18C8hMkFhSTMH5xmkXuQnnKGBt+pMsYhOQtnzadY2ai5buKt
xmgB41XsKOpMZNYIaID9YZZQbqDxwsq/8i1uRZLAbmKM2USj4yAk7T/4SmOCwGdLUYpFI2X2LK44
oGuE6IIDbD7/qKCrWHxQeuUn5Un5rXMng5h+Qzdaf418vt/qDv9c0zUQqoCjA2IBuSsTi1ErIMAE
jqIxdjBsqOnKTpkRpY9LI51Z3siYMtbOABjyGDOxt6ZZ8DA1IMEvQFGmV6H0pcQjaoadEN7EiLgr
t/2eNtNGfk8xkRGEBcq2OAJDdjt+LnpecOiVv6dHKbojdzzeUqAJINYBwy1LDw9m6ZulD3ahHcm1
+B/Ozqs5da0J0/9lrocqlBC6mBtpKZHBxumGclQAgRBJ0q+fp9nfzHc2x2NXzabsjbEsrdirw9tv
14/NR2/aPmSz5j1/IHZ2YlkT7V3De8Ro+8Dvd7Dj9QfOxcctABMY+GfcuroO9jEuP6u9y2erg7cm
3AwdCEqy5SUdnHfupSVM4oNha/FGX/+0AJDXE4ztpHfyiKDWr0jQHDgHyRSzsq845LXWI+ANsdSx
9Z0LMlf8JDR/RcW6AvgBmZue9oAQJg7Gs3mqPftZ0H3nGaP0qK4DX4XyzujfnCgaWue2LtLdvPkq
FiSi9YmmI8hIG2vDY4/U+shwgorQAbQXWFsCiCmqeI9atyuf8nq8qkL8F/hBGjPCX1tfIlwhpG+s
Xn9p6LcC+R8NvTkU0pN5dnbdFSk1fa8tu25rUF29fMouOzKWcm26s/O5tqsAUCDcWmJMG+c1Y1OA
j6Qqg2UOuvpe5QStbSxpfaWB32GfHnfdl03Tiy7UZUkB8ZgVrJdQlep49juQ0/7cCU1OjRs/ZB++
Bb3XNaRSiXnjITinfSfNHU6VUhEo41DB4gPfyVE6PwHhAwpaI3Hc1NV+SXqwvmH662sGbAW9LsyG
lEr52zehW21Wa501Zyq2cuum+5gwdXerinqMAMDF19eHEBfgyybSKJipc1hewt5mdjze2fZLqb9l
2pO9vgfcV1KukpiVkF8PVtV8XwQddJ4xiNa+GRI1ydaejXDJBjCqdexh1R/WG39fRr1mtNtFbR8G
8gG82DrERPlw24l+HmPdlK7cDrIGtxkkX47VNayblVKZRpuWWmc7B+znG+560qrGSyI7Sj0IGVzT
h6hWdXQqMm4gO3zjPA/XL1QzX7bDLRnM+5f13BjeA62/3y1If1NoSJNKwrCd6XG0m+SzXgikybNd
jAwqzCXuG0lsvhFUM3gOq1nWhrgOspeNIhgWGpFNsNP83JLsmA20oRYR7VDUf/LyAKyDb/rrKBuu
IzI9VoNi0R8QHyXOTRIfOX8bUsDJP53tXrtjSn3NskUZ9waCdgJnLeR3OH2qN2cBgMNGbx6hpJKL
RgEM1yf0SWlA+wEMrmt4y+4Ifq+4H2DTBumQytqjfHEaOSFR/wHivPLtuRZS5lDlUT+Aj22y8SH9
cY/jIyctTO6DriK0RlDHPU3P4davvEL1I20JRLJdVgM9QvEdrO+yKWH8ftSL9gHfqSqou5YHbNSH
YIn3oJSpUpg9EW1xJ8vcBadPlUSDOoTHubWErOZ1TVoQ0rx29SgiPz1sIsToxY0S5cTJdLMkhcM9
RYAxfQdDkhyAZAq9n8rReza/GApXe+xf68iEIcF2en3qRtxs1rY69nqrA6IR6DWhaRKZEQrlNjCJ
1XVVl3lMcFO4Nul0A/QAfD8cOwmn0J013i40soHweEAEggfG8ihH8vM6N77d0f9o3k1MAzo0LbEc
mke4Eej2kTKTmioAiZCdyQmKfx7q5yJwnICSS1qDVaP2OWx9JAJRvpMcvsyUzXisfcMYJBxNwpWr
mnvAEgA2wF7/0t7vtHrtH+290agb43zOsibfzc/AJg6jan+fHmKyAbTNaE90sgcLn6/D47yDAzGg
nhAunDN78zRAfSK8WELLffChVsKFoHU9LH3gpx3qM5KQefbBK2kGnN0U7CO45q+PHLO/0MN+dwDp
1PAyDfwRIkv/lqDValV0zM1hO68IPxIJiHcNGdVgcJuIoKrYtD8PmPXdgOmWbUPWQtAKTtq/H2hd
zlS52u22c9Dn4IVrB9w/Dj6E7job2zoop5LAyrmY5SnUBqWZqc2l8PXT81mQIjY6OLwmGbgz8pYN
LPv1YWQAIN6iClbYBjiXNRMEkHnvdJvFAeK6vEGLhm9BOwyFOXlD+UINsMeegL3WGEC4iPfAz3B4
SxBTxWd7CQAubNGyCpg7hD4dOHmH7dDsHqG8pBLTosHupPi3XkYpXz+Pz7fzATRQN2BTdBz7Zj62
7ercdGAwmu8gU9h8SgkCC8ZRfVkmrV+lcZdY5M9P/M5zoFPdwoJJu9uHG/vvCUmO+7K/0fLt3IDS
xX5aley0mpCcDQQm/vlR39EzOYZFCaGebeAqMm9396bd7077cjs/DKz3qvNa2wto3zooVjDm2eSg
4K5YlNYzmirNgCL/l+d/s/gcCr1TuU7jn3lbc88x+m1R7I/FXEstMlVsr2fZXqvjz84eCW/Ul4mT
Pu/1an4AIdDoH60VtAXHf0u9tV90l+9yrByLQA+8mWip1Gb4e9wPeZO06wNt6WgpWADOlO38sg6L
9ScZTGWoAYeuoz3mV0m1p0P/F0GrfTPtjuUIoyZ8Tz24b/9+fO/QtD2w2cWc8oONdb+RFHQH8MeG
iNLmSALrNkVDrgLItCZt13raFJP6uKHgxv2pOin9oGzncP/z9Bjf6DgOITAIhkzyJlkmf7dps1ml
tVUkxZylsbl0lydiBey8fpG8QowPtl/Vej889qdn+70i3lsGNdVJTvpTmR+BMxM/YNUaiekbXYps
A17dlTr4+DWOvFJZ5ML2j/mso+H5faXIwoD4wM8d0GXObg5XyjARmTQNm0V2m4MLmL5uYavaoAlT
foiCVP4a6+7gkw126AmhRn23H3cmq/ts5IwpAv0FMGGPRUkyIaa8E6boGz836dt57vUJJRJSxD14
qzf2U6u0Vkd9I9ubJX6GSL4EqLBOJ2ny0RAo1y79sXECAQ5LxaYNkQbYQ/Y7Zfdwhm9gwf65Qf1v
Tniq9kDUC5cr7r6rQ/kf8USj1szGqeuNsGBVCfbu3cby8c3YOqCRKMOJXXoJAMc1KFrsnqhThhYI
BcrwgVDsux1JO8G+BjgInsRLSK7SvWqLNTyydpGOwxMWQYp7tapErTpEl01QdscpPiMTaGPcJ+bv
gCMITskQKE1DHqulepZPX3tWvMd+58pjpJ8D+BqyQpgKtK/J/s0EMfrWzNdfzcB+35QBEDH8TR0S
pZ84ojuG6gKXMAN4pgglUqI4BQQJOXbnFwmmi/z/e4VBNU/VA159w+5ZN+dDumk1fd9mTOcpJev6
qHr4OLTEDiSJ6tLG52SiOXPLJpujf08RvctxYUHClnXvdcgmztUu2qUPvdVq1reoqb7/xIKKKtIx
LoTqfp5oTZPtettWzcBWIY7dNf7Frt2uDRKNjs16bh4wWHrD9Hx8SeHN6uK0OUEGm2yKxfZDs/Px
xoKwIAVImJJsuGd5dnZdjwKocEKgcDZAm2FwyzqTI7G17UkwzFyeUQ4XZk+biFiVUSlhC8CSWyQk
gmjpJH8KLp2o6ERJJzrjj+iVLygRO/IzClP3P7WC6NNxDONV3SetlEcirIHb3dd6SlKFFrSUMKbA
Krg9S39pnDQyt1ZwysOaRJWzRq6TvpqtspfeeydJvRMudhGWZ1LV+uvXE/WUMrsmgJMMU+issvNd
OUCrS4FBSlnehqAUk5Ku+zOzJTBkwlNloGyXXXIDk+k2I/O0mcOoD6oS+tg+aq3emKHpJKNNA1ZN
r+KchncAxSaJlAwiMEeiSgsqBRBhVY3PK93fpXrUkDKrb4DNwTVYjSQcSOShSYtZr3/5pRTdN8QJ
QAQMplm41HWtJ2fvP/Y11RgOxMfO63k9zSIDskB3T/qwS1fZsicTJpwN/EOzGm8MrBVvRQgj69N5
UU5y2DsOMzG3um+HxxxfxsfujZhc9WlLARyv+i3g8O3C1NF2u0bPgUDOvNlE3drapMdNtZnvesO9
MdwQiaNEEtNCoXg7ro2nrE7c3H687PBuAtP+eWPo/5aAGtgVzXBE57ZwX/w9Uo5Tpo1Wm2uAhqND
fR6S653hMCthZMJglpTHDvnrTZcwSC929PvN5Y0S7hejB1Iak4I424HsyGO8Ax37a51L7d86ErAa
G9MQBIqOjLkZnOpYGB00B/xOwn0BjWW/iJPe8LDBiWISbYFGG91bd/ZqTc1JYepiIecfJFqU5dvP
I6X9WyGgLVBxXIMWUsPi75G61Cfb0VZ6Pt9DZE5lCQFutE5gVvDMkMzVBY15HvZ/qwF2NXpuBJeJ
fIXUweljodyqxO1h1Rw26SGfoyGm5K1y3s/gdXKMOKF+SOOtu+MkrUcVBAuEgI3C36+aWY3JqR1n
NkXMt2tLlaT1WKYe5afGM5yllLjU9RLvY3mfFqeHfZqE62uGmU0C+pYs1LTcU/GA3flrLv2/VT3N
IuBjWTq8IDrFIv8eRbvYmP1sXefUb7nLEnCTu2kPxHcGnXA61Y8EaoDYUIZmJZZm0Y7NZnjQz0CC
n3U4Gmxn/YvN+U3pORa+gc3ZZXr1bvdGVGR5W6Rbc5XOYRpNuxO0DzmczF472+5iy7k/2l8l4+Uc
FlIopdw7YVZPthimWkoClvZwMstfwJT9b85VeEQ129KNvuApb1a9ZjeH/ta2OzMSeM5OmPQJ+w6J
1ay3gB/d7buzG/c5x8AVD8s5zvEjTL0zMKwkup8gQ8aToykClMlp0ZQz4lHQYLcOpbDc5qFchdCv
DGpVTR1wBcRgBvsnqj+MEOERbLkDE49Zqnp3+n0VdRZw91IHbHkkQ8wOdQAwfjl/T6fv9VyyqIib
VfGhH25eC0JDEMaSG7oNkwJ8iiTVkOh9SYfY8Rv4u2q1WZCX/dvs/dtEZZQo0GfAD8GQ6TdG3Kra
bvokcFtMFpjG42hv3ONY9jWrQp0idRsu/aSIqT5QnqgGYSTkNEE8Qhyq4+u9xeWYBpte8CsqsHej
eztgAvvg5RAXINU0ouB/r/JNc0g5DTkmKaGOE1qcopn79qa5JHziztyq6dvBvW/dz08KF3mfCW+A
Q7qfjvfYdZeTyevgC+A27s/CnW/xEmYqde/WQYrfevS8cpdb74GQj8+1jfv18Zugu5G6t62/tRws
01mXllmb4VOMxuOu/XtoaryD+5arRT8+u58dbzGb4b5wPxeLz8+1N9q64c6rXTrBt8/PBdxg3ixV
C/AuquN9rpT8onZfaS7p0u7D/OMuUV+OmvP+Iw9XHv5Gvj4+PiBs8oYnd/jxUCn+lw8eKDPnJWr+
Neev3fkydRt3fvrlILyVs//qtByU/1AZKnA29qW+0GnbpfQW8wXQydu7L/iK5Y1HLr+nuQtEQQg7
njvQlf9KwM+lPeLIpSc/z4MpB8o/JP+/WiQq7T9alJutsd3vmQbQS+6LoiFTuBFduM7dN1lF749b
dyYVETN3Vvqfs8fnShrztVwuT+6D7U537hMDzI+J+qVtt1rLv9p2s+/MbpW17ZG2bUbliAysqQUR
XmyT8Dn8gI+i+/LzWPz6vBuReO4dtruTzM4Bjktw4V5/BmkiTL/v/QLaOw/Sol9sQ613c+D/q483
ThHjUBbNruKZMv5vMsyQn/JakDxwXe55AM8ZS4TMH3VWttsPSdpyiWCwcQnDh9QK9uUT0g/40zfL
/bDcca1e5C8g6VKsNNutOcMdlhawEP+p63U9fv0CvZC7dp9wGiABup7tmgMSIXnhnvTepkRT3a07
QsSq0YgakyP4gMMifm69Z8AF7qjvvh/dx+etS+SXr+dHCJrcZygWiVzwS7YrS6XyXmufDyeap3nP
E+63vV7dDTgFCCxA38F2G2Tq6+vk3lGXYCK7lRA9L2ndzzPsyIr5abXfnMNt/9zp6FtW1FCG541s
WgSmvH3auY1XyGAU7gMQXPdD3jF2D0AMrhsP9MB1lCkure47/ll6MmJnkNSJ0CEH3dXvRrOt+/i4
VzM2zcYN30krc8k38ibsma47qLwBm+Q6zS1zJYKXnbNWXxvv42F+9/VzZ/8fW7tn6CZl0LChb4TN
xuwAnLNZWiTduvC4uWQV+ffTt09EZeu6s3tojvi0dmcz2Bn8V1LrvMq9I6IQfH0xKan7kaiN92C4
Dw8fH/PfHPG9G6vgP0v/v+27ET1WkVX1es1kPHQ9wvXu2z3Ebd79AmIBl5OLYZaonIxU4W/jF2C/
3lX+z55Ju2NcX+EQ8EhPpggPr42HuEaYf5F9xhkGm6T6uqNPk+WvYhyd7dt19N+m30gm7eisuu2K
oZXoYbKQjQU1FZuM5FH3icUkmw4tiZ9kYwUvMC5wJZvOCvTrxU/yt/KSnVsruHICkhrVUxvUAUJY
rmWf+k+tQhmLgUfxkWxauY0sxGwhi5csBgZLhmnBUfmMg5DRYNtdv50fWv95wuZ7dkKw0h6bkizt
WD5Zuc/upOc+sicpQuM+MpSV+8z3yXPt1/71LmSzsZjZ9eQw8VZuM3h+1YNOuJxsvZ/XqvH9xvzv
gN6I3lNe7ZtEtAEyXsEBmY6fcP7B7EOVNrI0a68Ce09vgV5ZhIELlJgSdoEQl9P2rKylE+IgoTBG
SnP5k55HyhaokM5ADyiSuM3Vz+11biyMf63dG7F9aLqns17QXhgM1IucmEjp8I/4lhWLW1nlwT2p
2Ow8yJn4QC6Rl+bei8xZu/OvD0TN09vbRuGace3Jmu/h5+d5KPLkc/HauBCahihf18VMKnfIlweG
xlsiLQtZ6ku26zpYAsYS9W3Otv2Ces+9WxYoc1vvN5nifL9nHbsH/MHqG7f4A8fcZT3c4cgUzgo5
N46sTBSHxpP9yYHzxs7908+3FgHrLT7fQ9he3IWonrKbp2+EGNz7PzrqAYWv8V9gmkX74cgjtyhg
mT5PODVYjMujtyS+jCT68z13l69L9jRhaAYjU3NKyiNC7dnHxy+6x/cb/L/9vJGdvdMuaWvq+4bk
E1d9t42gWN0Ioyd4oZ+XkvX90v/vo27EYLpvO3kXXEzI4QMYW44i2dryvXBfbHcIg7K6qog7d4wQ
cNy3VIWzUc/l7JWduXEfoah4fJRxk63NADFgoPi83wblt6bK7/+hLOptcS6yzpGsE89wD34+yiYX
X5AVmoKyhVfq6T6ENENNdfn/4J3GuwE4dN6RSa20KNCGuUqDPEj8FNzESkF+7pGVqGCNcGFMUprX
YMMhxyYrJJbBC1DgAhYeL/GoYORRnHxaeUdPd3UXJxLev0RRttqFvy4+8r6jSKYNVv5vhxXFBUQ3
+Lfu8H/n6dapUKZGb20ZyHxzrN2RdOldvIrvvfHFOweVIuYx1qbtFEzH6ODL7yB58/MY+j0PVktl
KeCDfHLwj8qm3YAclfwVidb8j9PTOwxKZZCQL3c4B+fAvjv456dkAu9hmLy272Z4DuR5UM8ER578
ZPEwPQR/Nk0wZCBcvN4SHONd+UTMdwpYm0/3PjcfrD4pOxaTLM31DJhXPelzeYg+J2TzcFR1QO5O
eKpcPTTDOpBWSt0d+dU5SGMSgcMVJP8UKxhA1u5bU7nizGEF4yRjf/HgKI7zeBND+8VXza3rIHnN
XikXGZx8dPiYR/BFebm7mvYf+OxEk9G2v4BBzxEksMZeX2duKq/2acujePTAvmsG1hT+L/7o4Gvv
m7jhgXLDw1c5OnIibEcbhl3+npLXQX+cxpBwji6eDNRRnfwtv4XQxBdN+OSvXmTkKH82/jMhf35n
T4mJ0FwZaBj5ePKJOzLh/JzHPbIsKXUIt/+FNMtg9bJhNKSp7buMTokF7qcxk8cQyZO6g15oDsiv
Vj06Sq2SQRv0QtT3h5a7g8kb4Ffnd735WSUTaaMMoD6oRheGVFohAyW9gdYvMN5l0Opg/6Dx/5mr
2wD2eu4jT5DnXVCS2I1cbw502Pd7IbUuuFcvPI/kNw071eYu5qAftsEK5Lk5kJEDkEyrLr6YF2VM
cuZkrAXyOo7IkAoADQTgNHgUdGLBhcfYT/ns9CCXNn4SgSm8P8dWkEUd9xyLEADuGlBUokUGkBoW
JFESGYGmNgFE42rLp/uHceP3B6CvfIqFhUlEKHABNbpPPSvu1I5aRYYxiCpAtC7FprlK9/hcaeyl
Y9zlqeTIU+yMPHh+NuF2kIclkcC88llDV1pVxfL/bnLkf7lffwB+zAdmT39AbsFDH+SzKq5VzeOq
+1VI/CxOoloVk/VEPjeCYkL9u7iM7Se6zxX1dXxqtWJEYRN6knnRAv1rFf556J8hqXmM9LmKK5p6
5u783f16QYUDPul9QRePx4YQXmx+acF5VDP+jS+GXNfD2cXokDIhNz6PZIRo5kf/6xgbUJwz2JsZ
WL54NTAYcCsgGyzYL6jSRfftAJpdhmQ7Ww3kZ53Bu4T9B/mtptA7+QRkkQ/N3oCr1JqvS6ipMkjf
ARCCo0s9+U59C5LWXAS638aX0BgBleYii9mgjmuwGzQIdRh0A3u4Vc6jMaTWRLSbU+VpuQ/3IawB
YRu1EQRxioxkdQjJaJmSCo27Zm68Yc76WkQIQp3CU7if7+bAcH1pCxcHRnQI15B8yY20KBnImfHn
SoDYvNohlJi+PIQAKQpWruQgoZ4w/5PGGBzCM5G2cfGyHsiBQwYMX5cQLivipbzwRQL84nH0i0dB
K+gfwoyf4aaFE3LJPdV60A53mN78YpDN14N9CKfEHLQ+z5fnthHJj2HHB2wdwLjP6SZtx3QJpW/w
YRAK4o5GRINY9Bk3yNV2uh4wXtyChPpQTsB2mPjSfLmGRzCeQKHotrRHi+TI3DBFJ0y2LaPIOJLB
AtSRq7UhREDKGsqwyXMOIYW2/DIApShX8gwZyMw3hnmgRdUdd+b+cgzboBbh9IsxBMMN1wuWcs1n
XP/ItY+HcTuUIeZKWpPJk3kvXZeO9x/Wfh0V17YyZixx05e2o9bJLQ40VZoiTZKG0enrmBtDWVXU
12ULw5t91QWSAZBL/rQYZ/NifI6cSTZOFRl2qhxWkeNT1yKiToVne7v4oM4eYb7xKXDGB3WAjeMU
ELX2qU44Oiggj+iX65iS1243uKhLAL1k2A3ANQb7EW4G1IYO+Mhstov1QF7QVHECXg9cf+cTF+cg
B2YU7n3KIXHC5DH8Ix4Un0EeJoGjYArggDamsNO6etDlRVUdBfs2agiqS9CAiKRNStSX1hd8JIQt
PixtPuQM3AfEo0ruiBn5BG+mmzDn9E1D7haAMgfcqfl7ZYSg4RU4JJ8EL5XRL3JVuXftceeIrFTU
oq4iiSCS566DDd5M8JOcVn1UIcvrc8rjFA9QS6JqSalx7kSNz5C8Rb/DaDS07qD04MJTqI/gA0mH
v8RUNk8xGbk16xkfvFr5oqJYiqxWWm6rYtgZGa5oEJTw9KjjyNlTBalPD8Fuwv7sX9RJHV3pfZdZ
6QawNrIvE18WNyEF2gFadNCNUpCeck94ATzu7tsx5EQodGWIDh9RU2Sw90nM9fPgBUIcjl4okpgk
eVWBNKAYys/dyZ+JE80LZrCrMgNQIdC895o5KDBWNc8O6aFf+fJ+Hx99G8fVdQzoa5f+Q9CDDQWj
IuhX4JaoYqDGwwatllQrzks9JJqFpoS6xfqQx+59NN44DecbD/p1nnZQjJqDjdV1O/x97sFqh68k
waFF1mEEt4qCpCvWmDk7vDAyay98J0mD9ZvRmnW8VwSpfUgc4HiBpUx4U9QJ1bYMC8a3o06PfTYe
m9QneY7u796Ax/KMi/uVBIcoB1K79QnN0RrSElh6TClDzVLy1sry8D6RSon6TDlk1GQ6+jpJvDm5
zN4lKsOcmesHggCW3dCJBVzshC1gYWqgjtd8tsW82oZUUmaVQ5w53IbOs6wwgWJ3RiRoBEWwVnBI
8B1EMH05j4/znJZTU4XmdbgHLWYlUvHHXw2PnswDpHQus35df2evN9oMQamHYznBOUsYVRmQXdx6
E8Efk2rFPbJpB/akJLhQuqrDz4kitn/VdUn7ZCefgwzAc8Z+ldZUYTq4GgCTdJ4FmAMha02uc4Go
hH1WoexqafUuSMAx8wxmOJcV4FfsSvnNxjfBPufRdV/HVPnG/NDZ20549nUFGDMA4oqeKLpXe9XK
TKTHarLyeuwfdgXPlJYCnmRXyp66yhDunvvkXnh6AE0WdenhYokuUSfuMEfyfMwa1iPElB61VMI1
76l8yqdgvpWsaUqzh0w0d6nG/AavKdSl9MdRG77klSAZoGlWJHhGEHNHa9yrZEMENfNgMxsE6AZN
UMQUYcfNQ9Yoq1RehpdHR1DcXdULqAPrHaZk0bCe2evc+TLMw8ujjJyM3xa3C4UQuBY4tKL0OOu3
N4XFyV8HkI9EuU/6D2PbHZ0f1jO5tyHXKcO32I0g1UNxJcv6J7kICYgRGDlMO76pcBcij/j5OBTZ
5Hg9DMRkbM6oTIM06Su+zwggekUAzzwjxuwhUaX/0NPyiayCzVLmMPcHckuIPPmjIqRMD9seMYcI
3XFj2LTw0KBiIKggf0JQ4m/3nEUygLhzkcCGKYdQJ6x9UwQAB4jDhpJt7PiQAwwyD6UjoMweAnYm
e4FW8yio0OgJRcn89Yh2k87Os89D2MOZxoLJy1h6JQuh4GCCFmEADR7Dz+9ZWtA2s6FsliyTi2i3
1TxHGkN652cBsR/GlwSMaMfaOtI10LFe86izDvJBicxh7ao14qAaM1NzWVUZj8uUfC7vOoxJHsJn
xMpk/3MKsTKQg/CjcMKlSATmkXkjozHuqdWdqcBi+OsQYLZH2S06At0kJrtIdUhNOQ3JgadzqHnB
ZgqoOJQhs0LGYGT75PepIs68Xtxn6DtL+J2QJDJDSBFWlBkhe1nhMofQbrMa9YAwKnKQgWIuD9PU
Z3UHIlNl0JAyEXkIOAdaJgCCNjxFMika7+WMP3KWFKxai7o5kNh5DWu+ZQ2Xoa7SqBNarHzS6+IT
HlDyr0LobO5N1jpZDUzChfUpZy2Eo8FhBEEC0y7SgQyID8szIxk98HicDRUWE7YgDgZonoZyqlE4
KKbyLxMMWj3osMgOjCBjxlo4cirqAVlm3A85whUS8JBdhqbCaSn7r4mX9BhinaHMnaxckZrrgBLD
9N1hLJAkSDUZq2s7eBpewWEX76CJjIIykblDBoeGSBD2I5I25NShT9JTmCUYMTmnZW1SQOk61mbQ
GdN31oCchP135IpfxDbbwvbeoSRABsMCNjigftnhPrZDSjpwOScOLzjHVPlABSl+KxL7wKa+oMQg
oLgBZHCoZetYjjdR3i4BvJwMxuH5FBw4CouYYZrvY2fQQQkiBsQkMcGBdIZMr6tKsZvB1cpBQaEc
bA/iXyRxi1Jpo48e7zQFDy7KAtArVP8ViqMjuxdlpvu0ggKrQ2tlGKQdJgqpxleKaiILhxRH9mEr
ChsKSAeFYw+sFgMkKPxmDKsP7zNUJ9F4sXqCAi3XUKRCosB2XBvdWyb4xOTV3Illi2Im95INKSJR
JgAVkV6I/0r6De5NoRIPtpgHIm8o9cFU1IgLFoon2jh0sESwa5bPmaljqyDsURRYiJfgzJaqOOmJ
4aPfU2pDbKxBGqzUOjxGsj1hc/RsVGe5J+NNq0j+8zCIsArYskgp2byFx0bk+iNS7IIS23o7onr9
q4GFT4531J7CjMHIis4c+yafpJjt0EXwTEOJi0/kJGo9WZhivzD2tILkGGwNMYKMqGXs0qCv2ugw
zhHgBpoJ2EUZaRYdBLgxaqLqIDWRnCGcgm4nFP9fw6a0Q2m99IXy1pgRYuRiObLaHJ6LIKL9PVaF
SHXWHOMOypl+QobtJ7HFSjHveogaMhpRXEVVovwIohBMLNuU/E6UVI40DnlZGSitjDCqNvMj9g31
6NmQcA5hRMgGyX30K48DDwFccb8GZUSO06tKFYiEhnpFPefIZBP9A87qsAzlzEZ2kYvFgheBj65w
ZH9RKMXXOenzUF4dZG05lvNZJDO5U5yWLBv3+ABFJ5sIZ2ggi6P+wh3qU64DmUitMO6i8Z1Tmt0u
5y8vJJs4SC0kVz6EhIzl92dPywKXnd3QHkpq4EAWvxexklCsBQbjibLGTAVt5SqYgf32AenqypPA
GiOV8gip/NpV9hdZOcpisCBuZOM26LeoaEu2Uwg1LNs7uc9imTrZbAgNFiwp5Ux2g32D7ce0nSNb
ZGEET2EA2Sb+jxaXAvndLBaKIGDoiklsM7EOSxWPccQSC2pJfSYUhIltsMvJz/dLFIULghShh+gU
UW6Eq/jsGewCsZoDgi7cV6x4Me7LO8ziKWXwrobyhg1u4p+mzhNLVa4Qk1q8EGL+y7mGLkpbxFot
MZyJNmKMa6qPNyVBPdXwmXXF0eThkMKThQsQiwm6cSIYYrdAEMYmWHHeYZOyiPdir10tDdGNRKaL
lUiyM4ia7kjnfBE+dLEQejyXPAjpBDZfyRaAZlS0PTk9FEmIrJQtp7NYDVRXmPSUPhPb0A4pS8Z9
Cs5TsXdkFkQAZ9gdItnThRMeOdPEvW6z7MXRvpqir6nTKJthySK65NMaYbmPV27xAV9IbMhZhoKy
Dk7DHvoGiQYB7nU0ZNGc+wsndmZJgHbBuk/pF5R/0zWtPLK2dmw+efJltOcAwcfG6XM9Ijj/bETP
0X23PX2ajGQ3i+wQyULhSWOk+851BE84JoBUYbWJk2R7dSKBhGaGcNqMS+YQQ4Err16te0hwEEs4
MRDW4uA4z0Rg4fp76OL9MoKuL25BisSIAHPFpZKrjM90mU8cMetxQiQRJQ0hAActbisEZYgo9Dt+
hpi6qHyB0jbb3Vf0jZw7MU6YyQ5aFXo5YrQaaOw0GUERKIAH+cs/AY4aYSvAJHgiEIs40YJ0Br7f
o9oCTkgcoHj8dPwg4uoT7y3kq/RyN3ZYO2DC2U9yzIrV3mC1X9g5sovYPc/i/5KxwZmJJ1l8rNZQ
9gumMqtSgg0V+70faniOJbBMGsZqoL/WscHQlWwSnGrBfp4xaMQsB9C/LvHayeBgcOJioAO4uJY6
U9iyWFo6h2TGyENRCirEQeVT3JwFA51/lDDNesCiVuZVgbsgPJCOKBWw4fqbhRkYCDEKmSAUcdog
83f3XUQDZBEDDOIp+oWHV4kpFEUXhl/gCv3rRuuHiC2G7YgLljoNOGdxTnJ6ZjKk4lziK+dchEiX
SWUrM7HwmHFyHTEwZdmJTN/HDUKty0BqTBwprKiVmExeOczG5EX8cX9wR8QZJynlPZS1kLOUn7AO
8BZ65NGH2zjFccUpgR6yQhyI1iDuR5vJw0mPf1kXzzc6xvVkQx9BQOIdozID55r0UHAj3OshWTBV
IxEkJb5u8fudcMcT1GCxmiyOrdJx5sPdyQKrX8XI5r2c+yxzlj1Lp4t42sqiwgbB04qTQhaXzTUS
U2P5jvDc4eOWoACufrAF4vJHICIciK+5c8qGuqs4ce/BBCZ+rCPQAn5E0Wd09yLGCCvIUiJo4fUG
W4ItK0xZDAbWDvSYjLgsxj3np6wKUTXF9fbnq0aUaANEE3nIfw4B0WkOuOKorEOQPLaIybecZK3f
y1hBcvyI6iwHE2qsSp56mKI4sDBx+XR0nlCYYYE5ybqSo4ujT9VhxfUcmajTcnzmPkX9cAKkFQrk
USZ5qOOhkjPzgt2BHs8ipBwSf0zRJI4POSVF8dxdz18wy5zjxZ2c4WIpkQkKiTaGSRcdABcC5lEy
XV2dEclUnGQSX0zHf1xkeWirQ7R/lBESR4KjrNkKo2qF8g6NOz+LDvLHRMVYmIhrEfYXHHjGTFwD
8jPfcYvto4K7HCLtuRN0RtAZA8PDcyHKDAXz5M/kUh9qUN7Jz2koSo74Fo78L/J4dfWuUavo2Y7N
xX4ovjZzAq12aMWHaIOGAkqAjkh/NwN8IHic5EUJUPw3oq/AoXcMy3mBSXu4wyGFZl6gJIhTCkA6
wn4zqEKYU2RIOdCYDbQihg2diIOBxoDT8HfD3zC49vc4uf9GX2+A8dW+To/Gnij5EJY5YASZfw9s
QqAHgoIhz8xdAGVSb4R23EUI9uwR/G0ABuEKGP38BJn1urwCY7ruK5DKK3ixcO9Kb/n6+fhahV8f
AC1AaX19feFj+xXu+lv7b8C6HVgiq/RE6LzCBSouZwnCivNKgrYIbUJ+BGaRAgCA2M2Eh+5lt2O5
RNZIFIstuvlpLIoSDM6Yl1gOgWj86aRmN8KljjImJrkoMmJlECOYir2RTkXK1agZSFw2nWwRccpA
KeXVobz/s5PqcCBvZQ2IViq+BPx72JkJnqqEiZWlmuPhknc/QyD+xldfCUdJjiY1v6tRzbNn3IB/
KkczN/nxvJ1sty9d5OkpcbtNAnFQrIEBz8tw9/jzA/8O5f/ngeTiCaGqTfqlTNb76yLbJof/9T+0
/9nRVp1q157LyanwOwS1OstO/XLYzX9+yg0py/95jNUjOUjXTP026+aUpI6Tt9AEr3J8R7DSHDtj
fW+ENUQPyb6KLRjdhEww/aq7Y8rUZZBUd8m7hpMrNfARbQ/LHP+yDjvE7uvYp6qzc5+vYN12dN88
HmCKRDjVlPls0ujnpmt/45v+03Rdt8j070EnegWt/GOEzoduXnaabTE5N3l07oxbuEtrrR6U5FGY
dk4iOaVOqMuuadjEEIQ00K+vD2AH9Fm9XzowzOl9Z/b/0yjhXHEkcR/2tL+nDWIXJ9sejtlI65Hj
uIL+GJ5F/bK061FSbUlefN0Jn0a1SOGAN+CXEk7181d7fHEu833vl+n9dtX2bKD39v8m7MyWE8e2
LfpFRKhvXiVALX1rXggb2xIICVAvvv4OuU7EzXRmpKMy6lSdyjQgpL33WmvOMfksuv5dInSUj3L5
gM7QdBM1fj1DwGqPGPFsWWyJLRielc0Pn/93UdL/vhRdx4mgqQKWpf5L++VLkdVicDM07Mly7sfK
R/JgHp94Cb7e2hcoLVUO4QUa2ryz71QSpqfVMf/mkBgnV1478P79fv52ATRRUCQJhzsYvm9fh5Yp
FzUxjoMATrB0xiPS2apIsU5GS+zIcYN17wdvr/T7KsoVALhoCIjPZC4D7MX+Lf1yBSQjbqG5Gcr6
S7c8mYjWbKkxxwptBGLuYvGTYPib0PN/LyjJEnIgRWbB+LY0NXouNvpFSuc95U0ldc3GOpcyqmEx
5pnmzH0kG8Z+kBsC9QdMWXD0OkKoLBkxF/TNLTiOB30/FHwcV74IGGmoLlI6XfjciYaIYL5aHcYk
Sq/hfXM5mPOqtwQWQs/u6HSixYk5t+X1v7+7P9cmXQDiIfZQFAGBsPBtCYxVxYjywbNBOvRcn33J
kZaqB4JE2WYoZ9CfuOqRnE/gaqPoQ8z8hjbxUqh8ssZ0Qi5RxXF4M4EGKj8RRv64reBdi+wF+OFl
4D9fPI1fvuNz+qwSXX08A6V4q/JtI0+S9A2H0F2nZnv6nfoDJPAbo+HrO1Yx3CmGDJigd/r8flOZ
d/PxEC5RG2Tq8kZzXoRYeWc2gdGAeOtrvpOOMwIUdXA5CaVh1JNLZbhozr+/km8msf/eR88CkNmV
ZEH4okb+8sEb83Iujtr9Emp0u45Tw4nJktKpjCiaJMdLa7o1+e4BLyfJuUEG/p3zl4JO/jZRqh/M
rdLv5qL/3gxLLduyYAo41/st9Jc3k50TvQBOoq73w8OEqmS8Hi+XHPpH1siePsaumzkuaut/X4I/
Fji+er0Ha/HAff399xc1tKbOU1WBFcAQGi3FsxoqpV80jmaiDI1nP7zaNwfV14fUWL/6xwAnnPn9
m38aSZc9hLxbN4Jz42HkjF+GGlBkmaS0IaQgfIzdp3rSe2oQsSQEtSRXFxj1TbN0khoZRXCafo5a
wwNnAZLr3oE5JqkUf7J1vdoJP1MZ344jdXUlAU63NfrFdEIKP4kmGl1OgtxQbUA/RDTWWfKp6iz4
J9WnvH+8pkvltVxJN1veNZSQJK+XRBsADITIbOXEMmqHB1FHdrq5sfcmQdo5j4ToD3LqZuQLPjoH
UyZxpk86xckciizUZqnzyQAg2TkDJciJcfOgvkBtSTw4+Te5YyKFIjHx4Zv1OLu7dylh0YL16Cp0
XzhdMn9g+NlaHWg8JjLUKJ1/49jYTAoKr4Q8NtZEW0tGbMcKjapmEj19fr/E5K2et9JIDUiwjPed
4h/9MrzyqW3S5O5e7dH2oR0zk2d4vO108aS5zBo7PY/aoHT7Wbmxxk5N4Do5vwQWghivQPTBRhjr
bopeJvIvswdptcQenaKgX5bfaxpSy/y92XavBqDDfY2i1rCxhVNMt64xPxwnzeiNVEV3ltEoX9+9
0iMozFVwpL2ReQnGEfRiQbXRTyj3+qwaIfWuXQItb8wCEM5tNASELWdzVlCSSCxxLzlyO74BzxTs
t34s0WsS4vH1Rr+Yr/lwYJIWrpE6VHhNbHF5ntwmA16mGB1iWhCzdj97BodqNIsO1xkdqeGz12lS
05A3NIy2E+Kcgt4lVw+P/LnUR2eHb3XxoJPUNxEgMPZpUCCieFe0yPpehTNYRiFcJbeaXMZYKC2K
4/E8PhFWyTRI9Gt4itcZBk9+8HV2RIFDv5cKSsP7M5KnDF93gNAIqJNQT/Q/IkCI2dKtgFwh0rlN
nA9aVdZ5cZ9HwYwkl4/Iue3htVOOwSLtJrV1uoXJzYpojSab26S+0RFuUb0LNC4K2igtGq9DMTIm
+ycFTLyL+JPJK5ADjySudf5Sr85YSPkxTFx8fpRN85bmLFOPAylRk8KpFmJIPB078JBQ1FkxiWeE
M6I2aDyUQOHZo0f9fu/7VNpeO6XhE26KlZMR497fcDsrynCwjFEO4JLAPeLQTaOx0u64x7injSSA
valslG2K/WzbTEiluvn6uHq9zBNXmDyRHFbT1H/0WjAnWtycXjpLb4/BSbKh67isVyA8R+mB0uxd
XcbDahMtog+OB/zS5tzptJviV3V0/jDCo0uLDS3/dYJ12u7CDjH9On6Nyfci32TEhzivB0RDL469
TOoDhhnNnHTWs96OdM9Zo2DWT+/bHeGWQU2LkqSj4DX1Wuo+ZulHrgEdlfV5zhaWrIFHZfpQ4sIK
lui9XpYR0H8KRJQQTAfTNYE80pg0Fx+bMLaKIZScYdyTI1AVJEMaD/QtSIULo5mwu6Dy6Ls7kV1P
ZDtd51NqSQpMeDbIM1bIGhyRgTitLUIHFc46cexF+4pOXU9QXQxoccNvcCuQJla8ySbl5BJ03tW/
T7JNOgYnb27P8pCfOjfc6HQMhOC+UVz9dfCphELhkNiVvrQHiXnY9M4zyyMDPO9UEq47BGBa9hWY
fX4hZbUX4TBRGwphs2Z4uujosLNc++VBeSNEp3ToTW1Lu94QEIMDe9tO2tY2XH37EK38IEEopQFF
Ju3VvZC8uSyf9uP8CkwGERf3lrRHZEb3iGZNWATNLl5AYi4XUpjxOL/yNlSuD9ZC0xn4Kjp3ell+
vixQdbgg+tI+JVAI9WKcYxkWJzljUyaPonfNVhUTo8G0iJ28HRoSOZVA/UPSBQvyAu7e4zguzVH+
dEgrTWdEmZp0OTk4ljP9RgCuLWPCzlcAJi4fhjKLHxYU9QrW95NY+c4hkz35jHZFc0qSfa3aZ4JB
X4rzWCI9KrPqj6tbLzM/ZmiPjAB91pMT6/j4gfdYtTAB+NHVktfnt7axWkSNq+4tiS1enVNs29AI
K+hexv69gXYzbDtfYfIC+pOwnRwU3I4wJRHdwQADvtWSKS0Mm3QNzbW5gwZdth9y7KoNrebKsDKf
r2HORR+lYU0T8eJLXQg4zogsPloNQwNDyA+FntJXcv+v/P/fMaE/LwsqZjpD+1bpGcqjy7Jn9lxX
WAQxx1/DbStbwf4ArhlbpkefBfOyo8w/WJR4yj8y1wmj+XTgJ/Npszb2L5vNyj3+aMf429uC+gpN
i/qLmvD30xI4GLMmQ6ENS6Ifr16Dw6Ynnw6jbNyJo3+flfS/nAep9UQ+Pyb4nmLw+4s9jIde3bJk
sB5OdExpEzqbV3s4maB3nclBP0mrPSCKwWwyHFbBNphMbtMJl8q74X6LcmvmwcBp6TE/LtaH1Zsn
kWmspN3KH4Wqimdty5Rgmr/63Rq7jxQQfoYRu7UW7k8mlr9cNcq5nsSEfV41vhc+9e2YPtS6DTWw
prTX7kEX+QpiQTms0h9Ki68j+/c7h0sGV4SDvSJ8XdVfTtGDQS5GBhCRTTK9vAxW5gto4FMEwfpd
onRcD5BvHZclOu+CIIp3WJTt20NeqVOGJUcWH6/m+dGtmpHjWMZmCp5V9a+vYA+yRXwgdUCkIw5b
hsKbGCBiNfPW0rd9yPNEWtblkA4yxO1/3wl/OaODi1BVoBHU4cpXif7LRzLjohb1XJVmD1TO1Wsn
TEqmkwDrDd0zkx9uO/Vvt50MqI8eAzQUXflWhqRnAdAubrTZABkQogay5zAfL4ypTjDW9nYmF8FW
PpkgCnRNv2IEG7RgtL1XD5pT61RZFY13Y304zwHlS60rYISgycrhAw42qg5yfJgfkI+y11/kj2JX
cpBgR9xpyLmEVcM4N5mV2i7NnVZdSa5RTbt6fuUk/Rz++7r+0XHTBQ22C9ASWhw0DPsr8ct1FcRs
0KZ5QbLXGd457mMAGgL13ad+W/77lf5SYLOY9TggUTJ4Cr61kZ7pUzKze9OG5270VlBUH4c5Kdnq
SKMMqH/4Bv/ysXgxFieZux+647d1o3y07aO4JPrsXL1WOdjDRZ3bcU9r/qE39NX9+vas6fDe+oIO
/jWe528XsG27xMySdtagqo5uthJN2nqSiaskQayWTdWWHdQ5ImBU3uFZ5lTOorbUb7NjjyJK7aJi
o5PA7GMvbV6gXsrSpu3AgU9ImTbjcZu5wnFCVE8dYaa+fegEId/U7VXey6CftAFML4tYyujh12ZY
kmoY0z3JPKDCLJjd1BB8MVpGut+cvVh/qysYjILTXBemQnHoDIwhEtzEE68rFTcGLOfjRGxJKhjf
LuEloyyJAAJr8651APk92l0qI2BG8NslP9yI8l+abPoX7oR70VD/o5z9ciemt7bMHpnRrhsGgaWn
zs5TbDqLi5fjEMNbxFgzGukjaXb2Uo+zqtdh9vHlURVy9HOE4eePlIS+A/P9q/31HX3zHcKcNS9N
/ryGhkBS9JMsxUSYPXSOKc/NgPfWEdtwJxgG2rVweVWKhZD7x/sPd7LYGzG/vYueEaXADOUX9/Pv
N5jUiaZ+VrN2zYqMKaZiCk9KildON70c/9/PqPKXj0wvSqbVK0D5hg/5+4t1CqTK7BgP1lumXMy4
ZuvBKGLOlfrMDizyYAC6OBpGgRFYnHY09SWLYWU0fg8OPRuis6Ppdrjogs+Lo7781Kf5BkD/OhEZ
JNHpigwxi27st8VKMapKS2VuEVqimJx6QczHKR7Ou2G5ZIT272vxBSr4fuF/fbVvm8C5UtprdtP7
V3vz9CCysLrW+KKvP1x08W8NIc4ERL/JskZkiPrtRnsmj1wzJbNdE4SZY4VscPIZvmo9V71jr8EJ
gJNw3hQWERh85gf2bwFbWHxGq/RcF8gWSOtGvtCLE1uiYbHv3vfiqdj2Dmcs3ujxdGTjuQct3MeD
2NjiXnDuQ31lOCrtA0x/KlG/pO++f0oho3/MDzWFPKLExQApFK0pXDN0Cij70nnsZtYHTqDd2e+1
gL0mAqHMtJskTDvsaGEyoufsP2/28U6xXn1j9op4zLmia86mT9SXz9dkH51gCU/l0QApEeKcXudF
XvyS2R9vg4kirZYRtdqidshqCdvPBx/DL+YD/rWlUoLfxf8yjGpmzw30xdoycLK+d16CRIjJ+A+r
/BfU6I97QSMNkSexb9p+u/Ok1hQiJeEcup3sW2zRyvYBtmYSBF++dy34ZAqwH8f2m/62pmFWbW62
M3dsZt3+ZiqMX3oZQfO+WiGDcP99m34NfL6/NfrV4LQMjUfia4T9y7p5f96aWqlKYSZso8CYaGT0
WaIThWrwJGPtaJnYfIGwuNdPivqKYvSUTaIpsdXx4jaSQyLF4c7cZxxcNC9ZIx7zSpQKaF0Qx5Jg
W66YidLzit/MDeKcyhKo+4goS9z7RJ4Xcyqu86kjieOlo/lGhgednjtp3cMaNR8dg14Frs9RDODn
QIO0uE/yafMjA1P6y4bf8+t6MBWIbVP+9ghlxfl6O5/Vwazls96Ch+ioSHq6kaCOZfTEZdiiSXmn
8pQzcmmopWjV0VhR9OEAdhZxNgzpzxbu0MGIUPcnao2dHhqHGhNjOVRpVwJsBxeOJycQfEKtMxRy
OhNzdkh+L1F8mgOEkdZkhnYhCXQOhbQwpLH6cDT6RmPOyeUr2SH7R2Xd8DbRfcS8ivgRh2pnSaKl
H7rSv2SOSmsS1AAQBhJgkH1DBBqQV0dAmUUu5qshWgJoB9VRUbyGnBMQBdMfAJYB9HFYf1JBZ9to
XnhXnCEJ3widpdhaVojTxyd/E+Q2nhj+jshFtciEtpi6W9p4gEOxIWbBUngSf1rf+mv/xx0qqZpJ
Sq5gaPq3TaUkymIQC8Zgdvt8XAG10VQuKfQjqyERtSMFBRC6ZeojjkD/fjbkv5w5CV/i/KdpAgj+
749tJZaGLvblYwLU4KsoRJfpPS0P28XEqxx1J++W8Wy5LKkN+0wB/3p4zNyo9wscOmsVzdwfAHjq
X6p6hpbUs330KK/+7UZ9NHF2v8jtkZVE8aFdJe5Mu9nryAK7bH3AT7duizUtPWy3b7j4PefpWGsw
ZRDUwvC18dLT5m4TdpvgOtBvQDcYiVwR9VRW5/z76v1tMgRklL+oFQ3Z+DqZ/LKyXI5GWV8U+bge
uPtJL4EcR5YHe4lpwpDOwg9X5uts8e02Yf0CDaiCbtbk71dGbI5i050Hl81ja3wmPv0njsuns0t/
9ILwhGwTG9RjY90C8/02uofkJoKMYhtDFup2mPzdkhQLZZ5iNc1XFLJzAZkj9EfsgJ7sCpubQ+cz
QuheTzrEXvJEugyPY3LL7lsRD9pZtLOJ7rC4gW/F/XD5UKaD+X2jvpthMhbn51lEmE+H8hU1yoFh
Kc+WMaY1Wq2FN3X+054DqPnP54YLwvBaVBkBs/v8fhi7SKBxm0yNNyIZ5BAZuofd3khoc2IyisLH
riRqhT1b3Fdg060YRzouXqYedrTUVFgB4kp8eUwT8BX4jtby+b9ZxDW1BT/LMJ8eJ1BN0RF/PBlM
gEsMGIhcx7R1lJzW3jTFGP9w6h1yHj8NM9d0FE8/FEBilJ6WKI4gbaOBx4A1JBv8M7crT/5EJ70U
d8oTPtARx5cyUrxmfKf1+9yySUfv3Lh4gXEi3Kx8ecbVYNfvDwo0ZJOyr81QwVmZm3HSatax6zz8
yBEJpXjP6V3qDhtY7avTB8YrTEMu6lC6QfmUTPjIMoP7yDjRozgjUX5+JuvL6DxH3bch+RrFIBab
AMNnb5i8WLdxtc5s0Lf0fd8Hi+tW+hKX8h8NdKcv3Q+V79/OrSZHVgGNkYaE5LuCIr7c2jZV9DpM
E78BN0Hz+RpcREsqZxf0db1kevB0CI+ijSz+BAL/em7+eK4gWLPMKtQK32vhwaAc5IKeNCFTqEEL
AqggN26AMQGDHP8qpsO2GRYhB6+BwQxG/WER1v7cmungsQDzyaGjshr/fhurcktXJyqLDf0iJINH
jHFbc9V89tVlKCOqzsYt+TnHOYEY1rKfOA0Yr5mgJANARs4dLhEWd5wUxhDmDPNZvKvliOrv8irw
MErWpzqnv4tcdcHkbUzWHeJzphwuIqaFNi4X+SZdRfwGVx/+e4X8RhjuCxKCOgXaetC3yQv60jP9
skI2knTLipspr4fjmWKP1zwqFElolTzHqrzNasHNpk1/WCi/nvvfv1BelViPXj+hGrCDf7+gT7nt
7qpxKTbpNg+jKROvsJiKTBOHLaMruKrW7sqokN7weW72Rizngmk4+zpkT6/u4uotqhoxaq/x/bFG
E/7c4Hh3DNIhhALm/wNbGqlacb3r52JTjs3Zdf1EgILAGdkJAXdbvBXDBkKJaU3wNZRejy+TUkZy
UQB9CIMtmmvNikkual6PnXX81DgwyEQbMfHWx+a+uvagop5Z0QuxS08c3qCgoc2mHbCX9tdXJC+h
MSt4UQTjvXM1WwqSpTPHGpfWfXRcMVsia6eSMOqf5/k2em+353ehtuh9NayMYW5vnp+6XwPFJCbA
Hm0uQc2a+lZ+tBthzTz3h3voq2j949uk9ybTh9NY6L81kIxErY9xaeQbeUZOkH66TR/QQ1JHnOqj
bNv2Az7AKugxwmZ8mWIHgHr4HMGpslELI+bvMB4nHnag2U8rB7Hr/a30x5tTRI1TABooqu7fb7WL
2hzv8vmRrXNE/cW2xjCRuj3YA438SRUhPFaf0XSwkmlpv5LBXX2We23BtBw1/Ybwndl5KywUNdAr
y6wsft+q8usXZXn+7BwueO9u36hUkLb09sB7PXrO+LPTXLKKV3OPdgBbBtpyW/i8vN/nA+vmq9A/
DAXnhurirgiSBVDoQ4MoAB/GBwNjYPHzeBYtshnBBgDQjbnxrs21FzRyHih6U7eKD3l3OzQO2WJr
GfwTfoJ3fRxTwYDKiKYTcl3deNL49Vi27iH6KuWz1/2yQ+1ipuT80yL+uDq9RwUmD3P9noB7ZRRP
LBcT5Ha83/aaVWnJ0cTL18ar6ppjwpmZmKszKm6c7FANPNqtCLC3MT9oUHnNIguTqUgFmfUrH5al
4TrDY3J4Dsfr9Xjdy/4Z7vuPabw6rqW5NL9xaVI8S70zCLQTY/6ip+62LmNsjgBYMJBpV+5lY77r
HtrokeAgeUi3x4Xip1MiOubmFLuFPduXwwGcoRt/qLfR4UvxEOiTcWZd1oJ9hnlD+Y/SQR6+oWvG
OoUTkenwUg8ptVJ0W7nH0aL7jDAu71P3PutZKTrfaGpJ00EgTZTJ1RuskmW5bpiQ527Ekn52ROs2
FbblvHGeXk+JZB4flLtk0vt9rzhL8vUzJBt3rge4ovpTsXNHIVHvjkPFE+ZzEB7L3tpyXZM9NdYF
W9aRu9nUUpfPan+knnhFDqcRs/iWfiQfqRNNhPnZUV7MKX3nQD4QPfzZnKTZc6GFWaCFEX9xKClO
g492afCujjaCCxllPZL6lrxtm1+k4KIDSZgmR3ZySEDvk2j0oWL+eIQDmCGtRfjl5r4TXkTJTbFu
NX7K4SnyC06oiE2YbIpjbfBV/hjrkhOsyrY/vjxGvMQls1qylksram1iCemlJIRQ43YmV3NuzLmL
GcA8h9nNLYEPYFm1xDf5TaiGFJvcDdzAyShCA3NzeWPPXYKUo28GHQdW0UwqJNtA/BRCPcZELxEa
mBO7QMsFCTe2YFTr+tKkpsU+hQ/vaelnS9BQ3lgNyzH+rnwoAD4svJZkNix/2rhK/cuLypY9ai9j
hb6NZFcbc6eG0j0Qn+Pz1bszXMaNfbbVNpAMu7v2YsVI9p/gwbZGbFeG3VuFiqk+7vlLkUvv60Ei
rLTQOtbBIzZS07mlQ06jyWuEL47HqrPFnl8qQXUB/IdpZFHlRORSy94Ir3Jyc3IrlscL0fOjo+CU
sISQooeSsKjOu+tgXJv+mZ8ddouCwGK0lYkv4pWIhvXpFhR+zs/G8d7ZdTQkZ0Q4MFz+LMcdiniM
g8MI75I4LKECNySQ5S7vJpOoCCzpsw7ZywLyUAd3kqtd/uEI0mfx2KQHomIzwuqIA9Rgk3f2wDXd
GmSK4ZAdQc/lzK0JCwCfjYTrs+zlNHApysB4lzwNyh4ICOZwPUeAFK0SEx0NhJNKJ5x6UYZZfZw/
0KIkC4yH+IZ7MihTD4FDP2HNFzIGr6szU9I3Hbys01AlmssanWhhxbvn9Lk4Ke8k1NZHO39rA9Q/
K/mtcsSwDjXMO3k4mMl76ROl6bJa3PxsxX3Pncp4ytNHJlat3FWX/EBgU4zaGaPvDC8PhHkz78Re
ZNpVVo6OijYhOYPnTRlEk2sQOeo0C6QVIPaVDlsncoz1Gfey9wRHc/a0mYpsdS778dSYGbMLFNt8
mftP/zi+7OQjAZHBoNmiA6s023h5cLzndUuLd4GKB6ffrgDQyveHBRbx6N2u6yGps5dlgr+5Gl+D
Brry2b70oi7EYraOrxEzMC9tzO5bXPihukUasdB2En2R2L1vu7GxMkoEQgr0wdbhKWQmw59nbchz
p8ArTqjWCFGPy/xmhlDI64uj5OXqDmitUHDqmPrSjUkgB5zE98suC9JwMDl76H8msq/jirr1h/EL
a6sZCI2lLpHnvD13RBhhyMyB8yC487gTuLalq7SOUrsKsnyihzc8+2j1bouWeEELX6GP9I5Vr3wr
uSRTlBnB0zE3vWohwXsmLnn3l7frW+8VRCynBmf0a4OlOY0O0SEDkrySXWhJDDGxJA5Gt8kNjtYx
PE8MTiQ4z1YiArmIizU4JNDTQz0hWThmUHW4WvknUT7P+7Teip/Xx0kbjFXQKBSsxMvtUA05yK/o
RzdOT2vruwmpfdJm2r7GsGnfXNmrgjNwGPQp/mAxSIN4ZzUcXDnqYbHCany00Sqx0+yN2fVTWvGP
PZkppyj+1BeXLf9yqn3HmIMZRlbk8s6pNZXhZdqilwAoXX4+CDoke3nNoXhxDmNOyS1atCmooMV/
uBOT5kC3F21EAmh3HEa0dJ21vXJCX599IkYuSO18PQIKSXDXBnzxbBMlyjXZ0Scq8Zyp89GMVTAI
aajNEhRfR4Rr1YaNFQwVQA13ze7oGFKIZCod3lZfkhkENvaGS+BdP29cVALV0Vbtn1Nup4Z4lAU3
6ETx2P6GKqgBT5lLgJ6m3IF3l7Fg5z0GnrqE+tHi2AiO6zooA6Y2oMhUWG0RRh4slitzStZKFFbY
57iN+Xw8ABeLcWACq3AuT9GAjY9jKnt5UX52J/NQnUjT2PAFFy/dS/PidC8VhRrXpyHC2UXJIPYh
Olbq6CxCA1rJJMK+Fy+lz5VYaAh7PAS1ryKfolBt7Z0XU7ia0+uOQdqRnYyz2guyUXa9B06qxDLB
Gx1uftoStMAhLfHNXTUx34QbR6J6ltIj+BQYfrDNLOhaADXLSK5EAiLjWydEVluSji5t78jVVvmL
8SoPy3W6ZIvC1BRhT+bGuW9rSl4UU1eO1Hl4ZUk2x830slc2ZiCGXTsk7jtZUndc1/HR0hbHibTo
6UxP0r5XT6YiSOsbOz0GCh9himAMTJUn9iL9+qV9EUl6v1uPt3gj9/WW7MkzXo+f4RA+6SuLZnRd
Zy/ElqTPUZzoY05NzzBdnt3q0HEmLXds9PSwOK+o95FIZ/ZAUgkHDHOHvi+xBkfEh/2u0vuUxZIh
8JArwGn2jcBxTlP4TgrrVlDP29rrkdWCpGPJIq1XpPX8fn/n/4o5Dq2V7eXF5LTHzQ+EMA8ZAPUW
12baetd5t+VsyJzVHFX9scGOJt1LHjwmPYQBpddIXQwSFGf65MS3zI57Qs8gnfnGRjnnhOXz8/6w
IyZEcWR1YbulimrAYsK6ioflq7JnMe8fwsQzDzSySSvX+Lp8gmf7O1ny7lgPZvE2DUvB0cA1CQ69
bnHKf3S/jmbNPAvich6jnJskk+NLvos20tzIxtzM7X2kkRGDjb3zjchFhIwk+DpL/WYjbOI9gsl1
FFze4/fBCSV1soyxnJI1IvbHbfQukc/De5B30sZ4NRFg1nYHpCJM3R7k+JiaQT2vZ8LkHCjbo399
UQ3rKlrGB+piAAXk0gKvEZ0z2SB8fpFzz6gRiaVyj3eblrd8Uvccbu7r+3u6JIYTTULmcMg5T3WA
OMA+GXZviWlLCKFkd79aHHn0k9rjtqut8smX2r3WDDw1X/Pj9ZMJFDRLnHSuQsgu93Gx7XmXPf7v
7NdBPKOYKQ6Xwex6XhaXlt1xZO51JRzkQ/E+k8tRxIGctSueP5pNhM8yEaxC9LfdIj817Yy7Pevm
EmOOwABDIqzzU6KMU6z/LzkDCfJVJFv4wHdkChbKa66am78gfz0kqlXOCjzIsXOrlnQrRc5NbGE8
FMQbQTXsoYTRoiB56ktWftvku/NGwAPaDRkFDF6NtREWJxSnVTRUr6MB3C/YHQs2EH1EIEIJM+yV
SQbf/3GdbKIDLhGlsa+FnYIx4mg6NqfUJpPeS62shVUWs1pmgcrRQlxmb1Jmoyp2AUOg9Izt68V9
nJ5TohYumIeQRiMIZhdcJIueR9h71FFb4zmuaGP2t3QfgIxXF+PvMHrpuQZsgN2JyQ3rqjytdVvU
7TSzed+smepEnsAjonBUsLmbzBiuMwZCN1bTSW90N6cQBy8osfNAn6Yb8I4B3dHRkiMBcLzriMyg
JDQP/VGi8GhOA7gS3jLksRe/8+hpbSXcPZ85I6JQ2bOFvj7gmo0fc9wZ03Krx/aTYRCJjpXFu8Tw
Mzhkr+ai/hRVS2rHRemI2rA68VC1ZN2T+4yA6zF+RCMaoc3p61M9iXT+jwfBQQLbuEnXRXPuIarD
5IPFW5ufJxFdpm6kTEr2QdpLXNaQKl88IXDjrtdntJJN04fUvapGhH3BNx24VXB7SwMqYFYNr4fo
XsPmbktOu2/HFzQF42R7BV/P0ZqYiUnySrW6pBhpXqttsX1s6zUxSRIklntfTZnmsABjcJmya3Qf
fU10t9vrsCtRlg6LvX4Q8aQB0OEprC11S7eT/COmjwbZcHNEWmE57U3exM2xq7GZFQknIGzzLHfA
1SWr3UqIkw7Vql5cgnRVBazs14W4vb8+kRef6VAe3/s9EP0p15Ey4sGXRxqmpe3yaVe4RxLBrzPz
LX+v3+u58qKs+E0RR6KOPdR6xl+vxPKcjWoeK7ix/DPlhKdOj3CYLgz1bA5lnIIK2WL0+kQSwGmY
UerqeqI8gxL+TNkXgaQ68ZY/yQEsRoFNY14fPn0DqAjxTpf3y0s3TWCJ4uEk6+wzY7+urMdn3l9n
i7qdv+d0ERkjzRgt3NxsYGmCrYBBO3UQZCKLb0QiAHLQy+tjJGpsaR/slQyK6anw6XNwYgDqEu/J
IBPmHZ4DuE+xS1UgbVt6sf3mZBOeYiD0b6yoGXad/TQRQCPMtCvQvaii3p/7J94X9rzFGWjNglji
mF/k86xuMwB14TCBk8ObCWvvcR8Xm8bX3xN9Yc7AIZyMA7MRfkHMZc9G6luS2eieZwrJgtGQeDuC
fs/UUy/FgUO2/ySRWLQGjyHlW75/nmrdVRnFIpjg/cR2yREBjvARALttUA23Y1PHA+O2XER+myfu
b82QmbECEQAwAsC71LsFORJ89kxxlFFaoMGohuZlmOuhoFti0yuf5XkWxidTZHI3FN9qL9nVqC0v
o5gRL1JilFtANaH3cD+hby+HMh2yOV56lB3Rw8qLIGa6cRv2SyaaqIFT8OOpiBqvRJUFB+5JhDed
IGlZ3IbXy9AE5fHWuPSseocMbdLOORL1V01YYVD5RVmomsFTH6uSJ5nLy22osERCxI7cTPbKcj7Q
x70UjV6OMUlKB7nePduWyNrk4SUmgMqRL/4Np/55ajKdk3AThsbD5YjZQSnU3CR3L+0hMScCUJo0
uID4SwM0r2Lqoi3NuArVuJK5LkN8dvlx1J9KP0XQnECdMFU8rQ4k3310VyYXyb2nnsyux4Vt+kI4
hi2TujFcbiAE3VABMHC0H8owg/IJu0ryBrLDqS8eN/zeZFJLbsmdDIoXN9ttp+NyyAOiMdvbTojn
gjyXi/kZZMN9JevjrAmLgSPJ1jXgD5EYrqZecdvo6DDPU2q/prGuD5/VhmFbNTEYI3EnoWEZjI8P
L4E8RWsgH5V96TnmGJ58sJrdkFWSMO0hGo+yr22Og9SJFQAVLb+fRblLxnxkPgLdm2IZfVT7QX/4
e06S3KuaIE/8wpxVlLXt/ZQBmFaDwdUxqCTrQwIxsB11TLw47T8CRV7e0hdDnx3L9RP5fObmeSAJ
gckJAhDf9FoV1kNacQXiaiOmQVEHOrsbHLtPNId5sRTPOxEWHpil++oI/BlBzWVjnDcGb1EbqkBd
7ws+rSKGl2rcXEasnxKlbTLmtxXGGzUW25P69CLg22yS103JyqPvNd29qcuKCihy6mhySXbiZVdx
AlCWRTclEVIz/SxZKaVjXA7dcy49CRFe38yZUPiNshwgo4TcTOtXWnSVg4Okyd3i/0g7095WkTft
fyIk9uUtm7HxvidvrKwGjDEYYzCffn7kLz2T+ETxMzPqVnfrnNMBiqLqruu+lmS4KweF2Uugx1mu
fPKPLFGHIJEHV9Npbs/Ig81iucP2BsnUZ2aNdTaHZJCylI9SFqGc4A/vAKAkxH1+HiOd4vLE64v8
OOmBtJ1j3zQ8sXbY58mvHUPsxX81dy8gEIt6mZBTZ26M9YFGzIE2tE/IvLr3Gpbes0fQtiYGcCpS
uqOwMeTKiTWvgMMH2BJ5CqEFmleLUxOvHWAX6kurdxb7yVhrgzQdkIS6w90W9ZX5ZWKy2GGvYvm0
/dFfHHc9AVuRU0/GJePiH9iAcdk9jwROiPseWX5HjPvoo2Euj8qMHgE7BcQXnDBvXt46adu1PNhz
CIlTTBaIQR4NZL13tAYQQLOLTw5lq/vQeSSMpjl9pQAG5FA6puadKCg1XzsMzgZrDEWlczT7RRlo
8iA7ha0ZSmDikl1gwI9Gy/IirOILRjTY7VzRruljWF6B1dB7DAmMxZ/mXuzdWj+KR7HutZajUOLo
vlYN9Qs/on8QJoUyjEp/L7vX0s9Koob7ZjQ/J31BGtQ4zgHcQWqDdJS6WuELqUd9I9EQxjKgtRVS
PXYelVp2s6+H4MQPBEmIoO04FlW5g97ltaH/T7eBYb95nPNPqXPbuwfVY53JP/UJ9oB9qjhMuixb
j91rPYSay6K7I/IFnxQRuM9TcLI52goUo9hXcdhEwyX70BYEw87YHzlPWRS23h58exxxVLvaTA+m
Stkn+ObzOJVG6fMVE1x2F7SdbLFYaor9C/V55CSfSLGun7cmpPDY00yD8JcwwMHJ7Fd0zrasncJL
h6Yk49tbsWyfQcFo8qH4jt+ljwtYMg1+X7Q3FBczY8b5rD446cHLP7SVQn2IzxAua3ir0G6qeNkO
J3hWJyN32ln7GVOdp7bwSRyJQfgy0OVb8xm/p2P1DYAneuEImAQWbHbCkYunHLNM7Ihj+7jUwyrc
f14sdnd4VOfEFWnKElKMQQC5BmN2Re1J6wtDWi6eQoffXAgz2RWGzdP1ibJA/jSCwwgkbEzj74uW
5kiYgi0RJq06vdZQ/axejLcjgqfuzK3YdSgNzuuTH61On2fqs2m1Sp+S99FxbAyTQeynH8dwP0+W
Zg/pJQ1okaoGyEOxW45DuvNJ+jnAbzx/hjwNHYxwaTLxwIao8bCozBz+zt6iJchzzmeeupFlUxQs
6mc2WHUN8w44+vpEoZMDCwaI/qawtlkpig3ZEetkesPrZ1ZOE9u5jMTNZcszqaYTDSlLd6HE8c8x
/epVeUNmGZa4aIle+dKAAAuD/aGfla6JixOzaPAfT7AL0CFzmI+ZspdTz0veo+PDmT5H4QsM8Hl8
QZfzVuzs01RwYcWtLfArOlFcFXplbltvJwROwKNmTOHlaPSOWycKk1ka4KVUD1sMs6P+qUPryVDo
x6mdv+Vv1zcTXzK8GvEHRNsK94wTaNS3lsZThPMnfRDsf3G35jtZMaDthBNts+9Ox7f/yJvp5TYh
/y2Cc33ibEAttb8RveTLV1cQqKLd0xfQnwPBanZSOeR/U5SZOYHUjgLQBfiMJ6FBAbFM9gEZeaeJ
9sJJVxPsgwG65NQlEfAcuWNho1O1dMWXf8L2lPUYq/XLQD16Fv2zExvogMdI3oA8jXYoQmjBbE6e
Gcgw5bU+a4Tn/NIraSXQ4MymYrQh/pIo3udrsy3FlyZap/FUiUhx91X8nJLwYM6MJEwPvd2pL+GQ
1gRC45iv4ng/bt90VMLFyNgNooKu2C2In5KPenbZCkvxuVoXz+A5aKvTNw7qSqi8gugWFIYX6t4u
i8pigST+uuTU76HlPkmDEk6/HnAyV5NZfg1g81RqUGMMGntC7ORNVzwTTVUvLriP+/yjBTLHYgB4
gLYhfs+6k1LFvB8W6TCGesYRVLc5hB04Pew9E2c16t7YTQyPsSbNCmmyqtlRTM/DlcHSLVv9KuMj
ARGg3XWvcZcGZCjcRHJvOCmT4ECLyXJAzVpeGGdhrGfwld8HJ8TIODsxb8eXefx0/kjIoQ+NoTra
w+pp1kK/ACN41xaiC1Wyd9gQdAJ/JaUPtfPQsFcvTCriT1Y6Nr+Zc2zdA46D4EfyjOHZlbiA+Hyc
JXJu09+37uXUqdNyaOlMFlZj047fjpafjT7zPcTheKkD7wH8QTo23q0cLSPrFwugxrrjVPAplfHl
dTc5Lgwc03iNV9uvOal1Rj6dNo9f6ihYH8VrpjsJ+OT0vDWfMemanjyTkAr89ZBHq7Pi5UCHnDwY
NGpnVz32StwVS/8ojjhcXShVe5fEu1yD3bEviGGaeOgYtasXq8GFyoq1wm+x4aVtlji15KivhOPA
hL6FcJkuCLPBcfhDp0BIQmp/EY/rg2uWTnuYNgj0NfZAV8URYNuujhzHMOFEb32xj8Pk9eTqr3Vm
R+F+qQysftbrQAetS96tRPta2O1H88TBmVPKGeqY9WUzULupEVxTR8a3iV1pXW446hV9XAsRprCQ
PhfdQcq/vcgFJXKP1lr7hI3E7mjvsRKIcY3xAEhrbMngZW1ZhNPRAa4e5xi8qU/2Yas94UQd0v7D
6ZNQ3ojEhW2K/2ZgbW8ku7sWoo9Z88EbtE5+cbPpNNMr5UAElHzqzpTx0bvC2aPO5yVL9oF2FKwA
WvngFvi0ah1x9kAcOPLSdJS93ebF4tZnPwqbN7qTHDcPXU9sor5YkOKoBN7LD9pfELyNICZwjAYp
cQKQzGQbQeqFpRhrrQWKw+tGev2i6QkEUIIkUMdlYXIBIw9Ocu+I3S3nSNj78BM2LFvmXKV7fWHH
9zF5YV5dOVsjDRpZ45KPjR3v5RpoW07qiIzgMQ6Sfrswn6MlMshkWgNkdmd4h/Yq86pA1c0XtDRn
2uSGsfeQ8T5sgK7PW9bbdIov+HL3Dui1mx6fjbG1amfR5BCKBTw5XH4RLPN3jIrtAGWWeuuNr6Ha
KE/SIt7sVvoajIRzD+1mKGQqB1UMeQ8vfPh8oKweKAp1+lKEioA+HVgfbHZZ+OcFeNSQgGbI+dgt
dif4AbhBBPT2fIYbslF8iBRwFDiXQ2GWsUkHzIGt+co/rKHsWH4x4ghMmZNNinX1qeHQjYAKo9ZV
+QHeWa/K1dWwK9XtGgi5XWKwS/CF4DUwReIZBHaAFPkJ3/Ape6DOZvIsz0WWGOp6zHTZz7pIuGN4
DLEHCOMxWwYaJNiKWtfaPCOIFKg7ZD5PSmhHNDliYiix/5AT6mNQGF83nWI/6sZBtquWzmDXNeBc
z4LJliO3fS4bN25F4oURFOKorl115/Hec34i9rSmr2NCjmM3R1rDVhbtG+lagt0NPnRpzvlp94rz
1EEmrTFI4DosUKCPqUM8Oi+qxPWVwT9hjuXQX1FaF7jfLBy59KvSh9h5w2m67Su05cqBYk4ucNMh
tzs8zlXyj/qggsyqQRFAAO4WRzdm0gLDk8WBATm+pnGYJT2xGaan4Unn5a2vRBwaQi9V3UaFx+61
eEC75mkg4RdwfZJqh72fdWn3ihJdy0eUCszOFvdSzIcpBCs/Artdytieo+dgerLsRH19AIIum+MM
28dLr4DALw2yqsc8El+uB7ZBm356Z4/wIWz5/to3dqPDp0VQExUURTV98lNgYHvL5VsI7gBBCQ3g
3G8hup+cBEwXwbZqszmeZ9DOzyxttEuf9LEA+RWqAx5oDiA8Y3N5k0cH4IdrUNDOhWxFj6AvTKQt
paty8PWzoxv+DcNNPKWT0My9CgyY3YtTMcDTjkaEfa5mN31WKP0rDg6XqamO6mJRX8bRaZgZwxi4
+GQ9xe38JHkqnhWGLVtuTqActu0gphyf4uUuCw6ytysA2/z4TAPIobQ8A3+FB8I7djRYXd5OQuH4
fIXLS48Pd0kIQUJPqUYqIfT89w7cdwpyYvqpEGTXIGD7QArB+1SwW25615N/ZUtW+w1qtvjJYNol
nmZ4p3zAcpuaQ0voLtkKmBl0o0ytfSBPATs4TFzGDFuqdxVk8nHcxBiB4orOk2DwyKKMbbPqSoan
UV+rdqa5KgP5nOAwewoqVnAgHygFGSKAqZa87appdOtJ6uYqBBQJbKSCW3JioFJ92k/iyDZPrjmP
ZgiO5Q2vQAkUaEozfqMGpa456fUO+QAcjWHiaXUyWtQA0YaGZWnt1K8J14JA4+iSd4r9IzSanauo
G1VexeWiRrOBV2/B44VV6dygg5+cC1sXDqzjXeTruUfZFFUTKsR0JEEON4acGaLKNYlJZUhIK/2o
8KphWnMsrDszLZ4sBRrbqPhGnHtV0Wv2QVGNLWEunjcX5Nm5nxMyzSRO8pcsf7mBCh5frxwH2vhd
IU0NuhND+AEWysBxBdwN+E1u7/zBLtnQUIdogQPOwT5Nkuf8Q2TDgRSedXsdnZtx+3KeG2t29hsu
Ix/ANpPLrPDFIdY84/PamNGGS9dHSNxJcB4wVmDcjKuvvBTL5vNm0e/k87R11pnBLkjbvmmNinyk
utb4GprTafaiDJqXZrybV10yD+ojo6Pn4PCMEpUKCg0Q0iOj35lMRtNkaUzQc7ra097yG9rrRJxM
4z7tNgcuDhRwtv4x+rDReaSOy4E8A9aZIhgmK+owVns4WBIIw7kvROTUb0ZpAGGo3xlz1EENu5vE
5PC8svr4p2KkUWyE9wr7gwyeJB0otDIw/Yjnxba7Iny28YyntLsFLk2Ji1dpZQewefyzjd3S4lT0
wHa15eEVlFcIpff4Nd40U/1ol5sSN+z8C9M+ItE7bynpOK6KDIHSh0o3ok5Spup8/3r2WaM59iKp
mTEOQ7qkI1aoIxUpMrXuxrCDtWbEQwyr7jcxkUWDotsf0y7B4TDd2YiJmFW904TAYbzZSQTtorpO
o/0MnoHZSbgm+Uh4sqblRhybhDZVYUEVLXYRL2H6zJy5rmSiD3YTTBQ9tA8rjPlpanV2q1UfOv5L
7NKtsjszUHOUQAy2yczWeg3t+6dZ/Rp5T6VLboo2ZSXHHxbe0jOuOTqUw+Yt3rQ8ZhHUSBXhcdGa
r7392LC3z4lLnDuVyxhAHVfanvHOpk4dgl3Lc/K8x5VFfOAcJv3GVIVFq6mGjjIfVftPpqpxrG+3
yNrVS7AGtKuovJDpcQ7ypmdsVq0HrF3pX7UyFoSiImFK0HlVKnd+DvW+zI5WYdRLFkQ8wCO3k8Nq
DpTlB/pfpZMW3lNwNVFHMYQyBlr1HT9YaQ9aJl8MYZkMt4QkQpiHgDU4v/s+zD7gfJZCFLi9LOyy
vMw3AIQF6iUEe3VwmDj5IBvcbOxt3oUHNPR/tVUSjnmKhJep2Oka7mj9Vimca0vWuhGgslmp7tMC
sOCRBunXp5d1HDM0jDMwAvn5WpssV5S8ONXD/DbGhtOW6CafM5/efg4WSnGE77sUjPfCS1S+gRzu
Xv+m+EtSN3H+GX9sPy1VM2RkFHdv+rQz1AIWtLBU7K3eGxGlTVD2fj66kpxtvCFqg0cx8VWPtBB7
chk+jzLX/2jYYBUbe38K1v3oYz5fvi77bdinP+f0l7254dhPT2NHHfKu6sDZHPpTrAYD9A2tw+em
2srI641XDqb85BNPez3PZFVdXZ8Dphi57dRkp0AdrU+vlrugznCcz6SwA9FeBJYbrJsHnnW/Tne8
FP7fINx50WT5SdaOjVAvr5TvfFXcoQSBaU/A1d/j/fVC/x1uxVBEVGC4jd4pbZXcUqOqqjvJ3lqd
bTtisz8hyBH+WQ/K0oTl0/kwnGkGTaTnjZ3gHWCCILdH68mvr101+AvVDLr7O5FFbFzVi1iimik5
K0Dq0DYXaQX9VjG7yVcCNGHzTlvM8k/Y6lcrcAVJevCJyb9pKfjojU4dgBOJebeo5efT9ShlabNc
04XxUciER7jXAIAe4KSrjc5eF4xBhFJgTOEeacu/X8Zvr505LyFNUCQ8Ab70ld/0LaUa7887JRdH
+7CETog6iVS9brf8H3sxG9L3C91/ZNlBjfb7tDsWkfBYIAeTieyqJofN3w8k//JWf1znbh4fitxs
slOmLkOXlGvwK2f52u/3elMvs73c9garwewzfPAafxFS/ny6u0Ws2FXVbVfs4HjsDu7uCp4ZtRMz
Fvv5re7F52dBojcLiU0RtrW1EgmvAmC+6gRNdocM8eLG5dhq6/nfg/HbbYmarrKmsYqLyNp/rq2n
5qS3eczaSomzz9ARmsV7eeoVCIGP0AuxxoI64mWgDrW/qwARl2jEFsXB+fs+vnaw+09ely3cdVng
EXHfffJltav1VpCjaabMcz2wruH1TId4io3fCTIq8NfuoyZphEpiF+ZqT1irIJXNIG3mtHzoAx2t
vkp4QLoVdoEY+drL4VVMZtTrf9+o9NuWh6WM1X0KIh/l3YBJl6xMFUOsWZuqz46EBeHejibxSBl3
iRLUhNSXKYLcKpSe/o/Xvpu5ez2Nbse6kZbVYDt6prxCEMx5s2cPsb4Lgln+oMLptu/7l4JNj9w5
b+FJoao/J4eVXgTz2N7SodJsLBAvek0mXE0sXw/xg2Xm0aXu33+iRNX5cjgMS6kcFcVLpEykfBzl
B88q9g8eS+p+2D/PpWAtLst4r+Im9fO5DOkYZXF5LlcacjRFRjNDWa0ReRK9HJZnDBssAsv/fndf
E/ifa+qdfVlnIo1i7+c1L5HVGEVsRiugsRvEId2+IgF9QcJw+rQWx5dqN4bEAu3XRfSAMQFcTrP2
GsiCxps5uyJQhiY40JWeafjt+3ULGgkQCFXnGLSvEGtjoE7oBpkcZJ/xEixhZxdL2qWnI+FG8lZJ
3Zb2H4wI3VjDMTjgf0koE6EJVV8bwcq0c0xFOLKR4PpRXkKOwBBcIbCIG9nkTCv4IlHo0IDqEOA0
c9KR9S7OzWftvX4tNtXD2rpbDv8ZLsuwVJSy7DvG3SuyUi3C4fx4nl44Pgs74ESFJG+DhhMAlwIv
U41Jnzh4woUTezarzNnf70s3fztMWJSCXJvSU/n6/W/7XpS1ap3G13KVDdGYNygL3sx1s4Q9VZ6d
64TWoWhPuLESihSEeuK16IwMIA95FfxR0bFs6zWqbNiYxNpUI7jFq9ib7ibzE8Hj8LoQf/Uz31xH
DlHP7OiQ6NBYFaNDL/fghZEzc5zB1znC4ebazz1YvbGNt4q3m6aLbFF8NASSSYO5YNOkQq5hhQRG
Q8xFUwaVlEFaNFNSPbx0lWOFidTFhmbj7gx7jYSE05FOsow4qD0OEATCo8cJK2dEBMSwU1rdOKnT
Rg8JNvdltuLLRPbO5Ilbb4C75qjZwrsaEgNiiyEZeuSPgPZzAjz7AOco8bP+82vTxzconhk7Z462
CUUTXG+S6DsGIC0nTqBdOCYKZGIloBOGWPcDaxGjzhNgDNm7+BeCZLB7JZUL0O82vq2RBSMmv3mH
MQJmkihQyC1uhS3AESeeetJZ0179aPh+nJjzMmDKEOwkrkjXBg3FOWMYLTvoWSIrJF9hgkvQxUJB
vu/iOoGB6sF7Bl6AgPkMH8Kl15wOsRhaae5Ihz/IzRcfsHIA9guMXeg7+fjgONlGtUklWQ3xVBk0
G9Hv8IVogFdlaj8dRrBrXKgP6BeniKreutC940pH2CdhPIxDHpzUpwEulwlq3VDl/3DPH2TLARQd
XcKEYQ8NxD7ajzGBMDjKQqSwm9eYoNCPIbDcACbqx34hOauYrr42sAYN6P8og0U2uPaMlxyXVMio
JKjknW6EBKSzfXnW0OjfhklYLq5QB18S0uCiZ4TxCzMgv/KZC3unJYmM7C7905a+XWbjvg6jewWu
DVCQr1cJ9hMUSlBNeBTyA3m7tbs4+S8dWfRtjziwk3GPu5Y30Ut0zzmbIkRxNghrZtwLl4Tkh9S+
u3SnxQt2QRuSRbbNPglvZAMd7CHAlC4ms13gHhocvFvJncnsyh4wXJ84AQEU4fWKKKazBu0Cb9TR
bDxIet5tAtXMe9PdLoS57H8uiuEgdYIukltcmju7XSWD/cToj3X/LVtDZpmwVPpPqKgIaQf36HAw
g1yTAEvU6wi5HhTXUGJO7QhDBn7vyyBPndUG3SYoroV35PR3cQGr39aDE6E/kDFOW31CNGAv+zTt
p73zdOj1zl72qUOPIqOv6rfPB/+dbqaXJPZ2dpl1CcYFOOHosKCusPeLMrjN+QRcg68zeTr3tSu5
YyH4bXDZO/jncF8v2M5OKhpcjAxoJ5r5UOjvUayqM+WNnnnef0YZzLcJCOBWr7ArGQ2MaXk1QLVb
fJIIIer8Yte7UbnOl9E0fO9Cn/jjeWcJQ2TPzrRpCfKzux9sIk3TB1DV6KiirE8dw67xiB0nSygS
FOqJV3e4n0Pv2g6JEUYwGdkp8T9dTO767+X5P5Lo+w3i+/J8V5sc9Eg30/RQrqQFyNNnOoVfibom
cc0+btwQMOgj97ql5jhSXrcGCcKJM1KGp4GC6XH6enLgSYJm1U5II9M/90tHG0YAjTRMyOUNFL8h
DUez32+bCysTFUEXK33EL5s+li0trU2D7AX7BkdCDwtT9xrSHYb5QA7bHJkTYWO6L3m4Xy/FVUl0
b4mMB5vt8yuH12VDZmgbzKs+oHWAVA1sbq7yk0Cl+XYxyYBEAIMZto7pCe8Wcwq22orWbhWuNmha
M9pBrzpYN7gLX8hpyAHQzuxF4rRPKV8VGQHTm0vCWH/XN8aAfh6bUI8PsXcedxGBzYCu1oz8Cr5I
nndCQNMIer9bBgKfkkmkb+ps9yEHb0+bRqNb73MoL7oo0GJIWETQBXJB2UaB/86OgpPQvvtIPldH
fhAkZRb1Thbz6OAmda/031euYSegY7So39ssGlLViNH5kK2qG5yRfWDM9SWergXeZnSyn803qB8a
1b/44HDyBeT9c2EZcwcNP1BcWO7q7nrXmPExkTu2MXxcLBI5fovUjo7Rx7seE+44PD6zodmoED0Y
kyxZ3SpLMN8Ase24Geer97/nv/LrWHy7pbvj5HUn5nGl7c4rhKKdoxI7YghfaXmaVQgADwO00ejN
qnExaOyN0dMnlwHBo+OistWhOiyXabAjxXfGFJo+OjWov1ZO3+6t+/1vlZO8S9JKk/GmSPpWAMeD
8DlhggILNPg6FOxXzD26SoZQAHQp7EykaA6SF5a1r2DlLoi5GFLndjsEqX9U5cHqxmHKGpLtsvx7
HH/x15E6E0FDsVSKvH/cO9oyS26HCOeF6vNGs0F/zoZw74LkKVlGV9ta0P7bREPpLV3GCOnULuVv
RDuRPa8gLrHt7ZHgH3rtgO2IJNedm4U0BnoqoZe4Y4PI1CFuMvwphHULyDr4TWgY6eyX2kAa7Ca4
4Q2iZ3MsDNmv+0L/0alD6WbmPzNXBb6RVGwjgcR/vgqjEpTyFIntUu1VpK2g+w5kFvHKQ0AU28WL
hFwYEWaPIsg5UvywZe3s/FmBkIh8IAqsNZTh/u0B6iCL/9oaMeyYslpdmBIhMHenIeN2LDIxNnD3
Gxp+BT/ST4b4EMK0MAfHAOP+QBm3OIe/SmEW7BakA4/hWHDgKdaQ+FbFJiNUTuir4/jzsC56laOP
sz7/A0ooiDiE5MzlF/pQVN4JK12fjvAMk7SpRaRDsriy8CNGcIlJd00K8ZH6huQYq/POQE0bm/0r
a/Sg+3LQ0QbZvHRhFAuuMKOUvEyKFdnPmyPuEsI8nvH/G/NsbNJoyTFTb+kWfogb+KTgvrsF6zQu
AkQaH0dQkYgK3E2kgHwAzLMuNIyxE4Zi8Fxvz5j+RxP5KV2LbrK+dDnBM6oInRC8ckk7zyJY0qmp
dLrc1sptN4St+ZDLENfZOhRB+Yb10+eNlttlZCKBJgskZZ0WsLyhp0MZCH2PNoDSI03IecMTP6NH
0REYHfqASHEQwJcLxTtMeOfDFE4BUjJq+u0Jrbsk2yb7AWa1ONEfaUcNGsChRTQ7kHzxAGP+BVwx
aN+oHM0NSaal8nO6KoeqiDX1IIY1eQsypCsoziAAyTaGScsriKsHEK/2CxTw44p3uIMcR7vqEO3r
sCjIPMxJsiDoPu2JKC25FS9qPi/og/DFvGrIZRL8Mc6UwXpPickggYrxfCPsROjpKOqi26umtgNR
2ui7zzOsjlSvt/jnEotR0ivnaFPOzwW+fwdSh8+9WhuUzMSkFnuStBYPqrPjMsKVSAZcFIXkFbQd
ctk5UCoCR3hDkTK3LDb+HUYg5BPImX9uZmd0i+eWykIrHyEW/y4dP0bm7gR+tg5aLMVnTLbxIMGe
JSAMkw/t7/X3Ibp8t4/leZJpp1ND65bWGeaHBoQeaYG1d1OQYp05dWH24/JRR6lb9u6Wxe8Q8Nfu
+m2HEpTrURDI3xmdCTkE2PfwJJjfQgS79t/P98s69+NCd9MLOL+oTQvw/MZZVHCQtw4w6niALXdv
4q+nuXtTlbo/GYdSgU4rD3YHT0FyWBD7wPT5+2F+wei+P8w9HJg0ZynTDakNDzIclLCuPC0jXMdj
Jv99Ial763880ZcV67f3czs0x7LVulaAQ32FRgqH2YttvrWj9wc4z6NLaXc7ZJFf81t5ytswrzfN
7iWr/dhaK/k6aofn01ihYodF9P+x8jyYGdp9TVlGV/Eiy9ii1C4c5KoZMJ5t6qVwXx7Nwt+/MgML
JyLGMK69BzyV5KiIRTffr27XxYk9DNVoPJ57j6bib51SfKL++0rdHPr25vbpSdincXYL5UzxjrAg
WgVzo2IQCXtMVYm4hXakK2NrPzlD8MJqL7Km6in3TkAXVbH4ex7Jv1TJ3+/mvqVUS8m+vOyvCmD9
VptsT/ZoUjp93AWnZ48cCG88DgaWO3vwPf76nfz3GKh3r/ZsXjVJtRht7JlZOWXgluPm7yf7daM0
cEj/ivc09e7Bvw1zdNG0E7/XhCpcVo7kmYfpjF70i6jjtbIz/325f5+Ich73QIz0TVGU75kOpnSA
6CCUTXhGF1KnXUKAyUE3/8wODw72/65lP690N3+Ohp5b1VVtyRTzxOMga+d7+gH6g3SMfz++n1fp
hvfb8DVKqpxriVlaXObUGBi5KwoJRjCxYQzO/x67B090PweFIk7Fkq5NyPZGZtlF7V2lXqmkDxbn
R5e5G7hTZlZH43hpQqH0zvqI18OqBUnz74f5Jbzxx8jdG0kaiRnrx5t0W95669HzyD+Ek84Stgn6
cp8+FJSlcQc4inZg9Wv7/cGXJXcF4M+N4efl716ccjzqpRFFt5ExKT1Kqc8KY4br8oLhK8eGFdDj
SG18fMf70ohYJtnuJC+n4O9B+Pfj+3ET91uGsqukLL9WDLWYkSEHpR3bf3h70TyL4BjvMSJNPv9v
l7xbUnS1VvRYTiBaX3rpOUiVNXWncB5nsCGfHtZHDz4Prduev30eUbuziougyyN9BY16f3XzTQq+
1Hgw+v83z2Uq2A7SYoFl8fNKO22X3ITCFENpN7qdvCzSAoW6pTpCL9jf3Fu9TmrD//ua2hd/5J9Z
pJP0aWmdp6F4V5XtDMIeCXbAJAf37tI7brp0Jcj79GNiDx8GG1Mx4NZ2uA/jADmtLxGHt+04ckdH
sdfkrQO4dnbSIv4brVvaskcvp2POd1n3PrHOPpssJ206Om451/H9yZ4wMeZnNriciSTkXcES6wGZ
abjyaWSZdSHpO0yFNReieE/t3QZWoE3kQdZXthrXgWvnbiNneXTs/ke/l4bwPV+xAKZ9YUHFIQTP
ueJ81bn+mC5BqZ7q6uDquEovZezVmgX9RPK8aanQKeJBsGl0Lk8NDZmbh+7YoXHw9dfRISWutLdd
JGGOUec+oPvfV3t6r/DAlW1AeLDvT4x88MWCzwj6TJFur4/2q2TjhP76zCDZW9ExaDKhFOTWkSzh
BAxM6jzfHOhToEH26yuaMPCgyfI1tkeQprq0dLG/GT8JvZeX1XjaOB+IepwjcAuH/y+gCOY2EAsu
gCBJH29dSiBJTpm9mQ4vdotTp2nf3JeXTffLCHa+bJ3edP5VsNPXED8rt8ZGDW7swJhdaYrW7hnA
DlUUWQUx52lcoRzbnk7psfCej5wKCu77Fdft7lfml+DIbXzs3CWAwDiiZ7O4OC8dVzRedmRSFUQh
dt42mzcLZlTsbIyOo+R87Ih0PDrYMqr2hq0Zz6susqrzksNNjgvt+oiteIFv+D7Q0QMwxDW565oA
JjJGnb9GD5eqvoLjZutiCYDJ46nXvfI3TGLs4eqtN0Xc+5W8/p9bh5oeYryCCVLJP1EjszwfHeQY
toiJxxdnYNo9ICRQjM8Onec/Pl/IJLgbHnRv9z42LCz2E7bWdGMKfwVPfIbQj/5RAwmtG+gGqabo
GgPRRyXvWwNKnHdjoKzlochQ752V5AxeoLPaaVD3b2ALaSAOZaBHFJGBBdY3223yWTvSw2ZUTspJ
O8pgKeohLlwjFZp04h1dWG5wcaC/ed7CWWCLT2eEDiNtvs6GpPWlbSessPHZYTJ3YfYU0H69NgeK
r+JJEg0rfu0GZZhzdOrpvKh2ntT9Wg0wXEVpRsQ8rGEQbAfL/p7g3sA8yrCy1+9dwpjlau7fC4/U
rWZ/rTvdHv5tXZW09lbv4xuH3a5Hh6CH4LmkxJHPk3cYB2zrZJ4kA2j1f1/3lzKYDevbendXG7QX
5SZUxkXiKN9ymkpM26KrixaNfNCc3tvObkCmKloB5DQwYns/heFlPdg2v07Vfzz+1/B8e3xoEWIu
Hakdwu1oC4Hy1Vynb37i2vY8tcF+h81g+FS7A9x1InshhjBpJjPjIb3wlyCPH8PxdST8dh9n/XJo
S4n7UFmsti0cToI8cv+VdZ+G9LEHZCPMPwDKesqoxyEBLQ1rSjEcDg1Y05PK9TxH8QaL2v6E8e5c
0FiM2ykanpP394v7yib4a8TuyvykKYxLojY3zi80qkaig/V62uB6fDBYmsBNW4JU3XJVHHpqBNi5
t+fwIcdQQRciDb+IJibSqXpC87izek6toRgukOTMwtnfdyp1W+Zfd3q3paY5DCJB3d9Guw9zxvbW
x34oVBDdzYTn/VR6EVyw2s2Di/4L4/x8kXffU1GoxIyZBymscEyTnzmVlPL42nYKiZVC2sxtkJbX
BxWL9Oiidx9T2ZxEiopb2xXa2q5fpWFWAzjv5pI8k/erFhJN1b7+z59UFiUFg3FJ4Qxv3D3pQVf3
eZ6JdYipMlZjeTXYl6tGM2zjtNmhDddhIhcPZp/cPcndO/1x0ftiu77IWpmr8ui4brfgksZEW5yH
Nc4Qvu7m2GB01qRXZ9kVIZtojADo9iX6xvTSjXr/iygK+fvt3FMVjYOaqVHK7UiT3Syd4oo2aF3V
4/LdDi5uy+FxeSFOqH6wbv0CEf288F2RemqSUhdulTSqPPSQ5EiE4K2UW9jINHa9eLRO/rZN/HjQ
u29JPlixeT3U0oiI508jhFoCD6RjO+Cv8GhL+uUs8+NadxNLqWR5D79YBqvYDQ7hK2xGTxwVThf0
1KlxGk/1G4JrPZwwHn1Jv1z7+7b0xXz+tg5fSv10Pan5LUyuiwuC/xvyxaTGSDM+dsh/m2/qC4Yd
UeJL2BJFoZyjpswXEc7BmtfCqlePiOlIq/37Y/tl2v+4re4M+u22jntBOxk7sJXE7OmZx6pSmGsI
uZds/veFHj3/3fdV3ZrbLroBDndUg4ghhz8wQEb8ALyRHjzQPXpjyEoiCTm+IYU5bnRaRzR8FOrK
vHcu4HVazjVSvWsCLSLZ1qhBdSKNjzP5VM3Ki+AAzv392L/IdH4s219Ny28DbJ0Vqcla5jeKI2qQ
K4eaGBZD3c1wYnYfoZ+/cIt/Xu/uhVrGMWuU83+Rdl7LkVvZmn4iRMCbWyC9I5OevEGwiiS8Tfin
nw/UTIuFypMZc7oVXVKH2NwAtlvmNxW6ILgQGMqTmbfOqVHmRf1mQnKUxB5d0HKhDoMdV8Vs2JYA
u/A1l9Bf63rI4bg4WSEqUl8ZaIPod17LqE8fxOE5QEVDyE5zS69ncgGKtOuvfKxxr0/OYBajJkuY
c2IBM62EiycaPEFOWUcL5qawxC3lVF3pgf0P6+M/Y0zrGX4Vez7QW863jXr03mfJITtEq3gLChFz
cMkxf4/pU7q8vAzOEBvGafl32Omxmuls/pSjB27hcpj9EuxFQeZNDGNx9OjkbKUtkwJQRrp29Fwd
W/5zj7d9a3laG0psPeEGVjaaTPR+ul1128wwX7jD5S5dhoUzzN0b84UOqJNcKWWp4xAXZlabrMqQ
0RNDCtqtAvvWQvuv8sjn6PXhEjN2PesacSfvRpHfTcN0guatUe+E/jOCBJ6oeMkp/aKrNxXKdBIi
BUEPd4gd1f1K4IbpJPmGo8j7BotyJARkYpJWXkdwV1vIol6OQJEYbgqdvKlGWqDrFkaHdhVUfwBE
3bUTaLxELr3qJIzNk1ainUf5WEW80TwSKFGyun6uXBtmcm+2SR0lUkiAoC5H+K1Kmi3ZD3foTMwH
klcIpo5x5f68sj21yfXpmaXXxLo4bN3s0ApfVgyD/kpoff70/nebjP/+x2mpVoolVmrcbRN5ycfr
+jtG6Xro8L8ub8hr7zJWBX8MlKjV0BUnjppiWP5TPu7F+eUhzpePDfAgUKpGx+FJty1Ps5OsBZq8
L19K6EvALW8SdIUWLYKp3yYajX3rv+v3+TZfDUTzlDft7EHaRGtxMfS2BAz2dC28G1ffX6vzxzNN
zqFUiWkG99J4/IHi3FB1cxCyp+HdQHdGV2kVXFk05w/cHyNOTh/MYnWtjeRhK+U9EkYnpLy+kFm8
FxrJ6QwMbcHpYNzY+eijlVgTaibqmhpk/+Todp4NHfJaiHD2MIJbKisg60RFnIQig5TpURYS4pYg
Wdu59A0DDx7dFQy/Ucj68jI4u1H/He07xfqx0hQTIJ9oWsO2wqc+u8v9/YAD1DX/5zPcJi4YwwRn
pFgYYxqTlzJrXer1ZjwFAdJGB4q5mEkJByTnYS6WGOhIcxPZ9RBlocvvd23kaari55XiNcYg719+
7X8ps4eHu7vl89wDbXOfUqv6L0ebnBC1oPaJqDHa9qU+QEii+DfK3gfOq+J4TjqP59EiXn5cHvV7
q/61bSAljlgdEa71ZBELjZxqrle228rV50ZY4515V0LWqAvQjwYoLH8pl1hIr4M7FwyddBD743Da
Wmj5aZz9ioBago/MTUd1ODyoHZH8Uwf6pseALDgh1DOGYMFRF/WlWX4qOuTDBtKXgLyIahc9Oo/D
Z5bgCpbHSBzlswzFY1kCoW9gs4q4S41+QXX0gSjX6VuLRDiiRXpx5RYfz8RLH2Fyibea0uSe10h7
lAo4NSgjc2LU/+Ugk4OZKUjFcJDFrYFkHUK6/VJUQHlgk4vzxPLytH4nA5feaLJpZL3pPSWgVpgi
/LCr5yBknlrAbEREqxMYc+oPiJUjub+NcF/yF9CtV7AFMDR6l0bzh2IBIfjaCh8/498PhWfmyAVS
MKf+82oqmiyofC0QycATrLEsioajzwfC88nrWLK8ljKcT1EwvhSVkf4mT/tSqSGWRu7S4suSLVFW
0+i2Ky+tFrHjY53eSfFqIOZK9430diqHK8ejqp49IH8MP3nfuB9UzRNBpdHaB94H89OODv0Gw63F
aO4y8KdhU6+8+/xEkoj+CJI1LD9E1b+r4S1tpZKfTdGtR9MZKDtUGBpWyLItxr8T8Tljm8YAhcui
xYJmpHEky+TTX5xoYY3Cc/GCxgGkGH+WffKbaVwUkOQofMA+OdGEoJZMN4mKKX2MRTz7JTP6SEoe
n7ijywOSjnJFtOxU2zNHeRL3gCaLljrVosXTJDvSuMpWycErbe1Xj5USY4yWVwLPAmpzli1/30F5
mukOlpaHYRbfjs0rFYGJ4uAux1aIOG921m/I6I5xf5qPEvoi7w0oGyLAC7BoHkRdBgf+lRM8nehy
wVFaxuvxg449FLRJv9tSY60DH10GHj1aTBa6heY7oip8UoH/QpQjlOyBMdfzZiEegZKgfcnbIk3J
DzzwuP/3dyGyZp+YCjKY+fJubFR9/r5Dg28uAb2/pTq2QH+FCEa0HzPoLWOLZYBwXKyVTfBgLLXN
2JMqEFx07XdoKvN0DiVRt3+TtMIeodSG5eHYHqLv4+2efxfU4OBkjjB/qnAdoE+6XbRn5IXCb+qc
Q7l5fwVJeBQXY2pdUg5+x/iCYnaHNGdof2UL/nVuIzeC98j4RzQb/+SGYo3E64rsfFjUGPKBIaVr
BzwWOopGJdqgYTmql5TLZJZAG4hmyQwRk03OI/aL9H38s4bngggUXbrf64c1zoj/fMOxIcghQoSB
A9b618Pd/JmuFxaP/A3FA1xTJGcsA2DD69Fg6nlwpDehVMWVQTfJJStEHIbnR9Z6pi3b2TPkHZpU
2cx5HUtkjzGeLclMffbtXT17HgtYmFFDcqFL+Uyj59rJdPYC+LFTJwlAWClGI/XEGN/yJ+yLZPXr
YUn7UnJof3k8PErkl4/oq4fT5L5vlCFJDLeFiVnOTwZaRVyllgn9ja55hCCpHjSEVfSvRy1E/80f
qoUSXkP5n6tSwohAGIBjWUcFZHL/ZyOwUWtOhIwLZEpHEOXyVjuWNMgvv+74Nn+d/T/GmZyFQ09W
p4bgZ8RwNYYYFEXlg2o9VvGvywN9o4svjaT+ecvkrW/IqeW3OAAOLyhZIlUmvfQIsq5O++jOe29+
R4d8oWyzjbfK1+Eurh0ypAIunL/u4i36TNJtU7xKCDgShzQr0N9lu5AxmNx3m24VLzBwmy1dHJ0j
HGzBmjcOFgXK59hpRFCRZk35drqRnqxlt1EhsY1aSNJxlOpVF0hXrojiVuYK6PgxuPUPI3Nrriyb
d30xfJqr0630JD1V79kDks7ZR4gS0rWqyfm1boGnIOQwLXEy40XamkVUK+I4E+S7hCKAzsgUi+Au
Ha7EIWOY8fdc/DvWZNZzqymlKgxH9HGzHsVGjGO88a5e9Mr4zJfGmcx5p4tNoxqGu6s38c7cpzvz
GB2QcAyLm6KzT6od7SWMItpvdxq0o/F04v7FnCo+hKParrmoAIIUc+vWPYz6Rp/K+vKqPLfPZJGU
bIT6KfhwT1JmCCpqoPnx95egRo/EElROrhL8ya/RRc6IG9Dp+DHWJBUedSKiTEp6mF+01i1q8qF+
lwD4o/xEoqbClC3f8ua3a21UH16tfPTlvdLta+KjApX4AQ7j5dc/sw7+eKLJmqvDolTrMFL2VjEz
8YFVZy1iyu/9Q/jYhVfG+i48TxbDH4NNFoN1qs28cBuBxaDvhXvqguYeO5Ndv1RuxrizONnuk7GS
o1l6kz0K+LdUm24THgxYaNZG2Jw+9JW6jR/9K3DFq/MyqWw1RRnHppopdM77+dv6Bn4thOI50jf3
x9W1A/dceeKPzzC50ywvtNJOiqWtHCtz8Z2z2WHsdWrpTmmiMkoA0DzFVrEE8aaIbyB4tRZ9NSH8
iipzHknp4vIaOEP8+6MBZ0wOg7jQTrKpNt1Wuh/uoZtCRqd/AbO8MRzE3MHfbJF+REz1yrhnF9+P
rutkPWhqrFWCobVb0TiYJd6dytPJfDazAV9M+hVsC2Sjjb2c3JnyWCYfAbFm54ino0lXJZcMJ43y
3ZWHOnf9/2zZfaPbflRPasUz5C6izNmB0hI3PYKqKFCNzvDJu/nmHsOPJF5Fw9wD7/MlE8LH98km
O6gbE7b0ofpQkXHGAcgp8ChzjC0+fE8h1P6TXVJ2EpxoOcLKntfJuoKNBD/eSZcAMu40EDH9Cn1S
AipccT6BXB1TuI3Zbbk0gRlk62qu32DPLiDmvJSWOO4JxwZiHEY38JGWzWbECXkY2rzFx2AGLRlB
CWHrL4ubFGZpPi+f3nE3wkcRupW4gBYId9xfFfcwkEf/mcuf8Vu76a+9/u/cmpMgakilIIrHpq5+
xGR2F2zbOcj0gw6hcligv+HdlTPrxndaUgK0Zb8N7Uri89PM6GnTdU58wDvazgHKXCuXn9+AimIp
GKWbsv5NsPwxw3pfayWdKW+PpgdaDodhV++jx+9LqMESs9jFB0ye9tw31wTdpDPMPPbaj7Enm7/w
pF50U1VGDLjdVTLgPSovZkknSLyNqccGKxF+CRui4XZoam2WgSy0kGGwkKaXBdQZendGGRkdzUNV
U+DJawmJZSxmpRv4T6hPl9RuYhXblM6w/WzMo2Av2k2KFHg1ekb4jh48Ss2y1eEEWPeNICyKhoTE
eKuVY4j1i5bLi6HSbKHF8Skf5kGIsimIGB9B4lzY5v2OatIgI3YQGr97LVtaxQac6aK0MG6OD33Z
ANmNZDtVM5iHboHQKwPBVUgVhNuHTazT5g88c6WWwlo4lTM5T5ftgIh0AKxQpi2Df5uaApnrsmUp
v+gyE5E++x2Qyug5xiqMOnKCNu5DmZQ3wfBgZMoiNQAslwJS2pDnR/+3GN1ixIsiCjoleoXuzjhh
1BQo8nLAsaGOlY03yp5Yjzp+HYJWXNkA3wv8rw3wY6InVaUulpJBatxmK5Sz1FyI0jKvVgJgVcxF
cLwTHem3+ybcu0d9E35Yv0PmHhNcogKf+gPIMexBo7k499fjDRn9yn4JH+j91lBgjy3CnC5y4pw3
C8zbiFYsnKhfhWKPJbCv7SzrBpFafIaFsrPz9jDQfv510nf4usn1SsUy2t3SVQ3oiyHoraxCEsr2
KQBhONqmygtjhqzARliWS39bPtUvcaPP2uoFm5VMOPbFRlOu3QRjmHHhY2mT00IwOlcVXJKdsUeA
fPTin5b1QK5ar/MrCd65oPTnHtQmUxNbQd1nvQhQbnuzaO9+BfO1CWIzvL9baieUL3aIbzirAAGS
m/sv9+5jJd99PJXXbt0ziRdPYVDdBSYtIgD1Zzqk6kHidhHY7BGtOFic7m2KhP++Rg0siGBCZokN
42gmZZFTWwizeBiLQYCMS5zRTXnbN6gFXaOGyedRST8ea3pAiV0QJD4fR8InXuBsmSEx769fXvb7
k71Y3CXLDPLqbL14Ud+2iwWE24cb6eHhIbCz/R2CCZrrICvS31IXXhDQP/9eg4VEaf59T5ECaO0R
KR6OIeeBNK0GLatV9kO6kLbIrOOlDR9sCxRk2+EW6dkP0VadJ4ghYou78FkU1TNMCIaSwHN8V9b2
eLXfFsuHaL6wFosIZv6Df1/9Qp/8Gee4YfncelR28HW+hXOMBLONvWVlPz8rSyo3qA5Sn0nvDq+D
g+rJE0BmyaFrcW8+U0MSZ3NnOb+LNrtlZesPy3FVzO8Rf0TRAaWnGTrXWCiGM+erpYWF7DHaDmgA
8xdNCECAHnIP+I4hUu3OUFJXVi1CNUtNOXA+h87HyreJMCGu76i6zPFNCd+CGaW8+3v1+R49EGzs
bPRIgLHbvrk7Hkfln8t39DlQ4R8rcLLrejcI60xl13WUOD2SQA+ZenkNSghTt1GnQni4lgJdW/ST
refljdU3nfwPRLdqlzk4NxMMe0ZUdwV3IZ8/VP6zwabkfMGT6wByGhsM+WziOQ5igF+2APHZy9uF
NtyawKCqBvFhbkJduXdnrfsojg4P+OqlJ2neAiBW0t9hT6X1SbGernz/Ma7+69RTRRTLEHElGhlf
4Ecc4oVljToXerr4Ki3keb4YsertDHGAajmW3a8MN2aXfw2HCCRCBZZI0j2G4z+G88Usl0QZkGOS
HbyWam1WEonNoj3axSKk9VHlHp0m5Vpd41zPQxb/HdicvGdmxkGUJJIKzJZTBLYHeGDUoR7e1t58
jY/n/Dlb5/Yhnm9yp18hpTv7/+/x//EAkwTnVAS+lcdJtyXDAOijozwkxPdD83q1v3N+T/1418mp
nmqSXgtd6O7w3PEGgOASZrECYhW/MaPT3rECSffm3Pq4Bt+Uz8AL/njHybmd1n2iBK0vbZWAHqVv
vsoGegRoXKkaalFjKEaRwxH9dVisqDWY8u/KwySZ3regoEwh3tZhvqq6ZEcleNWF/U2iP8pbDaEj
v8JBNKrsy8uRRubl9WhNKi9aPNS+dAKunxF+SjTlT+YBBIuUHssS7T6d0CWZdcZnoQbbLrBm8BV9
IsQoVMfDYsjf/eatzimVnPauJSw8HbNqPKPeuqDf+pq80IdHc7xDMWOLrVVULU6n2ClSejnp43fR
xcItvd5ALbOwNBQ7vAq2gB9jZG6of6ouUWImjg/QinQOuKSFNLfFpWxKt6f6/VQgS81CqvJoBPjg
GQ0FpdhVNyBjcG7rBmyUCO0bAH9pCMqCMD6T6TUpiMY34et48qhLL0ZbqqLoiL949Z7zHYbW3Ip9
gaQY4KRsl4fVSlQoSI0KnETHIf5YqP9w6BHH7aP2nRi38dHCCJ4zUQNpSJol4witlotRTcEUQmeE
MQNs0sTq3oufBHxZm/RAk3PgoIMdYfHrtHR/8uj4oaoWQiT2h0+hV+ccz2ZSLnPzE8qqI3f7JIlt
ybBDy5xl0ROIcIu03MpQ5cW/Q4eoV3COiq6TACk1hltigbH31YHvV2khP5TAofL+M1dK1H3qeYvT
mcLOEHt6NFQCVWpgDDD+VIm1aRtQFrit8Z8zw5dGxfC9eVARbTTrmx5VrpHhqSjtfKjeytGZFtdQ
j6a2582CDikSBQ08WVkGJE2nAaHX6k528bdgDwLJ3eoWTZVCXGmpPusVWGrBhxF9auEhU7O52C91
LCxFF0krBbNZj8OiVzZ9oa796Fcl7EdMWKDP3ArFCmkXRVg5WEcvFbk9nizhMWYxZagWgrrFTCKP
DlFLdzOfy/pexrYme6+i2wpgGCZhgvYU4bKHa4/SLBAbUkvEzbWFQu1ZQNTtCfosiVqWuIuw0ueW
gHGpMsfJKyoPUlXvBo14gsBDE7HSc598ZaZ52wpcm+Ri1WC8CUQPvfl+yo5ukd+r+BFlJ9S49GGD
kkFUkXVn77Bmg1jf5WLvxBRV9AJdkrRaZTpIg+8OP+TgwD05UUzr7uCH7jhfzrgggvHrs4Y8bGi6
Fm8vPlQxZGuf/w1kbhm6iDFoxK/A56rqEa/FrCVmM5d1/Eto0FIm2j29mNltVz5HxSP7zCr2crRK
WVAKHBq36gAcZHcE5q+VWaxPBkBGjAKRh+pLfymRMZWwuAR5JQ/N0axOC19EKvGESrv46eFqmJaf
SuPNe0OZZWuVJydVnqcirgMZmmvSUTEA2APZG4+f74eXYWCh91EF1trz0tm4Yk54YOT0yRqYPPXb
EKQLtmVqso9JoOpgAAf4Nv5cm+1bHye+ZDS27FZyjaMSxz9HLPYYoEUw0vaJckckIbGgsSndm8yr
R1RgXpn2eLpKtEwxcAY4kzNteY4UTR3soga9oMR8Evxj7vc3pdE5J/Z3wGaLxfReDqO3NvIc03gr
22Shuc1tyu9q9NcsEp0QIbnghHciOgAJyWMbYtoS/64wy4siF5WTDUiEK8f6tQvQmtS4k6jO01IU
rB2u0ofMctJ7CQugysbq1P2QqO14jk+1QZtpH9jiXL5Tzlcy/719rUmkUevdkLMj3F24iw7lq2I9
tKMvhS7bWHpvhVvsC13UelZXhj0b1f4YdhJZCXGHi4FbtQ/RV7iTKQbmC5KDx3wb7LDxXO7Qi7vH
4vTa24qXIzqkA/6M6HKlo0tYCPI2KYtVGgq3PobnEdVyjemVDBSdLGGroy6puCZX/TwMcpYKlUbM
QVtuIDDiTUixtz3Zqa7gZn4/wlVBEG5L3Nca2bX1pEIyutjGHbzABl+zol1GySGZw6XBFaBeneJi
pxkYcnTFjU/lqsc8IEwPsdrYoiw40glGlSjOpLS6LcTKkTH5ac3yLpTuNDnDHBoOJAeoHzy0UnTj
sa9C3XHFuxhXD1cDsuAvPQm5ztEZ74RGkljiAX4QhaNmoVlGiG76aHf6r16B+TjOZnFBTxYJR5me
bQbsVrTeWkDkfnrjyg8Wjr84xllz5OZw6hEcXcf2LNXnfVUsUj/F/g8LQO+YB19x8ns4iTNf5Vzz
8UTSH4aqd/hYMy1INsOpXhumfyUfu7yKzO/Z/hGft52cdqmRfYNiamlZBxuUjwhITuXy8no9W3f/
z3I1p41Ga+DE7zWW61OzAyW6Rt4wo2B8eZBvFvvf6QbxLv9RsRqYHARZmEWDaQrdNlCojhv1POyp
KZJ8lX60rTO8iZpHSBGEIPlzkADnwMW69Js7BQK+AoLaL/SNVYZYXBc7NWs2qYynPRInVcU9CJS6
POkLKxkWosApl+SnWa8bM5ffz7mWiBKmhIFjkHtHVTkvWMqe3m70MA7tBiNZN8RuJ6LE0+Nrlbfy
Tgq1eRIaLyomIJaxCWPf6U+4XwEG5ga0vN+Xv875MgsKI//v60xSElMtB6sUAmlbQPUVUrvklggj
hCi1wNYkTHTwD+5pgaClYaf5xmo2uvoaK+BW2g/fePNOH4Z8E2IXRVbHlsAESE+4jrlqS3XWC+Gq
xZ5Sb/srx/v5NfrvY0/SGz9RTD2UfXE/NjTyLT6yV9Fo/0MmY+qirCujWv3kVIu9sG07UYKMZ85O
h9OxCW+qiortUpRuvIzar5E4VJ8LUHNt8u5B1PTvvGCZepVjujeGfq9bD/TSMIVSwtnVfvFYofh7
Wf/7dJNl3UVSm2sNX8A9WqtRNiACt+cdo/G03+dbBRCq/Iz443Wxq/P50r8jTy632PdJmQqIU2h5
sWvwd5fiK5v2HIAc9DhVIRNNQ+uvGoEl1ehFKIlCsWSdJwsJ9A9iqvDJ9Y0U7xsIvNq8AmKEZ/EX
Snwok+BUPZpB9qhzGs74z94M5aO3Bk8mnO6wpwv/V3WMf59xWk44ScRvJ6NFGvupU5womTVKby+a
fBPmX0V2lNO1e3dlt4678a9J/zHkZNlbQ23FUlsrD4n99IKKNwUMRBVGVwtqhurLYe44V/vE51CK
P+di6tlQayeTjKylFw8sgW7LS/5CG9Yk/N1gS0m/XJkhSF7dB7D0t/UjVdJ7F1TKZ3ivoFaAPe4O
CVtv7/+Kv+COeggSFA9UOL9Mu8FOzEdO/bnMsPXNl8YrJnVxe+WsOLtTfny0SVQkCoWgtLoojiJK
jbAZs+5wC5hFLMcj9fIMSeOhcGGGpoeG6cuDV6Vsy24BrI7DCfXFrfm7QUv68kjn2P4/p2Ua4LZI
w0ZGLaoPT/t9dYOyhr2+tRx7aVLFjWYbrCmOK1QOrox67mOqsoYXFjK5ujZlEBi6lxpxN6gP4nK2
38PlSqiP+wt7bcyX82+pjsPGcag9H83DNfb5OVmg0aOCGp6lI+Q61Y3sDHGQkeTx99a9cFN+KNvT
PkNpPrtDffO53Io3wHZuvNt8I2MqupITp9zHewj7l7/B2eheVWRNHH0LFCQs/wx3m7DFIskzRqhO
hNoLjc2tO8u3EkduAQffPFyFAp4LsH+OONn3vdlbRt4wItTkVf6ab0/oxkcvo/L71bHkMyv451iT
7aI0MHqKUypuIyW/yUXAxh1+p1gww0qiVFSY5arDU5s66vqU6HOVVv6V73vulPvxBFMoVBeYpZRn
lEnrIVqY6WdJTSW87+N2mVrHvETcDtNZeCUIxZOsYoDoe89XHuHcHffzESZTHFduSyAeydtOwR4V
lVA5fG4w+OvCuUIJo6IfFWI5naONiDEvaYEzdMc0q+2OGt3lZ/m2mpkeKQgnsdbQLZaMb23jH/F4
rdeYr1H727Z4P6mffnlfBQg6G2+5VjpyjjxR8NGU93nTzAvld2C8qUHvAK+3tUSeGRGXE/663VLK
hSsbQR5ruReebLoRSlNxTzI556ivdqoeuxQadSdDLKZ8VP3q42TeucnScLEp9gBZqvhRGP5K9l0A
lbhI5PLG0F5z8htBXrh5tBQHXoFwOU68mash65tpNt/1v/uexhhb/vieXl61leFLwk6qbePGv21g
+gdHjBaxil2Ja3eV7fpd8SpvvRsXyeZrXJKzV8SP+TTGI/bH+JmsKlB9S2lL1YUyXqg+qugUZ97v
E3XPyDtA+pNPzZVVdC5g/jnoZFdrZeabVSlI27J9jkGhFiOiU6fodk109WxGwVJVDLCjkihOb4i2
8hu4QYiZIP/CBXGDz4dNAICNiU1hy7bnYL4BcDhfXzEG8Fo4/7jyqmdXpUr5W0MwkfhxErfX7aAG
VZN2W4V4Jd102sYsj3F2d2UZjWfuX4v/xzCTIyLpkZbNk1R5oDOx1iBZLF4WizWSVc9YQADfP9ib
1fHp8qDjLF0ac3z1H0tHCAw1rGq4m7TOBp9cNYFbt09JIj1q/Kr+SQHu8ohXPub3lfxjRMPMClfw
OIvpUOjwt/ytmu4V68rHvPJe37HOj1E03qkPfUoOtJnjr7EI2gufUvmrbe9rYT8WQy+/1V/QK1C2
kIwUGD9AnEe5yz8/ZGudVCsoNOMQFi94TmeuuS460YnAN1jCixHn8Nw6+Ajl8OJ5/owEI3QjJxqw
d/FyOxG2rnJFE/uvffPPI+k6rVbiG3EqAWCynzQvSMOd26krnEDtptprZOOnAfU1aElvcvXWAMrs
VUwA8GH1S0h1gq2Y6UpOj1q30ZvPrNi0iTbzKt+h1Jsi3xntzVCzpWFTF9K1e/qvut/3I6s6DyaP
bePvGuyPaRsyP5dSV4l35XBLHQwO317xth2lYmuvcgkYgTD3I4AW1mufVjspuItr9N/6N4jD27FP
JHuUrPXXQajttsVuKXyTjYUX5dinN7O4b9cwA8WINkeVrHnhXZ4MN2M9vhzqRaRZdDFIKOjdJIDP
WhD3p4Pef1pqC35t1w/Y1IQkIHXuZNqth6iTCS/xFqrxgGKZNitT2kz57bxuTcqOEKky8I70SKTu
o62WqnIral+hQD3HwLXeC2ZdVNKJK+wESf3QX7e1ZXsltKlWB6GAcHcqafMYXg2/ZsCAoUqfTCry
Skd7xpdGpRNXwCslvTFzf14P5tzwGCuOZtIp3/Q4k4uykybSQhV3tKWcWupnhv/bkKQH0dPsQr96
exvTE2w6fZPTREybWB16Od4h65fZbyPpB1txiFUjaezpJV1bY3r5C4cr+61ZG4tmkdg3/KyCAtZR
wFdGf0Zbzf5ovwXbYBB+c83wzJint8gNgo2BgOXcwB1boIs3ugT/Kl+rWw0vgF/8M18Re60EXtao
SejPwNnfYfa3/N3Yo2hdA/jm7hMpvo4LZPyJwX7o7NvD4XV918GWsnem7Rxu7xbwsCD/O4fQThah
Pd8FzjJY3gFhuJXXp8Wzbi+dDSp375SjEdeX7Uff/vp64qlpxMEZeh/BNxSL7fdRSetetjcHm0rk
6+trM/e/xLU6e0YP5PZ5DLmxbB1znNQWv0lYO+QXY/6/Mr8Iy+4FFBGAA/5cWLfAZfAHhHQ8kqzk
5VM2R0Aeu2QIs9gVjx+4BrtjzT4+tk/H7fiZkZIkWZTg6t2MBL+np6fjx1fsvCmzt2o2236cnlH/
n+cOdebtOFDKX9gkQv+4BpSQp+nG98LQVUmnwCaTGU9u0CBwozpr1XgXolwpLc0e9RMbNHFRLPzY
0Z80NOIXoGWVO091SmUf9rMOcSaKgumyOQr5ldP6rwh4fB7qTdAiKOCCWp0sVMnVe6Gih7A/Zd48
LE8zqz8oyVE43VYn/GlLJq45IJ8AN/lZxXBelwNbpJEvZE9ts4jcWykUZye1dDKCy8s3yffYP6/k
8dksSUPiHeoGZ+AksKrh0YqGW8S73Fxa1bIXVpK+aoyVq+57HLDo98gLaaUHy/a+i+deOGtC0C5H
rInSuXtadmguGnaAJiA9jjtVvYv7uYvPn4RGyj0KHSHeDcab5c3VbCPry8sPf/bD4sJpgFPnDKfS
+ec1mHaBGJNSM9HWo9RqdqdnTt2Dts/ClZ9Z8/F8lk4gvOuvkz9X6fG2NVWe/rULMAjKAjLAvSR+
NS6dbyG/wof+ixLz/WlVHZ1xw9AsVLD/fDqvd92KHAwvJu9OU7Hdfauk9yJ7HKiH95WjCZ8GKNUQ
l5nLn+WvCP17YNa9pKFzL1tTT0CtHbpS1dp4B/Af7ECl73WqWsyXQMt7KSg2poSXh5yG598jGtz7
Gq7TqjmFgruS5qd6MwS7wdxzU4jNfsjmkbcU2ivZz7R+8z0QSC9FQpx81Jn785sOUlxpglZGO7wX
GCgvNibixulSbpZd8Xj5pb65gX/tDRp5o2n4SCKcLC9JKJBsSJVgp4qjxJaQHInHC2mvDo8kIGpb
oIih2vRJzPbz8tDT/P2f1/x35LHE8CMyMeMyN06elO5QG7bUvcG5lL5fHmIaGTOEIcpEPmTl6mga
9ecQnq8PvusX6S4/QcHcBPmjbK7z6OnyKGcWBkuQbN1UqHeJUz9RJVNDkagn2KEIHcRLU/hM442k
zYbwykB/yWeN74PHu8myYHUw2p/vI5ZiraryEO2qOLWDXLF1dalFv1p57wKHUcNt1SyaAuFrYQPI
pUweZdwE6a7WmwSF1iAAwfhL03JHbl9ct3aG/lGKcUm5dwfVUVJyFS4J7XQl1/urFjc+taKyY3Dv
BjU4PX7FvM3lopRDwOa4BiF9KhmzskodD4iDYLxhQrPKxHieWdQeKpzutHVUUsMOroA8zx0ZPAd+
rxQnsTL/ZvP8WHB5IGco67DUs/TJoDaefearU3DopVnaz1kY5jWt/nOn4x8jjtHdjxE7UXG9xDUx
VPJ1W5azZYJ/nZqlszG4/t5bAaT6gUa1gGV5cmX1m+NBMdnbfww/Wf5mb+ZRLlAirOHklzPFJu1Y
xMQ2I2NfGe3T5sKz7ohzmORo3TVwyvNZCyl8FNkWiQy1rYaRHyI0/GyM0kMwH/8CI/WtaQIjE3L+
KJy80yGXI6qM3PKshjGkLgrUXLLRBIk/03mGlyFREOx0cVYe5JkCoV7dZYuK4ujlvXh1kidxiJi5
mRfJYrxLu0OXvNVN4HjBscs3eYVjrXyLt4JNCnZl1Gtfejwifky01FBsycos3iEhtJD7dWK9VAIy
1PFdzHhl/0hjXomgJK+uDDwez39NsWZqpol3MkZ844P9GLjoosR1rZ4pjtH5bEawKnFu8SXn71To
gEVSrrIe06Ii/AJZCqjm8gOcC0/M7wiUQFSl8jk5ksiGCt8t4AAIq+3+ZtTRpkK3e36dO5v72erj
Wtx75kQ3GUXRRHXkQuiT6U1lwTMDPyad9edldWzDuVVFEFPWl1/r3M41yfBFKrrc9YY6Ca/Fss+l
zE2LXSuhFNFHN2LegPETnaxeKioQUONx+BLbJ1Cz/4sVbKJzgsm3SHlbnUb2qSoaZp540a4EXxMc
Yzr+0h2hHZGN676eKkdQrw05nkOTVYR8EFq2NG3U0Znmz1V06g1RSvIy3Ul8VjX96lxYEyT8UajP
0ubJTeqZQK0AmtJcSjb/h7Mz240bydb1ExHgPNwmc1ampLSdspw3hOySOM8zn35/1D67S6IJEacL
6K5GdcFBMiNWrOEfEDZY6eGlF5eMM2YuUlNmK0OuZk9J4uQUxRDFuipOyAjESw+IVkFDRKbg5Z7o
lu7Sv+xxuJVMmZzVUhiRGdY7K/HDyQkNXfQ6S0NYRzyygPutdS27qCsG1kdBPQ849JjrJNv56rVJ
YR7kNB5+FUvcr5kkiAsJ/3pJQ/yT8unzl3cU1GyVUoxJv5Dvz49NSYU+aAun9D0x+OsHNi3aVhpp
HlrMn5cRlLhtfMX3T66rb+sMHEmxDrIHoD027ut2ndM2EY96j3mz/OYU5R1nK2mFk6tIF6GCmldh
EZ1g8dx/E5WdGhnMVrKVh7aCHr845U1D+alUTduRgewNwy4bTFtJuVWlGPLrlWbdThhe0Fc1GChg
Et7mkHQkIAI0y4rM2XjJa8iUxAjfUn3YkRMDEnuMgm4dBzxhmG6FSlm58Mr8/MmPlDvJ8+9SH1Qo
7FTOR1T/jp14FRcopmr5Nqh/K9mfwMBnnSYcgkhdZyftRY7WrRrbkkyjI1S3Q4Zdq/xLdLt1ESeb
BpnGbu84xVbM0cKyXpM2gQ7JDAQEA7ZN2Ljrq9DIlrKSmavDpDUH10IjQ6Wz+PmnUfSsrzu1iU69
dOT0gcy1gEBm6bE1dwEUb2Etdti4LqlLzSX+ZGQigpMYbo4GkJ/XTSv+eWO2PhFuN+DPMuxU2bDN
bkciTrovymhXJueEH+Kfr2Pr3CnXgIwwmTUsmbRwsnDv6CLvm5x8cUfl1kUXz7jU1sEn6ft6pb/I
+uMZ53KUFSpE4sn0jGeKY5lSEw5gMc40/8vV4SBsQP9tRnrWvv15t/Bqc6muSRmMfanMLYVKxOd3
C3xdifuB66l8c+Rjh1a0f4Qs3EDw4PZ9lf+I7p3YAJcORymmhbeduxs/Lj75sHVbVFkXcBU/Mfi/
/T7sgp+QE2lBvS285vtEYRpOUJrhmkI6Eb2ZyaUvROjFCiEr0eq28xWdw4g2oWBrm8dyfdrY8mr/
/QI0uV0tfeGZzWOZ1HSmRq9hJEN9/sBmnBZarrJroTRATCidV93djVpzvnFZ+JwzZThL0dCiWMBv
a5oCtJFRGpg9UrZIHRUVAvpuQIAz70zofGmNP6eGjGBxJgKq5iHR4KEb4Vb01gC8BfdoRMm6c9++
fqj51ze4LFSNrGQ6F+1wXArS0g9PdfqWQbnTznp0g7BMdPt6ofcrf/IT8/b/rjSZvoRVmsAuFf2T
Ht87iN7A7e7OnvlNaZ/99iEN15m/zf37lSwcehyJRAb/3NQEeGEDdjfqL6oKEE/47TpAdpWla3Pu
oFmmKY5UOFAepGqf90Ge5i4miCJKpRi366+k+JpDN5t+GLNaOkFWxtQiitZdHjJff3Xiy1hTfv2N
xjX++kT/PsN7avwhgxAszQPtQqImpk8An+3SPzrukaZQ40TrtH9dbNbMLWiJEgxgEhedhubnlx6s
XBsk3QuInDfPvbreka434VryLwjgDUsgj79YkYRP6+N6k4AyqKVu5lLa/3g+Pzz8iHffEE1abX7d
25zuvbdblNN6f4HpF/244KRgTVJEEiqtC04xlsweF0NLba4xuM3OnVQdLIk+WAVYtXE7suBrIKnf
Kn1YmxAFVAURAHx0tfBSDOwJlwmcm9xl3iVhKwwlxZ/7tAm6N7M+D/0tQ8K27K8KUzidYZVFQK7b
nVY46/Hii7t2lTfBD8k7wsnqw++S/I/GJobOhCosqmYaahQ8g2GJ9CpoWQBtre4NKEJl7f/4epfN
HfmP32RS8eDarGllUwcnBUYSYtSdclaSN799XWyQzK+k6ioFgMV/TVbSxVJqfDVMT2OPpt2RnsXF
pfCPRrf7b17p34UmsSWxqjirkzI8mcPFqI6Q9Wimgp6yrXDz9Upz5Slb+N+lJnGiz8oa1iy9J0V8
EyQYN/mb5Yt2HwmQY9D1VdgMDEHVo+xfhYb+B8ruCVyhpL3i9OwMLz3/d8YWVMKlamdumsyzmaIp
ybJCMTK5y9DDdQpNTUBhrMlPztvzD6AJjb17DXevY4ZiY4I0GpwF9tcfRZ1JOT8tPIkjoRdWUS2z
sLXHIOx21u0f7oa5nrPfHZQ9UpKHV/lXuLPQ5+0fd7tfJ6wER81Cm3zQvgwGT4WQ4+9FtaPZ55LG
LqpEr5D77XN8E8MKwXXU0E8cujDZ6P0vSUStUN8oOV0r4YnGe2rcRPn69fdQZoowOsT/rjsJO9VA
AVwhbjeGHaYsNQqUarTnXk/LGw343oVbWu0EKACG86Npb4xapPSpwLi8PVOhd/otige71Zkk414c
vnO4ZJCrxTkrrgyZBFnG2oDqgSsoTM4OsYcMO7CWLqTZW5FRiI43MMU8ZcXnD6h7fu/qaRWcOFJ9
fq3p7Lm7oL4Y9wMypcc6vFaqsEqF9dCcVWXhVCtzCRP7in4tWSgugpPVsyo3cPxRoTUxjkrxYchQ
TYmct0TL7+BZVQkcHZh9mXnMcm2tlDs4cptiuJXxVZB2buAfVK87Ugk4ZrP222MVn8ejKObnqLz1
ztWlUerGL1Jhd2gqxb6x1tqjefHSX6Q/TvLUVcbaoAD9enfMv9UIQdForwGY+vxN67yv9UCR4xPP
XvYXUi66+wIlbnsOlgLjX4JS7zcuA5f/t9gUmqwCoJQL1SHrCpnmdWvZO+rSqyUWEBraTWght8tt
g/Z4Vj6H4DRCgCNfv+5fgtkSNwp/UTUxWTb16WAtk9OqKhMhOimVrdQ7od5xBBL9WhU78INmdkLs
i61f5DAuH+GL/m+5GEcaPJT1188yftrP6QCPIrGbmHPLYxr++dOLbZLHVZ2ndFV3gfzGVcF4hVgd
dTcool63AAxXxvjy13qsw0trZJfTZmpqpWKQl314UpPCdmnXCwaqylwXlKnvwJAmt2sNc+/8msTR
2q9fsiRZj739uMJIdtf4Jt2FK40lu697O6nfaKNwtTHKObgl9LAICz75VdPiIxcPikVCUW2jLjxb
xaXVnYXXmbn7+Hxc5bQRQUD/NZI3LFcZhpTXoRXuuaJN1ijG3caFpx/Qr0m9N9g5K8MwQQyg6ksf
1XDhi4qY2a8k/Sfk9k0+6FuRHMmpFwqZv0/V52cbc5EPuXMj9lqRDUp4GvRg1co701yTbwAbd/Rv
xZLXwdJik32kSlBjPb3jQxSXrDl2zrrA5rrehc7yMPAdUPX3JsJHFfFGhPWnAPi4UVF1cPTgxHaV
0psbkGEOV35hqWAoeA7EnWseqvQtd9Bfq27acOFPX4hZM3GEzwsxh2nXiMXXJjep5/adljhDfPKs
lYHuND0PfyO+Oq0N6U0rVsbIiN9KV09dCB8zdePnlSd3qZnp7C+HEaUnvrV+dsDNYJs7330nPo59
R0fqoQZtYtG3SX3svN309bphYD+8xOVzM+yNAR9M2qyx0v6RA5hDRr4yk/DQxsN/E11U+Bn8h49k
TQI7rRJdF6AAj+luYr4O3Wtfb4jtpnsrIs7CYnCfDS8aGr108KnhlMmCWtcFsSByk6hnKLPqm4OX
TL9uwx36nfEzgu2ydRCdbYxp3hI8Z6bbx8+iIxGsi3C19L8A6qIomPrQB6dEQVEpRe+rbzYSSPX2
6GjNqY1v3Ge9yQRWCjZ5tZiZ/J1isT65G512HcOR6burnTA4kSLRgKbXrscojbumbTXNw9hD7uon
vzx68a5JMZoEcjAa56im+aSEf5ymWhjW/V3mfHqUaV8nqdUg7wPgFVm9AzELRsqDH+i+JOnL19fX
zCxyXEkfX5cLzDAmCX7jJWolWFl8gnimyKPLlzSQ96zYZHWxQTqvjxeO31ykU0B0UzDSfWSYMgmr
iiAIUUp/SAJUmb0V7VsQXnK6ysif6Auw47+0esZM4eNik7CaiZXZpS64B92qtlmQb2ETrC21P2go
AlbYQYQRrD5zLUN/Hgpz7VvX1M834w9MrT3imDroKsmRWZqsvpo07mPrd+E+O0xdHN0/mzmOK3rh
25KHLAl3r6otvMLMEGh8BXwc308GePTP36vKcyvJZI5FWb0I7gto9aNY0w5Qz6Jnrg26AvQTFG7q
KHI2Y31P8RGhjQeGJF66EmeD9seHmWwXyxlw/9K4ExHZweXxwaeruRq+GaIt/1H9VfgMs6VYYt4t
rjopBmXZM7yu6eiokvSQkLfKmcYSpmpGeuzdN6bGFDV+PXaYDOF14YSMrzS9LJVxAkEVzPR6Svz2
kihPrdyNH9oOJctaXRs+qO4QVUHCYRl2B6dEI6aBHYCd8FDutFLcfv0IsyfmwxNMPjo2VSEwRHKD
GFRtLh/IDwRyWV67c/1zq12/Xm4u+Hx84enXxhTLSzWyA/JqhWxWwadcweHAAIahLSSA8z+trIy5
CErh7PLPuzvWs7ZHbAbAi3SR8DK2VH0MQuMP66BkJl1zoVyFZrk1PQZkTPHahVA7M0bnfH14gsnr
JkIQe4NCrE21ZJ0kNwzlhc2oc8JEiw5Tdx2Mx3jJZFmfEjzfAxPZlwg+EL3EKSgx6Js083wnOFUp
Zqy+HfblxrCuuaPfJ52+BeAGvj2oArtgZElFjMFbueq1aO9ku8p/SfgaFF6WdE2VV0m7xIzhAoqt
3nf3SYLYBR0JTes2KB+uVm7XbJPSs9W2tx3lNZQpBsKrogiocMNlRTijuBkCxYJzTtRhVZvWsUGG
s0ZQNyxWRXXyqt+Zb9khgCQ/unkilZ60UUVnE7ncTdm6U0FzuikXNgS2rF9Igub3iKIyE7boVvL3
z3vE1etm0OIhOJH6j/U6TdEaRKzcXchUMe/t3HxVWSBcSVfpBfppvpCrzmUGyocHmFxZYpOmYZ8A
nWmEs5aO5f9i5jV76FT+ojtBe2KKUfEcJXY1QQ7HiaMyvDbxNWekU/GmS3cin20uommAKJALlhlQ
TS5FGsl+mSl6ctLSjkG0t9H6fG0FzKDpE9dVdbJqgTDLuYvrrWwm64G7+smwHtQcj5eqvOsYjSch
LPnCWJfGRusGQKbfxTS1ExJ3fhdBQPMhFHBltGgIU3Lm4PwMPNrlZFNX56oP950ONqvbdUa8C9X6
DlBnnjobKRnWvbURNRSrwnDrtdtKxsVFQfdKle6CrD6FDmD/WN5Q4MboKKT4Phm1sJJuagWBwDPR
nrofdLKYf6pc2CQO1M7O3EjQLN0Sb3mrt7Pqp+zgtQHxSTZRDHNvbYHRyohP9tJHWb60wAxDNIwb
GUVdrX7O0bFCI9hgX0V0gDMLN5PoMlBTKzt0ZmL5p49O0SHzuIdkfV2L+JQOr22c2aHvbCM+ZBqW
G64rAHzjlIc/hztjP6TSpjAfjaROV4qeQ9QRdqEybOi7uTA++rJYWcVrKTL3N3EUkHvwoda+8HgY
Xdq4eXgIxXqbWahquG9UBL0LZ0I7q7W15nNHAoMG5w0TOMXEBqa8ka7YntIjHtL8DPRsD6h2Y+jh
Etp69rr8sLkmFQQOdGWGXWpwyoq13j/oyU5Vj0CfCTMSPWt0VKszZ3bxAOljnP7rnv7PwsYUk+TJ
QtXrQTD8AEP4Tj0BCPWua/CAnCvKDisEQUECvu58+/HP62O1GrvGBp4whLjVdf/97u7u2Vo9020O
V0+X/Xfbvr/f7C+XetlQdD6ifXjWSU7n0UCTojaPx9EgiGZUtwxG8EZ1Kd4/VN6wS9GakvZMd8ph
EVcxV+UpH5afXLpKltQwJdL4RDqZrvqX/CZxPUTpOsWtIsYsdAUiUM2OebpP6svX2cVsxfFx8cl9
63VKHgegx05avdJoM7Q7fAwRO2yf3XINjKm1FtKn+RVJLgxFB0dFGvf5/lBEN9IziwGLZHZrl5PG
mjRY6H1j+575tI7GbuXu6/ecTdrArGBrw/REmvJXu9qR4lxi8kqZI1UbLnQQ8lhgKDqaaws5zFwT
EkHK/1vr/QN86FSZSl3HeIAHJyx+sppKBpHG0KYJrcQYC3ijf+rXL2eMc7a/DtuHFScbWChMXU8F
WihgsQiXmypGi/PngDmithvLd4Pyym0lJt5wuJMnt80ezSHdaamwcdUUza1jS5ffi37Uuo1biCvV
tqW/ibZuNefOiw7AHUhbzpGXHBTMbjMZ1NMf149/56Cwcyk4S/7eUYpVXHK3UJEZ+kEVMZxInXNe
7DDZIXO5QkxadWpnVzHKjxCsaNTrPFfjYIlnoqtZjCMOq70AK4tb5V4DDUHthJ81PT65zQ+BC6VT
knfjEwQo2JE0FVq0I9qWPlY2hrQhKRm18hbv6PcO3Fffd3JCK78IVKlqCBDZUynjk6bpe7PMeeeW
mIFhg+k8B2XNJamcDed3LKGZiSTnoJwKXNRiSThq6JKIcXUZ90PnXMsg29bNOMKwE+vYcTdpQ41N
hXAvlq9SPLJxrLt3RUyUSnOX+bVaknvCDwOXS08QsnfQMFmOLgr9uv6XbJVb1GkkThOMFmHEzvUr
ubzyr/L1vIxbPfWPo0gjUmqriN/epXrpUvEeG4ND5ATIBjJBK+nySS6ptoKovN7elY5q532yMQqG
QS6QJElZ+0FzGdNwTV6bJtc5bgK56ux845wrV1oJdtG36xGZ5TT5kR820H7Fxi1Xb71VnuJ2WJnK
zvRzO3De3OhNQuvx68Pwzqr5+8ey0DNRQXko2pjbfTh+fiALXShq4clBKdVD+8vohzV93DGJd4td
p2jrdmg3EZysgK2pu3u3PbTYITJApPehUdSW4Q3sSlGch4H8FqfxGgrs2c8uEkA/Rhmx/zSSIpx6
5zL8rf6Exi5tir1pkHKFm8FR7NR4lSIki6Jhw92qpMGu6RbCzNyhV8E1gc7UNFCAk6ud169kRwqC
U/rNvagPxXH49fWXnBk3A2UeUb4GdCnAdxNIc5O4ia91VfBg9sLRlIV7TdePkZchHP4CCekuCLNt
5WtrtRX3Ip7bf7CMOKUyCi4FLm5JfBKlX/WAhlG6d7MHMz8K9dn15bswOHryXSDfPFwJvn7m2Y8y
ApItgJYj0/Hzj2/qjuSpFtw3Yi/8HcoDWmeLIIG52wS0tSoyg4VvPkVg6qZjJkpIvGWgw7ZyyuAl
RuCPOW6ddveJ9/ZfvNSH5SYVV2xYgiuaRXRihzrhJq7PWMkb/tPXq8zMgvm5GQPj3muqDLQm3y4V
4tQLM9guFD1VGNiBEm1H1otUXgagsZQHleDCDL0GmKhFzSPSyLD1Fh5iLm9knMY436J3Bnfu8w+o
ebrjFyLZQW8HlDhUxX70VLfk5OmepDWAhwoD3vH456hdSAvNltnk5MPyU4RW3zpqU+ugxIwEYYs7
HcFmrknAz7bzh5m8ni5V03PJnwpozqS9z/x0yhFMPDCDbgfT1AggG4cOXCdtHOKKwVMAa0CgDyNf
tfItpelC/YFOrEmzc+GjjyFxGjI/PsRkg7V+28uVkYErOaN2AV17RVp+2hzxP1wtWlPMHp4Pbzwp
3x1TT5CYGRdDWsNfHXbiYSRz2/sWzvN/MxAmHNDctjiq6hT9Gfdowmg6zQpAiVo5yrLUBtrZWO8B
m2eAofnp5uuPOf96Jmgo0IawcCevp5ZF2blFTAs/f0LsIdDdrat4NpDCNjvGlOlfLzf/0/273OTQ
ilUip1LG/uG2qtBRddqL0F5F6he0iL9eav5wgFNmIMOcUp6SIyPLqz1d0LlZpWPJ93O1HxqWIvja
anceToYqIhrGamHRuQqW3+0/i05e0E2brEap0wf6dc4hlsrqkVTUBApDPxAjZRVAeHiv9qgptG8L
a6vjjzU9GBp8UOKiZWBrMEarD7kESR82ahk4H0Ji4hrbvLhW2qsPjJc5PWRbOr4I06IKIF8ibJRc
zzqCLfX7X23Z3ltjNqUGe8mgC5O8uf5bCbcscNfBaCPUZnYQZYhcvMG8ljpMX+VX0cOrN9l5OEvW
5GmE+BQOGqzMhD6s4RyMRt/q1RM1aibREzVxKpWv4Dvgqu8TSAc0GkhVyj5aMyHRhmadxvFapAVI
7Kbb4SLpaBoJdLPoUCI+OzQ0lYpb0b/SWwavpJd3XgseNjC2UhKt4zTcaPJolPYSVrk9gCep1BvD
v22+M1uASZp+7MRrOFwy9S0sSYuC6pG7d6sJ5TZuD6pLriqV90oZrs3wSne0cy+cA/BQpXWQAQmM
6tJ9h71QIe2A4HqCiShLuhunfXWsr8dJH6nnuQqlDdgq/zVqn/Ko2Ho+TrOea6dS/dxU6kGJJDQ7
Qdzxd4PpjyKjW1CcTbzGrSq4ipGKVK8CKSvjW4LVNDG8RpY7dfO7BPUOI0j2Wu/eBxHKUBroMeGf
wf+nVHzmCIx0sqseRxuhj3bgax+/3mFzp/fj/poEXt8PQ1PQ++gEtQXB5FsPqpFGFhrjbbRU6c+V
pRr4ZyovrnhM7T7v5dKKjLTRiRQUMRaFWpHm65ZREdxWqepwfBaRsj57QfETQHJZ4kGjZi+CGd1p
3LmgT0aYax6aWAQsTB3GE/z3Ifv3wSbVFSBlL5TrNDzlqCSEmxRznmYH3uzrTz0LbhmlL1STiTrC
r2Pg/niW81DrU4MsqqBpPfh07JNm3UqZHQ3DITFuhXpD9XfXx+Z+vBzGbK4cjdqlh4IG6QhqZxoh
PRWltbHyeCGMz8ZWZIJg76tMflHu/fx0Vm/6Ui03NOoo5WQVb+eM/qEB0eZs1bdCf9YUfKsXu89z
g4+Py44b9MNHUXwrht2UMW5JnuLoCOajEHNK9DMqfUi6x9SIm2gJYzs75Bk3Ie8rEVvf2SIfVtUl
V0j9htl+5b6kxc7Qvon699Ldq0+keI7/TdJRVFmUh5p9V74wrB6Tv6ZDHk9p8sb03OhBMq5N/sNw
7wutwp5i3RjGZnCfc+FOW+yvzaQDko4RPaxMqP6IJnz+wJFQ5FAw2gTlIgwZCUyZ+4IJSeq+GqkE
Gy1aDbJoo3qby8g7dTvKFdDlHc4GhrA3v+X6QhiYudE+Pc8k4gSuJYhRrUcjiYuECDosan1fn7TZ
JSBZjOIpoALNyUHzzcjsioAlRovr5MgSGAx8vcRMyJDQ/f7PEpMqIWyTwnMcPT6NbO1RrhjMba2N
Cd3X68zEZ4l9qo3CGjg2TGddMnJQkiPnUD6VC7hdZimjgkcDeWARWDCG30kU/LTUJG/sUgEobgOT
gXkhWlqMVxsO4Kb808lnOdtkJ5o0//8vB0+J+4CQ8zczynM0tfFDLgTgTHF5G9VQhEe6oYs4hRnp
ISQoNDRfQEwD0lYmV0/uSAq0594/Kc8lBgIeNpGGMaxl5plyh4kOXTztm4L7dnGES5uoZ4uwY0lM
J6LkvmRoVAg5COtLb1ykJTjD3E8MnZY4BN5xVI77fEATKS0qV0YviwSaUR+jbg1dk+imaEuWCnOh
AGgdbPRRNYU76PNK+Pi0fhMQ9cYxg/GT65QMNmWeJuPVssh3mjsiNEFkmIVwsemHfF4tEzwxcNWW
nrDEV442gAtrCf9nbQV9t+2Ooy9mCcov81cxs006CtQn5kDKevh6m81dvHSDqKqtUe1Un1qDueWQ
I0gG6oenKHO7kzJMgArAGt6qtob7uNaeIacparMW0mI1OHgpRc4uw13CbdIHPJmEP4rMbx8ihLE0
Sx5/3empg1IKjdbUGcFMy29v1L/rTbAshXUckyINWMXYnSagaN1oAdxs6Oh9/UHet/tk0VFRBNYn
6RisxMlRd32zZU6vD5eh2DTut/CpWff2s/AQduv6hdy8yw5DfPEkuCVH7acB6oDednpSUcD7MYg2
QgIIseEYLN1HcUT6sqtaTgzU2N3XDzqHTKUvYaEQY5KlivrkQUUrb1whDuJ7tX4Bj5q3Z2wOhPgt
La6k/MaIcOjQyo+GVRMeG+lWUDEU1lKjc268YY6dNgn6LySP6YViCWpdqm3bXwxjZxlMD3ZAxtAv
68pNV6/qu6v/3bE2VWravflTv+EAWbnMPdZu840JdyavDHMnFis1dFfVun+y3JUcbkIdD4YHvRVX
Q3q0vrkQ041T6B4koIzlq4nPQbOvnDVe1aHd/6IDv8lPtXCsmK6kd3pxTsQDmXqU3qcQorvtgGh0
Dm73EYzeIey21VWVNvKd6u2cO3nf+tuBygPorvgbc83fLciMhVJiDrDJV7JodkDCHFm2nw98EmE2
qBV9jJX9jrF5aRTbSgqPIObo15FGUnmhv7yr6H+k0N6+3iozzD/sFD6sPslfh0z3ckFNtEu9IbD5
ATRD8bdwD0XoJB8M5OwO/Tb88eJnJNbr3FzV/lZ7jJWHoXrIlzCNs5+CHFrWIQKwa6dAXc2wEkdy
PO87bucr5GhuYWfX43zzu3QNzqm6NZZAYTPaowol1f8tCYzo89fXcoB4NEvD73K3GdR/zKMk28A2
NNs4q8JWfwCJ4currN+Iz+ZdI231YuEXmEMmckoZBkgGRAQyr89PoKr6UDPkVC5cXxD012byKD3r
r84jb+5R7r0lYC1Nu/1h7t3117/+HA8C+gcJrsW3JWRM9t7Q+UYYyGl6H9bxysO3S/tTDdZ9pkko
a4OlaKOjz30ak9pGjIZgxei4N+lYmNXQGrKjR/cgiyy7Bl5hJU+OmG9Hdl/cxXvZ+AdMXeU9xSA3
HIaGA/J1KdYtg0/vBQEC76KGS0nBjA6A8umFJtsZVY888Go8pdV+IzQEhCjdZ9U94kuaaGfDnzx4
dONv5dr8mQp3pvrgAQrGrlWVrmH4/PXHnUkbPj3KpEQrlDotMi9L7kUTCIt6YaZHPxjrGIXG0zIE
cCYPJd/lThy7pjhLTbIUM60dunxligkcmcmlwOqLqjCrO0D32BWNCoFnF83AYinXnhs3mRptf9Ty
ZMTRpvlRk8SOFww+DM8/SYxd0lbXfmp3sr8PhJ3hnlTzpEEwtVYhAV08dN6zH6yqGxpcQw1K6WIg
OZNdAaNnNkLq2WIeM5MqfHq8SeUkdpEmtqGJunB19LDpxVLH26r+77jYh/Hz4P/++mefu3xHjoFC
Dgc/T5qqXuim2XZpJHojWVxjDIMwxNCf3EsOa6ongsbMaRPjGfEzob1ALHPpfC0qgr0j3Sa5yqen
mJzssC5lPQhl70QH08A+PS0QMhRfWv2WV5dBeAsB4FVcqJq05znBworkK0Ks31mhBCb3qXar3VDd
d/qA3Og/bdOudDZPrLz6ZYJvpYoqgGprZrV3RbQR+mMx5EdjOAvNk6lfRznkPjBW70rOwa0jO/KR
9e0PEYIKefzsic9iHNoIETJTZ8AaybcRjBVlJzBxaz1lMqfDsrwZhbkqu3CT96+JifNx9mvkYGcl
EgRluY8LbJsSay15L7Q+V2MrGfmZhRA51+CxYO3CqaAZgBbkJDz7lkk1KbfeQ5GvjdLcjzqN4Q/6
auRTYZquiuRY1Avy0zOhA/NfVKfxAUZiRJ/UAEGsCZZXxc79YL5kxrdcfC6MbeB8B2iBaPzX+3WO
x8NiyJaBmEQiyZzEKcF3rMArKuc+yVDd3/WImZf7rjo6w57/kUYbX9jLAniPjYA6krX11J0CNEU6
Crhf6HcpnorRmsG8Dotf2H/9cHMZATQa0EYy/AoRfsXny9EpQrkgfXEfmD1burMyofgnzi40N6q/
FqlGkOjAsfIRA8Vq6VeYCRwjhUcexfNpvE77TkXjqL7liMJ9KZwi1e4HBOxRTqyZnNy1WW4LyWnh
bWdiOCsaiKEjToe+7uT2yipJHSx+j3tH2frWvZzfh/kJV1XWHNiAxVbAohRc89fL/uXvBIr607KT
HZD0ltM3bebcNz6GKZyqVNHXg7/TXIFKD+/J8EecXbu7oHn10HpxmYt4DSJhuzB58N2dxJl2bFWy
/eJo6g/kzGYxKqUD6gnalZxJ63T48/Ujz55KBDjH2p+Na06DbJJ5QdTQljuB6Dmb6mila6wU7eZk
6cpnyGwcrGQhUZu75zgfbEJUE0xknCYhVUx0ww2iznuojIMXx79N7WdAHVMId9jg9lYIChA7jfsQ
XT6D7qSaK8gQplvdvwZduoLbEDeweoNjIXhr3TmE4aUKb4L7JxOfkzRcAa1Y+Ejj4ZjeAR8feLKd
PFctcnXwvFNeQa6ujZVHiExLYZVU9HEuslaOEutrR7hWnTrCX6MlJtxcIFNoFo88f2CD09pG64pO
TD3dGzVnwT5RZiIaHHXfwtFieEmEc65dZSkAXhRaxeC/1clAwsm8yjR93boPzIeBGGW+45B741lX
L7F1N4Yy+Q7XnAjdN+eEnUHW3wDRiv13sdnp2lUPfsXDt69/hHfzgumPgE0SbU9jDOlTlrXWljLX
pEv3SLmUOjx93J3BCeAjICGSjyDYqmrYT8mlksqDZ/i27zi7wQm+x2aAk61mm0N913fdP2HluyvQ
T5AmRx/Zm5C+lPGhlvdepK99/bXgRwa3D195VHjryn6thm8eHeomDmyvNCngENDp117R2fBh4cFl
V9FJVrlKA1u9tlVLOAdrjoCK2b4IobtunBjT5KPeITYurriEGZDbFoqbivH09VdCpHdmr378TJMs
rQ7B8npuEzHLijdNou1SapBQSh7IZQMnwcW2unOcdl1jXp3g0BI0P5pG3jjF96Z4iZq1Y7zKyMJd
LPUoBAgw0OMoI3fVwMlubRwQfPCSXvwtDnq77JsDf6qidJsWHlvbRDgK3GrBWgtMmGiyr4DRx80p
EX/yr7mSCnst2/faEcYIw1yUa0cfsebYuOQeOnh3I7jvLTxyXkaj1LH/qHq/YkdASy61Y+fcdCCB
GbHjShAJZ0M2T8wIdp4LF0iyuw4hVnyC9ZuYbtA+1Ot85fRvChFFdU8xgbQq/J1JIDX9X3VfrQOP
kbPzkGgRTkfqo0G3TX0SstIWHcymk3WcBc7KE8OjUkQFvRG5BFDIhS4aSMTLhR0izTDgHuk/Vhn7
jgKuKb85xcZhZlW+6B3yteZNqdKL6kFfDDdJx34VtceSC2mwmlXK/jVKGQFFOvg0VWRrb5Ae6M4t
QlFPBRna9sDqmEYB6V21zSOm1Jswqu5cGmOpeHPaZscQfmBT9kV7r3TKutVdKkT5UKtvQxBuHLHf
1wMuivCFtnsregyCV0tv1l7EhPNeqnFQhk7pldzFbTZ2sNjNPfcx5BXG0Bv6WSYfR41/0PMPAJ0y
nVGjWxFLazPfe7r1zXfyY+ksRduZMRU6d0QeutGkJO+dhg/DMXShKy2ISv9EPopm2f8qS96bw5ZM
P882CwdmLrISTkZ1qFHCZ+r2lKqNUVheghS1/KQwbx80tq0p78Af+TCT5Ka0QQ5ogH//h7TzWo5U
y9b1ExGBN7dAeiOlbJVuCK0qCe89T38+1GfvllK5ldtcdPSKrtVFApM5x/jHb+qXAtmzejCrUwh5
lAG1ykv3s2uUqMu/COqmTOODz+HZ7jtIk4nuClQtng7k4DQWwwLtJeEkxLWK9X3lAVyqzsBgdUye
LRyezy1EsdA3c0GoMeLFjYXkjAe1fIKR3iiPshYspERaYCxSR+amU8EUR7eYXuCp03JhMTGrVFQO
QblRrxQJF6xRqN0YSszSb5FgvDM8CVY+MbVahqNOcRRbuEo5m8vOypadgq/IRlXvReOXSn8kSuGy
IdE87O7MYdOvRu04RPfmeNu3m0a5IVJ5DHZG+hwjx6pDu9Oh6tx35TGqjp1+MtuVQZbLJKybJnHq
5n6sr9lVXqoePt/J/Oef1nNTGeP8Pq2jThR9GDlpukm9Ww/HZwIGquEv1v8IVQk5HSS7ba59TZdK
YUbjZEzQBM1Dnq9Xz6eq6HUjCW7oTjtA4HxaxcJbUB9DNPSJ8YuGI48fqJ5+XlZzqXt+Wn++7Nkx
lNUJgj3mPfukOgWxusjqfwrYJzBzrooXL34vpMjBIQQbxwb46x12JCokjQBBKsa+2ahOCHxQI2vC
bVbGmFBdy8Yg/+LSvUGv1iS4x9/RVWlsiyI3A2IN6lMEZSdB9DwS8ZNb4cZChx/3ryAESMFstc/X
/GPYh7/E7L33nHpIbB8l6VCtq/ygkM8Dy4yAkRQbtBf2IbLnq3sDf9Za0J3YQHblNU4hzL1aMMNQ
U8+oxBqIsNiF7dY0IjQDxSaCpJTX1pJFpEEdGsRTMqSu5P8eh5Vermui7JNpH7hW3iEqk93C/GNm
3Tpt+bmpEwvaxkpaTi0CzKRD3b+n2UunEDFCfcnAqZZemStTRAT/tOXJCBF1oL5EO4J0ykfQ2XWP
HuK4aXjspf4gWIe5NhB7jb3z3Z8a2xdfJhPf8wm9mrDir+q9x5bKDRwX4pwjp6UzN6BR5CgqAUPB
wSAGdzJRU8D9QmDrA6DK/AsZotKqwReqAfAY7bJ5JQd9aViNkyI847oz1/3nVUzqyYV3jXgLFF3H
M5Hu/uviajwiM2Is6vaxtJUobg0KqmJFTONRNm7nubGMPtdCa9C84HZUBOOS4eaY6TZDiGioKToP
ivZudU5MOZSCxmBLm6fv+HE6nom+aZbkzSrX+QkkKj0EagMcZTX9LVIJUSJoXVAdCR87mXYQ8BPn
YNl4KtC46Km46Ahl58opqHCdvydVvawhNMUpwbU5cmxwKbNtlmmLc19Pd8evkt6EunKLeslZ0pQT
9ezxI3NLXfX5Ynaa6EVjG7QVplMrfzilEhFUEAs0KmD/MUMOiOZ/hpDK3Fy2prkCFWP5ZCEKTAGd
Pwdmn210MUWCc5CApvLobzKQpcp+Y/ROkO86S3b7xiROcRX23km3UlebHk28fkTEkLL4rgS4znRP
cwE0qFQheZ7ZmOlYk+KMGs4GibDrm3g1KsVhRsH0kihrX/419tOTQUtGSPIAtbBuTmVZ2OU+WJWK
+hxkzcOVpTF3qec73JzhwtwUAjyqxa8rwwdb0tOpICInuxnq9phr49LgVj3GOZlfutyyj8ZUiZCq
9MA+Zmcf+ym/Zy7u/PxTLp3geK7KMn3RbBJ8hnJZsSqkpUxnxIib2TZ8cRTUkviK41NSZm7I7vDz
BS/tuAZ3LALpiNThZ2dz2idRaAzsuHSjEUkyyiOumv/yW2eG/j+/likCp2k4y4JgnYEFHaZBvpdJ
yexwB2nahiCHvGf2cyRWoVr9fLFLT5L3qaGu5t6owL6+UyWJOKEGSi96TAxu5lGNlq6xHorCOdLt
Jcyv3N21C56dzohf+zDw2V4C78D2UkJKZbyB/chscgRYe230fmk7MwHERLwNsCz7gIM+1SJmW49e
V0TJXhQ5Y7TSbdMZH75uBXzpjIRjSUHJfzRMB78+ydT3GqNndI6d0iNpNVqzpaac62uLhhK3jNZ8
gqGaZXBg0ScnGNhY1z7QSyXI559wtnJCbwq7csAGlCI6N2gmVRJ5cLqdjnGqbIAyhhI3K3GDU4du
DC5dPRPOBVzHhwZqXKrLVz7Ti2cJHmka0yz4INaHDPfzwxejLm/Il9ibOkBCSFapR4Rt+wRiu6r1
/jFJOCVxfcmgJY9CwGPSFoNRLAslJfLE2MI9CKZHoy9XoUdFbHL0NFR0SbSqBW0n9To2SGPxa96e
f/4sLo03Z3e3//zlZ28zhiujw4bVjxSRyAlspdrq5U6IageUABVr41PWQO1rzHVTaK5ZvE9yZI+I
htUu32Fb5howfvB59h5nK0ehKRyzvA+s26j6MxHUBBFQy/+JkQAGfWxn1XAHvCeqb9V4+vlOPhD/
8137852cLYpC6wRdTTz0LVHijtXdEKjIFNNdbd4G0pMs/Io9YSMImq37PuOScO6tEY4Tbae8BVJ4
NNXfsR6se15PlW16XV8Vgj0Q1jVq1kZIfk3Nq8a8P98GS6Wv7QSVvbTWIomeEr62/paMj1qurttM
tRmXO5r2B7BsbrpnPJOJkCqdxIpVsS6YWpvZn+k2g65RqL5rCtIaw4JlDfMd2hAWE3QPVYEIAVsA
BBYRK+Tnh3WJpvrltZ/hnpxkcqolFs5k0pPPyTLvUHg4cp604bHU3pjcoD6YZ0ZXLjxve+dvCb2K
Meujcbn5kCV8+lKiTOz9KuKAKcI70bid64qi9W1LSRwrn7n0KSW3QrqOsKNIHbrevfIDLh3uDKTQ
gOHVbmBI9XX70vTK9MpBYpaTLOvphr2LAQJJscxswuxxNi9PFrJ010qOZCxG7B2VK13j9416dsPj
IMLXEsPuczKD3FSVH6rwsqgxk3qV9yex/m80/9+xFiJTsHJTmLJKDJ7PSofc8iuB41U/Ut6C0WGC
SoQZc24AwLreYlR5ledpXbqzOR8GPoauQwY8q6grceqMuYC4i2eZrF34C+2mfYd6/Cd9N34lZBzm
fyXoE6Gt47wYr/NX4iUVl6ZpfMT/0UEp3yPSZetjBL0ynIi/Y1f/skiabJ1g3box2fUP8G4k23qM
N9rdsAgPxmol3942i/xPs273wdHHHKqzjcWwSO6sg7+X3rej/biINxhmPvSAc/tondnRs5NvqKMX
5FFJ79lxtNsb353u6ePNu+G2t4PcAZC03Eqwm99XluCF0QzvBsYgXHg48fp56wFDLu8HwINTv42S
ZYNun/zFaO3r9oRCTbWN1K7MpfkQ/JIojaVNkTo6iQn4f28A+Vow77cAq5RyGyL5eBRo2crVeNv0
7Na2cOxXKVzHdNiUjzh2GjZpLSpPsjxkD3jdFftuqQL8r6SH6Z+xuekptJk5PI/hsZ5Jk/ybx8py
/GxpPfX3orTwIO26oLbBHXKcXLDFm+KpJEHUdQo7v0E2GctOxMn/j+W2/KhHfUlr5w5PyKR3DSfG
tIwsp/ZXR2B5Y9W17lOArMk2AEQlJ1U3Wb9ox32rn2DXlTn2K7RIiytPfK7uvu46Xx74udyXPBQz
9ssUpVV69Jt9auwwJHElLAQiR2vvOv9Gh0pKnA9Z5v/HS599h0ZTkC9u+YBwwv9PSuwFDHwrW0H/
DhSP0lpA3zS7G5Vjc2W7vYC1zTeOpo0JChbI58QTb6pIsO/BQJF3RFgkkFOxUwycV9OafjBeE3zu
GApTEUaRYMF4PMmxU7c4lUwvzVCiikq3XdCuzMnaJ+ONYqWODwGxuvPqBQ5wfeEagPHF2sr3+rCf
raMq3XJDtdh0wgnHAy0kUCdG8Kpc8+b9Xl9T6tIUmTP7muns2QkmTUJrlqmAfo32mSppCVf+Xwxr
Q6mWReYtrqoEv5edXy85//mnsytMDNrWIeBVKjI+PeAr0RGzvqI6Mmu98uYunNBfLzZ3ap8u1uhW
bLUpJ7QiEDchPSCVC2lVOkp6BlYGTDgM2uIRfkp3LU/0exP49dJn+7jXxIMnWtxn4t/5H9EikXHi
3MDZ/2oTeOnMAKRHu0TfYn2jVgRS13p9iCkaAzkMItDC0ZPNleSVz/DyPf37OmePU0+VVEODOD6U
i8OwzO3Dw5tqr5rFYvHorK/VGJduCrtZRDEq2egElHx9d2kW+wjO8WkASJ89b9W8XwZ8fRbGDIiQ
MIh6tLBNx3e/ld55sBG+bIG3t7riVqcxvXLr3ysedBAIw3A+RneOpfPXX6O0SZxLeI6Q+LvB2ykB
l5lbJPNkhk9SaluDRc4wozbgW4ajHwPMWYDOLOrnH/Kxy57vwlQGPBBlpgqdW4/1khSSgcUurInx
qqkhDae/rEF1snBZFS62YFYn2didT8lSzRaYr5XTS4LJVDXsJs+muzRIkUmlRT8xOKyFrW5FO7Sp
CxUFW+6/zrFkrbUqRLIKrKXWL+jpY7rQprs3xZUxT7s5FzN/28jFWmYi9vPtXVhhOILAtyc4TqYK
OnvpQpJ0ulEYfDVgZ3hjVw4FF75xmLhdVzzO7+zsUSKlAziBQocU+8OO9NPuYKgjJv6igenPDbnM
eBvnTMsDnZQj/2F6Vzvm5/u8ea6CrXlNW/MRw/bt2qQdUbtS5X1TDllRlIxqM3hHjVjhlsNDFV/q
qUBzW9hKgPnFeyqv8Jdi/uvV7YMhRktjHJkQPItOBrPPHGnMuncl4bDATK9BPaamd1CJ1oyjYs5h
JTJds1+a5rbUdabpQWwziq/EYikPg5tnh9m7sfW8K5/tBZoX+kQVFQd2ungGnFcJhtA3Yhj0JJT6
D0n3pPsbnxlhoTyQmeF2YWkHIRu/EeFWKZ9Szjq6TadRlvDbFH9twKv3fNcA2g/if5Sg3qp4ywR6
uNXK5MpPvbTWaF6gTuoIyBlYfP2kza7LjRYR9n7MjhT3szcr0HI6Pzvt4X8BLakS7FUJiG5unD6e
26fFpmeG5oEokcGcHTUq7+g4k2WvXubC9IXraOSmw7XDsft8oBUKhZWrZm0dVWGGXuV8Z/i7NNgY
lmuMB8Vwymk5qu+tZEv4ZF8j4lw43b9c/WybTFu5yto+TGbok+l7ozwyFmVewtTk541Cu9CafbnS
2duTxarswFb0Y1s0UOcNp6WIyvtmCYjnlPFTATGZagbwAqBlH9Sst/ogSeUBb0DZxNEHjkksQsGn
PZ+8X6GgrXu4LB3h5gzykaifYhHPRBPehVgcy7DeolI0fB29lPAbK6PZUrzz+1ON7WCajxThhx5E
Iwd+KET8gOwGEl8nmzcx66qWp4VfEHUr0WaYr75xbRJz4bAEWKJTJebEYCBzDpRWYIlaCnDJnIdN
c/ZE/O80xBeoT6wuHacMER0BHm1nVU1naZVWSLGOsqi4jzuGKexDFXQ+tX5U9Ww9pyAJ1TFHRsa3
PWebTkw5LB4KybWe3ODOCA07eJ8fTt3JrtBd21kvlLSff+E5+B72ie6PPZt6zAypDYRtCw2O8B1v
jHcQYMKuc9PqyhT5wtPHGxs7KVLUEHmc8ymDXjH7uGwgScyOboKrjmAv+htGND8v+gtf15frnJ2O
jHElIwi0YE9opV68G8bJlN/N7IVEmJ8vdMGJmxthszINZHnY/Z5dqepGc5zQqxBNP7g6QgLMLKpC
cNPGwHCnXCAGnZs9Wq95CDAbXsQaj1nq3JkREgeUCDPwED9NKSGg0JgG0wWlc/z2dcjExYzB4sCM
X7tTyPVewG3hqv/VBTwZnQAcEUYwhCFxzH/d37WO4r8Xg3Sv9BmDPGjnmr9H+L0pU4Rhya8Il1G5
K5NFlfSamwBoS0WzEPNXT7nPRPlG1kPidzD0KvZ9rlJwYtLXzaPkXILklkipk2bT76l4jD3xWirx
pW38y48/K7VrMxbrbFTSI/FB2MSIMbGnzVNlLb3OCYo3yEc0TaCLablF5Ic45tqOcglf+fILzj71
TFB1L5uGZI+FN3tcMRL2AAljTvNUswOebV13BX3+iF85K4q4JJQmDW04Zf/ZLtZ6YxuVEhYMxDQe
JMW/lyGTUsJqfbHS+HCZlPQVFa71MkXyihSOg2CKxzoC9+INiI0HF8zfd3K/VKt6XfqvPCP6rRp5
Uy2RVNEdgZFJT7fjBDFBAjSFWVvtrSrEB0oGaBTQdT/ScefGSddPknJf6taqCu67YFNpbhZslOFB
qODLR8cMLvLPH90Hb/Sn2z87PFVhSjJDn28/PUroF3H9RMzym0reL3ZqvUwUt7F6pyzePazrsT+U
8Ggx+aW3voBor1hVxaZGaJT2v2ONcCaOM0/qluCVsrIXVnJxk5Yi8dYJPGqFMcKbWGD4Iv7Rn/tp
/yGbEv8o8cJPHgS0pGExXAFtL2zNX17v2ZE95UrcVDq8TrSioAyIjCv9hKFBMa2GDnrC68/P89Ju
+Xk1nX3/Qt+XaWwA21Dc4TMAND9blMyD9f/5mHLeaf69bs8+1lb2jCCZezLIDTOCkpy8GN66/MjQ
V+3QhF0Fbv6L/eHflzz7OjtMfLqhZ3rXj+OOV68wFk0YBhDuG/7jF6eI/DDYKlBGDQHXG+Etz59/
frzmhZYYHRY09Y8TQjbmU/FTRdt5kTyKPqCc6OVEXoz3eUaD2SPE755mJ6MU+BVVFKMiZalagluF
tcsI3mSMV7XREuQ+nKqdGOeOjy+lQQQTjuHwpMfev6OcgN7o18cUXh80WVP4G8PG7asnCSBMJ/4C
r4UMsA0t0K1UYoKJn09T3qL4iiq3TjXsiKAxw9LxsZsuiduD9TMnhDA4XIbpnY5ganZb5x9nTGZ2
/JleOl/C8jhwGmI31QMumK6oTfb8h+wKOR7+sPp0HCpJIJvzRCJNtUmPa9TSVaDWwNwp0DRoCTty
F9zpU0U19NIOqKP79qQ0gu0z343Kq9LSGfz8tm1A7ZpDl8lpM+Sz9yArfUsJAiIA8zZ4LQFFN3h7
6rf6bwXy7BisrjoOXj4cPl3zbKcu/DJQoUtT5xtO6p8q8BihWMwmhyhYTQiD1sIUrlRZFxRviGSw
asMkQiNf47zMCuNIaswGSgkYvxLY1jRgnvnGDjeKS6PZ44pUi3fauJWEdexR8zlSdUUwdWkH+/wL
zrYUr6z0EPPBcN9NkzsFdyoqVbyJx3A34kBb1Qxnr9V8lzBM7hrVtmqiEvoWq13UgaWVFnb2Jrcd
Gvgz9NI21fJlJ6u4ua7gDSLrdivL2E2o1X/+yC8Io+Zn/u+rn21tuE3FVa6wtWEdTEFlq3yqHQPr
QIFviwMCHP43r3sysuzalT/m/efr+vOlz7a43qjjLmlgm+T1ssWnLN2WxZ4dwq7rP+UUrNK+tUkA
WWnx5KZGbjdGRYLyTTyi7EP+cDcT6/QSihnu8Wtx/OXJLZbZizJ/jpSnUVp1+sH0A7u2Ykfvg6WW
cObJku134dLXke5KyGf91o4hgPNeYJlJK5Wzc2hvVRQT/fTYSMIyN6z7mllaVj9IvbpqR3FWRXTZ
Xd5te5NjrsXjZlNBJm3QNlY5UEMEtuGrC1EABumhZE4uXgNZjMTNetPYfhTvt9w8xQzNBNlchu1v
hSBiYHoCtkLX6BumA6gkrUdNs25H8X6SZaDzdzP+LQSp22FDZt6G7HQRVEdYYKyPZNmrw27+f7Yl
e2+EHFSrduGU3g5pgKOwbjcIRkLr71S/zbKOUvDdpkc3G2frCANEFZYiLBDShy1h9fP6uvxB/cfy
+iaLR+QRTpOOF1AZPg8KFMCefNTV3IA3UAfwM77G8PkXbvxtWdG7wr7BL+Kb+L/Kg3Ka1Im6Vv9V
KeURoqQ6GzkALcNp8hXrLi+qzdy0eBFu1GPgls2SAXOEncPM0CHTC6viZS0v03iXcQ5oerEzvHAh
egxZTe89UpBEywZ57DKgokH9aEU25BTRaldFHi0UbynNSIGAvnA1M29mCTwjmiX2L1trCkDnEMUE
onHXs3RlDSMPCW7ky6idPPXeCpcj0MV8VkWptcUiJgtOJBeqVbZXJHbf4FguuzohahZ1Cj8Z1Q5p
ERv0C9AuojQ9iOqRw3YOF8jVTRKIL9j6RF5BW84pjLBj5sQxSJtvQ7UgBC3GxngG/r7vVW8r+4lj
5nRs2zQnkQGJXoTvYnWIcMbjYSaSeYMKZo47w8FkPXPm6xbyhRcsC5/GkGZxZumDd84wn9zg3SpX
rmCR1XGnqG5TiMtB0Pbknju6XG9yOL01Jb4lJSsK8AJFVRiGq5Z+JInftFTcq/MzENkZpIWgPwUP
2ZQRL5TNhcbIIzWy8l6UH1HDk6+qJN3CwkVgjJJN36x6qoMqxXzqfV1G8rpVmnWc+5gviDdZ5N81
Vv1czvik5A5CQuHQPvy89i/gjwgYYCViHqkxvz4r9zO/KSprpD61zBVppnn+OpYH1jw1xdAurlxr
PpC/rfpPFzsr1pp69pct4mA/CziGpLUVoaFkSRZiHN6Vk7dUmYhD2G6IDqTyEoGWezg4qG0QE0rQ
Tvk84KxSSnsEzcqCAxvXlvAYD4zymNZkfxSL+a9QsNvk7ZrQjvXyZIW6DRi5pM7n5HQ8IrcK6ig9
TWfKrJ+8NGiHTImqSbidizTRl2FJvc749azFZjPMwZjKmeHBf8PZTA2PInA96cpyLuHg2cC5Zp6W
eP2Npy3MorNTgZSZN0z+bEIyNSQogwB9DkC5ROWdQCMb/aWC93avGHAWcwdqR92Y8yKqlUcFfpWC
2eZVheLlgxR9nqxjTAad5Lx0aAaTmOo+mJnSSgP+cEI8xajlCa8Wx2y2ved2/YPhBYtYvtIIXTAf
4RD/dO2zQ9zIA2sSAsM69sMibfYJZlreKyomGvp29qB5Qvbdho9DfsQwoCiPVeYygBaHxv15FV4s
Gz//kLMjXY0bQZD9yDu20SbUlyQtyAbh9guDcKKcn0aiwJVLXkiA594Bw7FekRhHGGdk3MoPmG2b
IwYFuugk/rEM3udKInjjqBHk8Vj33aEJrLWqrIQEXIcQFumUdfAx3/tIYuxgQsDGKTV/bU3670a3
A4JfYNoaUEZ0Qd1xOKreumOAHCeUBd1GiA5a8BzL7+zNbcKqL6yF5yF1V9ZpCn2NZz1ki6B+h4Cc
Rt161lGl4SwZmmExPHhY+z1BjvgQF1dWwsUt59PDmFuJTy1bijUdeiT4tACVqnzIKKvooXQfVWru
0Cv+/LovHu544xlQ5ynbz0X1QZoXSVgQP0e6IPDEbEY7iYbdQZuYkgU6YBUu3//iksDTOLaZEvaR
Z18ZH3LeodrDW9B7VNnAAtJ/0KShy8tCZTlFT7Mg4edLfrDtvm2tOpAUYx2Ng/1sa4VcLvUmsW8n
71H2FvJBhD+0N9xyraiL+o5GN/rDkBqLoWr2Klv6b/KtuRl2ZAHcCPBEbPOpUtzs3nAkpgjWenrR
4U86Qm/XxSJTXeKrblG7ZNsYwfytt+Noza90Vpfwa2TT/3kHZ0/N6EloFsnqmoGZkoDxjjnjIw/r
5wf1wZP56UGdbUNR2mtZNPUxRm+yjUAId7BkJcbHRsxuJqNfSnGxmLrBzgSnD/xtxJSEbDunDGSH
FncZTkLhOLmq3RNUDoPmMQv0TRUONxkI/88/9eLK/fRAzvapPjAiD2kD3APh0KnVKo/c7BlmU2gt
81JykmtfyrVHcz61CGAQFxRHQH/lk0gABjXYfFATpQis+aJLiDudWZGaQT7jgBN0/4MebdJ2ATLw
v8yGz0x82qldNlUNq4bKBV7jlc9Lm2uSH16hebaBFGVY9L4e94TU2OJjBN0q2gGX48UnHtSGweLv
8LX1jh7ziQyv0v0/NE+St7FqnDuWus+To99ypJwA4S2RMoXoVoHb3CT3g50814ce7ay4t8qjPP2V
0JiL26zh1gO7I8A2M2YXcb6Q8b5CpVsyY7Szx6j/7d9jCBJIy5/XwOUTm2wL/B8YqUnnLmFWTOSx
T0MG5eOGMQClD/GKCORz3ZmtqzPphKDMpKJNIaRfufbZApwtskjOw0UdPxqqQ+1sT8m7Tqu6wNMP
+O7SebfiJiKcxVDEpz5K1pVCfRQjENrOTsSaNq4LAd5i2+xnK/lsmgPlr4ZafFzz07v/9pvOdok4
1MsyFBvzMAqUMKK6GAWFLvOvkmlkwymLugUJmRbi+HvyXmuppZkDZR6Pphy6+vA04RBF7Omw6Yqe
olsj0g1TC20hTSiz+9DtKIfyYjr2bwaibD88GvKj15c27eG6RpzaJ/QPIvyVwMNavFkI001m9nYf
9IutGddv/sC8hqP4TzrgZi4+pyD5eAaRWWnXZHeVPihCEUMpgfta3/78vs420G+P5mxna5W8NIJU
0w8TTT70Dd28ScUADs7dz9c5Vxp8u9DZxqQxyhIDoTcPSvHQpn8Nnawq8yhntPbM20ayN/iQ5L/e
NC1Sg1RsdgLB951uvBt9BuHUKDkPHWpiWGTuOJLiV8DS7dmFtVX8B1BvicbX0B6MHuI6YlSIL3CH
Uuzqrm155yPG81vR5a+1iKI0ntSWqk4U7KsVeU4Sw00WWEUSXbPje/Dz6B7TqaWDLNyM0VySqss0
uJthjjK9E+JXMygcsoW84Pc0mvYw+AtP2MblOm+fK7xjcVTFgeJmGEIHu/0rb+KslPr2888QUKwv
87xGuHwwks4O419hszfqtZ/9UVn1ehcuOp+PYNz1ytZsjK0KmuQzykueBgNbzJXfHT3hwHfc6HwJ
2C5qKx25Xi0Gay37G8PwyQT8q4gPEhvEr9u6eJCNQy7/qaxs5RvSEpCC9zmtf76tc4z1X7dFlgze
iMyxvwuTTKVNK4OdWxQPNPLg4Cm1rk9bZBJRSHYpctaoxWH0BYFZLridbjpXx88fx8i3rQaBhw6J
hQnD+darJUVi9GmXH1Iftw00m6YK/iVMAcMp1TGG2AnTdSvsSxNEzP/Lfrgoo8aeorte7920p614
KtvK7UX1pCL2M8O1HB3FWHclV5OhLg6bSO3dTCwOmb9sA8MVpNol18VWxI1sPnX5n6EN75q0t83G
JBPtH8z0HCxDx8h7kbz73t+LAg5ANcYl5VosTlnNmDw+dv3eCiVbvSW9bGnpPVwrpl2R5DRqvWj7
cY9Z9E4wOjvIbgd9V6e9q2UqQNOrlT77uEE24S+0RO5g7s1MxrujciMfd4nYOnRkF9fhcAwnupTy
uSR6M9Ky1c+v/6M+/q8fPBq4rx/lUJqyWChJfDfdTwhYnSnF9spfiaGjvnb9ss3vLKLNbzXUJoWF
RM5fU9Qi/EB2Ihmnm0nH5nVB+Xab4d0kMtNj3LMHWxr6RXcQ4DrfBON2pIJaadmyRdXQuDHh9fHT
kPGOd1LjKsKdVrx61/CPr3XLv5a1js2xiWAFYuHZBl1NspQjkcmOjFb1mfsv+7AfvZu8jlfz/FyJ
r4lAz8uH80uel3Sdn3v12LT5A13+otnIVPq+rdrphkGBc81h89xE+V9Xw5JRRbxo6DAevr44w4dn
I6dNeuzjLXBJ353gQCX+Sx6DhQPhafmq5bT8YGv027L0dn6vzYmlmtq6xDRlWM5GLbozQ7ny6D9E
Mt/W1KefNteUn5pOP08Z4zPSOQTGZqCKEdXIZcQ39hslRNZcMZS3R+kUKHsciKLsIIE4m5s++50L
mOVKEby1WXlfEuVi2GWd/TbRV5iasRPNYEfIia0ae7EVHWF6ZWdC+qr7L0W5rGgdOEycyTB25RBs
hPANIdMuk6CK1Qu13+Uwh/WDK9TGdmzLbZ97N3Rx9tgpmxSZ9JUv66xy/vaC5mnq56dgtr3q671+
CgjsxTVmYY4L39ilx6CjnDwV4y7exVvLsRbifSJtc+Vu0l22Ebt1o6PimLbJhALhjZOlC4Z8G06G
BZbXwEgMFXVHGrYTE8bGFl/kcZPuBIUm9MotzGvopxd5VpRiUdh0WWLqh0bJNrNZQpW+NMq7Fdz1
0oPFj4o6wD94pgKET3aHUnzW0pWBFt/YasEp5oDXx73Oq9f+9q40btA8LiJtr0W/fH+HUiySt7i4
q8FOiv9CtgAJFJSTJt13szHhxiRxpUhWfvOrbzaFcWWZfgBB3+8Oziom9JTeH3SiTy9o1FqZHPVS
PyDhF8pt1wN4FvLGsibnEMi6o1chVgH6Rm6lZeGijNuUDbyRCnMmaAUcy8tuzJ6rVrjn31hNU2nH
mB3mYuooxsHTxPUM83va4HQhk2RsgJMIl7TUeLZKdUO+qyszrPG7YAGbCruCU6pHuzmGJiliV6kb
uwxSgl+OGjmLU/LeB0+ZmLkkEUrS4NQkdVZRcBLk37SDWSOtYANus/HGSMqH2vw75MqqHhTW+xM+
PRVkIV313DbaaoDyXYSf3oB0HKKPxyj9yqox50Lupwd71jc0ia4Kaikph8BfALQJ2Y1nqLukWWg4
xYL9IevsotC1wlsdanmHajYKjGU3mzVBgJntQNrxt8msPVDdOFQWZi8tjOyXqnhOIP+jVoEdCk+1
pQEWeH8C2oxpkvCNvAur4xT3CxEGgVe+QSqHerwkcrQyXvz6rQ2kTSXri0IS3LA3MGYgWqY2XQle
T0AkUl93TunjqiO9TPHtAP2mFR/UJFqm0Sl8RlRC5XnsgLlVPdlU3iObm9i9hpjlILNZYNEuRUum
5HwEVJ+dave4TrT+3aRULg48feAEaWkXhbqIzV998pSp2NalfL7IORVEKk8JTbJUN4vRVzbBOLiV
TuzvayU8h2IP6wdbtxSNrYJpDA4KrQrJQHMi7SC3KN9wOO+aiZFWsdGrbt2X0jJF5Sam64wWoCsw
DowZozJy4QYVZd8WCFf3vnmKy1uve6jap6HfJ9ZLlGY4xhDUauJkjsorTZ6lP1IbHfvaW0DxsLvp
l5z98kHRTYW5C1kNgYxsrSqcmUE04AkWAd7E9KpjoDBgCpkoLMtio/WYbFjtUgretf4x97CE6Ds7
GW8tb2liq1aG6sr3xSOzUasGVBX+zPeVK81+GqttKFq0V63diTjBhEUOf364CZJ2IbLpRMmTLv+Z
fDbY6KHIwFFSIOaQQrx977wBsp9/iPMj8VJQRV4lVI5NvRJzcd9P4dLz4mU5FLcZCce5MXOsmmKj
WMsiPQ0tp8hC0hexsjQMVBYu/ott4igQ81Qn1xbkbiXL2FoNo5MxQ6nAsrFsIyMKA89VAIxhrPVm
ZXkLFpeUrcUQzmPgFTihmHymv+B22CbDtazYasmvtjtE95JWKws/z98mcgXNLFnjiAL5nzrCMvGQ
49T6Y2XxCmsLO5bERSCrK5WFUEtMcLV1XEOATiT7/xF2XktuW226viJUIYdTJIKZ7Nx9guqInDOu
fh56pvZ4+ve2XLaqJEsUCS5gfeuNK6dpiR6ZEUpyUZ/nZjhMwEtjjj87XphG62PKspaS2bcanaZy
K5DC/rT0ZaBI3UO9HvrhSWmzwpaL24Edlw2ReW01fbMS3VmTtpkZudlyVTQBxbNOUkMkHCUj3yzj
NYqCkRldqtv3TCW7laLGNUaRF/6MUuuu3N/kOTrF2vhS/XQ7ryXsxlLCWpHhubsLTLeYXhIqr/uf
Xk/+aoCQBgIGFzJcUNuQy1VKRLkpylks4e/F1asnoNPCnNxVyr+EKtpUUXEaq/E0ac1zXS5utWRu
QvAsTOtTq012WOWxLcyas0xUXrTVbkx6JzHOhJbUUXiqrXhvzj/kl3sd84qSCY4+s3iIwYsHJpdV
tke4+kUtNpZQ+QNSb7Gq3DjWScSermu+qSx9V860YUobOV9Oy3IJO5weMLhqNTp4G+2Z4PVZip7H
Vb4zCwUBQ+8Vy0R5QfFA47wTEn2UJq2bRbjXUiIqbHNSvbAStiU500u3HfAjNXW1k3EXtE3npSvJ
8vyvDuysIv0rik6mWUCFbaFD3NsaErt3mQlIrOPtZKVnIaHno3tVkplxq/Fab5aObfGpIxhQhres
Lh1DjTZZDpWBe7YYGnvuP63ssxURFjQ0/5JbzxMrHdatlL8V0kOz8lAgizNqIfHYvQRkWKZh18p4
KlWB4INyZ/SiWxbwD6RTS2Jg5M+k+y0rUTjNET7FW1BpasNbevNUznutknyjQJuRDHZt3JvWhzGe
owEtZnQo+uXQI37Iere/WaSTe4EJrpEPWbjp8sdlOQH7OJ0B/ysaoEil04YvjaxgSMF1aX5GCjlM
MgGMBXFANa71lVSD/moxNdeEQcKb2gurJutV2tG2GRu0hPkKcFaXHxWx/sOs+Fv58j+z4v+OIr9Q
ngTtGsy3rB3ZHhSif1oS8yfRROPjd81WVFY3op5c5bs1RtGe0Rr29fCHffsv//S/bNu/3VGFVHay
1ETRda0nOz0YdFjUR0uUbX19jZfLoNmuvuGMjBArYiPaGhFhC4+6sCGhRUnOa/0ssznOUOwbmUEV
mUDO0eR9ca01GH/6wlu9edMi22XKeY20N2Ue/3Qdf3lE/vs6wmrwDzp2fvy/MzdMrxLFIwNrcotz
4Z0yJhEUFqpXMnPlVXLGFhZG/RN5cBto/uPK/e2v/XXgkbLWLMWlU49GZ7mmfK4GxVvm1dZ6EdEa
vSKMOfIauXP82ctORVZGNQz20iRMky+G0qOpEglqYuuiTnt6DzW34hcyeuWMGFFnb8d0kFiZuTFE
T87ZwYtjoXzGlp8lL712zskMoF3ZjqlAzMMPI32Ih5dpE+Vf0vIZzXVQaJ8iWKmY3hUXrS19nfXM
fVZZgtOMl4RRsMZLSbGV12SvBQNxfqmb70R+WgVEVG83ZZIU+435uOaNY5z0jGdxKoE7Io5hB8vC
yqmJzbZGtgvGivqhIYgtF3FJyn6EHUSev8NeJkryOcyItpk0dHzDGa+km2MxQPNkGV4zTM4ovAnp
aSgvtTQ647D998FU0v4/J9P/d58pv9iMbhIMWiNm6YoTjdSQwUdPapMERmxc5xAhMBmO4SaSM+1q
QCBkoMGiPyDosqsdngH7LHucoduH8Fg0G+E1OiswGuklprGCotpe26re6AsB6cc242sIjreR3HiL
IQotl0RSw/miBVriFu8Zdu8dYqCjNaF/cdYAmOpBOisufZ87pL3jlu7DObGl0s4wI9pS0Md7FEjy
kzHY0pk84WA132jPzjwptCsaVJz6sro3kRvB/J65yT+b2V63a+7gQqJdRN8L2qdGnDUzQvbaUHdT
+eYYDM12VYL0nshaprN1Iy8XISQCHUwbAVGQxHdw2ql6LjaCp6LHrbu9LAQqgQbLjKpnn3jKx42S
Mu3KOgylgTjoMEXbniS3vLTNi8Zsn8ieUTy2lw6UOb3T9B9zbF2GdncRtyKIU78r1Nf0Jc2c8oPA
F1dsg35x13I7axsUVzF7s/IiZOyTDJrB8sPg45I7ItCS9zwHCixSc6xI4OQGuE2PTu7PNAnoxKJs
JQk5zzTfLr6uXgQvPZM4V6HkxTBQOZZF7gylQOwkPto8axHcxigDEtR85R5kGutHGDnDdM4ilMgT
UOS+ML1SCfSZTrBHJXuwrFfxhjqEh7Hw1ekx/loaP5K2iurgwfw21CBr9qmx6xVPmi71PaxGPn7p
D2SnDM9zHnCkDuWnKXvsn06Lj8pKs0l3eCiAPQEC+Vll3SndKU+2yMhwO6Rki6b6blBOOQq9xfBr
+X20Xmd7fJ5Nvw/GvSR5PWb3W5ugy+f0+9EPt+BANGVI3T7blCwq8EQpCOW98Jwt22a1CxpMfA4V
CERKP5yvjFsGL/NRJ37y2EQsfXcwthJC7zfVsimw96T5k5E4dqM54LVtmu5rW44CxJiKea1G1+o9
FX80FUqpjYiiyR2md+YCaSO8aVcobme99nviAAtyfhwS709rYW9EsJhPXDmo6kZc+lCwGMqO2Iuw
9Al3I+8+25gP+qV/7vfcE0gsxwCaVObH7fjRS072iEauCqxTQsng3ryE5V1ikpnizftxL1qkOkt7
GSPaXAWxjF6ZmjXDxhHIEZ2eemKqu/sOv+pZIHaJJGgfpYflNDbT9jW55ueBqxQDbvoC456uut+W
F5s++rrRUyqXu6NHGTJ6sc+Cy49rFWTXGAcKs+OguRwoOD7MV1QJ6ewvmjvi3H2r86v2AS0m1W43
efXoE/Veae7AR8VEeEwhWFGZZOjRbe0EH2Ze2P/HgXMSB5s22zQVqYa9Z1VboW49TXhV0FZJ+85B
VJnrjzw+uB/G2GGW6e8x1VbJSyvbsmepTqPuY6qHo32qBYisRIE508GuW0N5q5DRx8TwiuhLHj3a
xhYqcI2H9kPTMFiSr6Ta1ALSjJZ61AltDJTg0XdPh5WDRuahxWAp8DBF3IKwc2zvc711Kpp9qWXJ
FZtVkk9+2njRWm31GVSp1r2K26i0aNVSVkcqXhbCrsMvWHj9QRJB9QKg8hEd2kIIjq+rniU8z2IN
XEbqYnscKOTZps1pNAunHDhHPBG9XWJbUr4m9Q7PAnXLj9S5Sv2pbjcROR190Oy09Nq8tMJ9PuUY
R5ECu8uLxOYd7oZ2q5KxP26mAzKysLnmbObtT6r5FWtetnlK3SdSTIeV/hJZG5Jzes0XzPvuUk0n
5Pfy6mPTNuSHRv2qiZQmysW4DpYdhra1mSC0CGvhgeLX3HiU+3bbjmQMf3EPy4H4MnCkc/HRPA8M
D4dubx0kxR4+mt5mnp9sLoXkpN+RzxPvAltXZvb8XbnF68xLHtbMbh9LpzBt7AeGyxg7ATHsodTg
lw7audwmmCx885qc4gdZPCov4WP0w/bVpIGZHnWPMO9UvTW8aulGU21hq1ySD1neYsZWJN9UHpvs
Tu53xhEPuvzZa/vcuicOXdHc+NS5TFmvxdb4QZ3K37wNmVjKL74UOXpr30nHzLAi54918rKwO9Tq
Plwim8BPKh7gv+Lhtc3v0u9M90SEM3zejGkjnx10f7J1P7GsOAcR/LUvWjcPuALzhojg2giw+3hQ
0qpPE49hnS3yyA9x7FnpWxYd52kjXaT0ogkbxR5fEUlLJCEpdxlRSmSz8MyRudx9746kljXZtVZP
vdzYreqmg0uyTegRXRoDyaa2UvrtcrLORuOuHbnqnKfJ3fS0p1K4yIc5uu8y+HGbrNn+So3tNO7a
kxkkLr+nKaFHnHg6z7XfIF9vNjKPmFbwtYeictt0Y1W+UL+TyhIvG2Kg5B17aQ2esIVOObYvsbDt
pMcILMXVkeruJzKT7fyOOTNxFapu7OQMWinsu8oFl9GcYZ8h45RuuW32tA+IV6u/b28pP6bKvqwc
YTsFiuFVH3z35h31Z01zz2y8dnZ3T58Qsxv0pSsyQrdDEB/LTb5rXhtW77322gNGKxZP2sd0M6Yu
YHTePsJ1UQttJZ62hea5rdGN8loapIJ5/bxh9VKk2PNFCq7xzUE4c0Wij0xn8FCRNE/pIXoiJt8P
k/N4NPmMIk16zsRypk+oiM+0g+Sb4TlqPLRLdr2Jvw3zqX4rT166H3XJFkNHUXiIOKviGS5WQJ7c
FxDZsLc9pBPblDhsu0Lk7vWPNXdMvhefhaDcjBpc3FHaLs2zau3TY3+0fvQXpCdeTYZCSjrjVqt9
pfLTowVguWme+Qz8jIC8r1B2FQiWZTdfALeiTQ8NrGwt0dcJotLcdGeMQWRcq9oT5WAUvqzpJifK
kMOKzCnqaVICvq1M3Y7dmzYFgou/F5P+UwQHmfoscPFZ9AvVyUmkpVvgNDsKoZsHWs+6L1Ru43Gw
/MjYdcYAv+GYw0kER2TJVE+AByTudmy8mjdEj+xqimstG5V9n84C46Io94Qm0V8gXOLrEj40mCDQ
Y/DkFIp7UoW/OYmwbCrS93D58PTR7ghUvDESAnIdZ/qI9885KGXJKcfHAA4Gs4vZEvzhQXurHAW1
uleFYNq2eW9Gd1ZxMScqw1vsD+70qrsYaR12IFwQaXwuSCb3AZkI4uJt8uWU1/YKYK3a5HG4aupU
qEwCckFsjuhf4QNgZrQziNEShVfjdWaG9aLT/In6CId5E1ivrRDMyV7i4WB5ynSMzrUQVIqnftAb
5YcOKKpYBwQJa5MzuFFq09DmmLdeOh637Xd51e+qwe/EzY/68qikgeagUaaauQltyKLoHEqPY3gX
B7W9blZgid5ZT6cLqieRl5s4y6HKsBHRK7PLxq2MHgegPMhZUfiRnVj01vKDumvb2qp+9jD5YhPM
zmYwAlLXLCc07Owi7VImTxt7hMTJ6wtZ/q4/mJuydMRd9dO/WVuRg+DiDQ5suBTwsg1Pi12/4UuQ
UUgcQ0/nnP0WYYaXXbog0m2m0rHFTsDazHz2WRJE6r2ARHHD3ly4+YnKvNHLRQ/mZiMdZ9VWr+u9
5WIE37fzses23HSP7OitdjFtu2c72JG/sBpe+UhqMmopt38sGDa96jnjqHMH/GPWu+g+qlx8vHyr
W6MJbvEybj++5iTLJZcZoEP4bLp9BJYH7ZW3+8EVqctkhpnTE8J+TTmpxrWGwBOcvvJqO/Qx6XGI
bR5VZct6Bjo2P7IatYRXIpj76gwfLoCtcQwqv9gK753f0/JpMFe/c1ibH6Uh6Cc7zfaRk76L2G0/
TE8AiSclXLJJeIBGk3kvyDFpImP0oZ9wAzbdcIOJNtGW9aZvDvkb4KGMtxAuzo0+uG/YmLLm89bz
aDi9EYAxjvZ65CZLo6CTg9bglWzu/lZ4KohAj17zb7YPkdXaKMFoENuz7Qzgnk0t2/kWKYtBptwx
74/6VXgwT1FnS/447PR3OfvKuV0x/YqXKN0XToPZN8FC4Myym1fn2yYvRW7006eb0HKX7i56Grq9
qj9UvP/HRcdX7SXmazb4bbSJSaq2I3D+nYoNwQ6vRbaFvmje0s9pdieiqAunZ/h3rPs9QkRZOqoZ
3YxeHim2ehcubvMRvaZ3c063hp30e4Fn5bwb1OC2FXyNmctxHlvKZK+PGskBiIr2ufbMivomh2ZV
CQndpA3J5Ywfr/OFdfK+OAN/jWMd+GV79J+G7KE6dxe2vYSPDLrdnVdH557zADv4V3NZ0dz5O7Yr
fWNta83Jj7mndb4021LlK+VhPMWnPHxe/HpXtPdZ/xNZvnqs3cFrX1Dg/DvI8Fsc/N8QFCmO9BKR
myz+trTrUlxMZjzreGSmgyajeTWIodU8ebxTCfxOz2PenluLfqYTrTTUmwwuhExNVLkOYTRZLzzO
JSq/uTNEau8iCA+EXrm+y+uTDpfyOTUv0WjZhK4q1a307oB6gzD5A5afblwcg2dKdGfAqpZvMufQ
aCwPkXFLnW93jXX9909Lafc/QV/0Q1KkgN+AWMb/i7hpPWHNViKgilqJ/UACpxFhK9/wnwE6p0+t
tzEmPoAhqqdktXT00GuzkwyuXinndHC6FOkf+oypGPx85AhTG8ydNADmL6L0pbe7XkR1ryiBWQ6+
rrR70oQcASK141lX0jXSNuwQ/UTfrgF4/ZnLKKxMcUfhkMp1I5fEFz6SqHIkFnTRXtqSgkgCsfT6
KEdAqlniyVrkEgzEfyexl2A9MFVN6fdaTq7iKnS7hxpas7zxQ15QII8ezEpvoU4V9dzrV3kovSZE
DpNou3ylzC6v3AjKpybFfooBu2fDrbStmcPPdTyfVeA8AYCojF00dsXyY2D6YiWvheyGXccwfJqX
liKv7JwYOlHv1TmtP6e+smVR9YnfR1a+2mszEy2Y2nUo2KsZUQb2skgvDWmJRFuW+1ycAg0SUU5L
e1WvtebL3cuNKFJJdtYG0FlOjtN8auPZq8FkU8rfb5heQFyQ/JStGnekZueDW+LvYRyS4MdWg1sI
8QaXSMjXnaZedRsEg7YTUiEHvXszVs6d+XIVZgx9o6uby3kFtu5GgDAVKGR6srr6LA/jQ2Py3GGP
0fKnPG/dRiLZVCzAHRM35ZFbHxexP4mwBzP3xAhffNNnQNYMxYnvlwJYztRLENEmMZj5e64AlFUp
vyGhrFFkFsNgw3BSEkQ7Vakfx0Ey0n6R/0E8pf2jaPdvi/8X0W10vTSLfWIcG5y5mcRpkbSn6JqR
uirc817rOfbK8VRxDB+QPbeDYnNvpgN5KJRgaveNWjh1jd5FKsnVSR2z+9Tih0W977UaLtppS3TT
MoXVHKaTQDI+aa0wO7Zk/Vu0HpvktK4opWXiTEekFbT5ClZAyVLPQFyl77NpOVq6r4AXzKQCauZs
2B6S4SepyDiBqeXIn6CvrabYi3uOiHXq4zn/Azj+F+b+H+D43y7SLyVWlZhyJoazehw1xmC+7Oan
WN/ilGqCAWEbSQlqVtozyaYyoI6e7bt8gkTdzt2nVCOroCBMIQCHRxiqsbJQyFOa/0B9/CU9/bf3
+It/qWo1NdqoKwlzLbaajoGFat2ZVdnB1bZmclwIfEVxBSxqeWrRHQdmxghrUCauziiLG3pG3qd0
S/GK2/ZXvJuqoVyQe2/Sj4VU+QVjrbRazq2fYlBp9VAK427m4CQaj/msusX8rFnMv9q3sqK/E0BF
AX7qVdwkCXcuIRY8hgx0IVN7HKPZJdUkWUJwrOglwTyh16ZfURYfUe5VphCkQOmcNpd2frs5Qm8Z
cMTPX/lTf6wH/qvy/T8vHQI7Hdk8fZa/BIQx8T9lL+g5JB9BvKnJbQ7xkVIrSg5G0mGbCrcyBrtK
H6hKAk0ZOPPwpSNquJXWplr2KpNeHK2Xm7+UUo3bn7kV87TUO06yexPvLc1jAoR+M6pioyPloiU4
TyEeUmPOQP9lcA3mtXoapuxO4OEoI4qfxXRLd6KdA/RjeY049I9XUWr8Etcr25mtVV9rw4Gq3o1o
og3SFCTpmNJKqSSZn6ZlYI3zw63RqszMrcCRbTQzV7vRYUg/+yX7kxD3H/Vit8ae/7mQv7iJrOqj
TtGgc7Fq3YJmV5LImhYprtrt5npHIBA5D1ziPOfIgEkFqTPz6tL9KfnyvzWf//aV/mLRtHLtstKw
qJqicltdgzqhAMtJL6ywcj7lsh9MGvqOZ9R5VcLOKwPZmW8VOpQ0hsenOqUzOYogtY1XH/0LMwhS
Fh3K6Vb5gkzJpPvvW2SVl7DYVnGNtZ/G6AhbuiUvo2BsvAyXdJGfJP0Om+YoP91WgTbti+UAMUd2
vHIRhmdg+cOcd0EL+FzliFbejQjJg4W0fCwezVh5YHfY9IRBJTQFl3AdcfYxLO3GrOHBcXbzwppI
8ewrmGhmvLQpdIIuf0wGJ65rHoIhDuRZ064tewVg9mL9pQWpvRrwvWi8W/6AfKO04WKNybTFDyjr
/c08r462qh4WEpMz7gS9PIufMtJ1BhNf6GgtN8qNzil80whbOUIfgovh2PZAlCXxBLBqiZRgnND2
SdM+C7PoRNQOFTrxWQy02AWN6kBFmS10lsfdNNQNW/DkGxO5isw9q4LcB7VwVfsQfKq4HaXaS4Wj
LHXeKsGBMlNahF5hq2hLhSiEFanMBQpOvvmwtD0CfDr0xAHYu35O2ntz/VCmHX9iSpQd/YEkQQFJ
O5S7VwtVeZBp8rWKg4s4PEjRtLnBzVn902apowPZhmRSNpJxd0sdoOMB/u8lLh8Vlm2K5o6Wwz57
7brHgRme2KuCRJiWzwDkRphCm9zJ8X2pfKgU8WQLhT8ij7DWdgFYIhJfhG8J1icltm99EZLCiZUV
lpJ9lD6JOWYYSZ5NgSqWQS9fRRE4g6tkSv0nIaEfwsLsKD7FcXkq2juVyoURk3OojAG/KqIwLY13
nVlPgUwqFPOMU+V+tXwjWq6JBnQ3q9A3i36axJfGEDyNszsFl5rmLSOGQAoxM7/NXwl+vMVu8jeQ
7jniky6z4trL5W5Iv5cyeiOmiK33wCevZItsaAQchK/iVMU0TF5OIdPGWXxMY7dXqsWDaE9wZ2jx
GiCN32znllR4jENORsPPxMFqkZH/5F2B7LAxHZlw2L4pD2Vu7fRMfiCjLuMUlS/i52gSI4BYqab0
N5bKXSVOniRFFDPjbqruIiCy1RWGn1LlDmgpxnyxWA/1AkTbQpiQwN48TcVbsjL/gqR3xmsFPlp8
3ZwXWG6t2cXXrjKSFOGGiSypg8wADztaTLzDiVNXHhHh+yxqBUHr48Owj/giuZccBdKtVoNRcgRK
PxIyKSIeEaPyEMEotuO9lcfX0sg6W1+m54qBlGiSetV9s3rXVIbuhtrmxui3EiJUTiOFagYFiFuj
0lWf380lzGiTQts8dtrgCYrppew6FS8w5zQ9L9J+XnOUavu53ZetQcsBoAohd4LCW9Y42yMz0jPR
W+QcoEEiJ+3T7JtNqROSYFm2RmyQqDkaEqEFhn9mAv8rfprUYPlnARvqnPB21ePryjTQF6urc9MS
65rC0mbIdtTcCdsrv9OoH0N8waoIPJ04K40EqXoi972lENjnaTFHkjvA+VOFdREBLYiv2ErUyAxP
xlT7BXlIepRvGe32dH9GSnrpFKaIm1aXmfIWOpI0NWunr4tAEQ7hqOxSCi1a6s7OydRDP8Zex7c4
zSDhgCy9xVFiY4KJzstBDpUNHls2XpGgGNAl8VQ3hUf4eTHx+WJHXoB/Y+Fk6WQwlGC5NEFvwmTY
3t61ynO1vtMs0b5FD0smdYom4NsS5N27JJofEmRrtgJJrakzElmq1jXHdLItCsJX+LZvjzvplj/I
c6u/xR5v9EVw2vZRk/0ExbSW7ccuPlomX4LFCQdPC13zGRuIaIVuIYp4E+pzfSP8Wdla1p8TKw+M
ut7dXtkA3cGY+2d3wJ+kKb8OymEf9lJrddUDw21uz+4He8ihOYT2n0K7jX8cJP6mRvl1KklCdG/d
oivHVfVamCAwIC1dvC67r9a3hVDDGLSqKZa9iUiyVxSihVcEiqvbCmrQojSUVtWpJ94n3NKUPaUF
1nF2kOxloV9OWO+08UnTGcfLW02P0wvzRZZu5OVI1Zbmx+t2AvNByB3C+VlNDuUN44u43QQiaBTJ
FUze113F4X2xuKXq9wG5wABhvDISNEJ8yBugg0x1zaJhGbygtC1M7tawQ0ZfBmO/nUESJtLd2QTU
JDzQ8UM10JIMsNrRIZMJD29EdrcMmfbwdsti1eo/xhX96Qv9da5p6kGxFjLaj3EtY4xKnTY+xegM
so5d+GEaXhaooPD7D4DLP+It//vl/hZpWZNgJSqJ8KeUOI90sDWDyg0hPKLl4ASxkeYvq/pqshqK
U+HGUDfYZcUaTcDyB6BLus2j/zElWpZoEYWnUmCi/F/kp2gSOWy7ujyRHiIQ/3qLar/1HJMxQQDh
CJNDDDDT9R/D97R/klvJknyT7Uu3rNLbNfqbcD9fhb7Iyx6zGFLhYn2c6CwYIDCmuAZhxIWJ1FBg
ZcnScN/TsjwIJoFMEIRrdIkqCzBgQALJavYL8V5PHybxXkme5GxbZPFJjRQY/DzSd4mKOlQeHYWX
yNKnPA2m8NxyOulN1+K0tmpjIAqpa86HtGaPLDeWMWBLY7riWGKI9cWUitO6JDggYm6PZqMTGrSi
iJ8LNEVKeu7xwkwFVIswxV+iBUfy76vlH92j5NMSfCTSMG9ovyb5pQyVajW76ihNA4EjbMQZpI9Z
7JuxcNYU0YJlISCq/XY2vrEObCem64FelJlHoWoQJ8+NqTSkGx6q8mFEK9KiUssaw7eI0CQ4/4Og
nm0le0ppBQoJUhS0EIHx0uhY6HPJuUUgo//509L7pyfc3z/Wr6UXzaMpV4koMIrCE6I/MgskqGhx
xZHNLV3B0pggjB3OOXzFryE3omEKbDJ/eghwIf/phvz7e7m9178txiyb2lRYLMZr9UXDGC3QtC7D
H8sLgN1NxFHvFbFnZz1p42bI8r2seuREJeRvRIZXJ6kny7y1ARFHghRHXzaG1h5uPt81LpzZ/JqA
IpZR35SptonlYdPKX/Kc2RInVTa9BZp31i9LlAasapx7YUEF1E+SSbayYsmDmbEW1EKQpjixCyrR
YvbfXoP2Fl7WFFUyhaIDMtnUcG6D47jQakluxmniTNStgh2nZDuGboW9O7OgIFGxFy2CWaJPEiLI
FOZ2quq6DkyXehsI2D6Qovhp6j71AeVZsi8mFFHPc0TYEXhUOxys6bMFFEs+dZFkR/l7Mctrqo4B
1VO2jBlj7YiFSZ4I8bYwFS7M1xrODC16ySB3TfmKYybtiLxiJii/C/G9/FJFUhuHxzmrSQlIKZVF
LT+nvghVyWWuMAm0sraZ0wuhOA5hPZDBPyZFteOYozDbSdNJTJ8nXJ06CK8+X1tkX0b4MouZWw3n
dfwcixdquF1N22VG5wram2i8a1xijYiwRDL2koqjsIJBQ1WWlO+g8SWbVSdzyyfFfhyfMhMvDr4E
q8W/HT8p1tUo30SIQnVBD2QIsHOmfMyZ0Szt0+w0L+3ZuPs7IjH8Iud8LRwtbNLia85dZUSvvdTb
cjj7fdlcB8ZpXHNUzI5BakiugZlGjV4IvvRuaDFo0E6dX6YadzIUbkt1EzhyX2mOoH8q41PBH48t
ACQOpauyTer3qvoIWV0CW3edQMi023XkiLzrsAPo0pMgvRcEpaXI1iNtOXaK7OTCKwW2onbNF2Dk
rryak/na4DZME3uaUf6yyEKQ6OqoT09SOdgpkG2lvaXNewsDLQA+zpfkpSyeqjH0J8wLenVpho+F
3JAEmP7GHJTqAn3d7jQZBdF8FIpuQyMGiRk/Q4sghwC/taNRF/ssAVPxXYLNdpR/jOIYzQRf1U9r
iuIw0fxCR1bYV8/jX1GkzMIPUbqemvDb5OHBuyTGKqhp7Gky0ElrddVmgWWZuQwxFHlCKjM2hocs
2tQ8XSTiGBKsrAY9BjLGvBDTrtHMbohFQ1TZogdMENIa+/0NilK+MFAwsBwn5FGihggBCXAVEQ5F
ElLUvUjc15U2/CDzv0VLmvFFivq9po3bmiTAYvWNroJ3/NEI9UXrX3JDT6HdNJsubYPOeBM1xD4s
PF3oPVMvH4qHUHkahQE7FLqAPCi6ddNDu1UMd4oOvZ46dXlXKgzbprZRlypQ2taXIt8MjS9jRYpZ
zPu+2hfSfNTT6MhR9UGJrgXetWqFBJGjr3TQdkn7IMyZV8gp/wG7d1A62vTcDCgxkITX2XOcoU40
IzSAoHOWFkUktkbQeDfmJHkXBfWN8L5dW5KjBxan9dtJ7N87qlSrRPPioSNW9mpWdxPWLwsWdZ2/
pPa5trh9huxYtuAdo68Mxl0rKJ5cy26G9CCHcc1zwadFdZ+XHYIz9YGkx1qpj2olP+jsgGjDC8qm
n3IcM8rAJ+cSmxWzP4AqpHGZMiqEx4YHjfS2VMezyClZrt75dYLt03r1VO1n5nhj4dokb3yfFpFd
EAU/RsekeOz4KH+Z+We0If3sirihVDDkGGhxfRaiV2v8bDlfGbglouZFXOgvlncTM69svKW4/nvw
8US6G3vaFDpXGnPntFRCYIYfS8k8jvIyGSkBxHY0zU9RirW2fItykeCpQ11H/hTzzOMoq1u9LXU/
Wo9p9ib0IgACs9QtVchob4DHNmHZGJHqSpidBkLSamx3iFUyDHHLsNe1oySdZY79uUQdHcKaCKQl
vJMB9jDKCanim0PywwMPzMiWOX/HAiV0/8XZm+22jW3huk9EgO0keSuRonpLlvsbInFs9n3Pp98f
c4CDlFcQY29gVa0gSZkSyTnnGP/4G4iq2a9AOyrxzlQtUps3cv4aAyLUsEEz/I0kblpi2qswvc72
TesxgmsYCnOiz1WHBkXfzfkL0J4ZSXDi8EOCGKcx7K0mT+Dg6QfjfWATLl5ph7BIIKAj9LGnozk8
TQtbIRo8+v9+0NxZSr1hCjgLsP81tB+j/Vokl1rVgFej1wxKoyJXe6W6JdW4loMPPMkf46C+D4dN
lKAJ4w22mIkTc2aMb9gEAaCMm1GVH5U68ga/wiT0WIck3sHX8BXAx+CpyODe1kBwhbnSuhcLu0k5
gASycFcST0EN1reRi8PvRS8wWKcsJBZ5FyCBlvvxtRV3Vj1cmpZclBaqgCaezSS+NoAV3T6oqCn8
m5BYHJS/eaI6yDRS+SWon6L2aYAhPDdbs3ipHnvlZ86AaOAoCf3rBDZDhcjEGe9vAPgq5rxCXSSy
Fx+t3jz7a4E7U3ehbYzT3sv9dCvxBxM1oO9/6Np7rW/SLHTKzN7YsXiVcErOMNooIUbdqxIWHkht
JNQrlh2eTALdwycRvpjVQMY6WAipTpSoK7wYcf1rvSC71AaKSbn19IWqXpymjlcA3a1iiIMsBlfT
gpPf/cJDnNe4uCRBv87aa28am65v7ur8vemedNgrVp6d+VGOZlSrPOQ17nTmNMax1vs1i8NBKsUB
xUae7ROtfTZNbcU4h7gOOmEO+oq/LncYcRrjxkjGX7rARaxPDoboH4MafV5tMGBmVAxgTHQBVIxW
+qFM0WMp/RwHUgKEUzDXrbA5ihtw5eGnoaGqG9rHuK4c2a+2i57GxDoJ90e35GAdpMiRE+lkzF4n
kruWMiBrQzoHDe47PjcZVn0xZA55hXBFNfjZyr4zDrWAGB9GnlbID3U1HsJS2kXYJDVjtNEWRkAV
wHVuVhXgbBnrjsY41qhkx+5edSl988sbINgAh2mYnK47msHFDi5Z38IN9z07I16IH66wIY0+SFBe
4mAWYJ+pQ5ZMVoGJ+MCGN2W4ksJkpj771pEjwW+sdY36x4JYUSClVx6nAHydJoyhedT4awPxe2jf
OsiVqlA3vaWdlWR2fbovpbYOHUu4phFpDLtatxgXDMNrPEQXDXHWnNnAaGieafrLXEZW4Tcv/qie
kHS/Br51sLoSx3V/K9SBVIx8MyXKLsDX366Mx5ghQy9Kt0enqge61wfGCeXH1qwkfs+GW2RKwJ++
hwQFhWMgmKoJmFMyHHY2isJKHTEXni4/2CN8plhHewwVWJfXs5qfw67ykuw3GayswF6vPRy/fBT7
GAxzgGMvoeVWMhw7LPYdtO/QlmZCJ0pf98Yc2rW+atlmptoEPrjaSr6TDLwN4NhPJBkXKn687UsL
j8+SSbFMqVoHpuXtvMUBxrEr6WKYgH9BKjjL07MW6HdqZlziqdvHWHTK/gzj36h2ItmBVD6MySA7
CNMh5auPAxxQki8mtoJKsw7h3BUgPfJRGTtEstlOweu2n7ttoVafcsY0PteObW3eGYbY5O34ME6m
g3aaCq0/9RU8m+CpeTQJ4PXn7qUuUkYib+UgfmRK4BaYR+PK3KWZOxGfUdWPajcjbjQPLWFk29hv
bnmPqC8ooKGNKKNybxrUM96zTgudaE6Hg+iRHhr2tWcTa1mM9Uq3PhXWrVz7a59xRibjndJdZZ3e
C51VLHAximTUfNNaB5HJrXNSHLMAB8jH4iEsD0gOM0lzjMlZjo9aLBJiAy9ecwJSMi8yfklNT3qn
DlA6Q0fEoL5kOx8qmMFY6X5YwVskJ2gw/K2MTYUsQ8IoopNhtk8zvGkC08l9lKAiP9alD6Sf3qsj
A3c9mD+TZOaK2K76xaH1uVPERkqMIDMilvVkE8UtrCcVaawCAy6s6ByJORrZj7ThR5bCYkgNr4Gh
ndv4dYaBB1r/NmSMQnkcfp2DK38muZtloztIk6MiIO5SKGU4GlttgFTZ2ARW+dwfTb86JFLqRK2y
HcP82mXBM5rVY6/bTwb8AivV6lVPWWhyI7sSQ8wid+zFQUWFgN2i7+w+F2/7DqdfAHtqkFxbBUSS
UtO6fbor+xJQoKLUjk/URMc8mh/mEg6bSshcme5V+TaepwZn5LHaCvLQBE4RhYwRVVq8wsms88PY
siif3CMmPSvv+K6vVu/es7dafXjR+v1y5PeinXdcXY7t6jldPT+vnr3jc7Ph38eL93w5Xp6P3vKv
fOX1a/iVx6O+Sleu5+qraIc2en05vv/+A48/6tfP3qVy+GtZueo2aoVJ3Vq98a75phd/yjem9/fq
JfGke8v5aFeNk6/8O3mjfEpe99DsCDtyUB0cAtxevPEAJRrlV3sD4m5OyX7eBiuwKs9eR2s+a+ua
3uxWm9ajr1+x3S5SxbvxI3Og3q/ig7RfzD+yXddxNK2DaaPe8OSxju8F7+M9JVYEJvNu9jQmzvRL
ecPeRGuwXlvZPwaiUn7ov5qYobGDmWI3rDh9VV4MsnAAT1nU4kjCgVa4CJn9Y34wXP4yjh2Y6K7K
fNtQS/o4q8gD6DxZTnn+4sfBLuRZ8/JrMV42EJ2Btq7VTMVdMxWG7SRz8JqxvgmZbyGLCSTUE5cc
QZGOamAsk72fhwUzgPmgYwsNRLs25F9LGMOoncpZuTOD5tBBRJFt+yGatXVP3KoO/UVJn5WuXuud
uoiTFfgrRveYDfK28zUn61+LJSCiJQCsGncCXr9qDKuyh0NS2A6B2TuLwaqVUZThH4a3I4NCaAEz
A0ba7KSd1yP7K+EDOL96lFwABvlGZdAYjSfFjzaiRXKWa542zq8ZThbpPKzTufN0n1Do7mqwDCZ/
XFVwq7rBhQ8Lha+D0xQg6SjEuB4llPqT7/xmjMWyyzivwep7cdfCZTnH3w5HNhv2Q4RcgOjDhg1B
R/JljW9dxo2mjx3mX0vVwTC07/NdAvVcls5FqR6CyXIm0PkWvCHEhV4LIb3GtRdZn53F0pXbvdDg
aiePFuezKdebkbzAsH7v2tNyZ7sMu/gic+r6UDfkX3AjmOlF/MmgLBx60tSLz07CYP4q2eea2zf5
G4okaOIRdoPlKVqid2TfnTv5ZI3JCTnHMlLEndCrBhMhUuYNudh10Y2ilqxq9c7q6ZZRT2arFtS+
idlY++xIIOIxBLGR+pWMO/dS54cifO5ybMBn46pKCfdU2xD66faT6hnKpw8OsziIRFbHT9qiSDGU
DZBOodLyGdEqGnDWRmzcN8POhEMnhsDtBJX0gLIUaNBnvx8lZNbYkAa/oHm3m8Xqq46ebHp2XOnB
QVYzo+BqkdgFDwnDfZ1xk0p9oUPDrxE79Bw8wvHb+xl97kxLlsheAskrgAMeoqabS/l+0k1XC7DS
A15ZyrkWZMREdqQH+wY6Ymzww5adnVwLHWMSG99/GGzZU6rZa3zvOHpwdaBy1axkrUvsjA0hKue+
fAcV4DqeBAGgAvLT+3sCk4SMM2rNp2TkoUAmHOYXmzq3oiqHRKWmeOncxpnavTnn4mQgmffR98Ac
G7psVehX33zKg3cdXYlyIx14NE6teMEKo80v/CJQ3rW2Zj60KItOcY61dvZmi1sY45E26M44m/iB
UB53LwbjT5vSL1dPUg+PY0aALXkMBRlBcD+xAbENHDZ8SILonHIP8StV3QXHiZwSQkbdY//E7iUn
sHu6H42bDgXSCn4ECawI2VfWXdS8hpXiNNVynGiHRHmMOemZCS15h+lDBhaUwjjlFqf6cCzV1zR5
nkBYjFs746uABhrPLBlyY6sdw+SsyPDLOuLNxUOOT3jC1iAjWsQ+wQdIqYuPCeldNCD7UgRDpcIx
jcZtB2Ubjj9HhNxLWTznXmTOtD0/C/HEIb6ZClhc9LpOiLSIWYyanbBYVGjQ6l1BgEU2IdBRD3jv
axA+eCtXVI1d8SMxOQ3q9kGvUemaTmB6EzjfrL5YRvZhMlxiaopCIF0po4+A19iU2G/mPOd6wqYI
C31T17CJ8ebxre51aA+/pBFDNnT2cpWxuatgwj9C9o4yXFTYAQtGXmm+vy5oy3sGdAotEfwDM9oG
HUho+yjMV3lk3+sjJ2e5giNOVYc6FD+UeV5H3PvPrMIyIxOXML0b4MtEUXKdpdce5q7+1KMkDv1H
m4ZiHEipFZ2bQzlZlPkd2B1yLcmAnmFCdeSIWox7ijzbLctFQreA2csE634uItrScwaOlQo3gkP4
3PLrcrobEYaqUrvm7ozJLYrYQCmw5vJWidApOAN9/XlhR+LRM8XFRo+g4yQMqVipAHFGYRBClxxQ
uHfxE5wc7D7UtR9aEO8GB2NVuGMHDWWmCpATI+Pr7DtuQNid7fgHL+xIRx82WJRwTDfxufZvkIsN
4ZgC29rAKYtDhJAFuWCQMwOVgQDfterBoo3I2vdZGjbL41bTkbr2c/JPdp9T52noldG5TW+5r+zL
ej5YSX3R4IkaRvEIU0SeP3G3xz0rIsjakkmUGJ9y0NiysGAH1fA8PgtsngZ53s8NlKpZnCeG6c1C
e2ZcWxuP/C2vbrBUpV+aq6WzY2g/UFZPt7q89yPopeNHRwgv+FIN4gtDuV8ovwm1gq61jlSyiSuE
nxPpFESLDHMbl/aLTDEcGpJbZTaNU48VinXV1daBGHMKFtacZN2L/FTzek0Iq4i0k+L42No3OHkH
jaMtHQWMBs6R+WWSX9uwg1LOAINkgBImXMw2nJX5uh9wa8L5p8Y300/FponEOoG801gcqcyuCoqd
PNjNSQth6sMasRfIJAIttlZwsHkr0t6HP021mVQrgb+jxX87jrtaD5waGxSlrh29r1Gegn3Hs1sr
HVBr66gBNAEj5CSZL2aQfhRTtJPLae37+X4wLVeY01UWeDz5Fqyybk0aAf9ghAGLMY8tZDQFGNXA
PEMvcbTtaJXp9MvsPcbBIVU2legZ0PO16h49G5RusyZ1Wnkw7Fdb25p88ZYSarAI/cV7x+SMULEI
mF9MlUrbRG8M0G9VD2VvYsbmowEL9kPLm88A2MjABgHux9BRgbLnOWKa2WA8+rmQw40JcnYmg+tf
YMCcu3EPeUn/1Rp7iHyrIh/uFNXHiA5mGM1RPOH4Y/Wc92Z71nMiRCIYbeoqVn6V4RvjQT06ZShH
RxNKlqQdrD499aN/mKPUzauc6SzGmCU9509lOGoLh7Z/Zl9xVagvU4ZCj4qVJ78JJPJWYPFj4HiQ
oMZHsycZsjc2TzGrYyaRRZPfcuRNMMbXXZq6Ch1QaU/bSvya9Cc8Lm6YbRVRtBMVIKac34dNeBmX
cXHYLhxsE39OxIGEp+XJQUpuGMkcS+mlxtM1hElYH+OFPnUu6HfS/JTz8ePmUJusTKIvtJJdKZDC
fQinn0CPrQGCO1B0hlYL2Y8PVwegV7sFWSo0Cz8HzK1mdm4JXHLK2BkqEE13SurFqn5K3oaeWq2Z
cDe13OFFSacV9ksrvTn5JCHR2KMbr1BnPw+d5oTLnaP9bXB78pu3VIq3cJ5Q8IgSyn3IauHVXWAH
OTX2Pd1lA9KrqD/m/qNVyp8E2u6rVD0FeuYopXE3y/uSZLWFMata9ZGK0Zzu/IFKHYo9pNufVqdQ
Z9W4SmXQUt/sBDmgdCW0wKsn0x2KaOeTR7pEGpG3m+BgQvHBNVQ7JDikdAUhSlpUeAqwrUbhICWH
Nj9kvIxEeqxIjQ7T/hS02KCj863tO616jFWMHmFXbQIfEYUjJoddp4+rtzK5YJe3kzAHEbhFweJM
1lmAJTVc6SoxkSYG2yQztgruyHKfeB0daVGpgNy6WAco/oaBFhYZGCeoPpMIPPqfokMiiz3EWOER
FQ67JrEXR9ddWpjHMcem15J3M5BMniWYo7CMjOrU+ca581XaEP4B2rSZQzE8VTybOojIWdNwmtqT
FHUN6UUkS38evgWvGQzZ3FKZmyb9vYFVoN8XNzVJ3WkKdyGPRCigsHBVGaNk19TM3ooOUXBV07VD
aCvivW743Uqukh0Z4iAGzZM8dsdK7Mgi3MuVvsmp/nx0T4H5KDr0Nihqh8cx4LxIVLDcwpPTR6M2
rnMH0B33OBMTtG6l26FIdmo632eQE0P10CwcCs6sJTSzpLdbAuAX/tTcn4Z6Ok4ga/K8aTv/J+5a
2wJvmj6OzVWgUepYWNFxfLrjjIgxkajPcG7XiRz6nc4WPlRIlMq29YqdFT+qwePiZ54hh6H9wPzW
MzgEJO5akmTUdD9lcjMKO9mFcR/yozHQGBl62NOuvc+rQ6OPrs/VCYonh9FUntTUxQV9AoIex8dG
/WjQZYsq3XMLJEicOM52p7a9wtAMWV9ZHP0YGJhbXqHPoLNDhs6tjl/DAPq8pRyMMHnSc159KQyY
XHfoVlWIRX1M1NwEipPQUuZac9bHW4Rh8xyVOwljA62vG6fEnt0f0FbQ21fZs9a/6QP4En4vI6+D
8dCiSNSM5Mm0yk+7gtQ6AdjFI1F6b9Rzd0ZHjg5HMeEH9s6QkPxaIRldRrrY8MDfgBQISF1FyOtj
J7MXKZTKA4oGnFWtnkDF6SEQ4ARi6NkG4/aoTGJddv1j2cb3ojFeqEox/2YzN9T8FM/he5CrIQ30
W0U5PKONp/meoV8zJmj8S0H4KlHEK7P8SfBUrXa3tFB+lwqSyMDRkpc5TDaoWM5BpUEeReeRzMeo
bF7SAP4BcSgZmn3tOAoUy/ZZM+y9OWwh700YAtAtuHiJos0KP/viLRijd1DS3YQksjTkO72ST/na
L15kwSxCDg5MoVCtfHaFiRyoRaRduZZ/YITjpd2DBY3c6Jjh9tFhIB+onmRE4AHiYwIKRya/2yye
n7AqCj8QwsyGT3DRAFrGMBIhXjviEQYvA99RUXpMpQU2Drbvu6H5VMQvVSow1PwdvfuDOeagowtO
Erb0YtWwjfTzdeA9lIHfDSP9mRrzdcHPJnXwNHN0x5wg3yrwoNp4yKFgV1fPCYdhVM3boZaO9Eao
ywKc80GiWN8ZDdXCWAn6c1r7G94RDPysCc8y2b+ZdvGZUj4WBY4X1Bc6RveVf+0sPtZ0tPjoBpwI
Rjs6LdWE2nig9K7Tck382kVETC7LAV3UE/Fkl3IcHiXjXGQ47qQBlNYRCxEuHM3j2syOfVNylnAX
s4MCdaRQ3kZYfzGDF860VVU0rgJ8YJThhzK1uwoHg3567iaKOX/EBGOiIDOk0yLckTCNhpWJh9tT
FoiNLl70HhVQBU/IbtxMkR4TVGl+hUdBq+duEBG+V/jP83ROaFp12CeC/ZGhNWSUDQ+nUbaq/1xN
fNlY3YBZOVOtn3lyeFLF09aPH6v6GogfvuLSqjnmSAOhPslJ6IWJipJuuhoaoCrgbLXsSG3gKr3m
jDqmDJiB5I19n3Dal3gEZOQRyxoWJBr93c1P5q0qlRdsTa7h3PwMQtuJm8YVjXCF9aufzBVEH6f3
zwMe/AvrkeB0nKNKF1P3Xm8ORbu3zRdFb5wwaZwBCSz5lwfyJzb0kcBUsVPy4iAoLohk63gHK1xx
aqt3htk9AXFE+6XKGNNyk8Y2vYx1N0KOtZEC5mnoZra9I9MQ8wbMnxTzLrAG10drL1DPBj70npOm
UB2uBfJBq73EuB+h5I1ZqXDLIYuO7c6WXkZGrebPBn2k2b8oAmI9YwxreI/gwc36NTbL1eB7uYps
lWoeiDjHYqZHA/iSsHxqH1NMZD2GerMLsQqmDzu9j5LECfsrvw+q4Q5lB6UBzJP6ZKngF+dBAb/B
GJB+xEBxfkmfgUWQ0LYMNjP5zegW4SUNHH45o/EqcgSbTetJEFcM1HMqaoexvwesyBBoJABnVToe
24KaGaDImK4CIFynBKvfRprwJK3wTaDdt6iCu8kZO3qbXmPs/ysOXrT8BkIEb2Us5uM0v5oa1BR1
3SUAvD1IIXIPw2bHBPbMO0xTC0KGUycAehnDcQfWkxNalvioshcN23mRj2ilkyVM4JRTGYIEhOu+
xgSuh+G+qQFSKLMlZfxZ6DgM5N/EmMLggYb2la35J03tC2dS9kEP1YVjZFdOqX7k2eSKMgK9/zkh
xsPjgIcyUcDHir3JmfDoU7kxkayAMLX0zE0JMkHpAo0XErvKKTjctIL3UId0Fr1F+gnP17VEDzhR
aqYxHhAWpi0+Sb+OGp2z+LOEHjWY/U2Jqo2E0lCNTHxF8WJKkNSDB4zyfTKdomE5xRBRQsYvASZ9
KBHGxuybm16atwAaTjhkl9KovcS1IXujjoAY9AgaPoGSVsbM+bKvzXMR480Ew2UCxMlwLE3jwqWD
Wsc6RBg52gTIeLHl1KFiJzDw8kddV5zYF7s+PeAP2FoAtfE2xdtN+oj57/Tu01KdWgMBTR5vSVad
8zxwJzjLMCrdKYfpkpA2ln+UjA39TUdFYzf3gr5toTn/m9WpfPcsv1DJu75n5x3m7FwJHABPebXP
SCKwD6WBjIJmexNUOGO6oYLn2zH/LsFTXYjN//sq2SbQGJRSRf7CvuxjYGwl1n+nlkMmATQGMGOY
Xt5150l/YLSG6+9RYZfwahPB3qp7SLMtygbmKal/gYI4KOv8JOWwbPfDYXz99+35O+lVhZUrZF3R
9K9ZEuogWP9JJF9ZnyB0yXP7Hh8J+Nybd4rjv5bPNb0DEN+e/U/Gg/xZfVB/0SmyGHV33gP5OtGN
AW1Io+5UP7PPBgKYtfn3p/wa0ffbJ0D9/z/l/wQvyDi++vrYGicheyieUFH4uHggI25+qNqmNT5K
+aiBbxWtdW+RTZou6H9+HRGn12G5V5FTffOJ/vpa/fGJvggQ5zHIoQLHREFwTqietsE4A3+0BBwG
IcViSw8AsU8fzW/e57+pqC2ZeFZDKLb5P3HWRG5XZq7M+VkClqjmNym7GgZzzbdi6RXKtfguvV35
7orLnfiDszu1dhYxFImPRMHmHVSU2e3psCW5wjcHAD2/tjW+ZWtTumhMZMo483zxpC7hmfwREyd9
joEO9988gGXhfF1Yf96IL3t0Kxkld0dWT2PNeCZ8NNVPehSnhExtzExb6Tfw1g/wamwJRpOMW9zv
/v0Rlp3jz0/AYlZsYei2LJsqvvhfXoEJJLZoOxEfqWP18YTYdgz43+e/r2J8vf+/L0POluDLMJcX
XxQqaq7XEZePADLwEcvvU+hIbbMvhP6r0oCIA2xgBui5oBfzpG4KmqkQWkNTwUjE9qiJASzzXYYq
mzm9ZDtQEEwUknJCydtiWwAlLXifOtL1ypPoS8ru59R6KJo3ZK3rGadulTG+hdMLbQeFlmJR7vfr
kpUOdpIzoFNT81BzunHi4VK7SeAj6KyGReYww641YSnT4Yf2JZ2UbarQ/qPaarITMT7uv+/VV63D
/3erDNNGb6ur9u/N+I9XNZgGgpsgERx5KU020Kl2O3uHL9c600//vtRfn4ptW7qNrkIhxvG/qwJH
iMZHMJAcidJto7NOknb5yCqYqpMvOeR4/Ptyf/lmqqzI5DXDwBRC+fK2a3Fs4LwuxcdF66lQXsO5
LvYFCpKA0fA31/rLi63KZI6YrB9bs80vFwu6xu/amjBWo7wyvM1VTMwNaaX1n7Ws3WfhrTEvc/ID
1joEKEfWPB/tJLyfLNu3vVfTyVut4qHLLOjuYlvdtmjh4mne6lqNZaZ6biODQTvVBEK59smCMhZf
lmGETyWQjhcfM2eNTQPFzDbVpx3+UES2xbq8icRHjsx6rgGJQ6+OLAfZjA7du9YeJqDxAAvjCiZR
kcv37ISa1h4IEYaDVmzr9D5E15Mzk8MTwZHT7uJjgmcYr+ZoX8dOIYFi3neiujeLjTEDrGEsm2R7
219wcGZ0fv9NYsj/iIJ4XVXZ4hDRFEtTNe3Lyu67PByTbkqOjLi1nhXCdJbggeBDM66Bf2pIxNZQ
GmTdN1uKtShZ/ty5ZPLzLNPg1ZVNWdP15eX+Y53EFlwWXYvLUzdNm+4zTbDHYxbC1MbU66tdUJAz
AaoFLqcFDEVNbDs5YGRq/pTyYj+qH3LYbgeB1VgIqBfBYIb6mGLrMhfWfUwDq+cfmtCxP5zuybfZ
UwBv6qOd4iyKbSxkaCPCwTH5qZjLHvXQwUqtROPJZuza7fw6jubO8H3cCpvghwHVlAkAQ6csPdSG
ui+YZ/vKyzz1Nyman23V+IgHaiN/W1kYHJFp4OvmIRPMH3LG+ZNx52eYwc7zEebbrhXTxoZo0Cfq
vhy116isH6BQuI0/oNjE82hAh6M4k+4jMYm9lKCCjQbwR8hm9PTvdfbXVKI/HoPxxQ3CiO2xAp7X
T9jAYtcLPRQYouUcY7SaHnpUtLY4Naj2oL02tgfQzvCXxn3u+ciIY3EUSB7+/ZmUvwn1/vxMX0RQ
chmFdlFVxsmcSreijErm/TBD0tH2vr0vk/fM+kUf+++r/lUXZNu2MAVKNV1oX65qK10goBGIk1hg
lGHXJS9GmDqyaFwfOuIssMTuGEGk+G8xAiRCsHcr/arpLZ7acP7Cl07y1KJBAHkkRqSSxVprEX1M
9N3To57d9b3qEC23U9WfLRVqBAIk5psePA54adr5sSPLY1EZ8UvZoL1VNw1tqebfZgDh3v8cuuCb
XfZvT59CVlMUVZFVTda/PH3RZHrX2bl5UtSjUgx3yH7PZGC7Ua2vJdRPNFIqew+GS6dUelHpE3zz
M7CYazOUgmDhBl211ioa4UkG3le+OXH+ZrP/n8/35YQzJ3Xs9AzJZmw/Zlp9qwevmPYDA81BxZGE
UTFaC/ZTfJ+NXaQjmP6u9PxL7/SfT/DlrTDMXpsMU0vPtvYxircqve8BZSGQoly0vtkT/9ZiGOw3
NluirbP7if/uiSgckLToc3r2KWmG2XI4+ZqSLB3qCBwaRuz5AqQHcPsk5bqMmAwGKUqHhL+A9kP4
anb/70Whfi0x2KX/84m+HA9ZMZZlOiTmpcKhsP4JZB2mR4MDYtrKVLW7FuW/ddWGdxL0hnhlrgEN
9DtMrZiXindpBqnxGF2TLlDDRvOwGoEt333jxGL+pQ7nVCLZWQjNVMRXSxsAt7oNoqG50j3OgReU
RH67EkKsalOFRP9s7MqdVfCmdd7CPfZUyAOcvsAFG2B8PeZwZt9zsTrWnzI+KoO0wa1fc2uLMkgw
VJadqtxAeSSoE+Po8NOCFiIR4LqtIofw4UhywskxwNPUzcLvvkkQEYkXlJbSj0RcsmWgYsWFl3Ar
sAqq1sUvSJr1iJeKw6HDNhPo20nf4dgbSIdAfYyApIM9QOa/n+ffWm3ulGULleRI+3/KKtNWy9Ke
uVPhDg4EBfLWOpFRe8zuawYQm/Ih/0UAVbwCafPMs3rRd4bb75EOzp9MO4/Rpf5hL9l8OJrS4DCz
+eZRGst6+lIWGKqimrIwmA/oXzsNbTKlVBZjc8VOn3RDLYBVAmXPDaCv9evBd1u8pJMNNLOeXzRY
UtNduwOEHlznsHhjzgokBp9vLaO+kJz4Tr5AR5H8Y6Jsmn63qBnswk3whIboZG47vueM+9ee8gMp
sYe9KNP5fHQte8MRvVy832AayZgFaci/n8aynL9+VyrpRelLp0BZ/d/lThqtxRTHzo5U035CGhJT
jPTNIMXz/+E6tm5R49Es2l9rPEjIo6FJXAeuMfRMpmm8lvZw/fdV/qeUXPYKvoeCOsiwZPF7d/uj
otM0u1RtqCJH7GW4zMIXjZNrLF3IIWWWG/ivLVTHf19UXfqAL/dQyHRbhqCMJAH6y5bZ1QqyUiPN
70k6NjmxSoIwHLSKWn5XPC+sOWBDaFevBAhl1i4i57h8gISP7cqkAYp66bAAXkDPuLvBRP33p/vb
LRGyZei6ZvH/trK87X/cErOeh1y3QhScGIS0+4JapmjwzfKMbqNLd7JaOHRRgfwNQPO3CkpQUgvD
lJdC6ve5+sd1paiJR9wFouPYeovZT1zDcp3XQXSlY6vR1SxD9Tz5pvX9XSL9+TBoDm0hdOp5UzPB
8r4c15RJhl7m6e+vK1fGXsyPXfG5+GK1lflTMDY1gs7DOd6L4/oZcxyDjLsI0xndfrcxcksm4Vpw
3zIDE+cPndQRG9PcVmel6qd6cZNc5+8FKGDYaF6CvfjSWKXpcPn3Y/vfRpevYdLnsgB1qHFfnpqV
RIkfoL46lp3HCVwkrrAf6ag58/99oa8bwHK/WPzKgqjIim5+eXmLRvRa2CjRMWGMQb7DYO8B0VfJ
8PF/ex1QmwWYkGVj2fq/bjSxJMulhrFQCUAX53iReRRV0Pe+AST+532nimTj1lX2M36liaWa+uO9
y3TokUIYxUO7UffaRqznFUE6L7Mbr77ZbdSvZ/7vSwlLlgFmTc363V/+cSnfpllP5DI4KxxIU614
RRkjzc2Jn/ffRQsOW3z2TLpQwtW9uUskiVgxc9OD8EePqXFKGgyIqUgCnO7aFyud0OrhfdfJ3+wB
XwvIr59z+R5/fM5ejabYknWsY+Y3DiiiYmBOMOAoqj1q838/57/df268JQwWII2M/OXNVVs9VRpM
kY7KHKPl2cTpm9J7Ju7IIbKxYWHG4u8QPAdB/N2W87VS5HvyxKnBlkWjg+L/93sOjZr47VwkCzok
SlIQwGVH/1ETzea3ycg833rSLkDBgz7bjtgzKhoa9LNJWmaTTK6BjVOPAb8eWN8cf78dfP+7Lamq
QnIs4w+F8lr9usyYYtmJ4U8P85220u5ezNXbRlntdtgWeZHXr/xNeniOds/H1/N6fbv9usYelmTu
/+HsPHfjVrJ2fUUEmMPfzrnVsiTb+kPI3hJzzrz685T2hzMS1VBjBhjMGLM3XE2yatUKb4j++51g
oVPovLe0nC/9szhD3SJgNncA9SIOIlc+gB/R9eSjQES6sRemVTQf5NNyk6duTdMK7GpMDiAdPO0y
uisQlDG+vNqTrM77V/VWNal8DWesSNx0NNlAWXLaIIS6pGQNKlAHn5BOs5ptPi6R/qM4kyAhPqLh
u9A7JBB7YKIp26PtFjUYHq3OcJ7QcN24mR5cewk2cD3dMegjGtMCV1O7DhpcPjw8Pf0aV9nszHe/
d+brZbc4neTZfHMrLH19B5TRtGN10iyDPsIkAvpqbiBk4IW4zgAK1GhVe7BBL0LhYoSC2EM51vwX
+A1zBxKQinOk9pQnMMuqx6y7xA1ahK28G4RtCz30E4CaBa1tp8+WA/Re+PQ3Dsc0f+JWoM2qGYrB
AMFRp10PuUxSB1YC7erqQn2JrbNTPX+/E790Gd5vHsswSAwZVBjTLKj3ykiyiyg6jGo5q8wLZH2m
yZdxGNApptdlM7ojA4ug0erSnh5/5D2bQF/oiw74DHjpIzcv0jtAkpUbEfPrVa8xdtRsDeo2JdH0
c+lsQakpuRnR8Cxg34XH969ybt0bjVbn6z3AShwKBmaaiAGT41h2oVUnfWOeiI9VV2yGbD14bwHJ
vpDKrJF4zHuULQZUnpkVCWVNrQ2XkaJhEGs9MFlCmTAPFrGPiIpNq9SlB8GQsxrhm6HJhXmBEEuU
0KDrLDwKzPoQoZymgiYacbTXyDQDdB6rGtOZNAePuJTAWUrQkdo+Xdn2MHcCGx/YO828twUqHPG3
Ikg3YRvuA/NnHz8oin0SUq9o1jpIhebDKxeZ0j25XQcSO1v2RYXT4YBLAqiUzhKqCrJLCX6sKxj4
ODCBNBjPyKEsC7I2U6M2x/4CHInV0vMyylUR1hB5gNerSU4aiB1AffQ155capdsWv568xN8xyZhx
IsFnjhdb2bURplZgnAKE4Tz1YllccqhHRFTWcq3OU0AcN+scVWSxn68TTUFalg4NDQdNNcSR+nCj
V8j0pL2WmycENf3qKJfO3bl1IGjmgFPBW2WnxgauvnTGlxZ/WqV/tKLXuVJj1gLRMwniLUPJzrxx
yr70ysQp4+eo4pbjP9PBk9lINYI9aXSoCPKGTsmqHBt9bQXHsjvG6lujHdMmWUjwNEPeeJOFm+/P
+ZXQp5D4GRQ8GiX8+xDxw3sxc9fs2PmgClREevQFM9EaOUDMJb5f5z1eTD7Ap5nFJMZatVmldqsn
BxnaNdqkbXmUGjjj8/4nc6HAWkEdGHM0N2484JVgwSXiENq533TmJZ8/vK7LqIKYZnAAp6XCFR3V
RwoDpXq8WUldCRYq4h0Mjx0wQLI8SaaidHSsStLeK3bQ+joeZz/sh9Y/3ixBrj0TtCtuSNt0VGrF
z8+EqKRiDpr2XikijT2wFGauQQUA51a7QxXZ5/S7Kbh8sjdoE/AKP6/VtFDtNJ9aHRVn4aI+bpgB
VwWSBhYkgrVAvbUwknEPQAl+GQLnSNG+H9YJmN/qAg0DLROJk30Ln3P1bVvsW50SDN0a8Y4+bFwj
6euoaHkHhuPMkX0V8GZcFBvSZSCdnb79H/YvxwQsjiPz7qezzSoO3ExNgdK7tCL9nTCiz4tdSOvf
RojffC3tOzzgYX56CDXfWFvs0ek3oNek6RrgDRHEPj9rE/RaYaTI4OrQVKWljlJoh5bEhd62jmJ3
laxaLJdo+CFgMkvUG0nptd2G6riK0yeNCec9g/zwpltNom5DfeIAeIDdFsRClrTg+N5sRl17zo8r
Tb5p2sphUts0o7huIeiiaRjQHYx3unosQMgr8gvoAeAiSAPK0S2pxS9tc2IxI1W2Oe+ZBGvayPf0
Pi71IsHmSF9iK2BZYKlGlwEiGQ843LEgAbYWDbh3AzV9/QSqL+LWtz26VLFyRJVFWxl9CanuJBRY
Oth+zDhs7yBhHNXGT5gqa1mzbIruxv64+oE+/PDJa5Pr0fVkV4ZQCkwToI2/o0Rj8G3fmv/qV27R
T69oEsQj3fXSRg6Dg5AtoDl5GVBjtiA/g7Bd29HGbYKNWfvs0vZ+WOZ9ekJV41R2ySKgeY/dR5/k
a5jfNIvngTTMbVjqw289QdkbTo3QmXeV8MhovjHrhUgEcjr7ifSoI7tkxf4lgqE8mrC/00fFrE7V
6JwELcW7WX5eiy5cy2BzyLJFD/bziRt8xRhLWex5jHKId6BnOebAdJT+AkHjfzjfH1ebdAD8qJGx
/pBDer1r9TG24EEQV4Juow2AJOeS1WJ1uc4AeveRUO/Zf7/+F6zh+85XHVqAKjclELHPT6sEXaKW
NndkgIIYQnjLIG7Qy+t3UjjMfbTwOoq+JADBjcdBixxFoyJgcueg0e48AMCW6j+Z/QqdpkQmwQLx
0fraCk/Bpc0MzKJ/6uPz55CumsWtUujah9IJS5pskp9rpggpH4KTVGlYm7hqeMgZK7gHlxPXhUti
hA6k+mZTXlys00D8cbVJIK6DDJ5u4CYHqkNSe5oBvbCmkHcJZ6Axn3MvuHG2za/3r2E7fBLCEvUe
N8DnB0zacHAq04gOkX4BsxdaF/hoBlrzaK6vlIwCqF0pGH9364gjlEUbDYVYdEb10GXqyaxVtWAM
B/uUGzu/C31oa/qjpDMapo6nsLAEmwr5bZ8a4dIU/AfSMvpyZf5q7MbUhpWIfgNqjYzDQX1V3dps
TKhIjMG6RxnmDbhwBVS760ebqntzsHDIoydwMCkcnB6CTdBc5OBP6gMPeckMkPZ6eEb/PU5vGcWo
9tfGgXhXILiYaJCD6ZPPI6uQAnQljRHLlRn2G4dC6x+ToEZ81VlFOu6GnXQR7yZ4pcBedDouXkqx
RQ9ll0JJ9Dd21W2qQUdX2TxAimsZAFqqtFWgw/d2tY69e7N4CsZHi1dAjw5V/kGVMMtxAeVjb+dh
LE6/JjPhDtnQieS3skZk0JTQfuFg1Gg/0DsbkMyJ4kusQFOFdZBE0j8RCliqhyy9fdeFTxjUerMW
zH2ovogpcomPkw71Uqd8FDr3tVLvlQYW7psa/AVQjwJ4cPTH1zQP4Htlc6swtp35u8PSoMKdIEj3
A85lrQqmHzr4SHWeiRsM1SDxb4/yT92TVng0wVhAHQpZt9pbB4j7JzDFNYZAYaSucxg+opAcU3lZ
2zrKbNTA8a6sL4BMENy8dMNZh+SXnEydWsVCS/FewXWYSi4Z/3bNX9uDEN/uvPRNscj0AbqhF9zS
WWHqpKiP3O1kVTab0daxxwtfUtKb0WD+WswDePthBfvf3KSwVzjV7HYpNbZ5mC4jvIswS7qLm43Z
OGthgtIwK5Lo1CIxbuMwIl5dzGs0EeBONAsdkXVDXyIL9+iXzeoeXX4u6AIwgkTZM/CdG9eZK8hj
NjZk/kaDNIaCfu7ICBx5awdFd0FKEwBJsb+rBv5eEm+oD6vWOg4qg9iSey2So3MJRUwJKZ4VE6pC
/VdK8WiWCjSUPP1QFyoZdHKna96pNaC0hXhzQxJCDQTL3rhtlioeTDQCa4Yzba5hSmTDBjKXoRpd
Spxh/bzbBJTkQEdjC+yBAuX83b76pfEcPLXMTQ1pInOCX55gt9r9rvMGqsrxTzkEm99d6h0zG9mB
3lwPdbKBlQeUHwVNUWm6BfwkdP02CYKgOkpjwgKFPvyipthI7YKUB8suemAKIiIC04HtTU411yrP
Gjoe6BVuTbqDFNESujCtmezKHG9HD+0rQtJOl3aWunPUHX/2mp1E6CLCb4UI/tC08xKItte/gd5G
ZfTRUZDKr9GJcDcGc4McxGCpoJ+Eibj/G559Ue/dHohPi/NF0sKGYgdp9pvevLTSxZClZWbVN6ZN
X9gBCkMZRTWxkSFh5H8moaY2utCrhzoTqWqEOB96NPUsy9fCXidx3wAyO7hh2viAoQAIBCGlsr6T
u6fvb+6v95EBTE0ToFXQT3QDP18OeCe4Yad58Y8yQE5q5nIKVggEj9hx6vn6+7WuzClYjEkxFgtI
nxvvN9WHq1Ypm8EJfD/+of1tnDk3y32HOydysQjjzszT+Pv79b5MicUrJh/XZcPWHBx7Jld74/U2
syltvLR3Bm4MywYdnJkJLph8b2as0jM+76b010QbIl4i7Nxvkh/SovnpvzrBHYKETJNuVELK12zj
80+afPWualE1MKMU10zCYIX3L4hQbhMRA0e0RGwOBrGdQjRcNLqPxMfR5zTkUr2KkL3jDqXrMFju
4vtXdaW5wu8SrVCmaoYKOuHzPsCzym6GNPB/jL+Ctx6iJKAq2NzxAg2tE5yjpp7Fv75f89rW47PQ
VcGu0GJDfF6S2zQJPDimpyTBv2OumivZYCy8TMqLCfLmVv9ospwlGxp9eZkWrOhWWdbkCW10YlRP
qePD6N93GdRt0C3GDtA0yF4rPEnmjZM1hXV9WXBSAfiOb0Ru2QQCpI/isdbMOdm+d8dknksI5oKb
vKAPmzEq6IfnCunK2N8hEdJpt1ow0xHN//0UnRaMSa8OCNDnV62qVtwNRRUcmgi9C6DRqffCz6jN
t6JD2uvZ6p+7ficUFETw65+F4RbKDYJU/v03VyeV5vSXvEMYPoQA3S4NUQPmB8nC1ZQDvOmlZJ/Z
DhYptYmLVbzoDMRsUwTtUprDKMiqWrzS6PQq8UXzVoWN9RIFRIaEHZcoZkEQXvsEJ+U+Q7AihiDp
LuK+wnv9+58+DdhffvqkxkpD2fPTzvfPpCi5geuN90sJEbNt0IpOwCZrwR5lDl9TZ62J0UmIROFz
cQslO+m2/t+PYKqJMoms0rn6/CW1zLakEXWvg0cnsuFgMtQvRecXUf8bzzvJhb8sNTmfRVx0rWzI
9AjLZdvOwMShG+Hi9lK0Syt/ww9eIDC/X3QSHv9dEyCkDTaCMmk6S3RxXPDCyPbOjXtXILIjKcuw
v2+KB672m+9yOqF6X42WviUDgbXoUU+e0MpMq4oROTrb7jLHF767p8xEV2rvBRufIaaF/NQgo8kG
B/4+xVgZGXCvvBS6j17IKyoBaogEwOX7VzDtl/77qzRgKCq8M3p2k1tLiwcKSrcwUF7Ebbt5b85a
zSta4A0hA9Qn3IM0DdGfvQgR0UprFvCw+EGaBkXeB8aYDE8Wqvwiwkn/hLd6DZMWzr+/D9KeCXbF
AKo3ucLsQR7NQSWQ1irud9o8jZ5xWrWDp7B/VpECitL53Opv5A66qFI/FM5fVp1UsWaV97bW2M4+
kA5GsZHhYmR9MpMLZEPKnClrtkht6xziHBj38SpO9VVlDPk8KBvssmE6p92d2fSzehyWqnqyvXst
3uVuDg3Uh/L7FANcGFoZrwb3wXaxq+hPTZ1tUBJ2eiQfVVzFAXClgJ2jUVlEobvXYl0oReho789K
zT0w0GKYixezlB7jLr91HCdl/P+9AMYQNHDJoqaQN730MuQDE/cEs93Pz9m4bgvI4c2lc19sSPbr
dB52x+gmWvxaxCHRhp8pUxkD8PoccZChtRE3xFlE0hA+0I9ZeSzTndveui6vHX3SYAesBJw2QFif
13HSxvPzsHBOMCsZf4NTcuZdt/VUUnN0JR4DayP8FjKU3X+5f9LgTQLvR07vIwd44wRei3w0g96b
AOTF05/Cm/ZAF7YBAoUvyIjgveFvdOFPWe48Pd9Yqblu6zcPqbrUQQusYuIvOnuMROcbmhV1goEf
/UkGcN//sPfwNz0EH3/YJPorORNXH0OV09ivUu8eXpMNT8DZKOPBgJNVnZVg62R3qQbvZa/pP6hX
v/8F2rWvZNEXobMpcLpTTJldpIqfj5V7QrU4d892dgfvqUxXo7FJUCvN9zn4a7KrS/3gwOJVd/5I
7wAw35k4bjQ08TpkIFBuceCSK+Y+jBa5texbyi18kjeyfY+Bcw0+mdZRtw3sixT+gWBlrb5/DvNa
NsgHputngU6g7/d5t42j16p5IXtndXhWtFdPOfoZ3qxH2V9JIfo7GJRUSHeaM0wBhuw0YOSa7zsb
0zrvbNjBzMHwQt1o8smP7hUcu/Gfz3eUwaHpzQKkrVMaFf1WB26JDEN2quwtRWnBpB5nhwLdOUi7
4PbxXdlKBXX7JSz3roNd7XMQPUsIKJsGzPRMKGkhkhKePfMoKYjcbQz3NBjoGYyM/x9zcz+CYsZs
XT+jvuCX88ZBauJGzXItAFimQBCCipQVe7LpPMRcfJmexUFGvCoB2hfvMuv5JungHXTxeXPr2LCr
5OcAdmCITW5j2UmiVJV8+1T2PxS8EOpqW4V3pvXLlTeag6zQmUYB6klR/Ycic67GG3oC2XAcyqcM
H+YR/yaaju6fAsIoMosenhVHkzbLqD78btxzUO9aZUcUScelXD0Y0bYOAB0ASsgOSv5UwRNT6TDO
JYQ/4ZMiSK9Z665f+u3D93vvHX305UFxGtGAS+JQaU2ycdno/C6Qc2kPrRlzSdLF59hEzQ0xsKCQ
V3kuPcI4oEcB40J1Tp4DvTy1pFVtZ/QU/e1AP73vhdCs9Y4ioWnAXyGDwwjiVWJtHN+8T93kx1pr
gzMi7kfTU1ex2mx9WEeMrgP0vkr+nki3aOWOaxDzPlIE3z/l+4Bj8pSKrco0nJlpO3zYzycslt3G
CUe9efj11K7O/gJby3aGTNvsz7002z78XizdBZpgs1/5/PDjMoDAu0UQuRKsdLEyg3uNfFmf1v/D
iGZiifTFw3N4vsfs4mxvw1Ux/zPO7rzZ7KWbbU7B7ODPFpt4vi7nF2RCt/O//mL2qIWLYrm5ccVd
CTri9zBjEIANzZk2W5owHHvD6JoTwoOc8hmSAiJHwyHSOTXlKuPPi34rI3g8S97MNfqnCNjM0XN7
1H72m3ZfYOWgzfKfMuqTb8NKWZoz+W96Ug/DwlmaC3ztZ7Stq5XJNGxN/3BBY+PYzph4ze096j0P
2CkMGIVerOf0qTuUcyquel2dT+0Sa/tlcCPIAj3kG0/3wMcHnhzpNPMUk8lnfQq3dAjn8WG/R4UD
iKU7b1ckcfN+oSy0BSKyc387rtz1+Vc2e354WB3leTYTf+T/Oxqz47g4F6CKg9n5eO7Wq2LGZ0QA
auac7G20fkV6d1bP+l25JA7PDj/7+SGe/T0ol3GdHNxzt4CcvkW6ZjYsUAvd4XGyapfDApulmblP
zt552DQbxPROxSbbfH8OrtTefHQuTIQTKDSMafgMh1J2ImTaDjriRdFPzcPs1VoTS9W2muvYeI4o
aMvZvICAomKAd+/Uf8F7pJF360R+TaHFXAMAC1c3lF9zkkLbRWXmZgAS1QOvVCLI5tVcWBUZK1TA
3KaqqPu3MamXpnY3KD8GP3PfLXNS7Hi8XN+nyVtP77aVXGbr0coAOBAgHTygyJC9lDU5Mwgyhaea
m469s9KVRRlu4LAQN/as444vfXVeR9GNNyzun8kmA30sWlfgG+glTTaZEuZ0Z3Go2ZcNZPtLmRxL
b4ZAYqU93viUV7YzKyF0JnAMIK31zyFND5ArTvzinegAMZA7vjR3kfqGWLq1RPcyQA0HER5TuXED
X8n7aFn9Z+FpICtbO2gjLwoE5b9D71UMguR1TPBAmhcIp1ujY57vElCMTvOmpXAwzFdPzW/kn9OG
KjUIMGresUWazkX9TuP60L2RfbnQLLXxBaRzk3jtQsXsSK9W9bAPvJ+D/8OqNjib2OPOje9I29Pm
Z8MsVfttNS9cTEhWSgG8VqxZAnsZBz7eQ2hI36yVxBef7gh+HIhcG4z9F6RNHdXu4DudTXJ2UCIM
OYJlI20KpLlN73SbuCxyxS/LmUxX4SXAR5wSrbreC+nmZ7bIibEnD623FjhktUJ3NXjWg8VYhOhp
dnNqNLO6MXn/msfyRSD8AOKy+O8psCf1xsTMa6JLxnEOUlJnQFY1wLi3jjmMrdZbt75RHr336L4+
73/WnMSRqLfiMmrDGLAzpB2hX7wyu13SrPFP1IJXMeeR1Rtnz/yahX5+UPHPP2w9N4miUJbi+MCO
Z2tuSXp67S3NXpr2JYvMVYw3X4hVCmLdOlBb84hoMi56TOkghDHybOmqigGmh32y5Z0G+Qigc0/X
N9cFRlLoktAVrhVjAwjADk9xsJUzCJ7CVjypVyPqV7gYgJDCQlCFWAWIqS9/JnIORbd/RKN6ocjJ
hniQpt2qi43fVvdoRtqOtuQcFRck2RS6WTgcjvg69NYyUJucrvrRZOGBJgYyNWP1SiBlginMN27c
xdeOBNcP8DtDAcE67RtizSjHLiraB/FytIvAICf3AQCE5HJT5GE6THgPE0BBDJuGO3tyqi7QNBjj
qGYVHUDVQdyWkX4c/OIZjRJ34M0FS7fJNqLN7efmRrSjb8Tprx0qnbv2P+tPijvfsyuvQUL8IObN
NNpjhu0QeG3oyQqyGijNhMOOQj0MT9+vfO0qAh/AoIHMnlt/ktlLhpHGQVPlhzY11nG15ol9UO8K
qsreDRLZFPj770uGpg2IQTAwnUlZ1tRFGTelbuM1cAGZWudnUXf7mw45AhfL3Q01Z5kuQrL7/74i
5P1+WHpy44ZGIEmNQ0sIOAOjjKRf0/IA4n/jurlWKLEO/RcdbI6GKMznM48TZCLlrpodit7+MZTR
k5jhYgo1UyEta0NIp+Fn5T8YmYQje4hDgDBxr2Im7ZK2TuAY4I7RVuQhg6IiIIrXNXRt6M+0S+Ua
REQRnqAdOOWrnl8CM8CDOZg7jrewre5sRG9o/WYReqFM/IPWJGqgDeO6azOujxH/1vdb5z1ST6Pq
x4edvNROdWViGFUsbUWXq1FITHrVqS1KBHrtrdG1qNejsSqjMVatI0gzhCCCF5KBbz2jW9BEHSav
Nsp8nLm8fsntbgHZEuVaRDprECA1RrzAwMUVkQIHyjFZjUtcmDAWABxhprDli2COzm4dbQaKhGHv
GeEyl/MFak7YMFIrL+AsD1TXCaS5uPmVPxBOWhEUhdC8s8nb8ozSUpk8IOstaEAVTguu+o+VbG0b
jT1MabX2PnK3ep4cGXpxTUUCdzCi3Da8tg4G3c3FtKjZcQOJSnnpc625kYdxAa2HZ5+WQNb9CruX
9CXrlZ9eLi+TZufqr2qrbkNXn7VWIe4eXVvf+DpXrnhAwrYFc1OmcJtceXHTDQEQA7SgtdXQPtIL
otdTmxfhJIlCtHgF3y94ZdrEGfuw4uS+k8tG0bPStmj3bpXwAAaBflMYnQ39rIZYES5pAXndmp6Z
1G3pWXy//JTT+290+bD8JJJlriYFsC4slAL3ZFG1tdG8RwqItd/GSy/c0v+K7KUc/qHpGGZ38njn
QvkYzxkuLuGpiJ6q5gwoTEIzt9raFTY5yw7TbffoKgt0NIb+nzFcN8WP73/2lKQx/dn2ZOZqqEUY
WVojiVoAWFCNFK9eUvRxZF3Pmim6ioImY/7qLDcPHVqswU+uI8fbhQjizuQ8PYyccK8d1gNNl+7m
mP1rZ5mvSqKm05QQcW1yM7GVLbcSJVheEluW2AbPDA2u9gJLJu+HEt41TXVjJ129kwBdcxELKMT7
YOVD4pSA/FZQ0fMPaXnhmJfmBWyjkOLWb5yRqymGzYSZe59sePruK1PPMfQZ/QNxpgdnTk+K+08z
HkimZ3J843J4x2V+iZcMQliJob7+3mz58Fw2hmhjUijWKSx3UY6XQvgCt6Xt1539UEh7PfxdSlut
1meq/JgV+6H8R6seSE0wCijmRRCCrz7K4V4uYRacbROJLphHZ2yH5uC5tOYuwsmi63aV/SQHe3lY
1dYict9UBMpT2qxrHS3Sbm1Fe0V98K0LIFuM5fX2DvFiLbiLcbbP/glfQGwIBSuwNUqwqIont3lz
nZ/Qm2Z+9+A2dB1xyk1evj8F11MDZD4QlyAzIGRN7k0jjLSittyTYj2mzS+HYNxZ/hkwnoXclL0r
nN/Iys30bGNJT6P3+j8sj74XmGDIyEjhTZY3qoqBW6cKdVca+qeB9yJjFrPAVe7faSpgWxX/jmDp
Gzdu0alk5HsAAG0NokmAmVCR+/zomDVGTWsAhEbSrO7emFehpr1kOOnou0RaQ4mEfIiNEhAIJmWg
P2K9XRnc/Qy0IlJ7pSBrt5ffvxHxwNOt+vFHib7Ch63qjUbYtiHMJRo/jbImMOFS4KsvIOxRL0QR
/fvlrn5/W2FQBMSKQa09ua0CL7bKrkz4AHgHWvve2VRM7CB2sLexpvTWlZC1W6S4ZdwkhF8LNx/X
ntxbLVaspCtI+wLL0JQ7mHBlt7K3cbAq5H3m39Uh+O6VjfnTNsm3ZKdFfTLV7Y03cC0W0XxGi4JB
Ag2LyRtXgt5W7V6V9m55ryg4kel/KLCEUTUEveYtKNKF7b4xthvBX8q43lQbOiZW9Yziz42Pf+un
TF7IkPaJKcGJOUV4fYzAve9RUw6oTeI5kerGc4v748tO+/Dc4ut82GmdNSqJHkXmqShxz8W/1WTG
QfvDFO6347p0ftfA38BKlphsOabw17nxE65+f2Kyzi0Hrmgq0FAjQOIikx3Cqnr8V7eLJBxDIVit
N5712l3KXBpSkWBd287kqGOXZQ2d75UnL3uKJXrIWECApzea18ZlqihjtpSjCP/6/bJXzzItJQcC
sYWoxmTVsMuzKvBV84RpMJlgjOOP89t2t8wy+aKV8/v75a42W2CowVbmSSGZT85yjksDpQGtP6Di
oFPZv7hHzAllBA8AxzRAKBJurHl1F31Yc7Jl1ahrkz4FZGT77szFV9V+BZ/NGDeQXomepXIc/LUg
uWoQcW6qiejX9jAdCkvRkBIBGvt5D7uKFnmmDzHHoHVlwJDOAKRyckppnwc/edu58qJV+IyMgJmt
v1XW7aXmf3rt//kRU9SDnhZ1GWAtIBJ+vTrYlD1MYYolvCgJ5bV4RBpx8/1rvxooPiw5iVlqWUiO
H7CkBrW5KklQxh0GCjqeS+nwQkrz/XJXuzRINqG3ikKMifzc5/esaXqNu07iHwZGSOpFZSLh7zpD
XgIlEBQp4Oi29Qz8/vbRvbrBHBiugquHZ8JkUzsBREgZkP3JBlWurOnHaVA6aAubC03HWGuFLHre
zXP5F2YO3z/2tfhEXmRjcIgkmvLOAPkQId0Wrcc8b94TBMu6tGOM3fFxDJ+K4Vaj9Go1wiXMUzJ2
EUopn99w6+oxziLgSPC7TvF8hqUQMJDGiPA4MnpxrB9yRFU/ZsAnKLy9lyofcbryNmoLJzdA5Zoh
kCjZo+GPrr6Qtn3/Lq7tuI+/T3ymD++il6TYiJLUPdX9HkJERlJMjkgk68y1R8/s+9VE1JjcTZpQ
inLsd/Ge6ZHin+Wu3WDybBZP6B3w8plFy+3b/7CKJkOHl8FHsr8/P1OSVL5kYvcn+sS5hCBJtpOY
+KfDjQr5yrsTHM//v464Jz68O92u+tTQwkw0VGGX4s1FsQM8e7B26p/vH0n8VV9eHMeRTB4VCXU6
4BrlspVqv0sPnrqVmh8IjxdIyXgX9Pyc4DUcbzzZlRMiuKu02+jcCtnnz08WNqXXNEoUHqRq2QS7
tH3KlWNnX4zuxkLX7jaOhob0pQ34kmrh80pFnOQVzTukcdSLL9/7we82k1YQ0ckXgl7fds3Tjfrg
CuRTF3J4XKaM4FV9SnyvMR0arLYGzJI9dZ12yJWnVHpWtXQRV8bWwl5sJuX+xiqDTddj0lYiMl70
LyMqU1EnbFdIndLd6GlPDsn7TYDXtTPy4eeZk5gsab0zhE7NWFtvlq0bz6M8J3H+1UE/Away9tjO
OoSqHvkkqRyPmfHExSDH8QrG2DJI61tJllhwuvdAjau8LlMw4iYhImqiQo441SerLCAFEiACcRHT
bktwD+mGFaEik+m+/vdhGubGf9YVScKH4+V1AwmflAYHnZ6sWDNfCqoUGQ+h+r8/Xh+XmlxGZiab
Td7Y4aGX37lkiIa9uhhcsuvdeURb6Pvlrt27Qn3GBqSkqGSuk0dTgtJUMh3tnQF0nPcoO+jfg1m3
5HnXHMV8AmtcT44WIby0m5r+V88ch1oByElEMaf5awkLqK9HPzgwAZPaXVE+yuhbS2slfasDHNhK
jH1unfOrm+jDmpNdbVcOPgA0JQ4S5Cs+plqjT/ZWcuFmwK9Q6A/dN6b1tX3jyxri033ZvR8WnlzA
mZ7k8LCRIOrNP9XQz/ExIKIJCZxae4RLKM49nPLEurMxqJTSrRbj09RI2Ji2KzHlS4yflfyrNpCT
TF+KKJwbQzwPHGkxmPa8NPExUB3051Mo5iFzBW3dJMOpkzGmg66pAyPzGP/kzk7Yg2O8jT0h1B4P
wJ55LLH5Q3cbzwg/XzCGI5/Ps59a/sqbSPN+5RnV1sPqlF7bPGJIeGMXvs+ivns3k23vJYoXyily
h8LUPMd8tcZWxR6PIPBnxGPT6uDHDIcOE/oIJiqFRgggUQnjuSVj4hSfMwikDYTNaq1icxAzEeCS
iBGPoAFvyumi4PVQtDjSYwNE3Wvw9I5DhpwXn8gR5G/CgLxLXYxwEODzoMibRyN5UZsXu7RXWS1B
COnxfYVoge7ur8SHIAmLJnB3QTnsFYkXGuMn7oDpli3kWOwd31SMKNBujAnVGDEELhNAHyACtlct
9P96WbcenyR9R3bKSrxNvJc2ATmVrv2Urh9aAbK084JkXuP+PizUO+otI3yBud/EKgIZWMZvfTlb
x4G+lvhr0c8Y/ZPZJlsVrKhbOXM40IlnHLBD2jGm4ZjP8tpZIEk4H/tXk3MPdeB+iNqVlo2LIsNy
z3vp6B5avDGYOBoTS1Juc/iTh/Zfi9410xJI1UPQ7pjYij9J2mPFqx2yHsFoR3jArUyjgLXnr7C+
xWR5nEvRzipKHB6znxabkDmvPz4qnneIzWxt2riDgkhAd7bR8ZROMvgD/oKm5H3gPY4yHU7DXALG
Xn+/5bQrBTtaRci2kjbRfplebmmrITtuYkik5RfFe/JjeQ6fUbiH6H20ITAtVGjgXP+VzHkzi0UF
AS7k9/PUQihObEH1Df6blWAmaT5DloVGvlTq57h85SCVWJMUu45XcnMUeQ3FxW9HS1BQ6RX1Xfrj
w32Ukkr6mef4B8k+mgOGr08lzpf2JoS1pcw1iLxIS1e/fH9l6TmshKOgLd9y/rgevMEdCWE7ALnv
gMcPv8LNusJtbRnqRfDCGxSgBV4X2x/0OfwUFKoWY/A/ZJ9QZEDS0GxniDBpeGRF7mWdq3tnX7tv
SQA6eu1NA2Vm63IeJTUVfeTvd4py9cJgSEIPk0xUmyLVMllS7W6k6eEqFyXLN0hISrk0z2GnKerl
hx1jP6wlq46pyfcrX8t9UesARGYbivalcxoztDHa3uYzdz9Uv2CVx7j8USc7K7tFBTWur6XTokWc
gYRgcjlJUSyPnmRRHeYlBpWvhXK06QurpnRvKE8+kqSUE5oPkA4ICkWgYb7C0AyB5F06ZFGsCxvf
DsKV6W4rbL0sGOOS9+KWb2bQrOK23LQ4S6dktVrQzrFymzfDo2ThkRaBKBWCpH51GbFattk5ElNj
McPPvHbV2h4kaGdVhX+Ec65fKEstrCG/Q5Ytg5ckT+Z5oAj1St19luBZg15c9pX2Q2uPLjjm778I
HYFrlzjbD6lnUSdMiS+1OuZaGtZ0FEMZDrx2qVt+DOIEwbzw3+T+BfsjC59dtVxWPkN+/a1ytCVl
WS6s3pJ4Kcp87lwhNiiuY4EGSbxq60NpN6XXLFJ2UmStLX/ceL701NAbjuAHF3yLNIq3egHqXwW1
UxrBrmviTWlH+0HF+CBeD5KBhHyKb53p763a/1sI9/A4WwBrmFUD7t061P/KFWilDqckk8wh5Bpq
EplRjL5uk3YZ8/Ub3K4dUNke2gNylz2oCraKLdSKcW4m8hJpgybX/okVZx6iaOQ8ejZQ8QHObHqJ
1d++EPjmwhpdfWON/4+0M1tuG8u27RchAn3zCnYiRVKdJdt6QchpCX3f4+vv2Kq4J2kYV7xR56Ey
KiuzvAlgN2uvNdeYtyYt9PyNBXcm4ma/7aYAjR7Uv/Qhls1vAxAYhWZU9lt3ioWb4PPYYgBtGbu+
nlaJdRqwTuYeZuCfaPYoCpqBPoV7x3z29UNj4szbr8D8heGHaWXveAOtWvvF4KCTu2YboAmzad6U
vO5U+t7egntgNtsaXsGbNf1w7nHvbHCaR+hcZu5Q2rC2cBg/+qYBCpm2zvyNLOeA1iqF9tJCSW0G
e9NlNN/w+UwkpxId/kn87lukRaoHr4I+CMCS7zPW7xngroKG8ibh/wuhweCggESehN/6n6HnIHXo
9yNIZwAOZnPAyHlD869EqNFO01oQHnzrZfAdzGQ2dDn4ADGI1/j3qzp2m5Hb9oumvKj+0QluRIvs
6AF0at8S+R89aVd4BeX6h53+UB2a9pLngh8qxdVG/J8N9WRit+vXJ7Jhm9J4zzh9HaARAa5yE3W5
bGNl+BDk1lYIwvT6HEVvgm0xDUQy1kuJFbl4tYRWlTnguPWgW8UezcTUdjtV/k2zrphDebsjiA95
EEX+GLAxT5ET+29DoEFevPMbHas0Ooec01QQSnkn2S/vJ7qSO/NeA5GhmdImM9sfZsWgEgJxNL2m
/qyM0LLIRBZatI9ZTyHzTQtx7MJyoXQ/Y5TRuU2I4fsP0casT93a4Pl04rdO/a7ip6RWB/HC+iyF
LrY2LYny29HWytXny0GSI+vvLduVR/BZa/fYliMzPiCJXmnZUaMqzsxAWDpZ9whKcvt3UGHWIr1P
+jtBVgAvrRyfG5ZpfLDtramU+Dt227Q959qAKeuV+8ySDBb/NQTHJhVG2J6z3I+Rt3qmYe17VFoI
hEM4HDqfDTrA8Rub8drw7zUmK5MosIqDCa2lZ50JpgRh/jmhDBrZA2AVaaMBFmkwiPA1/waB3jo3
zbvReqg5577eRZfqohc/WZ0jovUxCkfVCjNx7eMGFsG76rPHCubFyK2X+qjiFLdBv7XUjSZTNgem
qK1Gy9+KOSB1RK+0l2RXeW1LZyDuYqh0TYdGkXlOsBoUCV/l8D+qTjPdABPxzXvivTwWaNEegukp
xbY3ZmFL0dqvn0DqCzYJ0xINw9cvaSmlR2zHrVxoGDRndiDjiU2PfAm238teFO8UcPdqT5KKnEw5
aTQ+fT3a4qMrhJO0OtPzOJdLTKOkj1AgwyM3Hqtjem8Q0erO82hfeazFnJdIdtGMQ/MJDc9/5lJM
p7CiQW/j41gXbB0/wQ8VBP3i5iSgeCqKfcUOVkOifxPMN522VvO1Zwse2N/qJiCYkHF37F0JOsNE
uuLrF7GkNfpMxv3f3zd778qkhF2T8/uU4E227kcOp6E9DFnynoTmQxXETymtUVgpu1H7MWRYXRvq
Sm7YypOtonyrrPHAHk0Euy1z/0bkGErH3hIzfMdWDD7pTdmBE+7S3Ti855TBRw5oEV5dLZwtTiAU
KY5IPOOsJD75ZXiuB+lU+vhV2tkLV2junIb1oAdnpXi/+lUXY2RVcAa5BvCXefmmSlsjUByKC2zn
WrMZUCoSPgK9EYloQ7of2XOG8nnI3r7+XIuXEGQFOsaQtAOwWv58SksdA7kPIdsBIOak4MbrrUb1
JfSNXUDc1OfNCrBjHir/zYK5GHeWipyUIhlaVHhHk35vgmWazv3I2hAkX5W/LaVhVdHxbJNup41g
tsHnvlzpycSH7GXyMo8JKj+12zn6lWz04hbw7zDzq1WBczsBI+28FBlDv93aVL3iE6KebRJcuVIt
1RDg/JDyo85i08f950eTSlVpFAvuohBsemDXVsKHA//Ez4jh6lZqiD1lnl26HG+W5EQ6H5n2OGKm
EWzM4UTKZq3ACdDeJO2oV89xXuPJgM1agtscTBKE4KsgdVyqZVsZcU6LBTn+U7h4tse2xasZrb5Q
t/ZN/RkyNKTrQDhCb1ipPxwSdUn/UEW3dAQg/UxyfS2SSiQLjPQxd0DMm+vR89Z65696Do8IABhL
1CAPNXj/jM392JxbSSY96axl+cp6WfzIF29+lmfLgtygzAYev0w3AWS9zBeyuBgLKIxIryzNxQ0I
VxEbEwDSnnOW4WSYXeU0XXTUYWkZpPWyHhc95VCn0q0EIq3HQbeMk42D6IlYKtMzBcucliz3WTx7
rndYq9eb8mrn1FIiFq0E5xnLCr3GbEE1aaHAqCbr/FnN7N+c9jaAWQ5xpidKVQNLnLHwUsbUWPvV
LoP+y4l/dVouH4W4rthEbexfn2meix269UCdFh3qFBY2myapwoIIMbKsHVBey/lm9dnWIZQbtRel
Ofp0taQPXHRzMh3I1chvyv5P2Wqv7Gy2WA1/rZaLnyW+68XP8kc1G+JELc9A4TbjqsKmaj/KN9k3
40cTbKwaT/S14u+40knSaXyr37J9SFN0zvUeEvY2KW+c9NtY3g7qCgQc5mYkRmogaLRXtkf5WDib
/snfGvfBzsQ959Q8KKarh26rri1uMOfh4JykB22DXnefPtEf81G8RI+2G34zn4zX8bfBFXrF8bwb
t2PuyrmL0VlxNlbBbf+UPZRP7RMOqiPemHDYMzfaZLtrrbx0mC29IuR9ELjpQqeV5c9X1NXJQPmY
ngNN+S0VRK8Q42vrW5QFdx19V1qiuPReulPzBP7JLYN1yk8ytZWWfjO54I3WOTCPVuX8mHQucbC3
+h8iD902yQ0eRN9t9bVUy42G0Z5IiMJXEXUQUe4b8h1/OKZhpFZpL+DWoWIx3EiwkhGog8IU3TsT
FC+6iNQ4RNr3jn3eKh/5r1mAPR5Jc33lV8UZXay4tXpkyrFQ/pEWw2M1Ilwd4X2JexXdQMRfAsTE
FbCovRtIWDDfBMeFlrxtFnwwFWmzUsqdSAWIy3AXHxBabhOrWQvjLTo0NS5DFrEaf0wgv3Lz23K1
SpDGl0GJd2KuEERDmDbdCAa/YcqroIGEUmET0Lt1ZGwkYz9KwdZo7ttojYI757l7ZdjQnUqxhJ1r
tMODLdBg2SYPfwz/uesQupK85jKNbablnyKNUN5/Zb2UFeZNOFxUrQXAaQM8JA1fhDGILEcfyfCY
adPGIcQWWaaCXJLvPxM8BDwad6U6fFP9Z1E7CdW3wMoAYMIB4DAOISx2+mvfkuBhnyikRz/t1mbb
biwM4eQ82nZltw6naWflTxK4mLLF0U9/9skLjH6zNknp6PWzxkGI3Sh/M6n6FvAgYF5T/WfMADnl
bsXtU+l1dxzfr2zTS4lw7jr/M5dnh7E6SdCF8CYX/VHoLoTshgYCinAoUbi/E32L3torgy6eDYAu
BD/Gxg5ntscUoKvHLk0p6+OIVtFjQYyNcOE/946A9E2NTXHG7ap8AJ88lb8nome+hX3yoYNxG/j6
9xjiIf/a8/79PXNAsmRFYxeP3LZa+UD9gZgxXyfFXceS6/v0qIbfJRpv4Pq4cfVogXYgFyuPBxH7
Jy3cS/q9rZ+cgittUvahAzYvuQ1liInG2coqukdIGaVU2vhDKdlh/pv0Fhob6Kk/a4cKX3Os/eBW
jlo3xkEjJPFAR5jeYGUPj5AUd3MSk8bw1bUUnPUgWImdeNilaS+kAv8fgpLFWYE2BmdmkIy0kf25
w7V1it+6IhjOkFPVPtxG+kuk3JspRSctfrbxucsbOvk7b1U6pzEi7zborjB3QMcqU1aDE2gWJ6tn
uWdbY2y3/O8gdk2IvQPHXfHem4R96WfeS+TrdLI3RAluND3b5jObja8lm6q0ENsVG13H6rXztkbv
PLcZSV4KbP1d2N5GtOHspKN5l017WzgiuDCI9gKnRzjZTKT+aOgjiqBJq3HLpr7x1dPYvnTNOild
7afS2LT/wW4VtbuYVq7iQXfa19rZ+17BqdY+S7j6hdKt5vR3ulLvh6l4/XrqLUZktOjRrgsLkJ6P
P190ESmKlNdJcAzVh6rs3HhsaK3CwNPcDN7N12Mtxt0XY82W+uhncjpNooMGEgM0WvKn7KGiciIi
VK6t11ng4uf/tbBQ78g0eyCBmut3AqOrKt8v7XOG11Nq/UC3WXY/VTbw6mNUj9Rrh/o1AA8RP3z9
rIvKBqFqoEzGf7gC//liQ2VqykLqbICRG7BAnX+L1B0IOceIRZI9XXPC0q0E9vbrgReQaSSPHJ2b
EZhPR53rCROjb2Qb4OJdkGO7PFCWB6NZjQ6dfP4+dpCca++GdcIHCXnwcxTn6ybNb7r0SQl/e0az
qYCBFrsyNDj47XWH8XVvpv+F3lLj8gWzD8aVQfj559vplXos86i2z7waesRV0sIlZ7W3N8CMBee+
4r7+mk60qvbfvn4/S5MQoZVNTksmzfbZW30RXgYpxP26YxJW9nMqKj0k8SmRsBWgNUBrJUACX4+o
L21ml0POUiH2kAZ9GtKCT/+YlMLfuS+yO4R/sbJrvNDV7SfFftPybyCskPY6EpSTvHjznaPWnAfj
0OX3ff9kmN9y60UF/2V9r6u3uH+KfawZG/Lk8AiVe0Pe+0Qs411c49T6NFqvUnN3dVp/pm3mC4pa
IPlT3iC7xmwNK5peRJFTU4BSSHzr9T5EQVCjaocDaQLThvU8dtBM0gN941oGqTLvNk6BKylmsnSh
046b+MepbggIq9sOqh85C1zhWJbRqvPTz8tqq7NUjHpl0diZsmwGM1j3dgGk6CwN2k2keYcg/Kdz
hitfaqlZREMSR6cQFFbQoLObOpuS3Ze5TskTahVLQblXw1V3l9ImtvJxnDI2NSdiSD/q49dz5OrI
IuS/mJbYk8opjL3oiPiD7VH061W7vPoATz+ifosPoOKZoD56t6uir//H4J8SYIy5jM/w5GJwaAKe
lShZJHpycoVm1KP/QDuqVd5620k+6eQZ3hXSnWp/7YUvpUY0rKQQH3+OPHtsa9BgdVdedHTsxlUG
cAZauR7kE+0D4FTa9sXwXpFC5ZDWr7zwpRDwcuTZopxUYkO5jiTRu9CoR9W8Ze3Jegx8TTnSIjTG
ty2BaO7T8at879GshKj+HLteq2m/6Y23qwrkxZ1JQcJEykK3/uJ9KjEIAbObqP/ZmihICGiFht8r
+yEpzE4SxS9vd+U1LF0ltYtBZx9AJw0yeA1NteT5bbx4sg+VODh/qyl1iPpjfbaoySZn3buTupO0
F6UPu5C2V37G4rPrROMcBkL2P/sayeAnHb8ivItFsqZ2w/R3nb8LmJdMGkaCAu8l58Qvd+g/xW+i
p0qtTwMaD7u393U1kUBSVl1uXPlhS7J1EoX//rDZTSHu+6BpYYIfi5wrAhXzGix7pGSsk4cQOY4z
RFs5Y56gTkfURNhHbufFJ7dljD89Ij/HGFYqZpDcIzQMDinIXnl1S+kkiJQo+KHiCD3vnztH3Abw
zWTUoX77FrTVIYwrapEm6NHaFZ3x6J5Q8Ryl6rn3no0y3VcjUjwCLpmu3q9/i/hKfx0OBr6XFqQz
OnRmUbtajd1Uj3p0xABO2Id4Hx223jgB5G9fD7SY8IfN/T8jzTbqsnfGVEpwepMABQrFCAYew9ag
DsxuSZYiRteQGf65Sh6/HnnxqmYSW6HGAR4l/6VYzdW6DY0cEnBhPtl5fGi8k5rSC3Mw1z3XciDS
Q/zmUe922u9dv8PYooRV1gKjyN5CdVh7oBOEuNFaK+GDgW0EyQJPH9YipRs1I9mbbpN5dJWT+BA8
bIcGRS+lNYKj1QHaEBbdKhkfrOxnV2ooFw4CkEXWFy1YEE/7PrtXrHsx8wh1aJFSoExWN9TVJP4s
Pbu2chc/ObGUgkKIFv1PWtPF0cFEM/VRkrhJOycu0WZSbswgQoX4n9zR1y9/MaiGfaFRb2EoSpN/
zvVqiGPNsw3kySxG0hGUlNgNPm3WrQfeI8adn4uSGp1MZ+H/cnT1z9GNXs6sdPI+yVPkyCDVO2hl
cI0BjiFECQYPz66E+i6RruzTy6/53wefhV0R97TA63J8VewdvqH41jB/VPmsIim58pSLJ8LFO54t
rSqJaxNQD7mIrlijkzHgjODNJtPpVbevaO7p39xzWbOK8kYcUXn6IOnRxicjhuXYldvMEu1Lu/zi
s4pB2UGO17lIneu8WpfNLyvFRIaDuOKQMAbzdqifBoD5owJxgT4FQaU2hOgQrYGeXPkx196M+OcX
c91QPXQKCQlzarO5lwFHam5RHdFM+/UnWDoM8VZUiUDpWKbv5M9xcqs3rKEgO0U2KPK2ClDdVhQt
9BM7mz+a23Zqr5xzi4XMyzFnc7vMFSqZhog/vScp3Ba9wcWEFabgoAUkUI4PoZl+i6LfXz/qUhQG
zo28Ay7wAEVmt+SynGS/8oCoUSL2izfT6B9Fq4GC1oucS2/9N1VGA8SUaCCywQXNJje1hbQOaVU6
Ip0g0pXjs1CmqNdNJZeYJZSEuSTZn54O8ixwCJWqUBNJ8c51ta0G7i/pdzX8HXIkahNXiH2M9Ae/
BWBF/qHSz0PvbL5+tUtbxsUP+PziF7O1KnUvDnyKBMJtV+O8OGHlJUTRnBdfj2SKtzY/9y+Hmu1O
aY/LoDyEZOuAp7pPXhhtOue9VQBQ1v3t2D+KjSHO8hsizKY3kdSXLnWGkhKC0RkknJsbp/ut8AvN
17DSd3ktwUt01qhQ1roDp3PQ3DqM14P2aIB1wycMMUbBhRFlVzdGN0MzVi5QAym/D4jJlAFWYy6f
KGM+TvnvcCpcx3yolZ4kG4YE+luJ4EEeDZTo4co0s30VFNskcVZa8buhdSEgo9jioXQT081jqdZB
w19B6GurQf0sg3z9+j55Y3+9Pgj3qJ4gG6K4/XO9FxX/k9L08bHNIVBQOvKfQhMPUKVwg6R+bkrw
TF187hzjnwnbpEFXbzut3wZ4tVSOvwpTa1NTsDChltLa7pnNqbWBSNf9ihQ3FAcyPFWKQXGDDAt9
No3+42s+fdeDn/CMKAw1bhz/zGmt6PwWS/ae3YaUXNdtupA1SLY7CSkOx+1e0gOqQvCQ5HhXX8Np
L+16wrYXVTHyanD6f76Frp6MxsrBClHBIitEVOcgtk33ifoNj4Grt62lnedyuNlmnrXsscDYSGTQ
G9kdEgRAaGMpOtTQobhpf/2NF/fXy+HEar1YjZIs1041jZFwXHGY8/D1BvvBTN9kEzWXilY9ehnQ
L3497GKbweWws12oC5qhGEslFgQCy0T1YzxkSrdOkuaWGEL1wvtaMVdF/N0nQd0G8gPdwuuifLLR
xMLZ8stXEmMCHK0ZmfuZJzde6fnYxmpNpHmuYmtN5xbhyUbtgCo42frrB1jU6pkiISOs5IHpzA4I
qaEpvm+y8dvtdn23f1fv3cR1N+endbT6XV/Zx5anxL9jzQ6HdghtWdLYMbtS6JXQvI1ocumHoWFW
4f18/WhL+7NJeUNA/tGjfR4gFzMCEG7bGp6NFaFy4JKABIWrC9mWq13Ai4X+y5FmUz0OlCBOBX36
9hS7iE7d0v22eXwVDOqztnncye7T14+22CEi8hjQyzltwd78Odu7FEJb5/eJYLRCZhM1Tlo0hESY
S9AQ4n2mE8gUYi8SQmcKneLCZkmCZF5eW3ri8ebb6+WPmV2QizZzsnIku1UWL/QLGLTamFCPzG2P
NV7qVt/pJcXtOd+nGPaFKFQJ4K/GdJ8dDH/9CgxQSXqDu9Y+HZIuPrfkod8m/QGHpii+O/KLKR+8
cW+Zv/SOQ4YCUKE+N8FtRVOWjCIezMWKAHsEb9be9ulLUjZYUus045EeHrJVFnlupf/IqvveW+ny
U1YclOYx1X03c+6L3sPq7zazz7H6UsVPjfe9jFME3QjYq92U0E8F0gDZvqf8Uu3ffv8ieyRbAaFw
l8I7LsrAF3/U9eNUZ66ifDfI/XFSSPZLGj215V3p7ej55ndepVWKTf6rtzSbOO0otfChATmSkUrG
W+wcnOQhzLcga+VoVxjbIdt1DuZQ+xA/wPauu3bRWtwDuF8iDsUJARnKnzN3SvVIZDYAdwXyKtQf
2AREKQ++B3X2qzyc5aVJwhW7eGx37DnfY8xo67VKCDjUdH3U5NkmaX4a32K8WMCxsrWyYRuENEKY
XJipG6u0YtIqKN8LGbhoWxC6grS5ctNZ8OuiNHLxu2Zrxhn7fGw6zT6XBRPjrtYP4YhC/qCkN0F2
E4RbOYEaTvotldY3Q3wbpb9a7ebKLiLCxr8mw78/Yv4tpFova9XTY9GfLlElJB0u+hIKLPKKrAFR
N+Z0+lm7EWPWaYxPuZJosMSuvIvFFCA29MjWqAg41qeN3cXK1QKr8Xs1sc+J/cuSz2GGQKuFIiY9
Nv65H3dVdx/176Ya7lPjXjdw41qB4U23tQPdNhhvQpleItpgucdd+WmfXNO/3hDtgzp8MYWc8Wy5
ZHkeNIaPxg3O307CQU+I6oLmW4BfPOL2oqe2pbsDKho/dVtwwE6w6evGtUJi4aJyGyNyc0/eist9
39w6g4xh8YH8lVzqmI1+hHm5ySHWcjsTnVcZ+he6PEegOw2FbUtyYHx7q4bIUy9f0jZZoV+kkKuv
hv7dQlhQx/kuEtaBKhjk7pTE3irxX4N6wPv70BgwitLG1UZ/Xba9SKGuWGt1Gm5q/yPjQ+qJuaah
hUYUYPDTREhMCINLaTf8AhACq7S0n0VYa+P3VD+L/hTxK2PEPEInhCbSmn6a3h1ajx1hDEV9kkVx
ZLmaJfxJRNsQhszBoSbPbCHmiorpPGjmScQ6yvBcBfnuutZjcYNh/0dIK/KXc/VfbIxmECslYtDw
0Ys3EiaXXF4QM5G/u9qvOLdYFAg45NCmga8Lxbq/CE2WVBSIIAlp0H8miuLSrLFufJGu3gAF3/JK
yEuHiLuosA26vKLznR5brmHiX3akwaXf5sqqXop7kKxxvDgAQ0x9Fo0oAsZm+QDZsC+BhQeTr0m/
VcojkExTO9c/i+axKV+U8jwE+MScPX0vkfZqrshDF3de0fmPdhv4jqKKzediVXeUgEXeKT3yW7j/
dBsvsUG4o0y9aVvpnCnDSTjf9gbm73m37Yld1FbfBKN29LWqJcPkHeges0N7levZrXW1bLz4nlSZ
jk+aP017DifIptBvYgUuUBvtuTdj/2I7d+TdxuH49Re5NtDs+hm3ml0aFWAAg+Y4FEcqJmCZn21I
xNT4Tn092FIwBonwf55q9tonrYkyKhPOGWc5zzjTOaupJ7m5/3qUpbskF3M6SegFwDZTPPLFx83S
apKcxg/vpOKHUH3EqKGxSXuR0g/eYCS9fz3cYl6aTm6sLeDPq6Bw/hwvVxopnFJqMNgRTTq2kc0h
sk44YrtC4EJfvb1m3LQ80An99dCLT3ox8uzj6ZIXZZOlCqzSgaQ47UzUjblIoHVCpHuV9LM4nK6o
YKpsodEV8dvFi8U4B6McBOlHofuEq1+8FMFPNVpTo4xwpr863vKb/XfAuVZ/suy+l6XAOwMeY6uo
8geZSLSiNdDhBHsZ0LqB7TPW9rUO/cVVIdTZ2EsyX+VZQtRX7U6OLNhJHIgBwt7oF9bs3AxEfeG/
+IQXI83eqVMqo1dPhXc+KeZNYT22/Y0SbJ3Rjb1nQtyvB1s8ESjP/c9zzbbfIlYnrTDk4iwnH11c
wFmhC5rWO2Xo1oFvAZ02ttMUu1Wu3LRpu+4m3S0CWjkNjOfQU1cJZicxAKAra2jpXAT5jXZJJwFk
z1t4gkqW9FBBFV+YG9U5Cg2do58C5z61XksEiVdeg9hn5pGTZQqIIEZboj3gz4nsRQpSwDKozm36
0UjDpqpOlifR/w3R5N0Mn6Vi1QUnu8TkDFeD/EqmYVGkdTn8bINqUnUw6rGCZCgkSP2AxsC5MepT
0NNrHgI5905OK9Qm9o0afgiDeWSOtoLpYPvaptO6ioYbAgZVF86b0/AgJVerXYsf5OINzWLLpBiV
pENvchSabqIwAYM3iBnYQ5vhF3R/31Wy8iYN5fV0TvpnfIObFhDhs6gtK4lo6lbzK+kgY/H4AMfF
R7PEX2bbXWlFlTFWAoWEZlNSfzeJ/kKPdOCg8DZUd6jTe81XN5PhrArNczNdGJd227bBVAJHzLh/
E0ErheqbCcf1oTp42riSKHAlhlv0Z5N2+iA/d8M/I+AUs3Bb6X3Axl4NoWcaMJAhb6Tork3yrXmC
Pa+Gs2aI9Q+XsbJ1uDWrwDazbRV7mxL/NFHeFfAuVDt52LlqWm0a9IBFvU10D21ztu3tyaVN5+vZ
vfzp/n1Ls0O2ihzfJtsXH+0qcXuYs4aEkk/f1VzubVzmUTJ/PeDifRHsqAZkVxBX5+dC7mR0KiS0
VNFKJPgueCqT4VTUxpX9d8D6NFdyFuo74vgueqdDG6WdmCc0Sv8vf8lsYVdZYshlmUpny8BHfdTX
sv/DGVR8Be+S6IdwsQXrF3lPdAuujQIH6OwV8LPN3Rp6SfF85dcsVUYu38tsnbdGAXUJQBnQzEMd
k8ZWTh30OOO1kw9C1CW/SApdkW5bCBMj/+rZsph3FoY44MqwtQc38+c+R1dklI+jYJbF21D7SXww
UbTsbnCgtPXfBCV5Zq6uPPTS3oqcixYTRya8ni9SI6n6xGsMnJH8jTm+JtIBg0RCIhBb1Myz+qO/
557RJv36qjXu0sy/HHr2uGlbV14pQWtlpdPaC9kjDnFWy3e0RaIe/PpBl0KEy8Fm+eLA8szEGFrQ
4mYo9El+fmRioQC4boHwuYDm59XlWLNpLTm5UWG/ykWuSjBUzdf0phQY8AYoWb17PUKYv7LsdiOk
RnFUH3wMOdfQzChvOt1bZ2wdw1tRYYUP0gDa4ORbjV6zkiX6K+N4pbEWBc7LwRJvnL6z3WOcxNsr
zcq9FySiFKhHAJFBkCdy54Ro0yZx6wTagb4xIV0RRQIFRVEZ9A910m4gSRzQERs0OzbQGHxacdLu
hf7cVnuIafax9Ds1DL+N9qfyWwejkGi1ixJro8BkSUKKUvhddzedk6CTPiTNa9l3a65J66Zo7mzK
NV1E4twut5Gh7jLvZZSdJ4vCnhPcRytHuoaqW55ZVOg0ihBc3Gchfm8qoWG1FOUFTUL7MGgkoH9h
Tc0IO6sfV2uq6tJJZyMcx2GN1Uus8OfCnRrMKrNKKKRjEC3Su4nRbfBLvOmYqlweaK7tA6Hhxhxt
RoMW8E1YQaO403FGXIugYNoVmGH3+65JV3bx3Tde2+5dvuZFtagdvfydszAhDIy+V/TUPmta4Oq+
fT8axkmrpRVfEzeQcgzdInX2yWBjFfU05Bkm8cGVHefTcuSv1UE7L0pGAVCYB486dy5p8LBlFemo
T7AedW7/QBaKq5BGekcAQRI4BhSNuePyXtpzKNVrzGHSqaY02n2mQwygIB0tAkP7IjK+ePmE9JGQ
8aK2XOjy2i9+BsAm2zLF0r66EdkkQjJbvZeBCq3TGhtbH0Cdr60tnj7g8O+t98g8S8XRZ934HT4p
PTRZelAwqaHbwcteR2i33NQE5kssFyAtnM4mloKFNe1F2g6I0Vj/qjXd1fw3ikP4vETNb/Ainhw+
JdE5lstNAfmjQSAa0sUSWv/N4Q4DCjQDFlbCxurPqRiaWP21ErqXVDOPsf5Anx8JQRXOZSV9G+gl
zpI3kUAKBb4GiSR9ehliMxXtKvtEylL9et9dLApCpXKweDPBYs2t95yhsadwSPKjJqX3HlucJOKy
mOwdaVZxc5BymMEWHAQVIF4OtxmBXr2pnGJVykgPtOfJOQAvs/34Si5lUfZx+dNmZ4Jkh5rPpmSf
ZSXnAvOPnBxU5Sbp703vMe0emBYghZNk7yTnOH6MrybuxTb010q4eDWzc6KPpU5pZA7AUh7XJGVl
6UMlFmcC03hCRifAqg2u5ZUPIsLu+agO7BeaRuCU/gV7kMvUK9PJoFNNfRBJXiZJOh6wntRkwWZH
eJpV77QPfz3s0vl7Oeps62kGza5zQw2OQ7MLosfKPDEV+vQ1ucY3XtqL8c7F4VtRUdnOW2pAk1Uy
6HnplsfjucjptM6ebsmvH2dR1OrQiEWm1mBqz4l2IY3AiULXznkNb36vd69VUq4wy2BHgIJpCYJF
0f28cqVaOtcuBv1sXrnI6ISxUuvTCARYCP/jN7JHXreKig8WsXnt2nttrFl01oaZ16ZNV5119SHD
KnXwcPfDkXlHZyty/yuvcylXdflks6VojYNtDqrjnelNIXsUFT8n74Ess5K/RuFPIeyvmsl1cB0P
VFQw9IfjTWmXBxERx56/DmzSHXgafP2zFietRfafMMIy5TnBLY8DdXAS0zvn0wkA5G9icYxgYj94
v5rruTbUbN82+yTWktwJj3VKI/JZbIx8W1jNCq3ZXz/V4goBW03l1KarS5ttO2VaaUWsK8U575/j
+COq6OfKH66ySBY+KYc8UAeTjJxO/vHPk8iEBD044mJLUg52REVTKocw25oSHApC2utkooUHE97k
qNvAXfJks0nUOsBrMSIvzsh0Rv+hiR4qWpausa4XvhTobyTlJDVMoESzhZGDGNQnFG5i//TqF/rV
Bb1MEU3jX38nZeF84Myk5RnTDtLjc64TMhCFgmaRnAcggMUdJlhee9Kq7VAdpzfb2oo45cqQ6t+H
wx9Dzh6uj9RmmtQhPXf2s2n8HIv0yUwHKocPiXQfhIig8FFW/BV50H2ildeGX5ozlLJVwduwYEyL
f36xwVXsbpQIUL/8yNb7x8z9fhe69++779K+XR169+HlyuMuvWFc1ikVY8HMbWG26no/luxKictz
Rv+0WlorJxpXeVO6PC03fR3/n5Z2FkQnXw/8ORVnhzDmL0gJDD4stnyzqRoEuZbnulecAwAMJZZy
KL9unZjMxhiM+6ykoNeflbr+KP3pZGs09OevIr6NZG/j+TlLt10PVrqTKmgS/8TWHjPE+16LNkE/
nbLCXGdjtY08A8XqtLEjTPiUbFWngj3mlfYGoJSdj6uQJvKipqGeeJV+MVGI5ackwopxwjDbkJ1N
GU43Xz87h/DCJBNHplisXJnmLWy9Gg2ZnKj5OZHitVNvCtXVnhCcvvpn5yl8IevjNmt1179K/2hH
2Jlm8mR6ZMKyYOsHhhvr/X0fBt8s+d479dmt5m/kHIXBSqQZ0ehimUmg/1p/ZJ4LzIIWDLKNHRk9
ckw7dtP+bejciORh4Za4fyIrlff4R2oqd+JV0MG4cOFJhrUbpSs9XU/OblLX4BkcFfbIqsJq3dng
AwHxpVA3FkAagy7hDahlSbtRbmmLPdtHxUerlDyBJZRWFWXzcpM+2Hvtsf7h7bNfzqlx01Pz67H4
FSmr+OSbK5sX4Yar7zDt3J/mb/nO2Hj78t0rXP4N5LQxciLAJod0F++KG0N+bn9S+mNydvASR0r6
+8yoN5rm70df3ql696L7GjRFLnJgCdz+3jp4cu+WcnTT2tTl43U9xjureM5hkURkHpMHUSqQgRB3
8c6PaFhxpyLdtDCy2uDaOl9cd6aOjQHLHNn8bJ1bnlrVfQ7DO/OwFYHMRjCIpxniAZJNBWh31ErX
C+yLo+LxRQcMMJa/riKhrNSypnnBHREGmkHsANJUQoTyTzvcwgLuAms1XS2hLzFyEA2qNicgKjuW
/J97mhz6gW53HRgaWHUZTEDEBCm9QYNm3ICDFUQ79HYea0+rkVtP4FcimNHSbcD0qqCokpODzfKJ
EW0cOhtb2JZPKu26ookX6urtMOr7CK0nN2LBL6AOtzWzRwTlgFHijRdYro0ajKUQxOXWir9NQHHh
dODn6GYaioyx2GADgu6cCwiEUcHYBH7eV1sp7tzWRnaqHnUuyCpJjDrfimSSAL5KSr8TvVPCBECk
+CN0USSjMhwDLaQ/+YikRvM2AltrFyevf7CLY2CDumFKhkBSddRwyIRUWPFiGoChkfrpmbhW/GH8
HaJX0bMih790kLF5vNP/D2nnteO2tmXRLyLAHF6ZJJVCZVV4ISqKOeev70FfoNuWCxa6Gxe+qOPj
Y+a915prBj7eJURqUVaAgeE4slQT0S2OK+iJssWFFe8o9Je19LbIk3EMYAg4phlp2PuFtBjUkPFC
vDWiN6XcieHoQ7Z0BxxhAqsk+fw/zoEhff0Qmo6Whg7TNKgpOghFCqkgxbJGFqrdMmpH9Snis4in
q3JE2AWKv8gG8bhdEPQFagjy2U2alagA9nWtj0sLvlkio9jYwrtI12xcZxavmRQDsPfFsEcnUXZE
zIvrDBxuogXqMSYBVHcT7mY/bozBU1ON6Pm1gqMqpuJLPDhAaVOWS7avF1nED8mOeVfmwq+1fBkh
REp1RxhDzDUleO9UCWz9BiMknH6WoN4LS/sPvaXGJyQZzDPIKvlL85UbeZcugn1dWjxaElYUBAb2
afEU5bm0+H4Ipy/hdGFL+WlH+eO4S1nzR90gmpNWC8VhTLJ1exLvBLmFd6Yd2TaHYr7C+sqV4xgI
8jVIgBkwVurnDDOFfdzdRmxzZqTj8+YMI1mwo1cV42MhW9xuxR+odoxkdmar5yomXsxP3it0mS4+
2L7WUB6Eo2M2JUSt6Vo4jV5atLt6iK+q8lYPDbbrYxFUvil9EcC1nstjP2rPqnyjj1VoK5H4ijX0
fRzl6yw2npeaigQDF8MfOxitp38/n1/N71nZwX3SdfhnMvibcVaTswKFdSTjbkdNbsRQuBY+Pe8a
z8nqnV4uvUolAbUYbpUYiYXV7qYJzgwGzMFGnoG7epZr/P+jxly8EjGiBJ8J+HhNTKAn7cLkdTmb
f53t2S5xapWGtAc9xgcM8c0KhNyCycZYqmAUgljy3zfnh7r+93tzDhrXSZ3X+MrqhxB0rNwyg+qM
Ncwi3F/+faAfilwqJ/aEheiM5cjZZU3wWYE3Mf2o5V0iHCLpGcILg65TeQ0WfJHw8tNdJNR08f9n
q0UN++e3EYeVmAVFUXAXr+iQUTIQB4uXFjD4xRz5v1sWyE+Eni+2qGzvxrkwhP0UdRoMzD3ptE57
g/OtN3rhuvKFC0/rb3MLcmAwwZFgtoDw0479eVli05I0XWvCQ2nZxnVbw8L22slXPuTvDO6k34d2
fB8odnc7r6khlX1+rK/aO+s22zHmGDUbNPaleMC8pLpZLOUe+lXuJb6w0Q/i3b8f+F9gEQCRiN/o
Ql9jzMZPf56rJJ0iSZ/K/KF2YcL4ryf7a3SGXeJeUj3+BWn+OpKC2YfC04YssSzQvy2EYy2adaRk
2cPgDJ54fM28eX2T2/XbvJjkuZ8XLmxpU37/Qn8dDukjRgBL/3RunNN1faZOZZQ9GLZgF6sHfHtW
qj24iZuv4tXxf9sQ/zqcZWI6APMEu9oz5EKOOxVOfUxuue71MuvUvoAbzy0Nr6LBv2+Hl//D9S33
EheVX7Xbcv2/3c4adjuqQR4cZYjTONm+Xgc+mTBO6RxbFwLzhRn0X5bCyxXisMY7Tdo2atKzhnRq
Oh0CVa0fFvOj8Htp75Tuq48Q3lnWfd40fohJuSnkK2w6VlLykGPMJ1UZSvWrPH8NxlWJvJxGPSVV
Ia+TdRwcoy7fqSTd9AHOgrW4p/kLUfNRjXSm4TRDchUa9YU17i+SwXIhC/keNydKXlKV/7xz4lxE
yRJwezAIKycpJdSOYfo4VEc5vuqWBvTKaA71dN23O7F6KbKdbkZILdenyP/3M/ylXzl/RxW0ekvt
zTIhnj3DFFMHtaAIZryVI1vxB8gwgnDLJq0IbwUxsx1G+3Vvp+l1OyLh754nHO2NkaBO4bOS3AY+
SW2IVJPdOkuui4i+meVDGO4YFY0d9KrIr+Xnf5/1ryXh77NePKnwXkJBf3b/usxSx3Z58yaHMZFX
OIKDv4tDQecam+kCHPHjAoX4FQYR8e4yFgF/Pi244lPWdincXn/5komGshEukHZcOpeWKHVZ7M6v
bMk3xjhExBngHKBPDKHthyTEPFjLrnCRCUuMGALc8qoDfgztdAfOxcCI8sed0siu9c+AUIoQbbXy
VdOe1jojuVC0/YbkIiV4UIv7of2MlQQc5VkRrxpSIKR2U1uZM5WlV0zmxsQsLSedTzbcKn01xM7p
U9wisb9MW3tqL7W3oIE/XSO5c2B2CCSBC8/vZxJk88jnCS/+KlnLzuyjkdlJli35wRVAAhz+AO8u
Ip7cWXUaApn6VfpSYtg3uumnnnEtDh0Fl9odpkftvdEOo7qeJSeItwk1GGHtoj2/R486ryqr7mN6
fdJs5Z1klG3qjuvYV9bdAQXA2rq7gfF8QAYyCUQ62eoNfMXGia+jvXoz2qqjetIWL7mNsuecXrLH
2K2uJBu4xZFWeFIiJXLmdVY4iZd5mfMkebltOVLgSKaf7Uvshrb6TjIcGcbVM4J/ZUVrYT3ODqNa
b3IzN/YCW7Xx+r5q/NZDJmubh9J5c5QrayXbAXoDvA4tp39q141L6r3/GPkteX0v4h2wmHNysof0
kNsYZzkh/57uavLDtfSFDsDldb1PQY/sbpu44Tb3lq9DeAhRR9nJc3oI7Mr/LraWy4E+lNveE22U
iJ/0js7s8XetVTfZiB+BLa6tF+FBe4n8k2t8xvv8K/G7TeskvnGjbBbMzc58zcGbVoID6GDIYtiT
/VKvc/uQPvb70KOv/zC9YQtquBZcbWO57aounOEpMW3Sh8rHxJdd/mPZju75pTqyXwBn2YmL1+tV
9zzfdm61gUNvL+HB9ryansXr+rvYiG53/a17hqvj/O7HzuRIPnv7qnbNleLzZazqlbVBfnYbPc0v
5l12P3Axyb26bldcjKvvpXtlc/J5px5wOHdLF66+ja3kVbidvfhAqyrc0nqiIhlXmgPa5dE7OYzA
fXmLV6NNWNUGkJKO/qg9E1ftBF5PLTFgJusOXu9uZZYJw228nCdJbNiu9sM96+zkaK71KeKsfhuv
7odN5lK2e9k7H6EX0VA7Bqjuv5dNY1mo/lpcfvvwzhqcQVXmWUxL5dDBaCjttvYC08E/oB8cwhhm
t+83Zue3wtrI/UZ3u8HF5zvsHDGzjc47FW6Tu0riYNSum2B7GLd6Quabg4eYK4Jcyw1sPUtfpeU6
E+4K2Uf6LOo+PFgx3MwWgq8VcqNc9sJiXYf+HF+RBVWtVWufSqsu9kgpzvLrqN4jaUF8s5/71/wk
2Yj0cMhskcxFDvyEUHP18qrSVtwuw8YHvDa9Rl3rAZLL5WxRPKLg6rQr/VLexi9Fx183EMsFWOM0
iPgh/Lly9UmSidIYZ9dxd9+aC4/HHmaD7fAYTx+QgDBm3Bm42DWJGxROZTwNU+aX2lUy3pfFaiHO
GytFvM5zV82ctN+l0b7Ce6TcyN1qFG5Ifx1H4Ci/FtajhZnCnYGiSb8K9UNeP540fPGuy55Me/ek
bKzooyMk1LpgaKgt13B+jUuYm07YO+Kec1VLVgtCNdcRRdYvsPiqvFFc4cl4156i12pVX2Nptm0f
zG8lsvWr4Sh74/2yA6uxvQIhvBJuR09xck9jN5b9odnEd/md4sQ2bC43TmyDb994EXLn5GKnbNpg
sDa+LLJbry4VxOd4y1Jl6bIkGfIixtfP5W51YWhK0k75Q2ZDR5Qdzf+CvrmzrsqrS4c6b4+XQy2V
Pi5KMgDCObTTVXVSSVB2DqW5KQvJxknwth4O5DapBPyWLyxluUW0oWO9iLRe9U7V1iWKsX9/4AC1
Pzy838/jrJwzwrRVFENQD5ZBaCUucD7MRdo/QXbCZh0iQk12Jd3nE2Kt6/keyBA2myK4ZMScDKcY
be099emDRWAg3REBd+qVSv7T5whRqPaMEiqRg728qLlIvsTO7Rb8B6soyMnkWqPjdLPdhOlqZBum
I3Z2TcaMQRqOU0BJD+1pcObQVwdAP7/LQUlcabRx9myltaX7heiX4zodvRx//1Utk1ri1YYbCp5A
vgHdmsEUw4k5EvsLfhAP1a3xzorSfLUJ8VjOMDitYVcf7IIBywbJQYp9ypysg+qMNYCrS87EcBDw
fvw6EfFl+uQaEUATold9x+MjBrbiCgVHbpwO77HAnVnEJafDOS/ykg+yrYi4GgAiH3CyyTR/ijdz
vUn0rVDu58Tv8+UokUwGFFFJdnqySzZocOruAsHil6br/CNF88WcCIhEZTX6cyFSlD4NwzbjGULV
Nh/b6SDxYQkhTneHTlwL7VNOtPH0MOZbFbCviVditRbGVxOfcdFTLbsRD6z6c3TQ8/W/X8JfE/K/
zg2xiaiTo7TM8P48Nx3ds1REOmSxhFAsMr6sTPfTk3KXl5mrNeRsmYo/Snh4jPp1icyyL8V3QQf3
NiKzteMo2ei9gsFMeG+BILdtsuq0rwgRXVYV92FiOKXZ73T+WD8Pmtch8LKKgr4uZHsgQrMmWWIG
hTRjnU3XdFS1vSlF7cK39tMXb5oy6yTG28T8nTUFhhZGAV0x2m3rKk8eE8vF1aiTQ8D7S0ZWvwat
53f0t2Odi7LkHoSkN/X6MPI11MyjxAj16ES2WrSHuIbyAgetaFNyAo2KiT13CBOvAbP0XvuaTyAO
suabqJoGZW9Sa+HrX2NiL0iPE5/wCFbQtYkrdyVK39IRxM8Se/BydBLpKzI3odrZb+VYOLWlOcjr
7GhgYjrUh7QfvY4SWMFQJh78eUIuFlj3v8yWiLALle0ixYGmOID0G0QYGHrjWC0LcS+zcHh5Qa0e
69sw+mpKDcQY58pWd2Bj35+m0YtNCQ9b8XaovbIiDgHwN+0LQnUJys6Z+cLlxRrIXQLGNAxUB2oI
JnZArlNe+dlH3rzi7rKRU9VvuSv/fsl/+gCBDZlbkWdNOXBeCczilNSWVGQPxwzw45rcNfdhsyFh
lgJVt3f2y8nBjILRoq1e4Gr/hGJJ6LeZjDOqY5de9oDfYBe5LjpJnebkQd3HkY3hqD3c3fVOcI2+
8xtuqv3572v9oV3DtQcQS1ZogP9KjjeHU4wKOAoOhuzymjcsaeHWLN1/H+UciGUHBfqTTe4mw0AO
8+dVWaWgq+NQ94ds3tP86fIram0SV9Pqpp8f/n2sn/CXPw52VgiHUxEEVkFHv93HN9eSLdk2XZh3
0P3Yvv++cGV/wb6/Lo2Gno6XxwXYcnZp04jdaSUudcjgkX3rZo5uM6ryLpnQ/sI9zhYKyp3/OdLZ
ohQ3kUVacagdpGf1mB3L53YXpHYerUqMo4Bx705bkN/kVtt1d+M7a8TpddpLW5ik3WP/oB+r14ZE
wtAmTgvXVOOAOp1e82Tr9/KDPsBtcRTEki/qfXqcdvI2Z+Rgl28h3DNm5KqTswA/mCIRPT45HvNX
TRP5lZPO0/KdO9I95gfMcmz5gBuDX96Wt6f3kqVodNiR2ztwZlQ2oWp37+MlreD5cPvsEfwlQSYS
R691ACPNHl2/cAC07MkV7Ust1k9YEfsBImwEgDiWG2cfpwTAaPRhlYP5Yjhgo9V3KlfYmzT21qW3
+AesiC9GI0yXcYnE4OrP9wqCcjBJEXA2qeZXE29W4UQO8Td3OEs4yoUV7yfMjfVOXKQwYIUEtvx5
tEKZx8goWQZOJjp3Zy7d4jWRjpnk1tJmKPdNYMsR9iaXAsJ+/FgxhgAvFelLQOH+PDDwZJH28pg8
EH26KneUfk5xIGPT1108FvyisFvvscSU4sIVq8tffP41/X5g9c8DS3kXKsMpTMGp6h3OMimtfruZ
fXE1+1phpzenO8OXbP1G88ar00Z3Y3/e1u8aSJ0dtSvdZnpyra+bjTKxga5YQFU3uIPfdyu4yVM7
2LV/YV37oXeTFkWHtlgyLJYJf55xgOG3lgmddQho3ozXGop+dlxmAY24nax1nTypklOfsIneks5Q
RdfVfHfhFH66aWhR4Y2BJsNiWl7a33Yn8o7CWch4KSuv9+uN4ZMmza5I/+4YVywFFx4SO98PT2nx
cdcXMaXM6vfnAXFml9S0pOWZrxm1yrVdfaefBHgqH8FxfE+29edwZ0BdCmA9jdfB63QVHcy9dZM/
kn8BcjXfpLvxGaPbfXVQv8WGhczOEb/n9vSGiLJHN3sca5d1NHyZNzncpC9IRyqWIEAZ3YJVVroN
oCLTETDq/dTvA+Cc9Fs6Rpt2m+3VzXxsbqqX6r58RNcJZtnb5ofKSO4ZiFYacDKBbOPFs1NyCALQ
ZFt/yN/HuwTW1nP1cNo1DwOY3Sua5fq1PxjHfl8/Svv8FuZRds/SSbfCSgsqON1JN/9+nD/tyrgO
LOo3k1trnj3NLpLEUVAS6xCb0KrcoAWQhfiyHirixDb/PtbPT/K3g52tZ7iuSIWEKPVQzdeadINt
LnYWWz3aheVRPGFUIX6QG3vhoD/U8Syd0H0XtbYOj/TP12duNEMeEjbn6Wp0wXA91pVNsBY303Xt
8Uyc5qlZY1P1+f87rnXWJSmtkZqnnDurG8+FugQX0bisM4jbReUXp41YLMQ3Kd1HjZe1txhCtspz
K67D+QKPQPpp0WCIt8izKFBIg//zDghZfxrjk1of2uaqC/cxBL5W+1Kt0NVUydNPx76MAQFCR5pX
hb7RQAWAn/636fCL1gkpNF/xEmeB/8TZ2qW2qh7D6VzGwPnmmdLEBoF0ZSqy479v/S+l6G/r+l9H
Orv1TRYkQV2n6a5oI+xQBjcg1nhKgHv1L1aKOWZdKJaM3FtB+TrBSVLzb8X6KhUCmLXMLUfLhv6/
OkX8PIwE5RCSU5lOVuh3Ed7BalrDWVCu4Kx/MXVcYsMg2izSw4rWbSF/taZN8OoNfmZYsoOrZK6k
3aZVum9D7WruOqcVp4eWhAwpwCUrBWUZVlYzQorDWY8KJiaiswrXY9VshbRwigGaVvYahJNnVreQ
rXWzPyb1A9+pLn1ZVbuTg2KdtJot1TdF0G/6gVMyQ79M2LNkalGWnX/f4/M66K97fPYta2k7G2HP
0yx305VlXwtO6WWb2bu/8B2dqwv/OtDZ2ztZvTidaqXbJb3ulhOlz0j2kSy9CaLqVK2G6Rch3mNr
9yTizbuBFT/KYF+YUNSKq1QRbBY4RzG90vpKoIybwmzLPSbm2mOSKW4WX5vK64Wbs1z8by8gjYBK
P6UjnID/D9vlbHypCnmgpHotHnRGNHlh99FshySexSdYVGYEt85TZnJxp8fI3MejaIeTaFfRe1Ax
EnT/fTK/9sfzkzHASMkqgABj6Wfl1VBpUVcOiXIIU6YSaFFtTYAcbdeRZ8Lj1cnqtjNsHdioZrJM
3cIkrM8RmcCRWtX5AjnqilNmzjKsS3gX18NpzXBhaHxJg9YGqW4LnTSrfM30pZpc9N0wbLDEDed1
Md7r41PfvqvxIy5/J/FGrx5iJiuyc4pcC6X/ZJd3surU3wAflrjSVCb8ToSHrmnDvQ0fZ8GW4hVh
jyMUYZLWLeARzxS9abrL22vGAFK0bcad1a2TSzjXr/L6XzfubMFaWmImw2JyjbFeZ5/eyh3Z7Ydk
O+17HEaXmGlg1QOrpdCQJGjTZBVXxW3iDXvFJRR8pd8YXuXOwk56zbe1p99DIau91N71TAZFu97X
q/YVoFKy+z3l27v4FL4OT/EefGnYll9g6QUy/NwG12m/1Hf+QXzCQix+DL8ubc3KT3sErwiZDBB1
Vf18l+wM9Iu5WiXXQY0CWntAkeTmtWY3ynWX35IYUUs+0e6Gsis0ZpFQo+fpk4B5fXzAgqKYRbud
PrR0ZYil2zDwS81nZXyTjK16gmqpHOdxY/L2mPrdCW8L6X0UUF1mW0N5+vfbLi8P5a+HZi70CwYD
CgOAPze7iOBvK2mj4WChGrnpN6pnPPXb9N06lJRXrMuxW8KSXeUHCxLSxqwZVIprbYMp7PgC8fTf
p2P8VLziqvDfp3P2DvXRiVw1acp2IuLGhXPfvcnffWTPNq7lp7fxQ8cO+kP4CD/DYMUQ6SX8xC6w
fp7utJfuW3ROd9Nbf2O807PX7/KL/iC/zIfqWXidb6dnjQU/8PI34zt6caR99NKDi3+ws9xGL/lX
FtqUqJ/mM4Tb8a29re/MB/m+fDMehlsZEkhsV0/Sy7+v9z/6n3/c//PVBoqlVuuJzrRfcrFfeT69
Nfx/8VS9Lz9TbI/P3Xf/TNHxcTqKd6zW4WvxXj4Hrwq3IS9t8zt8Fp7kx/5a/epu+5uTYYcf4iNw
B97yb/lnf2OJlI2E0JKFuQAZmWqbL7AATljAI+PEVvRJfsnf83fzUzIW/YBMENJd+pQ/6bFtPZXv
rR34zXP3IT+MqRu+Yac3f9dv5nPyOb8J39nLcD3cm+/i+/ReArJeK0frCEl7uJeOwfP8Jj5gURra
8ruK7h80OLRD6FHvC3z6Fb7mX1j9MQa50HX9VMQiWQVyh9gk/qUYqCvGkvXIa4Q+DuA/g42AoCX0
xPTS4OGHF1bGOYAGD38j2fhVTP7W3lVFnxRVOQq32BwoH0bFTGmVb5K79h7vLKv77OvdqXYP5av5
3qW3hjubnnq42OcuX+nZW/THWZzhd9Egq2z1TPbMW6KeoA1KfmN/VS5kdlQt9kXh109XDdYK+4z6
GCjirGIMdCvCf2TIH1DeOBAUVZfOAJuVS+vBLxzq/MJ+P9BZNxKmEVJg6Or7LD+ok+y2ebDq+9Qb
m4aKBOOTgXH3WK5iU7fnbtUMjLvrB6pVXnPRzgeCn9lF1HklB19huZ4YlOU6SdnYWYAHCOZ9o7px
+lypXoHuJaHS1abbbr4v2aYAO7BZY9Qvn9ypZ9DQ6pt+oiLSxHUa2r0Z3pZWuqq0jpjWdR1g5341
TDHTvBuiT1GK3M4IF40euY4gb0dr2BnjXgjVmwKzoDp7q/RLddQPuxLBhIyLMMvAXPCcvCvn82ie
BB4LSPjmGbiBN+HB3ORbqXRmRs6pcwl8X+7/X89nUWqrgCvA/mfVZqxlTTGJZbZLzVWVzl7SF45S
rUwsQ05QOnLo84gqLiyaP7x9XB2MAxAOEPjzLLe6HeW+bkCrW1d1IthnPVeH0PcievlLl312eRiw
glJrhDDJ0KH/3B0x5M3yJA2aRdZ8ah7HjBHKtxY91rQ+S4RV5iBQpzkszS+89PVmQ4KLwAQXNUOW
a4v6w59azY2wMR1UQvVMNGGpi1YwnxJMn/fQU3FZjyEVvhDvDscEhiW/amvESap0Qpxn0+JxTPML
RS6RI38/OB4Y3QLUcpW+9ezBFYKhAWVU+U4DPhQd2alg8jGoZXgDg8fVrommc4XrhbEj+Whxb6hm
XSDzyp6+T4fkgKX0TvILG7DR3S7O48ufHJ/NVXKnPU+e5HfHeiP55krydUzD/OQu4MflN4o3yuZV
ukk38pX2UUeEgOeAiJKvPOeb4LbnnV3OweCvfr1+mG1qbv7XInfL13QtjrFfiF/WnqxnV7olm6iG
4iXAh8KGa3Cx+7gbveyGKOdV602QIEc45cvv58fW69yGHnp2Brhlg196tTc6ExTd5fdRNDgqsyqq
eH7NDsmxNgQ4gHEYhBx/+Xl24NTBQlMWotnLsJk24yHexlvJE11xF8JtavnMaif04tvIRT7kmId4
H++bLbKJC7XSeUu5dE3/CeOC4WximnZWugkpHM1GG4vdJN6maI6C+gvzV1pjReBhDo/Qa1AyYS3w
78/vh09eg9IBW59pNrDE2WGb2hzDXLB+7a2EQTbz61Q96rhPiZjDoAesL6xqP7GcOSB8FUy7mS6e
k4Mb1DO6UKrAE9/Rm/BBFtqL+q0ufBv5ON5Pj5QpkB+W+iV8G7/N5+AjEeya7/GNRM77+WupTDAt
ET6BA+NLa9EP9TOdK5LcJXKarMOznZe142R0QZbtIJgUGBt+NFhCv3IyoHRv0/X4PWUOfh3aw78f
wk8Pf1njIdewBi5+3n+uTHNpFBgVsdSjhbUfBCdazSuCQ1jiL+WA/TRf1RerVea7Ejz6c9r+mAdB
qLAM7qCToWJf5uaa+h+Ypwi/cf9CAHRSv7Skd6eshHKwIazr0uX+NMrjLBaZmGhicfcL9/it0DLG
sbV0Ie32PcW4mq0ArK4E2DEC5BmZ3sSkWxndHF1sCjoca4ydS8WBPG9Xk2n3p9hhiEM0gWEPvbKa
ZtjlnxGe3pKytKmkp+jQh2E27I2RYOclFBKWy1g3K6WRV4mU438IIUjwzPaOGCe3GoTVmBXbYOrd
JrjNRm2ngVVWTIJkmIpGt1ZhACZa7WhkxE0i65e+xKBGjtVX21rSiUW1IJQduzl5q3e6VnhRxHKB
z7nGAL+NCM9dm6lbYmJkthFx9t+zNG/lpHYEcr+H4jOpPuYQQjJpVdKKtDqZv++EHS3Sza3KfxEF
jFUbGm05ZP3u8wMDdGeA1qvp3Uppn3VYjMEw4XP11RGO2Z44kHKVkKrTcBwdb7U0J+IIIH8iVqGO
1tUJtVlxk4660yTq2shid5bEK9LLkMB9RTGZLtrgRAtbCp583SuOP2pwMwbTrurATkbsuVN+ZnUK
ZkZEUnyYI/xs89Al1HsN4dwt07tS2BfdlymZ3Lx8LQpPDS47hoHsYBrdRqjcZlQYrA2vrVsbyjYQ
2rsatGWovqrFCy6E9iw4PTPa05x5jRS4YSCv9TyC4JnbAkK8CBMQPX4eG0ZCau0pw/0oE4zzXQ+h
K/bX3emjNfxetpxYuK3JchD1npQlnfLvPsRjMEiWo/il4sYDQiVcu4Zi3YyWI5hvmgF2GLRXtdz5
+XDUooe2OqYQmesdvsUIQWGg9VCkxBuVcUqYA9oQ8D7k0qoK0pUJOzSfUJUmpV0aEND03tdDxYvS
wFdJAE5WbX47d1fjrqdOTQdqLI0fJPA9KXuDhemFM9SmwJ/G0K9Im5DjZhv0wCuwcNI5d8J4cOXm
2Aa0iEHtGvCTI11YKbOvputTDHobxm4jxRs53AzJUcdhU2pf4xQZZg0d5QQhN7bsol3iAd4sTJbq
F1m7RlZlg4U4QnTay9Do8+SuomARh8brTGGFK+exFR4neHHTl1q0boFD/GZ5gWZZ8MsG9uMvaXrp
nXhZBpC/Nj6K3VcqFE6sHKPs0IynG4QIPKNJwuc59NIkdJcPuquslQLpPRYSr2qYIsUofZ+xKlPt
Bn5eSrRsNCIHjrY1altcx7nXxSHChUPXbLnaZga8Pi4aqu+6NdbjuJWek8mDLiV1CGns1LIn08d5
LYG/e13ezuRKWbtJck5PxeBOgysSNjKCb9ttf3XiwbUeXPy+dmeFj4cgD1fFIm+JB3CK2EmZfh9R
lEgjbw2jzlPmmaVT4ictu1bN6+XUojvsDSxg7/lMDG2VWv5gemT1BVQlmxM6NcGv1vM9USB17SqK
A+1/xIsqfFOHHao9hA4h0zqERsVDnB4FuXFb7rvIoFZQet/oNsP8Gi+l65C7ZZzvk/7N1HHET8dt
O+QYLD035SawgIDFnIwmvgeNpXPG+JDWBXc1Kjw8RjELhXNMjlu/i6QNoYKgxco2Da61wB9CjCG6
TSfKrjKKXi/JtpiDKpX6BtnoLohNhijrAlyjB4JQ9FedRbCHkxYd2+GZ1DxEFjtD/oKziQFiDnL2
baiQiaoNK4Za3o01fGdMtoQqdOtxdLu7/nTMIKOrveLVdeHH1iceis7JUnZS9nqyBlefoOmnyHhi
usGTgUXme4KJqwjeE8XZKhtqN+yaa0IDABNuLeHdnPvDCKdznmTbOvE+ijx21vG6t1UQowadNx+U
YoxXcygfgqLfwBZiqyB0RXxNMssxstCP+JNxsfjzkQ7/JkTpJhzzg5mXcGArv6rh4Y+Dk2UnzBjQ
ERr7LjvOkwGTuwDoLrIXPVFx3X3Oe8k224+xLPymOnQ9zBHW0qhG3LPpRW2TDWRWDNBak+E65EbS
ltuBHPgVG581E24WrVOicOT+FQxaqVAG9Mc0i+w+2OZkcRt67TTGwEZAgXsaV2HFiwrqXwVrIv3s
TsO4kVthQkc7LcYQSDXGZRtk3wk+w6l1ycxsu12vmmREPZ2M9W4zkm5Ka+GFpekF0bgtGsYJwj0v
DEnRT2L+okfvU/KqkUYFV06f71vhCG5i6BhUFDdFfpz6L9p74GKy6nOCmcdNJJy8qGQZjwmnHB8F
1TfCwtVP5LLyTVf1c1CXsCevka+zxWwGnAlP+LUb4sxAG47q6AiF7qgTWIGElCKtHZo6P8JDM38e
qrVc7mDaV+qROpO3l34SfbLS7GQgK32qsGBg94oP6PptXbhVs0em/Cu53Ai8XVabOpL0mhZfyvRY
fdadgp/z1ai9nETJDT7NfBdTEWbZs67tZ31enyCK4VxtY3OBWJwVHMA6SCy/lnaQ2TvgBQ3LiWJa
96q8lmu+3JZGJxhWRiO7WPE6NamDoRm7ZvwypM8DxiD8+2jYtDWekZ3E66HeiXglqkHrZSHbKxuC
FudXWqNdjR6DXU9X6OQkQM2EpOXjYDC2v+8GfptUd+I3idhjMIl/iOmP/VF4Jc/NMZR9wgcSWzpb
gLQnmaUJcmfGGgIPXPJSbqdkFyaHQHmthdCVIAXMOsTP2qM0Kqsv7lU1fDRgcHik3QbTdZk3pAau
2vAIxORW8B4TcVWp16NYY9332g2501kAPYhb0qPa8ZoE20AJnGr6kMLvhAKPwmVg7+y7TQW9U6Is
GrLcHuXn1BLdwoieaNCUyheHaGXM/bZuacAjTA18dQOY5yTNtcQCUDPYOpWYKzC1mSyYYIX80FtI
EL38vzg7r924sWjbfhEB5vDKWDkoSy+EInNORX79HeULnNOWDQs46G50sFtVJDf3XmuuGdRnkdKu
1G9npfbCcqd05Eqm73FvuvOwrhbOM13Zi4pLnIl/re/wPodzfYvflzcC046UkfrwJXFwqJ7IeEK5
mTQmMhiwjzkTCs4zjH3drn9aWuqg9SWXOIpidr0vbqZS3xQQa4z7pVt2fXFYdOQ8MHpyvGaEgXoM
x9TlQvSilm1KDSvkbk/oxW4wjz2V7zR6Nf4uk0YsCKP6TGmc69EQdqcU2nmkjhQMFQR8RhftrTVV
SCyAucb4bKbyyppWMFUFtrU8/axHIm+IX8Qfo5WNh7BUzrVMzWG07mS89UPrRqJlK9Q3bOc1XFi1
xjvSAG7KZrvM4b6j/c8s607J1ZXJvIAsHgC19SjM730XedZleU0ttFwtGEIS2dkw72k5naIuEH5G
7pA9qLiujPW7pJ8Vplvt8pb1nAZK5E4hClZ6XOw7BWrHIYtg95CWaAStMLulNq/Kol8J+tMsxm5P
cV6IsZcl3jyMThnOV4nmQbqYt2I6rUuSZboBw3DtbIQwWJNoI1ZvjZg4Wf0qWXdF/0Q6jap51CG7
KEXqyAHfGbp3HZZWRr1Xmjno0BsW8E+yerTrccFPlgzGbWIc80o8TIJ0UK1yPVnjxalDeFtFsVbF
r376pE7UaRJa49wzyKZqMThydAP1UGx6stZss7E86UJGw4HRQ9e1H4nxhcevPc+PkoKrArYvc1w8
y4Pmlhe84wvQjGQ18JPa5DBdOFBqgSlvsxWGt7pXbPxLbmM5GCgkmphf0XQipU13onnqB8XTCA2o
mFSnJxwtJJws5MK0I+XqKQyaXH6W9U43PuqUAZvyWIrwpi6+2a0yRCyatKmtCrUw+oTx5rrBxTDO
5QJKejJ6ff2qDeweuLpcRBhrRHjmwLQaPg3C8Jmx6RsIjjlnkqReCcmmuy619GCYld+eJWw4ZDPe
SU15m5rZo1K0uH175QT8ItyLEW93R52Lw8RFc3tJ8yuCVZbOJ8nu1+qvjdeG110Nd0KV+ZMqbhNR
JtP9yaRQ4+Pz5b6bd7mOQOEmvxReFB06KuWmbj/Qs/sE6Brdu4DNnmh+kkC+FzG1acuXsnwKzU+o
DXO40sVTodeeFpVOO7wUZCpV5vU8QCNxwc1Yqt1GvuwXJoJVhhgDXVxGMWbg5Ht9RtETwmQH8Pm6
dRT6pkK2OtTKSeyJxA6PuNe0irWKxxZDJiyXhRejQaemTPsaHl1EEHnT4bSMfiiGSwv+0Sdfunxf
XJlV2vG6iSaA5LAA7FgUKAg755L0V10hNptRVthp+tD17HYQNuK7DmfcqxZPb+m5EtII2N+U2h0g
vfbqWxMndC8roTslsOLb7Dwvy6qJC/zAQruzVnn+UF8ybMea+/FeVCF6gBxK0uAY0pH6IxufpFGl
89ZwpM49DeXc9QO4R4zOG1uMD1r2QLU6zue0epdVypMhY8KuUcU7HXPjsVN2gxBkvDRRzBk8uHig
9/MmLyTfGvmPGSPK+l1hBHytdZK+oXpp3PGafVq5RbgE0YiDjnwvh0yshq9QDZ1WoYQon1WZJqyn
PqdIENHDLAzyDZGQJepBI/Yv0+Remmr9A7xxRWu+4cy4rJDmhPMDYv7vaKyiV+0iNaA5rIfetxDR
qh+Zc7mRzrr9xdj3J/ToT9RKA8+BlguQAstJ/cZGEbUmtkq1r2DKtrsLf+yHg+JmYJ4lDdGNaP9E
S/wTNOQDcWEAbmYsoX9ns3c1suda5wMNO9wkm8Z9rnwaOeeH+/jnZEDTuSjj6mZxZedfr/s/IJGw
ZHU0VUN1t/jYznhggDbzTJfJwE80yz/xc2JLVRIRVBUPkz/wt9IclcXM+aQadpbh430dvPfeldGJ
1NH74bL+9mEomzBAu/KaYbT+flliIjPNKviwp4srv3Jl9vpRCIRN+3/Q7RlgrWQdXUPFFOOXWf1/
biAhCgLafp4ToXJws55kJ1lRDz0xSXbX4FmqI2qo0Xrn/O9L/Mugj3LpSrqx8Bky0BD9fomyXC+g
F+UI6W4VipukosV7Kqlnh24nmh07R4bj/KoyqbbLtQJmkQyhq2fdGkU9fnvuQP2L7L8mvVKnEdWT
1ZR8iXHuZCRxN4G1pOjgOcaw9puxkFcboD+AWTW+D6u7xy7D9MW8FQxKzcvjpH5Y51BtwZ2ADQ2K
aSP3l6S1S0WG8HmX9MhLWgg9FWdwvS5FZbUwFs/rBXfEtVEcsbUP6xXlyr/v0i9nhd/3CQOjHFXH
JAO/yz+kZCNPTFQR1B6U9J7xTHseMDtUznP3oqKobDJXjW7D7gVNU4FFlao8CiHIqHYq0BL39zh/
IXEysrOuHjS6Cyil8WfaDraKuVMz3AraBOzwaLAHD8VsW+0RXyqtuiduC+3ebXH5TKsfhgl/Afev
V2SKiPdwAAFH//25z1nKksNx4WB0gVT4l4JuRHpr2nu5u0/kfUSSu7ad1W1an3t9NcirihRDcyXJ
9+nwSZjSVN8n9UtvPVrCKYTMUBQvqfacKaesf8S6ZG4IJFQesU3795P4zs1lcIZPLZGv2FJgYEQU
2e/fu4s7tS20/iqgmL1j5L3TZkKO/fj3xyjfDoZfH3PVDOKNAtnflL+9FkAjOmKtKtstECpNeXJT
Q3qXZ9kpR+0hZZJNiXvKwJvEEryBIAACj0xKbo4vr4ujALddAsMObXMraQsx0PMqMzK7xjawiqaH
OX4h3OwrUg1bH9NgGde4JyGIhJw4gfX2r6Fu+v++IiAb7sx/1vCvS1It3HDhtJoSgP7vd07VwySm
8ih2yq/JY7iXN0z6gOiQ+w/2R2br/O1sOg/bq7Wnctu6869xIGo9B52svT8e3+7wDkJPjsvE9S9w
Xux2Stdf7BL9wRuVoBO6w77alBDLcjf9pWhaj4wQrzoX7CG0QOVfLjeqWzMTlJ9Ef3YXZNq1rW1q
mxFfupJ3oqt4sjseImbLcWszZeIPiM94HJQ/vNi/aCLfbsrVIhgvfsZ6rKdvN0XOrFDKy6G8EwP9
XL2aG8Pu7LtPKO/hbU88PZ+r/VR0fJ8hXZ/Ebx/6bbq9yNpYNr2wnKTb5T0qg+iBbI5ho+Q+U9kO
F57EnsXAQi2M1UDuC52nw4LYzV8mSsO7ot6qXyWnAZo7YzXMtviFOyqnRom9xROj8fojhbx9sZsX
AQeADqdQp3+kess/igv2TzT3QEnpF0GRb8qW3q+6EZ6wneTar/93+7xc/U9Xl5uh3vdfOhzjfFPc
LfS/CCi5L5ILBjgKXr94OUCPwcTWu1py5Kv+gV+PgBIFTwYn/Rpf1V3yjh2lKdvVMXPHT/ymYJQF
OYCzvKP/Fc7QvgoXQv9jhTEUPSQ2FD9xJX5Vcf96yN+qLjlGvFSTpnTCTNdqntRoP2SbcKM7L8U5
JGnvTmzXuO3hglljMvBZ/sBV+tueZUHzg1BOYBAF17dZpVllRRpGMtYfB8DAbg8EAXYvP5krsExr
9e8X/Vep8P1qFbSLyL9MsnW/j6czIZzVaja6vTh3B3lI30q4ey2xsykqkfk6jSmUzE+ZYKSdDkJ5
9eOEHyGe4/IIsABvxAoahghZ068mZeIViHkbAXGMGd+qfGeJt0KRe93SBFNO2Txu9HFvAuIU1zBP
+VmY55XIHK8A5sA1NECrYQF6wpRTaz9tEpJ7D9eIYcnvKX7L0lElPEcEzRPyd2MD0VGab+gWmuGZ
pha7KaHzzZzEuAw41CoIJJtdZbzTzKd8EV6GRFhFU7zSItxRoX82ueyqzVrDXqvGTXKh01pKcWdF
aHOHnZW9V3PhRpHp0J/gbY4bgZjWtLcvsvimyD8pZK+nxB+PAhkB1CBknjh1/L7lhkOu5APVFYQZ
jEt/CS5HbGQyHCcs99+PHQLsDx/2rViVYzFf9JlVLhzTMMAwZTBvw3KLP1E6BfSAOMpUjrzCBkCE
d5Jt1A5yyFLZc+HN5YlbEj222MOlR6w8tNarFoKCbmpjxW+57LrkdrxjR8o4/FbaU4/wDFtWmaHg
awOE+5pkjwsHhr5tMKX25fbdsvC6YO3MWwY8t+K0Kpgefxnp/bR4sX6jbxirlCsrXYHkpQAmxHm6
dQ9bAN8XlQ7UNeWdkKAU2yS9l4MMRfdX99jqudLeldFVT8tKSfyycpNPTB2kGXpp3r+ZgOk2O9on
XbdMqNxySrpNkxyADdbXrp5068+c8tXYldaZMCaCmoWbZUVjOsOyTTaTSuuNs6+bDI7F1MlDVSiG
x8uGg81P38RolVDRTQ/ksGSXrZncmOEmvyYe281+oW0nsKcD+Luy06qdltkLWCe+yZ61yU4w2aeb
uVsvV9/e2i5Y2iqnvUV1L0AU29XjXhM+43Srz6tafpDTtZS/sPdr7/Wu3GVfyl0br9pprT92COMX
XGWAlVYEyUcuHNmLgB1u8VSmgXxYxE8ztuyPSxpY8lZZj365w5eg8kamvT9Smv5WWFAT/88ql6/N
4X96l8RIE2tIBo0gLYRDuXKXGDOHmEhAdVTfj76idjTxaTB29xr5x4zjjed8cMDTSYHkz4ESzixx
dnOWjmxZExNWhIItdTYGHgsR3wVWdH1yWxk5Xx+rKniImbiRSijJDN0SUblN6tYPL88TluFZlTid
xE5zGQIKoefuIm9iKrIcfw4zeY0sH9q1G0EQSyOoS+fhZApvV+gmG2N0nJIAWZnBXQKNdG5mHHNs
60vXP3Txg0HLvLTeUPZ+lJTPpT7YjT45OuiqRRi2QLdUCtXnrI2IUTnxhsEdO+lzqAYPh1lmxopb
Y8jfGJptPIaKNwDSrob4QZE22cyRmshf+tK4saWxlS7PbWe4M0mJoxHeaS2TwCl5U5hbXVRWV1ze
5UgTyr76qSL6S+VLbXgVodGFIrf79jRruVvEVmfP6jzhtl5fVa7RNrJPTe5jiOV//Hvb+uumhUSU
HhRfO/Iafl87i5U0ZiTKKB/7YK6gU3gwmriZefZDL69907r8KrpI7dbQ7dKsYdr4+ycNAwIjOYWa
HKnl6iK8tItBVEoAjSa62sR3LxEYkMyAWrPum4QYsh73wOggySeIUDaO2WDGU4lVWvdCXAY8Lwoi
IjqbNJjlz0izXCIIib2UGAcXNAL4eMk30BO2kXxKszM1FI6yLmHFhBIi4+oblOad12Wbetpj2xsu
Mz4Z51zK3XZhZpnBfru8LNwRXtwQBsxYUofXm3/ffe0bwPH/b4ouiyKYH+XCd3hoCOdFm3uTxIh8
k+4g8kbiGkK10RGItepe8t2Qrcv8rqUxYYZb+9CPBC3APCfyKDCX2K4FGprbXLyZU0/M/KhbI5BZ
8L0sXRkmxeSncyDxFjdO2t0v+wW/ndfoVG4uAvOOO9R7lA00Qdv2Kl3dJ8oKgUZy+vdVfg/o5SoZ
nMFUYJEZFgav3+q/WNHmTIipOKOGnIFN2uhOXGiUPC/jFLRYeAA8Mgn/nMdz3ddcxDUkV6j9vnob
MqD9n9biXwrC6xcyZMsCzKLt+EYCjUtJLEWySnnHLJidKMFgRt7/jJahfvlLUUCANt6GYNhQd7+3
y1I7WE2hJufYDMr6bsveMdcB23PYAOx6uea1kqswHxS9BBEwfE8Zn4UB5/Obxbw3L8dRvSmiFrh3
T87CZbLVbB2qfn1HXxF/IFWcsxX6qyhboWMJF7tWXabbDHSk3o117F8c/IwLaBTmylJZVF4LCfXK
nnhumDmn62x+ScPjXAaNsW3KgH4i7fZzdpvg7tV8ZMa2Q59kbElwyqpD87WEG6M5l83dnN+OyyHs
b0TrMBuM47aV/qS0ex3PnhDJzO3c7xLrcMHmLNyrBkNKTw4PRX2IlmNUfRLDgQ0VfkmVvlWgrwve
hfoWB39p3Y9Bqz60smtQTUI5oCnBNEokrcJpnyzYJdiNkf+Bwx7+hO0eU5tmWfMbO23bR9RcGJCt
h4Y5Anx1hsgOwNkaQCqhWJHgRFz/f+6kkrjzZ7eXuaElBB13HHwoa/WW0sMqV8TpzSVkGGeBHy94
0024uYL49kVy++dSxcPbDs1DKXOLb7ihg7KBEDLOPs/AwEC4D+TCU5q9WQahtA/7XRzeh/KmtBhC
edUhfe/yjZUQHcA0dx1+ChX+rqtWx8XODyVsuz01u+2NdQMxmq6yOYame10ZnUtscY58XqJgdAYJ
BZ4npl4z2VXkLSliO9A+u5exjXXIJREer+tGxCbLbopVFT+VYIfK2SJXoQhkOGcKFs/b7lXNVhX8
CwXSwepieBlO+8KNIfDFxNhRqZTDfSJ4jC7gXYVdb7cCwa5Yfm/V+sRJroy2hrckPKh2XUJ9iski
9lHGqrgzfMWFj4dLKtsL3iof8sESt+AtebzpjI2oriJxV+hHmbTz5FTVXg6zpLovyPmEJ30HIymG
RSOu4X8Y5jqRNz3UQ+UW+RlNDy6E6wIqQrqtyrX1jK+pFPkmidPWrqx9Ae526oovCgMXHPxZDe7c
vcryPpFWWrsX81V42ZeiL5deLJ5EBsPIWQD/tlXs438ohvxUQoxXHQafg6OhK8nJKlu7KAql5FDl
+xbmtGQzYiJt5jrWZpYlto+RutbVgPIeXHEi9US4EauNeHnv+kNJ6Rr7XUxtTlKyM1SByrrsgvGu
/JhBFMAFKE+IkVVXF2aAoAicw5K3mL6irJMYnm+1MmpPTwNYPtqjeHFEaRtFm2xcdSC6ajCpB5VN
nYCO8LqKx+Qopu+gihLegAxdyyc9xgsxcub+ReoeE/mph/ST38E36op3ksvU5gbHRgFlafy2yGRO
b2UEqOYqFw+Wn6qvS7cd1WNDkjtkCaHfqljYoFLUwSF8vp40+SGjDayWh0M/nhTBGZJN3QUqE8TG
50dZ18aQ4JjNdGMmPEqHWn+mmpa2erQigm6ufWv6yiwvNgLoLr6Q+HAh0Znq2rWBkmlcoKnSRRLR
YHlS/8gz7bC7X+yGPtNC8hN078VEU/ASE0DcrErrlGgEYtApeUsRNIqj4jsqYyPFFrUJ21UnnnCX
axZEDjs9dyAoTiZy+2ejfhDL4yzvBvZeyAnJOsQBQNtK6UblFA43bXmYi+dFurOKj0z1Isj+qs8/
xGUQ3zAmVx1+rogIBRs5hfG6M3eedDXp8izLTRM/u2evESVbw0gz2yJ3FCcvb7zL4oJU44Mmdh4+
kGEMMc2Z8LII6+dmxsEVY3qokJgvQ4popQicG65PNDkiIL6YmMi9xCtjoGW03PNa6tU5qe4u+nMp
vpoaZYwQSM0ti6jTHT4uU3xupAmXzHJC3RmidZUdoszLTWgd/vyRt76e+0lH4sMGFRBDXQAoCwdI
48mYXqkoMPaDghBh8zlvzHLdqgehPxbZXaGTiOtK8h5yaKZ70+SP7cGMtnQUZbIP0/vIDG0hWWew
qVqduJ52H7bnRPGQ70ZIybgWr43Pk+yE/VYq3irrPAnPTbkfZvgv/aMs4RDX7OJ2p8KCUPZNdGhI
ARLdpvAJjZ16j38oYS0ww1WdSPc0aV/0ZAx54+w1gq9MrknUvC1Wbmkgk4MK61i1r6Dehx7HFpb7
5vuYr6rk+nabWqCMq0g9wtycwmeZuXlxzjfq/DCIu8E4CvHaauhhKEnjtcScpBduE+3T0KEPTJat
mTVn9stM9zPWD5W867ubS3e48JLSnjCJ7Y6m8WpaZIcjn4k8wXAbaBo069D0RBwJg5ADa7FpZEWc
mCS/TrdLvGH6zQZoKbdS/TqFd6G6srTbfjwWBkZZNwkakLPBBKtgBO51VjCFR9bStS5MHCNeyYU/
S27CycJKwblptmX8ltFUh4c22RcQs+GYZxsCvbo+SNN1Db+O3KWPSIFPCxqwEeTNWLo9wDU7ePSi
YjsdnzV4emstfjKKjQTMNA8bwdgW1pvS+QoW65S10E05mUNiV9yqtsNHsXeU1wFjXHkTbqFLi6Mf
59tx8ihjhtq7hAjXfii5vwt/f5XcxnWWdA33sP6Y9DFq6OdRUEtchOqd9XRMP+4eEZEkzjo/XQH0
aM0QPMgPIpKC2oXYs/ppJvxdWPDHV/hWD/etvkhDyFe4mlC9wEm0xVPtPUNx8ciRWv3Q4n0fNf3x
cd+q3UUpq/5SUe3CmLxL71CROKkPa9Pwkh0yIPcq3vGE6yTH9MeH1tmma8FHUrzlRLTroN8Ta+f8
0BL8rfH571P4hsxJ6lRVBOhl4CKMW/tNP2zVzJ3wtdFrR31a5I2V0QYFP7Zcf6n9RbKn0XAyVcZK
yvzWh9bTkuEthCGFuVcDDEBtzRsddhPb/OEafykzfkcfkeAqClIYjdaWidPvHW9dprWqJma2K0kg
sq7vMGYikoRPj3xu8Uul2a6Y6QoymXWmQyO4rhP1rnxkGG3ThefoTYzsU8ZwJS8mxA5wimhLr7S/
hjDgQWRXnn/4zn+bUiF3EUmc1kVmXjjV/f6lL0qbMYRdlnMz835Ur6GykeJtzZYrQhunSFXx3NLP
8gTkRVFS0HLA0NU3nbq3PiT8Q8rxebJc1YPkb1G/vLXYSSv3Ugcr815QyG65MecNqH9Z2l2wtLfT
cAREQoHdXDbt8DDiXCCltxfSYqfAdCNEetm21kCU73p6hP5NUwPIkE4WY2SFddsA61GxlVcReRo1
Gu0HjuqQ9uzFA+sK7VedWHO28YZW+LJqN4niQjchZFqZ7AUyGG84GzuUn1BBLbFqz4hQimMZ+Q20
x9DNTP8KnbodbC240jpSQM5LKhk/ueyYvP/7tfgF1X1fMpIO2YFYC1OGN/L73c/rrsDmJQ33KTZT
CnHp2MRcVtJ8G/XYuxTgruMLUAguMdmorRa+udlc/JINXFHvhoxeiFOuAvjUyNK6ZD8mV/1yJPn+
BWUVmgIZESqm0N++YH3psizWknCXk53dFWs91+go4pU4DHdhLXltKPjXoj8f3pZSWDfldKgLtItp
58pVtGpbycZIitnAg2Te51W87UTqPD0nc4vlrtJKTpMeGEW1uVx0gGShCRbMO7P5XddwL9ZulUTl
TAv3mpgfy1wIIKA2Vb8VJDorNXzvSpxCCO0WDPB3rcNxEOOA/uKPkYlMIXetWtrOEd4msE3gKwpO
Ou3b4h1GZAMlCs2ZIyyHbNpdjPQmLph6iJoTaYOb98w3UlDn9AmVjJYaAR7gTkP/2Ccl2XOlLTJq
AU6ORnhZF/x3zeiU5V6jRSeVTOxO7GA1U6vW1KGTaODnn+9iPaC3d1Fgu22swd6CVgwh646ZYPuB
KWMqOOh52rckpT3zWjbGdp1ypF7zAcYy6OB9yq6IiWuCzMKAGSrXd1UIMXpCffHQQxW4vKhw43KK
aB1zMaLmwugwwazHaghL4mN46ddzYa4FDVRm6TYWxO6LoyX9au6YHg11vsmo1TAY9Im7xAMnPZEa
7ZnG0dTkdTHKj0ZJpgrmzVq7bqm0JGQhE4Yk5nUy34tXy8MOlrJJahB1Klsh5EU/TT7rUAy45zNs
OGwE6FKJAFCoBoErsISYwLtasfCTsjnM/XSjwu2X+uFGSJa7mupiFDPv2grOfnFNB4S4jChN6RJ3
mZWdYhGekEy3SpavJDQOoXkfNscI7diCGbWa/GhL+Cut6R/vxHedoJarzVwpVnI2pB1DHWTEFz8T
qC3p77zozWo94b3Aj4EVcCKFh7kNcSnWo0qZrlq3pnNZTtfGHrWc6iOusYR9pD5iBpfB/+sROCrK
KnMST6jWWX2ft48ZPW/qgnQoDSjpJtcDMNTCRURBNzbhWxLtWtUlU21UDlXrS93KwkGm3ojjukag
EaFOgCfq1MOpqxyjwX9meGllT9r18DRhSV4e+kdDdRj2Q0PFg+Si3JeXl2H0kFclAroWCKzu0G2W
V5B0EU9LMADX0BGRXY/rRPIu99ppVj+XaodAaQ7d6iT67ezkN1K8V2o/aQOp8os3LvJl1vk2R1jM
4gESDkdJqAYFq41Lx5TaGYbAVEH47QzbudMYKJ5xf5FhRzrjOTW3SMxZ3yaRodcEPTu93LclW7YN
YVtw8p/yX4w/wfLfYcNvZyOGZ6k0LIq6C8k5jReEQ3iwmFJ1Gqwv89rIoYQBPUpu9LwNTICmZOAw
q+dDqw6rBSLWhdxUYkPaLJA5kirxKU/vWkveCCnRePpdGo83AoPUZUQohhHDYtwuolsD6oRW5ihV
sR7i3tfNft3PihcR9qYszF+W2yndxYTyNP3GSj+N6ONSf0hQNuIPEYerXNob3Vaec+gMh/kpkblP
pGxguX9JLxT+TEqQ9uTBEuZHyXjIYwL+lPWAIE8kIJJ5IA5hnlk+0FS0OG1ybmpm6S3L7GEIvPo5
eFu+YqLf36f/orPfzphmiPpiSKhXXXA+5D71ukeLj60LQS0U6OrR2GNEywTPhft1C+JNhMD/4RzG
5AiugK6aVInfSrdyNoymHsfl1L4zlYgey3fpVtxYfoQroLrGFobSR7S7Z/1onIc7c/uTsYls/Akc
8+n/+QbfinbJ6ue2kozlFN4LcHyfmOt2DzzD5CZ7xbVyR/GFUg9c4b19Ej6yt5mpfLJN3sjjGGyT
rWCf3mt3JDECxaHAm8/aLdmpT8I2OWK0vTVX4qO2jtcRwaTI+J7HZ7JGsq98DcWFCE/+G9BjTk3F
JCVxFkDpwrE6N0ccyF4GQmFjwQPsU3+g0YPXLVGa0WASF0z46QLn3gaAkFg3zAiB2KGYzDYRNDI3
k8LmbuwDbL4e8AAOZy/jJ7y3lS2hEqHklVjRsAxt5ohGgn2YPd3ojGnfMCw2LB+kar7vLihZbUCv
QbDTt0LaDtP1eSC/kbktiz3OUBX4SQG9JXq0fPYI81yu6I31UoGbhpvl0KITK2zIOPkbwXcq0lNv
OUgHcW3Xg2+ezB0t7PhFaoDS2opmm7CBFEKIJ7zRPy0mjjcD+o8OS6EsDeBji2tV8YoomJ/wCOzs
0C1TWskEhbUd3/Sv1qY7lef2XgGMJc91y9mLIM82XmHksxW/sLEtDnKE6kNeiVvsSR0gyMQrCxtk
5BbR5IOEtcOwZhJ/TdoEq7ltjtOxWqcH/N4hmnP7zsSIUcdSG+BNOgfhnXySXsyd6Y7YS5TrIdDX
0dq8lV4A/gKm39UxP1tM58mqtGvYGK/haKNRFk2kfvChbXbX/Lx8Ju94PJT8blH2IsSaL9onZg/b
4Ta86R7xoyP5Mf2M9wwfDO0HU079zzYRWvj/lpu/5mf/GW3rLW74usrReunWGWhDFoiXTSy6wEjx
pqw3y4Iuy8PYCVBZPfbVRmasOz0Ks5MNTjQE2ejx8PMj8luOUpWdmHWVvuRM9FW3d+JoJY4u4ba1
O2/Nxy5dGe/RI9OTOdBGb5DO5KzFDZPkwyge4k3RBPmue4MP+8EJVEhO03gzHr4wAcC8kLX8exf6
dXXfN0ISZrAHNJkOSt/nZko0LGapzvFZEV56FvyS+2iTpwx3nh1JDuYHfg8gn4bolN22Lfah6Vka
cjKCNNx5Di4y0yQUU6QiMAEhtQrBuhD7iuViG9Eo9mV2eD+q1M85RkW7aNy08UHPdCTX1qZqA20C
zlkhgRaiNbSVy7wBc2rTYBofYg7w7AeeFrFmf9n5/7vpfTtgk3YWLDPLyTdjFI/MOKoPvVyu5Wna
Sdm8C6lHdIpT3HVWjdjiJQjobB6iOTPoqevNjJ5mTtHyCERcVQ3aj2hD0yB1CIl1SnjMty3iRoTL
A6K+E7YAfqPrOxPFhdFzlGQVgpkZAQbdelI8LtJNjA9jOj3JFm/3UJ/Eyrjv1cveAszLQqI9rhOR
vD+VSeiILfHODG0bcT+QbpBRxLT4VOvQ+JbWb5X0JpHmoEHqniaD21K9VZpwr4T3ctAQXB6ru9Lc
9MTLys0qiZCAC6CXaA1nosykPPJ1coSiAQEyPeFkkJ8RPYnDQa0vdp1D78y3hVw6U624ckLdNjy1
5TuCABD4Q2yeMbHwMMd0xCtoZyTuGN9JFthHj1vMBC260AKrNl3RhAVRZ8E47YbuPOMNUfN+m9WT
zMBLVSUX9cFGHZmZVMgOUZWM1NxjsRHbADg10RNX5NKLrxFgN4OgKnnCDt6nG12ktW5+pMhvZBTE
Apra0dhftTeNiXIs75ykST1p+GzxW5YTkpMwbIJVlGNGIGmRV9BTFflWC48cAGXRICkXnHnWgSM4
kOnom/DesHaIngNBRgnLNyT1qR3Vbak8LezPc1P5l9mLrj1/Kvhy95QRX2ZdtuFVTg2DOJrVwKh2
iMe0/gYPA9qYpcfwL6YwFb6qZXR6nsdoJpgCVm6FALcIwryAKcHgJNmimTX1jtzft6jHRK9mHsaj
M5DTRBRgnfw+t48ziYgS4SuFem/inyEa1DKqCXOF3PHwhZoQkXHmoJPWUdEheySuRPZHlJM806Z+
yGR4g9HRMlNfbh6irMOw61aUn3RdcVj3PlgT+xv0AEPxVPR3xRg6SnfrL02Kylp3Fila6SoTGgju
E2yXWTH2DZxxpqjz0G7qUueKq3XFDVEN3Qbtn9KI2I36nBJeLvFWicwSJ3CQ3LBW1wcldK9h+iIa
2AhkKW4a25jFVRyyI2pi7/9Rdl7NjWrdFv1FVJHDKwiQULYtpxeV3bbJSYAIv/4O/L10q0+165b7
hE5Wgr33WmvOMcvqOQSEYSVPw7Q0acpjTR7zrSHHbp4xMqlWUzgszMvR4JhcGpel1JlcmiTcb3pc
xwl6nX8vpup/nSp/X1tuTpWaFFlTk1BrKRI+c7IQaHtzX+JtXQnEE8XAlwjBCa7ryCvnDR5cYLmN
FnzAMAKfpl0ExnvyI9UrvmppQYuFLHgPpK95n8okGrm053Lof+/WFRiCzVQh6X9oXWMw/o/1UQZ7
I84icuSs82v8bTscx0FAWS6HxwQZkobGS8eM3N+rE58bbtcjZfw5UEJfwoxp6XfXK8mGjTd2Tn3Z
1ipgDBqRo0lpYucujv2gk7ZluZYnIG5b8A1x43HMVOKT8lzFxjpUXzjE9ZYzhCfYo0QVDudvYG70
hayr3lzrwrke9DdJ2JuMBGOP/cVo7i3ZlSsPq4WQbrOLbPeaE1uPjfXVG65eegyte9lrAymzzcat
N8yB+qCJHg1/KtDe+JnfvetlMC7PxqtW3SnX7VkgZpreMFKRX532qGTB3ODLXaF6PN9HmFcez0sS
KjHRBilssmlzJamx5RCzUKpPXv5hPqMtSHnteGdwUYBqq+pDqbmHcoXRPV1YOPdMZLiVT7D0U7/g
QlacllE6N7LIkTScHrHa0URhoRo/OwOfiTuFyytjIebCcuVPnLmmn8YE/7kbKqCHCHYSCYi9TcC+
FrKsh1GbHBnWa3ulRHsefSA6GCcH9AY/Z2zPQRrACd1Zxt1zj3LwhQd9l9Pcr+b+LCb9/qs6NDQ5
X0NtwUBZV+EHLENCzWf/rVddGBzbU8M74kemZ+wgYcfMwjAK9JiFnRzIUEvz1M6fp7vkC2kcA6XL
Xf5x7hywGhtmgLV32VbMlUnLTBlZeyRj8eBU8xH5xq/4HHEHKfSFsYa/YhsdHHQpYKksLI0/osH+
Y7pDiU77lBwAGXidfCPtF6+NcRFaA70m97PoCHuSH1fEGn07GID0kwvJuZ/fAwVgv+dLNKoBsT17
A/O/jfjfB8C8mNasaQ6qfTtcDUf2Mue8io+JFy1+kdsZFF8wQECjTQFlyDcyDa+dZwt+uTLtp8lJ
Vwf/6UAb0bnalvtLgOIG6Ye/fThdnNNof0F0sXvbeduY9u6eas1BA7JmLmnDxA2mPaCEHewToh87
WzuYjnFgK3S+gDvxxbvtzH+/Xv57ffwPU8T8zmn0dBW4nijX/1xbjDS75GVjlbA6dnSVTG7pMAra
fEVHFWt/f14J8KRC8Yd1+b/FYb897s2ZrxnPld7lXXJEtFMdLK8+dp95EDIlue8oKh+TJU3udQZn
1E7ff8KJ6d8XxO0Z+/eXfbMtpHmki1cJXEXtgvhdMP1lbmxHD3R2GFc/9K7sVKvwLnrQffOIYNCd
QT5Uv9hrUpex4VJadLvpIV8qcAIF24OM48y5sMU9IsXEC4+lz1q9pHPmctDmK3Wre+MpW/ScId3M
I89q0byWR3gET/h5jqifcfXM7L/5O81/af43pyq38JiuuxLoR5lrOFnN+MIROdH8FBv77teTanOt
Mc3lKrnYOArsz08oJEgF53x5/r3nO/pYgV32utNDHeSu5SmL7ki23gvSQlfl5zNPZJUuKe6LF82D
G/+YvDR38ZISMkDmM76Fy/6tXZ2/KPX7759kH6BiYNLNSMS9xUAz5qjgksUHuxi7C6J7XqADhYRb
rrbfH+Z82pxf5d1YJIjO59/niOLwtSv9YZn7kWcuzIV8mCXpzOzt+V5jjfIx9zuGa90hqP/+nmi+
vt+o1PmV8k1J5PXnb5tz25HQwkMjeuQbWQ6taud8SB2Lr5ivmaYIGuVId5M/NT8dwx3sh9p+2Gwk
X/EP1ME87vxNMh79jMNtTrGEOczXbIhCFWDP8MQZlQhAzQ4f6KHw/5MT3c1rg07i5YxLfNPtpyd0
5/yvybea/xButZ0IebHnLx9wpvGBAC3n+70xYcPtFHLj3++yXcXfetO9+a8SmnnHCkOmdbjIACuy
2ndLM5+Rd4uvkb81EEhLv32Rf0zuhHWrPOD55NehLDnpvvDBZ2wLJ17AG7a/jMMZ/7HGCr0644Io
1/V6zrktWGJMVyB8Nt1Hx+hIh/B95jieHeODspIHthaz8OfQr4VF6MGKCOnP2+l+JP22Av4ILh4b
me/7L0yBHB7cP728DH7CC+CVdCvGLQu6NN9/9mXz1HibtzfR/vqYzW4wmvi3Aa8X/grAyGhLA8un
cFgQzzI/cbdC0PtW2AXByeb3d6RmZx2c3635bYAdzv7MeGaR2Pyxl/keID5lDRpmKfP4IfzKeWGG
522fgt3uJfh4bL0PTlA2wbau+I7i0eMQfUz5Nplbfs/E6fvgiKMxZG/8u0Nhv80/YUjO49P44rEu
23SRe2gsGKAzJuJLXrzNf+RpfqYvyJlt8+keHQf5zpQETrPCFcHbkO7nX6ES5PvM3ynkhVa+vJbX
tDIdDS/17LejBUR40/SBymZnLHgzvPC+2AqH+TUbi5+2TvU/m9uKRoakPC//t048tS+uSnvOsZrw
rjBEYgA5XdXtNTmvWwNaDMd1XWJyZ34ilzQ5OoOjmyE4NWPYq8Hn1r8i/0Zus4BYZXEaUiL3Ip6X
naURoOCEgA7q2aoCIEdJjxlmr8v188mkN6lzRij6BXHAopTf5z0DTAx35UIpaUOj/KzRLk1Guuvf
ybiw0Pz8e+ebV/i/dgBVVqDag7FGEPznxgc/uo2kwgqPlum3H5EHGxZcHAM9piE/JThKPz3YzQm+
j/KM8bsRHsNxXww7iZai7OdygAFuRy1cje9VbjeFZ70Ce5KfO+Ouo1z5NIcftl1ZukEG4DbniMQH
PZshSZ/4fqa/1RLdNZLF4iIWmyaIYNLmu2EzL/jTavjg/AcTHv9i7iK8o58i4S9NWJXFVQU+lpMP
qpHQmS96emAPkiuR8kv+QHBFRp2vUAywXsPHADNL4AMLLNuYRAQaW59HgIk3p+ugZAeYGC6LlerL
/rCHcfFUrplTsBIc9J3U20xDu7VOdUxKXLTVdxxvWXtW2DWRvW+rbXx/3sG80JCO3+m7cl0udcwu
YnD246Xqdn7m1X53kuyVzHn/vhycbJ8em5O0zo/FfXksj1FnF/tq35/Qy44nlSd8382t5ebUbJtt
eHzgjwZhEPsIDRctLlnVq1f0y1dnYu+6Z+Gk3qcbHZLia/6cPwuPBe7G02wD5T/yff/LOEZ3QlC4
F4LHs+331ym8h6q3v5zENUpYVGkOgoNXM3WmLZZRb9jW+3x/3TZ76ZRp9iUwl/l99JqdkpN5p98x
X+Kl3kkv1kP8JO6EHxKf5dv2280lcSuLT0etUyYtK+8m9VfzmL2Qc391tfoJINqe3k2CIPdR3uvN
XtvG6auM1MzYqHDLjpP5+O97Uppvut9vyvmp0FHSmb1oioTP/M+b8lwpl6ZUYnNtcvzMdbzKzGGU
6VMb341QBgeVrM7d4E9Ib/U2ZvT20wRmPnb+8QRILSO7zADhRxQlNdifT6AltzZSmmzaYIuKNLfE
4mjgIkFeMstC/v1q5du114R9AvTK0magLmz5eRj0273Y160h11aa77TpEMo4Xbhir4HGzLSRtime
lFSOlmMeOVd4MoaymrIvThE9okw8XtlpuJ5Krm/hOi57MjUIB/DOjPT0K9DDiKl7soyNh38/Zfzq
f79BkgytDZwKMFnzFsR7Fq71hZGheJIrB2aSp5BKAzrhWGA3bzdMqmaBxZsa1AgwOAthtAEzzen0
gyod66vJYBRSk2s9aVdHr5E20Mj0MmEvyY5U7c3HFkpZu77UviTxAUDXZVRkC2z2jFkAWccOTKbs
IMBugZsko4EoAjys19CXj+au/K5BpT2zJ5wRjYPZcdxhJRu0VwrdBM8Z59htVDgU/JU7Gu6FfgEN
H/hkh072pQdNQ3PykJhBXxPdQIr949gvr5S4MBXFNVG2MLp6Yxkjqcd6P9iEW+JoW8iE2bqsT4RX
1u16PCNy3vKJjO/FUTsl9MdeDXPDJOUB6Kz+i3auBl81XV4JlNLhS271uWVPWJOt4s/bE/RGXDUO
ME4PQAUJtlfN2dAj+DFzLXMhQIGSMXMHKhB6kGnTFhNifPboow3putb8a7enF6WhNF5YLyjaNTzg
vds6+kbbdq3LdF7Gm4hWHdkjwEvwg4gyL1BEGfMdpcSNxiAJaIoidVHRQSqn3jpep2DG9m3NOYEn
O2XX5bFvnf6JNkR2ef2REGDO1/7Njch1BjZBgX07Q2f+vDdCKzbCOBWZ+GzzXbE3BZsBSE1Yac1S
Pjwx+9vOP+PTI6AxpdxhAsoudmkWIyCE8pTshV3xZG5yyy434aGiA7aRN3MkdzD45lO77emXr4sg
POj7y1o9hNtwkz0iOd6MYDg9fQkVJL7nklonZJXYEM0HR1mJdwMLoR1tackG4qa+t9i0GK6yWK1b
QAmbYY+5ap3QlfmpCyjerhZ4qCzFQCYGMUHV1FtWjWXEvSUVabhV9ghjAA0KwSgH3aMqruoskJ7L
N9lit9xayy44byPw1QuYtTxZi5BgpGWUlrvsMG2mFZ6fLeP++KgtjaX6dg4Sa9U/RoeaXW5H8Ey+
xIp1n57irXQHr3WX5AHgH7pu2WO8Me+n4PLYbS67SvH7DdFp+j76Om+YjNI6OKbbcHtZn5fVEj7Y
fpaznO1+Ex+IB9VxFdyFB0a053vpSFP1EaH0mXftmOx42zcxBWwwgBVBEc2hGGV3t+cif5dW/17E
9L8XeYkABzgjCl4w0ZRvTmOKJtdVmtXDNqd4bey5TIWi4+CggQo1PfPL28beT/bdAwVKab+v4I19
/PrcFO7O+bXh3H7PUI5yMneefPxGYPi59e1+aVIoLOeKqafa2EIrtCmaONNz2v/6KY/1eyv88wb5
40UoN1ulWsoEz52bYUt5zXGIdtKaPsG7wJ7trD+Czn5MnGCz+yqcU2+v1eBxTj5AzG/viUo5bJ42
sCZonqJMQmBB64IeBZofSlUk898FcsY7MCujY5oL4CXnFzdXLXPd6fKyB3cudOBuUyM+G/bj6XQs
nK/K+Tr/jP7/ezHAyg+OXQTUhPzw9tKXYvwCo9pNm1epcwaGZScEYNK0SKjKzyzw3uWTEMxOctqf
3ua/BBnzXcdZABIV6ToE7d7s0WEjytd+DMdtF7C57IWrr7+FOLhe68zNfplvHGjxokBnvkLFEXah
q60t3BPg5bxwi7d+rT6I99bW3MtAQzYFwceDn+/ZK4gvOzJG2EkrkxCI+A4sL/6C4jVegM6zix3h
oO1bthx2OALSvZo6JDgtrn54iHbmr/IF7NZdvaaUP8CsSbbCDyP4v+uE+XVTHs0HIUAKys36mwBv
bcD0TWtFuUuuiAOZDx8iKKJLQHTNMcnf/31T3lZIBrg01TQMQxPJHSFi7M/1vq7E4aInFGEVdj2Q
u5UvAfMr5hGGrr+Oy///ozFbJ4LPMMg5uX11lzo1xlqVS7y3QTvQfeIIYJQA9lHUVpInT5+J8Pnv
h5T+voiZs8yp7bT0CSj57vv/dtorEistz0pSbrI20OJiC+7pTBpc4nKOizR9OVLvihYW/HxbFMUC
hpPWHf/9HLTbSRLvMrZUBPBgs7igb+MbCkSbHUy+ckOCU2uehMxyz4myLSu8nEczLT/DXvwi1tc5
Z0ErgU/s/Pj6KmeGcy7hVQi104dBjTdpULYXpi66OLqTDCcbxQj8+ar9LPqTRgvUgH8xVM1h1po1
cXoXyirCZCjJ/N5ZOo2tY+GzZg9AWg3JPbzqXqOF8GvDDeyFq/6qAMicTlcOI5mvITeX06NYHOUm
Jziw+6ECkv7eWmdwi6jNyTcEoBo3G0In6RJiagA1bJMHk6OjV+yjPa6+TbgKH9idVvoSBSmX4t2/
P5D5LvpzEf/zgW9Wl6QVL0lRisT7keA9+khnCRaNu5+AKH+VVRYPQ5QEXmwueUBqf95c/ZQZMjLy
CZh70EH1DH1kht+m+sAysQaiOpKUIDHdf7+673X595dHgcPQUqLDYpC9g73gz8dtszmgSTS7B9kX
Cb85+2qQUfiLAbKkN8VDWeCCI/FkFzMZzYj536bPMIZuMJKmy1JdQEFf6KvY/9/XZRl/pr7hGm67
1FzxZZ73aW5orOQ9ETdf+QqMHtWCXy4SFy8YBXizTPzC7/YTiTWql7gY7VD2j+vEL9/TJ45G+msf
IK50p5fIpyW6/DFO5PaW+997wJ4FaoGTrH5zbQ2tKndR0+W7ejZvxqFnJZYrhNx4KU+1p+/Yf0bh
idVHqpjXZa9al3yIVebmNDD+/XkYt5fb/FxkfDBQ81iKpNszwyQN+kTAFJJfrz/OrmaGv+nSnFa6
tUOmxxQYlAxgGhmCjBBUGyRRkC5kw5Hxyj/VbkaRh9IbZibhGTx7+ts1kva1SnKe6mftOtqn1OwJ
hL1FjErda9fZk0Svtlk3tNKLZZqRHey0TA/lRaI8dJBsNmX6Wm/q0DcCkj4jpCk1LAiXxUfq7pTC
TUSnu3dKfL7BUHqULBbW8HWSIb1xDErA8Mc0vb9q3Nu36eYjqy7nSWBJkDbVRthztifopiz8wTqh
sM8L8OblTOpB58P7gbm1krH8LdTHIt1QzqKhrEgKuee3IwtH+CKLXJn2f7rhD9UQkJolwTFfMsU7
agpK5oZwjY0KaayyM2plt2d88v2Wpj0wRq/zUCIieBLRcLibfPSwDhgGTmL78qXQgWe1ip8sPkK0
ldwxoav4F+7pXxByUeagFghpz+VoUFbxixFo552QBT2DPc09I65m2MHrUR3tsWyPKHwMO+wwTu5p
hGZbLV78+wK83eS/31hZx6hKgweg/s0bq6WCIpCjl++63D33J30kcqoIkuqzVV/0/nNIfliA/jLW
3D7gzSkmy7FRweTKdxd4W5eJkpeZeMmNV0od/CPC25oBUq/ppmrhj0bppfVrrROpoILbjnHaAA9k
b4xj1Qurmun66d9vCDSqmx3g+xnOXEDNtNiZv08Nv50KLt01n3CtVOABOye3H437lnkkqGcGHGiD
SBZrgcFMFCIDB3205fZlPxcsSHsWEpNH+rVMGpm12RCG7WRROoIbMfibx5Hz0G+euWULChxmZhGT
NWOH/89RD5RteKV0+8o0u6HRCS7Y6RaDK3Haj7f87gIvpqfuR69naDUvnwUdBKINmI2AUbaT7+FQ
B6Kwc+dRJCIh5+s++Mqcx3ne3gRnh0nR91cULEVSPvB9L6PjPMtiwv3DyvatibzdaebocM6QDDMo
6v7cacSwl89tY50fHtdzOtucp0aq2nO7YaDsiO4zRZFhv25r+7W0z9sJksasB5gWe97M99caGsj+
gSAE9pMnWr4BIPPF91h/9FBWkshLwtpjs3o74XRlfnNhUjPa6+MPtweGu/+4GshhpsqX5sr0+/d/
uxqKtBtwKVlXuIhsk455zFbxLryjW86oIGduXPvtklmnWyHiLl3RF18vnuCVy4sn+y3/mNuKGLrC
m7fQ67r25557wc/hwa1SP93m/JNuC8bRmkf2ia95mnddGy6rgRf71yW5u/MfnX+h85I30bNoO7Ey
w4YEm/em0fsHxOmSibDQGHtpQAhLT/mcZ2cF/0dNxMZ7eU1ceblAROv/cLvcHtTmu+X392c+6Pz2
/qhGl6mjlRQ7bVgPXZC021ZYq+e7RH2Nz0sDzuEAOM0pYVAl3lV9gjQEa2YSfzgwyrcHqvl5mAi1
WBpUSYYc/OfzCI12EiPNvD7kpG0OrwJqgDfpofHRYasMry8wSQgO8lmhIwL3LF8F/mzQjrSnl58U
HN+Ht9tLn/p0lnGAcuIU++dzaULlrGvpmO/ay7SSULTIcbXSiaQqh9frIEL8e5kgvxfwGC4xMRFS
6l6vn9HFXEcsfjI6IEBJmfyQn1dSNRAVwpw6fWVdntfIi/CQNL4pfI6QVptz72BTtOX5702f9VCs
RyNdjFnyQ3n2X6siLXh1ngZYpkyi7Z+vKUb2a6RWKW2Yku1q3avYG5kHi554IgBijn9LV8Sw3Flf
qgfGEL08UnWrd7sDZCPjh36R/B/b1h/P5mYX0a9aLgqd2m0G+bMVtrmKPDR1LbK2QsyMNVQ/pvJ0
pwUCgrV6g7Oti3cxIKsZNNdxjXKkkWs/brg88lWM3S9+TC8gH8GXsDULhC+APtO16qf15L+euDq3
6WVaqAR63qyK0+z3TY2oPYVf+C/U85zANHl7sojXXeG0yAAIMAyA67+0x2prLfQf9t//uF0NoLcz
dlXXdNm4maaUeJXMxjSyna7E7pmO6rnaFpTaAkrnov+huJXnYunmRpgPtlDDVR71L7yTpOjN2Swb
CWn3fCabfs2RiYH6qEFSvG9Rcwn2ecXFwx1aOUZg4DM7A39B0FaGC3HZrcUfqrv/uox/f0bqTY+u
N6eamLUo38WIx8rSg3EWdQy0uH9C9kOjUD0hyVxkrz7YCGjFRf6ps4q0BOdw3MgnvI+/5vqYwFSA
826FI+8nGL/x14ckEesusedASkV2qNweysaLrIydPO7oIfoCniEXbcaKCDG7px06uoadrRrOEsM6
2aeusknXnDv25IY9Yh6khksQ0kQLRjlOctBgEs/aHhXBEl4ege4qOiYqtosLwMpW3PZ1XOGE3ZyB
D++qO5rD+UtY2eIGB+HiQ0F81S4+vmBdvo00y3DBOcn2x9vir112fsW4K3SqUmmG5/+5upiRfBFb
qT/fxY/xo4FEi4PRksGbq67z+x92rL9KLjzTbOUzZo+GM5fmn49l6FVSdXmu72rybdEYtsyq1rLs
iWFQ6QFzrrMVUDkiil0xvBHH1bVe9pcf9qu/1HZwULkfSBC2UPiR3XmzgjVkBBgatLyHiOjZZkep
IX8OOPV3v9z4JZrs5sDNOexwKP3Exf2+fP64K6X5LaatgqKV4er3EPS3LZsUqbboBmHanKfrvYrI
OwewUunRmwhRWSheVVxeSXb91YojvlfxWKfEXOmyhwnODq3PrmPJ0nBKI/49E9p2jSm4MK0Z0ylX
AOcPGdis1yLUye2BLYJst+7axh56y41lYv7SHK3zxf73pwo35Hat4W6hcWiBr5Z1NCQ3K2ssTdFg
ChrXrbS5sK+Hxbpqgqxl9oarwK6N+4G+huE1HARiIitzfzBW18wpYWslJBQ6uKdzfY0fhB8Fk22U
5M/SM0y3JH0lKqop2C5+nZkRdn5lntCsFyHDPqBbpPZxFBQ2OjpFxHsRnXhjJXZec34QLU+Nva4n
tWa8q6xHSaFUnvkGi1rHljftAFcPOCUsUkXPywIVhMqe7iohScbZQ/WRMw6yzk56Ug9R4tTP1onB
ZPQkf5S4pt6nJ+K1ECG3WAKFABQFjgzAcFXnnGkTxHdQ5mjdGTC80D9hay/XvfxgWHvQb2ZLLmYa
9GkwwmhCgNjwxLc6ADvobsVDHM/wq65+i0BglctIfbtcfHJf+uIdlzPepjRdh4PDj/p7hAz/v7I8
/N/ahZMV01h6xa4EtYu0c5TpyaEQ3yNw1+XyLK2vEhgwJ6zeytFPseIIn1dliV03y7aYpgdmtdcH
2XDl0qukd+b9k+Zr9YWwqrVwBtP9KRRLAMwan6MkL6+AfDn9MjbBkIeyiRmkcrmXr+6ZlhSexVYP
kmIVxzsLgzwiS4xa2ErQU5OQ02x0NFytE0oL6y36EhsWeABuRfAdzeBMzFNOxfbsAgtB0/ikvERh
0JPLCuxdD0gaNSA+JXt5WvBDtx4K0zWR4DAQJaBRIOHric9eUhfkTWmbmNA0vrdMTACxR37a7gAD
QjhDVp8gualdVSW00B5edPRY5GGdZEgC4CWVkxyTJeE1xbMMyEyDubDJiGqlP4YM6GGWp2BUcQtH
SOBF+yYcocE2ew/Egcxs+vHqgpACs722dgWG2R6rkKOXmxiRDQMMiFB7tKcFx6NliKQ8dATZxS0z
n5LkdarDnGMyHgwAXVF2mgHep5l7d/GBXkoi0/WVhGOa1Nj4sSnJxPOM+CEkARuo/Xl5SQgFcGSU
AUX60E53FdtKpAf8MAFUd+NzPz43er2gwj8Pz1FLfML8EV1pQCkOPxoCpjD0ZAyCzZXEbYqGHlOH
gGNEx73Ex5eRCEfw+vTEscFSgpwuInsYniwqZJQIoboJs01R3BMZogiuRSeNFhDU4eQekNioQkLc
K2RrkxW06HqmcSJhivuKe+TsNpnX0fpnph+JK4FTWX5hOwiqdKkyoNPsJOLkLT+Y/X2vfIwXXuwq
mvYw4Qll6hGf5qDOgLKtZQXqgkOoTfzS4ysHKsh6AkdtqUP7xC2X0sPALtyszfClM4FK+ZL5eKbO
Z4ak7aDbFQDuJoiYpPcZm4syfsqq5KcxWLLLOmS+hjug9IohwARxEZYNa3QzR0NtSul0MdxFwhmH
HpLV7ON2dwFEIkw/bGV/n6nYTzjkzbNwRSWn/qYEbBulxG1Vjoc+A7dRHYzLUUeYEcO0ErLXLKZ7
dSeZNsQ6S1nl3SrMXoGbY1gw6q9oeG+Q22mshlO0lbLVxGr4761BmkuT2/1OpZmjkDVksd/PZ/Lf
9rtYlfM+Ka7jYcj3I0m3pPSCEqufwnCVTii5gI4hSJF8s36Zyvep28tcqD88h1uRH9s9ygkNBJTG
QO2vGI30em1I46rHQ4u3mQ7P9RB34BGsgxA+nZGGXFUYm/t/P+jfx+/5QY25LuakI2vfio7fXris
CkIhiNfzVt+2SOjTJWe/LWz7eyhz5SszNifcxhiXw8NIZCCUMiStwiZ8mj7+/UT+skvNr14jLFzU
ZE47PJ0/P4Gms3J9vErihtyfU5s2byFhfJW+jfqe/FnVzc+c86DNThLstmh/zYWF3ElrYzovVZxd
aXkNDFU5SXH7oob9r3i4bCSFZrjcADQMP5SL9iwVzDRitgz6rcO4TBrZuVjq4RxPz2I2bhN0SpEG
B0cZiCAs3lGfum2bLaac4KRwOsUI7FophvaQHQstfjOkp3+/BwxY/uMy1BUmL7JsARX6q4IeCpPb
6Iq6WCgP12oIsuq1bzviQ/TsVywRfKl9XvrKlUYcfKPhiViayjOwxx5KvUKvDoEIkRMNiFykeBjP
Mgv4FDi6keXNOGdwv1uiTYeF2HwWY4uvL11GzXZAHJ5T8CWHpGAzr6P1xeBcIFZuVMuMPBDNXxCE
kPRdl8twH8kbGTVKsjUHZEpj7RRa4mnKV0H+BQAz4Iyg5cEBKErrTmPlXhoE7zK4Adr+OOAElt1M
H1wBF/qQJV5FbSnmLxaGcPQAmOZg7ViPJrwflYnujBiQf2nxpgQZPk4QuKhEExpapN2yMTQ0cWR6
l0S74nePm9TzqjPki3bYRFa5reUYM2eJKQZ8QU0xR9LotjjXC73lGCFIgThdIBC8tlH3MZlOSj6y
DugxHpcDR4YUoqUJVjQSuBWBVJOolJIkPFVfek1zfrygg4anVziJ7KSWuFQI8ZQwMnTMteppey3x
FtiWmAcV8UwtiINYwhEq7vTu4oqaEhjFodfeRwW1SUEs0qg4gko+XflZqxhUcXzNUZECJ7MiehKG
pSCfqc8ugSSdkDwwenjk1nbN/A7oTNInfic9XsEQWXgco07xGpECtQ3xTVJZk2ZyCTvsotelmmc7
SeUtMBoSYxExqvA9hatb1JGteiIhyFjMOianinb5SQ/1X+usJZJ/psoyg/zb2WI0SOckTKHsdkQc
TC1FJRF2g7YspzeJI0NaktPMFSvVnibuS0uxBZVpUbkwy5+eybzj3K74lkTemyzBN7dupQuTXFxK
5gp0OQigxLNQqgyBuByCtoTwHLtDeBwL1HXCiwni7d83+l8dHtY6KhBZQTWB/c262W2kS18mU1Ix
wn9MDmmQeGeQDQ8Vmsb/byuHkpncR4RnqGBU1pQ/F9UoQrJh9IWyNU1Hu3rZ1/DFrZ7J3r9fD3Ts
v95NWWLvoqnKsGQG9v35QEOhV5e2y/Kd3N81UCqUkJz5j1ggRiLtvGHCYkSvgSlcfIGnyz9nggxk
9vdcIGa7Jb39KgQqtEkJvek1ZmXro+dypOk57brqo5/FO+NWaRnAQvTqA8n8nGpik3CxCzsT5LtJ
wAUQvpUMgLxXjk17mmTLNgvLKcHuDCKnte6VWC7EictKODYwNIT46meX0VVa+AiJRG6yxTXQcTO2
1bI2SjuJF1KN4jQCzFLQXll2arOcSBNoBNkby5nKTDu1dBr+wBxZebGEOaAW0kS2bu8NsV/LfbaW
zG6pdsQQXHFTiijPCp8L1Y3wII/Aw85ksilp7RVM0tLgoisejd1zWEEcPF3ElZnIK0EJg6KhYNBg
SJHmllYJh3ud8s3h4EpmMJL/IqGcpJGvYb650Nin6BaGeN9hpqVvPInbtj2VnKKEnkSrjzF5zKzF
BLFbw59s9ChNxdVkvlwMLGqTcLCKNJi6Lw08zVQ0nlZNfp+cMPl2F90ZFX0+ZK96Bd+0kL71aJvH
YtwyBe/amiWMk2R1Sgwkp2MUr+hJd/RLm/KONIA6DLokWwzJ1R3qT6n4bMUYNLZ+P2meGIn+oKp2
sUySYI4eDq++OR000k4r+aUdT8VVZbDH9AzJtEZlEX5oZFATVrwgMMNC6jK3uOdOpZYXXl9uC1OC
+Oqo0Diai1+P6SKMr3cRTFW12PL713A4cVXFyJ+rraExhEhYKRvLLS6n6PoqNmPOS3mVKo7ybBNG
RKs65dBqAOHOyIA1XywK2THyy7b2TGBZVry94pmdJQEt4eSXNb9XN3C5scjYtcxJTsCwp/TLObqg
Dq8Gn/6n2THCmvCmiVuFB+1NtyxeRevYpnzqiOmH8KtMOQZpdoV9YkR2ZJw6U/G6AqbCdWv0+1Bj
TB91JQwq2F41+XiiuVIjLywJyUJ039TR4xXG4Lgc2x9EKuh6/+PO1xSWdB1sJhFwN91Sq07iBGCb
eEhYzEdSdJciRyY2bcR13tTNGPakX+PQhIIQJTZXPHcW3NA+n00jE4Cqlp42BnCIRuORxVidmLeE
qYN01yQkfNk+c0smD8y8njLTTiyPqzi67z6rfdi9jqekWrTttxgcvxkccHciB1CeB/rqKx7Ug7A5
n1iMZq6R3T8ZDyjgk8iN8xkvD0zmucPMBO6AtueejsgZ1cRI9s5AuwT816v2Dmn7eYoWhbVqrZXF
6FRcgjhfX5hYiLb0oHgw8/nuPapwij5cKhtp3PXQr3BaPYuaXT6qX6IrnrSnslvob3gC5K/pgYs0
DnDpPhon8+Os2PIK8iWejZl+xGFJwjIPlsCZsJ4aK+FN+BS5hmkSJADJZkqSxSmD8cnVzh+Ae44K
jRsblTtFJ6zggcXS4ja60lZC88p7jQqqXAiG3b1e95f/I+y8lttGunZ9RahCDqcECGZSDEo8QUmy
hJwzrv5/4P1V7RmNy/J4LImkSBBEd69eb6KDSHJYv+hSVN82QgBY/+nZOHq+kwNU7+I5c6u4muPZ
Qj73pD811+E9OVUn+Q3ehPdFwsA5vMuvybPwKMAC2SP9JUV9PGnnJl1JRAXNBkzTucb16Y6N33jN
nzEXnZbR4OQ3n3TOhpJwUR1LvHQx3oa2Qk+JrCeUAifsF8X6iiUCs2V3F7bKVs9nmEiYc5VdFbmh
7Jbvs4b+1TyT9t7g4Uw0Gr083Nu6NT4/o7KeKfJcgdDVdFvBIvSD5lpxxtyuueAthcWl9SRS67Do
uiNyh3yx9IlPXgh3KsUeo65X8RfTpExX5GSdMSfCQEJVFjrSzM4NQeQJRWIb6MhAE+js3KjZ+f3S
ZLNvutl7+UKIoXLswwcIWyh0STEAimf5QAuO3jDCKNvmQyxxIivJ/kKxsCgfWASGL2Pb77nRNZ/T
W/AkHIytuWO5zk/mS/WkvxRHGaaJyc+cDPwKX5V+BX2dOI66Pk6/xkvwGTxWLuKqYDG7ZLcbHPwR
NJRcp7QP1YW3K2fyTvzhn/J3TEuKHkbFEj8EBCAJFzwGwmwnNALowRqX9ewzsAhKiDE/lD+/M9z+
XXtRdClsxwhRUSXTmmuzf2w62aPluu6l4gOuI/4FBzHjShWgbscnD8d5FGzBh8wQXSSv4hslOZbm
a/qoTjNtmIbnQD3yODqaO4vxpiwtQBq7unTH8EV5hWPEKfh7dfOb7PWfw4V3acwEflH+ju/3uAHG
bRqJ+0D8UpTBGVlT6svInqMTWRbixJGwJ09qjo7FuiZkgD5xlInLrBNxS//sM5kABY2ltAK5Qu+R
3vVqsCMgUsGK0S+z64Bi1mOFYxY9Djw94WBr6Vz7MpwypOOY5ks43ldJuomAiFm65ER1W6YMFRYI
m94ct3vC4XyzWbe4E0B+UQUsPMdkyZJkiS9fIq5uWb8dcQrzdOswVgGQ8tYQtfVo6ou4J+jrToP5
7yfuDwCGDIKBLR99BcgR34VhWM/KstrSbx90XMtLlb2mU/dA6lpJm/IDjHre03ZqtQryDTvz7RSg
d9Yw9Qdx62GQwqVh1/T3o/pv8Y1oljaLrgFrzIqof198RSRI42hRE7Pq9Mk8wTF73rQvwu8+//5K
f+gq/fulvtX5VmOYXTqX38x5h/Bu/e5AF3RyEIkLm+Yx+KzXPeStH/oIf+i2IQuGwalx5tkA/F6z
/zG+1N4o89IqkMvA8RlZh2d2EqCA2/2OjvMejGUNQ0iHbOnZwiZErf3DSSYP6b91gYxSAx4614D2
/+qGfxyDpI8D7FKOYTrpXwozPfTj2EZ7Ji/bS33PAPBM3Y4IO7vFu/aRtmB87z+za7zLL9GH8VxE
LhVNea8Q935CqmzPw2184wPrHGsdqQ5aZJ/obDoNzzUdIjhShMmvrSPJcvFquKnL4hkJEa/7Eq37
59gRVjLmFNpKOuY5HYV5tRwdayOigUXxwgTv4G++UVYKG/AdmxBUAY/FUtuGD8mRffRSODTjwlox
ZKGiZkvrLJ2THRFWz9k63Yc37T5c6lfpjM/Ku0A+MzT/bJs66q567J9z/FDVS/FJNvG5+1Relat6
Vk7KQ/JJGOQO8+ILswCcwAwDjfQqvFqvs11fgD5APqrn/gvGon/xzsZpvGjOQETkr+zFf+te5DOO
r5RTwT5YpdgVPPawFLb1LVoTmEKG6aEVF+xJ5Gd19zis2mvMB44UbjfuqErNi3f5+/UOKfWHD/3b
xD4qU9gKXSM/lG/Fwz1dltsQj4xuYyrPER3MvF/q3VImYrD9CsOHoINQeR5CHNSVhdhuAkfPyMNZ
a/vyXVxJgUPNi+YiOhN7jZkgIa8Q4pq90azlL+pwhZUZF8xf5pN2E00btCO3gayMZCc+k7eBXfOi
V8/qSrriJCbgrIkTp7zisqkepnDJav0JWAABJSKtYTeA8kxLYMpAcPG81miJO+ad06uMO7F2SXnE
JYGpFZ/fGs9kHwZC0j8N/iu222xqRTsfYHvOdq14TwItVmzExg8dbWFSJuCeB2kEB6NQco1X8Syv
+nHRfYhk2ADV7ym8nlmo6+q5U680prxVdZLWZMfIW5JIMFp4nXRbvAGjCcv2NIBa0JUTl0mMF3t3
GNecWg1qXBO5/RMK8cewxZxSu+vlqotgI2YhnLN+3DeU30fLw9XWUNfQWJNrBKaUvzW4daafNfl9
bEmDLftRx8igu3wYkRMD8eNA2JtuDvmiW5f11VvOyrl+30FR60CFbPgGR0VY9caVeB+PBOh1+lw4
0Fzbvf4OBkIZIns7g/CYzm130i/crAjuWxBbpF/AtlKMUF7+fiX+dB1+a0d4YqaEfsrEC4hcMQcU
bt6hzoku3k54+PtLMbH+hw0qzcscmyp8H/Fk+K7Oj8pESlMF38Mg81ZdADDbWeNCCzHtLXU2PunE
ftBKH4pQecGvYKTpId5b/yXEKYJYJQX/0/ZXmz1U/Wc+OF5HtC5Wy3LYu4RTEq/32ElPci46ZhST
5l5RRx8VLWBnZV7ydK0GTwH0QYr+ToThpbzUo2VrYr5SfJqIPhas5G8pwU2cGcUvYjQLl5ONQe2a
ohok223pDaqdDpf5r9ecRGi+E6oWpWL31gvKvszIptcW/TS6gdk9GpEISBs+dUmDK05T74xadtOc
aTmkyaSoSz37TEdyY56L7CbL8bIqsU/uk0NJ7LKQCs+WEWDHqwYXLTsPxcvsfBnTHmULFpkflVEt
GyM/+TRXXdd13g/zvwKkFL64J/7euYUb7nxVXNk+3A+nfOGOS/fAAw7ugZsOLnfOPzguzFFuc3kE
fx03P843koDwBhO+nmw6tIcDj/zfn1kDRnABP7uwv4vNfX4G7jsl6j74xRPlR27h6ZvN/Kzl4nDn
Dwd6uFuLA3/nW/mHx9xdDu/Oj/PD+XriZCe/+KrIvJWDyztwrYW/5klGeDeH+2wVdPe2woJq4TA5
vCwOPTzl/c7980vJ9vwCvFGK+YXEs/P7Ei8EPXamwnLP6SAs5oOZtYXvgX3i1L3zYu8uB3I6uYHt
utLC3fDa3OO6aArf3fcN39345zZ/Pbns0u3T/eTebzSyFqf3ejE//IQCcX4RKl97/j6w7+93buFo
+QkTueXvL/ffv/k+Pxz7oJPEx8Ut/HSX58Pmd+TlO/fUi7vCZ3jge9X+3/Nb7n0WOg6bk24f0vVN
cdx37oS4NIsfQ55Ot8lN56XfbxzU6V1xTjBia5ufwsVMCXaxK1/wFkgstHkfPMjdnLhlfmu8wfl7
eE2cgI17u7m/b9/cpsXtdttM8623+T+ckDgbC+6e/93Mt+e2u/EXG35tWvDlFjgbfibV0d6wZs2/
x0OGBbdN3E0xPz+WO28ud8OHIWKXhy+4CcXz9jITvXnIKrdv3B45i3Q13z3/1oVf/P31f89HiuBi
A8X5Mr/ugnsvm27hXnjay7DADol9EXpW7JDm3+YVOHZ+4EkuvPx8MPM3PneveI7cXqwW9oI/Lv/L
bf4mRPPmlN7CewDXIRqH5SjXzifUeyygsUf2ipciQCOPYcM0IBL7VLSzgCCmCM7ppDl9F63LSWQH
SSbnLam/AkXcyxhTttED8SkXfRyXVqQtGjIw8yBfFTJy4kbAou91GPH2M3Bpkz761FqLg+jGWM9Z
UPYrKkXcCMnI7FihcV+Zeq4Kmi1iiY3FQ9F+1bn3mPUD3KfOPEbam9lUsBfUBotxPECqcJ+RiNgQ
qZAO4mkyRLuTCNaGe6ISr4aj86g9R/TuAt9NghIsauZ2NF+T1tphUS9x37XMdAdgBWTDct1/9LJJ
V4gFs5OtlRXSBlCFl46ypcZQo+xmQYivQmtxy4pcsfFSqchAfcCpSCE2z2heQ41ud9E0O89UTwMe
obqIX/bA5jeA4Wh4wbOhHark2ssiuhBcUuhjDUQdsx6DiQfrXHMmPKDDEeMiOdo3Oht8BSFQ1C7A
Eh/FkSjeAkBKh6igehvSObOSnbQRUVWmQwwHBkUzPgG+Lq5DutNUKTiLSvIpLk9mSrEyraNwWjYR
zMa0IGKLxqfXaxe/rXZV6JIR+4UlEEsAYu9oUI85daVkhPuUFaBs03VX9K7pI1TTZSfECjxhZdPS
CgfYwqmG5hhIFVgejZggdC3zvQ1f2kRGyhZswV6vftKfPVNe9ileCWrnFixHBvmO6n2q99IEuRAs
0awxKATy0/jIAb9e67h+KLgEDE9ytVxcez6EmXGid+Fvql6xZcmiHtxMSoMrMSTo7CMbnzb0TGl5
jGvF0pedkT6NVe9KPQnJof/YERlTC7be4Jymn4NodPrcW6jU8H3lxJW/HVlLDZCKIBIeCslb6eR9
l3m/imfCVx84ObhH3rhR8E773o2H8upPPYs1zt+m8ksmJtBqcoiYAy7sIwSaApaRnI8E8ojrPodq
F5gUi5xJrsAMNa3pPcVa5vgQkKLxM8mRjwyHqaciINvLIo6IIMSsWKb3Ub7qfNSjwBU6NcchEN4z
pTiMJG1X0FRiMcDUuKQVUNA6YMhhh+vjF+DtY3wejY4uEJQmRfQ2NW1pvcSvEPtHGcAwOA5h+dG3
7BtOggE8qIXpk0B6z6ihWlHnEZUe9fx9nD3VE2Xjy8mmNWCI1fm4k632RRMvocplDv1nTn5O4I+p
EpbfPX6dPdi+IW7aEJPk4JiMoyuBmZbGo9qWjqh6DxGBlSIiNd06iYjPbJopFaDqtrUaJFk0F6k3
yR7up5dChigD3UehdBGUxvXC7C3vckfznhGHk4aHCRiWBaMOS0yavbTVdUOdP5kRWi17vmmOW+mK
D8lk3X9oU4KItnrc4riBXLEdb1p8HUbEb1EPcCUdipbYVoUmlIJ50hQ8TmwNmxxnsTi0h8xahxrn
qIjYFyrizvPiVR3APDNHZ4o7oExMMHTJFjWGflhc/F53Y6Nw28lYSvkhpSErxhC+8kO1bCviHGs6
3HCNdUhSloLx21heBzyivQnT7dpi9Ebdaop6Lh6IHEwMFSZdWz2SST0aX1SDaCQTQhHYMb41JyUW
iCI5auUnhtwXA+o1oTjlpVL0e1rdCLTTuobK3Foz1s8m9hM6zW9lnuJy4zixZUESKOq4MD2bBeHG
7MsU2YL15LuR95CPxSIEpAk1ux8CR4T/NtZ0HWOTuMPILkxMPoP25AUPOjlz2khgYrDtIbF2a0mA
s3CXPNkZZuUiDmx+SPUOASj+UqVi0eLbMkAPqKJy3xKK6yV3SSeHUzrUOW6pkFUAcCfLWBZGuVQ4
kTiXTTiIxt5TSOK7752V7Foz5HuRPZ1UuVBMNv3w7MP40gWLNnFIkmK199L6TdK6dcIamEn3sd9J
GKkNRbksfXmvpWD5QeGWVo/9y6PgMyHXTKfWLAwXFqr6kkwvk+QkdJ1DNd2W9dFnSyrEqKMp1upt
kT8GLLFl+aS0uAaK2Dl2JIRgCKsZ4Qq8jTH5MEKzM1BtyyNar6JYVcUjvNCpbE5mSQO+embFOpm1
tdXpKSdbP2aM4kSTmLSzo+6EBYvtk5Clhb4TSE+tWa6EglBAhpUGc6aFWWqJbK5jY6+0gesFkluP
XIcAd9LY2UH+lhOZ5AlzS8VfympzNAv8zYgclJTyNMiF01npSYSa0BczTVM8oiZeihaBvuSaBgH9
cp4mz+Otmj/7z4b3MYqjkxi4PwlzBFNt++FSpuUiRPUmwAq7N+hdaMYW8/pEpOtsoFP1y6NEJljU
iws5E9ymgfcIWGT6ObDlofWZqCBGi8AYZVIschVjMusjirHUgfcpiXdSJXXu1CHxecpe09tXZVcU
1qKiBpGScpMSYWmSM6z16q2o4KxweyFOazGAAJU+JcqyS1U3Fy7wF+HxYaxOB1q3HDMol0IoXTOL
9CuyxnL4pmnAW8MltywwHAye9IFomQitWTZuDLxUQsC9KcU3DYQ5qJwy0R0hLc9i9EuPflUoa6P2
URs80tH6j2JkhZxkxyc1oIktu0OpVFsod7E9x+sohpxnRgJrmEDGSg/YgxtnIK36imJFB2SfPntw
5alkQoWtprfsMAviusCKDNBsLNhxfQcTacnCDdixAVRWbP697K0PCbgACFO7cR+DWSgxUT4jQ586
RI4gf+YGitcXNXksUNH4KciQRsci8EnK/jIJKWpjxWn0zi7o6IqWbIP3lMamKi6GQB9DUNzee59I
VjKpp1QRkjiBtePZZKCkDNckQZ8UYJWrEoFbYyeVEkKta9sieVCVdFeW8SaqOyKnkSNU4Wn095KB
MTlcpQsX6peh+5sOJY6JNYJmqde2BA+r/Ym0z2RkuIMIgURGOe0/4lvbAMs5bK+DhuAQ8MAkrrbs
mxWvdLvZfJrkFJpn3uDIDdamRJ0Z/oNsguZEt1gZufLhV5UZyceIJXC6rcLgUAn+sdayrSgn1xI0
308rGK74IMy9IgUHyc7bDEr/2PZcBObcTAkvfW33Opkh2duYEmZgDKilwTz0X6YUrnHyDuZjHgVH
k5WdhEu/XroGhlsdadk+0FlFLaMTu6YBVPajtBgq6WwgA08lvDgAT7sCeFW84QtpzzVYA6HHIx16
HI9Cfffj2+DdEw/TKtJEI897nAhMG1qaDMYhTQzk4vvf+3UmtcJcTL6yHKb4YpDUVtTql4ayiq6F
At97MzLOY5hlo7euBR2SlLyQKmsxTt1hqlAJAHqZIB1jlzoWFHolTHnnbPIRRQeUw1MM1cuxYnAq
8CjKurUpXvPkUigYeLeCa/bBttXDQyUhD/WNlQ9GX0rIXsecgBXSCRCl9ynuYSVRxOSOh5TakR7/
IlKM9I14OTXpQ90mTipzfhvxBYiv8+hHzxf7BGkjm5YZlVSpToRsEVNBv7km3svSRFdnPE9KtfKl
8ZDJ6jGt47WoXK2x3uT1HUcOIo/4OSynxXxEGmBmQvxdfE9SLNhViC7URVHUnjOfDCYy1XhAL+VO
HKJzDZV9kyI9x8S4M57FkILXqCAyCGxKECGoX7E200rI9+iK6Kp1d7U7Kxh+Fc05rR1lOjWWdGoB
u/Ppg8Bg+Mw0dBoS0yNbmvSthYZcYcIcEwwjObgixhs5S3ZFC5kRdn1Xy7uaq0ZI9EXAORCFwzBQ
ldHm7IZ8JWNA71sMcJFkcNy4DBMBx9Dte4No9WLgavW2aUEoS13MQfdTWa6M5p5VPjBPsQ4tHX8d
ugUa/UkMoUysUYGhTYzUCgLbmdNrTVxiarLQyQAjxdJuaoiL6NrnraKPu4XVAJhQOXoUCXGS71Ih
cOQyc4ZC2Cvz8khwUD+KS2N8ihgLahXtM6jwZHsuej9YGeqvgRRytPiiN+60pLB1AX56lbvhfJ7Y
z0UiTFZdIKqCJw0Ux8fFQ2XNhTBmo7pZyRMw+RRuWzyyCAKjR5XdqyF8pEN2qUq8jVsNr1MmfpUE
lI5pR0wwwEorzpZ0qmsNTrPhDGpu8w7p1L0V9JOmTVu8laAS0n50S+0IgJgMTxogXfs0dce0PagN
ATUSDEclMvap6MF6zqPr0PTw77GvleVVaFGNixVJB1ZQ7HLivNNjnd5Lc9NPSBVWXo0tcNw4apCd
hbFwhomNRMROqsfM/7GNgnUqYm0gK46IjkRt4IzCWIi17aAoKz1s7Srdi61oB5lKTY7gj1VLDZ8s
i5QKdgZVVR+Zc6TR+xDYL7eVxJKM9AfbrwDYW2jx5Uipd2PPhTbqmIq4bDrB7gLLEYLSzcPPpDaP
zfjZlj1QoErCPM8AByOonoMRf+2UNOSJ6z+GN0AIuhaWGxIEuS5JaJKZlXWqNhaUtCGuqs82fpkt
PrUMykv31GQPaiYDqUI28n0nbKazwgdSm3Aw8c7Jl55OqDrsTlE7iv6RPczGxqxu21U47ZGTbJTd
ixbFxCmlx6Crz5QGa5NL15ju0ogvmN+4ebTX2j0w8aolwkrsTAYtgPocpuGJmKGa4Y7pctPr5r6I
5/MHsrG3pHtQXrQx+h2b2Bbtq5c3xFCSAtG/pEoMAvFRyq0bQh7tx3VKR7ZD/mFZPP5JxX4lPUDJ
6uhU+HnqWtZzUUyHeeryrScFH2a6BHWOh1u8i+glixalQrH3vc8UeoQF5GzQVBnhtoQC4QMXo7gO
CXQVeZPMbhI1BG9iCtoQ3Q+fzdUf2EGs9B7XN0qYgg2PVsMb0Rui44luwkrYOIcafmPSPABpbzGt
CSLTOrsAD4eKZAAPyDM3LV7EjN2ESmSi7Pb+ahg2VfCU9Rsl9dxOVNBPUiLB8Cz0+lGttVUtYfVy
KeyaIf1p/KIv8KZ8WFfyJPTHAYjcNO6GHD0yiCFF9FiazBMycA2KFzGCBAIvrJW2pPzSE5BdA3a0
J6crse+W66mSthMbFyVonQKmDisX+zaO+zihGSlYMEmj6UjJNNWCwVCvpJR1T2qXmT9sEhw8etZR
b1icwa5FsiYUskYhYQsbL2TXmcEpaYJ1XfvLRsNUOVtr8pMJu6ROVHsUw1MCHzrS0QLhPiYq9ybO
nFqD+FGIH1Mi5lCog10WcR013Y7PagLyx9v/QWQJMlDKhTOQNWLCYnR0jpTw6lvTUa0hwukSbyYi
plyQz/2kb5LZ8KSyCIwcv9rBWlctTTq5uaBqXo4YTZKmDb6W7KwOW8tQXQ+1tWjZXmpRtZ1CYamZ
LZfdIhsVJ64rbKJTVEDTid5CTCWUTTIePIlSrUWL6togV42KXVcE1FrVrRqOsS4fElXax3K9zUsC
ypCdH8cQcEF7KYy3kR5em/6Kx3aR62RNVqZThYUt4Vcj509tp2wijDDLp5iPvAV1YhaUnhKIjDG7
QLnCgBQaUIC0qcP4rnFadmym0lzG7sOymkVUiniFZE8ZwZllfEss5WyRGOyRn5KJgl2a5ykmd42d
mB8/G9jR+chgRPM2WQeP/BJ5oxPGY2a/IGkcBlF2hwjbyc7EJm6AbCRfe/0lq7GBxiKUnLxaqTdi
T4svz/SzWg2U17NQpwB0Ec9tlrj0LjyjdAbR8b+8gWMyhGejozrVg+UoSss0YlwAJSN3061m33nF
suOVFVqmplyh4AcMFdGqqTQKBWEzBMOpM7+KFltROhlVdZ/k4kVp2BCPLOaGTgQ9XilUxNI1FKAK
KgNx7ISGdRGrV9P0XK0Lxag4cThKdp/yVBwCrTvrMo2UWOqvGgutl3e3uGLNtILb30Ey6U8sQV1V
4CIb2ARjqQZw/A82QCAKnkezSjm0X/5l2mBZccRb9VY9iWv1p/Sg/xiDmTMepxk60eEQT+B4/PvF
OimiIVD1zZk4Qv9aWDcIoGK3zAUKk4WxMt3mTkgaQxaLcuUBL9TGCn6gOP1mVn/nDKFiUSwZWxAN
Eva/j8FPoi5VCn16iI/lm7QhT7QkdOCePJhfpPtOL95XcUPpjsmu/MU0UeszTilXC+2aP2GcBjol
prRCFgFcETx3pxMNDfIdJTLgmHhDW3wz1gDXGdvlZ7xyFXWjEYA92I3nKPAGL/hbg0D7t6q0qzd2
Ci3NHYiN+KhwCs7Ve3FNGXq7ad10VFzlon8VIA2xdS+R1UHaBt1eQKjC6GvA6s6pQadauyDMhqM0
6OYg3HXKyQkLB0YaQhEsaaUeuclyxIgVK0oIG3QffWzxf7iSZuj2PyeWoC0RY8fZpODbh6smntmb
nS7uG9xqwuCe+s2a4NzY492yAxabEzpSrOPtUZjWZShcI0+zJ/VHxdh8xX4/DguDCdGY81D07y4N
sa/+T0uMRNwvKTM6PFu4zpBh9KvAP9DytFCOWMfCIPCg/oFfo/0Bc8ZhA1E4djRcXsq360u10pHe
uSHuE0/dKIG2sczW7UVlU6D4qb8KWV4LAubIU3wywF+DkkYPm0O1TcERqk/kPSrc6WKcVpkUg9Wz
k5U+U0sjsGhEjFteZVYpo8WnmGQUqzbRBIanrpcfgyFd5tGjWoHrFPrd87HxQCt+U2vhRDDfSoSA
CqnfkTAFmzEaYxaMTvWlRNVojeKqEMeHzEOMK48GRIDC7cpgqevSWhXS5d+vld9OFd8+I9h6c0a7
pSu6bnyjehEhhqAuI5d1shbqOf3yDsaJ1LB9eimPhGk/WS9EF24JT8AD4WP4CN+qTfZgvMDym+Hf
bk5NCV4BH8Sn/m2SgZsW5ZE05aOyJnioWtaOcVYIEaXMQxfunfRTCtfA1eB43wKGHESKatF8AQsQ
8ItpAl1NPCu6Oz2A6REWx3SQd8zx6Q9iS/0Pk63MtIenhop5gKJ8Yz8oiSmCJ8SI9r6Y8gB66OjT
eLkX++ABGmL+ZLGtWIxP8hsWjzsK8PqQH0jvW3mYREFasM1b9kysg5PtVEyFlEP50fkL5aDRfJeI
MN1XdvNISCEGVMMWZ2Ho2Ze5j2yjmHKAhLJH7zIJi1Bc5Ou/f6K/5YjfP1FNx/x3HnYyc+u/p9Vc
6+rELNp+lxfMUt1bpm0SkygOwXRjk7fWYXOteaueKhRSIiVWBxBV2x0daCxRU5N9HLzavDupnBeF
CgCi3KqkZVnWc934opjEH6SAQw17AnYqraRQRR1T2Bc9yfIZRH8peJMDjLY9DMqNhaTgC2p8ICnb
h2yxWRFsJG9kaSu0kqdzGADlWY9NKW3rkrTDinKb4/LH92o86822YPb0gw9JPgvxk9DVvzyM1aVo
54WRW+dnf6ANUDlzaqQUv3tFu6oV8Vh7/rI2jL3sA4Pi/mewHDDP4we6M0lIy7uHKvDPNYqb0Rcg
kOPuEUNSCtIf+J3aH+ZimckH0ouKZlMzjX9/GlIvtTI2v+2hxk0sCpfTHgXhg0BWErlF8SI41QfC
kNbeNoFMQPvJIW9772HCHb4mR+ucMqTsgQ7/onbCB2CLdXglQMKmgcT/tBTtypEqZ8BlzfrlXWJH
bAhyYc/+w4Ax5snyP1fV/38f1jdrETFtxiLzhe7QDIhFqR8PcJKtaK/mu4FerGgTDClrTluQ3OhQ
xUbZYbLcpMQODysmG+tE6aiflCOO5l7kWLMbV7wNzzHW2mD+j3QYNhnpUs262RI5vzSdAuMSpCZL
4V4l8IPs6EgRdyQVHUYXUJEwb+EWxQXJevPk04UJlySAeqQuse3vN8GwtoK1iOlb7AxwKHU78RHR
2X0Aluj8fcT9idwkmxYV1W/SrPl7RP6jcgtTpQ6GEswKXQS1Y3aTwE9O7bYFpTkzfaJFOHGJWkfp
3mytg38jlOmg+Qv1ph2ytUHIORSxRe3OfHmsx460oTuVyANoYjYByfmrfCQ2Jn7PXsQ71Le/H700
Ew6/f7KznBvFIX0TmMj/vkINUc6nUrOyC1JDQf0S6Btj1EvO9bRJi0MnrwjDy9U37ScqpPIHBhrQ
IrJCQ9NgGuvf1udG6trM94XsIuWvPj1hEPX+S0TgJKyIwxhJdh52FiFmHUWYKNHIWbGDVwgNf6sx
aWDL0arX4hRpW8HCyxNDSoPkpeCQg1j5O9+6B4kz0nCRWLnC3RCiTkjXybClVf7DlPsnEjc2hxpi
PNy8Kby+DfJeG6yoLkn3HbOnXlplwqOkrS2aOumQs8a59PziZiWWB8odfbYq8R25W/X0NTSCIJOf
rFl/m7R8+0gVzijOVLgG4gT07SONTdlXW9yPbi8Eg26Qc8DrOm1m10RVPX7qr/EcNA6qYA/NArrz
ylt/PKyW9jrYmvhrOtoGINKp3F/rdbWwZ+dzErY8+6eV6k87HhMbKZrzMgZCLFX/vvKaLCtpV0cW
9IM9Ptyx8KmTrjvFLx0MX1ABPT60ES7u1g8kXGl+/9/Oz79e+FvRE/oWIvVRNY9l5YbRxjDWBomI
imvUNuL1INqkiBh9V8EJsFyG1Q8115847yZafrZ6OHVjGvqNAgy2nvmaUnq7IQ1chlycoIVi+TVD
k6SiN0W71/KxCqJ9DNjR0GOSgzc/lV3SMH8Y+3+Y1f91JHMJ/Y+ZC7TYMCOfCjynDs99ezIF5h3Z
LhPCSJI7ISwwmkZmaws/QENtl/lEtMKIUk/4YYGR/1uRIfXFxBe3UHyHzO9jqKtqTWlDS94x0UJF
OIFMFwbaTxOpS3TtLdDYiJg5WoKDQP+5eSV5irUAMSWGvBieNrTpYuTykfBRQd3o0Ez9cLL+O1Eq
TFII+AjwQfYhfpuvBC9oozIIjL2WoFDylI2c6G7en0F0KFN0rcSSIF7IQOkpekVdu//99b/tpnC7
Q4eNPSOVhKbhOf1ttESWEkb55IsH/AgcbBh2P8VHKD+9wrdhkZSVEsZzJADp8mfhg0QNfSlh228z
Qhdk4W45xcQcQnB68KG02iqhgd5JE9fRupsWiYhmLMHtzIKyS++JGDthL21+8t363rr4fh5+X0j/
uGblLp4wtVWmXVYvE/8IYgnZbLZheh/pUUTTJbWehmFJSZlaZ1NNIcYfQzNECryDDPDD6vl7jvrH
VPL9aJRvY1kYm7ywClG9OWgNYdpmDx1gxhpnuIf9fnnsb2/BYhu716vlnM/FD6+ufg/L+M/LfxvA
ki8Ibauo5GKmOz31n4uQ+AVw6DxnN5KJW3CRX2IyuSLMlAZr2472s0/vBFuxhuLXqMTlGMozz5BE
nt7u29ZWEgIrU4kaGU4XmJuWHcbiKFTXcHqU+/pQhBddSFZNg10SuwLPejXSk26Mu4ANtVZ3D1F1
69k8ESyfZWug90WjvKl5ttb5fQW+dBjbQizaiaic05LORJ88ZOwgWw/8QvW3UYmFntbsBAZShR9D
lih2mh8VCjgEvAgdJYd3g7DnEON5nL51Jl4drGeJMj3yeCpi/VBhO2kMBSDO2SyKszzBekvpHT1U
w1M7bL3oPfeZW4gX+j/K3rPHUWwN1/5FSBiT/JUcjHOsL6hcAWOwjUnG/Ppz0ft9j3rXbnXraEaj
makuY2CtZz3hDjIzh6HzX9Fjy2/qVBJzZNkAtZ2LKO/yoNduq6YY8Pyx1WXtohPJLy+nto7OZHu4
Wj3AfI16p6GCHNUF+kk7hYKmH+ac05Z+0vDIS2mPgtgLMDWllc5wWtewm5PdsjzVNYsT3AtT+/K+
rFGzvL/Y3D3DIGlkDvDEoUir9H3FzIgPQSkjfgW9vtL1UEJQKrndbfVLeGRoaMWOSi/2OWKMmKpO
Bf8D1puZw6e8XN4xG2sYZGqX99sjkM9hxmPW4qlCA2oEyFyqDWH0Xrm58v7EWRJBgHN3dkbtZPt8
UGhAipPEu6+W5widdXPMxLx7jHj5EUDXFH7k9fW0CyjcJXV8p/gp9H7cmeQnHWqCYs2DUOL3QWZF
B1DXAao9a1UwpoUg4Nr0QqwqG2Ypz++nWDsC6ugTaTx/xOgAf9+AViho51NfD6Wiwou6TVqzz5al
WEHBWCn5ZApP7pIg9H7V7EZAdY6AMHznRGGkJbwCsZoVCJDwlL9VVF9iHMioUTK14WxZqTdM7lCJ
0RpgyG7KCE+6MInpdj0MjWx+fQUPfrdjCnF5Cof8dshhxDKqQ5tAAqBxalpmF/yuHEu0DtGOaz8H
ywPZ1e+4inbRUAMjomMJfOtS2iKrU8sVjJM9JmceyH+na9kBoOvw7bAy+iGsbTLu78fknTzgJTgX
5vCUv1X6/ry+dTy/4lH4wnnZ8FRvSmc2KWJZ3dmuRhrqM8vhFKouGKfn7rNft6nZPwdhQsQkRpe3
kRCb6RAypbGbi7rVN3jvkn+gyZB2WF7FdM+Fyhml35rMuKpGAyUVnRYWNPo2gnFj/v86r14KQ2Sh
QBviq2/66BWjBj+6TnvI/S3IbYmqfF0/rQmf1tFnaOuSMTWweZby6K5AdcELkf4WnwTw0NZqSkYM
0JWCiYDEVP0u+BfpDrzI0mjH6hz03Hv7esDIeRgilCdJtEYVYwdx3oxOpH6GmrwNt13eK6N95mbN
pxaMdodP5CDILu/6Fco9S+wM27qSmNTz06SKVAUJHd5bC2F8+Fb9Nw/6ensT+MyWpnHWXb3mrsNL
4qm/yzLbYIBeVsuC5m4GJ4NOetB3EKdRcWTEMvy0ZpvRlag1mFIAT4YPHI3n7ctOHjYLUaRt3PJG
huTuQRmrXU9Io7ZIt2aEuAsNZLVonauGQnArhvVZdSR1HCr9Yy4Vc+mcz9uymD1wQ9NTeV5WzSqW
sH9IlflFVCGLohlYY7JyjzSkRFCqSVHFGOkwxlLsI26ezE6QUem8lfYNH/ECR4lm7DZJB0SYeVsP
D0952Q/49heJoClhuUX3CxxH0CqsdOGr1Horhj37StFqeN3cMWGCLaI8AdAyGElpJYnx2VcTZfUr
xvLGxgpVJZhI9AnYwLerDo+mMcYSYqt6548xwUMnyKuUx2E4f5T4Nr2cVS8uOlh9Xi8zJ7rUl+05
n5WK5mjZV69JaNthMFm9Zh0aI+OqnRUgHy5ELUagaUup//pHqvyjWP2fg/ZHSdUyuBWzluzraXZW
5sXozOuO6J3/URv86TJjvExx8RoMI3/Jwf+W3Fy1/koWo0l4oZ1pajDDNuSGQsh8eWyMvyeU4x9q
ar/u6feL/cgoOxLK/Ipi36ZfP82hpWJq8HoKZ7NarRL3SzaM6ej7qK+numEH5mB2/Ln7+1f42Yf9
n6/wI+W8PtX89nx1wIfpmNTkUNFjpxntlIkv7B2Vrh2MB2m12ax8GLkf0/Fyf4zH5nGvXDxXR5Ir
9vCd3h+FpT1YVCPeggCYiccumSBqjjgTO/R+PmVE+9n++GvQZHh49OuV/8ehy687kakK6KYDoRn/
HHYk3S1v0viBuuYk4JQfX1YYDIndkhBe6K03Ib4/1OgJzj7bg8qJSUz//ix/iS7/TEVl5FsnlAnA
qsUfLTqt6Ku+ES5JJHiDL542T2a0HVHyvKwH+Y+3bHkNBGyhI9EXDyUuCe8ILMw5Ayf41MnOO9A+
N51foiuzZaMJngEk4kgMUfj911cd/RjN/Odh/fZVf/SoUcq9ZpMnD0tsG/OGMOTmloIZYR5sd0pA
DQ56SISgij/0v5QVhkX9t6f0I2GfXO/q6HVpXqGeIiBrXzMb668Ldiyvf8pn/Wgz/H93qVDNimg4
yL/sWH7bzLpyLmO9wNhQIH1Z6KgSvMAPGuJSjgDj0WGwINMmM/5aZe/X90tsKBhjLmqkhCemMM9W
tMIHVZhZtUtn+eYlRvf3ybo/CPPzNHlHjfAQK2EGybk/JDNpiQTveVqiTx0BpNZwIAye7hPf3ydv
FyrjYoJDSoR95OoyRyy82Y7DJuNcsYRZGaIdN80Wj8XDGe+S2GfEiXobiV/+Xt/CPeP0axzdBRyy
otfhvMt3AFNkJJVC0Y/hdudSQA7LTD6el7tWDaFAbdHrIvt/G9d88v1TnoK5kaFXxsY5vG9Q6Ayk
cHy8h2N/XGLT+P33vSD9aGz8z6P/Ea6Zjlz117VIosn6No2ZvhRGEt4+J04xf0Q1VLxVHaJePB0t
m6l+cR5zktWHg1br/LId/YP+OvrR2vifL/OjcXCRhOIGWakPn+VOAiZ1mRDUOFV1DP/gJdzgVXfY
nMjby3319+cg/3G1o7AgIlAN9XbyI8TfVNQMW/kyjtjSpcQgGktXc3z1RVwhCwe1xhENcbDXmUnm
JNK+RsjHSMHRZbgdIW9ItApBNMUYbQgGnKEiRx7VTgFAtDbc8gt1NqP3OrwkwSSdtYMkqy2AoehR
nFEjINmTQ8lID+Fo3TiPHeHz7/f3x/Ibnbz/e38/zg8NMcokjnt5E4awQUkmLIiaV9dYGdNpb9qB
YmKuba6f3nL59yv/7CH+56XK6Kwjk4EovzQ0U37b3JfnPY37QrpsJOBR07d2sTAEU5zXdrrIPjPr
X82ZP7Y95N+u9+NOM2CmoKhqnGGFFlFYhkYd5rxgIXFxS2l3r5QRMt0A1SeRTFI7ouSNBaC/dibl
kPbW/7j9P61p2pcyXSkOHFpS/337jRynVSdUYphIGDZhSoDjVr+Ek2XQe2FcXVPl16su8f5+3eEu
f0bvQYUVbcCxOkF//r8vW7Zx3rTSnVO2sjFappS99Svx/E6rRyz2f7/Wn/bO79f6cVLctFzvlApm
fgb6CkHk5zcblrIr/9dJMf7jlcaomWqsJpkxwn/fVde8klbUxdcG/ferceidQ8+KwrXUetsopw2q
HYzATZS+jEXhGVPIYKl5nK376LZkUH42WN3orf8jn/hj2GIyI4k0ZoFvyD9i6FiB3vGs/+Php9L+
0FsqfLa5J4yWwigqL988CUVw//7Uf86jfm2s3y/7Y2VBHqviLC/6affwpdoBLgq9QkZm0El6Z9SZ
1LKM3wv775f9U+L9+1V/bOcqryv1qkMxvNRBPR7uVXwig2GRHnUkRt0/koM/vvHfnu3w89+iR1w/
ed31Dc371qV6yqB1piibBU/lHxf6Uw7y230pPzaM/BCB0d+lLiQnLeCt5v96XX8IBGNV1NQBZ0Rf
+qfzZvq8FEzXz2JIpgOV+f3Wfp4fp+4anr8l9ZP4gxDNv05UWf5T7TIGecfElQnXoIf83w/wjMmO
kBaXbsPo36d4XYvuNVTmd8B9CGAf73ZhqSvBkZZioC4FD40QVzybCjCPb8CUj28sx+waJ3ZOO2xA
ZJM5HXAyYzJVUA4Yh6iHGaVDw0Z9u3taYcizMsf7S1y+AngEvrQS3dZ57MboqhkQ5tE1OC86zkMI
E+sz/zHVTSRu2pEjvo0XIxT8YF9bz+/eyTxAkG6eOcl364jYM6dBfQKiRkvfhpS/mKz1COr2QZ7h
AFSa/RbymoOGva8jxwL+HvoyPlhS0H6obm+drdEMRXmnDx+B4lTvqLQONKh3QEe1Q+ttjVjga5nt
yunZvwHwebv48bb+6D+0kUXDYHq3a9mSaBlHUgQ11oIBa708EZMw2fm8TMcf5ym8NPjg8csSgdjS
44YP+omOVgnpdKtH70BEjPhNdRPvFFuJS26ANKD+pCb3csUuNlePhJYW8LpBZEUwi7nmyWZ/N3AX
kgOQ7/PWT1f89+gDbbVkJ0XJPjsh1LPUkd4LQJprC3D12X60GPtV8Pi+gKuB7GtSK86gfpudU083
ffiWHyobiUQaeOMr/fer607s/HS2Gnc0vc/KafqefaNmxUVaS3Uf73owcSYOwj+m6mb0j2xloVgM
7W0YYq5zxT6T78RsVKTsRI8QM7h018NrMl4uNDULh09z/IEhGb506g3RgjHLsLeSQD0W+1vYBivy
9pWEWIPCOrrbmJOgfCDYjBlt2Hw71S2t9gg/wmj3b6pNVapY9DUd9Fjt9PRyO74a7EZTd0cfrfXg
tioXM8ND62jTR8hqOrtVABLNQLwFX27djreaNTrGN8SYDRAOopu8i66EtM81xf+7R7NwxbtBJUMK
UD2bqbOXW3Gvo3ATnV3hU7dJ3rfdBygwYc2qRntHDTSHV+XgnWNUK2DHADZgAHilj0JOAwpTjuQV
QEc4u8JtKkyFkOeIELcyZ6WHZ7f/vJ7O7JIOm75heIcpi+oXXmKPUGpK0YaoaTX6xUlZsQSRa+B2
7cKfrGU3DiBX+L/KGe5m4knueEBKQVXliWQ2QfPCE0cS2HqZ1EOOGqhm8ybsJfMgryDKb/mViHuZ
iyuJtsbNVPzayf0nQl44ycGMYS3xfadyNIQHObgtUrSsTo0tLwsaDwa0BXodNAmYnIcPbqU7xmaA
YqShIShgnH2QQjbpss18RXBu03yjzccjo+H/YZzBAmud8eZhD4ifkVVFDDDNp528o1tDnDjdTew5
1EXOCqLRxXZx30bey76+w118ma9lecC4okxx0NQDYO3VuzBH3RNjkeVoLs66IztweFusivd4CbYp
e+eltR+AO4cXihCHvFRd3IuNOryDKAL3HyLB2TmjNfq3Zm4lX5vBjOi5BGiIM2Nu6BkynOcN13Mb
U52d3Tc0jaIJLNLwlK46pzFxXoiaUDfRl1ozwAkBWXB3WPWZOdbsvaWwHIc8+7lHX9EVQgIsT2hC
oYk3IazxPbqaLZigedWxkiUEu2fpEssqaNSoe8yhFDnVTmEzpUCCYBVVqomg4bz2W8lontv4bOIf
88tJhlYsj4ayGWAFMyYUqtj395nM0lZWvVFgKol4D6IxSCYaNUDc7/I8qF/mwNdKQ2ot5tjSUl1C
0/y+v48O/AinZx0Q+CHZTTx51ZxgvN+xddWP7bGoh6YRghpW52gfyUzwruH1pKHD7mQOitsH0apd
piOx0e/GNs34SJ/xC5ibaJvkNNkgvcE2bTiBLn63mHgcNIRpPcBIwmoMsO/aenx4BdV3Z62SiJkx
vcXblEWAe3DFepIC4ePM0TTiOeK4YoxnmC7gmdk51xDGOyvodDXvH5gxTD9gOYbNm7jFL8jqPyWX
d+zTu3bTpVLY8SJ32sVzN+YJ1ydMNPkQJnREzGQmovdyd2kBmLWN4J11Zc+rwyn4YOUy5Ag6J1+U
i0fw3KbLAak1duTgurtMz1PVDREIoWuYL54zyVzqAS6vVGHNUgkvTkYMDnJvtui9CcAKxMFOOe0n
RqO113t9zdDFTLbPMV0PH+rGJMIJJ8r3rxvYbGw6Am2bTcWPDhSYYN/PgQhqBSUSZDryRb1WYW/W
JghHKXfbzztwy8bOUO99QF+DWGcwpe4Q3QJXJjrFEV8o/f0xdgusU1I4XCa/Vaj2jSkXdKD34vPV
WWru5SBeG/Y9cTIJkfPXXRHyyCbx7sHQQGBFlVFd+WNxoYq4/MBDYgbANAdgn9HPkWyZn/1BMYPS
Nz9wWKoz7YgWhz+Zym9VYMkzIJ8P9Dejm3nEMwbvUb4uD3AnmrVPW9n4BPZqbz9rq9otc1OhAKCN
g20ZqLLGFjycUy2AyUfonsQlBFVg2MlvZ78Conu1S59mUfVNpT9ZQ9OaJ6sE36ORp52GbcGQ9A1A
522a7ZQ1JLnZJHdYBLZOo5CgyMVVLAlbS3Jfy2cgrIfT+YXIErVdxc8PpY/ZELi81lyVZyMfGder
cTmIXxCdeJWoAV5aR2o3Uj2A6xH8niEJt2RWhwI2/ir9QgifAeB9RAK860kszYeXu6+QA56/EeGG
u5sY8MNi0VQ2it+czltiN1rCZ7MJxv5kARnj7RkKU5Iw9xXgvZRcrea7P9wYEJEIRLnfTtPwscJz
nfXFcTNGawgGxcRu97S/8OFdXGFnKXw3WsRWd6wd+HWoGbiax5Ys18grXr80oC0EzXoqu10Bg8t6
Xd3bQfCQxrMSLK1palk6Lt+/fg/7UQRHguHNxO+tYsorEXdEA7KPdV70cEoWpADByxxCZ+tks/us
WWmZqXhgp930HbMhX9jcvecSPWd11S9KR1tfYOKtz349dGDjqOQMGFuDcWnuaA5o6yGuTxDeN4id
BFG3d68mQn2kX4XPcHg1uNaihYVeEjSDRebiUHA1x1O+vJ1E/WrAIiOHYj7MsVNiNN7b7eaJyhIb
0qXJh6Sjfd+24Yu3uW73jJrC7jJgNy8WANzCSsPcSRAlMLtlD23MQL+7NF7O3R8F/mjaT2/Oea6t
pMVzETvSoovDsjZ0lvxWNscYQfjCAeVlA8w4IlRo4GSe4qXMGzRHsBO3BpF249/k4dfBUJTmaKaU
YKS4Ho5SaIsb5UfrtBYsHe/uaqvsDW2nbeKWdmcnphoK7mWG8JL9RHY5Lgx0CRCQWWth7Rc+x9zT
3vxKDnt8dKmyMVRjwXIe+mOU0Ur/crxY8LXy9c1SHIbKZIBElFW+gNlhy0BiIMQVG8l+uED23Gz5
eKClefNi57K/H8oQRcUE5QNjskWIEsUuKPRccgcf/AObCTN9a0MMmNzzrgQPalaNuSe4rWsS6uP1
MrsUAV5emEM9OpaH/pXZ6dsjaFYnGnPFOj+S3e9vjrz9LLcXEL+JJ70zXLTSqDkK72R76GR4nQfL
sZgD/Lh9Mk/Gdr48TNb1FLDU8rFkHvuJK+6BoxTUerf8IvVlHQ9rpQ+RLLPH3nDqvnUGLEujmjGZ
H6LH6ws4S3Hsp/WUBu+wgbsPzbqeKoqB3EJNYDW5WMIGack3MgyKdfSq1pVx+SSKuqgqOZ3fkvbU
U83YJc7VGcogRKmDM+7Nug9waloP1rx3rJ4FU59CSF7iDjVHfsM5f0AsXGge5g/I1gDbNiH4p2/3
zGaqgUAaSm+NfZ4me+SYbofJM6DB3h7REMXHNboztrhM+w/yKu8ajCww07F5c2/Ba1/tr6fJEZ+5
6EZVMIQ5CrhtvGCXg9Gwh+9VeOQplDXkx14aSPZtUSz6KetuoRi8yM5wVHsoD2Kr2OvTdAh3PK0h
v1/o/sTOpt23ejh7Z0/naQrmsB5Y7u2mcTvvRpVgYx3g3Un7gHuH0kZey/PETbZwmW+s184ns7n5
0Eo5CZlohRJmBTYVCg0JS51VVKAkACplK7piU+tpXAKNdEIKejLtiSEG95lw6Hz1W99Vy/uKEgW+
AbXmbvKJLgmJhRL2pxNTBROkfSQPBAVDMjKHBNfiPaCsxbfEOwBoOggSaiF5NpSeCLmGvDL/TAf9
bE4cDnqDgm8nHpmE+1Be/XSKnjmKWVPFBjF2SrcEnfA6093SzzwEGjxk0U1oUaZ4yDaLK8EJqMkQ
gCAQkI7cl6NTjERbilwLyU5viXg852v0fsjwHkE3rf0L4ihrUsRwtCfl342sm0OO6aW2YNfG2VnE
xvYrt8YUGRnxRFmiGYvVgnmNRiH+bB42wt5FB3svECTqsDul+K8Nvw1dm3h6NSoocNQYMmCIFWmB
jyT5Ago3EsHX4AkPnECmL1OuxBCFr1dPK1ugY/Cy2bC26utTbQt/n6KscjpGqGiB4tGtu7W1Wwou
T19dZjOVFRe7EycOKnNiS37snC2NvsCYvdOFVdSuu4G2lm6Hsp7QZ7E9ElO3LnvVV+wuSDe3Wbvq
7NaMp69j6jbOdQp/BvyQmTmTgH6SU/llgLFwCGN4mq8kKw+uTm+PgrFbfVzITvySWp0bRZWAYmJT
2NBzGDpZUsiniovzjoCib5hSPCygLYbg68BnrDUIkvn1oM5LUv3cDY6FjX0FCUFpl0ZiTifmbY/l
jj0ME1HloYhZqSEadjPJqaxk2lig8e0ygn2Mx8hHOxugHWMzRetvAXkD4dcMAU6gUDx8cmrEwqiN
iKWNy2GGlfvDB1bhyuvnoiUxihcIFxf5QIuABj8nacWar9i/Fq3Z2cOzmHYG1caQC0gszPPs4d9h
UMgfyjJGpItxyycCasyHZr1XbQcPcT4GPDZl7pDj4kTovnHuLpJtamIqaiTr2nz4siH7VG/xplsJ
W9zPmDS/2DXwnI6Jxgkrfd7Og3h9CWbXrwM4rw61lItjIKyODGfnDpNeFhkLkvKxtcjF5h1RWl+S
eAXdx3mTrSrzESVvZBpVNOyXBaIbHJmIB6LeP2vD9pR8CRMr9pstJ9BBJwiqAaqOAQxFgDLx9PGh
AtasHJVoCuPFSHeDxDWO6ewEe+ze/WzRzlBzCcmmrFnxLTqYQlmVJ3x+4zM6vXn9UovGkTpNUX6u
/O/HfrYfR5qruRzbcJ85wa8rKouImsAceRHYOeK3utgcHiF+dMbpPC/3wDmcwpY36nQ8ex01u5+N
I/RnSCSqmRKO988VlOdZTjb3n1oxMU7qIuWp9NZAnrAuPDd0XBzBGx1hBDhvT4rrkTf2Wk/1OTVH
7ih4+M3muumDxNfc7bJ0xngUbOgVOUqwflK509Yyjg96Cw3K1kBk3Jt99todtDOWTmXFDlIQi+tW
ry1tdiewIJC2IPw57UaTDAFH0pZe23A2jLzc6Ug1xhV7CvE5toW0GePUrZm3cPJW2qzQL85Lomy3
QQyi2hJKRl5G+EooS7HfNQAsImk+KO7kJvTCeK2cTZ2Ei/QeFk9iBYPB1a63n/PcRuQncxia+Szv
50fPkWurIY6YphYhqHQz5Q28kNFb8yHOqwOqDUtxcacqnMEo0YcPmyfs0Kf1oS5K1tJWt/TpsPvA
jy8fPs2QhWQogHOrsB8aa3gSp5ZmqeHL6gYXjK95t3ouJEAnkN4+0mkdZl/FHpOMmDwU9w3r6sqL
PIwdhMwQKHPbXWFO/OCo2Ml07P7/Jwl8FumwXwyvMXNjp8Eq/rICY8VToEmnoRJKYmMDH2b/wC5Y
5naxwho3kPijip2x3fHUeR1yRJfg93S7Mw9AP7ycLqCbPHtY42Bklma7i3mcLLrCjLE/SCOdlaYj
0EiekAa9X83aKcwfJ40oBs7r23wU5vMmwt8corGv++Sm/Gil+9lWszVbvPCPfqmi6PX5eJpfMFT9
Hk+jB2PN+XVJ0kEdmy5xi44Ga49nYRBChNKUPouXNdmmPornL0M/qERkOG7R2E4WY1v5OnsjM/WH
PBk+tZGa6qKl85FH3cjMvlR2EaA1juVxiPekp5lXlzYIqXhiCGM/pkM2WtUBkkPIQliN9TFkE+Qs
LhIiJJLIxiwHZaiPlhy4juLDfaEEGTsNrUv26GWdEjIlcr65dGCrLLBNZZO95ctiW/O20N4mhHU8
Ol6sNwqvEQ+BmPuOARHZyQZNj92NyqqzhPV/+uKNrczHg4xsMDqxhoPKuC7jY7VVF9qs81DOCEcg
Ck8inc8VFDdOxnFYzmnWLQrSN+MAmERyY5eqBvAuFrcGtXnCORvi93Jzer+Y0zBeN9sCpcawMpFu
x3DRxESEkFeSbnNf1mUxrJ+Gxoe80DfaoPEaxJvqWEAOX36kW6TvjfdXeDMDlPHXHBCT99RPNtlU
2DHG1mb6IoF41bsESDrWOuhRM9+XPFhfOo5nNQjEaDMxLg51FNkKpi+Ir9CNDlSOQNyukR21kM+0
wD9uIaEbHJbz4WwT/Grf8fmfdMvpi9iToMc8YS7xPSfku8PTlcGNPTlUcU2JRubduvLvjVMHCPlF
Yw9a8Ipy7O0yn8zKPT1feoW0ajzFuZMqQNaZrCZEdvGDg/zmoLM+cqsDq2A1IgWh0zpXOQ1Onad/
4tK5TKcti630XoucGBKcmRRkpmoMG4eO8SpIPnHNMzWrX8fbseGJTr5rDsMxmVnHlGddhP2s4qW7
knMzn5534xCS1jU1PK2jY0IwkucN688VIkRI+VRhAY+Z2X+kGwsesStb1+l5Nxwlk4ib9nobS/gA
yxkXlz2LcDVBmmVLC1BeSP7DwoLWGayt1LUQNVMJ3QjjtdeOxZ3ILgaft+gcqXwJYJ4IxfeuPG/t
98tbta6jsblAZmJiFN/YTPNyEl4GnHx2hBzGBNKHX+xeiMa6r/lgLsPByKEfAb49qRc33YJkj6ex
h2qipQW4rRIar+vn/rGfbIRPhXQOHhAtvWNq2Z05pbvHfEKwtg05lEEycWWp4I8VxB8l4VedZfsq
eC5VTFaSmoydDj3xvNhqi+sp3WtTfXaLrutBzMnUlnBulzJFQK9ak7fm0Lvp9Om8LKI45hOTJeqn
68FfHtS+C//PbR842CvWaA4ZNtQ2NEsm1iUs3YlPW1JwtelrNVrg/KPO5NK8oazlvry7A6fwu7Wf
g4Xer/OkN3FkBnRiC07BwIFcroguAe5NsJvlz94c2bVLj3Y6WutbGpmg6fbJOluj7vSWHfpdZ2PK
DQ3EBBXSHPH0LW2iuweOfDjSbu+joEVuA7eIJ/dwt2TvvbTRFYErDVw9ApT/UbLnUmqhJjqvJXzJ
Zrrgi/QMMHYxr0jBAjO28PwpXVwiaEVDEtU4RSdEAXqQwZXAjK0biSlO2qfJ08T5+eYOjQgk02Cd
955gP6yXU8yAznpXx/jPds+m8Xq8TNj0Mbl/QzFlX5ySiDuZYVm/7k/Xbe3tHz7DIIuVYgnBsCNE
634UOOp541QNw+57Oc/piIXQmq9F7CGzyYK7OgBNZuIHVqjyXIjA18LsYzG8V9ObjTrwc5gtZid9
BtOc6kdyhlXa7OPZmoUzaxwSSS/fnqMxJ/JpMmTaTWPkp4+nteXswUV6X9CSUTm7B2MnK15h4MwF
7sijoru4UmfNPl2/9mfVpMOYKK7W+sLnZPPCvalwm1CR1j3tZ/UNDuTs6YnczMjBIIEZW8wCcrWF
PKOil1f6zZOYmvLyF+cIhmW/PlA+GpfpxFMamwKbppgUcTmPP0LhiY2IbDzmtakE+rz8HsNjY48z
ifDSk7qa+CzCASdWn03xY+KigOndIvp8PHtTu7LhS7tA3c++khlPgjJAl+4MiPvpUQgjBEnowV/K
wvMSH5JumHUVy3pb0pPeb3kVAMgpXk2yiklwd8Rw8pUvzwGI5IVIxYVg0alYdNbTPLupBda53Oqn
9q1Z3D8RUUs/BQ6YCnUj+iVnau7xZpAeLJfIMOFd1+IPFb8c/X7Ucyef1cD0UIPIHYAtZeXU8ew2
QtRQsFvRT0DtPS1l5EoowfaaJd7nTeOClZPjSL7Pz3kg3AFGoavidvfwgV1XgrW6IdDWzQJJtuPJ
fHKf4Xh9qdCpNEtaJdehHpMOpIj05KpD7DVHken0vGwS/6GCcuVTEoDdAP532W0uZQ6SwLHmtrT5
6LYNJ1x8hHRAf51jWGVUGqX0MJgFBJmrbwSIDfRaJiTUMG6p2DB6R3GNcfGpWr6iu0tkFmZDS5AU
sPnAcq1buWT+s2R5faM9ngW+ihjrvpkVn+dj678iEvNQCzOb7qnUUe2IfmWhM0UcGK0aJ9k8P/in
+4VCodctaeczCBR95e3aEMZ1i6mCW4dYHvn1d77DCJARFb31t8shp3mCXcs3wDNOUnQFzOtUcq5D
bEAQgz2n7GoXeUlAojLJBd23Y4pyjX4qlpc3WNUPegALZTOZ6qvLV4ZOMB3GZXJoNu3yEghMkRHS
xK6ZNVe8NWv4wihuFqQWpCc9jEx8rR003pPKlz9GT6tQnPplgHqrDrIlmNXXw+32Hd69oWYfRSNd
E92ozGoP1MAv1j4l9Xw4hJBHdNAZ8xpjDVvdRsSrsFdvKQNBxiIeFQh1feYDFUZjjGS/DXDbQTnd
Uv3E5VyY8XDscZTvvlKPvpkzIBclv3eHTsNwMDxDtH8d1OCu/sRlCAeI4f6d+/RLLA6q76sD9fiU
zBlEWPUHhZEES8EsvzlHGYiwshcADQIiEKXioqB3Fz7mbCIs8yh7Sb8r/wgbnC6V8Z6SNggWyTan
3XCIsNuiW8Sg0Eb7zKDZS3DmPC28DMg4HSR7vDgbjT80l2jgm0LAoY54xraaJ2ML6KDRr3K+NbUq
yhhbyKZDs4Fi5Gp8NsxQ0Qnwi+gx59Qr3zpXnN4tdvlR5LheiUQDFJ0QV6Mmk/xky9LiAJK9crD1
0Y6cfObEoE1r7MbHfMtKkFaEuPYY2yyWlAvdXMIlvPrJovF0sicAtrRW5RkZnIqzIJ5EYWwzzRxi
Bwoxx7OLfUm2bzzaiEM0If5VHDdReqppSksBxs603VlhNIZQImIyi15ZymmC0K7xYDdS+97RHQtf
ulPtlWOjvD3VQNI3Fb2OFzTt1pngxUgFkgTSzb+8XLlZfONRlsneq2XtmjrT/6c3aqw6QbLPuF+c
F/UWmjGKdVGt0fjQ9Uv0s2RabJmBzlBOHSGZCbP6jNjw0bSz/G2cAfmAf2KLpYuUu6xGg5wwkw1l
jcq98vRa2ejQh5eZ7yyriSNjJ/SMKjXCZQ+vm8sX1trMOECFXNjpIsqWQflkHOTkfFEG7NKsAa72
DLrYKxDhbZwyDa+xSU489DLzKHVI66AMHh/79vhc5lOMrVdY6aCtbfQf8rIfGSPR4Zhh8n99raAU
lhe7vm/zFj/XQC2AkDSIrYI+hQBD46pGJx4XbzODW7Ovo87NPumWWnBFjILsgMOGBO4SXaKx/6Bn
W/iiixUSC2H4uvi++vlXMpdODzYwdyueQJxvbpBrhzSQ03IJfsl8hrzw25eyqCaWFF2/lTnYvP6g
rSe4+HBXMTaBJm+4QrNUYxpsca4yCrf/D2dn1tyouqzp/9LXTQTzcNE3DEJCszXaN4RHIUBCgBDD
r++H6o5zqrQVVsSJvdYKb5fLIIb88svM93lvSzIz8Bcstwtt1H0BfpwwnhOPqOWyZ7WbbJBOWWmi
pbUoh+d9t6L/LHmqua537Q4Jgzg5MZP8A/IjdLTXHFUtfmy+5NYeXdk58D1lcYu9PF7jPXRYicN2
xIvmmg4oLAZ5hFdquqzMvLxDYRRNNVZyjUeVbv0U7c6imOZIJsDLkjPTVeVFKIeHnTAQXMgu/Tmp
yNcG6vjsk7JuSvTG8ozxBzTW3OLjB/BLHwkgISb5oOb++zjeH0Ogu0FPUBQMLIuGgkblfiQyywz1
JsqoSquKvI5FL8r33UVzjmcPuWKbUVoNaRgWJ6z/cLa0XioZuPztvQ43Wrfs8PWpLs+n6aQ/ntf/
eV6aKuqcGSzhu7mzWpW701G3mvGY4RAMZRyXmbKpYe9v7n6v2VPK2PaYbc2fBjs9fnsu9QOdTB7R
S5cpozOiYb9xJ/r/zXv/mvnbnt/FqCff5x9+F5AefGBCH7OXj/lo3RvGjL59/3tRuv7CX5ztBd1S
dlCYGzg7db242X7kfvPNHF34pw46xXSZvrUnr7NNsNmIbvD6OotIw+0ZTDAnH7DjdjRnxiZZtimS
8YQUdvAaUHR2f/hvZC+Xy5/ltvL2W/eLlN5ZsSNZrlbuk5vcj3LeXUxN0sEwKbh9M8Z9N5wYa8Xx
zKjvcXJprmh/eTzP05wKo4acNa+GJaKCBox2VfNJo/W5IyeW325dvDkygfb7uVj9gOd/nEvvdo5O
gxFcrZ9z/Hx/OZ4P5f/5X9L/jvXjOcoirRdD7fe5jbONNcMo5mOwb3+m2uCNIQeaWKLzxmiu6DB8
sS3pTE7G+oZJjM/cY1wNFDj8eG6eZQ9Uz35Bscq0LPvz/NO8Orsd3QjfcHzyVoZ5e9ubdPBCHWOX
/iy8d2/VsllcHkyyb2s03Dge29FJOXk9OO2oXsc2W4Thk/F59cF0qGJIog59g/8iXPr3Q+edpslx
nldzqD6NBEdndNiJbADjTf0jQ4qvLjOpG2uUxxs/0yddOD5rb7jipMrGaibtdWoirrbmZryw8l1b
BjdlbrRT/Aekbn/LJyoeCYxC1j9N9VafUfctznxfWMbsWY15SA9aGl0TPzaeDPM+Gpb/53P1+qO/
bqZ6AFKenzV5muMPQSdd9XFZWjc2ZYJ6AO78XXOeKE7+0OTunp+/D6nfHRKXk8vBSOt2zVAPPrnF
MKpIQZh/2L+J3oAZ7mjw/c3Lym7lbYfrNJhVW8E6MbTfq68Aysrwf/B2KZYigmPW8Js3xLtQlWdS
qauHWp5WASNBiBbVd2yXfcGh2UKHAIDUzZefiQrvWThERZmjGv28OJO5qtg/cn9deutwRkafVs0E
u+oavjNdmvXt5ABsZsCi20XqW8Wuvgys1iPVZpSbZAsVRRE+UQpIffC4vyGWKlogAAFdwpn590Ry
KUm0RNPjSSrOkIcLepAy00u0RhZRYeEMMvkWP6GYSI+moS3NZFhfYTJZv0dBncX6cDoIZjMOs1nE
6F/2xnT3Lcbb5Rpg2a4zv2vgJnh8ctxHLzIKM6gkpol6FEXKvx/WNKPslp+IXgxpbA2Mut8wFns5
73wK2KN9iN/aPBy9mF9Hx0cXM4EdFnjtYDI7OM4qeou81dlZLrMnr+GDIXf0kLieIzyCMajcRRc9
qfWbbhHexWZ+THcp5pRs9zVa16H+ZMz90WMHkYWHD6UTSB3tbqC+xDyraEUtnkjHiVBMLUxfpFb7
VGN2U+VpcAib4EpD53CC534F/Jkkgytb3mM107TXQ7GrStWNAJI+y2P6C3/3FIK2gtuCYgXQqnm3
rJSWgWpYiBpUVE4koaKX+4eiDrfy6SWN95W8DStf1b+ldGsgwJZJhX9f2B5eGQlFqiSxzALjvHs0
SuTzchijPivqnRK+SyUqnY1yQV89KBjjgvrAeRyVi58z7NmQTgUJT6lSi6AaEueIAOL3E/qzqt9d
Es5GQ+qCK5YlGnerftcVYaTLRTiJJ8eZNkhNsOn4a7nXj2J32R3YOsbj64a0Pj3g4N2vr09OoA/F
/3ECYGfhglqEhvtnpYqLrKlbNV6LvhoQFka4PgcHSirVgHkqZoGYtR7ltHAYbMIo5zQQRs+QYfID
IZOuWDh7awZpJAKKf1/YzqqjRogsRipu7Vg6xe5N070K98/2RmcRoBnO1HZFH1llPjWiwCHkQVoZ
I1T9g+zw2ZMUrDS45XCQqbWeFgZEgVqmKmgw39y8SrQNkgS8XjXJr7cn77Xy4KH+++T/RMG/YjzY
ri7FzhrVHcaPtOsZsxpVPmtctjnY/tGxvVfLn5FvboZLY/01lHecnD18EvTkZ6dxF1+EDEzJyeoQ
aFmLhIIOop3uZEJHZ3BQKD/CRPBbKnQnsXKb5uvcNVi1CMALZke6EJkr0ZVMqw9BTzbH+vaS6zqd
jaXWJbPEPI1+f+ak/lzunznsLkRudw9lu9fLqXLYlmczEac9G4mK2qj2e9ZjNJRdRMjPnvAHibX+
99Hu1Uw4CUtawg0CgdFvTfDq9Obcnxc/d20Eua+z9+AndZbb3z/lg4APwVrCTRvYpaLdq03FMk/E
vOiacWz6PcZGb/yea4Lo6CmPwXz4ERUN8z6VaGIZ/cPx1zMIp0tpSw21u7w8zi4La3AFxoJx1/iA
O/aJqb91GDR0gJXJacgoHd2J8WnJIA3gi24EegNHbeYkJu1WG8qMzjEbhJ2GYdcMke3URbw70T3v
36uAttDktMgWViAEVTmKZ6f1AZ+gF1YSa0G5IzCX5tQcWNs/UxUTRsxGRm6LzDdgiw24shpVI3N4
kr0Y9OXLcX5+u3TBJcjm1Ng3v1//R+kHN+C/L0p/0f66KNalOQod0uLx+TQ/03+Vp/h0SBr7+FwN
BH1glti5RhSWnqZ9D7Ktf45898Rl50i9aGYhTd+UcTQA7+L2LY7QeaaDNftf9B8vEhkdSS3rKe/T
vx/xeGpuQtKGTOEJSyblmXa/ueJWxc+0N39tmezsN9PIUXNY+NxmdF2ts80p8NVMDscTmZpTOhGG
yrwObgPd74e7Pr6pOfva7CrOjNtxDGfe6YJ4G86FpconudHtabyzDSuFXm/tngO6MkvKalSQGU0e
nuwtgHQHx2ZaH2BcaAz3P1jRRmK4hsbbk7v8aO1QQbcTSoBN6MZ93LPkIpfTazg5sJlImUAGz4xW
xMtpaVreZdx+JhPanelLvbr1Cp3fD/8w7KJ4Zulk7TY08S6lkeSLINziI6Q+EqmriGv6oZncdLHX
5Mp5vg9VN1OZdyC9TyWYYng0mn4P2OmOP8D699dkJpUbET+WCoSQWBcLMVLHLDhOXN/830/2YdzV
ZJB97AAsqgx3myBDrNOLlETKtO5HQfEGY7aZabJP8AYq5e05nbVnwffBHkDXero0Ql4ZrOrdIatb
do3l9oArDsqfhcQ0D6MaUyQw+VSYnSbotSfxUB+L41i1w9nt7bQKZ89ek0eRWIOuSmIhgpHR7naj
5zBulFYEV6Mw98xoyUwGy/f7pb3H3vY7PWCE7C1RvxPrtbtgIyiZqDalSBbg7kOfkNe4VYmG5UPC
eIuh7ww3JbyGo9XBXnx7NkOCOGZTHacbwJ5jVfgicxB2kHrBbbYZDv8HaxHWKeS74JexO7i7All6
lnXVYmdJVTnIpzKzFW6z+P0SPHoRNdS15JCqoZra3Z0+AWGB1lhL/W7vkB68CPqGdGMLxkipKc+0
ePb78ZRHwQ/VMJ8LXi+E/rvgp1VinNXqVVmP48meebUWbYi1wn9qO2XDN5+/rFXB/vbLwUTfV6Cn
nNfuRwlCm30e8xuOu/z9fB49ZTpITJkUlo3eHw7tX8tNE12za5IaIlMnt5HlyHuayc7vh3i0zMNI
xcmAzTSw4LtLHOpxV1zlUhoDekN9LofTp1f1T+51v6QYli5Zap+J6/dgzwYXvLw9NPXYwk2HGQLj
7DSFwjg+fXFZ3pg1YyziQhCzyE800T5hY8DZFFbmtHk6DIFSYSHihuHLWX6/osHJDZPWujBse44g
zRL2V3hN2Q1Zvaomfk9F0xVEb43wxr0eYsU2oCN3sJjrkopJKlCer66vWSl4osQAsfnGzq2qGU1k
NoLyypN4/miDSHCEF8wm0SBc3T1UFcG8Dc/Hbswm0AkB1DTKNs/x1Chs+RgoJXNKwBI1cgbK7Mc0
G1x1E6bj8opLci7BDIlp/N3CJ6clP3q4/vu0MLP4d6HX0pup3EoQLpgRDJtJ7eMQ89pLRvr5O2PK
6CSY+qk6j8CkM7YzthYa3FKUrTrR1Jr8/hg+DHZYcWk9ffUPhuPfszlWlRpXlSBMDjNEicnL+eRE
VRAvQhSLpFtzjEyDckYddHCbiDo1LwvEzvQ873bSOJpfxk2QzqpR3q3imWzSu6AtWq6Vd3F8muer
i8Jq0J/67yctPQoXJtUonlJVk+T7fZoS5cfkqMfStK//9RhX86uffFyfGUhkBGDGp0HLIYpP3tmH
hzUkw9Ql6n9Uf/69VviHyrXSww26tq+8QXS6SM9f24d1BJNim2KQimCedRfhRdAcN/1iSmM130ax
GBQRSh8mJm4GLSmgOuWtHIYSrjHZV0FHqzeGrS8Krp6Jl6jvPYBLPX9KmBL13aIIDujvV//R82uJ
nB97fFk37sscmSCoWWpcxXGneKIcZPW0rmjJTs+J9/uBpH6rcx+/LElnKTYBf7Go/Xu9czNLY7UF
wWAgWGxOtqkuFRQo2TsHBJyoxDu+iPLtheEAmpG5WjxJBR6tg1Sa2YX9yQrFuxPAxza8Ypr6h32m
96PClYLBMwwpfSrTgsc+9fdP/PDW/33Au1t/wirRUNPLaVKF3lnHbRYtmvDdKojtOwapES/FWdCR
XCrObRlFX5oxKc31rXpVaNviHdSWKyl8+f2klIc3/K+rcJcPmYLaSpeyqeaXUfUu7HHqQycJR/vr
iu1H6VOFuHSueXW5QzWebh8S4wqHoJ+Q6X6qFbzzI9ait8GZbSLw3tfqg9YXzXko8d2G2RaDiYx2
Ij4760cbN+r1fdFUVWDq9Pf2rzVcuVRJlJv0LfZ/mpIIHxzdGR0CRpQbUgnb817R/9nnAJFA4VM0
sCjlLJ+Uch4+QKqhGKw/fc52F+srVmBVP+oy/SRQE7CcmUM0UJcD3UyePDuPkMk6K/1/HesuOlXn
C3xf69auM08444Vs10HC3gDlbF83t3rVeG7P6+lVcNbwlNK5zkidbRVY480TR10gDXPof6Nrx7oy
ddfc5Zfbxwt0he+DPRKAGNtMiiM9CQ7Tbxb/MWT9WTBkZ8h8moiz8jj84NdSiXA2DC1OekRVP8/E
xOlqmLjBtR+hy+d/uFXnb7qg46/jB8+AOHjyvMqPwsZfF6L/87/uvBlr5/ZQNhoXYjpuvYHwsU7n
mfON92BvOLKjELsJhsuh+PI17MecTy4TTNrX72fxcI3CKRbXF8KXId0Xxsy0wSLlShGv5/zmVT0Q
KIhfS20CoyM/YQtZLKU6fjXh24pWOQAWOehCbEhOlk+vXyzTJ5fl0eJlaarcJ9gyy/1dwlkVWh3q
ai2Ob2Hhd6Kn5dtQGylx8eQ4DyvAffnZJJtnc3tfyKD3Glb1pVXXW3ePo+C0F/ODGoFg7x5sG4cQ
z54Vs3d5AnHCXh3c7ZOg/YiR14fr/zqBuzcfzwozuRm9yQZdwKuJ1R/qIPHI1PKVyaaZVYKRbbyi
YV5EvblkvFHzYykXD2uXsGx8rSTSHnclMN0qFYZiuUwZ/r5ajHCTLuLF8/uDIj+8MRhA0J4XDRrW
/Sr41+OqYoJ1FbMe9badTvdzhvPXp43gjfyd7800+li9kr5HdDyJTY92INZfx71Ljy+xnuunFoLS
LdywAyGVqcwn+6iHua7Fw08Sg12Hct88NivKZ8e2/2ykaoOBgeBozYTAyGfseeF1nuM4offDnOJw
/OT9exh5TY2DsokTzT8PyV9XVZZOqnIpc6ysC/vUK6YJT/MiEJ7slP8UHP4jR6Exia85ni+yehd1
Q7HrDrp81taKvZ3uy23j7qvAfXt7WyceIhe0U7vvbrbY4YvnzQLHGW8vjAG2wdgast6sVrHtzXR7
UqKMtR2vj5gQC548YQ8X8L/O8S4gJtXViBPrpKyt4fY22MIumZb2fH1yvhPHcnT3M7VfMWC1gx+A
a9snB+9Tlt8u0F32cKzPh5NSd9d5io4BFeQVDkNIio5VDNPCc2mC5IZVwEfAUFf2VZ7r7UIrJ4qn
MB6OoilHy/X7KT2awSIf+O97dvfkS+dLZBzyuprX8Esuo8MQ/Stv98ACPIXlsUtNhTJj8iV0ThTE
3wgF5GdbiT7a/sdVseTeJKavqOl3j43U6o2s5SQGNT7ZFfh8VwBo6Iqf2vvlmV/hw7YWEDMVbxaL
Ys79bNcxS0O9kwVpnNwUfIx/UqsDRcOo1Kn2TngDJMkfhL76Xha0uiCEK/J7z0+Hpk+O67I7Flqu
yr5hEtboeu/FZJqdUNQ0pW1mO+uEuLaEEHEYKoLiYrDqm3o9taRscEsurmS9/H7/Hr1zfYG8d1OR
KVHdwxIVy5LbTjjc5oa8VauXy9UTj07YmxAsw/o1v2xM4aUQGfNNZUqv0POnUjotcl9NXxp5c2I2
QwWeJB/AjmgL5bQqtLFQb3TC/xEHP+j9YzMbVTre3K4V+zLqKxrpSvZuGstM2YTtZ1t/F33vzUm7
IMyGYefGweX2Wg0hl4fJNLwihHMv8ZP90INnBo4idQwJbylLvn9mGrmW6U8y94JOHmIHWBsGuCcN
o9G/X99HKzgXlnkXynyKTAj9d0W6yJWUxk2qratgu8eIgjZbaa/X/ouw3ZWoG15NmwE852cYOs8S
5kd1bUO2VBXsnszAzb15anFpG91MbzWcqdb5IAfN/GSKXoRJWHQNzyLBn49y9x7+c7i7UFA1WWMq
p6Rd36QvRita1IIXauiePs0j/DM8jJR4kJIZ/KzrZ5gPYlQyAcQ5rOJvaFxFPysnusagro+vT9Z5
ZpAgGNiGCU6ovsTkuenml5ksePEN9a8Ex6WAO4OVhLvntY8Wpuwf6OqM4hV4s/eoBgHCBqXd8mx/
lNMact7F7dEk65AesK0ehuThJjKT3O6BbCfIFE1wGyI1S2+UrwLYttdxjX7AGl8k7xCPURHibNxL
DT7FvpIZyEtlBXBnZPqXgQbxIdYDUh+fBTLLqRsMtMTOTL/ex4Axlrns4plQbJmTb73qB1XWXvWk
GaqwFCeLfDuRV6hgaOZrJ+BDm0r1vOvJvQl4FNjmp4IJxjI2XOJakQZk3h3Sic5RfgTAl/B4e1UJ
zHMJjxt1ezBJEfHlPjrC2evebm8Mx6eJx7A9oiNzkMubC7TDGF2OqytD/nuRQD/anbHNy2flpT7j
+u2huEuVjTJRzux4gdXDqqLA9I3w1mQMFSaAD9vaPWBp9eSdu/fO6psOBp1ldnCqrMmWefcgNqWR
dFWTnibiBctB0zeq2D0quhsTcAQKpjHiN8m95INOL6bRCXqWCeURPQ1Z3JNzedQI++dc7hLoKKVJ
djwc+6Gr8ZjJX0BmbPts2/A8uoSOEzjD51vlP5nS/VVXRV57XWKmij3Tv1EnUs5H7awem3WKy5Wr
wvIBEmgfluiFO3uPNos2aOqCFWxcsD2u4exQV8CqUVeNQ463Cse3KfI4d2ONTMhuqX+YW4y6/x4b
H8YnmmA6RUfu1X+0BnR6AwfJusCQbHZ4hsQ4wp4RbOerBK946LGHdhuVbPhSinJK9+Toj1YAmKCs
fcw8Qa+9y6WMoqzDQ1Yx+ejBkXGTSU3nNgSh8vuHxHflQfpMb4mJDma8qKEod0tAll27pCj1lrQ2
QmAAWshwmRKuXcwUqbl1M6yqz77ec8TKYoDEYaDZNXfBpupIbUpx4pEaD3PCwHSb90AdA79oL6Rj
x/8gICo3QG9mPt4yaRz7gJwhPDhLa0TdltKCc0ApH7o/Q8H9uapIk/UPERjwqh4vo81W+5JGzRxj
qC3TRD4j5fkML3tQ8nuVk3DG19fEpm7mAHBbh864DLY8UdCqvPzEZyg9ptjRGtNiL3/Qw4xAnRK6
7ZYyCVRJHr0zOMHoDzn1ZV4I7kc3mr+RuELtCKb57G1ev6RundjW+Lqam++aCgyTFmEYyH+svGlI
9tberRcadPBl2ggovfuLhwME4/JhAEKQlS1/AV6DYscJcXpj/PrwwjTjnsn7bvD2JiCTc94ScXiZ
SLTDYDap6BuwFGByvQgD4ErgJYyDawmD3q4UIgl7CuxX9tuK+/HT8ubo8ahGRq7Z1KoxwaAa5GBP
z2hoj9mR0aVzr0jHsQHc8n/SHkGJ+HhAGRHM6hmq4MnPATooeNM0M1ZGSJXRALxZA3En8xIGDrlW
yK5orPBLohFVvtCzhgkzW6xQACnjbFDbjTQwgHjimTYe3z63zXyLftdkz2csUu4PmTVoEnHANzHH
1Nz6PPwyFHtpCKPTbnkYaIvmts4/TO/08fWjct8w6tX6+8pmq1lwlx0Nhw+epC+33C1X8jgKCAOr
VTv8GSoLeHHDMa7zCBdc11mZ477e935+QROwxPIjmsawMNubO24P9pc2Ml5TpzG8uveuBE3rR77p
/TnbCEK8QzpAZEawfXOLdmGKa64MOIbyxWoX7Kg0yd2DbkQ7sXVROnDP0U0U4XuH+O44O/AiHKyL
A34tsJQfRWasAYIDXqTc5+MQKKnCLaSCyr8t4NbWET57TiKYxsFHj1Hoaa41/974EWnQucoYDgWi
i3R0xlIkec9NZq+S2SmclUj0JqQUZiBNIkSt/CZOH6YlHocwdt3oRt+Az0PmP6s9Y18D++nN6H+6
jKBlF5O29QTLBkw0QxkAbKv2aqxJkbrS/cW/DLUoClKc6L3sXeWFf8cGLKPnBxu4d4i9TS6Rm8JD
CW3z5ELqm10H8rSEz2oGKMcMlPyHH3UZTs8jDBRm1CRLylDokSANWhEQY2tevXMh5ZOHnXINFZNZ
yuIPgNga9vAraSTNwY3O+UucVXe09TSAaHjuBim2nwQEQgAiS6IBti8K6M0ex8BDNmxGvJ/etmig
0yGNI06tznsi0Yl5bXnCu3WBf1S4F9Uj19PJAMn/eI65QxhXLY8/9aV/J/oxa7ggGI62zpFlRndL
YLd8vZV47YtBXPRXWG77i80zEZujtB0Y/WyuIzA10YwvkyujjfzTT0LijNS/hBH9U93NzzPqtimd
dgBciOzDTaKNKeNeX2V878CjkY0UkzPvDW3V01Dh/jOTJdL78avWbcuFnnmqPGTbEQu2gBTrK89c
RGYHUkoeAWK04Msv/CgKtOLsIMm2XJAISmMrXjJI/e5VcKPgy4BiIvMTbIzNJeTVbf6uIwbPITmq
3x/g34Jy+HN+O/uGewDom+O8ZCP/d7G2gvF4ozmyrufNd4tCYR4Pa6ayhc1pFO6LWTmpAZbOrgHq
xgAKzKweAXWaRwE3alVC3EQTZ0AeCqnJomZkCTHmF7f1LbBtJXipcInzhwcP5wugoH25UT1I9928
J/FyxTj6jtPjivIo5T91EKJPjaesQAi/mGeCGAscRt1dvq3FEtDsQJ2aHj4wOMjMUVmjrFPlSe/i
EUheNhhe/BJALjbP02YOhRjl8IRqtcibk22rgFT0wJylfSqgVWBKrbyaLzVmEc4RXZ1Hujo4uujl
jsxmyIPoJXPhOwP9WWEC9AksdQqIUrLRUBafhw/k6MaIEgOUGIaxPLYHZ1SjEG1mjZ8GSHuFV9gL
Hxek34t4Y4wubsSg1+kdNu++fL+NrvRoGyw6GVLNfZ5z/LbjVeoyn2OVbrHQA15TEOGsgfxNX6VH
D0i6tsUXaXWFGzztFqgS22WC/I9XDeHt6Jo6qg+Kx61p6jm8CgE+z3MTLLbOt/OAvQDXTxiLrFzs
PCSGpTAGg5dymx/GJUiVivFq+NUX2T6Vg1u/wNoHvMYIG140NdwemagMDmPskLakCiw8prQuTwCC
nAZD3mrDNb1+EmkPP4cWtaRN96ST3LT0ioMHLjGTh/JbsW8+eckO4ogJKFIP1qzoaLsZMYmRuWl6
HJfW+MSaPuUNa3CGsdmTnySWEpSNOgTyLwt3MpoU/AG91U9j0n216Po/TQeN8Onj9hpNjgBrJ+JP
M8DSb6G9AlpGbyt8YWxGonPBVQxZLcJJWAef7BLTkbJiNCpcIkV0a3TTFyfAnQ7r0BXmCt4M4JVn
9n3yypEoKSy6rUnHnRxgXGzOzOORzFIxiXsZas4tmotcF8cCtJqPKzuwlodF8a4fbXOo7+gqJF70
BznCPiqaacHh9QwJqkL3XZAqWKh1c8L+4f0wA6Bpn96ww0mZJCSh9mjV5c5bPOXjZCCN51XemyiN
lYG2JwHqP4fpH4c9ejgt/Gvo9pwk/TVDn8lUoaOtbzFohsNc1fyetJH8kOgJq76MBrru4NSaq9Hc
2/V8X2HFJrl/0rfgic8CdEHplQdn2Pz/hyJp5xpIu3eibCS7yqdR2QycGF81u2eyRMTK0ab+OPJ+
qoPs5FwwmIScOskXihPOoQNdCzsciEd8no/cfTjOn+E8gyk2j96RcwFhMt4bCERfJ7h0vg5V6jwE
w+RLjoVi++JzhzZsM5FuH+YZoJvvDNXEbahKHqLgcIbIG1PLfhd6mSIgFnco79l7Ggtu/RlGzWuW
uaQOxL/iMysGcmePqWHyczQ3U90hb4Frjxkgw7fkWp+6R8iYRp5BNhzDuj9yvY6wEo9Da38ckkAu
O7DF78ctllEkXAXZ09UlF6ns7qubX4shK4wYIPTditurzErNEsLd+n8PPLHEfDv+NAmEbtM7+6l3
WuiDi7Mt3K7vwuAW8FYCIZpon8lsg2B9cDVhN8LmStYtMBNz2Eijy9EpKVMAggAvcUOlK04u1ARh
UYAKwl8whA/O1QXh+tnzz1DdbHg8aG+dvs0RkCFxfoMhEK4Eza4iV/+sMQud9Szg07zzqn3l/kR+
NvwhvgOSugFJb4bXcTlQVxKz/cCQIWw6B1C5QHyLkTKBtTzXX887edSPqcZnAoAdz5gTuv10P1ph
Z5PLjzYVF+dhOtZJdWA4NsOoD1Bqz4reX/vL2b8JjESCsmOvXA+a5QleHYUert1aBIcWnD3Mozxz
KAT4GqIPJkaxLrf2llW9sAIFrSvZ71dYsJvo5iTZCVMYrAMXz/rKht1cmZ8LNzP6nPq8Z5YIATYk
c2ESk97+sOyLsxpq0gdpwjEeHn9OP4QL7dOYZ/Rmf86ffJ+/ZK2T0inhkOHqu26Xyjwd6cmQ+5ZG
bvlD4KSL0c2lBdVwEtVJCt07dYWx0Ft5n3bR1T33vGCDmdklQZT4feUmAUFhIoAdzSsGmGU0qHkW
fSj4KmGhxPa68Eg22nYYnsYVZ8EQI9Cx3JkeXoTPhCH3mk0LAX/ZzEO4XEM2ZuqMCIl0xQNkHGSA
S+hV3PaiT97TZ/Nu9F3Z29aP4EuSmhMJs3dKYC8iSEuRbBUa8aiaqdvbWptc5+zJvq1dyaJRLWFD
yg5eTD5YOt0pPhiOgo77efDTsWr3nLnjKJt0QeHVe5Sob+CHNlXsqYuWxPwwFOOZQpIj0pwG4CEw
llGUDoUyrVhRK+vUeaI7ajZgiQI1xXfgk5EuUOrXkCpQoEa7P002GnWGj1MGdMs6wGF0dcpsid1Q
/6HUS/HHnOQqL4fTUCQ+wljGYs3VwCvgYag7JfTWaHiRvVvh33BgAPAFOAKWVxvAFgFwA+4DQvJH
kXuMRygfZ8RA7HHrYcgnML3mNigr91S5eW7niZdV8wOdBwAx1BEzBzQs9TmIaRe3u44ZPr1CElol
b9dwXfBZeTz7UTZiroIdr1MnPjkv5yddbQqI8UoBzQ/8lBNNGpY7hxc2YxZjcfvgwzO9Ued2dHXK
Ja7DtUWq47Rs02mV3+zotQQAy7jzGnLrcSb7UJwBbIPlH1w+rQmEkY0+0yJwjXWA7nV6mJlL6qDA
3kk71pDSuMna7DKUwBNB7aKKuCeMND/1Xl+Fw3jXY1eTjai6Jluzs53wGcZY0irMiyQuxsZJ4TBE
TUlwX6ylcqS39mWiANol7C+jkTDgzYl8adTnRMLg4Boj4MfiS+zXO2tEeB7nw2oYviiLbJhOiJ4w
Cqw5eT1f8isuk3BZjApYYlgGsoUepZCPZvDhxuaX8tJjwtRRh6zPk94ukEQuDn568PNit11Ym2gr
fzYReQuXDGgIkfP8ru+plLLHCgre16NNspuM1NX5p2kBih1kW9wTFQ0SmpH0o1s9r8RaejlcLM3f
/eGcgAl511cneE6Xd0LVC9zgNcBvWKYv4aDn8EWQmtjRk+IcOWjx/p6+dKBjIsoLjOdPwCeCT7uw
b9tdx8fcXljTZAJNrVlWhk9JNoSQ5ySE6ZKU8+W860SHBREDNfheI1bz1XEUI+yFg/B60pxwLb20
kn0LBBA2E8kHITu5BfKcjwayAytov1nqE0aPZudh+dkzvhT/OKLFPqhf4552b36dQ6eNbTEcygCw
wfIU4z9fO0Jnh7Vfk3kZdgNVT/LS85CCNShQitd8pwCvtUBPrlhuC45EYDbVA0hote4JqhiUABiN
mE0AwxadU+zfQGKy5uLcfnWLHeQ/A8cbRvQgeVEmsQ/fANH4k7GVBeHEeFEYC/jgddd4wqYyfHNc
BBlcIjaAqdoAGOJLfvQ4xUwcf9m5nA2O36xVu+N35gN3JtemIgw3SLXJfI9QMPH9Q+e3O20IHbcP
/pCAcdsZ51EY+9/mInxtyKE52gb+0AddNP7h/uivJvhOOIUQmA37llENp77gdSGzKhNyri+RMhbC
DKH/CT5sYQ7CNVA3SK3FWH7tzsM2G3Ci8iuxSoQFjxyXjR2XjUjf+IS74/wiYcsxKxlu/Qi/lMw1
ogHNgwtXq3M5NEomhA6cGogjMGbh1QU1SYJIHBUpQFcu2EnWeCscw9XlT/m80WkPMMnhLxBir7DR
4j5wQfAz+hbCdUd05Q/0eBwVPl9Hpi1cvEj2jlhcUSuS8XDvv3nExAP6y7z/knAFaBhGWs4+wsku
Ayix/c9uiK9lDhfKu1iDVOhB4hXB8qMEznUZEJr5IbJXgiaRlx/s/zH7Lw6XwZmVfArytuffK5is
cFzV5i+CN0pcwnV6cS+AK1dE9I6Ee9Pt2nyDBzCRssJD5pvQ24g2sfO7BDfPLbu45WGE7IjJ5WRG
eD0XPj+b4K/IwYjJ+jQDN7PiY3KUPvQnHjGdaM2H0PpOlkJlkx4WyMNsSORnPeCDc/p8/5rj/sKH
6U+KN4sVAhRNMjtno5IHr62Hh7ccADR/V1NHp6b/DdEq++bC4Bo8BPvu88gW3E5KibFHZThop4dx
9WIC9uUA1kCCXgs7FB7QmIeRpprgdS/wOgHf4/iwDUtAzT37sqTN4gihm3FhNyUAuCXlJ+Q3Hc4x
8CB42oNvZuhMW9klAVNkysefRamP3sc3VjTWWO5jZpLL8Rbw7lkvoEBhu+KstGt2quborzwdnKo6
Et5ljLk/+na/zYwOS5F9/klG7T6cm/NqEr/QQDq+hnDINjmR662aa8fh/+XszJYbxbYt+kVE0Ap4
BdQL9bJsvyjc0goQiPbrzyDvw7WVuqkbJyrinMoql5Fgs/dq5hrzjIPQjLGzkYbt6I4hE8agjnGD
8tFuj+LJiQ8BAmWCqXdvFbsFz/MCpQZczmmLxG/Nj2WYvsjz5NDnUE7ButxFJADAe6ZBhtidf5tw
gBieFX4JawA1OplfeYxdHUdnq8/TjvxQyw5RY9NnxV/iEfIPaQTkIthDOiLcHX6R8hzCkE9SvOLf
+q8q2Bx5nm0yN12p8lA9ipkTY2fOImWOZhfP/JkHmvZ4Xp1X4ryBY7BFIdgdZHM0gAO0USf+7LQk
ZXF24pwEBRYiZfMD9Y2THYLSew0oGcAh8OzLDv1+PyXnZF8yXiQNNEF2GZePccYNE4XJKw1wfyMD
Bp0Ka+wMs1f1XaBaCv1tfDGsSKCzbZWf6iQQ2OrsdGdONQGYT+VPxIn3nNnyuzjPXxOgdOIRv9ml
QJcAXrMdkUONxUl1GLxr8A/eT/Pys+wZ2MrwTYWkeVolS+ktxNieogydynG1TPeyE1Jv6ah7QNx6
/yaBdEy4ZUOG02gMjlRqEY62Td5XpDsEMtfJRYOiyxOz82Uf+qDfc0GEWfijLZoRr/4GFyXsMK6T
q/Xiz+tFOgUJYQDd5X2DxSawVtDWBzaErQGTWpZKKDjKoK+zL/JCwiECCczqfGqAgKNY3IUz8lz+
Duz95PpUDXn0vHD+ivPC8V4b6wPIprOtLNTxTwOrHR3oV3jW7g3jmTmu6fD0o1nqcplkdXndp0gt
URFvvFmEpdJE2qKuWF7G5dZ/kRaXTQWQX3zL1+ehslBp+Z7HPSy9D4Pp4lqiU44uCyqwI8MhZp1F
MAfBnR1BR/aFdOuMo4sykaA0/nEvgQI6WA/gSaJecDiaiCJ5Jc+weeUXMHkUqPA+cZs5ofBpGr4H
C3kqUSecw4vuuWOz6wzaN5HrO+8r5D1EW/HTxQEFLkJBFafq9Mr1GeEeEk6f1mD5TMw5xDVcZqj/
fC/oxX8sj4dctaHw9Fm+6IfBqhzBQAzAf1ZD4hasap8HTvfO88jn7NG93Zq8JwaacPBpQ/PQtLiu
Wbjxzotn4atgGJJ89tnbmy6xGV4h6jT+Jm4RDsUoOTZbbOxHrJxp+NRttMQRnqoJqOaF+IK7yPU9
hfX1Hh/lF/4c2sGX1lOSyTFAsAEe6hwZcOrs7HbvUY+R7xFsBArZRH4x9s0sm/NFxGkP18d7DFcC
PCyc8KPoSe5bziz1C3SZ2//ROxCFVEe26B22MTzmSfl6sZlc8qwRziyjM/s9fD2bqs2Vocov1dlG
mB40u2jmbfL3bA63faO/B68rAvpDN+fMLMelG/FiupIDZNgO2MIhQG8EKJ/8p05FeVZ0JSrdMifi
rPcJWmCPtavWOI4Hlv5MSolJxhuwsXE38mDv6h/nJcp9KirghXcUx0D4vnX781akMLkPtpdl8Xbd
M19r5Tvmup9U2mcj8Y3LYzpQ4ap1oiSUrKi2YY/ElM3cmKVbGQ8IcxRgt0LsRUoW7/pEg3PPi4Zo
GC5jD7WEc0XTCDuZu070xH0+vVy+UpebyzQhT+M6h8xDUACyjUQqtLt3jAM0FMiNZUxJYPrHRIbT
/2FJNo5TTGo3R/KxaBNsBoxpuudXTrAWnwsmp81RCfVtpnE60ZlZc2eSl9HqgotQ/eZxQj3DxfxU
n6DrIVC8UOFUniMA2xggUTMGKUVRkEpoMD9B5WerUGiGuh2mERr30KAYSqbFqyrN+yeaz6s5YKFJ
MM/xxKJm6ZSH66r+UujsDOjtsY5tvKVhQ6I5O6hPzRnJg9XteYuvaz9wKhjmH+Tx1TPuLcvzsHyC
Q/nKrVuztOcprji6XVMpDvbRZ/dmPGuG3Y6UcYfVdfYeQmhbiCuSg5beCeU3igYzZlkj9Cq0VOmV
AxTkfO0R0cq4HYFBdnIKQOeF5vrHK12s7WkP9zaZC0NCMSKSg7bU4Db2/OALGYK6qjFQHFima47T
PZFqX0WwNLBAOK0PVgF9pJXwVX5Ql1PRhTBOhv+NMYWdyK4eLy/wltkZE7dmLyNUHJcrEjzL+8wA
0HvWZZ8tyz1FPmGWiTCTu2Gg2rJML2gk4a4WOEhxC2p6tF2ejWeZepTvVGyyKaAldFu2QBvtW/nz
PkFQZOfk4HxqEPMuOXDOjDMz7E4f9a2tsIin7urP+Z/0JR0ZE7Wy0nVEGXyav0qNJS9iTKCIAEwn
51P7oDJkZ/BsjPJxSvgRTmA/OpedMcmW/jxepuvr8ry+vMRbOJVv1+WFAXnwBwWEd4qQK9nhUyem
nVHjg9S3JJV5vXykNHrItJJR+gxsuGaP6RMQB9ffHbs7CPZhsDizrDqyLREriaudvBqjwTM9Biza
SHHW1JyWTLX1comRuQgPxSx7zkcl/gAgFvGSEiDbgVcmRt1Vh9InXNJnCu2JGrojY/rggtp9QtED
XMCAjpftp32RrTxRrrRNrPEMhwCMmtvpuXqCasvDSKfXp5qiWe0w9UyhNXlLpwKdbgptWPwOqcmV
DqXXGfvHd8ZY7JA6t/maTBir44AxbYKnBYW4FfBIzkkCXbpcI21bTTiA/B2BIy4IjgK/LVwC4MP0
o3N78O3ZMWdNH7P19E6BemI9peDdQ2+AlRvHntIbAduMrSXwGzt/k5/jZbZNMPOgO8HQQblop62D
cciQsGfSufX0T/mT033SPbGOUhjq3p4sOB/OCmjU3N5R/EbWRI+K2vZYm4E25i9uRC9fgowbv0XT
nLUtg/dWNsYupdNBK5Om7CrFLcDDOIr7MI6X3Br4ySVEbIWbM8owpG8/L46/ZJmToF3ZBHF0mZs9
dZnmmLVYyhOe0NT75OcHK6w2Nsm8JPWjkeEolMPQ3w2zbbw9r3nnWF7FR/yEmT1qE4wdgKAP46W/
DQtLoDq+9Sf9W3uaiH2xXNpEC2oOTV+FiSlfdDOo4bGFKcqu/MDxCqh/ZdMUfKpc8t21ZutP8Yxb
scDuaisumqeWEI13f0MtIbD5TafVaedFrym0255Pny7CN/ybYf1W3xDhCLG8sUmxhTYetjqtDQoY
6qr6IT5fdScWXSK75IkStIifJL+idtixWC8hx+Q3+JfIG1MuKXynjkdhZ4v5tPrOn/ixFrGDbA0b
3QnPTn9Xafdh5bgKl3n/tpc9bPayCGTL88YZPPTn+PsiOfoBZTF70pAfGZAzjABiTyS7fDZWRtG3
LbGfwXoqGZawz/mk7KpUmPkNImueRxOszY2cojdzqrOTPUkU3v3hlZv8Fl2H9CbO+zNajpIYV+Ml
I7SFCm1V7NBsYNwdECz7atsu2HFExxfHIvW1xlIO6iSbxWQ1gpMfgpX2QnFZewkPDE3Fbts3eo50
J3yyuK1KORchAALdedo6E+FV7ENZ3MRQI/gEP4RU3rSZcfvY9tN18yRswM7LODjW+2ItjA1cqrJZ
Rfhd9J+WWtPWGKkTGbOUaNR/FvrkuLeOB/zZ6b4SCnmO+RLBXCXJea2+ssPlXd1qa7P/eH2rzVwM
tiebzYR+OH9JY3+LmG/Y3/2ptz59yE70gvQRaxCOvIX5HbwwL7hIlt7e3/I+8dq9AAugsMoA99UF
RbTLZqcjKL0tqwwXHWIWDrdpyIiGjerj0AzNTTgXJ/78NDeO1OFpVEHDmKDUYJm2bLSwlMsFvSJe
YcZcSNjIX4iJV7I8lI8Zr7W3Fp1sRm2f5vLQ7zfC+FV8R0E7Lo6Z/aZabPaXVX4AIOv52E/FG/Vd
nkhuS8NAtvWvBlD/lZydcamjQU1hxfapBkMe5oB/tOBPfVIEUneYvTKkZ4V9xoCJ39xD39FZHQyW
cX1FdTzhBAwyrGCtZKhOzr7VvvOQY1ecsF3HxPrciQu3Z3LeZQZiGRLohc9mRgnpg/9UfQ9nmt09
0SImo+k7g9FaXrRnO55cqInNkmXy1GPJZerEwBwvIFuk7wscUVjzAcYpVAWxS0MW4cPULD9iXDxz
C3z9U/B5ok1MTETF3YldblDv6TgYBSEJYaOMtUNzKAW7Ys+ixkF+JK/Y6bbJG0VBqotEHvC/FRjP
vMp2scfyiOWAlwkvPq+T8YFFHDsiLsrfrEzpKf1c4gGEOHY78B0/4SGm+85OUBj7b0c9dhZgJYsX
wH4zcontuF7rNiWBYsiC345Fco7J4uVliOTp8+1Nutgz7CDGRGubHaaKm2TM4Dq1mBWM2amyphfC
xYcbptIo6xze6n27WIYDxi9SZ7YjdIS17/fDa2THrdXifjH+pghQTjYxngJIAOxP49Drpgab7COc
PovSGJMiujrHpwxBA2BfSNjtGAWxSkv96fy+qefle7Dj7GV5VjT+hJCeY06Fem5OzWk9CQgs8L3k
oNtddrvv05KXG3fpcT1p5xP/9Zuly8Kw6Dp+syq+I2dSba82o3STb2+nrbu1vL0cv1ON/2CXjTP7
Gz8PisVoJzCSVq1NDSLmWlvfjJlQOH9l8O4ASpel9i1PcK9acrrD9Jnxj+p3XsFDOw9G32T6IYKt
Ob8RGrMIRFVd5KLNLUkZ6N7FKCyc73pOr+egC9ZnhbmgU0/UXlthvhAu0cHmH/tfXbItROs7GX+b
DZjwXVnBfHaKdjHZXK4WJqB0nz9NlMpTWqRYJTgXigd2Q3ZmY3lXzEFKY88Nf/gqjdgR3dCbbAz2
G6UassJCy7mQGUyB964/z6ZD41UTpkiN23dzEUSbOHrnk9HWvzqfn2BeM/ugv+2+N3gLxOMNY2fx
jPsVoNLwgQhzexAa+iwe0RnmgGKJGe2N86k/GLa/I980JFgEkqyIvbb+RuF6TXU/iLq42SsftKus
66wdIdIeCQ8m8JR+nudGSfvrOjf6XeXqdYrXNu3+CQ9mN3npAjJG33OaXevuR+PtcPyifC8TAFYo
N5CctNyQaDWZzDePmDG9IPX3JwHPN4CEq6jKAArFzTcuYzHvNImJ+avgXq/LBjG/Nv63WFXupag3
19AMFKxQQ2TmfZUbqeol8PSr1PXQNsd9hSsMDUywsQldDy3gRbTCeWXQ1/37qtLf48WKxgQRg20M
ZECL6af6fs6XtQPDuCiDjrJXSQZYgx+leAI6flM8QEDeuYc/rzS4Ef0agVSD+Lg2c+06E2oCZ5ms
K3379/f5ewix/zoKsxADXVL0wc2gMsifSj0VeV8K4qyLllqz/f8MBP79Bvy+zM3YU6vnpzJSoUzr
8vfJ3JmUZLLItOPaEag51aO6eDDkKPe/8a/VwXeC5sKsFV/t93O6CmU9KIJKcmvUrdKOWHOMj/OQ
2qxDB5LqgU6U3hP2ZeKYk10+0NLfv6//e/nbUYK00jNBNSngYDFGtVsbQzf0Lg8E22wi974mQm1R
Yi1AS715ftGpa6NBKJLQPT9lwiiAUWujfwCsjxDVpYCwBZNKRQSNqbWd4rpLlCYOCeKOe+IsCRcn
utyA/LEuoItuNLNzb0oTrNckHkR42TClWddXr+hEhQG2hPwypsRXxVf/87SzzjQJ6IHlR8OJjdFX
c+Q1HE2ZZQ1mVKisD31oLUCX2svloRlPvnvRHzOt+9azJpvWmjTjmU2OCd3+7fxBhkkJm9GH0eHy
kltSZx+AKU12gvO5QbZYW/5XjXkjY6OBc9IZmfRGlVv/OSg/PxFJjD28nnjllX1o4y+ChMeWU0db
Sy90HpLFZzGPx5/FBDU0ZH+EEjpn96Od7/629OOJ3Cz1Qi56ji7bkvPsvLr1eC8dp2MSPMMazg6z
wIlWzubRrvS3ap/X68c1b7bCKm2NqLnK3VzMlllN8BLMtYQkaAyXttYe7EvS38fM76vdvFpV1xbn
WCwlV1mxrBa+3ZuaMIuBux/RlDn59w51B+fz+3I3p1p4Fs+NH0DON4JJlC6bM1kqLaNBjq6OqSWN
oSnidWXJuKLRLGuKd0nvgaMxKqQgwm6fas3990eS777duiqCF4KCy7T/780lqOvSyMuyl+w4zwZa
YtogvG4FlHVcn3jY6oexGqwWmTWEU/Vga5Pubm0/rn6zwqq6Uwu/MkS3YNAKazd8Kcl+e4/Q+CGe
8M9J/dc++uNiN0vLEONUakKdU0jZ6t366qQAMAftS0ir/VRbAwLgrPpQZQo5lycgSnXqlpSVOuqA
rb96cN/vrzwdxoNGcCFLN4ev3yZJKSbc9zmjDYx2ILdnSqmwRgwpmTYo8sRCucbw/OTRdn53nzVU
OKcaIzgclr+fuKzE4G0N9tkIvw3Lezpbz8nURR5F66WgTqy/T73NFiA1+yMwDXo//ofrcmK/rt6x
nR1vKV8jbXqjmPOKmCIaDV+ifWZRvVQoXCXRNLP6mf+JNyJw98dJOX1ij3o0bXZ33f74FjevkmZq
F83zT928wV+JnjKVQtrlbfZf7RC9yQXcVEMmUvp9t+Jzcla6kFqPQjOimmJaCxo+Q+CNjMh5dNRK
d5+NCQ4Kcqoswn35fTVfS6rWb2KpxwUFDGv4gjdq23FewMOlZevLrlC7Aw2b8fadj2ubtNr/m4X5
4yPcLI9YCPyr0BUSNFxtpa9q2ziUs36GsI83ULIk78WHZFcka5jdsE32OvF/f4S7RwCDaX3EzWT0
Leaj0jz5cq5DkXgnwuiSuZAF7kYPXoM7GQZ7sQkOvgfRQwjsH8WP6DeOvDqWL7yAzlxCBW85bj18
bu3mg/Eh950+qjWloL0+yt7wSF2x9+t4xEFU+3v514704zPccDOU86BqLpkiLE4uPm4rf39enpeM
gjCqEOGNrswvmCCrGSaMpzUYiKdwLX5fBlb42S2COdY/ePSh/sFDWWVyo1sGawr2IcqdcYPyg8rl
xBil6HHmAb6zoZvXD9bKHbrV73t4E9dfRb+VLmbQ9gRAqRoTGobmUT8xZnRo8FCWsFUbY4dXq/TP
12qz/fc6Ue4mMD9u383bUtdaEXgt8UnmuI6r0ks8Temh2eZ2G4rW+GpxZi1Da3d1A4cKwXzD0ETD
jvrvj3H/VP/xMW62iFMeFq0vQRNTk3l+3dR54lQJxWIq0yqjZTVdvkre+4NRjlYsCt9iJP0Jk07t
Iq82RoQiVHwURcn3bg1gf61H8Sqa/gfR/GN1B4EYngkrZEZfX/MXWlH40kbz6dq0KU5ZQ2F8tWUE
2n268GBRqPf2MBOfCRjuIGyYs/39YgVxPWiIM5p5K88uSCFjatVq41ZIVKDUtPTwrzXD/z6jT+kq
F9eQ3goNgzpFn5CyNaLbNvpITfTjIKKzoh5OReTiCmPLmWpFGO9dEskxlO+83XTVeVTK5F4XVBg5
yFh0b22lLoBa+zUhRM68CRKeBEOwRrQ7WbG1MAXy0DzIXbR7OxY0WY3RX8Clf9l5XP1zXQCKYTb+
uoXJsEnFdmIQ1EnGYJbn6awQA0dLPrTBsx40GwOHKGF27uK9chJGeUOBtTt9i/h2xUr4nKtn91zr
y1Lt3FMTvsTmpjep6DTU0nFHBzQ6LfIYuylVGDPia2tUdr0M24QwmMhnbAQTHLKkY1Ajd9IG207S
v4XT7trmO5bZrDz50yZUJ6HuoUOTZ3FOIlmcl1VSWpGCrghQe9jOAh02X7IdXMqRf2omD1/dOwcd
c9JAcEVSPbAzt3t80ORqoDYtozuL2JGZRMVOEBbFMlsW62TmOdXLv19S8++B+F8XvI1zZU3CREg6
YQM4Sb+NjfRcPkVb+uOI7g8Q4KR6dJl588vSX9czcalMFSa3zNV1H+Gf2OPJz/xb5UNa0YMlT8B0
s56hzOeA9LbBtlnIw/d8J6q01JNVvMJQeX7J9ulCcJvZaSdtNDcjxlyI+lBV+H/NpY8jbOhBZeDG
o5WByOmQueimKJ2zaefJMGQ3D/b6zJzV0+i5RJewayO7U63MNba+KyyEB7H4vYAKbjW1LkOE5PRX
nasZhHI+oM7lh9seKmpUdt4eCEAe7Q93L2SKVJ76StdfEVXXXYNG7GATR9YzJgXGDI2qnDjvYcG8
j1hYzAcwHrrfT6fjBXaGfT49jN9ehm9votMxqGLRMFdsKvy9ySzwrc8H4Yf891JRBlBtDGXQ24LI
xk1SUtbXKPTypptn3TLyEVJdSisLpPeUlvsZgWMXuiXdBUOPRo3+JTYb01v5PeeHHdWrJeQ/5ntQ
ezBUKOtLTI3Tl/JTeTQwj01jPEgk/iQKNzHEr097E6+Fg/Tc5Z7Ip4UCFtIHlleCimoC5YioY3TH
GGupbss2REl4zDBq919jWnSprq11M3mwE95L6H59mpuwXC1yU0+T+k+tyvHtZIVfdm+5+eqt9AfP
6V4+BxIYCpKBW4hmqPLvgyYNmvBcS17rZs/lUFgxPTy5fMn4mxordLq4NxmjiNJ+O/73VnIv6vl1
3X79/DhbL2fjXMktETLTh046k+Z9UnCdUdYEZSDTV3gUq945XgZUNQcDisM9Aenmi2ZCAG2iujTz
qH5LzE3GURcyKpfZot5ZeEs/+H53XtCBKrM762qPbv0DVvjx/dLENGQvkgkby63usW/13OETpsjR
0dd7UqpXMxoFDeZEt0dVtvgnIcRIKdak2aP11EeQt6v752e5CSa8tMqLdhB1iy5DQSAdC6Ye1JpO
FYJcATGBlTMrBH0mXreMcUXzsBDtguPy37fkTpwOo0mGXCSBuoJpe/PEw8jLL6ezOIfYUAkz7oIf
7tTCPT36vvfKMb+udPP+pL4ixqcE2lyP/HQxq0OblowwitperfF4KQ3flCHtv50zf0TMuBfGUmSm
CNQTmnj0N9G0WpyEIG1Iu4yxOYqaifYuLAWUXqg/bdpo2PXGLoJgiFIeru//vsH/Yzh1+6AN3mFJ
wRWM0+EmHbtelUCt84iXanWRxq3nSh/eVv5uGUbB5HofrjvZVtGlb9pXUEOn0Wl9+rzUtkxaHvbk
z+OJvpsTyqi2k4m6l6c6Hz6ZXGdoDJbCMlGsC+VghULEutnmHCKujO/se13Y4ry3655gysmoM4aj
856UjsZLW3tO9ExWw4gppDcECUwFuOIUwQoeFtyYBkVY364lapqpSKDxqWckhyp8h5YA5tiXjFcJ
gyXsRwV+MhDGwLxAEJ3R2fSRQ3u0dc1PYT9YGsurW9DhC1YlHhnzwGnwtlX2PSzA2GIqzgdEO2Eu
TtgjPCpw9G/Qv278zRsWNWYen9uLRAZ6Aonm+Ht/nezJI50AWD09L9rVSGG2CQcxA4SPNvE7l2e9
yTJYNyr/dNl+v1olwCDh4gPvhtxQLRjoGKFjwbd5nA25MNlKz81KR9iGrfXpvxed3O+bN1+daxO3
c9ZjyfMHsvdjowuzPMYrKVX2udO7JVHt2o6/aNAv+lLn5vMRz/HOvkoXBTRSX00CmX/zVYNMzozo
2m/jlBnKGc1Eds64ffRA72xWfbPG7InxeETeVhbPZzmttFoO91AFmBddwjaYtfg1D6XNZWE8z+xw
E6yKIyvt37fz7pMkXOLcoDX8V10x92IhAd7KuzpV7cDam0Nvj7rpwUN7dJWbDTLuDF1RQxIHjvx+
jdqUIFE4POp93GuOUpXVNULUgYKVys3DKpI2SqrEkN0WMjcq6U+xo+ZZQdxB9VFY6ujfN0+5E3T2
tDqOF7kPZf4A7X6sxUYSxDBoBu2cupQ9OFFsC862IXqMX52sM6OlesuEsf5qggqUIgQkod8ir6tn
g5ZILwyvh4sxQL93NRaDxHDxlWMoS42AbW91PZ91F2VGm3n+lDT5pCrokApVPjyH0adRntCJ4T+u
GMOLmT2VeNz/+7vdO9ToyppEMFS7e/zf73c8ls6nQIh7nG5tu85Km+ynZmjTgNPtsW3ZaBfaY+6i
/XiIUL17aZQKqihDUO0/wu9LlwnnqTiAGzp/Hrntcr/iHZ+uMzrrL5I9tHPO0u9ygsziYSn3TgUG
e2QiKEQDCu/8TcygmkJshCL+FJWxMvGVNz0mC7xJjpAt7uygjocdOUzjDx7sqPdefxW6v8baJa/+
k938WEjXULoUYU01il0G158imPWEeWgSj9j2dxiLEM5YrXD0dSyCb/OkwK/VU9md232GryMTtN5Q
VkdgA4sC3TfWMj2zaRYyuIIy+GR7EsQE5iKu+qhwsjeMc8NRpsEXibwFlZ1ifj7+e9nde4XZDMBr
4vWjkSLcLDtPPZlSd0ZDQo9j2UyzfbGJR9FngOl48WDv+z+uxZ5LCs3+rt08bSFuilD0SnSKVMqZ
UaCH08tcg9HJ/ve3+lMZuTm0TIyQMXXRYJopt1TgWmi78Jw20ry3E8gZezS1qejDYQjEqde4fU+x
ytWDNvjCwmlWhxiaCdVBZrySQQIR74UwLlFpx+yeSjVNgZ331SRfLo/K+St8oj/uX5flJRpVNZEK
mNWIyXZkgYWqIZB+LeGEAeIl6Pexih3/SQGKcR43h/P18h50OPlQ6jB1eWoK/tA7BUOSBDE02YzE
B5DDwd8HKjUdbjfeBnK/4G/26DiVVaWVSzxZduaqWmBEUljAyWfpzHgL5t0CzpP+MdgYG20F8ebJ
Y74DXdWK6fdLspXmpRvyLdEvri5uvALCsvDBYe2jRbJV59yXeHP+INifs63G23wA7uQyQnRFOLLC
WGvKGHS76Af5EMC6pr4ImHrLXH19flCYuVOP4Gsa+BhhzElx5hbDrl+V4qRJbJ+og7BK3lbHr3VE
kJJYy9ls8v0pLKhPPNhF7hboFBGIIwZN6DFuxUGGxM1tFamdy+Gup46bIXAtSAzXepwP3N7YHeuc
qDpBaXsbFMw4vP17nd8JzmhKa1xeUVXKUX/euB/7mHyRCzGu6c8oNGdOr2DlSIj2I2tNVBpM0SAs
l7Yz+fdF77zGuKLgHE/bibP4L0ujOhoMSrMBM0whN1O/I3XDFgZDGD8dOwH+1dZPD1nAf2/YXBPW
O268fE2qTr+PqLTNxbgc+Jz89Zt/YSYXGY/kckN95cEL8+hKN7FTkzdmnVw0qPLKU5RuMUDnQhiB
PPQ8/iNY+71JqXB3aQFQrSC61m+ulF5CvcuKcz03mmgIRkRUVg01xWszlnEvYiJfW8nd2BSRqppv
OiuIptG18cdi9haUTKLX3zpFs6BG+kN9/1w+Z6D5+LApskmo/0J+iGESybyBaC7D7lCEJ7tjuvrf
y+HvWJNvgfKPeF3DBWDQx2w/l+DZz0+aUErzXB2m2bhSk1k2YGCR/S0qR/hm5pH2IA6U7z2jn9e8
OUjqcxmJQq16bruJscnsm3yem8/JYHenGed5sm+mZybmpG2wuIKVWuVP9aKcxv5UD0kXHxW77jSS
1N5/qn8r5IGoGDdP0ldSX8yveu8jdl00FZDHcgiCj/xWB9cgHHzGXNJPGUQUNknbR0Y9tIy4xzcr
SWLzo0fLK6lIt6qwovBS8xpyiAOb77UK7rOwCtf00ZbPz2drDp3G0BxK7gFg1WwkN5aWOdNp8Lqw
l/Ewt5kpZk4bS7/r9kI1siAx0RacEhN0X2DZXyUrFpzO2jfvnHs7xO3W4LOCLPH1odvWOIutI5Oq
V1oT4VM/7zP0t6DClm8NSvxMtw8RFcZs3FrfTGl/M8Kd2FjEtNQVmsNuXvbM9cFwwtAPFiOT3v+g
BM3z7zV6p/4LaPrHDbqpVvt1aKTpSQHDbrfDfq4yHmEUgg4RGc1lRFMM6dij4PbequgNt2RZ7rcs
Ojm/34xre9X0k14yJih04wHjW0V0lPkIwunQ6pj0nt9V2AtR8Cmr4tAMnysCCN3bX3MIGkIzOYGd
CkOq1BpdKlF4eE/+hHY3qwZDbVUmfZNYu2af+f94c7kn7HSqDL4P+PupER1q9YWGzwsDkJ481s74
c7oSIu1uWGijylxJ4UGOpqdoXlTv0mWY+y8+kwBe+YojeMnmJCUbDWhPDT5Gs2JjFgSetQ/VQ1rX
DPigLA8D5nugWQYvJgLX5GIcspadK2Q+DhGjbDDBgdxQ+aJQdAlhkoLbAaZ5HsZNazXlU1IhOqy/
KlKDpD40IXASwf8uzWkRv5Fxw65tLa84NNmshPXXzIXI1WBzY30DikCCsiaM4mJknp2UZqtg5wC/
sHjtLANSm1a/+Mk2gylTjSALZGUCVGdsJlsPWLYhWBG4m/OsYk5c33TXFyBrFFFlON1XjBmzhdmM
TGN1BlRzTim6Um7LC94p+F51o8Im0aFdeJOoRdrbLeP2S0UcH2BZknnmpPJV59J1QzGbnh75D9w7
rHvvUBzcRUwXqaz8fsie1iSy4hfdPIqPGnc0pKWsmk8mqq4z81qX84Gz7WF5/E5KSVKnir2xpImA
5DabDbzEIy7ye7sM55n2+mthn2fTKbks6tDhkBaANdvVlr15JBe5FxIphETaH98HFTuS318408uo
buVU22vW/Fm03ZWASq9XZFp9LMiI5eRRQHT3yyokUCZqHNr54s0lS4FUR75euv0zZtXSyH2Hqcf8
NgrcsckXLhYvs35a5XtCH+7z3zvbnfyyF6kRBPZbPwLFG2niQE0Hp6zj687nbT+txbFruSPJIoef
brXleN3YqOTKBQ6aO/t7vvn35e8cxL+ufvPNtaYtBkLXMsHaTmLe2uQyqwb7RgaN9OBKd3S2fFEd
wwCJ+rtBMeD3cxXzXgwln/qOqOuuMCdDazWaBtxfA0OVK9+OGZTPp39/vzttrP6qOi3OASZjyp/V
9mOPlPSsK6Uu7VjH3YhnK1hQHuxTP9M6ZPTXfvA4lT5yud2Tf17v5szosNygm8dScjjFjbFrfL+q
h303scYWYKbaySz7cJgwCLTDxgUs+PJNtB7aot6Ravz+1jf3mlJBGOGpVs+jgT5UIDAZxYd2IqK6
KBu9ZIY9icu5bxhDFDTjgjAP4/gvgKCFEaxqDS5Bq2CUwSTYoFWt2kCID7w/C8O9Zq5EeHKXBMRX
AdUWjPTVvzjl+UkWkolcGohg8KqRWzh+hiyBX5GsaxEuNGFtxrucBKMQhFEXAUw00cDr5kSoKgB0
aXDIz1dHCdpVfY5n/CLbN42jOmB8remC0XkQjQepsjlF0Oku1SI/y3au6g+qyrLY76Z/PT6A6iQo
hMSEhL8X6SUY5GIXNuHicsLVJqtH5tWnjVLvTgFc7tobSVfvS9SqeTKS2votlIQFVTEQaICfk3aa
XPKJVuYTVWSS+hS6lfCWGse2FuZ10o7Chol44tfMZfXR1EsLKzI/Vfj0SPujr1gRx4NiL8QTGUFp
2o48sbQCuDBXYUYPzsDKWgHwKzQO+mqwTgbMQET1SWKfctFR+eHiepDMbhZn4chTjU0a+rNrvKJ6
QC3o2ei2ZhJZetnYF0idV30hpYN1V0VTjTa+6qVupp+Ahg16zNK5dk/+IspdxkLN8/SKu2opG1jE
AqFNxWPindaeRmjZFJMKgEMEqvhSrMwOkNEmu2JzP2uMvSoIL1H2Sgcz97xVA45UMs23GPlH2RTj
IGIMMg+YO4avRpVH71RH8MBA6OC7U9wsqm8ZAunAHIo+TSM1mcoBGLcwnHln6KjVKA8YVqcfK1Te
SGXYUa0GdizD34YikNFI82mmoAHQ0mx79ZliQOgcQC66fGkMJ6crOeisun5Wq91JOOT/4ey8lhtH
lnb7RIyAN7ew9Eai7A1CFgAJb0gAT38WtC+mRSnE+E/siYk93a0umEJVVuaX6zNS2NVGtBh/YpJ1
bsoYLMsPKZodg37jqthEwqMSUu2Cc5cKXvgmiujK4peJKnqWhyevncbwIMrbOmDQXQ7GvtmnI8OP
s1XRD4sI3CaxN148NNDLqyp/y+ObOsTFJ1ifEQ8Pw5z/ckvAG8UJRFSa88EQS6um3Qy9e8omZLSU
ZBpODtb4C0H4TNtfEnNEAfzM643y+h4s//Ak1d0y6QvZOlWoysJmpdNdGpiB8/fi+os0kWXGFFX+
MUxyVBfLTBo04ulgHAYM/PTb7jEDqG3Qc3qX3py2RzddQXlTZoHXPmaiT3Pp8BkHNKXYE8NuQTvc
z4F0TpbU/Mqp9mzur1zcOPjlp4ytH2IfVC6c6i4uro+zLAtrIpjFmBUXVqlLxxnNNTea41tLF6Xr
LT2ct6P9t3P7vvv/2nlQJuLiR3ZW4UF9X0pio5IJo5NhcTB8vuAObTmFOIs9CtTXfV59VuUDliqx
qK7Pk2FK58cEevXfD4Hj629PAed5CQtrw8Ac9PtVSBNdqwW5Gvb3k2njPZ7BQYwwe3cDk+joAKOE
52YNswkA+sEZ6MWfbprtASlEYxdPuL2IU/B3tKYEFr9O1zAaLk5fKvtouQbq3i035XwDVW0/WX+c
IQB6PkHaGvjoBwZdS/cph+F6nC3pwQcvV1lPc7KPd2Y8hzcxd5kO6YwDvjthRUR9rM9f5if/NqFr
6H1sUx27j1a32fw2dqZ3dy/lbD03FsDIdxKdn0iQAJtClKMVWD+PpWN9fyV6+MqtXs4hjThY00hK
yoZy8Q6LWiuKc56MmFfQELPKG4ACqc6E2FS1jtOObmkQ2jeTJd3ufu5q99Ey23PiMzfxTetrtk7r
+2Eb4R2texx4FtoTDos7vXfYFRctj4s4+jZ/nNxEm3SmTYFG95zk3rp7UC505ss2pkVTzPB4DC2A
CBlGxnkxAsrCWxljhmsChTHN8eN2FdSd3KtKgfPirGG0knZo8wGI5MnXODCBmAlqV8h2Sru+2hzy
1UV7OZquMRiJfho0Lz9QJS6001AMw0KX73uhnMqHaKpzukmZpKaW3kUn1emIQUxQ2mY3G0JOt026
7BuZNndjf0jxLAiVeZQ9BZpT0Z0cGHAbTc7dt2pczs41VOQMDGK708mRD0Vil9IDVC8KnTm/LoV3
Z930T6d+U+mYu+WDfWKTTwIDo7T+STkG844o6KSCrVFxzlB5EoHu96U0k+ral3Ldm8Tmlo5FViGI
f7vRihwxbq1f+YjH1OiP52QIiEZkU+SYMv7+PyGsMKC6zdOmX3TQOkyIURQlyBJmxyuz/dejJmkO
QzIlSnp4Mn4f6Bi2ZIsN+bAP1xPEEDCKjI3oQhK4tjb/Ut7h7zfQXbEuj+3GFyNFQn3WlFToljFy
ixoEOwqTyTv/TqrZhLsslHdRhL9AAbUakEdXUyl8NAF0YNpCMINvsTY1odsXltiD3R5hutDTYtkO
seYzV1UNguH0QQ/krDc3ZeMWMB3odUvwdsBID14f4ouKOrJpdYlmpc3j8CI5EfEb0Y9ZQFO9kr/6
9ZT37w1ffFmTfMi7PKk5FjwKnw03uO8cj2MmiLIPoJYOJwHDtIbPEXLQUK7NVjtwr97fu8Fvnze6
I4rvo5MhlZbv71c/m1reK2q81OFHAb1Ue7tgEWN+5zc5eLj/j9FwFP1qpEcCfXESaoShm5y6tlse
h9lJc6tibpTTssZ0ALML/++xfo1EqAJj+MSc4nu7SCjHDc00kxOnaAdv1ui9Wp5d5zH9XKyeYwtR
2Zv+vETSkKxd+2DZ053z9/C/PFiK0eO5VlDHXMlFDXaSxZOyRAy7ZJ9PgYpnEhDbeJNIvn5mx59k
V273t7M0A6IyGJUb1PzHY/0/S4KmGslgil24VA2/LteomxxApsbxviZgTCh5UPg4tuqzgJtCIz5z
hshQeIx1BaVOHxLfpH/4oPbwpLZhGNoheEBsK/5+KL+0nSrfLvIiqW4MXRPEYRQttZ5emTUzLj5u
6xRGLP7j7XyAkxLTlCheF1//cghnC5MQJmDTiwPjxdRTtGNzjE4c+o/4TNCaYo/WDxz+6xcPeNyU
nuoBPhymqm+y//CkvLn+9iZ8vmGiWO7TS/w0Bwtaurcc02k9vvJUviKui+Wci8NSFBIChZdLsYYc
luWQFWW36Uz6EpMZ5w/QXXdSvmXfO7/UN9FboUy7ZMdzEQu3o+MdbMlULG+HdmtijvmUEFTDUp4O
OznCqqJVIc1xhKS39ov4pMN7zpHXgFH1lbcqtDhogeYkN22bz9iDTqwaMudp2iSrSb0AwsmnX2/P
U81t2YOdEfNRIjoHN5bQSOSQ68dFxhVdWDCe7GoPARbxFETtJOcI7qAhNPk37L/GwaUjBOQabyeC
d/goF0d5psW742t8wPUT34MQUgrVrBtWg4/+5sqD/SWVNYYSokE9nFLu5WEk0gUhmdTHbhNmTizu
pfrmqHkQytvj28R40kCwlfTV52B3tO1BoWAQ39aqH7db6r1/X8qXJvvyFaMRQweGJ5v8I7JJKzkw
etFUKOeQUATs7zwr9qu8EKeh9Rq9vd50Cwr0KPG2/RZWn2Y9mT75vWFFGxfkl4cRa5LcEQTXU925
Umj/TYSqjNkwXWeL15D/X6yVWZFMDkkpKhsUxMlWycneWLgdDK7ZuHwnKWVwGWMFp2mIlewB3N2Y
lwy0kV5/prFDtvHfRSmdRG5cA64UNEuV3AbUPIRJAIF43u3F3jvN0w/pAwZ9TIenYdU0vmh+qTpU
ssAtx/08QnGb2wKCrGdlm70i8Gq2ObQkWHPQdh9BD9IlEvlJvyJzpUbzLnGPWKnBhIdFdkSlajyE
t0JudSsRi5dN8pKt2eebTfMK+C0DUk16YAeU11ySqcgXwXP/ArjeXDBvmY35A2mu803/KZuWVjgc
kHXkJaye5FtGYX3xYn4Ag0vhHze3GGcdNhXsGtwWSjeHy1daJsvnKvnosOtwqFGGT9jM0pGIqC1E
blteWfJ/22JImI31HhYP4rDvK/7hEEt6paYCJCvXEOZNugKueVZESyhXOeCFv2ew+NsKyoekK6Yi
I3u63NG6WhHbQ9OHyzh5COdNu2Y7a4P7U/957OcNObjWP5WhgyK+MVwj2Z26x7+vAP0hd3T5ERno
rfiMKK/TIfv9jutuGJTjKR72izh1U+wApcDFzInhc9jqK8kX+Law9DiP/l5Bb/do5J0FFl3YSuEG
4AQfu3p6LzyrluQvnk9sBJvTzMO6Yk8SBkPVfQL0E++DTVBZq80scWYf4eoGCL218Z7xGcB4xML0
prdJPM2J1jjxWq8AQ5HWnaadVSy2We+80Wv4cZPbnrd51t8eS3eBfvnlvrWm0ce76cBNAu40wrkS
esMhPTv4ej/2n6uNl92Of9NWd7fLY4zeA5zuBwIyfC32IGpuvjpzEQ+G871+I525qoFf2oBNvtl4
ZJAoDhzvbvbp1Ds+U9m9udFpc3znBzuuzdsE9+RwNQsVOf7Y84EfD2apvQ1kR3N0AZfQo48Lm26N
JIhkgR0AthWb9RNG352DdKwgpnbVufsg9/aMhMnM30e3DPO60WmVdwiq9MYinQIZ+eMje0W1/wY/
eP5Q9daDv5XeG2u0jQFqSqov32RW7aAq8fxlF0NjPNyjWLLFdR5MycQvo+NjTOZX9k92+UhRDT+s
1oM17EAGlHegSk+Kd0ZNx3/ivmBwsHuDjgzeCwpjVnnd/EEw/L61MTAzrOqlsKLpHQBE+JknEF6N
fQcXmrI0RWsKDDtjzf5W45GynrCUuRXWXZPpuVt2MojO6Wh/5Zl7KtrSOl3gXAiT1WoO1r0sOzlG
bYsxVX6TmdQZwdoJOxJ6rfuurFk2gunfH8DvH/x/0/9ildaqNJgk547+lJ5NEwWwsQuDF4K5E7h5
9cr3/luiQzERA3Ea/1LoXIxWaXHRROc0vqND+9bExXiLlSsOnNAHWWA9aX6mPyB3cS8KX6S56HH/
o+PgaZYRmqSLxktmfEbnF3k5WtBS+63cAQJuuNJmADPZC4xN4ap+50ogTQVrOaEZkgwzFBKUef5L
dq94mIO/gwm38TsSHLy67bvJ7i706ivP9afQbPRLRVFHRpCqm3ZJUJKiUUtMEmHMCx7Xz0xorbQ3
3mx2spb++om+uxJcqXU7XVzZeb9qpt9WNENGaw1hAdEqkjPhImo/6UE20bLhsMZDOUNXCKGz9xK6
uSeLHIOZZK5hAU1m/5g4agM6mZR0lz4LzbNSKdbsNART8VC4p4dJkKwrA+xPAm+2TXxDPOJPRuhm
iLc0F/cdyGZljAAlOIfkWKtBmOVDNO0zLzNiry5V8shYJLXIOrTEkUPcpcPzSlefzLbZ9NljKGUb
ocM1R85JUOOKEqVrSXjpqtQO5cgfTm4Ka7SuX2Xzs1QB/WhAi5UA+4sIjga9z7iSzwx+MMKERX9q
88oRsbQJy2j290ciGuMucPlMx+1QAdWm0tVzkRypD9q5RUyGQEdX7LaEJXS65eRh98U9+S0MeKA3
tHcUYGeG8jjI1A+w/5V5noFgbnNdpGCxaMgDRF05CwbVHZNOYkfzqQh5kcBbEQHkm2AgDJaQbHZM
15NqF8YYTApkp+AZR+XJPqfmVquTh7qrZudYccwo3eq9+CHX2qY84fAgR7c3p7Pp10o8V4D2K436
1FFYquVlzH9KJX3K9MvER9Uui6cWLIY2lfO5JoSEHHsWbF17OigkLLrS7mMFL83n8a31lYv9tBUJ
6R4vzBSeE5bsCzhdynmWTJY6C+fY0ZbfVWW6FoVXtCILMy1fm1O6PWYaziEArgP8KxW2IJXFXLmb
SNMivz+G9AMcniU84qRGueuP8q5qZP7IvE+rVwEHpfJ0eDz0ELzJdhrig9kT/OS3hsZUMvel9kTp
Jkv95PN8uBNbDbksoChRtLW+nCmyyUvhC5ikJbzbgcKHOW2kbka7MB+PezBNtzoYWMzF0B4Hjc4l
ERqX6Fthf1gXRuJPhNItB3UahBN8OVT+kD6L9Oi9p2xUaqI/BOk0wkgKYc9W0wuvPwxPslzfFHQA
UMmwExMt3W6U5UhwTYcOFSxVFLPNbwb1vDEFwsJ6K2UyoF/9PDs3rd1kVFMGgJaBW59yzLQ0eddN
cCKtCmwQonU18aus5jjeuXVIOzn+bf3TmbgowihTLbzomDkNvqnVtSzLj1MPWTRlhNwQraH8v9Qg
hudioiIco1Yn7EnOB/GHABa4Wh2F9yuf2o94bBxJ17A9F6ioIOG8iMckoeg5ZEWbPH7QSXBXa2RA
MsoaQXxIh22Tf1D+CgiraddMxbu/R5d/vc9/Rr+IBrVAz0Q1CyJsoTh81B8Q6WyhRoSG/XQLZjiC
XFo2hafrUOYD0+060YnEB+P83IJPNcKNCPFIL8BQHAzs1mDbA0NqtJz5U9h9lkMACG0jqra1uHyL
TorTHE4rNf/sJ5pVo8zM03l2elCEu1y5Aqf6KVHgwQIpou1Vl4AkXXZMJWV4irSmiKis36c4Awjb
U7Ep03kOUJfyJs+2nawAteqYJIwtqMf938/2lx2RC8AnHa4DhaofmTq1VQGSiTzbnrU8RXBVxwCh
DrI1UWp6N+b68bmE/BwAGj7AGdagKMSathDZCsaFw6Ckd9Qh1EpPhfjc9ASPeAaNs70b7gSpvALn
/OVykWnqAG3oiuZyv5g3/yS/0onWVG1idpyux4Y2dm5MtJBXWK51d/e/nrYrD+iHPBPh1b8jXkx9
eRKKdT8xun1dWY8nR7CpFTSR+/y831s3irM9zh5CTJWJZsjjFlaH3dfcnjpXrmKc4t+3Oq6CExEp
Tgqa8uWZDGrBRGgzroK7FtwxYpndKNZDBbnHnk+dz9Z6V6+M+fOrQ3HG//jyyWIACP3+zZNV7erq
FNL5Ip7uaL2HIYERVSbujpl6pfrwy1AqyVOFigB9E6zC34fKmppmbbGgFJ6/leV7Gk0D4P20h8nK
7d8P8pcPjrykRgRGC4tCXCB9H6oEqMUTPiMtnqxEQnzaQtjcc2XfR3DtcY4qZAx129figItdVO/O
J/05GiTR0q6W0H+ZWRoxIaJ4XSC4US70JhNVGw5Cx6V0mDxi4BcGyxK1Ly2T46FeZNG51tD0s8pj
KF8lFw3hF6pW9eJBHyU9MuVCmqw7nXSw2WNKvRIjL9bfsuhoC7glQZbJj1dWua+s0sXsJRdGJZoa
lkJV/mJYWZpERzMpBcJuwhmLM+wMPfLNjb+kXpwhYrbBi+/gA//9sn9WXpB+qUC2yAiKgkyfx/eX
3YiqwGsdx3X4cFfBXLPT6d7PXj9Ud/tkWDCfaS+ZApxGVrG7EvL/OMSNujNabgWqdqpGd973wZNz
pVenIc/Xbeof2h1mlYb4cYpW54IsxpUt8icp4mKwi1UqbnMhl9syX6Z16HZha+HWq2eryDOS166m
de1EdkyPaVdaKWnr6ohmYZxyKbGCV3MAgvnvRy+Pj/bylZNeREXFKcski/T97k/KpG7LJu/2KNod
rySvMlgbdbmXSYMeNnsR9hjySsjit/MO8zPFuh0JwH9fxE/l+PhU/ruIS0VXcUz6pmxgOfewtZfa
DjHv9GN0uBgopg8u+9rL9ST/73c+4l/4ygym2Pc7b8pKrmgaZMNwB0+xsc90/gfOMJ1rrXI/a0Ff
N/jfWBcTvJ+cBCOivMiH9Uwea8S8IuyvPajKd1Mb63jcb68801+ntfTfkBcLaH2S0lqKuD0wFOvT
ttiYhcOOj1EG3lvYK2heYTs4skXPV1/n+OR+zqn/hr5IVMhFdm7Do3ner/Rp5GGn5Tc354eDfQ0B
/luUwbz5b6DLrS8PD/RJZeNuK3zsZ83043+oNTIY41oF9fFdu7myB37VvX/c3VcKhsIeK+XF3R3I
xtKQHXX7RxJ9eNL5OK7CXjhP6+m1vsLfdkGqAIIps6/LTNSLscpGSoK6F877wFc+YJG5udXPEw8R
3g7Sw/T4dryyHvyUWY8zdUwoE2Iiy7osPOhqQRA8rgdg7OzZ7Eijm+nNrBNdfkvsp20c/aa7g301
ivmZzb4Y+GIhirQj7X8pa0BOMriC7jkSP1QMWxrdGh2n8Y6y+0WQXbnh3xfA/274q2r9T6RaFqZy
EoJC2N8ziezVs+zsS3uf49hE2Di72T5YruC5uMOPYPuzRU3KX1wr+v86p9DAmQbRFRq9yw1QO4oH
VRqYU6ol2LKTzhUn3uOTa+3OuyvrwvjdX07ff4e6WBfSCb0TphB2+8kGd0X8K5IHvBadM7AR+eka
L2h8aZeDGWPBn8SlgnD0Yo3VcqEUwob5q1sUnRydhCMZyOm1LqCfPaKGYiB/VggXZY4cl3UIBCZ1
VQTBedR8tXa5xo8NxxR3m7wAO5Tvq/k1Ds8XdeHizr6NePFlRnmuH/uIEc9z6ezIph9O9cd+DQU1
P/rHD1HxkYdKiF09Mio99nnii/LeIKN0sCZJHdyd7qoVXkw+/2/eTwF0j6Xc289Ytpq76uhMFCd5
Nmdz+WxDhlEA8FnCWqIAxgQkWzEXjfvuGsBrDD5+3JMk6GToaKgSLttYhkkmpPqJt4UP8LogX+58
jNwxnEQoyeGG8XS1ofiXyYho6r8RL8KhoMjiSul5itVjfH9yaJE6KPAhMYLe6qvA056ULfq2ys1e
TutYgIsz2b5fc3j4LSb7dhEKj+WfFaA/ZEkfl/J5fy/ZWKPSGhe5TCLrFQNL4S6cPYkraIfX6JQ/
O8PGOasiSBFZ3Jm2FzOoasVs0OrzGUoJKimMMgfHpG6TY6xpPou7nq//4Ko2bN8pUqn/+ypAoptz
KvVvUhuXzZSB0B6bpNDrjVyvlOwTiP5wWo3ondo/Tj4aEI8neaWdP7Jr64/8S1zybeSLdR4VkHYw
EoNM2ELC3B6ZibtanRC3Bj6s72FsI8J96a1yv9rKKwuHN92nmWlBD4b9CbP+yqP4bcfjgkz8NEar
BlaP76+/TEqDcxzvoXDgVADij7wM1K+2xCiKTQAVAsp758vTwEeNsRdnZ/uwwi8dZOmVtzK+8ssP
8J9LuTyKTOSzcEyL4bwPP4uZ4soCXVXVlIwhjsjuuvjINzjS/D3mL2c+laYec5RlkbqTvvbHf2Z/
MQjJIT4NIughZ0VIMx4BaGuy3hq3w0jNX9vzubPD/e7vcX854n4fd1wa/hn3iMJVrYp+3Bo47a1C
NMk4p3uBew0n9nMPYiAkddr4lknDXqwxeozCQg+IaEBWt5ZOmVW4lTZP0pVA4pc9/Ps4F8uIORRa
LtUyfQRi7LflOo0yr8/d1JTcrNacjAVe0z7CVHPlNL3SFCP/dpMcXqUxQTnq+C6e5tCWMcTDmKB0
8hZOS1qIH1H0GZbx0i017OrQnlEtVF3hTduXPk3TT5mzpwhEIffoglV1xHm1polBPW1QVVHuwBG6
Whte8hx6117IL68e4iZABfJIbDQAmi5e/fkoV/X4Ripnsgmne520XLrnZP/3FPv5TBgGZYIM1ID2
B/3ihXRDJYWVyjAlTjJAfmqvwLx4fS0U+JkUYxj0awKtmKOpwsXdTJIJBP1Mi/bS/DW51d5wkb9y
lhv/hu/LAvmJUfINAVEiFXUxwgl1cWdEdbM5U/RWpFUaCS59gGl9bf0ZZ8lfA423+s83aejNcOwG
Odobq2LZLKtZNQtmsh9swq06r/7v2SZgBrKKVkal2VC9nLNnNgLxrJQyO8FkmlrYgNHD6omOdzO5
Z8XbLl3Jw6jEOfjXMw4/D/+E2iO0ZvToYU24mBvgjeXwrAMVoXoOHbr96EpgViIWuTdlfJMQwuEp
R0PV3zPyl5k/Dkt6EtY7u69+sRYV2UmvD3IprDqnw88FQLjdLpUx9L420s9ZSTsyBGgDxYAp/lAw
KnGKPugAbQlwvhu9n/Y0jDuBI2ylt+DtvCxxK6R7w7m2vf/85hiWVCl4Sg2w3OXxUdayqu/Drh/5
lPAqLCwDmia2isMGyUCqb4Lh5u9H+vPbYEDOTKIMqZHk5cUJ49iIfVBFBRKMzFVPtLkvAJJeld1L
v8wX2DOgjmjxHpOUF8FaeTibjWjAgLl3VhPL8/ah5d8cbfI39FjTcry4spv8ktowxkKPNNY0RvTp
xX0VatXi93ACtUP5JBq1D2N52tq+ubZ9Zx83if+5uP/7Uf6ShmNMA93FKHolKr2YnTqk1UKoK4Ej
d22dc318mlKwks69G0vyVAsTG6r+cGpwi6RPSDeApmSGfZSSaY0CNawM9+8r+u2xk3gnOMMT7Ku7
/vuCpB4j1iSpGqFpKwKTWYTj0uzhiWcAeXQ3vZYK/lLofV8AEX4g+1X5aFgYhDF4/WcBTM3yFMUN
47X2/WqBM/p9/7KawTtdivMlGAb3aR7ao8Xd527nXHn8v5RPAQgrNJlLYw7gB3gvPQsl0thTuwn6
6RFY2sHXi2mJqvc8NwMvUj7T6KEKniSltCRFtET1uc89fXiNlYc+XnSY8eLwK/nJyYE2cJbcIFkW
OlR3DIHnXX5THjb65LM4vtE/3KNZPrnRwS+lK3vVFwPq+yMEymuC3ecuvjLK3x9hcKzCs9Ln7UY7
Whq4iAdZtg+PAoUS2Vaeadb8NG6QUeQLJL06zHNwD2jxrbKzM9WXTqvh5CmgGmBEZLZ0oD/Tie5F
dJ7BaytYuEpHtWX6Uu8VPTGx5gXr6stD1MAuyPD+nn6/RFW00qBOZ6UGRM5u8f1epL4/l+gqmo14
W03sXrNh0gtv6PQU54wKpJ9rk3e8vMTc4Te0w0IW3a7wjTMaU1v6CLnLR6masq2YiF+VWZ9P68JF
rHVsFnU26470UIWI1PA2Prk0yrJQ0hpQXtvWfwnxybyALfhaUIBxXmzreURLeXuu+Yoab/E4eKv4
RrI3HbVJ2uyXbk95GCft9cvVcujlWY+MDIdcYlJ0/qCXlIvPia/smOchlbOs2kEsOVfPgfxh0tWS
rlrF//tl/cixj4MBaCCcpJA01kK/vyxZq3KljQCqTFpfOMZ23tHmjN7+JKB+KT6zoLIN6bGlec7S
Truq1ixDRm5YZwjjhekJN2gl3jbKk9Z2ViuYtoR/sa7ip5oaVy71x5fO/gHQjKo4tDjsfL5+/59l
JuRUrh3RF20juCYIV7WbRPus5XnCybdBYHO21Rv5YIfzm3JVYVZhzPXMKVK3MtdD9hkFbjBFTlEd
ZxBajtuheymMRaJayYdRv+jLAldPW9PmWrDQ4yuXjqqXx/jv9821ixBqRyULwagujxvyP9ce9Yiy
gjgSdjgYSLmLEiFCkbVPxXlm3NVuEpOtwmoV/XM4FXpLmJOWwx5vhrFM9Zh3hFvZIh2byPDEnuVI
Wt3sMR6QcFYH5JvSJ2QnvgsE31Xkm62dta404O1kheKsR9HYql5YrMP8/ZRblYrkvbdg5wXKg1rM
DwI9msrxXhOgK2n28bgusZKyz7hwN2uaEmy0WHhnKxKKVq1xWhmLGqd/N9AFTR7Fuaa69f4o4+tn
G5gmWPETttkHsjPqTa26pxvUfKKrWU1Cd4VpyQiL1P756XR/Krdq6oaRa0asv7CWHjVzo/ZuLy1V
3ZGFzsbjPXPvSk63gSPFzkQqcAfZYqOU/x9rmePL4VvjNALCGLXRRVhrdALBZ1CmyyhYqbHbc7eH
AZBPMleUuzYtrs2GcQG8nAwyH/gIU9WhG41h0z+ToU/7XonN+rjsGj/iVcAmC+u7Rlu1dNOGkV2r
HwWso/Mq4p3+/b1fRprjrQKroztR5RNS9Yuh1UN9KjV6LseqfEm6TJoLn8VCL/ws0vDBvHanRMzj
w7u8WTpuaQcyJEmXvgBh/9ysqaSNWYp1vpd8eEIeU7T87GqXzim82nzBJsJ+694Pj8Wmez2653Xy
3s1GZTotRJb2FMGLwdpsHd5URP4dImrKR+4wRdDnM5d5eKrX3+teMTN2MHa9YA49YFU5gUu0NZM3
g5ffoKHGAKt3ZUdyH9UZhoyuNhedeF5D3DrMMtTAnXM42eZjt8wQw08Qwpx3zdvZ7V8EW7XkGTmu
uTTvM1dLHWM+tjwXew3DyqS2qwfk57uAJL2wDVAEq65RWNngdA81rmYP5LJV7NZuD48RLSnvBWcX
vj7f2FUo5smJzTuvd9VpM+vnVKrvJ07oQGuY3SONlubaXHZCFP37Ztm7tZ+vkltxen42X/N5MOeC
RRJP7QqnKbezdPfgfAib9DFcDeRDNTu339CKUvny3obZvnCx3bYm1vgXqm6ykEG5wtnUbACQu3DN
rd6nqRUBUr+h9z3w9angVktlzv177e5A3qO8O/LcP4Y5UAafHDeadgTsdrEwlmdM7Rfa2c4eZMEW
3oNlvDILF2yFM3LU249hYRxw5yxuO6IuK1cseuOq19Nrg9NUZscrnuKyBRRP10LghMsP+IJTYync
VmQgHswXaQtq0D1SAUAdX9sTKgR3B66U+M7hr56pNG3s6XsQbcKN2JUfTqCtZKhS7kSdqsNCyn1U
5mHuU9/A8r22dKwP7tM5/TSzVPLPBFksSrHV4E3eLQwDYwI7AFueTOPjLBzcwrwrYDq2fp5YUM4b
mPTh6gwOosXPhT55E72xH6eOEtlJ5CS912IYer4d3gRxXqe0Vrtq49NvQUfH6bEVVoguC9S0tH8X
u77yhMrjh+n0oJs0A9KZElrMcsVLWptjIAWEWzrL1I1o+KXupIdZJVPJQM1vxy/CZ9o57IEv0btw
r90rNPhUc3FPdrrO/Tijo2jcDGog7NhNKLYMqmDe1t5IUHvTIIUIs0xyoDCWx2kWuUNrH+kGmhX0
DntE8cwsY57sCQTkEVeNQwQdrmO4VZys/IVupUirx8cSZB9NuQuGWdXQT2O3I8DAjVo/CVZ0roSo
XPVZO8yM/H4SL7XDtDzOzaMnNj53yG0onJjqJfcsi5as3RWMLXgtmB3VPtL7REhL43DnI+DrSXqu
yd/8r0Ov+Di4oX1y8xkwH6+htJvZWK3usOy2wydu2DbW6lO7QBBJjQJvAFSR3nkeAI0ubOzPl5Nl
soo9nV4LN3ID/uw7UI/5OEZLS0uGfj93eus+2NXuO/3vlvxZzzjEpbcNwG5OEwukzc7J5bfsHB+b
I0XmbEl7DZNgsomnJ4c0wm3BsKrNNCn3BU0fDXs7JYreMnCqwzOycj6N6e3BrjFAEW66Te6WD3Lu
FXcNSARcvkoqf9RvMCYxMChIsfFEvjwln33w49vsudkdn5qXCd1pnuS0M46X8fYhWRQu+AlvWJ1W
E6dcVI5kq4scrkO70N8LJ70/fwr+cKut1YllrAundQWfUw/9L7zbbXawdA+i3b5/5ues1s226Vrx
xU3vm7PRnrjAaEC8NVYZFZhqpoJERKO8AowkrKvHji5w5TPbK7he7+PS5psZQnfssotnx8+Ab/Jk
D8jTaRKwwOacW49cUuMVS8wD9iBGDT9ctyw95OpcWMA37U1/R3ejrsxiVAOI20WPyKgO7WKTOOWK
D8/NwVE0TkkNQrSMz8Dn7d3kBO0nhx3jNbaej/eCb6wrR5snT8Umc6oZDZ2O4EJ4wvn8bAt28R6Q
3s1t3RXXs8ktj2KyEWmmTVFGJPcK4VBN80fq537Oz+jWa+3TC+IorKaSi9nfKr8L2Zj8cCbOaaR7
yh76bbBvHsQHQbMLgD12rdvBfRdYDa7GwrjskFw2gtsWV4thCsOwav2qwrdVehJrGvl9mAzpC5+e
idg3tSebJNhkrKWfKvun7jBzwtIWkfPSqGSboRuuuWa+vOExXGczPtbJ7WjIYPipYR9aX/EL3Nka
6IdWiiejuuCPxuZtlm3ywI3ZgXDsMq2aiakuTqF7xv6M0iU7Y2TLmyPLMBUeImsBFZ+jPnEA5R/a
Y2k0qgUL66QmBMXoJChIaJ6lqazx5BlNiuLEOgf25IluJE/eTOg/6v3i7fTICfd4TzMbh11hrZFP
w+EwYLWLlqx3+tZAu8C+95TZAso5FjC38xaVrdq3E2+cKv2ntjPJA94XMxPmy1uwS++7t2FTusYu
WfZ++iq/pwFeF9FM8oEdV0xR5MbtXH0bHg/74ZFeUIUIAMfBvUKtGadotwW172Fe4SPwxZT0tbxT
PgTczar9ca1TYWztlGZQOoYcdopkn+aLlqt47PCkY018bOc8PzoV1DfomTfxFKttHEdezp/J8jD7
fySdV5PiyhKEfxER8uZVXkIIPzDzQgA7IyGDkAPBr7+fzo1zYmN3DKbp7srKysrqXK7F21d7NNbM
Q5GPik+DtLrsmUziMt/IYvyU30UFszj/+AimG6PyKs+MG5bpz+DA/+W7958S3c7GYhQtSQVN2ypW
Cldpk8VCZPgyNSDmD1sCk066SF0Olhlq7tdwGZi/TSM95tfJ6I1L5qJ9N4GUDIH5T0X2vx1XSqIk
4r+TXXgCN43B0O40oX8suXkvS7bu4W2j+J9ly3jLd2QGepyF5tK8MmiEdysvU4LbUsWv5ZqtRE+I
JJoFbDMwXK6KhAeLtIXqcF11OKhW3vuiXTqCc29/foz5bFVs7wwyfIW9f3Oyfe+92YBvkB1muHEz
T73OsEQa/NezUEvoL9BcBgNGWmAEuftv5H29mahZWYKPV9jqEUv+jbUXnc7PvWI+7BlyBCDTmPXq
IzBoFs9AnGfbao9VUflwxguNHOY9vM/sya8PcjmuE9xU6ATS/szBH77ScxsDhlLag8m3oEqaID2k
B1Wyp2WUmWfkTV1id6qxUNHbrzoBK/KTBaOyKlyHmBu4v607IFa5I7VZistZIEVFov19MrfQLLJt
Os0iGj5K7HDL1TS5R/AV7lb2bpgvSMKdfDWcR0/z63MaPMPunCbG4rWmJ8HDyeRarl5+1tuV+4zl
6eDTMvqeGp3ZIc/rwKvh5sVOtrS0H7pHx6W6E+mpYXSNGWbY4FhiaP6rXcVP2bEmQ9u0CMFsQOMD
pNdFopVSsJ9P+6nY/U77k7lgGvYiCvGT//GAAtmq2oxhHdUs7SmWE/rvlXD4rnJHoOlUdPJv3CYD
GmeyaxUomiV93PpGauWJgz+2TiZ/DeWWmdUpOCSGrgvuMf3ZtN0Mf0iXsQsqnbbDziQYH2tQwniL
X4LfCX76hkuaaz/Suovov7dH1L6LLMSj9I/s+eNWqQdzJpGlIhB5WkrrgUMIAe4dazY7WxNQvZqt
hmbisavA90+CAPAcmwnq6tONUDpvV/N7zOe1BVE8o9H2ltQJn11UBdgn7zQfI45ISXpPsHs2Qf1r
OI+gD6q9uZHC+9yQaaN9zNOILyRpNNtIK30z0y3x8DywolOscm4uycwT+zJwrxzrUAKT7oUbRqbe
OvXkokr/ltECSmF50Yg1a6bX7Qh9Cr1ThtW0NvGSabNy6svNTh/sF8ONKqfhaEqWaS4Bpnec8Zu1
JO5MvGRMa66pc6V0hjyoWu+l0grrpZ9goJnqFr6bC3ypzqRe8ofvNSOLTNru5GCgl9306sZ9BXJY
u2UsHjNbhVT8OqkHbiJ6KqwqwnMXOcbvapV76uG9KOb1Bqdt1LASzbm58wzp0jqyYP5j13wV588V
Q18CTYd2AB+Dt6P/yya/K9MXuMn0lUJha08E4vnvjVUCtoLam1FSKxP9LJ9FYmzm3uWoMsNZnU52
vNiuqcOm62liojRl4b/1wvrRqo5qImwfLDLF0ni2rlaMgVoUSwRC+cLA8Is5qsnJ7gLajL7eBveY
ABCnFe1vINvrPG7OgcS1dczSu2ne/eOlmldBphYxCRh/0VtHAQCwZK03C3RG2nxIWDlBDOx5Lyu7
sUFU4cMzrSnXe7kks/4YpAs9qUjn2B++8rJOu5S4YxkO2pnS6cMCE0YC0Cwwvuv9LcpsDp7g1uyb
innuYoRns8OIefrD1/WawB5znubTJiKGu09eQUHhFisQZ8Rzu+DXI8CSFJKhIu9SvoYOv2erWbd4
DZ8/bEYMQ6kzNbZSRL1sy4xT5oQVlvRjkHcRjLEnOAEKbAB72TojiclfWdnF6PQK0KkKTIQwTRRi
p2Aq9mxKEGxB+NGEoK+8C5bNHzYpBk+caKZ5XU+ZzS0/NguhwA15pYi7+s6tX39JpWP84JOpa0Fm
0I7hmnTSIQ0jocDY7Y0DR5BhEvY6aGDrai6tX5HYulhwvNcGbeuqPQvoofe6eTMnxNFXDqTGjeVo
LIj/QWn33lC54lJLNHrf+SjsLJYWzFacV05JXa+bD/z5WLf+NOyQiO7dGSI6XQgtps9TdAc1wcgM
hDwh+izpnv6oNv6QnJhMnN8O3Kjj8oVid9ecoPMmTtqoHf7UeWkr3B093ZlicP77Du7u6UjfKgFD
WjfENSEQf0k1v5gpani5i6mjTcBPuLtvf5gA2Jkr/JfCYAe9JKS7J92iyQE/SVs7Pj+24r3Dyksd
NWT6GfNXJbyuiU8nZgPAg0iLjuP52phsoE19LuPXX9egVsvsMSjcO5D4udMinH0Yt3jfn+zXmtDI
uS64g36B7tEFaGybi3QneXJJd/rvx9LOr68WTTbbJ9bt56H2BS76FcHtZimQsPRXxeZRs8c50JmN
eQd3fRS390xn35KoIc6zc3ta4wptXuH9DbbmS5yXdF3bQAuWkhb15M04scmwy6nsB8bofVD4atAt
1KAIujOD1A0+UXikjqIAvVvnF5FTtjT/BLOEAz+YY+Zo7sO5JTrPgs7x+PoSvd6Rkvowc+6LnGzh
lnSuiUbubmfhLWnDysWvA1ZVBB01OOX0I3dS6es7KdFjE7zGh37MN3TiEzKennjkuh3u/mt2MK3S
w7DLffJBiyGfQtDyLltHiLovKF+R2x2JLHkAoAFstc9+7kC3bJduZpz7zDH3T2spe2CDR9hZm5f3
wYnjr4XeMa3Z9uMx2S31P6Q1WNz/NCxJ5mQDM2sLV/VEb0JtUwC7e4ILMcZIYedriu0zq2UKoRbd
w47qj+i8H7a4FVcEyblk2W9nEiyJdjYX8WVhQEj8tWUm3uLFTK6nY+ItpFp/uPbgymZBE/7qTuMK
EYY+0+YpuaaKAfXd266DzzNQocoyZNeFS9s0ty81G/AsafWUmkHZ+Mx/dapLy2NeGj/da/EjwO8D
CR+w82ys2fLW6RtHAntyMp72JECit2Tk9+LfA3cF08v/zWAAL4BaZGYm/kCdk4Y3FgRaSg/g3Nwb
/BtL8Akg3myDWaJ9MMmyXGP5jHA6AVB6+rzz02hK2eDVMqcnPrCVdYb/zkCEj0hCWIfPp+69F0pN
7icCjlLr+ntBrQqPWESrW8xHJTGXu3RgpkbBErmGTwyGmr9JxtqYRd91du5NDXw5PrusBrinZI+n
QZ0wPdhurtmFG9+S72BFZf10dEK/HmC54uAm5pZhncDGr1nIyfhCsom04xWvXaAHi5J5Y2XNXOb8
re7OjLQ18+S56kEG8fZgJmEAex4RR6SzfrwjvmvmjFC0OrtZgDewwLfr0McJgxFWczJsv58r38Y3
DFsHu6m4D1pK52I8nMXj6PXfmAeuPp624J73KA74uGRYjFbjgsK9NcSIiid7MTkJypps2oBpa+NL
7Yts1ZNzlZZXcr1oMqh+kiQXJNrkkx9bRjKYOw+RjSSwhefMM9l9Yj0Y9vlyRlBOt2+YlsG64Msh
uLQlzq6VQUs0RVyXMWr64MPOFedeD8j5DjSte7KHYI2rTvMfsRF9wi4hgN93eht2f8bP5zqhQdWD
v+K8ebPkxrkCbrap//rjep8Y1/LbiJpz2nkgEBuyxpK8M9w14lbISr8MSSHhSUi/z+mX5qohgw25
NjmaiEVGHFvqOQSLBZh7LlNXCekNj0yCf7aatquKKQLB+BWR1OncBZ9QTN3Hbc8/Rz1EcHU/5uQv
eMI40Nn8Z26r8/DVP+2F6HwcMGGkelx1Wdge1SUI/OVC2QB0OWqM98BtGuPMHPeK23xGNmgksx1C
aPfu0Cj82vcolNlZB6xbQIPs6DuWBjY3jdsE3RxvkhBnVNuM/zSvtf8wWfAHd9vsUqBx7bZMtMS0
weP5JoD8PPCQEIw8y8k+EfIcSujh6KBX9z6B4fQRdSm/8D8+uJ3fGIi7ZZiepxeneiqZ2ESZy/7g
bSDUF22o+fdwSt3qhXiBLTlfOhQj6Ycbtowy99+HzwNCIiqIcS82GBHFKz1zA47eSeeGKQ3+nWXG
TCcgCQJ/dWtQZ6A5IuYrM/sEP1xu1fkYZt/0vutX2Ms+Vuzm57kyJfIsMxjcF6cpBZ5JbuV6jIaw
AVkuzb/sqqki3zuGX37XPzOepeZZRkeMx7DZdHgfWNX+9O/NmQ/SeLhSZJe2/JWr/sWkXyaxc0E4
ptdOH8D5FH12LCAC1fwv+5udcSzE9Iziiy0Q37blNSObBzyslT2d0j4c+t0rXHMLT8agjj5zxCM0
zh1G0dX2uV1QMrhdMh82k2gnYKvV8U5QL45MTtb8sQvV+M0FJrhIFueTr20RiAH1gQTmaiO5PC/i
cTgWmBu7XTwWQyD4cLAlSNeqkhNYeHELTr5EoqqyBaZKSuXONlOiwtkjTuZcC4P7iSvrH49A0LgQ
sxeQZ5uXK8OEkzeTm0yR0oOodFn/7PtBwePtvyIhgr7xpwkMLPKV91WchQgAqk0EAvhgYmQZKrrF
upscTVzxnv0ZAzF5B3+3hI8Ernb6YNqdgZnMmTHr1k+7A/RMU9yG32EBdJsdoDSHnxGmAWxO/3cI
uh4cvEZrv4rGA461O/34iMerGRCvThU8qeoIfvV1DwfDua9qGuUT4e7Kx965kTvNcx+2fIFcy2m8
Gz8JgVo51UY4c4etV1U83XBVUKzvJMHZCqZiWtr93TdsyX+ExGr2y42elTz+UP5pIn0uUfHKw8/S
3OEgd6QMIF+52yDvW6wxkiqgkAH5xoRmaCviOLQSPOxCD9WwB0ExlKkPoUOoJOleH5OVnyyYsSes
RMncPO4Ay5j3/p0FVYEbWkRL1Jr5OZxDrlusL/Yim8u7L6fMRN20l0+AmBsmdrrtPyT1alLtjVBY
SqHxj6JX9SsGipsG1debywV5EQ1Hj0vxW++Ltex4I4Szxo6izoarDl5KLv+ycZbnRx/BOO/JxYI2
ZMCOviqgPrrkFEGqODWb5hQx+mRJ3LSe7mhvCL1z01OZyYshRQz16uirGRz21BnT+GRFYDYu+7Bd
mbz8wpVseNAJNHwuzBXhJU6UCZhkD7hn8Tni9j2jPvbk+CRy/Nz95/WsRPDuRFx8FCd/WJH02RN+
m8iI2H1HnX7TAOUNEugkp8+yxEG2d2/JeKzZz2uSAgof5JM+lQbqP8xe2JX/hHOTzEyrTtrdBQZE
GR1hP4IKbm7xS+ZD4W5NGSq7uS1xIOUzHp8YN1gaqgs27l+6gfPhNbXx+2sMb6YNrZHilg7VkDnX
PFFqa/b3+veKr4aTch55y6vsNTEscqwVTlsv6nc47JvoE4ux9oUhfK7xURF7d9IXG+4iO7Mr96wv
z+v9M2ic9m+0DafxKVx0xG39yMhFoh5cqOmBWM5s8A80GVCY6/Rn+KP4eg/7UD+q0ORPmk3aL3mC
OTvoUWALlUtjfQ/JHwAA07f7CWotBoDd+uFVbGQsyLx0npYO3h7FGt/42SZdTNfGbF78NeSH0LNF
hKv5xLpPkJYBVldkDVT4nofMu6yxAJLBNUp0SdcC1U/dnoAyXFVcJSQ3tpxcGjIU07tBwmClsT5x
19xjtMC2GMD0rmfLbi1RNvA/YGXiZQBL2HEqednRsKfcoAePLfm5ha2RT+YUpNFt8SSdYfbne7Ro
85hQJlAg0OdQXZ33+oLp5dzUm9MfVbj/Uhu2K9v2SexGksJc3eT0g7kz515cclGKh/FgrO6HnJuR
hZtdb0n11XKjf1bCzxDRzsztR1HEeUZanOLv5j2O8rKLyMCBoe/97JJvAVUhQm1WacUir80KvFj/
9Kvnv3bFlCw7DV5kXaf9tHbNOnUnsNhj9gZLseUpSZN3FdiXyuN52tm7icwmz4/V8O0/nR5Ug9u+
81yl7o3eFquf6/bvRfjK7CMsAXQBBZlI5zqA+Qg575zWIHWvOhdcnTBz160Xp3//Aa01CIvXMB1c
/NxcdgBDhg4L7edtt9DM0PRKlK8Ir5EygZbw5TOZgDEAcHFUUe3T/nPN/klft9R6PZ12WbE5Oi7a
wlfC8ORTFIigGihWWW+kpVOgAmcDhCWIY4ciCTzx6E1P/qRy0zh4ZK9mLq/g36Q1mF5ose8DylGu
TtBnpzsjoq80KFn/U7wkGeIuPDnKN0F8+KMoAP5g2ZMTCANVUYzrY/jT2N7jmodY8kUEbR/ntQlz
00ngQBNeSdkl6/2hCH/CvO7NS3rAOtj6xChY5WJi25dTm8G8C+QVhQEQGHo3GGgcRjGWg9LZlLJ1
1AGcJods2vJPIvoz1OfG75Eh5HwZrhFYi6MeImllL1IeN12Ye44EX5QXBk99UY9t+PjW2XW3feqS
mocSw5f45MqVsebc8cJySmSNlS0Xt68HUY+YPfgNI9gQI4Ca4Jgw6vspyO8SA3zLmDS/Jw2YvkG+
GFTBeyJbXMOfzpp4ANPgtx6VJ6vsXfjfbCVQgbGn1oqCt6FSq3fm2uWx+JeFgwuIDw3GyGuO8quY
UMIXtkrHFp1u9tcXJ874KcMMTsmr3G4P1e/Xv0XwXA57rpbNB2cLXm237/gB0RkW/UobbfREWeNg
z0SysMfmSEKF0Fs4XXH/lp3/Lpzm50UnR3Df9v/abcrECugMEPbiscThgHMkfN29pxrKl9IZZ2Te
WohYQfbarQxGAUXbHBC7/FNdhgXcFpaoI3lAB3dp5x9xYnpnrU0yuM96S6M3DYSKZIQbeyJZLSy+
zQTeHYkkHK/89E7fd9EuyT4eFn9WaaRmHubgyCdk3WqeocpkRQAk8O2G9UCzKHzhG09PMP+yiJsb
+gc7Dd/L1Mfmk5+tny6q0BdAIHd4YYXijLWjVtZ0ng8cEGNYCCvTNb5va4HYfgr7xi/20xgFGuv2
AuNNYAFFz8Bst+YIcHhHvz0whZp2zfZSXtrBMxE/o8CD0pm4ajzRTs4pNpx6DzqWL2wvbfU4vL8r
XCNToL+ymiXl8sUkKnP/8akgChY+ZNKKJVIsI6R8GhrhY66E2goGiQyfT2NaG5OWsmIu6sjWnPyd
Wc/CbrejGuqXtJh80j1M0ywkN4Xp9tVu6t6PpGyLB1YPEcSZKZdaSfo9DvMBWy7wQH3JT7DgIK77
ohRJkDP8ShSUczlmbyyN8P7+nNY4FuHBzTr+MJxb1871/SrqS73fScXv+xS3DyJHRUH6vZAdoVrh
P/tqWBLns8vaZS87T8E7kbpW6CXcD182A+2snE9VpPaB0HtKRf2URqfpkKvql/z0RbwVHszAVcXV
TfZrjKc+Vqv/68t9R/Mx153kN8+Lgb0IydV4hoNG3XF/+qOKoM7h76dHUunzVsIpFjhJvS6nCGC/
z9TZnS4ZEukXUDahRICce3K0L3MrXxFukA+nGW1MLf52DmrFRxcwUQ7FVpeHAtk+X0cGk3wyXwYm
gTYeK3nwTaKXimQZf8G/tgacdPjy4dzn3/8xwcXrby76p5xudCUi30KD86CGRHb8cPu/uyX6Bqvm
ylecFh874UusbN6WOESyEXx6t3zaXbNK4RMyVxFCkck8qns/WWBjCukqo3xYDIQwldO3C8D6MzZv
mxvWTXwzQ436yytVGcvC6mS+CDRW4lJzO6bAZ+sp0zLmlLh4zgrQK/nv1Jsxahj+r6fO7dVoE+83
t3rGpeyYlT1AuTBDdzWKCX52pq0jMUut+2Oqx1DkH8h4L2xDLQukV1D8mMzsW0ORYUDT3jwNUMv8
G2oZk5Tcq05fN2ZuPNyCKavd9gNUKviUVmnhN4BXt8mCz+WXokBXrDgAMo5u8/vDeWDUqzrNwyMn
uP3Il3sxFWRm9QRgoHszq9srmF6/vhvcvlGuDRjl2Vgc82fbuJygXA3VCzaASKl6SgWfyEDERe/S
DPludPv479rGH+/9Yo6idd9SL0V4l472eOCl9EpAtlpLXvdalK3f3zxGGYys6ithFvO4fa5y2VUG
R3t4Zb99EUR6uwZlyvNR88U01vVoQJj2S/olPhwFyE6WCGfCj5SrCSO98G9x09JHxSVxaV+fHNzH
RssiidudkUnojOnqTm2++WJGIixdb00PwzOVy8edqoLD/2hGcskefh6Co5HMlV+g4peWCFpiPLye
mlN1fT7Cev0g11QgSD98CcqSaVMjwyKtW4kX1FQl4TZIH/bzvjZqOy++U9Vqh63wO+bUzKI709Yw
VsUCpXB6aTOSxODRpid54xg06QJwJNskwqXcQu8Stz8vzXFJREJmZ8eX7NEswgNqOLfnCEDwfHUN
3oX5YxrRk1WrVnfl8mRmNxY3xmuj3J1xW78Xxi3SjJU4HGpyekY2pdKyo5JJUnuPXvLihg+0vErJ
gZ/M9zTga6roU2zkYtO05Pyvu1MI7qsDkqVJqq6LKmioztLo2Dk6uUd9Ow5tMhupHnOl59VellbF
cH0piI4FDL+f9l3/LTOk+AhTYhnuYGxtXeL1cAe+0RQ0KPWlH87VB//PzhFSDJho3o81ZHjq7oFP
A9+FnReXpxOGdQ3FKCLOSOX9/iNm/iNdaSJlBfSFrwv/GBiBla01zcv036EMC5o0BU8l83j6uLSV
33m/1uBNu93bPGKUOdbURJ4R71YwbRm37CHIy42coetbtfqy+KxTurhUzJ2t3vS6gVfjDcrh2c0J
rB9CYx2PzSHvbLlPmKHZ5XMik3qyjd5RFb9UF63oDsN3lycDnSZQhLVXqj4HXBXdEvUlG58oeLKR
kZxUW8L6gph5D8xNMwtmiFQaf6Be0hy03Jlt1ManHvB4RFmxk7WIztIKbzqsBOTGFxskb67+cKd4
SInwZbcMB8md9kNN2/uQfIl2BbNECC+5vmfWo7M78+uUJ1qenG7X8eFKo48N+TispPQ3Rz/GPVLb
Zu3oKfdwUjz2w+QC6kmowESv+OX76LtPMhPjgw76D5e8O+1LQbY1lSXjRW6v4P1aI8AS0kBDTFFi
rxDh5ip384+yVF/stNzv66BnPd6+oiSV4VLy5jchc/mi8lpL9bmvjrUG5vpcuVEqUkXDBcmoFERw
7P9smNXKm1TNb1mhlMbmfvt6iSU5SRm1JCUUgeGMlSpc7rYhi9KxhtKZ0B18JFR5y1Sc6c7iX3iy
a8Wk61FjOGSjcMSAd8AEOOSOc6SjEPsqeuIfFaC1NQ/6JV+y2VNLws1qqqvbtxz1JM3IXrb8HPRD
6TFRMN0LN7+bRuG4aRqZaiS/nQZIg1bmwX70GvpY6alZ8TgMoIjUAF5yJbmUbgNpJW/4OG57E0ZF
tsxN8TsjsSwpAjAja6X908LZBnJF2P5OSdrsDID6hkFt7ZHnQAeF5Aq8Q32vjp6Kf5r59RipdVSx
FWuvSxmOF93e/Pzh9M1GBoUynq7Q3QZqAu5ogbnGO3d7kXnei0/tCDByoitAhFOMvcnbOk/6+4Qr
hdHvIF3uQc99rtfRgKbi6X7kQOcTflCSHepz/oi6Os74AU5Nd/oTEMux1z85d+Qa0PR+2d1rzUlg
C7BPH0+oWtbl/5UqgyY4CtYx1ywxuCIHU11yG7dfgoVp2EBtR067m1TNV8USjhwpR3mQeLIx0CDH
zABxP/OZK4T5m7KPEZ6+u188hWY0a/m8IV4wcHsy4IeD3otIFTgEAH8qVBzlgc2z4oE+UfEzO0AJ
b9MAXdeTdBO4rwbIXlEU8ttsXV4y+fVFkLzX7+tXBPVTYwT+U9CjIYIeil06RzZ0hpRF4ZWeqzP4
Co32fflbWjPcbzI3Gddk7juyjUl4/Ywm0SCTyrwn597SLPPceYxLWJtufTWc3BODdv60i+9id4t/
x7mygi+KYDUsEZ/p9zWNaURHc8pwrQNSdKZi3JBTstfXmM6OySx8hXCSGUbhdTgiewshVJe3ZbcU
4vZmMzF4RR8PozUaJHV/TwpjIoj08Jy3wce/haM7Jjd6lj8RWT0Fs7eHo8WDrdk44sOeYWw9uj06
2HtyYivzM7g5/7yr5UxPJNkV34thTE5aqNSLpvD4cSm8ifMRqeeKO0xZCf/adr5RtPguB6PoniZj
l9eqzG3h+7S7/cqia25OmHdwdL5Z/KcSVj8IYmjZppbHBTce3sw3muPJ5d1+XsDXPk43aSAH6gVA
9k/F0dv7HMjvA2HVUlZsmPtGVhrVbJEZqeov98ym8zT6so1jFzah//CGyUCe3Lq1IBPFuD+hLYdr
RpvDb1S/7RxOyiYDD0gJf07/OBSsyo1ELl3ft+maq1MJ6UYAmVq3oP/3QnSW+mxnX72gKwzIvh78
AuCfYiRUywmO09xQopySxWi8fA68W1QN9ika1k10W1d7PWj2FY5jvBykP7S3uXqkIbJxpFXjfCJh
m+6VkOzp/DgAnz1+NGKMAU8jRunq5ZWkmLzP2eYWUSRk83a8y8ZvqUZdsfb8ypNrutddw+kcc60s
J4H+iYqerW/0qTzALwHhQxLTnN/6zLuF9vtCZUugQcqW2ieyxJPXByqJG5TVfwW89JcDGxCjOC6P
S07l8RQRyXAOwFIeV3w4B5oqXHEzfbLOzSdH1B6WEY8b8QcT/P4v3d1saZX+aOjGyIR1t1UnOmah
IKTqI/zWk9lUa94a4f1S+ObmfqF7YFrM4qeIZi6e7MIqjV/e46wjOP7+uFjgMfZnfmcqXeo+l+RV
0v6+PX33WA0wMGUF9U1Qo1TM48AaYvz6L4fmmdmcgj2Mn3MPXseU/H489HMhlJNZclqNFK2mwpay
1a4v74T1ssWVp+1kajCLG1e9RMYG66TAdVNxCm5h+VXEzK70Bh/wBl8HrUS1WgqLsHNooWCOJGVu
nGeTmuTJBwE1IVzogg6kBLWEc2FiaDKD7WSWIUAVHhMsaR4yB9LH1efqXEdfxjtcDN+TyHF62wKP
PNCYeGzizlEg60c+f4xCbrZyhtrw5FhyRavZNwsEZA9sbGyVYk3l5l7FFhkD3b0OzoyOpFhdE2xO
u3LOIWU30NTSX6ZR5Yc7ZbR3FrGcYbrPJoKu+63YQXuRy5Q9HZgJWcIzMG1A8FI6dk73zd+2uk1M
I64GD7dliim1UVRy8Wjrf3r0dFkWbwh1nzmgITvPNqfP0G6pqPIj41pPGPXEkCvg5NbYGsvZnmWj
1nh+HWvZfh8bUlGMf2D+ZJuuOCp372Xv0u/a8ReKrsmwK45aIHlcgHEVgqi+ocespPZS0foubKbr
TbvBVRE1uIBtCp4D4pwU9SheqlyFAg9teBAwzAnPli0cKENfEuN4OpLRRfqesvwRhXZp5ZtiVYUt
Ur6EwvJvv6CTS3TTf1V88ozwSgit4wFnKMG6+1Q/tkYibfbA4K3+Zm4khMokQ84gy8nysRJHxUbL
rAeKN3C7evgZRYjMKrx3sP9efUQUYY0jeN2KcZuUBMD3lGORqTivYKqd0W61E7elXzkUJawx6uLO
e69uoeqf/zL/xGOxprOITomN6mypjCFT7PmAXrzT2ilC0Y97u/XpHKTPgvmErCn6UXRMMP2uSnRD
JBxWq/GPywShT87hStf95SA40EObB1UvOWTYm23+accX16Zuq36+ISODoGUmk/3HcDy38nT/5cFW
eaLbeHQREIzPTNUsZ+4QA7a3Mo4WaCYZttCFe/S/c+EwUKaj1A15QSn77kvzHh1LluRniZ6wZbZp
vyRHCYQLy4F7/L+MIXl/ZDy0f4rEL9VStoJoqQLyMbuUQ6GfQDslkkm/cERpEGeUKUwPthpWW0G5
aYQo9X4ghQPuyQ1jeFQOoYhGPeBqY8wY6O4fgEt5cUFy7OLZnv1KG0Z3rI7Ct7ihkRMCLM4PZAJI
YGCwc24bfa/7WdKtPnjlKdZ9Dg0yaSBXaL8b2wgK5mSWX+IfEcBu5+3F2BULtL2eEkuB1Nl7YgMa
CwTldgr0IrGz2siwfBqNoJ7FTT8nXkxNLNt8LfDxk+7TkUUrON0nArTdgoZw6/nb71eUlA9AN2Qs
zMJq7VmI9lJxhLhZpt5anfhr1Vq3vja//6Awg+u+xzJ+dMK82p4SmgIyN+OndgDl9bTXbt+5m69N
R/6HxIjHRL+Df5A/TSYXENrRq+MXy2FeLqrluJeC23UIO/ZnUv+jJSlu6V3JrMdiXEi09bQ+Oe32
zqGSo4LJK4InHekLcoRAoTVARQBhAMXuNq/Nz/ev+ZmrtAjxXU0d3L3RwMPFOl8QnT6Im8a8n9E3
CMfGUnBQ3yHQSp3xZYkvOgQmcZQnAGcPs1W5pjtpTcEWZsdX5k8+GNGvAEifhfoLsDvTaSNHdVjv
TF+cXGXG/emQr2cvG4mUK9qdZM3WMpNhYt3XF5CvVhlhSuZle4E1GDIXijCQo9n67eTzh/+a93tw
msd1tKStggp0BVyAluC90KcZy3b7oxX2e0dXGVdQHzFB+0RHETMTBjQK1Fds2ec3NtSpgiddeTwj
c6CF+SwcthmdDfwPykEPJZB3kMCwMWYRrV9e5Yy/BfbP8/yndMGTKCU+/hBrTPVm+lT+s0c77nxT
8/bydeqB55Pb5kRZCBbQev48fNP50Nb0fdrozmNx7tBqFf713HJpjAthjpCX4quBrG/4kr35zcnX
veQ1WyrXK7qdb0vaqKrDLCgX0kV2Jzz8tFk5x3AfRw7CLyl1wi6Nb6v73R3/FMIkoPp2zOiSyql+
D3T53OMZ9XiTLbBBs0zXETAV9OLL38VFRoPHzQB+wxDO2PTU7X/LXz4nDZ4uxv1kqiY7FBJfgXKo
HfgWl9jH7GTUmv6M0n77I7CxTNoikHQU9n2d/9wX8q8Uv+I80fn0SM72Mpts0iugRQiy/7F0Zs2q
alsS/kVG2CK80vc2iN2LYbNEEREQRPz195v73KioqhO7WwpzjiZHZg4j2X5CoDZ9xM69I0o0jKAm
DPQm2nPFwlurcPt6jRId1ofPZMD6asVx4Nbr2hCBnD7NnPqCfvDeoEtHWOD0Lj0nIS/8UeWYBdyf
sGdFMELjccjvj99I2cbLx4mDO4ahtCGf5R9002wKH0Dvd1ltB9JDKl0+LtIWkW96lKLE51yptTXU
62O1VtxqOZFINnpL7a4OsbmBlctnKZCP9RhcBn37TkpCfYniLvrAo2cMzFZlUBR0WF/txQ40xWRH
ef3X30ioOf8krgBbkYERWzqCGRY2fc4AU+ApDrrPWuvX2mBdvvWDykLgdc/tF06JZgWxOoTNTh3D
b0FYARx7YMw9wowSm0dUdvMqfOR8lff889GzqYYN2k/rcHn1+wg8ZjfvA8a0ShW9WN66+Ma8fDkh
ZK/HzDV/7JA3hnf4OPq7tg+KdZgYYyr1xOPpFCDhiDCgC8LS/Gn9m6HgMomhCbGIulDWyrEvK6eO
dLOS3ovBseJr3PUc22naAxbvkWFl+6AeEosStKGEBodlbM1A6M00whC5GSMzBGJPk1/EjaMWYaJm
sRN7Ui4TiCF39f7WW/hxuHuQqdhHwy39iY09nP2Gj37Tc8god63P++zAMGLQkTGbjAsMrvTbMg8H
V/n85IkaEr+6krZAtH5yoS4qaTgu/P10KY+0hpqUBhRW/rJv5iG/3Iz8W3MaIGBFIneYPR5x9Taf
XXTozPFozX4FHFz1vG9PHjbu7befdltOLCSaUBeLy61ZyowLDxG1ypdKfJzGzWF27zbDDDmPzg4U
eqsv5/V+0BTYZkWYFfOi1Pht5Wc/hjrGQ9JIaO0xxKeMS/mPj3q/Lx/VIqd7eOoHSGYVSKpLbp8+
7GG5Qs+KGvUwO3yjHtQHBNDsvB9pX8mjtR2iqqK75T9QLI1R37oTtA6ZyQ/5rZ8FtcXgmgj+oA9f
IZnfbzGz/NWPOa+CQiz3uwGYHNtcVBkOw3Px86rNaJl53Scasewln797ZvfGvD6Su/loTPuFBUJv
35tqr8oe9S3loz9rZggA2trtaSlPT34tclrxscHSGn633L7HxgA1CrSj3Gve+NoZGTLPYt7/RqwU
ewGNDKwuM6uewesaQSx+O5wLpWdMGW/fg9/P4ERVbBBUmAKpwxuTDOZ17CBUC47ua9abgOf4k9f8
y5fowpcyOyRGjRhrm1BGNiqLaiZvdcgmJVO0gr04ean31ChgR++Tm96eb5SiwRNXCvWFz/r+QbZx
OEIxqBXwCkBGP+VTM2L+wSChy63sg026MI4vB/A3cc5cN5CcUQh+adVG4kAbclL9vRcK8KdF94k4
imGnL37kYjzS+ueH3/tLHMrL5cgtfXAdOHSNOVrmNtBj3M2yTbWhhLDHmfbe8nll/3ABLn39AfHd
9Lmk9iwcgFRWq9HJJkGNG7kN+kXAGJsPR9k/MqxvjKdDTk7IcAdsKsGGFxmXcHzO1wMLkCZIo7/C
kGZYtyHAI2d2px5h8im+FMtAWnwsynl1/EFEpsr4PtwBVf6R+/UzgGDe88M2qQ1ehMgL8qZzoPID
4kcF7MCo2ifncvboCaUwi7/Y9FPkYlfjYIfuJbd+Y5U03TLEyVEKUHvYvGsYP5T+EpWObOeUtJQr
fKSn3jhcwAUTm1SdBAWNAivWrfMu0eogd9FCU2gyNj6YX1ohRqJQ5JnTYcB8M77WizxeW2ifTL5R
Z7I6ukO2CRLMLLxWXxEfSvvOUi1KvTdYCLiWAWIC27gHZiH+uc6Tw+/uoLk3Owu5143PHNbIAhok
CnAp+hiNA1ecf0Zos0CNrFSFr5UcURToIpUK+4W3kbx0dk1WZuqnCvzANzX9Q99VnJehSd2xGPbJ
eMNT7o6M12VCYOsFH3fKGQSwovX/he25BjWht5hA1+isnIds9smg7GPDEbhGLMoaz7+nSf+itv7v
qDBqvfI0ImxP0JK+N3n8NN8QqIRXLOsMWZNwMxAb9v337KEr0PO/puQK8t4Nrdwg1elVKD1mSTTa
oTeTDGxYV/BzgiZRkVqUkNmo3JIIB7xsIZ/a6D0nNRD3S/+L9IK0orUfLYOwzqIEfeTm4UQ7bA5q
B2bzcqaUNVdoAJy29Q8vlAB14ThRS4Bxhl8YGefnBOl1yiSN9Yusc0jdPEB923NubmFVWgnQR0H1
/Utm71ptNqTrdP/9o1XsYViwFNUr44Dd0CnPb/BUXqMqLeXl287QilSoIx7LD2rZQhe6z8wlm20x
QOD1UQr540AOejYVzjwLsnzJEZUOLHFN6d0fRvWn0BKK1pve+nHJZJ0UeudL3cKfC46TXhOHR7Ae
bhVXthsntQ+bob77LQDSELTQ5mkFcCoE29Nk3nrZnqKBl8+uLpePrlzlbc/iMu5pBIzR+rXKj2nI
VDQYwPyNvwaZw60XjZOFT+dgSysKK053alC4094OdtNWvY3VCYSEWe5O1xIswmOxrq4f+hxaDyBD
d8ynasAPFokDTjujlpnRuVO708h8BVbR3fTxmebZzG24GIBDdFwF0nxqNeSUkx3jif4pZeOC2Ltw
M1AGU9Cme+7TgQL2oY832f4bPLaHzWCip2hbS9oFXG2WHQVbQqka8S/uDzS4aBXezs3LK+2OEYlV
PPXXR238ZOv356/zAZkAZMFKT9cKNgToorcTiDjb6soYwh0AWxGUpxp1PkWs0wv4Q7tKA7eAoUu/
bZf8k1ML4Rrb2XQKgWgESDE2GQV4hAhZ0YcK2ozcKqzpFyZwc+Isl4zJYlH6d29PabX/fuU1k05o
lvfv2W9fuTQH89uy9MksoAbAFRIB9U3P0kTDHtjH1BXhtHxo/FvDTU79e18JeKGwmhOUCzezFbck
pL1fYpO9BGCUb76MYaIJbs6KBTzhgqKU6kOnsI4pPVu+UXIdwkiG3IrTC30nAqqeL4V89gAalHBH
aFE6cBNSrTy19itCC2pmS14zT1Mr9ok2dfuAq4BAMG/+ld7UYOXqPZe8l2hM4MXsMivBIyEN0qCK
CeJTNKKMC6NfTGxcTa5vn1YcoC07vh3l+nTaLfx946V/jUZvgfnV3ZCPmkS3xS/m9DKO8EZ/ADlU
hDljDyCaw7Zkq1+Y/B1W0qowfu7XmPRnX0NE8QzMhYn15n3q+d6NQrxa3M3UkpbDgTGhDJ/1bZBS
+PO5Guda3WrD5SPVaGW+u8HBfvWh1r42GCwUZ9nAMuN1GlxeHpL81rYJH8lsQlTWpoAXstqcug3j
iCeVAX1G+Fn+YvACo2+jXCMZBR/y6GuVHX8uaa9D407wIC09o96ca9Zj7LtBzGm9VlO35FUQlqYs
R7S/XJDtHaU5CW5Rx80GGu2q8Q7aFV7J8sWSx7fGJSKGHH5657UcKbIQbm8Ps5zR+8U04DC1tE/M
xxrFCUv61nzGA2dnxsC2daZjvfG6DQ1IQa7mcAFqxMNNzdSOpYxWvsi7RQMWiEvMzf1ACejRrKhP
bNJnJZCZYrUsSJCjgyqbFBsa/b8C5SBULknEcSOcMnZPYML/Tf8m8bea91d3NM8A5GdteteqEAlq
3/wBJkHXXBCsNSbiYHwsgLUGWnzXR857M3KYoa2nLl1bwMphYZ0zwyZI5S/4CrARcy8tPX6N3gKK
2kzQoh7Wh+6Rzh+TPrAHe0CclNTBojELomyJIlKoY3u7KpC8m/da3cKplWgpCrbSIwON5p8dB4Gf
DaFqiSCM53LqYDWhm/8dR0bm/vfdMncUP3jsh2WCkV4M3kAw5JRn8dRJTqQzEiTHgxKI/wOOwNGL
H5ueAzJCLE7/HuaPZLmS4Qj/VFGZuxQnHr+O4cA9RJj3CLmh4WQOmBFNQ/D4AxhXox+ATFl0a1aM
6YPBohccZh+wS3MUj83GJ9zJ54k1WtDo0t4MSagVyjQSpcdgyhq43RYQEvijcco+Kwroa0FJt4Dn
xn3X+puhYyH1OhArWhRtfMWhN958w2xZHfMfi2a14pox7VkIu5QDXrmDRbt9Endc6lQKBfk8BhFR
0DTk2xdfprC+VsfQZUDQkmneL0gk/a8ppOTT+c2AlY4ljMyZB2H6gozJGtmUqmRqAQ3pd33sZdov
QpuhF6xAzzUZTeHAkYlWULQXD1NkYPy+oADxx/lRbN7ttC330Bt6EvhfT2RJU1nQy4d462AIgxLX
fG/uQlnITwE05EzkaB7fHlQYb0Az3d8mq44q2Ryv8lP5AWdv5wztiM50QL3gBRDb6ZOYklL9wIoD
cv6XhTGH1KUl8vjKIj34R5AISMjYzAHNSCcgoie0uGVmJ3g5OIa0/bktZcTQe89kukh5dnegQGjf
v/eMjLJ6rh4OP/RDIjXSq8A16ej5mCUoxZLa1/oB/CXUgtU2pScJHsDRhOs0QNY6BEOKSJ6kVRw9
TelEteX19PHy7crUIA9QRnxruAOvwpWzoAOn+EuLJVBEOtWmfzKX66uXY9Fkc4ToUmlDwfUfDawE
E2pkSVcKomkU9j0Gs2W4wbBXAemngzYOm+PEem1BBABTa3C0n1EtAOgoVTPm3er3zFrZ3wyFSksR
jaJg4JS499jKHOIUUDeyyaHQsx5CxaFMTK3cAhC5RwTcHTSpc98S+Hy+vVm3GPiLymkMuW3+AtnU
6fxTo6dfYP5ORVhNoWtR5chwGOAtGp/FfYvrwQ9gG0kWmsjxmWD8oOiauhuwmZCpCqXvcNOqnTXR
cZ01RgZ5D6QcmoqNcPqhTnWczIQFP/VyIShkegV5wqZOrChiJhYBOA9yXnP7pmBgJ/0AYOSHrbOW
JbPHSJ9AtLvrj7uRVXNXWb+m1vduJ4oqv/XnxG/vBsr8BhRlO6bwfjGoViwxJkAipsW3ZQIClbGE
GNELzL2PlZQ7UBEWrvdx5blrrFd6OpNOK9Y1Uy9E9fOBrINejROrztz+TX+AeX7gJ3jABoNWByO5
hQlhZyvNhhGzRrPDqxz+7VyKANxNSSXCYZPqk3h2TxOlNKNFQDw1zqzOe5oUg3nY33b6YydvgRgE
CCe2FxRHgspEDAkkkCqB6z+0ulaZ9SJPYO7zMySqwJKUS7lZU4L+M04Jf7iuRD/uK3aJxwEAycCo
rcS8+VO9pw8Ib9X6SXKoNhWsOzrmaUA0pGd9zogjtKbZumB9LxcXWgTlfN8+LJlsUIbKW3b4kM85
TxN2HBB9sAARwmS+Bi2H/gkYiNjKihpBa30GS7zvhvAwU6L+QjK+s2TDmaQOggkR8UE8cZpREiDF
E6oV7p0Udnjk4SfOsQT7pIVIJS2ncmUct5GpiEd6/cbBieEDIZgvBoFRT2Oyf/8ELNickNTjE1rY
FKe/TgVfqgVQCYMHuJ43+GK48zb7c8kXgl8sFZyclEbs/AJB5uGIAeCQOrTraU+dcYLXDXVe9+Es
Li/qxM78dFwIDcikPRs3fDu1FomqOO873hDg1/ear29rWhte8rl07rvKndARzhLaLTFtkzALx+YG
I6Kb8SGpwjSmOUVJhXsgct36vG2EQ8iAOJoFEmTHaEJ7trzPpI32jtj+Cjp4v+Q/4zAbK8S0xkws
5JwIHZBDMACUVaJQzEsze8Edna52vLl1/Isf2+eu8RkSwjU1v9eh2ffHJg3MERRNmv0WKFYYLQ43
Q8zFAF959RP4SkgOGFQxlV3LPEFAkto4iuGfsquoLGqM5NRySwxrAAQe5ojR9expin68Zz1M2iSC
V0M/yPgO55CRo4Lom00jKAL042sZuX6ju7SOCx65PrV++Em8CBqX4QwaFyRmhSXAekn8p99/mK3H
MBFKFBnsQ+RmjaX3iceQ0in1334FXE+ZRu9Nel4AqZX8Uovou4/nIrM5OgLU/ScGEEFn23edUu1+
PnhvB7iKQvLLAKIU45I7Dm0+eashdek9q+/LRDm+3pyX706C0h9H6brZcl106tf+Jt/TIF4bP18L
Ngz4+mrq9BzOiKm4gJtilFHb0KAYOfcMeLOgSjjFMl2Gv0gjL2JSbV5eYPzjZX5O/0nLRLqZEPMZ
QkScrlZ/rwrtteHs6dwuvHvwldTygJKeejx1Cy4zwlMg6qf+WY+nzJ7roNbykPmOwqsVRJAxy+El
aCOToBd8DSNO6LBLWxhSyFR3cFr1nyHmewy2TTI5mERu0AyFYjAgg25kqAbFbHPEEXsRzER9UYXp
ErB0yB4Ifo+/IzCcI+t+PHmV22+i7ng74EU4kncAX6PVpR5i2oxQkV321gGp5QM3KA4EIz2hlOGK
HQv/vlZsBikomh8zevpxymQBryCP2V5NBdVbPJy7P16N3vgz96k9Ih49zJq/Ru9/SO/0nAaiVMSQ
7vQyoe3m3Yl5DHLSpUItFAO9uj/tyIHCdyjRR3Hr4FuhSmxL6y0hUxRMmCUmNXXQgmtQvtLAT+cF
wuIG3NMHP/J/gP/kYZlKorCoNLwRaqH/hy9kXbJ1CN7wQxkgm8oMUaaFD9hmMmcKJqu/AFiWvwa0
M8evzhjE1RL49MEwPFVFSxLLrBQU1Wa9poc1KWzdh57a9VHQamoXl1RcEhjkxdQj1ONQQBg0l6t0
OXBxmdI/m9qextVGMd5nhr7zAuFHN/9pwsaGgGPfAmCipFNvVh50pyFsgt86C/nxUKp5YRx59Ya8
AdHuRH+JxgsQg4EgYBV2JK2XMms/GD0TiyLht8e0cz/e3M8/ms1S7y68BPW27790gD4cTtM4j9tT
72XygNpNBUp3UycYXLQE61nqgkAQzN8rEiqBOgdurpjwwEyr4Q3OB9aD+9hoPcBhmHfRHRILrLxu
PjHglBXw7kZLRUv89Cr57GRHDu8ybSKB58fbkuTo8blX5NVtw9ESwV86Q7twmKKA9VOJsUwcuP2n
7bhjyuLD/AlQwKYL9fqgPu3qH0jDdHWk3Ylib+NG2U7RDkUIuqoqRuS8Usp3ZuFOA0U/ONgcRLUk
L1HD6j/GmyOXSdc0+D/+OeWvwEF566XDAnP6JVpwUCWxlR0vK+ZgrkApMQNRNwNLBHPCgonlioUN
CgaV+CyjhJ3JvAFmpDSUYgDD2K7WDHAXn/Yb9GGFUJ3zcy3xmWnIsGsZ7fMaZRuGgXQGD3Wdavwy
Xnfqhdp1cY0o/Tws8dMA3Ivb45KqdpTdqeG6nR6K0nCxaNQ1nZTqXRk/MoMlfDvgVX0AKObO4LEC
dZ+6ipUxy8GZ/tgQswdXnJnVJooLEK7UTVVunrK4LRtGlm8fwrC64xrGN/Vq2+u1jHj7odpZDImV
/ynRniWMK6EIEGndK0CucS1pYxKKGC7xEFYMVFQSKPcb9TPckc6Gb8im2ywMQ1Futiof277eaS5v
7uJyoeydlfZdMDb4t6g0tRhiNBHjaR425C3BUNT5/24UtrrhXrHhMhZ4sZAYaei11EO8ob1XjXPM
wkLlwUTAUZe+Gre4YYK+vxyqRkuaZesRjdJdm4SSvlF996Zi9dWpfNEhFUCl7vIj1LAd9H56bZIo
ld78/PdFFvcilz+1P1EcMs3zv+7HbU2j80P/vuIjhbKdwRV4gFqBYTL3B9+huByrb5PW0IJ7x8CR
m1J44u/jvWkLqoBGf9+HaSSpodFzw5AXo4XNPDO+MRiT3q4SLaY+TdVjSAvm8L1KjkTc94c6/vwc
c7AwColSz/HpCpE4qOdG92U1jDIIowC7IF8LSkIQMG2CVp53ItyLqAAe9LDCLfEo88Mbjn1j/qw5
LcLuAPlg7E/WMZMS/3iEDWzxdP59grfO0zyKU+eGMuye0L0uCl4C6cblP4VEs28o6tZboLLRAIhu
Nk94wYJZHBjVqarTzubu9w8jP15b/DPCl7OLeYHC2k/ljVM7qbvOZPBy9zPV3xmp3dfhWtk01Yg1
uRGY0XgeeckAS+eakFCYQUcGSWNjLf9S3ZlvduFIO+IAIe5TjePhhT/mRfEutJg5fezz2ffjqMUH
Bw8jcZptTm5O8fwE4QHj4b65R5a4kxG1o8aKZEhy6vzvAZlxzgyJjWm01Ip29lUj7PgjshfbEZ+G
+5pZl7UUHAJ9keiusdn4oRFfr3irps5EJYvCpwhdbYF5GL4hqdbzgQSwj1ILJnezWicuP9QrRBk1
5gVoBqQJrq8R2vEVohYGAczwYdlkWNFR32sX3GcbAao7h386eApqdbyag2u5L59DMNCObk5zFXKL
E7P0eA7IACzb5UzO/V2lRrG9Hgfb7UudzRzzpa4vi86OQv/MMXCfpOAGhyUUiih7W2MrBMpsCrmr
+9MJEwEE/Ah/dcBkuLcei0Wt2gxYbFqqW2LaZXFR5pP54lKb9/UI4Az4wgRxQiKLwwy8s6kOEuxM
iHpTdT8x2drz8b862xNcSL38u2Mr9bH1AmybwPS4BZLRgxlC8OxxUkR8AHvguCCqBSqc4wOpJxFX
Q9CBOFDi5Cekwky7PNXtzFylsx9OJFObuoQfOEGEiisUcGijbaeq5FbOCErQMlt98IeZRqlf6BP9
Zj2gKYyx/BJri6k1WrtlggWiz4jD8hjFaRLCfgZV+BOo3sXW4MTVILRQol0fY4JO4K7fYCRM6wrM
zqAJaD0dsC2BwnOPxEV8zqg6sOof0mrmjFTIHSYEWt4dyPMaIJjOjobh6YgVbtQnnAdqNyioZ4h4
VKGubdOD4l/K/1rMR3Ai5iRf+yrIC5BZqNkjVSf2RmyVHakXfhP2CV2YV6kxk236oo5FmQwC+QyS
kx+0EmjwbsqK11P17h0e+Sic4UVq2RG4LQdJX0RcVMEkzaATUDu6gjozFy3UaEHzha7vMGAsyxiW
OCsxlLhbT0DMr43JSarj4eEV5vDPXMG3V+fQvhZChfxhv/Dc8Ln+mr8hC5sT4+DDXYPrI8JTDoa1
mc8xsg0kvYIkACsWpWfM1h4/tMFAoKVwuKH7zb87ESaikH2oGMPw9ycG95C4l2twL0oe5C5T+zOu
CZIB3Jq+VOZoMfinNW53yPobLKKlUOTg+DjSfNpw/qx42nPrpa0cawMLRjc09wr9U5tGrLO5umFt
UFs4vi/qnzekzB1JCGDY5NFXKkQaWdXsS3LlzKjkrtLmE7rQm/lqeIwY/dnmoS1vOkVSjVX1jn1t
i0ZbEEVEIo0azoBITpU29grarYER3dzu1KkR+fQgoH1Fj9xQpC1lf6zIybBOAApv2FvTHUCYHDLK
eTnUWXfnw48o4P5Xyx1nCixDwolkGj60Mw+bcfuHkmljxLY9DkVnRtxksbVV9lQr5EtzsLRjeDy6
5PTrhcC+5nVbe8+jbGnUKGKtGOvkwbhMz46hz3ATOY60a0D6KcDxv5GvbRcsZvUaXIE96hR7EQQK
MmxWo+Kh0RLmhWUDeNwMMzFOLYQynJY7DXMO1BnMnRv1taFWXhRBHRw20gaPFmBF2TwONJpuXztG
ZOBbuLE+nOm/ecFV/Gku/Rlou8fRwB+bB4+KUN3ctY4zSMGrbzbnOd5kRB/1vJFVlwq+r8fMutvN
4sLKenVha65ItiLMnunqpoLbEP6WIutS2aq74zEGmBvNCTpsbwp4+tb18rZbrGI0fTsTbPeVOVW3
WDcceXCXCxNlh+JJ5EJu1mWdOWtvAboB5glbjGgpMliHn1LfJaYyVghwHUdsxSHiXLj3bRyWxP5G
57QNde2qY8MF3MiGAyRq6hobJzyicEUWj/Tfu4S0jPabEmOx+JjjRS0itfhiBIujS6hwLpdW1Y3N
znAFH/KpejYHOKYSmDB9cy+618eF/2dignIWIv4BKaHwcQWC6glgaGCAu5yKxuzmwmawanieI1I4
xKniX0SDBOTHlJzshuEgPD1xxKZ83UXOBoSPwxAGWcobkHMLAxT+xvlz7e2lBKWoyhhTkAQwol0U
I206ux/vYBvC+zjD2HpsYnIcMMQFgKRZ7lkf2uYbVfDN/kJpaOx8O9XvVOeYm+sMfLB0vc1H58ns
NxsuB9x3BPBjHKYfDKmJwOmSGmeBYtEd+pmRmKNdAtQMgptCR202gjIqsaaU7pxbSZ8HikknioMg
2ySw7yyvOKfTlA4Ekoup5GEJW5Ga0Hj7Kax1bkWnrqczqaOpvjDdAjo3J/Nyw7zOGxk58C7rBbw+
uiLrDrk1cymkeeLJss/0iS9/TgGRKqBYtSXkA+JxyXCHIcHbBAiaaRwnEWQ7DHco+AUEz2ySx1BB
ax0Z0iazaC5wmVtO5vhG++LAgVNi7Ug14YKBBUjy9G94S1gHJSaOEpGH7SNmZ2UkF8FamMCzLYBI
A+j/cGUwpSbEgFIBT/S4sSn2z2MqlPJEzsaO9GPQ0XPhbcADrjbzTNascyRYq9EuBtFHxwvSq53f
dgzXJ8ozDbvO/nKKnAClHP8kusVEe0NdYHAUQiU3oLcywD/2rDu/awFxzUYLaF0j5kspn2lD0c2b
EQx4ODekelTPOGUMEGXBd8dlkE6FKTzw1jigzIjYazDFvnv7ExZUMOMv03/0hS8I5tfqfd0UPJyR
I5rBLxZcXo4dJk36hAHmCSYpU8XPH0Pv9LF+1R4+Z8DlPwwn4Jgs2hMD8WIsvgL10MBMCEwCdcyn
Wp/EPnFaPhgN2h+V3JgwVGsjY8LU2TonTgV67UOpCthkqP+gljCwUkfRVMx1NLR1ly92q2Cn5Spb
/q6CosO/iqAfaogtbKRaQPzJnPYam5TM4ZAMZr85B6Xxbl88GNQOM6+e/WHfB+HmoA12BecsaBmG
9b1DmE39QU99DPAErD/QwKmI11AKWx+D+IRmdrLLLWEDKqyhKyxB4ZgE3C2NabFdcwYUlmwzHaBF
Lo0COwHhaquo68epxKh9iBcVdBroTWJVMQt1zJKqD1tagThBFm4Vvd7dLHmZ3M3c6m9KzC7YvcD1
i/rYWQTJLP8TE4uCYpCz7jMT1yKGsc8ZMwBQsnFE+QvBh0gUkyko5fswHb/HFFLIK/oILdxtL0/B
0mBw8feS6H36tnhEWyXGBy+bGT40rPrhSXezwR6C1UoV0tTrJLnmhSkjqQiUP8kU7Uqx55TArukz
bEvmRPI9lSnImC0+ZRaMN1C5vJvIxvY7IkuRPR4B+AChmNl1AGEVfgtRncCG4yVsZXpqTvjQzNTD
pWWQZsrU+IzE2bwCcUBsqOBMr4nb93PqiYHB2/ks30DGjNLig/cNOhUnPAaEQ/sTPE0FaKCHsXhl
lrCCJtDtK+pmYFMb7juoF9MixjB3YIOfEXebjK/0oTQRvTavU5WwmzKTC0q/teBCSOBaNIv8pyYo
ENGHNDfBhlwQgg4e3ZrZbZkqqkeuBy9QWIrdqcTxlLD4IDNmRQ7TNNpq6gVi17GphJmQj5+mXwH3
OQ8s2aACBMwYKbNpLUvzCc34pUunOlAcruWSKA2tZGw/ts0qARQgmiaWpMDc1/KrEtRrBs2A8Oi5
GcmW594ezogg1/OuKeKG0bimhEa36BTLzLjrXq1n844MCezM3I0dVS7OYfodssJ3/6Xzf2nl7BOW
K/gYfd/lobvtCdKD4hQBPG26ZchtH8H0ySwJp35u+mHJb0K5Yjb8127yoB7TgL7tiX5H8rcSRvel
1ZfNHu6qjP59kslyIkgq+/G+j82+FCg76hK1ALVW3AltdBr29v0zcC1AXKNY31ZHBwaDsz+GxitO
iAOLEHrAA13O8osV/Zq6QEEvVLsQ//WMxgFpIYcYZIcciXqIKu/YC6p/gMQoyLBV0NAJV5DRAacr
xHgQ1EUW7GwCP3Kn4Tm/igG3yBUCqm2jO1QCCCTHxlEIwD8r8+TLaNnhLCNA6HSfROCv9Js0aiM3
VnaogBH2TC3Q7alzPX6MEcjbUIcwSY0KlGu/SId241Xx2K4XY/Q+tzUMIzQRMGR0RFMDlIgkkkQs
iDgVFosBOQhTPZ1SK+FLBJyFfIH391wPcUWj6sLfYPYPBDwVrhg1UnVQkNwBnC+VXpsvgOzHrFik
U7N3rS1GYsZvLXlMDeFMiaReM5KfOPgSuiymmKeoitjQo33XjfPZK9R8SJxGOOthV46/uPoFxASG
13Gp8MgvZELMPajUGPgvWNyCNzAlIU3tYEZk9qBbcbotkmDpKX5/Pw5bu4qpiGsosCT9gPM03Q0h
HwnwonA/P9r8pNaQTOFYtB4QPjwo63emZG+RM8aEtz7c02SO+bJBWPW5gCC6BaUGNtEQK7QYKp0z
jhgTwT7QakwYdnwKEGAA1YVs8vfAqYYRNGWJTu7lH9Q7WhhEOv/Nx6DtrmrNhbUIpF7uxjCLyA10
0yyfg6mCYFZwVTZ4AlCfhq1VWrIjaHDK1f8jM+t/m9ZnRw+QGnAdKGrpFGBx/ejgDzntAG6seKBZ
wX+Q3Q3A3iND9jre8IDz/3Jg4Hri+7x8ZcHkkKtrP3QPXjQ91oFbV/w1PKXD8ravLQHLP6LCIq/W
y6n7dNL1z5Icdl4xLxlBmAKbpJOAwgI6BhTLq6+OKc45aJqpUGkHgIoBh21+KLOgBxW/mJk/9MtH
B66gShJCoUblFUGYeTJX4qQBpr3mb/92xJKC6JIdGxP5H85aWGLvfwsxcEEDRCyfBi1COzC9uIO0
S5JaA/L8UUXRKy1HiOR+oeQ8yRAbuF3n1vnuKQ2wVf5YDdii0OfQVdOa3M81JsXQ5j60njIPpwpz
VySqCG8jHoUYTktR7w+plKIOz42Js5D2AGucI7fmS/J6z3UAp+TEZ4fCAtZQSxA0q/URtQtzp9wt
L8/5wFX2cvRYIR7VORKDoNi3tiCkoDqB4kNjl8wwBHVfc4YFT84EtQ1QI+QVM7P5pcN2JEj7BC4l
GBI7aO4WY2TKTcpnKNSv9flysoXW78W0rd08afW/KjopeCop6y/m7CX9oq5iyszzfkeP7Tsiy1tg
SICGL8CLHoSyKoFIOCFyXAaX/6ZflTuES5wwupPs776l6ekFY7YdZaRr3KyFIA6gfN73XHz6VqXT
4xGgVYHU4H+vH3ypzjT0FxKjvv6YAHiQNW6FKZHf3QwetnEjUDxMNkQ5TDnR44jqi5YM8jD9j0X1
eS0xM2Gg25EjReqpQlDSB3mFyuu2GHosi2WJy+xWQaDGGRwCKX+4WDKqoEYQNTZ7J90yOkoUcGCh
+eZnKdrP7uCFqhvJbC7wMeiWCrcEGReWnbibWg/oXLdgAp/s5cQpD3QC5Yj+E6IA4wedWbP5AAqw
Dqsp6YDnRkXfLgTSIRgFYSGIvtQHVBB4rIFVySdICh8jfs5419x3MS0RsMZg/vIqUyj3dvgSOWBH
HsUM16qh6M7oIV4nWC2o2fzRsjDE/F3Y5tv4EhKqZZDsH9DzfxqnAUg8BxYIIznBfHVe64oaMI/5
zJZIxII1jmTM6KvXj/kyEqYAFCTzM5p8WO0sBSHsC2rny7gWyGZRwXEucKhH1JgjM8gBqqZfZvt9
72akVPx4EVtTFaCTD8LUoCNQw5tABYvSNCGS3hmgjvdCyxU/V2x0Iyl9Zzwl+qm3h8EnT4yRqP2F
jFHq2ea7EKxpVArewWZiIn70ja4NiVncp2KuWeSkvnh6kEq34qMyl5bFzJE+6Zn4T6obmFXoL818
j28H3/XglRekSP3VWFZ7xJe3aB8EhZI/ePwt5Bm08MIbMmbLDZmK8Gl+ciMsUZb1XEjI1XR7QJTB
tjJEQC9oKoh+OT8QZRTopd5BtqasHUIIMtUlPIHxi5QcpNhPQl1rvofAA2+9Iv6JBWRDDw8nQi8Q
Jljm0zFaH0mj4N6Rjqc/p9UFBDhZYDOPQ6Ckt6wDeImB/UdbJrHwdHCw9EInPw1v+h1PzP9xdmbL
qWvZmn6VjLwuRalvTtSpC3owYDAG29wQtGqRUC/x9PVN7zin1sIOO+JEZO7cuRoLpKk5x/jH3wgi
I05d8xuTqOjaC6ccEAejD3dozLY+wUhm7M/cocL708JUa9k00x7LXqWOjJEx25geI4ilIds43RbU
8tXkeGR0OibUBIZ8PkUBwEjfexbZgNIZtIs997qwicOILiCTbG+8CsR5DPSjXcIMQh8QjiWuXQ4q
4njGfGxsdFlZY3uxwwcD2zSsjR1MJYbXfg3ZEKkjB5zTx7ZirDH2e22QWY0ZWW4Q2rxfx3Qf07qX
XaytqfKJy5lxuB+cF9zTcE1QDuL1FXFANn63mJmwE/vY0bvrpIv5frc5xM/2+FNHgS0kDj6YkmDY
glnLq4NtDPKbN/UDdkzffS0ugqyHeHfZNP3UH5qvmCccqqf4IA5d8UqwRXtb3mXAVGWOjd+On8Y/
ShjKT/wbI1n1mPCzlJfbAe5Dd8/MSXR+tMA42TM3EfXPfeEAbQjwUNWhoVgYjHiCF+fOgqJzhqi3
/CdUDeYTUcwzqjxnukTixiEgYiwIYwKvBB6ghQKIRZdKMb/rHH1wR/kY7Yl8xad5hyAHJtsyYFDJ
gByElyphT5/wwhsJNRbEpl16GtMasQftoNUdhTsCvvjUDegG4OtQYhlHrYNspaUwAcqEbLhgR9/D
S+6Vb2z1vLMUpc/IIIBcyTjBVRWoD+SdQZjHcdyfMxx6wyeUWwGzeRmQvkHLwUaCdJoRBJHZo+S5
HeHyhDgFg5c7hYD6BoFZ5Z6Z63LiPN/G1bRaCGNSgAT6LzZ7spuygT53GbjtZYCNim8gysJscD9S
OuCY0fscyDLT/fTyJfiGI2ZzA1GjWwRab9jOhJ1lhGf9li7lOQHg2j2LaAm/BwfyILHl4KfUw2yz
r+CqKTNdgiRK5UUXbmPTq/JEEcsOi62H4FrIoe+Ep37SUDmld/0caPyfKRfNDJu7f4CQ1hF+DGId
LSH9ZUSwjfC9wYNUn/BPrmwOdCaJ2kdJYoDO6IenRRV1PZE3BHq1I6Wq3eP9zToo4PSgEZnvCZbs
Fx8FrDIRXkDi16DCaFeQfowPJr/yPHpvX4COWT0eRWs7bDh4o+6aGpbWbO4yFYQAhuvAWhBmGQ6d
2NUF/DaXx4xjaffZmAW5WeKBcMVRDqMsdMjmQ+jAJPxozZsRxM9hyyySFNFV+g6pQVD+GABaMqbx
1NcsTGgM5AoPWZs3Kq0PuQNGx7MGJOW1huYuumWgRv2lJiIrejeYqlw+dK2Xu3TG8JqoTPfWsoDR
6nd3HwuwQXwjnKlPkSBelrYZYXhXD1XxnJ56KGJhXlP2nHiE+xvZA5eaxVMM62n84kzc7tIABafp
7903zGvAy/lSYygW3c11D97IWoo5tEALtQVNTzCLEeOCyjL3pOkUpaDo9pMVxu+cfC2DOEG3iruX
jTwRXE/qmon9pHWZFqGP4Tch0yz9CxGiOMIDw3WSRbWnpH5qhil/rezarEImyvBgWZjtBLgTtuae
FDIKd6EeQdIIpwvF1q13mevHGw/UWooH6vbW4OfLCrYLPW+LVQU5fmNOFoLb3xTgH2ZRO+ZgiMuY
yuKghEs5YVgLQTs0l6qIwUGywV8DE4DRjnCqe9ZXCPgYawjvm3pKb2QO0ikGOOiEl/MdaCo2cPCn
wt6SoeKUvKAlZeYL1Xv/DquK4254WrdjhW4jA6yA5TDHQ9wt4D1uor6zuTPref0skrCWd96lI5Ns
GCReBzNaXgNXKCCY8PBXeSf2uDshk4Gy2t09A4Cosx2ww4ezzmkpBcTfQjFAWaDDlKcjg1oFdAr+
AeGL3jSfCLhDZXZk9DEGI88MQKbZpoigz/SryoAGM8yhEz9tzEm9qbsXG+cloRhux2FPepUGt5D6
iFtHdgQ9Fs1bs6GYZ2sTujuAYJQnYEPla/2cL6JRumJWitlvhLHXq7uAwT4TRVgyaqhNnpqP/Kl+
+tyemEIPFfTCnb34nu4KRfiT7wHN8qeVRXrwZhAMCr4A2535xBkBz56amoXqDMVOpS1VB9Thyukm
kkMQTXRdrDxxhpld3+/Q9a/Y0AikQVSmcWdB48SzhfU1UKA6YUfCXo9J0IS4S7RlbFeTAHBTH6Kt
gx8dDeeL/IPT5Nlaa9v0qL4aS0UoKZCC1eyUAltgckIlTsYgw1deUKpB1qSg4kCHZ57/AUeFN1mc
VTw0KgS4sUNBAxDy9vpgv7QHD74k5B8sULQP8KxuAJm94rXCICYglJ31hLp/iih4Gu+nZAMSUVww
zNu5KIqyzsVZ6cuQfa07efOnaLK8ffgKvah8TRcOr0SDLL08tSuE7FhUCFuZiUiEJKbqGFGzDJfU
WAFSzwkqIhiU2QXQBGBMbCi7M2OQ4lgQT820iM8rw/cDIeKUgyn5bg0/YXBqcl7cGuNl0sDANOw1
IRFL6KN97aIyLAQPHesX8btL+ykAsXOmsDMnxHlwAHQ+dLb+YTSPNz64yYX2GwIchTihDmN5mHLW
dE72yO60vOuMBXlKnObQq2Y29Z3wkOCN3GTQWhh/Ws8ElRIrZfIApuTaVnNUjXRGS5HrRzQnWA56
dICijLQnt7dnBqxDfauJO+G1ZgemwyC29WhhyeF0CL4ynnWiW+MxT7jsrGD6aACYQLdoxLFkh8CS
opukRkDCAFmPR6w8C2xalBoGqjSQXNbcGlEKQ1GYnyz2LYNjenJBiZeHJ9yNe2/xG34uQidX4yhB
GDOUr3riEmuD3qeP5I2ZDZ0E/WYxEPtmBT+Ps51hmb40nI77IiY54BqDGs5Z24sn+3oAEZYzinOK
mZFzzIA+cafIn4RkVMxmFJh9mJcwry0pKvF+IV0KjyVmNJQ3zSZhn75/3MVslHerq65Vdne3p6qk
F7IB4HciUjVOoLoT1HCC42DA16BDS54rXiEyWqBz2H2TOuYzwSYYiTf2U9NCZgQKP9pEARuDzVOA
CSqIOFIoHcTm1TtRBiD7FhxDFg/DBk4yfbJJEMSJGCt78g6aCOkBcxbqRoBUAdDZOG+5EAEYP7ds
9FesuLAROAngSYAa6ewsLIrqKWZ2Z1wWFvD0mCkyEvUHp4BXOAA/UboLkHPstRw49q9uZ5Gxv9Nn
nf4ZXkGS7tHuYJDFFcUU6rqH2jGlteO0NJ9WQF7AO4MLjTjSxUuCPo1ChnhGb7zBF1nMuTbTVO1Z
Bj4VHZTZ0qQZnsTKQmunTLKLgyYI3TBQNib+KVrc1TqC+clEUzxIQW5J3pzxWrS3ZEkwf+QAansL
b4DGH3UG272BwBgVL+b8HcSoLS/sicSUZw8EWixLtPgDfWBcoHZ0hAc90ekR3bJYjRFmg4PPmSRT
rndRuJ8dDOBmR2EJokINFfBQ/S7A15PgtzDcmbEhTI0JqFmv4i0aXk9R/wJQQG0Q8M0udncJjM+j
Xl47Ga9s9zq6D+ouax4gE7oRolN4zrRGAi1nr2SSIwpAcAneUqPTkqLN2VZkFP5YELFQqMsw0ZyR
98I5BSlxh2//RSgQG+qVzh0TFP+Zsd9E/Flv2PMccuuoGKGg0EWzbw/P9RA+Lz2iOzafweLEQPES
sCQxQZKiXoRkNFzUYwWLvy09BknvHRStcI67z5DnF+Zpd2KBvMIoGa4vRHbSVQypH+2CH0kf0pEG
DJd0xrbrO0M9Ol51UHMylmOx2lDcw8zgCB0Y7+Ueu0fiDjQG6icMWnpilPmB7pIKseJwKYGsVCan
nwpdMcpBNUJzzk+sGUmdnBEUW1ZZ2GNrqgi9gSWivYsXGxi8z9HMl2YsdXspV0KI0Yg0N+yTYPU5
sLXFBD3p4cfIqZTzkwp0cte5fTEG5H+LuoOWcxCeUmzpJv+0bGbIbsXhBUWTDBNSXBCHjTiIjtzw
eLipevBGeOLBC2ffrWO8qGMA+w2cl7ULelGxvRBY3n2TXrwVsTTvfkc41xcuBQK7PeSTTrt/bWBE
ggXQAHfI9NCJXYHtiIoOiM2gkkM+PLjceiDJ3GEWLnvdBekhG4S2kOfykLyl9/CFwRWeP5yJ188j
SfDimKEzERf89hYhwzx8XvPwUTyxYPE8oNZnMjpMN867jdvhYMMfn1SAUdkGPQwKUigulKPQxVd5
/4D0H8DLYSzwyb6nQmXjGJPaA5GKF4yqpcu8iDtMdkLNCU96jhjgl8Nncsd6FFgcB+H0I4CJVU4/
MKZ/L/pIxBYuN2Qhyjjm5eBSpwniWn50jguYCHKwJ+RnCPSLWBAkZ584vIRqBfkiXBZ1Kx67AkyL
hzxMIKFyKwbKke3DROYoMCaCA3uRQJYo1eLRgjQVBAHGTBtWuEdsrGGMT1zdeaf16icXem70TmB9
UNL2wV7wwgSntGFqt3spOVc3nB2H9QJnQ1rv66t1sWD7ohfmWJXp7JAIMxu2DebBuIvPhaY/542m
1uGV9sag2t2DTpCTaC1QxQxkeK3mM7GqnbOAcFJKkA+EKn1qe6Ab8TbvDiXtIUM0sd/2Tg0990nu
OtzP+WaFyIDoQDyF2J0lccqhaLcWwOfkHpEJkXU2NP7RS0o2K2/MqISGkh9KnBWYk3Tly2bNHIVz
nxJ74tNvpP0TE7/38FVMBduRBYeGrYhEG3yuOSTaFZQBepFRF98x0P3dC8xYjs5TDK1LMBkFGioC
FTFbmNYvZL7x12CRgt9CyojGbH5gCTqne8OnAwWl18VcokvtssOlt6C5FUNwcbMAUiqOGfZksRpC
nk0O4urSaZXgqKB/XZtihcM7GfC3TcKBI+bwvOsgBhG/eCLMOxGUCDFLBLtue8hi+h4WeLyQoLAn
lr0ANT1ha1X3ODJUsuy67aWlFvxsjVVKAWNiv8PC6EujEwAiH7pzqoDdMx4HPzknggj6w1vaF8IU
FtnZgHSJoHL6GVZt9ORl/qQ8izOfR0hVjXMy5AFOkOvcnQdjsA4hS+A6zgQ035pkcxmUhXaEPqnq
LYnl5n4guGZA0TMnJTNSIpJSmEAcqNwHxn8weClB7H52TJ7kYch0TppyBophHU44KxvaIpZO6NW8
V2clYm2Q03wU+2ShrWPx95mpicilIGAz5vgh0Dmj8PX6e+cisaYF36To1USZTXXKo4B8M6eXj8R8
j7zyHifAS/QyF8Zs0M1AVEU4620q6Ah7EZMElNXhfn3Ge454lGzMkB+kV0V0DezVTHsRDImykUDV
ITlGBDOKabEo59QeUXM0lnJ/KzCWJRYnKG/FRw43GWmmhG7Eh4CMMVnk+WFE43G+7PrMttnyTNjG
fMS96EqiYdkVWyGcnHk0XCdjCIDOyN5CcEDoQSR3LzzQk+E1YnGSoJB9UrdGiYDFJOax3JMmv99t
uU0OPKH7c2513AMnQnaUsNAmfXOjX3TcKjfNkU/gvt1ottDXMjqdZseUKMKUkJ/rpjawjejszgZD
BXwHGMPv5nBZcGYj5Yli37yTtmqgFsQ8YOENKT4V+h54zPwkiooxqr6VNtaUAUTfqbu3VvkkfzLq
pRiXbLv6W7G9vbCrh0d4RSoqTGDSK0x3pqKMsHYrxJm0axGrRaWWpgKFhdqHNUD5ubG35jpmlgxe
gP9bxl2yFh6DmBIrqq6HTtsfFHY/ZfQq91Ah4w7iQAl9z6JxScPE6BihoY/cEY/ZQXs0ZuorcP1p
twCetkbyRpiuYrU2aCbMM81nmSIRVu97dFGPzK3EDn2J/WlidKSp9WEteGmGyrtJsLCoa70X2GZY
h+ZTnKsSzK8vWGrUixQh6NrmmHoz8CeqCYQcm5DdQLc1q2PJ3Zj+3l8wneThI9Lsyz1rSeYCx2kM
6FhRYAF9cDFpXK3ttxSoQGAu4IGil7mNaDntaXq0VxktEH2MGIkgCKWUDodF562lCzwac+ECXWPv
VSM9UIb8UQQgUO7RN982Foq1yRVgdgWVAhEyKPLnQAl6cvhsjrQ9fgT5INgYW21oTIRMVcWLB3Uf
6t14ghWE/tZC1oO79EnN2h12bzwx+OwIqMTwzR2I++QhZGdiz4rlUUILnoQHZ4SHzJSs3RWefqgv
gmFOHrMYkuuz+ymHTTTI+6Yn4p+No+CkZTOq7ZoiBkQQFR9V7mhtgAAMyufmLEAMpAsUARdBnmF0
yXGoLIV1TNMvPbZpsTFLz+F8N7viJjcQUWkavMVicH0KD/5BR4QtdFTRSB1Qhn62+QEFXyggTjBy
DgeRmsh2TrMMxESpj4n8PsVzbHgdifoQtZWPAUf9Znxcn5DcPhWYg1NqbJkLpIwdgw1DFnAdDP/G
cBYG5RvCYjYmZsVgMhI8igy8D/69TiQa9rsDFWAuei8oA19vPRF1dBvLVEy0alNtbI19zgbB2tuw
b/Osdv1sQPAj5yBcw2WKIwFdezbD/QZWgCbQVMxlMU3nLFDA0NnLhBhT7rxh88OoACrhiHphIL4o
O/G7j03W8wZdpVC4qU+I1gMKEwZgIGDsUDToZRfuZ9KZRQQzwTUWk0FfNDZis2L/xE2FvFVRbF2B
SpnDcas12HXwOeseixo6GiWPyGiopt6rh3HcynqWlwHUCmGalBw0tgO8g8QAQpi+VPBb3oMRilwx
cl1U/WM2KkZCZS18oMDIUSYLwBqIamWjY8LyEVrYuEX0w7qhiOBDC5t1cUwlmEj5q/rthl/k9agS
WKwPclCBzjHn0+jd1zO5C/hcQu4QQdCEA8C6Yw3xDU9iTgiQTohx/5LQ9XLod5kXCIACCTJaZV5O
xLn8qjIJqNdYUmvBJmL/fBHAKw0Zhj7ZGgHqkEEkbcINAyDphEQJ+TuXIYFJdAHp6C518GjJkRlD
oRc0NORyCkYFNPdIyGbIn6dwzgCmvZFBR+8DK5vDgpkhzCXnVELZqYb5KwN9W7gsiWBaxC2dZG8z
UBUv4/WQ4qMCmxyjIzCRuoN+YxzPWLPZMl1EL5i07Y4GdnNzJEh8Z3ceUiUGPMsQmhjz65YuF+0E
bEFnDKu7HZnU0uZLcMbqiMcN1lEw5kQaAoqkDmz26O2VPUUw8uQ3j1dA6hWEcGOHgN3ZisJwkEzd
RTSvx6XYbEuOyQuPjxIN9rqAruQJgxWWcDUoOM/4xChwIVcjEyHqktnImHB3HEYo09dwG9GERufb
LN4m4HsaXHAEQbfu6d//+t//9/8cm/9wz8kiiVo3if8Vl9dF4sdF/p//VrV//+v2zy+PT//5b9tS
ZEMxbUU1dduWbf6d3z/uX/zY5U8r/0vLg0hxZS2Ypsrs3hT956vP65thVTc02J78ZCKVQ8kLR1GE
XGY3tqxlfKMldJ2+5ukjM6KXcOkWbf0JQ6TcXkbN8OePqHzzEVXZdAzVcVRdlw3j74+oFFJc16kR
TImQzH27VwbnaIfleVVMLAPM9A4YK6eDXTpxSZHQwfGTcvPLZxC34eE2qbJl6rJiW6ps6w+3KUmq
Wxi2STCV8xczU4a7eNdvqxtRA4DhZEVF92Ik4S6vZSKY4zYoGhbUvTrp8inMWJ725ecPZH37eRxb
s2zdcFRT3LM/HptxdbJbGiXRtMLPPp7ZzbC+bmH0Br/efdn55VL635ey7SBPQisE6lqq6/KsX/KD
fDC3VM75OUr7163zlvPf8pxsGd+yaDlPz+05Zcc5GweCSgo8+qHhb8sXfSNfjNfkLXtXNxVBJKQh
fLze2GLJZwUxIbiAKd1B/AwmPtg4s5u8Zfx202nEr2K6z4+TttWyWcuvOKJusBxYcXi3K2Vz36fM
bYv17mAe7DdYztZr9l4f2hf3zXoF6Xc/mj0slhfBNjkzqDIP+tvucF0JIjkvfHuoluWqPWhwupi7
8tZ/QKqVD/zWz09OtX+5n4/LWW4kqZIaxJcAHP22POz0WZZ5AyNF1Ly5VW3XTa1NmVyc3Ow6OWFf
dx2nWKdrZ/du4k5uu/tUqoPx7rr0yaTw2n55k4C2dHWBDnoBc/PnD/zt87dNS3YsRzMc/eH5501u
Fr4fBNNrNLmrcb+CbwVx0at7bj4LNUCs4Jc3XlW+uUWKoiuOZdi6amviI/2xulvlLtmJ5JAZbBZP
HvGxSKnvKhBcG08UD/f/O+e4yYyTu2LxesXSOraC5zSupjkBLlYztIrJVSOCuiTbUtpGvKE/3xRF
/u4j6mydhmbpjmU9bgiqn9k32U2mkfuiNzMLZn2mb2PrqSKh0py1Ntd3Bz9f9LuVozqqbdqqqtmy
Kj7TH7elvJd2kWglSCLErxpdNto7c5KEazve5tkvD8H57iFoiumosqzLpmE+PHdbzSOrURt71pDQ
22h9rZ7flIWa7W3eVm8dc4YlMUghr3de24Mce7OBTq0q7aRu5rrdm0fRWzMMi6c7Y6AJ51X3tbwz
uWx9csdogYhoaoKjQoZz9BoyfNVvM0Wi6Hcw/3UZ4t7XepSLNEcZBYEJWd2CdMh56vEJIhlrh9ge
STmbhDarLH3kuPAa74zNneAJ0toupPwK2o2eNZ3QcsnAco4qcwgkKA713Y3prC+vWqTjSovJuql0
tYbZYYB2W4GLhutEMW39GVtwP6Hsu8Vtr6w9QvBgHVe7rqSYVHe3zmvmYRsWjqQEpgIiyfRqQDkd
qy2ITXK53i+p88sy+G7v1zTL0Azb1kxbflgGaSZpZuj5hF8ioyPy3SB+DeCAiBaUNT+vuG/P3j+v
JRbJH0vONarMMzIZeYkDZJtcXH/ZQMW2ljsId95GiS8qycLySTe2QT35+eLfbTyaqRi2Zcky3/Zh
o3Rlw60d8xbP89jphiiEsvqSqRAo8tnNgv9kMnB2/wfX1DVZky3FslRLebimLletW2RJOAUKygh9
UGfc3jjvptlMgkQS9n7+itp3tY3ODdY1xVAU2XnY6TIji0sp1pNXOhoAJyoZJoi8H7dXa5B2XcLf
r6jhp+4yGwkIGwEDKDN2cP0CE3vBoqEO7WXnoPvz5zLF9vV3vWPbBn7Xiqppqm3YD2tsl8pZ6HCX
ZmFI2+ztG+scsKXWJDSCtDVL2edVVNeh6T8r/tK47uXmrMtDqaLyz9auvM1BKwqZDHiLV4aRom0M
ymh/uy6JxCPVK08xsLwuU+QOibBqXLNRKHIwyXbkO0RLNQVd2ZPIhVk28uhU7vPvOWS2ivReFkIO
GsXEEaGADVVeSru+FPbcglySVAMgNS8lYVG3O0EybdRna/QdhMQ1Y8DSAnC6vzbx/ucb9nVrth1F
US1T42Y5hix+/4/3JMyMcHe1HXOmefvdndlPLVLtVBmeSnamLvv5amIVPjwdzmGTl0JTFUUx1L+v
5uSWash3rqZYmMOk6kS+Hh0fw8SfL6N83Wn4LobJAaBzCHMM/H0dPSyrqq14GwI1/VA8KHTkKfqm
jW5tWOhel62163D+thnNkR+NSj1FVgYRQCbGLt9yL67l9ZdXRhFf7vHL//mhHraknF7BDOranwLx
qerSyZb8S6TQaXlLmWwIfdbsaEhUs1fvfrn2b/fj4b6XkdYkTV2Tm9jAhA03hkU63jYD1PUPP9/6
r3vf33f+ob43/VugVvKNO18yB2BEVixVb1LWwySW+tfdWE1/Oe6/2em5omlqikqLxX8edqJQS5vc
dupoGsqE4g0jNhlM1G57JybqdwAqAK8ed7CGKKdy/vOXVb6WGuLajsUqs+jxVHHf/3h79MjLSsNM
rtOsyfqafg7KZZMzK9pBbiw3rZUPUm2t5PgLLX+58mfN9LiaTNPRHMXkbfyyAet3KTOVzLUWMX1F
PLhar2o7y7Qu8aCtChKR0h5gXi5Dg/THXvaeJHM9mbtx30qXVdkt7FFiw3pVdj2pWlwheVVw84DV
gni8q0Y+sy6VoRzGh6hUDPLBGYlhuHCCLQ6+PYXF7BrnRp5pFZeyh4081NV57oRdnQnhvefcj0Rc
EogtxwNfmhh9/VXB+Ai3ec/g6SADYdolccFh3Ex3yhNOfcXGG/m7YYCNyTI19loxKEUGBArbXkb0
3rhNR0zja4IHmDaG/RSJrjbSUKUwHjUYv04SDAXPmFO6UVcYLDoxXReuZLhH+KNI71vS9gYPcXFX
Bub9RXm2hqY5rLBNkAe41GZbMiU8SOrS9JcnJfaaxwdl67ZsqiobEj3432uk1HTXkMIC5lG91tWZ
X213Kt7GyWQHWAEJ+cr7Hv2yPL7p1WwHUER3bM5B23QeqnwlbW6xH8fh1MNuq02GlTRLa+IlzywD
qV7eqBJEX2IW1/GtjCackjRoOvFQ2lOVnhs/Q7+Ctcz9OWzzIWfZFSFupYwESmAVojNeC3Tg5zv1
+bZ8uVN/fOiHt0kKZDmWbtnnBlmTL+jueZ+C9iwDRvrIUtSmW0oO1qFn3ZvzocRurTH9KNems5bN
sdfMXLgJtKXop5OXBtmOJUgE3jqRw98+rNgy//qwimLbpqKrnGWWY5kP246R135hOcQZ57hat8hm
6qyjO2im66GGRW5QURBhh+8+SZiD+SOyr22oeuYwjV78LB+WNYaTstlzZHwUpaKfBYuf7+bX4+bv
D2g9nIHBTi6tSNrRrmf9JJqw9G4UOYHOAB5KBuWYNnV35kSPZ1dr+/O1vxQVD5d+OOlC2/QttfSD
qc6DK/f3ckJN4deT0Fkr3i+F77fXouiloqDHt/SHwrdN/bt9u8dcS2xBSy+f+Q19PvwxTGHDXw6b
L6eb+GJ/XOzhtUrs5uqErXt9LqB5JecSurX6VKFbIOCFRys9/XwfPyGKx0XmKKBlpu1oiiM/nKZh
EuVhZOrhtECybUaYi97UvuGs3XyetbhJZ+tCuYT1XlSYyT6KyqFyxZvPiueRlvXy3Jnq0ba+TcwI
El+0NFmjd3mWxZM8nzgWGlhpbaPTuL44PkcBMwH3fnYiMnk0ZFBl07mGaAHcvZ7Dly29bpAmTzET
pSb8aH0oQebm5+/77Zp1NEtWTMtUNesT9P3jPHVvVXJ3yjia7nDiwXpD68Ju5i6DqVkMkljLxBzB
885/aRu+XlgW+yWnODipYlBL/L1Jp6pFK1oqwbSVlzsUlXk8cegZ6kkgLYz8ElD037qlCqFWWf/8
nbVvzwcTnMpWaN8oWP++tBPdI9/IqJi8SukEBrTQariz6JDNs7eDHXzHYL1fehtJWd91d5oSuWTg
9Kox9AVcB+ajTXATq6fYqwSOQB4iJUcmlW8Nhq48dMWizq1AGP1TFfxSz39/37hxBlsg2M6Xw80w
Yzeqq2AaQmmT9obPJ5159aSV2WOqrgOj089nLTkE9eXn+/blVeSJObpsa/TXNNuPOBZ1YG5WShNN
VWyX7WvvynoB3uN5eerMdLem8cumJt7tv97FzwvqqgD02Wbshw1fV9urFOwk4GRQdABrEp5Jha5m
v3yt77/Xf1/Gedi2lczX27Zu9bn3ytlVz61R9ZwusxVwcjlr1ySBToJBuXTeHLQBjQCt7yj0ki6a
pluIPzN8lY40t2EO3ntuzdiD8GCegonhwzw+ECGoQs081B/Nsvwg/5e4IWtbHwGniNzYxBvi7qiY
96gf5sWekCvtUuwrhCXxi7bJYLNGS0SuoNJXtZ8zcUVBbZ3Ilmt7sBHCN+NknKD4CYpCixsl2BWz
opOLrM4aGFAPYSxYnUwSvAV+0WV494L950F9+bU+/q7TpNX8r6f1CRL+sZM4Sptk1xYkFrDaVfH1
HDIOAgGmeCihRrNYClJJwOBsNGGyjYc3oH1AQ/7z4/wGbmWZgpDoim4Zivr4ONW2jeKruoumN+c5
ZPKvw4kBBGi0mYrIrVjtMKxT9z9fVNRJX1bqH9d8OH6jTFGNcnePppE9ZCKWhkPgB1c/S7+BTp+o
0t9XcmTQA1NTVd3QDeth72oCq73KmZdMGW0rjP6Nnja943MDnducuGonPxkhb2ZnB886fGrbX9ra
r6+kuDyoBYi7pmiK/vfWWWrXO1unABSVGTu2DNJar1sasJ/v59dXkstwEdVyDMs0lYc3P3ZL228K
imn6dYEe7KS6x7VMinfQIZra/PrLLvD1CYorWgwOHbAS3XkoakzflW92JjY3zmTgPDnYcBZZDEl+
fYRfj5+/LyXu8R8vipJHTeH5vCghZgMxNeKEgyau10k6cWAaEwFSbn6+nV9fzb+v+FDma5EEKqNn
16mS4zwFnQUyAXFuP1/kc/77ZWmasgXYbDmKZT8szSADinP8CnWLtEjCN9XqyZe7vDIsEtKnngF9
iuxsd9mWF3M3Tsyiu6dO+uUzfPtN//gMDwvnqpu3PK0l1CQeXCokc+3l/nRFYgClwO/TwWCinq9W
2Vk7/Xzlb1fs/7/w465zv1dSvFO8UOx+xTR0l0xcEmRCYr87MHf8+WrfrtY/rvaw3xilnQf39soD
LbolLoQi0sEZa83sf3hHmf3rjJFkxkkPp2N0C4DcNUbq12Sh2C8ZGZE6OIYWAzz4hwar5vbj5k2w
SDJxQUnH1wjKsXbv//yFv729AC+GY+qUjNrD6ynnjV24qiXemWGd9G9AB025CYKJrK4TnU1o+fP1
PpvJx8Wsgmc7iqaCNhkPd1jX20aOiwARDorUVbmU3vQNnEt9m+6dN50hMOPnD49+fhN8ZB/Be731
3vNtAStH38dY1+IbekbVprwQ073FlmKLakD+yA7mq7fxP7Cy2uYromK3iE0j0lexeoi31dmGdYVU
El+sVbkQv8X/gYR2Vt90kTt1SztkyVwqAleDvrpNDj9/6W9qS5pfHWTPUFVDkR/HRUqUtLasWJ8N
LId3oa21fNaUIFP+hOqrRYHfesObM21M+5fd47sX989LP9zvMrDMotWqZJrf8aknKEoDu5eOP3/B
L52r/Pf3e+g53CzR6wp6xtTPLzXsIowcCJMwhtdkfLN+WbGq+GFfVpAhMx6inXTUx3ookvxMizUQ
8Vj1ujbRRhDMs8kumlANAdBSGTEy0tDjc7BRGWnXi+JC/7idiwiG+23m+30pW9NO2EgSfrkP3x1B
tA66rUJ7UQz94UDIytTNHV1CwLH2xth441aeznJsekdeT96NdosGqps3SxGaKM9Ivz0EwFTD5/wO
m3jSjNOhgQMH/OL42K41cxZ/aDiPk6XNQWYiSpTWfjvQ9TP+TPS/6eDCSK54hzNMxzAqhdNQe3Tl
BTSyhMwDjInfcaLYm7snKcCWpGWCRlIOZKwKRimCHUMZNRhS14tsht/Eh0lYOIy6HppkrRkyE0K8
6fwCBHyeVn89PoAHuh2d1kMzVeVxoKGmV6e+t1U4DfVlIkOP3Nuk1LV3Mq1VzM/g4WY2rC5ryFQh
v4czpbTGOtN2XhWlOWnY5DgWbsGMWz0FLZlzXxWxQyJwSLjtqsEzTrJQK9g1rtUTD5p5izPs3aFM
FdRdxshLqcJHJh7RiuZ04uIH5b5Fwm3Qq02j60hrp9JePNA320D7mBILrG4Lqeu21+41PLfybMcm
yf+oN70X6GuGHRUgY2NuMz+bahZ0nGx5TSCRefsEBuG97WTK3iD7YGHc1952hzKnztWlHsNzSTKm
+NHunKho6VRcSlW3X4f44wJjS9fDjdRh39WePT8ZytUFvvXP61X58uI+PIyH3cE1ksRsIpNczGLS
lBPusVkvXfeiO82Tw9wISlBkYCEWQdFTZyBe/pWQ5+gQFwahKM6QqeMvn+jL2/35iSyNPcvW4MM9
HIst+2frZBIJrbBMsSrS6MFsAkpJ0boPSr2rsyoDiKThOdfWv1xbfNsvS9OAYwbXgtHzI80mSO+J
b7p3jMcA3QCiNGMGV6IKJwao0Q6guWmHFUkoMS4qP19a13659MM5nENjSUqlJhkEZFODe0W9hzTu
2incN117jkggy+CAaiPV1V6T+2tcYLaHb5PFzKAmLNgmmSU6Nz0Lzy13549Z/wbmVyFs/etuoLpk
fkR7tZ0HLuqK0JlDGuoq1ltSviU3JO+i37btQZ3As60cghe2jaHQ1ULkDFUU4Kufv67y/Z1mVMsg
wdAc7aFUt+uqkEOHTUADF8rqYU5QEy8SLMqeo0+C26XFzSkK8snuNvz50l8qPE4NCJcA3QwyNPtz
BvdHkxAUbpYWdU5H6V471JIhbgQhRUTXtJY/X+m7L/nXpR56Os+tTCWXtM9mi3FWhcGh378rXVPr
KcXUxRAY487faAPGZw/31yrmMKamZAyuyjqrWNz7P75ho8pVzipRFwYqFTzynt+91+gYzvLburj1
JIs3euwmhxB6cYnJATX0/yPtvJriZtp1/V/2uaqUw6nCJIYwY8DAicoYUM5Zv35d4tu1Fh6mmNpr
l3nNa4NpqdXqfsIduuKPnqJXPLsFdMBD4MGG9Dd4chiHDMA19CN82rGyqMVDEhwTYT3gJ8XSLH83
wUab3RatxWBfa+tBwiMhPUQJzoL6ft9/QEtzTSR5Z7tciXgyPQiejgoH0sa/M7S3g+bFd+urEuLi
obXD2xF0abixAAgjCLPwQeddFmyyxXaZNh7CzslGAiENlxypY+kpRDDtFowzVot0zQAowJ2fXxsw
jAJ+TQ7+8YDouc79PF9V5RWYPTt7QCLHRDBs+dkGwOx7fX4SY1ejrDhucpD1Pmteue1n6v0PtdE5
SvA8q7dRvC5fMVQX0A/uPbQX4DBw3hrRY8L3iIAm/eamoh8476fpNUf55o6FDWS+2pOt1FeCfkAX
A/G9zhUR3ESARNQxh1zxnrYAmVCqKLcjon04KljoqaKLIDsi3BlUTYNt/5qtlTXHmpges11PGDzD
90CrAWssY69u5SBZ0f6XFslpEVst0SWUfjDwcn/TAYq9FsjGQIVHN0u8EaK1iRQ8HP7CziyHwAOX
+bWJnojT3AyDKyCYFd366jpEKKLzDIL0aIdwcrFvf/uu0tKteqqIz0t2i3wv/iIT3I8P+Qs2EWN8
V76I9DgzrzZWE05VFaZrq5yKSeGCQWHWEuH5YEJbQfF5sPknoJdvJZDz+WqM78fkngegIi4Ybsoe
O/VN3KhwhwZ4PQbWCQgxsdkZaBWg/IuAW+GUMCRFr9PuotatgYwiTuMvKkUvo+VpHxgdX09vKnph
2m44VjcLgx68wHZE8l1xx6f8SeruqfUJXvfOwIsrUMbuODjlUtlD3EhQHuIVuFn5XoDgv3uGMHKP
LYr1mEXPIf54kumINMuPWGKRBm/F2xLAvoEqqZMCPCFJveqCnQaUvtxIaFHvRigp3SMd3orJAqJr
S5FXaatGdyVka5pNH90FygvJtZldldabDq8ErQpc5cPrAGyu4FJiCEy3pYoyOxnUJpqGjR2CgFAx
DDBRZBSnm3G8tbwcEmC/Df0RI8KGDrUTJTOmV9NNqSLfEPztikO0/60Lq7D4q2fPahEDcF9MRvLM
VZunnHgLgWk8G3MA/8DO/OYpQCho7/uuhqk3yjBF0SzaNbLkCSprDChfGj9mMAmuTZB90U2EHPAE
SUOAaLTJWogBDeRm5gs+fPkAjWQs/oi4RJdemaPEmmKbC2zwaFZr9HIVcL9l9dAQ7PWstbCDdK78
olfSILeE2mCBqgS8ip3MFh6+te2tHADFImQriOqLXVHsEuHJMhGvU27rfqu9cUqKDVgVNpI+Fmxd
WU/iQ1scaot8hTa/elep67x6aa76AQHOx4k42AgNe4YVwuZU05s3eHdVw1YU3AEEA+VNtVt9xA/V
b8wcWGnSSiw2wtuIVBR9jIFa9Fsg1U6LeNSME3d8FZK2bkYulZ/6HE1HoflflBCXqJrTVNMUagf/
7vtmPGh5rAISr1FX1sgvS4oHHRvD+8/n2hm8BjgkDRCApZN9KaeoVFKvpAzmUr8uot+CRfkpXBlw
mnTXKNFpGLYZctlvevRh8QwGd1AeIsQ6wg+xXKtI7RZvidVdCJ/OIGcskdq0KFo0snXlM7z6euZ1
apTGelvcP1qfsmr36QrhxdZ7gNV0/Pn2z4+lUwMH/6nT0DwJ1bqsqLskUmMqmmzwFFDl6JAhmB3S
ymqzdQQdQ5ABlcw5Du+HSjpILKSfr+FbEMMRT5NPAQ1BMYHO/b+PmrNfKNuZsB2MNUFyMRzm6aVA
vyu6UOD8HsOcjHSyqJISQC4VhOK+X71ev75rGID9QYDtwtI9G7N8vaGTUMkCSW5mcZftC5D/1DVR
q4kGWjrZ7CXseMOUXKv0AJNEuAIG2s3WlbEAkHs8SznEWwNOfkPNqPqN+P/PU32uQPb1yk6etj4l
mVrHVcbZ88cPP/QJkpYieuqwU423qc9Y9Nrq5yG/JWUiYaMoa6ql6hZd+pM519NwVpqyTPdN5tEx
noKPetm+DnRHL3JLlkD7JFhcerUiHWrNMr9VIa1SS6RmphWYYavWrKkzSBA7tAtNAO3MglUUyn1U
/hTezlNoQx0Vg5xWCr2jpx4hemxeF9OC64Cm8FHaB/UNGFEL4YZs/DWiEQDj7VVaV3vJwTysRIro
Ge9NDKPoy2yQC6tR0Fn+MNwuTj04Xnw8Ynb0USJKRXFYcJvZnZ9/fibnXgTFWDDJSx+OBPGkCJ+M
/twXAkAQEN8cZddpTpvooQc2ET30xUfYv6SgiS5iQs4sP5DJKtuttuxwpwUlMW2VeUoBJ1ceVAq7
evhk+gaX3r/l/TpZBgxjUE6DZGBYp81vy6gbQxz7FNwzanXWBzBzw1R2FDUiAwtMHyC9eN2IlqPn
GJZO8J3WFztF36dYkkjIQD4uKCRT15dF9GUTD62BnMYwswXmo3YPVmvZ1fySlR9DT/IPPQ9TsLly
yuHC6vz2vtHTpLO5zC5oc/0U+ijWlhH4WUuDtfaozkakEeyoVHGAkFAm/HkhnRlME2WFfu5ygnJU
/XuT4zBqg1RU6R5KfV0TgxOzUp3m/BgLcJ8XDorvxVKgyV+HO9m+lF5XUnBq0z3eLU/wQu2X1co+
Gt56byPC7P36uNr8fH/KmdT+nxFPUvsmSKpZGxVEw0blZmn6AUGuswh2+SS5pnBnao0zNxX2yqjh
ELLFOhldLWMPLOWi6FC+BW4pQDFP4pvWr9bZEkalDZ4Dc/JHkNrHNPsVlMF1ItZ78CAsyEeju7Dp
n31IgO8tAgr6FPrJrE1d6CdRBj+MhiXdWPpcFJbL+WUoLjeCvr3hyxP6MtbJfHWl1HdzKX32EJOh
dFqN242uxzp3U4qAkNrV9c+P6LOZ/M/bfjLkyYtWNU2lFy3tiCWC0TPqWigNKDQPKblGM4Kk8p1Z
QSYqdvpoYaNw14YD2ovgdC5cyLdjYbkQS15wv2DbxdNtJ2giqesLJdyXi9IwCSJexMadT9ctHd+k
nqJb81Ih1To+RNDN+nzmmo6C+JQCeujz489X8x20eXI1y5P6sv9UjRaaZVxN9+71y0itYHV7PL4r
x6NnOzvsyj6w9LF3v369vf087ndgxb/jfn79y7hi55eaYrLa6P0DcKWN0WWA1kYEHkjGOhcYf1V6
Pw+qnJt6YneTIJ5z/xvLRhnGsCt6f7q3NlVtu0/XqxWeh+/HNUcaIgOJc++776Z7p0cuwmDCwx5D
Y0zi3t4OYXQz1M7Pl3PuhQMlwDlH24T2wPL1L1PQp1HQa0mWwu39oyM5neTbxn8X1PtqICG9hH/6
DvY4KQKevHONKM9dn4Q0ITth4e7KnRtKx4TYTq8nN5aRprIeaBJNCVIdGdaFg7csObMyLzyGcy+/
ROdVAncPIuOU+h3GXdwMXVHdlvGDD8btaIgeBWAZoj3WGuOFWT77zHWDzEXl4PlGXqxjsbKCWA73
Jn4m0rWkXYPDGIt1dgmE+D1FZElLNOh4lAv28RT1kUE70nvdRA/fu+LYebndBvaW8sLa8/Cze9hc
il/OrR8iS3HJiHSghyddA0nqaysz6dsLiK8MV0q9HemyfPiVo76zv3XsIYcxo6qpP8xoJbVeljgN
xT5j9fM6Pru1fr2Qk+KrmflNOlclZL1uTV7Y6VhcqDc+6pU53biyo0B/R3ddQTtICD8EpPx+voBl
5Z5u7TIpOYAbiPI86H9fpGwufKjqWrKcXHBiaYHSt+mDj/+/UU7Ox3JMQZa29HutdhdxjgNAyWfA
/5dgJ8vP+eluTt5TS+WUKjXuxlQPjFGGh4soRclapuSnQU5OQz8JglC1Yoy+sTvFgjygYEuncC6K
7Ui1XPGvI8zMovaqQCg2+1MGf8z6fSphzFGBFFScR2G3GsNjWVUwOND8RPQ9QmApesxNaxUhzxqV
yDBS+JeJLDOluCEiyiskc3jnpV0kkta1dGOPYJrdQD6w3Se54Q4VqU8626n8ESRU57XuuqZLIjfH
oXrvqBsvPZOqI4hqc7cucWtD2ztOmrtMzHeq2P8G/5tKaPIVWFA1CL3M6kGNd20y3Jnja/+cDdoB
c/YQo7cMOxG1cUPtthTuSQTja0i/q2mgXCk+mmVzpZqqrUncHsMqEZ4ZiXAfxPMvlR5xoTQbaZy2
YwtIrjHcKsPsayo3QflnVNtdizxdPt5kYmCrPnpESeUM8rsPVyxO3gUBYf0AIVhKwqqxSzInmYO7
3kAR2r/maQPeasy3BQIPh3FnxOiGUlvFdV7CpsPaLul3QReVqosiospSGM9h9xDAi7Sy7i4jjNCq
7Gh0uh0CBq+LnZQfZhpnyYh/DAAiFDMQNMjWjKFaPvs+jlTDnWpuu35wk/kuEZqVgvzNmvKEm5Wb
El4Ot4op1OtyTURpOWKanFseyu0A1vPZYdtdjWl3nOYYwtAhJ5qy6D4H5kcMMCyHLK8JIYI30HR6
824mzwhyyR60cV+rzxZTvdQ0ponHr8egV3PlbyiVmzShPFzqTsTgPgSQ2sLXT+0+gl9q2d2JTf4S
obnx8zv+mVr+9F6cnMks3gi6e1ztfQure1NcJTJKrbWyYvl2Kpob2o0Yyo+NlK1AS1JIcIViO9Tj
tjFovwSqJzfKpio1Dtj0puiGvyIdN8U37yoRJ5dml7QgXm4gtvWDvwpFFKB9FETk361o7OXwRse+
YTzExXGODacYe7dSsqPoY4pAQ7oq/K0YJOuyxdWiNG/rdryfKQX/PAXfS30cY19305OIMC/6SB4n
Nd+Xf7FLlLAjWHphTnybvqpcNypjyFRB5Wkv7OLfAUOfAwOZXHBS36UNgrLLOzNLqTGm4OtG6H+p
q0/PLJdcW7Uh+kEilAaaOur8Di/vwm2f33b/Z/STHTEYJ7Ov6ozyImE/4RjJz+g/0KblybNDNt3L
Ao8AMOvBngrZ/8mLxurSVZxLJKEk6ZpsihaUGPnfo0wKo1IWMoPkgBpR8dIRhwk0QObuEbhhr1wX
1NzHcScqF9Dx32kMy+RrhkhYbKK+cEp6TzUhkrScPOAKbapVulqtDD7frrZ3vY1E2N7zcK3dfKTr
w+Hxwswvpb1v79yXoU8OPGgAWjO3tIyV2rJ7OlNNsilQw9JexCSzl1pMVN4XqgcjiMO2jS6wQM+m
QIpIT5m2sW6y5/47563Zcda0Grf+hAP3K/CljbSJ6JqOFA0c2/YwGXxoHyLEWNOHDc7VP9//uQBV
kTTAXVD9FPMbAGOeyyYSQfCy7Iv5JfW30/gJbSdk+nmkZSJPJ5o1hd4SdU9Sz5M4SR9VvxfbJN/P
5mRDKKOeO4DHy6oL43x2A34aaHnXvmQ2id/mYtSKy4yyitCyvnvNvO0qXh2Pw/PdHp1+fNyD1Zu7
2e1wHEcaa/N4CQN4dlphlkg6lCBVNE6eqiHUvaWY0yeJDWw0C4rkMkt4oy9U0s6GvxR6NVQL+E89
BbXGhSo2at1O941XbhWSylsceFovut/fRO7/+xNcgPoUDE0+f2omfZlYNR8iSAoQyiJEFPu1GT2i
hQMW8OdRzibncHIoR5JciPInPfXLMKUsF2YaC5/KV3OJCh/t4OCd4ANUeQ92YoIRIl3Y+s5lM0Dj
FDK0paF1Oot6JsWjkYFRadtoHaKIT68DQpCK/FfObmtdQs4va/B0jcI616Fewz0Ae3WyRlOBjWdu
QIHBavxMCi9G8vL5MaAeUMfW0PFavv5lHidjLq0xQIjGwAOo+RNhRlvYgnn0k6vsCfNLBaCi4BX9
GhoQENKqvO1CVEe2PXiCxQQOgc3EpVCKVCcOJf+bh8x+YyItRm/ztH3Iis2kNgjTPXDKIves0EPn
SvgTc0GZM91Lw4XY6vyqWir6wMxAemgnaWKlVm0np/Rqq+JmKb7lBSJqgMvEnTUTfL/Eycd4KWk7
G83o+sLypYXBUzjZ81o6kuQnAfIC2pWagQ6T3v3hoRphDKEqNqxzYlph9Fd6+mIk7zPNmQvTfG4f
+noBJ2tAUPs4i2eqPIgK6LQU3PKuOlQ0Tp0W7j6Kv2gk36HtilIYjnHIj1yC2ZnLLX5b6RAyqYFY
UIc+WxBfVqFsJOqs1TMrPdPWs4WDQLShv5aHV+BsrS5EAPbQlxs4ViP+Y2haFMB57ByHl5Aa/XDT
EHotwneasjRdm4gj+I9hvvSEpzO1okwcPNCikXKQk9++EWzF9uVdHTFVN7eSNDoqB7jZyFslG27Y
f4UegTb9pcWIxKrB/FJ+Uh9i2kgDIEMZzItW9m6OIlIPZN2qt6XmgTsVRxTDSzCuvQMkVcZuoyBZ
FamtuxMiu8PvEWMboA0fIzLxi1sWLWo/R908vQvAF7GukOOyItGRgk0K0EIyHnjdkwpolniprvdd
25BYSqedIyl0sERIBv++9miCSOkszBM4G81+ov1wvy2c7fpupgHh/HE+Pt7ct59X2dnN88uIJ4vM
atWpSQajvoVFTe2+SusVsA8b0qsZYQAGruvn8T7Z59/X1P/c4knM1hO0xNYUz/dX1xjVrS2aLLfX
t7f3lLwCe7T5dL9dH0f7HeMa+3hHDcxxfmF1gbK44+1tvsGbr+zt2vbsm52722AOjsn6x8dh8ai5
Org/X656puSITI62RHfiQgE/eSLGOGpzPlIqGzNc5dTcbbv4JjD6Xa92z2G9FtXuKW4jrxxBGmXo
Y8vKuvHBl+uPqp6QfMxH9ooYITy60mA2q9BjbkMS3VpBoSC9V/qPhJpbCx6mEGkf4FsoQ2vQh53e
7nJRc5IlE25wILLKu4C8XYzktSTK+7xFymY4JPO11jybOYbcbEEK9gk9ahkB3YALMyF/3wz+mYmT
lRKmetppKdUlwOZBM9lthyKvtGvbcGUFLzES6DnyfwbVYJQOzIV9iNWh/q5nR3nAmGAGYRjcSOIH
wOkkmuypoRBSBleJhpMbBG+BbxA7RFPNLU0qXrs5ljBvBn/qBERhwJfjBWwnPJdsA3P8GEqPio+c
gtJufr7Rc43VZbejx0n7Xf1G8um1LC20Mo7goi8t3QrXLmXDQ5xkG08C+qladzC7jwujfuNCLEX2
L6OevBdN2+hKjQ7Lvklx2Ihpd+oYG1gGEm3r2rxLAd4b/kemB97PA585Zf4Z9yTarTnCwjFS4kXZ
QNavfO1GjVxZRDPm0ryefZXgMukGMmWwPk6qzlPUWKlZcqCihwKrQEpKbykNDtsmuSrqj4VWsNAP
jOh6EUFUsOaQcNyuoaHkqPnqi+ftSCH4f3H7Xy7qJLQI4zjqxzHP9qXyKEaLdpok/oH/GGIX9fNI
8pkMfWmP/vf9Ly/Yl9PUTMGujPLMUNZ1quq2FcXA5bYjaEIhO+T9Y4jbLSi8HjEo+M1U4TBpzGag
9NEakcEIOIdvD22+j3zU1KwLC/BsEwISAc192mffiUKT2uuVnLIx1yukfV9W98fjUdyun2+c3SF2
3i5srOeaSuyq/zPcyWxMXSapbUtCIorXs4k8pH9NMzs3XszumkdQWdelidQaCtw7JA049MdLjHtt
eaVOjyJSFbIU6EcgiJbywpcHMozioIVal+w7kMahAfCaOk1nEhTMIEWvfQI8VJgcJdHWvY7LCwBg
HyVhoE2iXq8SjHHU5mEps1oSLnpB5MSTuu7MRe0NWWvo0IECZ1jbyjKa2ZgpN9dhg7BEEDqN9k6h
clVkqWsYeEAiPMlXiSvK8Soq7zKA/Y0Cxj9QsWe/mqzXBeAfACwdXijp0xSZ1Sf0fBcFRS5ZjZ2l
IPvzcj138sHrpkFEd8Tg4Fsihy+zg2Tl1EoC8kWwdTPDeg3IpfqoX1mZ6OVxs66F+j7vkjX6QWmV
bVss/lCCNTIy2Bw/b+xHKMdniK5qKEToL0WEOwX6R4VYOUq1JquOsWH9bf0Vy5tuVG0cV4UrwUzd
qAP73bsWShicAqkmLwImYvESCpMTIqXXosg/I3A9e9EUez0qSj02rOPrz7f/HWPHqf/19k+KmZMa
9lqe95AQhRdlxmupd+T8g1B3kQfRcITsrzkTEthqiy7SVNEfPNCBnpt3gGfaQMfwEozxbJnzyyWd
pkGwTbO8jgfKXeIHOnJF/WCWH/S//wN5o8ynAAKMy8TlCn6eDfn8q/Lfi+G0uphESW9EyrIYjIcC
MSPrr4qCFBpvWmvhpMbTLNAdxclRa0B87ym4BaFBM/ijVK+Xp8tULZR5Fm+RfQiSstIrT5ruU/hi
P1/pudMbTRIFSCCSLnycnKNZExUAjmFEjZat3ILMkmO8fJo1WXKs5C6vjErqcalAdi5bNKCsokcA
yBRBlJNjNGR76SN/SvdWcDRazTaxZp7B6SyqXwJyrtFjCZcuRuB5rGypeYAw/PONnznHAfNSgySO
0DTayf++rp0sSeUkIMiCSgkFnmzaEXDCc78IyTpXtSLvp/9uUA+0RP3kHK/DVMrzlvoY3buucmJs
YxVP6G9CSAAsBsEbNK/Cbx4Dl3DTmauf7/NMwvLP6CfnhqXMUSTMfvJ/4Z4RmTEYDNryZc1efKnC
u/y0kyMCVh2QDw00o4rc6b+zalnZ3IHpBUEPH0U0841gYbFBg3ySfVcPgUDIaF6EQrbLNBkJQjwa
UD2Vci+t37sKwgGNxN9Vbnkz8qcW2nTNSydeCCzOvJtfr/GzevJlo45yIwssgSy9Q3V2pg05V8mi
JFkhaPrz3H+X1wSjgLAcQHYKIxD/TrKhthXTrrNY5ZkQrpK2X4fNzdI4FKNXWCK16WXCGl8Hzjxk
f+S49ua4Y5eg6Nd9tFp44V0/t+ShDlMQIlhfJPb+fThxr8Z565fxLXoHtXScsBLWPLOCIH5Jyu/c
oiNgZSWAMrZQPPl3pBbhCh3d5vQ2h9Al+UdL7DamX2MNfleayaEWrohdDJZFXGlXGk+frq6E5F8E
FDO+LSqT/uUlsOK5CMr8elEnCVkZUIbLZj3aJx2srSR2lEFydbgo4nhgt+MU9mvVoz+rpIuSn2jS
f91dPBrO7Xy8Hoi6GjRBFjGYf+emSLVM93ugvubUeP04OZD610Z2o3JolkHpGZzZc0dJYbhOuLhh
gQKo0oUs5kxuYX4V5TvZ/bKk6hrNaNPbad40SPRCHUwT5v4l9hun66kaXsqHzy6JLzKAJ+FRF9ea
nwFKuB3kg6K80Z2x4/pXI/2SxgAF8NsLb574LXtA5ZQqBBVnypHM8sl40iSXRVybKW6gmi06Ewak
2gr6xronWpeXP9kYxx0en16bdezOtnYlYShnrELnPlsLTo/9L3Z6Em6TM7y38XCEaeTMV6PdbhBo
9rFQ8TyMs2d8HdFvXj//+ePdPP9BAmBFQQK3vwCHMETGcWub7IeKv/xAuxwPGeiD/Jqcp6sCy5AS
668HaOQ2buGB8+sSc0WVvz1oWm2mTg9DNmiaUB49WW0trfW6MqKDJTsVXochLI7F4CvunGl2hvcF
iNnbMk5AugPNED/J1zpx5t8RBuCwDgWCZYzAoGW5cuuKCL0zaWDT1bXig5HcZMKGVKvVqIUdYVVW
O6S4guSqxccJ1b1iBVcT+mPUe9X7RC0wdmaqhm/ibEPcqp8tWIWSN9Nkh/Go283sANtPrTVHpJU6
Pji56lO6S7EjxOHDzil2EEN7LBdTp8FpaHb80QvTVVlvq4yukwfEApIQgXcGwATxqNDNDlg0cfBS
FIJ0hRFvBuaGsWkTxA7ZcSN5V8Fx/B28VDg3Bbqt4zMou8DxUrwl0RTC3QjFezy00RWciBZtABWt
SXec6pYd/hYFW6Fn8wsxMY1ix13xgLIYYXvjkKeY6JdLNqUmDPhUL3lQ9tYv/rf8fAhkq8P18AEG
/gqL1r8FpjDP+D9W7+q9spk+1I/oGC2aJMzY2KCxb5uxW2B3mzA9bo7NLnOza2D5eqnsqIlnqi5k
WfFdeB24phcBpxuMvmV3emZjqZCQnWz8vHwMDSsE8dl5HbnzZFw+gb53sCptKkdx5k3jykg9tfb4
XWzdEMceTL0g3SWOrzuy6ZYZrgDE7UQuroj71IgfgAtWwGjtrHBm7MPNd0wShQ9ouYjbCX+Gp/Bq
QHoNwAnG95a9FPYsJ3+U8CF7E+g9PfQviUQjhCsMWIuFPSOmAQDJARJcvWEJEMluAOBO82IRjp4t
8j6ygv9kv+jVlA3YFRtahlQ4JvTMeMWW3aPqBgFatElSB8lBBVf0wUfZ/RGx1p7nZHnm7EqdKyN+
QXTL6w8HkAnFGZUapbZWWte3nOnV/0swnvWrpNjABrTw9ntTBkcb15FoC62rvE2NU1NR990kJJrD
+mwo7Mq0c7xpF50Ie+k9zQ70VL92q8bt52XukYsrM3jNzjJkVD9yodgBTftBsQPdgSLMLDWQbf1l
kY7vGj5LyEzQxwGtG3t+vpkKl/e5eUWMV3MgMoy3yQpDBONZuGof1Fd863fDaxs4lewlLQKVjpGi
ncuSdIICO8AgwtcZBYD8VXFIhg3BHn6pT3yPQUOA+1CtjSh6Il34a7NxkL1azQhMiocWk8CI1sKh
j92EZB+1vGkPOxhZ4EJwMmuFBRTpVJp4Y+8V2ro1vGba6ivlI7qnx1DhLVpjumAXTFduh8TbICdh
gL/NWPHCRoLahoxm7GmXVF2+H7qL5rRJS94AR054elK2EtJML1IhMPZiAcHHb1ZC0EAMUu6T4yLR
sZBOhuoQmDogLuVGKvDdyw7/50cjprPXQIN80c3E7UD+VMv4EncqeTTOY1joe58AfIk9Yzp/hbkX
lWitNX/j7MZIHmOaVxZigRZk5My4BBdYKjT/hOdMA6cBRwEFRTr1J6mI1ha+Gg+pvAhQDZPhlKLG
Hp9SPHlQjAfw2vaQTQ9TulFL39bi+Kai2pyV7UpWKbxQT4PDhayNjCVNhDVpeGWxY1DGd1r1eTLX
loanfILuTC5uO+2dJFaQn0shdksAXT/P5mcGfXIrnO0iFFHgO1AcTp6oqs9NmGuE1rXbr9S1iv3m
4C2/LBsi9qayX3tXdWIX9jRepYKXrJO1dFTAmcCXfTTxie3cHvDAjFMyHUInw0lvAZ4E+EcjhbHG
IBrav+kp+JAqF/KCT5zs94sHu0wwbsDWOUmT0BuOzaSVkZ8RVF7P4SadFNrPgSciM6nqnRubt5aA
jCwyGv1KDDgdsPjDRy4V7b7ZN+wby5/6jUJ0iHnHOq1kZxSfVJ+qmXnt8w/8axMl09Hu2oMIgtQS
0KsdKJ4mx58fxCcb9Pu9AC5fEj6gDCfxrB8hIKnlCzF4Uf8Z1nP0iQHBXMYOe2XjT72XkvIo4fCY
xLNHrr20OVUMJAZ9q1Lco7kZB+tOIgUub40Rvvn0MA6B0wvP/nCgBzSog0MbZeatwQpOS8RfqjYh
iYPfKdu2idJvN6krP0xdkT1vLIWbqu5QUzTvdRqZP98uNgvf3yGqsMimLuJ89LhO7ldJo5ol3Yt7
9Tp4LD6k23rVP+se2gdXuChjQzcQbGrEeNj94kWYb+t9uQ9u1IN53eOGC9FkRdN3caxHHoiQ0Fwb
tbvYGxt8v+xI+LDCRLeJxTx9Pa4mB0s8LPPi+0zHz8bBVgeIZoxfNMrKSBxUyx/5mFHWRgGDTxRH
UQAAgAqrP5htCcNi/H/5XV4+YOqDWK10O/eRzF3iGLGyEUJA4CB8HVGyQjiit8NHxNJSc/lB5Oz0
o9Dz4IwHR4AdWvE5bEtowgFr2ISEJaehsfyUhmiAo0q0Y5PhHf6mz22Jj9C2kNZBxxSjSyJ/E3Ts
8k8qLJ7MZQj+Yfo3RQQ3W76XWIKf/Z/xuUl+5Pgq/uqRzZFtEM/zS9DZOrKupt2rSLeBWrWVyqb5
WiMU/o5NKB8yP+Y94jNC+Nj9xXaHqWtvI7ZJvy8/+q/JE8IjDTZCoS28h6SB+A4FdpzZYWYPbxLF
COYWkQIITNw/lyvYJT105Fi7ZaiSgA3pVuZ1srmyerJBWtBGVG5ogFXoKdgC5PV+w+8mnVsetGHT
g+ea/3O1TvaX66oX/Lbt/+Y81H9rj93t8Fpe94/zI8pxKBoEzlw4YumK5Ah/eTM2eAaai3VZd9Vc
mTfCXr2Rj+LRuJTAn8me0Ov7pHJYZPGnNZI2Kes4jK10P+f3PAyjmVfBApddpDVByyVAoyducoqr
C+/XpwvFyXZCTY7TWhMRS/2mbN3gTujLrRLvi/xxRsNMnto9DeVNSoQkI2eBzPPMyFn9HlHgboen
mtB4kek3/O08zJvIHJ3UFHcL7oUiQ03TjMO960svr2u71wtH17WtMeA+Wq2aCNR5X1/9R2RyYJHr
hNV+rrm6iogGL9eM8gldYz/21wL6JZ24S9PRU5qHnJWXh5VdGEiw0Yi29OSmNJd1MVzPGJIBQR/l
d8X8MCIEOBTVRWu6QhHn5+3oW1aNjNRiZMR5LurSN+ydLuRzkaNtvRCsFzMe8FXcSyeYHhU+Ogg/
j3YmmUQ43oTdQ+iggxxma/wSwcRB7o9RTiUTlrKCmI50Td1ASK4X9btodxE49l2aVFYJVpYUHoco
zOnkf8crALGHg9Wgu9B55m7ey578Z1hjyIrOTXjsX6JnfTNcWIDKmaWPdO0nJpgdnoLRv4NKmVzL
/cQ5me4NO9p05Uqb9v2r9rvD/Dt2c6wRVXSOULbB5mN7hEDwjpZRj5nfKhhsEVRP4Aid5ggo1KAI
RNpbFytV3oT+5uen8b10D2qZnuBiSyQjev/5Kn15HH4qG2GsiUjPhFTPSPIsLASM99J6trJ3tUuu
dCtB6v/uopXM93VAqx8k2xJJ0vo8RfQpdU1nxU/z+24nUh6pryLnGXemC+XKM49/GQbqJn0JjJc+
4cRf7i9Qu6gz9FS5Vsn+AlyHInEnzdsguYuC2e0sUuvhsS4fZ72hXgxMySA6WhxdLXUzE7T+PN3f
+9F0PDVeN+BdWPSpp2CjaYo0NZWD+TBWONGRht0hr9rW9xahsraObwPOMjrUgdtjH7OtwrtZfta7
XfRXKRwKeGN0odh+JgTmghY6Pfu0RHXnpB8bFTnVyw45SjW/UyK3TSTbkr22f0rKu0jYz5oHPUYF
5ZLjWoIIAmUQnbKNrxRr1AFXMUcRmKxfFYJElInukzhZSUHiGlp43WuiE3YEFIqwBVfH/79F5jFK
aRPV/SabsYDOqiu9MtZGRUJO9CpprtS8mBXJ03MfX5koEJkF531FgFckK6Dfmyp6tUiWQ8OZtJph
xAvb0+e6+/fsYEKAXMskBPz6bAh+WTB5amjlpIvTIYk3IOwCvLIBQPKoDsa8it9kB8AGbGsrsjv8
XZ0ZoY3qCTS4Q/NJsW6y4MpvNvSRrQCpS/k3J46xPXQb5e7nlfSp5nB6nTp7PmuJ4qQpn5THY1FJ
gone9rWoFjb9UjWPf3VisIX/ESMdJVq2QKEp8qbFvN5HMuE2bnVQ+Qhq4WcgdZuhR2sSm0wam4VE
4JbVDh6deqE6hS462Fu4TVrttWHCJfpt0oKtlkze0AZIqt/ofrcXhWDTdvtG/ptjqC4oz/CC1oJJ
RDepb5Xqdchg9fN12b1msGxqKtKNtcEkpB/T6z5r1waOMZMOTrl4iUJxpUHc6jEnC/qbZMJ7I3Yl
ArCoWac+tsrdf1F2Xrtxa1kafiICzOG2GCqXVMrSDaHInDOffj66MRi7ZFjTbZyDdtstVpGbe6/1
rz8Q6dbIzpA9heHDv++k8r2hRcLB9JAB3q9G8GKzzqOhE/se8gHSUxsy4PskYhUF8ZL+NRDq27kA
iMMxq52zTSYFjyFES0nHRqc/pjXwWPRALvEdWpDtWDJkpWawctcMutuM265rx058lq7m4hBpOEhJ
03mwNtiAQ3xUqPl+Mtf76w6zyHEYFDEw+paKKk6Z1uN+pmLrc0Qj2EpkvdpqvxnYTmRPUbYJtmbg
LnAEUAolduB7QezJ/al6LmTbzLa09T/c4O+nIQaKKKbhdek4WFwuVUXLjEEMDflosuQM8BpxeE4W
cOe9GO5GKXRMkhJ65SGgkM3juyEsbV2+LbLAtsR21QYkuCJjtCYAPPGkFB7CcPaFp9J6Ha1xZboV
We38Zcy3Iutu7KYfzpBfM/6LVw1XZBWjm8UiHoeYP0/zXGnzak6m6tQT92Hon2UT2IyZwLFIkMM/
z5BB9OuBfiMDfVIgrPVh8jTKxIOi3oOwzp9PCszhlpfPoHzP+i35ZapPWLzxsXAb2EhMgGSFDkbr
eqevKAFlWhI9oRXOtlY1b7T8Ky9yr6nkzpbnTy0bbSGVj9q4GgzMOPEH2WjFePZDca2YxSkbMljq
V6r83sviOpjn9Y8pmH+rHRYjUpFQcAi07ER/3pe6HchE0wXzNKqpZ/TAQJD3MnEzi3iLzc9+J7pW
0jtahrveTyNpaWmR/3wozMINzAEQVmiLleSfF5cQnAaBPDCboVoi1r51O946bDDGdeE/QY7XcqfQ
3H56LeUrBlIAiv9e1r/yFi4+gcney1R+WR36pcWVVJXiPNXqdI6R0xp2PXr+6CyYF4T8aJO56bYk
/d0gGG5rTm743I63qf7BRILlG3d7nwHl1lwPgivgf7eSB6dVaBvWdUzUkNfj8rI3rkhSjsEDEqc6
YR88TwfgNcVaDAtb3A1HL8g81KJD6mWRo5YbyNviu5auo2Ddphv9nRIymDyrfBhC2AL3WW+tZAsC
zVF7kJZd1fPLddXa3J4QzhWOOf26Mo7Fcz2v2bN/SmzGOf77QzNhfkkUGzi6I43586HJ2tx1QyrC
719pV4O9IBnaVeu0zgTeMV8v0y15N4Je5I60ElbRChbHeoakXNmpkzo5aBwmjRuJ3wdu8esfxkD8
mp3JvQKJsNHn2u/qimbbrjcgidut76xxk3m/fnx8LFfJtbnYNJ1eWxuYgl+Jw/LZmd7ye0K9PXl1
LzJtixzLyT8DZ9iXzNdeX0+MJH7ZOH38exF9r4Ihw2FnpMm6ykI2Lm5I1Fm+2SQYCiERgpSH26su
LJhnLW6TZv0jYeXXVvvnmiURmtAnE5gNE4DLNWvVZthmZe0fwhqTymCwBeYGinnVqw+dLzqRpdmm
ITOxSR2FaCpMMkfr2TR6L43ulBJtN6JOs3Ln/q4kPL0uZrdGUhx3L3Iu/HBs/MIHLj8rSS4i3hOQ
oMg7+nOxiHPfyvXsS9dwM5XZi1yScw5T6okH/ZGu6N8PgiX4bW2CZgNYyCr/XgSdf15OwbFOjvEN
OPh5tMnrp1qLzlO+t4Lmqq/OrYDtaeSQzyHyhTlbyZvDDcgdEUL3JKsrMpbl+bhZ9PjWwFvLaWTO
RxIBg0D7SId8PYUMEfPCVfy7sFBuKk3ZCqHokrlEKPvRnKRdX4+kpX9lZKKSMIX3aBoXcFkqj57f
FklewK/JDuJ1hJFcGryVFpaoHCdKL4M73UhomyXlpRd7tlsGc+P93Ce8xgg9MHBSPwM67XbehJDF
I/+QZvLG0gMvJoG6FUnTwxowL0a7jN+QWAlVfb34WmOGRELZsWqx5sy1XQFSj2vDYmYH17616sMQ
ErA9T8dqxBlWhB4IBxESRAYjqWcQOhALGVe6XWaCp+nKqqX2HJvIXiKB6vYzz77MqtgG8eSOyS4q
z4sNuUEY7n0qvwzZS7HFrd7WQAayNQIgrDFMc1sIi2e+idMtlQRel2yQ1NhxsDXAgQNonxq74JJB
WBKzpuFzO8jKrmrPyfC5MIBnwMsw6+1RlldQ48pWcfHn68A9IC/UzAy1XFkr2l3HQ62ZDUqm6NQD
04kYtId6rjx3ufGUJuNNa9ariIlaoXyWYuaKtUhDQ7BRr+L32+gId1y93RJjh/45cayp9BYJgmbE
yPC/kHHqM8PzaNxNgN2NhGw++UHr+I2kRPlHj6ktjmW0CMby57+1MmIYCmrTGNmxihBJ82TMZo1m
3WDe+MPLs7yKF68q/GX80LEDXDxOLg5jQypyten1HFGlvvbXof0Jpv4er34CVv7z0l9cidMWVRpf
iQhu/WJkMxdjlPZCNx+r8hrnQYqmaobhBYnbViEBm1fVg7Xv7tPZSwNicPdD4VTueJAgBu/l8qMv
ngXlKz/EzJOilV/Rchxjg/W+qa1XMV9H0NryVTVsW3Wd3ZOEhzeuEpzCzNN1expflYxqeRfTSIXH
tHguvsxsAyEgmFdNtUeBXk57uVpYEVNYO/7HaFyZ4bZIt/mz/GkORyyc4/A6nB8qZQ8oVGiPbK1s
+mFqD/W11Dj1bV5ssxezPlEksFP443NS3GXKtaQ+U0eNSIC3Q2YXnZufco5MgGYNV+PbuPjs+Yln
H0sIfZPp17J16l4TzQmLT8j8U/xQrBN/JTxPw61Q30z6oVEW92bsidnuk3uQMPpWNyZrrIYh4Fbo
LjonIsiUUFpeuHQvClex6TS+Fwc7vls/PanHiF2MURMgtd3KDFR2Kna5b6P4MotXDKrb8rUfSKg5
F5FHESrAIWZMCh/iCQVj1QCiOlA06u5MooLe2H0A1dsNm/ukOE8MOtItNgqDQP7incrHMGo7u1cZ
8LgEZ9BmDlcmAvRbk78cncb8ZIHqTNejHVrXyPPa5n2q7ox0bRQb/bmAE5HdS+JL3qx0DrN1pR7D
/DCah8I4SgSG6szyH8NqH9K8CR8MyHtlH8JchdPSe8zpx/eYgcY2w9z3CvrxwCye5PBVHX1YPyFy
f3mXoBpB+hM5pBVUGxdvbZuotT5K+d0Abo8Dc2ZXDkpAF5vNn8687xsE75CCtZPCG4XB4MWlSt8f
9czHOpWnuMvv4KCggti9javSnZ6Y4Gi78UFeff2wWSzt0p+vMNcCYUFXqrM7XdYgxZwIeWGGxqHW
i01o3RNczZs8D7o3Qd1rQq+X73T5AQbdgON2/EM395d2HxteVGVsHvSk+qW6bPYXW1NZbA7xVh1t
BuZevA2vcbBQqcC3/XUKW4t4E9gT2477v8VAQ9kZrkK9uFHWnae4Q+hVB1bqJt4B3tOiRo8/3KK/
PBgTo2QUsDTwVMwXu5zoR0YxGUp+xwm/GtxgAzVny6TTwcvbpj7dJ17g6T80NH+5KEvAMjgpliAg
cfnz346LbmiFMYC2cGzAalQN4mz5GaOua39wr2ApX64A7FxFidPJsKBPK78wjN+uxMA5zHMjVg6l
E91Y0OTw5zCvk9StzhOu7829qDkdlt3YbG+m9IH/Qe2vmBUWISC1+F6l+46hFs7swbZZGCD9adLt
Xk3Z59icoSfJ3VWqbhqIBxjjZ8MmgvBknuXiEJbIl5NVA2lCuc1sNfiohA920dy8K4QPOWez2/aE
jxYrqDDKvXTf4Sb6puinpHjiDMifyvRdp2Vhq8qfpumD2E+AHHskpzVwNHXR2geIczs0tDYbzdDc
tp8ZuYM4Y1zFrJ/iYHyYtCzSPjF2OY6NndPNDlyNptgy2OP/1U47jJx8dasN/TIA1CW7n3YKc9hO
dtV8ywQxNg9tsBNRnkNoU1HHAkGu28ITYjdpbEJKZWWj5//1vgRRYjHIXZIbVI76i+XhT7pRxlgo
HXQQBrKty7WCDgYlCsOiSromdvT/kVK9TGf+2CsoJhQQc/progClyxLGKCdZxmemP7TMr2N6Ik/9
Smu31dddDBmj3dXMRHM72SLak62tUJ4murpdPq1jQtadNv+h0oFw/cMnuujYimIQq8bXCG7CoimF
CmX2/ZZsaTnbj1JCDg2ARw3BKjnWdeIlOeJxKQYS8dcFfyuKfR7iR+PfpvHdLB6a5kU0w41WZ05H
6djk79VKrx96EKNuBMyNdHtOqEeJ0/PByLuccM/GneCzWbmXclqFsLvM9K70P7WRI7SRD0jYbKOp
mDADKLWMNl9amdglSToJCTRLBRGr6mJ2mhTSesq+UtKJrNEZ51urBWu9GgcFCpeEuX3h+XjiA2cq
XbVNl+Gn9ml1/SGP6YmhH1ZnIJhsZSYcjRnndyMEtimmez1M1pO2yxDjNPqTOEV2VN3T5eLxVaAT
3w7VtJIqcd9Ge6W8k0TJicv5y4AZOcLTzxnnA66O2ueUfsU1oarygewYHBdmV0PcIc2KE8cPnI9m
Hq2s+dRZdlJHcK4Hp1L1rRyqa4GfqcaQO/3KnXzYFbHl0vQ5Wcxks8YsmFuZbWqlRUlwP46HgR0E
/2m7GAg+yG5iVXTCbjzXsC4z5d2f6pWcm1vR2pW6mwj9prcIuiimq2Q41CLhFPFXr0NOYIIRL6mV
fNo60myNNnCWulNDZNQte65bTJYLqwqem7/qxxftq1XOGU8qIgChN3alwAwht4N0tHvN2oxVaqfS
ug5Hd8lI6DYqKJuo5wQlaF7+JrewFqDmNeRtof3fD/JtU7LucNZXhG6raE+ZfFuZMYZQN6puYF3h
pd1TmJx8Qb+lMNQJCbiGNjsJlM8nMnlG+DXMrX07LLyy8KQc0h6dpG3l7aYtTxHfyg+X0zEjvL7a
+uZbYSLLgBodnuVccqrHKIPd3JF8pX9OLcwnNolM2FbPQ3jKpo+hvy6YbOpNfl3yLKe22/khnCoC
nCz1tqw+83og2qe3cxnaSWxncemo3XkmJISHMDeKx4UG3ALq/B0jxVU2Yj861V5BpdkcSoZCrUxA
aNa5c1KvUfvbycTQfr4VQyJR4nwll9twmiE0BY8W9ouZHrrGC3M/EkaUnTkRLRNayEoaRxhcRXg0
51vBvLUKeRVDPun0t4ayMtWoBfVjFN7VEQ/jvu0FLNah8oaTJxMngRO8jCRLn7qFMCOWB1WuoPDC
4YTGNOvDMRR9NnrWjOJZ07Wh1geradbQI11k72sdVXutxx6zAWdZWZloAO+SN6i/yPwguTyIgenS
7oR0+blI/5t9FDN2Z5uCO+Jb27TiLQE1aIZ8r6GMMXmbkxxztKo5mNrtMCmuqj8p4d6wHE1/gpDl
piUMvXqlGY0jDW/6dFsnZDBhSSCNxJHjHg7nZGh6hvXGQbOMZ0m6CuJnCQOU6rGmFxkDxQslEaYw
fA6ou2MsOzit9eVJl4ebulPgoO7i6l3q37rxVpDyXSwDklpYPRcHlJ9o3Dex3q16zsVAbpyhvJbT
905Yd2BNEe5pUfyu9mzwxy4kebntvSb40s2ruD/0ceTkNBfwaaRUWandrRbBv2N4LqL40kllkfGd
Y3fLmmMCDy6XYO51oDglUsowcQq1chhXXaXtu+Q/RHysGRtCXzLW+RS4TbvTLcK1G88YCTNRtXuZ
amIOu03anjPirAJw2nyZRQwSdIl1Zpmu3D5p7FGa4poN+5E5wkHCWTFU3XJ4r9PbsTolguRlVgNJ
qNkOPHep+tTn6LpPArcyzkajbeLgI1r4eJCKspCUD/lWEvv1rJ2ssncy3pfBSg6BdhX6uSvEJ5nn
lNph/FCx0NnQ4D/P5acF2491F+Wzo5e5XepeEz8XfBh9+DTGjprjZCnTPginU2OtknrDFft2q/TV
SoWMVOLuCDk+dCC5bqPkZGjMGPqHEtdri2qGLW9Z9hbEKo18boOuLl2EvEhQ4LQYylFWMEfoX+IZ
jQAVCf6xEmqNXDqbYriHNLQG1d8OhbDKldcenbkwAUqz0lVfd8vC2nTMzibzHFJfcU4E8CLEbd/u
PHyqOFARiD5EOmlFHJNG5DTcgmxuWVTCdpkjGmLk+aJJKvdTvRSBbS+v41i8Cfg7U0KQmGy4VvAa
G7ULsr8yLF7sRtxN8nidGWAJIbCzru3E6rFnIsr3UpTGUQ2dualph2P+pnJeG4y6YQxsTf2niFfp
b1UPuCd3BLt5naSUPyvxqJKszJ+Z4iw28wYYhhtD+MZ8R90g7A2gzZf7kCC86f2HvuMbPk+5BTKM
glOEofNNnZ1JYaYlhjKTlMWJ29+HpDaGBQKTBYhkXlsJmxjDy3B+we1I9T3U0z/G3P8ix1zWfCoq
dRyf0d2QHfLnt0+SdGp1FF/X+L0YPvu7PTuGv6YCbr0E6sFZOtRX1Rp10XAyfTeItrG8ktihNJ9o
k30CGqgdm97tnhnKmHZZv2f9sILzX/P6hxn0Rd3tb9BkIIj1gof0Pnj79238RZr51zdYoObf+xsj
lCsloLxLBvbUtQ56is1AaTf5Z97ZsblNYeIKB6zNKXhqj9o2vGY1UwH5met/8aph4RgwNBx35jYS
NgVnmXKjgEcPtqoxo3apxrJ+o52g+pOyBadlTGzKmeCsS14gYXW5ik/WFxL7UTu3ytMgU0auzexo
wLAYj41gE66JJCB6w/zy31/+O+NmWUO/Pb6LPgEzkqZJ40q8lsjkApwqj/N7ujXe5eApFl7N0dHc
IkbfMheIOSn94Ef/8Al+tcff7r+lMFdBs8U7dNE+F7Ev+mlgyQcQYaAaVDhqsmGrjcZ7bE1Mgf/i
zMpD22MWasvaqZTfMNeGA6j015G2yGMieV8dC3lfGrsKjvd++CyOhM8Nssesdfad4sibj/TBYUep
/Afi5eIr/a7fT+wciTMSQ0ZkGtFfGyZ10bSO1r5xKEy3ODLCK7FF1Djqr3T1FGdHmY0aImtXdisu
SCZX6bYbul9+Zm+eB+Gm7DGMRm4EeJg3+6l1Enqba1rUdsNZ0BPFDot3WIN11SCC0VZubUl30lNg
4f+6UTRHFZ4RtkjWgRppSu+SET8YMO2N6jt+fGWpTLmqDYtPd+XN+KrCtE3QE6/bdQWrdWB0DRy/
VyUb5uoicW2p4VaFg7gEhnTLInr+RVYdn8V97hoAq1BM25v+0zabfdMS8LfJj+hc6MxLchp3arMX
SZlyEPYi44CaikS3lfYZ7b3XiatNoV5NpWtJ+/TYoZhRr8wUJmxI1hiNPpCLbi5EICx5rmLQudnJ
3jQUIHTu7ckHLfsxiuA702ZZ0L+tpmW3/u1tLiOlUfsowP0HqDPgpc3RXEgVhU2dVHug/1NZTF/V
bHqKlu+jKXKUzJ4VLDAnbQ9vnvRnOr+iNj0r7bH/rkEvofFO0KfFcTNP4dYIlV1pJM9J13qFUm40
WXjlLFtVoeaWxlnRpKeuK7Zxb+3jHNlOqD6kcelGef6sC+FeM8r3Ykw2+Cfvsj67VfrUWrUjPs2C
eiIe0W0jCuReujN74VROn0kSXbVV4+XWnRozccU1IO9Byctd0DE+idwxPXc+xuSwuou03pszDhQF
fPP4Te7I/01YJuTlLTkME284uSQ2yfYrcqgQXN0oMuS2xJmlwRXT+8qo9n6143ZRVoy0xbBP0uDc
W6yBxZw6DneBMu6QHZJRG2xMxlHBZJ1aMOg+XgL7YPvvsvxlnNkyygWvX4Vqb9fTuQr7e1kceO52
lYIatcFREMStoHmValzprYasi2GE8ll1pp0BtFR8HVEmPq9+BvHURCdOQ1pHOmWRR4DNHT7ekL5L
di1Cm2YwqaW8SCtvqHLXjz0/4A0zr/1Av04apsVTRjpxdauSf24uxOKMr0+7j69X0ZPTl4WPRh1c
l41IJ2h38v0y4u2/xFm+6sUao53uKObhozbOnF65eR6lPfgHOjmtUVyAwc6uyG3UpAjyXNciSLwl
7/CHndL6CxL3x9pesNrf1vbQKbXpK6F8MO/pRLzhRkK91jMZ9qSeCMLVKHqGV7bHVLmO+veguVaz
E9j3aDMIEe9R7wVoC4xTVADKr4ggtt66FLOtVUibal5361lC89r1V4J+hHsZt7djfzIkm6fLVso+
mhCWYXUrP9j15a5TT32xqdNzEm6Cs0lmogbj+aCOO6PC9bCDH7jM47wiXgdnqORdFCFuux7le41y
YDxUyu1gPZhbKwcZ3EQxoziNjDlXYvcMGH+lMomTKzMiN3Ptj7ueqr04pMUmJuJaewlI6zLvlGzL
9kruZ38n+fSgTizda+qRv4t0ZBxvBjgEi0iSH+ME/QZRbGesGUhEw6NIxOW8Ca4n5aA9cHv2LC0w
vX5gXW7wognR0klvIMbRG5hfPNpiYys+20lxowUbeoiyuBHNc5oio2Cw97DgimCA+G6B583DXSS7
mnoq9esgO2bZcdn/lv1VFW/67iootn38IPRuXXqpehtAfxiObQzNTHP4EMK44898wDLtJedW0IMM
HUX9NQ7FQXIHz5hxT569VbyfydI3zQ7NQ1VsApQFlbgi6Dlxw+DWEDbRVTlszPTYJHfI87rIU5aY
WK95a97Yhf+9QNW/oW2/770XtWDfJbEsdaJ2mBNGtuFrzZCoTMONoX8N0qZjxFqXqE7NrSbc6dG+
iOftMONJ3DYf8YL/qeu13012oCbIH2JYSQUzWnuqY4/Zz4jktrxT8bYt5hv5PKWkubSbgNPNHx/A
o+xOOktwvap52yYnUX8tl24ElatkPPSgdf/+rvLfvisBgcRoKSgX4FP9+S4mSiFLaiZJh7xbh1pA
nTHTgpksS7qsrn3JptL2/f4Q6d1tmQhvUx0d9GczxWtxWMvqp5+/zMZ1ZEVHPeMAnZr3WkGnpiQ3
bVkQiDLflPRC//7Q5nL4XZZav3/oy1J3ms3BJMOFaUpwQ2qaiY3e4gC/kYSdKLJ87BCpdbNZ/k2U
1AlxVzG6U7iTjF2oH0EBzOCTlFheYmquRthQwDbr1npuk/PIMf9LMXjTRe/S8pv+I5Qx4FmpW8Xf
5xJtEegAFutMX18QG1GhybE7EwqwwRM+seVyM2sOYL3cX8MxBCDpVuVI3TI8E8ir8DSTW5GyuciO
NDhJtTjeVSWBy8woQ7QIG3V4AOiY+3PyxnRzNNx5fJJ8zP3Zvn7A1xfc+PuNVElQU2h5oCD/+fR1
My/BSyJG09Z9NSwKDJwjCGv7sb/C4O6HS10wXTq5JM1h0nlm7Iubik7oQW+uos9sVwSeiOPVGqSA
Qrb1wFaFt/6A0N8IHBO3g01PNug+OFHTvQU7mVmNJ0/bFOputxrwZvXCbbRhp+/187jXPJEVGzO6
whz8mdkvIFz0ifKc7ZcZzZ2+DHmibY3Inh8n3pof/jbaWmuGbZtxA9cFN+EJDvNirns1s2mpu5CU
W7KXHwWsudD4Ik7boQlTKUrdRj6lvl0Th7M27jr5inqUwNSn3BblVwNj9nGdo4vuKIDW+uQMggMH
7kvyXWEdruVyXR6VER2rjexFe5huZQANyEarYZc8YkNl4LFieCYwv3HHb//9En23/aLCJOLsf5/9
pbsPJHlxrDNEmcGDBEZn90/ZzfSqP/D60hbmkZO8zu/6i/E+nRBlPCPrnd+qF+PRH1b1W8X4I1qJ
791T/hq+/vrT4am7rT/NR/+xegamzVfpZ2SuOI7MN+XVf5pfzcfoR9DiG5Xt4ktcNF2D0Ixqg+P9
YoYUox+KPxn+rharNp9oisI61tN9pR994f4rRbQmWZXN8lYI29BfEn87AjX+cFv/vjf9321d/vy3
4kbrrKFr6kA8oC61/aTc+hWcC6v19Da/zZAsR2LuGNTnaTuuRetUMMCrsdei/DMEaZ3qvltH4zEQ
mfxpp+KY9MlJm+oevJpDEPJIPasf/hQ6+alAOFowtMlayJ7Zi6Y+S/mwaamQu1na+vq8m4vKHYJ2
2wXKrlEBK9ti0xb3//7K3zlzFw/hop4TyqSf4SNrB4PzY8q/FHbW9KhJZ30liwKjA1B/+QeflL8C
NhhmW5hMQpL+ZpxtZVOuYJIpH9Q83RjC+BnBSgvztqJG1laglF4JQKdCakkqJkuYlNqGxM6SNNBX
JEhj4HQgiF6NPYgfk1oRZmeIbVcca7UMzZlJjlLLuzqDe2gAjET9vRUpsOKYBuqtUyrNe2/BmBGb
+6nAKHUAItKatzxCPWpp4qaTZxfR3U+3ermX33bs3772BdBBwsncplOhHlTjSYcs12sPYyO7U9Ui
OBQRuksg0tMVrJ6w0e6VajpNM/MoNA6GCEUcY8msvo44U2jLQVhLYFJM8HeDbK57AMwuZ2Puaqcc
l2LzpejuQFaIok5guPClxdAtoPBGL5L02gBN9nDoxsPItATYFQNpvAiWUc2LOTFxLGoXnrFSTDYi
hJVZB05tECKu3qbwlXssoXM/3M8pn6PaNCJ96nZmz8W/AxjCsBNtAyWypzV06w1KkcQucQsZ7Thw
AJ+W3/oAdETfuvAU4UkxNjPwqABO0Ry/3WcaNdUa9VKmbfUaCaQ7tt4ycpS2IXFJ6aNgHoZkycft
biIrZCh57uduKxQ/CFKVv+5Qvz2wy9HtMCR1I9bqIYfRMxn9Jsinm7BcDdK2yGH29PD5oHNht9fy
+X3aUxW76pgJvJXF9jC+1AYUMyxpFWnXzbugPhvDQWBay62JWmEz+Pk2rR8Wf81ml81PUhEC/FGD
h2W5z4IcgkCJvIsoply2jfmpgif270Vp/PVo/+0rXlQR46gGUV7iWPRUbt/YoLaoK5g8n67wdfZC
J/RwV4E8vfwjYf3C+c+vYo31M702mkj+Wrs6TN4BmvSr5IqH7s5czbviAGn6/h55spPapNXjc1DD
Q0nXH+eXZnXc08G56ZoMJMIhkIrZNBE/FZoXL5vG+F/Bjkk0lxRUUq3/3MvzoYkD7HqTQ1W/R/M5
7E4yJDxiV9KHpL799138lZjw+5sNjxZ5PuQrmP24bVxaK4RmoBi+rkUHrd5CiarQCU8aI9pPOX1Q
MDkKpwdc2AHQnQJrepM5f0mCUpTj44IFCjS9qUQSLjiyUHpWn9lWdD2kHQQ8AeMaRqAmhrNnofuh
grxc3r8+NaQqCyNZ7KoviWNqZJlNozfRYaDE6qdHPXsb9eeMqWWtnBFSaUr/wxt1WbNeXvHiyC8w
P2kabJsPCkYyxZ67E8sbQTqK4s0PT+RyMLFcCbEwlviL1QU00z8fP9QCK5K1QrkWboX94BKhpTn1
myrQsDnQd5DMMzcGQJz2tLkShj17bGoelNWDSdfw8e8P84vN+vvywDJkkQiyMpCgSIRTXnyYqRnG
GNjmEJ1MJMuLqFeUPYazCn5A+1j0oQCcLVDLMj2nvTcFuwiivRsc49P8anxJljt+4tTYtHtp2tHJ
C4R06Nq6Cg4B5lfkl6HaAA0Y12V0jWNQ9cM6+TZeWm6mgeUwPi4WtYB5sQ+GUY3PqpIr6C0sVIzG
BgaG915s/f2t+Pbve/XNO+zXtSAM6fwHY49LuXcwaGkziFwL+sDszdtsN24Eu428GqrTJt1jFDo4
wi7y4tWBgc36XnA6W8XG4sbalviueNnbT8YE3yWePD8TNpNIoiUjtsvXexiUaUwaOb9DgOfE1wyz
79qrym6cyL4aD/12eFHZHa3HwG0RiVvrckeKQbhX9+qmX+d2vMZztbUj59+36ttjkWA6WTgloEPE
3gfV+J/Lym8K088ooQ5N+fAfEBaLaqxO0OPn8nNb22XyQN6z8FO2yncpFUKQZRlrZFdDtrIuXuNQ
HoYmy9TyShO8OIOtg9p2pb0bT8omfTPvcky/5i3cd6PBf/KHff0vqAf6Y/Z1NNoSwZ+/TrTfinQ2
z3Aaoyo+NNYJo3JHQEcW5s2NnrjaAIm73DZOvrUswZO62x5OUWKn8bliREACiErzbuBmMrdvChri
MPhaaGhgRCSjmup/S6fn3vz+SS/2IDUoG8r7ND1Uk8v2rxU7jG2l8vXfy+ByT2UV6Kq5UGNlPDbR
5v+5CrIsFtOyZBUASPPwK/Ma95oMJ4if004uD4zlUuDcFjxMlQteZhvHpUrYiNYni4TOaHf4S08D
Q8rQzct1pN4z3P33V/tLd6LoTHXpESDeLt/v4rsVMD8K1CsHaFKMDM7qfI+lM/EM48AoYLhnjYvV
+oeLyvzQP3drTnJ8hWRWOeHx4kVLNJSSVUcxjAloZ1HjMdfg5aoxj/Eh6Tuo5wywBDRwP5lV/uW1
4sJgYyxsCxeSS6+uQp+VYDJUPGLrJb5GK+EzM/xo9wQlLZbIkRsu8adfaXfEqlWJ9iI+D//+8t8X
0/IRDNwdyOhjr7sgEpjpXDNtSbAYYJIQIUreyB9FsB+H87+v85e9azEixREWJwldxN7gzydbq3Mi
UsBli4dIh64Ym5l8Z7FqIYdAjZOh6eEbRF4mgYk/XHo5bS+fr46FBVaxOgv5clHlmgEBcWAVy/JZ
n++TX/bcVjyhSjtL1XrxFVHuoyXaA5Z7yghSvW+K88hKtwwYJCR2//sDfX+ruBV8EvjNEh404sVu
SgBm3ARVxFtlbgluVvxnNQMZJRo1QXi9K37KyZaWH/jHDYCNq0GVMHVJNrCGu1jgba1LbcIsZAn0
hZVbLXqU7K0Q90ZFQqo3I6Xvxod4/OnF+ut1ofJzrONDoCkXz1wIrWgSoImeWvM+MtGhQZTJGR5N
1b0e3ffTcS5Hu452Aw6P/77Fxrd3mq+MzzjiBRyIFYCHP5ebKUgal87GO0dcPyzsCTop0R6RHeN/
9T+EnddyrFjWdZ+ICLy5xZPeK6UbQtKRIDEJJIl9+n9kfzfdp/+ovigTOlVKA+y911pzjkmm23RB
vo/uSnYxm71oLxHd4QrMqmedrT3IYLvZcjK8e+/ZPVCClejbC4eoH9Mj5G4Mzs5Kvr57MEKIv7OD
snBW3qdzFNxfJu02itt//jj/7dn/6+P8daCsW9SLZS+WKyP7HFo6HoRI9tXTsR6PVxNEl+FgPu3M
mLamAc1Nfp3m6+HptyrJCAKqF43pmnZUSlhS+jtkMf+f3+C/BEf/fouxS6jI9AlHAlxiEMT2n9/3
NBV5pWttd364ejB4z91jmzrztfx8RFtEr34eWI60MLfSYv4lj0xzEH+5yhY6qv8MFI8S+388ZP/n
7/6nt/S6Rf7t3GCJApu/Ijx3z56WY0FIw9Csn7O0KdRD2SjenLSfGl0fsW/CHk8W7ZRwePwaSHJY
SWC2ivbDuF+zNqMV/dgxs7zfwTkbiqvKH5DlKmCt5lyfM/1nQD4jY5ss2DUwq6T3893ak/eZzjQH
b6U7w83hyuUjwbJOlhIaR5bVTWk8uCVMh/1MHt/E9oDW3LHi/v35pEmkdF7SilEzVetpaG25ZfbU
I67Aqth96PFvIQnBQEt0AmegJnSfrd8R1O0Td9pTUBh8TKRUtbcasapu5/EvK4MD6Y4HZp2M61T2
kpeWoEYBNfx2D9Ev7zmSlYcrTgOiygXCWqGLw6q9u3FagyYtl11DvJmekRrGKJ/+0ThNqy4jDYwk
9lrQEYhCb5Vj35IEp3hcNf1Hvv0Ca8c3w6A1Yz7Oq0EAoRZTpHrTqhNW7K6dQCTwTpkbaORLt9q1
90Fq6Xq3nJBPPwVt1/cx7iYLIUh/MaQF8uSixkSLVUtAfYK2oaxOQ+O2Ywbr9MULu2TDzD8A0T72
nd4gNVhIoHt7BwK30CzSGxIWQab5X3zqFsH1w++onTFZYrON1fhU10YkQLC7f74+vhLXGN4ur1Xz
qSYhQgQb7rMPzzuOCWZvIBBKDRFrgcGLxl0gPDZapyM75JjKP++KRXqw4Wb3tSbOoTLdFom8LpvY
q83UETF9DkINkaXxdUP4EDH1vlZpVLoc537m/qVMeOKmm41H0LTZd0KmIsJVHn/M/Wm1FRlyqQyU
a1lyTJQ3xssklywS1e0TMjJbEL2vWA4mMzePu3xVwn20xNYT03kntjfo+GQ+KLRwzM6tB7SwZ1mB
CZmJ61RSNo2Uo/FpUTs323ZGeEkUUFupT1qZSMwYtpsCTtv7AdIV4F55M+hce4PcZP02sQ4xZUzu
9SJ9QhGRJFwt8RA+cmx7+XTk8eBgjzd4X44bwsUtsuU0zBqP/rFV4/WzH4LBklaVMgeZZJDOhUlZ
SEtX98WB7FxU5I1GHHkLHlZmaqn0H0X12aYSREDduz3JaqlnXxofa9Mc/EE760iJsj9pzrwxv1AE
yOYnjr+x0pHkq7gb1tW0MfPzzVgXwIxe3BX90QWDHHupFi9yzqOITO7cwf2DPl19lvrSLwj9nrJp
X+fS8nZ/epBRerU+zMaMlnD8Gp4BL2ylzBamb/TrgMIDmdz0WndLgtYzJredbDlEj5Uibt9kPqQ6
1kEtqOegUc7DnB9h+0OqrEJFxWUop0ENe2liHKUUC3zCUY9tUUm3ymyejJ6n00w2DdxLgZ5lnzEF
6ji03hO2gzJxm2xpKVGVfVHa2knrpWa1VAxuc8MbyrtLiKc7cv58iuxm023yY+xJnQ6RkVyVcowB
k0CQva9h70B0bVYzIOUMRXZezTZJ8FqH4L4LRGZJ4/25KUoj6BTdZqpzf+DguhjqQgLBod5Fgv+k
ZdXneK7svoKbrK1V6XKTJLvgI+RPzAqFhEIKviX+aLJIkvLmZIIaMqi29RsC3eyiDKxyDVg4xLhN
1a4etGkZGLzWCIP/aurR6EoTFKJfZaxoOCGwTpyKC9HhNxeen9SUNq+rGXsdg86MnqI1X2lBSH3L
jVx0mziN/Un45alubgDahnxbNvdllxn7XDuQrD4kHcxlDe6kGFX5HAky2g6JNHSroTe/HjoHaZNY
am+qeuaQj5vk8cJDNj6z5gYHUq8a/lOZPkuxu4BW72yhuH+r4286tZCQfloTqq2u8nTvW0T8puR0
Ag0HAW5nZ0I4bxcFqQrjfZX2p8m4vQp/4NQZl8IYjLc8V31R+jKTxs0M2VOQcNWl6L7unfn+qYrJ
bxprBPQAWVR/Sq65OCvrmCNFISA2uekr44ZwhV9Wdx85rZZ4+unR9vbpM6g69V0nWM5I3dsNn4HM
N3ogDeo2XR6DidWNrpVaIKFA/WWsRyRebdpEGRdVu106DMlxgXyK8z5X6/Vs8IImqqC+cwuk2dyu
roVi9WXaV8Z1yc7VxIMv6emSNiq8h+g4xCfTMinSFk92joRHAuJilPYf4x13n3XKcEr3aQzfKl/j
gg6e3MHEfHTScwH+jT3KQi6JTrlPz6owLFoUSkJDjldCQ8NKw6GT/ggY+uPZcB25gNzE1q1ZXtND
IU5+tXpeNJhQJ3GGuTOFj+TpAtwJuwcPW4XsrReE93lAOgvLGj6Bpr13CmPtlqGWcrZ+Jkl6BY1L
w6sX/nr+23w8Wjxo2gxuiW/89XatMvcZubjGfTrp9+faOhnSwGNaeppb1dDXzfwn1YX3e9t5r6Mz
UmjXamIGSLGjIrBQ/RRbgm7k4Zxmn7dsDuc+eZdejU7SPppJ2gF62+mAiSrCSFq6pHgaaIihdS1/
URLlPLtjcfv5H0fEV3fqP89jBGKbQJQVWkmU+H/V9lV9Gwd4HcO5jvQg2yWbcgPMeZv6tzMjO+YN
WLDsdiGEX2Z0J95gNy9QMEaij989aiNxWe+nt+Hr/qNE//zO/lXk/vXO2CMQcLJNEab9dwPAwGBC
kgjvTN7HH+a+uSguGV5B5U1hvXr6oHWjKpiX/Vvqjo5p247Xe3lkevc15avPkTZ4eO3V2FerelOt
EOsxw/0fx1nTehVpf79JZhwvljMBI//Vk627273q+2Y81+66REZpq/cAO5Nlf3yo3sfkVfZjZViE
UJBUKPnXJafMHn9ekBNLUG+u+v6Bzu5CDCyxJC6imtThZyhmj8JKOJER4cKjWGCYuy5170/sZc7l
2lye7nWZ23vLvXD8RL3o3Um6EIPMCd3zFJ2PrnuZHD0App8E29aOZttfa/Z6vc18/0O6lhvL9hX3
K4oEx/+a3dtyKzvCd2NvxfWXLq1vaCh2zWZrLU+NU60j3fHvO2JHLfQewE38CLgPvRdAPv7jvYCy
ffq6v28Ry9s8T7afb4Adv8DFs79GAewLJDphBcAKRNu6ArGAMOf1b7bx/TFsPriK9hXkq40v9vp0
u8Wfwd4vL+s4gAX1ve5XV362vspOvNCuj5Mf+akfnfLlK9w0jPyGlyTveQ3yj30NXQz6an7ZVgu3
/vV6bbzl2gyuCiJpd4kGxh+4nRk8XEt7yUqFgWX1h7nY72AzeVheZ26ra2UPDgkdyz2J6Q4qYPcY
atEfwQ3v3iJmjHYEW+X93mknn+XlcbABg0QYHjDVYl20ifusUNA4vIfW3v4geymD0xZH+mXwMDc5
H5wO1h+SfTqo0eFQOU3g++vyU/K/VOdmnxLvxhdp+dt2vR02X3waKDGwodN3SP3BV8UFOaxWoJDs
YHcY7ZOPptseX3bz3l1/xMHHx+urBQoLicwuTryLPPTXH0WEKTCKAwm8RaAKvBPSEuEwuOvLFHAv
hUWwr766JTa9cxguuRVBTjlr97JM3D1fR+8K2w9mhtwzHn/xPX9tC/8kOleje1Xvv6LDzDn6wD60
Xa/5XvdW1C4vPaxqPi4vswZtzczyhLOR2nOlOh8vXHuJutjp+MaIP7foATy/uTDNZfRf9kT7qgcf
5mKrO19RsU1sn4+mPg/tPcBSPJmOcX191O3d3R7UXUQNtxW81D0V7sH+qdjXO+dbrPYS0YMNsQc2
DqhPQimKzHlDY+HebS9Y1WHs/nR8gs3I6yo8MDYIayXYsW15nuOm58H+newwcbw3Kdjl0YoMPpT+
b9nGVo+et89dz3t43vxLhMkVl+/27XazW5czMXOtJGIem+yyT2pQ2g/22/vzgoqAzgVE6QCz6mEl
rOnPTx4RhSTX2lpQfHKQcDZPZxGGprMPz473rz9hlr3wQFgTLzF7/I1P+sn06TvZeQ/7s98vcv93
r0V7alxnqUVhuLrbgTLbxbKHn/5+33z2h8Ux5MJcrslmfand/a9z3vAE6C+q1mHhFbrtxXYWsiU5
bReoz4U3XogR2VgmQV0LxkxbmjWWvVIVp7Y/7Sn6rE5O5R7Ft9+FGeo3e4NW1h7P/MVZT3DPEBjO
mzaqbV5DTvjM+rfBumQrk92tNvyvKIqcjvrdWf4Jw2NmLzif2+Fi4AmzFSe2F7LLbztOYSiyuu+q
b+o2u12lnysjkBxP9zePC+9a+XgwDo8of4+r28ns7Hfm/dOVD4Q/8oUgDyZ/uHpV9AAhvaMgw4X3
niE/tWuMmG5MqWJ7om8evUXhufuLuHgh3N3jeePJ1+Eqf89Oy/bhPD7bKA0nF+PYAhj9xsBWYNmb
hy372NiT9wWfiGbT/s8/b4T/zV2gSwgzDzM9aW7YvLS/eiYJeWnVYyzG80XeX9fr6MQKuPXXCOJm
+7LG9ndV99oRG58OmC25oK335MWa5eeU2MEPIMbi9zsnAgT6ob1KdoHh/FAduH4U/QTFUvoIXgtJ
4Z5Mfmu3YSn5ZH3aRqONX2V3EDbBd7BKD7td4EvLw7e90hbeqlSch/e28YqQuTkBJnDWAMXwIu6e
K3m8rzG1OsQeN2HmYOf5H1+J+PrIf+27Ly4lRxeD/rX5d+LmOKfJ2Nyn9MynBlbKTDdfTA7777V6
bQNYaHpH5bznf3zMN35wvb5W3w8EPF8tfv0ALcVXdIrM99JRDv3r4cSqKPgP71EG39Zn7vyQH0QD
siEgCp+PS7zrzkPk48Ydd3+MJENZVKcFPLrUZv+4+XxolhxHWACUcrnz9tQgnJFuu0/4KJFsP/YE
vdi/w/KP7i1H/yqvl0Xl/9Et75+/mtd57T++GF3SDEyYgKOg4BKTy5//W3/NSJTH+OxIDtbKipii
N6vigJkt//lF/u7dc+J50UYAndC751j618izAM79kA2Gf52BmmjDy4CftcQIDhD6tX9+rb/78rwW
416ZV2ROwSDvryar3CnGELcl4pyFWGfMGM9x792tF/ZIjYnT+x8v95rT/fX9WeRmoVUBrK2Ae/7P
728UmnSIH1O+qs0vsXjZoHyLzlqMi+ufPxdDu/98KZJomBy/zrYo5cmG/BunYsbaXKeyUZ6KKAm1
0PJi/7Z+fgmbZF/+FNvyQyV0CWQpIjHOE5IvezpxRk6PQBpZ/OgAU1HZdI95OHn9qrm0l/lq7qff
7qIuxtUzMkKDXKZA3RkbaSNunwuKrchc1UtxR7lGh+Zd3tXknPCgt+tiS49Omqmb0Bdpq5y+Zulm
VvBYPVf8lDMJDLqtkbCy28ihdA3MAE88dT5QCZvgmDW89E1CbBpae9m+HTDK+zpxFujBKX29kRzb
3MNslR3LdeEiI2OPFx1OhzA+/SoAEEdiS+49jlIoLRPP2CgbQQmy1kFnfkAFswTmh5NuixcPQGS9
lCPhJ17B6grLIHaxHoX3pTzY49ftQ3nLF92elWyj+Pc/8q/xokCJLFFevOgjCQcI7hfvUDrfna8e
x0VCP8tRgvsFMhV+LBJLIPrRx8RD0f1BXsxeIQQUjObDpUNHoYz53bZKT/0ef6lIzW9hD26gIaMM
1VZHhemMllPqnjA6JAJgF+k6rPnOPTDJqOGL5Jws8Q2Ar3OAA0ZWjUXLMWgIko7hyUvRByjmeech
3GObJU3uvsbZzLsGZxCm68fAuAZZqPN8Jy8JLSYmVYxj0tY63jad13h/muUNOkIIQjjsa+qediHt
qq/5vVniL0kE947z6W0eGRnb8hLqSsBvVgQm8k7de9OhW5S/3YJfui7W4hI7jvqWcRaODwP9m0Mb
TgnwXiuizl6nH/yvhPzwm0pXXiGrW0wRtJPGT0MQTJyY6R8Ob9m6+xLeybmgwcPfCwidTLdQd1P7
o5Spwn9+tP5aMl4PFpslEyYweqyA/xK3/NsaKBgVfmilLDZ0z92Ua5KGTBRnblUjXcftMe7+x6Dl
Nbf6t0Xj/14QNipDFoQppvjXnAXWJCgSjRccpnVVLO4JfIq93GzBGv3zJ5P/3vj+9VKvuT9zQ0D0
4PT+c31K5QlPHMO9XUuamRklJFuLrPBHi3xDKsNpaZbevxK3d8LI3awSuAdQCS+YV4s5G+QbXgqL
PsR9oz0W2rgshEUMlyS6n/Q8usWbjoKHkI/i2KiAkjyZeG9O+5hxo0b3KUShvUbpfOXnPFBm65cX
5Thyj8w4Ob2ZOjaML9OP0h71H8j06p/0/UPzoQlnTwq/uwyhwDYR65SfE7pMcWeQwlTZlafTJsXT
S0rHSqWCekxvNG41QtMGH3LErEQQQGRmFhSprCJvseaoz3X6Vshe021BB2QjJ3d6n0OKyP6+Bj/R
kOakfgvJNn3a9ddU2/CYx3NDa1Yivg5/1+NYaphJnHkWwJaH03M9aN/DalzLz82s7dNp//ywUMfF
gQ5SLMpZbofbZ4LGyOGIzBGzTIKisKUgxmwXrzhgzYZPt2QKRQGbW6CviDJfty1uNVta6CxyMbmK
Lkw4dZFJ20byydii4NwjztEpoU4IKjyJt2M3fBj09yrfG2Bt6oJH4isgZepl0wWjfs1fspL7Jn6e
hLMMBue5wxfWPRiNrrC8tAxWXnRgRMDZY0VSjhpJZFq9/fOd+NJi/P+es3+/F18b3L89Z9NzIJUl
0bJD8gsLmFYdzQ6oM7cigulF0V/0L3NJFs00jsWdnJOoypAEwud0tdKLpkf9N2VcHDQgArWjAYCr
WJWzpyYEIpHvtyyy811aCQ0LVtB0h1r9o3C2Qu2fz1sBE1W5VIAenbj65WF4HAT5oiXBqDr0UT5Q
6sfLRIlG7t6bf7P8ntkLinZA9AcIS+qihyOaO3nwbRIwAj5X3dXdLsn+0IO1FIccSG52tfSk69P4
Hqt3hDZUm6/4cgZSTrIsCwSMTg4cVpLdol1ngKwvKp12T6XiZ2KWbYXVK2VUhyj99DhCcJ/P+YfB
GElegLGb8sVDWAvF63R8i50KiW7rDThn5K1mPm3rsS0Ixat1OqFjkKHljV0t9sXqe77yjI5mABzo
ke4kdkR5IfG7FR4weSTIOzFepT6EzTtpi5UdnPgpLRLFWhuEV9gE6/RaYH0J8kGkDmhVt1tPc8RQ
7FaEy1wC0Wgsy4scdCKOHHPzMLy48Q3o7i0dCI0jPaN5kJlYMAKWgbzaqfliOJinDPH87rY0zzxQ
kuLJ+771nvk5Ecm1PVR4YSsSJB9e9mqBdb/m/EEArSAzhzzLOAIud8kxQF3S17dcVs/A6N8eWM9p
TG1qpmRRx+FIcdvSfcjOI1LXbDuiHOKNJPfRClVtidUZq3IiBfJCwLJU09B+qhdkcTOD7MUjXtdo
76nZsCZnZ1gK2GRHf75qDzztx1dMLKQk4BQgcbyU0E68cK3H98ZbNH+ZgwjZR337aC/I5NOj5psv
z7ht7RIayVFNPGM1w5ejjYd85BHGHz0HATnQ/Go4FF1EHCm9kDbELq8uk63VreU1zeTZCKDNiREM
w9tvJdL3A1jVMJo2Q3hI40YNCCe8yDLWJ6fk46lLa6XFIY4WN4doVG47bd0Ubr3ilu4eFw0sp8Ci
BIuJxopn4OAyvvDvdVQgv9xaBb68kE4ksqL6W9T39/tB5QrmC1n0gNLdk6hc9kbULdHOI5lY4Cdw
n3+MbfyR50e98EZCKk2/4bQfNab9vIIBYpMhfQUf7J6AJmIFGYppTvfcPGBZjT7T2ZK78D4duyzS
RF+If1o1yMVgst6q+8Y4CvKqSwHjw/lgAkPemV5u4o9aw9D1xEcxb/D3tNLizhA7rdflxdAOfLv3
a/eFWDkGhqS4g+q3v1n8yXjKIj6bVEwSPIFQtpuWVt9wYehRdf6wf/X9eBhTFdGxBaRT/8bo2GJ5
UVKvw6zRTRAQGICLW+7/OKBNhw5leNFM6a9hWdZab1Q9RflGOgAfmgiaRF7wOYAFlZ3POjNIBPKl
QLBiOG0wVXk8Aa969CU5i0PlRBroVLwHRA09KxAhp/fyI9eYUBCxtpjfLKQNTViRhd2Chifl848i
/zy1A82x2orM2SPq49E22OY9QwsbbH8zBET9MPaCO3GIHKn4ZG1yq3uQnTAKewlhjqxgJfMoO94X
nHzZe12Y7MlKHvcTW+4lKV1fncJMc2LR0e8uOzDn3k+xdO8ob/YJ4Bj3wDKSc3RatSJekOM4XUrG
1uXkKo9TQT/vudKyc80DzDrTJlfFspXEw6uCc1N95RPF+1d5w/Tb8KTE1mFGkH6HnjiGfT9A7fkh
byvvV6CfhzNvDXqKJH+arNs07QQ+4cwubjP95uu9/Wjp3Xtq20wAGEO+22k291W24T8bQ55dlEva
Y7SfJZKS7xiNmBiDnLuO6VLKfNrgTb7pRRbDCEkIr1DKyxwEge7wAlMFezsawXfc5sCU0NPSN2nc
KTmWkwgB/AtzU9Cpr4HljNvwMKLLm87qq7HPkYsvM5XjMIaZ/QSl/Tw1Bl0IE/YBd4YDmBdamrRJ
O4+7iXiPMuw55U9nRdpZOTcs+EoBmiZHVD9+Jv5sfN/qpTl8WmaUGQdTq3hIe/eW7q3sc9Y8pQta
wcuItWhVkJf6UkgCUSK2UpnC5GW9AgJblFh5Av35Nas/T7zUBVGuOLWY7yHtUBAp9ZprbCXFgYes
U9R1iorj33Q7eV/LroKulLRifs8D4cEjW/E2UT8WbiK8XSdxXbR05Isn/Bqmjl8ZxYa0gtfCqENo
BzthTJbatQWiIUTYN/MoP60tz3HFppAcql8MZCdkNLNbo/AKM26LmREAjidGN/XPjZWE2w8TWo7H
ahoTcMjvqA4yHTS19B6vdeHFnv2iLEbkXD/CHO593xquMupIVzoswYUDqGcg5uXxfQaqcVux7YsL
NX4zhRXiZEdkH8OPBZ7wTZfIHdCwy8vkDqyV2xg28S5H/zOKl/G7zSLlqOVDVFRsTBuLV3iIv+1i
fuXFP39xl96ZF1SbuaYLlDnioancztoN2vIxLgmaLwnRZYSKUiJekxPchI0SNimzwNXYuGbhZYZH
8ZZcoEtKzKuYoUI9YAmtS7jNgdj4Zv2GuLYx7I4oBawt+MzRy5lnYTyC8GKgsuVQlGBZklyBfj+k
pEh+5yBqV/35Vu9SdTWyEbazdxkulsygYNS9dtqr+hH5Tq95VkNDO3WtepsQjuyKe+CrQPB1+BWl
N8bMYXJWjPzcs4L5qjfjRlzKjuIXXMB1B379/VkTzOn0ygpFAFd01x7AIAlsTL2XjIvCOpWSj8WC
g1++HKP6nWPAMDvpgz8NG+LRL3V0Q1gjbrLUM9neI4bFwDV69Q9FTUPPZ5SfHoP2SV8qwzJ9SnaP
Ydn8lDlvAoM6xz9dE9x8FAWF/1AOOBYMGruDUy5FR3HLg7oGf0OX+cFGeIGeqSie1XlwWG9M/AHs
MKEAyngPBJ857bRPNtz5hEaNRAkZbn1VdvASEo7WdCyuim8MoMQjYNLmQmjDZvSQGlkPz9rCEGRX
OZYyoUq8Vxd21bATZO6p2bKHefswQzWYj8qpvl3Ap6iPYNgLZgDJqVmyWmK2T9qvElDQplY2ucHh
3S3nraGHAiR7wue+WZuJIUC0AGoU/FS6yqi4jklF+pp0NLMFBEfN1hEpDzzTr29lCssq0BqeHocD
JBX3BIsYeOboaSvU9/cddmUxTAVyDbmcz8Lv8gUitXtCYY5x7gVFeW3aZMjdqbcGN6+XkyPuOfmt
ZMt9xIdbfuKOHXOOc1SHfeGDXMjvQYWuYFfijHku658ufVcei0oHZHHsFWBf1KJbaXd7e/EdZlfD
mIEB0VFgptuZ8oeaIXlcuLWecTAMiFIdjpK5EqomaMsDaQ2xo3V7YrkN84L5fxw8uhJi0NUXDjkN
t9XuMfk893UbZlw4UC8/9MVWjbhoNvSlXtfDg6CVFbs4czrzreuBih60PkTNYZKuGekkrMaLdHxT
pJXWvidl0CU0aEgKHl809AdpCNAImG1Yf1TzVMxXASkgYah45DHV410SN4PxnvavBEAe8R7+vOh0
CCt3GizQ0k4kp/IEwcXEQjGDtEaNcPiaG5VHXfwct6ZEjq9dvVlRaq7gf3QUgIWTrVX6ZAyEbwGn
WXozzqMBeuOYIdIOHfLKlrNh7A22Fc4S5fNmHHDfciZ4fygrVOp8lue2RO/IAr2sYKtvqFGGJdpK
vj0qY85acVj0x+6x7BnjGN4EyAUFyjunzZYJArJGgd4S1sIHJmC7FFndf8YOnOZOvYezcZlpX2Wg
8Cm34RFu9fzqNPfQerCmgt2WvMKp3thCyv4CECp5hbXfHX1c3csDnMQMeAS62VlsMaQepuoNIiqc
E6UPqyWynByw3dnoKQxtHUOyyAUbGz93VWgmRKoi7O24R9TPZMuxidMSsLB58gXyGyMZ1sHXg9pu
TanAQOK7CM/We7GB9LzsclBBnL4Ji3dkkEIcEjHh2r10mQ7gx9TCjR+vVTr/HNHGfue6bS5a7/ap
Psjyvb+MsmPwpFEoOvWPwnz6LfHTs8HDQUSmLnksCsIT/MB7uxBJtHCbmMWVwgb6uJNsAEkCluIM
HwcWpwwQ2rf9Q/NutYPZPY60FfWD9oBruiCew/CoF15BCeSJnCE5cTo/UH/AN7pthOfrD6rmT3ri
6HmkDaN4qJGUx46OnD2f8+1wNH4RUvr3M355S/QbT6MU6V2ptnlS1bWu0sLwpsttOVO1cepZNKcy
ejrco4r7ZFSrbHONmZjFSMRrAIWQHPVcx4gX6YUWnjh5Jsji6oNH16i3k9OIn+Kv1QVJfLw1G8Pm
zn5Y67naZhAQOVA8vXSVw0AYzKNO5EOH6ydEqdgSuMsqP3KzJx7GM+bToYuydNVNnjDvMmGRJaVj
3sJMiKbUZ0HQhaX+xIoWNm/l7UTNg5FBUr2iiWrZfir2zViMYOEo/8UzmxlpESqkiQq1cECKwE16
kXxUJehZ7mhCMnNEYyt5Qv3RJ99J/baveDpwP5SH7h5p0h85u0ITeagunujm7dUF5bGRqFqYgnRl
lI2LO2FPQMFH4aA0THOzQK0WKZ566zJmAcyfjIL5i/VnV74JEHYREP/qIgif98k4IeArKF/k1Ift
M0NDtP5M5M/ukqOqBWbCLyXDuVs3pi/cdlOrs4SNTmL5ghBAoK0qEBdQ3/COj5l9r88xwuepOSbW
O++LDUAXcbLYPKVc7bkHu+m2Ru03MhUdgjZ9zzqe0XE+Ej9GG9qKhN2ghPW4sPowh2tOL0VAf+gn
pg3nSXRftXVyolNezBGI2meUohrzkCq0b2Lm8Ke5W3yQwRCXkUrCTuKO3y9BJubxleILJFYYkUjd
5HV1AO7n1RuEmKrOodkdhFD8KDsbul2S+gkTjA6fkZMPPuzDnmgPlQVa8+IfTotLmcO8y4KinAyF
V3Xk4P5hLi03O7MtGjKWHc6v9o3hfhpdyyl86s5Y+xCFEh/FeN+4MckuhEbpbTA0zCTi375aNebJ
MjwZm7Wa+LdXlsFG3RC6RWOnagLAMnW2vNUsr8mf57DX4h/WtRnFGcleEgtzQV5I/tXF7nNYP0S4
dzaBg169T+qXSXQGwEtDUgRMG7kAWBDy6VReTSB+Dfcw4fBXZcC8nXvmQv+43tDB7rggTU4Dvt2Z
VCIu0FZc6PjgzQr21jr2JAi/z/eEZVpLvCTdNtrg6meL8ou8Lg6Xv3hauQpa1CzZPJ53X11nFtYx
lx2JSiDPomGkJ/IVz/t7Ti+lUHe37NjUEO/Uzh6nazogNgJin3S7rtuVyzJFn74UOYjG0oKvnT2/
HNyWazG9ygbx7lEEtrQuqqV0HcpfnYPvJRnP9CT6qyT608K4amaojLRdhBTQLb1RSNXufE1ICCN+
ydr2qjfUFz2LjC1rRtcepIZcRLv8LSdPM89lc4HInYqbBIRZD7B8qRZhrzr1TqyOd8AvdCOTQJbW
OnkxLFwvxmi25qfDgbSklpaF24MFzKtAeZIHuqQXY1JZ68vBvBK2fifUtNk/LHjU6JKSGRywa9w8
ar1Chs15Qas7IopSoTZTinEAPBU/wz3iEWzydau783cGKZEKBNdafaKSJHHqKnOvKQ5nkkrtbdZR
DBnbO2tMMFK4vJntKkeyX7rP3ik/7xhf0qif/FZ0aBlCe2/7j+E3NpxrLyEEk1PWejpzNapgZ40L
okAWpeN656GHhsDJkTOKXwqbme4W0nTN/npEomb3BDe6Hbr3P7QjFg27FbbBaqvSFzeFN8kIOaum
qyIP7ubKIoE0onVLAvtRYe2vnf/H0XnsNq5la/iJCDCHqZiVs+2aEI7MQczU059PB7iDvo3qKlsi
917rj3FAiv0sHQHbqElsGK5ZDX5o3jbmTav/MFtX1z5xWI2YnEkozniOay/3Cru/5fTb35qd5aBS
AMCUb83lizQ0ZEYT3az22HPNr/k2LUBDHtJ5A//IQ9BYZ4uvBpwOSLZuW2dIdsS3yAZgCXM76jkX
CApgWQqBHQ0uw9Lv4ZbekYLa6Y7z8JNsctqAol0quFUCo8hU/Jd/mv+ApZkVE5py/jRyday5slW2
qe59VH4U9CemnQpvhFvwuFHk2Jf2kAf41ZbxU4jJwnC7tPJmdmoiza7TehZO1vwO5vFUeWeddLqn
gN8y9CC/h3Z+pPZSUjC7Eq2LsewL8Ntqn/bbQt+WqifXxyQ98w5xa7Esi+qhiZm7sAj4c3qZmLif
nLRwbNnvszgL6nn6U++ssLLsMSHrJ+BlaNlX2r6dB4+TfDaQvn9Z0Kada5SHdK9ss+loeJuBg9Os
3WFDtB35+MNEyAlhoDzBXqHxZTcApe8yAlCZcxnQazT+cuXUlx686epxEviWcj+/NZyDm5JagA0g
geoPIxnYrmV+6Ewjebpv+iNhfuWtZrtaVVowKRvZOM447MmCyUjAFj56zRdnxnYwTVc7yfJW8qUH
eQybR7rurW8zvmoxTcKBrJA2uOY1gZ4W2I4FFPoIiCadV9zJLovyTunIRAA+AQ1aVK3K4k7e42vH
BXaWjhPNin9CT3S601rogcKs2JIoS22Yzj+zem7HKzMHQTNLHsiIk552xUrFVF7Boq2E7+kTciio
Sa/MVl8U54LeMLCtZNQulxzagpITQApbk8/wuSgUx9WX9AbUtYGKZVXSEBf9jT8E/g/xoUgdQXWJ
hWp5dgcgsHodW3ZsgOxyeXB08YzkeywIlR4WHjp8gQRQ6D2+WF+uzlbtkk68eo7opUUIqWjVXRW7
PNb/86qbaGT5Q26aBxRYrD7y7kEXHZXBNLZhVoh2aGWSJz1fiehM4kY6Wwjz67dC/JirNTYfL9P+
Lcq+fbyZlYCC8ahzaz1hTz24NoTiBqp+kmF9UQ/E4jwRH5t/PeizkhPAAEYhUGYz+n1FNlLF7Ovm
Az8LfQrLtv8C2I+W91raiPzF2YaI3SXzNQQVSPnJaiCotnNErOtC43Y4LSyKD/j/HtBihfHv4U/M
6vR7DVmBOWsjDk6WlycVSYGZ35XuLZbfK08SHfMOS1CB21sXwAMREA2a4JL7yClW2puy4XMxA4EE
/4Kjyq9klxvuFqdBc4n/AWg1wiGxfCrNX8el0YfMJI3uzz9ef5xDromqxWpD1gNJCEuJMuHePC84
ryTjV08DmcIuRISbwmPNPXDLyKSp1a5M/vryPb++cG+EJ0jecSZklqcs30x6Je8G2faph/eN8QeZ
1O9LRNFZdi2TMbySNoiP2CqbW7w2qA6oXgE9HJPRaI/IAS3yhL9QvVECjBqESN10rZnewKRYJgTC
2ZilyUrT/Zim2XhdE1C3bEUupQxVkEOsWwuiSodktx9RW/Amq2GXBJZxLQioTL1p8vuNJd0kfV1I
fKzAUKt4xxedlO/Krgd9+MKLZR7lD/PDIja53HXZnQp06pU+yKAUg+qHDereUagq7/INCHWksHPs
VPK9JU9NnSfJn24Fj4nGjLi/N4PBmy4NyQY1IuZPD+YqyNSdUfiW8B55R/Rmceu0nIklstEEKYT5
Oz7D5F6/G9iSfCMK+Y2oL9w8NxRkBB25s6ojDPsnBRwoUtzMgVoizXAzsSR3K7/J0ZvMmwwgAR9k
zACEioWw0kTbYdvZ4fwaWXX7z45uuveJY4yYbjffJV7JC8uK9kHeb0QIbesoOP7505JPgrd6Tf0B
PdrKvOszQ5dXdU4uh9Gy7pjjgodfCFeo7Hmjo9IjiQ+9xYc8uMouB17s/V5yTSdXWJ3hwmwLEEbi
hzMav0Bqf3+cQcZIDO9hdN8SftuzdS6x3iTccumxbv/1ygFEPVfenudvA1pBJ2N/OsW/mIxJyXAh
GQDxeATNtdQ4xYEPpJt5UHKO1scl8tR6N5+0wpneBYQaeg2aFoAfr0IkOV/T69OibokIOEKDNjqd
DvmuTJyJh0KJtl19I9Gz0MgFP+gsw9VqRFGrB6/ksm2rhhVgwDnVQfxR7bP88X9Yr1KPOPHop6NP
QHw9H8QBv0LQoyDZN/R5Idgfh9+nHOgjcwHGl7+ud6RuMyqH5nmmKTiHho8hYMyPeOSw9NRj+1WC
eEn9vmN6ITmAg6q5kb9d8mKI0jbeCfaZlmEAd0u/gjunCGKopXd6a6OK984Ic8NVwe8qaiJ2LcHU
ubeA6y7VR2/uDUZ3JKyGdYlA5JHWfPJHU7vLv/Tjs3GjcAE9agI9BKhWVacbqL354PhtG1sdN3zF
knYqBT9jrxmvanEeWaIpc6XND8ccTMLmQRaz9vXK2GXoYsbCxnqYzql0SK59eiObGoQr/xTtQ3PU
bQiMyfyt+4OyT22//q4FD+6hUv41/WcaBa1xnZdd8wwfNcoA//EhvhU+cLQ5UJTnpO89KkUmgMIz
YycOn6Ir0y5BlxwRwLBB0T+qP8jZw5Q45FtkEsuPyLZC4fV1sdb5ACF/mpUw9lFW0Ftuz6eGYHCC
DbEYocw/KTheBS70EWpPsa3Cla/iyxobZOIpKj6HHm6bP8FphYYij5GOajsKawwP4xM+odklk5c/
o5kAZHQVeQsG7jNDHwR2wSFBpWwFqKL5aNKgpRW7+1YMeEbbBDuQ8JJiTW3BnIxAVGkO6N1+OCtP
e6C4XvvlmkzaH+uETOM6kUKuX8ptJzmlcdOfx4flKx14NUgDpzvsCsWpgov8eizXtLLoZFZrVBfl
H4LOfMiC4Fc0vDydS+oANj3n1bg3EQ+cNRLHX0sb3WPZX78z8uNfxQRpL/rdaG+sxy464qb3xtot
j3igM+nj0Z0QjyoUj2lncnMfFO94w4NzSeGXQUzrw7VVjl1+G9OuvKhQYAcaHM95SQ/jY01ahQIC
YRt4NIr9EwV7hOpB2ytkwJ2XK20tAenX5z4PJTCcx/Whf5vUtEZKFRqA7Fr01sOgrKEmddjN+lia
4cLqRfrMSpw26rfafIjPfRStlQR5NeKy5i603vPp8m1aq9ZNr2PlVqT70taGQWvbFutn6SChizeF
dnoZ49yIWLaVBfGy72GxtBaZwxLqza64Y7YdVejhYw83LDlS9dNI1DZ+Vg8ui5UU73SmAcHj8a1F
p2eIbPweuy1Z5q4A66w8DwnbHLiD0X3V+vdL6yXif8DeKPkJqDnlni0SoO+aBjKJKHLkH74hHIWy
W9Ed6w7Gt8YTJug8lahPVHiNJHur2/dpvGBhbmGiYvgv1WurR9AQD885i8losXZZ60Ucm/nfkm4B
MiGZAS2/lcVNf5q1MJ9wNkrox7dSfSzkGm0VfZTNhaxB8SfnaZdBdRpqJXQNkbyWHEAqxA8DPPK1
B+ROSbKi4hSDV/KymJWXzVtjcR4deOTiEJxcabvizRjumXktOQoTfW0NkGKfAwWrncS0HFoyCpN6
OyrKKvGoxtXZBwd+BtBfhWBR3nSZSwzcCHNmHv922Ya5Wos/RvzgHcN2r9Hx2G0G4tAWXt7/Bw/z
+pvO76CnxmeMsnn/qW66ryRzCbjmFLuRsrRW1a02r5LkkssQeZgl1eqUVifAXCXKHBlYYzXHnio7
4pOavZ+09FhhaSSVr3G/jgCJapdYtkl1og/2w9cZuRL+CssdT2ixPsQfwkn4sqn8Kz7pSMf1uXgZ
Ak3aoorPeAojzhNPb7bCnhVz15p763MQvvFElECHvv4unICuONrk2WvoJwcrqoIu3cyBcV4w3qJ6
bFdwiGrsGMJWW1ZJf5sfRyL5NSBX0vWOqjeRuvdvQgvy2BLEPxW0NITd4Fu7R0nLUoA32lzxvxTq
P610u+cROdZDPVhRgKxivkjmQY62KUuS/Am99GjfsnVcXpUpKKq70ny+HLjkH3Oj8bOlfvdWouxV
D0Ro47xHTmqFGTbFzdS4GTRHZ1fzmmUbd26LWxa4RX/+KxK3QcCS/hN4gbhhIHxQy/kMsDKi+X0f
mlQP/KnMh4lwaz9my0OksNypZrHK1w83GdeUIgcK5hHMx/t5dPLeprVpVN5ScvCHYqck+4e+7piC
FmRQbZhK/mj4D21tQK8hwmqwwWwE4y7VN13Z/ejZepaxf6g/cY7XibiT4nfmwlV92dgvqvcqZjay
I+wHMAcErk+8D/k4yIa8RPZytCJeNyCzXfe29hHdZqAIwCqEtQ0NXmiiQ0CH3jr345UqNGgWyNOH
9k/BsNMBvacHnVk2c0U06t8qtkrgYntir3Ngi+jm87sRONSdDlVrJ/FK3vKF6XwcapBb3nJh/E0B
Z1fZDrnlKF/QWwzLN5aH4aK1XneVHR35DvIOhHuPbRVo9GQh40o6/timO6iWV+ZXwLOX5pbggq2l
eW0BwXJ0qUbLCKDU/af4ZeZ7IbIlsvsZ6TKHFjq0jXn0qxinRQFse9U/SX9Vhmvb4YyhiBC5lHhL
fLBRozhq00fZEMHgZumueh5ywpcn66ZMAKQAY4ioZgcPTPGnO0wv21Ek2X8FNS7j7lEzTjM/vmLy
7+Dx4NCpLkEYooTm6MqXZq+ywx7xkuNBt9Y9DXTTY239Uuyd1JvhO+3Wc2v3zZtiXuVj1f0pKvuv
sOLHF1VHP84YSgnGIwSAXuS2xPP+r3rD0S29LYgjWHWZzlo8QoDn2bTSpr0GfpowQDr8MIsvnOdu
YwqviOoUE/5lZKD7ZdnWAp2dMveMjraKf6pysZZsxRmNoHI7IIABe//S2CqCAccGK3b71cG4cqr2
mNdJwbaT153ec9UIhxRNAfCMcTBU528873nBO7hxCWQ4aP+IpDHXensd3Se512eJ4ao7UjqB4PCM
Lrx88Fu5GcEXj/nNQuWwRyUl2fGFZE0JGOUv8tjbM4pz/3IKbULiKKik/ZtSmOU1v5sqnMFWoiMg
O6tGg8a0KC61yPwAuR+BpgNEDvKXXO7mZZ0ULtuSX62LxUfxBhouQjE+fCN81ttpus9jWEneQ/Rn
nIAleMld2LQINPl1V8qquIEnwaWWso2mMEXL/9yX8WaQbbhKkCvt00rsrmV/h/63p6N+mVgdPqI2
WNTzkN+0em/kl4WhEQC25XCe2U5YtRc8z/FFR+oxMDvD0duoReD8ScNO09+vkMXj0R4fdNtTd6Zh
qfKmnfFwC/WWUT9X/4viP2XDF/oZIQAGNIuR2WQeNOHjkzYy4kfA6dHmqftuYqsILLIIM+jd/YuV
lnxDtkV1Z84uzlrrHf2cwWhaBC/rKYzQdgL65CdW/8VMiZfw+cZK22j/5hegQ9ByFc6STeePAuDQ
eN33wwzkNsg6jzqRErH9cNUbTIImSkGM4NglHvre4KdOsGkAyQsXsA6AV37F0nSqD2Il22HzzA5V
eRLIEaWEEviPN25BVNa8fo1c8XJauxvxVzPOQns1zeOiv7EmY/gosBIpuMCDUqf1nDnq1s6QvZ1n
oYAjKIOKSi7+ENQosYLh/2NPWjxx+YdMR4nPoxFUow83J4y+BriOtBD7HqyysIWHBAnuJP/5UtLk
QcIVIf/Ss5L0gRrzBGM0RUP4nC4RnDMgjKTdTWw93Mz16t/yB3Cc3+Hi0Hdph4noX4B/Ay2G/l2A
4rF2HZSPF0dVO1C3CBvEz1w5QDnEbwLgzzZnzBSWY4wWwqld6adUoB+c5w8I+4Z/WiAP8Ai3sRnu
XR6I7TZpd91vZG4NejQ21Dw92dYfxdFkXS9c9XkCOqNeshhWwD/o6JJ4YyVnOd6JxBecuAwKZWst
DBnrNqevy4IMGewKrLPMIUb7tcRj4leUHJqf6PZJY7h0J8Nb3EJ20Pw2XaArV0E80vG1MCA6JWPv
MGwf1V8V0ZRw4L9CI1jGyLF3tFK95I9wYeYl4q9CqkEg/zJuXw8ivueH80BwWf0tf2hiZemUodda
J7GPPNDYKswEusOn/UKHOw+VJpY1vqdi2si+au7hEcwsiPO3aroURlCDVVCxtjS0iNWrpVznG5l3
pZ652cvlRLPDqmc35XWcprB/K9GZvtD1x46SFz4C2TVNdD8++c9xexOzTdugPbFHqoiHX2w9aXdo
vyLWR1KL8H+MJ0Jp3wAj5Vog3MOViIQmdSLKN+h5eLN41EbqQVXEZG8l20R/MCDbOFfY5moSXKDn
nKLvVo/lXdDWWkfrEffYpqth4WzakOn3+UfcNnLxv0lHHqLtagzoYW5z7w88LgL/1n3+6W7TFNCf
4tOjafTE6ffmtYecBVssd1cvkr3B2HcEbtKHyMHkaSp74FMlUYXVGz4+R0bRNz7xS/gCSV1JbxN7
RZO9aayMze5jeCcUfDV5TenKLD16fU1D9ta5286s6Cki0XUabrvYfci/TRbwH7Q05A+TNM0W7Qk7
xReWAJ3QVXoG0YXMgXw9AkG0f0+mg4j+Rwv6m0iQLKgid3yNni8fz6rcqtzAsXWYolck9/ppYrxw
nz3BvG2oo7d7stfEbfh4V2aXdV6SkQcP3GoD8okCZID4JtJAIJByAkjwitGatkr/0R5p3OTF07d8
HHiAXcJtumtWb4p8/bB2hYw+8OWyQJTIhsLpa+Kqo2ps8yQWbsGtnBFikG/fBqdzGtiqqm5BJbfm
pUQMS/cCUhvtqzEvJCJTCxcxYFITgbO66aMV1yWwvkkKebamlJVUnfRm0NHycHR49+zSQs3KenIr
9cg3hsijMgMIRm1iP6r5rJ86+CwFbBtw0Fh2kHBykCT1WlZktzMyN61vtTjdFoTxLYxnNgGxM+Hh
hCoqypiJKikIvJrq63P86WsH4aocFEjYrO6oiHZq4FDk4FyUXfcBXCCd3hh06n6dYmTSnmFkfDWP
b/1lvEC/8wo4incLijOJjzVj2aGtQkiuDVOXise02+vjpRGvOjruZMA2Y9w1MOEuZoK1vMj6iSSg
tWlbKWGU3JOKwXU/PotAPD6fX+38rUk3U8IzcggnVq20IptdQsXVEPnAFQ3ORkQTlTckt+wRyPZb
rmjNld1DfAK9H3b9MXHEOwY8PngD/V8t4BDskW6Ew+e4RQ5gQX3TZABnw7eGHcaJ1y0eOppaynXh
AUzHgfWNMEOjOGOt9Tb6bmOVfEM24Co4z4di9kfYkdf2Sz7PCn/eBMCqurBIOLyI0Lad5vFKBsPC
sy94VDxDffkIU5dmGzbz+FM9dWtdCWo3gEyd7v2BLZMfZsNLuqEXx+ANJg2mR6q+IllYD+t3BXDB
8rUyVMQrWBsueX8hmIh5aC2A5EZtaCZ7PaQRNUHvjOD+2TiP+AAYxoA1oxAqVqgeMQIKduIBZvHP
idrpSWUqbkUO+/eqDrWvIr53yrpQ7dkR19N8QKguedJ1oL6MmOMfPBnx63eud0AiT+Rvjmxt2Bym
t+iVruVyP0keCRsGnSqJbYIzUnv6B5MUly7yQ4PYfD8Gx+TBZD79HZBM7LjWCSHwsvdxqxS83hha
QfPoTcBIlb3Tzlz6RE8TPM73uSo3EnksmJhTWL/ZQfMujZtEdUx7IFOkYJ5mwefEJ2eiREf48v+R
Bn38MojedVKQ11WseeP34GIcgIYsaYWrNzqZM+8PbBJ99q9E77ji74ZOewXwDiv2D0/M12LrWZeO
iVyJ1sVzL6m/io4fgT/QiHupNFfL53IfNUjH6SA2nqIpTOs/pFZgywrUU83fIAYpYwGpLGxHynZp
93q7TxmDiv/nEQntPf94L3isdhXf8h7+nM4nSp+rLf9xJM+sfyVcN1uycCglmqI9zA3Kp/pv9LIn
MXTv0/NfwyU/cCM3PJcze86rNj0yFzqVbrsY02GNVbvb8mB2uCL+5eeWDpVxCPjvVF5V8i23UoqQ
jKMjRkktHWGXGw1aFSnss2EGe+5RN/SxO37gWeiH0OJPx9XvTjN9JT0nkDfRZ8l1Cd1UzJuk9FJz
k3JdiyF6sr8irE1bxcJV7R8cmdZ78jNJL6d+LGJLn1f6Vv4Bn+GJHJLgVcdWhrGMKAvwn+3yUBDH
VaKpejM0WnJulXmuQROHW3mKEbBbHtrZIXkT0E4OE/nSbAxOc0hxHN7AvXroKbRxmqujhF2ex0H5
VcpNpnnKv3J8m44mK3rqK4OXC9xFrHGBesFNVom+DFzUXmATuKDV3pnZwcoMKYdjLedZX0eGq89r
tsaqgEvnsc++AL3T9Ef6UuHFkoA+iSHzW9WX6OtKQYu+VB0YhxwwNFnfGZl4DR9qqbpjdZ9F0QH5
ffKk1Z07voKjvZKsN6XjHgni5gQgW/fw/vM/q/iTfN51A71toZMirwcTKgYt2gL9lhCPcV45jyT3
0vFKAJ0y/D7mNfoJWuKe6Mp0lvLyJTDYNA39Uz6WKH0h/eFDGL14WZspmCNn2+Dph6f+XkB86578
PkZgPYSEaIlGPTbSZ5jk6l0ZXSVEngbBM8CAZ8OfFW101Xm2fp2E0256rMIWTqDF5IqaQPbl2Jvy
IwgJiCKahlgCjXez5J+G2Y3QeIlyD9odHjc5uUwQS3X9ZQG00TUhm0gW/KQ9wCPGm2l2uvmzjwiH
ijFlKH6bVzuiETFOknYZWEoCHhNx8CCzOFlUpYkdWlGJGuuYWXnNflRF+kbTfh5y62kM/9Fwk4tg
oaoKaF/lwGFRy9+i9suEisy3+WfPbS4NeD7kdVMz/KMFWP5e1yjwDFq6BMmJhKWx8/AS9RLHJdCp
En/O9NjLy+GBuQ1gPRuVTdcioYFqF08TWC/WFR0unEObyrE00EmPidmd5nEnj4ivkRw3s7oxQFex
dxbHCh/aqcPGgtZDvs8JoyUVDV3lipKvN4j09lQ6YMkqtpHO1XDLrH/yHJjT61NLBdE2lXVebtp2
/SALZRKgB6d3mtf4/vZogAaF1cGhemUEQafnw1zL9pKHuuG8tgTtkNb37i/fVyH60/ZQZZ8m3r/K
GS8knANRIIhBw7ZANCJMmt+YuTJC8/oDLP52eXqNvimqHzBeTDQR6vmnEhTDMRogzZjVCEQv2RgQ
ZBof8C38nERQ8J1+wKI1S1Ctkg0kYuMkgX6o37vis4QVLOjzxLHrPqqP4lOyZ7t08mPz+OvFQ/F0
u+1TIsfzhs5VhiMNW30z3quJ9ZoiPSJY5L+EZxipB5ON9AzTbNvCZyWgQxk6oOpYwck9JbYH7k1g
euw0FY2PX+LgDgVgpnxgTNPOzZc6+zGcPO1Qv/UDMdWvOZ9UqqNk5nd6E7jxhuLMTDqNYfulC+eF
g+4uoAtV4dSTXfUJ8FXCxM/iDnS+pZKbDLUSwS+NNd8T5FHMaEVuQbLhB7D4vLXVwhSBAZGZVfye
YO1GIPJeouTdg1RKOMdnP90tNWIer90ALrTzVrd+9Mir/oRdRpwo3OFXtq/2AFggurRDYCuhfx7k
Ur6gajD8aCM+z9m/7of6RBnUbPU5tEFS+pSL6S4JDN0vmqVV0drgk2ETXTpAFXTAjBp7kfkMC/yH
NTpVuynJE5jXckgh56VptvjLrAfetf0Abmk4qrCWJkIzkLVT7tSGXRfO8ydFH8kj9rRGwhy6ImDn
Ke7U74Zatw6eeEGw8raeUHs3MCYlZ65EEpaeXkiuRMDYOZ369HQ8QWZ9NR4lCqbeN5bupDwLmzOS
vFFkvrLwLYFKsrEmQGQdHSOtn85fRedb2UeM9vzX8jLRI1/iGUjUeCaX5KKPYbn7Z9YcYT4xC7uv
+U1gz5YzHxgkMT+0syS68Lb5znBhpcnrW5k/1ReA0CNe6x88g7yAq+jaN5i8cSW788Yajj2mgVs0
fSy/KWVFpw7LFHXkQfRDXKcofJfVGW6dgsBbZ/1Kov94t+AQoaaLPHxixiE0driZVIEjnDxKjfti
nc+xbfwKjgQnDaVu6yOo2lc0vzUvbu0RHSYUGYu3UkfEkP2ajjmcVi9OjYExuyiQGuV735G1Rq4q
r1l00S9p9671n8shqwJqS6EvG+ghZUa1g9hT7tDdvViOsfxLeVQqRUVnuU8wltriYOsHpHyqmzPF
ZIAvyY3/0IEPIw4LjdJPlsPiITprX889BBLUKlNOp6uMRXYh3giZzDGthPlCRmJy4DaZ4RdwkzBN
nQXUs/3N2sevz5037fWFvq5A5n9elopHkY4KCABj1SPvlTOKSgSKZMafCNkMQPN4X2B/gOewzjHo
4k8Ctkn6P8RFxlPeSCK5tSjE0z0RA3YB4001ULyrsmDkNOOQHFk/DwJehKrmnyrMIJW2Y4PJZGPc
hJuZ3HTWWiV7A2ypqj0IYVHf82kESvgtpCthKnnmchFrOwUDRc3XnhXvPTJuvCnZVxqvmy9KcAhr
QDlRKDetIE7hyyC6dWVo60HjF1wZ6fUJ3xPja1yZDtUHq27Yqe1BSS1bwxSvBxrjBgc1wGkXVNJa
Fk4pMw2dOogLRtUfV2G8vGsGAMS70R1hyvXX3mC5KkbnlC/aSR8nfaCZ5nlSYV+j+pqTnxqjmkE3
vDOFcEYqjOQNILAqTkl2hakqh0MBp/Ars9jcaMdUeSytx1v2/BqMLSg7jmCF9EuGNSV8poc54I16
U/LrUm0LNYQ/F3mM0Bdrew5hZDF1aMorfUXGkr6NnMV0+YvrRyjMh+HhKPsse4l00uSO7CHdNcMR
2wLN5fZ5wYIEDKA6fLUPkVST/rkaso16VK9LeQAvIu/EwvJGXpaxp4cx3RZ36xMvNGaGwEPSw+YL
WjM9TiX5jroR8Mn8lu8Tx+qBUBa7/ds/UJ4Jd24FU97zIz9phUP/nty4YY39oFAex6ofK3gqvZzA
GiKfhX+J/v7JBW3csn0nQ7z89Xv6JfND3ZGT6RnkU2yYdNsNagCbMsQu7BGlnExc7W7/tH2g+2J/
a3zZWWV7BS9YKNy5n+IQ/dulAc7yo7c72zP2ba5MDul5JuNl0xHFhsMbWXjvp+Fbid8v3T5rN39/
bAdMU3i49jNyB2qxCurM7WRHDfpyUWydW6LZ9+12OVBSifjHKkil/mvAhuyaS5j0W5BE6Hv3mEg0
WhNOD1vXbX5SCAGvXTclpn13mdYxnAI+UIO7DttgyGQZbefNt0YmlEdDZMD+xl/ufg/fXBMkWbs2
JV5cDr1rnZr4lKcbA33cwTCcDxPinOCejxia10Gr06GVsd/KxVtkJyfEQ8HjdUi6c2QeaDcmB5z6
QM4KVvaXwoVnFeWOWB00ey8i2FgJWAxjSAMaUWlNfIXMldz5uO+Yye2tkIZQQBVy7eoHHjTLQisL
kjvgc2Zbu2GbfVrLTgPUGa399mN5hbvV4Vz5wJCcfxoZHm6Cc+SdkJzJZI8GXqWdmmQ4m88lhppd
qd98O/TTPJjGTV+dgWnvpuCBfxFQS0H5D8IhYt3yGnkszHXT+qgmwemvKZ6OA7JhJXJ1lC/46r8y
RHvAPif0bxoega/xLQrH4CzPvh5yPhiImSAB+QjirUm1GhabaM1WJn/bn3NKkEjIsFxaYQ5jgGsZ
aAcrNZ+RCxvF92nzSnwAu6jIj4Oh9sztcw9ZHwG2n5p2tRXQcLxgTRtmbKq9BQCNjhsMr3uENeLB
oqTNekNtZpyTySnhy+/geGaIvUUN+y96AkhlY45J3Vvfew/ex2EIqK42RCKCX9rNaPUx+wos+mBz
sQaRW1Kyu27P9CQoBxjv+IdAjN3zDFnEofJ5JAcic6V/ESLI0HL9+Fa9IWLS3mqbBxkEtwlIAgdl
4WEsQUOVHeIqc5uHj8oTE2J3X2OmfFWFlQ7I2a3ar9wfPjqvA6z0OIHwHPPDnwCwkT5RMIvKhThK
2qDw+aMr3UPIaYxcCNlIM3RhBnH8PF2+zXS2VYrDV8IuWtn7yrAT6lxc/E1chgV4+QUAqOcxHZx4
R9TetThFZ7N7bQqoi5LA/C5/kH7Y3WXYtBC+/ANuwagprgvEjxeZzEWEmz4EzGeVr7fEHQs+viFb
N8L0yrvFhIkfnNnOKBzUA7HsFRyiuGLKkABIQE9MHB03J5XN61z/mffAVrj8NBKfaaPg3JkNxDjg
6ls580Z/3ve6N6XOEpbHlJ7k1wqFlEMDrXMSBN2mHyGsHjyT7XJFenxkp2SmLutI3478PhxRy0tb
1uCxJKDCzpWz8dgwNPcB3QiZ9Dn2N94XgyIBtxyu5bzhc9SD4tRObuJqyRqhkaUy5M/2DG4EoDhs
JWwmthwsZCC4Cw6D3o36tfnSbNa/1o1fOLoypSWH5s8klvNzry/evjhrN/oQ8+PjgzcNrg3FgET5
wopfmUSbRnI5wKvReWz5alj9Af1nclFYnfZc++oE1IpQiaD3V3m0w/SYTjYEALgVUeAEXWH8gE9i
w5Cvq+7dOCM8C0yTxBFtD+SRe1x74AXUFwxcAy9h8yr7Ih7g9dijwxD8YXDaKsBhODjWH+t+imaF
MxU9Ni9P9t6qh16jV/oRch91wi96+Pz3QXQAuWikASm7fGuYr3JhCawaRgBpwQeXIKSCxkBK4gnZ
qTeEXnwZjFdAyTzOes/b4aXYkzW3Q1iCKIOtFxn7sbXsvvMG+T7hi32FNoTiT72tB8gLr0OUdnl4
g0M2snQp1SPHO8JIcY0XBUjjy7DJX7MxrY17NL0SmIhTv5vfS2iTligGLB+Ibq9Mn6xugzeAQwT9
ne5N5nXaJKRVc0fQTdiYkO10c4d2lse4ts6wEAtnbTDvGk6mINvLsYPYqXw4yGwL8cr/UuFwfvbe
8sqOh0LgOmFlRaeb7Jo7y55B16ddEUC6j+1ZCh5XNDfo0VbL8dXRN/3H0XktJw4mUfiJVKWIpFtQ
RmSMMTcUxrYCoICynn4+TdVe7O7M2CD9ofv0CUxu3PiQYPgF4URYkNMtMrDeR/4Q2RkKLQ8KkZae
peTIC6OnMCFxp9OV6VKZMFsGQwMnd9ZyWJO4yAD6uS4Nkk+mThEPCueJXPOs367QKCEe1SLpPtM/
gRQRm4strQrNKM4yXptzsBltMC3sO4isNzBBzZETW1yH/WBFF4oNhqiMO8qAP4iMh2Uohx76jLnc
z/ya6fpR/hI3I2wcXB/xjHtA3uLWhZAxz1AxbRoWH/gxUKp6jtdgJLcfrAywXxqs68ZEcIrHm99t
yu9qgIWzML8Sh8nC/OlFkY16bn6YvKdRrj4X4rx2X36ezO+uWCKjCJ+gKDaTL1jFVah3yGHAuDl2
2wWz9gR/OEu6vG3yUBwSl+4QJdSpioG2UukB8B3rjgqItp22JDuFM36ZgIZ+dQabwnbyQUG2M2eo
C1DHhwyKzJ0SCMgX3DeswJrCacRSj2l1a8lL0F9XWkkId25YBSD11gIVCO2olQ5lu/346CdRqgU7
J3xRApwMiJbODIsgPXyw7kAIdt3DgaNcMDnbQOe333tiixyiGHIn5YiCoWyZnPSF1fNAgvrCaIiA
qTNSPPUr2s4UHJLmypIzSNkxHDNxyJt3PsKBZIFjQuEwFk+RDBqOHNkp43zrZYHmw30sfWpf3SWj
BU4SqYdAHgpB5Uvzq655DrMlI3zGlNy80xVl0J+UHlEWOIwZGHS+y/mPvC+rpRAogv0wIW4tnktt
L8hwXxf6R2HTuoHkzRVLs2HZ4bEyx8av8ceg36WOYe1VC0Gag7hC+aHfxoPJwSDJEhzTQrnawhJA
Qb6YrRO02c5sJ8LROxUBLjVUcBhNHKCBqBv5yHjj8wWXHAYuU5fYTuvvh2++GE16ol/YsEnI4LoN
Pyla/BsUZdrbJROpOZGGArncJGigJGAS9UzPfVDO7JeTwRCHdooFexake51JBlRCl+EpM12/Ry4L
wdjH1wRC9mQwDEnTTeA6YjwTu/KPkU5h7ZrLU+sovvGOoaZHaJPfdBSVyxnoHc695gJ6Q7yhNDIf
q+6L9QpFpToULpNbup11uqJCBsrdXLnoLMkeg+cNREuV5iIvpHDFtz9N4ufjTW0mgAPyXvY7++RY
9YSKvoEu5K+xRD+K4IlYBLPcGC8hTQsi6rc/Sh9eWP0NeK2E092JBpp/9aDQhl2OUmFaUaoPQRIM
FY9KGuY2UCEAMnZyx4u2a1OvMFgd2Z5TiFZ4rgo+fe4spONRMFkS9tDjkAn8iVYpWGPvCb9QjVJx
vpfQwYfZw9MmDeD38AN6xeB+4XF7O1Ccmg21ND4E4A5Oz8ih56PA/soX78GHoslFZZo2Kg5kF0Cl
2jyUguKCiOtjwG+Y2wd4sP8DWtXgpoABLOS3PTY3oC4uEuYPjIp1q9GmbIaCdTeDCTmPPQhB3RYl
1cSM7tytcQLrWU+Zl9BMISRN+Bh2IHMZmwNWm2N34XiqA/7AOn6/Fq9Ffg/F83s/4xcwqjNza9hy
FuHeMliiE2ULCF+MCgHcXXzyKGVv1TY3+PFAwp3DtAgPETeef+K9Ml2X5yYLObfLwYHR47S4mPIB
4A5HHg9ZoOCixnnOLDzr0LmjTR6gKB3KdsUN2l3dpjfXyeyunnvYcI5xp4Li9HKFi860vDaYCWCz
sQQEMUXW2QGRMQUNMJgErGX8VVSA1Kp4ViBChTQB75DdB6kc3yLppjfOGCJKwguPkppJs4tOzHp/
ZoAAgCiYaEDSFH+VddGehPzzJVAwMNYVu4mhf4XVUECEakjjdiGGfb37zcDwBxIjDmN6b79esOTB
zIgV4UlxgU3IA6cqxUUScu+6ZXkefoitetvPcVNhbbDL8VgwFiFwiOGA2PSY4UuTfsD4fRkwuSYk
U0AkCEunOlM+AhIXkLOJg5DbVamun3nQbdu/GPh8mBOJ11PEL0pUbDpCn3klWiPx1HMZBNqkW3DR
CS0FymRPNObMLWYW6VBMOVqIQdb7b0Z+ElaQQJKYyyt+G3RMPTqLbcA4X/it7ejnpVocuP1C4Yri
s1ClXT1WKf0/vGagWCclQyex4mV1VI8wMRC8zM3p4tHdkBGTanFycGNc8QfR8eBuYEGhWp9/DtuY
+gPXQ4ZvnQ8StM1pUrPJWfyB6AS/RxR1Gh+iBxc5t2Clr4k6niULAw2fjbKCg1un47OaexRKKA04
qEBC2k8UKn7e2nRrh8oK+0UZSjCHY8UDVwA8pjjR+RWUzTj/sbTVAKw4YWQmoh/8kJ4YzPmU+XEf
UvXy5kc3WYAhxw4g6oPJlmQDZcaSjY0SFyAXxBvSyKxb8g74ngQizd9kkb8t4F4FqwSmvOKSCCyy
QeeZ6kTTwLG06nE1rtuF+FMChYF0tT6d2yyESkH3aa7aIH0e+IzjbhZO6+H2iuwrbAndZy5G3cSp
kghkiHyhwWyXxlacbZGA5Q41EJRthohoQJLIDZPY1lFL0WILJzbk46NiJmwLlEK46t7icf5mzyKj
4jMt9RtkGONurlj/xFB8NGfNvW7a9XB1Rnt2ANEZthJYKrYgLSRHyEI8BRJ/Vjr18QrKxCcnLgId
ltIkcgmkv+Hl4CbPb5HfloS2OrKA0dKH19MQ3FtuTMHnsU6lPH3axdTOkHLADMUfBngPPVRhNzKT
wyy466DcOLMIThu2WHPZZ+ngs9kpe9j46MgEcyH8suUynipXDUjDOK7SaMVQMQf1x4sLWy0IGRAm
YItTL0TTHCFPPEJt2Gg9RXrxJ5xKVCD0dtISvEDbj7GTqauKQHSYDngZhNKwqQTn2syfjJm5SaDR
RFnlRjllUAtliG8NlTcyfLoB4sxA6hmDUQvFC/QBEINakGOUmBz4TERRMjSnHhUZOH9zQ/v3xBqE
7ikH8SBfIrVooWep/fZGl3Own50BIzVaaU42dP2SxZHan9TXojt+DmcqqB6aTYffY3Onc+BCyTE3
Q0QlSieYsTH2k3+g1fIdt0F0mPyFJacH1Vd5Fm5Qx4vFRGNFAAqUcJX+gzEHgA/6Izo+4dKpP7T8
TG//ss+idWqeDjcD39vN/qLqzM38Gh2TD5H4wFwZtfoJccQWtR/nu3yfqgrO5dqlrRn/CtbDOT1p
F+nSPW/yzwThQnFtjxB1Sswyk/CBHzRwduYZCCTMWxuDTzxI3rLG1lJWMviXDpdVIp9vohtVBEIw
4H4utvG3vn4EfoZkzcaszpyIohaSNQoEdIkj8itIDnC1ESB0pHnAgaDy/Co+3i6cbj6WFiAHulBk
tNxo14ChA7petHdIlL+mxpaagoZ6c/3Zx5+tN1wYkNP2B9NrvlPpVXi9AtMCkzB801xW3nCusENx
0fd+lLGnAn9cf2g/oW2wSrN9dDe+iw95Fsz2ZJ8HyZHyjx/GCruWVp8tByeyZWyAuK1Bagloonr/
7IPrRp/QVerX32xZB3CKQNI2s2P04N7X7TIk5Q6cJwSPLBbduTymS1G2B3+dW8JfbEB130/6ptFr
6MeqfURnDFhypZ0F2oW1FC9ZopoUsOOxWIcBXJMwBlKLDAUzky2Li00KthH/VdS7eIdc9wAaKHpx
PC5tzOq+OcNe2gKIY1zXTJYt4Oz38nfcS8mnjPNnSg+0R0O5Klf5/mVTi7jiFp7c8DURoUQwHJrI
+ad4nsBZRmHL50Wi7v4w8eizyslbVLVjn2ngHlCP1C7zRWjE40c884ymp87CpYCGJLjP3agIe/RC
LiO0rkMt54+FK0AgD9FsmhT3f2B+XInmQBgnMdY39jX0vIGfAkecuhaFT7zmIuhnXIKbfEBXtayy
PRkhlIFVyDaQ9qq6pdCmzNJgcNrXTblFqaVQgu8YFojCT/qpHvXL7I6ca/xj9so/imHH8qWc9I/z
mvI6pj2vmIFZAJQQhlL1QqSZQ3eS6HtAvGIHt+TwdFVPDtEfYUrwdX05euJRE8ZLJUCmxe2MnSJ0
BCA6Fsz+sdhOxdXMo5E2tq9ALbENyi/t8hdeJ2z6qXwC+u8W8LZlf9jqFzjdIA3VwylB1BvIw4sG
oHIC3/FBmY8Bl1OHeS5nwmddwDVpsJ65pJv6G/946nd0ptx/4j0UgB1PLBFGGg5aQtjHPtLY6i5S
oSFYetuQP/rkE3LgqDrAvQMzjCl5RKIFVe/S+joxxhkGzY78RsnFUPvlSAvQm8UDKmAAkQRcKjm+
ju36ie4j6MLEN7bPDW6iqxJ62m9k2sbX87mbbSesYjpPH1yf7E6y+GBhfzVfxgGzgXLKw5AFtx3Q
a1JXgoCwfhqWk6tc4jdcMfBdFO2URqztFfYDmNxnXwor0obbEW8EbmxKoMjvDHd61tEdnYBTv6wE
jwPTZx83VQCqyeJ4Udd9sr0ZjYjbBF+w6QCdhbVH4YM2e5v4GQyOD66f5/9TizdCZ+GWoazYsF7o
/ImhnRN3IPyNRKShXf8wfXWfIH88EmQ2QRAwQhnuMZH+S7av/At0mmo+9qhQJ3FGCOu8UI9VbD94
rLggW1fjJ/niFMA56VAziWWSsR9PgCnrGfGJL/yq7Oc6R+A04UV8lxKWxI5TtMI/RbL6ap+98K2b
z35e0lJbj7sUJAkGmQR4C4QIgBXWhGlyTRnrSA5BRPPG5x5mkJ+y10EyBXfmid/0yrlVfRPgGBT7
frSpsqMjA4H4NCHXzAEN0B9930yIlubyuBGr1n/AR0goptMVczsYtZnVy+6j2PTjRqwDPLyzF/ze
aTld1xFXNwf6XU8/KdQ5IDh/oCTT7HHaSVw50PQMt0MCzyX19oSPqP3kv8I94gxgVJGAx9ULucMV
1fzJGMxgF4l9joSjFBGgw/n1UEh9nOMfI681JibpH/om7qzUj7hwbgl91pcWzM7ty8rDEASyxtpR
SldtuhuFc/Yt4S5QrZs+6JEjfFeRxcdiyJBaZno0424uKP7j43pFt2l1AtSLN/gnn5bhFVvoM0Eb
41CEWcn3U1t084OwTXeELWLG7wNWpfkaUbophDNj0+Ju/J4ey9caL7rkAZpEyG9J2BAHIqktuD6r
A74+9ICe+Lgwv4EMq6UryXWB8OZMvBnjra6699jqgaTRKlQvSk6KN5D1RVL7wmCz7J7U5HCJE+Z3
0uvXUPeUKzNzI4ycTAzKZ/ztNv/t/6Ck9LgZpGhRzbXM9cNfmB4fxy4XsFGiwqaLYptkxw5JtZrv
Hl3wzLELWPc7PLdnB82FLOjEmnOV+D4tKhvzM/FZghVpcFTQHRVCk00dG5BY/QfCzk/s65sOA619
DXRQG7E8I3Z/Ggf4TUO0j98OuCeF6J4Fq110fX2VF+6wicCsmTcAsbwhDyaWyOSR0j0KE5mZ2ocJ
7Zt+RfxKnRgTSnEJNxwkgKYtqiyD6uR9Nq/hqOHRjeqeDR8FSFfUI+OT1nt1uwbSzWB122FT0Mj0
mDLGIjPQx9uHk0f+Wvic9wWDkeXsHdwZunfavsGLrHd4VgXgAAzcu7wxEvupBbH+1ZhBVofs/BKK
NyYY4BtgN3T40v63mCbs2l7dQgOALSB+qalA6PEpUn7ZrO24emPZz7QDBICPC5tlOtM0rHWoEjxQ
dS5SnHWQgKaQvzxw4LFmXO3Kxyfo1L22e5JRNaBlavK8ZY6xJty0HidohUhbrd9gaSC89whA8EQc
ILdO9T8TbQQ2JaZqeI3daJnq4lTzl6Q/evBeei/MhP51ulAHR8nWOashKs9PYJQYqfgSN87JE44J
KHR1JjXj4/PRn7ldwbU1zaF1v4p/EWuBRJfIYHXBG8LDpqPUt+CTEEmAimMxbIQMFsSc9wxS9Jp5
dCNKtiRHVsHHD2wNHjiP+twkeNJzb1xo7cE7k+2Un+UgrMQzGsc5VvSg/grtw471Fk34WhrmyHfW
zSFDh3nmBhPW3F+tHUKOv4Y8c5kpC04bF/NhlbWXwGUQw6R3ZDSqlZ/zH5/+Yw+08opu3MscghOa
8kb6gXIWCy/K2uettyt4EYPJt5Pd95NoYLY0rnS4B5ZLLXOJQqRpATVDm4Uh1pVyY15Efsr18wz0
Wy5/g3k1BxXvHWyBI19ePpyDrmMjKeHBAER3xYbVCJQOn42N8W2aUBUYoGjUdsSabPjJM/H+6rdX
03u9v7qjjNNT+vNUl4SSGXgYmYgheP1MLxO26c0UV65Cm/s53WxOve5Xh4PxLXRffHGupwckv0R3
mS2r05Ol/0TNzRiMCeP7j3GONu/0uwnNGEeGyYo99WttSQPYcBFP4yNppRhWG/+J428nIsOiAblO
s7C4/U5kfsSLKlzQFwVOFegfCpx7Kd5c2mTx/ERQnthqty71FZ+HHT8iQn1ytIRo2/AYRCg1V9Xv
BME3iwLuX/0p8+LHX328iSDA1VHCYm1c/O+9sWRCcU8w2PMCjpeOfgdnspBdCVOt9qaLK5NQakrM
Zh6sU5y1r4589esd1ijaWh5D/b1Fp4codWSQ01i8HdPlUFf+BvzBUKph5qctHhs4mZYG7OMrt8fG
tJYS7/i1n+0l5Syqi672kYBu4nF3fdzA59X6QOT3vGQhdbYahdrT76sThI+KwafxWBivXWBGkJgO
YuG/2mVhLMmZQtM+lxmxcRnCNaisjJKS/2caW7/ygvZYhI0zrvSaliuymzPdfl4czWzdDE5Z+drv
X60tlilZbhUafNh1+Pi/9FMtfw3D+oWry0n7037rD84BKLnYa2zRhGSfwnXZqFstT+w6+1Hlvzr9
lON9dP145r/BlZFnR8iDzvjmCsXSaq44p/n10za3kt8znV48YTfyisGvcKh8W/17+xTtZiPOnzbr
N3O9GR7QO7zxNL/yHs4M2tOeUW4q2BpUDFY1uT488cbhzLaRAaHsUfQz4zggEw/MF2IDkSWhwJzx
A5F9tTC9GsMzPFn7/iOvdgXeUHg8oODGj/RVze8czBWRWR6l9vN2RUp7JXkHzY47IHSOFkwWUPyj
DZztMEyNzYmj0V+x8gLIdhH65kXw7AIrOkj2F1QDZmesV9kSINPTVRYrpbPyI6+qgUhOv8lYnlm+
4bU3Ggeid9DPkVcbiGgqLqgmeHyQ5w+os7FUyZ3XQSEprIEgYekwrX7r63pyXgVAen21eE6/PQWF
DBZZOgeI8QKCjKzWkSfWw/ytE4oCKbDaPr5ZlxXk6v7QqA4LFOfAQlwm6edgMm9eDEz2wLTQf1Xw
BkAcNU/XpvQgRNfP/Vv4fObbFvFFC7czwaN4DR1FvNeBht0DxFUMReHRMa7DzNnCmfV5pqIpMC/n
Dwd4wdiQ//Ir3lYBHwr4btO+vD/FbzWu0amhghLBUcZfhLqXucxQ3bUo3EbMlvp1+qFAXGMWuGCF
gum9JvY88bFK3OETzJDN8F4/MJGXA2JXEEhxef2orQudsbE4YQ3JjEeZpGd28l0wvAwrEJhs28I4
vNEfBDmEPQ8Rro6zK39ttusAzWCNJk5dhN2SGnupYaydbJ74x5pEOD5jVjZaOZAHpgmsq4/u29Ss
dHUSml21pCSutreHBZ2a0YLf/vFY4g/BsR5kieTW621nv5hnkji1eWcEcPxHumJ4wi/vab9Q9sxp
KWdBDm6nbRMVMHbcP4v9DEXCUl4/GdBvu7mJRvrtatZswFEBEQ8iEBweUjxqtshRcBDegZcy398g
0rMLnH7dbim1nomdimf+NlbGXLd1IbQBcBICqn91HtLmVXOMrvC854yblgwbMzBQajXPkHEb+GBg
e2KMkokkvM+viWNCS/KNZBMrxIGsBy+563CZWYoTEwZvMahbMTKBAu4vaL7qGpihoENQNynW7LzY
dP3A5mrOtvykxty0tSV8QYuK8JfVMLziyKpByR1dmGM8j59D98RfPD3JU2SXZ4YNZ0gBrwfmipVL
VKgLw5ir/WRfgQohwaZMmyfnFxQWwe5flgGjwTK8DN9i9KOkAzwJdLH6VefJscPMePTbETKkN5G9
aE3xKHWeZBHlDicHJL+Iz+nBuv7UmfMwcYn6pe52FuTVlELupN9e5tdbcNX9R+eLd+GSxCEdWqfZ
LOUyxrs/hHdHWoaDubX2IiEHurD1cnLDp+MSkVQvITRWzYEJ1gyCHyTTe6E4s2/JxL8BRLC6pyfg
2seRkjiuHVXYcClEqFFmbgHJ/Y0PG/EgQKaQIFtPYlCyEJJlF2+egN4KBZiNoJcNU9yx3UxJWQka
r/om3uPt1LAWEXzMqmWKbxV2uBFYR3+MH+gEp4RCAyyQiBjIK+qUwaJ94MLzABiaMjcBJXgxy45f
DMmVGEamWXglfz3iMJKQI5zVVWm/LSFs2zCeQR2hDmNGEwhfOgj3kwOBDZMtxm12JhuGzl/HNl4g
r40/0cO+tjilIHGziB+OHOYRPGS0vZQr20Z0c6TogEkcJgxNfW0bh002Zc0QWoyhP/8SUzWQUui4
nJ8cDXeQSukkXrdZh/kFG+AazNgb+Y8mwhFhmB3t1PyzFHev62dX32ZIX16/6CBUtwjTR1jRmxgr
mTOU+npryouauoQVeXk9D/01qPtPUUN4slhOY+C3g7a1ZoNpWz5A5Dw/cJko1VUyC+RUmkPZABdQ
DU8Q1rKFfQmZDzVH4U6AIKFY6lpdaQy9RrdZRsYCR8O5vOaUH1pHaHcxkSzV4BfSX4L608SHfmab
yv2N1x0pyzi3m3tj/JjZ0nbQQmpbSJSwGpbkX5eQIHVcueIoeOKm1WPYWyKwP0V/zfQgAjw1hk+M
cGMG19hmEJKH0u5S1b/XkZbQfkaInYnZWL8f2FVs8wazkSFUWj9BSChO6XUquBbrnu9aP7aozHA7
qHOnxaPGLC8NnBUVlu0YWAL2LS6OuVVEARfvVMaiFd6LdPjR9ZjBkKTUkdZoY7l9I+aSy5QMDIr2
GPflLYweeD056/X3UfAK7Upz4YS1zQZeRtJsORlMdV3gmIYvJA/6rnWW+TcpeyGs5Ru+qQq3Hri5
6Dx+YIm3y6B86BwqgFNYqF7y2eqNoLFZs4u11h/yoKdCgyiR31KcGCB6YVXbKbfh8wnrhUoiil0d
CiEjHiRFSEnKg+DXv536IfOVR7IXTcETio+yOmjPb61W5yMM+fdHRDkz67jp4AUzLUH2NwQ53DJ0
mqaXEVSAh0thNdsE/Tzfw5HwFQO/5aNrKxYMGZSXDKQF4YR/xc5kYfXbLg2Yk0SO3AMag0h1K/5R
8s0eg8p0pOAWG/dxpkKuvikzxBwz5+QgV9zA30a9zvK9Gf0kBw6papl/y4yVuReK3ofc9mq3BSaQ
+fhj9KeH5qU70j/Uw0u8Z3AjddiY1vA4xs+79LzHL4qYYzX+pBfSg6grmE99eu9fCotrYbWKk0tc
HugTcLJWdu/xK2oQObffvbSimZTcqglmAgziXZN7pN0Im4kKiLDxU3yS8XCD9MUCGCEm/VaeMhln
l9yWFrcqG457gO1Bol6HjTXtpRWLsKDN71om5cyTX8iFfOkCHUnDGrWaZxWzbXn2Ayulh1dP+zGH
m1p9MUas69DId8ACj8bql5McYnKKA9yQ8fWYZrSwHa/2iNDOYsQLd/n/3LW/9A2kF2x6n7KvVsg9
3Zzd3CHC8iFE1sxi7CR18nTHIbpTdNsMRabRy3i2iH9n6ynUi0fb/bB1qpFaauLHYB2ibblWodO0
zFcIfJ6d2Hyxz2nKQYo4s4R1AUluWTdLNUahcEu3hY+4MrZnOB+aC5i82tLARJVMtB8NCaJL4o05
R7e9oP3vz0m1SEEsrBGb5mpOnAZd57yHX7c1I++aB9o2Tdd5efjB0pwbuZH5lMdBtNPJCqE/d6In
Q6h2c8gYzVR5Yl2hNIi7XAXad0SvTXknO1IO09qOMH5S7G71WBlfCLeiBmU3uSDnKnNbgiCesIAx
dAYPt2ibNEB8ElbXKrTUbetfHy4hB0AYcBAPxZQJ8b56L7yLA5T6N3JRVK/FIJ9grFe27PG3q+yK
8pm8lQ4TWRiJdffJLfGo9twDsItqxLVTdExGzyA1nvSjM2RH9AqtIfkuNZJ7SvGnhtUFwmpmH6KC
tOCF8gkneABx3gf14ELWpriDx7l5hugbiluzyVYiZNH8Nlt7UnzPM7+FSImdJRycv+ycxXtDOSqA
nhUciiBKD4TwxMKlGT1MUrTk1us/OJZ8o5Suf7rh8kw+ShH0Y3lNDxHy0HRTcDx1J+hX1J/YNCnw
j2HWMNBm3pDR+PtEqdBnghAp9pUzgtEJYax4Gashy4SqIPXg5hQOtoEMjhNwZQ9mocQ7hHEe8hbw
D5GQwuhbMT0pyke3zkC8cSUhR4TXEX/knzVkzhj+hv345t+BaFqggkxc34wPbJSdpOH2tHCMPjJH
/iW87y6rU3RFZX6S5kAQYDRc1PSQhQRgDUtGEI5Yfuvm/EpQOYeqaSN/e+6qByxP+tK5NSynthrn
AoZg6UdKr/3Gf3fHChC7qdimx+QhP7VtK8yXtC4RYuoPXUHMMC/u+VJhbstqlq8LRfyFu8Y9RDPg
NuWMnsghpCUaL5iDyK4Qh+nT6Xa0K9j8P4hNO+LV/Mg4WhfNt2ZJ6Eu2DZbmFmUKZk/pfIeaK8dY
m/JxAc8wwtFuygXoxMVVWxJ+puVO1W/eijQ3pJugWIqxuspYiJ+pq1V1RRWsoknBGdzqOVSE1n+u
DAz9qXTIosCx6BmYJ2rhbu7Rc/K+D1j/NwBcK3mdtB8xv+BYW5aKPnKV6Xa6+mkC3VEh2mKKTnAa
JBiq13QRW1ju5hydO42qaLSOJILCc0lWMZ6m6mLoLRSmL4enhvr0sXaMnY5tKsy2yiUR6qrCHqK4
p6FK4DvyZcz2k6A51km01mRavmLe+urJhLxUUtmN79XjJmTzk+AQocKj94RNen+U8xzfcc+4GBc4
WlTBBUsKRdi8gaBNBcxQ54EviBv/LtPV+KXMOZPUleq+/fZHLPZXjEh/q9lWI1foif1LUKQMSaxa
DYlIxB4kP+X1vjo1BMEdsZ5Xip2COxJjlBdtOi7uRK4BIKIpdseNlFrtF4oFsrhWr/bqQJebpeeI
oighhZnl0wX4GzTbbmd6NMjgXe6STAmVsUBhz8plX1zwc6tupOtg6IRa3NW2RukInTuQGIHXOXXm
XLp3sNFP2US2cFndxChohAi/eWph8ZV+XQM1YK+oTPOocnVHIBFRgivOXJXR4uxjvK5EN4Ouhfn3
jsrtmq4e1+W0Trr6o/ouGMmn1z+5wQ7t8ujuOoEktCgk96yz6K//uHKzOwNJQj00NZuqs0k3iQYe
t0gqMhq4J3HQoEzDD2ZL1CCyW0T3OlocyO2f4LR0rJ5RH5pZkBhHpd4QNfMQj6VwTqjYwKipK8oU
9RLXmg2VtTS/ehSmOfXUatBWTDOoL7lXnlVQfVO2kQ8CEWZtkYwAixsdm3hmXRzG0SEwZ7TMCc3n
6nAI5cjp10sbBx5zm9GJ0FHMr+vCCLWYj/v8fsiYwjzO+AqkSOqvzuG94tt1U1e6VTkiC7YH3fbw
3r9XfezT09Kvq1OpZv1AG59hq/1bPNanDJ0sJfOz5ZrwdpwuWP3N1gr5RSggmNphuWhF6zxf9vU5
heLInA0KILpEQi6Yq+/lwceQCVnwQjOs50qF4kuLH0DjnHqd1uoRp2jgume0urTLvbIsIvpn64dj
kjAGvIVvSuONbyT3ixieIxqN89vX78Oe5h+IO+Q2Bsvhxk5joEYbJj4HSOuic5c58iUn1y12KUbT
EgRYAlqYj2G/YvcRq4oju0L+ge5kgIIJ+0tZDzBKpHPUbsWg9rWzlNP9K0zEGjy5iIohqAUfDH5c
hxL6KKXcfwInKBFNebIidRGfcgX2jIydBpNTpzDcJa5TBDxVwStfFlBfSN+VvR4SaEJfNblvCHdc
mp7jtjNJwc6qVffwNeDU0VFpkxgn4q18jq9EhJFkTApDsq+vQUFlMrPMMGodQB3Vo3Fe9GxW/cbl
w4Ol0u5+QGCbMSQ4RhN8eheFqVRUTqG1uW1MdocRLw0kPl5f345eWmqQ6Gvxj6yB8o+Li47eBPc+
IXwff0iAHYibwUcAH9Ps/jg18O1Czu9f+g6WOaEg4oKomXlOhrN7cRzMxBC+V4zKg+MM/q2/5LXg
7j2GoE0CVw34T0X1vVOOXHnSD8zM7Nzmm5zH075djOG02n3gNe0rJHw7XKyvfeQda3aFR54d3B/a
dOIAxL93eOV/SKFJ7Tp45ekpkdxotTRQWADOdSxy1jJj1VNyI8DjTfxNuQTCcfvpYqeXFgMdPtlk
XiEHhIMoDXTQBUFSnCPoCyB04g/RO3CCtoJmI3A/k6JiwD/rwhKgv2OuAy+McQCYvMFI3RIHZv6b
VxrokT1ka0WAxg5gDOuSsEpZW9ZYGBCEUMqemAcDUK3s8k0wPVVJAgThfNT7IjwLDe0MgRryaYQI
dbw2oYMDEPV8RztvZR+qhCgP27jFRDThFH3QekNNBaMpOJwX3PDJoaE4WpRn/e08vuJAOaaAixRE
UISJy1lK6nrYpX7WLEClGY9bmNSndZBjjabb+E/WDPs8/TAShMqAy0Y7nF3e9whr4zduA4SIHGSm
NuCsF/gcbsKc1yXtbeLJ+CIhH/r6TdeLFpqJJ+wxgnWQqb+gs9bW0lMEMBRUNzhpTl084FT5jZOl
x0HAXrxecMQjhU5H/wyaCFrVShhKO3UcXLsNyHJzXUznceQ1/X4YAEgohKa8GFz24e1gJpgyG6OH
9cvSvdZYlVjv3zeDKo/8zRJ9/hy1ZIjCHBR42HHFqvpUqKVBNqP+gesOOadv7IHD0eWPcsXvROAg
E1qTPrmrYPiyI1uGbuTCyo8NVy/98jQkmKeYd2IYcf5iU81xSWdtYoMQIGnBhicyYT37Me5l1FNT
zYCZg1kFVF/DwlKxyJubG+VAcqSJ/Pez+HgwTzAUMEdAAN0h1xAQB2uY6YVhXuBG4hcnWwW9pGN6
AAoxV3y6VUJbc+YFNjZtEuUUR/oaswrdGr4xgwalTx1yfHFPmso/FQ1JyKnfnNSptKG4ixKUTQec
Bal70mhZAEQ3oIbwAv30K90MgDvkk3QdyUP0VHb2g9nX6CW01rAVyRecc+K+mDtnOCo4yS3rnaYK
haXJWBZoslwpG7AmNlG3UJFKOn1sk0+7F7EslrYPcYqa5ubBEcaQ5n/X/yoSstyB1OBBDyywSrb7
0hOLQ2bgwe9KB7IqOxLkJknDWMMDX7zf3gtItldCvhy1xojaMr6Q02SpL098WRRrWMdwskjuf/L/
APW3Z29j9oIZlUvxWwoL7QdHH8rm8uVbPx2cdYt7imkhI8DazWKLc7065fNrZlV/NaAmEi/aH4So
U32dFJ9XE58jXqelLrFD6ZY7M3ManCBwM1lEf2CzDBXNrxN/3pGAzk2xg02nW2AW5GWlZAWFbA1p
I4GsM9iFqABDQiQqRb0wpnpROSr2oHhSg+Cb5tbhmAcC1L6wrWqCBEleQpI2NwsUrWwZb4W5Mznz
VDZzHI5/zZEIngHXZCHpvrjH9onrHiDu4aiKJ/Yb3r7ywsbBqlPnfcQuyvyGLgWfpfEeuxKvpKMk
3JqB90/Ehv08x+OZOolzRSIGZ2EeJMZXhstPweJR4LAjFIi3AMTAaRAb9pVIDVIKSn8kdIxaPV5g
J/iPsvNaclTt0vStdPzHQwzedEzPAU7Ie3uiUBoBAiSEhL36edh98ldWR1XMSe3amVkJwnzfWu96
DXRSEL2VsYjaPgNSjOagqVxf2lHuLjPDci+WC55sVPVYr/vSMXwEgDpUTFRtenKAitMixJtSfEe1
h/byBr4V98lfIK/lBy986Um1U2x5N+u+iHhXASOKEA55r8zzZMt97a+g78YdT152yx4r6Z4nmutr
PojXMQV3wqZix764EeoLwKQVTg15dPdc/lXVbhB7KB7xPWDiGkogHV06wcN2n18Fpzb3hc0Tf2s6
GW30EMa89QX4/4Btr76P+LDueZXiPLSWoDTzDuD393YZdPJLsIaItsxmFa/ySWA6ROWBtFEyRzMF
dTk5hcNny4BtTSAnm67GaBbx42cP7bZMZvsMbjAbLNUSVKRDWtLx0xNccQZgOlK3+B49VsybuAje
EOlEuRRxmkFegusWrY9FlRcAilAWLwX0KC9XhbF3PGOiNo4P1gJvTHrM6+mfPSyeAW7gFvPA0TW1
P6bVUP6OmcvseMNP5G5XzYbb2MuT/WQuJN5rH3Iq/o1Rg2VPcZ2BzdA6nR+rS3yQHZQpZ6BEn3JW
HLXLGGc/yMLyMeqjwYdiOAXXfd3WrTqVIIYzCU23L20oYFfJ2CZzobY+78OoGXaLM/g8Cv+hyPgL
L1pw9THvKgDOtIZhxAnRcyejvs6SwKk2Z6YW0Jw+u2RskZ2Ngaib4u73CiAvZu2YGU7aYB7hFCcd
cweEfItocJXYWCTI4uSc4pNeKCtwJHLQ1a921OKxRkYYgVufz+yb+Nzw5bM20+tEz4Drxf8WqkP+
8vtjBXMab9xH0CnDnLouGg1rQpyghBWzppgSwyMrfk1DfoRXTFtxIRxII2lKxT8Cg/ZxOR2eRzXv
ZmgnH6yAOpZ+h2autIs3k9UPXgKiUnk7zXTAJweKYsoNdTOz25Xy8s6wxpDRM6yx2xGW9X03dqKN
KPAZRoqxVWhbvktjkeXOh+g9oTZgRcx4x63mFI3UNjLe8d2wlOe15TIPF7IJbTesJdoyDZbOhjkB
k3ciJFxm1RJQGt87b0OsvxkrD8/b+GphlPFJTcwTkQ6fMJMRKljw0cd06xDIsAuE57WHB2CSywqJ
ZKUoTjHEzHN/d7HNPe8E5GMPH2RGCRTTV8b3o5ZMiMcpTzpWb5pPCmZHHAN5fVhHUzTNO7YoVLiI
TDFoYhkfcRXwSIv7OvZAFlnZm7FCMAgYphAxsZSernjCKA9ZDNcWf8XbJpWvd1ipLdUj22JrE25Z
xSQV2x2zsihiZMp27zalI186ddWOMl6oSzTBvxtgRqtohBwKSlu/pJgx924YkFdyMOFdau01bdyV
W4sd5W1suNRnDHoAWlz5MRlCnYEVBXm0Vkk/Z07ORE5wqHpsQnVSYxris1MPJHxcgznSxGER1Iv0
graT8YPHit4prkmWgA+0fpZwbvPFwiJcm33TweLwAkMd3SuXfYEjXjHB7AQWHV06KtPzPOXR6liZ
F2yq1EQNAjkV/6ZsIFeXRhjJHRMKLLWIJwZBJtYr3+HFiMsv5nLnaUlRSN1Fet8T+63HmMqYXDJK
H+E5ZH/TsRDEdpYd/znN4cgZevDEvpdvbIWAlzU/sJsgXpywRjPTsx+BJc/MGVU9Hps0Lsmauqwq
l5Hqnc11WMQwIbfP94J5TUuX3CyK3uBsnt5FXzAw3xhJ0U6IyYFljln2ikc2xALfvHnj+hIDrIMV
U1dlN7hbPrMfvOuIsuSXwXBIiYqGi+inCKY0AgT3hMZ1sAbe0H8Ohiubflvtzg883Hv1pfat7LJh
d/aiy31mQoBKbKYH1aBjhbbJWK586gUGLzEC/zEEBqJZIyb6IMAQO0IQXmgDoYuvjeGMIq+mtnt4
FGNts4XXNJRPhbFj+8lCVyXktnCgTlREYicL3C3ohHS2GtInYN6oNEwy6q4+YVJFWTuIZLfegUgb
8yd2FFzxYY4ocpAjZMd/PvIV1KWgZOhGIXMZ7vvAsiUBv8CNRZj1DtA2Gjvo82NtnogBoA/YOKGR
XRm48hLPNaaRsoml0ChkJvRaaF9iMu2B/bPPwuiuK+bIvNIULIHiONlXGSzPTtfP+aHLj1QSqVbn
dESAPdsohYgjfIJkVeb2Ya6VNYW81SFwt8XzQSmXRRncKu8L8tI8gV3To/R1ue1IpSPmxJwBKLPn
Vt/V99nBp1kh4JyICNs6Vu1IwsjSOGJMfR+dnXG6fTQ7Bu437tsRBVX8yaSL5itEMf9Cxz8oP97p
BxUNPS337DEuxB0Ii5TSw1/UgxytEIUpcAuYLIHuhW5NqYPplEhAAHA05OWodOWZMYkwMc9wnZyJ
K5SjNMaUJ9U5aJfkb/CUyw6LoikwBUaN5UO3YlvDOpFlWnsNMXxWy1UeXTRYySxL0fZFuc2owSr7
zVTAyIH0qMphtIO1/iLvZkrqq2Q7zCsFEw6HvvH12N/p9SixaOXPK1GDv+IzIIJrPMiuLF/xBcLV
1fgU5uJozBJubFNrrhcTTu6cDmSoz3QmfMRlYOpuHq3o4rLkQOdkHdvAybc4KkKQyt0Ai3ADKeq3
uBTfK/E21AD3I6LXN1RL/WN9TXzGUmdcBNEOdHiw7uHxQMiqWJUogRiT396DGin35mEeKfAEmNQN
zvqkFxRzQqC5qlSSKWlgjtSMq3rw8LQvZl8vBV+71+zGUkJNyVwVO1RwKx5qBrIWBb5PG48cEz3P
BZNvelmKTnrKsempVAfqRagmjC9emH2TlGRxYr2JLM1K2XEbmKZNpIyqccoYs03JcrKLQ0qUFCWH
4hLrBuMon6NnzghS5icAMmf1Uvsqx3Sw4hjGr3vt3lPaoo9ngTnVtCX3xmV30RARD9uWbZm+jDIJ
zgHvfMGwv4L9DdWS2Bu3deQlcLmMBpyIamWemMzCyEM4slApw7s5tybwtjP8q+lHCWO8eRZeDuDY
1ci60wxR+TjtXmO6jFVqMqFWfE8oYEja5c9HzRUEQ+hHBazMdMgZuFI9KayrosxkOZBAz/LHm9Jt
WBiwirc9+ChSmixR0if+falsQ0ZDj2v2mcr+nbtc85BMuVEq2zzgyJwittgYTLQ0nxRkJh4P2Nhs
hgdlHjEuaachq6V51djHqNtRCkSL1jgW0My/6qIPlbxPeRtNYo1xWjoz9cVtNeSxqBi9jix1w+Z1
956qU1xaBtsatMD1mUgIxrXMDm+OSwoHljJ8quA5b57gZgs9Dx7zni0B9eJ6w4oQ0T/Fgnk141FL
Sq/6ZU6fWGxbbsuUYANHLkY1g93C2mAAooWjIGDJuI3KcBKXS/xUoIDc8PRD64OPasCrgL+IA+Zt
fJXIs2JmF7AiybPw1eA2LdG6VtNO+sJxwhiCQOWDhwZEEflvdU3RCcUkoxvzqGVJlK/CYeyjDorH
7XtmsCjf2gF7j5WupOMbTlec4+bErbfj6Bak32KyTPPJ68aYzUXO/omALKRFwUsKQ3OogREyiP0Z
6/QPPYEMx3tFwKlygkKU10NmyrU+0KuFVk2lOOn3KUj4GtmukC95PoVVrKCAyREEDDl59q4eVsR8
sh4/LFeDXOOV2uRGLqYLLAaSuhd9JIycAK+ZQsii854aF0KcvhSGKZ+vyJU/oRvWL0/9bISFyaAW
QxIaSF6n50HKpxZ2DJHzfm5MJJC3cFZFSKiDAqIpdP1TD4++3XiduLgEGFNL21dNAGxmGr5BKAhY
URKELISLOIZvA2bjak+7iKbKN6FOj80zmneM8UiZhzG843oZaD/6cnrRGHTSQNH90I1xG8M8h2mb
5NPMsG4i2puCsJXRUYUEAAxuLHkaQpmRGHSAivkUck0Kzaya6bzd/KJt26yA3zLlUlL2aQuGl3E8
V6urVvZUeF8g43nBxccKAl3sMfygaHyNWA7k+FjiRNIedFaVAMusNCbMAOhpZBp2JPngFSV8fNKm
WRSyOXuT5QobsMtEDhgZnqke15210vURa6wxuo3eeLLeA2NzXhFTIcFjGkFKHnG9zxd6yXjPCBEA
fmuiyHPND+LTEbLs7kDhY3gQpTbCWzd3GcYzxD/P+gnKhzQkJ5rh+w1LfNOvx/j03W6j20lYEKBw
V2ZF1mDBEjIARxbMykF5jxouyQ6WujcogITboMMbgGz0fFxa3NnG1bbwkGjh2p2SMt3z2SlVYlwJ
1gsd4IDatoJ//cf//r//57P5z/D7sXikbfi4/8e9JG00vr9f//Uvw/rXf+T//eXh13/9yzRNSVEN
SVUsU1ZMRbJEvv95WcX3kJ+W/tezSXSzs4z3EoQ0nSAEwmINqc77QPbmO4Ili5z9PVAIPAvAGyAZ
FVMWBYKKQSojrMp612WS5nX0Qy/c36mFB1CjwZBwIVmq6kbIjx3Oshomfb07JbZa+CL1DHtokcya
8PYz34MbxrU4dN4W54mOjBLvnjP03ox2aUy8uI1OSrtgJP8IShzFiD2b5LtzgLy/tL4NDEJwAqm2
rbZq+L3J+wB9hK0VYKI6/vliScZfLpb842K9nllyvnWvZU0DhZYI15GjxeqyxY8Ey22497ZBXm5L
3Wl3UyTcd8358ynI5v94CoapqLIkS5rY389/u19dad4jUQ3Jk7gSDlJgnxb7irkSQVM+7hg2Dg2A
JebSHcq0o7zmgWsJ7vpMDpLmdgy1ICKQUaMsegYO0ZC3T+nrz2do6n8+Q+nnE6W/zEIX21s/r6wL
dgK3g/cLMZiZOXNTQowP0NeKQ2usGWp1SC7MoeW/pkOwLHbcYv+CThqORCr1uFo2MPNybXSeYOX6
vBFnToYAFHuWYKboZB9g5Y0ZYXaAPYRzlNjbL90Ln9wAxjYFQzqWtuEbKjQuI56+B/cvH6Noakrb
Gw6+bHHjt2+hqEihF51tdZW7FEiAnsmHeZuCbsACh1kFA0Sfhe4NR0PJr/qAohmEXNTh0mv+56un
9o/QL++jplmGIuqSYWmapGg/HrHSEvVXVQj1xlyel+L1PmGkFs52N/tSedvENsmIsMMVXIFhbOOp
ciKoCLXuQLo2HtTVAJDLBTQYhEhPcbD3y0k21Jxr+ZfHUPrbaSq/PoZRnNxDq9IeGxK6rqCP/ua7
9q1ltLr85XFStJ8XxFQVSZZN3RR13ZDF/nH7twe+0OUwezatvNm5ln2a7sTBeDr1FZfHxVjpw+8G
NMixHW8UrK3jsrWRXlzd8Z/vivzbx+1PQlMMS2KNlFVd/XEShfVqn+Vb3kwP086d+/4gcT4Lb3H0
aICWAbPjvxyw/4W/PAamqiqKZug6B5RE88cBxfxRp7KmSxthPH7YPbnGn0v2JrRXursYICg/em9n
HSx3fznu//BBDdEQTVEWRU0WJenXDyrGgnpOrUreJLY7L+abaL4apPZgMpuNgJAQZ1xNb/mXqyv9
tgeZqtV/UPYgWTMl88eKUQhdozWhnG4oQCd47lqfjxnQZiA49wDZIQxPBBRIFKF1MHM3//Isq7+t
6hzeEGVDMyxdlWXlx5JqNEailCE3lyBvr4abtC1c9xbbB9ccTH2eMfRGBESE9nBlrwYLZIy7iTeT
bc/7xN5mcEQtNTt6I2e5U+z//9vx76em/rgdQksIjJ7EyoZnnuQwe4j+9nswsb3ZNoi8wP3brZD7
X/jjueOAumQplmKKPOu/3v/2WT/bmxUpm9wdw3Ubkvdt+0/HH3SDPfl5XmEH6789dL9vq9wAUxUl
S7ckQzf0HwcVSz3JmlqoNkja7Q2pSO6H5SENH5T+iPodIcXZ+9sKJv8P68ovB/2xgr3yVyFGN1He
tIPD1PBPse0PI3c4KAJu7Aw325FD7zz+S72l9s/yzwtsaoqlilRevGP9w/hvy1laSa1sxTdlsztM
4RUwHjXsmuiQU+cK9pAXvLEX8nCAwHPisaZ9MWq1A1TfF2e7Hv/tdv+zF/96Nhpln2xKhqbppiX/
WFxTPv8z7UhVotf2ng4+lKScUBanf3nHpN/KFj6zoXII7rAo8ZL/+rEbNcTk+/ZoN0+PR3mIyyrL
tzeY8Klae7z882tjaL+tKH1Vq5r9K90voT+rJCvVtIeZJuICG2fQi6Eyh66K5+ilXqlb8QpJsjic
v6GrR9sG1a0N3N9PavArLmxIEgyZomYMBtJMHgNl1hBv7IMpSp/lVTbcgky0j3YvGvZ9irQBRu7k
NsytOUSCEq7Lf0ucEJ5dUQMAb7xIuHozsbHDjzc0WM2m41RPz2vTq7LWdOcdVxyqqoTkl/kyNh92
08s0zidpDTZhFR54McyRxxXoEToJoOCc0QJUDLTuD8T/O04UJPXO0PbERLuo7KRxodcwI21fPYuh
nNIs18fzgoElZECAdsD1cPv+qAKKJqyHFghxoQJLKApP1h7ioIqHDETjPuYFCDzEfppED8uBKnT/
av+JpmlQm2EDY2uTdseYLL7C9rgJPhI2gNR5fHlPHivBsrPrbcI4FbIT/I4ELQPju9gW1uX1nIyU
todFDlQ4oIdNgXNGP5E3PlGJdYBkx9jC68aHFQTHCsYh6Ty4qncTRirZ6OZCvlu+75DhgaEwFHCJ
WDGZ0T/xcgLkt19UwJDy36t35DK/BvnHUZLvtg9HQV4PWhZP4RWIGLXsUmbGW4zlsDSuJE/vJyUo
ULlm8A96A1I6kbq2v4mEpy9WSX5BLIa+KyfZBqzZBvPHAIMnJ/ELeMIWeaO2BuFDt+8b6APmNQse
S1pqfCS4/HDPMV9pGI0/t9UHZ21hKdQiXFrh1UBOJHSHa3Is8CEm7+IC35yIBnoLNsLsjKLMGCGU
w/nw6WD8QCi0gB9h4aPWxCbZwnsiQ+gZTmCcfb4sPFVKJl/42otum04UatmN0lI3FsETsM3A1wnj
aGPbDWQ+DuwplFiCjWwbg6I35JA3ACsSd0z0x/iJ4YJLIm8BZZMQQWavtZ3zoAYAOBKCbIMJZu9G
lnZ92Mw99g0oG9ACcy+Tx2/0o42j83UC7gRCgHrvvers8vc4mcUjZd/iVTtWEEUtucC5MY0OQuYU
XzozyrfXXl4d/iRwFtzK1SREqmS/BCQrvaSBCZuBTBjqUMaihCeVjoSXMIm5s+x54ZYXdB97a4ut
1I1hDk4tvFLU0bjrZ+55zbVFFKxhc/wKsAZoBC9iBgzuh3CR+5iuO+yZWviNpBZ52J3I4QBxttX2
PWlK3BV3tQNFFewELgY+VpBFDhje4aghQgzfVB+d1Punhpj/MPk/Eu533linJoOAY+uflThUrnrm
JEcskIWB5imwQaDi4wvHVCW3xblMhOkmJ97ldIMaGWIzxW1zZf7kQQLmwK/1zfDMRsv/ZtCLMajO
fbCJhse+OIaMdbp7xem9NDGmxK2UWR2k8Ag/FcYT5EI7xAVF0rTiZxdkz+VAoVP1A/pkqjtgqhFO
b+OcyO7xffn+BmnT1sBP8ESYy7DcPMbhnClPsY0Ft2cuHAFPgEXwgoaeYpGg+D4YE0wIn1N5Kny9
p2R9zbsj/5DpISFjYJ6EBDMn0DFk5NPhxIr+r58C9iMHpHD8bqzoISG+Ge9qwkABxWZMUnvMuQB3
a14hBibLel1/Sd/vJZ0g6/IH32Qa1Q/CUUx9KIsHek77+SF+mPsKG9wxYoNqmkI+dyR0vJjtVB4r
MsxTFDH81l5vIcCb6eOVNYjJXyiplcsdegk9LIZVJVuDe2sA7h2uWO/XpvtkiM9qOEoQ4mHCfOJs
L0FRMa8ImpSTMuUNImpAZKS1MT+pY41dDM930+x41vCl6fCrWVQ7M2A4h6j7IdmogOAF3bcCRnw4
JTGvQNuyF4HsHzizs0XwMPPA50wOuJYEPgURVl221m8bENfkK5NlktPE1H3ikMIoGDNrt/hk7ix9
sRFx4aNvQcZuzUbCJg/S2yQ23OzafbEjYhCdEIlpZ5+AKLeRsAEYigb5IB2hyZ4ist7osDCQNL+G
dMy9q1LjGnzTclSe38aVJzcS70EbuQeLHIMcxifrnDk8t8XjsmAxgkId6ZM24Foy/c9P8hilMcfl
6jczGGxn0w4P0pYPDU3NNQApnzZ/hupQUHDMQTjPBYfgCvd/Ivvt5Eack51u8+2fywjlt6KlryIo
jGTLklWFv/xatLwekvQQrfq2BFdZqvhVhwNoXwB1B6aJd80TbPfux8vzMdnKC2n5OmJBJS7qhXLS
5/q6GfBOiJNihPvAtZ7oc/kQge7Smf/D0fnzuf7Ww0iqrFLHaRZqRYte9ddTpYSW5efdCGfwpLJ4
OsUp+J0NgCP/fJh/+r9fCsYfx/lxSYzwnOWvkuPwlt/QjDQs63E3yBqslaaqOcwUNyZztBSOfz6w
bPb1+M8jg4iYmqrp1M3aj09YNZ1p3vKkXseUEylaCZs6LKcKucI71pOgfPlwwCB03BdwmSGoMFAG
mmDODukVF1K2qI2x4ZE3K5eChfpIv+Yb2Av55I3Y68DcbqAPiolOYLaL0o3CgOoH1iOb8lVZJHvz
RP0CCQQ+bAaHAKec1DfZTGmRVvBCliJVAaXHe17uqHIkUupPye65Q6P/dWME8w1DcyFfqGBAcKBL
HETUMoCrmFvh4tQT2PAvGnQMMGusKQhwIHu7JzrCfIJDYyE7AxqGlcIufYX3az7+8drDcZmFC/0z
YHzlgZGVeCFei2uMn5c2LtCnwfeFhrCprvmFwIQBGUdkG8Bddm9IvMfKmFNWxsKKBYrYC5xnwd+x
AU78Cj8CylUu81VdY4nO62tQx/UxIjgmsjmyuOX0LpILZwJKY3lQTgVbEBZN8xcyPdy8kcth9y9j
zVW7WBjml/MB4Db0iOrgMPwWw4DB5rEf4TZucjCMvNnk2R+sfwwiGJmv8cvDR5BjWRrDSrI0vCcK
45j+HPCZWYn9+Mg+5FW6fX6YW4vBB/JTELM9Ymgy26CrQhmel4ueJgER+RO+GYsrngvVt3EE/I+W
5br7fsNjw99hnR2L5btBxmnLe3zMmN6w4LC24NyCllA+yJ/FReRU4MpfWenzK44313Sf7qPVeW+i
t7bFPfuHuEd+z31g0sjFIh+s7vke1ac6Je223J8/kPUrF0Yu4RfG5uzSrAusuA2FD0a4bOzh33CE
39p6XltTEw2T/yim9rPrtJ4YgHVdA5wU7KB12T4OGM4QQ7rBZOAli9HWCdw/v7C/t5YS+JFJ8yVZ
miEZ/+B6/9boJlarPQ3RSmaPdHS3BtZ72MQthMap1J4UDZulBw6Gf2n8/kFHf10kNBn4VNIVGRSL
TvPXZbDWb09Lz4Vw9oIpeiYlemW2W5iyhrquWKjOmAnQbeS3yi/E6pjpzapoWsYaFYIHq9/5RNz4
NUiOAnbVLBVxS4QSFPikxDhs2uUy865wrDMUNoXH2tDK+TsJUtgjzY1monYe99OLLS0z6adeSob1
mhYUajy+VzQn1kYXH3j7nSgfJSxXoem3Q1FchE/ennJf49+gysM/34Z/9qjfroglKqoiAqxo4o9l
M9Wzh2BpZjIz6H4KG3xt1AC3t9O2N5590vBgbnfMx8ZUWsb4U57nj4kx1TxpRaSSi7jYE3YqVkwV
eCPuvztiET18ydwvYl48KHOjciQE4qAd1fwXYH1mHe/L/sX5Sj7+/FF+3425t5ZiGJaoiSK20r/e
W/KzzYde59nmdS1n2FyxiKGf+azqv7wsyu8viwYyI+oMVyzD0LUf2GtkdFIWP99IgYiSUb4eEbbt
0N56YehRDbHYmb5uC6sYVN3ENCdmPC2boUD5cT9J2kCMZ4V8lPUvJesd59/hUsyPRMm9hAugfsYS
ITW4a5p/efKl3wBj4Ol/P+kfG3MZnWOpfJsh3sCemN/X7WOQqDnJk7qDaU+N/ySZfSJMJ7Vx7min
q07Gh9/78y3Sf58L/HMahibLlqqpivrjcYteN6FQjTid9RzHCTJK0YOJobFRQpJHoWEtou90C/sd
QCPGAgYFrU8Tr26TlcEs59ruokNDonK8euyyi7ps5sSkPWoAE2atQAvKV47HywGtkFsM+keQ9naU
zs2FiQ6q3d2+spHsQI0el7NyW0OXSGdRPHiVkyfWJERJPlbEQyWjO8rwE00i7EiFsv4LESGigBj+
DMwzeaCTE3XIGFwPuogZkgNXM1LRcwQRTFFlI5CTbAY5AucGeTnaKKfsSE9CKjeJw2WRTEjDbXBa
Af54+aK8LJ6IDAfs9JWBmawPI5lfqHyd0cGhBrPJTGXDF4OoINdjjNIZgSXAD14U+74lOQrkYGGI
4JbD1FPHj7k6Jq/awfkEgbS5EnyEaEwh2jFOsKEdvEa0IKN80g6UOdU9gARcvXm2w6dv2HpiL4Sw
PtUd4EX6lQXvtTFG3z9PGcBxH+D+uIZPETTQfHWBMRM5TS607wv7crhRP2tKA5eQtGXiSfYbdBjl
lNM6jQ8he2COquEcNq8HAuC9GVngoQ6fDeP4A/GBK0QoLiQuw46D1ywea3C+7Pf+xiinnBEQ4BlB
bwp7m0tBPE7GWtBNuuFrWk6LeTTHkW+UHzNUacHr+75mLs2yJUDCmt0DdV45gmc5RB2CU3nUpDbe
nQsycgEzQ8B7GmRbt6Eq8f8YN7jSiKpEHNI4WyHKCpsMOp5C9P3zx8gYk60Y3H3BeblwnjZ9izzF
Gy78ot/DGYXpc3PvrY4qTIDB3Do2a/cJtwrXW61vxC2IbDjyuUg1BucFseJjY/acngc6BwE4cxvn
c/GhjWMv9s7DdI0nPOe9oTiad+NsShA0+gkHKOoMURLGDihBjwlNip05T2fSTj+cP7sRH5cRUELG
pbLEtlhes988Ro+lQYo3HTUht2tcXhWgvo/3B5lbY5X4GywnPdRv29eWqXEYJKhTGPlPY59tB4Ft
M4HHPMicu48pzazZVMPbhqhqrJshlo46/z5Unc4d7+YiDaz99EiEmsWezhZhElnXu+yKLrqk4WMA
KzMQiNFpBti8Mp57Hd/49O1JasAmMQbBI5+kEDzc47p7780TVReAp6rti7/Xp7VSHw4Ri/V3eUTh
4csLcV1/pldlJS7w/PGYafrSUlkiFLiChlCOmos8IEYPgwxOI93dg+S7ZS5+Mdf1QZrdcRi1pdbF
DfbNIsQouHGVyw0DaIpIA+/y8fMVCMSDZ34lLRtwVsQxQp+GtM3ULzkmycQYkMmqht7r5YVYMCAe
pbX4BHLDV1Z2rSFeXxQVOoZrADAa1ilvT9cHsT5P05102+H8h6OwpKKGBySIeM2MCmOzTOo5PF0I
qce/6zOjIyN28tSHejeR64Xa7vAgIu2IJglUeJcpOCXYFKc4lMp+ifvP4UmJSd+LB87xtQCteC4q
qhVaZ2IvpWiUI+movezpPfGygkOd2TXmpgQ02dLfmrPfezNNkVQKPs2ixDDEHztmXda1Elc6m480
uhNynVilJ0AO1InXUuXpE5VYcTLwCqUaoufR0IGb5+FD5Z3rei8Wqd4UMdRVx/rO0Bw8iLf488bE
LvT7SIBz1GVO0+gHAvqPc7SSxjgXt2e2aXncnos7W466zMX9TfsO1XGhsB/dwTPQxHRFTSgd9J8I
6On2Vdw3WrKVykGN/BLKcWzmtlTtpd7qF4tC6v1nTwLteAToy2D4ldk4fOz6jPIITfMwDo+1tG3u
K/k9EwQKzmVSzUxh2uZuUpEk7VRbPHq0x8QUV1n9lVurB6t/jk9diSvIcFhIiwrLWu3wTlcRISUo
OXRCbmjm6nQYWaMmw5R79NA2jbySi0vcjSqqjFoda+p3FF5SFThS+W6zr3u8zdpTxevwIhVNrFZq
uNHK0b0bxzDOITdDHHgNYJIwICB8hbCmVN1KhJ8RNOYn2j5J+fu4s3xLQ8w2Su7Ek/cW2dzUh11e
GlKkh/y+4jVk28MWBHI3wU4VunpwfczRA4RtjFWUg7pM0NAouMC+V4/r49KhIUYNfOlp9xB+3+aw
EKbmMoudEPtrJwEEH5EYf0fkbQ0UNIvwlifpRrwy0mEGcg8H6lIgXGMmNWvGCGKHWRtRMphl4ywn
mPOk5NmHWP04CtGKrtpk+1fO9IaN/wqnICam1+rLigHMM4jYtNWBFm5FcQmDW25WGUXCjaEk2mzr
+tqX7xmeaArqf8tt6kFF8mQ87GoyulcAozc0Llzw5PEFUBrnMNZXgjltwBC1BzeUgUXPoK+RdppH
CW7jGpkGHw0NAgVDDdBswUxcIocS8BcR4lnylhko0BLGcwZNJWMAlntSA2KnkAkIW4monJs1aiut
GKEziU2EdlgZED88eEq9OQyqAf7UsFHUls0nMDkVDRcM7Lw2Z1iGPLk9FnlqC+y/FBrdObMqrkQl
73W5556lqAWw4MLZ3nRUHeR9c6vWyvt4t1a4QuFqwBfr2z58zEphQgJ7gYHKzdzpxThqBsrb6TgQ
BFKs4V7gkXbcOYqfNxiQX4shiiq+xCcCW+MIBXO4bg4a8rzymDQWJPhBJxJeQi+dsLVG+Ub6PKuH
3KBZQw+c2myrU6V/y8KV0fiS/P1qTu19bJxHEo7TmPQyJAHxEcKLcTtVz2X4+khpvtQl6gBg6GqS
HuKZEE+KSQSYMdHmAKsFz0cc4D2GDvfhdN96QtdjLMtJcXrkfJHWcRPfRuSNs5DjBZieXRNMdlSp
8zMwRbYlTznrl8CJIIxpOFuLlUX4Jkv5mZMI98Rj4EPTpwlycWwZ1AW/omQPQGiBeV+50JgDf7xk
n638DffyMWzRvSCcudORMptFu4MA7SJtmJywv9clKRIm/aOMY83dTVijXAJtCRBLP1Rrl51uTMS+
S5B86qRqyem82SurgMqY15qBTqwHxIIy9DKieZROoVdVzYTCignN43EpVCLsQYXelFvMTLLMLrFZ
oW7ywdKgXI+KuURijkKFlY+SZGA2DAi1uYo5sj4NEXl7qvAtmbghIDjjp/Q6UJWxWmz5Mzs1ykeV
Y8E90QK8SEJHMEd0VfyM0RBvCbKlDaqXIyJW6qSPmvhcia/fxM/nMqpmz/zSq0mcF6BJ5WfnnVhv
zneA9m5VydvyPef9UTowaEzrkYfgnTSLkPdpr2vaj4OULGjuO9zf38VHjQnz2aMXV4SJ8FqJw7jF
vAZRknLfQSNjFmi6z5pBqi/jVQfkZew63n2sYcHy+Oa8ZhAjcCupYkCFUuj1LCLlkBjU1MPSloDX
fA8C/kZGLDoAbUXzITGZelT7xFrFm/xUD88+gN2+W1nEnBKd1HPfiI6x3HM8zou1Dg1WADRHgahh
sDuR0e8wu3wCs5PoEA8Uaatb1+aMy+zn7bY8A3XVB9KuJhn22bNmBchWiaPSGCokAb9Gfd5BETQC
e1l4EUMXn/vSmkaz+PjedUT6+OlCUj1cx2ZnHEkc+HQ4Y7U6voKutKypVVsPd20marC/yWx4GcNQ
JntBRUQjjSJ5+WATjVnUkOjxA81aqd16kgmjWv3swult142UJXig9PoQbqOkYO1inwWGwPzfT4ZU
iK94K1BT5lNOOYy2JXRoCl5OCfEqvoJvJ70HBEDknA2CGFaVekTO5LMeY7dNPf4uxtr5IHCcigiD
pbrNTtVeXgjFzHCiih12gZt0kl3uMHd1eR+RznIeP+5bRYEQv+TvVjhXv/4fZ+fZpCib7vFPRBU5
vCWjYu5gv6E6ogKigiB++v3R51Rtt3aNdc5u7bNT/czMDdzpCv+AZ+zh8LJFcRw6ceHBzsP9stvP
Lrp7rr9MaKSyQ4BbpANac8ILHdTeDlkYrvGCh7WDYyLojjbWTH/NWhY96rsLOYnlD5rIYo9JtCp6
wYRtKlT2Jt4jstJCUUZ99rFDj2+bFai8EWmLzwLtIoNVfNZez5dPM5teklXVerS9C33KVqaffcE8
uBxRmpBK1KzS0U5CnX09APPOqXEyPeUQ4Oh9UUJtF66pQjUApmV0Tlt1mptLWHlyHW8kvxbpU0k+
vgrl5gO4JQdVji089mxq7w8QH3QngcuMu2la9xmI8sEZ1iGHVE+1vuKKehmuXRq4ZkQlZ5czAfHK
xJu8jdaJq6BsGewuUBmxqrfXMJNqd0/rryYO9k3qJuY436GAhixZj/bM2GbiQHnZ0/gWAaPDBG1f
epsDiCQNMyEE9HEzgPT7eI0LxOEUnBQPB3KqLjrKoufebs/6pEFHZZk2r4l9NIShTchPWsW7EMA8
o8NOcEOcc0YuFQMJnDsp7yBWOMoOA6TqsgkaS5p/mdD6/JI56I80TEEG2EdkYMGqlRQ3nHzWzArq
QaCe+2NW2eEXaGYvGFRYjEo9EXUP9RHlUbmB9RIdoerTPgHg7/dNWXDvlY9o0pnsyOp/QiAPtv4Z
qgdGIqxfAWA/5g8Zve6+W6ksN7D7n/ZIrO9tGVtLSuxePUJ6ksMnPCB0Rn4/RQGfbkiUvivU3I3+
Wcg2Gmj2So+C2E7ESIJ6Q1yA9i2lP/V5cya5FDA6lGK0/PI2yuiFnL0+MMXgHMBKhWeBr78c3+Fv
oW15Rt5Bj5D3Tw9PsLGP7+DGz8mk6aW0+VU2atHxlZD8mMjxGUEUZEXQn6ewesYpleg2I8yxN2w9
J3s6PVGVr1BOdLQHCYHF4XrOiaAM5CXHCnq6ByzGQM08s0pUWg0hRXKKucQ7OCC81E/SOjAaWGt2
pflwgOnXwFWu8G6E88+J+3EUXBTwtpPjSpqT3rGPMTM0cAU4IbsZdVJkDDEIIIffYuiN4wes2Szc
cBhT1gV0wYHDAZFiGSOHxm6stqh7QDOan0poiDkDvJ7W46JaHrSRkIcicWg6NM/DtRy36VRAgF5D
FQDdW4+lkIlPnThmGaJLe3lUn1d15depbzTf2qYqHSUPCkkbNSZrxz4thFX5Ji32Ixm1nkviF/Pu
C1bZSpXG5T6SEmDyQbl5I4XQGWT3Yqqjptd9H1nomLG/C7QKXE2OxQsMGiJQdZZmc8ly0AnPRF9C
dJh2boOMna/JdLl62571rCaq44/LcVrFXRUbla+Andk2b3RfsuRtv6aLiUSVQa97jzAoJyhpUl08
CfnToVvw2NBecDdA/PukRQl1FIna6XIPXqGqAlTsDyvE5mQHmAvru0BP9EN/r9eOd1qStQAg2GKq
gwfGLm6rhaXjQ7DU0q+DHqwtgolllY4Ua3Q0pkguGzSUiIJomaAEiLOSElyOj2fN16TIwlxlwTqh
zawPUfE96g7yLOx8xOSpsHnngS571dv2sSp9ekwgIAATHFDmThYds27AImGbCOhGjFoM4ZFWt0ej
0Wo0BggLOHAwHjjjEICgE/KfmTsLh1sHmWp72P+DwAg2H6gZm3Ak6hx4AfZwqNmcVjZqCe7JHn4M
w1k4+/oy32gZ2Q+IWw/g7LdufvRFylkHN0Ah2Qn4X+097WzPGTiDBUMtWju03A/oP0I+31uxYEzO
WwoF4Ina2ExHFwRSkRgcCH3wheWVWT5v1WXevarg1T5xoyrEp33yrLIaLhvO1J3g5XSeNoVJKMnx
Nd6dmDrAUVL1WuwmTA8KXjVSBHQ4KqIA18Ado3sStLkO5USCoYweVloASutWVhlYUihxgVfuSXtv
mqjkSlBhUCbac9c8iNs4Xc/MR6Vy14dVkc6S5rUFCbUtUnD8EACrmVYPivNM5z7NCgyYENfT0CcU
t9iwnVpv00McqPXxeDuO4SOgKKFEMV0Zb+p5zjrY8ZMWR1HpKxclV9iYtoKOkNz3/Kj77CwMCwko
Vc4NQZbs9PS4aV/EzbLcgcqB0iceyHuNkd5LhxiYuiPq9bEDGaeed3YJViHnD3f0UGR+/ymbSdn7
hnqMIgEXQ/tf2E7r7FFWHnZ9R5xppYKnmc+FOYNnwSqujm9ojOe7VatBd0+p0eH40b436tM2ez8d
A0OfkjRpW1RVlvKW8DU85eMqj6QSs+gZCaUI25uCg7ydNZDkLs8aeo8agiLEOh/oHQmYBu62UypZ
cI/NHT4hT9vTqtys1J7Al6zW2mKfTc0u3Laz8ojkJLWL9NNIP0EdWs2wkb7Sbp4xY/+uvPxVdlEl
2dINE9Qn7YbfXZtGOR4vWiWjkUyxOMVG0z68YxpxRCvaVqs7gyl/dUFUKlA60HlRMa/ZTPvL6XAy
U/qckIUVp0fYqk48OcwqZ85KW+JEVzo2bpmetyIr29pja4AZFaRGSNn3UO1/FcVUXRINSbXgVV1D
MvKqKi5Ztc4XiHuYQf6+F+01rmP0sYEroj+nfbR3mkB/dMiUnyNefevEEgstsdJ8AQwIFYniYcOi
HdO8vtsjk27xJlrPG4MRoQKSuYExo9pRFOn2IgFMd19UZ1IGsDACxwzvcxKkPz6kZsJ1om/NAjKU
q8afYTaHfZ2UlOG4CunEOabLXUCxejxaHIN/L1flj8FMTVdUsNCKpUHC+L1e2+YklZoOnbYRydfS
RP1Qas6A9bocHQ+5a8kQASRcmAz1Id5BR0hwT7VMur0IPNHAF06XoCW2WqNopZp+uj/AfaI43m7c
w/kMK1CPL6d6JB1wMwAtkWyT4U7vlqryeNZhJmKo3gIO+Pc7/QHa4dv9eKer0udGNxJF2MvlhOqL
LPtnnBJbZC+cdEX9DZDV2v/3gPINyL2fLIsdL3+3a62rAZVOZsaqvGMbxnG8dvylPX8PRp7zurVD
rr87w/01ZzT9WR9se7qOV3N2kHWtNIR9txw+DieVvcR66HMOPiQcBdzRG3c2k6b3xuz30q++eg/i
NxTdUHqiDlvh9zrJJfW4P5kSYz5X3rMf71wfUPsclPFQjIKn1SrsUHiYzRDtufd1b/ZeP7QpAoRS
LElUtCu6jKCddaU7QSHAYI5WzDNwJ3/yFs03wTQNniS+c7GUHEe2w/DjUX/498e+3Y0gsGS134uM
LPMFfr/4TriIbbExEDFaogcBB+s4pBLtdi7CwnY1NJZ3xrs50vuhQLbpNORlBr360KJWW8ZahKLQ
O1WQ69JFa4YUnDwreK0D7Pvu7Rb5dmZ/Ddj/+5/AlaqtdAh6JZ93HzXRG5ko0ZiMYB0SAXeOG7nv
h18to1+DXS3dXGzEVDAKltHQsGMYPsvl2Y5scKHOyBuNuZm+hlCc77yjfO+jXm1Q2dxeZC3ph41L
ht25NC6cCGdqDyLTYLG2w9ls9nhnJm9CgauZvMIGnE1ta9QCHJChC4NvHmEIaniQbRahq9zbn9pf
gAi4JpIOWBAYknbT70m7PNm2bbY8eToVojkwAd0rxg3+mVHhlUhg2hW95WbZxVWMgJCI+8ugSvti
SnFBP88xX3cfyCkBPcXjitbtFPgnsEIDRYXqWfrmWewiHCSqr/YLGgaZEIV+Zb4BMH4iokbAD+W4
84TWfvraoCjN7SFFl48Wa7vR0VUWqHyCTMpE/Hn6C/oUGlHpJY45Lyb4CtvKO7rUSA6ASYCihKD5
o7EQBzw++k3s+DNdlvlpXmAyhkaBq6PevqDkSUVU2nvppzmtgkMsePVAjQwHpJlHrdkuliqt6TJA
w8s7uGQ6gI/iyqceF8hRBWiR+tg2FD/U6c5fL3pLdh3ZIDzoUboHiQCFZVA8gGWn8kzZOoN6egqg
lgRnSg8bb+33MKGz8+05niL9smDshxOtpqkw3gR67SgBzlP7Rx4EV97+N28iLRYcShKXEP0mNPac
bCA/gNB3TFt66EEOZwz9qFdivuvAfycx8ax4AEHhDashG1WZZ+3LyO183jxCbJABODt6eA62Xv7w
gFATTIkvY4a2BK7TzzXZCNjvIXcvbnYOLYkQa2m/hO/zYMSUHY3cWz8loW4/gK92UPSm8RFRwK2/
8lclMGKyIR8N1AiXVAetO9rrVClO4BaflUByBinSX7Jt8qzrJwp8WANU0FOGSE+MTlPRFf31YxZl
y+YRW6BAR9nQtganCWoopHQZjWQhoGLaPOZeO6TOFByg7x7tr4OHu8+nFSnThzKCa+TI8ew0aT86
vkgRwOgRvCQ8PeOc5gFkj+jiv1NSRY0QQQTjI3yYatAB/FULnmShv6u+yMShgNOFeTzIx8deIBp7
q0NIZuqs6GTxZhjdoGicz86xOBKCzq0Dusl8fhIFR3dXCcWlFoyJYi8oxgzyGYmWPNRDpINC3If5
49pHfeL/Xg0+Cx049KWOfoO2JpoQDm5F4T5Ye5jWv7ZQqCicUwMN0Vdy26gdPaEe6Zx4fizveKrc
GeBFibkEjh/e2adXVPdTg1/eFyQFYC90k/nrEU91trCwUP7Hum2WxHiOio62FEabJ2mydb7MEN1x
9hXVezTBnk82pqu+5VbePjrM1UE3EBbHERvKSx4InruZ/vK49sqp9ZU8a84BLHev0Xn3GO7vrl+n
P3htWYTzSphE/KL3J+aPq0a1tuYlr4mTnt0JyJllNP+EbEuYtOjD6K3z7wNY/SMss6ATK7puEUIQ
m/0eLpM1JVM3VjGmI0jLVufWRm5htkchEnGAymkfqKLRV0BxTzax87BRx94KJM3+tgwpYtMJyb/a
Z9LzktIegnP0dXV6CAiteYrso/BVZ71sN24sSHuIDTagLt4fWCj9+0X+ii95Awm+MP8FZHZ1a3ba
eds2fXwZx+5EdybRPIIUPa4dgq77idzNvQWc9H8iLRNetHod8Zz269ZSdVGdwwkOkYJqX6Vn9bP9
rN/2b2h8IbeOkClisqQlEMZEG+Fd4c4bS+JNoACE1pRkok1NNlgxV5dncdjuTakpk1gYsos8CjhN
BKKIHujs4navFJVBxK1t5alqsTFEsg2kT/NEW8oy/br3ZXexb84+C7yr0P2EJmZTfkCVnHY62c1x
WEveBZ4SwIwpdfxPA3XJCRJ+FOA4dh8264GGmk2MGzNQl3aEe1FtQPPx6Mwg1E2fiqrqRIe8MpFi
0MzdqMKTLR+U4ISUh3Xfr7WF1hGm6weqta61py/nFMPeIZdfwL2B42IshWW58U2aKUj0PxjTCx2P
FSKpXT/EVp+CJUGKFfrK9G6V4o8UySDlkyVdpXigqcZVTH04JaUoJao4LDr6Shpennqsroc0GYGL
lxSiNkZcHYLqThpxS33vmbeSrkFV1UTo1n1K/+MEyNJCSCtpt1se/ZOnDiao7jrA/l3TnXrcbx4Y
JftVCI53AsA/0NmGIRt4RIJAhuNiXAW5x022LpVT2Wv2ExyguV/tqKfH7WYoEUKclNI96ax0VHbu
bN3bGsXvga+2btIaWm6KBZTJAexCfBryZTFWns0ZgOgocQ9x8YBKz6wD8bWhDprCrOqi04c1xV1h
XNz5/MZNKiUBidcMw5T4DLp8fQDLxaWEFV2LowrGlKyhoInqfnXED82SKV2T0hdUnQG0CS9b66H/
1aYc6M3LQZpVxHzNvghVA5nLC7dO+1CkiGSuX/cqrtIgCdrEGJbYB1GvVGgHNmilH+lZPSS4Ih7z
bqQOFOBE9RalQVDkW6A3FRro6Yt5okCXhQp0EHRgwmOWRfW+12FPcRA3kYk7PFFZRdyQ9u9WIwBN
LoFZADJEp+eoIOpYACxHdfOiURVuRzlEW4lCsmE+qQgkrnneXWMiZa6tdjgYnxpIfkrAOh+tJaCD
CW2DPQQMbYtLdoFiTHePy6Pc3kOWAR3cUBWTKp1xna9XlbRvGk3ZTmRxVZjPxxPkNGCpNRJlW+PV
wovJgMxpnjlKYTmfTeJU7OjONL66AptfDTz2KfX1kqI1yhBHlMKwHzO36NFlBE4Ua6v3PBtezAl+
C3juVWr870X8R25hASBTLIDzXKMkp793rXxUt3lyKXaon4iAItH6Ds1oE+CCQkiXP2wDff7vEW8T
NunniMo1oV1XKkPdJHk51unP7A9RTmpgdBAb9M8ORaq9UQzlkwniiLirWkeSuUKKs+cWJyoieECC
UHTv6AOjGyjpgEKkDGX2DCMAMHhyd/b+/bjfkcTvwObX434fPz+OtW2ZCFYiHfMljwl+kWvKsGwC
K9hP8KVq4LMnp5hvPG0MmWd0nuVvzdvmU57KHxIytFOIQxfMN+zdmzIGAlsuj/qimLRPkLBIyAxI
HHfOQ/k2Evv9wFczutVP+UYqqny5f0b0e7n+OH2dwal1HiGPjwM0nCRSiLKn+aI25enh9lP5+PdH
k29KSr/n+Btb/+Ojpa1kNnUloNaYvMgmNnPsbz2B7Vr7Zeqrm70/kTPo9w/GLpaAthy3RdAiVJ9j
xS3nCL6RDBRJtNOnaSHGGSz18g2ls+O5BbxwL3bV/v5i7GH0WnRJ/z5afzytst9dFPmwFmZ0Z5e9
bAFQ79Ns24yTNMpmm9IRxrvzu9J+qIcXGk81YUg3x6ZdddPOH7QRsDsMXOkePcvoqsWnBgqyFKWu
Bs4OW+XSrWe9JecjBNZhuwFuZCcgD1cKIboSK/gWHoCfRP+egj+u434Z/PelrgJyMTe6XXYi1DNf
4AieR/mo+kJK2cB1Egk8e40cQu6cZDLHLHeKd32o95SEfz+Eehtv/nqIazmcjY4WklUIyew0kMHt
2IXXLBoAfDPENw+VPRHw4Qkuha/CUHz0i4eEpve8LjkTgNEAQ7rIIefRzhE+Vfubxg4S5hDkCEHh
NOaNdR9wEdpp9bBDAKvOhrQ5kfYXcJxB2mLe3o1x/jjuLWIqhaNeQ2NOvdpb6r7IFLHo2S/2mxll
wQjZeSO6tyBvS2n99uEupywroyJz3W+xdlVXNhiQLNeRPMAzzoHzNEFwuYWPsHO3/j5ECQxxhCxa
vyoDKxBdSkEBL36nPiv9uY91iciulzpBvOn37WBKW6M5dDwIdSP6T+fKEeaYZdkrtudEpB6dB2ja
3LuT+sDp+sg1TJPKJBeqqltXgdV53Yp7oYWZCzpjv32QkljH+3l/GCgmagOr8og6ppMruBC71b2u
yfe3vRncoj3D0pQk9Vti6cdhoF+yHXQqVJw1wPNNRYtL/DTEbS/vIWXkDIgCJlOWZJYUT/ATIdfi
KRnn+vbOxfNd+/7Xg1x9++4g1Y1W55DECox+oB4hnQxbl77oG5rg2dkx8RmmUJXFF9ER6kf94Ep0
6OENiMERy1bV7wms8CKO4COCygz6lVL4+7jo3aMBhksw92nlczEcfQXqB3UROOlbV4K7Xvp7kJbA
+nF4EdFK7FvIvP2d4+FmO8mWpkPnNslSJB21pt/LS+86UVprUjZWK9CC+yx931Vn/6wlCyNJntTT
57Y9+BZ6GnLvo9wWQZ5BjE6sg7/RcAUWPtQyD/JTQlR7BmSCHfxax4wjxVvKovBySEbCy8E4jbZy
+XihaY4lnzhQz7TdgJwfTjjDgN1QEN/cmwIYnixBzzJfbDPRLTboavYx5BYl3X+/9W1nl7emH4fs
oUq4rlxvqrWaK3stP6e0AZIZULCJMoQoNCOBiQ9xg+4dl8JMChIfd+LReVBGF6+O9/Fmki6qYTLW
5ypi1PL4NCjDfz+Z3KdKv5YcB5upcgESzopEhFdL7rLZ7hUl6cvazzS7JBuhMBs8J8BmZzQKqWBx
Y9j6nYUu31wSbHSuXRaAbHGkXmsTrOGzGa28l5byy/B5H8U0oN4uYWTtvUhwPjVvZDupM4DYcKYt
A/gBdWL3XkH/5s1VNKxYgZZJgUQkdf69ErU017JMVdslzi9hNYeB5AQX57TcD47B7M5XvjlUGYva
B4kSzWb1pu20TZQuzxuzXXIJEuJTiiE1kJ3LEunIQKLQDquPYswCOCvc9CLCBTQy3zpc47r53kGa
5M42/K76/Jp2FcVUutK8OsgG/ZpqXLbb1uyUtEUp7exTd7bXJO1CPD89pAM9OlBjV23I3YPMOXrH
YO9cEEuf5dEXWw6M0Fe52AdUPnDGuau1dTstsHBkxM2oK6gIbl0FMYZu7faFzLQgQuPUUV9QeD+5
a6SJv+59hdu6CVWTH2N9V+p+HPxGKsvqueFup34xAAiQTDkjXGNQO3eiotu+49VIV1FEd7icitTk
e8Nf98EyeUHrDg5TfJr6DXZndm8vtH40pOjITnvRye984cd7tU0nSO1W65d2550jXJNnKGqENPgD
cNkP1JshXd5Z4n0J7/eK+j1mP68/xhSLTqms3aEHrzzGQ3qBUPSXFxvwuh0caZRZgTMIZ+r43tkq
31RBVM5Wk12M8KhJ+Kv8Hjhf7yvhnBnnpds35ibLkmn8RFR09GR7A7BpnQ327GTP5Dsxyy0niyoA
2pZEDEoPELrOeLS9nguZrJ7oCG5oos+fUvvT37pqFD/PuW+mGyfc2QsipxRftY27DlY7x1sYkels
o9m9HPB2LX8/zXchDglEpv/3ZzjvGkFottKOOYeIBy10CqVvSbB6rxB/m+ldjXRViM+tS5Ec9QL0
zHaE3M0M+b+1g4o+CmRxhEQH+o7V8vXgO7g63BNmuC0lMHgfPfT71mDF9cvwxzK7JFKtJFLZLzOk
1wMABPHLxP5Eu+a9cVaiP1h8cSYN74bFN3FLPy6CtoTnai9ye/V5m9I4mE2XnpdAV12VGmdOYl/j
S3YvE7iNFRhJIe42WdF0f68ncm0pmlJdWFasqjh3PQzC7EFqx2ym6db2du675Dx+aJ63oxadOM+6
59T2oLUf71yQ34WsXzv66kGu5vmwF89VcWSej5Bsn+m0T+JlVMZY+viR4M3rfl8HY9N+UEcOBhLh
h+kN7zyD9OeyVlAEElXQEzSbrh4ivxzU7GTm0hLopt86z4b98jJpJnyMdBatfQyLvMswd5eb8I3r
gqYkziz2ZL+aWHSEIDINtLBOcGKGVJyyPgv06j5V16YH6r3KLkxDPBbsgfXpnC/OWAOpOvv6GF4+
Pty+GfMg2w/lagzl9x0q9YrmAfgCGg42rbv2ae0tXkEvw7l1aTt+8QWQGNOcD4TmvxYoymNBg3Hi
CdTsv4/aW8lXit5ovZo6OaMh69/wth97YAPDVNXynbTEJfEZo88jKBonsy8fvdruC0dgQB0qoOMB
LOIQ4D4URXTIg5Vp24NF/UD5YoD9mE0uEDnhULhTlr696zQANgSUCGaaokm8+3uLljt0xvc7ub/r
YBkNcij4MJKcPd8p8zeLexvmjyPh13jXFYdDsi5E66Cfe2QGZAmUUJfJNGLXPAWrQekugB0Dhb47
Dd/n++/98XNcmmu/37PtElHYZOf+lpWdZpF6aQBW0gZGj9u9eSdkvomY+ah0O5DJ0izuuevup1qY
Xa6tCSA6B/DvYIpoEmHx//0Wvxrmau7ksqvXbY2YLZXhEdS1ULBhNDopjTV0qlbB63qARXhI3z5I
3lAC8+liB3c2/R8XDOKnhtJr4ZjI71yHZYl4FvNO5QTEbdP+GBaDxI2wyvGewsWcU29m2e6gs0eL
1F3dUQgjIWPSrieVUoAFy1q2xBsMbn1oK0VQCD/hErrrD3kgBgTsqKGiakFxN3jehJYPwxI2CTIZ
o6Zys87tIIW0484Lj3ETpz4o4bnm7wnuJdrJiHbG2WBK5XBAQZ9uAKKbjgqKxFPQ6cDArH05sHll
tgq8/YECoZCc8MnyptlA19x62lZ2vTgCT0O8W/MBpE9RCvOyYe/y1URaaL2lHp13idwFnRsiedy4
QbN75nL/dOZsFB92kw1wCweROxcwjIm8Q41UgzLc4FK/yrwmtKDN4eCBaVSxss6odcAhGqUBDFI7
fz+8cGL2OAbJ655lXxjQOnIE5/B5BjmHVIGjzcFhI3kMo0kfXQJpkAAS7mEXxtScn96okgJX0UeA
UBjgEgO5IH04LMQQYtLuYevhDjHKogooTq8xCgYHGIcLd+X94G6AbbxuXAXExlMFLMRLCGpgK+09
1AjdIq5tWO82zjkrHdOoEFB0u+BYn6vPkrfzdgPRzRFDrimXpUtK37N9iCAuRxE/+8xJYZIYFw9f
xVXjGO880LBoHg6EuAcaJVP+8vDzHJbBuzmBRBlsvAYyRefjGuPu4za0lrugBlxnvwJagmrR78mO
S8Cc4xH5KbjA2qNi0oUF3yx57k8/hE6CdsZaEsfKqnrD1SpFytU7IC0pDhGY9NcBkj1g5pL5OqBV
cOIkwWcKk9h2yGixHOKfS0KOeTYCJX7/7PrcmHZvIgiW/ez82f8NMnad0CK57vx7wfYfMYHKlvzv
9rjKzvaVYmx32Xf4VaGF3AcFb2hihEtz9XkcomEynqL9PNqOx/i+2A8b98v9aFbwtu7Guz3I73aj
aqqoiuxU+RohJymI9eyUpF3C+0tIYOcdH2bngO/BGeXkIkRWhXv33zfvn1dbX6aVJDQVCfuvjse0
0k31VHE6cBQ4zfLCsTQHYiRTjD1N9nfu+T/OQY0CCQVz6hMqKfFV7JMUltXkFelpbA2xS47SLdIM
zm7SPnCMlPBOQL/BIoJXgiSTvUZ2Ze85glvVtgxJEdGQrX3vC9w6eCAk+fOZrr6AeQS/W5+sM/FY
3Ot/d1iLu36guoEN1c6xPwPPg9rnvrqEpOGd0ELto+zfk87ovQAGlQGxh7X8vnKFS3mWVCFpltIk
ewVA4nyb63lF8PmC6ZlbBRhouy9N2Ax1SE8YlA9adwlekuPqSXnMXGhyATLH9mnUA8yO7McCjN4l
WH3ddVu5vUhYJgRnqPNTVuYu+/2oYimW561YtHRZW094pgNsax5JQwSyxKvCfy/M/qtffReq59hL
qCLd1Zso+SxfMlU8shnkQRJYw/fVaVneWfvfUOWbMSxwV0jigSO6rtxeMl3T9ltm3iXmfCntSRFO
5jbooV1tT/NhkEajsbcY7JwvwmBI69g6E3c93i1u3EZCmsEZZIqkfzpooqsjaKPJklFtNcK9+Pns
TrQR2vekRczp665H495Zc38MR46vwqeg7a8r1+eMcthlGgSOvh7VLDFEdyiNeugF+P+ewdseLlml
zgzqOu+lAKv+vV7KxpAOR1PltZDccp+fJ6CpQdQ9BV7z5Q0c986KuW0W9uPR6wC4x4oR1autdMy2
m67M+YykRqTxk5fI/syBh7heu1g8GiNxfpfhc1ts/h4TnVcV6IHIGvr9jka3qXdrfdMHV+oRuz3I
lQG05Thxp5I3xbkX3xfk5DG/OvhY6oK2/PdHvi2MXT3A1em1aY7l+lKQmshB5yCKPOC8QMertt+R
aZ8Vi7UHWCr5f5zjXBrwDXRU7ghnr2oWopnp2SGX5KUbI4cant03SCWRPde8wKuxazjar0cHdP5H
eCeSvm0o9e/7Y+T+PP2RKSpqUgt5xft2ThI0kRGW48tSxL/QB4qtUlqtn9KgekYyMVjPWdj24UEn
5sMQuk/XfHmYLoTpa0uebE3rGJmuETwJYN6ltxvtRy0g18w/LWpq1Pcijdu18r8kDUUGA4+fS3//
/3h0MbVOprKhMfH4/EJOt0QKbQ6TAfeQ19fQcT/Wwb/Xxm0Hth9QI+ZXEVkSle9//2NAwRS7DYds
s4zVmaj1ajXbCLxEf2oTiy53X2ggpMF5iAqZ+/SQx3B8h8jk39uXN/dG/xg0QDkEKM3f4DW3naQf
LrrWLFGycc+u6rwVTutDF4Fuf29hKnzDX0f61VhX+1GyMs3Yi9/UI7o/m/lLZRPNRdgDPXmrKlqH
DrnznRe8rdcyqCwb+LOY6GHq1yzHXDxnpnJmYjHpif3KQUNuzn0dBe+2Nxo4DqSj3Fl04dc9TuPt
EduPTHcZ5CAnOvn07yWVFZpwkejosg/jt8qB8RTNbSgclHSQdLcXwztX5i1O8WrAq+9bg4Op8woy
TmGjrROjWAuiwT6hdfjvtXsblvcD0Ufru4uWJJlXl8f2ZFTVTuxPGOp0L0Q8Bon7RPJfLH9JqWzJ
jE5xZBGC8RnQPBj5F/x37p02twjtq6fol9uPHWSZXV3L1o5eIi4p2ExtPCJkcDUZBSgDPnjtbR91
e7WCff61/YQmErW2u8AJCrw4vPJ/fxOsj/5Y3XC9VOmb6Yb51e/HObRSe2wNFXSqm8T1yAxI9kZF
Jzs1coDgnmPEq20xfoHv4ufxpQ+Wa1fCfsFvlqdAsE9eH8WAYR2irvGA9XfUp5ggU8JtAFx/pM5w
kXfVh3Mkeo9W1A4Ln98M7nIdIcWCqCQCIS6STL61aD16bNTBUI+2hwCGXPkLszecyt9QjLSVaI/e
JCijCGFFoEjZU198EAioi0Cbo4sVIjSFu7G9G5q0F+aNexrQ70basPaR/T7awvgN10Cn5ULNYnNP
CaDw0sEb2jRL6wMuuG/SQN27emA8iwiFhht7imop+j/znT2vnN30ADDNqcNd2KfxADedzYhseWC9
IvyjRsq4HuiYdxxG+w5TDnNxRDkRRPMKWYoF2i0I4iVTCZ7DwNqQicFHhw/T/wEy6o9yKrtoU0+S
IS12yD9wtT6OjxZlJG2we1QG5RKXiGx68A+TUkYZVDCgkgCSVB7TD1SV0B0t8Yx97Ea4M/jG3R16
E971axYAM6AbaLqWerVIZEGQT7vsUk6O4pO4XazJzo3Ebs+ejBVJY7pVa6JySBF3jSRlNjrCg05L
OoXms7Tlp4eJjosEWNUN7NS1AqyRTHeDUOI2W0pa3GodQlioGlYvdTHMhNcSKtRatTf61+7wKRym
1n6kI3hQRydzWu6nGfA5DTHHIZJsreGfZE80cXIOm8PSIK033styYuDmkFBqadEGO+4/M7T+zocP
Wf4scCg4emeUjmDHH0UHKaaTGVY7p0HrdB0mB9dsBigktVbED3vZHQK/bLjHf+Q03xVj3CUqwKvr
mdI+6Mmw6xPIRzVZIgklQZRBE0tZWOaTglyKdLIlc7jbj471i3IYavrUIOE26wGY7G0zIeB0JEB7
6XnSJDtHVu/4DH5XAK8vLuSUafz1BFb1O3P+cdJ0CHrVZDzyEt5hYfsvEz+aT6GOJraDqMWd7v0t
4pc1AkwCRjVwQcnQr0Lls7ZttKzjdN277kv8JmBncbaX3JNBMBqZ7yMam+uXRbHoIAtxkt1JQG7r
2wxPIGBBVaclpF/XmY/6sTCEnAsThQ4wGtT8Iimczw3vyZYGBI9OmC4+7vOS+7e6/sZcKJDJoYeA
EbgKwOCzdgcEIzjNzeAFZMjbnIB1Q2SwR9FjYXFJf9wJV/+M+YhWoV4zqWAzry7ovd41uyThAnHj
crCkoE5E2lNJX1Nm9TT8mGl39/9fLwklGGVN0SQouZra7qx3O8tEtAI9/Ah9Nld3FefhSE/o37fR
bebRT+KPga5uaHVnNtW5sRomUXRQ2tyEudvL9Jq2Oqq9FYAPenn/HvObqH4zgz/GvMo75CxVzFS4
yET/iClDh7EpmYg40B/okjRUkZc5LBnqSvZ8KkZEQmdvnDrwZzP36CwG45VNC0kLq1gKsQ/sjeWw
47FfR5W7GjuDnmaLO/HT12zgefboMxCQNoDFPR3Zq7E32IGiwE0FU/Tji/TZ98c+8nh2Z/7+3JoY
AlCSwwgO3tFVMSDFjO6YyryiG7u+v/OXkmjP52lgI3XzH87OtElRZt3av8gIUED4yijOU5VV9cWo
URQcQGT69edK+z2xSzSK9+zd+xmin+5OSDLvcd1rLejRidZP7wkAwMz+amw8if272184Mgy0LrFE
V3XiX1Yoj3YYuS3h8zWSdSfz7YgaHH6aWAuanX/oKUb76M39/WUfRrIAPMjtsEtUDWrYpWPeyU+R
hEm49Ae8N7GsUNb8HJoHE64dwAVNWo73mHhxfiEDIYiktccI+W0wlR6M9aHVZcXB9vnlpd3fmy+g
43Orckka/OW3Nv3sOtOVvliBYcos2sIOsgyUgoiVvK/GMuRD4/TrcWr3Vt3oUdHdYZLp+b2NGKJb
mp+e13ee+gsAAA27/SiQ/P3utbtLPXKvnjIWgxDCnoBJMicTYHKYJspO745qWdbGbVxVRB53p4vK
DGPglGcYerzd8Sw29rkas2rqgnHo2HR+Yo+W95xgXoAsBLESc7LtAZts+LPZ3y99X+4TH/zX8vWb
JXeO56yzFmU22Z0YtFle1UHo+KRMFHvhiDhnJtYi6vXbPUJAkC75YLZ2GlzCtZdd3wWNtzfa4EV1
xIxud0HdZIforP/L2WBq4QE8zJRl9bduU0nsoaP9tVb9jJcneW9cCtyPwJYYi9GI5JSpLjHQLfyQ
Q8d8Nx8/LWYzo/f3bj9Min8vXTvPkdrZVrosLrTFlcbJy+RMGw8cUzKYT6cOBre3aPk4wK+GlR8d
bswI/l0DSKXqtQ0GQdY6H0Wd5WrEAG1tENahtXf1vMPXfPhuLexZu2owYY80NdVf69bLAOVaU9ZG
ct1sYcLAnbbGHpgSc/g00+cNx+ihwfy9Wm1/pbi1TlRFpKb2aJJ7/twgH33vk82BUWq4Oo2vVrMX
RaoC59dYrPRA1U6WOxccnPBJVuY1Wqf7URYuKneDtgjTxOADapZZqc5xtesQwuQOKSFEjDA2qJ8o
V7gM1RDSvMLYte7vgSwlH9UePeLcfqIlO6HWSbwMF6afOYobu0qvctovUEgOK0YXTwOG6cwnEdJ2
p8y1Dvg3NwfN8vfxuwrp1O83HQUZgKwAN9SPX7ZN9nT6RSQ/6nyOAn+Q2W9vwNfGH27kchY9s5p7
w8x53Xy9orrkQMGzQLR61gSqeXj5fz1I/TxK+bZcXxBaXtqDETk5MEJ/PqfaSMQDDc/C5tUb3bg4
CLcvT2sPoIxoERF+Xm3wrwAi0dJjEYdtTiUpsPki9RHKlm0qw4q9gjhPx+BYEOH8n7f8dtXa8dQr
ozh1ErFq5naRZ8faBJbvLz0kRS3vczgsbQK6CjCLQ2teQLtyc4AGWNM1EXfur7cXlunX2+flaa1D
Bi+K05L1sbYVU/CaNeMVm3ZZuV1nG7ThDtjwvh3zhfLYRMzc83KeM5Qt4tjFwm4IGK46MX+9WS3w
3p7zXXws/q1IjZOSKka1twdG0yGSJtiefraEUOv3amWN+45ppv2VQxqJC/3ZeZEFs0QXuhXETQ8N
9+3BMb/9+LUUSw923VZrSwdVtCXPtLP21psx6bhdNwIWsh6+ruJhB7A3U+t+h3LM1m26afeQPtHQ
pltJmR0NeE2rffeWcql2QcgjFPblXWNTtvClWOk8sRpO2IN8Et4wijqC5qpNgbD2skmsddIc1T1O
mNbf9HYvRmh1BsgdoOIRQbQCWY5PYIMPUCiLpnOYaq2/L9vD/aaIL2gekI+GgOH28ElV6wL5AXRX
wZCT8DGBmMCcb0AgXmkxF+v5bCuZTZXuR1usqAZ1EYB4bZ2Fb1c9Zv9LO9Vd6FQy6fOYrVGn/07Z
p+FAXXPy2ln/tRQDDrdLbQ053ZQXnB0kIAfXV7hXJ/Opp/oNZZB77AUhCsBb9DkYdu8yu3C7UCK1
EqHPnQEr/NjZEzShPNHk54jayHw2fLcH4e/tarWjkyaqFG8UvGri6m+a13GVZ7Vtb3vJVGUKmKmN
FnC/xOn0T+Ps/TA/+qFfAoZqu0cbN4oaH0TASI39fZrum7a1Pag1FKRtWMVwp0Md8uJ+LDEl/nT4
SjCMR2zagXv0iQgJ8cuiH0ZbrI60Ph838FGmZLeb5+wTnPUbQzoC0O97w9f1ZNwK+dJP1s+sKad/
dGVuFq5tfZGXqXoo+NClhbI1bVp0mOz1axdBRVuD8ki21qJHbEM9bHfxmyH/vqZW//deP6gx3r5/
ba9bh9Yh3Byv2f0zQCf3bemSCFDdGL+LfsXfqz1oFTG6INg7iOXEKGLNTuRZkHXaaQe6VMCkwihC
kkV4tm0cexJXv35ffy9Uu0ZRcQz3VfYvEiZz9zOTio1DE0xEOP9Fnn77WrVveYQHsIqvXVzVHFEp
cMWAwKdg+XuyLHt2oivRsJEPz20XGwGpGkgQSRXhwK+wYptsDwwZckdavYGAqgCk8CPXfRtUk8GL
5o1eBrPBbBEymkA99UUI41nP4c+elI9axmgyASydkf14vr8laqcGuZ8tC9z2d87wJYngaeAhBm5q
Wm81dF47FH8Xva/BxXoencBRtHr/qJNTF5JwJBSd2VfPst7BXg8j4eZXlbU6vgwl1xlnnmWOO4Qh
YyjBti6Uyo1G80HeIyZXQWIbTNaiO1grIlSlkcd6xdfeGSapD8d4SQYPh2x74UGW1+s1bP/9YBls
dVTENJFO0nqrV+bjk35WlZwFwaBCn3kdKJzPt9acFE/xbPfD9U490EIORtL6oWkgcPb2V+PtFQer
dsxvnqN2e4ujFOVJSxzz9BOVHoquRH6uOT/0KogCV0NIqh3dHD/1FosGR/Uo6lBlqB4RYSTo0OpR
/aVVbdVMtEFt+swjmLFEA5YXFsWpnybD8chM3axWO+57Vc9l48BqF0vyxCwldFKpaXrwKcOTN3zq
2Q1R1QMDwtWiucLEKO2I+nxKlraLcJeeCupSKAEwLMpk+gZNzYZ7LE7m3QeEzECjwCnRgKiFMNUh
3kLEGpfLw4sqZsl8RrqoMPLRXvlqTS/1IIvm3DKaK84sMBCpdl5STdsbu2RbLI+O7J62donGYWKf
VLq0+8rC4X8HKDMmimW4+ahkAt4NJvoyGlw2drWG7zIeFk9F6KD1DY2UUFRDzn3S9cibV4CZBGEN
uqpAap7ogSb9bHRsQQs3WHehWW3YOPGkdxv3601qVz7NDtImDDkQHIcXhkE49HC7OMJQNZ30Bxkc
TGwQDwlsExK9NV8SdjIF8nCKc5iWEcYdQIU/nTIkw/CuNRs05suPXu33ejVvApPqqUzFzQrphL1N
JgG1uWVsLeefJqeib+dwzO8x7A1n8VFEAkMaw9t0ACnI1mPcvPjfOzYQCST5HOXf8GnuqePplPlN
EjazJTAkjZf7/q5RHYA2WjBHg1ypz40f5NYxIlVqL59HNkptDBl0YFyk9FxZr1CLDV9ly+mrT7Ri
DtQorpy5f5+mB8aMJ2DkTWfSSBLi7Jy2X940ORzS7iHcVdRnsGRiEgSwbSg6n864v5jlg8iKB03n
6v473y6q3C6q6a0oPSQsyrGafCyr3m4C/OsbDIkwo/29S8CbI0JwMZs4tRrft3akz3kUh1FbvO/L
i6CWFe5SWrBsvz+jyi6mn/+bHUaAUKTCMMzXsTtydMw6m8O+EofaFfEHXc9eYbLFDkidXs6nbdpf
8dFuTQT7i8B1t4uPBDJU8xmasg2P6SWR2N83XeNUJXxbH+rKqeNkz8ChYNxqCzL0ppd9UM6/Xbl2
nDLEgGT4Bg6TUHojTENoCLF0I7IK6FnR+kOZRXPamt8SxA2hbm6k53UK131a2Vu4AFrpHgqMuGHo
50G2fPtQtW+ulucL7AzMdsqTYIr07ugwWMV+m2HCRlTSlYH9fut1AOwCAwt/2+3RDjtxpGqt6zwj
LbS3sDfS+q5muftvwk0ouP1pSG9HAOF+tpNe/+l9mD7T7lj8/Bh2r9miilf763Fqry7lrba2uzBK
mFuDtzalINdnvAy+809P9Lb6BQXrksixIYZ4EJeKLf/PNtQseWut7C/pETC5SK0+JhN36X06+HaL
pmFv0LDa1Q/99ZbC3vwyYtskLA5aB8ZNijAvbzIgjvJHsi7PhukmUybcmK0y3yRnNyVDobm39Ong
or0yGWYRYfscjEVBb1FG18YbOwWjLdZiA/HsT2T1mjAQDxqttztTc98FELpMMzggz/QO3gT9PNis
0TKZVKY7xwhSG56uGF8dn8y+PBJk1/Qeg6fnWeI2GKb7EPr2SWoR2PGkndZ7ibMB0F76mQCyib0l
+SJR2PA8BD4k/LwQn+iVXsPSDceyXow3yqAsky4GSrRrFBSGe8vANudr1xx2PeodgCg/7NmlsbH+
oMBy8871AZM12U0alrxzyhQfrt49WnMSZBPxnEW/6Vw23QKjZod3cZm0WxmrPWP5P1yf1NOw4D4R
lWCzCZ7ZEX/aH7eg7spD7RJvghabehFj1COX8URKKxFXb/45XAHgwOmweD8dlebJ+olGjb3G+3iR
3e1CAARsAe6VepAN7LezP5cRxVAD6IBqDnyQitZmJHQHPldcfwedoK8mb/fwvX+tWrtR5+N6W7Y0
VgWT+YlTx6Uzr4KYPG87tujmNt3hB1Dy2/es3ZxduW2t0/2+w82x4UZwl8cRY2Jf697UWfGSgdm3
fwZfQRN/1OPz9J83vRaZftm5S8KN1eEawpoL7QpAO3MKGR5z0NzTRkr8B5WWm9e8+tVfy3XSQ4n8
Ea9ZeviyyrXfXFDHgkCIAVNzuh/SSSTN7/W0cdM3bThJ9WmZVMsunda/HRZdwr1VUHqpeFcCNVGT
PO+sr+ilwSrdL0p2SDGUGSgxvVKnuz2csmB3LLhAAognhhKoZjEvg7t+p00GlrlhvfswGGJdYHCE
CRTx7xolnZO+v7TPYQeCbVq4nmiLmhCM0BT1NdsbnkwcE0JfzIGf/j+85v2oH40DoCdkPbogGjBq
sUGr6uqtFuAUYS/0kaCHOtiT5aY/xw7TPhuXQOXeQaCQBTR2MBTRNrg1VreL1wKEfdDOgtSIiMNt
dyQsI1CI7/lyTtGbvqxH7bkPCpH//cwYMe3az030Fw8ygdsnqAUNamCUYSvd8gQUslyU4efepye6
Niz51WSkHsSFNIdIL9U2WGSSgZqRUkPAEMeS1bCKkjUSkCbg83pOTCgPlh9IymZW26kIEpegJEwq
j8n7uN/e0qEtfQgpGIbvDYLYBAja2Am488ZgCzTRvoIyikz/SoTz655voJXcXNSwYhTHtT8YtxPl
UFE4zl+nkWnOWNagR7wjEW6653cJMEt3GTkGDwolgHEHvQ0RYpdCRXCQcAeSIXLIXAIG43wWXiEK
bakjOuWZ41BNPm9En7rpEe7ch3gEgDFMV3TAw9addOdAO6J1vELN3nRvNKmW/lLIRTFN8ZRaguam
KTq+p4CpLVnLkgq4hqoQvu3lYE/h8goGmreseTGgwOKZBfdPhKf8wNoRMH91/dbwIgTJmvK1+0tQ
e5JaumIklVQqCU9iv4xic2Iu54E95/Sx3z1i4FlDpH4/s2EwXQwDpKzCy9bVu7VrX9GT2jGBKvCc
xOKB9bEZwAg3na6GfWZLEcdFe2HRsOg9XkcsCi8b1UwY0WDYuE0POmkXHsDrfN4kExfM9L+HOC6b
8vjGbTDq1+72jWETi5Hoc6R4EQiFbhfLg/yoKx1xmagwvOFCCOrnPuR3hSl+CC6Gb9GTkb3Vt9cd
i6F6kO1gUGZ4mAt0suee7qiwSeloR6A8zs8xprWgFjP7mj3/7YEe7wzbDcE4RX2jPoRXle0k63av
N5/2rv89B6A1fOdZmiYz70MXsS0MhQlBBFydVtsWbdtpVS2mYq9SQhhcnLrnf4rOFHXLXu//Xkq8
Xa8rfP0vm5ZQYtqcKt5swEzmqENRzTc7gjJn/yTaFabXz96eer3zx1eMLtff23pfT2RxOPcY12aG
AZtai/vPHI9dWnawajZJHhNbVGnn9EUEKoXKXh+itLgp/H+4wywo/+MToNB9+8bcgPTMdAo7fDRf
6MYcrY3D+NuK/rGV936aOkH3jQnxkoLNlgIxI3d1mIe8WcOBXl1YTyQb/0Aw+NDVmIgBZ9Vwrx7u
KcMZjGgwPE2xtvZB5aLT2sDUS7Y6GCn9l4/2u4BwMb25QllmvH/tMwJFoNJwQ+7xa7zj72Vrn1LN
k0iV11TvRqSqLmXKwdETSU1Ar9CjO4+JFuWbxVbUC2Y/F7M1bJRGuQ/Eaw9R8xeaXMmpLh4CENmI
BiYK2RT9PaIVFqeMJ+Kzhhd/+Hl/v3jtOG2N9NLSswM1WqZU3/i8dEsJTPBIojzSOEv5yCfebHTN
SCcq3Xg9EusRiYoRBnFtJpMlsQDh4FDojTl9SjOQXItKfNP5ug9I2WMhWEenA2YrUHu31ydQAiM9
yGJ9AuHRx/Jgkz3THQbZdf3hfZPyiOp0b/Fzshb8H1x27/lnY/809l0eBGQG0pVcLEUSF7r2LPs8
y/e7zr9ncSndTkSbeumhIvP63nsSMw8sPfhqsFp3VWOjS+sDOBVhII05qXbK8rOx08LwDPjEplg2
mRCXiplsj1GLiHZ+eS3IN6wpbu2tt2RNkW7BjEBHtR58tS8h7jJVBf3bi11RJKE4J3AgOEWn33EW
yCPaDUvex3u3S9ZeM+sC2IoOLEnwtYPLkVPmQp+mmCs0lGk9zprYcB8cbQhlUE9hmI1IU67PkZwC
5VzILYLc0SCYjqgJB4BeRBlW5DrlFG6noj/keFegX+mah/ZCoPMYNCvnDe9+l3HyiWl+Ahe4Ustd
Yeq/vGI7SpQ02Gi8u5gj3k1HkHwwGETFj0LoWdywvf0029qDr0aHLBKc+pdmpozQj0EaZEtq9js2
1tRo6Kpfe3uaZ5hvXXcyMf1Pye+MaDY9UfQTOCeM2aXJij8Ic9Hag0oEtFwbMqEr9uzXe6fdeC9f
pEQMngFRIMPx54cBw33OeEH7BcnqhpbDfZWXjf69YO0Gt7ZZekg3MhR+tu4d9gBg284kgtCGOuf8
G216hiw+KaCAfB4778HAAfR8Hvxs3MMTc/ENtvwer1p7mpptXatlNzogIbSsJjAJpgkFcrH3PIo6
hlKHmBjMiEyz82wPx9Q6Fsa0BwccPF/j2O1ZP1//zSVkpgtmEhkezHsyhliX4lAVSVfApPbIHREf
0f5xqO+Y1B2eCAmbDqAqtrx2AIk7GZej0UlPrB5A6IL3Lg7ZBGKyt0nb2cRMkw24hP25SQrStbyt
j5A61FYt/IzTpwjwklunYWkx0T0Q3df+GEDxU4TLbU0x/ufGZ3x0Tm+esRZtlOWulPMc4WIBV7Ld
N9d3p5o/JXLE8/R6zLA3Gf0HBhimJURixOgrMNpaFWTdzY5JuxL4fBunB+smFt+w4P2kzpbDSNE4
kvkgBezerFirhKzPsDKfdN6RObOPicAUePMVXL5w59Ls6DW25O6rtdS2xBQdsTHUG2i13nr2IlOV
orUtRJP9OvGDEElg+1MG6syxZC5+DP+n96XMZw229r60cbtsbWezUMMOVSmpri3KphUBFHw0lDJD
b35AcGFrEb8xaysJctf4A9UxeFeaj9TDD8yIL9V4wmYgYrdvDwQ/u3D5hVefMO8UW3NfkA5B6Xqi
xz5rjF0eRBEGy6BXhSKcfrfbCcpTRqBFkuB1wcTT8mCYjeM7HlMptmaNjuUeoMzn/b1gbZ+TM30P
5cgLikB1i3ZqiAzkEIYR8+AZdhP0+pqo1swI1SodTgFYyiCQrIUPehyfjsaF9wupxiT26AC7/bo/
gWyE0gkACp86FmQP/Efxg9RITF9cJwT0V71jfq8pBGD9GXMD6dSXBNUsapcxYy/vXDtlYr46Y4So
AzMd4Q5yM/AavEH7rvQqNuzXG9R808bohLlqxBInQiTGPBwl/bnnvIswb9GjxPb3TXjkDG8WrLmf
g77WdaGrRi4+eqMpxVWY+RQaHIvhdgC/pKkHMXE57PeR77PBnSwiMJvdhud4aAhIHDW+G7O1TBve
XoUgD/byKQ9Eg4wgv+24O3fzNifanNLIsPpiKpyvkSOK0BiBPEgv2PRfa9dOaRUZIBAO9BZONqqD
5vrt5eII/h/iIM2KbH+59+bSaybYiAb6cuqtiEXbdm/XL3CGB++ni11sfKr7sUSOgsD9wLVGaCpd
/dGvuOigaKEkZWdRrBJJvE/vbD43SbecFRti9TAPTbWR+9MnLg7aBCRZgP+02kcIj2VAIYrTJ9rf
Bxv7cHELgLLjnvX11Vh2ujfCt6vVnE22CbrZekvUOWC/QQpf5j68Az4T5J65ApvrJCYjUP1gtmC2
Vbearpp4mVtjwfKU1mknAf3BIt6euGMir7XtRWF/RwJu5AJy7I6/+dSethStWFysgMjO5Ca3fm+F
xcKQRzPlICuwNd8urLTSRDsHl2vA+4HF0fy09y2+K8Fd5P18PX81wgnuHc3tkrV3ldeRnnKgpCWU
RKisBC5UtN6cFRcBg+Tm7psqRWvY+9u2PCgLUbhnCgYUHaORyPvcvuhlI+mxogIZfI4d0cJywQua
cyadXA8ioneG2waNCd2DEOZ20VqYpqVh0olirg1nWADKv1vj+Tdkbwzxwo6I/Wjibf4HQaydpJv3
rLmdY6brRVVwbfYmBU3DhBeRZuEJq2ls3UqEsQVmXJhy/Ujp73vrfWtDD5bfKaAKAH2FaUSwF5xS
ApDvqch8ngjw01Fow3D7cz72hG/+Snbm89dP3zmM12a/bcM8ggcqOaE/B7yRfRn8LARFPTzjGIef
r+JgKRsT0FzL/ULHxho0vfeDoiY7TT0dNAEIRWr3t5+3KlLFkLYZCFSBNge7Q3xKGaoLTQklCaSp
mz/ug3N8s2TNPbY3RbI9tyTh4EsP6WPaUXMGQ8RIvmBGEYCC/+YM/3rJmkks40uwOZ67mMTBi0AI
Ljcz1OdFrY1619N1PhN/2LDoAzssM7sBRqtNTYDW1+3OQuxepBWqZAKbwr5i9zcjCkwUi0EbNeV7
1+Tq1/GF7RvOF8aXdYb80UDTaqvFWz2RkMhU5urnRbe0jQW5cWIXlZ1+FB/twjos4+dzy+mcHMOS
DpYBRhIWs7WVBFYYOKfKgjvqjOzrBifYsndIHAaJuUcJem2pfi96aw/b8C/b3cz5e5sU8bXrD87g
MhB8nlthlPd2m4IU2cP8tGlPi4BxXXkoy9+GugbLON9uQ6Dh/da5X5RjOJNNRTtbDPjEuX1CQBxS
a6JR6qaXzGnB5IWXQxyoUF7OMqQrxuqcL4pwQQPaTYtd/3KOTTV2N95Ofu8e7P1w/9XSrHU53B/8
jjZEWPSs2X+/Wl3f5PpNxBgNhB+cBFhGbl/NUMqDEqjRdr7fO3tmr2W7PesGYsJlpX6hZJwyaX42
z4a1C8xN0IN5ZZ2bewYt5uXZ3MlW1ldn8VK2TqFvrJ0DNNcQsX1qB9ClJkplTntQvcXT6jltNQRy
9bYVBCXwmVKiZBoRDQJm12pPftCrtnrQw3F+pj9WKGaSQEt+lEZJB3sWElDt+GfkSRKeh4BbUUzp
MOum5agqN9ZGOVqSUplwNDY8mHBxN4dFPJdOix8GW5m6Zu259G3QqkplvRkX8ewCD1/mHCCQ0305
cqomTkC1abGai5eVvFO2umo4FhFl3tdmu2U0Ld/DwXFmDE6vsg17/bJadoadlT49fQQLwAbh05ZS
p+rtxlv/+PI53Xqaf+pdbAim7SMMbfpgPWj3kM2eQjzmhm46Sr29jZ7QfD/ZLg5P0kc0OjdEhPXR
uH9f8z+7dq1e/QpCW8nB2Ii/xofTSEvn7daqs/bYvtPJOyYba7972h4atH3qqcD/W1NAMUDgGHes
v61WK5bTiDU3xVM7V8zTxTu3Z1L7tRNAW1tFTvdwsXeX2foIgULhtD5K6WRqW0ffeOtqCHw62ncc
3YCo/wD9gnIYqft5fPC1sME3yHf253qk/vOgNd/Qyg01U0uOOpuzPbvaGsGs7QyN1UCGfy2ByD6B
6RaTuW7ZQjZ3V13s6NKwXfKVpuHmZKsdSJCYNcZMsGV6Lcxqx5duHpcXaVpdzDTx9dJKzg747hBp
1a94pWrO3rCzyEqodkZuV7Y31WSztdJhwfwAfNxX89K5mAaQfvhnj9Z53JkYQJtCs/2RvV5KUwEs
vpRhNlpqTneyRTuwY24AjWNr24CjTn6bqUlGQaFFf2rzt725KVG1h6rNkj8wTPpyzUAUSF7k3kBT
HczoI4/NjmS2EV8ITBjVy4u9Dc2UwZ3CCgtTPkOcZyLjbK7hBGbhsxW+FQdmkRAkxFSff8Ct2+HA
36pCnT5Fbya1laVyMdephdS8DgcenNG5fUYt2JhsE5vV17IJhyJkh6topEN5EpnBXEZBRrZPiXn+
3G9Nfn8l9dvwLSioV1tG6WxQ4dwjbsoqT3i6LDKlxIZiMJpvX+OTWb0hk3s8malm6i/R2dTdndPq
oQ+gzU5eFZvydxyYF5quJ099jV42pZl8nn3lMynN3BV05FlhdhGBQOiATXkKzxYpRwm3OyQE5KCq
kIJcQ5auoM8q/pPGQO6P/ElhdrmdogOegkn42/MIy1Q7TAo3D+0yVPPIUmqWqypbm82x4kyjFKuf
nrhW58CRg/5513R7ruF/bSlBcyTmRTt0Pq6tmV+2JWWa6JitjWyUutqo+Dw+b+bGZ/6+9gpkjrY9
+ELnZWSiAmLtKeYIuIVgiuWsIKx2ZiAng8vzS8TzmbueJUPj5bTsuJV7cRK7C9ta2xp9xPwT8s4e
6C3yecU6W2iZjHcA+U4E6woEDCF6GrGtMDJ2MIEArCfbpeGV7nl4HO59ounCucAT95o+I4DRO9vo
CjtFv9MvOQXStECO/f0yFIIZeBQstQ6mt3e0dxBKq3Z3+Penwfnff5ybHav5sHCjrEtFSi+jxFa8
6mhefuKfzuSE3HViazOiMKs7QPDniXHt9XRnHxanSfGlPVfDcH55bhGdbfhl2dEkrDjggjinbbm/
mVcvu9hXvODr+Jx+XqxtZCqwMCVme4bIVy9yIRW1DevyKvnhUPLV0JR87cs4OunePKMiMjh8IAEm
0f59JXw6Hoe7BSooacsuoeQcaM+G3rvMOwQvK2N1fItATU7a8CI87T74w0YVCiV6b4tYSOmnjF2/
BPNi7xyek9gqPMH1HvSTURui1Lfj5Ny2LqlVvMlFD2K7J8JMHRYd7ziRn3DjAbx+/bZZLpNx4SkI
efy9/Vf8ef28Iu4mXZuFAoNai2xCKSyTarMb73+i4W7ZnbSRcEVTJrLV1Dr+6GungMMi4jjmpdn9
lPr6bDeV0XgnYpYRx+pO1M8T4/NLaFit4CN+yT93e1uMcOYcnRLdl+0wNcvJerE/mp+xJdB2sPoN
i8RUFpn4PUA/EV49DnMDfqDe2qoml37xCYcuaFB+1kbPBarcRebyVEi3bM3W0y4iPiRmrUT1LqV/
WeTN1O61fAU8VQeMCW4Izgv+V88gLkaqRe3zQR4cIVotmNNav7fifqH2q8vJHuqd54veYD3ub4KO
fijK0G1wAVSyayl3J24HxzVaeONA+Va3jiE7SdftXj6O4fLvr15vEPNuNyvVe6Pyfqcpx3UGdUnp
HE/ePjrZu6NqquvC1iMyiMRaX8KpsZftMLTZI7h9s1FwTkdy0u9gryvNO8jviQ63b3cc5x1bS5V5
cqKbiJpwqBqeGmUilW91nsu95kiZaqZFx5SjcRHs+8pea9g5YSNuTzGDtmj/tlVsfJtJ8dtTnCrl
Tu/ImTJIYSXRdbeIEk+KmiSz5Ef7xqAytJuMW6nUu2pRiaxc5K2RZEgAyWYxzS5m0mHqR/fgs9qY
acfcB1apW1JgqQbuvOQSfZHUHAOrtVRm0h7rmbnxeDfNhlpqb98OfuoTM5SbfvimvRaD9vLcEqjz
tGseM0RGgi9jtVXMahUEZqS7G6SWGC7aWe1Xfl0xMOZqvAo9siV1FS0j+9x1tE1PHSN9lFkH79g1
g1EC94+Xv1RONJJ6l+H+FTlSK7eN1/2im1vFzkxJsRSv7WXDfNS5cNOPl96FcWW7CwmfZewd6aV0
u2+H93xYts1MMHLiUV7i187G38cOckMy/NAkmiIfNQ9ucDIlLxjBf7OFrOA03I2KSTHeLJW2eZgb
uRM8dQsrmHWbkKX3iTMk7KI/Qt5P6Yb0//YMqFICxFvJdxNFLZmX7slV7G/jg7sNSr88anY3fJW1
rUnD0zxvXmOwvUkyyWSUc+OD3S3eGLJAbe9k6ig2HArD6uSfcSqZSU4Cd1me44kkr1pELEYrdHP5
/VRhy89ve5UwLckc9TU9rKouzSAE20Jvq3R7l1wfMaedJPuX0GiZ3fj971v8INa4feN6qN4xim2r
Ou8mBcdwHZnGbn6+TNSDfVYCqwMvt/qsHHvtvf/3ug88NuhtOmCS4LgmrKrdNqmFbGr3cjiNi42T
RG78vEuddTDqZhbZcZBa+7cPJdxaWWV3Lq5k9DuHwYm4VB6plaNWfS0dxIa7b8Ho7OVr+5T1uk0I
GKi27y0CWCYyYw3OIgKx2jOWWZrJraJQx2dn89ydZHbpdF3ZhQv95wJ3euwo3sHPhiU9Ed2TEFAt
+1JfRFhrBDWiaTiX3YLfI8FvZNhd/9jTQ7OYyBNlJL1V081Htegsss8EQca+DDe7kP06Qxkjgrrc
0jzRaSlsYGWwrxA1qXa10EfZi3qdUsqtFMBLaT7Rf+jprEBgjPgWM4vwZ9HD2690XB78uiY8xdx8
4JR4Q8FOoztxL/A0x+iVfbvdDyzaf/PvEBk20BTbUdpLBiiRVIBPK3p+/mTzHiE5obqK1UVar3L/
xZhk6rbkMPiAmblKrTKoKcjh/StShXbtN2GWe4Y1JrCQh6JjTqdxA0PBwQ5h/Wuh+xbwCw6Cf/4t
Q78iI57KUJdAlwgRFsmKfMHAhqsHdoRBYx1YU9pWbkXD4zM6Vzbmxt35g4K4NrNl9KKF8pMoK5yd
i6N5Yv8kdlHxdn7ka17phPMc4gTFS4hRipLfKKhDUWEaZ3TTYJH20l4Kl73ur1F9aVkbL/SyQTrQ
ppvReqgBn8SW6bDfr7/aO1OBmf9DnZ9W2ye47bNVtmZkLOl9i4hmgyTbp0HLfIrAMQGLrdjtqTbd
j6oVmdt+Y8WQrzvLt9JSvKNZuLkjAnBMgam8tqfw9Q6EoAeiPmyV3IsmxWrzrSFXJkHzgqCdtYFL
Q6OgvGbzdhPqJIP555UYceeU5sYW0uRrJxJCrM6MKQzdzYnDVWvXl1aoJELg875GDGttXuyO15kZ
o9XJkdw28nPtntJTBke7TZS0g+lP8ot5iAlmb1EKZBdUZw/Tftbf+oqd8vfu24ZItTNK4eWv+rEt
e9V4i6Ye4qS0SLWXnC5Z4Uj2znxH+cqW3MwJ/eiZqKuvIGqtetVPytrQBoj3EXtMd9MEtFhYqws8
WoWToz2/GSoT8SN3O17oX8g1JPdiZ47cF39c6ca+5laOgUI9r+GKV5VcmbSjzc8WzKIISdUTXolu
GcDHJ9U7u2rf8PZD+CT3XrfLLzz70jB2I3Zg75Y9KqFOaAf81bpeu8givSeUJMWx9m5XqPF8GcNj
r9VLELsTeRZpxmjzvPNh7Cb5yrmPKqoLa5qzMsKBR1jrNhaBeB91lkHHZzTC1ZzEbXM6Je84iHsd
v/RUf+0Y/tZFnrXXnRIwexs78iia0GAmyUIQ4kyXpk/BgEb7AYYDKs1mxh+f27QDJX6SxpyVWBB9
QZUtFMWECBxf3NuNShBjIAv8EPkcyXwlYXdKbMNl0PLLXmuJCXEug/acIM072QbEP0hHtBsI8mtt
TREw3pjTmnNtqedjuW9l6jiVn+VTL6cIUTmXEPgOGPcy8zpyox6fiKVqMd3NkjXvlm+Tjhp3t5fx
hixZtzcoEVLa6TrbjiW3nKrtSaklS26Db3sQSWoIfADLlfFxhMm3UURenC+ZUu3UcaASgJv7rhmq
LoQtO7LEoKedTGVaxZ6O7NLOCypT+trunPxk74/2hjh32aamHZhZsWhnppw7fz/cg/wAOi+a1YSe
IMrq+YF+XlfdEpD0YJ+/H+K+Egzi7bxb9nO1AU1Yx5xcP/fvlWp7rxx2J+Msy6exOknd9lhehO+l
1/mssPqXZ6m/pggOq42EdnTLjN8hXswAoESjo0MNa9L5H86ua8dtbFt+EQFmbr4yB4nK8YVodcvM
OfPrb9EXOLDVDQvnwDOegbvdpBj2XquqVpVGbuivd6I61UA0Mj05MfCfEFchjZ6PPpAjWmQz7oxl
zQiB9lBKzZvph1Cr/AHQ0hAfRZSuetYp1ZZ3c92/ZJ/ElXkldpBAyNnvSPvfF+71URMWswzENBFe
oF/K+raNqanrB1TOhT76Jhs8CQRT/TPuv9KuVfhQoZNSCVDEzcmj6N48c+C+li777xNAr4kLLsD6
hkDo81KtDPLQ93wYd2vZKu34uCS9DidUUi1eaEYHCtk9+UQDuQDPbOBwtVICEpC0hqhoL4ZMh58e
ZtYQgBNoADoqX++wfc5KfsV/0X2MJTZY3qO9nFLwD4E4VNYqKx9UMivoy4JH8eBu0ARBFbYNgecK
GoW2IFSyRK2fg0XuIasEbrlJOi08MO5s5VjSdiDdg3v2pEo97Y08t3Ejs15P2dJuL8ma57WRs0oU
gcTgY5cAsIo/s8FOhnUW2EViyqJTYfUWPL7Yp4ItklVeWnmiBrPDTmZd6fj01U7AV7CepwiDVREv
O64QOAOci2ilyKsI6ox0exH4iGpiRSDrChNZCMTBqrGqOGwnyJYd1RWPaii3elwmzqzh+e2fB7P+
Km/5F6BXDgm4klZFaraXryjcDA5LPIJwnPgITxFOCWkv81iiSpxKyUqM2XLssZMS9oBNFQ64ZXQG
nMzuIJK3GvhUgm5c8+Y58maU4WPdezEQOVGl8N29KJjVvPRvZ5QOO37Nr8NVuEIgcI9V7Rpu6xVN
6RTMnY7FR88uOOGkiA6nJSaAd8Usz8iphfMzBcVZYiJmjtpTwKXRoTglUbgLyIPqyS0MmUqzRpWe
0V2WWJ1AHIK0t3i1uKMoSVDVpRt2WEc7DvvusM6JwuKuEwXdflaoUqwG2B5d3yC34MRuuT2P8DZU
b4+YVgSUuI8Il9DuAic7Zc/gCUqxh6t5oqeRkSCLpttUT5CXC3h+70sNTUGjlEbilBuQjnh6GnQI
DdHnSw6Xyx0OW7J6emhEdbT822hVeMgQjhsbzCVxOqCdOF/8CAT7oenGq3iSH8N9WEuWjcXFonED
V7MtfsjwH+gw41dvqh1n8Z02Vk4NBBRPptLwsCVIUZO0aJJUspWlpZNuCvS3Ci7XPOMSKcxl6V12
yY6uFHrQO8jmlqPVAN9bNRAU8ux2k9eGCMlR+BMejBYPESwOK62S1CpQhl6rEPEcaARHCzT8DQ74
N4JVJVXkFcTj9ImKu9RSqtSoKaVOuNKFJYDXbN10Mz+a05J3ZABLxF0TJxOnF7NqyuAjyA9kXjX3
+JO65BqHAA1cng2K30uG5x4PxC644wcie/AwX5A/WK2XEELewscecC6DUR5GFHVr/BDhMpzATggr
nHD8KbcIdo4c0DjzA8zF7CJ0CQVuT5Q6UXELmQuJAQQqsvtAeJCZG4ADEDTtCDiGgwJ8NyvdurtP
98wSn+W2/2o89qNjLFpU5mMGt8JK5XpljjQx1yuCdGpmWUfIs+zx6q9L3xRZswJQIHAVBnAYrTNj
LRKUe36b9PKr2WPFm4+sju59mhWCd37r477azZrFJwtUXCc+tCBEKSsdZzmMy5WbH+NlRltZm7iu
Q6dNglZupErHhQxrB/du7FU51GrU0c3ySYuTvMebhCBcH5Ujgn7RnhUWnnCC4YjYxZsbCJoMn+VB
B33D+Vo36C2r+4GVoBtgjVQG/aTGrZrSGv3EJZZws7T0gCVyRl+0/JtrEdoVzuUxcL9GeqxDn7FW
hVuJ17GKIEVrU255He9Jtss8RDfh2Y/gB9srA6WkE8zgBC9HGhaaC/QRvL1EawvOtGShoNBHL7GK
0PFgwBM5vXZzZe7NFZU/aCH2EOF6s0rIOi1YGp2D0xfyVcmxuPKbziArvNf+ij6AHEKFjmCsVYn5
YJSnvJaDfL/1oG600gq23TG5dtvJls6TXRnCs1XLXd0ApW7A4I7r2mnvyzZd7sKdfBMElcNl2bGX
dlRiGVyLMp54PPuO8EEf251fasx6gGsdut0tysnzdGTWDV6VXeqMFaLkulyZCzW6Blfsunmk8vAJ
w2X6lMOlaMbALu8hL/I530VDclK0W8s8S2LnHjGmVXegtdGTiSZao46H44vRkaId7/w9qIItwQNv
IEcmUStUj8+KVefTRJx2jxbi1myFc42LfY62/Cb1smMHSqpG03vssEVsWKPbqNFB0DJ3uJSevAu9
6SrvOGfxVaVsdl/osqhDnYEMNWJin+5gYhjvYj3ahIDusy3nVFuszV6DcDLerU0rXiNpwzonKP1h
zY3avVxb4A+1EkTaJ7L9LqW1OEtPaAE5vTJoJdVHM0PIcL2PcbkQ4Y321aCspYsWd5M1YdlH6jf9
AEtXYiE2OqAFnYImBHS7oLYwCkw6Zbzn+IPUAgVoRkjLKzGDAIUImAlwPS67kp6+W21Yi3WBp+J+
4B08MXjTsEntlppsA2H1EoYe3VKLN6Jbc5QcyGG02GLxxVKNd9OD0rgbOiEbIerEswaX+uoeS2GB
5hnd7j47FDiAeCkOYJXu7b07iEt9R6OqgHAP0EGqJLf5I7gVxyLS5lNhIPHHnZ+pMz+bQ39KLWDN
7Cq2EEd2aM0JYesAIgt66aL2FACcZ7JISJRJNuZncmifLdbSSgmfka+x4HjX4YmClExSGsEEDdMl
6oil8ZndSk96wlYRF0+ilBDz0L42P/0rDwPXOwcsBKN5wHJGpcBO8dmmOsmgCFIiTpNTJW+NDi/m
qQQwAnBRVkWUt7I6+KgaFao0RqTWX/DEDZvhKwbgwavMuTmWMAnvT+GusyY3fgIYjQED+F7aaclm
HPQau9CoDljOd+M6jSxuVKUP6ffdaEql3i8B9bZoyaKSoUK9AeDsbAjpcNUGW3pG196E8xkEekYK
7V2ZwNEwDxCgRFutCWNpDAKFLuUUWq7zLoIZYkWAjc4tBXX4zA7lKTFSrHFws0IpiD4cffC9o9RU
XpX3bNM//Ut7r53lZyfXwmgO8hN3MHZ5XhU+iIWn4Itl9O6Buhlo35Co3aHY5vp46kWVvzTID3y0
ALhGtRe0/p59Zp816FBrQiIe1OiFWkNTAyo5/hoTjVxQjsOoL7zTF/5SQXJ/8enl0mCxiBilOwSf
A/7SjjuVjv+oDlA62fm6PjGnslRbM73X6wwP5RO38dTfu692P95FX/EB/xojpjLQuinlLvmc8ZnL
U2YIIqIZgw1EXtUlfKbPyBCR2ui783lZYvIdqO0xMXFwAvSFxjP9aM1yVAuoVjr8wmuGlwVgA3Lc
j7gp/Zkkq2qLU8Q7t5EHqwesn+jNBlcWHwkL92V5PCyfV/vA6MEEIxoGPl3GBHsspwP6csGVgo1+
okWb4bKYQz6K2mTQ+idw1pufs54gcoPDWkEbsVWBssc1ZNE8cXpmZAY0Nmb4lLUxsKQvIAda+ARQ
PVjcptPTFWO3Roi+g8DT3od44DyAWNPnZc8yRoOxUc+uQwqBDT383kulYXR/3wMIPObmEvuR4V12
xSXQAwBlbQwOdmMoKBateeAueODiYByb7EPEU8datekjDBHcRISZlMdMdNaLzvmq0tm7v5Y3xLkG
u1Rj3HYTuPImtmckQErKvIXyMz2lGEV+craMe1NsJjfa0KjgYoW6dY/sMu2nnb+u38m/vmPJ6M6Q
uQ456O+Z0RdJ3szyAPbZuFmXxa3jGo2jAbAoU4siyePb7b+b/KW1/tYK/udgzLdeNMYp9GUJMqj0
otjzUXVh0WHe9JyviuL/Zzf/OMwLzpEFPFVyeTe6WeEFvBOkZx63AzbeahGA92Yu2eQIEyCxaE/J
jpQhZ7bZB82vuh+1YAy1Jms0YUDdkZ+qLDZ4vNJxxh3+fS3YH/piaSGnYe0nYGTjFcVvmhK6/jGl
V4UYI7pzsBlSqEnB79oRTBOK3xl+t1yiiF2qRYS1++Heg3sKFRLmulw/e6Y5k1jA9zRaTu35rDGK
8R2HDo3793v212m+oGNTmPYpH0esyyatRhjkZ+bY5ujGi0tag7YrxKFjle4kFGON08iNKkCJIgAe
qQu89bIBRjHo0cxnZ6n4CKtr3sb7NH6MaLqIdBdib6gllY0vOXXyO3Rx6M57Q8DuljSJA7W6ksIg
eO6w/8WpJ/gfAdKJDBBlSpYV5lBWKzamtbZK1Ygtrn3Mr+hxB6dMPF21GvofBQ+y3v+IOPE8lLPu
4wWfw70AbkzuQ51FyzexjjiqVCuqLJh3GuZYwfRgfFYX+/NAq0lndMMqBBmK7oUAhOY3BA0CH5pB
OV7bHEs8lo7lEBkLfS0A/AjpQWRdSqE6C6Lig18XxuWPYr3PchM8rzn7m2BgnAy9H+EyfYROTiLO
nDBq5He7gQ8NXGUFhsFK2yNgpEf1nPhqxgKPhDZhDAD/NiYZOD3HQWgIS2VgCzM37Vm/hShLFxJm
GxAMwEH0xYi55nOgMAZW5TucadnrYTkbSS6uarSDo3+aMxpVKK+FPaMI/KhQ01OcGov3iZrzvxri
8fRdgpluT+PoiUCpsc9rPs4mhmIEYCC7Y5pTgJADIQbgUmq8tE7jycB/OmpSknE0lhOJYoK/4GuF
KB/HEvBqs6aFBi0cq5ZcYrUpIheT0KSb3cSjwKhvNE6rDuZHko1OFwoGEJjmwUDAJQf+pS52tNie
Z7FVQcuGcgRgADiGVJul6GDiHzVR6wTg8xl0sAjKVGFLZI0c4tlL/A0emwBkgOwxSIRV0MpKBAnH
HEEV1sCpoJ0gnm7Vx8xpAdqnuDExjmEllFnzvsEGtFUA72CiWwiRQF5AqIdWBOmxcm7i90q2wiiE
LK/UOXTe/gQn4hyNYiXsumZa5Sxtp017aqKPTDzNBOh9xjp5/Rypswxco0Vb1eZaXTQ6hg3dsIn1
KhocCVedBvDKhkYJ2qYJrCgKNsk86oTKbIrGDp/5rohVa6ChdssHPN/sZ4+OCE9dDcC+o2GsfSHs
ZKR+oSJS3CnqXvv3mib/uKaJnIwcDAFIs/gCNg4JI0x+njArpKFuwi43iTxofBIYEaO2J4juMEpv
j5jZdxgG0kdr8vV+ygGYSXvoLUECCjSB7LFwkAXuxbmwT8XGSLtwNUySWlfMkZlApIzRsWgKF2KF
r6HtvbyqtnRFdlWea0OE7C7hntFuMV4Lqd8mMh6lCvVFicEZWUy1OY72JZ1robguqhOix4yCQkYw
H4NZJgBjJDVqfc8PIAZ4zqjpi3bSJj+0KnIR1ZwCiZ4yowNoTehmxB+jgx5SNyjhhM7xKp+Ea3+A
qXmnwSRO9cMUxfGkcJSk1+Cqhbr+JXRRbfBiZ+ShcA2jmNekolw3ZLLpLP3KKn/bsgJkE5ndqc1c
nAKI3Ts0C03BKv++W69Or8s+ialaBANDy4dh3leXjqEakLuUBfQWQBykHSykHIFWgV5PVbTubO4K
qE6gSd00Hw1rJqPWslrAOYDwpB5yWYV+Qg2NdhooMofGe7oFa8GT9CTWZw+aUcIofKrGlI6hg4nY
FQb3NSrTSlktp1OZOckXyvpiKxrxvUMLh/+/xGuNeqOPhPr++w5GQCsQGIDAdx3e6/j6H7JFEk5d
0XfRuPMzV+D3XaZ1jF2Jmp9prWT5shp9lKgUWa1mvGlS4lqrwEdvsGYq4gASwJ/tSXI5X+HvQJwB
hIHzRhcvH/kTLtNgAuHrUj2hrbS1pnOPdY8QZbxOTqNHHmDdyhRRXwKrKqzeguBO0jsj2sYfRaz0
LJ7AAxUZeSkrfXAWxGck4/HxRKcoUCif29CE5BZCWj5FRkSgRnEMCZ8dl05cHejYTEKbT+0UQvR0
K6Ge722CRw2jE6LTJV40mnNuSw3g1Vpnq90c2dArNDz2BwVGclr4aKNjW+rdLVuqvhgy8WktYLvt
T5xwkFOv5taAKaCTpaudX2sZp7C0hv5ZdFjc2qL7xQ2Q/shKN6/GAQFRw5ONDB+ER6ES9AMjflSF
vXI++4yKykXkVgTaQoxC0Fs8DkTQ8+6zoTYUejKTWvGZQkpUXvaca+x86EJ3Dgzx0vUGeTRfw2T4
nTqA6G+0JjIE/oAGfB7Mf78U3zXiWLhYEBYYh0DWOWYq/35aGoGbimwuZJQaRtKluCsAG0oXxcQQ
HLoU+qBA0AnmIMZZmRbFcBDpAzn++yy+V+VwVpDgd0YvkULwePv7JMay4fisl9DjiI+8+63fF50e
beoUmmnyhnpjvq/aOBomPzgMMnMgil5eEDli2mFgKXEPdUOLG6fElwz6RqM3sY+JIG59lfb+/QF5
8l2CCHvgP3ipl4M2PFyY5LnqPSSzl6twCw34qXE6t3KHXeVycJOJvMlxSyTidpCvtNfURvsGJRBj
1FiANvWqPvq/auhclrSyTI92ggUEPdZSgMdgfoBaqLxTeLOGyvSjXjHAdwHVbwqHs1DIZYNeLWjv
YPbHxpuP1a55Qr0HUVdpMyvODU7JOtXSo4gwyHDjQ1iGDgL2cgOcWnsnN9C7q+wmdelNAQnxOf8A
qqIiLtLIbOiigtsEjv8TVsyL0oIBWQguP3SFJ6dD1KmLmuylh2oEiAot1j5bR+vSTV0GyNVjNltd
vkdrcUu+YPGuzo60ziEAwaYPnaYXQkQfXyHqukS73s2e/C1s1An6umpd7LBAgAAJD8mzvbQuCuwM
/i/AXFbHXkM7V0OuAuupNbN/Rg7w/8qs1uFB1qFuOFA6e6tphdwAkY8PaS974wPriLzvL61VWrWF
y7E4f9NOuiJm4013EXMHJ//WrLkFaIdkAdBGpURmfKE3y/qicxDzbRfZDuNx+xrg6wZyffrT31C7
CLHYvgJ1BEYmswNBqY0Ou7gwsZLARIJxoJJAqB+QhDXu/zq7VMZH+6sG+2fH+1INgZWMZrq/+JBb
SI7kCOfKKO/hHcSfS61oLLEaa/3y9/Wa0hpHRM1qgMZC5As0gURWa8SKQwWqI8YORuD0Pv8UFNDA
EP0rHEwDGDNATgtjck5n51BcDG4CgDHTeGgkIq3WsZgqLdwQIPUPzeTRgzkdIKmQ7HgNPk8XWDhP
dG5kVFaglbvBTnUK8GdoglkuZM0/AbRUbqW+qFLSj1Ff1CQAqaCbKPSOR7WjFucQIIC8OrCf1K70
uFQBlDbD0SjTAP3NJ1nbQtbu8cYIoQmN+lsEhEqsX/IKxdOed2nYHqZmbS4XRLB/sUbpdfguPdXj
NTRWjUMhQd0ikPFTqwHgyaI0ZjcslGOrUa9h/VZqneOPOrtrzpAiOINDWbIF2SeU6OBkU3tcRS70
WQo5xShftWAvQH3FmsUCmG7lMwcqAOpxk19hshC5buEKMAd/T1NcpaXIe6uz/3EtwR7PLuniy/T9
38slQl15xEiOoleinyhFPKeTOWOwNdcAq/vVLgRZVcdvwAzE+ODH/g1nYAn747Av2IkvZn3clTLv
CdCAzdDIicCF8PpA37Vo5MqtjD/HtOJq1hj8ekBHTusPRsGUQ649lrC2AAPEhQryBoKyCt+8RC8t
XNEyevy5uJb6WDxQTGAdACCK2JbL9tioD/ist7C2gK9pDZXShFeJUTutgPECOAUFhLBa65LaGLMK
0Ew5JdovH5des35BdQXHuQ/4rfmInMHckfYFmwZWOS3WLZho+62au+4gCiq9REPrBm4doK5uXN2T
d/s4AMDHaUzK+d+7Afd9B1quJAezc4g/AAK9bLoxJUKNPmTEC86jZHdQiAnXhF4HkLDV9bqqT6xY
AXW+TcFX38P/I+/PU+JCPtCWrZIwzxCtfmJyqRkvHNud758Uv6D757TQ/flcoCaxy+5Nt/Pqf/9b
SSJi3BcWdzLGcZmXbqcd6YTUVSR5bfDB5iChonsB/hD8CoR+1FfNcspMDGa2y2lUJ0DCWG6p8wS/
Ls7LsnVSvJG2fB/+W9xAUTPAhQJTwfCT/Ps9KGOYIgdhKbsSYIFEQteDJjQZfXBWH+hexdaZqdD1
5+IdlvWTskiCNQLsjtHmfMvmbRKEU8NhXPKCTGfbfY8KTa1Fu2b2EBbJ5DiPX7h7EsRyksnhyRT0
edDj0RQZNZgw2TXYCyCQGLS4Dgcrfef1zvx4fjg7tKSo6RAv+veFEYUhq7u6rbzcTo/UtYesgkKZ
rSLUlF+lVoopmNubvuM7bgah8B+HXBaPP7oOuSo5MiQzcdNeVihqM9T3KCwtZKGp/355fpoy+vtQ
LxBdHPQi20lS5VUQLjWoRtXuV+hDGtuZS6XDKyBzQag/ROzGwh6kKFyCS1fQp2UbUVoXEAcUzb/n
VQDvKU0FTazBa4UpakoJ4rH3zEIdzMSCRsEFkqE+u3Whfk4GvdozDzzIUIhC6eDb2S7e9G76gPxU
gCQxx6RMZifb7NZscp1cQaIhRzY1O5XSgJX5bn8SkC9bgWCk0EDq4TqGTa8E0aVH1AH6EgOMN8o3
CKOErfQVmxioS0/svsNiyxmFUlmA1VgzXUEHvWfRbjWPELqDN6/574y212Ue+Di9GI1zcCJ+ec25
Ki/DMpBhLwyGtW3MLNrUzdqX0UzqdesQzqQyIAfEpWc9HIVFbiL3eKixZY6uBG116iPtzKBRKA6Q
OTerBsPU5U6K7GqZeUwcvBSCeJQFp4s9ibVT+sb663m2ElSrrUXyXdSjjoMym9nP8jntNxTnpTJ0
UAY6pnbeUO0HAVGYb0jSK5TgYYIPvnRvHjP2p3eIYHOF46EgIS932YT/eKAbTm7Gic+JiwJnTAvH
D1U+5QGlIZ6iBnTVGRU511DndPKIaVZzqn6Vwy8I+ehZVIcrKT6keh8CSE4np8uiYx5/TvTnRHVv
TvTHVRDukAj0hUcMjLFfVsE0FigpTGLRo4B1ZaoQeCTZttDstBojosiGroOz/v0O/gDmE/HPY75U
IFQotCnP+pJXgBaHpUhrVhizw7jeoNCgtQMLe1oJ3UN7TDtr5tbxr6JxJHA6MUwJ1hBZ1pTut2+G
GX6+EuISGE+z8CZ/ld7Fc8DV/cBRazF2EJwFqgWV62AO7brGO5+BDJ5QCQZvtqHfM+avLwywv/8c
9mU9mnPejwu5Ii6JLHpmtWXOWmo6D/g/GJkFly+hJZWzHqK3QhUBLA/FZ8XucozJNSPU40Ph9IF8
51PBaRirYiy2wTxpGxg8j11sBu2py0OmdGkPwO7csipU8o0dRcNejqZ9LXZ6CM6QZBoJP9iS3xM/
NeIZblBxeRYz9ouX502M7fHfDwHzUxXz5+d+qWLKAen0c1DPHshyPd+WkIyjJ1SG1aKyzt8c7TtE
gCdOZpeGHSaz9DdUKxqYnDQ9Flw2grmHKQoXMFvSpMexU70F0X6S58rYPCUOoWs04IK/X36EcMXA
TSTR83m3arYBpheIWcyAqFXczr46ZP2uajZx7RbxisFQRqTzhZUL72ruH3ZV5PHCbUxgZBiJ8Nzf
5yFTw1gyeUfcID4kaavRzlSYCDfBgvqBjy/HGP8Gh9CnNruaMB2/ylE49iR8syewP3QcKLLYxXpL
hn0d/7In1HVF0cE48C7IIwp7gpRDsVrChB+kOrRvMeM0KWaXu0ZJZBM0n0L6WomLTvXnz1IFt0PY
bbxm+DfntRQVL28edL70kiaL5G/Exv99eeAaVcdTNmEr4l1WPgMt+u8f8SVUnIbrPlw/2ddUl6at
k7gSSgINh9qjTynduNYz2GR0a1hzzLPZDEYDveThzXGX+/rtg8HSGFOrLIxOXwu4WiwYMFIC8YTf
7cHc6cnsMLJVReeSs2OMpnGrINmPjJtT71bRH17rxdeCh4gZgdPS6zPXinVRUHwRb+qe1wd60vrq
yEa7hLkujEMP4LpnoQwQWWUo1ug+3nz0d4df7vmf++4050NbSCEa9FhlwO9NwbUGQsS6HIifaSOD
BsZyWkP49LbF/el1+/Ojv6zkfUdisQtz4vWSlU4u1+5mSst9DUf2ZxdFR4hWrbVowcKtB8HBQWXF
vfPLWNro13svLFjoEgABQPblAuQcF44sxbBu00sKKxzz2uIB5cizIS/kWBFAR2dSUKhy6aWfE62A
NJmIs0F1n3PHa6k0KG21aqZ32nbux6vzx4m9XJ0kZruYY6baGxxAk/KV1eGJYwlWtjABZWbwYH+U
+is14Ikhwj0s/Ai+imN57q7SLtoWNzwxzbHbtrDWUQbAhNBR2+Ap37gQ/I4Beb1+mGUU4EcrwYnq
1Tev4vMuhTO45KEGgQK7DHRA21FsYyBgEA9CYTHJsUrOxbzgzLzv1aw2B2DDTIFTR9nyBS8IHdS2
+P4eprn+sAu7rdB6aelk5SnFkt9smMLFqg8ONQbfwNpz5uJ3PBxddRQwygQin7Zp2kPXN0O7BQlp
oQPbB8eczovZSlKsE7LGjoGv4nf08ov9CatllA5CD6crQOLIWW2xYvobLazDwhBZu8a8L4x1IDAk
OjKs0Pv/+9X7/WZ/u3KYA0UzjTKSo18AnraLe8JmZYFBS7QYHiZTDOhqB0zEfQUug9bKaU75RvzA
/CDorluiQk3AYfRM2iVH+gqp/0Y2MUlqQtNWqnRhQZunD5fSnFxqS9mEUZGA3Fz+fdI/9brYoxcY
AKM0aMhf6vQ8qxixhnWv53MG6VYgewN5xXGnhOhDp6OtoFs9GMyYd9F9h5QV1W8635/KTgnHxxgt
XMoWPOfvFUvKm5AkTVx5sHhRGW2zhQJEVd85oTLsj7sd3PVpeG0uKMzLJpwUAsOlslh7/qgs8+ib
BuxAoRDkSdtxqBWJwxxoR/jETAO75NYDZAUkbVKbXtCbD0yTQ14HFdCWnCtnOEHQaCzTFgkiKSpM
h0L0A3F1fIBmeraAljNu4mBM9BDsgDkBmOotH7OPj9rlbYDb0waqiM3o1lYF84YGw4nX1hvhNVKe
JSBmn/k59Rg93osc0q/FThEP1YT5R6h+VKFWkiPmrYhFjHbvY+CxUuO9/+krBxnzbz6UcYI6wMKU
NoIv2GTAZDODnBJGOrTqf5B75haPGKhhrGWPIVC4L+7470cK1eQPS7DEIWeIheErw3xjiPqeazmS
VJ54Eg7xKjhTq3GbXlOYZUQKlo5fvJl5pd15s524kTvbmHVwS6M0cgYgotudxgvmU1f+0T9yINu3
9BZ6kbVo45XGFzqdwsAI5fKmbMDkBC4CnYNOuVpmbswAyvDEiRzqElnwCzEwCLsFOeESOwE1wxmC
PbjMhoOlyop1ZCPQc8jyWlcAfI95klKBCNaa1RR8BHw9jBkT0aktYLJGVNEl2GCZrMrk7WgdL2gJ
vD8CCzO6uPUJAtTJtkg56FxdENiKr9MmEHN3iRMQYW+Kln/Bzs3chMDVzTCbSGOA3qatCe4Qki3Y
mYtpSo+yZ4ww904H1w97NFuzgUAI+k8Aq8d5R9vxQ4RxTbcKvsh1WqVegW/q3ERGXicGmLCl/u4d
sFDik2DsFGxC6Eh2ZcECz4EXzBasSIwni8e5SDfea9zOxeg5fA4nl3jZm1eb+6nuxQ6yvGyw5P8G
AkQiFzJQUFRebwByOc9XPHewh6HAZhBb0ik9wA3zNTSzxqgCZw4OIAAwu0rZ0i04yJgmf/No/oBK
oAFCEMLvVBcYYfy91gwpVfAcGiSXqi9hWsMj7pc84lEgsiKSzSwSbW5G+D18kA4D0N2uhGAjl5Wc
0JueVFrZ6DG3ZYaLxO2K3h37XkHTKg8Y44HN05tz/Wm9IgyNKUdBlJDo+bKd8BBpBWIV1egPi3N1
HkO92S1zYLwyNlh8eqvHVAnqBGrNQvuxhdAXHB3a4WeQLDvFO9O7n15qhNLwCNZCjAX/WstXUzTm
Q1fipYUNGQ3zHyPylXJ80zIsneHrHvrnUV4+NFdWNClzWvSK6CJhsKrbgDzvswMTfb25vG8+z+9n
949CWUJKRyP5EWzoSKlmQqqRsTaE1hGAMHKdZNRtqTbMuhC3i6QylyDfUgpRxemkmF4fPmhwj3Jx
4SogdhzmEXKzB41FV+u+xTRK8ua6/LhPE3SQ+IW+mvm9i/5xukgPkVqR1JInTusCaRawyStsaNfC
DKo5axhNujdRGnEdpDFGJBv+/zIairBMEP7w5Vmam5dKga3GKvFFIVvlEpwV/VLlh0XCt6lOkKZk
R7qxeogBaOjYFxmf/K67+AHB+OvwL68uxUyy/3+cnddu48qyhp+IACkx3kqMig6S0w0x9lgUgxgV
+fTnK2lv7Flexhg4MGwrUCLZXV1d8f/3cbabDeO5dgxM0KOq59RZq6cnpXj4QTjU7xQFfGkEDlBf
Yi/8U1HsTLWIC7U7LvYv5ey06V9ATBsVaCq6rqkpSCgUMELa48Uwey+CZqo9svEvtaiaVptk5/bD
cf8imc7TPL+PX+nBWQ0Xsfter9Jwe2cH+2j/qLwPw2rck3VlB6IJ7o5OrsPIBuK3Gm2jaoSbFAL1
ZSz22InzzgcIF4i4KJ7pr/GqAT9gN47vAF3ZLtspWADBRww5rLdTRh96xNsYJlWgPNC45sa+GfXT
bt4+it44k79Y52AcDB4vPsH8QHfVV1Khg7s8qD4wl9lkk0i7716Pk8uLcm9N2qd2U2+sQAkOq5sh
SKWih514N/ydPxN9v99SZEFh5ksTdu/E3bN5+qxFaqAtO1r2aYsI7fd8abw6qyMVSRN7fSANOV7r
5NBb4D2Gd4M5zUT0QjtBu2iWu0dK9uno6SgpyFzrtQv3lPkqNO6Cjukq4AyQn9/O1q/xI/3oozo4
0Gz6dxH4VtyGkOZZQ0nafo2N6Bc9GRpH8aPN6anyGvVlb/lZ/GgBMJQ+/f1c3y9uiBkp3YEL5F8Z
6bI5GOYuyXczPFWYcN28vAJLJdpTc5ordUDpO9lKEnJDVf6WfWD9pHi/KYO3idEA5uQMVQO83S9m
OFZznBb10FrkCdmEO7y/Tn0ziplVLA1rLiemakS7Q8+11AHslgVwLd1MycOafTv1k8NdUa+HFgFF
94fR+XZPwKUHzwoCGaKX/1yLSZn0FDzqTH7rUZRnOcuCQp6OCheXvmuVRm8rdNqp0vhtN8vqKfHx
HrqPH9OC327IwhzisA3CYfBlhJJmaFWotnianICLKakVqH7lw8V5aI86++moBZT7mlDJUm13Hpvl
3rsYP/EofH8JxDY0GMrAj/6ilpr4nJZdQ8TuuKvHR/U+s5vR/2e0GWYcJQfQb1tm44+NRkkbawuZ
gr4gZHs5rstyTCjHSqZsMSclyDP36LhaGsXOxNlcnFC1SGmFJGd/uIxvFTBYG+ISquRmvqRI7CNR
xW5g6RSTB4hjpswvyX0Wk76PBsUD4qhWy1NCxXBADwoiqP4Ur9HU70JpzgCMMxVnHv6aL3J3sJXa
UHZ7a3G2lwUuO9fQnF3g6AiCtMrUps6nmKEbEnzAXTm2L/WopkqrsbeEG6gnsKhfuryY1bqlkOhM
krWmIi3+rccPBZHedNy2PqEOsw3P/dj5BNg2IcXRuYQ2zCqyKBkzRlsS5LpLO+8kVUIKOMn6ETvV
LtF5SEpxQkitxOrfU9jolY1vax4NEoNsWedPHUGX8qHlXPXaOUQ1Rf2+VjzkWnDAizH9Uy+93Cld
TbVbAiXhjIjGESKxW+qzsrCI3yyFkM6i2IZWOlVoSgINkWytCYhS/GDSl5UQvmj2C6IshAX254m6
nyb2BOtD+kRZEj9xJWvfRXX/nA+Zrz8k02wu2Kb6mZBT46rNx9CSUg+CTYPSx0009y/gTSv2TNGm
l3j8d3G8llB+tUv/PPeXtW8nvb0r7D5eqPUiDip6m3fKArjdqpggBMf9hJAnI6m/1umzqj6hCPT3
Tt008WS3e2Wa9scHE6A4stmOz3CxtrTStwGVIHCmZTP1raPdfPCDC/FNaMVh76JsEnZlOEa+SrCR
p/mgUfdb8OomxfnOGvzSt5fJkEjGIf111sE915WQ1OgPo4U9ylR8GS6blYPbQrcSHsyXqSrK7DQo
7KRdACY6doCouiwoVqLioPdJAu9nu5EVPcX34AJEtue4/WmkRd3UiPYutTATqpsmeDq0q9PGcJoD
P9DcXz4P68Kl2ZwK8yGwWifq88jQQtFI1n+UhvrkPDOm9Ka/5V7ukSjECAG77BR0KAiYZ/cUcAQ7
j4pVmCXf8rX9W7CxitEzuBjeK5HWKAMUkCIFlxaEUfJJYTq4WQAltEuCO7907gIvwB94gjRGqCis
PkGcoFZwLkDeyT2FkIfP5C12qYW4i6MGKCyQwJ5pVk9opMeFGT3X0Owdpqew8tvRcxveJePh5DNf
x0fvzP6pjzT8OVAIp+AI7UfFrwTwAqpTrVEbUk4KJTbts+nKCOhqJD5YPdKJ/vtMs+sq4af3LlE5
McYloYcDNXd7t6I33Fw4UT0HQ+uOhtCF+b59o093tKNuj9pwUJnuN0S4JpdxQ4CCKoPw9x4YKEXq
Ade0xdKEqUzaCY3qoDoCpBJesLTKe/WdOgKKLDJgyaiteKXtBncTuR4IpISb6SNWoGLNurCbNrx0
DN3u3aCTKCKVBRiVShjbCrqoi6j6c/fr4l4NKdHMphm4UXUw5A72P/Ut/hu2XtJbMC0MMSFU+19U
XHnWpXWb7+OptZ/odBXV9mdectspw2rGkyr5cICi2A2fOtneKPSN3Vx1xl37mNb9ulOplM9e/q5T
vqsCIBmIf6GSnaSK7csiuTRQw/VNZs1yfbfcF6p3LlVPpf+qq08vhgrTwtka5XYZNtvN1k68U/NW
0B5yuFxmDYgMur5p+q27P+3tcXfZg4/7CeHOuNJ/yKhcOTL/tZgtGg9NYPUhEBdP+g+9axfVrurP
8QW0+6M/mNTRMbJCy4ehL5t34W7qhEd/P7s8xYF9Hwc9yIKWW4XmXHlUls0T3SLU4O1nqgd8OoIN
EIKLrHjbu5QKoa37TNDbK57JAnrdG6i4Y/Y6KoS0MAHMgC4k4BsW6V0DYNv2KeV2ywCQtI15RTkD
Nd+/7Ah+FJ4KQNjf58f6xgUA3RHOUGKZuLzX/eiP+y6OqVXtDrnzkFE03vu7abLsqA5/Mpbpk3pf
MAzpwqDC8fW8yu7St/yh+qyXCp5iuRw+g+Zyl9/TzdXeDUPzNf4dw/BYRQPgJs4PgzttYtNvXnqH
CAgOz9RG7bycHIjmgIrzok0INa+61XBCb73fTaqpa91ZM2dWeuUaUQHZZXGkn3CULJ0VLb9/v+9v
1wocjWLmagjndVz+uG9nX5z0tiqJwRR0vQT9YKbFc/wBpQsvxUJ3ng7UKUNOgJpI7kkPKNtwd/Kz
ien8ZPl/Ez+0wd8nlKzbkONeC0H/uBICzNWZTqTLbB/PMVIa6lq3PvQXBpiDYGRT3Xx4/eHmZdF9
FfY/T/llo9fSfbqzExZl5ZmVMy7aSe2Tw9Iqj1hDMXhLu6DbzYsfMd6+Py9eBRljlWDfl/BGr1EC
A8t2P6Piq7Ue9uw8umhSr6MsGKiWYQbyBbV5tWv/NMzmd4KOeqQAihyMTgD0nwucZKhjVW28nWmJ
d8iKu86+s5XPonDGmgGe1Nat1aVdzxVa38vKNcmQ1mk373UKanPLbevzQusdWnGDQvzWneEmcbPe
svCHg6VeJ8H+tImfrH56oh8msZ5sh2awDkxdCh2OBLoVFkm16bL3IbwK3Wlub48Ti1blAfjr1Pek
+o4vdNyueKBvb9zwpvJpAKljteDI9/nrib67NC+9gYZMDBzqZdMg3dUk+SqX4+t+CiW9q+TtlKrO
eZfpq+Gld1VuzQDa7u/y850bDS0KZteQ6he4rL84DWprKbzf9FR5v5/RYcnEjvRoECWRst57iy7E
d/CNuwQocYwdyg+r8O9XcC0w/CrBMFdTY6zhvkH5+8/Z1M9nW0k07Tw7qEFc9l5Xupft/DA0XWUP
DsQAttuSZFCUxYFqgjO6W2glQZfkmcD5yLF3sD+sG3O8BxLEoRZ0cRZIFDgRABPQp/1lpdPFaPss
PpZgl7pl85meAryXKl/uTi9VuvPbLblNfXU+DCZDe/xKrW7bv13q3bjQX/mcc3jn74/VLCKl/7pv
mhQpvWD4iZL+877hS88MtdNQFgPXsSbHftZDBwRyxCO0ITTC/n2YvytwBGf7f6f7oii2qda3ic2C
3WdvqKchkHIg0fSf54buRIgi9GC7f7hczgGYHLhWehopmqtnj/SBECUBNUUtjjLC/WHGEYyGM/xJ
fRrfhAv+cY1fwwXOsVEdOx5MExLqJckLqipBbetEeZYfqjFSOjp0qDiWVvrU2I0b6s73Zeae9sn1
9aoy7lulfYhBuCq2gYIsx4/puQmNRlk6hIDs3WnR5Wo3tkFWOmj7p4NSuI5eRoeWBByVfAPgu7Aq
Jv3gPO/a7Zu9O991Jp0BfT+yrNir4uxez47zZkfKDbd3i4XKJVKC3oG2SM+6Y7laDeglvdlSlO6s
LUrxDoYHUuCz0nNNx9Y/2vh+9C6nRdgrs61Ki+mAHpLtdAcRitUXoUoW3rSA7V9nFDSow6F76Ak4
GkO33dN1sl31wwSUNDbzQ+Lpdu/b1oOaHYDHxgFABx2cwr+YQJpvH+pdG+jZom3tqCuo47DLycnJ
F4fi8Pu4nxdQk7RVC20WQNgZABFy2RWIvtrcand3W+whbHbw8k/DDcWI5yZ17VUT/94aZBeoOuUA
mruHeTfv8HTaijSiGR2M0ivMZpmeiSxc2plJqciBdtoL6HQZcVtlOKZrd5Xln7GV/z5mkD8UvzKj
DJqTMWIYBat7NzApvCWKiqVW+HTNn+J+SRhFUQ6RAC40WhbmsMoolGRVBLyz40THtfph0XyzodMp
ybJhlwFcVP2iHY3DRW+2TtbPsmKs6Z7aPcHOEgelEwEchsbpjWl6HCcDt8gn/OUx+VImKh5vz1E9
+GkNf7M+iKVR5w93lEBrfFnD1u5QmKVaoimoiAIqqIgozT5ClpE9p7nid9vxNn0oa2pfkDrbbZwe
4AfA2+qxAlUMSgw4BzC+0pYOQ406I+v+7+P1XWBYAFjZRgaSdhl+WcB5Tp2TqjFenAK1ZuKh1tNt
Pov3v5rOR+EAKmkd4DRNZzswEw7J3aH8wU35psVVmj3/dw0SqfvDCKvV2DjRuUR2gI5AUKlpKizO
H005pjxYn+WCIqW9GoCEn34II2iyU33R6NA/DChGIgBHzPPL9PTmznLMvX3BLqHieUSRxuniXQjG
0+cI4WLQOA8tSU/lquYxjsrjfBDPADz4YRa+sY/+cR1fRuCyL01131GpS+eWd46G0/ox8QZXCOeG
XDVN4A/S5gSO4+MPZ5Y7/PcIUFGkWSrdtsYXy6zN8oN+2jqX2alf2pCRGPh6TDkvjvvuLu9cYn8t
mEi0P6i9jNEP5/9WADXkTmgeaIQxvxgT+aGzmj7v9mTwibyDot7OwN6YvRt+7i35C2SCh5sz10Ir
HIY9/e/JifiK+bpb5/TE9g/klqLOVyPHEyRU64E695A+WF77SIDfNiFFkRZPktrksPonIyintJjO
jr8MyuGCwYsSlF5P2cD6PM88cKBXySMVHK9DUKbjcTlLyAbFY1JooyfFJTHtD6+48pRLUCdC54if
BTQJBfRKjrWIWuOoejYXtFoCQs3mNVfC/s70tsFPhQbXroF/Tdwf4yYi9ceiOZw1LT5cCI8aIKOr
YN8fANMG6JSSIthwdTzlbLwpg+szqlO5cGc5gFbxCZinVb44u+VdMxp4bGKCnz7ZuqCqAzUPC89H
vwAcgFY+6kMm+rJz0esuLX8TiAWqGd1/XjMDXg8QcQMioyZaV+7OLQj4XCnlbbpLf/9dSEiKfVmo
Ng0edC9R5ivhPop+vqgpp+jz6qzqpxVYsRBowLFFlGBI183QpY2aEJzlG77Na2U04D1sDv7rPCoj
O4BFL4JijN55mqnVjT6xg5gf8LeCoV9H8mgIwPIwPId2dAwdj3iYpwPGSMdYqL4KvS4sE0EbSiLT
IEG7pdOXHKY0pnc0JtFp8pJGB7/dzLJfOeMCjvmEZhjfCQqKpAzCD4ZX8zm+57P6rIKEEMVyN98u
aYdqiBkeHuBo8KABCHKQPmF5CM5h93mtwJgCts8V2VzDPgRMf5iNj9NkEkfJpH/nmyYJRWC7eTWn
/ItrPwPpsAvyeT43oHCK9lMat/nLW+90ZwcUKXFgP60CLRTMfCBGvYH331EjHbMpI6lbEjIAISrJ
okFw4Rnw64xpFp34HQT1S+sD6B4OqD9SA0B+eL+l/Eku4BhWgcBwGtMS3gNI84It1UnJu+mZXuUV
LxV/r4i/weBNXlFCc9368lrrm+viRf4L4LuBYAbUz1WwdMUMUe2r83QiDPA9BVI9N0ooNEonZ87V
BAXDx/xDM8H1Bh1IjN0V8JGyUWKECrBqIFnz6mkKJE6YfR7CJmT3JaJTAPZuRV2Yv2+D8oXC2TVA
86HpXQKNnjygiauw8oar5Fle3Aby001BgiMdTFyEiCX83S04kRSA+sPJxe9eDj40AY+Gl0T9gwiL
szaYfmqRfp1e9VU5TQJ9VUNhbCBiCUVdFrVJg8fOP/CjfxiBBeR+Txst7dSejiiJOIGJqX8MAxGy
gqV58MmeI4t4oNevMTz1tUZm+wfg4u8y6UP3i80BybOgIhv4ouIqECjbQKXas6Ycy+Kmnah570IN
b414rBVtAdbvpjSnw0nzLm3Y2zeSc/R4S895t6wehUlLPl3ym/rc9wkAfhlrYhUmE6gCjLD3a+gm
GSp5QaD7b/+xAkMiG5sLEpM8G6uGI2TWb7/DVeXlz/JNym+5EoD9p4fw9O5EnINwthKdwlO44wLI
bpD+5z3OnDHHHd/DfHmXieiELGo21P9dKLMcrgC1IYrFBO59/IPVBQIBcx2vkWna3lAPww8zqFO0
uEj1hXmX4jukP2pRCLrHcnSJkwKEDAwXsjXwhASOd1AeOh+vZ0WksjLgPJQFcplsET1ZHPLihXGQ
V3abPQh9FuReuORggAcNLAxpNFjpq9jvfFr6icUdmNiTL4wNFWV9vsyYERg8NXjkBPGHEhAGod8f
sETG/nS9cSEmMVZbwCiYuM+CV2XGZFiaUKf2IwnPwCJwNQzOMBq+wrXGotqyuDPwB9VAxN+4TrmQ
nIAF0I9AL53CZkCnvnAdpELf4ETFdTEpfgNcAnO4949gcAuBi1C4oGODeC5fOwiSBRpjsluYmzRM
QpSp367yhxbSJZSsmzN27DWEZQ0ULRAZ19mSywMr+MQ6A/aAUYP58BGIb9wS6CKa640qBOzrIPcr
dhigkVyhMi2AWQRWi1WXIZr7IENIB/z0nkYSgxTlxLpvN0O454/UXNLbG8hq04LBoxagtC1eYhG6
ANOg1+3IpFDwPDn5Gri2OVveidXD2H/kUbsR2gwnoCmN0XPCw+TCeKps5nuumL7Dm+5yQpGw/8qz
vRa9ZnrpM0PsygoQaZdBPmNUUL5yHXB5PoxqMFTXsiiGK3tdf5ie8Nvw8evykK/pH1ufueYYUYui
wo71SAHjmUwVo1fMSliWKIPZMqtyhAi7qE8qkEU7iyBC6zKTGVInQ59wFtuF6KY8GiJ9Q7amYSCa
SHhdmpNkgrzBYz/Zcd9UgTISA1SZQaqKRgKfbmXZXq+TJ9vDTerluZxKtgyRfntezkqWh2y+UOJ8
7Nl1bXhm9jOdDVrnVfgWQe3V2aDtQLZmeb+dyeIzgwHwDrLZ3BhpZFEfX+w3ETJZ5MQ8uJ0B56b0
lUUlwjjgjCLdIte3DUuuROSczYWBNyJBxy0QF9S0C9weP6ITZZe20JAGe/UusoJdJBKgMf8w9LH6
+omkwjhWjBtghbvpltUm08eewLllwuVKLpPdRjZDpqKcqZMjQ3HgUuWC5LLqGfhZN4Uhq6+e2ffJ
AijuTRZRg0XNr3xLwWP1aqyoKJskhKtsQUE4LEr4royL3Be4SrIpM2ZlpPlFBBiQvCQDLS/JoDE8
4DejVpswfW7kGl9kxLaR9nhgSafL1L9ML6EoVtnBOh7ZngEEv2zEsuguwW0tghFYv8gwyqCeUGWX
Sf9xU2wnACwRLvlWEav6xYRJARXMyoBWlNkTfFO5edQp93rwwADmOXXufL+oaxkrmdcSNQAGP4/k
BFcl/ianKz/kOhghr5jtNg213INAg+aFO7SW9pppvQo6CWeuj49yYqaZd41l5clikAuJOU6+bP8h
VdIQhIoggF2KgjMi0ZqyeXRoQVFpYk4igVHzC5Y49KZ5/Wq5SrmP2yLiiyey4BTooLJIWQqjlViR
mn81LEWU2TuuQoxtiohSQDIR0ZdFcNicP9garwsAtSzScRVyUSXmG+wekzgo7nS+2FqKDMX38h1i
LZGb4e7klOokXWSDEQUhVLfdlArQ6WSwZI2T/0LaZXwv7MKi7UUjmBwnMyozze3fAekS4qCgxpWQ
2ZspuFwVUq3d3Y4Qfp3rL8eJTIiE31SHCJfclA3viMx264sulIEVUWdbvZdLlJ/Lg+IXL+gf+Wiy
KJhmtlkRnevaZHJatJ3JFco11A663l6LTS8n4gRYhSKWbHNzk63rdkmiLQ+0qxTAT4vFJRtTxjK8
qbwjN3uRPZltT3wCg0L/Ax5BibKRsT4y8jLBN6UAhwsjJstJTO12eXoYeDbqiCtF/chnZB2xTFFZ
RMJ4tIPZKwk1lz2NhSdDkS6Yb2CeNLwPWaDMuxwZmROOgBseJjwMed7nE1wH1qn4KebY4Lk5MbmW
m5hR3D+2/DS05XOkOOUdEar//QxRBkN/H4lSGHhNAGRdMPChz1P98peF97WLutnRAxh9Q2wzsD/w
zTAntCAOnXUSiFnZvOD3st+VIfhmYCfFMNFL8UGGUSOWApWinNhEYxpL0b0iahkauQCjuFoMvOOj
w2VjWuM5tThdMRxh4juZCG0SnhZ0VVw9FnyUaR4kAaUyu5fts2yxMGE9pMER10U2WvmhgAYgUTyr
lCNrNiKi1m9Qj7Lj5lcdfGEfJovJritmcBM1MyuoZmJUixGt87kjX4Zro40BeMBROuLd8BT3Z4dv
Y3MAW1hkrWtcLq4hgrsDuKg2pBOAK3J+iSVgeM2LDt7RyafBgdyuGFdmeOK0/RXE+Rjo/sDVfZM2
cBBsYL1nR6SJRjaJPMJae7MgYgPQ91NcLtpx3vdTOZ8yJ3Uc5Hfyt1gUi2zRcOm3fTaJ5AjxFzsY
B6jy5brkdsT+l+YJMTs0GRLhU2PE9tPj9IivU/hDubdPO9ou+6k5RrqYMLG+4rebGkULbsfVbTcg
YLEYTK7r7ro3yGabLsqZhiEhS1qWLDR6j2gMA7rujWynsmytpQiAfJ/sKOmiRpPJoxadJZJtX99t
XYqV9+xziINsSrJu+48iaggX8AE4/5AO+cjeBzeYZcmO/SbWydURCHf4G3gXLG/ACVnMoq5btKgs
v+MsX4gOFksgX7QzUEPkPmU9XvWHnE52Av2+/jhNDCRuGAJ7hsRRzZJTISMyZpIJ093bXIvwi+kS
+8qTjqsE5xoOlFjdxUbeKcOEZ7wfdgiXWIo6Jc2ySFQMQj06vVr07uSnkXzhwYeGTeav5vvqEPny
4GqABFAkznwVydb5y5zxnGUwJ5CAXOK6L+QV8byPMOSRNmS+rTVnZlHKX5lxuSY4oQOJuIiTl/BX
lrG5jAnI8ULPQVqgPnLJwQkKQ2RE4l4HfIhOPAeWzw6pRK6R8H0I3hxSWQXbpZi6OrR6cofWmqP4
1hQ5lLMq1P95ZlTTucQIAqTLLWEqy7nkAnIEVy7r5Pdc2jBw4IOP+kn2JAs1Z9nKKtJXB/+Ey7JD
DZ0p35ZHqi+ui/z0V4MaBvXbU5olsah6vhGyOs4gTk+56V5kUOWZwYfF3d2Gxtj09Rd6jdAEotUs
dIHouwufq2ZwoXJt4guLiS8L3VoPHkWr3YZX9IQdVTCoAPeApkKmNnXULIZ+90tUKQQ4frFMJik2
7Q7Vj1zNxRopr5YoSjwwPtqZOHhVgwzemviA6wOsRwxcsTrE5tKxp210OR9jdwGnjw9cPJ1IhYVi
FS9IlCaWCDFAsUEy1pnsQJisM/Kma9mg5Uc2bFAzg3RxjLZohhpoPfrWkVp8xFeZOX5C9SrXZiQa
bY+Rju5AmpJAeyOawByLh0MO+GrL65G5aqccS+VYCtli+y7yKVpwH4Ls905d4btIBpL+iBRo/ahD
1hFzwvy+LAAElAuwPGTs8grQH9lliVWQf+A7JSgmwbB9WPC9e4Kp8oo4DklQ4c9wIXQS/BpEl9+i
2tDySO0tzCEzU18AAhMcHvNDIhvNrN+QhZeAR8VOBkfVTMgJYTWmWMVh5g8v2zD+2EW8ggzQuzgM
skUPiyJPqPHSaeaS+MtOvEK3hWhh4IJx5SkQM8A9gr8IK0J0xi+UTUVESn57IjUiq9kv4LoRNAt9
L/sqXIgY+3sK1Wp+qUqG8SFM2QCuPrE42ZdQziFOhPiZCi1wzVXaxWGgxw+BlNUszqWMr2jz22gZ
C2YLfcHcRMRYUyAW499EFXnpHKYTyu8hscwnTVAFuyudJlMG9RHjLtNRvSRXZ0yiBGc4JKmx5TzK
WpYoEIHsZLorekMLnLUWACyvvcmKkFHnpOhIEQFrR/siJExnNq5r5PCtn0J+QwgNsWDtiB8sa1/W
1slXhyxb2euyX0Aeo27hliMqUhNxHXg50r2Pyt/ySBwWOs2fEqwYsVXEDpY1Ir6DBBeGtB5KnEZc
W1D+3nCUMGFvrhzrQUIwmGiQfbEEsauwjCWgIg5kPaMQH7Vfs9vdVp4QlLIblOwwLDZ+oUrHKu8f
JeA0JNCoRcl7/SILakvCj5hFy/rav4r9f3M/LsGOTpqEfU/CNWLUDj/EAU3C40piFOeVRVvmwDst
dkRIc6+5P640V9YyBg/rXvZKnUdyjzmFui0Nm2LvES2iWGiaTqrgzJKQicbgiFgLBHiAC2cZE0C/
ioQs09uCkQUcX7WYBkmoiJAI502NisVhC6YVYcVmZkyItW8aRLj+1bEuZI2oVxtJVo3KqpEV4wQd
vZsG9hJ0Oeht0ZYyhSIaomdlwxPV79ATLgq8D2gHOmAcyopE+dOHiorXeCq7gGwuEJm+SPhEDhF5
Eh0b/+dREjjgfh4Rdbkv2WbEkBGBPVE4hkTqKzl8sLqKoTxHh6CsxxSNjG56TXav2pMjRMfpCKDx
ZgFlzblFITE6oWzdV+W22j7L1YiKk8hN9i4qSAwogtqYUrYkgML0kyA0gW6Js0uYWBi3JCydY1SJ
WSCLsvWUde1VL7Krnfzj5mrQ8VgCRHKmXixYi9pdmZwYvWatJfC/n56RCIlfiWMutr3Iu+rJ8+oB
SiksNSEMg8gDeRBbf78Sj+Fmy99yESI/N0epw/2X0MFpMoT28Rahidfti0mviw1FslANiSAPAbc6
iLudjg7X+Fj7kpDOoM7YT5A18gCfsnZFydxMSTEzAf0SHaGx14tVefCdN9EU/EexnzSKFLoPMT+Y
Y8LVMueNm0QAUodleL5XUCEiJfK3+0hnsgHRi3IVAYaQ6YDveyRh7T6gPoEDEe/dTIwFOccwOE7E
eGiBlRbZEqMCG2x9vheLoSNxYomAtOH2+WYMSziKD9/LeXYYRPIIv4WNR+RPWfcW5y5pSr8GrU6+
ROUkPmUwZweuX2RPzBB5XwycCz7lBk4DjA0xM24HluwxE7W4miLt5gycNbxPok7FvpHPGgGmljyw
AvhyNzpbTtGMNVajrB8ZvqxgeVC7wFYke4XEG012GhU/Qbwyhx0GeE85XTVrMK/5cjF3zKWGAcUL
F7+i/Pu2Uch+RjPGAE5eifLLspY3tgAGMGDWXLSwuBrNjKCwRZYSJygyaLAmEyBxKiNQ5nL97YXb
UP0GFxB23w+YynhmwZJFB/b1CjVCXfwCGCuPRHGIQcmtiC3ZkiNi+JhebODupQVMekm/clCttqG4
Qh3Wl2gU0UXxksJRMqlyM2RUwwp9IhTGJ8iLZVgMhg37DRtPBlA2Z7HlgFqXhNhxc8CNk+1cwYOF
Zzjchiq7qOmTLSCia0K3fGGv2Eo8hADBLYIqAZoSSszt5MSuu3OP9x3fxeWgjES/yPjKXEgqUk5o
BdyBWJcyW7sXcbHEArntbcXV5BENJYIqk4OoTtCbk0M04JLOv7A9Ilw+hqunr93AeDAZQho0H84L
IfSyMTEOd1ANccE7N/NaAs+SUwE/A3Ohvj7aTlLMkVOYE2eD/olHPdxWODqy+4i1J2Fawi44QuUc
oiQ+KraGJFb438DIlC4lmi/xSknL9K/StEDog/AHqQ/SIltpvLbI1EgKR7IgEs6iUFYoh66vSGxE
8ifiahWfJGvmEs8/TdX3el6SuJFEgYTBLmRZnEgBJVgyKpkU8fPJ26/DN8cPfD9nkV/5KxcggVQ5
C+Sb3N6J3n7Jn0FhdQhpUwUNMeCPGE28G1MtEhJyk4TFCQwAGRBuDErUhLLik9hWt/viGLl+5bfE
xuWqdYvMA187p1SQ43joMBsCZkB26hq3I2YlD4dySddxLrk1xpubkFPLEJzCBrIxDoDtSwSr4TOC
xszfcEC9IL7w37PUcOX8s5biP0lqyIJtg35OqCP+mZLXdzCLJNqBYu2ZHsw7TyJKknsWX4FOhgJc
8ZujICEkSTqJPytRbREPyTNegowYm8TvxWcWU6PGnZeAIEYPUcG5WELxXMKVJr5LM65nJjDSfBsO
uIMHL96/2E43T0OyNDlZb4nEYupgNWHyiFMvwa3BRPx0cLfZG9Or2u5QfoMCL++WaJTtUVLXcJOz
pM3lFqv75rSJU3hbQmLzEnRaSthcrGhZ+JIF1T8o57wFS1C8aNWZ7PfKk4Sfbtu1RG7OIYjf/EgG
vyQ+JjGyAR4UdGDXfVaCTfJbEyQQSHX5xH/T3DdPW7Z1+7cKPWjYsZ+LG3zVT+wOnvkh2sa5RnIG
frX6j9ZGUyS/0d5XA2q4EQ0sifqYow3CaQOyrrTARZIigGPSHZI4lXyTLPDsTdYqa2dKA7JyXZVI
oSQFxLqEugvz8yepAtDz71L1tTkV3Aa129J2skIGMAV2sLfCiQWEiOFRr3ROXGsV31etTy5JIRCY
jGFI65/Oy50DqHZ9TzcBWwbPT8869ciPcTYuoawcZ6v0Kaa+qzJHBNcbLTIyQGY0h3OM2xV8qKo2
1/pFl441wB8W8TwDoNUSGFSnngNewCQDLb2kNW1lZDPgQWLIE3ehDbpIe0dIvGmgoRnZ5lSnoifd
ZCR2OzJ/ezfvRoeA6E6fQvrnUWiYYPL8UlQ3UbzDzrMKobKG43Sc3wOTneqjPfjZv7J8DFVFdldT
14vE3ONGDl57YuNbt6+mLTimwB8R1UxnuTUzpEllBICUVdE+lZPL70FvGeXbyQXyBMc7DX3jefBk
7SOdik2/hnEwauZUYLa01MK1zka/GeTUSRDqghxsBUtuq0J65R5AhW/Gp3YMDAboKgdrvF3FvwYk
4zbHj5gaSsDtz+5O9XKg3wfTAxUxhKjZXy/eGQQH2AuSw8i6jGnHaGA8pZcZb5Jq9np8krbCsdI+
UsREzRBFoTEMTaOK5sOzewr4NOXWFPmu9bt6Y+5d0AkswBEWdjLOG0h9fPp2mhX8CBr4PL+U3ZTA
JexbgKHaH+CKpCs4GLfGIkvGcN8dt5D8bMrJthkXPVWkozpxVTC/GxdoImM7Qka0+WHgDgU43d1C
QIUjTWO2ZyE3wHnP203Hu5ArA9V/GcPOpoE/tFFnl3eIjsr5Fg7ZY0C31n5ziF1zChvqev9q9+4J
GpfE7R+a1nVoRHsAWegA6NhvABEbxe9b37HH3EP+0sOFkoz6C5A3x2oKZ+72mQMTqM4Nb9jcWa8k
zOaZxC7G1JS3l4BEiLV3m2ysh0PqfiGNgQA0+xyoI6TpDCZMPkqgQYXupfNheEx1QTChdhs91T+V
h3e78crcHdYQzyAn4+IcJK8A5BuvsU3ITUgh68/qwBWNzen2DL8X5Mxe+zb4SK1I1b2sh9h4fFbn
BmxKw/vjwTVOEEqNGUzNXu7NGcUi+5duSdNt8kjjOFA61BXCApc8mvao0ce0H6TQUWUghWK9YsIy
NxogFye3hPkHENufGr0p1f9BsXxpCDmqJ6No92xX9pp8xzWwD5u4xHsnrErrRYLA4meL63L2odk2
iVFJ/Ev2tZo9RjaSBCFgJ9F8Oaq//pW35XMl6R/5BhM3idWMM311CvHqsMqu3po4C4RTsd/FgyEK
WWNWiiMmxpnYc5IC6OEJOJGykggZuumW5RJD5AKrauFRvIeqzuORE2AbSx5Eo0+IKBF70YckDsQl
IKLG3lVvxCMh1juWnYK3ZL8Qu3XgS52L1Fek1LiIySkG0q3IRPmhJNj80rn61Uq4Nu39Ubi3K4qB
kypatm68vQvBt3saK5BPudQmU8dXjcCcFUR+KhLdhpI8Bbr192g3Po6lKO88vguOow/+K/PnYjRz
1ij7cTmi4tuFSBoormy0hudh85i7E6qHKVy03B8RjWlO+052AC4XVDcIG7+ilzjnNDUOanmmHm87
0+/FjJH4ZvIgyVNbEkMPIiGSBCaZukpCnX195zVU6sl+fwiSKcfdG0sJ/tzKZSSzS+vwUiWnS7yG
OJH4xQKnLa/H88vEeZQ8hVg/xIHwBzGt9jNJpEnMVhKqYi+1sx3JuaG//W2QChRX/ThrkUcR2Wpj
LIecUtIW9txYnj8k/4DBFKkbNqs9MSfjg+zJA+aUyK/2Et8PSd79H2Fn2qSotnThX2SE4IB+3RsQ
RcR54IuhZTngDKjgr3+ftG7E7bfuiT5R51R3W1UWw2Zn5sqVa9GGwUqagx9Y4MfxhpZE96dk/+Ro
fKfwxIRQJo6cQoqRZvVPYz7j2XhIY4I1/qZhKPAYWSBHfoTPKh+0K9tyzDfaLpKnyc/KuUgiJ33T
JqcsT1HlAyrg9U2iVLFrsAUrkN/S1hGqkviFHztogWN4XVufnddQ2o6GbdGREeoS18LmTOiwCADd
mJABo4jNhYC3Sm4uXBsIRbCv4qC5gSqxJuNflyTfTr6rFGc4qVLXJBBxoN0AswrcegR0jQFXpbQs
bCl/AWQFwW1Xu2dXKiBhGmCXQ3LPQK/88VN3SK1zdC+RvFmZdD1dI0R4p3ggrZLmUExv90OzoACC
W8P2goL1h3dUBn8XjBBM/tAjONOpqvOpFgp7wa/Z0uG6euRElzkJvnf3paSQ5OyTW7NKSEXoLZ3f
WlaqdHeboeTnklcLLSNhBSQk6dL/lX3OCgV3vHVZDzS8Ps1g/lppKlR2R7Lj/QCWQjKVH9yxPf6Q
T6U9lrUrtiSs/wHfIf4JRA/UBaYlyJ8grsmH3/nZ+QTCkfxY6vGzFNeAdYLyCtwmhKU6MJfAxfKB
3RNve6D7uHd5+Ub7UVqGjc0OuF9+3xkUWTiiT581xyoxWGfnDiCl9GoZggXi/JYmtWBlGSKBN7+5
enYAarwbv14gm8cPPkS1/FNH19vPztI9c9Rg1x+MWriyT5Bk6cRJGo8yNv/LZwi5E7A3/GUCDoGJ
XG/XkYQfzRT/HJR6GT0nuS7IFrVLmGxxClXR1sthtgqVM98Aos0MT2i9woBZbi+LrC/AM0rO8GSP
TpnnUf5WsbON9K/llv1QCOTJkWdImvnC32CS6FMWnwLTk/Vreo+RJPMsO7hyUgbKEyHVFkuAfrY0
WOVD+Lg/YDdz+RwTzxYt/QMIvZzlofOm7fvmT3pJ7luO+6I4PQBHxFW5JjBy5VwOHYi+30JZvcPt
3XWM2bLNEA13iNtNlSIhDgjkoZh6BHD5QZGuwFtPECy5BUuvzC1IHMDcrsDIx+4VQEbiYtUV4CIT
o2fQHaw3nbTfgOB0tu+Esw9L7tPLiImfABYwVJMBIl6gVeaH/CQkJ1Rf23ceW3CUSNDCeCpQVyn4
AGx8p/RNcnrZP+3AHx6d+DXIMpbehLSJiNbMFCdOvm0GgubKepUuZLNHw4Glyoo6Ag4CCxKnibP/
oe9hxybhW2qrbCBgixyXCeu1Lkxaqi56Oh+g5QR6dcUnOgYjEaAF7Vf/KD0fTLL5BwAK+8ytVV+b
66Qlb/d5U5v8k0shxRs2QHjDuVnrZyP7+aaY3yC9o9sg+7AL5be9Qno/fKdp3/u1VU1j4wgwJEdk
UgleqQUFBroCCfHv7g8TQ8hjApXd+9SYDF8LbcGi93/l5t65T/IvqSzPbZM2AOKPc/PLoEIW2FFq
YnnQ3lx96U7hRUJisuNB+1zT6EmnR0BaJs3kMst2ID8Qo5IgAOkHlJfrLUi1UBk/jxQPloDhP10n
cOsPw0ASL74rOH62BWlRwKP23/5Puwn+Ag+ygOqyt9Rlcfo/GxSvfDraH67CmD7gGDgerLBfmsKG
EJwgdU24rALVCrD204l+cG3ObpkH7CfUCvYl1CRhH0D+gXZ659ET7nSpDStN7uJPbJHyWqKKUHxO
wcMTMKkNVkTk+MGzBO6RKLJ3jKPdk6cAsG5a5tnZLeR2i/m2vMERm/cEbUt520SQNT7HHVA2YCIB
hwTlOgWfdw7AodC/JZu8AJaV1/sO7h/9vROzzEyPIfQPZ5CbTtw7IVmRDRsAAzT/5MFzTf+MtubD
Q5Hv72jSZ/Dmj/mOnzTxjwzr10gQw0DxOcmO+ZjxEzIj4VpIx4B8i/AtpFC0ZInfksLE7eunnyUN
Mem80Y9gschaEhqrxJAfMP/lXrYvN3MEYi5NJAhhqvKVEHGkbSPYfSEBHbjs7+dS+UcI449z+TXj
E1vp7l6txO/JS0sfg6lQX84jd3M7MjCQu2scYGDxwM9z6otvAsaw0a3aqGcybILjy7yiqX+PzjZu
/ctoyW/N3t+X+TOE+0c2Hh+q2bNkXt4T31LB2XszA4P8yoNaxcFu02YGT0pESrR+PgGjxs0dWJFk
5V8mwD6iV/97uxsIUWFmUC1/BmD+OI7UetXR4rQKbvVLB1cVpirM12NwAqSE+RQi5Yc7F2p+ys3C
I9bbCFi81XNJinE4oh97ChGIeSu0ZILoPr0yCnRpB1xdd9xuD6ub40n3rbodn51sr/t3EDPshdu1
oOt4eFUpPdh/W4Zbylt4PiP9VuufMe1kBqykmn0eqS0KhDMBmDw4wlf3X+7Cb7+t/9yF/579r2Gm
3f1au5/M/XsSN1W1pkBlkmRcQghqVGB4vTW+6hCMFrXZffLYfUNTaEZPEnYd1xWAZVwfWFFzQOFc
xuKzqmp13dx1qohnLl7/JhH1GTT62336hfHeDrcLqxnFFiMEj2vG3WRvJw/dvNuvut1g4qU5TNOe
YfbSmkIhsxodV5WHjtHgYNQ9FS3oJLEz4tHqymmsr9/VvPOutmkeYwxx2/nF1GosMojet1Feia6M
PNAappeLJRSg0QP6IA53dZVVxpd3aJZc7usbB4CbXvKeO7901UxAG046uwAQMSvXdCu0Krlzj3Hp
qf/luf5HBKHRYMmieVNljPL/A96nS8l6Hw/JpwoE+YRJhqjF3Qlw66MCkiqM303WdqRjC7+DXnQz
eHcuWwkbtKCO7b10BNp/Pyrzn5/pPw5Litc/niUjPd6aaS2VwxKiDcMJZKU8JqTQhMb+nnzt0Kmj
BN7gCKU9K8DGDzIvaDxIOWg76aQVCkenws4rdZLQ/+VPqlJXkGimkUhnZR6JFHt9/ySvDzwoqcSy
8P4hHUoQrY+F7Qirg/oRG22uivDif3B/aQWj7gz7bQePErUau+xIwxh5L46KnJaPBL5S5r2pHfDF
JchKiiXQvJCxBMGQNqd8nNu0GKUlKHnjkaatvMjWhQ8JCcq1vfxqtvJpiZApSZYkJruNMAhI/+iC
SboiBC5aiTQkLQDwE+mhvBlB/fPnkzZvKlzMdkGzM+dd5H1M2FpCgclpg1YIxhmJqFSFBVm3cDKE
i2y2hKcvZbzwvCujV6ceyCWVD/lK8bTfCxltKHWholODYreKcvRP1+xf1kbjH9GXP9bGr0HCy65+
io3GNR8ngAsXrnWjdYDcIdfdpKowGDaTjx0ElyrsWGk+GCAIQgARzqvQcxvofMs9TT41107uNGQr
sOegyes/lc1PzXegPXH58BSYxmu0+fSp06i5PjQcKXgyZInowVAbXdFaBc+nSJLS4dxh2JVlSwFB
ySZdkYqdDn6GBIXYwP8fEs9P2VVbC0NH/JgRmtIyFCjlX6NdXgin4ublTKIJ7EbLYAbDjCpTDjih
JBUKhZyAlHXy9xsjSCbZNb6YnzxJkhtBCKTnJzNi8qrMaJE1Scet8OJIppLiztmtvQDRJKe/DRIM
2MAHKDlakoaRbJOUZfwNH6owG8jbAwGAqX46n/uO5GyZ/k+lwjtcYOFKz7qmT44RmIygXZwnb3UE
nhNelswnnYImvCKrL1gB033O1a/AMJIMSR7iEt2w3CZyf/5GvwwwRYo9yUNhlUN7F9Fy6aIKFiFH
LVUUbV2qjAtnKcz7+mdekXXZNmfS7JVZo4I24t/X5Ees/n9Cyh9L8ld2lF7vy93z8cwnj848uIyj
t40k/UHXunnGHmV0L6kd7Og74T2HRyftB1z1kjHNl5Ghaj6jpO53rsr9/tJtwHgLS5EQll+PlrMy
n5htziemR60Fqn7U9fUIz2xKqbKaWCsSX7XdD64hnlucescbnDTX8l8y2Y+4z/+cH9KGiCuj9Idv
3f/fjivl9L5EU6WYVGhF+vOoPTx8J35O2wrxLQYUKuRZCG+kX2Qm4CxqpfVogKwk0jU7Q29e5TE7
BErID6d69qalsb9c/f0O/HNQ/+MIf8Wx6wPnrmXpnU8MTMdLYeGUczsleNcBY/GSIwWru8dSjySk
qhu4f00NfD9alzNasBgYhwrCUjNKr2qx68e9tL1URZvuS1D186OdjljvHXMJOIvmRhPT3E21ul2m
3q3Xew4Zrteo3XSMYFVQudbdoj0Z7Gw59385x18SAz8p1h/n+CsoNg7XNLvW8pwEU1xUU4ck83r9
fjm4Q3uRMV5n7SbTtoW2MI0CjqYJFkVojC4OCuACbKM1rLZxhC6lpI7ldh/w+b3FZWRu6NuwVzx1
2V5ZZ7t6UDr2J5h0+7qDv4TWaBIe3NFDDf5+QtV/LCr+OKFfO/m+enk+q8ldoryUQEIoFAxIwGMm
S4Az5eMOfEiTHORGgGdB43C6XgtscSOeCm+lOUBjGDoP7QMyFAg6TFd4sZ7+/Wg/dcSvhwCZtzIy
C6RKaN7+0iW5p3lWHA8WzRZiCNhUp2DsWoYjkfom7h+J8cL4aRCl065BBIZ3grH0v202/5Qb/b/j
+PUwnsy89EY4IJ9M/aQbgKKhITVsQsqr2nfbuakYM+jRC/4FDo+0tv9+FSqN+j/1Df64ab/2uqJq
ZqdbtZC9LrHnxleFIGvnTOo+nHluN97RMxkfrq3XQZ934/WRHPpox2h32mWy/Vo32xglpODPqnru
1ao6LrWe9EVo9fGg1hI7GB/UUIwpXqjst9S46rBhHnTj6pcB5S+tDFNkC/9HhI17LxI9vWO9QPap
DN64nFR3qnCou5o+S35w/25CQ+ldZm/TKxZvSzUqmCMDZiKHOxmDnaIwhp1SnLITM46hK/Ormj+h
QdOXwOxduWHNQ8h9VqKtbpecZPaKlTHcZXY/Q2mlUF2ena9aoehVVTFYcJfzzsVJ9KjsbWHtYB/M
jaj6o6L9aJdLYfZ2lsqqub3SdrE4QnFWVfcV9pzjGE/mkaitqoWhV8/WXm09G2nOeb2FB9RV+eyc
NvfSH5neqF6yjYlJg9Me7ezlcGdvUE/tTedB8yt49HAwXQ4e4L0qrOvw0IH3GgZHZs7s9zyHLuc0
2SneS+VibjKfT0d7jnDpr4pyz3y7GTet8Ak4WXXxbNi8eH0jB6xO6LWtdtpaPdr83nE3U63he7Z3
c9W3dD/XM0rrvcPFuG1nixRXcE3F3e2cnBEW0Ge711ncu108ovUpygPt5Inq9u43fKizg8ZMZdt7
gtt1cWkCfkUDyUtUHZhXGnniXdXoba6OPV1GVxbYfSpY8rVhRyyV91Wday6HyFm/VoWDwtHbpSU0
971O3lohtLzqxWq0CwdWTe/c7d1Qk3vsIiuFrKnzzNuN9b6mJm+a801QoXzZzXRRm9Ys/3qm99wt
pV06cqlzSd1F95koBAWpfFSlHDTUJ0v2vO3gof6lkP7nXKLZaNZQ/DSwGfkVyeK48Wy+r8t8jBGh
U6NhdLEFRn98x0wRicAEHFXg84st3TiySTtt3VxrRoPAl8JFWgWyUVKqAF3L7FEKIT3zGP9AQuDV
YCc/ujGNG0maku97gwyu7F0iwd1wcyf1N2nKnt3lTP4lQKzgbjfQu79vJL91x/4Tzf57nr+i2du8
nq078n5jmaxgjJAx44QZOebOmdeHf0ujQ2ZgZALnQAkjtN+qnQ+EECiUVSH1sv9f259xcZ2Q4pXa
+H+BO/6AzFK9UJsQRWR6ssaUbN35+yn8FnD5n1P4Fb9u1We+212zfHJ1UCJszee3drDX47seu0Y3
iObzw7TQ6A8H1JtuW/XR9Gy3DRUSt9HajuZlHVKdjKN5lV5UAFODVOQOPJTPdgr68ltb6M9gcOBV
r+o0vKnHUlWmWFE5elSonT3wN/+W6VXxvjP+eYf/7535hVtmSyt9pXHzPSn5yfzUrcceHe7OUaHH
hajvCN2cTiS6Kwj6DoNgCrlRvQbzxM4Nmx203orcox9aV7bWq6JzPRiA1+rB9D2aVge0igYUi1cV
hY1VBJOwE8ztxPUH4tR8mvvk+zCb7iVnPq+owXY7MpU32u5bPqx/NX85T5M3nQMwYYTb2feDeSPF
K8K3RvZ5hYROyUFHFieM0L98kSPNarTmcw6bjt/OhkwnO0TE8vJR07OTsYsk0lGtm5mTgBpWOOLA
T1zohgOgAl10Lgnt/WpAMdscb2CDhB6b0bTGRkpe9eiBIc5vNpLHMC0xAgu80S0aXfQAvcsqTfvN
Zlpuzekm6nNuCy9gDkvgDEcgiKr67IX0ILdNFYapdnHbQFBaMayAI8dBlYbDhj286sYiV8N9yKKx
A0vNYzpsXN9g50MryD/XF7E+Zim4LXs1Zdobng90YhJAwCn17kbAcDVMQtzqQUcvJ7D9ujN4UTOg
flf2dqNtw0H1zVIvxaum7w28PMSqpmtzpd39YlmHxtDi2Pg/1ePIPSs77toBl6399sZ7zc5b+uJ3
9hgQr/BbXwhcFfpJh5zF3IuqDb1sPe257095/2nR8udNwrzRNfneypyvFBrWzztxXrpGwkoDnwEX
7ud0l0EbxSDLX916E623aNKJNFGaqcFUTrXhbLawjEa64Y8GccDjMNI9Yo821cj291yQQ6/gPY2R
P/BGpj3ZHexVHlF5CrOi4TxivaFPbU83aO/tWx4tIz3JHd3ZNhGNur30UaFl/1DHGWsbDgYVQFlt
d6OBcfBvthmUBz4EjaI9GlFI07VO3NRBI0DWV4PaQ5ObI+GU2dOqxVHMb12iL/dhnpuseOjEOhyn
ATmKd1csBkwUdeE8uEcJzSaeIVriLHXwHHSSa0eS4WnJXQ4Po5u+dSb7Dqcg67GJmNV9PfA6jtNt
Bs5iqTRL0bvOrj5MWx7aqcF9rAqphyX40bzCVAUhDE7O9zwN9QQPCpShFrpT9UbsnJvpbe7PywU3
AZbg54GjohiWV6GhrvScz4iqqdI6VRU7YNxnTARWWZNPTxs2h6VK9GtIWBqT52LDI3/R53Dk8yQl
aG+BoVoMkU99m1q2IDfAsn2wwdMFHxtLFSxUBuCxQhuV/e0psOxpHXpNknipA0EWkg0igCYsyCzx
mP6ZWvu+vw+Y7DScg/0qE8RGzxho/xjeR6aP9p49GNxim0OInY6z6/cm29S/BGyag8Sd7rs0trdI
CqmB7uTTzgQv5a2/yR/OzR5oki57wnO84TmO1RSEhGcKKXPW1fysLnvn4fgGmx5MNdgOqhyd9zqp
KKhm7YFHFQ4QXFYd7vRVrfZweS7Iam0e+mZPBdaohAixaLonntdZ7YcrU+kkQOaLqNvJps7kMVpZ
25Vpdy5amOcvhRa8Bi9cNFSvcxt0elbH0RC3vQlcoZtadbYlezQYFD69rGdvUlZZrjiELaxSPHNg
TcAutqcj7SxqjN2teqvngIdkz5WBI/hiAfE08JyQesdjpMJZoc2K5iTTbb2FO9GVqGQcbBItu7qN
oiM7Z8U/DHZqaI77wzOhLlyzN/HxUAS0yE1RvieznjBsVthhnOkXJagbhFV238S2m1065WURhnfm
wZsNRHhSFfa8C/kqg+Vum101aHDvA9cNC8qC9RiajZA/n/31xR3HbJgqbJAl6vZVWzv1/Z6112H0
OpOyR2nPxB9DRdVJqUw0TZUbJU/+qd/tcY6TAh6M62Szvg/WQfC0A3bjcD7H9lXtM8/U99UDU1F9
J58M4gt/YqgWhGG70c/V2PDa7Sdz8d94BfLWTAqt05SDh4EbV2Cxeuj5Dw4sZdzgB9bsEJ3cNTNo
PDCshNZyejjBSci7TXh52FzXoa2SAfPJTLuXe1BGPwfu9LllFuHp0SrR0wtTwZbzfJTVUppBsIBt
LlutQ991+wg99mqf5ztgE2M7vImCU4Funk5chCCncQqMX1GVMWs8DpbDQaFO3wOWtORBsIArdzuW
BxM+rAWtlT0rSlcmXLUiqgJ56Ntil2iDPf46GI+fZYLT2tj79VUTtx8i/zlVpOHZLTyVgrI+9I4r
nv1jA2Mbbd3tI/mNxyLsFOOOxyENNhf0oM+sfCB5AmAUPrmJ56hd1+wjBCliY+rM7yf7RUHPGWBx
xVVUA/Z4SK6jD56SxPb95mwGII6qs/dH28GdB6RVebUQG2GDiKV5E+NTMD1DPWXHuZ30nN9GlYqs
SKG4zVHZCU9ue7hrqTZRuLhtXgBCu4AFTPlX0bfqXtXYcHDpcZ72/R3eqptL7ucUAfRV7wMjY3Tj
Ni7nuT6zzXf4kbJ+pG5iAt9Z9v7JuV0ZfFPvkpvlblx1GgQ5a0So41ZfSp1jzS0seILplkFdpNuO
3qUN8bqp7qzbMzE7T7wyxaU9L4XzjIV7wOFBcY2WA0LnnK7G0tIn+lWpk9j7NjRXa1RjIyb0nlvY
Xcig/7vXONNqYgS6ENCU7yZXsiTWEppP+jkvjZJdi4NZIsJP4XslIAewyytyhSiSC/U2uRxXNd1N
5/P4zLZdwBHmSyBNKzZAblYzpL9pTvj8xDAdp8z2dXoFWotOZ34waUfJYn0ZHXhMqpqrvuWVe2d8
cGA1DcuL9hBXa75mdEvy84Vieyit72ot6YQbgmjwZI/39rAyOzgHNcbFmKsQSU7THJ1ZLFHEN5Er
t8o3UmshQwxLTtPZ2+birEtDdD8dN3yPw/EYQ76krL6rdSQ/gxLKT2QWkIhnTBfqZK/G+zlogZIu
waVv6mWhirMNcoid+oEJWaOV2RdwQNqE6uCF5YDMncOlz1x2Imse7eC7PlthSS2nxkWNTzbCGDN3
HEZZl63luJ0HgbvGuPXqXmlJH2iAHgAf3in2r7eSTo66+MZRAuEueClNd1xByLzzVkt7SXncZ3Ob
hZU9KRgFuF2jIXTsVkvOfbXv15nZPXrLxN1hK8uepNBMu789JnHTbfmF8Z86CInfzRKbQeKKPuMN
+X5gp23fVXlaADi0DDmn0+IxdN8lPT6wYe0cascwV/vwimBtK7axqXUZn4fCrml2HCbfS7qRxHue
BKfip99s7G+ftueRp4FdnN2SdrYZ+zvn/FqkCLhQu7IGyLHPfbTUtanJ3pm67Rul4Cm02Pc4MhlR
U6E1q2HUzIqo6+cYaRLASi4TqrUt8816Io9kuaEPOOMhitWYnNQhVECv987abPcrweOL0ZxCGXV7
DzFetZpOdu0MSZ+9w+Cqz1WuujFj/3i15WfPR5sRU9Qy8cl79WtRJqrRgE4DOPtM5Iiafc4ycHrS
V99ir6xHDa937kMdoputvHv4CLHPvShrQMeumnZmca+3ekfgWqae8PkLMLWHzr21bahTD71Nyza/
6hRQ6nAL9kAVB69uM8WZXlzgpP3saXFhWac87PoRsB7sc4ukv1fvPi2dOF1i/6XXuwofeLsckpqU
1fsb8CZRr7GpburVXdUmrzEJh+niV4r/r1tJ1KKPMst3M7ioUqKcZqfXeYTwQKOEcbItm+tjvcVV
5e7qUquhCh5irkBlkJ+2laTLXEb+6r4R7VctM8yc2uA6/4rTXp47/abeqXzdqtuz7qLsqvfgoC/k
8yniu7oZzdAX7fUqk8a6rCpOj3GAVd7rnMMLxgQXNapiSczQZP3roq6kCRX9yGfV29ikifcEYnHe
JQhtFL0lAByak6Yq7PO4od5bjqHG8IXdrNtVyGVI22m82o+6SpapD9/0I9h9e32uFrAc59L4WsVk
mvdRMVplKRfpsmqoeniCgQELm7lpmXC+UzvlrWyp8SwrX7r04c1YYdgaO6Xh9z7M/G8ZN2Q6m/HB
ydntQKTrOujQDppwmJpQcL6Sl/2wj08149emqQOTu0FscCvNGXebyZinuiFcpA59lhUbgCq9Wzud
9XKUDZXFF8yKfjoZSIemsb6DFpCHu4fuH/RwSM4RuhF7LxMd6vlVMSSFZ8u1FDZD7dYFLStZUg00
8dJLWMS4Fz2YEHFnCABfVHexOBy5F3fTvql8SgFEvsjAXhtiW4Mr1AA/YsNkVof/vpwrIYHmc5K4
/ZPfr/MjApKmLYyNpvVpU0jt14tTLfXPq0JnbCns3BQ1lmzMYB6xPcRUj6ond/336LgmpnnTRkAv
our4xZ4JA2pStd/cUccmBtkg/ZD8axihaewhqAEY08nd9Nwqlk6tQBEXpy6Nr9wU7rtK1xtr41Ob
SJJQ7UQVO7y5hspJFaPovAqssPZFwFoxCIX/iPRA9hK1cM1qqgR/Z0Kj0doXo8NBl/hG9j9T1/Bg
Oa52vZTpnmZAkcUk1tN+NPi5fJ591Uw9ZfPsTK8O7cLt7gprBp3NfdXeVK4uLOcPiabRi1uYSDxL
7eyFxZqqVBS1F5ADk9OS7c4hgtPsCxHOV3t3CJsyv2IDfYAU2Jzu7dhtLFIavZotSVuGs+tQ+IMC
3KXixjHa3Y/emN4g7vGwDf+wI1I03/bY/JZY8vZvT3f3avMsSm56b4XViaEgFZ3sICQ+MIJQdiRN
I1dzuVfui5ksxr3ei8Eds6v1oCaXveszJMK2oTFH03AeDHZXhZwZaAMKropEkTmfEfOHwMIHatWQ
vZr6z412pL5vXadsxcheyveiNbAuut4DRfGPgoZFOGfHtpuNync1bA6HcUi6d6f+Zb0Q1L+P30Qc
taeG1bfR+DlaR0FFlllYkB6eB+PS1b4HbfKHfR+Mw5TUSlXc6PJUc1Dep23MC0Qp4X9wtjCdPHZ1
kJNMja+C8X+CRLtZVpYPJ0zdo9g21llZVWmhW4Oqgdtp46UqBpYU6gq7onWf3LDvs0tApvinALws
Sy3F3WiPicHhW1WebijsZfLVrciJ2XUYOzc9rRzdnWXXoyYsdb/5YmEMmARClAGIgRqsDyPR24XJ
N8wm6l5FCHmkOpkM2MVHF4ZqwtHO4PUz0qRv6vpY1fqbw6xoHSUdY4TNoAwicxq3z4AFuwvq2dwo
1ofTpnjgpTsw1GEY0QfioiIIdFaIB5EAjWtd0gHdjt0qCAaXBxDHldeG7f67p9ppcNfro78uDgRm
MkzS1EJH66bLJWysqogfpFPyYkxqH8cOMn6KuhlPVTj+8WTv3CYHu2lvGGaEVCsQGZVIFFremgwJ
PEP6DOuUwmBH7cWBEdBZphaJd7+1SLuL2esrczBWC136Rgcd7fsklebSMQuH58+tL5EcRJ2bCa/2
IdYVdUeJOydSMmJAf4WL6HToORAiYvUOJqtSq0NNO2J8WF9BbMxgSpaINhhK/HqekOHy0WOOriUb
yNSiBN28vC1UBPUIO903XYzBDHpTt6chaQmH+Kazb3zKNjcY4MxEqrz/on5/updL+NJAbEzbVZSB
jviVr9fJti1u20tZi+1N0wRaHQEcOlTXL+WDToKmCKRCyn8EJQhcAL1jawy0H56H4au3vo0sH2hv
CKFJubcGkJ+9tL9LZzWULFlAoh27mrll/BKU2GICD3s8dLC1n3818ZKYG1Z7fmlHpjM+OjTftGSb
rFjWSpN9NXPudYUVQI6IKxV0bL+94bn1bba5Acf2rMxMXEKo6t88xqoqrX7WaSX+MPfGJFDDr+VT
P4m19M4adv/Vb3Uf8yaBWDUM9bXr7ihuu3UbEzK+IefjyrJ6TA7RkMPAyaXd71eJuX0S+nV06rvu
2OrByuxK3+hhd8tokxM4r4giTsshig77aXVsDL+tHmQacveY2Tl1P9LOOzifXLhNBdEv+tCUZ43E
S87O4nFQPUMvnjBNq+Qq4++9oU+n4HvJjqzh6+Qqe+MbRmlZsw+wwfbdcYT2mLK+WPM1xBmlHi3B
1pyMz9/cSXIKyWRjN8f2+GgXci0rNypi6vfX0DX1ibUKiPnQUeiOAev5aIwP+tBl4m5AAK+53e7L
ajfo6T1JKjuLPp6es9O0goD9Qb/6BuR/Bi5tWBNmTTe66JOd/C+0G5yqgbV812TQyrBnl9XL1qte
gbeZ6qxA50CcDU1jGxoNedXiRBYfvjVzs/dGyxggyPJUxYKlM+aZAn0Pxo/WePhd3fSNiJnH07X3
sLPt4kF59lzdMcetzVO7mYeHZnju1ommNdXEH9DdYfMHQdGOzekZBmYt5IEkr4FH/tAvy85KnafN
vA7zeWbXUj5USNG2LU4CJ1iscRQ4xyDU4Vg4B+TYi+98Jk6LIVGboqNwiMJMDZc1URsZhenD2ace
gZoLUuPHCbx8otd3ftkSWF6X6WvvgsMJLVGoDXODZyKmV6hwxmZPO36fac9edZ0HE+DpZO91JAD5
42mvKUiThhcxejIKBQc69bGRWozHl1F7HYT7cRSRU01kc3qqI5PXQ2opfOWy9Rs4is6ayjbWWZ/r
VPL6+XbP5RCYAO6gTZeVggMtFOGXZONH78LAEsDWmWrnslm/nDKl1l1yEGCIA6/bVPVPm64B0G/F
J6ID93tRdOjNoWo87Vp1Q+0tiZHkVBUgLJdOSYB+Kh6Y5CWZCxRXAq8BAqVEZWdrkjPcKYvifpS1
1w92irHht3eo/Pqlpa4jRrf0szXtA7k6O+YbFI/Tk4yBK2SoNeAOYVwu5TUiYA4vawK8pVrfz9lO
gU2PC8LKa5UOg2g3nN/YnY+kCVHeXhvUUktK815W1t/QlhCeM5ySrma0yOldHJ036J5rZbRV/Hc3
JbD2Cuf8WF/ggLWbiAHkxBlGsBnDTdza1wlBE2yO2KGpaOWMEBvYJmWeMfO6Z1zY2zVsev2VSjeD
4pfJESclu1nSTKAHsT22jrpU1UnZhXAgVL9SU5VPo0c5IM3MbIvYfcpHSWWDaQvdHEIM3lVo27/8
w6rR4oxM9LDoNFIoMF6sDgPqSvZP3jnVBeabNlE2phyZtNNB6ajLk+qNoNx/tIySzST653AMLmmV
wppy96LMI5RN3cxUuK46UaNzEAqbUe4ZArG9GnrORNMAy56HoDylS1gLp8ftNEMgphdr0GgGQg/o
fkKch56TTBf3cadT90gWXhlZAsIBRMDNMqE3AQAt06fzRiu6U6jqyJ/7AxuiDpjz/QZ7b+QBAjft
Rs/ob56LunPch8dya0oQuoJzcANAoHZou+hGTRxXTQ0QRwJceagl0FbdMweXJrLM1Zvmd8zvKjw4
Bsa/rfE3m3OJ54QVdfgsgJ3C18BcMARXKuxjcGeq4tA/w4pkqguv7812dOkQmzcFNq41HaMxtni/
0AF5eJX+PYOT3n7H9j44vKFNnb4PdqFM7y4WplS2CKPysO/tKqwABzcpZxZbtlPDWm6O2tWscLu3
t16cU3upXpgPMkapulSKF3W+hNdmQJlntr+WG1wXvgk84zox/46YVt+pK6nnb62a6aJUv3cqJbXl
2mUDjCLhQKjiqHE27V1ym67SE95jZdKzILErgpVDTzICQWfF2IjLmZ53lwGwjOZZ5zwqrw+2BZKq
tuR7LfBL+jGQNBpgQk/73Iv8fOe85zcpoqpHZfTp8sK1VNPUH2wv34OlQwn1ks4YtSCIyZTw3KU+
fwNNHPv42S+arRvcf71iBr6na9/nmjc5x2q1o+OtdnAhM915DlYwLFaLwt2vagk/KzhA46EX8Yq6
G7LGapH1VkZw+LoNYEVyunSU64YTs1J6G3PY0BkjQxQ9DHZZKg6OjcF2H+yrck550TnYJbtS+o6P
NjlsHBWqXNJYt+Ig4idVxcV8OcsZZJX/I+nMlhTFtjD8REQgIMItozjPmt4QmqaMigIy+PT97eo4
59Tp6KrKNGEPa/3Tkggksky8q72VKMT94HPOzmrrCFTktYjHPfhF6o4yOktIqNgyJLv6WHtpUlpJ
aw3tUCN7G+EMX8L0B5wyE3Nt0KeOzlz2newWBFQTkxjkB91qhh65SyIXiaKCckC1w6n4Noejvn0D
oT6tXzQeY+S6zMhhswsJi2SvwvFbPNsvVLtqR/a+XjdznEZsF+tOPY9PXRA4+bw/3ouvcysGbm6P
h7wfr/mblCMWR7lAbGJ1IB3lPzKH6BqLd/kCB2e4lmq9BI8nNdO3C3eZ55KF1+j5mUfXlpJQ9SXV
iQtPEI0FYkl9sYbvgzZGEQF/oc4oOUTvDIj9PB005ixcM9hbVVgC7mOor/G4Dy6zdPG0jklB2z+c
LF6Tfw47Ao+mfDTtpDMK5mm5i3oBrMUgmT0nqxjCy+Gw+eCyoF3ho8B7b0sSAgGDxFHTdPZ4vO2t
cn9vp7fQviHLXR8QVGjwbvxRcLF55N3CP+y6y4Mghb2/h7+7glCIVk3cX4zgnJz/tXvAbmehyRJn
awJ6yDBTBrAgGHYqanrnAx4cHq5DVJigzF14+VcwfwjLKm6NdA7PT2oNSKkW+LPcXbutec0dKXTy
JbLA84ceI7Zb005MGszPWvSoL5WboiMmwnR2u1aQM11lpwT8WY8JFBbBXS53oOZGKRRWBp/1mFe1
Y6jOprNAO3fgmgK6VBMXYNq0eiY/CNhAdq/VulkhMI1jP6l5N4wsbN0Hsw25uY18G+UTfQ32+/yT
tg3Y9AEo47uiNiKZ705lQ46a94UsvIa9U1xHkPEyQTRIBr4pbPOIVv1QH0gLXBtLQi4Ju7DeoXVR
ZohSJ5G9tUlqQrVDLkDEdGYh1TEUVwCCAxva8Yho05Emlx/gS2alXYB6/t/4JkwSM51TRr4DDaUy
//pFLddb4JcsHAkdUTw3TIuBdEgr2AYIPyxprlnU1axsmN+VYe1/XtbAXewRarGAiqc4IbvFRVas
Bd1Xuj+ISHDutZNB1BwTn9UmdV8auQaErdd+BaA47UQp8W23+Wicv3b6wx+Z82jotUO0CxVLrX4z
zpRPGq70+vKSaPy65VDdRMZCXmeCUXQb70toldveZSCcBOFBBnO8hehiTPjNVC30xu9r6NJ6Te/b
fJ1OuNOukfc+xsUMEnY6F5SmzABxEO1D7dQxCHnnGfPvlpQu3Ipr3Iy22CDQrzo2DHy1ziFFDwB5
e7iN88l2PBV8KbKCfP0/zzxVlwdjPxXilsxar7c8mW3kjbdCAM01R3ucWdI4iW26UnEDgGWjOmab
cKue0tkaD+vC/sw+wcVmCx6EthfK5c6q4p8qhDeC5v/wdZT5N7cP1YSu+5oyzILPP5+f1Rl68zPo
jL4WT55O1Mrb6YGSWdDcNLwja3CiVh3CWfKt3xNrWUogMKI+oU/fCJ2C/lzAmOWManTBUwQdKyje
MOhhAYIHFbIQlC37RTiBjaL01aHxQPUKavwF0JBosKGxHtpOuQ9w1NBtn3FKHfg00/j3U9qvGuUE
ElkKS7qrHVk4A+rMAcPokLelelDZlM6qwzBdsC+oxsrnjnq7iQsrbNWtv8TvrrGHa522pmPcVbMF
UySUQF+MjnVGw5tuH7oNckMBKhw8Oe7vjo7jqkArPXpaAc16vR35b0kb92Y6xhm/nZM6QnvfXZnU
ziT2xGpu17kGHFU5ZQjWvDahwiCDEJzthrH7RCE9Oqk0huKUImcnN8a93sB8v5nmsX20+0qef6CO
xPvT/Tfxkc7QXMaU/jyy3p4PGbHEmLqcSzEnxZF0MQG78MdPJa56+AIDXgh4uo3mJmmUOQlDNO6a
0FRFeCPa6YNpoTFVw7/jpPQ02TX2eO1ednfSNb6bVtJ+VZeHgc3AYH/Pvl70dE/U1O87ShJ93P2y
vVmC0CtnIqf494e3pd/RCHVwcQpSQ/4mSiGhIn9YB51yxWK9Cq1XuzgnmBOhqQZU+3/lcjcU4Jmr
MlNTcEAskcjdFWcD3+eHEE349w/oMSCEWB04IGV9Khv2wBtUYzG4bORx9La+dNTEs+erfK+c0IJp
f02Fj31RzRYhY+A/iDIgwNw+diXl50cqveehIDozdgbfOcOCu95NL0OOa3SoxuiqwZVryowTrXwf
OoK0HvhcyA16Hghc6c9V5Bf8TeaNu03GzR0u8rq29NMLi9S9CbfZw2NUYCIvUnUi40d+LUMrNu1H
Y+fMWz4ybJLXkcLPtU68GbR7hV0V5qltlEH6LfySyKxPwuy9WLj5mEz3DeA3ajesfYLA9RcjsoOS
W5H724Fm2MWV/Ryvfn7eAUcoKha7F2KjC0yF69OT51YdWSvtZYHEUGq6LC3/QfhqY9P1uH/Rhy9S
jtFGzr4T6/ic/umo+qdW7TZusqMODkF0Viv91ljRX5Pa/S0VFm8XnXFpXbYP8K98vGgkagMS+9cc
CVCCja0Do/PKw6HHNl5mU80tt7CkXPAnnAbA//CfdANB0Fm/GniLE3CokJ9KdM8RRXBmEwkBpL0B
T8X7yC7fPexXuf0T/WF0ZsrY2262YJMRcBciipIx5SxHFha/jTX2GoYbKFDH32kNP3GKpLWYVNZ8
LmZ70KLIiMqQiYqllVjt30OcYsQX/X7cOS1t8J3ulsszE+a3/xgH3gM/TW3653mLJDYluJkf87rk
HBO4cgPNYJx7v+btsMp+bk+bSdHyEZJ3dTDHbE0CwFftBRxNNXCUvdHddtbV+Dhx6UqcHaBOGSJb
00tQyXptB7tg1zSMdj+/jhQLwcyOxnyD4wIWacaoAqm3ih2lqbWoVsQUMLWbuLFf+s8lzvTznlFd
SM+CwjMqkiFcN1zCK53gznLbZAr8n7QBPNBtRAlWhk6SlABWX5zaPhX8i+I3ieCnShc1mTX7vDAV
AQDsUjQPDeoGUkh+tWADSBQIjno533nWc3qsTrW1oqkHPfxau03NSeGQ1prY/kaMuBM8BDKbVQac
SP+3BjfY1buzTvtMNmH7nT8F8pMsoNDnldULOkJU19SY1rdweKmGW0+14A3CQyB5ehQgi9KM6Ra1
avm6fl/uX5faKabIl2+m65i3vIqacaQuSFh7oXjcKSuc8+ry9XsAXj63PgFwXWy1o2P5sc7y5bXr
QIDqK14A6uRTygl3OjUcm0zO5jakPFDdni62NpfJG3N1AB3/F83TK19/RB8roHEOIQegz/HOfAnn
M2F+5NTxmGMZGIi57jfRb0uY2Ve8h2BN62qRQr0MzyZplcR8CyZM/eUGTWMXCSRL7+n3xVREB0Fx
ex6H2gZgpeE6e8/j7W5X2Vews4M4G8OafaccEM2ycK7eqMJN4u0UOwi4VPbLXXoCoLA24WrzNGhZ
YCZWO1AJr5pXvItqwS7tdmcRbo8Ki7JC6SlYhayq/IHLKeXF18GMpohDHQFHjljkhIRuijZBMGgE
heG8+Nhs6RfHcvG1MQzsnjNHCGcEwMCTYxtkixNVBnEq00dmwS0sVeBGqHscVdwPpZMsKMqKBXzg
QXxzgS290PioztehpvtF23LIJDdDldlB0OXW6XwdTdXxVdlfIQnAHu7dh6KCxBcublFFhp2rLjlw
GqqtlZk4gx/60FsYckQ2hb3d0p71ViY7z8k+wUTi45t+b1+dNTHflr0dhzTUkYZo6gbhpYk40nvk
rRvR51JCx/ObkEHycwH+koV4NQTMaxBChxgBwFsidsmAsH+iUhCuKq4vsGniE+1eMBQUW525rx7U
jmTTnfrnlAeF1ltbjwRJazbT5wBwB8ok6pYv7h+N4FIdBQTsAipiUIbvXvRYKHBbaru689ftkYP/
td4i0RJ/D6XwSeiBEKZBtFifgxBb1iCiH5CfNdLdLVXo/CTfOYt5oNBjpVjqQKjY7Bh3+0HU169f
p1HknMIMyFaUGTXyxcwyhUnQpH8Hveit9a1dH8L54Je6UaVHGgM9ismiX83WpS1Coh1dGpQQco6F
kdgVcmlxF1zRtZl8G5v3r+B549xIB1YQO39kPJqooZY5bweNydzMwOVNdllAyQCpQAYQ7AWJX2RO
DXlRiK3HQz4W+Zel835MgUK+Wzjf8XRsqx2sjmjCQ5egPcM1kvHoM86s569IXXscMuCl0lHR6QKJ
MkBbc+myLqJsjnomfSMXRcKDAPLeOfj3Vdx5mxCBlJdskFeZH0GqWwYloC2IrUPzhOMxZSTr+hnp
U6cCkWUHhsKSuEyzIHTv6KiEuhyYJxwnZGYB6WE0g5keffhAyvymlzbveRoxFRoiLHeZjE7Y72c6
aMZpOo0L+7ZGqAaEV1WACkPuaRw4tN63xzSFAnKeOBm2SRF0jARs5yX7kRbWSZzYFQv+mVmsYBbK
/UumMjmfTiI56Tm2AFC+VNd0ck6a3I2jEoNTmYRId08/tDSexM6woh3NHWHYCCowEtidL0qOYjvZ
FyqygNS0JwraXJeGqQblGU+MYzp5Z/SV5dpeJCtXOP+Vper/zB5Y2YFvusslIxOG/bJuIJpRFILY
IF06LSaji+5NyJ+8LAamjXNIgzL8Yibs5HN04xMAxZGG4NTUImBkB9QZCwkpysPZN28huUkwN21b
S2NwjgvoNBhh8RoXNQshZH8YqJ5c0M/CfYCvn95IKfAzR24JRf2aodwjcYTSDxMXI9mRZLB3ANXF
JuD8V7AYP9zvr86cuNZRKM7hFmPn1Vhd6QgMnk7V6+JL9kZHM+6YuoAigCoB3QlBQoOJwR6D9BtQ
/zpNOCm1TcOoQ/cpeXBxU5Lf7e92ELyIfcIf2zv6FzVk6g402MGKPQg+zdWa2A3FremqD6/NgKWZ
jYbyDH5gKQB6z+OEDhDAQpsl553pefPQP193ERrj445TF3onnKNgpS7bPTK3NCYR7QTWJskvKRQ5
Jjg1QxtMuwhnncpJpyxT6dpHp4ymgwgFehM2OFEiVOx6NKmV/YM0mdRN5Lt0eEgWF3LWzI10VTaL
QQTvTejV14pQ+nTTxFz09WzI6971WZADMNF5NV7B1aS7ptgKnz8AtvrFLTAcWSCwL4MpJW5PQXs1
N590MVSWLdTek5xoV1Fdk3BrdfUkvBeJltJatUxJXnijYvypMLu53WcBuF4W40ayIfMe3LBW68up
E63zeEYbwWdgfz/WUKbmcDIgUYlZeUS484OMRl5iZM475lQFbm3Wnb77Ek9jUZmWI+/xwXxox9Oc
HEza0d0A+xCDp3NPI9pOmsmkJRDz/BnzWSs0A5x6OQfRbRNzEdOibos5tDZlua3f4PPgUMzpinIA
YFGUFNVwUeiUwh35OK+BPXyOEzRzNEzi7vZjYuTKvcTkDQheK4Eue0rOB4ro7b4Ulw/85UuUhii6
SKWAti23u9iL28MTyByExcoLp8XmKxRLiWkRFjSrFOsHmdGTptr6Psav0r7QVmYrnQDgxDqCxfyW
wBvA9n6O5gxPXbQhjioJSv6bTlLObNCR2veH6x8TNZdPMIni/4S/mvWLFI0o6do//pjQrr6awB9H
SJN85QN0mio+SP3HAXYNXXNNxgTttGvNRvbf6mGHEHQAfZQu5GAme3AjS41/An6Qt0oHxg9AgAKy
8tgxYeP+lJWkr2l7MpvFI5fuLz0F6nyPsSv8fkFQK6U/1cX5zFn7T9eC9ZSkHDg7QYCWIfUtf2D+
oeYZRPyCHnMpUZAEQqBZ2LR8pDZAjo02HEQOLdMswVgkJHA/C5UAjMkW8il2u/mEiKp0cTx268xG
ynXkxQIOjgZ2sDFtHoA6n/mL8LcIZoixKm9l2vRZq5U1ewfuMeJN8BBcQpr8TbI3bkPEGW53pIL3
qRP8s2aL5LtXEO+g+ICZhMEK4bvCFFb41dlu99iHjid8VKCfgi7A1eKqqBNFU+1hyRHUpQIULRYQ
w8WK1g18ZoIARtqayRGbHhgPIOrtiE4qczfBb78cnl2hRqPxOLg0itwZTA+fDeejvR/87RimJ1xI
4jtyAP4T2+K2PeOBskYUwcp52sKrPRBX3Ee/n7d9boJqoybODoWNQFd3yXRZqrPRCWADtAqJEQSf
8IYktApovXh+szx1GCkTT6MjX3H0Qx0UW8QaU49w09uPq0I6MwaV1N1G+OrtfKGr8ByKNdkmziOn
eiHZyCBLZTogIw/Fx6FdM6kXwsenPfzSkBMN027Q7IzqaUJU2LXa/88P85QE6iAIOwCHDh5W5zs6
RTPXydGyH/NPtorWLFT4GeiB1GneiLKC+sjkNk/otYAZwkOD5GILZHxGaHTcrDZJ71PdvKYM9Nr6
PEyJHUbRF1fX4XcevoO0dUJ4DwYx0fekUL9Owngryde59ZIlqLPpPszNUPtwAc3iu1a6qyd0CYY6
O5Emn4hBEWa4Ck30Bd1SXzKuwVEZJvMT2R98ZKv6kkJ9tk5pLrhTfyFLXotL97UuiAtPs842tnIA
3UFy3Iujy0Ev2T/tlbIbrHVLRLs7P5ehvR+9LbgSvm+/jGb0fym9QmEdtV/MRd/cgtkYcLW/cbUs
lVHg8g9a6fzovzm4SkeqzPld7JSRGH/xIN+Qw9aVYD9AZZVxOAvRV+WOOaWcfP6g/I2uQtAi3/V1
Bj4tAENwWDFkVP8GcelI6AJGBEoATIZwA+4Jajje5Y1VHdCQXOvVwKqBLAhiNFbSxrhpjECQLXng
oanuNwV3Na/LRKP2dBDNUJ+L9Ucuq63c6bcqiwUdjTN5We+WUOHVHJk5WNVoLNzgxr0H3UPdAS1a
kXV+kDEMSd7g58YipTSSrVsG0hU6t9JDHkVV/J7U2xcjPArizgdXzh+WDmvPGM2g2zdClsqIryNP
Gn2ls8h+Lu73zsk5S2yzcDkbNynd3ei6S84ISVLrT6hQQnFmCsXoosdzvuAt5favealoJeYc+V8A
pyCDhGXRI2P3MrseMyquILN7LNec4BW3Bt54fBr2lyEMOFQSb0T82LorxpGA7KIMrKUWCCtHCIk1
yeQB1ie7FbrUfHYVbhnRafTr+WlQLMGN5zq4xdPtnK6x3hvafKQTVPxl60mMJ7QeEbYf7GFv/mOS
7MKGZkgbh3Bxhq1ZNjuEf5GdtwsFWHuC47G9UOsQBu5G52ovMXsRXnbf6L5uuOSjdLaKWsED58Sx
oCEyD8rvZNC6RhG87Ez3UWOuhVrkNOc9V9x369EULBUG/b4Fd/xMw3Yxqfdj1NI0Amt2LYZbQG+i
qvtdOLDVftJx0boVoY2yBdM1AcWIrMsgH19gGdHI5JNOpvwIShm1rDgvke5O9qNDRHlij/72Rj3F
jtdlU/kYxj9bcYJBZNnvI1G8A9dwlRHB1MkUJoLOLVs/8rkGLOwUx1C2tdHuw4VdfRjvOhVA69x7
uAHwF22lle071M9wUOMG6AOOZmMEkcsPSZDUjEOVLCxyt9IxWQas6uowp8FeeD2KBQLJEbqjBA1a
cb3y+8KcMaSbvK3pH/rt5EmrMDZXN0gJVpLzGPpPO3Lwxn+O9Fn6M+in+d89k+znXwGixc+0Lgtb
OW4zxG/troXX3sIfatNihOeSvCiwLhpZprtMb+mcFkiy1rmPAU/VrC30d85v5ra0K6bKgpYIdQxo
Pk2sMsl0LrXzmeVmWg+UJQ1OJAw1Sm+Lew6mh/PPKl7b+u28XdZABlIyMkFewTDUxCLDAJpAKOPo
zss5zq0Nbal0/KKYcehRX5729TXT1ThC8RmhhpMtnUyRZZ4uX+8jIwnC96wKaQ3ZrC8cb4d69zaI
53de+SbkRy5sSjATc/BTcdPPKqEOMr0nRpDXcF9E2wcj0D7jd+Z0ZAYwI0yyRylOwH3B0IXOLojE
jmwjmqTtjTGGlHx6wIX9+LrPj19UM66obguMQoEbF4GeLfQLYAvtZ9+skuZuyHbX+sPETz/Lh7H7
rKjqohAxA/p4WBGrSnYhEa+cN6svsDXHwK0gCgCNuJAg4SchgzuaDMFatKWZ+e+qtp8tExpwxpEE
JVsG3nrJz+DXvzTb/IVmb6BvwMmmeo02GZKCzxDQ06d0e/xyWMoQNg4ow+ymJTRqpfezTwco7dBx
0qNm/UyjtNWcsnG53rV0/DC3de0zDkKZxqbzWEq1kwj63EBmY1czykwNFYDdjpMrQoiyOsUqmTQo
y6xHZj8o/dM5opFn4yrZXGYKUuhog001sHRt1gMaF9gIKGaf8g99w4PbHjJGdx9LrdzScBPkKQYa
VBhp0RixCWAF6oVe516IVTTkzN3FmvvKvOz69AedlUKZIqeove/olCIil/Cy+Cnldr54kYCAVZZL
ky37TzRT5NuhtimHm4yYHF9McE8nBRcbVx5A/VdbwaIrkLINJbozMCd179V1b6OZg5KR39PKcKqS
TnL1fI2fRD9RDSBnWrYMHhkEksL183lu36/Yl8MtAgDFGrzmaT0pw2UOyEZboThRyUBT4drroT7C
YKSI7aAMceDnjRufmQa9+Jp4DhxD8xqwxRJA1uGWVdDy5fr19SaQRfVaBfiC4xjcJRqAu547IjKU
fdOuw6Gvxz9166Yvu7i9UJoPVn2+6+HKRyio1kiWtNwBYorfZwU6SXPIdu12HKFvQhtoB4eUDs6X
0Fs8OPuIfAZY9d5JUPbTnNFLKWgihzYnxYcgcH6Sh/MFYNrSO8um0+sitaiYkHOBJKTyWhAPubwr
2g7opv8ue0opXnlUXRtKtPfYfMOoOFlxaDv3QemIwqz5kajpCmdUbCJS8L5Ow1BO0D0+sSUgwLW6
OijtbLiLg8Nzdso4HokwmL6vtzHe//lJGfhcdd1M+ytgjGjSXU6k4eqFsODab+J6QoGsemazajNs
VN/flAMM/4hyGSAe/8lSqGblXFIFUJa3Tg3IxGGOKJ78RG6mYzyDpOvPPdkUxgbRznvcThowppkx
RRfOTkWiwWIjup3NVOH7IiLliYXBev/0Y7Wz4/VgH4GAZPYwpbBmfocFxz1reqsKXjx7EUFpG5sR
XTl//ypv+HyJUwQq732pzHIu4ZedTwqs6q2tCyd4jAj9+JF989YHbSI2RHgsNKZwPOed/5llM51a
r0J301366eD2Ob7O2iYOvicUdsaERMUx+MJo1fvmQAicKd6Z+RvagylYNM14IJFY/vtAavBCYOaY
MB3cGDuMXSq6rj0D5Lhbp9wBvc3FJm0JgIHCn7OIe5KgjElKu7zsZiR0GmT3k8p4jQfYJd5rQvzu
NT33KSNij5GcwYh1uVAVl2sAD2dlRQdKoYo5e8J+rqzzWbGgqR7M5Psba/QyXDdBS4V0kBePhn7f
QpAFtmOemlXD3Kl5S7V3AFDFQu8iLlWneOgc7SeHVlW+AdMR4AJxIXMIoNr8jMGpX89ljKtNc7QF
D4KF2PmGS9n6IAuUOBN58lVdaON3Ph7O1KNkeK+B9T01v7VgupI/sKo7ThGuC2gXbjBDPKH2/vFl
9DbrmFEBPDCg1b9UszMaq1TYFwzIe43ZKPZXcRsYxCVxOHfDB7HBChtZowXjdM7yLZnzR6QjGUyM
bCLr2f64fERzWfkUmBpzH1ULEmspryERvERHTjg4DZzOdIpooryeDvxu1yxUphNnLvpSbCxMjoRN
HMqTCBngI/MS8odTm5nelIIVoAgh05Etfa9lkdk5uE2Kt2iiJDZJGw/GPzDs8TUnNKDPxynzX1Fz
Mv9oJz1smRFbLo0CXhBBGETz12hvrMsVRsn3RqUtDoAn0d4cGvQEFMDStVhUklscQgi44LsjZyAT
HAUxBSike3dAu0hVMVOnvDtPvivp2MSd+9NQMC1zAqb4vMWa+RPrx7S/Dv76saH58UzaypcUOOaJ
XpTHvqEG+b6smhTEY3IfQmHoDmlkNMrrcF1NhrfnKQSphNWdYR9CGHUsB1OdNI99FtrkNF3pQdr5
gGS27aODUtkn8whjBBKJdPchujrEeFw439GkBpJNHZ3k7F19lYfHsJixSox7DVe4+fjI07/ZrgQe
KgLWgoklYWA9KKbIp/qJzBlF9jNx3p2D3nSoHpQX5e9gpbeYeGi2Diax2rUPOG4+9/K5PiVUK6+P
nZTcurrT8DhDsvr4qMCYKEJf07IByXKT79gwsOkJjdNwWqU+5VS1oIb7MjbhjeawskFlwUO5dyBK
xzIidYXkw/zDkMv46+ip82hdfo7R0IVWqV/Oe5KvZNbtDyIeV1fsTwpC7z3+XqRrFHZ/VmtX4bjH
xxTTBLtab7+RNGEXQpeB1IBI5zmw7Qgl5yKtBN5b7nrVb2hmXJnIUp1TGkqnXhHGi5idsPbYriHn
hkzEeI5saZUdI76eauvz+E/HuGUJG4wA6zl3pN+8Qqvcroer2huyQNCWuZz3LqvvA7EPiiWzrV0q
VDFKggqEsH6cRjKhj/EYaU/4VzHQ/eUb6F5gP+0Syo/8h3Sf5GOe9hvp8zpsHcQ6gFNgqph1H2mQ
fTZY6h/qT8PpNvI6QJvErmWgL17Xw0bAMqhsvgFuVj1BMjHifP/T7t/TsN2OeiRMTevz6T9ENdC9
+hmiKLNyh6evqEB52nhQAb+RzA/GPZ2hgQhFWnaIRBVXiTwAVmO4izDs0lbQLDFSE/E+CV07tD7L
AZZzR719XNOrJVu6MiYe9h1kfdXcWM+K5iAaaBDwoA1/LfJdrCwkppmzFiRnQINFM/0znGIYK1dI
hnpUH5QyFR5lxPY4aPdw6J8OMBoDdlT+UhVS93dPu7qWxFqWE/mqb8wlWpyGRjxxjJAUq3aN2x0D
5Ox5VoV2bLDkqmREVn4qsjG7tUM1dcwM8KVBYHKBxKg4LybDY+qWDUm9Qm2ngThN6Cn0i0S7g5R5
PjhHc358/S5WFzFN0CS71zJjrJ8+0QmcWn5jroPkj7LljRDhTt8i/Ixij+YZd0QTFJNsb9Z3YGza
btRI+bXkPW8G6v4xr58TOdx0+IGAfu56u31AEtW27mDmk0n3nI6YcVExL42xU2qgSMF3+LUaSN/h
/AldZWpBc3wwPXqEjHlqsFt7fV/AkjxtbF8q9W1x4XAOUypnN9pLj1VsLOLQjjq/SPxX+6sMjlyS
z0v1mbwHmZ3d1IQ7zA+PjG+FO1wZkiWDjL+XT/0GZfySHeZ5zNN/KXpIOkasVLbsF+EhqDZ2RO5a
0vtTW2p/ExarrLovgBcyjaNJyOOtr+Sap6Nzc42px86Idcx9dq63yYbK9EuTfeupWBirNVOJB5zj
Iy+PoOigpKkn4R3IkA+qtMlLGXSOm/qMY6/FEqItkjU+cKSq6CIy3wxtGRCNjDLVgqjE+JNpSAW9
jB1kBslPZ7p97UaabcrBIPJEOUM6Dty05Ebgr0RSNNfBk5lrHwGUDOZPOdANH+ZCWRnbIdgL+JM3
ZLUEr4IHUqyJuCdwRybxiPbeuCSV092bYlWGjL5zB6X9vJac4rSCxSwlLrjaYsuQulvCYCrkIjTu
z40SjuNrMRvi3kkgSw1g801E598dN38UTz7xnGJY1Edj5jTasRtgEcMd/ozVhicOcN221h/qBV8b
WCulto/6cgbdgqTIShc4ewECtz6C4K63jg/Ja2x83GDsFvj3kjlgtNYWrfNuCc6TO6DIqJQIo+d8
xmlVzPn0PDq/eNozRnNFhMx8Vhd1gmobm1Yy60sXAIkxEi8fbAulx7IDduBc6MBMKTlYD2Dl4ex3
xu1TuzXRvAd+Pmk1q92/jRfsikmJ9906z5NNHbvzM0tN5OBWNpoU1Bc5sjWUd46pOJiPJHw6QAWj
MeowCiACCXS/fDkgfMLA/9cvV8fnfbUauSusjhsKNcD/aJ1lDt+iIzVgrLiVkBXO54/LacTAKGd+
JqWNNBcCJiCc/jqr/DqbTYmyQAq67ITfBBhGgMM784jfEnKFKw3yy92w/6zkuf81XeVHaLEiTmBu
gxV5A/n0nXm/G0ogpjn/QQa42ODtCX6CP2AUa/IILbe5H6OeuYswsceF/+IywbQgz3CC2NmpyUAo
SEvMVkwLfoJPOOLNN7mzOhofa8UKwXpOriiQuAj7XydXjAJvGcic+x5nimWMJ9J9ocWOal+oyCeo
58x2D2TwwEPAuLFMSH+PRm5jVHu51l8A+gkXD6IXu2cMcMHb3vmMO8cACPpcuxJyghMG/+GdFZBW
Fs40UuzpV3eEsQJAGwFWLYLNhCw6fK0K2FbuNjH3URd+cHblFxUge9kZytipvpSosbX7Tpvrp0UQ
AODrc1g1IlsezVBsd9s2sq+cCgC1kLH/y1+fgtKXpjdsI1Mx7Iq0T8Q1XY2ioSTV0tN60lpCHm7r
1rPOGZl+lo8zvMm88g0L/ClWN6zMzM+wc5/M+Wpk/2qkm1M8iwQjHbDfQErEYmkZjuTLkev7+dQn
f60T5CW/MH7SZktSW4wqayZItEfs+u7vahPkHjoejTlvlmTwC5o2sNsED1bF+iph7t3Ayvzh4tes
Pf3jqgtIS+svsY/+LP7axAWkXNa2DMrplpfsBI/f+/qQ5OGnu5dZG8zEW3xKR9MwvfCDYgWpl+Y0
QorQc+ZOKSCkX/StnumhpBuO2cTVHhETHgqL6xSQ7FxLWNak0Vhggd6ShgAvOibqs9BPPE8njGxM
mVBt4SIFgIP6/vaLyh11xO4PwXxyrn3GTLJyoMataQ523CFfJ0KoEWpT27CHo6VELtDIg1bZCkTy
/AqERObtjnbr6LOI99zD0+Guhqi0bkCN0ceayIwKVYlKxRntIM/E9GN/dO63WfmmVSOaqGjBV+Kg
GpIYt6Qdl22n9CjS0Awnq9sa95bTIp1k1Sfi4sVbgvsk5wJ/WnTZzV8TBWUGXB9n1l2Mf+HAu13Y
IJxHc/mL9sX8wbeC2boXlu2xFtpAAzFDDshm6xBYPFFC838yI+FQCzuttS1Ae1t9PhkOnbDmK4NV
EDoWOSCfTD0upu9qMV1XR0wyLiFsSOIX+cZdxBiHmjmf6s60HAok8JYR5YwvocSlMTkRnivEYgZy
ZX6LGG3xSMl6I8JreviXlUR4Hg0NGmj0Zwe1hlAD9ZZt+BLEix7/I4JQmQ0jntu3njOnwpZIn9pF
KAo+NuVguNcWby1Qrv0WAgldSE6aDs0tPx6is29AEafB+lDFpkstnVJi9hghOe8KDPVW37qtL7zE
3fRaBxREyBNwWboMMKyc3z/yCdADPhHOMc5MZA9wSp4HMGvjRqStIKuwkEmmv9q+wjpnGlY2bbaa
+550fIlVP69X9YpO4KdAzA/78p11QcRKDahBTQWFMP9i9x9JZ7alKpaE4SdyLRUQvGWeVZy9YaVD
gqKi4vz054s83V3VVScHFTZ7R/zxD0WBzaT82x4LniKiYzZLe7VqjQ0PCyYHDsbksHd0fGEbxnqo
/KVByFD1IOlMJM0r6Gcl2c2XGFn69sHRhr6lsi7TZjxqIiPjOCaQCD82VFhYhV64kMKnfzPzwH2N
2wNnwy1+MTVAlK8hTgcjIKbU4eekD33xdcpikyKarVRbFD40E565PpMvvA5A6VqLM5bR+ahtfe1L
oGJoQ4Yf4lARVOKdPLlNvlgM8b8YePkwvONjvNhnhX+c7GHMTI6SXrAHiiiyPWZ9v+XwI9osmHL4
grx+j4GEUD5g1jEBL3wDv8Xv5hh83eNE+gZTnUFZvQcPhyRPmCyQyt9s+nACwKLxwPz+kcSPMB7M
SzCY6HipDFaz2QvFF6AWm8TbhTIDUK5s1BE2oNabqZRjMDUA9rPq6HmAltW3hb3GJJk/fnBNcrzP
eZoDUBb4VThygcQsH4yN9cErbOOtiUqeknXS99vZlTxxj9YEZ7N0v9ZjNekgbKQlNehhLgsNKs1n
BBSmYVzW2qopcnyKf4IGHV7HwVUMg79lKU7bwqP6kMVOx2t+YlJjAcbCtj22sGO2Sg8zBnleUV7y
pM1eACBfF0dhJg1npn7O72UnUsl+0LLvCTA7KsQ2C4W9CT4YS8N6RDNoNfwAM5iOyw1m6vVI9DVP
CdrwqLfTop7F/ApkDwKnK54XTN0nMlX8myjKwXYnoeJsH+3aqzgoAZkxFDAndDJ+OWoFbEct++Pf
EiK0bGRx5s8VI/oyK4bLg/8zxsoQQtrNXZTDN5wBGPkcfcYIQKlKi5QKmhAdbq7IObSx6kFfe0Nx
lBzE5rf6Qe4+QC6Sg24i9oe7+ZHGnnUEEIS6qk1eJQynBY3USyM6pYVFfzdtQ9Hlkb7DnoIRJNqa
1kRheLSs5w1qx5bJ7VeG1LCRSH+q3zPceGQtSfOLKiF5YRuBl4PHMNWgWQP2e240CjBa4MfNfbdw
/X2ET9538mQQJgtHsmFf1hfblKf77vnGqoUoHjNAtjV+7Wo/Uz3sNspb0Eu+PR/G3yF+wMkjdNnZ
IwOCQH0F1EGL3iY/cMFEpO7b+MPVUU5uNt3hpI9mk3tZcz75B/Y5SBAXbGLxcZleptUAvCfSh4KK
n/hEYHdorM744OMsgjQMqqIO/Rfxns4y+rtbv9T59njvNndOC5mg/A8ljAz8pgq/jY1IHRvUsBjE
FCG4VRc4+gIhCXTLuvZHTDS16XFG50Flq4UMeekG9PDac7pXp9w9DR5SO69GH31SQkrQwxMhW5Qi
u7u1336nx2qo1nZxDYtzsnc1yKoBrDcDLKezzqk0WMAFliytUGWSsDtWNl0vR929mrXX/KD6YKL9
pFbSR5xQF7zMvP5SjUAc+Dj3yuH9vu7TLpB824JgioyNXYK96nAjDbbLsoeGB0jETkb1j4OT1SfP
hHEc2OlxiNNd7lURWSbqTzNToGrRmzYYtlkKnguXWVVjS85l5qUOMY6NncIjfhyw5rxs4J1wDoZg
JoWvp53epA2m0gxKlJsMbMimBbnWY6nc2O4jJiqv3Z4O1ked9LXIVX+lDV5vttqN2ON4f9DD6gu9
K6Er+pvcB06UpPiQ5IMWCDiyvllFz0WodlJG92b0JWXnZhuNe+Mob9zLO+p0Z5caItJ+XuCtZ783
V6xpOLB1DCUkcruzYKjB6danH2B8NGsAhmaKOuu+7dsSXgAO+G3G2qxBZIDQDc5i4wN8W5JmbfW/
QCWR4AibJuuiBr34+xW+QAmH4Ln0KhxDmYjWLAMsK5BCMX9H7bDFvQizNXwFcHuPckK/AAM52yj2
bsmR6WgIRMenfwENYvvdi7BGPj49ztF8hjyn3Jy3vA0w1S9H4y8V1jeA66JCVlX9BoHVwewZeC/Q
JCPbf6J98CgxugBhmFxmlLe3p8tsBKSKj1QgtPkOaek7HdTNXdpLt/2YNudUuTlaB1pka7RHRvyh
0rodM6PLLMI6Rfy+B8Htj4RlVmgBuB8nI3gOSAA3FAJ9A/9s+90CkeEJt2syRCLow0CiWgSaTxgo
XNiNX07lMzHCpQphEZxF1Xx0o5YSvOc6tSEHGA8DwNnaGOK2p2vBi4ix8MZHIZP3+wgN8BKT0ewL
4cTPtR28Cem5+q3xeYur4VxrnCqCk/dcG/HtYwEv0NRUL/MNkZLYWlxS8XPjt3q3fMICo81RgMbJ
sejS3Ry60wc+SlQHL0zrrOYZnGtf27vFxTW2dFgaKTyLC6N8iOWlBR3IuA2aBzcXDxIshVAvUAIg
qsbAsAMsAbWmTPGAYFaGVwc76IivlFf79UNp3njd/aZgznX2i7tXYrtMa0bSZURH9Y30TKFgbFtP
Cu5HwByhvUUKAiQDAQmaYhWqO0OVJo1mDcypc/F4s/XT119xr55Cu+v/vLGO7NnLalqwgwD2QTKs
GAi4r+uU0cW5sgIodcfcamnhuWM9HvahDu6nhCn4iWTj9F1MD25+zKp3yHij00HKArmos+oNtXnv
5zpixqMjKATQSc6tCJSFf2PnqMixAtAh9BPXlYvd6nDx0Q4/vpB2SCNnz4SDstFwvK8TloWVb7sB
DRjmLTYcE/h/yAew9ToHitADW+ZtjEs+lVqbeu3jrD+U1cMPRp+F5BE7twUb0+/p971g1lRkpzTB
PhJWmAv/vzVYueANOVStRnc+3FGu3sPPJ+TgkoDLeJ88dEA8eE9iIiVvZjh/W95wVyU59A0CByHr
MWIa6xnvU2A1aIyoHsP3+D3pirwIvAvELae2MDx9g4Yzvjrw8geQw6HRvcSs4EVX0E6jxE4CxDqB
Sz7gJ4QICKojaiDG0iAS/MuDmOs3Hd3ebogkW3egvcF7hDwNRQQ6hIMQNMuhFk+4km3nMzuBfR8p
Bi/bRzYIHjtRSENNnIhV9St9DggcFmFPum68im0f4oFTTzvRYVzxDzuWowl62Rui7ulDSPL2I/J0
QZB6wZk/XgpocpkfmPthexl4Q9O6mHEMntbx5hyE4fGnuxE+FDw36zA4DFqXMJjsdwZSgrRxT4iR
g8+gWaoT2E/tbQ8ufGldfLI4Psw4tzo6BD55i04gvYfw7IheHb026vhNUw3D24bdATO2nLVWdYwm
r/eXeXoPdzs8irKM8Hov4KWMGHFfcpnrMHt5DGoCfyU8mCXWR+Xo9RU6GpbuGWAWStfp6fRs2Fv9
H9IYRYIHsw74lfdM83gYdAw3I9i5f8D2BhMlkEpvVxHfmsDZzSB32QXD0HjC1XubO0U4XJsLjt3W
7jLvMtngEnvAcFY9BU3HDTdnNV3JELUBzhWNlV55GZaF6tCws9M02DtXJLXwxYLMO6wv8M0u62yo
Trz5OwRIwgChZy6dxm63XMHhsD0cpl2s0nFD3MQxBoJV/GjCq+Gd8A5AVbvoEoDmnGfsxTNqeo1C
3JU8qt4Y/yLxTmTzms9zv4N+TCj1h4DFKuITnYMpcR+jNdQ+oocAGMd787Wb6BEYDHzuEumozwP9
MojyoU2zugyQbPYBWi2FqppJm3BchXOqis/aKROndMzHZPrII520a3d3X1dMJ+38HWa12HpesCO1
7+tn1FJZP3vDgQ2n2WqxmyhISlnuUICeFTcCL6erV5W+zHzpckG7iP+jEJhIPxkgdos7oTYaXu0j
Q0/5zbrq84wEO1J5hURrqWOMKNxdKeAorD3YAZivtu0GJ1kkZMkOIievk2RBoIDK4fInYyqezDXD
UAaVPizuZwSTmcUKU0tMK1WenAPutNU0w5LoamkMHnATs9ayh+mgwDslY/+jDgCKGwxR7kGFQX3I
57mOmAXNBqsuti0iJL+ePZRMeciZCS+Yqd7XZEh4hffKxkxrTo7GyQrEc37yaIuLGPROLCXGC6x3
15OslZ2QlAo0DTt7Z7zCliXApmZlWvo6W7tMZ3Ujs35Z6E+LqXGOd5DPOZ3Wkj8CCHaAI+ReFa97
jQiwH4H/8egAGxj8LQh6Q8R+u4t/cYZEHO883Yp72FGEIfU14aWpYwzUxduphreZWNnHD3SmpR2D
VXqNzeLcdCfvTHfUvddd4pwFzsOE4GCLObDbsdc4VzMvF2uwYMcmgSFU4Qg425mTowH3dQgLdtNG
9/iX9FiYxnCX9bZgenRobFBv83VwuItZtcLth+sP71pwPHNwGa4nk4mZmVdbHLxiBpZUSm3aZN25
F+aG63Lg5nOb+PHaY0cJYM7m1t4aaqN4eeW3GENAeVt3Ns4pNocaAHjtwTSu8CyGHdla7wEtKGw8
HuTz+s6kxWIX0wcb7/pkd8iXspOOwOnXpDm8HO4Y8A9GUqvVIzvbGmNZXHubkmeEwfzRPSCAd6iG
ETdbQbCfep4c7CHof89GXcnfEm+u61bvCsidu8O9V/POO2DdNKS4KX3SAcp3jHr73p7NDC/4Py+P
BI9pDg5sj60E27qrFZTj7LZuUbZwK56gwyznLjlYo8cLpJw8KjVgg34ymAFLa1IeqRN8nY9fQMKP
qDG4k7CJSKy/2mw73QX6BEiZ1g9GO6MU5fef280c/RgTByPFUPzBiAMMe0/4DdVe2qHCxulnFs9B
2iFME0b3N3ugKplQhXdbZuBxExSPoj64ChqXy9+QRLcYYgXLZar9/CjWy25Jms8Vpy9aEApQIzQQ
AxESFbf6VHEFXGFL37xwE+bTI4jvozKBEQS1nT2rv6jT5LJcN6s13QS3qGNw9Bo/Sgxd2YIvBE3f
HGAxDUOMawR33bAvhg9HjiHyxbpBhfYoT/Ypo/GAl4LFuCcH4tUAHsAUQ7VJHI7FVqhWc4gsDUaY
bWqXPYOSGzsrhzrMhdo6q2BvdR0zlaqnLYheGHF9OviPx0gRYERTFUPJHfVsYt+X7FCiFSj/KpAd
5xFtYpU8GGZzrpTVREOtVNrPPcUOmWKZ93iY55PX44y3jrrd2MffhwoQcBmxiCBRsoub30MwR0bT
2Jr3Uax5u2PrBoxlDNMbdwlVz57T1+KkbRKFy5EUx0iTl4r1nWHbp+AMFH7DfaxP8WadPZaIhPfJ
KREaMQxgBi9zGg7G4dh9ySc+DKhxGK0+EdCb7Zz9GxEdDeeB85jSosOw5hw96Hnt9rJlHWVZMs/s
T5BRIW8X8Y5Vr8gBKEwN2qP8/zWZYAdjM6T1BiVQsZh9wyypuE2AI8mza2tore3VedtFHWzseMkp
ZWHg0mpQ7e8yZrV0pRRdf9d1TAK2WAyxSz10eYBpfNmIIiWC6iyGnR3CyVAVX9gug8mDEx56NJJI
pylcBpQG0t9XypEkc6X3nNHBrW9nbGVsaRB0mNCw/2N3toUkRPZtCxYNSTrMHfD5hJBpViMOS6dc
EFzm8CwE9/6yMpy/03eCSHCEtSSVMwevWB0fmdUyqMvOAOKWnu0TmeAVIxEitdK74Kdvb7crwtK+
oi/ioJaHgN62Ud1ue8TzIKJYGdDBDm8yRi2fKbqKqJlS23o46AFtTb6Tb4yeHgmmiLJPKhBPc4q+
9C2IZWtQNYfOlx5yxbbD0s9TNWQw/HB0YCGPxjPpnex15XM8YibLX1eLoRWQBRsT8x+eGMP+qzYe
qBFt9QAt6x7f8IDHEd0uoi6YMscQ4mFT85EMMDzkh1W2fQSdZiAsdbvj42syqND1WyAzuMdytV2c
Q/LfNSrnK9f9wFDzGe3uEVNmuQ8IXKkBKpaTgefgg4vX1XjQDvMejGouqCHu4pPJGgdeImmt8u5Q
uGCcjbHbERlFOtzdB2sdNYPktd26YlbMgayo1uMXo3aIcs4B/xaZpQDV/TmHMCZA0CvQ7eCIjdSM
oJ/fL3bJ4ujbOMhrFvUPk5fPDFAwo+6w0IlNCiSinAbcjHDvS5WFUQto9iH4CHycoPteYfr7I9XX
25U/m4JtE34TX2cttrxVm99GewujjCqMao4Y7/QWI9Bmj4JaxdDP00DqoIdAYklpp9mfqEeIM8IU
RIDlAJdz6izvIA79funukTacpJjCIo5JfhFy5vAOp6XLMUKjLB1DbpPtzPsu3TyAsSZxjyhvBk9O
lQGPMEdcteJr2ENI1YVwwaQOOIyv9JdvMunqab5kVwRXHUv0Lk0H1Xh0HB8GJPWaLam9HGbxaLCu
yZNTr4MfjrnP5MMN1kHGtxAjwPJJe0t5Hx058fqMRoOMFuXlen2ek5xyE2bDlaJqM+RUanj87Jeb
u1d7hxlMVuyUwmwv7/6FcF45547r9vJJX8Q6GaKO3vWwyFADlcLkmz6t3EXfRpE5bI8pDilhp/2M
K2GDeelWzQCHEtzZ89DCuyGcGMrDCZcULleFS+uJHl+2mxOxUUUo0w5s7l3R0UkLqi6J6Fjf5tIb
sGs/dI6RwdH+awF9nKx61sl58cye8OBnlGQkXU9U7F9XIXtQx2L5bXMscXH4Ov9PTSlm1XKTzHWi
AI78sAYB0F+UoNRhK9ufhuGFNKxpj0nUFqBUBl5/C9njg0BKbOg+ZYeCLE2DI43NjkGSap8vznFe
eDf/PKdLyj7bItjkLl9qbApvW+d0aVwEdvbmicX8Ke54xhiTt/mbKfvNebntjTE4gbn8cAa5T+ez
uFEWYDHc25SomjBShVtvYvG2FLNftIx6Mqe8sno422OzGMs/d0KKZgSMdwfSxDfEE+44uztlusez
Dt3OhQGDgqC67/2kaLxQUtqfPuwGjjx+D+4hZv6AueLIgrghW7Iedp1jucfqaG++/MYP37LMmeO1
6XYM8CCTgAGSqZS0A6/vPtDZdGDdojsCnW9D55292DPbVi/kwe8PKoZGz3if8f+j1qD7e4ubmTx8
/THzmWMAX3tyiWF76wvoqdZtIgpCOikQc9hmiWj2XhaO3tzUsmv2YI8iOTRI6kmPsKo4Gsmaao2Z
7br56Bbvf5QNowZKnMHDkf7uSZpVkWLtMCBOBEQf24Rmts+Y0f+8WSXPmGBjh1qW7dLJlxxfVs8a
ALIwrny6uIPEtLH27EV4OLMAR2N8po8ZOJtbBsCX6e8oAqnBh5SGCONd1IE+Ji0vDDMxTGOUwdda
ZkJCUZLtuBZJf1VIVc9j8jVhBPO9CMig14pHM/M4COYsPCAyC/qeVGsDdkhEJ8yvOkE7uwieHbVc
mVHN4L+ns+hMH4L0dSx+mRM0FDiYTltDvIHA+HYH2HPTx/yYaGj35p2nkzsHD78Sr5cRqr1lriCa
79onrYppuTrqj2Wk2wPP4yLDsJ1dgpW4Tx8mfZ6lwQtTJE5M3ZzhpXfgHUco1NheZXrJiHN0hQvD
iPTvscGWbMDUG7LD23Yp+zFWf+BV0FmWnpriUs59VZjR9aHaMh5WAjWltSZEu+fs5wZ5DNYWKnwm
gTmVjf8myTM2SVOQqEx+0wxviSH2TvSW3iE2pk2oMBXh5TijD3xvPTccrPltgLfoDj140WW/3HbT
D7Ikp2FMy0xoWEJyZDIE8sd87bckRI7BWwAFfDoWYdHR4y/rkGjkfHez84E30Ak0u462ZcLsSNu2
YjVThg2jFWaws9HJru0TP9e3eQlMloYHwAumFLzj7fY9hIxAyUFUUYVwiOkrmyfd7EuG3mcyS6wO
bh1PEoO/4y2eYzzywizopfWa1POJQiJ43zemx8UjVFdXh3Rw+hroJANCIPD1ZONA0a5tKmqQnKdG
ynyQP+ayRkgVT+bC2X1uO+xgCk5k54Ee6b7qiB37nSMSwrWLpH/9wpb2Pr5TqdMnUQQNOzE081S8
is44KMm374Fcb2OB2K6p8QsPkyOIPiFf7kNc/sXmCYck8eP/xnXWWuTeYaiGyPshcPGjKb5FzHg5
XjVXc2nVKICgm3CU8Wo2AKeNf7RThwzUeQjZG/BPkhB6SKVY3Hx5RNnuoeFRjoZ5MOHzjLSIAlh+
gxIBjuxHVC5cyAnP896h+HFEzgjT2UPQhHMOkMKaDtYrx/I1mH4cxtShjhx+FjEc/VQ01Te/O9wJ
1sXBJCbEb8otaq0r74nXxZA7+KuEI1sNVeBYAKNEFJprIRis2I+wcQbZQO6MajM8Bt3wA22it5LD
5BKrPBH8lzPryEz75YBOSh+tWus1DSIxWxQnoTxSE5oGqnCDuk0CdcqxscT9K5ocAUmYUrl7vii7
FcUg41raqOQ6lTdMVUkhkNVJBhyyGeLJhLu8Td4BR9DTGt58omPooHcGqIqK2xWnLab7V8yXKUo4
mUF/ppy40hdQYu45mYFBYO37UHTlakAlnJ/nlXfyDPu27jt5fPGLhCto2D27eVKC4JT0JPgUDSyA
Xi9Ql/RqRnCe39YgG9Qwpf1dUyJRJn3/2Gm1R5PDB+CvJjmNMMYMj+7DwwAP558e9IqLK4PoC5sQ
9udca0ag5vrrPl3cBhZ49/FgtVgCwB97hxaeOwem5hT0IRDh1gMBmt6U8kZI9NHXVlwsJ3yMYgLQ
JzDoKr3HqO1nECQ4Ko4BQAUlJcj6wyEE8+5ut33795dxFbLD/eDIFPYF64JTksE+Ys5+YJde498A
ddmfO9AEYH35lz5mNcq44ff9kS4WZXBQLJCIMqhxgcHZiezL9gjZyN3t+9vOECOXrQKsRQdHRSLd
MwWvIJMDCAwMmIO2R349PYctf35G3ovthvXiu96u6t1ZUxDnXYWKGI+YH1r/vw3gNgFGjwDKHbiI
Q8qhWe5hAp/2iLXqhceJLLR1yzxPhFlhn7InRtWy1Yv7UTtR4r7LCJol8qRcIwEBm1KPqwowFO2n
meiya+4mwmxwcmkvrjg5b9meE+xTdXHfo/iy8DLgBP1YyT2G5YE9D8Ar2qUtrATiBUiMNMFYWw7L
hWqQZUejtGYwAv+Ij5R7nMV9Fw6kfFht0DgGOx8jFpMQc16D3Q92SEy6mMZpIkQrQi6hbfniYKuN
xXm99u8slJzwhxis9+nivcI+3P7Aj5GckLcLLde6baDopd9tzxH/HoZwQyFOkIs21QMGgH/UC7Zi
9AjOJ+sDRf+tkrcLd5kbjY0HMc26LYcr9REfx++tWJ6/z4WIF+DvbDA0pBdlgPPD3sTibzkTMFg2
VQVLn46rhlRkbCLy2YT7wP7+R97ggOA2fxcd4tpC3LmOAZknDewPYrNwMHuz8XOZ3JlsJ/Je+PAW
UDvrRackkgBFainC8d4x5pi0NyHSbOiLMuQDUz4yJ5A0Zt6YJZ69iE0CdAEEYhx4yOAy8o7Yrrda
DA3Px2XRWZ84OJDDhtocdMCgqpeGR2TgKJjomTSX1pXZN5vi/3cGowPdLwVcwqwcGor4QtE7yYSA
iGSxzgAdsMWpr8R37grUQdcKYJ7LLuXLHoKRDcx81pesNfYpVllN0JTMpvg3QcofYMUHtrGDe1oJ
t5VFK78Gj4MI9ITlA9Aqn10+8FqcHdkS6JrIE3nOqdr4B2YWbLorAJQXZKgetazUhuKYy88fhCqp
gG+LxF5OQbwmzTVEKaxw3txUBfhjH3XY9vGb+5I0w1P8x3WTfUqmBAI+yI19wliiKvYOE0hiZLTL
XsX+7gXuaoZDMV+BHtcj81Tnm7m78vN//d07aFL2Lrl2HDBHwiW5jkdkHQv4+JCN/p4jef4fP4q7
Vi3CrmAjU+IirQla5noyaJLJui/RZC908OTeUPoAVGNp1h8cgsVasfPZI0Xtx3tlvyGxAAWbZfDk
3nmkDGuENDzSIfbxGEIVA9xiyCErpAz2s7d7DN44b8kuLGfZkQY2H9LbMu3BwYQriIi+7dBEWVos
xx1/oNBxCxUJ5TQb2NP9hDmRAYvOuMfcUCMDMuAzEdAgscw4pUCiQga3z2TSQhPQDrHbb38YvRSA
eCAR8WFyGDJ8/HuadeY6H/q6Phef3PhBTbcxm4mNMf/dsA3hfnaPD5oQz8CxcSvpxB27AGqy7uPX
9GyXi76Bpz/AC8cx+VvLfbSHoUG5lvK0MKdPak5+ngJOp7XOnm6dXf6zZjArR1XbEUZd91c+qOIP
iCR6c9ulJ6Ai407CqULlwvAK46mejJAe2ecyrODE81lfs9vTWr3tb2nfL3SMedLuhh2XKnuPuez6
5Zw1Z4XlfQ/GebBCp7T8xsjSHGN2XF6WzWhAqrUd8Zri/cY0ig6E7Y5tn6ya/oJzYFNuVdY69BS+
hTU+Ow95NfvCL+E47lKS9RdwY+ARUgeiRnrGjGp/ac+6lvGrEFmv0EEttmIqKLiyOPO1Npcnx44Q
/kDJqD1f/FVOPhZFenoLbiSkd2gvQgPBGTccjdbf8jXC3m/HPTO+yXR+zYxfUovMhcfpy9OHCssF
RlOhqmSs2Rl8+3t8j1sbbdEL95kMxtvIBfljKBB4CMqCUqgqqxQ3DRhrfdiYQiJk20IK9Lapx2Yd
GshwTZtGzeQwD2KQDKiGrcOeg6njfhzKMzTJ7A5c2msqj1Pu0SSyjuT1WnKgsbMUI7ciZKITgwGz
4XVsBPZDUKly+YxPsqjykbzV5keHVv7TGvS8OyRJSg1s8S4ENgrPmKvMgcxcFgTB5J63OGVh2VGX
TJhoo9z87SOfxJOEj1NyUkh/ClCJDB3TKvO43Ud6tGZ6x7HrJlJbAmWu4IMchz3Sxf+H064oIoMk
IR17G1ngDcsUE+zStEeJssAsd41HG/tHZUb0xBiULyAEiwOyubD9KAwJdwNiKIJ4qbqGWVgOYITl
2zZjfd//+ZAy+OPA1LCYjGUUWmwxjKmQNDBwDYknSK9BOPVpxkg2HTH6DiUauU3vB7tXOCzXepcn
ggwQb3arYqUgujRFYMou8Z1DAL+eQoXiG/jEiGriUZfqT1lGZ+rek1sULkOJ491vt/2O5sACKNHI
1h4P46MndFBaHqxUuSXvVsLafc1OKaLbdECNTql6R37RDTaZy/kdUXYB5tLbX2wFX0L69auETNpC
S0XEvHjMtMK7YA/NQwKkng9yrzWosqpMzneHTllfVDzFpc0qhKkkE03qfBY9LwsEX5NToIQI/Ur6
em7uEtKPt+agnPeY6qJjnV/Gr6RkBokPIlAGE3+YarRIkvm0esacRxSUbU9Y8BceFQE9PhYVxVhq
QZ2jut9hQ9c2YM5BzktzyPANsidCS7Gk0RDSp7wpQNTe6GFYrPAaH1sYvaR7HyewSenPBSykiKgH
vRHft6eWQdM/7kqF2vWecIse5lcP5FcnGH/nK+qPYsYZ1YfV+sLP0Bh1kOxjaQczDtLiiCeXHS9E
YYp9csc7HlfIBk9VUG4NOnMlLrcwwPgRHhYmSIwsnjaAJRjsasWDy1miowZZXCY5GZxtvzqFXdQ4
VpuVv1RgNl6C6u1/Um42kw/YcBlPyup05ill/iVO9kXztx+Vk/cGldv1F9Job/RFUAmAo5mYXn65
96cZFwAHZyTi4wK8ic8eGCsEl0IYJvMC4xvDo27vehBM9TEC8AK79PtGHx/jYnazaec64fOT/kez
8gS9QQNj+L3Bu1LsTC/BCQdTSOQ7GQUJtUegXfFrra2vRvG8D8GPq+Q0hZm03/G3LjgDrG2fLowd
f0fd80Q3ztzTzLeobHvo8ujP8ISe3+YGDaoi8xVp2+5zvMi6VCjLN/Pu3Zf97Rnd5gxIqqlGNTFV
mTEb2zq5+8UuH2KrzBAIHx3KuD0DXbJu/mpCcu1E8b0fZYbNJLx0L4hcpmSWwnuop/f5VSRrqKaf
lG3vNSwBcl8dRFcUagR7/rWQgpPTLZRuR74m0Kvr2kkUEbgApEMlNARAt2c0CcL+4YkBpz8QCwyD
5j2nK6dswZwkAhU3N/2/KRgF5uDZNq/ArgH+SMDF8A9uwtVHg+lDRs4LPz8zC67oarXulCoXYgyl
oTp8z/nFzVTyMO9RK32TlxqCViStVIpBGton5bD09MXouUbFlzN5fvs4aXC3cG0UmyKt9uFjXKf5
sFvTddcjDOWnirCCINFBVfwSPQsvEYH2DoJkZeVMeBhoTV4ZRFMkzvXojZwGgOQaQrJqsBm4uIxg
pF/v3DyGeTVWBpR5XZccP9RQ7A20LPQtKzTVaunD4unSg2lWxUSVW53lX+eVMXO5Y1h2Hmo8Kngy
02T0RsqmhIs6QkR7IkmVhc3JAU/LN5YKtSSIW6asTo9RoQcFE2Tmo/5hjYxyoK/KFj5YaOmhMvXB
vRdtxdav7gPB4NHBdk95O69rAJWuj1mWuQ8gNmC0dWOHQ/sGHtn2MG68d0JM9e6EeNP4LQj9/SZQ
dN5izaftg6aDu4YkmDbgrHdLuVjXxX0fXABLQG8wvmQ45l6cw/xwMy83890O9Wl9Id4SIqjfQjjd
YNl0c09d4OtzFfJiN7wuuCmXkeIxVMeghVFu94iU0+rSZxxd/NaL0rmSL9LFHu8nHzw4gUu/07GY
/RRp6xYATz/txYz/AFWx29NX1TM05PuTfSshWlaptNuCP6tJdyRo40wqngOlwveveGUD7PHnuP3K
MOFOKwmj0emPqw5CKjjusik/7R4FHDJsOqHGUUf3hTIg927QRhOmxwDucOv6JmRwogEKu/q9LYAJ
3pt3n7PLvS3w4n2BDykeHS3aP3ixpbWYHaxZD7IV7StYZT07IxquJ+i1Dzcfm366R7bu4yflNz2+
gf4AiP2EDRzY8HVyVPRGfNsl4ZVvWAycIbQ69wXJSn0GEn9732UBKf3K7e6HLfiYXBFkSIeQN9DF
8PIUEXdefGCxiaKcyDV09HDe1eQuRhIQZD+jB4L7AY1wdRi321YH7FyglDJGImtDzde2f8jrI+oH
hd0mCoSE08UreHv4Lnh9vBaYW2DpxiNvnk+2BgYe1wHaQkLlgjJqeQSLPGfHs5NvvhAcvJ7LQWs/
BnlUL/Gta5vvpMPt8HSM46zb6Dg6hzePRJ9hKxBLhzKsDVNdVwMk115rcjAc6IYSAvQBaUZKgdUb
U5e2OX17YWnevLPXGo5yq3ZYX16/5+uDLu4PFs2XwM0HEKFDMnpArQccQkI1ZvXAvAdJtuCw/hQW
s06XDC2y/NyWLdD7F+gb9clfo3XgUH21Aw2TVzDin8KwP7N7vMeOmtfiSBZRRBl0R6SPwJ399mlh
qh8tD/mXRE5y6L/2xVNukqc7P8/63+AOrxpWsakQk8UN+dW8l11P1I97TD+26koAgLqBn8rTqMQv
Zn/w+zx1cnEK7+xDEBVc55S0DpbWodHX0YbodDUPDxM2mLOMIgEYLc1BN2DWDOPJrnJgnzs9U8h2
b1SeNRYOJSGkywpFyuq2qzHQwBzLrV9uQb6FjiDROr3cc9c9aPaxKxKEy5UsCIw/nDzVX+aR7TC3
e1dPo+BY59kV2q3dCnrqQMOaorZ/97B0uejH5Ix3y1B/E1zmH3dtw92P2z7yHhl48MWue0Y3U2BF
NTokZ0+H5nY3R3vD7fqsz4/XXJ1XhH3jFUHeqo8KGWdjFBV9gJwPqlRgywInMOCK3WGHN0ovt85k
qhwA/+qniw+Z/HNhN3McfAMGKsMGYJBW+egpsE+5fjYhnF/NUu72hZDmOmxtr+t37Wq6c1BxuMG+
5hFd1y0OeZR28scoCpu52kRnPE8gB3m1ex6p0T3hQEweYzx32nHpIxltAzNbWtgaHSHJo5AoreJm
tzdHXBIGFbGnLg4GDAXZbVuJ4r2Z6EkoxfcXoQZ7i27f2smH2OoA7w7IL+yqDPYgSkGcbKEFAta6
g8lTNqukUjULmpBAHZxnaLE9iBOBxR3XPCXMx1+rTJcyUHw6reRyj4+zp3NMu27Laya1bRhmhVaS
yc8Yb2mXFe83w675245OtvI2byDT27EPlwYNbPDjW77h+Fb4lzCtqjHMcWY/4Y/41/XcG8J7dofw
6JzsZovdjZky1mQu+uWn8fw5RKfWtK1aBp2Pvi11t1o2E52NJbYorAkX/zr9KkDvrj5JZnc1LNPv
zhl/ha5XdgbHvsXPVnvIjlQiuOrZ75nWuMW2TXWw6TDSLJ3WzTQ2+PsEy6+Ol1XyKTzyNmo4tLN8
oYX7Ienl7dIpKA1JCT/439mBqZPziVthE5QwL8I7sKqDPbx5DaaY3Dpt+4BPn63gyJZ1UDinYxo1
KZKY0IEHK2J1d0OOjJckWxKeanhmk7p79saVS0IeIPQOVJMNaHZ/IRO7IWSV6deTMgWmdoruhqUF
OQXasdD/KZEUYT4KtI8BsZlV1qZnIgC/qd4uowSibHuaQy9NfXa7o/UbpvNdRovJ+H/HtIU2N7q1
oAxZAHMMGsD+kFxCqYIpXiXqULU3Z/NHdQmNo4vEdzoiFJBY8ZftAdJ5XnpOb/vkNZnePbYDBHf6
ECGFz2P2ijCYJu84gJ3O6IttEnWct3cre8yHDadyt9smLm5eTQw85n7FgC0gTGOaTS9YQ5UB7OMt
AeU5N4gTCxEJMgvwyYC4eVSAEDEwQZWyTtBsSSLZDIdx2g8vWbXEGg4XkyUGig1eC+xePIQ5RJkB
ibo69w6rUlyWs9fkkJX+IcOw5R9L57WsqraE4SeiChPgLQwyIoj5xjIsc0ZUfPrz9dznrF1rn5p7
JmWE7r//wGmIyJzqx7Db5L2RQsJUzWZ4r2YjzthUgu1NjGt8tur9np4y08L41ynbDnZis3vaaEUm
iveWy9UZXge7Up2y2y4+zG5D/TjgTdIvTsU/w1RP0jamqZ8Ei5HxUlcsE0RLF6eFqRXQV4TwJGRT
P9Vp2M1hfPtlAjPQNyCpASIofcrIHtIaGZO061foh5VK3WOQQuns+BKQNbM4SUy/3qsO0sG0c8HW
zNkzwptqPhl9h02tuI05auTOvaZY3dr8DgfnkGkUAEmaQEycfXFufdEEk9v19+lH5jWqE+2IKvP4
7OVlWCad7QXJDXXalmrMWnf9x7BJMJ7J5WTewQp2G8RLY8O7S3RO+Agx5tuK0e/so2Yd55PsZpes
iUHAFy6tDX2uSTeo7mk5fA6QGF7TtqerE2qpTOfd2gcYvHd4bPK96oRy0y03cnY+sn1QwYS8279l
OeTzD2zEpZ7oCRb3yMggpo674wVcPLeZ1GFnZFhgGR0I4f6eatqOdtQnX0f/yNoMAnIweg2v11Mq
wMoA/QRehkFtP3vFqwecpxpjXY06X3sprwVyT8zrX7bb4/TMKPqkp7eXmy7BZFyIIIZt+sfgykzi
FDyXj25YXrz7OXxZsp7MJXyqvY8ybG+LSryIHMfV8tRtuM9ziOQpiApmUSqPzYQatdOfAuPKGNgs
BBvyerD4AIKBkKe9cYAy8O6jaeQ1KCYlmse9FWyODiN2tl+Uph/lUv8E3OksPNeJLl7EFjy7Dtv5
50RRdwYnpRk4KZmWmgGl5GzPqNDcyImuTh7E9SBgbf2cwwkNYZAcwiSd7YP0DI3llkyyRo7JxMud
ULtQ+fLKcdeBEAvDst2lqhBeP57zo6zrVB0n08brSYO8TIlgPLJTn3n7W8CNgd6f1jWPGMZvhdny
6zsyyvAFyHJVy1PLjtod98xKbvNceVGtk118RzUnKJwa10kfw9mt68/aNzttjNOUKM47qxajLCxZ
nAdjkuCwIIHACrok5eKEgY1gEsmG7XSoodJR8+0c30SfVZsbhE5iMQI4Md8DJh+sYWChn7O8f1mw
sgwjItSbdo3elTxY54zD8eFdnJ/JT/h8cCcVV/vp4Fd6sW8G0fEM4S7iFCoIxns7+4uddrbkhIaH
rMGiPxzYbnvqRHWAqQUlVxllQEvOlcabR7ugeaxQKQbwq2LKsn3QZIDXKoKUtcPk6f5lWbI4fGwZ
oN/aiQHFieFmSIi2UI5wTaEHy1lTl8zwDG/HD2247AheJrox9fKLOtZXdAJBPuJUgDALwajr1yyE
ZM2FYjJHb6QH+FboahwzlYLRdH4QaT9THmCoe88xM2kYSQ3ALnd521TDW4bXwUAMRUhuHqEPD2nV
2O2XsEQJsT4ude8WXkIJr3qEVVKrcvhzLTZ9d1yH2JMOLsNTtsCOkyOQRMFgHzTZgOfgpv4iOXW7
wLmMhd/JutkCqklXsVEPqjj6YJM8XEr1MRc3RUd0jM7QOYzVybt5j74RY2ghL51KN/4EyIhJ3GCj
fHtPnu3TodIM3vmRGh/TBmTQyDVh5HQ/GDTUaLzZY5oqztzLlR1FqWFPOH6Sb9Rxny6HJ1cAJ110
XX7dBqccFz7fEv2jy9/BreBMdjT6CjAzOiXk5dzL+a5fi4NvxV0IKkLyxNltcui/0gjS8kctscXD
TILiiauUz6PL+aeF2EHQ/ZA7SfV6BO/8RHHOppGasEoQ1ECThqTuNMOJP9llX7dMDJhpFTS27vzu
ahR/9PIOdmT8pN/2EdbqOJhReg3f4+eyi1pn0dc9rF5Dy+a9fPK676NmgCacNkjePeSDnphfYLeH
UpzLn/oOiqydC2XmwB9QPu8cETrrcuDyAK/pYnrnWP8wDuC9Mf1TeL9QaH4UHQPHkq6eXEe4QvD5
50AjYlLzW1uh1bF3fwQ7Kum/RKCBCR6GJENakxknGz0j9fAPjdXX7UTnFECXNdiluKQei6XqxFbU
kaCRD+sKZg4Hw2DZ9E4lt68Z6d5sAny2BkyP8g/t7Jh1RFGiupk8/yYuxcGJGEfITDMdAyvecKyJ
R9fRBwTMAGL1P3HNS60yagMiCCaGfSAzE7Z/wvYTex7x8Lk4q4bI8OGROqTbH5xOj0/EpnZo2Uve
19P0HN3zm/dyngNZ502x0RFDAeYM/ptyaFNmnSVcX68dSAtLwXjvvbjGRqSZ+E//HLHLnAWX/As1
UfYad6LTy/1ZDrboy9pr+U85+3mOFNxRFLWD4oGSi/NoseDrCPClJg/acbGt42N+d6I6pDCgozQs
dmh3B3uw6S3fufS+V7QLe+wfFGd7BVPplRhk5Xon5NZepaxi0qEhdAx0krZfKVoOFmKZVNO7+6CD
710YT8Oi7CISpjqF8y9k0sEzODmNeX1ero9Uaa+9w6+r/QKa3j1yC54wPdV4uXynbXFOOX5tfKLp
1ILuZtz4RIb7ENrXGVliFfP49EnRRrVuk5PLZunt1JfsqxtLP7kQ9GI3+6hw2CO6x3JMUZuPUOaV
XmSORZ6+XLBoajZ+kXc7Dt3rtW0X7VXx6WPLfbRHWAnbjdFJIW6P3n5KablMdxBhefrp1Y1y+k85
JyIBQUZs+CaGFIeTE0RE4fIyGtsulEfYO4zCaKFY7zmgxE250QNEhOBg7ksjButiZ6BOqNViGr0H
7IvXP2rsfh7tVIBxgMlZFxjBiEqEw93yRpxMeLu0V4gbPeh+AdG1qfNOsZwgx4lJCKXNB+9JpgvT
cbM3fqJdyoCgvv3rFccbGBAVwmfiEA6wpJ3y9rUPq+tjfkE3M4Dv8YCL8fuiqEYdk8FwO3jBrY+k
UpAAwhG2W1zQx5ca5gRU2woJi7O7R5hxSAcjnYxpuB3D3VWYmrw59cpIwk74uEYF61SkEEO6kSio
HYfr6zus2VsOicDB+C6293odvD3r25/u0gP0xesC+vk+U9B7yI353WZwPjhYAZku7tccIdPGauKR
m8Wra49/pg9bBNVGDcSGe6j9hHL4sd9wsXHKZvTVJmIIiO3GkQVIADZquXosMBMy6grj6DYnb//U
dLcPi8O8BJSK3BnlzW6vsM9PZ8+UEVxNEC3oFWcImwj64QZD443lQufUVBDQIPlFwU/btAdEmned
1we0SJarCbPKC+SWSKkJ0tHNGxWYP8w07rDr/O5sP8EL8y2nlTXC1wxfHrDVvyDWR0BjidUtzvks
1c9LTM7fJzvAkGgL8rERRLH5dUlzetndLNDjAuM0mukyTAvuTlAhL4/lcQIQGkqfb5oDgsnd1gyB
TFbZsUBj98oR9rUpAhRWjaYngXa0t9tmAHVzP7+PahvgjfK1VwjZ+vO2l1Egt1R3xnow2Z54HkDv
OeKBh7fxhXG9wll5UzVcYsh5/rBCxeOiuPaK9oSc8A4uBYDCXMEtw4nk0kgtrGjV8rekqjh+1axB
Gdp+21FjVOirq79lExZHm/RurJapc1x2JDshovwaAYUwuLxH6Bzc0W8epeVFzrWIxiayAn731w6I
EFwGcJAdrmVByT3tb7ohcZlAgfYVIhGvAjPlHembbpu7Ld/nlJz2Vgu3m++Mnt4GGP3kNdTTDb4u
H2Tw9pbsw3mjbf/lV20BwrRZfs1Pavly6KbAFzjMLIqmF3RvJ42cgJfB0FLDoyY3Gu6mleXjMdao
xAvvFM5IJ1RaTPI3mLrf3U0OKB2RcTced5CcMPp6myE7Oz86l8kRyxJAtxBzllrJ+gIuoAsAcafV
nsW3SQ7+BW7gjPFkgvG8RzjNvx/UeW5nc7iG7Hayn4/+x8aTgwW8hyWSH3GUKf/hnohgA0j+n45S
i/i7qrEsb4obkZ+g6y7vhN2YPVbtmi80TLt4G84dMHlePDgnShYC6BCW5XY70DX143iZjniotYcF
3A87ZiQN9a3PtJRK8JW2DGpGDnquuTin0nKajM/OkLYTAGp+vnDm2m9OtW/2/tjjBcCds29NKuCV
GEpL5eRdaMJYtsvzff2798AY9PicNyfHOdEsRgSgt/fvHV49TonZdbRwjbSdVgEvIYaZC+vrTJ2F
+YHXycAYsSByWdIngEaSa30jJu2FyQGVtDFFTRydwBi+Y5JMT+pUkEFPXcnvMn0R14EXycYM4SOT
50BkBIGAlBbkpUc/d3TwdJtaq6bAfbtpYUz2sItzmeBXLkyIN67bIod/LCGYfMZoXWx4SRjYPfwF
U23YkVfvc3COs2em/zFImcRkTPwYeDe8Z4JRCkEaLOB+D1ol+YC6z8Szprn/94LllkDSHrBGQnmh
ityZ1XNO0pRfr7owCP1jjk95c2WxJ3IjbpfqNzc+2aPQCdNgMUS1ZZd3dHr2dVTFPyAqdR6dndjw
y7GMrGX+DIVoTIjjIofd03zaSiuYwxIe3yoO491y+hDGvDCDyTZ8UUQjIEqfWSt55J0Ee7iKJ4cN
XYy95mcEk5n9PK9GX9Y8+r0dwcom6kN4PtAhO9MVVA6wICJIRHrjDO9YKwVVjqlC743VH7auS+HV
rBBxI9SGdMec+zdtrVv8ljLgqVEbYS3HiJdxkGwvpicyHBdJM3KUuXCjRAIu4TEdKHN/gszW+snw
DNgfZnfe6TN4aeokWNlM05M6gkNupR01hexY4hCu8R0gdcCuqjjjWNKHlXBP7/6lv91s4C1Y+YO0
t47N5GEMNZKBhNZnpM8UvvfYfpn4X0OYMj7StbHl36FcI6PKDN/yMdE7pNiVBRKyjNtv9OnY/Az+
ETqhkGVgFOTPDLDAhH8qT4gwmSrCUQ4yGHhpVvGDa+g5x6yCjWhXy+ZWXuwj521EC7b8LBcRIcnB
rutA76nh7TyHzCpg7vZRBKx3y324R/yV49mNaJBJ4FGMTTCzakPfFqUAx+jRb6aw7ll2w5f34vds
Yr0GrefHT34qY8746722+IuhnZVjgoYblA9dcQqB8Y5ROp98xdIZjtUSiQVERvHF2M+EKHyCGi4q
LajfElKDlmfwmqAjR/PO7LOnDfgwm8q5xxVE/xSLD6E7mwNYxU4LeWHXtTIG9SffAl4NdzmOGTtY
0M8A/BQd06l38Ju0CBhen+ioHqqVvyHOYrO55mpGeEMj41LRMkfJ/Ac9c+X9qLexzSxVc11P2/0v
cz16lJfb6eGo6944887xCZW37/szmkX8J1pYO4pK886cYraY4Rz7kGhdmfF3LGRnD8bLzWZ8+obC
MNFHQjuAM+/1pLTzpsJk6hJqAf0N+wnI+lADr0OJ8/oq7g9YY+/kmTQjHZATmpUJJwNuYjMyOG1k
hocmItW8G9ZZb/4QVpkuWI5aIQsR7gmkd+hOkpeiUeJpSYWREE8WEALrNcv9o1A7FGo/PELmEBNW
APeROZ2j++fnQRyDwAfHG3U/LxGRWs+M4RQq4GtsWnEmi5+ZhLTuPe+9Ynbe4NUwPuaIY6+HGOB9
IXyCcocEir3opXY2XKBcKNVdTGSRwPKP708WOG1MALg5Ale30fACAs5bzKiZiY8HWJnCdQ/2UHqh
1P8L+8hdVExsD5N7Z0gH8m8Q43AIVxIbxn2O5XPMpQZfF+J3H7bhUEtwTpo0B1ZqzoiTCQ79p29M
mE75TKeYCZULdR1ppMAeXekSKaMCmg6QuF2fIaSz2754g/VUI/EW1AhSo1BUCIaDdYI8JNQKc327
wBgJ79gCR1DzUMM1AjSE4mKCL8+4Q1RRDctREmy1ogSX/KPocLpey0AoQIwEIfzB+FsLWReucULU
AjGUmE7DfmuPdeijrQNEShDbvFlj6aEkhVccM5r5AlkTDlvxju5lbYww3qb8ocvn352h4AsQwcuA
v6bz3vA1ET+a1atAqBpgF6i6a/wCkVk+M35pCxslImjIJOc+zI/IAPGC75+LHda+mPMogpv9Cubv
b9WKIYt4p+iIbOUfs0RvgFZYgx2TXfwFShcmHV9AKrgjO/bhxckYWPn/CRDRcYobxxlhrPDpCBUe
vLJGEzbvtX/5YLXYnr1ilCH91qQVmJMyH17gvjMR9EkojTF/BeNDe2lSnRC4JT4XR3UvEAWu9RO0
vEqyimGGPZaGTMlF8PJWi56o0q7hMTwP8RRDW89IHNYfRFOROxiKUGwhvBMsJopZOY45/SI5w86J
Rg0AqcPKhcwnIh2xafyhdYOb2OYq3yHjhKXCDf8N8cRKLoN63N4iSnEwKzkgA3SOlhxnf9CbyVmk
pZdeIwDi9hbRZSCS/K5QMdMHv/oDF+NTVI+6qEtGzRE873JwCA5YYogwGzw/ZeQoBxxt+G3d6t2D
RWCoLmFeO79JlPe/0z80nMQRQE9k63LfxdCEb4PVxeXtuR/ELPunIOqxrfceR+zg4j/+QSP6J/cv
Zjz+QphPqIh6orBcWSAG2ESAZPTOiqWaiY/xYzTsG1sjgnWHxeSgg5JDWLiPuT5CztSk2nmHGJpD
ohQVjbw42L/QNfBmJx9nyVNhiK5WnCqDPpzJdo97mxMQyygI81DCOOL6UHphPKTvBBK7ayzvnukx
LP3y0HFsUnCDXGwIjOx7d40MZ5Ie5kSs0V/86J3mpV9+KbeQB/0R65+FyJNE67QLaoqOS9ryzllz
bMJwXeAdKodeFzKrsEPg57iwQTxmAhyqTyWDlVLtuCn0zbrlgz4sbsCy/sWT4VKXLuUcvNK3T20A
LmAwZpm9SKR1BBMDD4vIY8e1Qb3xY6yDitjMPuhTg9r1MRl37CnHIxeAUAxhoQ97U+lf5NY1FT11
f1ec8dDcdHAk/POL4BT5QCFuRkx42f3TP1bx0kQhGzMX6ETNvSJ7anph9kIj9fTvvvAoTA6xB9iD
RqdMj0vhPISy4o6DnScacaFE1+4Dm6eWquUdvrjV4DP4hW3yIHAaYFu0JiiDY1wxZMD45QLYzTkS
hhzA/8p/TxAUkBV2BrZQBLb1uwl8GaDDiFazdyrOcD6InLr2PkE3ZODhaDN8PWf0OAuU/6q4gaYU
9aQGH3vxLukxoNytKJgV8QYebWKGkN2Amoizooz8ebEUV6i0VsLnpxWV846FBQBZYNMJcOTQgHCk
HzzBZZkheNbk/teVRl2QVlzdce+wmJLhFkKVDMDPIBNM9ANKykAcQLPsn+iG+Fhw6hPLBpakqS0D
VicyVs2A7+c1escYnBw8BZjZ+9BoVCQ2M/hZuC0oCCJbZCwX5J0QM96YVvDpteeUd1v80dBIi04I
701WnIhiTYSdRs2OIAlzF9fuJRVNUBP2NaNeoaf3etOeIs4XIzx6WrJAFE3lAJe5YTt9gIds32T2
8C7seNZ4/LXc11r4UcJzahXHBDmUKExlHHVMhJP6hZP6VMfw42y4TCgkcA3qXdeV08U89Zi8vXGM
cBNdpUhEuwGSHqQU3eC9jvMCgxLV6ekh+2LWDBhGMHYoZuQzvrF6T+GMOGa4cIpimYKYYosFnHdQ
AKXKSSe/1J/xXoMk0MVt6Lp5Zjl188JBZSC/8TUjnhsvasim8LQMDmGpta89hgSGmxfMdhGyIbCn
7/RnS2tFOG0ZliH9eRrxyqnR3Rv84Y5qUsHL7DzJSFxAagdwyxc03JuSWTZ4HCEezr6nbSxHT6ks
uNcB1jzZSlyZdHmzkq2elH8a/JLOMdNSThl/kVFzyJFPHI3dLCY45DDy9rOE9Ax7uQSi0YPIThDo
SyYsKbQm/Bx/xrcEhsAtKNNUXswYuP19hlwJlKSUoM3huusyEnMmjKysJu8MaBcr3UD+oRsK28iV
hp9oGY81D19cnr+GnMqC52QyRWnIa3nEraGeWl+WGr2r+hXPaTNHweRdpguMmL0aqx6MTgxlKXOA
SQo6+VEpfmgn9DldsiG/yNjdpz2SyoHFgKJOBFxmSPYhFBRpuFU1yYunPTHBlcHMnaa6D77j1php
mMd0G+dRgt+cK5hwm0/yXTDXOj70ZTvevM8Q/jhG2i3nubyXfDWjfJoSxhd0tv3GE1c1M7/QaUNx
876+DmXky3d+4iO2qNN9eh9/1BtHsfS91T3NVF/Gk8P7kom2/2L+/kiw60GGL4S1NILAwTw1YTFg
vtqNH5CAZi27jRhst5QF3oxa0yvkw49gMbxeuHDGwOAvTNRQbb/JrQJhZ+poa/6ir/VK4OeXPRiy
QjxcYhi2dxheMvx8sPi8UwZ1Sd2yPTjRTGYYhgwE/DowedmT678XM7+oDrZt6E7QmjY12VZAVCCC
BAnBfHvS5ei2fCjUMj1uBr8eCL/TGn4/zg8iX8NtQoqGvzfThjg5gphzsIOfWOLl+2KfiKmwFNVS
62DJfrLVieg6uGhJGZGih7B72CiaPRzZQShEU/ZSR0oa3T/DCARxAU2gkebO+YA4goEE3WQDjgra
Obg6tz7Jf5xxFebIgG6vf09QbfCxHRvp6G7PPQh7NqC7Co7RllUy62Tt9NUGLYFWVU7ElJwOOeuE
t/hGHyIMek67c3gbn1J+e/nIHXV/zKnAlGxrOcyqwDDAp3AtBIWNXD8F6f85aZFvOJvy2gY223Ag
B3zJGJ1Sn3cHvPKclFsEo0uRE4oo0fJPyzaMfU4YkT52lDESjYHmbU5cAxesA1zcaZrhYnOfPIMn
R/Pw/8HH69af6gL3qI5/XDJ/mbX7foXNxm29NuA0Y3+lMIzClidtQ+4hILfld3qlZwxNJ4Mm4tkD
UrT6ofh17Nx/mQ/HY/KOyARidTMhZ0ri/0VPi8AG3RuKOSq6N2cKeoMQc5KTg00BeRwX+iMkTVD4
3SkE2creTaS1w0mSK3nnWoqzATYYQ5e8BQWlBf2JoSuTHqB21+Rn0aR+kvaUow/Q2zDpbOyKXQKI
eU6TLOMeNH0Gn/4ikJ83nojv4UNdY0IzVbP/3TMNMuiw/3Xc1nwRHJLW2X1Hd1TgAz3Ui2bxw52E
Ih+ZtwzL/pkQEvfcfFmDDu4fVnims2CoeOQUbPnru2slrwgvrtDqM+OC/OnVXvffd/7yoa7Tch0B
ZJ8IhWD8YYdQ50aPzGgwF/RvuPkT5Oefp2bCUtu8QHG5bVkgWAuY/m5148ra91rcPZz9w83F8sD/
ONdhAAafCTRGhs6M/Cqkwkg6hZ91dMAcuWZiNGn4OitzdvCeGB0AL0Oui7jYIsw8HCqKhZuP96E4
kfyduLPPinvfv/eu86oA8AUxHUWfUHwHTuuH1406Yzgs3+U+fqZa9IA5EByyGXggdfrBX/8Ghlqf
kma/7nO4MbZnagsboQWj7t37A++u8xu3aswMI/7OUTwHlHIMG/9+AI2dFgopi3KjZJDPnrzPTSr+
okFAB8roHdvYDFneh9U36yZvhHUAhStKWsqOTt/Ka8eiM4oOS3rCyjFcvLdLwdCpNNupAD6tcKpy
x3VnbnHpf1iyvAUfuJDsRIv3RI+/vdO0Yih7ZKFVXk3B6vzYs4q1wnxxdFEkF8is/qIiyDEPGAS3
zY//FDbG4ph2Cx/Dr8HNdIwJwjWcEkiyuBIwy6R+woUBGpLt/5UNB8rnQTHGsZiXvnpGAJuDC2AA
WYGGKiSCOdxvMb+FOgmHkpmlwsTdWuk2l0Ad/lGvTDi4pLjKOPLlknqVmHyRcG0P5B1jBwjXvcW0
k3vlvoSB5Z4oOO2yf/FI5TxxzDFZunIhnqGblkGHg3Xa7w+9bgwVjcHJkp7ebqFuXiz3R/cBSjfk
ImGmsPO2GwOiyqCRbdrzVtGc36d7gBh+kf7La6a7ifGzmb2C2ZPzyx3PkUic2QkRwNacIn5DtiJz
v6NzmDSBVO24J8cZ7YGUbQJvmKRHUwyjh786FAodAL3KGW8WmD/KMGPBrVZOcOOmjiWDwa/5qP9t
qz10Sb7dh0TqOD9QTjqWV4CbUKgWf+tr7x68CnrA6JwS7SvDda5ScGHqjhbFC0ixTqrG01OQCYJ2
uoUE/MuuFMjQMZgjcz9AruGyyFHcMa5jFM83vPYWkK75g8v74PlS3F+sXjERkd7Ecnn0LTqE+T1v
uC+GLhDjnbhCb3VP4sBhkXXyR8K0VVMb7qyAvoCvHO79y0p04cz4A8K95JajkBVFOxMQg29R8Sgq
e/pUKCVFqfuCrZ40pjRtkAiF/wm5ItHXE9ydxZGVc+yG3wRedeE/A8QJ187gOXnf1HWFGgMfAzE4
LC5/5lF4ngki+IZuOHPPERNmyAsOuaJPVxstvIPjMw+ZtT5KTlcNliFTWg5+5tfynxg8ahSi37Qe
WsDO1L3pOTX9u1AF2WuwiPCH0ZKOamVSxGrhXrCpaXMPUxxKwZNmRlz9hUX+zEcNEnE7uFxOjCE3
UjNsMiSgpBRmF2WZMkGI8waU8tefU59PTV56zQ1T/HiPx90zOIq933Mlov8f0d6DjJlBaiWfGeHH
2XsCzxyTlDeFXemZ8pl4DtywuNC/vuYMMh9eLbOQ1x1KRz0VCjKCEW3ZSLGRZbmy7rbVtJoewi9O
6bj7ErHl1NNODnMPoGx6m/5uLlNecBf2pCCwDb/0Gnnpddx7LE5ayM29Ny+LGzrGHu1D9h+3L55O
DcxdyDRq+KfkDRBWnD42gO3nU5wYUvc7+T7tAKW7ZtQalxnkgECIHnd8AffqyxW1/sAukXwp7CDb
fQMZbbIf78dvfCGnX8dqJos+9E0NBTlx5QmnCKDdmmklPK+94VXJHS5Kl2NfKEK7dfefFZOJypgc
0AWgWv16BAQX0oNCHId1TeIcDOvTBuIqC2GXwTrgeKFustw2lQ7tIpNjHnZLKvtZi2Em6Tx0eiBY
MuW5Rt9/EVXQF+afNjfz63g/4MTzEGz67TXEc6FawO5ROcv/ROVHG0adFI+B5ThkWxReX9BQ+oak
ncY3iIYdvC4gYLj4gVJ7E3HvgJvKfIntIzVbo8/8fS79UK6Yc+wPIoV/TcH7P8j05FsRd2Xrq4IX
eem/fVoJ2IpOlHf5wSdv5E7kt9Pm7eK+leR65D9eGcpwWFrIBoj7TwrpBuaNbUSNCAGcuytM4m4u
L6yc0mG+XBtKlW5xJzfgvwT59r+Lu5VZA7jYWCzx/ohuhRktn95xE0mbQsLjdfPP9LpNXCdnyoss
x0x+/bu60UYqVJHTN9DOD3wIL/S4wXkYyUyY1xPIOU/rk8jh9InBL2C2Hd5MOVv5AmsT6VOeSDGn
uwzFhTCBIP6HbgB7c8Op2Yxf/svhMRGTNcGJc/2ivy7aBUtMn8IJ6UCdtjxpK2TakMygJY2wRa5Q
Z72dSeI4hRQZLd7dRr/ORShfR1bvigyFuYtoQI2HV/sSj8Jg0pkBNSWAHjva7e1m3HmJ5cUbVyB5
RAIynPhmHcqBJo2yEPDwymaOwCUO9R2pTkr1gTM2+VEzga/OkKwq4kJm7sT3TfefP0tcaEfLGhIh
fVrLhfZdtCHZwJxMX0tW4rbmfHko+PCJu4wcOaWu8L8WPN9KtakCs6wRmWx1HvAr4nKjxDWSid6f
sACiT6J7cAQklgT2OTwgBDkzzRvLWw8uzi6A3wdbZrvnLOwSkNTZc4ndmHhcab5eAmrINslh4e//
2GtyT38m6FfgUNKMsC8fDyWdJBzsJfZr3GQLJ9c0G07+iCkBQA2S6JdfczbD7YWm+aXcTdKRdPGj
Mryi1WDeX/OoyumaGABlADReRodc8NKT3xoYw0YKKT9sYXAh5sDJhFWq29HM6pfKTaiE7v4o0mlJ
Ww4EoFNJcdoeLPgFeX73aNkYP79Ki+4pfHAWWMB7xhVqz7492J5AEBTwSHvRi6nz8qMMrOiEiEmf
PfFb8DrRqW7aoZmKdzgl+Mjk9uoZ6GFcK/wSoQP0geE0CJhqDzHGW7Xh+LyDNjZemLyATfyph3TI
hRVVEI07P/oG4RuDHEEPue1HVNODS3xZQS2icL46Tqp7Dyq/ciOFHEgQI7VvdEt25MuHh7+1xPHG
ChM65ds1uXjY0SX3AquM+iwqtpwyyLtOHs0j9X+V/MAclhMc8CjBTL+bCws7YmNUNkk87cCIW1/e
KipggDYKQgREzujqMqAQ+iId4RVPDFaL5RoDusFNZ9aYnSaapzaYVzIN4qAgZAjjGP5fycFHVDMZ
RlFDVMQg+29IIwdsKbhrZbc5F/4v0kgICvGVbWY5lGu+nJyoK4emEtSSngOztief/sbtGiahBuTy
XKNSZiqblhFZT8CqgLpMAB5AeR5QKnC7+CXBzVlTLFlirIbh38AaHEfdr4+EZMca5sKg1b6PXrw4
XBeAsPMuth1TfXjzWu4VZ9Sm3/asKWFrf5RhgY5wg0QrMuHWkulmnbXSCs1G3EgX3JBDPazf8XH7
y7u9zpz79ra+BnxV2MT6kGQ+uAvi5YZvLOUTXKSrb6VEkR19FcdGT/Clo7+5+jfW6qhFveO/4bJJ
0XahtIOYRnSy1yZ659tna/6Kv5d1Wx17FDfF7U8Bto+gJWQL3vl2agxad3hbuN4RReLkN/ftcaOM
Y1g5lK2kmeNx0n98FB57RTf5ZtLL0cpkNG49yh/vPBJgVSM/50grKJP9t1IYwY0fbkWpyEMR9Rd5
MFE34eTbHpNWIaP5Z4K92fK/GcQuIOo7Ps4+uKF+11NxZzpnMunEwgpi3WGiJfueYILdYUd973Z8
6Sqe8lsCex4r4LQYTxCdKcFbje/TaQ+9andtRUxXxKrmgOeO2MlgKINCG/9jIKl7bMyYjX0pJ2W+
cgnuHPE0CVGDyk/8KChI+5fxm/EtUVkZ3skMQYhw4Wzj/WzZP0Sq+4TldomPSdOneWOOpTvzLu46
T0yc3gpKhKjd27lkY0EX+fPMyL8SgbYaHqCVtLED6rL+YBC4CFA7wDEv7wwsLI11qz9uzkW32j83
+JA+wEMLrCdiace8nzzuXR9KEaQOdWJKg82OQmgBr2Fe8TUH+nbesR1s6zuCA7lFxbwIq1l2CYX9
3eF/DZAbiogXD8uNmXGk+6FWGLk09Gy7DWzCoJm3sAT8sT5Oarvh8xSRFbh89YSSQ6IWHDcStm5B
DOZt1SglbjhalAw1aO6ln0eu14EWmTMlUOzkOlI9+l4GVo9/j5MrR2K6a3MudlKcswhOwlEWigCy
SsT1x6fPsBZVmyj1Vzg+W7x2XD6+OCBfPQOuCkZlMTF2OAGtNVR9ekjgL0PfsYFeB+fosKqJG7A/
lJJg6zBTODJ4Od/+DaO1Y6D/cSSqoLPw2jCBqEmzBTXvsDLR4JfBpgun/IYXf1qTYQLcu3r6h3VE
13NEK92KhD8N6R2S/75nEnkOVZZm/a81PkLTfjoafB10iVI+dsOtzFc0JhP03ttK9tYRxBsEl++D
Lbu3JHV4M+IqFDMQzuCzswF8pA/VvC1kf3pDhm/x5uo8/dfoCsxoDbCxmYs3FS5U7pxuyoA0BgjB
exqW8R04ika1DVnTwGCEdSsDLN3fjacbCVHgM5msQAvdQysl8irpDrsJIEOvncLQErDdmRJsF5Xs
vzdTipvLrjvzLgzqgbBNr23VTt+zNgB9jXKZcvYRNzb0v/SAUh/92DWSGvGG43Ab7/c4yj7ZQFjg
lJwvYpAJM47F0x68GS9OUH7GdOWzF/1GV+mwcRkjBzW4/4sWlt7ZYkrSVhr7jiDvjw1/8L72vJLF
gUPbK2zBxUGK6D+T715VCA2xANlnT0xmTmhMDrja7AYGZ/EaSbu4v8CNokDFIxXjGpmA8heOU94Q
4sOqy68ptB4+/5XA7GB9dXBNRuyybWLWxCEScKGLt+BRLcJ/XwREuPzhEl2CE2aT13bCLPnNBHwo
z2aR9/r4N/BYg4hGoxNdwigAsuCt+jOYqnjKj8CCmYO8BpgN6l2vm1m8Yt55LsceHv8k2CQ6xiRA
IMvL4KeeG2tMoG6FPoXCjT/MHEWFv5hbYBt8GdhFC++jcOpNp9USuxBmWZhA/U1xGsknxaMrew29
5vi4uWYazLEGoFDanT6H1Gx03/cB/FAZmlYhWjWEv0BFx8Cph5c1BjRU/Z/klFnrbgTrej8w/Qkm
my6CmnLq/6I9Io6W38qPqX0fiPoMzJ3+yLl4D+/OctciTBv8fawrkcjhXJ08hkuariMyqqWWM7p1
v6BBfnoAF/gRU/zmz5Nu1eh3e7/oRNBVn3YRae9zTGHSY8YQLvqnkISTw/C4/DnVwiaQiF2FsxNS
pB1KkJZL8V8S27jWoaAsiWhtdWysgiHACiK7G94ONqUcZPGZFl3Qbfzoh2bW/4g6ryXFtWYJPxER
eHMrLyQhJIS9IRonvPdP/3/J7BMnJvbM7OmGRtJataqyMrNalEFMFCBfRFjZPpJgkEVSVpJKV9qX
cNrbodXhuTEDQEKowdcuuJASB9s/vjinZXIzXtmt+/J1C25ZjaTh2H4tENU9EwlYPrNpR9rV5Y5u
HAbRMap7qgX6aUtuA4iNRbq79UooOKNz8qIn++wD/L37a7jxKWJZ8w1bAj6IigtA/2dfDVVUkvR1
7oBuONZDd3F6Zrtfq/MZbz0VE0eeCd3xBGtz95VRMGyydbpNEbqQEF+6h27lj8A14Snz2NGIp6dF
brbaJ3/bkbyzaD0R7aOdiNHdtftk8845uXJj6CmT/wHNyTmAoKdIxBnkrPhg4LdozUk5gcEThrQS
c5pY2rLScfmF7Fg0KktoInCFoLuyxbbKY1pxtV1eyQlZJsZsBman04vZ9rEl8LfJlSTMwt6mvUPR
giuMubep6odQVKGa42dJSYRIxbqEeYa17/zm0wnyzk3ibYmVwvp5Aj0y8KMPwE/6TqJr44zv7vqQ
Y6/D/ROHFvM+bJFN2S/gOlqCJVCQ3NWf9RiZL6UTFnd0rhuuvAPQGnIVpQiiBVYGtIOdTby2ix7T
a48uMawxfnnHCFrTlgkSM/gGne8Y2O+F9hlRTDFpTmr4EWBKltw50ClNQflhin3xw1LLRL6Hony/
wQC61VSagIp3mkE9Dgo1k+jIvdVi6m9AYRls7B7pnM8eT6c1PjPU3dpH/Fy+B75Bj3XsvVG9T8qz
wjjvlWeAGgD3L86dvQv4Z/MAOAUA6gpOMoiA4smtEMFjxoj2m8jOXBoiJvH5DxrkxqM7jSeWknXO
goGQU5ygDzowHmuHDij9HbtaNJvbpLaYMi0PM+bv+OJdS85u1oSN3V2/25Xu85kchiW+lzFxKB1y
deHqaW3McVXITqQ0i2cB9peEY1emgrSZV0mLv881wQAul1hNrxl+AYgEOKuWH5w0qxZKPC9nkvAk
t2j1cjeeb7Ox3IN+5mcLiRBLlYa3i+WL8xlCj0Cw97F6B45g9AU0cel3iMFWwz/nZSaLZl+Wk0Vm
K4uwNzpgFFdeMeUjzDvv0Re2pkw4V+S9zT42mM/xcb6h08ZgL8fCezSI8P7Y+pvVE0Ox8+iDYSUD
fjkQrxuDtmCDX4e/q7VmQBj0WSxejDp6sjkEqW5ldPg7dMhL1xk2TTUwj+RlM/HYzL8mZDEUuah/
aDXu56UpBMNdhy2Dp9s+E21xA/0Q8yl8COfFNsl9OTms6pNSbzBFSUCiEY3k2CIWeCUWOIGkBJcG
lVyiseq4xHqvzOAAuBE875xMkY+WYHIlz0oQKcA5+K0HbFKO4RoLGpsPxPhprgq0mJpFXc6HgRxm
C9aNwzWdJI578TPqKctDSaT8IHQsPswA5+be2udptaHY0CvZboGj4SW0fNKjRtg02TIVzKYDfUIo
uW6jB/XEienWxU5hNGmRfjQAqf8z14RpV568kpK/BncX12VgDbD0kr/iJG4OqjaTAhjXOS/EhwMw
PlZ8fDdZoncmFtm7GZ6mD2dBVKJ1AAkXajwZMoIU1YqSXECCHd9mW3fQtKE7BiIEFMKLl8++coos
dlCfG8UfaMRQC5EsSYvB/TiITGoisGpKt41dh4rrVVmBiydBkHCGZPJssw8aC7KrAilDwH0gL+Kf
NkwuG14C5Gj0E2jNWXwHhZAHSOkUMkiFQUApMBpVjMEhOMGjYOIp1ZIDzw5HnRMJ+9ZFVTSEsI61
FBxXCDsuEJzQwyBJkER5SbK4kcvrndehZrcGiCp8SC0eLnhVyK1J4HlCSX+qDW5JjWVLV8BE9Q3r
E3jW4PksuFTeBX9vB20EsL9c0bFfdSHgpOIuNG2UNWhrxCBaMArc9HoLyjn1Rnh/uEd8khuk2DWp
ERI09TJMFBnEKCpd2taUyEzoBmcQ/2K1ddd9NRyASqUGEm76Mgd8HHFqTxLJdATc65OoBcHt4mJo
iiR0+lmSB0IMaO3FJYTU6XWmJejQMLf7Fdkv1KmUQSqGCLayFuzVSnYCu72wR1JIHXOMiI6jLVzZ
3nQPfJtjH3Ml4d6GMNgrccG7zmFyl5gnTxP4rzwpBM3oTKmJTpVMFCLHB6zI3ofNKB9sAUVr1NuU
nKDAoBhE1NE+hBPmbujDk0vSOk8gUngAGm+H1I8cmwMDZmX1Y6+7OYLQURE236AZYVLaxnWZq+Wm
8AJ4CD/i+t2i64W/S/JJBosV2DR1JWiBBk5rsHwTCkKEq2bUYuuXCPuteQU+O6xx5l4fOqTRxZUI
+BCQBoMkWVHe/bxImeBmxlEEjSU8h7U4wI0JhU2yGU6XoDcsea6CwQYYS8HlvI/ec677sYLHiRcU
5nKwOUnhR1Xsuqb8vdzewcO8ZttxfdAcvLMphptlPNCnbrMtK93WaNvdd1sjLvhJv5HmOUUA4oAn
B2a1bV2zyx/Gd58Bg2XbuIO1cR3k59zDyogiMTkMxLc/hwVGITydY6jd0QRewaoLCEXFuB4fKo8y
IZ8NaVXTmvUcX8maEooqakl2N9tGUBSIBVX+cSSAFxkd3cIHnor77AkLRCMoOcatjbcL5Il59S8d
zES/4RRWsm5iI57Cv5ZmAJ/6UHXBBAIIXlNyyzpCCDkSz5nNwCu5+3D8LYZzefX2iS3GQpf4CNa6
FU2cDS1/meZu3NTwnVmc4kciFgA1dyPArxVzxUub+UjxDrEH0Vt29O4xPjO74KBKSq+OZyVeojGP
hoHnCr0Q8scm4KeNlQ1dWeezEHWr3m11mJS0ph7GyraCRRCi6uUneqUP3GI25gFS7ODuf2HEUgZh
DrHg8HpAQWcRMNyE/uOGMu2LIycw/urOViB7wnlM51XZxig2qS5bsy8ZKUNfmKyGYTozTwy3W/qY
1Bt3Y+6C/bryaK+PaZJhlwzMSkG4dTDH3jMchvFp6GGQ78CD3kNB1hQGza4XX1emTQ94yhXrDQrY
4uiEeLsxshI6jWsMr9fD+p+hae/eM67/QW2F+4aplL/GT/Yb7rtc1hXSMoaC2GZKS3TH2XTT4Zpu
gzpDBq4YDEdraMsx1ZW8JDXRnrY5HerzYofihYlTq6c/bYM5VWSOx5qTebf4pB+bPAsWeIXnvc9q
o8qIueA8clHbKWyReGwYFaIDhYMSKrE4uux8TKw/yJwIWdbROjOUKo4tEpTBgiWy+vCkhTi1iMuK
GOyVaZKnm7TaVkIH/Zc3kvF0hZuDqkfvcGC1iPNHC4rC34y0gjFEtcXHnQKi8hl54ZEJJdhNsj71
pzziWLl2y8iDXco4euKBIDj2HVa5TLFf3dJjF/3V1K2auM3rtn2x95dYZpPqzgGcMXAIu+9w1+FD
tRXdKMGpBPDNrjhPbsGGN5ZHboN+SsPQrcm+OM6K80+9fcWuvgju989KOaN1LANY3M1DjRRQIhtF
EzjikK25jgTA4IcN1OZl4oPCHT+gE4EYQfpmVhWf0i/B+MSchuei/x7Uz/CDyYSJRrBBmwxoRKH1
UQw/DN7AhWQfPEmiN/xgfUAAzdOAOE9qBCBF2vRBt4//HQgn8eJF3jWaQIv+90NkL6+EZJ9p1rxT
MEjAJnQBOTmZ0wd/vX3OKP4HhXijOLzO8g7x5UoAKvSaBM5mokcgA76SUyfsfexJk6i5Sx+dzdEq
D54svb9XenZy0vhBKXv3XniE48uMHYYA8TI5JX4UZH1YMcvz+uhficanP0AUjwVDwB5URhpKsw/X
/trnrGYZ4rzODfn+Wz3MQctz5qC1nCrReucxCWO/qK4YcF0CwfPuPmO3swfarbcgDUmR8MSkwBF4
rCqj4nytOmwSt8Wq1EJozbkVWnEl4zGpn8wPeKd3fznw4RPizjk+tGF/QvUGUi0P6qx1RkV8/QL+
AL1aWIwKw9ks0mPXSLWYA+oKaLaTZTtr88atZDLS3JL5Pccovw2uPH8HbpM4fPD3iBNHIgeuI4gF
mXd4bl+WGGsKmNzCCutj1P4LsxgKZ6mx7PqIa1AZ7OwdxqBSFjJXiHh7711RRKDkiA52yyHiikyP
opVwVHMm+27u1WDDl1m+3IHwxs7Yd7UcqF/wCj0yD1MesKASnCL/1iSezSzT2ZcoKZVP0eZUcTVC
QCGt2i6gVDkxrC2d08n50kUbuhDrNu4xgPLOrIqGnfpZDHAsAmtdWWImXjGMQtYkTDwWpt6IEq+j
g4qM4RdrGh6fnokfnCD8CyMI2ARsBaoP7BwjlayKp3zNdHhnVQ+gr3wQui3Ek+cCz0Wv4Z3a557+
X17hmo9EGq5AgbX27/8IxyXc59/UuQy9uNBtiivcUe5ZnXEbnwmzkAnlJY+RGI7C9hqzapDjs5Np
8tXNiEnsH27mL310XVIxcP5674xBghUOAym8GD8I5My5QdvtS/PDanY5aqJLhFzBvUSYrPJvGgXA
+E1LGhes9d11jE6MySkWJ0CA0xcGri3mnHNcakADZ237NLn2cDk9I9LtH9r8Yg8Q+ImZdChGFaBr
Bdp/Lvry4C6zRWcNHrw2W5lIq99hnRO89RhI2J4M5M2yfyc5d0UPNMWaFSgDckjK/NRUy68UIPD5
kRTFWL7Tdn9znKMm+Y3jkm0GOBLPBMEY01gyGNM0MjgTydjI9OhJGBnrNkNdgqMMO4hjgEVg1xk8
q99neGubepU8tiUQ0jX8HLdNqWE4R20ijLfxFL50CZPZjJF+/JlFEy3zCb78/E5oBXtjTay7XOFo
Quk2wqdZqwwwSzfAnjAQtWiO+HIwmvzm2Sousyy0GUhfv1bM86XOm8yYcSs1F5/7d3+4AAzAUKrl
bBmIQ/QLtk7GJGW2vZSNWrFcO9+umQVcKJebxfSG+Dpvycv//1eW4ZKd+XGWSQLLle/s389gb+/a
WZqhlWNpEQ/42X7639haO/33mBhnSJzgwzBZwa55JBaKCU7GIv89QX7yzPmSj+jbnSzLtHY0HyFv
8zDdNQmNvsLf9Wgz3pVptOAgbFjNA/p9ECVemtvz+9SM4fHj//vwS73ov39udPTWqc8Ual7NelnO
UxA2PnQWR1zAh9HBv9tS+n0yHvSMm6J7JzHh2mIjoOphDDpjTtBMEQZp1GhiHEuLIRc/adIbb7mM
BTQjPP7ei3hMxNSV7q17vKNhI7ES+PqJV3Lt3IZ472QH70Cqx5QNh0kAN2IAUTucoRRrfwY8aa0i
rSUm0E0mSicw4y//VogmuZAwallo1zx92ZLf+V0v4HxhD7FgRjHguxM50egHczQpYi2894pkzoAn
E/hn0SSKCUwaTNnisH5xbk4aJOA1TgHNGIPDN+1DUKHOlmRfRDrK0wH9EYA7M8eP/4x0o8UJcWlT
naOEy9unqJXCXB5OwwuSXXQRNAOiIghVN+9/wU3oskdNejXuDbFop5LuZ8VuhU0sxvCr27BraTOr
5cbVq0RbFBf+N6laZ+Z8YDRI+Ac79uovXAX5IXSnsoJt5P28X+6+UML0r8H0mYBbwg5Dj1uh80O+
R1xCzdvdLdGGOsU/hb283Rw3+NlXmAilCZS64D4D9qyPSyVb5oVv3O2M50yTFyuenukBM/yl0vDm
2M8Yc7g8DjVjOavan46kYBhAW9NsGjKM1nm27+1aBJfWnSM31QwO5NEoyEYBeTCU4UdbrQ08m850
KQvhHjhFnUrwABO4gaKAvIXNqDjVcK7Zh0H2OJ5G2klkLdqyOP7aypYkDNQgBGpUslRkNfSbqZx5
cEQWPcxmorxU6wgZJ7MYiqTqNXIJ1h/bXnHmY1I1aZcxCxJBpDkOoUDRXrLv7cLf0TuEzR5DbJET
y1Pn7jW77ARft2Ed83fUJwUGkzMzK877+6HmMTbHOzrK6Bfx6GbqPecE35IyyRKF5sE84CxwYbjL
KWIA/D4+JLcUSx//0WmQjaBLTNZc88H7MrKDi0KyemfyndsKXp1Lekl3DHtqBGfnySCOGnJJHSbk
Wt50dblxeG67uhmTB7pUKVZ1rxcBgIj3QUsw0GwSneZa5jpg1KgXGQm3d5JuQnI1oWevIRXTSHlP
1X2Th7/5HgYDNSdn8uoPszuQxzq75NhDBzo89jAft/bWmdELKhX0thXO/R3jkyhVKfQ2ndrozJ5t
v1aCsIttNac20LZf0tM34irZKsmrLO3BGop/Yt4z5QVL5c5pUBptOkxI3fwhxoqfI2CDVq8S6/QQ
wIdk6gMkcnVAWsUSEV2Xt6J4gLcGzyMBztOikJILlTYrgMXCCtIpoxVV4HBTXkVAsm9ILIlrmF9i
n4QH8qyBOWnnxmYjj7Xva+eMwJw+MBqnK7u5jAAp7/+b9vWCZ8J0y/0M23SpBdjyzcVT84tLHUbL
7jiLa/YFH2fEiggO+IZGp2mVOlfGiDY6udvqFKBTVlJi9vI9Q6OO7ULaRDzJEvLgtj6H0y5NCErb
9jeA5wT9lVN+vHv5W46YZeq6Ns0XFBo9FXor+axhIuacadG02/ZfGLo+0iixH3SokMgYaGJJZQ72
LOZw1T3Jg4mSEs2grhJ3ZyRaF2znZSZxReHB/iCj/DcxQTsLaPk306ZMHJX/crEt6OS2QqScyE6R
R2PTk6V8nSDzla4cdPboYxPMtZXM6IhRGB0WygGsIRGJV6Ur8AAM+TaHDV6wnXpXsnTfdxhoFkaO
5We+7/outsCW23XJfnwO4H/nlma9qfLXSbgkvtKruQ4LbL/cfiz9bHYzJ2XapV1NhpPtKWEFsRAn
EeFMEAIztPHgU/Km0bNK8m7uEzCPsDB70WEv2g88E5/mjhtDi/gbsPhJOH9QC4NmGf9GZrQJSGtU
+O6iI/7a/OvROVGTHOzMJ0PboLTGLst1mTfiaGYnEQqdg2ifiYAbOLO2rtxJ42zC8fg1ngHaf9WO
RUgMBxifB5D2O1h3qZd//Vf7xKYjiNZ6Rffbg4ZSj6aTes1Ys/xcQMXSnBHM1JoFtgKWApibwoAk
Yib1pAWro9W7z69zGJb4Dtzv7je+jwY38MWEcZERKXj46RfhAkI96n36594tQi3NvfHwSsHo/xTJ
IKKVIm8OmW1m7vhv6rBNgvvwOcQnghMELTgTEZpdBkPYL0oTxCU7/+a8xghNkFqwvR7jUqfuX/UA
ILkxW8D7LK7e3bsHSNGdi7lcztkI3IqNAYcP2qabormhrlZY23WgPbjoI22mz9FxtLY0aaCW/9aa
xkohY9+gfFV+i7MDi16VCiv5iW3JzXi5M0VCJngA9zyIGyhXoZ0aIIadkoUoWnNXmZaafmyqd5BK
1v9JhwaATin7Uue+6BAvEFKvztlvTpLYBjQ98roRyU8ARFfTM3CEcDV8NYcoWnXzv0YszHeCaKX3
jY9z3B/CYyirj6tzBu+HB9fKGiGUoh9nqoD8ahvicd8rU91wfgTPYNrF3pLhX5pTcR2SnznX2YGC
5bTcgfKPodRMIWUR1xoepi+1G6yoCzHZQcPA1W9wISc8/IktgCh1IL8Gh9ySEVvSGzfix0oz/vj0
m7/NYDPYbsQuvo7yFX2KSrb28VCqJhwHOb3YXil+Y2gSlfxy+u2e0LQy9IMxBtzxFasIHLKPkVJ4
HwHqAm5VE1pcXyYBTDFp+CEmCXgrWRU5AdMKmTH1chGEBw9yf+T2NJhx6Ma0wyMXeiJAIOy2rkEl
3c4+wPosrM+4vphm56CWlrtV4oWW5Tm+0CUdFpfMBMeQXXrQgJGKbH34Q0sViUKk5FpQZ9w6kCeZ
TZuxUESEdE4cMPJ0kQSBEI1txqgIYBoOFY6OJljtevEE1nuD5rHPOxg0gNUqz7z6eYqTAQjtqDRi
mC424b1GrG7b1hc5jO259gvezUY8QbsjWKA1xpSKOeMIbsMH00rV4KHR4osXjsCwey4FaAxr46m9
WMDxOjHSdB3CbrSF/v8sp6Ap2t/Fheyu++1BlmYEqtq1EENzWmuLRQDyR+Wts5JxYARt0rD2lrmA
9Bc4R/fhNBIurYWAdiXUr/Kxq9itEWhlMosTBgLnhUZp6bYBo3JiCNCg5g4ogBlLqYPzkFAqc0OZ
N+3qOwWngmnWTcZRz6hSui1orvf2zaHVHj2hkt+QI8HmZUqFAYy7N4jAVCZFtn7dYu6168oCBhtQ
/h2PCjxSd79RmW9DD3LLyZFCqy1SN5HnD5c/Xm35RWIF0m2fxLKtjq9BY8oY0/tsF62tEvucTJ3s
pxjpIhhyyhG7tmJ3ilEFBP8ruR7YyIcB0nTNAxxRmK/tN8OdzmESILqE9EEorZbpHCYureXNj/9R
gjdd5QIkWpITpTTQjBdx5mIrowbokEZAQECMa5TnTGpgyPV84+sV8qbH/NcvQGfJAb9WN/QVD+p0
HDhMXt78EZ4ZZr1Thu3MJpnjGi4y4LA2qUy+nILfNtJCfiLfcYhyAAx4OL8jHqwI6AMLD2sLhx9r
Gya4DckWO5+OnANeHRXqk8gCWqB/cfkZyUUOyTYG5K5tax55YYBWkLAZlxOhy5ptGrFASaipkDFJ
FrDGocDxxnPP+YRdu10f7tHr77p9IDg+WDel1HTDsPNXDf8e0FHwXMV2BH49YpwQs0bn3T7D8tmD
xanjxIKUTFQ2V/yA+Rb1Jkb6eKR8mOikafUYT2HJJGxEyVsdDFTZLbuPfYZFEzQppn+SQSL7zlS5
bjnJTzy/plU7GErWAAJZIxzE2KAsuW8Mv7EeR3QyS4JfPCM+MJiPXFDDcLfWZ3loz2b/EA75m6hX
Ig91vSXHEwkKph4H3hLqDfnw11jexsXemzrtYGZQsfDncR8MrRZwTjNzKJ/Tl0enMRgFURSTPXAi
CvECFYjBFhyoEzAvEDSuIAiKBwPn2PpguCkfeJp9n5wYANk5+JDuqusM4Z7sgRGhAw3xpgnHyAzZ
4bhrGrxlWH8oiX9fkFxtzdQmtfKhEDaxLioTDzT67g7SrtFMBUaHY/JmF+nVKx4QJ0INIyEfSOt9
ONRw+ab9L/2tq/WhVkMp7BCcCF119MNbxpcUHEwPqORgfkIIfhkvpPBNWw6i0NkYASFTH7jUPZnr
YjOApJh5Jx9Xl3QKdsNT0MimMNm37i3QL5Ex5IILhSV6eNOUcx0e+ZsSH4uhxqIpYiRR6xcXOTvr
jEbUJxIVcb9zmi0Ta0Ra2e1Hg4hZAfoXwi4G7vc3wRaKzT6sJvCjnTrmKVp9SGpIhCC8rsPjqOhC
oYW1qphLceEFIjncAaMq8RN+Lm7WLsUGRGkZkuiu41Vu1IHolbDdaIhb9L+tBSwAR6gBkZjXSkyt
r+v/glGxsw8H9OHteh+/M+mmqYUXCfacKmOwHDN50oRvXkjcMsnifgXSL//AdWLrYyrFW1oBxmMQ
OAzmIpzswcjCbV3o2CSStI5HepXynJfi8cXugHur7pBaPcLaqC+Z+EOTpQXjWcWxzrmZIDZQOliQ
XRV/rV+Ojg5J2kcRM2TjxspgJanBIMS+SW9nvYA0Tcdq6hKNguoALBOcbjJSt9+yHKymGqZL1v0D
H5WaKWcniDOqeg9ypCmDs+wBEiWYfAZ0fu6R4BK9+P3X1SwF5J6T244x67geMW4Fe6tfR6toYs1H
/TSCHvkaUP+Gz5j8HIcfIitgFR9DhyAQnzZsi1CNbs56D7fKCYyMVLUAqsshAyrDHN8+/Ur7PrwH
JWIYhwoYF1tfxciJEPGmAXGwcVft4W5jkf+Sh8kordYp++KOkUH05cO7c6ew6ygky1mFQk+evNyA
efmBYolz7wzxbEnqIqnrAiQSwFIhl+FjDTvniIBwa+BVTUIyJw6G3b1KyQJHmvDerpJt+ZtRSnp5
gq2Qi60Vr59vzNOovLjTqiZCcf4x8ItzIKbL6+I9R0otcBTgIBDyDtOaFB3bIO/Yk/WfqnY0acaZ
rg1jrYM1+NyDd65QBDh0BRnGtu2dJtseY2mDOqYV3bDdx+DCsDl8WjYYR91n2hhJeseWf7UllanM
WXpNc4DhR5OPzqDZJWbuxFGODmyZGkF5uWEcd936Ny9nPCbN5692H2NRZQgfNPHIg7nLmqRL4fQi
xxlgTtArtjkJeJtK+GYrPAgJ6lG+qDsJ22PyEJ4aiG0ACMktanY3UXeuSF2wG+hzajhlIhSewx0V
PgMWzafamDkJyIbZul9Pz4T+DnX903yhkcF/Ayc5DCoNqk7exexqHkEIGdm5cD5xJtLolzGbVA53
ggYcE1BySCIPHEcYiGO/x+XoPq73CRqQI5A5WNGUfmH6FlCD6jvvQApbtXQemrgAOlKc6dxAtOEc
evhIwr0R2wa3OIFcPQgd8GIew2Za6z7Qzx8R4CDLgFpZhVK1jrb82jjTDq9i5NSXY1JHxJetA6fv
O0ZaHpAqVnx4eJw+4iUpK79aQf80xv94hY/F4J+YoyGjMrGBSGTgbTEGetqnYoHrgIkZO3olp0LR
JnB5gdUgasbLLTIEFtAXXOiSVChCCBYgdJpjq8NrG9W6jXGzIzktogGOsikMnR9Iq+jCeFizPCgQ
+wi6xLmGMZsdnUefnj4JOz2FQWuk5LsK7wIEjzenZmnXerX4SMlFmjBIkLyZC0m5z0Q2xHoi/98R
6VF3+0/ALmxYjshRmESHnnIUPQm8A8Q2xrX/MVC6o3DAtbyH3IknyfnEMfbWuZaQyhsYHbRQ++N8
xLEkVXCT0+jKc5R7kNhy5N24LWM6PBGTH8ait56UXhxfNQixK/H7cZmNxNwooPGvUj3xKNacdTAY
ITficsSsFazQ+SkyWsjBNBe/arcDLxOjVcwV6jjM1LpNewMoZVEPcegM37BsMcyDHHtAaUcN4BWN
lexqYF3n8K/5yJBnZbJT8GWDUvA/Hn76/E0WD1sW23qybj8YS+Rcl3XYkHju6p7s29/+H67vNn4Q
vIiCRNw5+ZPoqZGQeNLEokmQHO0SiJh2a0NO61w81jznRYspyk9nM0DlAqkevOhlQ+501iNZ1Plf
n0jTp7Twzt2aswkuuIsxKhl4c+NdIUvsggbNK7+woaMM+4I5sKf05eqwesNIKIU7hm+3FM3dCmai
tTAPYNfQPlbp8kie3Xdvp35lG/AH7ouyuhszEBtBsV8LaR5RKjOe9jFozSfqVajXJ6u2Emcl5H8I
a2zlH9sHBh0eaJ9VlRXSoYyGPcQcCIDs3uvg7kPKvoqYh8fs1CnDjyK2GF98RT80+hsIiFvi9L5H
hZJORg3MBQ0r6s2aLtNXWck/K1OSkwces5SVAyQKu8EadAIAQvHiYx/hV5Q//IxzuLtw7lEpcyMx
eXXO8DyhKzgAp+AUuXfBxxZqFD4asIzoQtgoh7JqVOlBQ9MoeKRzCOJ+TNZ5gyQainXDo7cCa2d6
ScvnLjOZGfRk1WvOG6tHEqJHG8ZXw7zjQlK17w2vhj0oa76KD5LTWGMcgIu5XThxaFcebhN1mtF8
Wa21Ve1/EA8QrXbuFSLVxb5hg5CbT5SOOE30Cs/Bnfq4aZU33Wctoplfu3dKxx8CdOBIrhY07tOs
d48zwHWrBWRUX3wBDLNpVhy/2f9vrEeb/tMj038O171C+kYJjxJ0oi7uLqkEr6jmPaIGYkyOOpgD
xx6VonkHzPMdY9h1p+GcKkBTOefUUxtyAYG0wFqcB3f6LpqBWYVNSLeO7g3aREq3m8P68lVTqId3
MTO1FgFwq/537VQzsLAtlUKhw5lc7X1ieXBcbQ63fbApBncwZRA+Uco5244c+rj1d6aOPFIbHEM3
S0ZoneFcDoLyMa3tXXStOgaXe44hpgrrPITuqo/d9NXibakDXX+RpeBxOq5u3fsdJAjjvZKXTems
jN9fix5E/xZx/7cc563hFU4+kfqzpFqC1IB79S8fIyOiiq511P9Tuby2zuhWOnwKZtz/CaHTx8LT
5EBQwc2DKq6UYMUUPsI1w4kYTZD7iMjTp0H2MbWqiwZM+UpUujJxx2Dw6s1Y8mD7oIdgg6Y771Lh
5xGOsiA8Va6GdjXmPIx1nTLOvrx89XVs55RRpGjcH/sx3piVSNM2Dv5wPhyiBcFgb9NF4fFXanfv
xhCkFY+ecZXyTEkmH+Rt0DUlttSM0vpXyVGfwvTHE+tIQF9tMCKDH+GWOG5wtwVD7W7659l9SEdr
LJ9MwWkQET4cSV3h9lNnuxoSec30X0EIdYD0RjkiiL8aRcyq4/3eyRdAoG7xvsuG/U2rmI/BWQPd
GKoKxs9h585JpF7O8Oy90zysUPkyN+3v8jIKuI/NkYM6h/BmCTQpLHN3O2zYB1YNoH84L/uMe5hm
9YwV/O0Ydpt+qGu7fgyWR4crZ31NF8pRm5gi8a72E8IPWukzj7BM+qoc99NlPPSo8FeLrrhmVNKp
s0fQbNjcvxNkpRKDQKYxySgWSYO7zYyhq73uPHH/2gvGQFOCPwaa+fnXA+kXGva2mh9mCDD8lapj
mxGm6MY8bBR4R1/iL2ilH/pxqkRYh3hszmbOTNQHn3Y1TT3cZmPwV9nkwgWwn7ANcMi2yvY9zqiU
ZzF5LGkL04I49XMNs4Zs0kaIQLWkwPZYAUJSAYNRVhHlQucknfhQ4NDnIMeRwRaiCmx66xKLAYx+
yDPqMBgquE5GB09ktScMri/BEd2Vhb8CErp+JUa3ZtVIplwg4RBSg4yyUBMQmwdUaRouN1hzVd4B
ujsmt1fvwQnBVUwsXas4HuIz1CN6x4CuGUtyx6MRwqP1nRI9sh8KoUZ/3Re09m4aNG7I3d1bdETr
xvZs75K1Uxo2plZpVgpO0ZHVjF0IX+Fd9pjD3qJ9fKQ5eErwf+Xf8H6khNLybQXlPjIQertQhkoc
omLANAKRImEHKJC88aM3+R8wFMNfbhhZp9YIEa2D78rUUn8Kk2XMA1x8TdwhBsEYgCCn3fTZ0D9E
5dUdUqscgaegZrVDgCrUyYxkZj6whYLercbPK5ZYb+az3WRFMG9gwFWSQ4b1hzcGGFHZu++Mn4+K
2fRkp3LBBADQDT8dg+kiWEO2K7zi4B/hez46rBk++pIfQCDAGXDM15g92mu5jxB/kHqvRvIhfn+R
TPIuQQJW4qsmtUO5/w6PdHOImmmJWFXsPU35x/FhbNp09JiYkh5BHFRJvw/BCEZBMrVBaQG8ewG5
LEX5h9G9P2CBjcUhrnaBSvSfGJePBtWCuwl6RH2mHoaLsRfDXdAdnULMArhPAIEv/JG+WNY5V6ND
8xnzL0xtmpabdh+OT0eYAfURKALLm0XeAa4HeILRyB6ZbGEIVhzRa5v4ln/ZcbC0mm4NnKeBu7dB
FrGBFRlNf2REFuCJD/sGKXnOxXbO/8CI85WcGWXTLGhH3T01gPmdRpBAngLyF808oCNBRpmoqMM0
sidQqobeXFT9QhgU2GUyL231tvABa/w94BtugYoVOgVWsfPPMlJUfrRh7mptn98mk2APDgTj3OFv
mHxg2rUS4HW6Gxa2/isCh5H88v/47fy7iLsPxKFkCaY0d0ZN/Rr9QdAJsSnhqaUKNFHZJqPf+7X5
vygiBt2VdiZtnxlgbnlVpFbkybWLP6RMQN2eOKImMbf1a4nQMCFLE6/7wPtBwKIj/o/FBi/px4fl
HlGAgESqsSxPAXFFHUrnbPb7IUJc2PAjEH1KC9UE3P4Y8zmBiPR8QbbLXYzHOCqOGOrQJiaPAZyw
579NBe7Q5vgkEAgsfCRwGElogXbOvpCbGaCIH0f8tW5wRRBkLgaUzRdkacl/Sg7kmA+4FqRNGlgR
qFOArJnnskblu7sbg7osGLELQHYh2YoqIeqg0WXw+9SUfjw5AEapoyxrnx3Ssqm3isiOnejsw1d7
pDcz9p+BeD//uBggNUJDZ2qKQv/h8M3ARk5uSj/WTt0q0a7aZSfQ+4syZqinwmM4zGjt+aleRIOK
F1J7B62gBQ9ScZNCgd9n8DX0VRGTmlaBtjf8Nuwu68Z79aag53ZWjA0n9Tr+EhkPya69m5ySBn+/
wTRGO91AwQTk2oRYJ3oliXPAPcO9T6yeBnOHa/5CJjvVlNyJ49cZIGk3XzSqid9wI8HZWI1eMOD6
fXJSHauuPxEDnK4w/eQWQEbL/jxT5eGi6ItlvjYnbxgNkync2eLfpXPu5oGTpW6jw8Fr2PI+4V0x
YcUxhvOd0Kp5gkmC8Qo/EJe7958R3mk97JZQSpoQU3JfhodXW/BI3SABszvDsEsYVuZXYe78KQKX
tmJYriqL6WjdaGp9WPKTu8+aHtEoxpaMJT+ZRHD0I2a2cwi9vVaqPzMHXA1+BFxubYaciPKm4cWk
hNqI64CUQ1MnvQdEtrUl5HzyQl7xDnlAtAz8bNuD7OrQdTdYnLtOfO+qYwad22+JVTjJTi4ooANt
yYcvchHQqHbaky6ArAduDcywf3V9rUWBhfwBXQcKM0Qk7Teanl/nPChi2uL1NLqLeMFAKpW96yoq
SynamWMVBAmAOKUGsC3mupziZQ71s6+NkaeqomrzK0IoMM4isIfgbzXDcgHBqqWp5x22LGMGoLPr
EP8BEmgsWZl09LNCh/uwNokozA/kli+XHHsYHXVwiTWWELFoEXQKKUk3xwu367W89y6TAotxkwhO
3MONa3hQKzbBDMcJrDBKlI0tWo7ArdzfL0j29G+wD5E4lfHB3dEHIY7COSsSpJ+5fc9JTc5WObqC
cLC3OSMiQktpBkvxSEW7MZrCccloFCwacP3/8YH29FpViFcZu/FDVhTE1A3AWp07jzM4QQQ/tqK9
8ai3j+NHugkyYECWMsoFqoXtSLTPO0O1F6QR1OkMAPmGd/+GQMM4A7yRw+Ghrk4bhyuH80mly4/D
KD4X1SCk05DBUv6r8+xxNELUvhXZ6fuxphscUoU5BBisjAksevLYR/J7s9yGWEBnJz6qQbdxRZMR
bYuwoD7ubCIIWsffWqQjUVSmkzIgP7OYuUYR/xExGdSr6tgWmaJyDS9kFb4uurnipEx1o9T9flaQ
Xm7LHPhBEizwx+uxqJy9mSzgAz5sdIa5Siu2I7ueK4RHyUfVYskR97DDOENyD87urMSTRCPz9r44
iC7dmu3my1qaHgNyKaZl2Fc6kTv3iI5MV2ZRoirvA4ukYw2t02cX8R4KZshraI+X+3B/c1JkOvse
9B8IGrDQIBrNQGs3TgmB21hxqWUq41rjQJw0+hoUOikl83nKZ00NNNvl0bazyZTXd2QX/FfrN70z
BlE0XD5Gr2ZWwag1ZrQLwVl/KFH5OPURmnryF3BpbBlpFFK8MWGXOdq3cEyDD0MwqgbU8BgqgMu6
20FOtcDwPrsStY5Wk0lTfhUFT8ktJC8Loy6zxHjF52D8NRs17J0evv0H6H3C2+nTMkiDzsOCOacE
b8+x/qtbZ4/6kZSU+lNOeqej2RXXSoTIoAkxy+7SiZ16IrlyHzu87N2eK49zZh9bZ+M5+IYvCDV2
84aCJkd+gFluQP4k5k5QA9bLiBr0Xchz1rYMbeRhg4mOOud+mQP/ZJe6TRAh7Tk2HCmeOsl5Whud
8LD2xHIo/0tDjGpf9Nd6lyzOOFISTnmo2Qwxj1OyonWm+U4rZK/Gzlf++3Tl5ctRdLJR1JEqlAeB
lbR7Ww/YGXguWrVv3TfRZe31Nw4mjtJiSGyxsz/RzpudswkyeVhESA7NAx8LADPHj/F/LJ3Xkuro
soSfiAi8uZU3CIEQpnVDtGhAeG+ffr5kTXScfda0AfSbMllZWVfGDZbnpcFuTJKG9OEDrI+pk2Gt
v7EpY9/j7fA02ozwci9a4Wga9kk6Tm2jlGxtB8ohoQTE804vRrGOwOvNRYuJP/HZSZpGHuUMUMq/
P6aUSIRiMELrfTCdBYp9/gaogDchyRsH2vIVR9BUgXGGuUnDwBRGLuQThgMLL/04RZ8V5bb9YyxE
Wb7mLWbd5GHlML3I1Al5vwNGGoYlTu/RbKlwA7cfHw5XA7uGKxa/XbcHQgDNTzTMQO6Mc8iWVBvy
KStbdqcRlwpWZttfL7DRputenXmLIKxp9UkglNMyEgNHRXxFwrkyACjheRKnHZ+G29COY2fltsRT
JcqiBxIKm8TuIXLVvkUljb2II+s9+Jb9IMIRKBH2oDc82fxS1lfeJP41PjObdoZ1jgxdYhVCBjne
K6MEcAZTBT7/wGQJrjyDdnZzmiPc0nY8JV8mFrJ8NI9VoEpJ9ZgotPma3zs8jAqnvEQjDdHhLm27
swGBwFxUPZUW+cQZaYQoHHABPXkyWeS8brZ4UfB7juiV5982FFrqQasBmQ5V05SKxcrLW4xt+HKh
mI+g/KMUX3Dh9WA2ANK8M06JihzJfjk4XGlifAJyc4VgYsKJkhKYPxiHK/rFXtMpnFvfnXDXFws/
h5DNFj25A+XBNMr8OAHMgQXil0b9vuEmsc+q0yykpjX6xn5x3tSO4XlO46rNx9ii5qIlaxB9Hddm
e0/Ycb86N9riviv5q6ZMFUf3vzVNqvrHqHubFkWK7zEUSA3H1awo0Ci7s9EGgh0pE7fDYvoOoQ9d
ld1SBD6o8irCz1RFZubgynhDHMgnqkb16Givlh1vfOiS6Iv6fKD6XPgzxqi9qburnlGiRZzWZNrR
az8UjikfYzc6Q9TP3QIykdWgwN+lHv2gNkVBporXqQ31UsDN4rkit9ShMduKCN8ApOwo9mEh99ob
A5ae0ndqnSubQ5qjtDC5DDkdTnO5Tip0hCMD4ZW75MgSBy+CEtqxd4w9cxnQhWgnuwXhqND7vy2D
brdm1+hd0xnqcwEil2RoaEbHqI4h+XHLCuOc1tBC2f5oUsMzRJT4Yo5+3k4vaHrPuGHyJy5jPlcm
EiNl56HZ2PYFj3OFDuxoxGwPdb8ayiykfH9jUhQla8JI7ME1vOc11o4KhDFCYfaC4JSkrFRP/C2Y
S+ER7nX8tbN1NPB71zCQbIBf4sx4RaYiS8sTaUQs68/e1/BtSRiBjjVc+2f0q2dnPmD/eTO84T0+
Om0UQHlVNGiM5YOayvDFPFuLuWzDTh+dd8ZODIeSz7w0GJnASNMfSEoE6kHAtxbPkhRbPNr/aCQ3
h5dAb4skDS92Gdhto9+KYMJU7Ca/wpdX+pklkvYdP00sFxHOGzvb4UTpfoqu8QalYrKoRHHh/lDx
ss8UxoWWqQHmPgBecB7EsmqJpNJB7hdltI3Ti/CiMEDwkV1NC+IAVVhGWaJXc2IWOfGKdTNPF5Op
6wvi5Z8iYMScK/XkElpewwBMovuDisnRX6cvqhbWW8JUFov/NtbxDXWWG04K8UFUxXZI8Cl1FCgg
ItoVoQbKnRcKs041AQmjkrdDQvmNje4W7gDGmk1KpRnGVtP5ZVHezgsQ8YJ6eXV4Z6SXyuJHv75z
fnq/wQFqxcdeMV238BDZStvOtb/n3iD0BYwuBAWRH3R1jT4I+ZwsqpxWuwjR8EF53jNVgg25AMVV
C3dInfe3HTad78+ZcY0Qt2ZhsFNIcQ1/f4MR06zZbQnUPCclfz1cDhjgOSZhJCn5EicapCDhE+Ls
0wQHqtHnf6JgiuABogRIGDADjxKdBhdfGJ0WiLrDkXJ6TF+0mLdZdp6kaoC4QsYY9P4TBL9V5puI
EHWjKsfpZhZNCcmY9oq11jgY6rY0yxPn8m3xuMveAaVV9Dyb7gnc0OFBiRwOBmJsKt3iQFFzYGlI
4YXVkNNLufDNzWC2kGZ4tp3P+J4ip3lVloJm6yzkUnZcYKchL88bDBB8EBeTZKLK+IW6286uQc1H
wNnfk2iGZye4XnkxqerUuMjsIZDdJdn36w5Cms6NaGMXVBl7fNAodJQcmuHWqtQZqmWuHZ3Dxg+Z
7tut+O/kTolhhNgHVV+m70xOSJQux2Plm7S0E0Bzei2TgZUWUJwSYm9ZsFhlLj8ba1PU1E2luDnk
yh0Y6or2GuqKJqASZQlcVNym4TfbsBmVBUW0tsFkSGbGnEwKuoUNLUll23vItGNJbkkxF+lRhkHX
bJmPKuCy9Rh/xheWfsRc68KrIQfVZGY6RzBAexVknJPMGBsPS2pC3mVM7GbAo3hlbdrQ04FaOzdm
p18omZb5tGfW6RfThVOyMGrf88aHBQ8r+TsXvSdOKGoXT2/5pseIsCxCeZ2H/Y7hObhD5q57fPp3
yLOjIsepYbIoChzowSNPuzMDbJ4dFEiYwixFWnsQMjGQRxsTVILrUpJt22E5wX+w7CF1auvbOcEM
Ns4yjZ8S4EC0z2O7TiZ8g+yKNb/3K9F9WG4jUwcBYjiqMNP9RXMLu4v8UoPp8PaeRoMjv8qY1gBS
Y4CFUFbuokNXnaDVLrsdXGQpJYP3t5+0sQTPmtfqF6NZ75wfr2YDyVFq39eKfoK+PpZ4P3+jmcWm
Iyj1cJk4/2bq7oHS/M1twvUxC9SqULDvbnAntv1rMrb7YoIkQqSiMA4r/AtUqoQPjZiLoBCaU2I0
/so99Dv+7pNV20B4OgiG9wk3zvG4JGiZRgzqRFANs4XAx91kbCJlPIfUIFziA27mCiLWaHh2LuY5
DtpOgHh0sMeBvCKUt1ZiQNqaUS091AUWKNwjgsu2tvkIZBRPzTHhkp8Rf0JVX44LFWoujXfY4s34
kIsiaPVFnnk1MLB/Kz7dGom+OvqKPsxAzjskucYPEfxhwRnHDcK3w/GCqbLXyKL4qMNAlANB5YB6
1P1sdJNmLAlye4VbMDQSXZlq1OkekZwqOVKyUX9b0RWBGDroeIz+6h0bgqQ+ULlJQAKMAvHvC593
GV9rEubSpWGNIQvOx6p7rJiVbjWqYCb16El33Nkb/CNGiBfA07HIz0nLr3H/x6VwPbHOzBpHm8oY
VIGFt8uHauLYHQ6OCfdaMzQJBj5Tiubl4LKGv9weALbvDSfLCJRtes8Bc+iAf9AG0EIdSUmDlGVg
9GEQla8RwQiO3kPEJu4ClBg0BXxIYpNyELOAb5R4LInr3cT1Z06pP0Wp374uX059QO7PxxlXfC7S
6veNVgGRuvNeRmNKAL0Q6ESEwnqwQ6GtB/mb6WURQCLjc2NkT6VO2zY/P7UTG6LTjmHQSS71l+px
Ww4GovydIf9Bvumje9gD7sPLektxLTg88GMgF47PXJVVHpYHFnyTjYncJu2L9aCJWtN0fHOg+HTQ
YB0g+kOfOkN0XG49AS45RUx7cF8cs4ttUOKlaQJOEai11FgxB+yQTYQKiS9QSMp8XjusxSRkzDGf
wk416NqLmyS3UTQW9YT0JiLSjxhZ7YWoQExJHgC4QCMNlKoN8hDqzyqZxw6ZseVQl1aXETkJcTNC
C5wMf9fXbD6Sb5MhF6cutRQURbESP3/LMX8URakx9xOHdUbaYVxd8rvsKIzgd4B1pU8GYybeDLQh
Cz8F3s+AUicn6lf/sJrIpnpvTgwCSXy1mDGEYnc8PVHoILgHHXfUeQy+g9wIEhYQBS0+D9qMsJ9p
mgaUg0BtEFvYPDmvS/FlbSYuGaL8dt2wMbjdeUHqCAazceJaN1Mj4cyl05vuCXoUETGgDjNoGRzn
J9PRo7HHpwY/HxDUsmb9xKHj8LbmQ2x8RF0QduE3Z5nlAEe5q0Qdz+MxhCAB8mLDShILdFqopwXL
W8kgekWhMC1OsEC7KetT+S4r6cg7EKdXNOoTejraqDcnJhyUftjEs90G/K1/OWqsCM/qOKRRHJ2I
5fXGEV0vboo8szXlhG2NLJkb6CRYf2y+Ext8dt7mOaYHW6Hqw8+u4wovQAfteFzzVUDYoFr2Nrk7
Lw0/chwqgiBEiWNFXNTXHISSHNh1DwYzD3hzZIWl2SVpBN8lHrwZRgxpVBwy0rYeQl42hQGDAqFN
5xcbol7PtVe1Y38Lfly3pXCltlD1rQkta6tgd7cjOrScjCgCclDow37IlSPdSaovxMaccg5+h5IC
J19WgyB5hQsLC38KZ5ZP4OAfz54VhVF+hJtK1xgZFShlF70A9+MZE04+XPwKLA1G4/rU0WGP0OOf
9BNfbakUSAorjWtWekA3gIIpnPSOnjNuu2J+U4sDYrfOsA5dDE+qSnDh6I0gg4MnukbP/p2TwQVr
26e0ibQ5UaUFCKu2djEqXh6YBKzFXPUMNfNCQYkdh9ZmShO0sNuOkJIS+rARUPDOMQDlDJePAYV9
pM4tn4lwwyFVzg19dU0z5f89qGhQd0KcmjuQGijFd5PC4pZEylFIkDUg95EXDmMqFmuTuPsW+B2a
22JarRg7BKZ/sC5DahCRf13Q4urywpTs0yz3BZcKJy2gSDgp0ANvwUOyignUFZ6UL4eHySLiWWsA
QX4dJEm3R+5vmHWPUUkTg1qBI/x0kTBgMnt53wI54DL4ToZvCvH3VujkziL5oFNO5GDaO8P2bIPl
YNOSiZTk3cOkba1GHfu6sZpMibQf0EHbVh14p0R/0cNbj+g7dNmQGQYOC8ZqpQ6FQ/BvCQl1whTm
BZceQys7mUwIuowKTYA0miGupGazFMkDhxIV5oT9BGt6+bufY6LKK9N7mj2wD8cBIKI/Pt73yODB
hiyiV5plPp6DihbjCggYCWa/Y7QGwifjuJar+UBFfo1pTZhSh/yR4Yo4/bFyaZpEl+4qqQZCvckg
g7DFmJJwoLxOPhXGwQ4JQsCzcaXPtMACQE7Z6DeVXg0BEwDaZRLwindTRHHfp+rku3bPMKDnvYAY
ua5WSAyypAjmZCUjlcgG8I3bNRmOurfBBSG4cOltuAGJn+ZUZzF8d3P8mouEGEaAhI9JVB9w76lJ
QZrlZAD80I+Cv+e3+X7d9n27C6zBwqjyCbkBu22NOddwa2z2UwRxVDioJcL0aRquy1FY4TUof6Sr
AeJPQ24l6AyviGaRFXpDj/LOi+sBzx4PbA1C/SAcc/IWHZuCFxwUCpccZH67UIVfToyEG3NI8U5d
2DIBn3CNoV9TWrtHhyGNqaHieO/rHSPKLm6X4WJYDXrBufAhNxptExEk5CM5Tmuw2i0diZinOwgm
eDSOmLOec39z9lHUeNHfc7Utbm0oCdg0w7B/Ea/YxUCIPkYghZvNRtGjWoOirPLHAmjMz3OHvjon
9zm6i4uHnc2u1K0gy1vTvwG2nyeyUGDY2oCQFAH6+FoAPCfHh7ISrD6dB1bLEBKmyhwm6gjIxdZ2
iSDgevBZOrwddlUcmxun1OOoZnjtpG70fUoibtIl/zBJRxKfJwp9OiXV2QJd00JlwuA14GB5XJ66
C5K2NhZzACGOmMNStOKI51LJmGWNIDoT59K9jDnAqEVUsbSPAwIPLZKabymCzDh5PwYr4KLxavgg
kpTXqRQZ/C67gItGEObloXKxsVAJMzCg+hhdxIRrKJs96YoueB66NSjag7FQaEkWRtfoQnWhTuHT
xyYCJBzBNkZ5oqPHTqRQQ/rJx6O2BaOL/nDw/TmkfSwwuikgy3WTQw3KZLAODvBpenXZXJW+UjEK
sB34m2VosYgkuTESFfQHz2lsZaQ4p7ZhTB1CEs48wiaFGb0szvUtRHeWgheHDu10rgkRYBMxRCuj
gQGgnjiN7W1iH3BMBhcnZhXLCQChyCLS98EtitSPkXeym7D3ceRkLBjMIFaJ85L0fXZnN8QGEGMP
QJjhywbweoiKmCyMhxmiGwLlbBfCmKNLjqejzQlZymFIuhJue4KUjS6YoQs642c0Ok2FwFP8VuuI
waY5EWdUWHgmnRX8kUOYusKq910cAn5RMXE41ZMI4I8J1/i1OlV2Ilii3Mjp+wcn8RdJv9s1HFUE
Sp4F0I6I/RiVnChl6y1UQGkU5+Ikrm2MMM94VweIng+kRjdw72BlxJA0HFoWCkdeO/apGLnriL/q
4pQ49nYfVMmc/PCdBy/FlFQocVyEBKwdHk9C7Z5/bYPDcEvfIweem4m0myr/Cl/wmQ3OThQyUAEY
GCVL1HF1aTxzpHE+kFWiv9DBPTI9WqePs89PA6WwQzJ7m4k6A8z2xs+cnN1Fg4OaumBqiwAtFJkJ
E83DUKFYY0QoGCmie+i3VnbO58FKYD44RkSeuhVwc1NkUJjaws11WDNFCrJ6OVux8NkBjiwVD5pv
FCdcI8XvOdYgdRf2hB8ghMMmAeyYFxeZXgtckAQzMG3dbPvHhILFsv3aXdicdL3j9VkmvodpiCKM
Cx9C3A3Oh1rv+gtKSMQ9Fixd3oyp2heIv95mmpfpQlLxVg6Lg4lV9amdQHwbURIdYWclo6GOcNf+
1eZgoogSX7hbiINZyGKjIRilBF5wKbBebvKYEC2O8gwEHh+T+ZgqTlTKncADIyhF/Ml5sU3mGOHs
sFl+DrOBw8Vh4lCyst8dwgD7fBj9JsVOzCIHeD3gTBAbzwjcXhNZehwTTTWiGqtkjku5YrxInmLW
mtP3FVUKFhj3tblgCtLFtCGDsihKn/ai7pZwSmZSMqECLYwEjh+KIqiN4P3uSDRw+Uf7KNEKXN39
ID0HTzeuUtRQgzgSAro5Fb4yJK+4dBEi2rgpE9YcRxCDA57MQsAH4lycMQKZv4CIWjH7V6JYl3uB
3AIW2Tc4/ydj4uMzIiZmQpVBfNBnRYa8SMxe4ja4nqwRcQqewMHO66yJVED+IOctZSgZXCNxwKpj
YmMUP6OYBIIYm8PRVkwKhYudwpQIeOT1INJggfDUKAEpxuCgamYQG2HhOZjxl7J0LqeeUI/DRIBI
8f3iI5iS1xDQ4sk4ANhQHp37gLwZb6CUP1cJlvhEdwLVixpnUlMrw/EALWAQc5wQAQT/iyGeEtw5
BhSfrxflyIgZ8OTKUWpyy4EiApxMAbUS2acX0RyOFNIyOlEtllcxR42FUVCGk0gp9BM5Jz5WC7bM
2oO/Sqk2GlMuJBRUYsjgQvpPCRqmjGTASrDgyg1iZ+r4G9rS0fJcKV+KwO2u4V+J5SY8CXZDxSsg
gEuYCRZWkwyCW8M1cEo0wqYQbQqLkqMd2ElbKZZtDr3AYFY4VM7k6vC6a1e90tAR3LeIxFTO22zY
wUv4rJ2eSp2sIb5z1iV+SWd9vzHJRWnCn62M7JaKmAv3ofijT4KUGskX2g1EyK0HHD6dN3GYiHnJ
QtWW2OADsqGCbJc8KW6I1PI+yjlMlrUU0EV1BAxkHFUpvYcWcUKJ2WlYaZKHIfan/0CEXU9iUrwI
8OIujwYdkm+diPirFvedT51I9Csha4SAOm9bnOWyY9DbfLZoW1u43f6LFyGR6SLIwgxYt4yTwQKK
9IDPwGo1u31MCheczMjllC1u3nwxn7ilDOFaasVl6Ke4LZFjYe5THqTz4MUvEwYwB4LyBC6TTgbo
PmSQIuAi+xfUsKwnp9ZGBhs7AJumn+ekTmix5XHUDnhmrWwr5HxGmfTPVMKlWfvTzVpefubQvREv
utEAI5FAstrs/Fvj8GVoFGjQBhcGuVXSbymuclYDzaQvzaV5+4a0ssf3Wn94QY57tIJhBB9mm9DC
UePvkbCw1AZ8QY6T996kESogMxeqtuq65Fds18wEDKA65+oAWoMlBM1BdO7pvQgksAQX07QQGB6U
DYv8GQkHGNXiXKbc3ClRBZgPjcH95R/FPrw1kVI05QYS2Q0xTwNsN1mCCEnqRz30pQjRpA0vB0Eg
+BNbwMolxxKjbXo2iddR6iA70tvjAOuqGXO6UYqJ84zAXZGnQD9aoyKoax2emCY0iySEUA85mSQh
dqaOxyzNu8+QdOi6jBAk3MEIYFUi5TsRGKpHvsO9wsvysTmyUwCnTAQFIUcIv3HeEO9KOARKZOEm
xFPcBsVtaIHkiDcjwcK5NDK6KPEQQm4RJWk5eFouVwW1XSTIMANUnYeUfKkB8x9MwiOItXiAqhvx
YqKfIYLDHB3eusZz+6i7OuwOn4u0gFw1TOI8RuSQsiEyHiSonrWn7ezAjmBQ9up5ErYiI5ruA0ZW
kbSeIxlbJ8/T2Ie2lxFvEjWvMrJKE2Ggpw1+FBE3DTSmyxhgghVzELbFsjwDD5pxBvCVYROUHb8K
40bOs7U7uSihYrGVevDjPD9ZcMm4awkJf1LJ/YjFdSTLxwsSwmDq+G+5P2TJ5IPwvdP3ADP8pRti
YbC3eb79vzmAswRX0G2x6RTpOJNiZDYDMeeUcLDzUZwUXyiH6NkBzBTJxMGrHUdARHyP1J1rTZh3
t0AUgB05TXBS2IcpPEPo+ST3NIZj/V4TqFdIcqkVDLS3GpxbViNGP2VNGxvosNgBbYSZGeREeqjm
xJKRi/S3OEL0E6sLQsrw49F1dCaBf6HfpPQuBxelsLvPNjG2zRaRDU2Cb2omRRe1J31p+LiX75kC
Akj3cEbVlQYB/2O6M7Ydj9+jnxtfyUVQt07Tn7c5xGC3UHtoe3mEL5SeBDE0QjY+IguHWVMhV0E3
atGdEMbY9OhooNI9kpighis9JsxUheDEQFF0A22nhugMjmRr1trMZkoI8qj/jMjz+v05sK80L6Wg
Rf6q/GZK4M5wbpSOFlC1+iUeWX1OtFVhNgsL+SpCnUoPywlta8L7CE7dDk6A/nazacwQ6m4f7NnZ
bC8ltvseP8frtkVr953+hhkcrt57WQMZLtDr/9Ckse09gAN+D35t+oLW9zbqcCTmBUI8vVO3Exfp
eVwadhjkpekHCO++nAo8GKlqv+F0SbiKics92hlRKExpFGpaD6adMiHTrxsf4LDaQDw3HoDWbvH1
tm69f/NoqvF3Mwt5vVt+ZVaAsWZvT3a5+Ns86Bwq/T7nm9838SG1UpIHwTnvL6SjIia1M5uKTSQu
xQpioSbhURagDjuiyPfTNWr0fDfsHYMl214dHJOebUt0hn2qOSPQ5USmUONAm06Cu9UaXAgi/7Xj
XK0J4TVfGoD5kPIKwfYBIUE6yVcuE8NNfD7IDlZJLEo2sGPj9mXCFJIDNsJn+0ai9NpBehrR/OTu
kUgFwJMGJPvJSdW5JiAAEER2qw0HCQlcSMf86CuDKxFuiWnhhTFN+hc1a3fN++jrEe7psOOC3ibJ
1+BST6Tl+qvcLcAU+yiIhzaf4OMfado8I+uDyInNXQge+RHOnk0cfI6AdtXzIvkZqC7659quTVR5
mJHTJE1iFl1BkSWVeSRi4uLSUy4AeCxuWUJgQExfRiUfUzqN/BruIw6nHkRiCnBN2qdVTlgOf08G
5UclZRLJUP1G3KDtWHg1x/OF7nwFZ0R4Cy+4MtlpatbgxIzJ41+3spzND73yVGWExuDu3GkenPzA
TWHC4ihYesu/wqUovaFE+TaWlIE8EisPt0XBS6b/m1CG3F64Fr2BZ+JJ5l8NEyDOrj0a/f6qwqyS
8rJ+0xylGIqAp2hKGhqUcJiwtUJRAyphfqAefTLXzsW9uQd7Z9/g8lBJpnx6YZqOeAhrZvsVi1nv
mmsgZn1Pe8ZdIzokO7RSmFYGrhT7YwaIuFS96j5hxiP1KaYSesxg4EncNR1KGxpAVMtUt3QHhkSH
8ox0QTS+UJ3Cr5/CFdsI7RCJaIRFF72NeRki7cot7gGhyenj7A920cQg9CtpwzsDQmJRyYVAZP/J
8tL0RBSqWlOZFlkyLXZABpFaAZZP4sgIdtPYXg3AF4TQUBwlxBi/qam86Pi4sXGgIxkBlr7/cFjm
v3GL+USMyIBn9YRTonlrKhOsmJi95QpRLy4GGqFTpv7KJHKKrytnxy9RJKbm2rHOeUF39ybSgum/
qbB8l8A5uPx8xYvPbJbNYPXI+Dlnog4xh4F5Hawhf/Fzh56wgWmjGaxLitMit6ysNsdRav/6ktHg
LwUZqU+NAUKuxhU8qF8KoYNeRxb9oG0GfRxExtWgzmQTVMgeTuE30YO5US8Fvam6jeGNXzwzkqRB
1VNRmHpBmEAcN2IIpdevuWwyjuFOr7L+jiKT/3LUy99AJAgpR1OiXnRA/0/Uh4XSHfMLfDTxZ+k3
wqvWpFaTZURVDb54Gx2DHe3xqnDpsz3guqlZXAw8IUYQWrlWFDPxLrh+aN4oY+oynOj8p9OeDeT/
eGVNLfnzWMgl7foq70gLgoIW4QOQJXUnZf2Rb5meNeb24grGIoS3XakaqhwMeIQCgcdu/DvYWgC9
BbmcaSlTQaCPoyWtdy43cF4qoxMrBlScI39P4xs0xkUCKlRDsURMTgFBehJ9tYjK6t+bvPIyZcad
UHPbXj4vobIOHTEu4rhN6iFnU0qgWietlMMMFTizrFwHcUxiIPj9Vg7znndWBIqMCtZbwoXw9okO
dz/ATow6UD0FHv0VUOUKmxgN1AJJ0BqVxunY8l6uUuqKNWg1zaFkHqqIPG3tF3LcpLEVQy3BRCro
WdKp7EUOUxMRK4vFAmjxsUQ8RmLKBNhACo9a+pg8NKBZb4Y9a1G+8HZYjgu7OzOR+qGcx5aOraqa
uaBVIdLOwhA9dlh9aXaQr7Yc+gKe7ouImObpBPSR2PRl1PjtHySSiLprlEQ1XlQlv/w+eo8w8nXi
aS70t4ZEbOQRm85E02bej06SAnXi/nAJa0YFFSbHcbglqPN9AlJBQh02kAScUBeMEoPBa2guLNFk
MTNUq1akR5oSLm/RKbrG+6GnMIoiL/kNmb9aHVgkYn2JmlDxirwQ4OKMb1T3g0zT3a0d+B+y+vJv
HcE0mPzAawjGwqamrCV5qTatDQSEx+AePcgJAesoIbv04ruPb7sX5XtKRWQjqGwxvJi2ISvLn8T9
HvXXaZyu7c7kBeuYJ5CSlQ/qlHFYdNIquNKKURPsot5E5gr4N4eCtypHYLO6LciHsBMVxwLXg05w
JeV7U2Ylau+ToYnGCiMYdDOInmRjBXAY4bzx7JoJotmDnO05k1pRGYIGogPSI7VLFgsDZvQfe0Bs
r60i/bw4QE4l8b9DR1fCCpdMC6LRiyicVpYsg+YP/AQATb7BH2pOCW2afxTrWSmaK9J1oqlGX8JE
2wxhSEHWA0cvm4QLYMRKTyg8cWWXXsBOAYErz/p+E+QBJIzyD4XCyCc/VZ90pAycP3t0SaQZdR8C
olBsr8IYdshQs5ISBhHTtpCOV+EmVSbwsWpUhbjkCvlRaLY7UyLW3c+WHADgNWdhCXPTK/MT9opp
lVqUVcPvGPnJyVULjMBTOXgUYcj75bHOPQYSJPRqlch+s/WvrgyZ+JOJW21uL9dkyWlkuzRwgYQc
dWO9jvjF6uW6WGtkcTCgTjMq/Hp01hxk7CoyXig+DEoe/dC7aUGIDEUAl/4LSAMXIBx/hjV+kwG0
nP9d90ljDk5BrZ8F+ppYbjJeUUT417wK/5aJD+tlw1iNGYE25zU1JedNbM2/EPZ3WsjzIvTM3Xsi
uXeBrHO0RXZG6Ss4yx8giEh1ibvfYIgZQjckWbhqHUw05NkHIOcj/T5UXjFpat9P1c+MXFTw5TZX
6FfeD6pnTnmuZqM7TH3mne2TFdohCr329t7bzN+9BxuVp6QvVxILNRC+mPfFmr6/Zr0zzZrjByMg
XgwFYGJv7wlnnpk1xzbmQvgzjUhEoWjvQt7X+CAEUZGZKfrVNstU0xRRwJUga6N5peZbZBU5rmoF
ZcqJ9V6Sb9Jr9wSQzlWdJOZtQsWyjhERLGH3Yr6mY09hdmGVetKJ3oE8nkedm0GiiGkgxrBT2UP1
ozMkRbWoXl4dv/jIFXRAzrQ9smzSIa3wU85bV2DRrS+nQsUpdjI6E9q0JDNgL9EBgzhhrsIHVTlp
f4lMwSF2Lg1ipgNE4v1XcoVvMRz0k1bVObZh1LHTXjbgRqUVQiNAll7xt000ZQYlkvQ9BrDqVxzG
qGgoyiWt4ZybQfNtELKVzfdylZCaXQochGbj4c01ZkkRGsgUCBNamcTL6o3HispopauAXAEkPZEM
/hWBL9rr/Dcp7i3VCgh8YLQDavEtTx3scDJAnZnmSlNlhu4LEyWYK0GFLO8oVqCSAe+LPfxY5fGK
dRT2zhEzG5j4nCp9c/H9BXzt2jv86fNf/I7EPDf9ZsBj01s9ZXYKhB/MHg6jie6gWCUZWKJvxCyI
xNS2Hoexl9e6gL85IkWUuONnUkMN+5k8E4mO5jmmRWsOsAHmJHwKSxd3Ju9o1eLAHgPNIyhkMat9
6rcLcIqvTnOoyIevRogKQFBfPJOOs9nw2QX+qyHsHLxx4h8OhFo0FS0h3Ws9umsIaTyLRvble/s+
oDSFbjcVbeIClWBpEexMACLvuKIyLWXfDlBbCdzWRFOFDO8G15aPBJ6i4Os4kI8qTdZhfBuq/a/l
qPNPmgZHzkMDS4hSufdJb0DXsream7FV9ACeoIRsAx8Ew9jo1ji1DKb9k+tU13Q72PSvv1A/WO8H
03qnXwU84Htyf3XpKuRi9bKWzrvCAEEzPmYhWY1WkaRZSuh4KCO9SJfEL0N3p6dOYMp8bsO2bgU9
2/h5Oq3IveCNjfnKh95C/gSIbJdGm+WcTHuyAgrvkNwqm+0Av2F7gG+ZRm29zjYaC/fFzirljzYP
B9hVxW8L7nkwhlenV8ewuawuOzyaRhRIBW/zt07WdDo66JFx+ajLpDXvCXFgV2L29YoUpkORB0DE
PUaPsoEMjL+Y/QhNafcvecmGifIjfsqN/mOv6h/e1vVs1a3PoJad7C3Wdr6j2ze6Bc0qmqobiLHI
nvx83DXaXm5nNCPlL/u1GqJzteiTlMYrt92t+sUE4CXFzbmlKwB4mxR/G21HZN+o94N+JGDdq+7M
WZBeMo/AvXng6yxm/zh/Jc20TMMdeAEqdQA4HbtGCUFLvwA56MOtkcGmYJFT6k51mHSQVlEr6Zc4
W0d077kVSrf9xYmBEoRLLipzQ4V5X1l9804vNRMEtqw6MkJw10cL7LGdLI4RizJBFINAtb+bUKy4
IJKLrt46avtITocNMGOQaerwoDYVe70gbmQnE+T5+zQ5IZmD+X1iElJMZNNAJJ6Rasxwu9u1Gvjd
E+o8/hDJc4KtPBffgrgyRllsefzNKOzvVII0BJDUol1oFL2nsyfIZHwB4nj9c9sudtEVmlnFuL3t
ymgLxY8kbnBpwfn3k7PpU9N7Ep04lV6RV/07XZd0OBiXipk+thilFAAGCYr+njPwYqDNmg4uXPUS
9IWeWOe9peOnY7DanOw67KgGMQq1gYlUrzDNvRu4CiAaoI51PNlF4e5JXs3noLonwKunPIEwEqZ9
QG3IZm6DnOfikFesnR3MacYiO95AKRHCv7i9BrlJzqg9UF22givjkg4gnMU+xWfeG5dIxKGXaJsV
VL9IwFpWQbILqximidrZqEiQB12/BkDqM2fWH3Gbg7f69u3KAuHve0xRaxSacdTkGhEaY6NWNsUC
+rY5Kg1yIKTG4iazOu8GUUY76gzb2YtvYwIzDRl6kwBWhqhyYu2qZo7YGKIwHjRP9UDgmdAggBAJ
SETfDHjDRuPQ6Qk+kgIQ4S4K4Nf9ot2v4R3pDmcYFWl5h7Wdz8AGQWOgnYMrlMka9vzsMVWmWnc/
8+bgCXmKqWNt2sY1IapjELoJeZfWlnr3uPvWs4ezYkoa4bhAf/g3A6YDRUBfwHL9FuzkPSVktnOy
/q0TPfE0cIZpgCe0Q1oTkY66ux4/KGhLkfnTfTCIrGzjAtBH2PNs5bNxA854GY0qwdtfRlGjfDCr
w8t258zQHTGOpSrxKbHNmDAX8N3gwDrX5IMezw+/4CageDBnVm4NseJZdzOhYCvvJA7uxT8ACZOD
J6gZNEzFAZN1Uv5k9+0R9H9qRe89wLvj70yUR7bvboU2+4ZXr4NG0F5pric3p766daEUM3crbqxp
B1QWfa3i1hlFr5xnZVSfAJTHKULQ490qKoLmjtkPdrFkvu4K7Jg295yhJRAxrY+3s55Ql9fG7MEg
PA57B/uJ8BPwawPbXUBSqwA68iuEhT6FPdqLZpB3UM38ATWsUUqHNUDL8mRBffNOGZRa/TexqHVv
XJEPetLbEcl0l4k3Rv9D2YYESxlc9K/9/YXPAy/EjNdHbWLD4aOvuTX7QQOkSelJa6rUBzk6PjGZ
MxXGf+QyMvs1u44vpM67K1n7oMOEtAaa5x/qNW/JdNy6HZRjMa/8NyhLgbjbKtGkx5u/mR4DIVmZ
9E3i+oJEuWqf/l5dJoVsyJ2awQZqiLIRb5d2+CAfpolcGcrCKJzfDzACtb3atA51ilDl2atRVHsS
Xq8zFOQY/WBvFy+QfhHHQoz9pCAURbIDF0tAMp+L0NP394uioJzJN2XU4Y993GYXW/tCO/vTm3m7
yVPzZ44b45U8dlZ/coJ+ue9ODohkQuwIzv4Hga0XMEnL1CQNmNIWJpEkAZ0htojV6lSQ726EObu3
aG4pKQBpjFSBFS1MuyMmBNpqP9+wIv9M8ND45aHw3TMKb4o9ztk2EzSzJ4XYWE9UpIeXtvHICwjq
e43O+UrIofB1O7uzv1ZyKQNgCyb+Z+B5eFDp5sO75W+EnFxKYTtqutuRijFXyspSNEN7hFpIshAU
zkeCL/rI9eF2w+3WWGXIzgY6NHgG0XY1lOKfL6S0MF9M4LM8rRsctAkqZf3zDjYMnFYpoaAVhLe+
OtBJmK6z2OPaWqpQHjxoRwv/xevxnjhpGt1xRNDvNTuh7a+j1wwtGYit/IUqSeSV68GJ/n1AFHHl
NvMO0ZYiaBrDBUI9ujXctnVgiL1TI0SHnsF8gKQ072gMNMYPOvpFjbb3cSlu8L3W3fzsKOorE9bQ
mIfVmELqAkeTdhBkDUlUGBUfdXuGEK/zQXN0mKvx90o2SboOPDQzl+jqg86p22TcSdvqEdwuJbcs
BGIfXoNq750QbUkr9Yj8Scl5kuaOIWkwaxUWlQFILrhwTG8efyMcigFjDIFjNjeZwe1GXIq+hP3g
QUFjRIG66h+Eu1Cp2ZG7e4FBJXkZMLcsbU1a4ABwYsEnm5EQKTTiaXSh7ChsoFB5UmXN01Dy9jnl
VcJOqEP9yd3pr3y0/KRthaj7dA7Sw+wtwDYtNO3TSCB7M5ozH12mLmAladrAJwpnBvQwGajQGNLe
i0OTn4OMP4WQQh1WkfPZTBUnIQ+CJO+ZHAgb/53emjPfzWjdjAfzjFAUgl6kL1XWHt9Gyuv8YhNf
DBrZzLlywlpuxRzRsxldXI+2e7P3olSEUg62ss7Vg6ZgSSesgTpiKxQ3i3Nu9iEuNa3N8u4U45Pd
iGonswPm1jIbEfrGZg2Jqg11rMvoEbUn57j6LTOd7NomaGSTnfFb0A62d+gwNR+ou9fccnyyUa9p
mfR4I7JIyXVSH7aiOt/pc+B9SEHxNXuQ3+9h7mJvJmfrFbzjy8WY3cxWdp+3ovN0t3zukBCsE61i
SO07DY7cSthK/TXd+g23c3EaqIf91oLy/GF3Bh9Jakke5zDe9PAX9k0iyrw0lgupSKzNjiYRiuWI
HDaSxsp4A4UbfRoNf479j90JzGP/uXeQwWh8zEPyH0lntqUotwThJ3ItFUW9ZRRFHMvpxlVaiuAA
Djg9fX9hrz6nu//qKkXYO3dmZGTE22l10sg0+EyVQ9u8dx7u27nP8gCAsNSvgQhsaJUbha8Ja5OT
7O8evLEI2IEqsRb3i/uEWEwe11ObukdzXE84R/qOdRKz/YQhUKT27mgDsR+BEMKq22ivplIVJg3i
F+A8Er4pSc1UJCsB3PKLvbnZm1xOLqjyGmlYK1EJ9B138Hxw3ZMFg5RxDbYspMHov4YTB470vr+z
OS+I+5Dg2m/OBTyB0Xt+9GXhkIxURlbdE4fHbVqecqb4nMEwrxGKxDIDcV82Emzk7hNHYQQEPDxx
gc/e0YlpZnnVYpAR5kBNarKAABX2362rwS8kaHs0pLo1uhvysiALpwPUjIqyVJiIJ88Opi6orGOk
wZzMnVTXRMCA/f5bmWe/CFThosIBKeUWIHzvvbtMm0N138rEm9u02KEGfuamlvqn3yu3FrwdwIBd
RDQes8q/qKhqV/hKOyVWAgVkyhUPTz8XH98fapM1Ryib4tWFXwuXD2LlkwKmMeOnx1TP3i1SFfjf
2hf6zC9gmyuLENXBuEp5L/gVkHmIIN+j6+eBVRYMclhbB9S4KSmf1D80w+lsdBP3SYahMwRxavfc
brl3ZkcZDz5bqstI7bmjMWSKk1V5Er1YlGZCmkMbsiIunL4FCYuL0+qZDNJo7KuFSgrWJ1/hcXQu
fw6cFy2XGvnrYGUSuFq0tZsh7lNwmBAZ9cX9UjGlM/aOnDj0aSfeSqWGb9C3IctN8ddgX9+JJBUU
/mAu1v2bY/iXUN0AURyOHHggPuqmQhjXaSTWBjeXG8xBCC1KDkyZCm128l4HP7+Lu6BC7cTXSZy+
740OGigYx+Pjq6bZGp24SO3dmkW/0y5qLsGKqp2GNmKrloyhCgbWwxjioboklFF8ZljsIij86Hys
ohsqk70Pih8X5+bdPKZdnA+Wew++tvIk1IkYJp+BzIN/IcATKHPuJakb+crdKjw03JvwJNTVnj3p
477sJCic54ZG7MW5OIsoTKs4GdmX4BjBLjG4PVe3TsMfeYWgRp9n0QhW7mkdO2M1Wt/t54wWI23G
fW/PrKD2g4Ok1dlnANgmljqwGey8I8j/SIt2rwFnL7fvP9n46p++jVuNb49t2oMMqP68vTpD5wZ9
3SYzqXW/cC7oy2RBeW50DAJX/NdEB0AvZajj6x+HV//aqTJWi7qCTxfy1m5xVeg/23VeMvdTRqGP
rq4DL7Ww6r29it3ys6CJcA0HDp9OHidNKKTgLNsE2JSpJ3QqH7JGdf8vLwiEHEkPJB/N/gHO3QG9
U/0pFl0VL/FGJAXLSih/V811vLqZX2/nCyRliDas/Au4qdFN+9ULR16Zfae9giGAB+brLqmUibtA
fTRhIIfBiyFdrFiAs/SX3CUs6XqbevHgBwaMMtwm+9lwhYprPSoHSVhsSr0T/Otdc1xaxlen4Zvz
Cndv3y4zuZ+FL7vhMxOltWZVRgEIRT0yS1astA7CDB4odVC/FfbuhFcGVZFQxwYhm+4Jh3UaeXig
BQPoGkwRxtZaPccJ9EOjwwntvoasIRKwKXYu/Rt0jht3poAQG/fy7rmd+JVRPULJGICGdnpUx6RM
djjcleFHdqUMF4UEZ3oHhwhBPlHh6n0mZZVviKOgDkCGkcRJLr5U7eC2L7yNmQ4ctvpv8KoDHYoE
IVrII5DdQFf86vI9ajhPCAEHGt4MZpPYSYFRltJ0h53prj1kCZbXiceyDZpRPG6OYG0Gz+5OjIAp
w0fdBqdYfdVfOflv6sw2PEByM2UYUDLYwn4B8KNphCvEIkDeNabWFFBgR9A8hqVRirGimkzya818
qDUq85SE1bZlgeLnCt00BuaoCwAX10QMXEj5W5vaD5YUqJQvIPU/oCfgZu8dyMnXNFvU/ziBjB/9
Wm8PCo4YfWpfukWX3bi3Dn1GwP18ixp6r+juEZlTQ7kyQCsgtc815zSrDDJICH6+eeb4Xz3wd9pP
vn10WlDccqn3H4PD7xG9F8SBYOhgIP0C/1ZvPN8U9E9AMuocgu07WvTHlOPu81eGYEdDUX1QcUDX
mSytP+0DXLhKu7LOyAKTDptjluNJ4qdQvaCEy19pkvWSTmt2GBKu0IReH7bmgqhtIZSm3XfoATQC
pkOw8anmKH+P3gN01ENOK+/CCHrQuHQ/THaD/RBpy8G736CUkO5WdVA1GPM4dwEOnfMMOAv+tKau
XEwe0vUIzG00uqDpghK3Ux9R3uITK8axIr98MNm2Tac2SdfE7R/wTP/ytJE23vizOzT5LHh7M7cI
n046RXYELszZWo1r/Xz69OS9aQwRRD6BqOW8b9wzBwCVaKLR7x5qVDfmxL50oJByz2NNnzPpxIOO
26UzmVx1YDoA63MdiTengbJxXNWk8uI4XfXNjaKiBGofbmlJqnh344fMNl4MdBKjPGrY2cePg0NY
66fTqwtKQQvY2pAhWo9OTDrL+CN6VFt4x4OLs3kOiP4JR9WANNdKws+Qby5NB6WfY9dEaGVahV28
yQnkPgdNNZjpqOJl+xKczjk2EJ/ipxMeCgGTwKZiky6hhqcZP2IaiJueARRZk0q3iDmaJDVeEBk1
kPGyZ7posOECMp9t/yCI8It5xnXZIePPv7H5ZV9C7nAUpd2yU3FR7SCYxyhX/Fadl/8MjKpvdy5e
dPirNO3o1z0id/FBVKEKqSjDNML6jdgK48jsiy7L03Kju92ZuXz0o0V/sw+TKXPEXaPUR5ThoYHp
l322wEGTSeHVe49OEqxgUs0bb5uEvDBsFOL4HTXg29vbRweAD7/qwbGKUe5xV2zT8MX5631c/ohs
RMZ9e8Rjh0m/5fhmaIcBB3i2TAioQzJhzX+zhxhwOgbERnPPDiFZEQYCofOAgsTsNt32O6LPjL5Q
JKscsRZu5+xGGXgEbdf+E9Gb2hx9otBdwCrnxPBKiESS0ENoHZ16NA5UVxSOz0zyaLsq0cVnbtTa
hnHw8SkM6RExJLNYIJS3YLBiNnt7H90NU7VK3gYxvrYrqrRyonshvBspbnID6npwBOhnjKsFxKmJ
irvJqSdF0S0Q8kgn2oR5TNYWRJNw5HMz1D/u08PHhRr0GEyAw4q3vzg+bxtuVJ76UFKajLIhJ6x4
KlLsmr6QWlL3YC0fdPWSNE04STl4Qf+Xxz3dVwaDDLBgWW0t4VxTD6t7hMugP9IGJ7aQ3m02A4kM
POwjd2QFN43bPsjmNbag6lIE/wgDfC83d4GvrVgNjbWqb03TrtdfoUeF5Aa1t4ocCMaQdDUP3QyE
zqBuPuLJ6qTVC+lPMWUU4Xjk/T5NFSAuS+MmMIQ1l2FC/wIGlp83LSebpjGNm6MDsYKsEo0sggi3
vovU21ahkTVEq6bfX/N3wG2C4OYO69O38B3tMRMCnIIw2YjRIzI+VgBDULSUsbjZjmZWaNljxp/I
Ql+jxg8R4dyWM1vhCc1EZUfLL4aI+2Bzk/GgaKhtDmLjXGMrb9cGRBRQJBcEVFIKMSE6AG4icdGY
C+tTn1Zv2mjzyLiYeIi4LyFQgJf+zCgfKCA42bhJ8Cd1l0TFpGmiQxYfBLLUbaPMc+K5bLG0c65t
/YusA6g1CDTEkhdP+0qvi8EYpgRI/TG/IVdHcPIxfpk04VSCwrDQSA2zPXhXaZZjTqL0fW7zuTIE
IRniI6jgTIMp9pWMt1COWWtGOC7LhHwcli4nODCXKokmCGECRxhgge6bgufNY8sRpKSa9RuhLMR8
2fgrDg2vy2ZeuY22mIS1Pq71co0O4t4lho06dV9+cl9co7dqU3WHNFfwBugYNEvkunBGcF/xYDAQ
6GEGg23dTSFH4JW5OoMPMWAzUsOQpz64Utz4xy5dQrYubntMGcbgyAQbdj/tac403XIizYjnw/9G
uo0aGajMVhSXgm/WfeTn6HOWsRgBzFGtwOORmXvJ9uhPgDjxnjwswPrmNGedVTtMEzAWBN+gI5pN
HYSe3if9bQ6AsLwjue0spagnp6tSP69aDTr7FjCSGHNFp8GgyaDkNWBaGgHqI2JdKa0BMRvGHrI5
vvjHKhMyp0N3XvpBcJDRnjl5TNcgiARJsStrtr/KQFLIIm3RQYGTKmGHP9TqsD8HWoB7El4QObLx
rKQPUnQ039O0IXHGQHxzZheGgiRkG61uiST8Zb9dTGuEX7Z7Qn9+rdwNVyYc3x+D9c0XitBAYRak
V7+yZQFhh3Jbu7bt4XfcqeCsDivisqR774sVdS4xXCU6wJobq9KMcADxtz77zGo88AuSl5FhR0/n
4Tak/8VWRP6NIsWwS29aJZ0Vod4zOOIZ382N/p1miuUV02w4p/0Uw0x3Dh96z024V8fJayJKwQfi
hWb8nweSejPGuHvPkFyAH7W9IQIMwIU1zYgqbGU2IZwEI+ZJg6jDQv4pxtmgGFC8WZfFk2fV+3D2
QXfckYTQ84IHg5jC26GlyYJ8QG1TxRPbp5e1/rILCbossG7z2UvBKhp21gKETSr+fPg3JMdHDQfB
j/l5AGBb35gNJz52jM1peuQJOI2/N8+oTk+u+ArfnJjeLnnq1/GgJcl1akI2BUso0VKRWel06nR7
YEXcoh0LkUSEygklirO3bnWb0wcBB8XjVvQyUMUs/P2YcoT61ruzOJzip+am8/vgcOoU03rsH6LW
kcl7+opegSkEqXTNpTyhIUcjBbV/n4ZaA2zriGqk++Y7tWjevvkjgz1JsqM/FMAUlQrKk4WJLgoH
RdkH9KKk6SXfidssanjMAqke6MMwoSxinqnJjPLkVoL3Sx1GvxAw60ztowjFdrqiYAKLyzPeXjqp
b1QF4ezDNEES6c9nheES9Bg5T2hzQkeGKY2gCtMudB0P7TUO8jOdvlsd2xu1NWZkjCs8NY7r/Tql
ZwjRPnj/8Udzb4UYp1DrbTdbDmKOHZB9gJ0j6OSZdZuynh7jI3SRGh1IlDY50CDUEWVIT7YchXvP
GoVMfCDDC57RdI7rll0ZwR1gNHnBGVPqGcPQSliKOrqwD03IlplHkkdLCTxFx3WTk2+/PrcHCnQH
KjEgGae6hSzXTroJFmnEInr/DMSgTicHAhRQTQsLmrrd9CpuRE65UDz+zw7PfRjnZ2p+0j2Nw4ky
oEEDyfktYXbBABMXVTgk/Spmqzlp/BFGNCDaGVAhvFFVqnOPKd0XI3yDzVdxx4Mjw+glo+lAmDRa
GX/i5OFBMLeF04EBtN63Rv6My0GMzF2EHJgacMQjhahNQtQYaoDP1MHLlpwxbsn70KZAcpNMsd9X
TyntTygUtt/kQNtrWZh4PmueWhTlr/IDg61wbUvgDO/pEvZwvwHMcCUSGPNsmiD39MB26b3LwyQC
dNygIOXEWLdRabuPFOUY8bIlQyetJ3HehfIgwIjU3xjvAx8VKOQQs3V8t7JZ1n7DNoHiLRg0Q6Ot
PkCO0Tt1S22TcU+UpEYXeUEPGgGyi96hD+18mMtBgRiP1e8ow/j3blif5jZrpwrbfxf+RLRvYkYl
7DlFFkcFekCbXiG9QUO3EVQQ24awjuMm86StSYXgyL/iUIUkyh8+ZxCuoLW0BUi9OboIEwENYCOo
k55XbCYBPjUn/Um3x23BZFgdSzEUma5eqQ3ZG855yv3MJ6V5lRAt8jYj6mB+5Jnkblp66y9hlCe7
4jgUl/P9ZdCDOcAR1wZ/EgnoqeNNep/fiNjs+BhcgeIXnrsIps+GU+08d98he44aMaWXPDPpE2fM
Iy5JoP+PTej3BgvnkzCdxmoSfevJo1Ox/bYhOdKRoWTvlZeAAWiu6it2q40qEnrpTHURAWBfgp8z
lvf2kxmKiBOs/YiUxQ5pMgw9DXz1akwFA1IjY/qrPo9ii9SlPsF/GfQLmSsAEzRTnehmp9opd8wh
vrXDd8fAvll+oufNfVFCTrlJzC7xxLUi9vijtjAklSToy8MD3Pe4N5ARCii8xwABNKLWnGOQhLhz
Yn7rA36vnE69lBgRX6yfsI6BxETB7J56JbBNSpCAsEXqqQwdDDiiSAXeVf1ZHQgdbWD0lJCW1ahp
Tec1aoZMx06OXTVmDkGz/3BPgUKe8v6bQ161CvPudo/QCYV3oJnijTLeFv/ndOyZ/QRrq5yn1juE
6HGbYTbfk/F9mX6ezNdg1JOAtfTdw7cHwhjKvOWFQaMKVSQYnQwFWgzso5Lf8PPpPro59piBnApz
UIcq/Z9TIEOVU1jtN3rl/m1OrY3FPGWi4X+YZn6NjN5rBPXpl27Sam99hjIfvlJ5y4b43L7TFYVm
pNkkLLPa2NL7QjXfgxuQMM43pW/9oTSDzojis4BuUEaw6IQCzRy0Io3na3QRppFQ7ZicnIYwo3Ok
f+2kA8YtNw9a1ZgL014X4i0eKMk4qDw+T8GG0KwXBA/XfiET0m4RLAqNgyak3p0pM06AEZexPnHJ
EF0fDHaysnml60yvIqZN8tMcPBh115xXdQEPKu5hvDbDOz0SDlNyy0/rCIaBhBC+aj65xnVGMqp6
kxIJ4y0wnh/8OiL9TReaYEOieS64AUwv4vPUHlEJci6pY/Dfw+viMDQHfIlfp3MakGl5iGiiCnod
If3dvtvX0cu/2z/05vwmVj9S8AT58jPv3Bm/eoxVWgzgCpSoWuSpGqlRrmp8vy3BDvluS1FUuvQV
kADkRVCM75Q6VS+qOncg6kitvoqfhDeaHy/aoYL1z+3bQvAVniMLLfecOp1OPI8DEiQtCZW9Mnta
wtfmXqu5BRcHphoMB0Ay3cP4Z0QlSZpPZzKY6GBWya2+MzrFhUvRKcRO5SPUMGHdK08V3gotM/Tx
A/Ak2vw1CwRN90rPG/vpP4pnoKz/sVDPOHFLHGTsRpdzN9/VqAo5xsGrNC7mLyJ38KGRKgt1tZtx
ONvQaj2Cvx8C4fA0e3lHyBfQEeieUOPyPhsw5iTw0TRR9oGUBAuIslH0h0MHoSnisKM6XImGkJMR
SwzuW1NJDm3LAf+KohMMLkhY4peSvVGPVCEfV2n1yV5InHhF+ANsK/Krr/El8Z4zXAFKlHXo6Z05
bDPE4BAdbNq1mHNGB49mpTT2U6fS2PdqkcyHlPu9PIni/X+xF6FSb6GK8kGM/3LGW5wdop+eoQiz
NfRLvbsDfDUBGfp8Agi0+bRd2ClkVSSwqqa1mL+ASY9C5ftqkChJLvR25KDfAyOzqHFIPniwesJM
fUgyE98Na5h4yfjcY2qLJokGwp7tGFHbRP9nRuv/GJMUvafKXnTMfJwikrcFIIWuLPuCF/0nFYz+
k2MRPOcwZNi893/H68NgO8usoxqHmFnyi1xWPG3V4MJi/pOZSVyxH8OkOnegxtH7nUBU4Ufe7voj
tsfXjV5NkBZfFDcWntOXhOJvRro7gglEexKLqBjKGofSntxLIyCq6bl8SPuccjwyVZTJ2mAcSqrx
GhNadc4TcUhktKEWcsVpePeJuqnNjgAd3Uh9eOWzwttOuEG/ERuIGu3ce0c1pqD0C5ISW/BLdxBR
TlMqggjWH+Z/EMRhoq/CiXlyb74BgVj/JdyIX8Q70RnZvrzCZDvhRqKExRkH+aa1xvM+eVnFT4oW
xlpxkzTdhWY6u11YAAqxAhCxWyI8bjWKKoI1SwXE47DV32SYTDHZ5lK684srS2F9GvH3igvvylOi
dduDTvrIuSwsebSLJpL4AO9mmbH6vmwKjbMKxmWWZ3g/wDk/g99XZngT8V7Ft+yFUQ1Zq9GuknZC
F8R9WYOpa2P2AHaZnkZw0fcPVnuZJip0khK6KkXvjRPcafnhAjMOGcxQxrL7wYQQ+rMwf2H0W5Cm
lVdzTEAlzI4BBF8Ypt058mZYR7fLuDPG/sUxenSM2f8SIPpGvTYumtwmLdURihrCOSv2a6pUX6c9
eGwA57pLJytccTSf3QbgW9sk2C+ejltQd5+ChQHuW3h3psOv7VqwVWwS3kMNQFecoV0tfc7HdhlM
dvmCZk5LHIYOPDQ5PAfQsuGqfEgt7iQUOiTNYHvi+eK9fbAzzYtfesaa5xkTqvW5dckj8XsQlMNa
mC4794uLhWjGeV7vmWFMg5BqPMUdsgjv0zfnSZl0vOJWPdIKKgbOr46OfPFSEDVcOeXUMbEtcE9b
uNkfsqgMhBSu/IdpuDqDcpwFl+j58e/s5vYnZEPQ9kzHp+XeO/3Q3EcC7qdMQjs+EYvlJgnmK/yX
6+VouWMg+SIYhs3JZ1QeEJ9/QKrWIgTTsN8nHpAgPkFIwAESlxeYiC8O3yHsvQfna3bgwogR39Wt
c4PT4NFdDS4/Ykyuzyz9+uxil9G/ZWQsbj9dnOAYebcMjlZ6iy3OR04mxYHhGyLJ8gRj7cvqg8lh
N7ePv2yUNB1kC53T9iLZyPVzVAlFnxAqCGAYM8LVIpnUmmcTdxtEV2BwIBBWUNxhEIOWUpfNEA+Z
aEliO+tdE3QlTj3uCdlKBFbG04K0t07wE485qpgu7FbKVrGEPsBsmgrrGgqTDbt0tTlb09m1bQ7I
agX7CvYZbcM7PVU3BKkldn2RXz9ohoKaNU3+VZkaZ5u6K6D9RVTzEUPQQB4Vu6xDYdP5UP0GzeCS
dnVXq8gVCI5EMQbOPHcLC2Hn/LYz/vPicLAz+H+AqsjatvZZe587sEoBPrgYGpl368YEn1QZEM67
Dc1fnUjnxUfp65tdVPZay6tbsUla4WFRoa7aFR8HA9aonGtufNi2wTDkApR2UgcGWJAbAhLCy2Sp
MkWyqFMo/nGholLzr/jdkqIdoL2J234u2Qm310zZRMSiZZN2KR+UrEESWS8rX6e7GgY6KNltt88F
zT/elEYfgwZQOzGOkIoJeD3cZLY/0vM+nbbOCgJijZCwWZxHcE6+rySdTBNcHNZ2X/ZW4oxU2Mmf
NrI32ctmuQBFK/0Ebz3YReq8Af6Wdw5BNj4MGExZ99ypS+9NNkpnz9mmJMc+9DLwFPe+Jo1maalP
LBdEwHcseAHKB9sqvqXcT6VZB/+zZtHpStdMcJFVa2gj+NzIZeQ19epy11aD1kxjMpyNDK9Z5uTa
PuMvOaDrsgobP+REwH/vM0XOkRaVm0LaII39dNQGIHTRkezGNaf8RwZJnF7Zj4ZVgM/xRqKN3KGj
tQgHMIxf9n5qaJHUoKxp1bDk+C/2mH1bcLkHa7Bfr8K7rr4aZHNjecusAR0AeodzxPT0rR+7Bo4B
QYI3N3oPPqU8bl855sF3SuwlnklE8v5qTLg64sWESQPkM5YYh9gO3hvxLyqclET45sBI8WhTxtaz
wDul8JKguiktv0VScP1NIzkvGf57c9yVC4u3eP/t0fBOXa4NYGCtT15xmbHIHkxjNtw4/Pi0M85W
ib7p03vOa7qAytNJJsngyTkUtIZwYej1Pb2EGpAK3j8E9WFryZgKYBiDEqUfOMEn5n3u9mVTr3Up
B+sXr9qHHni1ik2t4EcbQ9ZPeIYsuSkY35rTNjM3reEhuBUcBk/GX3oZREgSB8hmwys/h072271t
SrQflkd8eH7iMAn3JMa0a0/u/WrRXSz1RHo0x1foMZzv6DQgmoIOQ8Y0JOlN3TIrzrM6LdU8/R1f
AMjs2YCeJI/oBZCHnvHJeYEiA8wzcYYXbewaNXjtLg2dg06WE0nexTNe7sN0uI+M47wA71/unmHy
i1P6ef+pyyt1jrP1c0Ki4TceuBBq6CCWkKh7uOEoWCsL00SFMl62i9IW5CVt6MEZ8wi/3KwmpzBZ
1h+A4hNOasth4dSXH0YhuTDrMt9PjzhTQNfsNQvsXDoXw34bNr0RfGgNO4Y4BFQIxbXKIqnNobZg
SEN+EVU6h1Ln0aSigkv2LmxucD6tvK0bsG8Vky4e8GeX3Zp4fN3QPA71MRro/O9H+9GlCtgeL6pe
vXMLH9MmeQLZwsetQxyy1OVngtB+BpE5vwQlP1k8w8vgAd5mWvvRYYBHShjX7NW80cESJjxH149d
zazftP1yK7uqh9KLc5/WmNmeQ8NczfPI9GJAY6exW+FLkjllDXSfBmwg2Ep3cHtaRFUHh4Znf99t
Ha0mKzKs0M0+40wSfabZAD8Jk6Vmudnk45pYdJgelrKI+Md2s5uPjmenhMAKCOKMZv+A+Pz0bigT
HK39L13r46/2GEsdWl5wprtHgUXF6312yeQQcPvfHhyfYPZ0sm+XeNbo3fgrBl++2cfE2TP5uTvU
huP05sQhr5BQibI4XnZpybq9zVnVLDT++vyPVLCGi83nbbOFbvPmuPCI4mO+qXTqQtNl7yTsFKvS
sD+RsWy13CPrc0yc7MIeovtytu8UTwzE+B+q/BYCsKnN3FfejRnNg+mrWFUnwhtRmePGDBk0W5gO
P99gWnvPuUNjNrVIl/MuXURiQYse55Oiun50H1jJWCvQEKfWr/X38CTiB7Gn9DPDaAz0u9ZvLOOC
GjT9bbEHV33W77jUU3EujiJrD9maHW3xOPRxlU5LrgHS57869SG/77A6CVix9SHbsjw/QS4BQfuu
YILAPsqqVsw9v7D9gnzKWs1oa/T4HnjArNhVn59oWuHjzP56YdoAml2pDs0NLizewPIuNrKilNBu
eAlLaZDnpv2kPuWlEYc//NLpRNT6jFckQ/cufQn6BpLTlcFVrVPavO3k9+Xcw+z38FvwyKMaz4la
IQVXRIR0pNyoT40pr6fqSH4+zH7KgowhcBlyqrzTSOM5zIGSb1MaDScQjRYhzSptIJH5DaTIm77G
flRGy3Yg9uioYmdGcT2tdu5q9WB5O8xpC6pUltkt7FAPky36bzmNE3NYhsM/L3bH8DQ9qVeIzIdT
0cXDvP9+0apB+qNHhxzMVPxVsNXsCgdshZtQmXCYBI8NeizL+h5jA1o2aerg5tMzglxYbYqJRG1k
DGoRpkg90zXdyuIyA0OO138NBGfqgzx1DTNM7cfTr41MWT3gOEDfEJjXJIFFzWHqXFGtT0Pgbmjm
eCAMjb6qrhr5IFEOdNjsGYj/A7km05Q8r04LstaTqklziDcxah763DkQg6hAqx8cfYdlH/R2zkT6
OazjrSaum3zPbjsUMOa0+5zbDlUTvLQasZM0sZiAMYxsylsGa06xE/5cHtKUCj+bh5fi3oX6I2pr
CET2KAnZjSAGyE5hWHpzDR7xH2Qx2mriyMmwwMC0FHWyjawLeBQI88mdABxuNG8Aj5ywpiScnn4P
MKW1HnJ+PZzSGNxEKgNXPJ0bm1qnMX9Pk9EHAyHeXdzxydaana0qdhieTOqAN2fhi3MFMjpdcXtP
bGLOJsyYtCmcnKrNIDo1rdWGMJ2FreUMDGi9Zv0QqMCTq0O1VmQYLfsLiDGM1jJkcfR5KlpmiIdA
OkQml+s6BimvYYEMMXx3RSnhQmVbkpY+/Y0hkn10C1EbhGr9CV/h5YZ8/03kZ3AUjTjxkSngVYpj
KECDEd6d/aTgZR8A1ahG4dBBrfkePDmG4HAmeC4PNGpyc3Gqo86H2GmvORi7TFdSrJJ+LiqAIBDZ
K1UaNTXIgdNDxKwzIxg8nboUFNenzlo9gdOIoWivslH/XJDPjZoFmU5XfQE9WVTAQC3eiI75+0F9
foqanXxwHNxD7EI3+8Grykt6yUiTyMwCclHabyvf3L0Z+xOtnvaUiA4C/QWLtfqigJ4Dvd+LH8E6
Wj2BChuaq4d/JAifb5vjVDo4IJUy2Q9WwGWiqtfnrU3OOP4HVKrqyOeuUmgSlGd2+D2Q03//euVM
HJp7mz9fXmXVuUO+sA/TNDA2t11ytMor93NnLlGDkjRCr+FnTqgRN5QGPXU7i5Bad5heg+qwRDLO
lzbnuv2Ccs9hVO6WfTxg3najsPLUudbtB4T/p/PalHN/RRuOKvo2WjH22nCSs3+kqoeryETqpXcp
DV7oSZJ3PJ1D0z6/utUTkAgjQKvOxexireJfpSaChIJhG5u4jg+Y/WoRKGtX4mUr730aiEfwwnNC
arUjGqV5RAEW4y9tWD7DEd6u1bxxWrp7GIlW6eA1e9nJp1+Ms2GvS1PFbmqPUr5zTiPkjuAvuMII
Gin1H3XnsoS3jJB6sNfxiQuKQLUZAKMdm9pHyHk3ezxsPGmbyXKF8Yp1AhMWUzFcmTBkwt9IaF8N
Xnjg/LXaXNuzGZXYF05y9aB2xtMq6jfTx+YpH0FGbYePSnhvWd2P4U7r42zXTNvZjj1zmVeHb7rc
RJjUsO81N/tdEdDp4Ettov+U55sUGtU23lQnd+Q4jrb/VFaXNf1FlfsWzI6/D4T6RL7XpgWS3bUU
KyYjGC1PcqzjLzQbhmQi6grAUvrjK0QoR8KI4cTjzUxjDXS2Mbm0szbhiuhc9s3edW6ghJBYSEwC
rZFB1FrWc/4atpAgxLtrYNErvrvjhg/50O9NkN+lCsc0BNZIWLf+pMp0h5T57jAhVka0Svphb1/b
Tyq7jEpBYaW6M//IraLLl3bP05EiBg0XdOqSUrB5sh57NJMe9szsP3a3eXoL3wlTh5s7mivjdHd1
q32l982+i6GgdFkvbCmYtLT23h0iqtEX3wG1wDlq3B5L/SxvAzg/Mc1yIfXZ/OY9B5sNzRM72VVf
7qXV/QBDUySgLcJCpyWcBSBSYzBgNOkhxFQRDhYkDQkqnt52Jqc0c7YWaiIvzwiBOPuYms7nGpZD
c5VvRJVl/gAUhiDBqd3/EE1Qg744iHRT58EzAaWZqPlCLPTpcfd6yKuVgphup5Bkg1PbxOpEQ8Zs
XD4bsXiFG8yHshJI8wPoR8Xbzm9gS7itUnue5sAwdG9A++nnTKAa1NclMDwoAkzxxD16IG001c4g
voJOmUu9zpqDz2wFWY0hwRGo4y2RjzxCHmg/3/sm01XM1OB6yRNkSn7v5NTvNGyo0eowJVjnBYXe
tARMu2v0jY3GdeLR6Xf1CRhoJVtp9Z87US2qxJq9YxTSckT+hQhGxpU/LGNTpaxrWTE9GbqpTbRW
G/08xCX0bd/nMQTDqxXvKpd2haA0P53cVUNumIgznaZxlCk+tMYXosJOqc485euKhCkB5HJVniPV
GT0NEp0TDINKH2vPO32FK77EdpV+vb4sVpO2IquX+WOO9gOpR4NT1C5wIbovWiHYC8A/7e4cvZ18
/llUBrS+yVMKqxrtfXrhdmWAlN+fYTV/GuFngTsumlNlqzX5Q/TNztYtZxWpYbCKqOFw1Bz/SECO
KXVWmBoh5BNd8ifiiEeB28HaPO+VgtzejVP83nJrDOsHozAGwbSbJEzd3dW6P+NqtznK/b2Lk96Z
H2gNfrBfg89ebe+tH25zJ81sOaa7LZg02FwCGgEYgMYN1I4ho6uBb/DZeOWVjcGwmF3SqESh7ufY
OfRXUT1oybl1eumefSY5KwH2VN71ByuzDs5mp37i5H4yNts0bINrRK3oRnX7B8s7RU1oSU5p0d4N
nyjhnX/OXP/UpNndtIfD8fA9q2EWiEGcOitstMPsxiYABcV1kyvN1tjrdXK8izEEfVsf0863tegP
RkP30CdU51is5TbOg8vr9g3pAqG8lX3d8pN578l90UDDbnyla7wr1vsMn7vW4NC0Sig0pjVrv/xr
2oghgIR0858jOgaiSiBSzZ3ScylYBhdZkq5cKRUawbDJqHhJZAq7FE4hwF//L/G3fWaYg/U+h0YA
zyUh5F3a3b+4385maW+Y+uZIy0/mmPYO47+w1TYG9UHR7u7p7ozEfxgWeulqVF12GY7+zdC7/09x
xsAKaAA5riF3AN2/KUP1c1mfTf9wje4qWFBZoO3Whtw37hLxnrycOC1/3PNdl+vEXUoBDUYJPS1W
JWQLhP7aaJtVhxUuScyV8bASnLo6BvgMlv379DgRgTwNlK9BgXLQcuZFPAjbbDbq3Yf6lKOHux/l
nV845tV5FZnJY88wOE1zfKcaYbLe7Ye6jVePYRQs7GN4Z+hAQrUQ64R/kTkhW+w1YDRYZNKMzHpa
CrGImz0x7vuQkHfxGfTfuYs7YIfz6tZNl882S4TTas6WMcEsK6zXO2333rvd6bidn/8roQUtss7M
lbQsadYRC2tO0eUs7yf9N2/PULHPGu9k3opdSkutiojiZ3OfN8Yvdu+dVNc/PgOWLVgfA1pi00lF
sMkUJqGHAiysrUj4T9Pmp/2sM+vx7Sd+kLV7eWUqAHPliu9xnbMkjH55GNP77cMVerLBSDjsypMn
UqHSiVYRgoh0RutOi9qoztjJpY0DJ5IaLYe1eBwqEWFUDLPJJoS4Njv6Nlu5cHgGMckLdB3aleHf
YX0hhWHHcLMUWYo1ST2tG++v4bRoKLmrH2nfl5dsoL8Cmg/EIfYMBUPqYPa5vmkQU7PWw3SrKEAo
cxsLlgY7YmCSmmdhNpO7qwxQSxNIRGtckGPrxCBGYHzDSemP5ZTUfSzsRqn/wXzX1X2T/5yJ1+Sl
2/j7a9EtRQCMBisxuNfChxZKUyRh0ipWm2cGR31G0MavyPjZd9/BfbianZzz8jTeEwmoLGO7sW12
j+369LOkswHBc2dH4a9sOXMYVnsSSXGf0l7JyRk1vTBGzrYaKcpKVESfauXuNM6cwGYipPq53Xl7
l6DsMDddItT1HlRGB4tIROzdS7wQW/jO4tMJO6ieuKXg3aUt7FXRWCUPJuju+NRtwggL82qvuqIy
EOhQRBkBmVoZkRA+Hxd68o7tmndmPKNCJcdINRs0capd7AQZtovt3XM9nP4Ry9uoBeN8XHJSlBtY
iGRRKViFPEabowSV1z3+qbSi+0/iC+7NfsIuScZvVGlYt1sGlb7XVXWeezp1p/6X6suBcLdBCgc7
pgDtRac9rOGa8J/GTcniyeFHRbh4SUa/xR4lb7lQQV/cxrigAg+OqMC1UFVGiOx3RU9oj+bFY0J7
0me8leYQLBcv35PSNDlIoa4C3bIvGWShVzdmoquToSic0qz+8mj4xg4jTP5FDVZaez4i5A+6vshT
0Bmkw8JELtWjWmnIeX6QyTGZQYLpjlYQs6sRrBf0J1YD+hB0ZWjYHdZ1w7pMaSo9UEOl7/FX/Fy2
V3pz0YHYGUHz2qUbAwwptat0MWvEbWcFBugfJ3kAqY88K7qBdMLyuv4j6bya1NaCIPyLqAIBAl6V
JSQRRH6hCEvOWfx6f41rr33tNUuQzpkz09PdA6ZTG8kg4RFfT24DLDVtLD6apEdBhWvk070OXjSB
sUd4rmCSrkiWeAL5k5/C7whgBx4xJXPpVx7W6NhTLV7XIpIelhohb/rX9IptyDaYska6tzZXtYtg
fAATHMcXGLfnrpwFiu5hWXJu4TUtgwGQNx7ppa8DZBxwFcm2cTGDtTcQZFSEGJYjwD5CbM1nagGK
TFdo/MCSI2+EfJKCweV9S9V3YU4PeS64s2xAMTunNMWKhDzzFJNJwbclsGhQOfVNdsW+lywfOpxy
FUlW2b72t83u8rerZ/Tu3CN06tAToBXIsbgKdwDHHfexeHibuLymkAQOWeAzQc+WjjcvKsYc9li0
/TNu/XybFDlduziEV5lc2zfhM1Uops6O8QrqYxYXGwmd8Vcsp0REJHUisTG5ImLeeKX5sa81Vpsj
m5qcJxvK8mEBQ2b6+vDO3/0G/nG7EY7tQA6TStQAVpgcqPzhS7CSRTk5QK2TRyjFDzhAYfGcgTpA
AO82OL2P+ESCjjTAZ+CCwjgJYBfuWZYuPpsOnkOG/eidLpiroeqG9EAGG9GIIZGazmk8x9/EpKbp
7sff2S01mSRMm9u0vrM6Vj1NjU0HM0dq+3Wv4RPeenl1PGqUeVRBwlv0diDnIOz2Z0KggEu/t68w
2tBxeMdWZU66c4c7uPUUEAPSPM7FHEXvJWmEDYe/mF2DLHiBGL9x4SZC4nbrqQiihMkliVJIJrRl
NivHkL9Z29MdwVF+0SQrBZKp19/ZqwQyi6579YAuUXzsFfySXYekC9tuG0oNVlzcR0DeWTUBcQqt
8UPDOdBooP+tws8rp0DEYhPwoaN9XIe1jCeErfbNbnUeXWDysBRvQW1iHVYf+04IFtpLX+mBsUv4
qduX2T2sLwiOznb5dd9Tyz7CUs6dPnCm1Yhu3f4mgHLGbOsHTg6M2HYAiZx7KBuMk1tY1YMbcrOi
8w7pMcSlrybKn/wa1NvAjhVX2liEeRfLIGkM6IzAFjjz13hvj5+x/GygadENm9FiIQZE62XuFDpj
AAvn427bUsfXrffGKRpO+e7VG/7D8Dd4Qj+bpXdIpqpkuNgEWBjiV1zlQDy7S9GETck0auOMk2Zn
cx6sIetO01p4526cCNiMJk5kAK3c5fC39TjfWVY6TTUr1Ey/4yszYbXhprObUwP3wYSBXAq019/O
dyTXuHcfM12LfqY5qow+e5M2u4WecjH8nokB2rGcd/ICX3unP4Tg8Dw4vCh8rGztYT8LZcNR2qT6
iGes20EfS/qPGxlgkRuIfaxHXMVNVo2yD5aU+2xWdxQX0/Tgf3bEjBtzh41k+WaRcrB2eDXaYhcO
vxLT6cuI52fDj2hsva3/Zvl87N2s0CnZjzQPefeahk6+SCrGIUxfFi7OG2H9hpn01THZ0xJKM6ZU
zmiiMk1eZ/vBLa53AOLBiGut7UA4R5mkCsozp7M+NiER1wwHo1Ro0SrMioy7xuuddJTcaGP1LxZY
K30nzuOoDLv75Rf1lrUWJOk6BQuauSKwuv0SnTB4SL9WMagEi7xBq+5GH5qHXJ3zG2ppufsFtg4g
70e0CgEQnHL/yyjmIWPDFzVKIXrQ0bP1oedVLUeGwXKjKVfc9c0FmIu7wW+h24gqcZ0MgR8h5SaR
QctvBBgHMPr9Oj+8OuXxNC2EWjpMQueLAMqah0tLQ1WNK+XuD3FB7FIHZeoS/VRojC6z8irnKKgH
z5h3Vs1p8lWjba9iIc/akbEweqCI0wK0Tv7yFBUoerKqJ/yG6TwO9nWqzIJzzYrNdcYY8JNvkMaj
QmoqMeLS/gII2Q+rg+kHbhnOeiE+N6tl59y8zmtOaVxw2AXfxN4FgrDfI7UWNYIdsz7v5WM+Q26V
5VY+5EWGl0mpT+XH/PkHmbxGeKPurrGuSKDglH4TIzg7LGgiJAcHH2FPVGWFfpJSYuztFwU4pvYa
W94naPIWuZTcXaJEJ8/qNISYRV79KyViDd2Sfr5BOVX9eyUZPgw8jnWinLKTA9qQyjiri91/4J6w
5ktX6D8IXyeiGF6BKe91T4nttPnO6Oo26wGrOs7jJ2nn2iaSelVW15vuSJn8/4BLPuU4O4U9ckuY
3G2Z7EiyNnFgxzOTlidXgtrADjJ9DDYknaJgy3gJ7nzCn4Ab1p5y0gLJ/ZupBlr24mGKyYgEgLy7
Ech2pYiJk/wnxMFn1ZOSFvCpb4RP3gWjxfnFVglLFALKRDVagAKMifcNh4n0+DBLnlNDLwZxkBVu
cXX4JmVed5OQ71NXYPpPkCWFJX5wo/qoOBCVdGoh9QyvId1Zgc22zqSaqDIFXTuRAEIaX3Vyv+pI
hSYeopBOJD6+EPYGIIj4h5LzqAX0v4NeYEvLuFqoTm7ToGg2a3xLA1BUcvKLKl+FlvyrcJjxVO5K
qMQMbBI3OghEBQFEiiCqlRsO56aunBLvHVfuYF/6+hxn5i0kfPmqDevkQlfyoCdBVbxRKt1rsxBX
sXt0Pq0jb4jWFhq5WnaIQRl9sC0er46dICSyKy64LoO8tES5FIQPPMsW4c0MWAxNASakUaEGeJda
OT+HDWOZt/5AEfHyCGqBtFNYEtB5oPvxYy5WcSAUzx6+ILQrEVB/NiukO3OcV9+MlFJTYpuuU+wP
wxqporqSXyBHvfwTRA44nYnkD890cyLkmQAuvCGZ48VOd1PtB7pDI2YKSJ2hW1BFg6UvTfLT9AUE
jgIvbxhDY+tNKwhSEg6bIlBLyXfBl/jSNjCtFb9+zlvEA0YU1Tvq3nXzme6D70+8peHuUmnccE+g
eu0UqOUPPuWxaj2W0Orlf5MP9lQzpPpAAY32pZ/Pi3Nqr3urHnz8c4uNn5aSl1+hdryOT9EeF5W6
1/8QfefHnWc2681HvwhZu2TvopN/b34JeiG3hcQXOCO8BtXw3jyCUB2osez+FGacFRWbD/zvCSC3
fsHpEABWq8MfNSEUYc5tZnBoM+fga88hEzmynX8ebmCMDVlJKHKm3edv7Dc7gFd6cpzThaiOudaS
Zjbam0T+MU9gpOewwQbi2EmAgfpf7LwIAAp0BHmrMah7z55BIoJhDLXfLqqAm936Ny5iZgxZscQF
gK9L/zI5sT0l8MfG0r0kR4x/m/IKO0VmAJ+CfHTH/+tDnnT1hPjxcfdTWDmP1QL7UnrthxXteZoC
MEScfa/mb1JsVGLsZ6LL7OXu26UodwzvkE4Xt8FtdrtCRXDWUFA56erQNbhOvLogPzVUth5o2Kpo
RanlY2IAWMS4d4ahrDbuqw8Cg/UgP0m4uF0tO4LkNMNTPgwpg/tiG5ikY1M8F9wHdn4SVLiVsEs7
Qc56pKDUEbJ6xOAWyhwkNv9PcgADI5UFNA9mRNor2y34OWx94i+Ghcrf/hN2oIIgOJN14Q3XGrwb
ZAxxc5XiYakwhN6P+ZGDHj+HFEKlR5rbxuRBVmKzFN+EccwT8ZcI6GxrL4Ykll9sxE5Mv/ZjP43s
gOFn0+6ug8LBKnUqHLKo9+nYMIgUI4Z08YrwDYDMGC1o2vBR2sX2HUKoSSX99WtwOX1cBzA+emMb
Az/Xgg6CTQ2OjR/0NCJ/rVELd8bpbO/N+hkp2jNct4+0iBs+H+uKfECJVdGDtjvlKrI0ujv2JpBE
hBy7n5b+bmBFgc65F6DLgSxCx6BAlgfnFAZwk1LCTmPpa5yMERwdQOeOEQBDcBJNu8RHoCFuMcju
BtjkAMZCLgBkTGhnAArj/jhDVtc6U2awLqV02aOXKza3LVaAoiGWgcsDFi2NWONmhEgzaSLKjClJ
KVuy++TYY/LHshArCj9KANhCmjlBxnoBIVlo8gCd2LXzLMvs5QbiwpIjlm4O/9wAJOUrFyaLfc0m
LnbqidEhMWeMZG4DLupJzmTWUxcdgCAfE5t2PhL7b2eRPCgLXzudugt229kPSyGsj/TMcTCF3x7U
lsrQD76B8hQkGw8tYsj/c4RrgulSI8Q8h04jmD2/lNtO09+JrkOX/FMlNj35utsgLdo7e29PjFK2
ww5i1X2YTJvHM1wszB9+BIGOJOycaZZPjlTh0C+0tw7gttItKkA0hZxNZpdg1hMWHzDerdkhrITm
z8VRiB8vx4XpqZy4AJ98omL3yQi5OKiSnNyybdEalNZOuXf4+MUaXIwRFbBR9RgzwolXMEMT4dvJ
vg5rO6dEjIxwc5aD0pRJrWyHfgS06AxuzqDDSR+SvnNTCYrcfwoiAkHd/bRz32SOeXFS9AvBG5mc
rimSyQMYPgmRIN1y++ITKcyu/rIvgc2b4Jp3ztsNqW7w7jzGtfjKiX/jlC8vLxTD7nFeTLfzxxiW
SjCoCxq+wlOZpm/wTGBUYu0+oxMBxy4wwGZ9AFRCN7jby0UhTyDCeicFOHsqjTw6eATSWinb27Zi
GTEMiBCtNU1cMOKnHQwMTjqSBHpWzEq+ebxvct996036SgWZXPhd9SDr9BAq4SAH81c/6yUOASpw
9/SxinMSf75ObnVwHBtOjlF0/EqnVnRslyFADIrOM0zJl5XOHewByH9uy/19z82OmJ4xXgdlbw1d
Nr1K9pMPKgOpGuE0ga5NQaowMUTVwUkebcJNeKx4o7NbwQUNVpM9KIVy11k6lfQ8BFYlP4RnY28h
QScHxKw5jVRv3dr9kba3C3EF5veb3VoglzH7ZgLetmZPCeetcgTeh+ob8SxumQlHuuIdwQ/g16wy
6/HHatk7NfpSLBFWcVbw6VRx/Uhbl4oMNyoPXW7U8eMi1mYIAHsQYV9wyvAMwgoC/BbC3YN5n8ce
RLBD+oUd+6L/44nfP7zGmK7SFqX3jELYQo9moF6gbAW+If1WPGz4GOh8ZtWVCdEMYnszOpwRqFt5
dlZu8OC2vya1vwIYRud5d6LjeAPS59pfzn4WTmBgE8fxYXcY3nysacQS5sHU4EKb33wm5pRSYnAB
IAaUWurAIIQKrxgj4sRgffpHFot9bP3KGEx3Sa83fW0OzvMKS4VF0RfSf48GtEArnfrBYSQtvK9N
DzPzhYnfFI6PqK7gmmlFQemRUEmQjelRv3o704rKrklyC7HVtRvRdfnxNxblEdGllTc71zk5h1UL
PyebwkajwHb0NcEL2vdmmewH1J6qYgdMvQaXqmIixz32GuNa+zosxNjPZ2ayHRgTlkBIuCtAJ7mS
4X49ZvBlNzJtor7SJo7sj4tPTpVQhucHBBM3na35oxb7gUCrkAXkwIRHicTYoKRF/w0qBFFsXGDz
cPa1IQ2THujHCmMmcln7LJ/vW8Ywnx/W9qZzgxgKdPBXHO46lebj7+Eb8312p0T/0PnbREagDOmS
XHJqGppMhMtpd/NnEoOeIN4SNE8ZTQONgDYOXCFgzwO8vSsggkFsEusLABj2Vx4dV0UET6x9lnt0
gROVAJ7z3/nkf0efxX5wPELT22nK1Y68RyLxelMVNTBSBSlKOXrHD45tuviDz+DYri+2GkxbSKCQ
4kL39krR+InJYxmnk1IHJjO03nM8NQYl+LcFFJZm0/w9nwi3NaLudPjCJFC/Dp1K8En41MeTRY90
fkKfDk2Thp5/+1uzPnQxlCEaarT2WQjzGx6DReLiewh4c28+o0P88DTDA2pFs4EPX+fDiTmDc4cf
+mc0nTxXhl+ZmBMzgWEESt66Qw/AA+K9DwotCHNUBWW7uMLtfSae0ylEM8ZynSalkfpkdWh9qj8a
LYxyYS1Wkkrybb2j/Wo94AmhadKSu68K+AwxzuYeTfvvzhcR9XY2zSETiaLJmXJBPk3wJ4DDbW/d
a9ZgsIUnu1LfFVcpkanKQLxAODAuCdaqldB3w+ZUXam7+fJGvPHq4r0aMZpnBBOLycvuDuJ0z4wq
q3M66V3tEDdgxhc5AI52mh29yL6H1dVjYPD0ZNR3r4j6kUFZpHUmYNAYZh49+C/MvNtq3XuDs8Gn
gO86TlMqe8d2NGaV8T1qDmt1n2z70umnLh1VauRDFKXk02k/sDsIw49DbNmdVYSawYpm+G2tHqsN
WTHqrhjujA+oAwE3w5zTzEp+bEAcfpHRdwyYvndPnH6cu2HEkC9C996H616+2AxeyKEKq/34k17H
3+TgQovm06yPdnEE/NNm5iSYW3pI8fQTygvplsy7Vea8a5mterY1LNj/fETIu1tYhznmf+/4EGyC
c+8ZPsM8e3XvLRgM6al7bB+CBlBILdpQhAmH2SJf9W8Tc17fMlqPrFDUCFJEj6wsUI9RRbu+2Fzg
1rjHpvrTnSNuxo5TuW2kh5EQjEaP2QcMQejX2tRszzld+/l1OH16giqouTaJ7BTuc16BSHsjqyXk
1psYobWoTsb9CtUGuhocGzhT4V2sqLaYUtUJgo4i0tHJMuqVaZesU3F8WuN/vDs7oL0cdJbLb/vc
LHZN939Tm7eM+TXHuopHxiUAkHCH7f3qNCpnn9agQKf3HAwqYJVrDsdPC6RgXKSE5j4TKMk4lyx4
lyO35qjZewV+zVagL3N8fA6gXhVwVqHJ6v3d8KrLNhxLNPd+jXUQiQEjmDQP/eNAuckH9wY0Sw26
HZEZVZ1lRwgN2diApQdAklSZgQ7L4M2ZggPCqM76mAk6KQ4MKvcfjUn2wnAOBmWrucQQEr9s2XTc
EO6ql0P53js5sEep0hOs7KW2bRXGzxWzmDQXuZHB9aO7pCxFwl4jGnFCiDCls6uRCT2AopU4o0Rd
tGSON/aWBIZpR71rDVOq3ehNIeTKR0iW2/DONAdLGwdq8EQ2HJCH2yXETAGZd0ACW0mN9DF+EjGO
OZ1fDbeCxnIQLecaFOFlqdTEhCJ6gerR7fBvyYtWB+lGByLBePyxkYtIPhLS+l2cgng4rlvIBCD9
Q3n/UNAhwdtCJ8Pt1eefxqptscpO48riu6qMtHMbfxy63ok2JsnNbfLirjtGrMJp06Ua64w33W0P
J6s7DkbUui4A32N1lUgg96iN2rlntqogvwKch4sFafT4GqdpsSeYmO7uw7+iavFQZHjr0TurDfrf
5Ow8um82X3n2IF0Uhop0IMLTJSj1o9mxvW9PkZtA8+Ffv7RWqOjL/n2k3swWiJjycXRvoEi/vB1N
K51aqSztUjQf7dksFehnR2OsFwwq/Xd8gfIjCc/LTfkAKf8fuyUCGBTkug+KXAAc/yA8mgZDLqAr
qUa0626CWV9mVA/4wrMbbSxQ2DxOFdtgcRQdvld2fxuxEAo1LOKYSzNc1RffPTsBkIAKt1Xw6Bvz
U19FDxvDlVUYiH01custzPCGVwc7x+EQRSDydib8yqoP1zM+EP/iplwV3bCXO5sdHXOonhnbKbms
qZB2FLw3nnQXUeIys5LqFS5JNaykx4pfIq1fnuAXsJ2EuoGdiS+7CXP/0y61of9hHQLbmlmZBq1G
zUUj5+PQz+CPpM1yK48EtFHghIU4F/FW3C/qNLhYrT3Yucxj1nyYUjRdnMhSdzQY6GIV8SkUxRub
nqFsy+rWjOHAAxZPOi6xIjfdeovcllXNgiFXm12sqIP8teHnngADfo7Wl6uivuAQZmBxASdBKPMe
PvC2XR3MCHWfv2ITTMhVkbNv584hnZ3JrmU/UAkXcfomQ3kiW7u4R+gsXE8HthC8NAJcWH47nB/C
TmJEGY67enWLMS2xv2fW+BPyVHJn7+XBJb5T0oMj/BmByiiIZK2Lb/C6Qd9w+PSgcAkzlIfyhTAc
G7TmBvjf3LgHBt3SA70gzt/QI5ow5REB5OTVPXuZ0OcijphVP03hU5B045GMAgvcoQgrhmNl7Sko
i6EiZteUE+TscjcBYjtN4tSEkQAEqhiX/pfHDFNrAJ+LHlmJ2wxz7Zu9iTkQD004EmeIvUwRoFhP
HDjvBaTrrYQ6bDCoOk3o/GDUNY0IB6Mu3khfXp4DqQR/o4Q2PGEORUKTSYiMGa0w53HEcEcsKqWv
V8xlbCGFQaBHM3msi0UitkkYy95iZq/sbb4hGwMU+WRT9YgxjE72e2bPAmUNKQYe8OFZmHTOojza
qnJ/RmsoSwCeaOV1KZqAx1OkLjLxkzP8BA6q4zSzwOFlYeDjk5TkNvWGrI7ggH6YfcXbaXYSB63M
OyJJglffvcpzuX6zSJ+An1vb9H10tvjHjzRpUEDx/1rcJCpvIQADqovQp90LOatVHb+bb+ptFbE6
+wAhMACCdrIJOa28a+dBsWzXOIpcuS3LZgBWBZf1y5toJhBDPMaqMRysAakfcBq7oIj5NFdwZuQB
3JQJEiJQ8AJOyKc2pAwAZeZatBs87ibKHVjNM6g5oPRUZCxPTveu2hIVqkC/nm7+YBoe/niTFOSV
Id55TG4CU8ZqDkBQe45qkr4S2g6HUzrvvPfRZaH2gkoeoCFldRuXEcFZv58ipCOk3qwwZForlpUM
t0PQLQo0drFAgXfxmW3AR9LLPqfQ172H6ielKIkjDO5ESKqg/oY/gtPQgI1+3jhfrmS8r7sXGFx9
6DAXeuL096q4JNYtEpoI7x6XTtrql31yupApVjvfKN3Mqn41ejqbdPhlPrUAVQj6bnW2E1L5ZSjS
iq7nrinYQdbY0LFs8tKbnxGbvgmFIJ3IlEMx6heDSPXc0emr+bXDo8xyHWZWU/DB9vdS++XfCdzg
ALyTIxV8iU9F13B4gtUJj4MsBxwMXxEF3MvfDsMrAi5v3bU1W1kV3iFSqbyDldU5AhoBIZKHBfYj
CVw7Zu3AgutAYegXQnH3s5X6VCKC7qGOBbbiIfNTdUucAHDWClb3OTTQA3nhhiyMXsKZREtrFbLi
p7WDB+d2EC8gbF1i+hCXGYtsRNAoODxbH2gsNUKCciTWv+gkckUB03GSkzNhH01dVpQstFmTLNDR
w0PSRuzAUUrVBSlMq6V5WrmdkOSccIdks0RNh8ys0yTJUksFMQY/jHDZNyMSrIT8TX8tO/VoH8gX
o9vVeFX0ONDb6ZvAY8EJ3UOCz9iShOxPZmvoaFpzlKazW+/a1dQJWEx5lLwQmeLmr5lMlxFVax3a
VAnCV7BZuzXu1LFpJAd8X5IdXUu6NuxvTsVAj3HKDG9APXO01k/v3UFDAvJXPEVVGtI3iI3+dv4B
46Jf+ObaXcEx5zIiQ7q5tt7KaBvIr9nr5LReHtySh/9gYQN+Eq8zDe6Lx7ad0VCkWO4g/bb7MZYO
cVtLYY9x2JVDi87FEfiJA9iZMOCVZJ2Z7X3A1+7BT1lOIsd2ngElOvSupUpOzmAK+zV9aiLQ4U8O
ZsIXNXIip9eVR41g9IH7o9F+hF/CuEOzM8MX8WzNPUzzcKnEFEFuOehLKNsI44yBUl8NA5zG//6X
VZ8YnXp/VOfny9ags2LfQ8YDFuJuqAtYpSeJ2T8/usV21RkNyPOr4XKQOBdsxag54fcarscCGtSR
zkE/R+KG72PARNvVu4M/C/efNBwCcDJC7wTxd2dBpn4juGmbaXnJH1i/YKbfMdhxXF1We/U70hnr
e7GKXX47cgd6TWjGz6hJfTV1yZOx/e8Vil4Zws6XkAjMV3gGRrfSLcRMT3u5g/vO5lmJl5X0HuQb
zzSCK3Bg0YLY8dm5Px7rveTSViaCwlb0G7wQieEnLhWCMyBTfKAx0s/U14ItwNFt3KlfbonRvOBB
vT0JUWVzu8WASet59s4ANYb15pq2fPMZbiAdvdEaU2c+cgTY304FUmA3nDS4VdsJvEJ8nRYx0XUf
Fi72B3EwpH7aNeR5xE9ybqDzNbkMsZRgvAa0nLo5oBHIl2iR99YtIfIAuJ1YhIwPhhji2G+QfvcW
qZQ1vTPZCd5+9AHEhFEvmE9qz/o0+gDqcBEAy99CvK/whNkq+LytMu182oVFOsi9L+HixIZjdBff
B00+0afDT58+HuMVqDcFOJeXPPbHlX7DPvw9vMw9zfFWhKAlxu+7WWif4fzD/aC/eKLZUoBfAJSF
hOoqziidxnp37QmoQ6ehXsBQb7iUcDhl1afz+liHRvzdI16nY+/e+sX57e9FJrF3bx8u/4PwX1i9
w1fnyrUip6bj9bBKVGEFmMnvptg84PUncEMxxHYoBGiLULiD2/EGwHFPFv0eUmVupMc/exeSOHN4
82n1aICFBln0D1B1KV3pnl7+9q1dxEcKnqS1Z1v532ayF8V1QhI8VMJ/zNZ0PWAWfRJRpYqBMc+b
KnZ3CAWkfeAucjJXTYA1fpLZRw+fQqv0V5+rXyISyCt5g7cYgL2LR/cLpSOqzZ5LWBXURhGNX85u
Xh8WLv2UNfoj5OvPXo26CAH6M4xNbw/Z64uDx7EnjzpEKcqsT9REu+45NLEnxJWsujr3SitcMcZF
r75o+B/3HFYWWBvsZsdwA3DMcCaB1McQpAQLfc7uuMCwjhqDVPANrbi3mvOB3eK9Sr6YVUxVpx+n
m7ynuQOGSD6fOzTtAFyq/jT7HJknRplF1dk3YIS8Q2Xsl67h3WYNf9O9x4BDT4zuYegh52dym+mY
kGZvAcKnOoKqodgk1xD4Cvrz27nHtAypMJFvyNbdDLhxzWzV4cy8uhgM17ssgp3NMO2plQVlKwBu
p0ZK000q2hiCANrVnY1fc3RXkBSsmqRh6v9jC4z0QsHemItwQzMrw9SSFsLv/jLv5NV5+Te6Yuds
dWwdOlkWufjYY0BKow1atpL6vRfQX8clvglAhuX5y/bj2+Dt9NOjI/Ykl0ZUwH2LNzEgPP7o7Ur7
gW988gfYSWetDt5augtgoQgYZ5w5JhznEAcjKkDlGBvk4UjPeOkf54xFoZoiZ10eqZEoGGmUlqjp
xah6kV8eeFx+x1/fcCqkSCmzDWzKWEAmPgyhaAKhiKsEGuuQ/VBS2kca4QQcurJVquGvi2XxCRhO
M1z24SeqyGcDnNriAUCYPZVSbkpRc7LwQEF+x+rSylDBC1WWGpHA7mWkaCWIRLuu0ssvhbB+B1h/
trUqxC96qDYKsDOjhqaDyy54M8qLUND/9j8+i2g9AqiARhCfnWu7Dln91lW35cMyQ0qIm4Eg6SqV
5PDtFEdYKjjjtT0Gm96HZgPw+s2DuWMC818JW89/JJzfnafx61qC+Rc62juCNq/ZnQ152NOphMvO
xa2dAdkePoQNLB34cCEEMl3GJqufgKe2JpVbQq+OBK6SXpucgXWXscGiwoiVggEpGPIdCvTTnXYY
vYFG5u4WAnAoMHT7tiigBNjOaY1Ar1lMEeeC9TKP+v0bgvL15IP8Yoo6pfgHcVcNC7RKaqb3Zk5S
Qa7QOaoNuTr0qSpVp1SdX0ODAQlFwnGEdxWNfyFAdqRlrf4fZQ0h9OCScqDScTj7NSz8OBsAGkj6
AmCJ5yeRitbJ1UV/Sbt68KU9DfcmQYARGilNTwoVGtnPoDw2j2SrcLyIVlpDtINZIiJe0kPm5dhZ
UbCsCgsPyq0bv9+8KbZP9EHfEZaqrkxLoUpFNWvXUxXF1G5Gctdv/HWfmigX0XL3Xi8Y4lO/jNrQ
Z6AZQ031IFF69PuctHVi+heDYgvmFXWnhNs1alHR0iv2ROO4julz8H/8eEMuTYjKmY6uqd9VfCsA
Z9SVXAeyYCSheifzufTSjE5N59RsOJceoC+11k0DU2nNCadGwvXsTtqrSZY5bCEp0bcBmS1SAopg
0en3aZ00CccefpVQXUurfQHEJoOW7H2aFGTsLKPnGrf9mG6Rh8t2WUPShV5eByVvyhQfxIQn9Ic5
BH94UCgYeUEGoqkArW1QgEOZWhWBEz05tpQdDbT+xNOoRYCFZgW3yRC1itePEXfD5UdY6UK4elFq
A3OS8etNfphXrvHtXBF+voKk3IiQiIdTv8RV/jCa/TduETMLqnL+kR9itHRvm15CfNUZHkhXGZ7Y
f9aVyHDUsfaZ0Z8/e/SnP0F4z4SD52BCucyc7t9FkqEAvoEuw+g+1C11v4zEn0ulMUrMGD2EMjY4
QZjVHsL/AhuJH4cLZleEvmAk41kEqAP6PCMpJnPaYLQTx0/b+NllUG2gWdOtknemnMUa7guzph4q
eVXth16+Qrg2k+Rdi+HOkoEJppunOmrXQ1Av4ppJ1X7HpJARcxO8c9H7sxq9M5oGLPn4KPXoh7Vc
NK62EqGpZTHh3Sad98FrPFhQ734JjUGN1VQNGrjubexKvxY8MaHTc3NxCvxhXtMIO+vTY3SdizaA
y49iYgC9kJZ4susBzw3yFR4Msy/GDEX7SRxGmp8zvY8RcHgbMwOKlarkXzPWe//tXRlGxEevO+Xu
gwlqRzg8MJA4T21NCahyvjjXjibN3XlTNW6XORPIXfZ24y8QgLtuMp8en0upFrAsLK81oOLD0ioN
P0wJqa2tCxMH5OtYmoNu8MgT74DhFHUE44ykaspc8Wwz3xjLUvI5ngb7eIeBup1zf+eoVtEGuXGt
L73C035hlBbWRqj7EZB8OMi0SPisAyqOZmvy9K9+D20jRuVbF0T/5dHVn0A2KFP67uQ2wmpk4FHu
4lhA4+DroZ1xaX1W/DKoF/eYtlotu5Ke+SfxHbc4ONMWpgmQw2f8thgSLMNNSY8qhMBqzTfAZ9wd
87qcB+bi3puqrN5AVoJ/ALNCr7iyt/LudIZdM3pTpiOeTvZtZ32Xn/ZjDL5apgo6N4l6hEEydHv6
x9gCtGY7iIYOBSxOI0RufeXd17jChQ33wyJGxTZEB6Yw+h9cL0EhhveaZaKKQvsrHs92XuzuKnCK
qqjXrlRG1FdnOsFHOgmF2OhKEqfHnZuvnVvpbhIEv72ntZ0j8WP6dA0maBt+55yqAGZS/04fqzRG
ckcpWIjv2CXw7x/mkab1rple56omlj9NrqizoMKo6mgFUSdy+NAbEgcfqR0EQz3fd3wHv6Jmuw6B
zXYI0vEr0YEoMdLUV2gp/4K3EZ3CdVeOFGwd4WGX8D5TwFaMrQIscBjAHSJG3gclWCnEzhd3gBYs
biYKm1wTmr6GX2YkaYZYm4q2ntQymrWkrfTFYYEQskbwbqdoR6hnD7GB2zWmAN7N04UvQCV9MrEd
KBBRNLzhNz8CBv/fd/yKvHjK5o+MJO8OZKtziuX9fRnRIRvXQdA5u43OSOY4su9Q7+gCo/YGAmJC
RlVLd91NtukWs5WKz0QSTlkXePbE3JKrewXc0ZLd0FIutYoAAqdYoMB0sgtLrceCKQSt62oX4pu4
To/4ahDvGME5wE2j8/GaiJi421xy4Cg6zvqLiL270IjUHFdpD5LgF7sMtIWgW+azoLciqaA98IrN
CLOAQd5hDUL45cKhH+bo34QCiYwupq7hJi4031GBfn7yrJID3LhYogZrlYj++4zKrVrJaqxBBPCy
+H3CJ5WuC2kKGJtqX1mHXR5DsmnW+AUD792cpoJECm2HyhP39j7o60+fSKOQbGqVwaPr/NcW/++N
UtvpWaRLJ/lYruR5e6BTBu+Hb23J6uEqCdEsNn+0LWVD5V9GxBqgOhYpDvU7tHOeRSwfaQBA12hv
UBVgaETGBEV1AoCzi16i0t4pGZkhi4ogJ6E1vUy8VppMqmd2pE8PeyYGi1JiRAvutncMY/pkHNSa
GrZ6uAzw66nOgQ3pADWuTPoq2wE3QWxhVkAVYQgwz/IcNLAloqnMR7JFCIcD3xOfSdvrV1Db1Doo
P48e7XuXcutIufCg/rjZeYjtAKXV1Oqnqu+s8c4CxYbSwlWgzEbQr7yVfD4xkDC8HVLvIr5iJVo2
KfxDsV1h7JJuqwC5kKwpOzSadB75LtUI0+mw0TYXqXCQ1ZKtgGjWa5sOWHBE+0L8t84q6sOlcHK+
GJzWAkoGsR2UofPkVCAPOKPtonPoNlbTEd290ceFDHUCO64B8x7Dss9snFGNaaEiKMAxQFTQPUKD
bp46leFtr17i44+5O/Z+LLqnETDxoRbN+v3n8oMKIb2Y1qx/b1EqA0GgKt1mBbDxPqVfAaUUuRn3
rxJUhkhxbeg2aMYo3cAARP18IgQgZ5cblDrJ0MFfsL9xawqBsWokkWSGJUIWbQuFFYIdSTgm+GVQ
+I1fxOVqRxIMdkcsDc3uf7pSua3Xv8/h6KEDb7R3hrfOGkBbeIm2Gxx/XuFNAv3GxaUPvsP3cBOi
r9rabOFk8DFUazHklzK55OO73YBXucem84TyjFKcI5/yjszPtyiX4eTEpUjFYXHB+DYcMC6/J4lr
yYM034q78q7FSVhGphjb450vGT03xcdM82F1zXDL9Pk/CYcY/8VR1b1xoOOrKSP39t+whti+Gklp
/5IMigdhg+vQ9J16PMEHkjOWmZ0XR0/yaT7mW4wYoo3X/WvTDmwP/472MSmRE7QurevHYtBOxtw/
WrP2d44IiQG3NTDjZ8Iw2w62jMxm2kekSyfv6peHvVvrPKnNlWgUuJBzWR7vI7Pu5v3qHAfewrx3
TTA0PrqMVAzuMLhJNI6Te/IxUG8eMbQ+TvK/BxAaySr9GcbZlJqwJrmTpBtFqzLG8zN8UtQNC9iT
1LrMm4WEjKsmhj3dWnrlNtlcjWIrX6L+guvuyw+zMTOWTEW/j6deLRkuMIjxYSx5Xcsd9qkiM7TX
jCSpdsA3trmmAuASmS/MrA5HxGGkJ79D0Iax4T3PkiO6bj2rdQ60PWSyDr99CHlGSp1CIkn2jNEn
NNvZ+2P1YOJxcXEgxpg8oLRaL9/AiYdBPHZ/25V+K2MFMY6M8sXl5p1yi1WAF92TUtg9jnDtwx1P
eA+vVcU6ESxmxPTPJIe8CshjtngDyCBzh5d6cM8hnY8bfhyjgWMqFtAG3ZusnjWSEr1zPDVl5gw2
dLDSxkoq0TcK4fazB0CiiLH3iJel5OTuR7vmBtqTk1HmE5F+rfUs+4UqwpmdsuLXS3izbSSTkHTv
RIzz+MMgTrg5G3g7RbgJyNQr9PYbuO0XVnLuj+gjQ4T0oluy6VCOe1TvN9+eraLr+JGC4IpHiZdC
c9PcBPrTOaOO9s2moptUgf3ZeDxDSJZiQwoGMNu2a37ZhoxOdKODdJO2cmZwB0YF6HC7btFDDTv6
x9J5LamtLWH4iagCRBC3ylkokHRDEQaRk0CEp99f4318ytsez4CQVujVf3rrExOG4AfEm1tXYFOV
EqpTcbLocsgIugUEJzVW4w6GKNJ6aIWKSSsDBBmORS3a2mtEfMAhZxqg1xgPmUvBcHIKVqVLDpQx
uY+bbBo0WI5Q71XuMckWcOntlvcmLML+etgIugBm5mQW4GKan/J5zF8PuRms5OFZgwTfR86ZXO7E
RifQYo2dyPJBpg6gRs8RvsMIooMtAOBh5o3uxScbPdgl5lj02hH/xq38A9EAWdHbgXSboR2TB87+
pthPSyQJpt10g7uJI+tPhNBbget50quiMyRtbjPwej7+2eOXO4LrjmuneMUFsEsiMhthZkQPDNPN
s8deNkKK4TiwwzM6arS5bq4ZOb/M0z58oOnepTsBgI3nPYXAx4fYCmVSZQqzGKFbG6GS0Tw6uF6f
JVHMTa1Rh6v2nsOeryAHoAg3+39dTnbshh7XCBmB/pvQ9+l1CbdK+mGXrMZf5gQTUjGf2daHcnFH
pIzYU8R+p3yh0PB/RNHsbdLLglWmRazF5ECM+6IEkQ/XRQmw2qd0zowGR7ikZgZysz7ahCcYvNgV
eavNfvz2vgmLOkKoiL6nMUgPRK7ZktsBnMPBHSvni+QhiHUyPpGr5gwXXhbyPwnB5mtIRljCh309
VY25OxzopY05cQr1eIj2REP4QfTeAO4MQPkPm0Aa8mbgzC7wN0nDYC7yOekeSSXTMmXhaoMsMWk6
dOPsjLg7jir0TnVHtTwqBai16EN6pgMLIlNFRnGFgSI8czphGe4gFGyUFJwFlKFUHk8HgvEd7l6G
cgbGjet4JE8X7M9GQl0pXiJr4fw3aBsZzoZSkW24HAsL8koFXI5F3H+YrNdQBOi4d+ZGTckDscWm
t1+HPGc66ABxVaYynAW2FfuMrXakOkbbeDGY7kw+uqEf96DgIWscH1YHjPZs9OAGno0nTFTq+lx0
2180N/foPe7wkx3RDTHxpVA6raFu5RV8YYwy8jvmt3Q2sVOhuchiyUKuKmnpvqwXbdIHhrpt+8py
3QhFftOZYj007hMERUW0TyVuJJgoSUU1yFgQg++G/nfCMN9NlQihUKSue7hJ4C89kb6mqGcwoR6i
35Gl7N/aiL4LwOrqqVYT6UKHOJOb9UguVqtrwC3eY8rCx7TvavCEfjQYPpd9CMS4dLTEzEWIjNBq
uUf0cEEoHiN1kt1pvM75IgV2jOBFhJnSH5RO+Y9TGNHcM7KeA9KU7FYdB7ibNYF6ksYyxpXgWIDu
5gg8LG8aNWJSmtdwbG6wKntWldfRHj8zo5whUd87T1e1Ipn8L7dda1jh1guo88+gywq4IhwPN2Ae
WTtYLKpgN5SP/Qnmq2NPU9reljk1X8HdgUXFOtOwUa+yBd4CmGdi4nuCCUal/bMUvgWLM2Xx1tk7
LR4Wsn5YViZ7I9xsR3ro8lRx25W2eZ2A8jLWnSY83YGx9lFooorUOP9fDX+QAXrRbyvoJuhVVEWK
hUefuWzwNXBHs2spRvFc7NLtUFSLveRhGL0C2HpMWFy7aLkXOTRd8LMjLUBPUHhTBzLQpYgUhi2/
xviRmSG8FHmnFhlhUBu3a9FE9Dkui8ND36DrMz4zBKMdHUeOfnbpNJnmQXeFLZpQhulcwKw5MH0k
nYoKBoLLWDhgX5panQ3B3/GHDlUBKcfsLLqYnBmSHkDvxVwW0FF+HVFB9kUXSdkDoeMTzv+QoEaV
16hBYq/wHdJ2evOBWNFATfriEnRadt2G1YxoG6PeVVNiwKQd3JcTn6RJue/ZjQMzhhkUzg9SuR7W
Jz1QDtEtMHzQkKf2zZT8htcAe83mI9FVfAQMGmBSLjANEEdbPgs4NSDkC8F8mz7hbdGGVICWhMy9
tt690GcsBnQCpJOJ9lR8HfERpe7HU/LRgiVR8/PQP4WZ6Xd5x7vVWtNLwUP25hxQj+A6JIASpgVO
dTF6pJ4v71Bornh6tSFmQ5h4aPwBy6cGn5rWXgcHIxF89S4Gbln91v+uRxeqfabSRT/+bdaYdqF+
xyzYgv+93N+084gTwfFggiWXGay+WWN4HOGNc0TD+NLuPaYdDmPNyae2mIDeFpnPNfws5XTQ0F+T
bfHoaE3SfP74Vv74haNyMOY76/imXWHsEyHJHxqGcNeAXAWZsDcb3QM6wmvY43/tJdT6Nie8Y7Iv
AI6JzuIU8CYe2/2WugLV5w80iP9X2d5r8CYcA7t/X0q/rDUaNTyk5/qA7qR9bLts3Q84VdYbUwAc
7zZdL+pYEWmSN3c3rNn9RfRn/6FrlAS/fvj1tguq3xCSmitrmukcOT/OUx3J2IoY0yFJQkEAwGgG
7F1tt7IGFN9/q4dXa8O/nAh2gsXnhuruCYPVlJRIE3HmZxklIQyWqNulvHRFZsOSIGzvvRPt03LY
SL5YNrItijeCyB4DaiWcImGufr0nltcCx6NESTl7LrrI+reO1NoUu84Fsowz929Ulf0FQigIHnNY
njC0MYRqst0vlVFdfP/e9gHUdseQN59uGyts7BKkqBXEEkikOLIM3WaYrRzcc7p4m9QDT6NDjMMK
L3k2jusYyNOrvQcLGzVjc0rdeXIvOTUcwNZAzuBP98jaKMCqWOefsdftyLeAj7KgXhcPehGE4XnX
SBmD9dTmPu1wgvyaHeuxUMaXWj86wozqglVyYM3eb/TFd6D+B9RfKARoT7R9cvQGF9ic79HW5OCt
U/wcTRyuGBXKaO7XSJLiE/ei7Z+oMbExOM3YfORE7j+ASWUvZ8OWyuoWK282poptQzgBg2GNpdWJ
ooC+xNNPhLcu4NnZPsQiuRRFJfZiSyYhGpaNSJGwAPUhtabS3dkc4SjLi/JeOb8Xz/jJZeBQAUla
2LfbAs89YDkEkOzl4zugI1xeivUbyBanXptuRw31jKR16BdfTLNALXnA54Xi7TgBLSho+YbDUDaR
L3sXNXSEBS9QYpkrHscs2HSH/AaIemLXEKONCsSbB9PFCEe4yAok1TMHl5PVQrYMF4SdFrI/EF3j
rL9Al0HJLWzS7h2qTul9KSxTEV0sWlAGVqesm8jK5Lz0XOKcNXoi6/5JR4cvBFDtCS+i9fN+oMIv
20BUuA3fUTMoZ5hHqDTPOSDr7emZYURxZ36BaqhO96LLDJ9I8Yg1yxCuldaTxQPlaGmweuwQf/cR
AEjzCWy6qTFcxdW+WWsVHvRU4BRGWNPj4AucR26eqtcwKOREWLqgqzxgYxLQ8Ykql9ob6usOjgPq
K0OZ4V0irU8EkS8Gys56jCqw3YxZw+lCKvEeTX1D2Zy6KBYcXvnT4bPXZCxwkDwvBth9ryDVdFZq
x8SRNRiczPaKPIDe6kTO2IlDCr4+zWlZa62P+dj08MW+u9iQUJRVZi8uc45VsMim9YaTsCL0hpeB
/1ugZmDC8QCf3ZcxzziVXzcKh6r6ZH6mOxK5ZA05EIaL9IJ0h+Q8PlKmi4/8UbtvCLxwyFAIZehs
F5LP82AYdInn+9qNEabWB9opHB1hpXeyU9DnRDu3GFhYxBJyPeT4NVwRshLezbNDtk+hSMeLV2/n
/RGdFbcfNtd9VrKbwVrAqxyjQ4BcgNDunR5Ik0xiAk/Bczp3OlllCTd/HiCV4ZrGu+BprfomOW/6
jtvEwJ10iThcEW0YpG8SVUVg3sNbRdJmJiT8OqV99jsIulSjS4hKm3ANjPrNYDEB2iE6zpgHe3I4
+Ka50+MvfZP8G/CstGXc9PaeSdWedWYtKqO0M1PSJm2jCDWx2TPgXt9PmhJiKXOetNJW2nF7O+I8
MFXSVwoeyZA81HUZXmGeXYksUXMlas945QvL+slOe9ywrrld9gx+OGquRam7XUpU5N35Q1VOqqCE
onRyadv4T0WrIfzZz9m8aZGbsvx9aQ+p78pX730iVjgpiRUXxsFUnE5NMyzdmVTZO7sVSbJJSoDM
1d/xUdX87uxC3IkjEgzNu9OciXn+LvxjH9qRm9fh77vwIRFDg1Q2H1Aoi4RfMbolOSmSUL/zkpSZ
baV/aDA5d//VwhBMJYny7kNSH/yyp8hoLMVM7LEUZ9wOXPUhQXi/SKAbqfYY0vHSXWh3PpbIQHqy
ybnAZM6u4JeHbQYhiJiKEWEFhluCPlu5tY+fyc7BxndJPnRwi4CnI1qZ1JCYYWz1gSVsY9pwGadL
xjaxYB39lv4DWCrtmYDuAQASauRJ5tsRBK+HR3O9Fj4nGey8+zG7jARNvoV07eJr1l2ezL6vEEAF
vGi+nbmrwL3DZN1RoMMYBMLbA9yssUG42RL0Nnfn5DEpkxJHPkKkQckPPq8OLiveGmIbJ5oEOrBK
8HUhNIKg4x33MY8dEQbP79SoB3/ZtaQQ7wkeq4PIh9wFo/qls4k3B8g9f+Gzovk2LikvADwKDL8A
qiaCBQI4J7nF9wn2fgQCQUW52UXNjRjc850AwF9DSnqCQABhaRhyE4q3EX9CeTXBdCW4b2v8YaWC
gUkDtFNSVSsC2bp0MW/6EQ6J3iJos8WH6pgnh4BGYFaJdtsbjBZO9OHX5wTPSuiWyZZV7498oGWZ
EBZXmiSSLYFkaVHCm4VI8Pa3/PzN5jYxCv4F5/GQxDa8JFJIkssYFTy1BnasnGSwTpZhKUlQN2zE
icomXvJgbqdiWvgcPfka7QWv5Sss2PhTy6OQoD++Hc86YSwSGSXpZ29HPt98yO3E+JvjBTCc69ou
7tKxfAuDoqfvNGYRnEypwrBQ/Ltj/nxfSsuiJFRSmhcq6Uv1hP6Eoc4GESGAKaOBFCmgY7rRZrq3
0D4LUJ6SGcaakuYX3XX5B5of2+zvYjPLJE/wpKdfebMUrgOPgBPzTU/lfQl3sglu4+aW2oEUNo7S
tE3kc4XyrCAImxyw/S3Jd5CSWxrzbW9ARMa6MT/poNMWy53k5OWStCcZV8gpSZvi6fGG5PsBid90
ghK5sLOBfR7HjmI55/QlJj9XbPU/Zo94cWgnxtxrm62ceF+jdGADbHXozTvoIvKV7QwBrn3N+1NY
DU9IHbT0jXcgRIrSAZ4OCzzpiRmA4NmElSIqsrgDwwOhQ6GO+ywyDAMGkvidy1AQ2F1S6Nj79WUs
UD3B0GjTBPUX00RaSdp9jQyCXx3m8c2L2wtmj8QaxozKF0HSTstYCkulwEFweR4uq5REg6j0K3Kx
K37+zcMeWDGg9xpZQwDpWq9dZgPvNZV5CpQO86RowTPp6XUOxQTuzgLk3/9wzT09lyi/l334BRge
WV7IYeeu5JIleTbo8YvGAGINF7jVHxl/5uKeLElfSEAwz39JBs+Eu8in8SxYHG+3uRAuycl52U/c
FfSvqjWZp8hn7Qr7bn27OpGhZ+Al3li2R53R1XrKkpXJctfDQhEiB0K9lg/mcPH4EnVKyJUxeGQA
VSEp9zugBFY72uJc+ZIli2n4tHMSznAt4tJZuBgy9N8Eebk77B83/NbuVJfEBU+lGlDCLjt8RRss
VdIaJIXcQNY4YgWG3fRK805SAtms51bJ/o7zoLFfyoZIKK5+nJz5M7nFGMfc/S9bZEM7Lh9Ol1Jc
ZhpbilORJ4smJPq7s3809CPKiknJIRJes8uuw4GIDXGEzwzzTtFaV3MOr92FpgE9m+kyiB4ToI+5
UbKEUrWwhTMza58NkoaJdWIWdYnYLaGdNvQWTg/8Dm1bqzhhGndVe/0pbAfX+JHVWxwftbind9G8
/9bdvnNynml7cUtvFQSkRz6Yit0DoX9dEfMkNYodXKnFZ+qp/1S08Oac8bi2jkDq9Exu6FRv5gtN
QnKEziPRKm101TgxT7GXJoADM4mgs+V0L/odkbLMI9FOiDDho7cGKKbRcCfbHOYcUTQ0NuDzeIcu
K3nT5HwN2eYmkNPkTKRgF3hPgZR1dW/afLyfMnBuaEW/xqliVpIdytRV2BHItHAVJv9Z8jNZNcXf
c5Du6M29ndIjYJHlhrVIYjd3Zhf+TjfABszdOe+Ofl/vZ23zOmOzRZ9BbPsTI9fHTlNZN+zdBSFH
72S+Pj+e4H11cd4U9OhBDZ7Xa2/0KDgYGPY8V6+ssXcfNI2Ca3jFXoCo59qZz+bD0x/Je1UoUYst
jofwgESPRNQJqxjkMel5bLl1WPjawuGTDolQzBQWFRYP2dlP2HDr8bKBxYwp9q7szJ4rBrr0uTr6
8hETCMAMOen3ZT+VqO6mu31Q3gw4e/cClHbNeNUxXvggktqkpG33CWEX7JLilvI2lqq0gpB/0oZN
F58gQiIR5lG+og7nN43MLhSFYEdzWq54KND8oQzm63QWVf9A90RNPxpm2cLuFho3fgF7eskdnxRc
1Ih2tothsCZVDOccuqZ+TReAN1CaSb6ClAp2jSYRL83J5OS2qdFfZNZAdl4o+qKB50YFiO5hNI+j
D9o9LTH8hzFdi4P+GpDWWa+RSw04xm5Gdzog0u+sXNGwCveaK4Q9CFH5yoV/jBddy6aB5ggPBBSq
FfHTA8AUVK70byWm9AeA7MQxT0D7c9rVF1d6BchLKgAcOVWyJkAjBphD/9kApNu5vBINVodxgfYH
ToLwrTtWj9w0gWW7tmKTM5184pb95jALEIEcy4R6jOULdva8+Oyqc0oHlhmZXLY5UmG2RiJ5R7p4
1jNapR2rbT3OZkVjdCwGWjsOgXTVVh9JomuvapoyAbjkABjyM22Eb++Feva5kgPRl4qd6nzYxkk0
on62+6ZE2kr9fHceviRe05IhS4rOz91s9fUyKEGriRDR0gN2uimxk/5qf9doAs0Z9ogIV2icg4k9
N4YrhLs2AY6MmrfXXLXQjknThta/ecOegW/uxdcNAYC0oMFRA47iM34AeZaDRP7EsDh7WDyhs7r6
0NNNzlca9XzaGH9T9KEP7h86YLMcohlmAa9NT3SgPMbBwaa31oGM4nYJH0SDC3AJn2m9QboJjAX+
h7GVkL11HRsU4Qvj9CjNiPKXGpAoOWpLTJvoQOg+VvdwUSRfWg71ugNFY63y5SbUJyl0pz7MKQBY
2Ddi6yTPpIFUtEX7LcvwRKQ3XFs0TGUus2GH07G4FUmTHkVFlsAl6sf+OMkwRG3pdG+kcY+bEGwN
fI16EJGnBV3MuLaaEBlQyovbql/C3cLKcUMXQrgm8hcAH1q7O9xcxRuxL4ZXBBZs/zDcEE8i592g
Qd6fiTnv+dfj5VKRMzW6/JS4QFST7ow+Z0ksj14hObAwsnXnEX0fDCBxxptBfhDizRZoYTCEmD+i
7ymQRSneHzvrg3UAkzxDa5F9JkjfhYjDvU2ggGyTqzBBRJ9yMbCFGHaC3UrEffgPpbi48ejxdQDv
nU/lz0A6tMGAcbNkjYMXAg3oLARAAC2aEzNjNt0cWq0N41Ec0zNTpqmpS5pXd7BIoEEM7XmQ+jVE
x8Fis0MwImx/8EaETULJp9vjSY78XqOzB+DkRT/fsSZ0f5TkNDkaolF0Zn3vES2uURMijAinBWli
rAV4Bk9nL8EPuSDx0BQsESSf1j7dpas2G3yIIYTQjpAvuI73LAbb6OSKtd0Lny2Ril+CMuc47/Uy
sOBa56wPhsRpttTsfgSIyzHXHpiUHitmI4U0jAvtjx7ACcWhbXOc/dXBbPshHukU6xTU8lOHMOWw
mx5swCm7YzA9053OX9wHBQ+eAvQx6NGOUEIA49CaFC2aP2VL4T8YYonCYJc5eK7p2QhxFbZyGTBf
QiOw5hZKd/CfbxtCVdZwAV2hZ8Cyz7hRil6PTU8H8EWRLKYIG3r2ms8o+xAgAFytZwOeShMAe4NZ
GLR87IcNLMOe+OLr2EaQSXccMXaABplj2bE4WR1fnXyBg3vAmCK7QVHwAHdKvSf7TYuGLXCdzQ2P
zsRLtDxEp/9sdFvJq6VNHpu3jqkexZ6oU+kkbcGaBE5CMUsyJP8BteJ5LeQB04IE6joZOmGR8tq0
xXATSEas/y/X4yMC5KGdmXmdCXZTEujir8djCHva+gKsumn7+Bmx0wCJSjNVcZ3sYf+4lahDkeix
RPDRBLdts3VIx1fgr1mwEFcHeil23xP7vC4DX+Svk4DRM2vh012bbC5i14Cmg29j4NHhtP9Q/kDQ
mRusgSBq4oTrQICkFcjQ9ZCpOh4gNi4EGAMa4GJG5okdHo4RIIii7MAZgkcm7VBvhP5DnidbXxRE
QlWCjzLCtYWlwYRmggZhcckluFUoLiIeOWsanBJEHIA6iI0GNq9ms9WJ+mVBOzcDlxfpiCdP+Pd8
E0OH7/Tk91LjZZhwngfNA34eN1zb0LDWmbQZK+I1lGgXID2Hq0PLZoxk2fUGsACw8NL1XY5EBAuV
Pl5giU6Kgg4610Wo3tfGrAwMJ7E0lUQeOLkaKBXrd8WqSeeWXil+02DYDC8YgbiFYZnJ44JEzQRn
Q0UdL4v4xuvqT4oFodDByXOcMau+2WR521BO0MXdSDHGKu6TljLl3fkFw/tFzRl+LQo4YcH/jmdC
R/tacUOzwCTlL2Kqj12JUS0IZsQRKKB1ASGWXUAqPCo9FmMdCmvPFFcaaGk4qrP/sJo3sC1cYxtq
4OKSklmD8deejaIXPcGvEJ7uNbYlZtta+vFbfKkln2XMCzcchiv2YQCKEDyF/UrmlC+8X7YGB9mL
A+CHV6DZYZ8ZqtDiuLVEcfRn2z8YnyaK5gqqgT1PEVzFWLu/NIC0/Qiy8E1CJAauyv6z7EOBb5ns
ANR8FdakjeGzQpsIkvURw7t/1oTzFGojRTdIP9GCIZQRS6g/9NjDKwIMDBuaS6GHArGh1MGoYevx
h+Zya7Kj79lF9kmTiYk2HDDsq5qAGWhlrNfdfjPJw2MhXhuHvXX2jskZWqDFriMSLJFa3alMab8f
0QbeoREBj1hNPNPMKu5N6vBkgZ+U07ZTPRj1ZBgDNLMGiFZLhVIJbH42Xxk0qG94I1kHUGk3PTpH
E3UfNYYxp19Ac3y8hXxCY7+ix0+Mfd5mZWmZyP6eYA/g/1u/ZV4sbxS1KXsOQ/HKbBoqjT6vvwHS
hhoIG4ES+hR0k72q09d+WjcKcWERtWxxi7mw5j0oiTEbwUvmgngLBEyh4v4p7+2uDbZhVy6sBVrv
NqZ8Fsq9w1DcSF8GG5PoqaRc6uICBjeTfYHpeKUeFgWarLJHZGe72W2NMO6N+k07UmASfGW1uSOU
24vFfCobZRSV+X0slml9G8iLklyNG/T+uThAGnGTfE6hzhBKeyfidRBWVjO7GYeAT2NtN33Z2yQR
/HXVhkCUwDtS7OO0j+2YyP13w8qt8lsud+kabekxYqs6sBf4zNyoFD7GQhzDB3ZvKneyHuMzzlfx
LntTS0pIAJ16DbrMizVQfEWIlQZ7my2eOUAav0ZbbfRiX2NzYYlKxrJ84NnFTOMAB0391yURdYvM
7ZcuEgEFzm8nUhE3K8OSGslp0wlG740o+oBNgou8VpldJh3YNYG80I3dcdQISjEboH4CdEaTCpcG
HlQvxZd3KTxsMfYV8jDHFxaihAmPL/+AabGDoSMOv0KA5vjUnLO14FDA3WGewPHZxfuCsZs5a72B
u43KFgGJGYiK3VAkeGzVFIXJRbg9uJ2Ca2VQ6iiBnqA5CyhBYIof/jhq6bMRewPVk7YnAkd0j5f8
beI5dguAaTB6NZqrgK79cNK3J0HtDei6MGyQTEMhE3qS5OVNJgdXJYIIkltXgAzGa+3djF4Ofizn
STVreb9deFZjwPdyqGQTX7YJ2bDnzkyUkTCM8KzUL3fNyWZH1mFcHbPOchSUBB8Hi4f9hkNkP4io
gASz1BNZTWvyMaWdwMaXJBAEPksiDv4+OH7YKE787UiFsfHctIiAI+zzEs0RwK9a8TnADtQSur04
7D2snlku76gGKLLREFB9d42T380vfW032basB3vE00K21xZYkASM4YtViYXnnOh47MLlYfuixseO
49dOaPxafamKqBfAee5/4Edg/gqy6KkTRXSJDWNMNLD0tyvT2JwMZeExBpw2DCmOAOLpwh4AJ39M
UpzZxuruAqGFD0S7xB04Z5fI2uCGn6s4q+5H1Os/eFBspqHI6xAk/P2oi7KEw8Bs/7cPKwoVCf1F
t8htc+u4bU47CS33nUm+zkX/A5FR6Y5f9P5c67eNolhv6NuceBQORBTC67TCeqMVyrkuTG2kq6kp
8RjOzZi5EiIoeHJy4Ulw8p6PoIFEkjNIdCosPOcKzCaOTRLtYf9JW25pFVPSgHYLkjkTkB4PG+YV
1duOsrgZP630abYk428PNh8xFKM+0EJjehwue/rJK04Ruz2l15EztRQLTyYvi499BKIc8qm+kyqE
i0yTiKBPTBnw9XbZ73FF+OXV6JfN22px3VjpIMo6rqGHeFeOaKSwbp6mPyZpbY1hjRwA767lHuM+
FGlani/wC5Ef+5zAnJ6fDAyfhi+gg2mxLxsG8IfRnSps9fk1fvuifwkHqGPgvwBJ4DM2jenpWwVa
Ufw1pJdNx/bXf/rLQS6kw/V+aDntHHFCE/HLbkNqvdfBaewBkRLBFIFi80KEUzgn3kgiVgvuI4YO
KEpLHOPLRWU+FL5ZlDVdWDR88xT/yIw+HRrxaS/pZ0QYZtVmXgjnCGEiHVyD9NPH9AaH5xjcCZ0T
FZa4+Ii280PnA8d4c0sj6uh2GEH/zC2O7k6EbLzFxyMWVqwmHvQC5RswrKD7LYfXtyX9PJpk/GTH
Qlsi1oz16o2H5dGlnfhddeM9TldNm5S0FTQqki6PQTcWPS02+vHb2i2wcsORftqzOUmjOVWZ5ySg
1RYZnESscWPv2uElRCGSlw80Kji78an3brfFtf1+EabMexFExTGauwDZZFOvuJiXp7S0D8aDR6KV
ESahGpseTkh81dGLEOcnXireINszTjnNkUN0N/rZw3qsJH2NWGhsK0+bPqA5iMPNxfQp7oUPJGpA
0CezyY2GxjQvWri8HMZq2CvIDW2DzpHPulEO1rwgTnuDIeVlw3Qhh8PlZ68lpqBb9+I8sVjihfg/
H++x2o3hMZEpRJ4oDVEkPsQXZDfe8fq2OgVOlcRFuk9YiU4zMY4lAh5sg/D2aDitB4St77pmHRp1
seQwvlk/uK76Ada8BXpLr4ORx7Bkk7dO0N0A20YXuuVk6CGEq+hZ3KyagsabLx4/m8Rmwaq4xywe
sfX0NhBZnVV5TZiqVp8Oq8kbfWP1rfWoi7faF9gbrV542mwDdcRbYWyQIbAO76tPwqfhFiOcSrgd
SK6gGnF7CQZwqq2+R12c9RK1mBdKtqX1Su95pYa4S21qzFDe085HJ7WTGwc5bIuvGFmhCqE/5mAF
XHiI3lQkdmtajc+EEDDfRF0l3gCl1XdFV4btwCjwEthmFN41n76rhaCr2zimopdGkJgJVGZ40QtS
bZndwpDBFok1mJrfmY5f1IfBImGhFjSFOp/E5443fedAmUVJr8QPp3SgeU3MRLSmS38M7ACseCJa
M2IkduKC+NF5WSYa5Xkhq0Sl/SSXjlv6YCMHVgga9qC6nCcKSia2F8HaXSvGQ2bMoRICSCCxfi9M
C9+4qk7ZTJqcM71sg+OB9qcFC1zAOAg58EspCfwFRZ8Hbs2jks2sD11XPhsHF2Bk/C8cdSHJsU5H
CMWsrTpXCkXv5GBBJC1Ja8MXmvp5WCWkg0lG99noT2q6eXorB47xQGHY/r7ANvhJGT0PT1WeI47e
SNiaHgRFeIISls3QVgtVLF5P4ojG6X9rsNaQtY6pgc6tIXaPUpCY9W2O3rMJvWPMA+f7y/F3VVsk
IcrmXa/6XD9ec8Eg27qHTf9mtLfwJ98EZk8VInfcBkQdJv5pw/pBvw5pHbNHRhajqm13szO5yS1U
Wi+jQbOcopU1aMpw62esDCE6ZaZxzW45vlv47dhca69oJh35cRY7USqKNJLleiNO44KGUGXUK2Gi
thP+eB5wJC2/Tj1tsuRAjpZw+ut0G5wRwIpzmte2B5zvPYU9unE31ZDP+rBuHAE7QCgyRqQGnf/J
ARGV5GgfXFj4eV9evJt944YzZ+NK2gkrJxPsyVZ25aDIO7OUT994xIlQUS0EpiEsyJDk7I8nr9lw
2qFo25BgQz31mvYO9hq7CburUF5ZM9jRhf7Z1cTssuFDSz0GvUSU4veVOMz+yLJKxqWhsdxeULqJ
kxG9SV2nO6bDWKORsPAyx/EBgI7uVIIKYIBtnEhn0NKniDwO2LRTpobPUZsfM3H22FBP0LqgWeFQ
Eq4lfemfNn2XFnGVLAt2B96aSUhcDZUTqlf+zjSn/zTXp0YooM3LBHmshwxMJhVA4D5zr9YrvGID
CjzKL1kahLjbsVl7SCPc8eGfR4M7u9s0WSPE1p8cGqp25A3BGutq7AA4FJfWRlQHL87L278so6sw
WBOIlhKoS/s+oyzYZAPkklwdh11DeREULE5dYynImFMEFeCHF/KJ+VZp3MpdC8OYAOXQIhZapNDT
cTLu0x97svedONubiCie3jpJEiwapPEmdOe7MeWFi6UrDULLYtPva+GYKpFv9rFE4uDtjylj/BA/
J87XCfJocLT4ooUdM2aW+f7hyxWoOkQ+A8cw/jcNfbycNAfBoB4a4RIOCo0BbVoU92FNrIpQm5ED
G2uxVBRvosTBqZo3kXZGwWvizv3murYu32e1gh6BAsDDTukI7izV09RINobuo/b9xarHy1eYF3FY
TGlVOeL7o+OXxHIER/aqWdgYSnlNh+cUQagWakmxbI5eUZd/ulGi4GCWw3ty8ZHA7Kpthze9j0b/
aOVhCKMbOB7p+tdJz/HNdncjkED4ARonVBbX9ILTLX9DLiWI8PBu2mgyDjZsU4EuJvwTFB2B70+2
u3Jtk7Opyc9SDVqMSUpDP4XJE+Mya/EQiNvQI40WLXwHAspdlHQaB/Qg0FK4C+nqQEOSC52ItE+l
/rEGEUp6L7bCazCmFRvyZnA1XkMApwDyRHrNquQV7bhTGK3NvYF2HA6mtwXEoP2QHUEMIxRjyfo8
t7HEADZlkvUzdrec7SHpS3uXZ10RBu5P1/QmNwkVFLsBHS3uKSHM3D66VkbIGOSes9GkSOEi28bi
zeLRswyLuxgDirF1EovJqbQTOQGQiiSghs8TY5DTScaJ0mTdgQPv/xafizmmpbf2/QEwrthGsFOG
7K0Ox+4mLeETRmOYVdNK01D/Su4Uf5UxxL3kLIU7JeSumGcbFuRKYGcWhmJN54PS+GytGDS66cNL
eeQyjjipcFnMBZDTCZ01LhO7v4QTtYwPi5xPd2uxAbu8Bi7cBmC13O/Q6vo9nUaEq+XWkoUarFS4
DGEhxP5ThG8GYvMpg59JRM6EEMPFR84BSpIhGRY5ZTx0lCVOesk6wwWIf08SJveAcXezeTf/yr3h
nXCtkBbgZTFguIDijGVV5lNx3w2L1EpwbfqEPlpL3W1otRuL+Sd9RcvKcyXomOC9DRhiL7s3frhs
0eOERxZaS8sIZVpjzIdDH0sKrqN4e5akww9ilgOGFH+WW0L96ofL8M5lM7vwnKAyYS3koR5dvi4O
g/KRLLcRyV2ipPmJaSkBWBY0zZYXyrEB5KV8QzUTxzJKXEND5kHo5sy2DxQYXeacuIsw4lSdm0/1
ZbCKGj57FGwRChkemCzQcqh9mmGoyJI3NXAZZFJRfslKwrhTVk0aqU0T/kCIh53l3kY5D5ujBo9D
kLez27LEdWDLiTBngCHTD+NHiykhT0uWKYaXUOkZM7+hy53gtrh/4iGC9EPKk7hijQNM+x32WviH
QK6Id9otUfwcD9WvYTGOMCjlCqzcZZRgmeRaecwGVHxZKvleBSZcKEdiWC4k00I8AoSnMOWXgDOx
W3DvYR9V2hFP0ZAPs2xpFIPQJnnoeb7NbjovuMyFDnfMXI7mZ+PiwZovJdeqaHEJtH7kySxDPsjU
YrjddB4IYAZPRR5uywhZBpg2vDzdZqhfNrbZZsgStOfGyuUZhQU9TEt1k99gCVouKxAXhxENBcYH
VkF+GXHzYCdBTxfUlqqVj8q4HrM1cWanc2/JI+ZRCJfpxdjmMTEyoLkyrRiRU2xSWXnFPKWCxJWm
dkAzzg7SNHct0OSuCWz819C/UI8nB0DiOUvx3lAmT0Zs6SxDWF1C7mGUsAnJ4OZt4TPxbiktp5R/
Ppk59zWCj8fzSHmUQk7kTbG7tbS/vsnTEU5QOjD/+JTyZKiDeKH5EMIHrzJJeUpvw3Lh6cAGgeTD
9Q1tN3VjS+6QZh/4XPy7a2sw9gOufQ95Bv6ErzHRuE5rDic31eyJ/JCwK6CDrixNdkC5x1DgeD5p
oEVMGLlPcd+PbyPJIGakmOKxUtnHONfSI9W5u4O1xqrzgXTFQDzba9pea8Bndl1W95xBA1Esh8kV
589RHrNzc97iOuBrwf768HqMIxvHcBlvoj6sDThhA4sX24hnms8xhMKC6qBtFszcARsMQKG+WmmA
Q3xy+TnuZp7yH4sRxBOUvsTFlsnW4hPYED0mAk1y4zHjgbDGvBGPlalogDg1WTG/wrDBmm34RZ6C
PBKGZfP4IawpAadWj9vpIhthuLo5VLdLNA0N9jvpUbA98YCgm/HRLCttmG5McyikZP1/zk5ZX8Qx
MxRvp8rmdhXiOdpdXTkvkIm8ZxlhwRCbeYZjzTluCkm06Ql95mFcNuUCxxCKrzt1q7QXADikwKfx
of9cTfgDpwuwnp32ZveUkJGbSfn/xsDrs5Fdj+0U6y9eayyFkBwZbhtaIm9LRTG2G5Pczi7Ro14U
L9Yui6l4DrxpM0q7Rvoh0st4SPVPr0UNWxzDKLXpm3AiEu+lhvPFZqyMDuPLpkIM6aohakc16nHW
5bijckwvx9I8SOgF/A5OHVulwcGZ6mioI1JEpjUkqatew8HnfAHtaiDNiftAw/fmSxsk2H3kxMXt
GuErEpLGzClF2iDb4MOR7E7tTGsIt5JdBHT5Xd9p5bxXFYptFIcsh7SIVj0YYLSvOQP1s0/SC/kE
gSQH9tjFuMBJ44z9tCc5sS8PjwzsFuR4xclnQjoNcouMFjqniKtRQmYmlgvItGVmQl7YIHmA9zCP
6rC0RjdC8ZIH4lW5n4BYrOP/sXRmS4qiQRR+IiJEXPCWHVnFBfXGKC1LcUVFBZ9+vrQnerrHKhWR
5c/Mk+ecFL+0P/o+dK9/ptwgf/09+mobQ1+aeaLX+OXmSy4OFw45fzIhjtYWnNtkPgPauziKgceI
jZAYoezPCVcT5B4tmt06U+Kl89VGP7gnXSBVB0xse+NfZvNZAGyCC4AjC3hHeAy4KOv58UdKh1us
D1dDfXaEI8fazpzywhDUThAEeOCsNTcq4gOLBVSw1OcmMGEeQ1TkiuUuk1G6Qj0BCU6Lo9jHUsBc
AbF1TGxk+A22RHN0k5Mu+T3KQgshIMxO6mnqmo5dERhqR2x2HqOkwkaLWPeiOM2AqLldWkPGDHCr
kvtSO8LjOw8viZDMNLgBm45EH2izZ1j9V3dd42sG2meW3KkUUELOlrW+K2ova6t85y7wtSDpukJu
vCE6SFk2a5YLbvs3tXRNfUXEZi2qje0DKymCojH73jF8zg7PLV6PDxRirQ/sBgDgCfyGLGFPDyHr
9t7qx6W9KaK0HjIdgYdynM4mTZy0NqIG0uwmPfqINGh4Q3oYnacPFk349kQD2dcsQ2TPUeSFgFnW
9yI4jzLfpVXO08SmZQRniQHAhrrkdWa5JggFx+V7+nbPO2ZSdMyGqTyAgkx1M2Lv9w2+iEPR3DdS
mklnnxY8n5JAd7Uk6OHfyxHBKgNAC9sg7qRAAKQ5VOQNGQJGXl8ar4QoIh94CqWUoEs3FMPZy/Qn
FdxwBbMNag0zc0qnwd1cd2sLGg6UORzEBWXF+9T7YOtrfJnW4PQFB+Uh5A6CsxBIdrZLobBIkakI
w1RGml/N97QgI0mAKF5MmtEKyMuniT4EP+96rwnecUhguQNNMHVmYcKQJ9sYifHYpPYe073Dxntw
Z5ujtSUiLn3fmDzt5MgVcgfP81TjlHC499YE7nJ0AnySDJ5x0ZQJGsDlg4k6ZEb4VrH0NUOWeKoW
GXjEcr5cYwsHguuKIxl3F1dHSdwXcqaoCEpfvO3+D2QCqr8mR5FS3IZ9OO09K4OWKZ7rJA3w6V1U
ETym/UB0e5Ju9ElsLgQvQXqjibOtPbKzAsQeZxF/ovsSfg+U2HtHwHyZ77jdDdt+bQLKXVSu3dtS
jswRJz86D/AsZ0uMryhc4Oxwxr8IPovS/DXmpreeLhuGmfoVBiDTv7IBFV+nl6OxqPGyrnP61ZwK
yj17EVwzEDM+wSE9Brj07/5+UU/gt3pcwyvry1evg0GsQnjXrUzGksg91/PP0cFJVilJiNPPfD9Z
ricrnzhMJgvxl/wCqqe5Hz8gtkZAH/hIzS9jhdwn68HoLO0+fH2ZDNNyIxLHEq4+wi1rfXC4p77p
BRUlQwVA5vw1/HlqkIGdyda4QM0bXRQxwjugWcEwLsBGZbuWhGxFCvhNy5iCiXupwZKbNgvFVDBE
6PnSF+ykil2yDH6QyJCITTsIZQxUNHjdI7rB3oBXlkGVr1KUNMYRCT18a27gArkPQhaLMnwv4gN/
bz06JIn0poAWL9YLor3KktWivUTnL75i0ygO2gwuw62TKoBVKSs9vxvsDFwUICay/0cZ1QmNmuuF
XA5NBpKIY3TechyRgiCiEsDy6gpvXC4/7nV49O45ukW76ZU89avwyYvlisSbY2Ocp6wqE+LKjKSf
fNQ8RoxzgT/JVbNopXB+rTtObhYi0ftff6QbixcqzTEN2YMr3WFcDgm5wnPEAEHkpYdgZ9Y/4P2/
1xSdHaNlQYtHWFRPTl4zvi0+TKpvWc/fnflk1vzAvfpKdJjhNAC/s+ggk4em5nTd/c3sJDB3NzyM
K1uJhG1ZQ0ebl/a2tAfRc2ery8OfMm1j+8UB4Qr2L3djR2Y1V0eD6c7vgL4mg+nDUSDFhOd52QjV
MqzoBKQDGy3zW/jwit16m1X+CpCedNEHyEX+lgEEtkKkJCmMos/kOQINlrpoLr1LkJ+7OSiMEwML
wYxvIwma1+1BNw5UvHKMu1nf7sL1nlR5g+ErIjRWj0l70eOSxV0JzwaGh8+r2YdFrwUboMEdlmYP
WNje7qHKyXYKjGIsYNtBB5EM3cQxgwAqQuXV7K0/hIy9oecM8rZfcdvS2/ZAiG09xMw75Kl0B9rr
zppe+ndyGbRB3EmeCeLqEll4aXa3ZGDBGaHknpYuatEpvI4ejAk8Zq3KPGNjQVu98bDb81rLD/p5
ZSKDZoSNyFBRmQ0EAZIX7BIQxERm73UnJKoujTf6NbgFsnJWziUcJOfZiWmr4jiGpzAZJeZjefdX
E5qP30fYrtO6vgb93wZbv8rokgVUhgaLu6K7sZ9CSuh3zT44Izrdp3eJmAAZFeNm3eaubEGTUdgT
vi9UmxEuLNcEMbfPoamj+1CFjwDDBSeuO6kX46wcjNxxXtBgh/RnyskYMKOVVjEWFqeB+WS9fljX
FL0ytLxZSd/h6aNoXc13v8iZoRJ0IbY0ln63Hn5DKze9xAop8Lw3Z9iiMur+YboBd3zDSGDxue5t
qln1IycVv47Z508d8hiZbm8zcAt8clScd3aMSPsCbDjXyJiG02xAMzxShx3WA5SgDL+73a3TGbUn
v3k1dgEUiPUtVOs+LQQaDU7hc0uO0bhjp3QNW8hMR/CiG2goOFuPTrPLHyyHZQ0IP4TNjd5cW/bw
M0eB2I3UUTV8OJe/FRfDeMX0H2gttJY2JzjKstYga4011CD00zU6QzFBftqzLugz3VWqQDsmdPEX
lYZqZak9jH0WW6qaFEvKBElIj2fO7jHaO/0Y4Qj5I8sS0qW94V9oHSOkd49TBETEMVmBNY9YaFXB
yi+eFrz+Fq1vKsbhIXlw5evGIH9vrztz8iH5aGpTBWTq5s/tcdhMH3iSRze3HLep90eDoM39wTlf
dj1Mt0rnxIWNJGGkXP0+JqBPOkBAkcvi5miBqpjdvAM8CxcJINp5E/rIDfwPzhPmJ9SsQX5e3nBN
pcHrlclpTPxyTg6Sl3i33UWskxDPX17XRnmZ9TNSOrMi7h0IqiJmW0M26JHbgmmiC0R2pHkHS0fQ
dnT3FoKH1rYYPqen8SWhzUh8+JAWuOqy9M5sZpBx3D8oyd7GjUWkb6rLnfuGxY9+wxk0VjHVL2ZH
hJtK39AXNTdAx7hu9+PDkXD33p45wiLoo9Tsk0fdptpazS9j5EVwAB7TgWoqD7MuvXdtHlTjjloj
3W/0bUMfh7SeRT+rQyajokvcp8eLfSHznUAA+KnpvlPLja5n60JgG1ENwpgoYuk+KU8S4Ta9+6ah
6U6RRxOL+oz6kUYoP1IUUv41o8pRx3RMP0k/VOkIQHXMkYajwz/Qpbn+U6jDm/MOI7nVv4Pd3NO0
cDDOwTlbpuA9g5vM/YarpNO+2Dms3eYhbKEGNQYb1Tlm2pwdff7sIbLurc6s5mTuPFHfdExoI/7r
9xHLCe563fwIHwQZkavkxE3kijWISBgqo2PbODMjC9eG4JORMazC7s5AR0sltzMGKFocsjVAEhRO
u6lE532yIu+g7Fgfl4/pe3qloGT/eX1wHx8g/hJe9cklSLfUDEHDqKzjmpSGMPJ0r6PVlb17Riia
HtPe0ebND3bsaL4R73kPyFk2GjpyyzbOvkyIQDxDcYwS7hETi4DrDtyzuj8wAUH2iwhQ4xdrbgHD
EaUarzXZpjW4W5fJ7QdF64xk+rfvdEMoLDSkA2eOGQBtLWkNioMJS2+CzwnNztpRxue/g09nqRyw
gj+wE6DVX8xgJITMe8whFDHtj31pzCJksSl8ZjjSLIBY+0ONe7fUDQub924orqBT0K9TqfihOWww
GgU/gPMh3AxcZv6xDOBtDHFn4cPE+vPEeaWbPGxcDFx69JfVMa3HH8UrgRt26/eoHQ9+6aBdoNG+
Fj0ZWzXt+4qM78gGFmZd2QxWBsTwkeLM/t5ezy6tT7qHL/sQIizz44FWj2NsUYQiqWDfxcBPQ/sR
26bb762Egga3kxF4mKqIFkDI4ytzN9bgxEA8/c7buZFJrh/rMykp8aqPzcK1pOVM4N4leKDDG50K
u/xPj5k/4bQYqordor/fHqZvgKe0e7B78Y5Fj9Hy4S6H7hB2rjZchvWK8SRQ2dcnOKkt80l7NhV/
YcxaQSYk1HZ/cY7B+XEBLY+BRek7EEOXw6ihXEffz3zy6QD1nvvI8RslV/slwPZp3SGTTy9MN9rJ
/HA8KpHsYTpKMT/a10YDdfVAlMdV62nCaRdsqBMNyLy7sG/UTUXzGsiawoYcsp9z5VGysYdg/Tdy
zN22vpCUrvxB3Mb3zt/p9ov5O2OE16KHPSRIxVTvijCUhT86iYPyqCuxQ5ao9/REs+EKL9RkRb4I
Ds3ar+Td4M5F39vW4xPmMH1KoT6iHtYyhNlwDokwi/dP5UPdMBSqdlauT9i2cRIPB4ay2Xm4+Nhn
Rgeau+xyxh5XsAEGiuHqLMh77TNY5o2t+ZtubX/yyCn6qRUnN6orPt/uLQD1qHboOB9gWYBpcpOh
1TULioYlDVrIVnjVunDjAHFGgSA+fUg0u5h0MatBTW5Lvjl13soq1yjwQ+SzHIsnDu/KvKJ7WxSY
feujmw0ApNENeMwGc1mzCvvpvpA3rlxu04NDvo7KG0xmiwKXYKIgBXxvVYpZ0bxmZ7p7IPUiNMUg
ihgpWX4reroZeCTVTT842qr32IrmulxTaRKUqCOoUmrvxEAxlhBvcgyaSAOReGcXS0OJu5o941cK
Xyyr/H26X7HWiz3+PQSvkTma1CIJSIU+7CIsprnnNozJs9TwnHWdKm3RfOILUdMdwHkTgGYHUyvn
bEyOZBmTyceCbMHsXAhu7NDrQ3l4tn0uERSecJqkj7UHNQbVF4W/Esth/OSIxWW5lRZT7T3RRY+P
y+v2NBZwR1TU1whNem3sRjqav5ytvtb1mlWUTF3MNTNiJPUSKtgtNknObVoMqZCGL69GJN9dXxJy
iBJMBFDF6wbl+DiChDNsMyVc4xtqVPQt7gp9xKSn6ToZGD2mUVA4Kxm0t4BrGuPQMimG96RBZwAE
ra3LMR9i35M7yfyQSgwhb4vXodUvhhoDsrfXIxWryCtXFNqnZDdS89d6lSKhJd7snZrbDNE+95HT
WaCiBdienqPVG3k+tcKau264W6LE/L3nJZATJeEHb4IxMvnRC4Eofk+j8/AmNL0ze3FctrY9ruyD
cxx2SYc0cjCF7VP7uF2uBFHXE+MaRt1jRnEBU8NGAq1lTGHTvA2R/haT3XTAAfz0jffLljIdCq15
yd8LLWpPbnNMIv+w/FQxFLqGn+FhtvN7lXnxiKOVcZ63fSSbD3DdE9xvPWnNUYWgBc00Xv8Zqm4J
gcYrUBhrsW7dFKNhAcX4yjxxPU5U3RlgDAJ4M65UVpYz2tm3eeY+qHNO8RjqYcngkpEa9Mkittdl
64Z02eyvny4XFFdV1CDLripTyc+sBCLnxvHIlK4JLhn8Q2LkD4LXGM7Fz6Vw25Wzh0CeFnQ+19cl
RrHeDXvaXzFF4Npcl7S61PCa9cw2C+ri5V9jcW0gzx3tuQVJ6zh0u6lGo+r5lmKwZtQJRtGgHpr5
mOea+wJt5xsX/sXbEydZIN2V00Lz8zSazRsE3Obpx0ZnsdKcjTq6I9dyizt8+kHPIvxWZ/eBg5FV
D9vjguV5T4sKf9xWgrlKWJjV8LCCuirYmuizdugj797RPCHhNbfnqJcWkXiKDGyZA98je+8sGtUh
/yS3Jbn0xTlhZZ2/qOWHUlkc/QE05DoB5XjlpK5r7ABygEwOH8/iH/EB2BRjCMwm1o8pOZY4euDr
kWtk4QdyXnX9iNS8fTWfMEq5MlEPk4no5KvVuNl+MKVnBor92IqEfy2CYOZvbeX/YidROqsZowbA
WygEdG5WqrHtk4v34rTpAaR9bxAcmIcOX+5l3hcnkGXyIJZqusXZLevMunuXqAG+7RWeGirGLmBq
IkAI6FYsbSEx3ii8atKy75OSVQyFi03R34ZH25r1kMb+wi5uz3RWQjEdaNn7RQNm0Pppm2K9ILMl
2sDcWOQhhX7jgTNUER7wysH88PtG6wBQ2wFL/mEC8c+1th64GwEcTQ5pObnjHfXb3bnVavpUow5W
7fgetY2agdmVfawtrEhOZ7PbOHdY7fC8IFGgWXozgWMXFKzcJ3LRK84VYj68d27b81Dt+k10IKSX
fOX75JxVky43+6x5hh3Ffvzc/ffsGh/BZTMmsx7jxwyDCO4JCPJDjUnEjDPpzzt/qyEzEP6KrEXL
/WQlrHzfVha3156OuMzRO2evEC77b2d2zU6V18yA7z9aeCOcy2iLeY90vWRYR0Mli1t9tPRBayfL
Jf1zxvhpHjk7tjEDQ0agc7C6MJ9riyNAfNSeJjRIxb740GnJY2FFOst1lHCa19GSoaT0Fq6ZMHOK
uA6XosOfL5mVYvaGx+zlFwyQkMcNe/YhQL0sGbah02EA0Pm7QDqk2/XCcdBYWrjTBbDM4ddRT7Cl
jlk6Cd06+ohL3CcGm1d4jcV9gz7a5jY7TS4T9PpqqP9xSm+cXKqmC1ofH8SYS+Q0gUHetld/vT8G
W57wwo+pQkIZ49FE1JwX2EVPsni9wz0Dgpd311qbwA+RcUPIIEbQAmlwkeBYiVHKzvali0xD9yhO
OcE5Glz84g3SSVy5eq/gHuDUsLKoorkzeTfb5G/DZJngGk1Aa4UIdLAGfQrGHlcFmn9cXvBiMbLd
tOImHiBvzT8sD7Qb2QhpC0st+RdZ3qKfFVMKoZL0mXU3vU5vEVU6xY590g0pZjWg4CrZHcyObvVR
LDqHlDxLxoN00T87LUbpUJs9+CMzLIDTj7Gyof85OU0icGe6FUqizgv8727kvBYZh3L3a222Gj3t
K11pQDbwZbw8uHIRWR09atMLlqnIgZjS1IHmvYp67cn+bNZPd4Uv98MhZe3faWcOaPVtnrr5gds4
elEoTQ68d28fr8HlE+85/R//zpYZIEQiiekC98DZrmkwOGWbNO929HZlWup++xoz6hYXCO0Q7nfu
oQ5WjangPDAgk/aKrlNWQ70x5228oBrjcE1qzeyXk6tu7kEhIR1yttUF29YfofoONPR8bYKh8/jj
orsEUJ/6lh4N+v5r8ANPvmEabcXcWhqfuFRSAuzv1uokvNLD3aKFy3Ca0vxsaLJqeOpAiV9FbxTI
tDVWy2L2YA8wAlvCNoXiu2FMQkWN9YGavlpWoE2MQBK2J0xwaJOrJVvho04h/+dXzXA3g2IvVPVq
/pqzWd7yhqV/4yXdMQ3Zi2byJNRyHvMBME+ZYcK/XaB/5PFkkl0DjinP0trdzXjIk/x7h95NpQlN
Air7De9Ye0/3+PsOXsi730N+UTSyCd58RxXOgvnd1vf3srkTpv8uP9E3foOi80JG7arU/EJ1P4Wy
U7SXvvsir2LvZmyY//hM5knIv1R0kDLRdDXyuJof//jf/0/77FQbKEvepI3ZA97D62RXGmPQNo9/
NeAFzGMsUKhHXzeL/+DAMquFB8INb3WCpolO89ayTkuMOJHXD+z33XwA+lLPJXVpDF5mK179vPjC
LXO3Vn+rRZ280LK1TAq/OmlljcvL3jujHam/2JmiDEObq1kVE0hwXEWcXll3mbAhW0w/JL8MfYEQ
7Wp+BwjiRT+rTltZC2SWvjCF49fjg+1dpYKmC0hGktbpiWmVv59xnXStIi/yAdNb2tk5Z6hLXF+Y
C4xTSFovuhMGobrMK+36/ckgbKDg0t5WmQPW/3136Arcgj6GggeXkZvozDpoPHux8tuLu/iyU1PK
bONHoNvXXJm0+saHPnUGFiyvpxT2+ZNe832kMH7iQDPulssfXtjLoPF7ymTw2/e7ixUv1u19tI8e
yEQZFjbtLm7rw/RzsHAbRmCaHqYyYkP6eW+8EzoZSFn8zHlXpqUHptBAgvX76ZOxJbdcW9zymgl+
kZ7d8g8jV5jI0F3Ilxj4OBSmN8bfMtmSebg6qi89HliKL1I0+LIWc5CxIfi3LZ0xn6jCwKOQ8gTI
q1P5Er/YtJpdvOAshAf4LOLjStVeABPHSthprDuK1oWaKg5ptd+FRv9J231n7yr8RURLKh7WT78V
N9meRBhBRIMqFsB9WW3aeDIIOU7mQj/pR8qYLEmR8AQ7ssTv4R4K08Q8kVohUsB2iJqDgo8KBUsv
FdypsHHiytX8Fl2pgqRUOTg+Zmvwfe1TQp10Sq4RblYoeug1umdsPmh1SVz4EFoo1iMwL3zWInEJ
U2I95RHNKlp5UsmZL68i9z1/+3HH6XmK1Vh+nir2KuWnCEsA0GTa5oixUj09RriS2ceo4k1H+Et8
HIUOJRr/YC20o8Gyt5T4FUgySVIoPB4K3OOSnJCURz5TmuK4moZdW43vgQ5grWX0YbwXvmCktkxJ
uIOuiil5z0K6qVNBM00CCSdobqT7K9J1slQryahNOZITOsjWGXOCKj+7YnclsgXpE/oMsaLJh9Wd
2MrJQ+nXFkJG2GHKQ40qmBw1IW+HPSGHjtL6NIb4RY9VoZCVX8iW5ThJAS8JJ1IDtlZLQM+U7Iyx
HH5VdLS7nBRSYUy0BEEmAaCDCGYeUPDwEWJet+N9gq7QzqZqZ/ga2AwHibBPVjBZTzL5IKB2XO8w
eCMtp5z0JJUnxGKx0xEfP5jGFN18kHTfv+U25RMuTJSlOOtZZ04Yf+gmKnYbmYbDD9M6OEJNp3/2
4hBLHXHPdeiuYnfGoeLk6mmVAw69goqyj2KDY78KFQ5Lxp4hSuEwBIKnS1tzx5nXKTkVM+3HCmdd
4ZxmTLnI5LAXW9BTn0uHL/mi1oT7hasVr5JDzFb5tYADnAD6nu10u+Wajba1wU/Cim6nfTvduXTg
IPBJNVvyt+KzXh5boPPJFXGXH9n0t1FHkXRaN4sCGljve121KA6ZwJumtNzjbc/HeIidvQSv0sXk
oknv96CF4XTfoHta5n0wYr4EA0L480FJn3V8il/pENwDjhM98kve8+9BfWB3eqzpufy241c0VqAy
ykCQO8W97FsRIUVxP5g7vmEXeCW125GqHxYMT8uL5M8Oty62xWU8kYaz/ArPrJg7GGiR9/Qfxmbl
yHuLSKrwoPTADicq3AWoZDFOlxnog6NF9IGwe3LETFP7QEiXD/t3hNgH9uLDk1SwK+esWtpSbp6V
83CapEn4PFLN+LZRXcKwKQ1Zn8K1gw0xPQW+ZpN+3N748HdHdMAlv0mLgbGClkAGg0BscxxEH5f6
GDU17jiu7GDrKU3d85yXw3D3pcrdnOedwmKjZxJwbneEYcltwyb574IaBDAMthtUbAQRv5Vx+ONx
k2J15vLNehi9AHFfLD6Dk9c3Hgu2wUHg1fs1UyqW7A8/crSO9MDlKELvcJmRoEVAFiUmm6Wnwkn4
uIe/ViKPOfMeO/RcfGJl1qScPK6gsEm0JXt+owi/bbAiFSsPubTlSHaYm6BFHJl6uEJ8C7fH389U
6nN9Qt7u7HyGcNQIz/XaOdMYflvAJPuTgCXK8jB7zns0/YDbe+MOr+bvEQtpnj/91WZDjNmcw3OI
gp2v3rU7488IV6YhZ4Ie+tPZzx7OMVRdFfnAiMOpLtXRZ3T46/HqzpjT0DF4S8wLlrx0w/6jnmGX
ZCucp1aiLrFBSg5/O5/d/ridsco1cfg7/TUJuENlNAmTWiuTw8hB+4yUAchD6bGfpE7wzXbWQ4O9
dJ4rWw4aBybmZ3me08CTnAYYB0fBRzhbyowbYwUkAV4XN2mHdfvDPch1BtCMeW1h/TulzwWnswNw
IQ1HWTWw++S2EIbM3XvikZ8+axxpBvZEOEgQQ1zF7GcZAQe2Td8GkfVX3DWsNizexAozg7bg+bo/
kdcEvYVP9xMjVEKMRLwUVER0cKxdeGASFGCRJDTb6GsGlLFS9teWMC5nvwzhY9LFtDSHP2LSjHvM
vPlKTzgUhGQo0+SiCHsIH7bBF3C6cYd1RuxxYfO/vHLtY2mVQ+zPMvAjOGYSv49CZMIZjcqRNd73
2wuf4CjoJQinPCRa45TJGpsBZ+0tfwV1L9k7UF+JHqBSUg9KpckoIl5JzCD5PBo0KB/8+kSn85Nn
h4SXQ3gFroEpLLGIOhRQWeKN/4RKvSYGS+MWYpfYsQpfLoOPzSOJjJSIhDtQ/MnEf+KNeHKuI19e
Dj49oXUm4fLkJOz+fVwm7+/PTXSxKqxOASUJdpMOfnmw4MUmMkke2TEQLiCAvLNWgTpajP/EFdI6
eksmV1agbiuX6px6HZZjY+/TCA3GBzoa/C6HdcbtDSEo2/NI+mYIG6KoM4TsTW3zwAqwMWEdoTaq
AX8wowRZ3pvJWtq3klBdhyVsefmq3NKcrgvJAZgneK/hTj4ATuwEhD35aK42NCINOzd3oscsWH4/
KurBpqM3yDrUt4UwJi6gJw7Fdzwl/ne2AGbCH5NUBiaRQPdvF2IPvWcj8w2IhlI0S2/5QKzesn9Y
JcqyD7SPW8LA7sBNNH/QSlKFcPOHLcaYGXlhbmG+wT+E5U1IhAc4nTIM2Wgb6K8qLOBKhG1pGpve
kPenNj50oguZQiQ2C6YaGTaD1ExxgTOLFI8808SSw99nWCvgV4bDFSOAdmnYwrcoDK8hRgh2jlWF
PuYRReeTCVOQcZLTX2l3MLDAX449o6k6mLZ8qFXMK4Jb4LiTr9JyAivre2ywiYLU5aY2kzY6SdfO
C999Oi84Vw/rhufbJ/5nNYU3oUsU+a7S3DF8S8xkM2nSFwB6glPdTNiYFQZUP/gDbmXW5zEipeRc
Zk7GDXcn5cjK3CdTECMPWWpYG0BJuQWJYRsCfQ+jfBpFyQK3caic+csUJyYbv82+yXAyW0Z5EDRM
mOF2Hufioz384SDzo/0TUuDhuDTmgA7jHw2TuGcohkUMDwljm8Md86u3L7OOcA00a/cH33Td2Zni
a8UpQgI7Pdj4wbgsIooP1eqPMGdD9GGQE1OV8TDRGT+1wxJQHhNT3PHFHl+tPQ1MZyqfjLMY3evg
p4G9sjPxSsdMRYN7xHLEU7ykB1vZiU8ybxsrJLFOMWw2hWpRZlAbKG6Hmi374uCZbjCDHF9Bvm5s
8AUY124yQQ+fMN4awlpZhEyyelq4hdny48teXH4W9Z+On7oyKvBf4sK5z84+F4mNuMAOOW4LeYRh
OBsVBxC6x8WELfZdZYTlX2gziG5j84tbaBcTtjwY2acfZbTQOe7aEP8UN27EC/8+++5PzCSyEGcp
m8tyN1nYuGYtvltlIHsxeYR8eHsuDnoy6W7BHoULPKpKI7RDsdoPF0bMQ5t9wbHEsXklH3L1OZ3i
MaMNbWZNXWZ918Soxf1xOQpIWLC7wsIL/Dqs7YUMOMJxqu+yUdkuJKGPKYfkEOc6w9bYQT6A723z
4bw/50Dw0wHjqu9TfD67ZZg4a/F7vobsJDP12IWj/7YWg9Hhh6OgDmU3Y/dl6wm+KbGrG258xsxG
vo2enGYf0BPs6vc/9Fg29GO4H/WkelsQG2hRyEy3vbnaWf1R4WsjFZ1w0k6Y16aPw3zlvUxbW36y
Kt9f/RNZdmVpECCuToVaPu8DGkCLKNA8O4/avTL46BJrfXOf45H+MlfeZksBl3Jv9qd9pKAAHyxL
0kuQSkWI0RQlWaZ6WYbuhsiLpbXfzdoXEmRyZ/jFxBmiBVWshcvswSg6BlhlD9o+iAXr7s2llYcd
uIfgqBiJKznNg5L7WmoiOOHxduX7JP7+xPcxj6fCoG7wrtEnh/do8hFSKRB2MbBGVMMy+7wRj+7J
kyVitzxZ94uxxnmU6ElEtNrTZnkdap7ENFodnhLDuKFtyJJ9T4jj0hSORFlCcxod5fKMzA7J7Vdw
VbBqf2D+wtQmh6XkWje2NJsciBZR9Hrh9CoxhgnIrOlUxFLDRBzFjJ1k7cF0niUudH0iySEMIDUE
M/RwiEy2Gcv7zSr/2km+MMemQVaac6Eq7oFxRcO2mFUOf66//Ow906ffnbUmzKy7uieW7xYOpPSI
bGYX7ViCTnEuOfsmRb2CsO3lzO9h+w93WuLhLoOD4ot25UGfFmFdtmmNxcifpJHx7j0YoixaRoim
DGLvHDk4kJi9n6AsAbakunBuhblE0IAsKZUpBOFCteOFa/uZuj45a7GAB/elxS72J0fjN/i7MIIV
9jr9ZSB6omFcUVViM/P+e1GwxhXQuoDzcCsJ3Q3cn5eDqF4m60JDcn5HMt5VzzpcrybNfNrxvFxF
JAhjnADzoa99ofucoQZCXzYwErKiSQIjXnHo4KOo5ACjmIO9EuDvA+HVYysi0IU5y5eEww1zmBwz
23LUmLnKampzwRuuiTMg6wNjEELWfzEQFY4c0DntKi5Ed1N482iZ7OdyZUOpHxiwtGVu9wRkPoGK
nvAZ1t23kAoi3BNqj6AvqBTIe4I3jQMF9hVGO/MlGRMHW9t89UaOaOPE2IROQKZAV1gqXJDyQHPQ
MnZcvhEqeiSViB0+vFqchcF+TdSVtL2kCwJ9M4gAxUlQUUGR50B050sjw3CxbJnPAqSj2B7g8vBh
k/dQxoFTYqHW15eFivym4YqJPqkOAoF8H/4SrMJ9Mpj0f2ssKg8MdO7j6vYGp3A/ldXpDnVbRwEU
H7Yrcz9V2XKgTBjdCfmPtj28T06+2YEDI2nRHqoTDhC7+IXFBDeAP7p594sgZr6CidweqMX8DebW
EoGhSIKRvhw7iHreowY1Can4HCuk8fAHfz60MlPLQ//XTJE0QEwIIhHKwZZeZ1m6yWBEo9zb+g5K
WGvcht88QrolSmOmiXikVabxdELzuDkEGAIEIsw9iWIQhWF7OUPRi8oQjG94m3albZ+XySHRKkRj
qZ1xrBNha3VZ2j55McxgbMmCJS75iLmRXaMuYw+SNWnz9gXTQRCbK0VI8faqNZgRqyok46nULIxN
dVk3Mzfd3lWzS/767eUCdKV0rVO4m0+6BhwHS64gjWHJLKNP4DpaSY6ztHpHT8abH8CMjSeUsB3t
M1HdcWHsU5pwNDz7e1uYNHQ8ZQZ84T3pe6FOdt6x6AiMDYncjXmSGilDLIaP9nRKvJtWJmGvnv0c
ApxtzankGuLwiz8xbUcCzyn+/PVhDu7c+q83MPLy6PVHvdWwP7qThOYbgUl2bntynX+Nt7BejT8Y
5cJhDd9OP4IMzpud0q7olA+iK0MuHRuzYbTTsJS43cnxkV8HPVtc0MSyAJo69txu5eCbgWugxbzs
O0O39ywYXNe8eh5c7QDnBPoFlXO1rRH3PNG1+hOz33oIwxZCmn0GfI4+JeEtTQUZKKhwU0zr2Lvr
d0CKwkRIiEteSj3Of9TT2qjsOPkgyvvUrqh7Nm4XC9MTQfZuFxTivM3eUKZ2qP03Qjd8OIUpSBHd
ZH8AxUmMq7W4cGm6aQjxsQw2wNGO02wLBcoXv+s07SSbFDaLHg5suvpHM01fJkDF5k7sYs4LsA0l
ZZpJXea7Pm6iad/U4i1AUbpNUV3yZe6CS/b8DrhIcOSryRyHbjzAYYJ6u7RbyXvDF28n3dI8naAf
qKU5YNEG2Cq9rRi15mHGboELIa+KtD5MTi47oQYIgIuuQhZ+hJMMK0lI1HupEgvz1zcywDp4Lo+O
dVFtoUXtLcpzsF9NFxCRNVDgS92v1nAJcsKoAI7GdrML25wMV74V94iY4qNBQiyVG4R2g+uGW67A
D7xjtdI6O6w/KLk8RK5EfUgx+oJgVBkp72CjboX1jdkNYMRgC0oeQZinPwKP2FWhHYj1Rq0bt2E9
btkUumstlDY7Tgz4GUKaGYBIBMh/EkcG3K2GLe4qFlQEciKeVBOWX3RTvo94JNxFGqW8VNmQR6MB
EYp435uccgXF3MNo+zphCQmQm7oc1lMOEhF8HRaAT312l4KPNg9OluANIy2ArXsbnb17KlA4/S9S
IhqDXDae5rWikvl0d8Qb8PV6buTj/b9n9A5IaN/ssgDF/POgIN3nnGfAyzIXKfIWWB7MF4hXT7f8
QwMFpLa7vg4pe801dvp0+GFCnc0PuQtY2Vz/u/ul70yyEn5hvFftFKCP+9fPGI/humlIxDRCJsm6
XIZG2hmvPEGj0oeTM3o2p4QQN2FkMxDVhSwf45nceE8Nl9kFcd/wBbKG5sVIkZuJCtj66mgnasCM
BuCLNbDLEHiCqQkNDS+xd6COTFABOm8maAuh4GWVIa4tS1l/KcgdlrnOl8WgBn6Wpq6LK2DaYRfI
UUujovQD+yYplLCgA/UeMStupcxHiIUfs+GWEb1yapsxk0pJvTCGoaizzb09nFIEiKqNqUdfcGiN
tqYYCtPOcSDsWmRXEUg7h/JBWjJgtTphMSL5495cwjdYwUkgM2xM3PsovfBBaI1W0070ejLKGVJs
15rBsoXWSkpN0Sqb45FLzobdSs/dTySNKnEuQcTNV4j6sbCOuKcZ5ElmvoXmE94DLi+kSRlfRMiB
7rZjbNsY1cYMHwLT8ndPoZSJhkrYajvUU8wGJXU/QIb7j6Qza1ZUW4LwLzICwQFemQdBEcXhxdDt
iAPOiL++v7Ljxr3nnu69HWCxVlVmViZxA9dMHAK+8kh8g6p0mONE47C3GFy6A1I97OMQMaAKEHYV
0eCoGC2anja9jFR88RhlOyGk5xlkWGOocRWQIxUTmm6sijVfDcorY/BSLR6AnBBr4NbS8WDTcd/l
/J5O4yfDijT3Q+R5UCc8qPAIKonaWF53kfedaeER5pOtLWMMC/dmq4TGM8alJSeW/z1CVzbkAB11
RkrwJ0HkBhueAINdq54BAXid4G8ghxC0Ee0KykDUNNZiLdSA7I2H8ds3COfuzOSN7hMZKxe2ZwS9
JEyGtBRvgMH4OD/vgjKFHmexHSOouMAlL3LTjKjn+vPr4DXU3Buo1mJbzI48jEmVNCklpMERE9Lt
mQqQzyd4oMf7xlIHBuWGbYBHlDpB5v3ReFPHdixZqxTgWg/XBEpZZpeAjwQgFAZvxJPiyCHIeCfL
DwUM+AjoFhhZfzTk/HnC8WB+vwI/gU8puKoiFAEdPI9vMq3+sVfsfHhFfH62JIhc3654I06pF2mU
aE4izEiQLTDwziqGcVzN5VOgJqBewywJf+TtC840pzJ08hwqms4gOItpfCZsapq31zxFdLRimEwv
LRhLtj3Ja1o8CvgrFWhwBaNzxbVFaFUxsBbpT5diZAX8SnO1mO1CPq6oXvTBPmNCV84HYFEksxwM
f4PWTFBiZKeATDrFOcimJ/QorSMmjxHBPtwZJLgCdrpliGQQ6vSLwrbGgOaRPNf3dcvRdHxJaqvf
fZsooU/MRPZ/46iU232yPWqK8xFUGvMuZ6o49nCTg1VGa6jgWG1DUeDwNL0SnHOo27zjptWy35HC
JKAUwqsWD6HY1fx8b+YuCCQ7VjUsUUWlSvzMNDKvmiZHCg4OA5kM1qjW+6vuqmCgH3EPVRcG8fMW
YvMWn8H+zktXkhBxrEE+HhnBoUW63z7uJB2o/NkCAzZxuJnPkZ/K3hnc4oAVihURN9aeMuCXvYAV
xsyNbe54/TOVM7+GKpNDawyEnVP6ZMpXZ4DtnPGOvTvGxfuwWt0R6OGsXIxx+MfDLM2ooGkGOITt
0xgL0t7DL8g3uK0IHU1ZJ6yq3Yqif37H8UAJlZR/MkN8c1rpuRLLNReVddhgShlJwgcdP9T9isQW
LpoJa795IR3AKqV/2QjbviXF9Eqi+MVjYN7aWqGVteCrSAM827WJhmKQEQwY14yaNAaYYf1wNpTv
XVzPS1dW5fZusWzJXMDZJerTFnTdatmppYQhFZ1xLgdjDWDf9vSJZeZzMFcsamkZDubB6NfLB9aS
aIIUnBxRLxWBTLjbSN3e9oIydYlwWEzR6KlZPX2eq/0A3wvMYxAxU5zJgtwMevQbFESyF0H2UqWx
29N8ynBUqTuHEHWl83zy9G9AlIkVUmLaxKX2W5TSNK5iNt17r9p2ESclOwyYbrlI0zhtUPwk9fZM
PoPBsSl6NnRKPz9aW5ePNdVc1EZkBxOPI0eUwBw0ZbRDp54qSb2VI/OqCjIErNTs/7p3nO/we+Wu
MVGPmlD84+TE86hIWai8Dt4WJ6slv9iaY8nw6UveJr5rjIJoYj05k6BipgV/Bp8o8Vkun9neqz3s
W3uoa9DoI+77sE26lAYB4nMcZTgDpy9eq/QXS/zfctWTveGGOuQ2weOnmnT4pYkYdzMTGGPOdTMt
gFIMG62xYqtkkdLK3fkKIuKnJaDlZN3LJ4mm8CYxjXyfLdVm8JE1XEbrFOskQDqLBbKnVsKbuzMZ
j78g1j5zE3dbWot1rjGTssYXCpoPP+RUoZlkjdv4s+c5t301ByChJuHN4hszU3ZqkeHu7P2k7M2w
t0/Mv7/F6OAh2d8MB/xNsvfBORNJj8cugp7lv6/bdU6PFW67Qf6cXVCFOlrfyOJT0JwiED0TL0ez
7hgqGkUDHazm3xgLvnlaVJeYM+LW01TM4EDu7FEmOUDaniSqfsL3qnkJNGbKaS0vxqgg4bOwa3jv
4NJFQJresVT8eLtjwhCSG7XXQBCujgYTN7OrfbpP7nfvAz/TzvTT4L4IqqXe7O+wJk6P6KRLf98N
WyQC3MLDyfncWNyLN/+zQgGqiRgWxKcJQ0hERxcN+uQMwHd3HqBwX7S4Bx8M7WuCFBObnl5M/IFQ
sbOv43LcQx278FDs5jpiVUP3XjlTf+5TNfckWL6t/Qjt3m55nXIAaVkEYHOD2V5aj23zHnTJHztN
G3MiWfdA9rXrVTe7npaqfWyg/Epq1Tq8zCbY+87qTK7pZVxHnUQdXjxETRjGOutDX518Yn1lHKxD
wzshZSuYmUP180Tff4za4AZte9sM4qn+deZKrGBWDB+sYPYzBBQ8DB/JqnhBg/IkqoilVi1zxlvv
OeM4Qxsf716wiTtKlClPq4OdCOfeVOOPK796WOs3TlKYzJtvzn5G181P8mV5mg20S3k9bBMKi6KD
fm5ehTEOo1gEtMq/qXjClB23jadi3mfmhNxP4L1l5UTV1SGp2ajYNS9tu1q9DHdPMDS1cuWX1Mnk
Xg0qEy/rXdM6day8S21B4kIR1WeckpRIG5VVrzNvhTURTJh6LhumzjQbQXaiz/Y33TF5Os5TRyVt
nrE/KL/hEDW6Cg4VthDKE3duXnulubiZsHuEuYVzNjIe5hAZ3ZXZubBaRNsbJrIsgSDVGKPLQmMG
zJQiN3xZpBotqStbpnUb3Pfx3Tz52tUtdbPYqBRAo3Snm5gH8sPh7W0mb5QKWWeljGR8HciavGRm
2Zy94hvV+LL88A3Ac5MS7QnmCuyVZ5vUY2vW9RT3vmzX5ocOdUtY7enCXLZ/ebiLvspsmgP6zguF
0D+Gd1q2MZJuizWJ2eYsO4bfEHi7r/ebd/cL2ID9uAeJcA5YeV3/w+zLyIifkB/qH54x721xAfOv
bNUV3k1xVbfnDUfvQGaDhlgZDEidcg7Bw2aOEZYC4yNaE5MMjC9pFo47NGEbltyu5SnphY7PujZx
qfSnCExbXmSHlnk5wdR5psvGPZ+7EMQw584SuuIdejQ9yd4M8UvEgs1PHBiaa77o8xVLvg8oEKQM
EEfdn0D20UV65qb3d5sS3QJZYY3vVgilAW7aJsRpkRlz4dNIoIXAhKwUVEUDrJcGlJhPXCM+MHT7
1UYHPRUQDTcuhz5yI9hC8Lf54fNiePhJmWW+O/SRvVno73HUHndcK4vSvZe+xF48bjJij7If4wO3
UVnMvRGNTr/kXOiyJDSpgaxvK56ehbfNOkj0MgbjTvFWRdQg0BIuk9gSuZm/x2Le8o2gZgh9yyRf
mmLQDnZMT9Q/9iXpZ7uufggmRw6j7PF2qwAiXu20MVo4oihkSHG2XpcRjkCkLlfmsyTv6MZ0YoGk
sETJMPCNtlWMd+6BsdgHE3mcV5w77QATWLSNRdwBT+XtXpMKSm7HOHljjVmvybA/Om7MhFT/QI3z
9gqnXrUrym6KGL4iNA1PrseTwRfe/pz8a04SI6jM/XxHasme2ptTqkFJuMbPOc+xJ2fgUcz7OXCU
4TbF5+cViT8gJZdCWjwbNDO4EcgwRXl30KaSajD3wI8T34Kloq/JVSTz48HlexBjwRxn2g10R2bl
Ul4/Jecl5f09TIm7vYhAknWO9wKpH+wrkzLiH7xxw234d1enRwoVhXKV4pjlStNR+g1XM1vzfM1x
y6Tp9e/dNA84y+4DDU9Z8VzFqdeibMRuIN/V+E9xPrsKEd8NxhtpGPviIbvOFw4xPgA1P3zqbA2G
ABb0x+aE56knzDoNvRn0QAowyweNAW4SsqQOS7Zlv+JVdeeb8TLGOiVRHhM31O/AuYJL5jkYUK4z
g4nJf9emrvW5GhGpBg/0rQZeUbt+tbpuLjGWrOHHaYR7/zZquQ3SbE7O/9iij0rCyOVGzAzdklFx
17NMymxsWPlzq+xvq2jLdSfhi/lNVtUaEP1xdXCBl6Ct59tpDZsVwt3W8DtYRyfvPPkObs5at4iZ
zzm6iv/aYJxcvRcwuYH/5cI5WbXPzYlZvhRT6ZYEhouF6VXDvs5v/StOFTWxVuZ7TLAIjxQcNgUW
jzIxdqwRmXfFrpOL7qPI8jggxOQ2ZcHaaHMpg1IaPzGTZS2sCyttI8PdXDYYSbEatrvsRPqVWNG+
kC7DzchP33wWts8PCzpSOD7y34oEL3+RbMuJYad7eUH+nRLN3vJBs3S9jmpqrlw+hzHooAuOctDe
lN/Yy9FoX2LW63Zr06Ze42ydYv8fcLOKGDNP7pbtj31h89ghsoevsFxx/maBtkcoJeTSR3hj5umW
/rRKNU5DEKFwQYRKJqUf+6Ro93EMN3NYHdjCvj0Xx0VYmEgLKAejn30cf8G6dfpgKDKO1shYicHP
q49+DLO5X6uAKP+Y44prR0DcdMGWFKIWH4+ilfJLwCBmaZ422BfOmnipY/spKxzOlHKYoAWnjXM6
dSzPKmW8oAQRuuo1Dc4NRBxU6YkJISNUOPPLX4st0tm8yxwAMxPzBrOlKWb2GIpWHF7hedhifu7K
zOaDHlrIPOEx29BrbRrUR2wQacaqfYJRggfIRFRN3qVGwnEZ4kcEsROjNBUkmClQnwJAkCRJjuyE
Ok6wDHMY7FzAd8CZO3onEdhIP84ygr0RoesHFAMHvSuNYpmca5qNl/OelnhYA0/gfsUQAXEDisex
Tk9Bdqfchj3e9GIxX7BDMDSAsZCOPfwfk++VXS4b/d2wQwQu3xoTftin77RAUrZUOBy7wqc5BRgO
XWpITsMpOOY1w7uHBM0/7QNGtOKhroQtXp35kcdW+4NDk7fGSrX5Y0YVqz19q2b7Z2O4QosN1LWC
lyNEiZ7gCZpB/gCmxNjvHZYX3HBbzPNS/uBaSUoDcxG8RdyxqCV9qnkavbnxx3CVajGLK/fg4bld
PiUXevqAg+gxXg9k7LI8LgOcm145yic+DqRY7dksZIBClLQBLGjDJDCVq0xniE1eYkvWgm1DCupo
Bc3XlgbRbuBQT50IcPRyeG0+Usw3QW5FUKnbCqUzI7TgZwWRvmqLi/s4k3YgIA0M7JDpKdAWvLgk
moGuMRPbQO4NyKHsjRxy2Pm6U/e9gPoFPepUfACb2Zxufx8IVkrNBS91tzvbJ9PGU3FJm686S8Wp
HGKL85pAw9q5JWcslVgbsvUXvfsfpvvjfe+bLQxOfmo5Zi4p/qJuUPkLQAcxsm1gGN3Ofg+FGL9i
IG0rc3QAFtxle128ne4a3pL/j5LP0dlKOYPOK7YmvivZeBtBUzDJ0TEeMGwFt/3K1KlSXrbRoPym
mrCLueJfPyYt4zNWI91vhFbSDu/5PTe/oeisKJ1E3TJDduVMPtbuYNJiUqT3CpN6DcVK5d5Ix+la
PRPxT83Igh9aM9gvBEWLSZuKBx0OaWI4QZLwRBbcgvYmNQb0u962Te+6rWhwfTnhSahxOg43pRyy
8DAbmteez06HReua7Y39Dl2IhP4Qlki1gPOtbq3hT6gbJFSgNSF/h/wnUXk5BZBSa4g9D4EvGt4G
FnFEf0d+8ucUFGS8HeeJdbC3EmxqA2zLdtPGzYKGWrYlrhOhefbJ4azEF5Se2eBsoNoif+CQ+efM
usxRUiYmkh20NJSKA8o8ZwxzYDmSSDemiBUQcY9hA0O/nAeSlSgqKD/juCWTJs35LrV/F1slCcVb
0mh/anMGFWn9MvEkva5JklUbIVaoIJkaU8q2vQReEfSolzTCR0DslR0ipFqGkmla22Eoh+HPEuvk
kbuWbX120nSbhWNxipAzersFFANw4jDcZpwsWPNtt2LYpMonlCINsjqCKlqvkTzwj6OZpZwmHCty
rIF/rnFXlxrMrleN2TE72jhA8gXaXCv5opROvPODRIx4mZAnO4Nnm0wo0mcOiMGMe13gz0OKaYK/
kY8gjBOcT3dlFUrpV5uv1bptrn1O0TQ72zd3GWZYP7Bfchxyo/32+AO5Oq45YRsBbwn04HDxZlwk
cWk52xztOzt8pye/iBYHs7HdWV1UhceBxJlWLjOR9h8iqp6ozRxUIrDTG/g5yO5ZD9EQaYTjjG9x
4Bqd3WeaceBrsqZ+hWrFsqJg9TJSyrItx/6LgECx7MftWFznubz8IGuLo5+S0d9mBbtISilYsdkz
x8md54sIYrLlj3OqTT70NabAoB7ajwVmlcOB8ibir2QRrQWzMbgzYH+ggSSuSjUDJGKLbG5W2V+r
cvfJTrWVqSjCLF47k1SeHIuTlJE8IiBUBmenbLHMR7HXstj7OJl2kV/FHZyr4Z6jC4r9nZ2v0/1G
3EMBz1/g2YxP8cmxsV9jr2YaI8p4fsAYtXkY12w1fiMQlFROf2oYgcPb/Dm4+BM7q7uMC7EbeXnO
W384w/XT72cEd8eudfX6Acolp9SdgGg5TZG4itmZAuvPhO1p8OmtgK5Hgk4LACma05WUIyg+Tm4D
L0OKbl4YGr2R1USieE0yLMQk9vIISwfTVCoNsWSFZRB4UGapWxb+EQ6x3CnRQBBgTfu/YAp8UcDB
GsZeQhFiseJ4o/Ndcfr8/DZ6/GHNqS9HZ/+xbVUmPPE3nEC//UGV6vhtirDhG702mCWDHTEoBP9u
G/A/1Ofg/tYxlQEVmWGFz/iZ3eCODU+Ic8lKi3AQwWUCYD3RMZw84kjKgD+XRVze5J+CeIq9NgPe
XADM7Q9LVT4qJ7nijB5Qeuzv2aFjHeYYC8K4duByfqI1ZmOZ+Ic8Dc4b0C7xeRSJRzfS7NPsMngl
mg2Z8FOggdZnwoS3kW8f0ht8N8wsXwty4o0yXlJIMDMkhxL3jhP2p1hNM0Z/816xiJiw7eNHWzYy
2i9qMfQY0PWCFmPgB9GBC6aYzoHTwD2AKsc6ce8HemwjOeHCGhw395VaoHlfBAvYswTyD2MR19xg
9ipmIkP+bc+YcNDEdfIK7WBM8KZAU25R81F8vIYH38UYQQA27i1aJNDtGpUYnh9tt7xbCInwasZP
sOZqcvoLS4gJyAqYjoH268hgynSwCHFg+2InSeWxwpirDMWgomnfhkfGtufMoQsfA3lW4DlQb4Rb
2Vs7Fo/JbRUSB+GV6Yinmy/xoWxy7OMzXK8PhDwzzSLKAMGWMEeM0dyAkCxcogxcwANeFdNrxqmh
60RD0Ak2+35wCLE3ODNvxEX4RBukWtwR2E4u+miEjbWpL4H6IXQRjnH9qeXhb1kVmELHMsW1w/4Z
9+dOKG6paMX1EGeTwTPoT8mdt6Gh+eSC7tNQiv2sKFRY66jVOYovPaqfpk255pLTpIa/pJkP82gU
iVIPefYx+bof/oPaKaZkw/qcN6H28qSc5/2PThe+nGvMveBlwMVzcqMNaDgts0vaPPRWoY+XmMzW
iHaVPUzs8Lh6cuaLQIpNnchTC3tki1oy/hmm00OyN+1j3wp7L5cEVWcp0MPe0Z+cdCm+ywE2faTi
6UPZUtkC+Agi/UDPmDJGwKIRztHN2f6IyJAAGzfud7mVo+EA7VzH7KaIqr3BDnNvfDUW4ZyZcfnG
U5U8O5o/RruI7LTE4J98WiLE5YjFfYoyrDKRK3MmttwZqa67nunMMNjLbE5cjME8qlxEQlasy+cC
Z5eJyTPQAWfnEadEygY3tfIIWRAz1t5l1GwTQ68zcEMik92gL6F9oU4vMlc861mj0Li0NTgViZpq
MSv6Tf82P6YfDsentUIOxvdDA+JCwbLEdrDS2uqQsqjAtVh1kGvigTdkm9r84WdERYjHUY1CQs00
zGhJtMF6SwkBQc9bLVM9clYXnrAcT9lY5cY+B0gIDpjZ/9IyiEHa0ITC+aKdKSv+eIjH+5P8paaN
NQkaTSzdKKgfOW63Ax69g38bXtfMYsgXYP3QdorFgTBbQJlUVVpucu9oKQ5R1++7dKW1c/76OcI8
jmrGrbxny1RWFSHZY0KNWTJX7xLvw1vWaljWnVRU6s+T04nK/qPf8ktXjsmLly0mFA537z6/x8oE
pEqjGHlk1muAYaVDvScgFr+pEtZZBdYVqfDgbt3IUd+TIQ+mpHDfDy6VwtbiWYeL8SOCYXkycGC2
WqBb/YCLvmr80eVcIWGIreC5ACj2eFZ4TAAt5Qk4gVxg50QoL+AEPA7qej6wX2UJqnVrTBVhJUuH
WpBEaIpw6nLT8NphCOMTIu1ERE4dala942gxTWaP3nGg0pkAuCdVr+7pvtobWxrA5gpkhE/N62UZ
BOwzLsi08rsDa3t2ffEGqyPgL2t7sIk/BN2pqLCOPFRkWYakY6YVCIOAORb6w+35YRkje8swsgMK
0bXluKdPJGOMQ1/qAlQ+PxKLGDXRZkJk6XSRVdgif4xGLMTYjcIUCRcN3rTggL32dktlS4eMIYkI
SPZA7bdfohAcWBPDLzW99qbRtKK0YfUdTTA48pYgkVGoHLbn6MNLrqu0ORA80ZqZA/Bha/vrM3L/
uya3jR+gTKEx1kzf6DELTZLh02VgfbgHbJ7CqrNVxoKDcE/s9hr1J15orQQfN9snno3nW74afh5s
G1FzIJDMcXVe6cPvjt5LsCs2tzriPQX52hFcNKL1SigpATvhu4/uyc+4ZhZri1Rn1mZGoXung6Ii
/cQfr50b+d5Re0DTCquP2QzMQtGaAGsiJsaQnoYn3aZrQVwrKXj3nlii4iBkpw/y6I+M/FOeqr2P
d+1Kz9UrScguHFbsuX+3VAT8MOcs5eOfYo67y8VEyxlYcxektpP/iqglAyiysrdHuGnvyxDD2Ocm
Z1dPnpRxIQMkS9W2LMMjm3gwK9ea9WQ+VnZBExBIZ5a8GxwYHuQTsabdmjn05gyQFbGb3UHHY2M1
p826BEITxipBquDJHyKur1azZdKfhUmToG0IrxMeqZDefsUYvxYcAJYx0pWDhQ0oj/NHKIXozQeH
pUMzLIAv3WoKtPfy17bRU4a6BdhLk0UNKiDtmofvEsR8yCuv96bhH4DpESxH7jIhn7hgDuHMQAND
XOv5xEBsN9oZngz5lHSGdO+1J5BUJHoTNnHcC39yZcxXWI7y3/fsau/5MwdrgjElNiUvCAmbL7Xn
GNtDaG+ZyQPBydvuLaxRH1JumMaCA3UOVgbOxgQfJ/UZCAqDe1hltA/4gq4L7K+xL7OmuOEIs/jp
Gfi1ze0uCI0gGCX8/pVYRkwNJYZqLskpDCb0yUBxgysGgM4RyzYO7rlo1YUSlsJYhsTm9lRCUG/R
jWfQxuXBe85aaE7wVNg9zQiuAhzZbswurOjoAu3qMfOP+UUgSFJHrFBAZuJY9wBDpi6GPXwanegY
nXcSjIwBNibu5urmBmN2ocD8Ih1GVjR5rxpDNOnjRnJn0BG1JeN9TeYaXp4RUVt+I/lX5qcofDUK
dRA5KVT4D19jxHEhpelnBR0ObiXDGUYis95SCWvoXDihfeoh/MdXBo6h/wM4dz8Pjm72ComcoDmo
w9xG5wPJBVx8N6GJJip2z5Jtz7jQmP2SZjrF+RAEQR/CVGQ8tx6t3+/ocSEgfqcElQYLd7mgdsFb
icYfv1A2T7+82ve4NfnFnGPJEO03dsoClpELKi5KwEXF/5F5u4t9ZozyNaQUB11DpZSN3x59OQHu
LEE5iNY8OYInyB/QQBFX2x5A99B+M9fpMztFVwkdZBI9LD0o8eD8UpF2WYPIC1j/L7poEpJICZEA
Y3mpzEoaHjIL+zvWfXTRFFI9qP6T/2RDIqH+FUhe9JdTBw1hMAj6I8/jpwaTgcNsBzTM9psqa1Uz
dQgY4fIp01HuAkr1dgyrS6GPUNTrza5mHRymD6y5S/YiiiVkP+SgW2sRCKJT/YUeyCeUfVMBdaBW
yrsZzyk1Fg7NZMHpQx3IzeviqqGccW9+sYxbWHGaFSau7UwDHaZl9fNXeKeZ5KytSAh2L13nSjo1
+dXjC3h+m+TExTl6w2m3EbDYzcoEcjMYjCuccgV5nqDoAGjAki+6T/GSkTyS0jmvjgf303RfN++G
amf4BaDBZ8l6Ub3GlILGqDM8eY0Zj0q3MIlQ5/w84oyxakBJIyYuBp+3r2ICOgJbJHS0eXeuf0YP
yRneJiUJ6CS24mqqeur86RbYsOJb/Rmow2vXKXiKI2PdHX1bgxLv6MbwsYdJLziGeXH2U18lPJLe
twoXDy4gdp39bsaECZbF307YwIU/Op0DjXygL7P4u13YLSzawFPh3hEXkwnD+O4G3yWVyEbFpGh8
5RVpF+cNKqeaB//o7nJj39Mk46WmNXg4xESSCbrzyra0TIDvrzL5sic3mabDvnIHd9pGF28QUABA
eISwG+6pYcWO6InoA1W4dsef76qPVBQeuvNRzDNzPxgaJFfMItLby6aPVaDt2/bJCA87vMkIa2ae
RGe8JkDC0MzKIqxC+4Lo9xTUhvPAh61yX+yT/dZSRaZ4cRpVVrItDM/IL0dX1eR30fp8aREITBHT
GLvj3YPn2zqAXZ9TVB/3vdmEX+0Mvm9rR3wTLm6MqRX05c67M+pgEH5nmVNCJLuP9fAopIHCC68x
RPzLAk/QsbDFnUlPgU7IkEd18P/ASVp0dgytVa9ZQYXW6Z2L6ICWPFpg5+QUXsmxgLkrhqXsj+SJ
18SY62idYKSTy9Fptfv16nQcdAnCtJpFwu3WcbC5AM72Ln8gOZhI7ZaL2m+yid/EIGgvQyuvlm+8
nV1fmaCQ+LBdvG9mJrVygXEaVAiOgW52CksER1f/lXX8FraqT1/p4cteXe0L3rPO7gVrO74+2FmE
iFsMhZO9x0jtTlevhZ3DHDP4G2YSTef8TAxMOEm+XB/PwRMUZ8eT3Hm5oLQ1c6g0Nio2J87F0V3K
abY0PSpvju6f/D1KumKslYPzye09nfeT6UrVfVLsP6cNhv8tRn2d9ofNrAbdezCDj8/NG/SF0mhE
ada2qDZUbKInXIsJ2zFlRYVnfwvabv0g4kBB25nCZveqvTtVkusUE0UAtDK4OouDY/Csl86iCg9l
793yUBY9Gr7BVlP62FVUg9d03zHfya1/cKGs9xv8fKzDSi8dpcuK7uvK3+c4OPe7pz8ZVi1LHBGT
7ubasQu+wcLsMNlE9MTRf5BMZHizO6pjcJztN1en+s3GWP28iNsfeoK/l3toMFjMSdTGd6uyT8MS
zv0RXT7ugwoDg2medNJubs73OzqDsfkNNI03t0U4qRWqd++FMwVF/MF+tu025S3ypYo54qZVf21R
EZSaA+QPI3puBdqe84kTfWfturFKR1P5b8ChOkBVAr5YZu+X/fr2js0/fPnrUMeTkUQFYBGclA6E
nrfc98u6tSM1fl2dG/mSVdjN6rCq+41Db9G1rn+odZpgrugej16Nk7hmlg9/YSwb8Tl4t93eecQV
Khd4768+VJJ0HCy0O8fbuWHVKDdU92jfLiYdvTpRfNRFpYsYC/Q3zOAvBDPGGw2cBV82FijYN6go
BAXTzjrw+RnFCkPElf1m5PaI/gS9FZ4TSFsYj17Ab3CvmGR+ejLs3KYu/i4F5hXsFrifY4EDE0oa
nvkUE2fUpXiFisahmQSE8a7fFSHBItn1oRVcPjKfR9ad2DIt+G35RHDBtFNYNXtqhKaCk+9COXu0
5ed/HMoykTvwitroHUE4OHLoLmCV5XtQOwj+wTkFEyU6QD1pcVDhAC1fVRQThaNOrqgHL+MGzlBF
rM2wLuHcF6weYogKF43GgO2phyMUtWwjwCmKnzfATvCUGjwmICjdgH/YnKc3/+GL6ZUWLKxb1OhJ
ObiPFxAza6k16ADZAvhF+dWZ/AWfjFLzyJ8STiof8YcRE47Q5RVaiQ6hc3P2PSXd97C+drq2pQ+L
8Wmzyy6bFzazK6Nh7rJijlqrntAB3PHXhZJqcP0bgfK7zrtshxV+gFCmQ+Ee15PGjB/kG3sXDAbw
qJVHkoYUP/Y+OltK+ToCkacBpT41YEqkEBNeg+sdUhCxKfmtSPW562PWd3xNr+Fr8LjCae3984xF
YCOtG5wHmMVY37g5bvmdVSsKGfVdCYWy52UuKXqW6AlOsN0C10g1cwY4oAbrWnqE5/aS1opObs5R
Hd7ck2xc2vjO+9QBf7OPblezVNzbOmw6BDjYi2nVuyZ1ryZC46p63xMQmOLK6DfrNlSme4wTNK9y
/35ZS6yAHxiOdhzjF/tpTlqmGBxguMKh+0G8dMopcIMDOqs28OsfoA7uDlSbHZx0QKWlTgZyZHDb
+FV7uLbGLx4S9ilc0lH5m1B9L0gFLHHtyTlgjE5SOJhwkxpuZy353uBUuv8FAx2w0X2d3TM4rjXG
sKx7chzQgDlfp4UubXgLVPc8aodXXChdqC3qG9RhC44s3HU7WDYcRLTWrZlg7/Tb3m50xhcGwwi+
R683a0Hnfaxz74/hKWciupeJQzXh/aYM3+bgT3xvmNNYbkCxRnQEBHvjWKy2wE4xXbBhC6zWRjoE
mZQggImrpTDzdkC/rDOdwIDHZUJsgrMYMY21wxdGt5kT0oYfNAZ+l3E+DLxImHAZb/pdHBmgd7Cz
oexlC0K8hGiXnoE2WUXieHEK54mWiRnNa3hBJyKVOA02ulkmECGTWCTsLq4Cvvdr7IX3g8ixH71k
SdMLHxQx14sSQlZahiDcbqxF4XJJBVrkn2MYjogqn/5bECPhlEpoa9KzGXqFPxcgCbRzIriNKG94
GrDtYAc69Omtr71rjBoMwUKKFhJl2AoiK66hdDorHg9HSMbboNBtAkYs3oUd9pyN1V6rZ/EUTB4Z
D0p/XK2by9dI5JxOY9vGFyTgxhueBdd3ZKi7thW3smWe+0LzwL1mMdfcx1uAA8LLronTOQdtj/XM
dOHCP0D+YOgjPlgt5pq4Da21Fi/8Y+8IRWcyb4KXDzq6Rvx2PvQgXP9EYaliq+kkPIFcJ3wsxv5a
5PRijYDf/4wLDpXdm8ycJfdhDC3MwWJWU1nWM4a5gK7QCV5MYQ2/mIkUfgKLxr+HcjfZH49uxmHK
dcBXogVunyRCGGdLEBpuXWqnMfeJ+S2GeyVaG5QfRCnn/zuzZDZmWoyNm+18DQGHcWuUW5yzcjvR
7clOus0LMNUu2EEb5H30ifpNcHEAMs+gFb+6q9VqxD6ByStN/DTPyTTauSwOOEGbnpAjGmaXU4io
XzkehL4WfnbL8K8Ia0SwI529C0rFkhB3PglH509EIy9EkowDdkGxFmDM0fQX8mjn0ngBmQLHINUC
KUl9DlkALVartGIv+EC+Neg3uoS14OWgX6xV3qRy+BQ42ACL8+JwcT+44zd380CVI6620wtkCv+A
O2P4AFGJ5NUjF7fU5DiRd+ZQc5hskPiNnEPlywQ+c2eAcfMY4oWX5ZfzBsqZKdM8QoNV3grYYuGJ
vAJFDiB+HWqMN9LPY0p4pNZTgAZfoAGRtj6UIdgkKnFCFAFLCju/8vb36FRhb6itqSTvfCQK7qft
NynEL75SA+rl9oNv7NAnRvZXwxryuDpo/eKd1tXfza+fO8SIRCM1XXXIGxm9d4VBK70hpypTIM4d
g8TuSKNVI87i5X6RQnvftlXykGJY1pi+uw6FKVV8OaE7bSMpGy0Uukl+XAN0eDu0AgvwupZHk3kj
dCyoAQ1BlBIkahEmyohEruYjMmjMkAngBzihi7g0I5nZ8WkN+TcJRHz5+7g907CQvInR5ABYDriz
tMumdWDKiv7R5oA1gjZrlAqBksY2ZnTaDYAJO/+/xKSzZgFwj7WMoWTaVK48i/sOgyRys1a8GE+F
y2h5Yn0M96TCY8bg4G+WCr09SFNDwuo/WDm4avLT8rHa7vF1vEX06p1ivvOd5ooaiWIITIJarOnQ
QwhXpKHHLaUuAPI0RPQB+UPnjEq1tBEuvvzmjIvfMoR35o8WX8oSbURpAlIncjfhjIk6Ff+iV8rJ
gGcVfR4WHSBtHA9E59wjaDnsQSx0u805oTRuMVFBhqEiH4CTky88yW5u0O3bNygKuDmcUwcGXn+4
iATi3kEYOmOZRN8KySR2CrgsC1UbGX4uFK5h9hnyhCMhtBzQ7WOjNuEJKtjJ4eIDAYVk8H9vQxrz
vw8PZnDofSwG6yBC2Ao4ley7iwVECs7KlpKJyJBQFVGJqhYKOzajTOpJOMcfs25Hv93JlvnyKb/F
kAjHk9xVAV6kgMujNVgH0lZuJPa7tiSuijSK+4f0baXwTcEQSwYaxXZZOFtGG0Ajgch/2WOyjUzZ
OjRxZuDBx2aEV0X9p/1AckB0nlt2DD/nbbOKnVWwYBE7fBiQFHqe3Q0olUweB5dfBkYFR+VxQSEn
Sw4Wzz5O2MUEm2XxY6UhCNeRpuichQg9Q//pKRxhMH5pLpNY8ltyoXhrkY8v5ldeTKRwsgSa5GoI
9qohI4eJFHsOScQ1SHHh48NSiJkpDy+ooBDrFfePXQbOV1K42dWQAsA61LIR5qUvc4BopisOYhVM
mo1P5Ag/2lgl+ZmrmBnYoXbShxNxA+SCzedzrBSAR/gPV5ckSj6NPC7yZhJwywXgV8CAz8tz0vE6
kCnyWeigSChmLVN0oEdeoMvGLpYLvRNNVCb1Qbol35T1ASfCBmrQiJ0I0L3lb7tFPMb3wIK7BG9y
IkT8ZrDuAtmJTwQlPV0RPcgl+6UoEry7Hyh8D1ACvgQ2PEy7cruFYpGLyPYLDG0/RB6J8pDhWILO
YZvlTnPxZKJTDiGAaRFNvnIxH6Ots1bdaNUXNcN+hkG9DNL3ccoJgXCFcEEDiqaXxE8UcrKUhGKx
dhOYHe+4YJeW9brGzjb6L/AW/qRAWnxw0SI1B8xtEiOLTJbffoS7ySO8wicZJP69zOfOERsGtHKQ
UILYT7mHkqHbSuUmo10R5Ulfvk8TCPM4F5UJHm+C2csl+W8fwi404gIHe1ZmiUrk25f7LnLWJ0Yw
uvf/+pxwbn+7i7jJ3wobEL3tavuU2Ck4JhTjNuewBuFUe0J+iTBFnjWx52M5sh7R0jbcfzSd13Li
3BKFn4gqAQroVlkiiGDiDQUYS2SUgac/XzP/KdfYMx4MWGHv7tUrcDd+c4QX8l2hwrS925Qrjxhl
POBX6oQ9kH++cJCX92hYrRm/tuL3VzVnfsW9B39Hnl2OJAI3R7xpJP1FeIT1oHHLAWM4TrOsSUkg
5v/CW8XKXjz2pTiQoZtcrhxT8cB5cYJiHPbQX2I/H4nfveSPcsKRLFl9JpsOjDEIdDx3w9mWGCju
L3kWGVcwykUiDZlFuCSY+CUY1mlBLOb10EiFoCFTEVIHEAIy2CC4pRzIpg43Q6BwzIGJ5mkHmhX8
vZm20lhTq0rvXtojKHfUbgTd2W8x+XoDMY5HI3t3DeYvnzkWjH6bO4+XoMQCbOZmud2tP+d31b+G
Whcl93/FSGumRLClCINS/Q9z7k7KjY22Ucbwq81+zzGXomrRp0ufLOTsczpgIXfj00If1p7cOt0Z
azhOOZxLWa1keWHHkypOFkK3W+GfDf8zRPAFFZRxJ5ReByCF08RpPoBQ3guMZTgsbjtstozR0sae
pBDyuBQae8Hi19AzzLYgzeAobodVbQsegFIUmsT5WzgASzst3U2hNZ3mN16LweCaqSDyJgq7O6VS
yeqvUUJBEt0oMDhb9mzWhq3qV+P2TvVypsjvxE/o9bCKM10luGpQ0gmr+pYbJaADE/ERkcrLTuZr
2HQTxW1/GHG2oAP/mCexzLk2QYdRzvAWp2RqeZwWA/YCgtWPfQ0i5emcnk59ZMgNy+dX3Vf7cx12
y2Fvk+H5rkySXbYgQqJxb9hRcOFqLJCHxr13HA1zsafb4Rbt4OiiMm7GJSuz3zcvV4JsoGHoWrU8
tUu7l1HSGxpNDcp5LmaYPSg3U9JLSlZ8VqHaw33ms+0TCYVWizbk6ZlFHxhaORqF08rW8IUeJ/t8
2I5BAa8UH3T4kwcDKYzR50d0iYrh3nEPxyJEo1pioobC0Oo8vCeMJ9oeboXLsf3zgTV1sUJzD28K
kwNQb1yUwCnxaH9ZBajf+jXFYNeYdqeqY8zFcoM+SL5ApWphC02+K94V+m/3SX1hSNKrXdslyvR0
QVrNczFC7pVhs1bwCzO90fxq1ZV8xcnV8jPnNBgoYedH/Rm36Pt5BUCw1tzcJdgEv+i+0IbRv60b
yJHJ+DQ+j3ZVWGAzAqwBuCsUJnONcCKJy2ERw1yFcGsDJN/QcXsVvW4zuwLptv5IRkWmRePX/tvR
/QbGX8fLMPgSi7rH4PX3dtouZnNX8AewLQfNEuTWCGUYoxJcqZk3wQPw0yMDlB64dntcMSBKZn9g
QU+7HJaEbc7ooJl3vzbvH7StFwuRh71GQvYYJ3bX5a53d4CJSQ3697GVQ9c/DZrxqbH9QxkdlDG/
vfUwrbEyNqjzDvSTdvnm3fEUH5AWJs6fxTXoeC9EeunJVjw8gVRPfVjuw0NhSOSoX9CpsXwFbb9w
BGsZHDrkMtq+EnNg3cPUZ8iiPNHtU7vx+b4kmnfIgU7m08xR48YbuJCclJiX99O96uRu58D4wdam
l+NlzlXQPtshVnFUWyFGDqA22D+hpT6Ox4PCuYXwshdk1BJLMMAZxjKi6wgwadw4vFWuBfrlzq/B
8zUHbaPGl4Ex1K1qhQli1LFGuxc9eOMJfGEBBHMdXPFAvva3A4VeIWFSNxVSWr0PH3PIQPiFYDJ7
wXKS/8v7yZC31xWchGlWbo0bYJHD+OKPsenzD/4VbfAJd5WlT+CegLA7SCkgB4dPZA5fdpdlZfU4
WU/AqfJP8yUpVJsoh9ZQ8+GvYq7I5KjtcwUxqPAM35wI+NVbPcLqxNUibOcXRITdaNexIuhUR/60
bbm61igP84Xi1bsP/b04zREm6bcXWVhymEIuSAEOrtMR41nK4bXlo9KGbzew1mtYykBNbV4bfaIo
HH9s90NYao9qydeDuV1Ou8A4TzpuCOMEo/q5y++3bi/wO8QO8jLOfvRVV/PcjieejuxHAA3OKBqN
UDoAfXCK/DUXEqm6F8AtwaThPjFrfntXa/mJcHXGwPuzTOOSdeQg1EjsksTqc7zEuIXfjiTYM7Gb
ODVj6CEUPbmLMQ89aNy9JOp8PeMpzedJhO5kn8a9UJXktIsvpEsxrocOBgvgFhmBhp2G+N2r4Xlf
rMfTI346x6PPi12o7HFwdY44fvdlbk40WYwkNoEc4LagK9qhpDI9Fex/SJbm9mfIOxVzfLL18IAn
2pwR1/DMm1uKl1HPOZbBc+mXfbXLIub2HLy4dadoLING6mynfxgz4YPdTjDtOoPM4a80ZdUzRrch
0nLMTjCr4euYeYx3Yl+5O1XXOvnf9arwlHhZrcSBe0B/tHS3MeMEV/da/muHYRTjaxca/R3M7jQm
yznnmurFZ+bc3CxrUB+5wO6LdAo7CtiKb8JGx+AUlYO/PAzw+IRlL5XaxIG0R4UBnMkKaQP+JB5K
BjgpCOsRdcrl5CoOtPvEuYHKq8Gdd4HXpTViraIW6zuTv2jGMlWN50ENgctdjjFOQXkq7jy2IG4D
luXpYGD4PS6chIkGfFEfflURZgBpPQobNxJqFtiMyNaQOeCS22XtpBOw5w3xllxkAoz1LHtNqjLO
ZiPY7nbHmkEIAkQGlJ0+wMBTq54acKkiff/c2DVsm4xhoAjfEDqwDI6vNFL68gprQQFfZw8P7Cyk
wyI0UoYNdBpkOj+c57T5AXmbQUhCG/kXsdjiZIEV3Qx3MXgELwaEguaIyWvtw2x6QrSbtAaBva48
uUVAyqGhHUlsnnd4V5MA1RlwR4TkD24vTT4kcVg7kOrAOs4ulKZJjugBoiJTFeHBM8B0bWMtAwJP
WBjKfmtztqTWFTMD7nOEhrCbltR/Yq2ReL8US0LeMWGKCftLGhl5sAeAh9hYGActL/doOVxoPVY/
oSN6eVCKMEquXElUohRBqDUHKTpDjRHHEHSEkKTSL747Y2A0py8HJESXPqE+41cgrYNiPpjQ8wII
o82t+q2xTIhywmNp2QKdSogDgCwxDuBsMcFw0BsZIcBTDumWhG+0W/yFDoQOGI4SEwyEAPT+fyqj
DTl1C4JUJvWhoBrf72NaGWhyK35aGmamNjZHmJv4SzihURkMb6NLIOU9fYb0j+JdcQ5zB6sL6xdD
QXZXysQ7lhxCjf14iAChktKrwmBEwvVykJiJsuk50BGa0vLGNEvfLA7wD0m0Ei1dusLzx/oMwDi+
/iOFq0QffhsMTdebmsDhD4K8fdurQ0UyJdwNfncvr98D/TzRmafjm3X+EacO6H+hyollWg9p+PdK
skkXypEo216epHtXiLMC5y+YIY1BZX3CQu9XejJnCN9IePucM355GluoCdT5NCx7gVjx7OI3wvyV
dY4+Vl0UUzy7RoR3RMfe+Eeac8yFhEbEinjE14i2/fEvxmvLke5gN0m9F3NuVqtk+gw317H6J2LC
N6knIiOjX9YsfQPrjH8BS+pDYouERgvY8olzT5W2lhCinIKZRJxKsbmwOlN12hkxg3NqMAcmWEF3
PLkt9ZFKxEu7ZemjCm8H09GnMIxxEh/RzJBfgzQDzp/poB0ZocgA1L36DPFQVvHthMe5FFI/iaMx
AnwsvyQ8BL779ss3HRUORGOBtEHFkdDzigBaMzRLx1hvp2TJHPUpr4d1KT8RdF/R9fgAkhxpa+ie
QIRTnAq62LzQibfg7FMYEZ63PMn9f/0GI/NvGZFOvpxRVNzmWBiLGEIk3tOXb8odFDX900xhrp9G
HbjyTM5Gdxfg/ubJP2QQpzgtf01pGlgR6+b6FiJi8xGlEQQ9Pd3sAuPAlbZAHEkOjaM4eBpE2Xi+
qyhRWSUvWJGI35MithD1UTx2GBDr3nmaBh0WIxbBGBCpbzMdfPrOfTILZIbTWxaxZpvHXXVjK2HX
YFpg+skvhgtY1DIFk5EfY5J/vSdVLgYMHhfihwWRoRZRkNMPDElGH4wlkELRYImg6IRivlhCOx0b
QBjfNv1O05nC1o3f04cLqISU99t9S88nIEOrz/0dNNEbiLD2RIBiWNkC3p2Pk+o/NQwdp6QZS2sv
KxuAGmgH3KVk1BuC9bwOJrve5O0ni9K79T/jvzZTauPHQCUE57WNXgB5IZKwr+CrLxlb+aGKoPFx
zwg49Qy1Gdr2fidhvT5bgfOrcX2KOPIRZKALEgINOoAjr4PMF8hbwojkukPP6HKBcjX20aHViABn
f7Dtc0e0QjJPb4Kiz/9hAeXR3v4aoRAtAflmjxgancPex/CJEGQ2z6jmLEEbYZVld5Opu8yjwUGv
LsI3/49X4Vp1IXdOcNxlICLwmGymf7QWdDD8C5Mplro3LXdjsyAAevwMoWKCTmHw/8AjlUAb+C0z
6PN2PfuAWjAxXmBWA/EcvQvWO1DvYz06TW8jkA0Ylj8YJ8K2DzEqRYMiKQQnl8Wn8e9eDpLMMwvU
C9VdkK8HqvQrep0YHAX2/E6cRASVBCWAO7lBjajFp5HoegWsIQEYBA7pJ6RQwMU3/8j+CkaRfh9C
kK1OjC9y9EZXzHnlTAkpmvw1SCm7bsxDIn1yRaTKlTLk+toeuXwAJtiVBpy+Pjyuv8otwSBYzQo3
I7W6v51rzNuDirD0GFeo4TlsIuY9oKsiSrtzPB5WAn0icVGu4uLYE7nWUnGv3I+oj8/8utWk5r7j
5hChjo52w2/vq6H+wI+yHgOy4fiUA6nbWAEloAGn6bnyu4cLDKZkmEF7OgfZZ5gU01cWKoqfkNRX
7sil0u+RuQ16nUBPPcZe7bUwju7h2U/nOgMS0vxcrgOqON7g6uTdGKycXWPdekA/cj/rC/RwZOEJ
OdjhvYx7blZ5mQGhHClvgtskeXkwwxQHYl0yxcVZZ+cjXzmU1dwEIVy96ZJnZuHeiZ24eAVsaZMq
uH/ZQ9LKGVg+XX2+PUcKJByqZpDnhq9Q+lBMo9m+wjlTvc7bynaViVlgheEdUA82oqWbFV6zwKJC
t3rn8KrijICB13by4HAnIwL6tpPO7rarD1fTuh+6mPPZ59ah8x5e/l6lX5yXL94t+CZ0VpbqG34b
XUY1EOB0bdM8kKaTiYJBEHPe2bXnlhe32SIHJkwLjnobVTw0AxF/spwm6w4LqMAS7uDK1HWxg6TF
+DobNKp7xtuoQOdAC25SAjV2kmKhfMVxFDrB8EIIjlWNc//Rstts9eszW3/Gote2sxscSRz0+UWl
GDlPqC0JWf+ELyfHLTvS0OUSgp47rbgk2oH4WId8wBduuACfXesze+xUvxNV4Kfouk0/HX89yrur
z0zj7jagdIJ94si2U0nGGlwHX9WfyFOLGVtVWLMY0c4hiddQNPIU10FKMjucOxu+pYYj4adlN6jB
xzV3Ru62W+GLtRYzKVA9vMmg4JyPKtvq5JxQHQK0vvHzYFAH+bNzDz4EtD0cBhkFg8WHrHom79/n
2y99oGzOVD+bzzrBtQr6TGpzEtURcy2bB2yZdI+gCejjLXcwfhZw/FzcVHxQPw6tfxGtR4/9T/yM
hTKUz7OOq9BvbZr4Nr7BM4BXAVHxaZ0ZeUTv/pkZit8+CqPo975qzsGtGeQegncd+s2F+rYbp89h
BkyQY4aWw+XpjXRtSC2Qcb9g3HZmgNDZFO4mf3u8dQO5d8vqglE9IgOqrOqkOJW2+oniwCzsso5q
sdnulyemNcBeoAVYvdXDLcgCtBLyDMBzWqxqtK8TclzpAgHmTBKrq1EeUvChdsRO5GDOPmb8AZ7L
U1dL/Do8r+6eeY4N1q3MIXCF+AdjeD2gcjJWj11KPPZIJ1GSM4M5JGt3C11I8xlqF081EM7nVaDD
52O9Je0WjkC7dH67v48ytbbFiGuKuHmUGA/7ialPXI96qVtTUmLXp7C56pObzFu+Wx8hsUiTuFc1
N4Pe8VO5bT1ITyMewUfcjJSLpJtFRf+86UB7RX4OMSALoSZbd9XJ2vMPqa7MDBvXrCFjb92/C1fN
ZYj/VkNYeu3dstlvu/5pnaCR2pSFraA8FO7LtEpS8RTsOHQrvcxRWxFfXrov6NQBThVt06su/QsU
v/0NvISbfFaCGeP727IzXAFLhq/+iXX/qMzLmYKJhbjyxdrg9UNSMZ7f3n2GY+8DnwucLqiFq9Fn
oEHKZBss8Aft2Pfxbdos7j8i2dq3rXgvMP2Tc/YC1c9oDWTPRFuIr8YdQ4gOMrXOX495lQ5j3b71
2JPOXfsTwy9jQCIFBrg2iLdY9CmEeD5N63NhViVDtyLSNzK0q2EiaNbiFbfDR3DWB92fX0rcibIU
+3191F6XwnjnVtPZhuhwGvwBuUv1eUHjlnBfMQLWDY8h8uPhFBDgfjoyxe9MObQVBgPLdP7L5E7s
9MUH9oIATY/OPzmmpujqMLpdkOZKd3GymNkgY5mcRufUYSfgEUD2GUojDFUflsr9xFaL/AGjvuGd
IQLQf3wesGsyuUHal1sPglNzTH7ek4oLpW2xsTaTT4UvkDrsMnCZnAjWxmuimSi+DqRLCUVNZw3D
GA9Nifk6JghEpz/iwti0/XP4OrBOskrshOGg4s6HwsMni9mm1mJGLlpv1b8saFNH5983bNWfV9gd
1JinlYDCVjOsNhok54bJNAd9XviF1XHrEGO7Nwa4CIA9o8Lt04xbFCCVK4NBXEugSWeA5UF7DF4d
XFERz6j3t1jjw1bIMG2QCbuMMcyDBD5WbGPbCBPS+7qzq387puRJScXEb0H9wZZGOTMROxJpOnXI
BDJTrNzTiPuOhk9GTqJGMb1vahV7WEWFULpYOvv5IBl9W6upjlPPgoMobogyOkeuDoUBrwdMhkW/
yUCgy9MKgYSBa8OxwEP1PWxIc9IGd+R48XCzwo69T13aM2iTKDpcE9+hfy4QTAmRhXzivmMGORyE
hMTLh1uy8Kt+jwOfU1m/KMk6vr5hfQoR1EfpoGF4+UF4hiLmgiuoCPhhpPA2TvSHL4fpRof30WYx
k7pomLgfXIvvHj653HFQ0jF0hQ/uUinhl02+BarnyySbS8SyZC7Aj0822olsxotbk/TqduZ7Jmcy
HlN2V6h7kcybpWVnkfp7eSktxVZ3uOKSP5kyioD9hdqQ5YT4CzrYxm9ZhnfDerGOL/16XM7uDqWu
S+Ha+J1FM8rH/6aLzIwHKvYz0nYgAbVN6kJgBnyBc4Z1Mh4W3EVFvGJQEH8JTGGX8pazyJsDv8Za
SLUzCBciyomZqnJYuBBcJsZUxiSTF1Mktyjm0T273wqyYGGRZQnhj9Pen732spobyzZhk599BmTA
AYlEtf92aYZkaC6NPkM2uRAhDYl6VAInp2Jp7V36YpcuV1VLBEP75+xnT61d5w5lnYK+gSJPSCwA
DN/xIOwEO1jxJGj/gTRkOMyjARy0uLdJFr158pcy5C1htcjITyr0ni+rGkaXZP4ybqf8nr6gDMjx
k9taPGIUV0b9omn8eG8qHImxyBCG1eg/S3hK5qBny+y7YikQYZU42bBtougCGiA0TMAqwAzkwn2M
Tfsflo6vUQntopCmtgTZpiyS1P6we8C6IPeKng25CYOlMKFRKhiyQZOgLRK3K7FowwP3+/lOJ051
6N2Hz2Hrq7E7efwLJrGYSfH3GT+PP9eV/Fn5jlhuSGfehJCORhBmmcV26K7VoPbBJ2mzGR1R1rgt
Xhi2L08lXOgUGmQOop3YELx5lGLpzHx2bOMWtOvZ7A+/UNy9wA7wTxHirnBOgTvlkcBkAGq5//y+
KWnj4P/wWR4v4WESBiWCJ16TP9D3BLGX58D7l2cZbfEyrKCBU1fKtIBvzUVZSXU7Gq23Me29PLw+
4vkSCb747xUFMpAnEXK44qAb4iNnGPGG39jxNNJshFpuThrPFxcD034yJLkIuZRR4YmpD/M8wB2H
YRyjix6vmoCPXhz8O/gVgF/OTHGp9nydeVcP3kIXX40evxpQjiv4DXabYDIyBgPFlI9zBPZpoTED
3V4IQ1jMHhN7Dm3xS/s2qbjkaP+jh8PzGvQg0PTclqe7p+WNzhgaXMvrud3wgdxcAzB7w3iRK1Hx
84P8TUR9QFTfK5NtCfoEtBy5r6DC7CUU6OfqaQB4ChpmUD4m+C+uayCHE7egQa7dbWSyyz8HNbQr
+hmU7eInJjCC3PDyWZYS4UT0EAcbMyF7CDtDemGREEmci+CYAhgKPxKpD38YYdjX2dlDfeWTsMT3
cO6A3yvEEjH84s4uuMP3QjTQvCTIcYSl5Nj6z9DgSeUppaUWNoTculsoILJceDgCQAR2yQV2ZaTx
LxHT5CthqMxQZHJhTi/+aS7pjPQXfeYkKHpEQDVv4dKgr+nhCLkXchTaQ0fMvF8yQfn6f8jnxxBS
8pc6hdAxL2x+itzY1CNReH4jhk9GblhoBP/gxsR9kYNLXKKMeh4ylXHIO4SCRbwPocbEGX/TbMEp
iP51P/3XN5NFYnjFgRmaNxsLz+kmbotel5hdMEyiFm+04WKggaU6Ybg3+xttPE8deF1CNxuTiuxj
U0v/7kxTj3zcpXC9bjziyFRQHUMlwMPkFeBm75vfzGP+F+Zci1+ZuRGRMo857zKDd82QChMJKVzk
ED/liwqnAgy2BLiVszzEJwJFp5DoPgyaJFSGWoeMLWZVPKs8rwyg5MDII34yW8IeeVquXQJ35bgI
jwTkWVZ2cNpvrBE7DfE5MLKEfkR1KcWGLJsrx/ty2dgWptj8jCW0gp+WHEn5eSamNnArTr3NAsR6
v0+JDXANLrw9QfABn4hKEjuC1flHWDIvtgT2GqpYlnd+F2hyUB3TsezAW18uWjhO4ozAK8vVJmXI
i25CXG5Wwj4Sl1uuRmBkeLE0j9aGF8BybChGelj9IbOTHfU3ECsAkKzFr6QXic62cDtyd65w2Oft
eRzhBVj3CoqdvJpsxEg7S5hiiKrmmgNWDtYl2wTzNuT40A2hQALUqcP+72/uLSD5iqsVUunfYCFE
FCGO8Rcyv2dCTxJOUcfPCdCSO1n+CLWJbQjW4peIB+HYcSiM9P6L9VSmSGfYeS5+gyKMiNRgpmB4
FUWgtoxEU0ZJILAN65is4DK5kV8YfDPAEo1ySV7+ba+gOAE5gY0ixqcghgWRTOSc41DB/F58U/jH
Y0g5IaY3ch0BPfg/nIiYs9X9xkljsIMIkauEG4FrCBMcSWGUBDf5MSgq/PnqilFGnKhM8AvkcVcP
8hcoH0uN3HVUH8CAJJwSnBLcv5gghcl/Vy4vjdy1L+lJPIKEtuc3SYkH0l3xtiKksMiV7wCHV4cZ
Cm9N1iutb2Ccc3G1vrRdN3hwHUYg+fgT1uP2gJosqPwUu8KGzwR/7vdClRtSl0kwA3RnucD2MmXh
5SlPZIGEWUfB6JwgcslyLJeUcK5wJwYyhMhJW/Fv3TXRdW428RtWo6zd57VGdoksslKrCUuPgQ3/
x8jAl79LobhR4GbJs0Fldnn51uEecrlLK6hGUnC+iG6Q20LKHqiBvBjQNwwmPEtYfLf+m5yzZ9j5
G/JTwvF60Qs+yX+Rl2PSQxnJNIX6XO4lKSyfZGmkP//V7tRO3HMycNkLH/E0asUyj6u/r0czEsit
eMIXEKLjFaiuwNOe5tkTLpd8yOTpRVN5RRMvfcZrpeTchgrcc3a1wX0ADLW6hvUKLwj5aeGhQhYF
yGD2BAQgFDDeA/AookCeWep5qXgBrbgPxXZe/FueENmB3sQ2YCZcATbqZYv9veEyTzxKsLHs9FLc
nH3RLWLF50DPHvyaA0jkQjDvoY3q8ZkG8wcJfr9Dz/VDV0IpUARtZub8vDaWEq+TgHijvWKmQ/Xj
i4ct9YFTLBMnY6iAl8ERJIfhz5b3jakYUispqSgfhK4jcpNotxM5Zc/a7eYlgwxockwIEcAxKYn4
t4meghKja89H0R0ducrQ9xqJ4PyOy64UR1/LNV5c1hUYumD+UuVy8lk67zQz1bDyoVdTvDe4/6AQ
+W7TLKb9N3LaPVbbtjYQGxvCnDi1ckUYgK6tuMOYMKEVlPpAToU0iP8Q2I5/xcY/p2ZgNCJnSloI
DJxYx2VHyAkLgT8R1v0bbITWvyAj6NqTf0Sa7Zotj5YLsT1KXdlDk4nszLL1setCe2DPDsR5QBYH
ds/JmS3zK5oCyj9NpADBUVTyDIBN+Mxa0YeR2BcPLRaAyUW+4nNJ7jD3Y9e505xIvyNrBXpkjGCk
nRGcROdocEMhzQbI44OGEEMjDYOlL/RCW1bxcfW+RxADMMPbRs0uJd9I7tNvA+ldAkHQVPc1e4Wo
IFjy8A3ouHvJEOo6fJYPZhZEP3Efy77DzrMRtEYcjz7cnDJJEKam3FSyQ/0rzPKBGZeOOaObw+5U
sJxaogfoFaXToT1HdYxxFPgVLyO9Ii/Di0BvhKC3+lcHfpznT7MQ0mezSwKV1GJZWwz6GTFqlW5H
YUB6+ZOtJfdesYj0kKv/SreMvIDxE15xQzweUiqe43ehpxpg43+hh4EUxXCwT1XQpz8m+lpOWFth
AF34GunTxeRf55j5V4Y1NKSBHOSPE0vvlwQlwnQ5zvKnRU8q/SlD35cjq5QaYQrGutbi9MiKJyen
Dt8LOVhtlskuJ+kFK1WosjUNB3s9+c5SpwrnVpYFodn+v8ZVZagtyyLEaw9gi//6rwLlXlGA64Uo
Lk58ksAhDOB/ZTEpE2y6Up8K75sRAgL3hq5bwAx5rKBrcrQV1qGSqTbzbFi09+/WfB9QHEg/KkCM
rJDyEPIJnS9McLKmh7GIFVqizcdxTnzmZB+qY9p9diBpklXuSzaqq7eXAulh0wDvyU/giPw7YNLk
Yy6HhZPKkWpTVEuhJcdPyhuR7Mh3H/+ovxzMP9lBtgRe14NeVIdy5As2uJM7PfHKLAskJskOJZwD
4cDKPA5Mg5tFwnGknAd5dZ5hOWhjeyLxydpAzjBVJhsqrnnkPRm0IvJIpvjstuLPho+crcyz6Bvj
SVbTHoiES1XzKlxHJ58Y9QpuwEc22Vnz4ae8zccrPUaZb0gtwalnmcdiCer7W0K5aMcYmigggDBV
TnK/3uz8V6CzOD2k+DhMekcM/XDpMPp5jeAlg89luDWuJRk9Xf92sktuyhXGxG4LxbEH53pBUQB5
YdiL8jMHzeSidtrLYshsH6SYJjiFYO7Vi4LFkQaUmYJ2RB5K6ThIH25NzapZy7c3KjEhRVZ6W/Zg
T1qXVT1pA1jM7xulxNfqOsmn2dYqJ9fjZ6ZPjAGRNy/0kTjc7JmkIfnGGOjKqo5eBBuAJ8bzMlC9
zu98Rh9Ly6vxGAXS5sPpEvB8g+GE0MJrhebYWFd9Y22I8/scQsGUGMJxekSIxL5W9QtsbMWwG4pM
2PRNKC9JzGesL7EhABaAvIMHqZPbD0/UtqqXBveRERk96EYfcoO7RAi8GBx1PCPCIShswtp/Ru15
OXlOsljtP6PusYeiM8gn8iffVLMi1gPMjqJi9ijt7bJKsfDqLeXB9VDnazH7JJh2XV12M8Pu9O+b
TEQkWIFhioMAs4cxOZ4/mDO1xti2LIsLBzdloJI4Mp2W34NInng74oPFDKDkAWWA0YUPlbkcKkGO
MXg5/AzPgelLUELpdolYhl/IofPxLEBmKb8+Qm2e5o0l4vgOn7U15njPlT08bITNzR70ZdYKhXuB
aJN0mKbfHaP5/3c4Wyj151WQ9c9DNv8j4AqT2jUW5sY6manC+gDiWYpHOR9zhNMxp5wriocl6FiB
zsfUJaGJUFXU18YaN6b0yBeoRbPrnPND1ZLKoPCL2EAph98kYkCBZOS8w9dAcIRrRBKfkF0LuiQB
BNUef1Bk8VBEkKDDKoBZAIGlwNsCkQocKHVEu8C+jfkG5T5tkWw3uH7w8WBxl3g0afh+fi5BF23R
fiqrP7o0dme+G9PNOYtfiFGASUINgIDcfAGOP8xocSGVtzg5+wJ0sIuwwxg/HODnyzZ4+5qtP21z
JjXjmYr09QsAzuSkYnfGtqcVpMh9yCe0i4rXu5FsKj02vTggTo0QWQ3hQwYkZi1PE9neP/y9U7s5
DgxIFhGlUzphJ7A2Rwrqs/VlfjqqzItvlnj6ICDfPzvuE6YDXivkIyak21iXDd9gxxq291pN1dAw
hupRXzx4zKy59DP/zdyMC3j+vvhVYldzAPv8brHBcbOqfL+hmgcWgv8b4+mkoLHoZ+DN/G9mGaX8
H4Ou97wgdXGv7R8b/lLNn7M3R2SfiQXTRBlqgbHEZFQ5vufmkoc382p4j/OZfOPBpIChgbm8I+KZ
NUCvjw0mVa1lM3xM3vMnD3tMePgMb9GwouShbaIdkVKIbocPeFTsKDcXflczNEiifERANJFGPN4j
0miZqA1jKimvIFFDMn+itpSG8xuJjswHKYYMvr6HKVPA5niPb9F73gwLiomkL+5/Jo6cBE0KCkXr
FLPVg6QXAEPFsDoWfjeQTUI8Eu90+ADsNCLX8deAnP2opgrQsANlyzuWMzagkUlLxoTTf0QCh9Oe
BTeX4xOUyPWUodl/SqamMnyPWkuDh94ov4ygjnkov3+6qsfvIQNNn3lcX742vnz/RuVYxvyoETQj
gxQs0i/Bom8wSXD7co1+g8FVs3l6zfTpVRtYFAgToZIDZXUdYmUC/sffLi487nq4BTfezwW3Vqq+
8Mb/tR2e7RZ8gMuucz0fn+FwtS782gkv0X/TFF7tfH1lVn6Zpi16yXirTuI3Xhb0xHAoR+/y8Gz8
x/R5ctRF52S/SlKCw5xxaB1lGXxvalzGZptitFU2SX/zyrgfikVzDU4wiWm4e86bDrPnPOuojXy7
sJ7sb73DxQB3YRdUgrM62F5CE3yb9NaPp737ddLvwcdE01naJX44lGCtYY7X1MntJD+EaocX09ZY
Uy/hCYIeRvPqOtOpIIaqEjwYkDD4KmlOAfft29GkIjMSv8pGOggf6lWatqSv0w/4pooVLP7n0S0b
P27RDd6iMkLa1DKCa+13c4RwtHgLZnBYEb4t2utq9Ijy2RX4k6K1Ag7F+gL/CmQYIEV2Dyr8nCnv
AtoGNBeDa/wm3XcZkg31/qtDLj4bv6IkksBPRp2pm+3KjpNJPBMuYk6fouMOXcn+tK06X+m6cwdf
g9xAzmOEJ63wBinf8hY9NSUepRA+ecjqpDS84NdaePBSKhgYg4LCEq5KwMgzp6q8/hqrjgxE/Hub
NoV7iZhT07CXBoDf1Xt6n8ETGz8Wh+o5PuPtSKEms9rm7t8U1JZQjCKYfwF2N3ideNRXqGGDPISf
KIYgHcaAaVhQOsBZgmhxt9uDYqfaSmLXvxcAFubRcKNfs8tzrJfTbHH+MWnllE50IcP9ukm31uM5
vgMpFQw0tgiU8KoddiZGDlmFaW4F48ERd5c2HJIzMxTaXBK0EYTSVo8Nq2IsxGSTXp6bn6LxiP6g
5DeHav6htKPEZS9ZPMeio5LwxvMgMWcr0LacY2rXgMQzhrIJpJURtypK3faovDomoBHcpUmXA3br
Xwf6buv34G9eAsZPTc0q9kGh9gmIi6g29GAQcZpIgS7H9XCe92B77JnfvwEK7qp9AXnzjNWWJa6Y
0h0tAAjiZFG84pbiwFt69Pl6buwMSOns6NuBoeOLkuxRhqcAoh6D5vJQGzv91icEiyZr0J51MZOF
j5whSSdAp38Dv6O6SZzODaquWnoa1W/IXBrHayyuitbg03YUw2HqnnXBdqkys4WA6g2sj9mZ9CK8
uTXJAABcXBkrFKqxEWsvb9XZuh+VNAQ4zjU2V2AeqsHPG1YecnUm0w+yXCb4XTAOKDZcUipcNxRZ
EqIK4N8haKVrv7gjkb12oGi5LaaD5/C0M65eBvljfKunFQ7Ntf0wYbluEkreDuhLBTQDkUBhgD08
D4RsgWMFGQn0WExNMxu16gU3khzHJAb8yd74jp3wVeuGeKJNgFBrr+XB6sLeQHWSLd0kXRhA6qtP
tW/35jnLHytFPWO7oZNnO25NFQjH79UNQsRzrS8kIhieK7AGQhNHhTzJHDHQ1kSOkUKqQ2RljHWf
XD3TfQZbr3VBKCWYeOOXFCqFr3etF61SD4Mi0PQUZ6Wh2Yzvr8V2bHIpTYARImNp3n5Y+umK7gOk
hcMqejGyQlUUvV0Wdu8enxr3BUeKhBqQyfQZ3sBsuODwxnRbOKyx5GGVMobfQEzRlVENDTptvCwz
0/oRpTHYJAZu2RHJRzkrfANLvzSiBMiw85VJA/OSzXVdLdoryEfVAv7gX1r6XWaCy/vDwzITnvIW
bnue+GRApr9K9E7tYrElW/qKDxX9+iWAddLeWrc7/Y/R56YPG3q3STbZdOjp6fEbq579HJSKkmnP
ItWLOpQDFXNKTio8G6+F+Tvu5J4OtVw80YiMpyFCJaVHH9zBumEhFqv2mzyL3fKh2Vu8+ECEILag
z0PhcsSSJkXQgY7DfxA7TOJTfPlhlUNIpn9Gr1HLqQK4s2/WVicNH+fgXXkAZy9fmAoyrxfrI7xE
27sc7yuuD+82oM9DhYnMPrxP9avN05vAcgNzqH6hMLgAY7W3fyEtJKoJxYlXrE50sLmlH3KjvzWC
dKdwKhYsBPTVhQWX7AH3ScDXnXKDzMaZlvbYsLiY9bfLJpdZT0wI4QbabyS60GiL8XNDLttk0J20
o4LodSWuc6RpqWKV0YX5hqOx+ONHcWy3INgb7jIZX8FC3CuWQLplDiVArYUKHsMy5yA+8y0wOYgv
jNS+5iLgHAJoIO4EnlWJr4E+JGPonlBFaPJj6HpC/dbGMHVKKmZPp0Fk/EBYaMLh7pswwNJnRIJw
TQFmeOwAWtDlItso8JwZpA7wQ7VfP8bhFYKIg9CMz8zOQaOZQu3Z1PY0Wtoa5ogyFcwUUqufzs5L
ky28dFrB9u4Mu04CIXzymn4C5WKZ+wz/KHzhrkOGn0aoIix4wo0GYAgpXrJpMsVAOrdaLO6CNZx7
wXtCs9uwRoHSsv98Bh3AZRgI7FhyV31Y9xgrSXrzY3JCWnL31DmncE28JIUdV2/wP5LOa2lRrAvD
V2SVksRTchBRxHhifRgwoSjmq59n9VTXP39Pz9cGYO+91rveUD6dhiPtnK5M5/iwtUmnf+gEVdc7
gaO0xmXQ7a4FqW6fI+nhf/faasFE+OO0OYuMnsYGIZkZGjiXQCM9ebcKnt6w/RWu1Hv6+o7b01d6
Abcjerwddj/uKqDzRBi1H7eEqQpLva+uLKqdV7/KmulxWIecbuzEkJMY2ZgRNWn8zvAMOECxEbJH
ayyInABHImbQ/vlKMBehEoHimUFMY0snighTGVr05PqccIvzpnZ39Ly1j8qSxlBHLbXF0ZIUJhm/
dDZ7bDkbpsiKc8978UcaC/qzAbou/eldk8q/P9CjdgDbPtRwOTvDIYPR/AOR7bLjdr9el5avTOBp
vhzjFBwXq9F3dAewNtzTgHNLrhBLGFteDg44nznPG49jOeCYAmfhBXBKQO5Bf/qUDCjM0t9Wm+0f
g50XCB+FQMiM7x6ZvF0H/O0KvbCKdxBXI8OFRuoRU7HyrlzIDZ57BazaE2iMsN5KUgGUZZmpnvmn
uBS7b1wAVuzwdKHBYdmJj6Z1gQrx6jcDgD4T6/v2MiEMsQ+fSPlZT056uP2IKhFH7cpDCMGwFS/L
0Y0xxU3A7GcUtBE0kTkJqos1utQc+VL8intWftoSvwRwXQUt8K4mEBi7PeryFQi9NRgmlVvDXj5d
ZdkhMKrkLOzFyrTKQLVG1+UVEpLitY9ujfcDPM6D96Oj9F9onfbh03RRHdMnhteojCnK4FGCdXrm
CDptHZbkMFWgc2Jl8GDgA+YHUQyLgTGGmjzJe5eaYkXtGKSfPlzZhpOOp20/VphCq45yjXvYb0zL
+MJs8mhTWryAJKlzaKyIynXnLUIsGD5h7YNe+rtblXaVHVEtcnQxuoWD/O65l/RiWmcEqy9O1F7b
veiR8ZSZOr5udLH0y8ubff/BlLb2sJZcGuwXng8YwuhOB3SVONUrcnX3NqJxhmQcs2Yv782jbTU4
RHA6Q09HfzQ7PJ0bgZ6a9Wxt1ZWNyyZmYOMa6NQY6C/qVxVshmmv6tGCNH+Xvd81w0vlXf9YyQC7
oB04Nw/OQ/NrPVdjXeekGlYAJlDlVHqDj6vPDhEx9Iw9cfyEVlKDRiDMg/XmdvfBGwYxCuqWb2Bf
ATs1beCM/8JWoni3DWekDhkE5zOIMwxLtfjggNrhbolQtswbB0l2TJ9Pxjsi4zJkUjPQbdSQ+7Rh
kMuJYZ9M971HUE5uLQ3fD287l0P/ANGzdG+vsHcIelxsZJnf4UPz9OS9AC8s+5fi6fVGNRHgEO9h
t3PFoxIed41jc7rq/wb1Zdg5RqfwGqou9qNZa7NpOddxb9CtXegtWIp7gtmJ+dYtBGddwSnk3XsD
4jHt1raXHAevsO4nrQe0x/9FBldX4sgOfy/w4pN779i84YUGhxyxrToo/TvqJc9s/PMdt51PZKQN
5E6gv5tilaTW/NX5JaSmZZJ/HD7/Hjlz7kFvDVKcvo8RD132gqBn78fa8Hl0lDfdj85SP8gyQVS7
N60WhDlMV7cqV5TnIdCu3pcIT10NzgzJfohJoRNHndrlouJ6e8O5GIoLNNoy4rG8Ma6DusoBjmMZ
bB/KuJ0+Nb3V7Ayt8iQZL/WsmpiO6XBcD+VEnj2sYRm6g2hC2ZMy/5dp1f/jAZnC4PtVeMbLPdTe
mUFSSQUzWg3fr+SqD41FF74O5H92UCGa8OHe7Ey8Rsoq1NlCSJcpLaGuMQuQZHSnJGz7Fp8Ihj9N
yfWqX2G3450xVaLyAS08NeOaG6UNPm+xQW4Mhx2JlrDiaw4qbldRVuEnPC2PHKXwC93yk++P6Q+B
FKKlpB4b98n9hS6LIaApxvXto0fgD9fSezEG+Dk4W79nF9GXrb7OpkLxhELPwGyFe8x+9ilaDDeA
EmBRIae7g7sU7e3bT583oVP93VGamri+AfMjSz7ZNfCVaP+PzBfgVeKRtmvY5juLI5ZsWny/eZ8y
FVvtHZkepYWjFqZb8FC7+eWCCc2LCfh1H4IHgbPF7+l98T05zfaHDSwDgb8riN9wNaDLsmugc68a
XSfE/oJ9cTOSdmPfMc/ZXpa6Zt177o926THu1JDfAEx/ixv6gAsu1AoARMEb6IEyWdLCYk56Kp54
PAGipt03BmIpR2x9dBuuG/egbuHahzs9/lw9JmGUchggdWGK4lxzcw3oCMsfq59z5RCgpTgjVcFs
2H5MoLR+GavhFkaFDIXq5SjEzpFiYbgNHLIq1OA5tfzXK6e2gs2uYAA7+cYPdgmeuQsCHCYPkDGg
aSeYcymjLw4o4NneHt4htdP3CJcbi+Tn33F+ANXbO2pyh2+L6517S9nuIuoTxZqhMo/3sAAhLJHu
cxqByGWnjBKaQhhM0DpjP/Ak0gOQhm607feCagb3fULmctZ++iV0Uqsj6ptn/KcQUkuo7Bv7pJ9N
m1H+aE834xfkyPTIhK5jI3SjIcwZ3VCjdJM7BLdZe9s+w3/tWSpZ2ciJVPA1s8QHGrhvT1T8jcET
dLQyOHEYPvVh3RiEnsBpUl6B+YTm91kf35sDz+2T07ObH1exoXDNjrnKsIDFd+7YjxhUV7+U8b23
oNQx2e267q2MerdZ5zz/Ar8+noOSN+1Nj8xujKGiz/atvKptPEJanOOVrz5pR+h4G8PTcXI4WxQ0
Jvd6vPqFF5jY9NeGEJaggPTPQxYiTic00XgQW8kBnpxqawxgL3msyZBP8mGML/8gp1WLepZXL5h3
+aqQTp6Ci39kk/oHuTqXNDX/qGIAQAuOhGuUr95hcYN+TsolgoDvLyrAXc6vqMLoNmccpwCXdMd7
aXVlQnibVucIGQXA1cFaPl4MP++hgZiQzaf60hz2LBBOMD/dKTp5M4B5IV220qW4jG8C68/vfeiu
6CGKnGuFQu5/wgiN7BC0+GDlexwJthWplFZGPY+G3jpNMJbIcg1XA/6oiw2LtSLWiP2bd4LFfaHc
BlIkGPUuE0Iseeymcr8j/eIhm5WB4YuPB+phRDQXfzRY+RIKLjUH9IHoAs2sPNgJY2mDxgyZjF2C
ysKz1vtXAhBYixb3aAXJxq8qsAPaNw+XOmAFfgTHHNAP0pORXqJjABrm666+VufO3VqWJSquJS3z
PJljZm7VlXdZ+Yb0wQXhUBFgLt1PDygYGnK9AMx189u2tB6F2WX6mi450GAefkh16Da29+D6XFIQ
Rif7dIUGF+bAAmzHH2uI78P2MTvZXbdzt7caunLxhzgW7adLU7zVFoaj5F37ti7JscOfSQauIYQp
LRzusXbwH7NLx85WqwBXay494/P8tLxNkClBOwn1u20cnFf0+dpDTCaQAhytLRFbr1k3e1kf7ord
6tnbnhtefchQVHJRAezmet+pYh+hmm94MH9hHlYalL/isjDsnFH99oYXkIORyQsbC/88RTZMhrYM
n88QX60eSgzoW6shN7zm+3LjOX2uCSXbhXGnCVLsCBMQpuLPqpY5j9rPSmifL6pzevAFURHS7HQC
IQXwN7CmgGCR/hTHxMzTSuWPHzHnPygeE+wGuUv+w76P2cnBgiJiEPwN9mBNXGK7Q6FpeGFfT6yM
EzUvClh189UyQQlytdJCNJ/fBFFGd/CxUMPXwzL4jGV8Vf7fdZ3XpGtA+gCQr60CI4ywnmVsYG1a
0HQ1LcBt06LIsvBs9VfpwId9GDKn+Vn3lbNt2cN7Za2PX2vm08IbjFlf/nu8Il+gLTzPMZhTFyfc
DyVhW2NsTA6DPzy2/UxbIBLUkyz7mlPToc4FW8FCo7RqDlvoLIhYb4p3ZaW6T/7xg/rJqcV9Qqyn
Bsa5kLmb9kQWGmioBbGE6tcUh7g7BBoD7A7mhkbI7eFfBvBC+ye79dfFpLXrGs7Ku8QH/8T7vYKW
e0i6mT7o4VBkONve4BHfC4qV06SCCHuKsBv2P0G5FDRM+BoQXl0q9euVudYNSIjRN0oH/JPYunkq
KOMZ2og3HLFhTINIxAg0RiYAL4x7ip6n9tka7Jzb4jAHebPq5AeFnmDYqSixWJ8Q5CpwcGiBcEDY
AdktoQBaTcIOBjMEoXLbhfUgPOETnDlJBES6kjQT5mg8syStXJHDYEdmFcxwIjxwhDsIfAPrFDIf
Exq2KLcz40mBecBzlpnhhw8spAp5KAqScd2OlWHLjMcLFSH+67gND02H/Y2yrmf78u/f4dad9fmP
wDpkjSEUf3uz2cFWB/pgq+U48tOi+3WsgBXl/1/t7JhWfAshKp7H5AYyhwD1DxCFAFcln+A0MUPG
mh++04Hdrp2wV7rvrcT4QcZCqzMBLrziRs3VZvTWidVYjxkkXkfVCJBBMkh0hn03H0yiw3TtzBKC
2uipMTEIUDZuZCtQFfHiMoJR0DT0oGVo7inGb4HAZGKUhSbFRZACy4UPRiccVxEcsH/6EGGAMK4T
bgkjuv6ezykckpzQR0AxqI0U8MJSAoHkOpoLXtDOhbYM05I7+Z4I4wNYYiM/UPyIbuzChJIpn1x5
RscYiGMCMRdWIwxJVqmQeIr3QPZT+Yl/3E4gUR4wecQKGbvJG3fYM3CvYReWX/8o1/KZ2Tog78IG
kg/OHlOPmYrx4RlL7+2Qm15SXpGhxoXjQ5Y8DLKs7rHcrcdMomdIZQd+54+FTC3w3MF/BAwxOhyq
9gOD7vV9Zt1rl/5Xl78vhHDq89VCFos8kf8YN/8erpvfKVhKXBKY3ixxGN6sNg3vBrjb7Ozlknos
49gohERt5h00c4w6bg6Ivs0mj1uVeBj8bAM3a3LJ3K79XXSyLgx3CWnJ4F/7w39P65bfQuYuaboz
ufYEVco9IWkQuTuopDCcoTJ7FmZS2D5hHrSGWC12WvK/dnrD1moh7kcIFcQTpsMv8T3SSaA3MODB
ZxlqwdfCPKFyXPeDNKK2FqIKicQSG1dqkXLAfRFbf/gpCYxD5B8VShPoCXhBPPtNf8XfkReHeKzF
dC+gwwq9oygt1EiZd6Iy3w/ca7/E9QsX/FGF6ZIG8tRvp5JM8otKsh80x+izmdk6F6OLWboy1MTr
7QfhM1QHXS7ZnddbpajQ+N3N6SwZwHt1cP86r9J6c9ETgP81OInPSTwcrmcEBoahHIKrXAt/FEBU
ohCxV8ye9KsDZeBV7D2SQAxq6gkGTlbBxdTZ0wrxKefy9zXrH1Fr7/E0oCnRqZm6hBqhKgkzuT8i
WMjEJX0o4gBhMfJjiBc477su8ZwTuZv+erutfBPD87O1AOSzeNmu3Q6PxXthgN8AHfJ1nt4bc6yv
B2rnc9HwTzpnojkWy6y39+LsYbfvm33c43Cj+xKXI2XDicvCjgWMQce7xquK0sZal6GGlVNQxwZ2
uEbXvRev+FW0qALkRHoRPBMKZe82UWc1sSFwVyhlIjaaK5OE+wIOPDQC6BEj+CWRia8Y1vVsn/IY
tVyALihkQlR+pfc0pX/n5DiPO4UQp6rovrfMp0NR31VcMmTAj84Md9LVjYwT6zg/AYCgRKD5YrYP
UIctL7ISJGMHGFuPg6NML2R+CmmxGkD3ooL/VHabsSK6loacripL7jhbCltTdnmY4NY7Y/cDmpMT
rZsdsND6ep2o/nserFYCLISTEw7og587uYVfHNeYaAOhPNzWqMrFvOl7sJgMeQ/3Pac2Ve3zn+KZ
mM39mXxf09pjNyK+ImjzMRRrnH6NIt+CE/UGbZoN8a3j0r/ceoo71J/h3SUF+LET5xHd/vg6a4FM
DdwAVVbcG7XSabjPzPXl70Vg9UJW/7BZtEN1qY2BnX3VP/WVjnVnUhq+5+BXmLn1ePQOCXvSB0Ez
b1ZbKLVgXvHZ8Th5uAQM2EfWH6hi9GBv9Z9Pqx3+Mowjk54UIjzgPC3KkB3Gbk3ftIlsfVGJJA7m
xtlVE5WTgwLR+GcP/+xL+MAJjzvxxjPQT0HJLT6Wf6KRjFl4PvvY5Jd1Mi3Us3a4n1GFBMyNzJfd
uzg/XrpZXwIVINwqkUSp9nV+wyWtwyJeeUraDqv5JX4vVh57bXrA2YGvyDagIrXbVTRC3HaonPjx
jPaDDvtHFcoe0pDLsrcfO9wQqv774WvphSGTfUAdGP1GtIl8kzaLXwsZ2VyKf1s7a7vrriiZf5SD
KG0ZqEcwdcb/H54Gg0UagkfHemb7xXdKOkVMWlBkkA2iIrYjQsr5kBeC3J9Eysek9u8wiJPziKSL
VLy5j5N9AgKgDfD47H+I20GSesSO6e4oI21pLv8RbBuXPghMvfQfqC/hmcpMV4se/WoAVovxn7Tu
zPaZK7pS6U4RQIuO9eWRwp50OfNEGC5HmWxRDGrgmXeHU2T8fjt723MOUN9cfFA4PCPTrdp40OuO
mn6YjWgsJDI+LXO5p3ILnpHK8clkq2tXd0gIdg9TlJvDB4cDoDVM0VuxMvgwf2q+9mF3/Tp6N63n
r9JR1701+HKENzE6wvbM4Ckb4+jbw3sAfAPhhOGUVBhP60UQyc0xmZwWyvLfRUGNDTsC8BnahSDa
yj/7EjHOQn032ggi91rDM/5OCjED1gznjjqJI00Y7Cm/rZ3VB8MceBZuB9YZ+gFe5Q4AOVXnzDt6
8JbZtZdYpGC1TJGwFDqxcGHxhDJHwshFmABQAt6GGrYOjxtmcMyfLH29z39rBWcWoqf6mLkwdF+3
R2aio2kcdVNaWDGEqbJHiEWFkFYYduNyoGOSYGCnTMFhp958hAh7Ws/1MTDKm0E/MocnRi1OIl08
pj97WMMgPMkN99d5wySPV6eHsh5rTGH8B30yyALtuLMR3ztxhBRp4wlNKMyzFG4olYLK8X4YYjCP
gPHBxtF2TM+EGTp+g1Bd480bTUEQgSX8IKqi2HRGULeNXTW4oPrTRnxP2PwV0wKm30MSC6tB2WMw
ALiwYUDeWKvdFZ3I8IMFu0kXL2PLuQo54T3dy48beNAQL0TpypAAEW7DfVAcrgbA/B3bSLNoPaKj
7r531HCrWTtTEqC0z+I0A1Z7dlH/o/nXYGz4VWG4raDGbklfQK4EmzMhX4vyCJM0WJW4z6PEhKGY
7p0Uo2vUIHiOU6QBtOIUYk/fEcFngBAiZCQii3EZ/BgkFz3hx89ZRFYTdPt7H0N6m08xVCFy4fV8
mOqpmj4j+QtKKTJ9Y3ALYCINYGwMTe7zwhjghZ7BrzT8M358NaJQM7v4T4sUHKQdvPLo5X+x50JC
Ym8kdKJB4WW41/jrQ57A8KuFxqS5hEbGYvqkjagkHjhyK853p0WiwdEicRQ6cuBMW8gOKrfmt5hw
Nu65367t9qgXcMF6wQpuNkJ3DULGhbcmWWTvA+iGP2Bw0E3ak+Bz9bqLG9zD4IN7CXAoGQUim9ex
j5krCbYN4nH8SyUueEWy/DN6jz5DSXvHnmz5DkSMPGyFp1SeIJDbH7YCN0Y+2PfcgjNgIvDnhm0C
DAaSC8PBJxsLQrUj+h6WCjknKFE5wnGmkMH6/3TSrythrYj7l8+piaEAmzlV/av//DOicw69CyPh
S7gaPXdHGiaee2wdkMFXOJBchowYhJbd9ZbMy9doIqYqBS6bpOrQaVgFLoIYawJYMQpVPM601YYU
vzf4BUFtsCEeG5wzHJwz2AqwMIEl1V2D2G/7HBuc0JzTLfc16wF1QNHWeDEAi1VfGgEg+MlxXLoN
vEDzD6mBy6MuSgRUi0QBqmMNT5/Tn8gEQLYZWh4XinsdsWzQvksZIm3M2wcQpOOSVoUE5cElP2SP
fnvXXT9NpAAdCia4gEIqfCYgj5Rf8oPyZGul3Q3oZtf3RSd/DrRpxznFPdoNId/zw8TZ8RtqNOFW
doIHPpIwC78UWyKb+wWHj3WdgGsHQFjnMbn2Lt1zwhQ/ZpYqOlMUoTQsEFSFG1fA/B+oDNC8/UKF
F8c1UzFjgHrrS2c29CE2ncJLl53m7XV8Ttqnt5+SxKAmlNtue6O7FBuUml2G5mZ4L1orZrarllzT
V/AKDltiDRnKXZkECpUgeEAv4Mfl/2GhiOCWQWHdoOo1wgZRl/sdchuABnyJqTz4eqZnNGToiKiz
F1XC3yxo7miswv34tmU27JXCgghXAJna8B5oYXuhhS1bQf+rM+slvJReDxnSjBr/LhMPeBCIC/NC
s48UkkiTcQlr8OUopIE/Yr7iMz77zcoI6REeYnicL3OGJjwjCHB/DjBcfErqQtrEg/3P7Rdvuak0
S7pPqX2wwWRcWlVPnUnTOjzQ5K1vADiPCBpJdAjb69kaT+IDzbG4VsjOIBYOIp06Db7M0RWMmMS+
DXLbaE7/sd2WwDomGaomYMXBP8/A/nxy6FwqnafXp+g/03wYOB1rVG1f7xRih0uuN7MXg1UlSDAn
b/hmNE9UTe2UX4zA2Q/a/twLpXOFQgId+OJ1Z62icq9Eg/gUROpFmIU481Dj3/MqkzXAuq0GdXji
iJpPsdlis5YdGAkSZgtij8VujCE+4LmYTRh40otKRdSUunce7jcGe193fs45rFcVc0jN/6yZVONU
JzwOM4K5YESi2mUq4i6XYKYAquvazXJYHthoCLMC1OD2J4x1rNJgoYsxPuLXqbqYksEi1mhi1sAv
sbHnrorai2auh9yH892/TjHn20H2qtFVXULIDheIcV+7s27QySI6xNWKcqP/3Kmw9yJ25asATvlS
8GsR1BQISflcghnQnvOE+IjYrBTjKSs+J5DftWzzvyPD3Rc/UCIgSg4m2ZCfQjQ9z5uooX70EPXO
W+k+v/evuJHRvjNIjEAtceOJzv3emIADT+J97rhcYAsV8SWPGKoeZdbPqSgZCDVpAXwwfDDBUAXq
EHn2/07BFJhumF8F8gjAUD2AhJMvZaMaF4mBm8Ucwn/D1RGUpHQ7MdPTiQB4AFI/nJ70gNEr20fw
nJzHt0TGGKBrQB7KBChwLqJZtWC3TQRRBKwlVV2uu/1GXonPLI4IpbOhUiOGWw5OPjDCTAowSY/F
9BILWS6IwBVgZYJlCBTJHmVBiCADwDY5VO1NvGSrFwyIC4yKnPOEGyqXicVJ636nq70H5oZtBJ3g
Pm1lLbfnAnErDAURLT0cjY4VLIbRAAYl7eQTpmfyBsO0F7ceVv6t+7CenDsH/YftMl/hzjz+DggW
aUGXo9Aj9LwhdRFqyZmjaWW9/lQbC0wKAhQZHQWawBdNg23+nOOJMEhr/BzfFhE21e3KRgkUjb+4
IHLPFl1HyRSoFe4dL/Gh9sTrgVmpOWjlcikkHEW3vFzODgxo4O0jrz/+D+ootmcAEy55wFDqyaBj
WaCe4oIxmhhuZzDm3L4/BG7PGOGQVe28qQGQ7HF154qdTDfEg5J8SBzPPClEAyCQKQSYcJnwU2LX
IZhOpDiIiRAcnf3dBuFriIRDXITkpvFgyw9eAYzEAU1iC9/Bg+kvVmuiJ2FwyhcsvVNaT/A5Y6wN
UY5VCCUm726ejJ1B57ATvuFWAqAGNRjhKCRqYcszz4dpkqskwUoKPXGpePt2VVGscstNHz/a/orJ
tfRKbJQ8SUf/8EdZYI6onKFKG34rrQY/WhxhsOrj1ZKZineatsays5x2NwAofA7k2J4qCb2SfKNl
wiQTeBKXBkFh9eCewtvBzDp75F24QwG1K7BCW1TcMvUB1JRZ0xV+Do0aqrxC9ZIQDHTveOi4GQu6
sPP41YOie2XqJWEbgk1enNcYnk0mGj7xw6jHwLXoVbBWYBrFvggB6ufg/9tDCQkRFgF3m2WEL8MU
VyXouDTC4bxxqx2HGWRBJYJzQxMjEkB4tSrbq5RFHeeVttioPhAciZUJ4f3LvovOMumQ66tJ2IX8
oijeczshEu/ZDCX8qxA4HfsDAVNh50960EH+gaVZgbUuGsL56M0Wps0ODt6xsJKQFmdKJo0lwtAn
MkHYlgth6rOzgUinxXwuBeCVR2bqUPTYWC32IVR/MffUGHK/Fm14p0PTLwSN87KQQRK7KiQu7J0g
i/MtWH38R2ZdJ/sOp4qdAHS+tJqtiixE+cMJkbYYcvh+iM4CtPnriiXjiY+7H5qj7nA/OOXXvAck
MO2Z6NU0oLqpFpuIt240JBfmYLQPT/iMLYJxW87Y/RP3GAxpKmfQvFhPTMZ8AU21VB09SRSAO+D+
s2NnXLpu+FkkCqyytxXhng32M4GehI0pgVg8bE++/i6g+bY77jHQ7W+OXA8glqgswKGFwDqMwunv
eiCmNWELhjcRP+yD2AD59WRcOd2/+l+OYdsjNc/0/hf8gXPEt/TqTDC8IVbSPY1PmNdsOcyXJ4Vm
SQBaYwbggUFQ6UmCFwZt2IebMAcAHGMAZ4CfujCdkz3TkzX8pSHJtpyv3QFwaP+XHWy/F4kVj+5D
sfLv01X6mBreC+NfYkaxLzoUP/xxvwSQD2k7g8P8GGPrvj7/mWz9/fvgnX8GCOsAYP4OQzN9kMpo
rD+7MsfIF1gYANkbHJjq7f+0NXXQF9yKAwWb+OvB6tHVpU+PqZuaPKKXrYpD/7tvwjB1v442N9Ym
W9UfV59WAg/ii9txL4NySJwAFJf4A6qnIC8Ij8HHVlKx8qcoI+bzDjHqj/bd6eEMtLj2b/dguAar
PflZ0xCM2EK/hkFA9FcL9ucYXm/6QnAPgmRdlo9kH43HN0/pK+wG/8yGBpwG/IJV4XEovB0QctFL
mp7GeemhgxuLAI+4ch6R3TcQNw0cy2m14JY44wnJt+5YpIerjLT6W/BY3AKdxHW59y26sDKt2TDE
tXkHBBp8PvYxItoTns/ujI+83y4O3onzlY8cPN4hMj/6Uaza2Wb3sH6F4hUbGf7VMd7hYyjZDxSW
33gsTkzfgNCOSZ1c3iG1TnRPqrFWKMWKkcSdASQ1Cp8ScwJkoQXW7/gc3AIwOd7gzS8coQNxNHpM
jODmnY4YMO3ZkfCChx22ffhGjARDzhKcMW04bvafJLwSHLsgKfbEw02/GZZXlh0k8AV9ZhO88Gsb
fBYrqH1cBGJoeSvU5yytBj0hqXLeeWQUMBdZpXXCJ6YdN2KxmyrRMPbC3Yu0FxwQKgJ8b16zuToK
nQ3kH7SyVw9fdpiG8BXwJHSD+rj+WsQtk23zLEpvp2uclObea2B0Wb3N5gj1oMYa8YsnxMUPomjx
xG0aAiPiFb8KO7gFWOpIwfP5GLydt1MivMUOiYAXUEhRVzmdyFgz13ijBuEsm4vnNQ8VEZuAxZIV
W/VbUMN310BOfF3efcAjEo1deKzAzP0Fn1yvrf0EISl0sZ3JpRSr/WotyQZ6hNi4FzXpy+dVm3Cg
9TGE0KP7wb6+0Oga82r4fFnsX1dSFxr49TEPzPPq3KH6bGBvPQ3gnT5ygMWByJeud62BXFZPr/Ny
IXh1jnFLHfNs1SS799u4hRFU8PH/bvnCPeQLHRWQVTHDIFjjDy9ggOcGh7DJORifl2Okt4akz9T2
8+fsdkYb4Km2bROj6Jcf7eBqsVzilexNx+VIUbHQ2rWQajr8ZHSHKU8Kjc3V7Pf7Z4INMSEtnb5L
HO1A7OPJRe4JInRwJivT+qoOzxWwtsRntxagMHTFEwJYo0eGcHrSDqLfz2LNKDEoG9G/UFFNC7M0
NLEBHMtBTA4lwASYxXkjfilYAABoYFFJaYDbo+697fhDlgBoyKTlBIJ0JMabAiBRyZNAgmf9qJxd
DAW7ltq4tBLXTnSY0jX8EA1hWyWzag8mrBApsM/Ll+z7dwerhzA8UTWcnaLgwPuTE92keIR67h92
F7LPYfn/2lMgznIWV2Bkv4W+QaR7TuQxoSslWocL3/s4+tV/48M9vpzkiz3jzQ0TcLgxs99Y6Tmt
A+fQpdtvXx1Ano53aFguwkR8Ohp5JZI3LgZyZVp6xP1xG/5l3z78y5Jd4eTuoPIRVktZWC8PLEJy
MUFNL9gRfQv0u7tdd7gZXYP4bZ+vcKvj4DwZxZ3Q+TSRjsXSkvJZeP7xahl/oAFYNy4TcaV53Iqv
M3Qx8046x9u8baMm9fKG9iJPEkfqjNLhzswTFKtHJy2W8zm40Bw/wFWC+xD0KNGTfelObW7GcUW2
KTSkkTi3nCzniNosickdUOLxaLrvT8k2XSad3KNRxY1vwbdwxcYJh+3kNFg2Vi53w1Bp+EOm1YSW
8l5JfCgoil/e3PATOjKI4kyQmbaLYyat5BpHKCZh+H+a/vw0xd7d06ZQxS3cAu+eebc3D/ZKG/Ma
qhiPRpFnINze1fDgQy04AYcwgBRYgJccFR+aPqm95vNGLhzzbgeoQYjvSFw9+h0qFapWgH8AIya8
WbYvMhqmAgsCuJo2ABtVFkq6Fc/zXLw+hAyYrZwwNyPPC2GLEKmzinLQrgzT0oS0BXRiuG7uyI0D
Jdn68ng+M8+CJZKFXkn0xvYSMGeq+kNoj/BJ2nAgYdRuQ51CF9r6MskbO2xhIOmF2Kw/p0lK3qAY
LUFeHFAng/BNqz/WRasefWjtIYiCceAUukw9T9Cn5fIOimkxASGat0W6OpyxFW41Ks3gPfSKg/iK
GIjCmej/Cobby2qQYsDJQyLedEkC3ycMw9YgMzfEefLj4qIZt8XwY0/iIUIUwN9dAmKcwBuC3BHi
2iqsgAjTNHOT9ag/LRhtXFF4ScvmryfYm7gz3Ss+WFEPPahewoaAsYUIBeoWLBbEtdpU3FrkDvFn
j2BLiJU9BP9eBS1AJsRDW1rt7FOAU83Eem7l8FbSqKFdEUMPMWvC945a96r/CwJFqGrh/IhOilNb
kgnnCeTLJdYoGYNgVCVTtlTgizzfe6SNGSERSUwZ5nVPXoPphkuDz2eRVkmkRI1r3DzmJ3w+4jG4
YTxb6t0t9dj8hnOvEMryHaTT4TInCQu4+V/IyXxA5rzpEsR2tWVxCX+u4EtD5+Hyhbjz2L6/nw0P
4bAdrv3sMNEz0A8ufvrAPVVeF77NFmUAp8/bwvPNY35D68W6TbxcfO74nFlOmmS5E3yGCc3IwM8Z
+T9ioXeW59cJbJIgz4SDw7xwGIoRF2GK0Eb5Hn5apwJhEEYN/ybL+ECNjWgE5Gz+WLN6uBpypcIQ
ENLlzt64OhGfoStb+xy8ZUXxDFkBLiwaVkndw/FApUGuMtrtfOUIi0IworerMaWZz7tjwC0D8Sp+
3A+OxxC6ANDcP/dP68EzqAFHwQEdfzpOcqUUs0a/McOFHw6gV1fYti3kuxrDNfcbzUlMVuVapimL
FGnMlb3oFjg8o+yVS266bF5SGPA4SKETsLDjhPFVKg9cDkOsBPIFBUmvYsq7c+ZHwjeJx5FhCRRw
vhRbFhMS1WIfldSO3dGfvkdThCUU1Iz1ABcP2fJFpWBdFVlDOD/NuCfwE8iAGnphzq78rm2GRazV
eiiXT3JaTS7inF6WLhjca7+GUnROfwG3p3hV9K8f9JyHwYpzzBfK50sYQWqcK5MDMic+tRAJTz4S
COI6GsBY3h6mTGYyD6drQ9XxD50FhvHyXJyBnldfa7z3wT7U8csA7cn0s7cSQugDzp9tjHD6Z7qG
+ni0XwVwQvn+X+JiTxB5OZ2RzO7pjzmYXIhgDNxQO6186RIb1hMfkg747H1U+9Rlwbx3HxEDLrkp
wiVkWaRgLOiHOlBrobdssE9ie2Gz/4BRvuHf0idD1QHFFDTSwE7BejAEO7tkDFxxVeoylP8mRuvu
MTI1MHNTBz/U2ezjVNAxEZePk6NS+lGiOo/ttyNB9YRmnuwIQo19po9cZSQ2Qa2BPE6JT5SVRuAS
yS5jKiXVtrmzI/vBOLANT8NRaWyQypJM392Wts5qUZ2jDmPHrbPSpvANKCN3zLIo5XEX5SmeJ1Ap
TgPMA6k1xh/sCfK3ZSDDmFGP0UryUpNjTOP6I9GqCxGMkRf4GWMuFY3hYlelO8qIHa3OeiyuMdXN
HWMZ40QCTPLH6AqPEZWtygdlLEMXo7D/2b8N2CyrMQRUoigYEcn0nZFA81tswJR2b37kDJ7t9jaU
LwyliA96FgJaMbXLn6XVa2irL//SDdgrYwIEoBlJa3X3Ys6NNpzBHzfd8+5jdvr6YYmpcHrIhJ8C
xAGlDXwvTBNCgQQAQ5Es0ai78cF5zrphzdHxz2BcDPmYxBD+jrmhzAhkWYroPtxT5mNAiO6f/eQ1
y9h1lwl/DadYdoI3ItIKDPYWcQDfwyJNm0lRdNmBGaWG8/n+CljtTHHY9rzGz/+dnyGm2FheQ8Zo
I/ucL1VnuVS9udCnOdBgR7Ods33iJ0kBklfBHv43aMv6MlwuOdrm5/5NoGxLBcdlcXISfGKhOLUG
dRv+bhCyC7KVd2ma8Up94HaN8eA/lKdyX6gImKIQcce4LjMW5EenFUbO8JmE1APplpJITFjxTXUe
PyfbUiitcFE9+ccO1t8coLi1cbaxN6GxjaH4iIEB/HOAOV/5pz9nrH2k2npQ+3U3YquLXR56AO40
RSkXn4CZkWR7wSAHQgNJtD128XM4FZBP+XIm3gpEHPK46BbDdLGklaX4caiA6rFMhK9T9vZpLzgD
NhAktuP5o1UmiVvx/6PpvJZUxaIw/ERWSVDklgyCEeONZUSMCCZ8+vlWn5rpOanbthX2XnuFP8z5
sn7g9r0O2N8ertOjGCmfLZ22FOtwyznvpaMGRwpHoaQOBtCI0pl/UfGU/KIMrLS/FH9p+S5n2oi7
9A5FdxD8MTdNZs4kNIBMyMj6BiIN3GXutEjqiyvwpzF4ALzxjgMR0FM4opj1078WvbFVxFhyzucK
YuuUtUHziyfwyN44UJfzhLk64ow0+f5URZhJCPZAShX6vz87aU7p1UUJTTUZHS1Nen3MXemZhtjR
8FzIEiO/SNeQpVtF3aERDklSc/RJUDZHKZbFDXs1ZX0ucebe0c8Z7nbibcbYHJvcb7oEcl+gYskN
xLsYkTta4qIkBkeH4M56I8c3gg1h05w3OGrTgpVM1oWNBYPwIv7yeu5AsZYGozU0PJmnIfbntAe3
Algj+JWfA8vg+/LKws9B3W/NRIM9beGO+huBVALpeJ1IZnMmY9NvMn3b85JJa/4WOekc/xxJX5a5
cYQJcnod8r7Svikyt88Zdomj9MJxOcJYNX4AWvjrti3WzbjX+x0+jgWi6WJ12uEANsiuE+61kY+T
LNNGbGfI0nWdFKmfZZJ4hOTGK8fvt4I07Ah1GXAgRmnLR4+ZFRpiLFk6v1uS9MoKfYHmgBblYeTv
3VbaJaXCBMXKe8IuAPgeeuy3NGS23Ve/eFvdSN/2sBbJoIAR2ylBKlF5T16IIBunJa9oD4X86W1H
Yj9AImYyCbhag1UrXsXly2ti6sI0qolxO5f2iVWuDcaQiWlPAscr2XSmtIZHUM7n+QicCzij8DQA
J+em3w3r/6sAO7r6EtGAKkvWPUI+eJyG+O0GUF/vPb1DuATfwoNHQOqq7SzzuVfdEdWKZH4EDzri
xOAEtPIfkFiOfdM93YGwwsVjdEuiDhrwAfLHVS+9z8+vLm6F5Ne1ByHm+Qg63zA7RVe9q2VTUL9Y
aRCNlK5gdVWArNUrXdFOAScaLi6CpzsLDA+b0dGRdUHtMXn7jbO7QpoSAiqqYfSgvnj6lnYFoIPm
ENj9Ngq7D1cN9O7VQ4HGWSm9DxJ5mFLeVB+hkztnqmceauYgKo2MM/2yAiG+Se5NPmN8dN9K8r35
DxhZR8yKAaoNzPW26O6Jrbk3Ki5Dbjrjuzbny89vlAgwNSftzPNwfaAcpsr5rPOf8P+f0Y++Kh49
wKuzoFiQtjLQl4Q27xaD99Mtj/5SvTrmvf+OmTjnbokwKHBw1FRXLLJN7a4K2D5VjyFGY6Z12ZNg
EgejLGkO1FDBFCfeN2jH+O2vv3/SAmNq03/Pp5d59vBl9oS+HvC0I4lbjbVOhG0K2ZM93AUXuskn
FzEQ+qGU//4YbJZA2t4LZWyULjM8JIJrj8zdwDfi5y3LsOpVQjkzs16usryN9uGNIzHoo27R2ZmS
WWRpkbutHzXsnWlAi6ILPRaWNO0XhIYa85b3Qj1toWvRCvzLkXdWr6sb41uGxHeQEYeODH9qG+wc
Sj0va1rbEJuQffb0YWcoWrct6Am582h7gC3YsmGqddlGSo1oOUcpRdRTsU6leyGN2TZo6eFFTH8B
ahAnz/US1LndIKgRwMiV5/P3UVjmLWoDIhtdP4+MArAwJ4VCeiA9CMomCH0yq5iKrK6ogB4/FkUq
BQoaZoQr8NkwAmQG3xJITAIADDgaWcB7znlHrkIg/TMgsE9PlxiST4m/ZGMFh5SOIccpbUfoinbW
oi+qHjDlksjOhHpKw8KwCP0w0DyvvVcQ+pxuyDqaHM3e42t7+KXBmtxB/MIPG3ccDSWIVhmYCldh
elIzzhqRtzyl+SUowHD15+1hCzgUji2uCU30AcRnGhh/tMjXyv4y8HGVMeMoMucBTYrOdGnMqQfS
FHNbTpKKWEws0AEgm4B4hULxF82cFOkqO31NRimybc3FiGHZuW2H/S8TsfuI9iMlyGsSfjcikJRb
+dtJX/uTpwLFzOB23H0K99YIegbI7U2D7gY3KPltqba4DSvYJfMEcGWLmZjIJy1NtoFTLDampTdI
x47wN1XOJnAMb/oprIuMHfYa0sVAWDLcQAIyEBe0Yd4qDkyHaRbce3R9ED/wMCGTDIXz/OMu6W8I
6j7qvEPAKn5KMoaUGYodZC3tqHmA65ZfHfzjXxRin6+rEu0T5C8eVk4FJ8slyUa0DZ0k+fS8pfdY
c8pK+Qmi6hOJ2rjiJZszOmKpAXvQSgFnc0kFvkyOxuS7QkUmfGIoDzgOWPgHKdw20ZzWQhcmUbOY
NAwWJ+AVr+jwB0RDKe5eIyUGk2V9GFyDKGmGKF5xlfo6+l3QHR2FXImsuIbKgdKlHBWeIhxBDXqX
MhOahXYk7YSraPAsMAfJhaImPdIxy5Vkj74rF9jp3zuIezLo9LgwdLWWhTik8BRWAZaWPcDeGbRG
Z/sLfIZj5on2DlIVV7u9Yyqnhr+CdLN1ttpx3pBRVFPjZIO+UOEjvNV+FhMqoDLbQdUAKP8CJA14
6wrxfSVt9/Pdmm07uTMoT0FBb0IM0RaXljf7RjO/LgEobVUGbKyh488xsESu58oT4pAhI87Oh2Vn
3B2u5QoZpyafWoGLWr3SbYv4BZZmoXtAqV3bhcU34u1t0Jaj3yc5QB7tzwCq285WRzeKEcuTcran
c0+5TR6AnPV7ahxuI11E1ph8NZ908PPdiXVTJgv0Bo5gdD1N9wpztq1uXq1Yn49f4L6554B14veB
I5C3WXRHRJM/fhj1Hjws2EWfJDVB05MeXmGccNRa6sfa0yFSrOZEmnzz9nLucRRjUF5DNQJHdbcx
NbChAsQdeB/Rh0nxY9rrNW44d7+nJ2Rr5MfRA7T6JehrTA9Cv3JcXJiVtfJ1bJrpAZOsIc26AAHS
3qJYm1gtWXrtLUq3fvrfi9PGqYOJ7VlH1Y1aISO/QGavI41L8raErBMeQgbhocOoCLklpAXwXbyk
5MDt4Yk4bbB/tIJhzPCz+UJe7liHQ3AwQxAkVYAKl1qHR1bjGGTMtj7Q/zXZ3E8SAacESCrD769z
KiXDRoiMTZYFS+JiCPCL5pNLYkhirzDT/flLzpYA6Y2zk4OfpINCyhBduzgan2DlOcfJn+fXX8gr
2UmCNcbHCX93G/WkwqWcJ8VGzlPAkvoIffEdUMzA3AGG6k5LxdGQtOurrNc/WXPicAcQDHHRvnfw
mvTJzM0Mki4k3xcaXZykjZecdCcE1vnbJaavXsy14gPcskGvwnoIkqKpTFrPu7V7vI/CzF8B87Rb
4Q5sJw+jgU5W/hltvmf2/sWgH/tAHh+ICyIjjnd7izpfZS1/qiVdd8Uib0PJ2aRft63Ybm+ZbvnX
+f4ya9Cr6wxCeIks3KMgqLS4r3lL3gBmUX/zilYJ2pX7v0LUnWuDnhlS1gCDQUf8eu0I+bX+ZwQd
RDPJbdoUwawCnk+a4RBfC2No3oJOuOIy2XtB94yQ7vHB8H0FAS8EUWGOIRuiWO8dr1aiyeUlCshe
GmbD0R5CrKThZ4GqVfZ9SXw+OR1EqNH8bC9QtACEGAqTFWYgde2LlAKZ4BegiFDIJ7SjbHb6GQLc
zfnudHv146i/pNkIcAXHc9N+qnIuikWnODXc4b9PKcsh06PEJ7ufXI8W617f0WaFomC11/QOv6SG
nkgeG5V0y7SuQoR9D7KuCYKHg1Od1j1aBAnNBZkEkBkdCdVOAx4vqJQe1F6eFP3TKyddQrh5+Yp1
NWSbDyHvSVi2bpXfANjpbOofOCB5vdIByEZSAvYhxP7Rdkd7HRjCYF/yEinxJTez/ihKccsnkg3C
VUNuf1igQLUwYEnStTYIMwUjoSGdffJYmjTWc2OOuIrMfR1f6zFkX/q41hcbAvpivzfgTP694CNJ
rBUOXh8r5DnAxLj9FDovHYTnoJ/S1bNG2y/IgsbE9wnEoy1cKeu4vllw0ypNPNfb84U1y8LBZwCP
lSTCbtFEZ6rnktoTlmaEtTPC4VwdN9wXs1AuKiw/GvP3qM9WPpLuay+S6RutOtoiHLnx0gO3yMkF
r5QTNItSOnsl3XbNST9gUym6GPtwCr0a1ui5ocYqg1bTxotF3j4LKuOMCn+BfFv/sfb60tUsC3wq
EME9WqFicFVWgxQpQiE8h35zwe8anFmWIP1pQWJlVr/jkwmjmp6uBgAGeQfvgB4wHaDbOO1M++QR
cqWYGDJf81c7uVcPTANbPuLTvHs51Ju0VKEsN5Gdc4onYuk1ZP70arNr2bNw0Ecb2lsr5CXc5htM
UYbT4NcpKucIjenYuwZPkJN521N/ttpxzKN/Qo7pujSqYZltLo2JUfQrLaIWwfSkHt+b/Q6Or3lS
Aaa4uQWAy6ObBZe6ax6dx+gPE1pZsMNMmKOSLVTMsY3izwedvn4+JUCxh4C/0rldFYNfmegHpYO0
D50b8rSrCmA80u/7holQzWfdVIfLB1K2Zfj7zgyCMQ2OafsXvqGJXl0dmITSlg7vm/IaKH76c5bS
SOfOwrWXTSa5JDu6xuwFOg3qiVYtHZurwiK4jM5ld7XnUxEQM+TKSZbIpymcUARqDqQfxgwyebmN
sbzqrAdcUPr7NJPBiOHjwGEzJ4TKkuAio7M5YKrA7I2lBoyA84aQy8io76X9DQhNRGlQx9WQW3Og
AtNhGwIjhoG/RGnw4fMkErMwabrvv8G+BD6cwA4k8xJlMFEKUyHFPsN36CWAvkfZKDmmOPD1Eaxo
1B4TKq0I2iAwEMWGPQcg/D68YWnwZy2AIQESkJ2pJ8/TLwryNQC34mZQ9fLgs36GngnMqhOhISUw
W/4QxkftIvMqRh+dqBOZc5PEtGR0+FgLfK0IExXhT25c9PHfZMHkc4LcOw4QX3M/V4cgiRAhQH16
RujJiuwU8p0RJ3LtHgdPnKYAozGCj8v43PugMyaWEhqP4O8jAcSLbP/LXb7plaiHc497xhlTTcWF
BHdeaDZFeIE9j9IGXrNREdPbR8pIlN1Eo//rCcwXPhGUCJl7HP0GlQserThdC/pRRj347mAI2Bkm
CH8Bq9f+rhb4MRZB03YQ9tjQQ4J34W4a0A8l4Ipk8o9h5xUoGlmmfxocBwD6Diie2SekNnvPWAQ2
njFqneKJO6UdLVNM3OmMeDhn0sJEwBNgZVo4DfgG0rwsLRSC+9S/pCzzaT2k69Z16oPHGTM/xvg5
U2eI2v6D3/WhSoCb081pO6xNQ5CzMoEBds3mRzM68VqExBFBm5kFNWaad8Uwpp6KHr/gnp9zsqnf
w2kvmT8lzV6ZOU5+KKGntMKTTaktJg8OjhI8bYZ4LfMOHWQzoqIdu6BYNBSHATaNYT66TAuS267i
gv3TTfoAI5UqaVAlb+wehLjAGU8ubcC9vcrpgjXQs9tKboA5btY2BhTfmOqaczk0FSs2hooft5a5
/RtmPuPTTmy4+xtIefELoTH4tLTStkyk+ol+kDNIRDkFjuS94fsBlwGzjgmcrq0OQNzoox+bEFmA
WloPpLQLWrnJFFdMAAKJaSX4KIaw0DFS0NdLMRScS+iQ9yIWVI1xwoKN0b90OIr2KXt7XkdgAxJZ
CWgeIImJPAMmQEsWUUkNTwkSQFYXVCpDLer53fC4f28d2QkvWLdrBpbzuRMcriC02l1S5t0O1VLv
dRCyFQIvgxfEkKVB5e9c0tbWS5preqh0zfUD51Xi1dgcrUISIiI/6Yb38l5xM167LhAFxtJtEJol
kL8++qLDowcQcdX/OCd82EEA07gkbaonKCi9mBorcNZxU2CsKd+FUMV5z5FJPdeAHPvDaoE3qDQt
BAtUYJ8IyJaDcnxuOYx8n5vi7eUTocTrIakWCEyK+tNGPXHo7fP9A/E96Z0gUE3OeqLBS4jk8ine
hmHAXy+aua+N/47FiKRJgcsBxhicyYlip97ccYLXZuh0wSDcUZ1EG1bFm42xBdgURN617hlXSjS+
XY6+GD4C1XbCUV3QWWXo4IJ7nTzoJbzx4OSdiv44ShGEiLynicUdk+t60oTUI/xjyXOoZPzwzzmK
dhWUgMuiOcU/WJ+igoAmec7MBmpSx1L3xXh1HqDEAs6O7hfBE4k64OFSztCFJXMhFDOulLxSjiF5
Tl746NjPh7e+rlstqKUpGa1pk9GiVUwfE5iV9C0+NiiOJTq6KYHG7nM5KN1pmmN4GgzzMQMwAAE0
NmhKMcqRqct5mA+9BHjEDBw8yACB7xJKWLg39NdkCJLSro249IAZoIGQXZG5ULajgUJ7gtyP1P7N
FUtzLiYv7Lt5TF57ZUM+rnISHHfML0FKU42D8DsmkuhOlw5+AS2LAOkwO6Cc4ZBjDsUFZnYqpx5k
JfvUZ2NqmxItKOaZZGioVTAbw1lLC9T9zdks5S0bfLPMuLvzJTNs2CWQaThBfG1mzJC7yIZnjsH7
PhtWNPqXbPEq0bobsbn6TIn/A2HnMFIetoiodCnRwo+wPNv+MgL+BSYj0AHU5zRSAOy5XqMm7kYf
Zs4NJier6EdI8pV5gTktiqrREd7jd04/fvjp5h6TcS0cApvklKkRy2CaRpTNvN2uPWSUppOYwdup
IdaklNrMxvc6tx9/Wjn60UYW+tbmsxeljeaX1U8LDlKL18AqiKKCa49NSrdB9R32mZ7QnfQ2cmca
Nmx95CbEEylnh99RRRSjHg8TJH9QuHt69v4gfjlSjC+qsBP0FkgN+h/IxHERfKkBR9ny3c0nnUV7
sB9Yfsu3uI6jkRX/bMOvHSYolTd4uvq25gCwO0B4Tz1AdK2Sf12meUhrwbtvteTXezh5eI0Bw8a3
tQlx02r4tdfyFwyYgeZBBqjeNvnTQKCE5xDKBLJgISINKHW/CfTMu2rnSHxEF8rWnRbyM8hV8KYN
9zTTd4wnLsAwZGCIfGioAzgm9W+RASEfUN2ge4kugqS7pw1Bf5bv2wt90HE6Kd+NtA1VHNXgc8Nx
AB8vabi3DTSPuOzeUWGbkS9PtKQEAQCOcmkyngVhhNBNyy1oUR5OBy05zZpjHR2FGjbOGDixNeCH
dR9IDYGXatu/2ffnEN7RKHy7p9yjOTL53gNaajWaspkFY2Q1gAgWtEDZX8Wn4TYm6ZKpSpuPhxM/
XcMHS6nS4LA/8YNnn+qg/GjqkE0gKzB4zL/DdxRf07J3hNiHMemtd0faCYIWpZT/HdaDLKZh7jX2
nZjWCaekYd8OZoESZe39PUuWGr4SXemYKENQz/NOvwOYVDtcSLrtJ0YrqqXk9msgBn+Ff5vUwbWv
Q3EDJfvotyhoh7knHiDG4kIZK+kzfFRSojaEDW0BwjTJ+bmb3CkRaejmzz/jF5mrIE0AFPsNSNz/
OEaETwFEQ6dxeMXoJIRf5EQMG5EUtKNQROJDTFxb0YtVKN9Agd+r4+/h7cIXcR8sICY2ummdekhH
IvafPJwt2gMuDExcH+NFb13aAB4AzMNsCjR7wTdM48Xkm2Q2Cgq8fdRsfYP1hxxPkoVNPnRqJQoS
5KAsoDFXguYylQO8domsJ4/QxyVtIaUhmiei2eDSfUDEqQYZnJFN9FFXHj1mHzQTj8tsXM2MxREC
f6dXdXFkZehsItt3hn6QPIfgTEFo0C4qh2qMep73CJvOw2umpyDbIrnMY6uA/yy3hVxJm3p+YEXA
OVa9o7VG4eNmfSOODpZ4BkZWTLKIGYWniS4PrZYzLZgjoy4RXqJPNWmzlpv9IhgMlEh0TuBfrn/g
3nWKZjMxEt26wzqsnCwuwRZVbh6aiTlB/yBnLsG7RdAiuAXfYfYCl9Z2VKxSOqHOAGnXUgPpWIqs
54L26eloF0EzfEZG8qDPN2SilYf05I4Oqy9Lvy7tz8x+LNq8dSDoUR28gjY2MmYoKjDRBNc6V4fH
2T+5z8mRDG6A+1B48h9oCUr+3TWYBmdro39eq9GK+PuJGpiKYauHc47pZP0iyZkLsGgpJex8cQwU
u4q/gKF7jeGiDb99ICIo4gt8YnHwAZ5X5QYWkxyUOn2J5DgxBtCOnHom1scKujYKUlw/vH39WHqR
nDCi1SKinRmdF8eA6Ml6RZsCDZl+Y/l0c1iv4BSujtgQV/FxpPxT0mgMjyMZFAuGGxfkHHvgSW/B
UjKTr120rG27j0THkoYqF7J3yu3q6RY9bfrsoWAGPn1/dEsxUa4d0Q1p06K8WOpWiz5HZ6GwrNFL
v3o5AFy2p4NUJ2niSdRAhSkFnHUDnOyJUgeuC2ashCeQg77CQAPRupVdes9F6ZHgr5jN06eG4K3t
jF0DkAU47osPquiK5c5ezz21C6m7e/ZKAEMwEziuVcaaHKeQeWAqImoJpqZbOJ1JmzZsZ9idm8Hw
uoJmMHZns8L90KbEgIxU9NZiEyqgS6ATmvdotfhutIBGEHsY4rkopoAaRI2ALQdGBoYGMyxigd+g
O83xH2Qnh7XGU92ZdjKas41lK/miLq6hVKsvAJ0E1z2dO7Nnjvb7QYw9By1wZIzIYdDTg9kF7A2g
qCMHp/jI0Vh5x/vLpuj+EUS/IzncfpGZvEhYXj6kE7TFOUUtTKz8BYYmBGqv4kWo/VVQeXl4Y2Ud
zqolAi0NoQkZhNH1A5cowP7R0zWTc/yLOESHooFbeyJg1OPmfZxLDzqP6imIHskvENkQCyAFsYuI
M0Kka0IXyRfPtnVOG8OmJ2e62tfHD2jAclJ22JIo6bgiOiZ/MuPCHZH5PUTGLsJavvxLXHePIHLQ
Sf7rgNLWhZeO+h5dphxBrysS2WQa9EtxVwyFPslXHOmcCpQVE0ByQZj1VDySckryJl1ChAhPjoHM
lQz5eW7RExM7VLI5SJ4TYE6rheTayPwgx8IdRW9oFfx82UMIikfwGOB+U+yA9OJdCfX4Pn95t6kI
37APlAhWU7im3nAE8n+K1O4FMYpLwCDBRVVzZ/AAeD2O4Z9DIUIx7naJZmG9FSUn+TEiiHWEJvP9
+/FfZPShnV8RxGlBw5AzJkvN4QlnAH2+srLd+je5e29cv1p2FYptQNm7jRrIJrW9n1tCE2oHIAuI
UqV/hRYCZJ7D0gfaj2OaSQ8dJqZLE8sBbYaLFUbdSL3gLQaF6hg1A7X7aDrvoR6XkebqcTV4hceA
l+R+YhPJ6Ib/5VeFrvQDieYaESwehUGaEf2mZe87lVckX1d4lMay0L1G9AlV5ypqMlGNVXvTqWN5
RNEjj0hVGE/ivFaFEUQ8vihrSj7E9+0+UAgyGHp4n1A+r8F5+YQlKw4wJfR2OEswvbBS8MH4bzhP
cZKrGVWIR3yGZO6NVAD38l4bjNCikVZYlv19wTOhWIjZqRBzO3YFCeIJzZJpOfIbEtDvG+CDPfEQ
++CWxp0laKtdHYrNxe1sStLFtncfXMTZrkITJRJVseb85cCje1o+2SxaV/Z4GEBR6A7H4/Hde9qu
e5LH84aJvG0r9qGjNVxWJnMa7HziHCMFKiQZHkmJU5AKjh5IVFYscEBFFObQDdHYE9EpfHtFIBof
UcbGiOLCroxQY0MbgE5kH9VoQCpj6R+Tc3SNHvZhZHGrNEcgqA2hvuFq4KL5wrML/C2RbZgB5X5j
NM6ocSKJrOxRYVK3QfIzQnLI3BBLONrLPxCBFEXIwNKUk96ud4VgqwVnuggVahRiJ3JfIoTFKGJI
uQSjmkrnhgojwrEzsenSujyO8unWrxLKcoxaEQ1H0o5PII1HBxuiNVtZDJF/VFooN/hi48qYFVuy
65Kxv38eypVQghfjFEaEIu7Q5lJJcbzypftmogIkHTTkRUJB2yP2Pb0fxO79En8QHXhCP8mZeCHw
TVeXh8FtEMCPfKQg4ZDjE31QNPX+9aUlDHNnGED+e0HCHJfu2Z2kXup0Tl5qHPngVoAuIerw7TZg
MPeKHyiSD/yih4ma5INBExR0HnolFxLZO2EoSmSUxO/NkU323lx04i1XnrTgHT2ct52TEJauJKMv
h9OHrJokiyXEU3AiIYWAGQMZ2W/0Q+lKTandSZrOxI87qjqitiecrEUHWmbTW/XfGBzK88gRNiOg
U02pniQSHdFpo71uTVCnJoCdIBIKH1HCP3sQVTamoPNyCoeKvL1GU+zlyDnTmKDuR57MNAPmaOVh
Wuds27xuTiuyHnLYP/0/pm4zgGi8GByrnE/YgPZJZgWfjfrWlX1y6orZ4xOil8TMF4nKl2/awvb/
J5z4466L/KG42XNc0CARAonsA+BznKrbGWqvoxF9EADuUl5DBpZCVoanS7oU9K5llCytfNlpUpQJ
aAudagIxBKzaISNCTcgCGDw+1FYgFMAS8fGn/0ykemjA7xdzQmHrQU+EbnV2wHSJVlGPSZz7CpmC
AqnSiGCIunB+8vF3bUHBWPDIYNLbGgeunAWiq6Ygivgj91UQF5ObJqenAPjkEXKt+CrrAAaspY4Z
T5njD31YzJ2gjq/E/KNHnxgT6cY4529fT5x0pXsr7XoaC8wQaE+z/HjbV5f2m0o3uwNCHEli+yRK
kvSVfgGoFs5TFivXQ36JlGKHY0mJjuQT3LPBYPDxBvJpbqEknSIAsvBXCO1EUsJVDuJlJOxDRNpq
Xr9GDdfctjjEJNUUMb97uOrLMmREQHc13dChx1AW4yHBOlnaVhrdzQjPl0hEo5qRDkwYdvxQPmf0
v3Q3BNuKyjUm2+hMHfDzEuy6vFPpAQmqhdkh+1IQzywXRCqxXALLeBpjhkRBToPo50NhnQuqQq61
jtaprC82StxYarRu6Sjw+RezetltP7+ATesQqQ0XhGxxopxAO9n/jTqUaTxDRGEYUZMiFlOykypW
7JcLIxvp8dfZYHNwP+Vefhx1/j5IqTE49Zpejiwk2vfsovZ28fHiuDP+zK9k1+Tgf9nC071NZXci
UY4MorxKqvmQNdCfDXhBhAp7i96yZCuApQgH8sJpq0j8WMWU7elxprMJRSpXoouI/YisjCjqyb+l
tdehXXj1+Tz7gnqBk+bf4UM5yYEh4YW+iexgFbCTCIDgRzp7BnKOtHrHGcnd32qRpzZR5W247YVI
1SCBQ6jD8ZBfYqOY/90b1QV1tNb5PQfbzTwN2psg1RX0KWTaJPgtoQhiHix2AyqLlrjJkYJ+A8eF
KAg0esLNMkegQATUzjcJ8ufBsSISvkynyAFZ8zKTlmemb0CbWayXlb8pjGC1L4Ma5NM3XkUZo0IR
VC3Smq7Uz2kfSgzhO37DnLQyfKdlhMcfy8vTZVz4dV5rHZ4Yck1oSDImOQ3EUvj/JxZplZ8n1sjy
q4iRuAO4XAA4pypnRnVsuwjKTHPASAcgzTKDmDNKCQoKp7OnB2OwGWfHLPhr6+djAXyKHv3CHiuk
OVDJxffc/hdo7p5N3UeF7xbEcsQwShRNI/5UDr0enynIACFP3/ZkdbMT+hTkePCrYSdwQwYihHKy
kexySYGcHbHMDgK6sYAagKEwBUYoADkMUbnojCA+1nBmxSi+BZbdjMUJnm8LTvisfkQPAH4pWVPy
mH0Z9szuiuvwHM2e9iezQefSEgWC32BXOhpRS1quDj/8YyHKo6Os+wNqZ6TgPbDNaqD9wkAypHwN
TBIXML0S0r/01chawmID6he5koA2f9IYQTnr3kU+nDKKfzZ6e6mUgN6I1m5L/NFJlq6RSC2DTJhJ
bnLzirEcHX91RSTEKZM0qZ8tgSBYEvpEjhcU3A5NIhrzjLDJiOhY+J0BgQT0CCkPj3glIWUDBw+E
OhrKKFEBQUkxH5ARRmbRqD+R+TAlp/tbgAPhuyatGR4QZEdfYOgkPzZmE3aI16nfRy/oxlACoLou
6RPbBasQhqYsLGaWgCE5iSCc0fatXRli9jqROm3MMQpEBqQl6EwWu/18ITWRe/hPwXKhqYeEnjVl
QjeObHe2Cp7W7OO5pjSXrnHs3sNFlba4DahJuI8j1QldNg6soYgzmX00f6bJ3O7lhZWv+MInrcdF
dF90ArDF3gprrz908WzV/X7cgqA0frV83AihVWfOtJtQ0Utrx73CO/NK4CC8hyeDXkO65Br8GBbH
fEk3mdst5yzdsEhfWW+qlZv7W59A23mX6LS89ot9Pq4353GJN+2+OSsnL/xp2MzgwihAadMo9gSB
ykidncdB3b1Iqk5bEEoZoFmakJ7IfAg3inAylTVJ/Y9USybadomUEVD0KRUaTNbYszno1je19EHZ
wnSlJTZuRr85INx8jUfDFnsHIFdeQddzW27VJRxU0Zd7HI60GYvwOFgNte2LGpBJ3WuKsxFOMeoa
JLA6/ZHhHe5g7FJgBsYcRHqzJN4enVaP8wW/GZr6dK0Pq7meW+o856owRqYNND2i8QgIzhSXGBOL
B5p9dHp/Iz399X5g73VIrStpNJ+TFuLrT8rnLGKw+HJyzJrMTYtioTH7hQgBQk8LDaB3tEVXw5IN
uQUESx880IdK/3wQgcA2eE4QOb4ZGgtzIN0vKEeNN2Sme5duDNv1CikMUsQNS7CMt4pI22PzXWiL
1iDfqKM6o21z1B0Kqpxko7ZwkxByRo0MlMOMFlTDGKgXmpkXIm0JPKDhYXgAV/Pa/XpN5q/gzIE2
xyvySETXmH1xWeZ59465MQEmoSdSdm8caxl6Rak6AOyYJbBznt0XZlb4zO+VGWQfDq7lsWF/Z/qi
xBfvY6kI/kEcGFQnR9+hvRrgWDTHH6bpZU8s/1BQcpH2uWuBTnwrsH/pfQoXHhu2cAZTH2T8vr4+
uip262OfgZ5TMCJ3sngBR/q6AI07S8gujMLf82xabqvoUduqj2UFbxYftortWIJyq9xsitgDWJlx
6+HAz2lQaeIULZYbYtPxwHurVx2avdZACVd7Fis/QEuh+8RwAPkJj8MbHgqwQwqPA/4fCL7EGkJA
MMbPsE/eg0dEpEqy+ItQejUCJXOdoufZ6oMOnBZHF6sPIB1rwN4lTSYANfGKQSAkUDQc4PH5X2RX
V6M7tZMYA2EyjP5nEf7YteN8bcRaX7vYX8hnouXF5HMVmiNMS2hIt0+UkO1dYTptnAWhz9FzfPh0
ty4Qz0bcJe5NJ1SQaqR/dPZL2Iu4C24vKfcXuPuwFlpio59TJnTstuK30KZlZE5LU9yP0dEJAbc+
YcAAw06OrwhfpRGDzY8MYr+z0cdADwuwHYgVRr0Al/qbb9vVnHrPnt6PkKG+dAedsarZ5nyJiCn0
lXEXsVNbHXFRsS7DKOY8Hnc2R2vVRb+qi4ubf2VgDpGmYxN7tViLmVoDY89BM7zxIxi2mTHhybr9
RChuxhnY3HW1LmOk/D8TvNq6nQWlPZMY99LFNa1Xxiz3nIQExVZSWZAghX2iPC0JjNDU0N5SHNM7
k6ycI2UE7GqrY/T6XMBmYyBojk/EBA6uQbX+zjL3iUHaC62n2jW9Rxv413nKV9WowC7lNjiPIF8z
yT87jHJa3RUsCp5PGyshbLQPqHpUMIkotBUKUYLgf3mOXdXjPDw5HxBDCZeSEXqra8zzdRsFFCzV
WEhP06qO9utgbk2PSUSNAzlbjXwO8Bxa2iA5VfuIbaHWRXokabPdWBQiVknbFbVuTrNYXd+HTIJX
AxAUAMva4WXG1GzCzL7X2qn4KNH14Zw/WqbGprMqipWAV90cVZGWwq78fSxSjZP0fC7R6uFidb8s
feRgfU6iE0PHXce+zIlrz3ne+5kSgYhDNWrZyLZuCVjsvC+H3bIxLhhjvLqnyYNGMP0WXmPLJikx
0vNmRW0IgYbb0P+a1qtDY1W4HJ19BRxu+0tzeJA/602Dgncx1xEKOrorDm9+vuo9fQV3i5djfoL7
yeO8qja/BSHzp43eDwfl4IKk6aBAUCEwdkDd834a3gfo5dM3MreFwh5ZPl1XHKkLGGlIUwD7JdPe
/5LWtE0YZajEZHx+A4BaABaxn8iw7277F8Yulso+2NfR58CdMlR7hbcKnjFrFI9btKVRpMEtEYBh
YWMNeTo6ZKk6Ck7r85eRp4uhyoTpv0Z8ewB+AtLJ7YS19R7XS8DyFTPxacn6qqY6vW4v68IlQB+y
xV6BsrrpZAiZ/yrnyf/PoLluk+hSjpCtIsCGNg1HKaBOzFKZCBKArrB3h+XVBtn8Wb93JZhg5pnw
XHd86U7IqrqI6Ip2H+dbSSwDm4PSHrpBLacN4whOCqdZiAk6ZhHV8LLAE2IGyFXU28U6bGhuviuR
V6Se3b6i3/in4YlcTWsUV/jZw3fYPjymN4qAzwhh5D9/HmB/HNSAwAgTpQqLDWEHkgDmJQZ6H2CG
gKnAXaSOAF2JOA2GBKwwtHyhmcDstVoMlGawtQuktW0N48Bdh57TXp9UKCKmel9l9HgAcYafAhNQ
WinTGtExiunKax1dbjkrrf7ZzYdtQNk+h43HEJEVNPnaqGrnB4pf3FP7HYpJVNJ7xriKzrQuCVdt
uJLZuoOAEfvj6KP2yxp1s9FnDSjjA85yiLzhN0Vq6SyirfsnQo3LT1KDFCvS1wOiuPKyhYW7FicN
Nv+lf48A4XWmioqX0xv+HNv2ZusLEM3qCSlOGJPuh3bYymlyGu8+dCZG31nuIjGesMnxs3P40cdt
M3nvsGKsQA3T+bpD/VEgTWaBPn3Hum3MyM4jhE3HN+e0u0ADejLq3CHqdnQEKFc9yDX+ppNeoFlw
lKA8TR8BIOWaY5eXHHXY7AyZbQzITOQhs+AWf7f4HA80HLQhwWzayLnB4dfdYqAENQwRXFICBQ2t
hl3t8+5lBwrPAKLeb/HGGbhxMRLSHXwTp7cYgU3wPEnGGOnzH0tntqQotoXhJzJCBERumQfnWW4I
h1RQmQRFfPrz7eoTJ6K7TlVXpgl7WGv9k8cJuuAFwMHzEjsPRtMBdr63IzKlJ3bR5CCvYFg7aNyg
9RkajBCShk89fmm+z7TpCKE4EcdAc1/qO9AX746b4mlkAfMrK/5g8RacGtjjaIMUxl5YTpHbaLzm
zaWlf/l3Mmh8iemPIqWCiohjQeeqh+w0QENJKvuG2oeJ6qDGw5jml8obciw3161wOxycUlQpFqfL
0E0uA8yn2QXiAlYQ+L1dasIhTQZANZoI6wPYzB9jzcYhWnv8uqJ+xr8MJO6FRo/7Tppxbr4766FM
9AtETbOMHryq2oNfQVykEj5ZahHD92zXOM1YQxmqj+vgQ6wmkccBF95SXz2O/UWzL7bfUDnodh5W
lH8UTBQGo8VnzPtCIxbSTkxvy5GbMOfDY8C/YVB7fhN4L3mv8BnG6z4RVYYOf99rTjAdZpysGBic
YYBa0rLC3HDekBVLuIJHyq/XbpWrDkG0oWGvpkwoGIP/iB8QTnC9aYPLJ3cVBxsORCFaFKopdD0y
QzWsmq10Ii1fXr6jxpFCzesmadhGdwx3+7ytcHj4Cq/iIReBcT/09qI7KymloP9qXoq4qITjvuHa
jA/IgH6YKVjtXI/yY7dPtgUSZFu56DYmNBRWj7/7MBDUdsyNdn2UUwQrntYpWk4jZSyQ0osZKSh/
tlB3H2w1Cdhp+cYnRpuTNOIuhSBHICWhSsCN8bg+EHn1Ot02OlEEAIfu7SxQqnqc+Xr05VGNa9AZ
7PvgtMTWiy5iaKIx4LMKhYLmFRFNbfSIPlz1VNAiaighmNwa0toy0jQ4WHQY47HDwytl3J5jqiTY
QFDtx1BLWVgSsxr61a42mo95o5XAE3rkSf3pW8LVFeL105O/4QeE5RtSz0jIqODxvBYdrstralym
8Vbe2Hivt6J79bDIEGV0PPng5SQYWLiLNJdyLoRaBjfPgOOM4uhjQY3FwBqyZ998wgLDuEq4W0Y/
LA10mF9vAv84XOgqA5aooHNHs+UfKnf07sShQfVPJ/gGp8JnZVbxGj7r/CKyWSM2uvyI/hnoU6kp
rjgcfnNpFaoWTNg3lWUYDl18DT5WlF+46DmIAABx58MMyuNIEizClG2JrcUc6SufmTnt/rNWNrPB
lpcMN0JjVkSJHLzrMWbp1Q8PYZ3Q+fNty6U+jDJEgtygWDLtsQ67Mr4J96rmsdcj58EKMNIlVwkT
1/5kxoEKB3OCKwqv4ZQjMTllSwiTM05FjJ+Nekm0lXdSYY6/mUBXZgRHObr7kETxmmiX8E2gvxLA
jDaM0CXBwxfiVTQJPAiddh9AR+jnTk9+VkXy2wx2WP+IWwLVqakTUJHbIwgkslkO+MTcZuSq+5RY
d5+SLaT/lLkeOnOPFBQvgnC02eL80Pi4ZXHBhnDLdNYV7LP9BLZl+EajRKmy5WD5zYSYH14qlhOQ
iynct+8jHldVMFNP8CLRM4SY6zAKEBZb3XXgwrDD9oqZ4Z0ia54dtT1rUwgoeQ1WNoXVjK9nhrEA
rJN/uRUclRilzKgNRgSyGCw8tLlfZlt36B/MsXLuBT4IfwuN+1bjmt7nWBKIlcZ3EYgD0hFdUP6G
14jXA9SHTJjdKh5S6kUTbENFmcYBiMZoy7eGlU80Rr0VNOrGV7Zf3XOYogBrO9lxwvci/AHiszeK
sNTYauO7STgoC0DyOxdzlteZlfIWxlPw3GfCawH0YM0sQBlZHQ77zJeGYFj6jogNIcXh5CoYduHm
jYPcQQBI0tMSiXznfMeZhIRT5Duh09mIsZrUs8i4kYx4Sy2XVuHA1lQ7gbc1cEGi6KDMJ7MWNhp7
9VtNmhJ9lX78iZx2TAw46LFrP7YqHgvVEQq9MM/eh1rt9jWhLNVWCrK9bvbqQ7QpJ8MYK49nskQ6
93JkzXvbaWUOOqyiCTkfThLsKqnBNPCAXD9iJNta1XXAPAu3B/UClrscxtg73uHoblk9vA5l+7x8
xvo5IqkduYXV41jO/9lHFMwradMRYbyDBfHk/BUsuFD20nT5J0JMASzNEDu9iMk27CvptD5Fjjh9
YjVk9KPy63zMmOgtjhxekiWzh3Do2FqPvhCOUMVwHKDQMmGqOuikJ3th8UNXirnYPz4s+V68MibE
nRk6J6issKEFmZ69kI7MPaUxu2mIw+6JLHYXOQjO9j+o8dR0SK+hdGasJg6GqjPQdP34QFFESXB6
+ZE4DxMOx3378JhDf6DUOZPXXuyNCY5dQtXKFROtVQ/WM8CIImaqbOjT4xnwKeMNV7cgyTpwXH+7
arPuNjJxYAhLJVuQr0USXPRF6ZBcKDu++B0ipr2Fs8HDOFEN9idM6KcR/kJ7sb1wSaNoC/G5qP5I
e2PGecdqToSv5fDzGz/6UguaM8BSIc4TyTXrEz95ZbJ2xcphmemcZJ/VTPgVJzVewtk0omuKdIND
tjqSUi9b0hqPD8vasxhi+7LlkdBDEbGNv0wPkzOzFIaFHKPfs7AIgoZEiSOmoAzMKpR0zwNcVy5a
EInXIdXMPv2FLNTcXDLcazCr0a8RG2Rxpsk6b4CvzRnzOdPmC/UjtOCjALruaz4b3GAmJ317GGhG
UfMjFFsN/wfYzve12Anff/bG+Jxx2SDmdIhTWcR2KPvQloYLVOw4tgmiAM8mwZxOjEhS9pO4Htlq
DKCn0EQVB0xbXHdxPX48grg8tx94BsrnX+b9jqm8twi7ZbhIsaucgCww+xdSjAk1IRVfSGOFifcK
u1NgiOvlUlohh+MMFo5wrJmoK/75D05FLEQTL1IJ8NdyIgptVtP+dab33uPVZ00wK7m9zAlx7DR/
dWFL69xRT9gxfCDyYKrF1MhvOWqa7ylGin/5UDMjxsSjq/r7pzsnYRB5NQe4GnYsoSLSKAE4zklR
WD1n1dckwUBHusHdr9npH+JuiLuvJVeartrP5/ijorlp4ynyHd4JPZ4uZLKcwmi6WME+pXFIrift
PeIi9sismiLt4XvMUUlvuYWRwCwFw356YjDCGtysK/M1e42YlHAYUvW1omZSp1o9T94XSrXl6ECS
6A614y/onfpPG7W4LBapxoEv79aPjfvXX53lBWQpP+bYM1o6E6hAHLTQROXoflKZo6kAdM9TtlcA
UrHwtR66+xL4sR4c077DLw7jHSJtB+sDxMDYA4g1bSn4aPkwSciKFXoWSm+M/i/YiFTuJzcv2A9h
H0CONebgFRcu49QU63ZefXHNiO4SDhQRjfVXoc1yeOCMdSAzYBi+o3I9RHdC3mF9J5xdyZkG9nuh
wNMcWtgUWLHb/R7jL7c5G6OsrYjZGWcWRE2VrlnpTyYKAUAFCTYM15kYyDYeAv4eW3QOZOHK7a5L
8tegoD9CJmZRvBAH3aTDbwNGCFAgWZosnXaz5qJKEAcaCcNHs7f8u9dmnLpZn4QIri7kCEKNAKEZ
VsnPy4i2enDNlU5PBYf8rp8XmbTI/jbi8keFLZTUN290TT1o9UzhsMwamMIEQUScsO/hr+jQcmxa
55PAgSoTtjwYJzdp6eCRU2wYMEJAWGW4AABSimQ2h1qfRq4IMk8lHVTg0T9ib6khH1E5E16Lyw8r
hLGGzZ9PX3OmHoxLaImiYYBoArE1H423Z+zDcCHoWuFFmosKlU2KU46Pzc/w0kN1MXMwpYTrsNRr
SIcxLFDMO3zmNgCw9aJ2Zxhp6jsBh9I51/gwUFDPiZfDtBJtCKFndrkWKMnptTrtrdATvCiR34RF
VDpN5uV4P0Qq9e0c2sCfU95cSxg6gswfxQEpisM1Xh3lmPQu/kD8N7zk15hf5X4rudQeIsmh2BKX
ce2t/lnVUfdfFffnpMeG8bjDP5io0NEhnIFwh8voQOADXDZPHO5Fkmo48SwgwxBhmAN/oeLJ4xrk
OBYAJr5qHr52GI+I/xubnhOKI4pCjH9xTQnHk3hkzihbeascARNqeibJgh6C2gRbuAkOnw52iPyt
sLYtp2cKFxOqK2EwGc0wOVsv/aVm/vHKh4gc/v789XqCzaPghsKHYNZHqcQlzeul0L2BSDIbEcye
MypbfC3IeCnZYHsYMWD0wxn0CRAebfHNbNlNtjIlpo/WwFdWkpt7TQawTzGNPJogW20JRYsDET9T
BdAb3ZDQeguI8SNiZ5KK1QsWTt6m8Tda6/i2k1sHPTq56seshQnAV2Cgx7KMoP/nK2F2ISbkJzl8
rQRRolyJrFRuZioZBn455T9Gh5xUvxEdcCGoVebgj+EV43yGgIJn6SiG6/pUh2jVgOP5qqVTT6QT
+tgnWnps+XaiI60XCZzeC8NRekioFiYuYFbIchWpA8L7zLqGW3gsBsqe28K4n5Y8d0hZoeOk5p/w
LvixDB06FlZuiNONQx20NGzi9Qi8FKk3D5fO7HWCvBCmkQYHqrKVv9eBTAOG6szUaLY4lm5MJgE2
WYhW/5ghiuw2AldON8+7qfQdqBB9O1Ms9B1nhRklXZuDo0UCI8kAaHLEDhPWya+n07xY+pGDDj7b
f0w4v/cRvAyNs5CpDy4rnu5+M+sHjberofXghD1OM3Msq0aZuXWP1sbsI8GyySUUzHQ98yCrX5ZC
Um8LqJqsVefDOJwb8AKWDGhRdv/xrQ/HCui1mU5LaMJHKFPNYkC/bWK6ZHZhDest6ozVKzCzObNU
S8ayns2JPoH0vc6Jv9OkE0mHuHcMhvY98//Sz+Kee6k5jD1oMRBs4Q5T/BgaR0WiUnO1E8lbpowo
4cyfv2YFo5U7cn3s9T0F7qmOpZk9GHk/O+4Fr+NtjniievMUZEjG20M3bn0dvQh0tYptaPbQ3rny
5FEHWbkY63gpMGIw43XDd8YYrX/Iw9rZEboEemQx8QGy+8RmX5kLqQBRPS2DDIqRVQvr4B1eys96
ZG4rezR58WMq0d28C3KBuOvwej62C90DYsMws77eSMqgyBKeqicakYLszpdPZjidEyIeaGqiwrtl
Iq9XBNMvaRyZNAtLij0v11DnjK9UqNwnnu9Ght+2Gx/NQMLigSGHCc+iNe6TOmxi7wFn9QJY2lsX
IWlDz6HXGzHm+XCrFswI3/j9VnSFH/gtQ9ECjVwdg4UZhMp/nM/4oLRU1Ot7zOWB1hqmr/fue7Qq
AxRHlLkN2q5/wAZGFDXQElO1L8ows0BFiGAPJ+bGyu8nhC9P+9m4FUhccf0xCE3p3UVhSQt6IuLa
d1W7yGe9p33Gs4Dm47YdfRANDxRHnWkosQdBL90kTdC9j4mPa1ZKnxxXGLdwzJXGB+XrAYkIXCTI
bHj1K97X/ZEY/nDw2jdHjgwrtxDZGV62rRgfCqPjr3Vv7D79c3tUBoEMFAgjXLMGiMdyt5HHIieQ
Fw0oNfL1apHGK9yapmBejGJuzYnr5/YzH7gckaMIuwmTxUeknl9QrxCCEQmpQDYQE3GawtyHFtbq
vP4b4XRmb9VCsNCzgfOq9/3Y7vOdauJGIBndd88Go8KsPvXr8Z0Yk+wq1cGtPlVXpYPVUgzsXi0B
WXgpGDR81dvH6VW61XC0PHMaEqgHDW6RxVpjb4+q1HwUW9bcgNxTxFOPpnHv8tPp9xeSjgUAS4WS
RXoxkInRoX+neRw1D6dIfZWJmrQSf3rv5t+mtDP86gsMvgbVxxq9EOMl85p7QYvPw00tYXZ+27ze
vhqf1USzvz16j8FUacfS7fzTvqSWMTHOkIqlUNVqGHI9+PUgMqmrDn2JgIpPx9hioDZjNe87fAUG
wYOZ+lwWvKFnsmWiW/X2w/7mx9XUwh1XEwdxOM1lr3VHtbEIG5BpTEI+zPvfHv9Ha4M3hUOy/jSH
Z3JOSwTd+N0qrzCrVk96rLTEtUKeftBPvphu9MDGl/Fglny8tgE4+XJUkk/ydlqkZMbjHhC7WSmO
XnGNt3xYHKMoQMA3aa+ANYaQ7qwPbRxxOEyKRUnPyWoizMdyXh5jCiac/Xw3NRnqBvV4GgPVmaP9
QUTREqTMtbikuWjmFOX4xAyNBKi4mqJu3KoZpDFlw6yYkDQAOap8Smxqp955eOUHgcawV3Gc4LSm
vDMrLNY7MPeEMjnqLZkCi/IThgzsAIgKlRt3iFhy0eaQpUlK01jqlu8bN8ftMEpdmTt5QPpld/pR
bkiwEoF+EtkrKZDbr9t9vB496YR/v27AYrDgtHGLQTdHNahq9fH0IWr8ZAvO2kk4uA087fGD5dif
P3q+go4fDUDmxwl2UXC/Bv7gxTHyXZb9dZVvfpn/UoPfm7MFxCo27/U0eYUvyF66xT9/yS4PWXS9
wm5FL/LWbA1o1BxA/hvaN2YcL2OnPa/PFsUMCWugAo6cuaRG6Ew94slbO/2Cbv+L7UyHN8D7PMt0
bTdto1gV/M47bsZm9VyWzfHzuKZmi9qmnj4k55EfY2gdivEjGjz3noXXEn2Na5XXwNH7BiOyjpkw
6yNHgwzu6lO6gYeJmYk27QEUxukcXPovKxwFPggUsZjL/o02T7KVZtYzQbH4AhtJdSFnPQIqFrx0
7o7gPgIO7Hxgu/juUstQW9HxSbsCVZWwPrwR8I6k3UIyrwS9cyQM2Zi/YEObuRhANaiYTB0cmYrT
+i7BInjfEAsk8xeb6IiQ+ZdhjfiflYkJOR3El49N/vGuh8Qt01HTLcBxd/qkKhcyRzhU1PFtfjiS
Ri768w4VPYSuzWH8GCOjqZzdSDLmlUyVaSYcpUPP7R1R0DQo70Saz4uv5eKGX+GTHew5StNpRC/g
u1+wQsBjOEcQdalLLERnaH8pvZ/WFyYy0gSdcSzd5/KAp8FXNcbPytwNDapXydr9C5TUsj9K2Tl7
d4kDecF+wzMnD8fiAweN6UEKJMGBG9tEY/bPa0vIjdydiFbe8claasi+jxMPwX5/XJLePNnmwFKC
ex5UDtRGb/410j84u2emlNa4j4dFdEimz77HXwdHZtilOA0DUhLYvZwzVDOlvn2GTjseG6A0vqsx
+GcUG9U0xiPzsOtA4EaogvrQ03cDyYqZUmrmvO/TOQ1AuRFKmMKtzUZ4sUXnJgXjnTxx3S8Mk0qF
zP8Nl38UKC5GaH8FQHpOJvlccn/mYYpn2vgAFbetrA9p29M5f4vBhIyZzt6i6KGiGPDPdkFAnG+F
8mq4wR/3vL0luEsgG+Q0QchPb1NyEnLaDK5g71hhEiXKFJBZItvNF2bJZCdbe5nI5RTdq7YB5hJc
b9owbpVwJvyM6Rg8OE+sDdFfrjNOJ8osIRAoCRUyBszMjcGau4r9wgCjMJudxNIaOUK4fOsZlFzl
7otvJWI5E+QMIwRGDDj00fTOhS3C3WzIwFNNOR7r8r7V3HzIBWt+NbNFuL0as7A+qvPMEQt1Tg/6
ODUACj5opOPHyy+LeUX8avHatxwVw2Ide3eWSOWPViUApYKxBHO33lzRvFJ1ymGoQpUh1uzpZIPt
sA6ku8c6JYDgd7infno/QYmrIQjJ80E//MP8Ftu5sW3gh81k1nKWWvN3FuKDJ2xSymbmcAA2k5s2
vj1O9zrksE0n0B3orLq7q+hbBZE9Ao4NANiPXQoem010aKJW1d9rn+sHu4EbHmwwdW2dLPfkMNC3
tH1Uq3BQ/bRz4cJ0ZNzT3d9pqerW/v7GGN58TZmISygqxPGYuD9gDsGlIdBaLqX3tGcPegYPnAOC
D/hCcPNivrj4AG3b0D10IYVAFIB4y/hdn9jkQRMUqUwDR+eKG612NJqgd7C6YVAX8L0fLm8V9g9Z
Wrw5gL9kRZLqV3WfgMvoap5WH0H/izdmfiCTDnlYNGnvxhndnDczO7yCBcUl+Tpv6BBw0yB/BPxe
sqcfvgUlvC5DJ4uHtpArj8cNFZfmz6Qjw9dqfuumLymQFGQgBF86f4P5/M7AE4q+0T+LAwwt+Dr3
+NW13BKZ9UZoXBrZZUMPw7BmKCSbkPNnd2/6OHfr2o+NZJlMaZ6vw5lYG2AKHZMxGoubDEFd2AX3
yaNAAIIshAHNGjRU5OWCamAMcTfnn5d5fozcGGc1yLYFECKeKdhZG/Jy6ZycCYTZ9KR73MNieEqJ
DRcaVyMROHBtPQQNsQVwdcjhQj+xbWFEmpLjjAjZSVtrNOkhQ7m5vRWlPZ7UIhqA4dIy9dTxZ/1g
/9NVa8zQxHyoBiJ7R+9pPqfe+gL/HCUcSUlggAopPajuEX5e4VsZCRcY7Hz0wggdxz3vgZguREy8
BmnkgoZY/M/dVr4TJnU3SQuhsfezjejv6d/X8IQx1TdnIvCV8IngTcfGFPTp7St5DTtCTMChnqGN
t0UaG9MV8iHA0MQUHcSQaXYnuQ/VgVz8UYBfJHC1vPbpSJj1zt6TxwJTLDbIgxHJszFhWoxKJxkF
fH+hgPqcYKSypP8Ywp3ulqp4fKzU00Kc3pIZV/xnty5uyNrub0MLGYFeCJjwe8/1SB8XkZ/9cZOl
qO6RTmvz2+wSqnP5bd0kQ5o05puzdgZp/i+TBC++ah2EOlhvdCbGFAwxmJk8YAt0Ea1dHDT+AMHa
XIgLcHrFRmAzvS+pqJjfnzMaHgQ+XxiL7p34gZJXZHbrAIIHpfqtB/9MU3g8T2jexnD3cGp0EI7S
g2ScDM0S+NNQlI3EhTQ4qW8hFMdLwp+iDi6NLxpHa0Aq0Yu2x5IxSyC8UoXAAxt0ZP1ono0Dcg+e
r60v+BvZwBp1zvFxOao02IsE2gg9Pp7/5ghNNVQmB1HWk4SO0TJ9OCnSY7Sv0KNil0g25Fd9m5A8
Asg647ZafT8Tnpz1udt4NalzOE/GYJmfYcM1FnX0DXzXBW0HnBSYxRtEk9Xcm79eQA0DUlG/MxDN
hDqSihwrHF6ufS0qu3RHsue9QA16Izv/mt77dLP445v15trZkcD1g4T9sEYKhJDrgn2CqZK3Gnmb
IT20gtGOVZdBD/KY9SrGwyJ4lwD69LHx9GmuHoxNWG081NwcnO6M91GfowFDG6oF8t399Ly+Gj1+
y/q1Sj/OoA41qBL3qaJbg4FXMxiia6f/ob0Am0aukHkjATXX0+ZfzhSsYuVp6bdlY0F+UwvmcaPS
oLOM0Tsw4fjphlKat95YiWB5a3C2PpBKfvPvy0s1QsgkThzuYs3T7lGB2FvzR1zkxUxk8NwwryNk
dvCxQrEfWbIVCPWHA4diQ+1B5Tcbh5wM7HuaYxIHGg21dqORYd45dOHyPwcWBrtCjEImSDad7EeT
zhTzSqpR3+BO2x0qqhsXS/VTRGqoCOS0KfBY3AJjOyn2Z4YJpf7PsKdvrF8qZcjfSDY4lP9eu7/v
0j2PVqSa+QdW4BgFkzYhj/Fjj8dzKtexNkGHhB0CNehuauN6ao+M8VnbgDGZo7UQwgtZHQ+eU/U+
MvzTSRKuqzN/mW7+gB8/WCS72nSJNc5sLYo7LA/D/4RrvSf3QIl9pjmGung43C5o4vaHx4COTGEi
+uy7jOOQ7qmhsIB5l8buvm1rW4JDbdz8sVt6f5/QcHkGELax3Vo2u6/himKtOLtjEWJZGvZO+OOS
VtiHnTTHuxzODSaEPSQxBylA6D30XvZ8PcBJ7Y0Y9cmyJ2ppdIWCqFOt/RBxKrDiwKX7Pi06owLa
b/5t/s4xQRKw+uLgKzD+vioyODJUpvShIuWA6K0hgbCM0wUo/Y8tQXMwiYT2wBpFGfUZUEa8GDCG
k/k9MLt/+FlOoohiMmturLC/lGYhRywTewDLOxGjaEPexOVQ7S75W5KTXASICHuFdvfzQlzEFIss
FpAemMgjd4Ip2gkapxC08hUBa0sw5frh0SQzp2CB0uibd0Ai5D9ujbmIoOOMOkZSE5H2ojw8wZS5
Qb9GPXFfXZTlyCzPpBhuWcTbxMWaaRHeTrV30ZHUF06WOqs+O9O5/y2qUF8z4Vi0Zvo0gM/Dy3Bq
PRUKCONeGQuhKWBCZlxEyg+0jNJ3IpzBmjEO7TzlQUeFW/OIsI3e82hPnfD1+1owD403zDF+H7gK
5kZmbMlVMReL7rQgKO4/y6b9XiZ9ycMUHAteqt4ArzLhkgi+T1rCfv8C1/ACc8qymAaZs9juYdTA
gGeCIBse2k1gKbdrzM30eHijwGts215xcIX6Crh+e+35TNCtKRb8Y3t8dvEyALuEUVIE/tKd2/x1
W0f0PZzZRy+AhsasxFCWjCSLE3byJbmGDMnN+2L1itoVRGVz8fYu8vx6c1Z3ewUWK82RQxFqhOsI
V3ZrNrLRfhgBQOv8x2VBDtSMMW8MUEhw92GnToJLW8/VwbQigTDop/4gC6EYKHcvu8IWIy4yDmF4
cHUge75NFTwhzd9tqURSEqnQ+cXJ8hJ48dtOCI514B/BrdENAXvoRNDNIvrbE5UfXvswQMezVg5m
OCgKIh44czVi3tKbseYl/BmKGduDpZynSymeoTOgSWbJEd+66EzWIeuPTCgqLu6YEu0L/xsQbiT2
jeAmwDQCWYVlcH5+DJgbkJzUcn0HhXRGUM+t3354myTd7nvfaBXu1sWMd0e0hPwBM8Q5rd4sKUBR
gKlF0Hi/3Eu0RYqQjzAy+pWl61Ibc0z06DnVAWcZaK29FDJ30Jvfx3I5vbTlsKWgpXLBefZpKcgX
HSobikdkBYDMgCApkJoQYEFky1YJI1S4rE6eWPWV9gxvLVjnDS5izOIX5Bq55Gv2oCWJMClAVtoH
kdbTCfPBxwskJFtm8qKAcwGbiJmPghHAC2Ki9sZAFe9Se6gsqpdZcfcMt0XnF4RHQK7zi0U7Ed6w
AYUTwnSUun847+cFiNBfM1qP5soHy8RAi6nE9YRsG+XjqTFCfzIvasXKbwfm+c99z2bG/m+qg3Ji
yQyqdRMk151FxeW2rXHjyH834BA5h21hCZBHW/6Vnm0cSGdqsQEQ6nd6/iVjFqhktVHlNIwq/QCg
wmA1REsHzdTcZQyD0QT/Uzk/1sd2PKU1bK3DaB8b2fwY9I3VbcXeX/WJ9wXjuJmkT4Du21NaysUI
KIO9dRDi9Yya2coBGavtIVmmF3voBNRVZqc71/7uvetivKYh+2gQ5Kzr62EndovbfSBSN70VRUps
Dm7GtvA6lyOOH2FcntmhMr0LWInFqLLFBYsEp/wP8A5hAsaMdGtG5QRTkQia1w5qaH5Q/6j9zKn2
tZpFMDy9IpFEBcBF0M4p+LCHYwcIaFMumF0vviPcdPLC3eScXxfilh8f+IeGGVNdG/HLUrBtsfG8
KEBtOujxzjS7HJXCOBD9KxJbxhKSvdbKntG9RiE8hMtl17QvGBT+3R/caNoiG4gcYcQGmGgIyEoe
hsw4H8HohpMJ9QvA281ye1vXVYGp48b6aotYWEentIXsDpQ7S6FtXK7pSFNqd5Zcz1zP3gvN4ZwG
MsaXFalUeM03LScv5F4XiCHaP2GcwI2RrbYAPv6NyzWMwhfVuUUAtxhYcFj/uOUmlONC6vYvVxAE
AuSU0LKMfmLPQSKwdmHmCYdgeqoiYDl7nThfY5m6fd+1DwG611X+5/0mAbGy8CNcZKECbn/OIAwX
EIdSTntw94CZmu2OxgKZu3eYZOGy8uyNpUXGAcNzoUcb+e/U2L2dbvYMk9MT2jUkC9pWhJoeACcO
G7qVogq0NW8tTJRj33hWbk2rZ0rf8chqe8jf7J8GZNgTjm60cjT0cOIuqUhEF5paDKHwGeuDR5lF
mOnWb94ykbEW6se+PD5b2Hl1uOh2wp2IDShbKyxKPOA87BxwV5kK/xLY3Y1xXQijlu5ffJS6/hzy
fYIDIPL+7XMOc9vcU2XIla9+nTyfNXqAqETGwhbQgx5SZHRMFJthNdMdJg3Gsvh47H6cdgSflwsS
pWu9yWwEAU+yxyR+KzWEiFWG99msRe4EAX10oXaUegwBcI/EGLje0pEOIBjtRcjG/At3HxWQd+K/
esHpa2Tz27gy5kk1NRTzI0OaM+CV2FJJ1Fbcc1yGC4gMg8n2saWGuvbx3IUmcGEAH6UUKmxQU3zo
GCp5vZMG9uCBjA0hE5Jd0nL4KObvFcy+a8TTNmakklhjIh+eoh1oQOAA1EwrvgDie3E8isgIRpPr
eiHzFEDAYSqlBhqyCL4J8PAlksf1QsExlQoLV2Tir4Zb0TsL9g7jH2E5AfVckIysWsTYw9/k3ieM
l2sKzPbOt8Hbw4AQduJ7lg5KqDCioBLhNzYVZCcK81R8/UJ2Zx2Psd9H7aWe98P35h8xNIrgHbLr
hFvLX+q68yZwjT/ICesT/IV8TLosBqXOGsUr+vbTTAZ0IL2CKofUCz8++LN2iv04vM6fMaNyhObg
Z4yizCUW4BiHN4D8ufWZz6i4iMlkv7C31sxHdYYRNOU/K7V7FSYnGT9ZzVWCH8TDnsF0lB1wU25u
AfnbUFYqwX4qFrPywKQIo1Th/ZgyS4GGuZk5+h5Stph5RPmhuRQ/QQDv20zHRJ2VXCYzZcN8y4Lt
1IGgC5f89W9H0iYaJa+Hmsmul7irmgCyDD9zUAT7JTBPLLQpngvNatEe7CGN0LcK/uFgAur03G8H
FBjqGRPUrbCEF+ou/pDS4D2dNdjLW8oQilPMHYxSiFBoOMKPKYtF3MWwEwXBA9thsmRZj+mU8uer
eeiJGrcfCDbea4DGCVFmWXstSBoiJQgkqE3oBQDGEECBBqEcEegTw54ps9J5hS1fAXPNwXlkRhqD
A+ojtuDs84FYRTrBHxsEkGDGLOABF+MBLyi1+6WDXQ5+MuKRClddKJJRCmlNCIKYW2Qso9gFKYbC
XdBP8wz+BRKpRpy5v85hTnT8B5YBNgvb5sv/P6YM5VWkMICZ/SNiQY0mWpbpDQtsxr8jvigSNBxw
6RooUmSI7ylbJLeYNf8cNrUVx3PK84e33/cewt6AiDSfclyU6lRCPLchr+AZBx8nwRo7pQMWMyQx
dimW3BH/WPdQx8PKLjozu0LLqdkGOtMSFJNvzhvBr/wKfbvIfsXxFSbkpJEs2mpttYWtxhUmG7fd
v9eKx4O/VDEgO33ncMUHlLLi9ycw09FwHUviazreR7xwJq1LmWwwWOcHRyYZgeXyS8EChcx4vSze
hOm8sNbGHOscUgOEXd9uO0wOmorKX19fBK4f5vC/+gaYZxVe3iJ5OdShdnug+8ECwyxLFT7c6Af1
0rj2Qy/c7rnLKGl/zt0uSZa8pjMhPjbf4q/cvHh5LTcreBtPm1IhD56d9buZOQ5pznFapua0ItB9
5AXD0orDjR7k0wP3+4jWFsO1gy65TH/hWIzewERDcBvRS8NSKRSa5P75ADJi7wqqUWes7A/T/pjJ
GN+v7hsXwTr+4lBivtBJMUVmpxl9xkMifSSeequ4tNNZwiE9C9LLtE3sY25zcqPnT3A5c4cMd618
UqyCu24FUyow2qRnZ+wgNu3wfDOwj73M384BbwGcr3I7CHg6dCBhCBP0Od7WwdBerJKFtwXrvZsr
fAlay8RocHH5UmQ1nD2MVe9YesLKn6zuYTeeAh91XrCBS2jgjieu8Dqxp5AOSOqUN4yThD9ibuoi
0fu+6M2vsWYgf6go9fKvi+w6zCfXm3VRaFXwGjEvq97cI7c6329/h/COSEw1pDPKdAgaNMlua3ZS
wDSnNBjbpIqwo8gdtLHehXDZfNICSxi1p/tXOh16YRRWFqtkdKcbRSde2Lli3U7o0k50dEhW6x3G
4xA1GL278ZQZ8mvCIG5BS60yQ65QnAhPyOvDuvKcnYt2uVwoY/EvTGD3bBKPjkAoPTEGmNp9w+Tn
yxx+nJbPIDPf4gvDSnp4rG1Y4u/AW3z/8GWnJTdpSDeM7pbT46pnoUQR+d44cDNApimzhlPa0QX2
lsLhiTAcM/Cuqk8psCk3pTlg7vnODWakxeFmHpFr0zRPK2fFm9pKfYfm/7q429gdmc1xGnyj6Rt3
txV+SA8TDxMGdxzdfxBEjdsZHg9vUIwKpQkzmGR5kLbN8XVMfvY7saam3birlPnPz1olxiicakFQ
OBucSmiOt10G9Z5WtNjqK3j5PS9xL8+Jx+NiPePgYL/FfPyxW7AxV+VkAcNVV803qPA6cTV5rlox
o0rE03Se4WJIOcdBbb2/4/5j3++sVzqXheaXolcKmC3oQy+eVMAsBhyT6Dlnqkax+j+WzmxZUWQL
w09khDN6m8kMooDzjeGwBRxwAAV8+vNl9YmOrqru2tutkGSu9a9/uEfpaTvNPMyWF3dssznp3/Gh
R+mz5XwhUwHOQf9GKhA7F7Se8OKUJkrVXSE86C+iv5u9rjZNLxJRQadOu0yaLbcDsdQ/hTnt/nK0
HaKcSwyV+MZXLQHZgahA5zkXEbsUouP/O0UnENq/yiIFLQRgjaIQtaagOMrGqbLaC4C4V/AubJpo
Yvcoj0q3BdYUbL9OFw4ym+56PYXdzS7IPI2einxVSVpnC8qL4tmQRIHVs+ZggoH85Q3ddTcUhw5T
bLI3OcU5S5XZyJdXOpBRg4vBSo3M5z2aJYlgSaYwg6DpkSKH+RPv+0blJ7cfeqDcgGxFp9vtzVH2
8q7gYEEf1XQ4xxMKS7qMHItAgAmB4RNQ1BW/Shjkbx3cxpWjjwygVLCsq5iVcq4EvXUPLQKNCeMN
NFpOZDqQWykuJjfH0zoCWLs17Y5Ib+8hG7pP4bu3zLvgE1wZftOBjP4hEzgbmNuMQhEiiOgoIv+N
7L/pO649hoTYBNEEwIyj0oP9AvW7WlQfcHzjA4PQ6Kxefwzw7lZDD3VnzPFv3ART2nBgKwMoYl8h
mY7hT/G0LebOx4v66rJnR7ReB0ZPxaIjvkOqGpMERdz8rmJao6DH6iBVVuMXqIpA0s6UsqO31oFs
GnfZi0tcZ8ikuFGfU6ajODEm16vdO3ZGFlA3ISSJ3aX69u4DirsPGOXL+JvDtd85f11MUCp/NCcE
R29/CU+x0aSLRy6PoxMeJWQTRNEdhjvLGc0mRxtcSGjiCpKj24NHVqE9tc/vCUFSegZVckXXHBHv
3RMnr1PJUPs4/UYH1R9gvsKp2WId6gdWwjdu11T36IAPFQ/WMDc6Suv2pTzS0xmjQcqUjzq8Jwoz
ZeGXqHXxnzCQGFTR8wBL4OYlLTNVietEBmHRk8C0NqO75fxBryADsQ0fNYL1BipimfPDwaQ6afkn
jl/lfwTUxlNqswVzmJ3VGz/VUNF1vBSd6EpbScc3h5SKtkftFhyTXAKyt8FlT8NoMJCnUz84NT0H
rgUd8/QLa0+x4t8b6NcFFXR1xXviR62HtwE2+TB47xLGiuqym80Rsgvkft57NoHLUsl5hISzpo/g
F0UFp/jHwSh1iCLsbLiaSp3BdsUB3ueMU9FbJ/DOKlRhGhN9OsVRfj42D7XP24CCAiJZH5y7+6RC
+JdCh3puoFOj2CPEFZPU4I/w5PQT1nVi0c1V2qWaE51LKIwonexeXz/HVCk4u8AChlQat+22uOsJ
aco49zZsXxQA0Bu/Oc1eQctP96h6JR4IrIteKuHP4/xh/78Zbm+P+lW4j5YeP1HVgTdIJb0Z5s7N
4nMo9kPlYtMgcnqQUg/fpX67WOiuQCyZuUxwC7m62b6TGB4+GeCEfZd3NR+LQU/2KOAbls64q7+d
McFo6w8kdh9ZJ19DaBDPMJMfReJkO//sZsBzBX9A+iAmu3Assg+wMLzg/jm7rT6/KSxMtX0DRgBJ
XDIGbRg/UzPjeB3A9vswwxS71Ly17ML+MCXVGyyDcM2wX40k4Ppl9oggf6OFaNZt8uM/5gv70lJH
pv2urftgQm5amBoQsBKTr6K+aWI3zFUt0PKXLZsG5etP1vzBbm0a4ZYRU7OxP9bjd80p2vY48+18
ZJBVpdshuxmag+la1cXeLgqLisWnufEOMQRY1QJL2DnkvBnCu7/MBMfC9GuMtVoh49Hb+nwDFQJH
4DnXf1rzhtBpiP3IzpUa+C4NdlhnwTdt7QanpcxkdGCpVVBvsY0+fb5WBv6ayR+NyxP7D/nD7/WH
D4cYn/GJ+loaTrmEAd1WPyNNzFemD1X1BqbeczdjDbPYoGPkxoLSDQNr/gAiyPQtNTblMqChuwu8
1zFXQXnPZFS5Id94sCP6fohLM4tF671dsiooJXo1dBqciHty4ZZhYOymMJg6oeVviAVY/CbQQDaG
v6tNJq75FVdk5eT+j5itPU7fRkDxVuaKv0qHnwSFCs4CmcjHOjyuNkWq+6NnWN45GICV3vrqjZPs
4w9C7TzYD+S+v1vUV6fSW4yE8N0Nmr5sQcW43zF27DBPOUNkGmO9KHqp9A33ZuCyq2axY5Ujrz64
NDYr37II5ZpEx8SyNt2P9H1r9fc3UlIDi4+GN/h8bG1uOLga/6qwndhfbEiocmG0wp/0SQCOKZU6
jIDZxtgsMO1m/Gm7G0q2V8/399lGAY9tPej2/DaoIf/AnxXZfFMbv5cMLto6oJBT1lmx28XSdvGZ
sS8wxcZhWN+/BWaWxuoJBz2Q9m1h9+3bdnGn/v/J93K/W2vnfYz+InbdIJlh69iPfUNBdrYMPaog
LwwXHcp3g6kfc7qU6a9u0DdQOQKITN27Hhj+a02EhOMP18Fib7dm8cLlkrIQJYwz3+BVNz8cigGD
f1xbI1jIeBfE6lt9XwVh+jDdNgXm+fKuK1St72NabvXFDFb5rDexjODT1TerLiPGmrt7Z5+dDDcQ
emi7a34ZeFOaduVPUp8O8w+GM/KyVoAN8syZOomIr9VQ4JrbAW4sM2LR5oUyHQJN7URXuC7KKxJy
/cfsMl/o6P0jGPmF0To+zUHWE8G4vX2k1jNq/OKEVL+Z4AnK/JSnR4fvSfvFqERnz1kDFEd4jt5F
MFq3OTXBvJMvIi/q/6dYpNwMFqoPjCnS9rR3Jgy6t+y5xmy8WK022RxaXSpJu2TCxb48vYTnJaFA
666Ly6DsbE7cvphbIaw2zhELS2zuDmqCyK0tdQroati0XP9D1LzSVFVXDsOIkWpPsqykR6Wsx7Ul
N2PLaHw1F4YamMxqo0FLajxH+r919MLhdhJf9a6gR/SRDXucfVz6FuFIPxieIpCcJjYnAH0RvZMt
pasWB88wR8/pW8lTYupPyTbmb2bKS/Z2IBxVkXZ88NE9S1kYH+a9eKbCyMF/1FcG+mw/Ln3hi/8N
w/A4+kq/dn3j0rbpMRduLlsO2+7jpe/dZ7Bn51JNJP/WwYJH69XV0UxgxoDK7Vz2wuCJG4tg1NBA
JI5n7ZbZ67g9aH5DclXhboPOIwwRt99kZx+Hc1Bg5saKKIb9MmwkjvtBwHuHH+9Dftxx90o4Y5IB
G4F14jELNiseqPtstB6AFLJ0cPgcT7jLRgVpbzyBnj9Tge+8hi+CRHKoMl+Qo0zIwCdVwQEkFPyN
wWfqQrD0BT8SOM1jGEk+o/rDrJkdSTNVzNGQXooGX/VrTDUhXsEYhY2VTCLCBT8LUnRmwpB97gQG
r1QxP4Q+8+i66CNBEMc/yRMk3fg9iekVueUG0SyUi5+W01Ddj8wxOBi8L4IT9fskuxp3/lt2Z0dr
Z1tEYZAxtNYeM6sXrshEjIZoHLlWw1kEz+32+Rs9RaRKYSBeUHzMiKSTEfd+FTNrOLsTGQ169tc/
jfw/7CC7tIBMuewfaLXVrpSCrg3FhQCCwxXDMIZdVFT/ZFdDYpHBtBLIqy4amJzsRf707WNRO6L4
EBfyJX4ElDI+GU+6jzkep4W76sOYtwzu/XFTYQ+iqUzah/+FCXc1/Rq+RIoCmmX8Y1cMymCPVGWN
r6vaUb/JBIXm6OLflkPMmAeQzFdk/rAehwxgXjA7hMU2znmFXIHahT1v8MbU9ZE+JTRebGP9FmN7
Ab1DEdRzYQxbvNn6ffjKzB/6+CjfdhIyxeq2BPrbarIdJ4DbUdNjp8sW1L+srH9AY6Nkalw1Fa/Z
dyAR/ng+ukzhevB4027IY/0B1tXHyKe7erK5J94P8KiJW3d9v5AL3pFKVGm8dJvR+MH3pnsHEGP8
4TCBH0s3Wz9DcCIwhv1vCVK0+fAXLHA36Qj37QY5ARWptX/obmZeY8gBfbEzWieiK/RvJd5gNfKG
VsRsNHFCF9vSB3OqdIpyTsivnZkVR0XYojNHLe7BJQIaaOuDfYeDt5jXHD0/pu3tFJdcxFXjqwud
pTz7L70dW9B/xjJX2qp8RWCw3gee0QfR8fgLWFclVD2nPy3WFAoB1GjE9+CJjEei3BarqyPU0HHA
LUuvtqoaMN4FghcvBkgwpawCyYeGGdl0BktW8We7swgmsGbMCh2hxDAuADFrOWjkatMwyuu1Zjzg
WAY+PJCc67zjkvOCdDlLrFVnIMZMnhXVQNGHGYVeXzqDwNaZ8eCo0N3Lw3qi5sPmFcXXoyFE41eY
iK/w1h/8ZI+zQX4fGILqGo1cW8/wNEToQVSarAM3jwKSg8V94Dyp9hN1HeN4DynNJRiAlI7g8WX7
2P8AZs6vg9qEfwbll8bwJ3ThJgyD21/sUkloZ86oy8+oGaqam2FPGhznmIxcpy7cNOpTCn2CUh78
BNhBln2z9zl5IK7s+yM1no3bJb2EfcXQ+xG9a6ynpMKdEjPECTCXHcR2Kki4R/9Yza9PBQOlLpe5
IdSDLp8jgf4AvMrAkg9q39o7KSbbqRstma1dL+EVnv3zhnVjorC5Cg2D7IDelbV5bejxuxN8sITW
ww5r2bagX/UwnLQAYTbhFUTMqitMUteQQMgyqw0PSGXXp0tQSviOs+xHp8JlckA4ovi4GlYdoj4u
d38PDyQbuTQzMrxp9ElO7owmgaoKHJN7xIPSe58uCZ7B0fNt14kBG6bnnNBoJVMs9BIXu4kKTDDk
/rnl8eLjS7DsQFeSV7oOogn5aCvGyQSzK4sE5CH0OWq0ApOAAZ9GvcQjFFYiic9xuYBFEuLOSxcH
sMO7B/B/IF8bxMmdd8wrgt4QLYnXiuf9TirjnQ57WAFdnwsN1pTTh3HxkaMf5B+EIuSuU/vcNQ9W
QhvPJ4yRlEUEKKOeRKBEdOu0cexPxjZFs2xML8exN2jJlEhw6Ju4TnVUsKcC0N7PDbJJ9S00ZExa
FN/qvsRoAyrKY/qhHI4xN0EfAmBfLJmgIpI784l/IHPZGRSKOQvD7+WHhHn6FXAzqD94JNj50fua
A/GFqwpfiayzO0yLmimQXLZMYmW4rPw1wwhFYYUC5ZX5YpTZuJiSQH7SMotlkWyqzr6NNgQMli2J
ddJYHm0msyJ6LFtzWvqJ8J42h7ZmqlECpKruxWV4kFqV6LVEbzMM7gc68u+RPOpNy/8ApD/wANR5
j8sShTtUtvMJNIRq54BcAAz+9fYYZjzHLuyqlq2RjfQ2UkTwULsqmcCsQPl02z/B0QjPEAU6LK8B
SrkYtWaEn0Pc7oJhgBXvZJjw6Fxk81YLfhgA4kfnVD04IxXQlC/iB88SVKSv0Yaxrtd/xP/l4nO6
gMdiEBbxnKqgNFUwuatBQT2xMfYLtfsKLE9S4C0z7B8gs35mAxl0BwCG5quwweGrNUWoYIJhx+2+
0/2aCp2oMH8GRVCfFRb9un2DIELzBE3ZIORQVdtMGKFkoYoz5o/J35+qQmGerCLOR0uFI29QzvK6
tAjWzOm3RFTwON5aaFMgGsvh7EYcEl75bUF+sCP4HR7RF8gGxSwle4zq+Iff3opZLeJmZX8CoZsK
E6A+XC6xWzGn5E8Ash7+UvzgXyuGpMxQF7AW39N5AX1SjGbv1QOjek5zpaApTKScbQv6qRL5csbf
9TTaQQUZHmHxvKk96wv1TUYQG5pR/Kow4sFT0XyK+/xfC0uFqr4PGuLL4epB/O1ASCycvulWSEmZ
KOJZDp325sbPBeMBjGqYDeSyriwwrkqki13Ucj5eFrMT2qdhAzsRohyXOBywM3YjQiZKEw0zd3+M
kI6FgdDoQtaz34+Kkck3sC0MXHwf0uxY5fajDK490u6AMa5h96G3ewRc7b6Mu1sn4LpE7302fYxG
LjxJ/e3DG15CbH2zaeHdahdV6+ryMH8NoA3v4z6wypZdZTy0YBTQ+YecNGMnHNDt27cJZzeE6jNX
/9oWGrYSWIUT2wSulE1ZsMhjtc/8/jt8EzQZmq/pvFjBdU/izsM/X6B5m7vgBPAyMk4fdmMonTwQ
J+CRBYOEHsuck/ExozEa/z3w4UDFKEqICn1/93EBNRjfi4Yz/KNDIMWl9M6HXfbaxDAZK+Pqj2oT
1cAXsRMwQH+6ypcUZIVP4bVBwBQMzX3eOJ8CGqqDjvL69RA6E3CbxTejnhQXArg6XRJP3Sde06eQ
0+VlQGjTP1wCXM5pfZ/qJBhJOhoeQuQu58yE/kdeO0pZzaIcXHUIZSH19aF/IDWL3dxqptbqo28M
iYe13XIAjRgY5tlyrLcG8NNDRMja7A6aLJ8X/UPTafUY6VWiqf2ydl9f+NiwWfRqldCwNaL+I29H
5EwPaAOAsgSk6h+iK9HilOf/LrWb2IMOdGqZ1gal25mcoAS6MnI/IIGbq/aR/gHUCXdjFjeN6Vv0
FkNGbheO8DMrR/YqN3lZpxTZEi00y7Cz0RBI3FGf/Pw8tZOxSS6XykWKC1YJ1UUib18/9WDgAdLq
w6GVjWG/aH3YZnIIJJQx3vpnU6KkFY+fkyyfpdWEbHhL9M60cBxnP3wriGaB7nAD+lDkZ4Ux95Rj
iSJJcrRpHDTcC3ZsDuZex9dSMa5nH+Tcoze/hL0H2xxhYCNedMxk+2dCXgBdBy4mn5jJQojH/dDA
DaIF4DecKMZpn4PG4iRfMv6evjlaWi5zHc5lxj9jZvtT3hiDXxTUEKZGVunfC6bNKrCeQkHxFyRm
0yM4lwuO4WnfGlpICxjERh+Y9fKUH78dn3NET4JuY+y2TPb/liqxKMEpfxCjY6aQUdXKst7wgHN5
Mhz6Ib2FuYzPCdWqDLnU4PO8N+VbnKsyYIvBEalk4gB4z8ReA//BLRrUFCpGw1Bb7M6P6Kd/vvq0
ZJjI+AQgnggjKt7/5ugYdZ3/vQZHPaZ9i2LKg7ZAdMSTKDPdUwIPipHHJXwAEegIZnDt1SweCdum
VMy9Jyd8jdo/gh0YDPXPpg3htAySyfG+fq1/LmrGeVDM959Mv2/QkExjGNEhIDLvzRg4jFTfWGhW
cmhQJ9R+4b3K4IYNMNvK+B7hjPLbnamXmuMt+UtJ4yovQUL+X4L4kGeBs0xPd2NinYC3lcLgwyk1
drhWuDJRQlTyd+MQxKdVaDO8HwCXDKjNqfvKONYSsxiFhDd9lGahC5GJLXvatsu/J74Lj2kbEJ0r
gcgEO2EKqOMO4h4RmXqPur5tDtwxOxG4zaIaEY+4w979GRVfgeu8Cxd4tGKzaIn4wvqHdL4Y/+Rg
scAcB3KZvlMP35tDSWFrMA6Zk3M/WqzZln9R9p8oJUrp3oYiQDzLrcAU5KWgFQUIvjCLOrXa0AmN
Foubm0pRCCWBuquR0MPwhVJGn5J6ET/beNnyezx0qgKKQRSYyxDp5sJKhlLE3uWgVYaCuwGYabx7
mxLdALcJyTaEQ21m2HV+rDbeCj0dMrd68CBpq1AWKB3Yo9U4b+FRwLxxOeAZxfV1D+TNyQxD+iLv
3hKSU2+NhIEhxl0Jcwn7EBjXEYYOjQTg6KVj73jDKAgeNIIOyrwjkX3in98ho1qjYIyH+oplS6EM
X/664DzTcLsGxUJtWSKNYufuZ1MEJ5yQ01w+qnOobSqK6H87ijDLXMx5FhKK2S0sZMrUbA9qanl6
GNulgoLgVoAVAEzvP04ix0uOb64O6+knwlHQ+xq0RJ/M5JUf7AapoSKBRqXX7S2Q7/wUFTXjdmAP
2rkFSY8JB3NTA2ZSzW+dJXkdAasGiIBW/YWWHKhS+hngL0OUt4LfkpjS7sI+vvc5s8DcPuIN2+pq
UlGDFd8XkVhZrRBgbnMtwRbu/qoT7cwVZNOlUuTyJEoaat6MIptjnrsmSkfDA4D0M7Xftlc9mc02
oO2cGP/+CdwFnftYvy1wcR15iz7tLCpD+mNLoUqZjicZ9SgoLciv3y4tlRXUCkdrGaTie9VdGCDG
7ogJ7Oghgq5KiLxOYwl0rhCU/nG8/3sfoOalcYRe5M6X7eARX4gdnaNKeZ4BakSOaF681oWe3gF0
oXHWjeFXN/OyR1DcGI+C47sGkdl05IKSFadZPidwL4d+ocjCb4P3pbTH1Ge+3/4IP+N6vuSeuUVQ
OACgwLRMoIBgexqTBFp3MsbHkRZpasYYPWCZjr6QnLGtBwrTZOIYrckgbE0q6H0M/yA3gBzu1R3k
P41eCCGGzJ4UPqu8BCP+FtBPstk8DObU23y2ZbrpIY1QYikb6xS+ZmcKY29A8vFd17ZvLfGaxoyu
qGxejkZJCWIsgKBW6Bwv+Cq9BWLWmfIE4lQB8wPV3M4vMaV2oAXHYjPLz1eU0Vw4CBat9qT4WKPE
eJ+HiZ6fiZcCASc9so/mRwwHskuPgY0AGFKNCGwFVnV+YqAhSD2iDOYUxyeWudaAegWpKqKbhBnL
cPqAoyYelfeGyH0DRg2YGryXChhbfZl3oLMZoykC5lDjGyjIiruzeTJnYmhhpOe+ukgqHnKlsmru
G0YGsxfds+5zo4xvsL/UuvG+OYFK0+KFVumSLgmJ1FxYQ3h2mgJnNpUPwgSHFkSBmce+0ZlqJCn1
Nlp27iV4hhdAneYwe5sbkngZB7X11IbfpFZsVVrVujznZ2PDvb8ya6YwT2TGIzYA8QAZLhxjU5+1
3eyjg9oYrYYvQCelRgoI3OPhAesTYk/dJiaMB7z+Rq+cWMN/2Brwii86W8sYaKBU79wI4Fgw1he/
PV/OW4FEj1iS+eorF+f7w4E7k1gXskChzRKyNAIX4hKvBq7BpGN4GNGI7TwWt8LdcWWY/aWkfGDN
uJv9/WlS+ebohRoNrJkacDGq05vJs4U+j6EIw5nf8jrgW+GY+w+cFQCkQx7IRjwf/ALhh7J0sHyl
Ft3MbIMF1RH/ub+nwc8fuxsmdzPu+jx6G9amv1ZLvmMMIY9SVXIqJfr5pOn91DyPHeBaNlj2jVNo
/8B0dWz8OadksDsySWBPoCdtzRi2wmhbKCbTMFEG7gtK7FKEqolXipAMhzMv9cN+BCBbysGJmFfe
o7xvYhnTbSQxRxxMoO8CdlNLV0AISu2eDaZ0JTaTyqmNvb73uVtrqDA4m6vB7j8t16TElxLnCJO2
ZdqGIqOkU7mPqEYsgVymVMCqvbY1/Z8pSmiTvwQKdj574A9PZERj+/RBXC0asIgxxF3hQQ1srBGn
WArgodhCGuZnOvYJEpym4+S76DeAnpZkJtU5J4YG0WRS9wHY7BhRI9JScEI7jGtoHY99cUhoK+mA
qPdRTTX26+lCVcjiL4rrq9Fc54Pv5jE200dUKFC2CjtX1D4Wwc1NZja0iSrzkt+9+Nwie5j87TuH
qD6mKb+FWrFtMVx5/6kP+Rqb7cZvrzKkP17qti6zIe4a6D/Mp4rYIXEgm+aNBWsgYbfS+jH3GmIa
BmfDmSJ//Lpe2bjl1XtPRgPieVAn2Yq890zdrHuAdPC2vreA4uTxAau8bmj68I9iJ1DV0S0IOCB+
lcEqBDeaVico8GorYX/pslEz4ITwI6B1xeOMP3Sf+oK+5aE3xF61wLDJE0elw1f6nfM+qBzgjA3O
D6sM3TNFmXzoi5i2+XVAmcanIQmLFlV/TkoeQxjDpZm2CWAGlYLxBP/VrPThcbVjk+Q4QJP4VFYU
g6dC3GcJqUacSeqY4FRULQqvdY5pqKzFxd53M4o+Su4Q+n4OMXGHqvSs1GAUhn5lfn8T9YFRveym
1WsCogus3H+D+O9KWay/nN9+CRuTbQraOj/1B9owjN4EjRRO9jN7LtIOeD8mkeKMlzcGozD2TjVA
2M6OKmV+xrwdCzZFd39MAP5389mRYldUIA5sPrxi2/kafjEW/uapjkOcK5fsjEbqtYleiODfrUmH
gnf+JHaLIkXt+195LHYT9tk3h1vjU6Zw/jBJfgYuvajLxiw52HLr9DjgkYVmTSqkd9J4H4RS+rnT
EppzVcNAUpdjJsbM94/H8knOnsbyEj8ikP/UhAj1S1Ar6BmSI6fDitPCNyh72J4oo7hn03OftvB+
LMbgVn1FJmD+dgnUiLeZ/tUJkyKjhDh7nbPOkUuvhxw36lwxqvkzQuFtDm+cB/v7rG9eRzZ/E+yD
kUcHS1Gmx5qDf5GGeRSnHuNVcssfMAbYK+V+aDNu41DvTaLodsV0D/6UsGb+10DAHcCU2Hk5u3Nt
BcDiu+l4uwqYli9uXKBFl3n6O9p9xV7NcjQ5i7QHc6/8wOndR4LCOrvPAwaROFYRowCKpSp3ajOb
hoftjuoUGnAxZ/Zks+QUXYJdk/LtPH6Yny6PjcbRJ9CSjC+KAVG/zD6T1tIYpJO8FXTNLkV5uf4u
k9MdARCzkg8DB00PfkNq2BnOp32xGCxATDiNmGd+ZO/ccr/WENPfXD9kXg1F5nmXZkXM5heCf0c4
SWg5A+gALzIDB12RtowN/A/ZH0QQhO/6E76OfydMz/iMKb4eTJdfszxIsSztENCtF/m0XeMGwfe0
5/lYP+7mEaeYmCaMgyDZ4mxZw4SvsdsZwca7wZKyOpG63CIoJzBwvL168P1ivSoZ5Y8Nbom4Li7K
SgNFA6aqTjXD+4UyKg1lfEG3RSlBQc2ogxYrvo5EDD8m4PDtrjdfTNTRuZvFb/aFyj9TWYg7J298
rINasvMxf5pgtpNSC4lrDcdXwOfi7U5KSHLU1eplERNtkFwl2MgxgqreNs8v80AuBYSXf5Mb3Dck
80e1oYgBvMeOdQcbv8sFDR9UhVXGdiPZ/s9XAhQVR6rw2i8rvtD/vm8GHtxqt2H33rAb25hOWPFA
srsNOU0DJjyJlJzOlDotSy5K2Obwm8ez+G5SvPj0hmr4XMwzZXPwdslJKxdP64q6rpT7L+sActI0
Z7WKjcjYd43N4v7SsbjD22+PLk+tx2xKuPqBY5EGFU0eW9wq8WckeUp5Llaky+WYIgPsNFdZxY3j
JidDNQ7TM3VUTwYxufeqQgjd0lqkzKB2d2EDLCklbbDIIQHDRLKDTbcnN4DRJaMwtquQpZFJH/Iy
70GB6lyO0Y8xIGfERnka9teB60JtUuRvTATp9bmYnDzyfFuEv4vx6Ri0/AtQVRr5ofUdyhLc6qap
E0VhVAysnbMMfmfFAoD8VG+V0TFdOkeGfe5SSEAt4iO77ndpLKRdeKBs9Po2rdg/+pyb2nzYq8mr
pVfyEn9k4tI5zM7coWIax7wNBgt4Y3CJbtt6QDT9rXYyfuMDYWPRTU18w1ZYxmfQ0fl6y6aVcrHL
odSnHgZzAH5HlqIrgQXpBDYpjUzpOOLYODLRFySyBntqowzExOVtxbeJ18n9L57E2IMwDsMO8Ny2
IXg/o9oi1RuwgUvyOLwwW5CKy/7+Azd5wLsv6ea5RV1cNQUkwT47DfBeqOYZLY8fv17f9zBgmNLw
n4AxFEDclOqImwQqhpoM5SvIPUQo8Uavo7zR32C6Cqso0BUpdOh34rsAzBEBoxzDdHwsJnhhQ635
uFVIBQXCi8pCCadZ+9mHO8mkXcGInAKiz2YMlvfizH26wCX2mTPHs2X837ZpJ/T1J7Bp2XG8yfoy
245w24mwDA2Y5MRXAc9OQRe8BKT6gXDbfkl5EMuz10JKb3aBKmbQgbel3nbVtKyPHFWR6+yhuhJc
lMJeatSIr4b/23FgcG1dIPsx8emppVP5dcycnZPHGwdB8XU+0W1G/5NYE+IlmslhO1QisEPeE9vJ
da8yAvvWW/HBB2jqh/fZ8GF83t6otS5yuwaueFlVZ5GOl5dWlDU+7haKqnq+yWzEJ9mVQT931LDA
DuEVxoxrxxtg9j60OpmM5+cwPoNqweT8rOL8wRndyqMzm8jszCio/wmuU/iku76jArQWcANTNzWG
w8mj9N5X6wk14/CGTTZgyTIN9K5Mokdm3D+0AW8XbKM1WqAdW0hDBS/7hxYBiikuI+f4N5F7rflv
xEFzsDe+VimTUirh/DNi2zpzUoFokS3VFzFyF7B56EDGeOnyWuAHY/+urD8gKtJpUaLA+CdAi23x
vIQk/7L/1cMUuG1PjaXo+V5GBhfw5SSVeEKPsDNKTPayO11a/0UaNcAelKHNffavh6GNdWnscHRQ
DWrBvzBr6EjQ/k9c1AnkYPvMp03MI9hZG52DiyP+enSDktIEHK+NVMHMF/bCpZtRfl8BJ7gbp2y7
GAfQNAbw8UDn2awoqYfAJkNgP7CbHFitgBkBxx+zVnb7TB/PFI9T3yKrn0CbtcNPW4SPVXjmnTxA
BngSTvY5D7mxNrR1GPvbBhsVbMvFerkMYVmx07FDQGhF0DTxPPoqNkC2eYtBQ4gdoEK5yyoMyXdT
hcLLRoaqBEwAN7YysFBeQTAfsKJKdbR+W305ojthLwB05U1igaWmsBiHiETNZ2tyaQjLKZH0YOU5
wZtMV4kHhGA5uf9LiPSw0fQabR4YghuQ05BeJbDyfepj8qxTSewYvkUhdhA3ye7rj4zLQC4x9ykv
dFMPvhlift/FYJ5z1omedEnM9xxyFcg3GhwnSkzn/Oy/HaR/gtYZ2h345N5o8sUuKd2+j1/zoaKx
ZAGaO0fUhkSRmgJWrzf5UqAyOB+GCjrnsvPht7wc3ZsLTRJlWurww9mSIPebW+yYmCx05m99+d0w
EEE6hYJIY27OhUCTonaGa6CvX4CUet/qHb9jBtAl0+NobOvra0CkyxxjO2BwG4/qMsa+2LlPIljm
067MZ+hDlYACkQMjSQDHsbgGE48kSr5s6pBTfRFYl98xAnZGm7+mEn/RA7sodCeYO5Eks67CAW/m
2rYAHwczpYJ565dMLJFbsdROMGkWIMYAT7F9s8JhcOpPoO/TCD8EVuJeaLftdMuo9qA5msNALrUe
xhAzsJvemzII4WcVW1P3rmpuAeNie0hp06XpfLFn/hfJ8sAdEkacWGpc3knbmM/H4K2imKSxM4dO
OVnTvP+LRCk32Dv3LfzUt/UcP006cQX03u1plIj0n6uAChaCU4mvHWY2DvifZZqIHQhs4y4c8DnP
iRhDswB3rXIAyj0CgFc1/pbI1d3EjSgiHbMlrt4N/26cFSlXVVDou1RXMQtRnsMr04JZej5iR0OJ
/BQOMdKmmc6wH5lezCgq8C4F+uzwfF7slz77g8o2d25HR8mio4jI717kpObcqaz1RFmM4ioHHRl5
CIwrlRhMio52aBAXF4sbWt1yWkXc9IjpXkczbz0Hqp3zmhQGizqBh5GgQjYZph29ba58xrcQMtZb
zT4wPALZRiXrbCFeKG1qO5xMSBtI+FBzs3amWJrBUjQQl8yVfRsKne1WyRkBKl4CERozNZ5s/OBp
VebbLJpO5nmHK+6MZlwWqHWrFZ2g9cflP4zNL6RlqKFmTtAdDoKMzIy+pdtxPYnPqhQw/zk3Tb6Z
2F4j7io/QAM4ICqVOTXEeAjwBu4ialeFqaEybrSHeqDM698Nv6KaeGZECmioW6hNKxKDYHf+GLgV
00uNMKup+e6Kc3D75k4DmTwuLm5nD+PUg9jAsbvKaSUVDZ6eii5LsZBaFZU0JE7VfPaZ1lBeLUJ8
N4XWoU6pjDEY/jXX8Q1/+/iOqGuY7NemOY9wCf2nya0snk44lErtocTgBf/8iwimxlF0kptD1QAe
xRhMzw4URkAxTyX26zB+voBUUVt5FBN4nFhXPUZG6qHFIrjmI0+gWSRlwBIioxUFKKrXDk7q+uS6
WrOFfxjADY6f88T8WKa+1nwiXrESgKyyVmvjVjhMZ/bcvI49ReRbGUwThEqggm38kNHfeycdZ/JF
MTvHIaG5iKj3EzOW1iL6en+1Zl669rE/Y806pLfiLoWLCxhbI9YqbhgSEM8qg8omeG2haQ50p49w
0JgwjoGzwXkxpGRs+Tq3kjXKj+SCNsyE4FQtqD/OdCfIzjaYciPlWD44FDzE8Gq31H9H9o1tYv94
ZLoPOcV9+HS4u/9nVWzumDPyppyfY2IY8rQrLDSd6KfEz+CYObgkLi19DFb79CFUtz79daXTItwd
fKn+HDh61X8RFD9iZjB9Guqz1d3PEARYUS2QMU/rFFjvS/mlppzTDtfonSpDlV3IAoC3kRr/Y+nM
llXVliD6RUTYI6/0CAgiKvJiyFIRe8X+688o94kd957dLBVhzppVWVmZ3IpQrpLRo7QS0umH8oc3
o8Ir+UXTp2XkSlHkeTtrMfR+D04Aeq9herAxw9lb6AvpZxK+FX0kemyIAiqrjjy+Izx3yQE13UZ0
9OykTk3Q9vhDYecdxPpgtWpGcZsXb/MFp9i6p92AA4h9O70WvyOW02NHgkm0XTAOT6qd7di9pZ6/
rIx954OqVdmE7kCI8rLNpykI5OgEfWlAi5+a6uZ8t8uDEUTZyZeUMwl5Tv6l2zIxCUCnAViGvgz/
R63Nql/vLzbb0+njjifhYGcSl+E5JarNwF8zpeePlsGvdfwQZyiekPMXwLuk/TUYMrlAW4SmWY1D
g9ERT5WLp2VM7Mvp1/RTzutLvHft9DQulNlpvLNfQAh8dBodQ++uOw8zUAdzS8mD2PM4NJhwG9JC
n1xkfAk79v0oAqDND4hekGFzM5E4MFucRDsreYGOGB0T1juJmMiBpB7HC09x8NbxYtoaeP0sRox9
asMPWbPRq8RbLO87uWwmlPbZ+mmhcb87o5MX9gxsYPYGeSexiOijxoxa8TueKS/ABqSS788Zh+YI
4DMmdMbXvTpNXSnQz5wXPMsuKl3opNCjYlCFr4AqG8Y9qPWAD8v00pMRdaSDaDIOar3NiJ4D6bCc
ZpmdH10W1350naAnmv7mqPJP10aKb3wIQnw3+t5vj5EB6/eYB8dhUOWcL0SWvD9AL53pydxWax5z
Q6BtEcXAq/durwx38K3pL1ukk6QwdEJX7PUsRLApJ0Ck1/BssHWgFfbwi2JoTOqy6PBnbytrMXip
GQJQTKi1zajPQOx+mGUyb+l56EqkSEFAeSiTqcyobVoNCnFm1fSpz7AT4hewHzi8iEAnVCQAB2l8
cn0URxIu5KgjT6IhbUYaeHREfHvPvFhmBRyv8HrrosqPE4w59XbwIyMWkquxqt5QUW2kAfCsXhib
CzD25lWsvvPNwQG7N7r0nEzYbpCphBIJ6WPKYDS3vlvp2ydaI6X7jFlNtJU/xvRmM7QM/iZc2N80
HLdpNHoMplnY5ungSkGqVCjz0VTOqLDvhIgxtawOe7klxhI5Phg/tbE3spYNaljgeJrhNHCGeQZg
IvETcgr8SBMtMhtXuvNNb45Bw6FXU19vOsOVgqon73ztYd1HoTq6h+4L6qF5xg2o0OYtSnPXf8l3
kHYtFFaVvuuPbfc7Z4gAW9iVNka+7b39qrx2ifMlxXTXZMS/0TMvf0JZzbCg+maQYdA+5K3aopoS
ViDeRwuWR1fvq3zBrEqO+qgcj6ZHhq3RGGYJ0kgjBKQsLxsl269vpwgv8mJkffBxQdefl2cQRDlp
AAfcZgxB5qMad5ucGA2vh3ipfoztIX/QhkKGgRLCDF+b/JTyhykjnkxQV3p1m3YVXJYUNGaT3/Pu
WKwgakx63oQlWsTl5PxCfzixZsjDg/86RwZvmLpGwUAPrkjSdOjSOxYqHMu1wILi+pN4dda11qSU
qHF83RQPk/CKVxCm2I2OmdQ9A3ut8LFUHzKuTMBMsy0Rj7QyIjagJNEahGKswwQvyWTaPLHheAYP
Khi35bqM+zNRn+9dxi85ckWT6I5+siMzRRxpvAr5GBv9muEbjVuWC/yCrs2UNMTCExu1dO0XuXbK
lPDVwGJE8q9MQwuJ/5J6c0XkgkgIyk7/zk5Rk98B/EzkzyjAsKWxnlqIAxUQ6qk0m9AYj/m3YD3o
1zDt0USXjXXmghglkRYBJdvPbYdU5GcIgVojmjBnsgnF8rwC60aygc8GxxWokHMsbgijtDWlcDgP
X282cBNCpP4OKGDwlFPondsMbIl60QSV0yWlPmkjAJFMoh3Oxmb1YKIoRwMlotLsm5745WUKS6Nl
9jcod+pEyTBsfEhZ7QocWN/azPLWOqIkO4Ym9PLGiRz90rjbE+MyR+QAr0lO3AGFILqUaLriU6tg
TTSgCK2RlGrjPJYQkFGYSRFxS4uG9XPPIFXZs4XKBHkSOTczqkKWOO9LXBfKCqVP28YW7DOhgMFZ
fcrmFaGlkEF5UnQuZ0Hu7u+8FnbUZwauh9kWDx/G9cnqGGyfdowuuAKLaquTl6OWLGPmoFGA6b9n
NiHtKO6crV9SBV5BnnLKPhwn7ECMDOjHO1iEcrfS/QgXvXmlf9YRZVG9Qb6d5AKCzdVIOD15THnK
4EITfZmXFUbUXGkoF5e1/4iuFzZX2BnxkHJ2mC+D1uyz/lq5MyYMJR4D7xxZImjctSemINHeLdLr
BCsrUVzkOUtZTzwQv3RVWpy34Lr8JwrDh5I6QSyhQtIjyqf8drfw9eAutaz0czYQuUaa6MqxYVeJ
0IDOU7JpklBJKZOwaYoKMgMqySJYbwkp3rPJgVlPPKTlErRxDtbnrd9l97AtUmKCaIqlpdUihyzh
E4tMFQUNZzgFRipKK2KwSd6fU8yRXK6dGartvTFTnCTGmMXqLwpvPHcbbLWSilyzKoyTwBDIAPaD
tBx5ejeszTW7lur0Lmg/LQi9M19QMKWMdMmiXB8KtEx5LBWgk049tr4XvPo9pp8Jxw85CL8xWez9
SuwCti+SflRYKfEdkZqBjf4ZgTBge0hSJZALzIqKWRLJPdFOOtiLafEmPrDV0ix7275GPt5ruRUa
e1ihimgorUq0DTJTDagruKk6TJICjbLKKpm3QuuPkEMY6mDbLVw9ufHhb4YhrgeAyEjfyAZEnERa
GWl6w9Doa0olfuBVkqp8bQK49LQ/xoldgm5FHmYsDC5KOuRKaV533gIi13FrwFaXDbQffqxi70ff
iwlKg6SVziAynCk2PHoFWdg3YHhtJwSDPnAy0iLA6Gg5x78ZdoU4N1aZGLcudwuOInaVnE7qoMZ0
gvgm7gi9Fzfo6d5nUkUk6DtgVMpo2t/DpjE7gE8B+qtgAwn/hmZk0B4xiIk9DXEG6MA5G2JJyJeO
ZTyni+A/3PeA4bdKkVnfnmjg0xWFf2QqSZcmIgADA5Wm4Tz+upwjb/g0bGQyOu4tb7KujGa+Pa16
W312s95JLDNkMMMh5khLW+lwVZZGMjFY7rOhReHyHDCsuVSny+dyeLAMmAobcM4NGcc0gEghihAM
IA2OuRT3yTdxflpjiRPQXHkul8GjpJvN0Fb+Fwx72ZwXsApZ0l4ys5iCDJaPYPh2rid7OYB7NLSa
NVG4jF/mQrFveFmrVjlZ90rslUDy9FufU0bKcJ75X894Kwb6kTuzRIlEP83iRFQuMVrcsiN/xPp5
LCr//GNSTZJ16fzN2FQM68BbDob0ai3H2ZreadxEIOMY0nJmonTW7cJYseK3qjNuhXb7Hy1aZHwf
f6XneGJQFjeHf5SufBTp/NGg6XbNkIZnEDG1ozcr4bIqXjnPH3ylGm23Oo4SsSA6x1Gpdzh6GAJ/
jNjnCKAlfRO3C96UsBURxTxvESsG2M281BlRdJJ9CNspPpzc3+F33pvnHudsEZZknoc0JAkVx48H
xwz2suz5NTBTgoiCizCtHItZfdPxisOeonM3YsfDd9wo6qEoqFHDOtZyCO0GBtNyOanIfeMBnV5U
lIfJduZYtP8MQGWDFZdw2dsxwf+RMzvcrPhuRWuS4rLKB+8Mj2l+z04+MQlEmu79JsjRs/CKDlnL
1aEr+ZprVvKV+4z88nGChGOQnA1dWcaYHMbtUJzsDjYR1Oo6IOBG9WIkNI6xRNiTMz3dz9xLpEUa
MypIAz5J00IcjMPiA4wrZYUksVayrQ30UlGHMtUePVpN415KuJUkvAaaq5z9zrmzTJjJxLNDRuCC
NjoQGbOTDCg2meHpipuBvCatXKoKKvEwKtJd5CS1HcNToOyTVrnO0kmiMws/4a6w5oDb9uxxKMEN
b1aDIoFz8FwVPcqwhSIxysKjRdglfK09znUvUaZAdTImWQezwEsQxiNF48m1+RFjDX/pZbf6zhun
J7gGr6YOGcVd0wwxSTeMcki+cbKZvCfXCDlMbeDIEcVsKP0bwLJ11/pjzu9FoYy+dGf+5gpJIQuO
ENRRGL0Ngu4g4CAsSfqH57Bei+DwwiPPqlCQ0mNMtfqDPHo4X+7XbcYy3zEvGG93s9qESsLSZ/Q2
3buPZdN8OWdcIxlFJwoQBmJnH8CIxj9teIGpw8am1P7OkqSj6ywqJMIQSSXZDQ54rSAOJTyaOrL4
m9nBd2BnSrumB7UH4oACwX94kKHdq8nKvhcEVL2TCnbyP0MyIDvcT0TsdVucXFokhigXQINpdRhL
REmUcRd6s9/WqGVb9EMFgYAtjO5s1DfoxNBzxa76aAZzjXjPvO5lWKWX6TGADHFnIrI36S1s5U01
VEXPhf+qgEucdbNpLeC9vaqL2fe6TQBkDxQGgcPLliKj6g6v7xHzR3AxG4ycEqocmAEw/cPHGnf7
Z8s62RqEr8/oydHyjMoDLlvork7Iv6IdzW6WDBXKyaMXgC8Y6NyoR3bEg2Y2jYI2YNF/jesCtvCn
tvNiJ8RYnnuTBAnB9JIPUosaKb9m8EX7aNofRFJotdE8USneBl19z4G2cLu3wUWRBkbf+MblppoC
BCqUXbhlfgaHttH/4Mru9jVU5Zh1jDBq+Zu2Qk5JGhNQSBgYkbOVyT6os/ixYrvkjWAWMQUYLZIS
3XEKamYCL68BU0GqtWpw/r4Vm1aL6BnmTCzQDUDhNjjsLOS/5MB/U0Y8Ab4YrsGTwEa0RyERyStJ
+8Jw2u+B8cP7RuZIEkAUj65L9gO6+6jpLMQymXKsEPRanVFuF1He2FADpU2WMTUsvZg+VXQLJ1+P
nIeUPc+xmCJ/3asmxmsfeKt9g1wavXMci7OLwMILxrCaXs9qI3tg+OhStz14f/XX5NsxK4m8F/ub
3QI4mBxwcwWcp1QhHegZj1GxGzMG+2X3sbvgmUcR+xeBfWfbc9Xgy6jNDnt00DIuwr72bAXh8G6Q
nkAVbGXWQZQq+n4pulAStS42y6Wp78jru3brynW/YS4YJEo38yPtK+I9SdCmzUSnPx2VkcuDzfzF
qB9mKAUbB9Br9FhXU/UkPaQcgXbOCbHmQaIy500DKcF66+8rvmn5i+FF1MjB2Qkoe8kjOaee8cGM
Pn3seMZg1C0joshNj+s1DBqd8wXEy8ifdAQwGxeUCQKlHinSL7iiqml6ESD2Wgo+hEjp1lytK3my
GaXv1cXe8eE0Tft6EgHOsKQkP3xfLXoYmnUgGgbtykbZc0Tfi3dD1ZJ6cCsZ7/bvNzK3e4gBqBxK
mHbs+FHySaqYnEoUSFrUcHuk9ugj5RnpPMrwvh+S6VJiHgkfpFDakJ3KCQv0B4pJ5Pd0Dwqpms8q
w0nk+G+C+KoJ4w3TRgTU2zb2tfUi86IQEXT82WJRU+lIU/Eh7rdvctTbhfyVw4S5KjaQaXOGRlm5
oXSj8Lmu5bRBnJRxbMqNXQsUJamH3aDWxSGYHF+ISxQ3OxtU0Pa/YidHybaUY68bFDT8SoLv07/N
pLYA6gMkZPxUC9UxdQ+cu4AZCZnSXcHsUemjMnQ36oSYSlE9goGvNHPVTmm/bHoNetcvuiOrqws5
YdybMcQ1cv39hvV5CXBfR1P1teYyotC/2ZlJtQnLFavdk3RGfVAgMv1BaK5WH94JPs3N+bgffbVd
jxgXYp+oEaDMfkgnJmq0HXDqXQqabXQLZgnMEGjiSEOOiY5feoN/iw7jtUVKj0mmMWVm+uUqyAAx
6zNjhtoHHBMpo3i1atOnpaSIPtwVjTegH40ckwPX4jAShiqTpQYtpoxhj+gz7BFcWfXwZc/udAO5
khsBpkS7I8jZTL50DFYbRpKg9pxyIei8AExoknDm7v3nGNSUXrbFa9xeguOf8Xma0xUXJ2Phixbm
JfdQ5DrENoTShS5112cpUx+dPDZ+uBfyCZKPCCX95lCUFETmMfiKljyfguvkiO5oGEpcyqZgaiVM
CN4JgwNEfxc89zA3mXB3oYMpnnw3phH5eJQqn3Sr5RWYbjIL14VxA7uBi+9C5TIgyg9QowMUyvO7
B5ZTXIH5iMO1kIcJAkRiRhW1nQXXRNfiG+ELrwTNpWYCBf2azUrPFHtKJ+USmi4X5Et4jqjhaPcU
BGfIHZAoGiL04QPa7nLYS5YSlxB6PjT6s/xNV+PCdWhWeiNRf7tS7FzcfuBAXJwhgYPdYeIc1zjP
ETCbV4vNzWZ3yItIwETYgLmSwYUUBtTlFOQmDAA2rNO6UUSykyhPBT++YD1MRu3Z6dlBbEMSk1Sw
AYWlJbM+7HhqhKS8Iypu8aoozDtMFNPrIglHwIyBQf3t29HraPIFD0HGTLWQrjsWIIohrXCgjvSz
+kuktkL/N9QASmjeMWpPT5x7Yqd3eAgx16O6QObD31xRh/HKXl4fzKn8ICjuM8jh+m714vMPkV3o
X5pmzH/RD6dqRvFiTlQBf7gEbwAX5CG2PAq6NX1JR/RpdvDEswW8mnSBnkvLKW/27uoBo/q9N2cm
iuoASjRVFl3dxwP0dB90hUpwouiGukRIwg34T8QaLzAkjarl5HWf1mNn0+obLLfD6kqxBSL01Q9j
kAjEA3OQ8ANZXLzV3O533FqCIRjXEdLRqjq4jo7WHU4wWDch6xg6LcXBvtmrwfx22XHgIW/u/bVW
ca9N/+RBcQRM93TJ7S2p40/2ffxeQRK4M6sP+ETvgv6M4VWjY0dP/rW+UVEBNmnTTtJ34+dMb0rx
uYjh/FIkUR2mLwJL9eVwY4x9xiLCNaHHU2rIAQZ2wKQ1ABDJ2hvHAGOPTqCTRi2r6MsCiL6/IgdY
qnSJo8rNDUXme+obLnwmfZfD1BpNz6DLRLOXxXqp9BdVTp/+RYdnSnaShd9FdKTb2zLDZibHoO5R
Qt5Y6ozKkzsmd39NOgKgc+CAaupUFUgjO0IHaYJihB/WGA/fLgRCSKndaA4BT4BvdGWnwmGmvUvr
P8fKnTOOAqqDZtisY1I7JkkFc+OVoGBPuUQ63vJoFHDYmpXDR3XgOmxUDsSlpvc2rWljKRkKzSpz
7/wBK8huFPD1sd72dTsFbT0xoct39DT8C2F3c9IlCVUzXvBsBlpzNnDbF+9fl2KoNu50dMDorhNB
X9dXaABYuOBCQAWDkJAG+ZwxSXBWHWmZi9szpfyAZhDuedT53keBF8eFjoVboqP+yqA3AxuWtUsm
KnjGcv6cCn1WzZVpTJkETEL7pxro3syZIwJQAp9mMKYatsaMOpXDpK1ZNE6RTgPVbULDE+JoJxgw
stTJCDhq+B5xxKrWAv64Dm0RDuwDL0mp+vtg2h1TMdSLdUbciJpacC71awJck/28UVS9SSimaeIg
DclhzeNN2sO/fYkZpEuqR3y92DamwTiCmfmFYSi+a3sGu/EFmpEqRygNrH1teHb2IKJVQtuWDxJV
Tupk7lt8JPYwXLXmuUq/7xV6b2liAk6sF5hinuYRRXPSYpa81IH/SKsEO4fUi1IlS9xMvDY2X7RO
aQIv895S0XsQTyWLni4Mc7D/Q8YKNhRajMQi+vWDXQs4YY8AuavenBRsRd9C6kV+E9FHjWclMWB7
N9Ap4BtTKNswwp8uvXEzRjJtMh5YxG/N6JlMvcX7iRBjAE1oP5MzSPRt9PTe9Oi2+zopPc25Sggj
7BrOIJIL+prUoD1PqQExXGCeEsKi8KkPZk46u2hBH4ZdeUTqYkT+hhy70VvfXnQUmz7oGpcRJ/GF
9bJ8MqOtUh5YAYJ47LjOy0sXHbPNGlCMfWlcFHZiHUZEkeicyImR+e+4TQCgYSJXQp+ZQsyWER6f
gA5PbCBI7BW4uG03DFQ2IHWsyIHCsL3F8pL3AFatHa2JZgS6uMkDX03+7sHe4VYpX/5L8UHjoGEc
4kL0/elrsCv4hcK6l8mwdHhg0HS74z7Rvdy+dJrtoU8CJmQWwd5WuA6IkBvnP3j3B+8D5nYI73dC
CeQI1S4qaZg0Z0dwgh4mKU9pMCE5Z0FW4C69hnu3ZcHodTpdUyTiuj1nMSWXIdXOn/SwE8Vi0dAu
dkHSBWpOupZU7Ft/CLdasJRm4CGxYR10uBA1M0iFZKGHP3q6TiKaf4L8sRynywAA0gHqgkFwiSln
vKb/JhinjfXBrCdn40iIgOADIZ3FAz8+qAzCd9r2Dy0DmIS/F1Zf3dFTUEOHYV6LuTXNEKIE95kU
7uvxw4Q42BRa0pl3VWA+ZMSWaOfpvITb6x1HHP97weAIhOsOk7I7DHPYJ/Mva5ZGLZz3+eCV3g0k
/BzaX0l6HtHGNqi9bI6tACqmOkCwDxePWLhYKe2CyiXsAg8BFKNSkRY8xjVIXvKHH1igx5Teh3EK
mAilK+oNbG8XJXfQPKiA3CGMznRH0EL+EYJJqt1MiB6pTdgLrFaAV+tahxWFc4HYGuZUBRJG2Nx0
ABP2vh3BRyRzULBuQ1lFh5V296iG+DGA0TOnXIVpGZg3DUESoJN5snWeCqcsw0AzPbHtIiQ3ym3o
OwLNIb7KYgorJiEhFnHf5fwhX6VE+cvzGyRmdgKttd5q7cGLuce0oiRRRk8wjDiRpGYE7JMuPKd3
YYZmm0myKYUAeQ3W3sbCTGJ1spZozR1H3G2n6vEro+1JmDo+qSfqvDvbmntOdbqyhME8bDlkUx2r
sGuA4r6ZyMwoqZ0HgYuAigZwKqfma8gnlKOkxgcZKCr1oBI4nPn0RABat3YCBR+jzSlz7Rxa3CIb
GR42r5QHJ2o12xavlXXSHK7xB1JI6JLOzhFo7Jo5jt0IAXRgl0ARoEnEAb/7lYmDA7XYj9zxyxrh
q3vuS/c7IcMnAgNQ/LI8ExYpOrm42Uk+eTacr/OxdQ+PMKA/AMssAuZJP6IuU7HCJRc4A9nodtaf
mBlf4+2RU7MD2qpO3Y0Rgw2nK3sZ/grxfuifUlfSz8sJ23lxpafTLCgPIX4G+Owl/VXiqRg9Ua3o
sP7JyZmq2Kxccn8TSxU0dRlNYeJcJhVpvpFhyTVwixOVnQ232DktA/3kJmvuNf5mnQGnw3lAIQv2
fISvCLp440RQjDvL31ENnXH7+bw254rDbA0LlZlwDKglBdmZbe6oIRLQW4Ngz+oZ08+nU0JRb+SN
MNPSqQl3GyAIpgGVpng4Mm9/INUmBnHfaclZT0n35J1KQ1F8DK/t4kf7APn5rV2mIQVx99sLBlSM
e4eMkvaHdfldDCf3bQy58TxKPYR8gHmTZh5ooTKaNxisYZaN6RO+3RfFusyalU75hF9JTskzcaT5
TC8cZWPaA3NroIBeDqFNkz487Hj/AhS9uX3FW/dIQM9ZkuzG3MltZN9xNHm75LkcaNaBqVLj5tcv
4GuHVgXHDx02EmfiBNHlZb+NeY0yOuO6xmGDl1XaABafBfepdRuipSmjZZ3sQbFg1JCMx4DBOExC
SjHOj7B587UPu6DxMlTyLZ8lQ//ceBbloCuuKELu8NSTl5Zdk6ObRWd1i90dhyHI1iRFOblL2eHK
LK3tfchVT4wTek/3WQDpfBSQevr0tXEOb08IvS/iMkuTW3nhtEZwi+9SlQZkvPrjdEHgyfqgdMiH
oHYEh6AFUW94QkPgjCX84KbZKhPyTF0+EQkZ9Fp29+Ys9s7+HZIZPWCz1s4hau157nvMRGj7dCY8
/e4XHZSz8eD5ow7U2TsLKE9MJiJt8LLaD//Eb0iDrwOedAO0SBm9cIzp065VW/FJGfWMU9t8f210
vYpK1XePMT+FhyU9JPv7NPqlcd3OnjQjd4MemK9eUUuvStT7OfjbdmdvFmoDHjjy6kad3HreHb+P
fnI4RvdXdumvvrf56+rv9jaf0js7V0aXb1ZnXXyYMrXuGE92KGPa75gfOn5gLMPJRiEy+YBYLjB4
qcKj5oPhnhil6aEPNe5Py4bFn75lzG/OmtHHclgZ7ku78UwaEN5K/9r3a5q3KP97+aVntVD8u0BH
Qpqe+Hwzuy//ehjXrZGm72JxC4KinX1G8EjZ7WtP+sFgYZDd7kFOCMDwJeSwjtiImKS4QqJWqACO
lCWcCAqNTmJAwXkN+r6KiWkJPC/KYUbOidXq7MXuvXlSXISApxeEZwB+d9Arc4kyv7CYep5KbPjh
fdQJwi8gHdqofyqYL/8DmYDSJJwG/x48Tco/wKWpj04fCnfC1Qyh7V/SqL/k8KV8J69KaPx9VnED
sJ88AWVNOQKFYHzumZUP94JnCQNfOLIFUnDQnYqT/bnCnOtYrI93P0TGvfPmwTraY/BhvP9ar06r
qrTVuzSh+6B3FwZPNIdilzfQ9ObDUf7y1m11UqI9JrtuuywuW6ehsSwWX+PxNo93epDOdg4bLexf
p7v6glg3E3dqpsDlRHAqvLbn/R6idbXH479TTRDy0NjbBfU5/tyKTCUdVQgP9gXGGbPG+Fi4kHVG
lPAh4S7rjiumOsQFowVt+A4IxsQ0A+uqxUzNp4BvPGdWmD71CrYVlaQACcUzOtn9KWDoYwo+0tLr
zfOPhkOOgwvTmlOGmIwQ/0+K4K9FmooFqNA4W0ytOY2bTU+dERt8OjbCLz5/yAE4piCo0ICkIUIZ
UjxGlIP0lkFJJgVE+ihB7YyVCssQcSsKf0k4cGQTI4d+De+BHIe6CAJTSt65Juz8LUgKtDMPsfm0
S4k63iGy0WQ1TgXZGXELj6k7tKnjNeCBdu0opEfymtro2AGXauSX35l3ehJq+17rPGlBLxZgdxtR
JeY7s8MwOdFco8cgZQlhmhD/MC9IFhBHjSaHGfUSVowX+9CLunf987IoAxqTAorfI3/3Kb9NZYan
1bBkzfBNo+0Jvwq4407LiPb+CXLJFxIHvcMIVnoe9pcn+5gDUDVVij3yeiqq9D3uzoRcuoOZw4ui
y/jOtKZ+J7Wtr/6VhJhFi6MwdA8xX6dpEfU2XSD/UCw7QphHIKTgpfvRbszbnTn+P8MQbI7GwZZy
j57/9Ur8f0y4SVvUdvRLScJ1hezwBZN4PhyakTQmAY+7DEwR15sNysq4OA9pOzH3tnC2C+beg1vp
q/vgJcrI7udoVpA/ZQrMp6TtJa9LfG/DTURJivEVjdaNWHTeYF4wuSIk6lRJMC0zIhv5MenlqFeS
w1ZO90FGg8/+t2Hv8J4pTUTaN2CuWdZkkiB9o7wx7Uyf3jGB77Q1d+SN4qMEITBqj884mbI0B0Iw
fhnNMeD15uWvFsYZ4jfKbWA1DKH8QH9qStb2X+NiXJkNcXaC432MkM31UBiyUXVx2MjAuGgIIcQC
3yT7DGC0zqQFBgnFaAiq1rUVzesZ1KwkM1Jbv5Cq1YviFD8AC4bPlplnC1S3SL0k+wtLLi+UnjSM
77QJITpTIpWL74Ug7PdwtPFXmkuqGJ6XMLRQ3cSVYomSDXiuvppOYfo2bqTXdwYTEBgafWSicLT6
jU9JQ5+EiaY/lJbmgTI0j6gWUVjANpc8LhNjKplAugdMCYGMk0lqzNvYjCWzUXkRVMY8LDz7TTHC
TqJxQ7xk1bPEGO0XeEKc3VHWxsShpGKk6PMA1IromnRt0I562bnEtyP9YXikxv1NaUx7ASIMAwCg
n08ZRcI/EWtf9hxvWzBlshfCW14I7/cz2UFbhD+cwr/1Cjt8UO3jkgC0bIuJF2zGQ3T+d+LgUg6y
whur4wxfYo6VhkUyXeEGi49Jl63eBNejTmyIdycZ/BFWQNtPjyiPUO0VjEikzPLYmv+YFC8I9lIq
koqBJCftgl7cx/H2LoDIhq0ChGMn/XmSYkogoEfi9Fa8i51iOcdXAfSIIJ8ne5XVDz1f1kWLbVXw
jBPAijXrQfvT2JSseil0BPZYNO3zOaiAbQReq3P4CbSlAGXWWq2fijXwhhhv8CAabPOF5/zFFnQY
lKwFr4YBYlV5E2JWRPmX9AMysbbJ+GUk8APzVktaPAfcv8ABMbP70QTpzkj3k8XGENlI1uTHojak
8l6YnQsopAwlCbIY7jmRreo6fDB5W4X1kK5eP/x67Q6niX1RnXMHYhiBJOKIFWyVQAko2EWBy97a
H3TMFIfEt2vhbn1AZXg++dgMcE+uNDSO9nONNweqA4GD3E1d+Z/VTJl0IhRsTn0sc2yAI+YXRXWY
5wWs3JemHCvSSGSFSHG15e51Dc+joAGCedshxn2VjkWJl9x8jzKKH0Mm/OKi+Y3ZvRWstcSB67MG
iCWFESoO2QWm2JRIlOoV46gsFQAYDn4PUhHfJ6ksfX0fxP9/vR9n/bHk52EnAbR1dMGrZFyikUNw
t19OhATdKoIVdoq6CxPiEc1C3qb9McnBQeOoggKEo/UhuIEnQBwJOskrdblxzEh6GINivzI/5Dk3
6IRDIA8kQpMD1i8kKHYedqOQzAwMBiQDgNXmMWVXC1IpSfbdTzAwd9iKD2Gi5q3NgdZQ6HfHJEXk
9une4eZRGwOBsWF5N6ZxflkXX5kaDCgL0EJlBuoXFJkB9GHXMWFFMg9rlnGSr4kDY14Nid4hR/uN
CgyijxxBuOiFlzTnxt2ZXFdwsn0z1j5sUTgBr3XgqiQcm245oD6Dysiog/2M6VIM4IVNqJtf7Kbv
MA6ow2GdtWia7mAz0MTpXV3quZ3+t0VTmFlsHtF59MvUVNfDBJjznx1Drc/MGOPb+q+51Jm55gqj
iLC/oVvBxUmJxoHueXUeAZk60Lr6ujhAWM4MhIf1FT3eRtstGEijpzxg0qcXwj+nNUd4JL639Eg6
YRgBU6ZBu7GcoIoBgjuRE3cAW8s18z39M1AAHp5tqE3UYCn77Ncu6Or4TxHca449zM13KEqkTwzD
102kc3RG2TV242+gEwYDqjOcTLsVuSJtxoyWfN8J2aBUX98EpRMgJi+6rbiaT0hZdjWKa1JIttou
2ISK7jhfisWICCAE27Tq0Sk70UoAJoGdZSbr9wiAB+v1IgJ91tddYFSeDQR/wsw6lURLFjfIamRL
n1qSjDRJNPbidrZwT65COBVoha7GzWRCz7yGiB2atV0TIZnjeNCz52i1VCLuW+y0CEmqsR/cPRhE
NB9bDvLELjpnTA2SCtkdR/yrAdGHb/fuIm87eDkwTN3+4Losk89Gi3ojWzsY5x7+qYd4sdkn++E3
2wUIVadKoATH4ixCA2wI5xBe3W3wnXdGNxNvWqczKF0tamCQd/TQknO7zGgy8qQBjLQkb80xsXEO
Nif3EIVZ4xJQhWKJe6I4UrGP7DkPyCMHs4fKM6PXxlY8xtGnHLe577RLmHxr8V8EJq2QroKtOk9e
/fVVPG5l/gnWAKIdJqQtCFwlpiNfi6dRcjTtzBvIKMWe+cZ3E6njzYOh5DJpmi8mOypR+0JdGdjW
2kxuXH7LwvVXj8Uha/bwlhqmUKV1Et3BoDN5hEeO8DbnY5Om3M5u+qpfjjTjbrT8ed9sk3G+3bfL
gQiw24YlzFFPpwwi9VSNGh/y6zujR5Zqum+qGdRb4mrT9lqOQt9qiGunfQBNvJlNr5o2mLQ9SIG4
czXA5ovTc1pWNVIsymR82/uDC6fjYfz2z87HettoUNIllzID9VX/mL/Hd75sCAODji1DoxSdbUoF
j5lrku7SWwv+g0oLyhcMzbK/hCTTBLxl1IUvdw/uLCaGiNixwF0V+dhrsJ8uuAYwdxroLvM8sPXj
p3vzm3x/cYn+OgiCmeWAdesrwMiAAqy8agSwx4/rEP1wgYUvADESiQiO+SalhYQm+Mq0LThh0V/Z
42gFI99hk5t3Ts8GAPnfm9NdI7rQB8KqyZCWEpQyE06q24VCKacVMDZ/j0aedD8d525xzrRYGQqH
W59XlbxzE83lM+/89gmGTunMeyaCRl5NjbEf1DDrToDxXEvf+ZpPvwksdHagC/vQrwcvkMqHxWgc
79MwJMEjo+cKj9be7YxaELSOzp+slKZ7sHEcMDT2J7ijmN8aAKt42poqP9O2bzJ9dh7eg+uwv9GM
fYBLpvewK7iSNZVG09cMdbIdnr1r8EGqiSuMzt6D388uU30fo8Njtxkg5echQQ9PrN4SmWWyVENz
zrghcYesi7NzUAbQ9w681Y95n9wgInfD70CU1lADM7pEZiLNcAzTwVCjpz3tor59Glwc1TvCOsCX
C62Fq9kzrTaDdYBqFmLfPp9lot1kigIDzXGjYX/MLZoGmnP04Bhb6ug70MJOVHlv3E1knrLkV9O5
gzEOHrbIX/+lBS0KU54vmBiuCqw9elQPc4lzpT3nhvBrgGbLZA7Xl18vnnNtlx76C9yiB59Nzmpq
xi7aEk94eKQGMla+42kIzrYz/9ou1pwsrlKcgWZUsvSY2TbU+MiGNeBX0zqk4QIWhGw3S6LkEJWX
UmuCotbm5G/ZARJPzgZNN7o2VzhkQC0kWOaCT+G+GrGip3cOYAO9AYsf5vZ/jTUjsQAvSIsTkGfL
wcf+2PQ29dnVqTFvnnaJ5wfe8GmsQcApnInuNQU87Sg2hsKSvluzmu+EuDVVJjfoCkRAOmbEhEAe
2M1Krv+xdGZLqmJZGH4iIgQZb5kHcZ7SG0JNU3AEBBGfvr99qqMjqk+dynSAzd5r/dOiNUYifv93
naZoNYiwoYZDulqRk2TxnXmzAMsYl0QYf16ezjeFRsQhNrTXHx9LorPUJrdIzHhEGO1uWwQ4L5QX
Ku8gHlxAZ35RdLWIoHgZwGBXdGgdf7tNFH9Bs0ZpCecOuM5/rYKHS4Smn02vgc4jr+AKLz1zwUAJ
tI3C/fHizLtyqTo2kgv3UYDBxyKFZJq+3Nv6su6It6SHIEj46589CHgAOnc5YV+HkI8CJL/uYWmi
9oZKqL09d2TANoGjFHnIlfXMlNiOzKl/S0TEJK0GrAWJl8zcI3IYe8o9cE4mS5aChwNmtGeQ3qmx
j1dqQDSLbM3/fhZ2judqc6U8453FiOTiv+/6dQ/iMCETz0Yv/bMQljCxdhnNcjyxTVH9iI7jIxSP
6GP4A90bkLB4TGWcAuLFJFZ5x/q9u1PQDwKtUNbbe1T4/PHD1RF4Gb/GFDp6SNxjvHvG7s6gTTAl
RgyytETTiZX0C6bBS6r8kojI1MGF6ZAB6bgfvFNAp1d471BEuVIZgI2oPADi7BItHAMSuQk8KGiV
IBM9MSuWOFv2HtZhfE9lNlJh8K3gUFCloAWh98p9gBC7C85xFjUsNot9hpOFD1ASZA347RyFzqgm
IRkejiUmLtCR0Nb9H4Nc/n3xu9/x+MnOM2q8T9zE55ESmUttPJyrQ1qwbFkn2e9AwiljjekgLzwG
4TW9p99ETuz7Tg5pO2ZVwE2IS1Ca12rI0PT4teo6r12VCB7qSZ8+4z4tUd2xJ7CpP3wteQUkNiTn
hDDq+TV8R/XyPj+H5ZJKZKwhJHqP3pEcCj40mzYbnR7055oa4/NKQz7+2GSjOhlM1alEMaHEIpKI
FsaZkmJnr64BxwjHVxtUUGviNjI5ILHGYkzMzeWYgSq3D/90Thx2dzYqi8XGcSZgBJMVcacUFp5D
nhSkEL3zy9pk9RaOKGygwWBtGX6HWOQa0HyiBuXQdofuofCOP8IcjMyXnX8h8YQrnvBr9d4abQu3
7cUVEEBADfQDTM47iBfGbiBAAaZfHKqAM5UPoDsn3MLHPeE7fP59zUA4PhqAJlstzjK3CLG7ca4h
MOHzU7D2KYI7jp+OG40wil+7ULfRqg3ckViyy5NockQWDse8gDauQqsS/BypB2gsgTzXhG8QXCIe
PDBGMrpYWStWIr/EkAM+6ujFiWPwA2BL/A/f02x3fNsHscDpHNmiaIT57AprjJIaf6bYgQXowCN9
Oi0FRvlmpcW5PeK++WI5qGSriEgWsaXRx4hI2iPDkf4pTege1ZiHKaKc5kLTpUAw/dsShIWOi93x
xFIFQYSHH3ITxSnaUjZBrcOIiiepojTIf3kf3O8GP/H1ZIc5c717JS9NbOTopzhYaH1okQcT5lnd
qSX7ibLIN01SUIzo7GQYxmZtQF0ZInsJNNaVWE8P39jo2NbIZydvnkns5LRS0PGkmdwRUeYI9cIE
JzMdq+z+StGVz1cwuOEsJjnwvXHPuhWKBnaB+J9XLL4h/BO7VRYXqeERtWnvCVLc4pKkgPNJ6PGp
67nacIYe64+bnXtAtwgEE3EUqsEFwETs5D+UjFheeTjo9tjg/ZwVVaUqq6fmHlW8CioG3/zJuMEc
um/fdJjSa9e+OqZB8eDx2EOIZnavzKShP2fJfxzTN8ZmVIY3iqHj4eUNQd8ltJQVm5nOQFlMFBx0
bHCsvHcy+Gk2+dUZYp1nf85j6yUkMT2n/GR4eK0MKsMJ/4DzatlBWY7OjTnrds8WrNoK/ZgAsiEV
6e14WAZutxI6kA+zx7zXx7nCfaldqG0GrHK0dPoYArryACUKr9c4WYvSkTjcJP6oEAsHzvAe65rb
WzJh7D+3x2x4xSaSYYQQplrrPOq/gd5e/W90vydnhP9WNx62i4LFUmzfAMdGBp3mP2+RlFH08sJq
cXqUUXZ1y27cVfOLBZ/VLvoUNO0bYDQwz5F0qAfu+TtT3xPfMNLsG3fZ6E4rdksexCl8QvO77MZt
SUHA7Awmszo1/SM1Wr4cZv7gBZ3XCSbLQsh/Xt70tU4iaP2b3cI6iy7vuNX9+3t0KdzuHutyJFU/
t19ZsS2GclTjShrLuae1QffwzuENtLpPVN1vKCMUJronYNayOEv73Wv3XWKtuqmOfOY4gnJKEKj1
KW3HEFLT/fLgapx9hua15takvZInX/d1C69zXs3vrpE+iJ4lQ97GNbxq+/CeMlCQNIHMwcxFfwVf
Uka1eoavjDJM6t+F5l8GzJmhleDa5uWk8+7m9mLM5T4x2rhE0i9NUPjcqMGs4NaEJuljdnPlCckf
vvwK4Ch7IlM7Nqrb6jWMv279Wu4y01Eqko6NbSNPh9pJxvBQgdbf8P5fP+x09eyq0a88Bl6nxFY1
05/jgRy8lOWwjr4KCMUti2XJv1mTRvKbs9c2qHo/2wGKpHdUMr8Wy/PfF3EUC9dWkBbnZDsTfMa2
+gxEci158WiRghUyLHdIrh9xFwJv3Cal64ZsM8QbM2wVrtZ5kaLoxIvFr7T8rbw1zvuQJm5SLzWK
N9uHDUXaQu1FgJQ/QzK8WoSA3xhwKTHwUyfIW+utpIdikoSoKl9QX2hVJ1tmRyDHAslKiYJJhnYi
8ph5UzTYc0DoEGwoYacXMC2QsTzZAhlzQExvcKKgIcwcWUXXIMIKlkxEHhIGcZENlE58AUlfjuzF
YcHgFvsakwKCESdl6pMF1Fa7vy6tAfkGT2/rfnIXEUVOZpgzIwcNdtL1S5+7iIMMkBUeoOXSoNeE
ruiohEWgDrX39oHTo/ZnwyF/tzZXSUrUUmRnYSAqf/BGPLFdoJz6nVCNzAPVDgjE9qgaUcIsgccJ
QJoCJqYkEZF+IWiOx1IkJQFq8pP+hsNoji7KPShOKZJTrujON88PFTzYM+FB/EdQQrxhkjMnkuBb
O0egN9CiCqEnW5CgS6nZ9rtuTFl5H6+5s2T2L2aDHb0E8nlI4CoWIBMXnyYchnZX/9x+QPjFBf/H
4qA68VD3PZbCoAa+pBJGhTwIHQnAFQ/j0AfqF9W+OgMIXaTIaLdCYY1ce4JbX1T5/WyNiRjs0xOW
iyOqCQp9WMDMxZ9mDbwTgNcZlQ9yxQk04A4zTbLjLPIjReXE/0IPc6E4mu9b3hyyD4CVFrhythCO
2PEs3v0xJZnrglgqgZ8B90i2aPyEGApnQ+r6YO8++jyBo52D51aMtZ5PNTRo0myj29Jqc7PFmEOQ
G2mtLo+BOhn9KMTgZ2F5t7GmjbQxQycxzVLbyjMSXYkKpwoTMjZzgThuikgxUA6kQttkBnuc4vhT
KSC6hTO+PLxsEWz66RRlh6phL0DczmTtxx0ZrsygEKd6ghoAewJDvP1aiAujq1i11BmDC8Zh0vPB
VmkMoR6X/KXaOe8WRDX7YQ2Iwxv5M6Gnnd0c2ESYOAID+P665OkAaxs0pkI+U8xQeHLq4mJuZAcB
GBfdFjrUWqYMAhn1JH5UlKA4fby6hrjhFGxXT40ZQgGg883//5Fmo+aHS+37gYMWAh0dJ32HYsGp
7lCCn/Q+k5rksbhdfOk7KicgSEtDcmrJpQpE8OyRbEPfWHt1zy5b+dD2/DXeIxVcofI+6OcBTVFL
4GQrDgM50qwIwk51HhWC5nucYRu2h29nd7mNCjO5/ej7d+2188vPq0h3LR5SjDaPnB7GeDtVEUq0
0HuN8OADr1FmgXqeKdJCZuCmO0QoYEWvs6+UVPgPeTyAW7SN3Hvov1K7RRHQ0S/bQyOkXfyzyKMq
RZNZoLc2hnTZBlYMMeTtmaNExbPR+r+XtEMhbSPEPfvJL3k68tBRRZASNrH0iwChSJ7snQz44Zn4
wv4MkYwi2ABmjQ7oQCG3uUkvW4z9kHpQo0qwRim+OrTQTieGpZSjFArjgLwcyP/fgtiZPcox5K8+
UPTrjvfmQBu387EdUXGb09eH5+2q0IVF04IC2Bu1ir3J/6YnMRD+m4G3seyAGhHU85TKov5B1Cn2
meWSwfEtwOs5usaXifJZmh0KrPY2vVc+xYnyjZH1XCcF4cDVvg0wDMh2id/whr1tQOC/Fd7x+pER
li/lDAMsqtkjkh3F0wjXvFrJs1lf2ijX11b9U5r0+e2x/7hSASYjT6xqQiFhsWpJ5n3Pm++ifLl6
mXBWf0mv9xQSyA0OIXz4ytpUl2fK22ryHg3997D05DZ+8G88bdX4NZw1tEtmeC6T2zvIOHqdXCOL
Vma6TLMtKhpi/13MIamiy5LdsZhr95ejVmsVccdWWmTpBU5k8T4+18LBiMeAvgevCJlQackWnKUa
uVy3UGKUV2+/1luT3D1Xpf8WnALs6kWgIvqszXD3pa81suM1wgn0PEtolvexcZPmZzBuftS0KdPS
Sl9awqgZHChQEe0fvmYGocguYsF3G+iY9gFgDFSC8gFIdej2VNXe51cbffj7JqK8qNq5MMiIACyD
Fl5nG0HaNROLqxsfrsh9RBbQvzGITzyXDVIhBIaM+RJGJ2gjTkXYx8umj7eWsODsaJcyaigPFYlQ
ocB10DTAygpNEYcqJo/ZcIEG0XG/PmsT3lhAtSGaT7zFB8q2CzSXJaAHuFttzAkNE8ujjsiZEAEa
i818KbonXNFSshQFMkvfFxy0EMAK1+d7w8awGJqI27gBbPxmsG0hHt7uZdmMSoDArUYHwXbCCGOs
QSBHFT/1Gk/upXOAZ50LwlQ4LYahxm4IOTeA+RQsCuwAbEfNZJZTP4aZVXkSKBto9macwNwF6grA
r3htKA55TNcxnE8Xp5DZ2zRbrQfxf1CAIgKlWo9aAWVvNwK/x712I7pEw/46Q4rA0oEwESpU4VQx
QiS4X9dieKx3ILRxkmaz3mE+Aqoc1uPuMKGpAIsIxXfRjgb7SCcDFj81cLjhhJJlTWEk1CSTAZEw
PxU/ytnYKJz2KLh+DsKXJeIKhhkYZLSkS2H8gjhYGK7FIhIhLv9d8g/yGB534BJsurQNQCGgALR8
/bpGL4XbTbzHDW0Y8D2NOnqoi+rkwmYkkSNwoOoQhqKDlUwOzRJl72S44awiPNG5noBgbOMggtgU
QK3J5MrKBMUVagcKC5AunEQ7zip0Z1Q7u9ceFj8egLWmsFZ2v+dBbr/M72TvJftHt9Pzfr3NTgR8
sDsbwmmJdH7Ml4W+/CQVIyhgPd0jssvF0WSmqzhaRe1RsNZoKDkQ6GtFkIjKmDxUauSaEQhKIDxc
f2MzMvpMR8f5R/HarlHb+RRaHKHZ9J9Ehw+mnFShYwU/FtlpE+wByCQbegBbKDWEsa8I+/Hwxde5
FZha9S++T/JyL1zsErATVwiVLP5+SiexJA94JXguSGJ32M4Ux+8QAhNIRWQeaWQEEuQTC7FBxhOT
y/weTDjb2oGLxZ5ObPLmtBwgPcaJSjE9qWrwlCK806ETcjMuOwK7Bg6XbocDi+3itig82j7SZgS1
Dd8k0715unA3WJShBYzmgQyZ3jtThOXCLXYmRxN9NccffJbIiMCS8O94kBOfNQyp6aOvEdoLPDLw
E0qMguQlnjU0epjlWGcsDEFysltILDn0ideKFXOfvZCLujeEGdcTtwp2lvAgFj3b8XKgQ0Kb+4P6
dfg8Q5fq4OHzYIKi+Sy6W0hRS5tJ3fyJOFLE8wpUECkaa12iULwsQBI4ujyedYHNcwO+hTByyGCs
y/eBoplQN/GvKk+Z8/4VDideTSR+iFclJZuMd8fcs/brN8+Z3835I2dHu9Z8DZ/Gnp4esRRWU7GA
uPziUlF+oLQQibnRcfAvwYPLd6CKFXhWgX4sM9gYRflVBRGKNLD9Oa4KHgN8YCkKmoTnmucfGY20
1R/BTvMPt4+PVh0/hduVo6X50wJjprB589zPwFDgzllP74UKUiXugggceLE1bPUd4FLtd86HRktM
QNuJMh6vnKis2YEOhzqCjUdnpXBKGQDEKd9mKbScaCN3lg+YxCc/REscGlSbH+Jgzm8xoZU5JIJq
Gd4Jz7ilc5TdDK9GIUY9ipy4OzULSFDOWGdnoKTXsAojGUsoWngD4UEDYBbJgQpK/Iirr/Op76Hi
cFKBNJHguuXnwAP5alSJItX2dSYaB7H6raEg80E3AQcN/HCaNwduDWxHT5jrA8uiTI4Fug2hTUXP
vhldMYNDZsnS6DwiSSeQ1JSyWpFYy+V7fRfjPkPjg7hH75iEw7dFrvihrjWR/Nvqd4tPBh8QjQiV
dJ+HHxhII47KgauwfWU+bQsf7ioWLUSgRyyy4cuZCGtwDb/TfRTBmuROcFSSIiBTV6HdPnuWOWP4
bLFDKXFrxxJk7tct1XAIBnYNqtWt/2XbTl48ZqfmMB/8nKw9CXwQzHDXTntsBXz+9uQBUT/fP0x0
zNJIb0ZpW6CF6EzPXCDLeWwwAMKvhtL4HeJ/CLTNwTxZArW965TjsuSUVNxIduzbQXefpNte3H4y
3VjpKN9foCda53z325FxibzvbHq6Uk4+OIc5i0m2mfaT4/2FyaBwjjlDNrCRAobhgHXU0/rlZb3z
PW5r+KHy498ZOP17P+hiPiLSYJbEDr0SoWt3UDhqSj4DbNqXMa3B2fRInvwnRt+8Rc7JRXLQFT1Z
IHQ0sbw5o/400LShQe31Kel54ubw0BFtBRjK17mOuzxsTR5z54HF/aJFyjlqSmSPhfPwB6dLPpIz
v4CW0oT4p+RSMvYCMDBbl7/iqB3QM/EEcpZLi4//2T5fiA0pbf7+yyqES8NXF6vxpfAQa18wKAbf
Edtad6KJQkZw6FNtA7IovhZPLXpW9uJIC3mnM0+r91kihKSE5a8NZLev9PKeGmP57Q7Hl8lVnHTc
fMsz2E5W9MnsKETNATrn1A0Ief3b7zv6RAzOhSw5XJll4n82gjk+V7xavy9CDmhkgocWDcebU4VC
GWC6S5dcqddOPw1H4uKTt0St7l/D+9nnUHybtjYMwT2/2spE/rrgrN6UjJUMsmmpRmQyVPHl5b6n
5zwyb9NBqrLFPmeStGy6MXszW7BJQMILaRVAX7P8yFNDmoDyacdnb38X1sB/euZqEJzXMqEkznsE
pDZ6LK6nR52waSswqiC/fRVZH5uMa5poQlZ42g9VrH5cc92gG3i77YwjV85tbE4CFX9vKPHA07EZ
4FvIF8MEDNprEjakbFqkogLlSDR4erNweippfYvVGUJE6GodKyHkkXKZ/o2NBj735+JbY/2Hm/SB
Nrp6ll9yL5aIC9imUVBYrAuyBvcyPDzbqb+23Bf2YcG2IeylOuPY4H+UvkKT+YCRuwuOCxCcSiiV
5jqqB/HBMleHEtJ4LO98RHYCIqnH3/CK4eE14xuOvqMBOdgisQhOk7ICrbDY3LH9senw5XfyBjSa
PQdYGZmIho8tP/LiMYqhfwr53Vp4yx4RzRAmQ1YlWc40hU4gYJAzqh0dK+hp0/qQBAUEDRlQH04I
kUUlOUuSt8HZ6T75YBaoAwiBo7P/HrDsj9ZkDnQwzmyVoVCG0jn8B4nRY9M08JUFmznkoos9thGT
seKTQBh4IO3brwVpXKETyR2RiiwmoXW00cYIWgk6zX0sb8sv1MASYNbl9gm2CJKiRBP+CtD3Bopo
pykgnbkgKMWBLcJ0KIo4Eici2IDKzTnB+QdD/KtZBBDEByKAF0iDnZpDC3BN8ItUB42Dxl06qQUf
W3oiWCHHxMdZNMcLFRfEOj+SR3hmJ3AswyEfBLdy5+sQqrI7mAyDfpstLuNuZPrvueLmuFCXbdRO
hghZRwNgG7Sl0RDI6M+caJxqUbWVVvfRF8d/a/fbIsLjEkjrzu1HsPBBtbn6CqwH7jkskigtkJ18
EEVsUNy8nbmQ+73ph6AVuGpitACnKf2ps0Sd4ATlvvGOOl5s7tm6QBP1Rrs09GkN+XnIMidbyAxR
ZNqT+w1qujPevQJlar3GffuX0eRDMoQJwyLUqMTYIDX38xHcz7H6u+9bsixbxvmBfHKfivFnyDST
kmd7q22f4zc3B6BB0DAslwqRGMMDGULknlfgWpxx1WqY4LU4vAJL0DBoemb5BK8RD9nzBNHOL0cm
+PCMlUc1CgEnxPJPQYdxU8zRN3jycQn5esdCUmPyYInb3pEnssaieCBTD1fniduU6kcO/Jz0MCbp
VBlzydRJvi/XA/8VYQ0IFF9IWCAJNU+Or4gwIOIpew6krOKeMIDCnwxQmsOKjc5h99fHCm0bQA3B
d/47Gqwtn9ZHXX9H+sf9RMLLtCHP4KSiyAouEwKfKYs6Ju1ef8v91zPDS6wkJFJBkdWEIojERgHL
gjVDi1FBxhm58AAGKutRDEh7M+7L6ZHl3SIdtQ80qyGeMh9nVvhICqdJyuSdfC48jewinXAdo0cG
dnmB/BYeNQunxJZ2vQtOX+q5ZBBl4W2p1vaW+CVGXGDSQsh3frgUKui7MtQ/T8/aElXUBX02uj3w
4vafaLA6G45lxueb9+STTYTf2liei+Tbuz3vKPsALOCO1Qke7NuQSBsZmADDDlcC731D6VKluS/o
QTE6iayLSOiX/nXVgQnyeU0huk+QagU5yiCDHOYXX9vcJvWiQBGJDeWzebBH4ORwJY69KaiPhwEY
rpbjWkjbAy0dTJA+xN/Zm+UGjdvE8rgJ9agOBbV+Ej83Yae3R4h6tODIh5gIGdCxIX0RcUBAsCJS
IChD1GbOFx1Ij6aCKWqoIj4Ilp5oER8Mz90LJRIVlzF7x3DHScvWR5XMC5AFKSIELCQRkqB3Uanc
gyplebHdUQ6KNHNBTx6n1FwwvtNS5PC1PjMx2Q3O0RT1kfvGK1w7PzjLphyfXAUqeWh302UEKmPv
EqIDhLTmgmhVcK6ntHRJ84rua85C0EAospEu0roY8cYsEowUlC7z21IIEzXIC8omey3TMEnsv6AK
7JSipmYqiY269Q7a6rBtAK1yU6Yvzinw35looMQQseDAhWb9IB9EgXSHBmGDPdLn4laa9TFdyegx
ukUlWsQ+oEQas7EjfzGR8MhCZDb4eRvIyNhrUfPlC/pZ8oNQsDCqyOkTc/zu7MG88bXJ+U9zrSUI
y7jYfRLVK+Ydibmyq9Q+UV710XSAt4PZxxcDYDh0OX6ElIXJujy+2L+CAUIPEkQSikP/IPTeJ9FQ
8RAL+oJZEOjpGKTEEShzVOLqRzwKoQzhLfQ9Q+Bt9x4jyvqyFtHfcVDlTnMwPJgCkmAN1lcZljJC
CbErUT4FRkL0EDo9+qrKe7s4XMLHtBkNj8UYHSvFBCMw/24j+NnBzvSyuencN2UqbhBCFxuTpPP7
STuGm9nhJQFHdSt49wsKGCHdvMRwSujoyPUlkOmxYgxbPKu5BDqhbD1jHq8yow1fieQqY2tkkXOt
jo1lzzkfIZMJiTxL60CKF5jVuNCQFo/06TMfws+Du8t8NriLkje42LovdHdnplpQpTtZYkL7rSQG
ut1HKxM2Y6+4Q8ZK0OsgRrh5Js+GnOZh7ax69xLe3d6N5dXA/SDi031UUyRZjxT/NaoQ6ZyX+XzI
jssezLsx2wip0cAFcg9e/hGxIXPYVs/oHRT+FbAcKpPpFeKr39KSXDOnjB7RIH4fP4DksK/O2kSP
QiPx15Ba9PLKrRzlaXOBJnwi5JlIrja9MLg1u9vFYnC4xH14nTBUO2GoDFcyT/PAikRSeT6r09up
PpW88edU+Ddv6F2Yjy1hs0OHygdoGPSYeVzbEL8nT+CK6TSzIXjkkd8kBuLCyPMeHx2U8BC2H33A
kTL40O7UVTM9J1ooj/pxFj+m70hsiM+xHpuxsTW2BOEDVPJ4+8YIDgcstffKX3UPQv6NipBMbswk
SA9zh3NFrwjtLRJ1fTs2C/bkMVgumHo9FQpb6iBH2bfsB8sB5OklInMvMraDdcugMi+PL7EaIvt1
8rh2vmkzrnw0n1Jcx8ZJzQlN6ZePWRkro3uJzYHZcdftZ1zHzfwWQhC3iyzRGMdgX0LVP0+/aym2
/i7c29x+jy/eXrdZCT608juo05gloi+OFRtuixKS1n7G7h0Pw8/skYhqKbNve2JcnqOGvWGsjCBO
iLGqIjmtZ4/Ze9fs9LB8OgoH6/VHRuLLfvjYmhBQdCwMew7rWQ5JzJnJKjwY5+hGJ40BmBFHJyaI
M1JKJ5QGTO+wKtwX/RHzSJki49ZpeY6UQ7N6zL6EPjJHuHelPxr+6dAzD4+zo9MZY29EOzB7Th5p
Ngw7EJonpmJXnrZAE/PBvAovwQuinE+zteDMpaB0TO8ZWsTkn+eMmoGVPEh+5WW7Yo11WSBoWgLe
hGCEtvVViXq9W9FeKieyJOVDPbU2MGO4pJ87KXNb0nmAExEyM8iU8JrdHSTtE1nq6ttsnv2PiXkx
HykXvNKMl0QwnQO9r6ADB6sby3R7OXZoJ+x8W8UET+mnHoxhhG2aA3miArTwPHPCQW3ZZ2iaZTtb
mlf3bjCh0NHPDuC7uWf5MiqBNZ3ZPWpSBodTOZW2hHprgNOpC/jw6ik/5kdetd3ptAKMW7vSNvLr
/Dgh+TqouM1iNPcZcaNjekkFsTvX9sw4FneQvvWorXwA5WsyeNkUTvz/igVNH02phvaZs18M43Vh
fRSUpttsPRzx0s3vZ0mr3BE29V7wm/3Y4m1xKu/NtUEwjgXKORxBCD5+sc41eUDz+Y7Ur8cr899f
COZEIXQNXwHoAZkU7Dw5iJZh2kI+M/skunujQmLA+thYST3SIVAl7Y6+cATadIjQA4EJJXjvRUNo
eWVirK6RfURciAArvabUW1RgUKM2ehTKR6qTGufFdYVeMsQEgf7ysKT3UW2o/2K6IaJkRIEmBJ1w
jdAL8yzkuLT3D2ReQsgsRE6gvG8oOSpntSOe8Hyi4KJKWZHAh8wxc2nU/KlpH0kUpR7AZOvVYZEq
pPIanjanBg+morrUaKZpgIDCTBeRAAJMdzqIFI75zEcAZTg3djBmdXkSeeNCMDudgstTZpOFgKxO
NMmnOhw8OM1V0hBQEVKMUJCPea49y6PW0XlLCbHilfxcizpvyFm/4pz3r4GIEkqeJInUG8J7Q85Q
UhZFz0XRSy7SRsAWb6YFCMnWlWgxmmPRA4i+Qf8BsEKdZUb1pj58KH5pmckvSE66m/kMK3A3H0c5
tm4OdRdXcPj1Op8PmJC4HMb3ZU9xsq73NAG0X537o9hx57aROIkISfCAurwmqIOaNGRkLRpHUkZo
72X/HEkpeVEqcmZmN4SMyHzzC9aXGqMJgHyTM9pb5LJaIoNmeE/37jPSlUxDP0//Cm6Xe8PF7XxW
Tcp2smtoXYNHTCaD3UcWsV3LPARwSfqIOIvgyQipJ4MzeY8+AvpwNRQ3CsYUpmGhIrJ/TEY4Uyqu
FKb53v0rvdO6p45x+U7mRJ+cGTLAZ3LVicy0DMowafSd623YXWwGpeNiNF2Qp2uqDkkMBjEtVtIw
GjBtpBkT5HEPaCMOErjv6h9yZhX+MEG5VpvQrwx9FXE9Z6RxGx6WKjAhvbk3SFyZiT25io4OIB9j
dnsOa20HAmxVAQSTiodFjc5iraJpISbqw9XAnht+NoJieLyCS8PWD2RDYd75g+vvDYle6RI3kMoj
aWtdVuVSL/8sytPaedHrAD2arvT1ofnv1RihQKvsblZo6r4ijTVlWg8ZrmLfBElwTdQyAce6o4Bp
R/zTSiAYBlJE/seotcRaGPjjcixLCxKLu5FFKTqEjqRIjXqZydVv1Qd2uhDWcXFPRAt1UnilzMZo
pCSZNr3Vwbfw8zttqyKFXNYMYwhi3Z1K9gpTNDAhj2jydpRdst8xpEVnKPszJGPWHJ85N7GclTGT
M5lInyMgr36BB7RYeiSsW4USnlSeoZMxZoR6aZKhz1y/arf800r69M21s3PUzeHLZb1DcI2ewFHb
7+zezqy9Bg/PJNOdlb4RXgcPQIIz8G7EJGjUr0Amq9fDviTn39vHJRylbx2A0RZpiBk8pLhdm39c
QlTCFwOshesmrN0tk76wztRQJi4BYhkyIzkkaQsoM7yGMpvqvqpoCPoas7jdso/Mzi1aNFupfHOn
MuIRBzwqTSKSvjzkH9SSw6k87i7ex6Lspnuyxh/Zu2iBOn0z89XwvgOn/WkJ4P1MHnJ8MR3diMyz
+0bwjnTdiLLWBn7pf1+ao/Wuwewxir4+Hih+myJAw7IkHFWTYYKWsly0KUfkExIVfise9H62vTLd
YP2iel1/PYWtopxoelIsDfb63iYfOnqR3//1iKQcXXFZZN6td4iS68zTALVoPpHGmVsibJYJnyHx
oBc5zu0jaOWgMp3LK2SEUV0tLcw7gEWvsHoEt2VRoezzDKQEoGGvSGKm+14ecVwrQosGKfCaXeP3
pg67H71wbxvjHt02V7QNjxhBw2CR6dHTiIBqeMar2t383Hv/yTnC569GXnNOsZ3MhaD4urQYiQk2
XYjkVIsxuDT593lazOuROmOOIgqUAtsbOAdGR3lrmcF5DMvMjcsjeaJcFkURkV7MVtEx1SS8kUIz
dN8/Z2rybP44XZDD2vfJa8JcdB7+nzuZAvf4Cz+guGLKfee+jeR1Hb2fyYUKco2YIsd8Mjo33iMb
KzXJGAsu7mesD9haXEb8WsuLGMKE/9vu74n2GSNiZM18/bzxSK2obvGLKd2RxpDCF87rnBQmA00/
+lrFaaYwmwp0I7mbHRj+OFfd7OHeqfQHoHuS24fNSQmryZcmzgvNR8SI1lCjfc3tTI9vwedig24p
u7VlTh6jz/aqxErvXB+BJrs6pq56fqd50OIHpy/BNCodghF0eGIOleyUp8IkTRVdFmQHtA3HZ87u
4nDVP9s7w9cJzTUYkszIKZHrVCAxHaOK/cD1v9JihiYiNO74UOv3mmN9kP8+V5yX4R1/Ib4KY06I
GIKPAqoJHT4yhvj6GssRaue7TSQCs9afhU+OwA0Ytw665HXIGZv29kuSdyRb+7mRilHGbXgHfwk7
qKtpVjua283W1Z8CSgSMJbus0QtkLGgxd5mypnJlTik+2s01UZ1PhQVB6agLReSdPBhZB2xoil/0
zIWaUtPCevkAFAysOJFxjtiDWFNG8Z19hmGeXU4+soa16HL1IKTy9JkMZvU2j76katH7DLFuwsTq
0rot4prJLQT/wIwA3A857LPpM8UAo0ZwHlwtzYWggsogVMvTNgLorgJF8QO/OLG9n+PcfZ3k8B5b
6Legidt1NrtF13WnJerui80kNGS7Bvw1o4aBQwi76J5uA7cKmsNwPq+Y6Lz9BspCXTyHjr7I/+Sd
PM8bW4WKoMYAwIGSVOIGd8XD+67UDTOAP5fg+3Can4bjmKmACIlmXfwGQ5iU2NqB9ALy6Dv7rkVN
sI8Z5E2V+tPAU0NR7PXjEKvZP0+aq7ANHz+OfpQMcazD6BFvqST9oWO6TkdLrm6GhLHszopndPjT
wzORJTRtAOqAmIh5aRkqemcxMfib8nCF1YIH7AGEtOOBWZKhdFBHashfZLTOJaYwnrYAt6eD13Mp
YV911YS30Kl3qKYXDfy4vO0HiPXN8a+S5pExuer2U/KaEaQ3q4ZH1JBH6HmNkUpxvWRB0oBLzrD0
v7u+CW8oPpgu82L2tN+DUNqKO260Wd0dut9PHkn1NE8+ul+Oe+qi8b0F+Rruzxg0INqGcaP7VRZ0
jSPTRYyuv/d30KmjlqitMmnPyTODALQ50R5FfDXS4p2zKykDW0LRqI2tZvImEFALGp7HjzFCLEd+
vas1Lv0cbaH2xOX6VccaO+CjizKvzRz++laOhhrPOTlYqanPhoj1M9TxbzhmT4H+nX+majFr/8mv
/kfSmS2pimVh+ImMYBDQW+bBEU2nG0PNVFBBZcanr2+fiu6Oyj6VR0U2e6/1T+s9+b72RHq/B1PS
gyRC/C1Y4LsxF3Heg38+hM4Zhxl0xch/LErAnyglX6O2vozsU5nXgrdDirRYvaM7c0ZI1iPU3sUh
nT7rRQm1jHeK6j5gP3o5n4QNWxbaDLt5TmvyqO2KerlFkGeWf4gosftLjT+QrOPvd+glxFeD5Cwr
QjxWH0Z1HkbsIQ+fRTlcaulELE5ufHH+wsMiYUvjKqiwMBvYQt7052ObKapje6ya7TfOjUkdlUVn
Lq2XW4Hb1O4QH+aHyFQW6th6YRVedMiuKD658LebjczR0ZaQPXJyYoZ/wo6hKZvcdFNGl8E0KaDm
PtQmD1Q4cR7IRYByl+DbNbv97YvS08FojT9jZDGPvZoU62KvEHhtF4sUHo1MkKM5LBjsDgvhIElC
y0L1Nrgkv7JbnlrHmIPaU4oMQyUUR9xlOBXLAMIREfIdE+MUJQSZywTCaGsmvmZbdaGjjLG0QA20
vYBjOl49CW6b9Pz03tP850OSx1/vq3cbzCfH2Ho0TFbKmG4U4t5+/vRgZcnyOR0sBJqZ/9WRsach
MBYyJjTKq/juaQBwIARwmJr13evEtue7ZHL8a5clvbOrYMuu3FVp4z5srVYc2sBZwnYJMOtAtTEK
GasIee+1v4mGIWpq+2nhmd/8cgJ4HyCeGpW2gb8bvMp9/tCAkBLITHYLVMT7RCpHHyH7Lp+pcRKI
Bb/279h7Wz/3kj99dkcNa77OAuFo2Ro0nvzWLxHnYxeBiqsCkF+KytXjhKQMsBnsqjxJzm2mzb/E
e31dnPdXMLnT0UMdulpXweCCLQE9HYZsT1kcJ8B+mvXDvbGSeEsO6SceIbylPid6PegmzPxaQBtE
NxzvxxClW5z6ygZP3fxOcteXrkA5iWC9Et7awsKBEdUfeRW4WkL5KdzdzG1ye0fllR5+N9FBuuE6
EG6ybatMCczgFF+IIFNftpkvjFNAYWAEKBUgBxg9wl4xAlAOyCcF8WdXYoyvxlhdgE7J78WUqB9K
cAyInXP3AQUEVHo3T4xLZGy910e6c93nvhpiY4w+8yd+iadfBkUMjPY9yVcQtMk4bPG/2x+Xctpu
Zm8AjlCPpMljka4HU8mV7DwcuQVzStr1PaavR7kaaqFsxRREsDuCDL1w1ro6nilCjzP7sYDqLc3L
vsN71XOFwqaHEYWOotr0+FEXSvRgHj0jEH9ZggLXRKm8fm17bAssJ45WYc9D8S5ceA8gUM74qw7W
NggIBnOzQGaiUzcbRclSEd+D3dK1AyzKjW8sAN/KOWQaE1iG22Ekb6rlPTQYo/FLNQdBKG3Uxix0
Z4xhDdMbh1Nw3CD2QwURdytuvTapFi+UuoQnxDR7QyzcfrG4sbpLYSACWGIV8HvotVVwmvs+36OR
ZKaiz2/T7eV7hNyLeqa5LAQJaTIpZzgAQIKe0Mv331vEB6jW+oaX/HD6fuGh9c2Rb4lYBUSL+3wx
CgmuwDqJ+TWHXBb0sbR5/g437enFxohWA/Yglm2hPtVcZcNPs1vUnxRH2nziwe7hq25NAC+0wow3
xA8K8QbmSyjXpBcLPBafXaxMICmkAmIK2o7wAuuBfBLtANkFs++kRtvMG1TYb4VmqwCBcxiWl1p3
Hgr6md+DePejh9Gf/3vQr7w8pC6xgJZw/5O9BsLBs0ewglX88zNOenycBP+gjNk84qOHG2gNAXQS
/t7PCfyZVywCnlbkTWE2G4VHSEbZTWMmz/A3y02yuMNi8DnJF+OZZ8vcqa5Q2YXJIo2NSzHB4FE7
ZGGEZHIsidmqCJ+4B8iAJn2YMImHqQGMj/hV98Ikc0D5JwR2AtV+kggBM/NGoqL8QNnMDDImBjsq
XwS2DpJzMKOcoWiwAZ0lD32wUUo97APvFVKVLGT4JuryxSfz9c+M9UUP1Y6t8YDnqZh/oVpw56YS
Y2MCDhkNCxlin2KeKfPRyMaI1qyLxmoV76myPzwDIgA7Hti9cfwZwvxUDrL/HhOapdDYjuy2cscj
v1Y8vgSE45oQ9gqPV87bvV+i1YLBfwSDKnw8/fzLwZmeHmCOd3nRwyJk5PddCMtqYBEVDzU2m6fM
l0kLe9sNQFKdxwN+o3aaoTOep7PxPDvhO+PRJRJ085VmBXF6vDPsiLgqwxyl4WsUyUCkBYppYkhL
slVjMqB7G/IKjVkaPYxVoU2Khkk/5vNmaxCKo5jQWvLzSJNEZya5zFNWYQvZppJoMJjnj1M2XFIF
gKKg7da/jg608kQnFb5eXs6bV+4gsZOOY4+l88Zcj7Ds67JuM961Hq7/R27px+pHIBLWTvwr8FcC
FfcjMd+xi1qG/N1J4MrPaA4bUDP0RBhZhJ0dPNGkge39ZAOgMb5Nj6+98plm/apzpNL/HrHF11SF
mFmc4yUDwiRoBdYv90ZjwSdcByypCXSz36nsdE+Q+ZZVyYARPBZRdqa8KyP5V6XYw+zFQThAx2Qm
h47e6eEOrncegqc7zj12N8Vl32SSByA6AUbs4uGN8BMP84OEGBhohJMZO3gWXRa53y90KQLUyI4+
3m59Usnsw+hzuygfu3KOlh0xNW1Va6ZT7D6voZ1sJQImuRAQM1eB0caTt1KCfKu3FnN20IWpkbEF
8mbpsYafvynA166cPRf9tc+cfw0bzRNwt00TJG+7LTTrlOiqn89UiMrSUAOawar5EQz7/+bUA1br
nJTnf1rgWYZi9cJobLh596aIGedq9IigxAwT3FJY+EnWWVZHccaziVPmdhP6xZ9iNXYH3P+7je+D
giKLRB1FmXdvg08VjffJDySu/DYlXKV7Bgq/rjmvIHuNK3mwUgOqGUpARAdiEBWeM0I4NFc3bOSB
0KSfo/NG9cIEqWEkUXGknorWh/ksGL/pHkUqoKqdH5kjweFa3ycBfub4gh693bzXkARzA4a6OWMS
Hrl6gNwRmPnlJ8wC+Dj1LRj1XobD39Q4e+ulsniP3J7mDZFufKfmhcxhKhZl45zRBIx0yH6YlUBU
QUtqblRFyOtGjdBU4K3CoUyS6shSF1c66ixiMO4gMn6h8S5Mr5pCvSLSYq977zWSBhhjSP40iiUO
KZydlCQtQuIfwzby+Hp0CL3VgvI8sB+kAqGZ5QtEmXEzmU42palEqyV5dFllKP+OZs/pKHUbFKlo
Dv5ANfjzBWSeTYHabtO3z5oFdQxoczjrDdJHbcmAPfSKh92uqBkynrJQc95+aThoNKn189LVeaz9
dg6FFoAb9Mfoy0eyYeNHboVUAKkeZegN5w/Jjgv2QCYEc3ror4ihFsmp67eou4G/wOkBCz+4XDKH
Wp8K/lVepCu7gDx5hQafcFofXgjFOLQ6ezxnnyPuoeRvkag5CnvmnaP6wjaPzAV1jCPbVGU5ThYg
hYE4N1YoJEVaHCf4FfeOukMMx8pa8v0wy+M+CkR3ygWquM/+rViCnBhGLxzTYY7SiA9o4pGHtIeR
cVLJSfaclHSznS3GLG/YZ4ehWhPkRW0BVRe+HCnuYB4ZdWcbnGDDsEXUgNImQ+7/kgM5saXefG2a
QdjTfg5dprMcD8dlEdQzffN2z9jxkC7xtcc63VzCdHlatH/q4fB2MwF58lvERYDzVLifv2OvYQww
no1bVGhOvpYwAfMZRbTYs6R4LmxFl+zX508qfqXudHuCjAR4DT7l3TRypqSVpA3TCJ4ztJ2Z4vUb
dmOs0HJq5ynQ/NclmTVvrLSwGJyuNOdntWaEBb6cIbJh9UNsp4lFGYFlGROcazQe5yrHg5SFBdUb
2VUo7OKu8TpYGerjhhB1T+fwqvxaDsDnm8aUcubMzsTBcRrLpCLPKp7PYtMcgaKxYPvpcJ3cIjys
hmI3TD/jQXv62TtSHsG7jypsWkhhT2NQVDYKZDT/DmPWEDd8pLnvkS9AQMUb5h77Bi0il/msww6V
ZMnZ61ZlwL2Ua6siRgaDAjq0kTUybMx7nOdDzAgSDaedPYJP6WKGKgcOEF2VODdiIo6nQp08kmn7
ikoG8JU+vif6TXV3RGjLujiaj9R6nehWE1qg3GOhgyZ9idlih0wYcuqwhOorLwW2plQxLjDjs3wx
zu+kopahZB97g5tTQLsnpZ9SNlFloDp5QynQ2NNQW11hjwfusMXc75QbOhV8xTwiBJEdji863tsW
WBaUGbQZ7sS62u9l4ixvLv2f+yHGEZijpchnsAT+epPeUoyV+U3nnwjcOFTYNwXmQ7iwXZ9HDsne
IXq/gAG5zB+Q0bmI3xBOZpHwMMY7if5AYR/vOQ949tCXIsICdAcNGXKgw7ZSK45oTLt5Qu/5y25D
aAGihI9l0CLHEHrel8B6xalPcLfTLAYLuCZ83fzCijll4nsBjXOfQQoGv1EOn7tVcWBO5ECc35LF
qAMOsSVieufBPZwzXymfdZf2qgNY/36onL90gDeR4AzHNGYimMf0NCwjSLifRGjd3ec7zJZoNJ33
JFHQbh/OdAg+xAZBWXRmW4TRqIYMF9dG51aIX8g/Q9A4uiZ6IOv/tGhQvjy8uBvx8Cxap04ssEXd
aVb1iGiYB2Y7MlrO9EUTprekxCI7xwmDIpJVGg5mY2e4Zr44aoS9MOgKZhep1qaz3g5BFxrps6RJ
MbaiwkvJTFBbaA79jLF4YsIknxCZkh2gwGLg7d1S4GS1acqoIXQ0mtXR4VPghhrBWYfvjBI4fkfE
xK0+QeKrm9dCcgsKdnKDvIvUQtPKMTdkW3qkUyGJ6tw5eS4ItLAa2J8FFQKfRSiAGRdOIhaELCQ2
2n8GlTL12TwdIxQcvApfG6uJ64aaVoIeqVha2KdqySG9a20qNBDEU4rMbeDEhKqt8EsRWkaDsntv
yByzhhPZIV8TMfTAgRtN2JKPqG4b/iL7uvWC7WQeZ4AY1uVLelsKZgZ0enzAHAZ3rokePPx6yCPL
P/Ha5c0mg5jEgHt4myt5AE8dSccpuVGroyvPdPsPFRr7MAC+Z4vYFkFMfiC64cDsJm5mhXWzs62x
oFMArXtvKKxHJAwV3ocLNBGbuPpFughpIVNuqZrEjSQ1EzY31C/59YuIlXHrfPuNOdk/+RiZe7Ny
dMhxSaWnmerbqnfEr+51s4UkdOAOQhI5MM+6VTiayHF+Bmru0C2vSbhD4YfeL2NcsohNIyEMwfX8
s+Mml3ZLSkhwYfIWHL55nz3QYdrD0m8cuPrJ05xUDsE3CGtq6tinlWdOW5tt7SBobiucod44/j53
5WsCckiPpdw3nzFvgokQ70ROkjhyCY6KEg4F2r10H0HDnYIF175OwvA3GghWCGE9KNDmD8KWHOQ0
JWLy0VSqLBVtSi5+GCDm5uEWVUozG7rytbY1L4kfi2dpHo/zQfsjo2bbQW7gD7AMbyTMJQT1M+vS
HTOWk3w/co9GVj+Mh/9+HuIhOU7TylFHIKh2Hqs8Q3GF0loHS5GB3W7ug7FguaXEb5ujz4F3gqlD
Vo+Kj+bcamdFQNe/1Fb19Yhm/TZr3C85kz1Rn4f0CpRIxcFgWVu9EJnuJL9Im9nFl3hZvTYU8/Mo
BcS+xEFqBpkVz4VXajm7Rj6L2XxPYaaqacsGCkHwtqplNWtX8g/LwFy9/wo03Clq4/Aep+vXYrgr
FfM4RnNBHk51klwuzHsEUI9sIj13gAfOgg7OQIG+DoCZ309eAObFrGO4eDEbhxQbwSgCSnRyBzUS
xG+Y/yThIBCYFII8Rkt013YCuh1Jbkt63Dgch5r1ssdhupAQ5d0WRni8jHZPBngf57WroeiDLV8o
7mNxfLpab9JfpYo9XuoYk0+spwpAlsS5a18KKexoBRtL1fyApAKbd/T5cN5egLYNJCSqpy4VbK43
u0C9pxFzoezfUQ+fifSfPADaf8KW4KKBy5iLgWtInVGLEpjQhePDTL0OdyfSP3Q0QDOgXw/92tC8
PkElhYLySwU4A50Gocem5N7NH9IIRWQgH6cJWfDk0db7+1klZeoZYShh+2DduUX03koLJZDmGrvJ
l+0FvccJWtnlf3ZLvpIR1sB65YKTfvE8Gd5zJjj4/W3xRGCzUZfE4jG5/GFtoYjcep39DnFEaaGy
Q2vCd5rHrWIbV27ckIgoqHE2sJ60GzM/MVtaZ+cT327y8mR0lvK0OTAu+T3TLN2nGDohiJwp7sgM
0e2B9kL0g8CuXi5y7KAM2lUzredIsN3XvojLCdthgrFWUxxUcJzcPRoielO7EQlNfM8ImpEDsbOT
pzYxPAnxHSWmiF/yR9HDFZLIwWKwvyMA3ZYEqZfWsfCUt68NzRfFNlFNOe9bNxbj1r4vb3DVNhLy
LsSAizy+x8jpjzsZGR/mocK+0209/YrMOyWUqwn6Bb1bjZdiGchL6HNpzmooqJXZ25Zqa2cB6/u2
0MLb4j4zePKkKa18ATBym2ZBppgDCpChAxXWq9aEf9zQHfZWTcd/qq5vhD+joK6twrCVy/0EpgoE
4EBcwvDvPiTT9S4t3X3TIB9owQW+S2nV7qVA+jBOQqks45DWJC2ZecG38z46yopr1G3toDHisWVC
O9XuBaWIms8Kh0MLZ2EhsIbb2OPDNrTtTGTE94XUO/P4t/zwMXx+gJ1H3rerri1ZmFCnN1aPgXWx
i45FkK7FQntpWLYdLVQ/m0/wxYQCby4IQaMw+U6QFc8YMhhUvRiJmU3QPVToaeekSiNjlD0IJP2S
Jc6HMz2snIK4SZIy0XwQm/ksXbn/d5PHS0hquBamXUu752mwZE95E3R4Y/5Pfnrr5m2hhmXpP4T0
9ti7LFgBMnNjgFXKxOF6miv6JsPmN3j8801t//szfq6uFSTDBhEGvNclGXFay7hwgc4dqY1ENufH
Li83rt+6S54ES4eDftEaEzRG/PfBjTa1M+Ae84HF0Aak6DzlwueVIXxi5LSGciRguage3+ZtLV/T
ReJni36IPKsP2jlb2g6VqgiMayd8/Lnmjac3zvQrw/6Cj06koOyxQ8M9iIFRA9IFRA8myjyUe7yf
SFPJV3Ik6l3Gyz+IldWtlhYcfxEhcoPo+bLvj60BKAXTxXYfcydhmLHbCHMWqnj/eyYSjAohFAlr
KblwcoS2EOn52K2X0DV+NS8U64uSDw2keBeQGn7Nfq7kreq/QriKEykjv0Kc3v8QmvKwvzhgGnQN
rnG0iN+gVXSMWfpDGV2cU2wvqP4roExbmyEORYe4hf2ubUQ56oAqnNgTMM5j+IpBdUWzCwJFhYKd
ge+RB288xSFBg8yf5eSULJ/o9grfcOIpw3IrWwXZxUiOHsNKpyi8bljDLnuV/OI/TvxFfGNs4v7F
HDfcJgU5g6P5cc7KY/DR4sPyvc86UE1r8MNunx+dTgl0u8Nx5sfdmY8hkXqfzFG/om6YEkDj41qT
zxQcmHlJRT0jT2Mw0fs8JMOkwuMwIRkrHF3ScZAY0RBbv3dcDUCQ8HgR9ClEiVuxuYmZdnTYzLUc
4hbPfo77MbDJQIwUG6aRmgXs1F71WMvnITpdTAfMdZOZ3RrcMHthShHqRNmvGOJ3/q5p+fsNKIQO
uk67SYM9LYiE/1BkYVL4GXMbJPIkU2xTlcNhWGw+WMeEbasigDLHisPooK0w0WMwZ6X8Acu5UAIn
YLSvimUN6/UOPZYNCIRxgMo5Fhf8jr7D6FvEd0QXqgm4OGBoZE0KKnryi/xwK7cFrceW9a4tWLbx
qqT+Oc7pJeGh+1AmSHSIPoA5xPQMryjRYwlFAcG9q+NJgcAairI2+GwRqrcMc86RteGKdJpv+HMn
lKSfHkH5rMy9k3ZVbgcTjJkjAuhM3TDHuVVu9Rly/MXLCK/58qNY9aqIh5P7GDn59XdDL6VsphmA
XkMGNj88TP/5wzzD5O8+LQF8TFT4FhRo4tUQl995ND2P7OcZ9AB35suijEZ+tck2zIyCpUVnvcwt
JFHmio629tUF5Cygy4aUbfc9fcwrTxWToMBmi5BPweDWyqL9QUTnCdMCegbwT8KO0IteabDJYfmy
AYcMTiKf4kXOM5u45jz1+E1Z8zi8Spc2LnFAyMIRGCVHQvSmRALKk3/lfcUoZwjS3KoxVGPNd/Te
en190bkOYTjAGOhc8dyFEEA+7kaMoEevPpUbiEu6g+D5ewOwunw2j83HQbhNJHLMaQkKVwdjyZdh
fEELcLf5nxr1Jyrqefe/PEOYUyhYzU0kkgywoSAELkgGQl5n9mjvG3Tsg6CwmiWiI9Yahgcu0ecx
cyQ8IHX4tO5L9edfoKaJiY1MAv0k9HpQVqduQggJiVmgFV8KUKsiEl7e6V7JETgG253oPbRQgpth
g/YENkxQRXDAXhPgi6FW4yAoG5Nz5vL2vzB0xXoIhMZ+vxoyoslRSU3HdgAU8YKOek9eG/QUqJNE
xtrLH81AKdTFgPhkuzlcW4sujSu9hy+KI235tQpoV/KmvXarETbZX0GsXicDTsfiyA0/Hzo41ju9
vydELOOVToqscKOi5SFkEq2qkNH6ytFC8gSm16FwEslMSghU/X2bQJu0Cbz9eCEYzg7MU5/x51gz
YiYE8xree3xWRYwbYphlyq37zj/Y1P3wTRu8uHnbWW/qDldBtEjQwWzNB1a/AN+P4/OOcduk6SN0
Ik+TuUsI1MgEEgJx8kLENiKGwmbeGsABvAI4DjhBMH5KeOONUAOxLuf3YLiMOki1PiRTcNcfMRQg
oGRIzjyZlA5CR2tj2Bvxt9lVsGEJ11HP+kUKyHHSuY2riVHhI4/gBoYmei9yF3iQmPzOE3tcwmW6
xeRxOiMiAdjGpsjjiJYdHgYHLyfa3D1E0e8Ky8wC/u4B8F4QA3RHSZCuamD/X0QD5mbaIxp0pDA7
FZN3QLYH2xr5EDrpLwfiIxhVBTnhNpN+g5wTjOjwL6UHOA0Om0QEMqAttA1opJzzXJbMNVEwfG9j
uE/Fin5BnxljK7RW3Dza13k2w7+MNVXxCny/hPVwqUydOjPunUeEs+DhjR1Kq4vxMNWpOtXQtF/B
BZp7yBxeTo5ViZvvoHjS8vvL6AYGdqMOQ6vGM0ZcYaTS231X6faf81iISAQSpDsitWeTeBqZWrFI
RrUJ5ToTjnT3VHOTY/GSru8GESdJO2KXnp/T5RpMda3vOyYrco1PbEYALzyGom88p6YYZgmueb5h
MxMhL7cYcw8y/8TNLINTrfMXOkNhBAINsMaQcSaRgZffA5HfMV6J1M0ERX9jdYCSy8FBwneMUPLy
Jn8/li2Nupd/4GcNks0NPX4wAJYBxjULVvBkwUQMYqAWznP2WHSbWTi2f/R56xpTbMjKLjlRdXmZ
amEGaFgsaIFHIuQZyOcHBIavKnoerfsW7uCFgBlX34NMSPS0vY1UAdtkjBMAnTWEGAyfpS5TS5KQ
XiAXY5IbkrZZeqUSRC+N7uyITt6wKfT4mr4u3bRG0Iij46oD5swvyeRtoxZ0Xz6BnCgYDkmgMijq
C56xhMwHwzmoA/dIs/R0YY/ySdJg7mvs8wEIHoqynHFTNivdD/0WLcwNZrq7fC/CIM5/ZjmhHDJ2
6TMPhdhw2UdZR2K8Q09sHWm52xue0iHjGcCI6N7wf7LnGQcCZs0wtVezyYPYC8g6iiTEkbtXMIYj
w5UgWLecvSgAmVrffsgVX1ATDBDFoyS/e6TxdVsdOwlm8s4q3PcE/clnQwARKCk6KL5TAD7IijEO
Nd7w/HSL3HwtP4Tqk22Ocst5QWre3JK+8KSo4lIZiMHfG2AugwJppQBWbcgxLi00aSGVl7s8a0a/
94F338lIgSyiXrsV1GKxrwp8J2N9Tm5tojpDwqF8LL5vEcWV1EGLqgu/dud8q+UXGkHQMVhwVV9E
hz3wOHY8zXoMYdFvxzgmiN3NPkglwwqIOYF+/6x7ds+U5/92YqwX/ZlQ5Ow+D4Qc6qSYp900AYB8
2Jq0GgLZPR1k/PgBHpKjjQT27bc/+arRPOJ7/kGWQhtEMf2D/lyk2zTBfSE56I2nKIJLMXzlvubs
Yjs/ERLFKZ/OslkN2UT6DdpvATXDDiHwxU0KsRZpy95FWktrihTjR+bKIS6XwGzMRkd5EX8WLyQ2
SvR8eE99WyXhc1l5Q4Zfkj1MHrIa6PGzGJqDAVIGBUFy7Ru5e1Mzs9r3fC60jwd51e0qUOeG7Rr3
7ER7LzUQXSSznRndkaUbHGXty9bWRGTs8YY6GuzAhMMikEOSAybvkJN8dofImZW/e9ruBqfIKVsP
rvmMto6APvt5KPB4krIXj9z0Ik1QR77WT0fZJgdMLqCU8in7RfDMTeVgzoGGRswopOZgMgM8F742
adtGry2yMfg/PoI6tNPtwGfKL5TCT3fc3KAn54oP3Nz+3nJRdBWzsoFPsSvFI+tAplEHcEzs4vT5
ujSYSVxJPm1ls6k2CjJolWhcZrA2mxs4GBxNgTGHLLH4efpA4vWmGO0gkJTBUg7feJcwaNQLARMD
9n2vb9yltP4bXA0Km8L/wla2ZkDWdN/MUneElNAl0XZ6d8p55oK6FaaKbgl7QNg5JXgoW5q9PyFK
RBHnCNQI1RwGoML6ASttkHjdrKGvu4mvuLLzryI2AWTuM0kMyQDrNMJqNlInCSUkcU43O4n4Brkr
oOM91Vc211qz9sGm9o+e3c0IhJv07jywN1MHcICMqUcUL58oOKXvk3b53EmGVYcDv3A30Iz72rxP
hzOdeRn6VFkOfHk1JOZ2hPK2DuUVub77BN6d+wHtRKg2UWIMO+KYDa5H3m8Q6dOhB59mCw4jCfQp
ZYQHwfLaFBR4RzbP7iLPy5DV9f1N0BLZMPhcP8x8duUc5DgSuyRman94IAVg/Tuwf9lbaAUEtcIc
l4I+KyQZDUXNgKPsGZQZ81n5O4LbL9zjH9JEs4w0+7tS54Ie1357rw51BmAhuZyK8m3XUZnSDNmP
wtwgWrka89uMHYHRQJiKiVcAcX2SZzxaSkhBZyOvI+TEkXfpDEaMiZAKKjygUYSdgxXkm7xDR87/
u97XPNzttUBssCTdiqyKZPIhpSJZpyeJ/LHvL4ORmbyTzQZMq5DCz1U41VvinSWnWYvxjo8llswe
caf9Ao8sPNrTJZIRQk9FLgWzjw75Ksdf8kbIRTwWQUWJW52Zf0S8KgzzSsPvDI7Q4p3jRbDy36wx
2WHNXEjZJv3L0VGCGQByrjwZE+mGMXT7Qp1CZA4xRM282PM8LhE/+fyBgicG7JfTCDGN7j4XXaCr
gk0ml4KagksFjxbC0PoE3LYrJjQ2gzk83Y0oQuRyM0zBkyNrrrJHUyrIUPzu14UBpEQhwRE1Gjya
QrzYYya7yXqHIPgNr89ooSdHI7EB6UxlgNCsCtI4g2kF3zF8LoRNk5KVsRqP5ZDq7RkclzmMd0al
ooqjdfme3E7cytdG5HFokIaIpYE0gNZmj6ka0W9vSbHjOyTwh0C14R/LKxyi5QJBIQXqKeZ4ITIF
G4zTGUqXZyByqLE79GYkxnR8XXIPuW2EhzwJgigCkXHR+SXz3ehyhLzMLtZI3VgRCuuaOo5o1c+J
hBuP5YVSIkqwR1f7D/NniDMJwHMoPnpvOOsWzIFdGqs3ktIL51VMZAqbMprY4QzvRBa9W1PhopIp
T9DxhydkYkz48YPhXgvoKRoV6jPlaSMkl20F74QL8jIC0UPEgaQa3z7VMl8OsTYB8gnBm6r8NmZ7
CkjNVRMbtZ9+pfGjE0j4Fe6qdB2snpPRNINx/CGLjBO2RRiAVNiuwwhrFoJFjTwg6YPAWrpSXXMA
069ROZJodAFt+KfyJ1A3NOYDzp15Nx85xuTlvFgKAiimReVbFq9DcB7mL4ZQiD4K9x4mJ8Cshl2e
hAQSAaW/R9StlY0IWDx90HbxGGYbHn2yTQmOmUBkx4+YN88nMtwIYxB4WnnYMmKE6mtvba4/ihuK
7EudIV8drjNqPq5zwzjdApeMzoIl5wcC42Z/ccKRyCRiNAQpCeBkSgtoh0Ui5jbiEOAKXw4jwkRF
ndhzeOLXFALNmuhwloMZESIkNmluFn8JgD3SL0BFEQIoruyP/dtHuuISohFjCTQFxarax0X2I6JY
YjKMpen5FWNiRoRkgzpTG66JLBGfYmiyZO8LGGe/QRqpUN+iW0FwTB8mGNUodW0xqVPGJIusjeJK
tJ7Bm3WMiIY2SrSi69TaZmA8w+sQ0eWIsIx7QDuCZFonEl67CMmlBlsZogUx3OFJBD8l/3SqzKhi
PxZCZdGYlF7/MwbGrLHZD+iIdhseUlItATXJ1MbaWaKwPK/F1JCOXoN4EnN3tWQHDZS54Wy2p2mE
ZQfOdwwZ7WnYqcVLH0ltdEl5FuMqHz/n/pohAD1n/pp3ds6HTc3XLhKpxClQrLG+WPoBAsExyP74
OKKPxVMUzEWuoehjhBxKCsXYNcLUrptrz+Mg4ouBSxj1BhrANsVO9M+YsmvsX5FtkVu/NcqE/1sg
kSckvFKpczgbJpn0eO35TtCKms/pjXNkMH9TCIrcxrPg+A40lUREOPQ2FXML10gVZ+r88GUS4jf4
+nJ82YI7rzNGYZYeAyDV85lckPdk5E1FjieLkR12KzGYQkxBYYybJS08OdwiVHfWLysgb34uohnH
NqIKnS479XkCWW08XxGpYOacPcQ2Vh2hDuCQbg/G8to29ns/dnM7Zpz7itahw6rEIwbHOpgRB9+7
xG+hRTMvDFJrnJhU8BfkzQQqXPOYLULGYucj8HMZ6w0Cxl5EeCiozJACnu+ZuBWxulDZgqlZCxo2
cNsJ1ney9b/2jqfqpFi7wu5y7gJpf+SO/SF6xpjEwkhspjm7HOm7p6fHEIgeaA4gEG1pUANrj4J2
IeBi+A1L9kbMwuFQ5EnKPJoMOFOGHDP1hsxU5xMNvWansGFwlE3z8weCjZAeKtq5EqQBwvXGehDp
U58IP2AgyZF8shurTJhAU0c8Ubjwoc1GECUErjslS4EdXyW4+smTqIn0DuRjX78GrmbAB/qBt4/W
LDBCbX+HIhk/KCU7fJAvCsrb5BEY023JMEuyGfmgt9AAvW0sLSb3Ja49GhoT8hYhwMBq1gyl2COp
Akx1X1NEBRgGNDdFTUJjS+g60oz7GoEGCTAyXvpkLnMrMebgyk3EJN5kjrRs11MvGtYfA4PYqUkA
dwY8zneGz2IFdpiywWXepjcUaDq+S3ZtX8wJY65YE+TiXVX6f1BsVLFA7t12PBNvxstjvCe0lONU
dIh018ovobPLVug/x7HSAru8tzVwd2N9Si7xPvv8wvFY5SoLAFT9xhvDPA+jel4AmuPtdYSXvfcx
vAPFU4xHMyXCSwQFWmBav/sjf9/uqgQ26n0q7XL69cvlkRl3nVPNeh4LaOQx6YyBctGm0C55BOmC
u0OPBkvx7fPaiKq4unQCYeKIppZ3qTHYGSIlYIW+dkIiXzat/Ir9gVsyYm01zGKkDQCu8JUVbkM6
bmF6eO1atyax4xltFQgftLPJ6bO7n8bLirym4y8UHKtgFJCKtaHkB5SneyJVhM5Cn5dQ2ukazHIQ
4DYM1CUe/Q15M+QBiaindbYmcQkqC4nDYEled+potDOMetIDzSMvI87+yNxiJhMWYtrokPdH08uY
namIMGL3IJ9dDLLAwSMU/3YN3WO4n6kQ2Ry+7JGccwpbxluC0jna2pE00Zc1P4D3sQUTy8Gz+LKY
PhhhUQcNpaDDtiNqMAFLnFtGTsEfmgjmKpwCt3h3cyOE+uSN0ewGEL40FLmI9RBzAyzoxi1PmLUm
3ZVCgsqd0wBO/e3HmVN7810ErM6mgDdWzC3k4Jv/MXdszQRbGQxNRDRj0TYvLZIBFCh8Vroz0xws
F3RvvNLRL5jsiOQdJEzn30JUqQIE5uuIyaEXG/zXnscXZ7j7Qg/BChMoSOaGGRgsBhgSbm0KlZWy
AYtTHF849RKtAmOPyL8XYwEYxEUgHHdeDEteC4lOh7ZFgLx/CydEksifDLlUSCMKlnNnU+kMVg3P
18ecz5ERIewRZL3gU6kGvOOkI8iCYTINZzAr16p7sKSpGNkhJormXO7CWKImcchbgMxm/+HKg5K/
y9ANMbR6OgxhKDmlEewhUy0oHcQOvLnZ/3F0XkuKI0EU/SJFyCHzipCQ8LaBfiGAHuQdAhm+fk9t
zPrt6UamqjJvXvOHPCpcqU9RNJ8pWKgoQNF52YW3YOQxGwNRQeyAoyOXX913iYeNhj6+3D4bsGhA
POINGWPCL/oENMpeCKCUjW8Ww3pccdzjM3NmlsgdXJE+2FNUhs5iwSZk81b9eyxuGJbSyg7jo+J8
n8JN5zWN3GzKGZu5cPac/Z4+2Mn8r0sB9TgJ7hYuazV+IXzb11h4NQn3wxjjxzeQ7JtQZu4KLowF
j4INCd8PndBEbZZDxsI6A4breIYVFF7f7LKLo6hz2TJ4RJ9D/2NvL4iXnIV4POpB+pGDrzN7bhP4
ubU77wGEMYxU9iV4XOEQS/kRxojmrGWMzbzR5H1roFxHHnZnMOPws1hBIPg/bOMCVY8911xCNiUi
8jrWftSJvph1jDyYajlHQW1hwRZMIpzkpj7Ykm6j6YuNJXkmzw9zkz+Y3mrw3QkGMOeqwdaPOxVR
Y83my27Ia+bo+w6txBJLnGIs/wkkc7Qr6O5OeL24OvsQopGHsu1nHW3yUryY0tbcxhvjPHKuZxUo
6fNX7fpV5IvTR1u95+zM8THjps9iemzhDsOKIiC0oa0VRA0a2hj8/AXFkTgcUUKyXODIzKCZLDnD
IW4Y53oB70EXVoZM3HGahJC+0s91kKzaJ88Eue6CIWlD7B6dV8A46fJ121XEqFh4bK1geU0svpyd
8HBd8x54MAiC9zNjkLW9wnmCNWFAaFuE0xrJP80cOymLHJmNKBM4Gec0KIc33noV0n+IFvYv/Dse
BqSDBeFG0ISw+DoN53xxgQ+Arx0wDed9PYkZdEzeYopMEs53OzzIWZ2NsilHQ+vCahLyxJVQsQny
THrgYmCC458ZqJceA9QS9sbYvtOLH9++7RYkGdecQZgKQ1s7X31YCsDmYo/CwQOzietveLtu8xVc
YjbRlbJmmtdvrmynz1LI5yVGith17Yqg/mkX+QoGuQc6QmOsA+erMxoxwlh/6DuN2fDEHmBDmcC+
bD1jn51qIWO/QAwDC2spytlhZc4R3fJ7xMi9n0eoCqEGUnRb+IlKKxktMbyv9wQtb1Gj8hHe4sOx
J4m8dTmeFtIvZEDQd3A3Wr11wvIEGfNoGqFWQT+pH/LeBPiLBBFUvaiayCcojwo1g3mm/lmxp8xf
PDDwYc6zafS02ZNR1EJNQbLlRTQf5DfLSEsHF12cNVX2r0f8c6UrnIErEW1h05egq+P6Lzb10xUq
XTnvqGlO0bSAhwc4Wd5AXgpiBG4gBw9Sna0tuBIZF/thN/q7wrxi+CmPFZb5yv4z/2y8HsbzDnlh
gkB+HFMXHFBIROz3RMQ+9S1qhlCHe/dSJgXQkuhKE3LhWQIMdhie4ZBwDle/wg8RR4Vlqo7jxefC
2Bjv3M17blxMRKk03HcpFGk4Lxy2dkyutgm8snheXXRQJ1zDfvu1+Ejh+urSnpuBcuHToPc1diO4
jxctmRbHZ72XMfMxdl/2j/u39a87fMQk9BgmSKif/LYU4cfqt9g2mI58oNnlF2idOmSB4P0/a5ST
mrOl2ryagKa1wQdD9L0AzaUyLZ/qNI4cGQpbM9dJ5dzal/oEWRG9FL2ur85epCPzhh3T5cv/XOzS
TbgeKlI66n7WVu7Q+rKO0yri8nHXulx1+O+qeJx99k5O6PAyNjkEkSuVs5R5NNUS1qnQSDA/pBhW
3Bz7ppTZt9PDk8Mxq3fKf3Hn9tKc/4OLDaY2DaxuumMArNEkHOHX9gVYwXQUz1HmTkJ9oQFDAgYt
Ypp+TtVnOP+/Z4XM9sLE8QuBXFQVomewORl7DyMRJtakPrMFkE/6chfGRDBdLP7d3iYwuCTGhaoQ
FmngXAYJFbKbnEXmO1YeVHAdOUsv1jRbfu+XR0wkmIhxej9Zr2AVzJvcyMVm4iiqLsbD54RCI19Q
EFLIN6LPnDFZpO7eHD6TS3RroUrZvxytt362q39QSB4Ygl9pwfGbdZoFfmrLEDExjlRQfqhmfLj+
I88ktfk9gwHHq6nADwd/9fQLnuvx+KFfdqA1+xhR3gdqCbXOorrLpFinrgpKvkqYOHzZT2hObsYw
Vp9AlYxF2D/AOp44g4C1njS8N9rzdcswc2XQ8QyiIKRmZJ7NMe3gUI8kaa1D44nx1IvQStNpUfhT
8H6g3WiFy8E7GVEAMxAHPMOUzYtuXyahOoZZesI6E/b+KWzLdJ6R1MvKGTC4qLwhdVtsuqN9ghrL
nNWItt4Y+g0/IJgQZjLJMSAbYs4E6QXN00al/1TX5aLGv5GQ3frBuJCNn3Pkix6AIVhJowi/Lfy7
olqf9TTDT5nL5wDTpvm550yFiI2eqQ1BwVrAohc2WR6RoD8WdeeKpKI4Rwg0ziKh3QeNNN4L8EAc
NMEBbN/AFwBRvgAyEXz+MbUAKBcxlvbBYPhdEBR2XbLzedA/4G6j5XWgf7kRfCxsOmBqZZOq8mX6
TFwTiTxnCuGbc+KN8LRb/I+dVkwRg/qGICX6w4FxLLGnMJwKqXuhXwNb/Qm+EXhviErN4eb11WQ4
YvX4hZjEfJXMZLYIP7oA2shy8P+nN6Ygq9qwkgnpBpR4otGx4NUiIcY0C+6RMCi1+QFxgBLrRfUZ
0pJKLq4k0RmwWEdc0Cw1rLesicpLzwUVmxLXY2y4vnOVg6DmT248ey0uX58JrElR/WOIPC1IVFni
q+zH0yYmdpYihg2IkIY5YqQZt1VAxgL+1W8cdKhPs0U3k39Lv/Zh1rJdMYqg7TYmNS3vOTmwIEwm
77MCIxClWLPIcesFIcfCgYE0fSTIVRaM9uYCWcrLY+IPT4GDdQnenLvlAF6Ld8mj2pj+yCfNfZVB
OBVmFT0g4Eney2uKC2qM1QtP55h3HJFD7NBVzuAgt2BvBP0x2le2CVkkAfcXqQulRjfpb5yugAyM
qF0c6sPf/jToq9f/RN921pyNtUyGagmlF2B/rlHkzgkcmkJT+yZ7uQ6Gv+T0Ekm7TJTXxd5ANkIZ
j1u8PgWL+MktUeQECX4UbEDaT/80wdEBuH4yAJfqIJ8LeKGHmrEiHm8ba8q9BNbrq/UnQu7SH3gQ
X9Vptpr/JrwYcu2xVD2WVfrP2Ji7DKkiWcHtKaelmOLQBdFIuOwDDF1xYx4X30CTp9cQvYMMO86i
IeXAJ8FkqyIvz3dJ7pGAmdE//2D8uFXoz0YEfb7IwvRq1v+SdBD5Mmzkl2sc7FWLGc+EP0qqsEW5
Y8ACW+SnmZkoxGDhgLwxtQOf6yGYTo4iEb6ZMZOR5no2LR72vlf/bMNPn8XDYl5x6jvMY6J/GAzp
JFKQrkmDy7OC6Mc0Dabh7zDCRIA6Agz1xbHQekwYxPFu7rV99sao5P++Sjsnx+wIPwW0PUrmRjhu
sIUKpI1V+ioLeq3OcS5bo/3aaOzIu9qr1wkz+CtWrloF9XZsQm8G250aggBUE/QHWk6s2gtAiQnP
hjglsuQGxgMY7uk+zM2CWXsZYOyjf9ahcoab2A2UxgybcPYHpXe6fmzVCwupJaMJhKTELlQ73DoR
q0AXjMafBGUttA4CmjGzG551FLyg+7wd4Yhpz9IheF0+pdviKWBQAr1RC8l71ZoQYmcx/SK1hvyn
cNVpM+OW1f57f93g03bSVsNFPZwkejP98NppLkw3yOYU3VAtHOuiB7SH+R7Lp3hdYEfbrzoce9Qx
f02oNXHJO+BspsnEV+0HYBewLgsF1wRGNgAMpRR0fdFxPtqZBgxFBm6Aux28XHuO3MsGpPj9znMY
H/DxIfN2+D80aM9ln1Gn7vGDYiSeqHNwDIJJdRFOhv2P9UhWxpoSFOLCwjiwO7LC+/v7TvvTdQ6a
xxjWegckLTwbb5E9+fzZUL/1dWOPo4Fz+UnY4Mr60BUM5+opHflsUFUxBdh/HiWv9LKYI9gFDmt9
UFCak+X7Hi/DZXdRDXe6ulI1gT4pVIzpQtdc1j0NCpTpiNmvvc1gx42wbRfkNUf/C/TZ6FEsRpIn
5lRoCC3LuX7pIOh7GaV+L5jdsyHimsD+BQjDgc28G3Qzw40nxBhunYKe4MBuTlDvpdJGZn7FGEQ7
6KvmZE6ENT+K5ujwWnwaT4XiAk3+cyYhFcpUxACfpteaWpFDwSjBemt8nIAzrzYnhLjq5U8OeAjB
FDn6+vvI8RaH7v5sEMNgPmVfA504670BVkTjwyS8dSlr+40ZjYXHNIfgYkT4MoB2G7QbGaN6JJr5
rINy+kca467G4QFjUgxxUH3j+cMowFoly2LAv5fGZldJQX4ydnDoOWpH4BoDhsRrHQ3WFq3K1v7D
PAk1s6tPlTPizK+0NDAwKeclcuARQbg4/017IZd98TQ9ZS15DMa1jTyFSsfIa3CEK5qKmOhgDpvX
Y3RgtSdbmaIqGvshXFwOHdeOxmExP2vjfYlTKm2iwkcR8yoYiSI0DhUi9QwT8z8Eu9B4Fod14lnM
AtEwUXj6OKDgotHsmlvIAA5k5rNTbKaOytlMvc8PDsq4qDM/wWmDWSeo3TugChWZTsh/yCytXXWl
KZ51xMQbCrwLIpsL6l76SyAL5AHmYRZMo98QjOjjjJKFwmD9wxOPGVNzQx1kRc470IVIcbQ32AGb
PdUCdTZDQPrRgRdQg30XTj+PcIrwidkLeqvFG3M2gD8+kBBJw7ujQYVvM79eNhzEjyuYBMgNc6gJ
wBvCQ5BATtcfm/zdNoCz0yw5YCw4RiJSEait8sGasY4u/qQHg8GQAeywpo3gyKRUEPjI6cpYJeQR
vLZfdYLLI3MMxJMkpoIKAVRgWzK16DBXzaxadEuITMzJ5WU4l9YdYWkOJmgvxnjwNCcSFQ6Ww4wg
yRle50fr0JnTNvK6TbmIz9Eu+sFjDfJ5gFoIPI9Wtv5nEFj1mn/i6YDLzkXxux6zueCLSai0i6mJ
SEORDeejzet0mmJKdJ3b5aQ+HohXJJv7VEDUcHm124DIgddSNRAtmicuFNI55WE1qUTmehcGRr2Q
lxzw1ThVAjTo5v8k7fe81FaKFjTJxEAPr3gJjBe2bwyQX06mBwkEbWwmEVK9b5YPnQZmzBtCR/Iv
39N8Bcb6YtE0fDALnJ1awIEZaxyVNk1SteA1ZzA/6w87qgtHyjclA1I4mULoEuOYY7OzlBaD2esU
Xw2mc0D/6/6R5pzegYFJ48oSCleRn9CQC5P+Yybw9SvVxVdCTh5f+6Ay4Rz5bTURMgqYgmfKuXiM
8Y3BYGiWkPIxpdrkw+RPDvercFzU8d3NVuXAOWsvjM/qzYyCefQM8658r0Dd/ZDzbsAsprpnU6MY
fRD1PaVXLNHxgmDkPLtwlvNyoGbgGXwnLKwXQzDpYkoso4JkzyW63BkThhJtJ6f3jV0NWQ3OTtla
JseEhZlOJUtAJVhG7ZivnCXgZAIFkJSDcLpqSE2LBGnTs+KbG3fjK+Tc9lkMoq1OQOksSKjeHfY8
g4vcE3CCmJP2UOz7xhkhe4A2JxFoyT5w5M0Yl3N7o23ah70WllU8f+LN+dwljA3luk2s38qape0k
es1ySG4xfrhwEoj24KAUJIZuGqYuNYGJruPlXinCkMEq+LS/qcNhlFwk4mLr1SgCw/7FZhNXuYWE
HOKh/0ssURxLJxYn76kS3bMSB5lwo1zv18bD4Hs4ym5m/hXI9Lvo3BtgW9qkrECAqPWJsc8nBhPi
8pb8ETUuXXPEnl6TBg1HtU4GX4yDHh/jUmmLThbmH/AASKiDpvF9C9Oej4kIHnMY2RduNbFJ555B
57ypozkQFtRG6KJ4L6FSDCca2lbFH6kTQtahD9pnHEd+dJwIGcKAv7Os4JTyVqGOeJP/VG9x+kOC
hNM6lkq2NCkRTiO05tVrJgkJiLYwWqQnWL+RVWaOBn39KcbhOEWU5rz/rtDHN7EjqIso4t4gHcC0
IfTEZpy+SSxr8ZZzueKmIGzl9WeP3P4z04Y9x7UiA7Cg6zQ9rg9kS3sdJNT7r217vfXRTocOAm+P
81kIwb9Mgnw5mzZUtdAWWSBVOyWANxrmNjxI3EkHUZUCRaShl5x503i7eImgSfcYKQc6ETeKS0nN
CFz7v5bZpfpKJ6k59HVdbDMJLapr7irCalJEtrB7QUyJ1325ING8REL3aH3WRLvlkV+Uft75Sum/
oSgRrhv7eB/XTktXKv/AQM97nwaTGcgkPl7j+QcJioEZdrpMEVdhwXcvGQiCMiaVz5hEKfzRDpYn
cz14l5QQuK0AvwKsIkdNZt3D4onQHRoQwg1fqr1imNQUB1hq7YwJJuJBDKOMRBcOdMt7+6+7nGwk
ooBVXEjynaa4kfehFsNmnpGc9Pvx+l30pFtlZ0H0GS8QMZtP7Zn+XS7ADwwEezjIJKOo9H9fxvbl
eHn+vTdL9QDp2yt30EEF4sMAhXG04c7S8ZmKidlqQWYCdXg4UxEz4xkHOs/cBHbK3YQdnTgyMGnu
RsC1iJPBuRIeSflocyETo7bNdiQV4MKI6TN6ha+TdUchOiZiaXqRju0s4UvYiL/IC9st/j0Kmu94
U+FMwp53x3RXj+By4fSLUG9Y6bWvIUeM40WGQaPwhVduo/eGbXaJ25dgvvNGS/1qKH7SYq6w0SyB
duiVQYdTaFm54ONzpJuB0ZiYFu+J8P3uZXtCpO8jwv+VqvyJO0e1aaFJQ/MFOSP/mkYj9iJLxGpy
kufbkR/Sp/OrWaluvaLPW34MwoPPEkYVXzfVD4o0C3ciPHr04G5LV++PXpFYoR3aZmcwyRzF+w3r
g8FeFZH7xTx8T9XCyktX+HeZMCnsxrVQXULmqTbJZ1ppUPLRg8svD5IDQ0gCudFpv3fp9TTBs0L9
LvMflCKJulDhhRFufU8TR7AbswWsM2gNu8LGHlKgzR/8xr6B2v9ek/2o98g77g0/oaIJKW5SxFPQ
mfl902Ra6cS7zPWdxixYnZdf0dsRSsKRDSH2opBKMBmm1BwU7K2HvdW4LnyJE0Bw3lIbn6waioMy
TYVqwsqm0Ni6Z/518+uqNf0Y4vzj8xpD0IBKQDHuldKeXagQ3h450lNpxhkF4crA6C0t8BeCnsXn
z1fL1PBscH3ATc6dJYv7pIQzUaYOmGlfrmv2v7F5IwPjrt2s9bAZrWJQiQigFKkp0tQWqsz+lTM7
+0bLK2g/EHg8/SKKZm6WwGCtpp/PpsBjktpoiV3vQK8o0jVAmrsptGRI2/CnEWdbxFWv4dmqIHAZ
EXMFo9dblp9s3p5hmLc2FoYXS1qq8qpB5MRszb7nn1neBBgj3L4ZytgXdmY4mlgTOjgDqSGEhPhH
+gPqVu/GSe28opiNdByAPHphNMG65eV4M3zmZUqW9o0gjVYjEmMsm7OoOermLxj6EC4Iz6AMjPB3
v8ffiaG41TA1OJW7oLS2JpMLqK5xN35LO/ABvcQgE4XjXKhK1Kd+RBQJcWveVV6XriT1OEIuU+2+
gAlcCn5I8CTIKKuCgTGz7BJLhYVbaiEZJtm63tnNcnj/pGCM9lwT1jVs7rhtXsiM/xT7JD/G78eL
rFwY4qCj5S7XLwY0vuppmrvu9oYpQWddo4FCOBduR9pi+P6O4l2y4ZiVr1AthFqKDo0fKM+0NWx2
nyfo1wzQT+pS3uYYb/gd/IOHPiW9dyUvYYJidJPNSsN7L6gHBZ7bMJYJ3XpJKm/oQ0lkuPre4OKH
hxVriMhvFhjY8+thzGhSGKn+CGVItmk4Kcdm5rTdXFIXCraV/hdLEGGxam8QU+FGzSwbrO3ZMd8H
+P4t1kbojxRhUqRe/i2/u+ES/6v/tWQ8vxcQRiGSiPJXjwCPYUy+z7rkWupWpTMmP52KZ4e5lslQ
6EyZwCoaYZG5t1Wc/hRvtFDA1zIXuJFNPN7xc5nY/dDzAcU7192kEUS29kCKSUvcRQZuN4FEDstg
A0HZv1LT5RCYYLpRl0yNjhhMG40V/VB2YCTkqXehxxF0T/wMtlYnZLDMqr+TcGUcz0s6DMGnQA5z
5lEgyFhUgOng9Pj0GXOb/wAQvzVinki6uGKjXa3IrY3UifwclCl9mtTNX/pfhwUJUHvxr/+QeKkt
MBMyvuuCdoTKHUJmXQnXPh30/2EiTkP8SHdD7nX+eiCRs/Kp+WADldja2GxCHjHFVr1F3JS+72DI
uMB/GJXjAQAqLugcjbxkA0bB1uCpje2Z1rjp7fP8EuBDIwyW+KIICmTm6Ve/rpwrg/sZiXxj4w9l
sc9G3FbbD9zX0ewaeQmDVzrfJU60NQ51oj3f8Zu+D3lFljx+5g1OJPuB5L3gA/vtXzQNTyOhsPmM
oVRhIu4oa04vDR7alTNaf2AUBl9YdyPgA59j5Kf8oSD3CISBCroV4qN2kf2BYcb9WO6Fz3Bf+DwU
fNTgm5x6X70QoJtq1JwyIlRmqB4lEYOoPrjTG+C0tFLo1io4W2Rd+QaeevjuXxiwh2O4ZZ9j0uDx
RE7DZFjxYn6wme89iWniKubYO8JDWdR/1AOYZLZOBDRO3TLDIrr6sXDzfnn62xmt4EPBFzDQCTNT
/fl0IjLlrmDjig662yG4+UB0v1OPfYUjwbIadt1G2zL/7j5jZRCz0xf3sHezJ74WH7T80URxZoaX
qEE0wFIwp0zRfl5uhbpT+Ymeo+ZGxWY99WzX4XW60wahi6ZgyiN8zQE7MZ9eImXmzU0exbAICfpl
XhIOM/TBDPu42UW2/cJvhAoHC69cibh2spx8EQmdYoLGWFRkggttefVHGXFiyJnZnqbCyi3pCPlt
1mR0gps0z6tjiO+v5vMtNfsQftYNbap2rLFch9IPv44BhXbHNjN9o7FCKsd6UbH6fAXUH+rPCCU+
ouwvTKHa5hLJvPEU9HY0LLsSfJCPRXXLrn1o78QY9SdE10dMjqx+OqDAqYJwxmZjbfAVgqSiXmGz
XKR2kioLyrYHCSQ10robJx74W4xHO2x8ODTQUjJ3JLvxUvp4CtRyX1m/ve1kG09MBrCLuHJLm2yn
Oy2yorGtjPYvMwCHe7MDDOP23K0akT4ylF4LIqOk2095QyhPjiU3m+qWqu4Tzj76hLFpxDFSTswK
Y9Gn3LC9VkB0o0DvfFP3XwA21+HQ5D/1kkkMsqwT5BjMgc7Xu0WwBNg9bBAMdkCA/5W/pJT/IhFo
ORd/GWUw0IG5YnFfp2BK+JUSLtSoXo3uH5Aj8mU6c0z6mNbJ4/f93XpxCtN44EjQGNXw5uGxUOP9
xI4Sj/FD1DE1274eIMTKRmbnBJBUyMAK4nWpONj7M0n0dchRRx2wsxjHWHZwkKuefH/V433qVbDI
5nwRXH11hSk4bLLQxGDZwCqJwYU9/KXZXLEINzn1GkxceIP4uBdbiyBk9oWexd8Q9rUpDvReNsMr
ddeQyjgCVMATB0Gax/sa/RlAkog40YqRRu+qqHnJeJLwWEEbAcOPduc7okZwaqyc6in9VIaZSwkv
Xj0m+VItb1j5p72rNRDVBMwI9mz9Qf1hvjY1FqabnJhhl/9IoNHhc/2PaWmfFWHpwELEkIhobfez
tWY4HC72FCqc0d4VNHMKf0hMwc/NlGjzOWP1uWLP1QsejLhu9es0caXR7FtOlMpNjN8U5MZ94xAN
e7q98OhSyKN3eyexw/LGb5iUvPNzdb0YrAsdK1BrdJ3JXVCQHzJaRfmyBjoL+231nie1yz80pLMy
fxtmkn0wadGQBqdz5u0U8+GsUc45rtGuApGSHEQ8tyLRwYF5AK6ckuTyUt2BYgi3ghTvAHAvc5Pj
c5GklzB+vrX7wNnbbNgmcVCGVPf2RslOwkZCOhZwNsMNncYX86OOBAmHN5Bl+X+o0orRIBeonmJc
KvSJCfiDJeowo8mcQrGdGDSLxPFiMDTg/bVCzjV4o+nnPSUyRVKDBr4BfD1cM/8YLgJMU0jABmzc
EnqXPU11hzK1uILxSewxaBLo5KkdDL4jbAgczW0Xp4GAYhtQgQ4GPV4KbwzWhZO93Kb23qSjrIA8
cyRy5a0I+nPDm/kKapzdfrJzAkT7XsV3OCNAtkyQJ4TbiWx1VA3DWHqhgkYTjuMSg3RMjPm5TFXZ
YiPJeaERz+HrYR1Q+Um2Br3hrlUkA/5Az1H33Ao4JCzn7/x/QPI9jypsGkd40PkgkoRpDYJ8kdxD
klpGMiyeqY2fEvQsqvRozIzoxdJfcrVjp/uj72QYjl8q5wiYE8QHoZ1lp2ggfsGnvMPcgLIPvcsN
UVLSBYjn8tFXOMNu6odq3T4mxi9QlqnEb9rXceEhfiC6Q9d5gxk2uNQdbXLVIEnAig39qF/Y2Khh
nXGShskLF9j2u2PJgWcW13m45F0yYNYfrTaIYq8q6amFxchLY6U38+vG/mxYTd87bsaedrI2fFeM
ZOF144yzL5rTKD8jZQqzFZ/evr/WGJQys56nftSNCafm1EDcujChk+/0P7t75OA08JgpTC8GQQzw
Aapbz1kegxMRJ+GU0bNJ8VXcYyhskrMyTclm5UkZeHDU0SznCPERRemAuJ0xTtO/cMT8Cp6ARa99
utqLDEGyI0EVhqRDIl67D2Hpg1qqQf3aVOxZCM9flwrIlz6gVD/jtwYP3QLSy05ZyzBKOwzoYhjQ
35Kz1/0jJrRlHDm3LjxtgBEqMNzZsCBITjiNgCIeG0GkOZhCAyujcQR0jGusG3ty182txRukHKXr
HPZN/D1zM3qMKXdfkn3xo6n7qbyJ7oxrbSY1Cc5Bk7jbxsUuo9D8JD/KB7oe3Va5S/bvkpCx37AL
rItQj9Z7/T1p3mvN8poCK04g99Emxa/Yy5iy64HabRN9/UrWrX2JoxnnINVXV3rpkT0UO5Y1amO8
VkCNtxLRSnt+K6eLQ2tyJawGgIZzCDcCwEmyhJmP7TXSJvYlmWSdd1BdoQITAE0Mt4ubAK5Pf+VH
dCSP3LfvBtw9wsVe1SzV96YudjzDGCcP6xIeWVFXDFlIiNp+fSwPSngrX7+eiixtJlnMVjmLfUxf
UDPwC8SFeAAopkA4K37trAWmx1PT6bcIjnh+EPa5IQgNcErBU2ZGpUygMpTui/JT7PTruNoKx3zN
7Zd2tcCyRGzS/ven+4sP1Soyne4QMhwx5kY3l+GVXF1temmRyr9hHRa/PVAj0WuI3SEcMZHEYe3Y
yEx13WwZn0aaa3EPTzXptEPh6/Gazr9GgAp3dsm5K5+GdN0aqyvVYHGIYvzHngpWWdhVaROT1w53
D1mapRtJuDtBW0WGOowr8zzCzMrFQwmWH9pSm0kzbdJRYAWb70qbmT18H8bOvlXjKgH3Y2PyzsKb
rGFiNPAKZzlOoZw8U6qIRL6ZWMRQ6VGtUiAZhcecxYrvOoFn8BennIstfG3e7uD6pzLvOTJGharl
wPJbsvpsNFan/NxM4MsDq6YM5tx0kaMhfH7RtzywGUky14AEI4YmIjqCoT6yDw4EpOwKcl7nD4eM
h7H8sOtlGD+UsG+XYDjpXSYTjZkWuMcqm5Z3ElTxMHL/zyvhXTn2laMBs0MQgCc7+18WLzG20qsx
zg3Zvd+VRzIHYcApsksuOH0HQDySC4ph3J29SkbT8UGchIwyX426RyGde9U3jIUR4Lpd65OB0iOh
80mRakYsy3SFXdD6TX3YYjYUz9+Q/en+tfaR4wCeQmewHetAJc/OjpKlXzAf7NrLF0kyns5zlUS1
LpkkJVj1qq1mnbS7Sv6HfhlmVmc479hjqEfsUuF0sdASaMKbyySUEH1xi58FzMNsa0d+XDjJcMTL
nEhVWu8NpRCtfhOAFJnL4Y+n2WCPQa/TzF9M8bCuGcdncn5qbAMgikA6yDY5jN3PPCRGHXNnaFag
9BcYCbWxwoWR+kGb29fJay+950LVhzRk/Lkoo3nf7whaO0nsBv+z0mmXkrvJTc0DYOx3v2C9VXeV
/fBkdZQA00pxhmIRLhOIIfI4ig+1vrEIUVTXDPqpVvigJ+FNYzOstF7ClLvCF/IKJxdaIeIgOG49
QpuNkOujJQbfREAZDBck//jexOMWw5dnv8MPvkPQJVwGgczNHUczMR+4rVoz4OeAFhT3ghObCllG
NynavTbaSb7lNy1z0huofOrDvIG7H9j3A1hY84+hleYziJqTioHrh+R3kJeqINt8duEwkY+ccpCy
23sh8GXrjzeBW4iDZz2Nt2DH0KIRNb1ONgSAuXg/aXF9Pit/FOWElg4AA8SY2vdrjv9h4AGACKYN
A+usI/8ayOE9fM8whaE4oG5Ql+Zf27rpFx0z08axKnCwATctrEjRq/i4M00H8bfk2I3LE1Sy57yt
li/4Z0dpHpoXRnL6Mr+6xpImU8eZJjVxy8S8SBjBCPWbMGQ9eL0feIGhIzwgIaUkEMCnIUWi/IUx
RhWMfu2QTChCheEIZ8AyWAeskX9Yy3JQ6fxaMD4o8KVleHe9wBoY93d6mPpX3zAq+D18lgf+o49V
AlaSwBS4aXG2HGgXsRURwlNxdGD20eJ7OI5wQSRZA7pA7eI6tsYk+n/CPogjKNo8pwTmZZvoKWRY
zrBzw+W8Fr8F/L57uz8wZqwdHqPQipjVpGX2389jLjL26zGj9RydPeM5qM/QTpOL/sNr6H2mKg00
qTfjZzTbYxiV/fKg9LE/sy/PrU4JSeWVuIT9/JUfb/43oXlNRIjPEj8S0k1BOvlaCYt7OFFOCmpC
O6UeZz6AqyRyPSun3r9ZZ9CCsM6KjAlJZ1513GfTAdr4eAtaM96OwFyWy/tovl4usYtBKwIrDoyX
ZyEAvKc0EZHM7+moJ7jCpzNySro31vae6r0YP3OvcGc4DjGcgs7juO02Bu9wbniRIKJlwOjObp19
x+S9dpLxB46EcZfHDlnOLoc8vRPDPa+j+JnM3vgRO8Uv99wMIHjD5xgR0Y7IHxF8SNqEnvlgnOcm
ESV6J6/LzK/lYISF47QbxhONXQsM8vL2PjAblt8Nd2i6fRbOls0bJsnyRe7MqXJ03a+ckkbIIsuR
PDEyoZkucy3klJXrsBuT1fzq8XaSJhpdGMlpLS0Y/v73vsW+74LVBJfPBkoeHlPpIy8H1BAMzEZ8
dfRIYPMY26z1vzGkqYDTBUvrqw/fS3HjU9FPM9ONX5BCtjWOPwtm2fkd56SVjdZkKl+dUb6rEqw3
nZ7KtHOqYpFge8EiXH3gfbHqCnZFGPAJMKJbpsvR2wkRf6LBp+6zF+/rLi4AXKe98s/ocC6WHqVy
TLAoUVBxcfXaVG02qYX1Em8YWXHICeHW1ETgbBMVgUIAiwd6Kw732SSBb0WUX5jDEsEJcJMe1SMg
VT5RwKM3WMmDMlZAl+X6C1e+xxIKtjMznLfpS2umkkEHWFzA63T4Gcz5lcwbft5X9IpXCVyXNAdO
6oA3Jfckej9eIHNCsJxlYm6RyxsLaDfHs469lhBA7/2BVgrhSIWklb58NZy8io0qk4CEPwQFdxIT
9ee3DfPEIWiu/uh6lpJlz7shqsC+e/Qwb7C+g6sVmWLP0dEB9tOSV5BXTv8FiKuYh2bWJaLsDP23
5jMQfc/7eN1rGKYwxyGrdpUXu4ZWOM/uOg9GmVP7cgCa7T8kSG2QSwhXqWZYznpg5mw7aX00quMr
WwriJvk78JIsFDHkayEKpgTOkYru2QVP1Eljc7TMDLYaaV7+W4+t0KfLoQvDGPK6oSGwvAP72K9e
LsIZzwaid5YeDh/pKfwJaWX40s5np2QKKupmjia8sDAeYxPdx7/R2vOC6+uXzXCDRSLc4QBMAcSf
WuGHRA+slr0g4CaheD9cLweRCcCDEpsZjT/f8brxUN4txWYL4VgwRKneEbR7VOsHWoQQ90LwV1r6
Q+8ruOGs4194ruCHDozeV7v5UPVyzZgBZsAQJLQm2Dnz3fCUZPv+zjnn0OfOC7IhhoVCehxt3OyN
iGz7wss8mSh3CgQcK7KtchqVfgZ8y2HIBCbb00ZsaQxqJ9D8fItclwObPB5wNpIxFskarjgKHCHO
/s7rJf8ufhjz60TgMMKfMXSzPbOPf3zRnNUnjwM+tXcAxeQzu8ocYrYAg7knhwPeBfwjP0jcCP5i
3jlsUMP+Ak8s+X6lY3PRU3jPLF0+N8UbODXXN14n2EF8Aa84koSLZfUfSWe2rCqyhOEnMsIZua1i
FhEBxxtClwrOCCri0/dXu+MMfc7ey6UCVZWZ/zTihzEp4pUXuCjqx6oJWyXfRp2ET9n7WDVzlk3R
d0758WSykCDDqV95/Zd97OE0xwjlIT/KMalQhIebqVv9xQ8rYjm9jHf4EEFDYxxLCczh2wTnv4q3
JO/YHWFjaLmJ+mCDHSrJSaRznKo73DNwMlOuXrwPcORuUihhg6U5HMzQ9pmVomDgonnJDhMCHg4P
3o/FesmtaPpNdlejO59mRIX7lP7hDTNSKCzjZHSSuwRdkXsY1V42Ub/iNmcqEEQXrzd+c8gcOEns
zHM5rtXj9FQkLGqBSmwGq4eYcn8Rqd5qEaI8hgSKsvLNHfn+44Jmdh3+ET8bNvu/Zt3UQgtQorQg
Y2L4c7Ii4jSG3I3LJoFAC7mH/1YMBn6/W82Zx7JyHpOb3LmfXcKKpIytFbxDaUMnWZiH1ODPwAOo
Xabubc4NcngxpCbCll0WDK/jlyQsfp6Fvoi6D5TtPENqvp9BykeyglD4w0OM1/+pTvgihwiWGBPw
5S5d7E7OBsBqpyFKOcdKfuvyW9wpM2v1G6cwDf69r8uDnLOGsk2H2BZSFcHNO2B3MFIOqtBhlfex
rhP3XQeCiPONminmpyWECAbrPd247+7suwclqGQLO6nNmMdXPfdceUqvJO0bLjKxXER8iAmVMPxj
lh5+Vj0+Oz8E31/dex4nzlRkOY2HX8qS6QiOs9xQNBCMyZwXwrc/EBTbNxm8SnQ0fJyTbJdIQqie
3wq9SMVjvR2CkwhdM2g+a6jk2aTpQIqZM3wftR6SulU+L3j/zkgYfudh+oB09kVh8jBznDK0RXEb
Z+2x9hy/1zf+vPt27hhA0VxeteQ2eBqdU8LYhGvxY16xvsH8d/rrquXQeg2IBiYvTbZZUINNboD/
dJ7LjzPE4MptUyAR0smc+zJpvxOdKXKDWPIVPMoNiKtoBiFDt+bha6cp89kyBasi2EMmbBrcdVUN
5iiseXp5VvGkoeZFnD8Wu5TV+13CZ1Sy+LPVQsAtK2wcmeuyViP2ZZcjiXmSGbbd5ZKxvhWY2PuL
gkjB6Ts+YTRKNQh7SRBaqqAmNgAuIciQNt4W+HZ+ojaBtjGjVOo5x+HMYUTbgSaPFTrqC4rOXtjb
k5Uwh8I6znE/nR2z2GF7BpRS+VHUvXtFcU3lMf59JtV18oN+vcft4t/AhaiMzcufQDNlEcqo7jAR
iCrrbYQYA6oWGUotXxZyHDZ3T7Fanf0FBp+UQSScPnY0GHutb8TY02mZC2cXLeKmsAvKW309m512
TFRIfcSYmE9aCymlSTtetUR/33uYf2+LfC3z6QeB9w3KTYN4mFnG4wZLbVxVxov4uoetoICef4+2
Q+dB7OFtikZ5NsYyRBnvtPBoMT2NRCfY4nOyBCmem3FM0rlx1GqxH4SP1KDW4vShP3fOdOg9F8Wg
lis20B2KNYpRJL1QsfDlyU6u+gcaWWO2H9KXLvQTsq+nczw6gWl393X4A/ZTYV+tN2mrL/SDAw/u
Jk18sQl5rPFD+EoUo7JAvwFg63dmjMJk2NLHzETSlnsns5PUz7sDrhudU6OLTT2jEqKnGMPtkIbT
kzK4XuuIsQB6JkvXtXQxoValEGDnZuusg+l7zqP44cddF2MRtsanmVzjs4Wfh6N23BsnekHcwJMm
HBPilkzcAXUJNYy40nN32Ctpydj0FQ4Hv4T9i5XTxr6p4LVUmKRCd8S0st+UACo9j7OQY5bBnocN
BeM02Jj4Dk6jy8GlmsjI6oIEzcWnK1REIhib/LRVHTJYmxVMzrYaCD49EN2LCaH3eagI7eRb3Nh0
QTOhXE5Wys+gpzxuVETSUDO+3zHu38lTqGTlSTop4CX8nSAqeT0exBycfAMTkmuCbxFsT4RbcOQN
SK5A9k0lppM28aCjtt0jeoUklemKRoSjB8VbV0ytPidwhqFHwpmg6olEbXknUdsWllerJzwIrG8S
fG1ghoFfMJWZdLQZFSJ7bom34vqzi75jboMqmDq7JzsFQx4ebP7DFQ/cKdkaN5wX3IgDg8tFDWYk
j4vJ7YGYyXzaOWc+CTO6xYS+f3gjancV2IUxkgHOAOMIA2daA1rczNldnB26VU73jpOkT+EemAOo
JcqZVXPAsOWjwqIci7NZ4lK92JHagngIAYiwjSYaDPwMlu6T0QVyZEbLXLRGQHIAmu8ts5xviSt1
kolEmWlSPj/R4mdmRD3GkWrxbPRrtohREg1Mf80hcJR3c/sKbkiBVi3QIYxjKuJK4A9Ag7yZQ8wj
IPI2FkktObXNy372zVs/al+szps78TVH1/UwW7Djl7nV6m0gYmH5uv+OrAuyGsPmcvJcMoEDwVb8
a+ivPF3UMidMZ3C6AGUU6XY1gWZNtauq6LvF8feQB3S7RUfaEUUzjHsQ7an6/spWLrUnJHedAutK
x98zMGHkuqE6BOCLWiaztw/KqAwzNCOhwsa7FBtu0gLbMPLyJf5EqDc5dgtcm+qO1W4pKTBlFtYs
T5koKWr2Ey0x1cYsLlvHHUPdIdU84GMMwy63CuKqlxx+EyW7mmEc+vJh/69WRAERYcTRnxD0QRE7
6dzc0uFlk4OCiCtkrWpIgiLff1vdqTZvwVsYeGoj5THouf2Q7gfaWMSugoUhb0j5LeDmIIqFEhfB
on1ElfKuOlvRZ3ngGXXzFIEPw6YWws/e5OOhVoOMYPTf0vwuticO2gWnfYh5vv22mpbVPvmIVXtQ
MI1fcCWp7u49CZSGKAgJrR/2P7NeOkb99X5NW7rBvtiL2hw8batanzqHN04zmT/Qw87T+tAfVaHW
nndw9aphaM8zOjANTWxupB9qsn+HLtUWNetIla1jJBgiIQ9+N9pOkR9dxeaCydcPAU0rxjD4F+Ml
G72Z7LRtY2RXP7mZYrn1b11EX4EFxkWS3jPqCB9YsZvcMUHqwlCJff+1GGEwYXj/5F2aiAmhJQ6D
E9rblgFQ48AbkXdp9pQ4GK3JAi4yJBBYqIQQknt8QDPEcsHAP3tu9IE37Mb37vYHj02yr6gSPOks
yWpyGdbV5HLhOTfbJcl3CSg3Z4x++MBLRz0NmQsHJ/T13yVNCRNFt6J4vx2ucbLrmjj5kBg29DaY
v/RYqBC7ilh1LklLHjRZWfWqxN1yrV1FUBvL34xcno4UnvxOPNpY7A+Nhpy+W9yIbEoXxLSE2VR3
GXvP9RZ9UUPNQawNlqQja/tbbGEAYoNJfVci6RsKs726kBcxa68qDKHwIrpa/pc6H0N4JE4qNKh6
4X2kYc/Jx2EJUBtzVjEpMfpxa/4y09N8qAYLtdHh4w3smkSmysO60OqyN2tzRMPkZVXmgADvi6PN
vuScQUlqgvoMGWrfdnOsJSsR2feB16yhwLRu7ug9KZegU7Q+A8ASeeD0DQvzhPcbdD23JnJXDyrj
9oCE7l7Fp0tqicX8gEefdZ2ZOPHWky5wjNPdKq04vdzPsBr2F2Q9mA6mmLvQ2EZpWCAspM622Z4u
aKJtW+Dj+YxLvpCNhRGJfkoNdw3KBdMEfxgr/yny1lm4fYO931V7l9WXzWI68KcYc5hsaox9nc+O
js3FqYmIPyAs5p1GmKEQ+HfHv5jbsXfhM6crovjGUhWa8s2ylVA7BJrDilOT2tc8wWmDqQYi4Bwi
xhGU95ShtJ9yN+WrcD4SlyisLt+YWqGFb+38ZDYHsAI8phjUweY8EI7bo2S0mYDCEZGcArc5Y900
JBuiRR4DJ8FcfX3E6j10ecQIkbVwIl0U/6RIhMGWCtCJryOzEbG5Fn82aILy8Hgaf5Vh9iTOGzis
zRpNvIUTm6aNViP8eUtVD9/RuonglgTK/hQfpdNLxihcjQxObrSPrzNKj1Us46t08okzJj2c+agx
x7FVGaDgpOIXR399SZgfjnPRX8bqvRBfigJO2cZ5L/EYwU2FCkrebWrTTXxsuZAqR2YXRyMJuMpE
9jMnzKsnA8KxGTsdzl/hXU2CpHpHk07GL83B5u93noRD8sUlQSmDGZATCFtHmmB24zmY+0XG9fLY
vQmS0ZnQGsd66WQdSRRCJWZHFIGCDCV/DdC7vPKkqPMyqHCfGG97cxYb81Rive+YYJCmR9Aeo0rl
HYuTRGc9wv0uhEXFyQFVac/VYUpcwTAy9Ifl3CzvjHv5mvX6M4vgjTcb2IUI9CNJPwVXF6NZeXzN
h8tjWzAIZrPUjZn0mEXyY1xd4073x5i5PT7lgsv3MOZMgH/HYC6d/eJ1t16gfvKhbF8/uDaVpoZt
mqnMYGfXQ4z6FrytMBaNh/6VyPv7XtUsuAOOJuP7H61ROOsykvuYzKRnbEFw4HriyJjUc3D8JWYC
WxCVFM3oJKGYVHI7RYfWlXpqAzGNkk7xwiFLwiSgCB6IiTWd0rwnyWRaw1ChQD6HKGh/mEoWLgOO
CdgZfhwv67oqzwLdYu8WZawMym1Fy+JQkiV2GwTytfFIHLIdWMhF4EiNm9193gphF8eDIupkXJbX
PC4QKhYbugKu+ns3A0RZVBrz9vtfYdwQ4sJxfFlaZWcPY/9TRx45h0OkwvkEvHWn5vkto/viH53W
gt9kd52KTpULnpvkR33lazJAKTyH0wjTSgUupUtGWZj7vM3buoha9g+bMZ2I0UWtsnvyOz5lrcl7
tRziaaZ8w86S/vXCYPe8DPvGewW/MXXJa+rZryOULxtyNT3W1QnijAwak1h523lJGdCkrL2z4/Fu
pDzcpb6GxauJSnVsSuDZmeIFikCEg/XpODyUrExzHjxdf/2hOAAQ+cvgLV78M2OBs4kCu3kJJvD3
Qy7UsrWOkHFnXDQE3ZCusPMAzpQKD9jTDnYkUHghbyqDfv6k64XjmwUw0+iBX0yM+pjDDa0f0k3a
q9XX9JTTAxIJ9KUlxBPZ0cZrrx45w67RgvsKw33LEPl3N/kh/BGc9huDqnx2G/197uYVzOpn1tBv
c3MAQwciMf96IeeXVU1nvlzflScTe8nTo8OhiswOkA9VAch4j6loJjFPQAqoRloJDuv/l4ZfBgvQ
fmDtIOCkwtbi24rhtaZQXVwKNZST7fVVN0LicuK/kLkaXl2klfl4QRFoxVIDTAFdFdkKxg3ojnh3
TQi1bFZ6OCMZyAcGoXPGBFscH+yyUPXBfO52GqUm1PY4BsFz2LJs2AUq48v8Mje4hCg6cnlnr8LV
xEQy4DlnqlMIvORRfNYam3+y4MbUIuYlARKx4J0Qzxt0YS3bgTdXHb3KEWglenhs8zhy2rFhZHIe
wAueEo8682lq5V/mh37gezxNaObtIKAVH/5xHZepdUj3h7ZLAdmRwciatx21EjKwWITs/MvbrlVS
gEkKLELc6QwMB1/oxfE95ltlFlGXAvCri+8FnBWMN/PJ+QCoAxBo595nUspH0vOW0GoZSRKirIy6
0ikMsHIhA3Q2Ks+hiWOvcWpndpbHYy4CQHI+zHz7f84DE4qKwdD6iTM3eS7HY01AB7/c1M6USzUr
4mI5HEpB5fOApHhNkwA9ebia7WFJxjaNC2LwHh9jTgqODoLNBTfuegBIGgXgrucJL1G7JPJcPm3X
6UZ7AD4s0tCwSjQqoHtIFqm18Ba7JWZOqJFfrZZtBce3Fqr7/3l+xlfJnauDOGV2mrKVuMPCPF6s
o3xMW0/hfbdbjqEiKLff5/5XWVrbvban37v5YuvrXuYdEhWrv56CZ9rKyIxAxE9nAuduJLbXqG+d
Ql5EQhy7zAB0Tf1Z5fSpvd+7tJyh589uloa9wLjfmqSrcps7IDslSkBM31/b4Z2tojMJvBZzQMTI
HRKtbf1u38JBPtE4L1rmwCtYwrhK4QBp5VG2r9wqKSvhQYfH3MdiYkhxXYpTMrCXLMLaKEGEz9HX
vH3sfmY/hiiBRI+vhb7tQpTYfsi0ph0EsNkKLsGCRX+6UQzwNsNfQEVC0X4K0bnjxM4N11nqOAq0
IFS5BRYsNYyTbmbrsDxGGpeoclqvXesxvry96u29eut0QPqxOHPuGPyTpGoEMEWgU2sMFeOK51Ub
3zVcI2g4sEJjM6ZFQODwQBSmc/kpp4dv9tzuRwTPNRGDaxg3y9H0OypkM9qlJxqvROvOSnBCfNaw
svq+SiLk4uoU9dI4fUwxzE+Fpy+CQsXeaFdjSWIlw6/fm07Vz9ByvTDheCHMer38x2jHbyp6qD5x
/Tdbn7dcX4XZu8YD+1XPwd9+eMPk5ogJJiYsdWPBKbvhXdAlbi8XUu0neBmY5sltIGPP0CS9Vr3u
ukWF3weg5xoFcFV6MgfpEJ8oftbW8X7BT2dR72YXYawKDm99rCJcd9qI0T6+kpwZeLJQY7HJQCZL
CPjG/wjNo9TzyVb/mSQeEANOlzGCcvXa9VohWZukH7YnbetZuWzXqfgtWiAh3PALec8VrnJNfME8
+GkN2ThRnb0QTsq2eLAqisPNipk+fi9ma2RS+dHxjDiJRYXhje4DZDc8+tT40vNyj9rq+7BaZ5Ms
Y5wt7pIzK+Z7zn4krbeYK9BQ4kfQJlwP61+GeY2Vf8fvimGAgGdE7kPPaxY60ynE+NP6EjOcuzJQ
AbBGX9E46AyHBjKTsx6hRmrbg8+4c08wql93I9hLxHJos97XS2UJ+T/HAqxLJWgN0ZfiG8R7cGzY
VodpEcYTkshcQ1cGRZeXj4cD4TaAzOKuO1CfwYLgGjp5TyAgxuSHaSk8XlxHpM7V+kCtQR/M7IEG
04elCBO2TM4lMjtsgqjQKU+IBBCURrO+JvaUYgZQLQ/Q+8g7IbdBnfjcVZpVcgK1khkV9DxmCnuz
yDU40myPNUYxHYMqjdgLc3NxmGAZLxLVZXU2vmR8xovWeMTldfKHNXBvGo9DG6a9+8Pylg0ONoUB
dMII3jIl41vEeuz17MWf+byessXO9OToPMJSlSieM8sqOWsZnjT9bnIVS588Udq9MzRfAX+McELv
4eMhBaNHvFfA6FvArgiCohpojRKmpappnmjTCZORhGERJBKUqBgDhS4mjZD0wVpshuDYTU7NdZ8U
GVxFl0M5RbkMROXeDgeQBlAw8Jmz5UZ/Wt9bQk03huLEWOyS21i7bubPeN7CsFc4OKJh5HFr+e1m
giYGZwsb3BrNpYOtX8saxnfhk6JYcmYP2tMMIZrIH2ZvNCaCEdNG7B/3rJXLav5DjIQOW3c/0BVh
zt1kk9kjAit/wJRylG90HOZlp4s9LW057q9Mk0VPeRv/AvAhbf39rdsQ9XAd1L1vFOoacj9qEf/b
t0p2MLaufDh+ZjZrD7ES+xVBk0gF4AY2Yv3k4WIEsgo+iw/xGJKMR9HS1LwI5qGbwopTbmBhhq6v
xnD3l1s93hXrhcfL/oO/lC+L5YH9tnwYIUY+dId0EfLv09ugfYEbsTsdToByKYAiTW4LSGyAI6lx
OCv3BysC3+9FGEKK/iN5G2g6kJGXhu9jYoh0AiMVZjSnPutCeNQZp7Wa2+js9y1z+0xOxRR1JEqe
7ASstQMEzpkojear5ojU7W0zbOWEJDgst3fVT9TUZ7TFiEFwqLVUG0MQuSgIezs7q3bH7v5cTdQ8
YC7N9bSFqMEAmO0O8K6HfIBNH9Wl8X6MET790SO8mUaXHyaPirXRdrvYLqK4iol1hyC/wE3grvhq
BfNowFvaewppkUxWymQcVX+fibj189NFumC9zgHQvwIrvvMogRgAqtgZMQoq49/Y6gjLGH+n8Ehy
+9hP6fHG8ILYn7CGWfW9yWR6Y96tYM7Bw3jMCb9SVueTrj0Qi16yv+0gPIcUPeM4nr2X+2GEwtZP
D6hBNiAto4YB+79pBJwClFxPOekTM0cUcJ+r1TOwPDttmFyCarUAdM8ipOzEn3Nwdq4V6TBeQWWA
hFRkZ78/bejp5HW4yjiQqMeqqPPe2qdiBLUJVdTFuxIINeAkNNt98zFyB1BakNRWKyRbJUVedpNv
AyfodQflG/aduJ2hiLt4Gs5VpdVlFKQDVedtt6lWxZvJj9n94y/KZqNV/qm/f1dmb8CVQct6+A4L
BFnO13t2KXHb2KD1ASM6s1Gfspwgv+n32zUKDuAuRMqis35gwamHy3bH0DoQNw51HV9Sb/jAFwH1
MfBmhn6DPMgDHHk1/STNqr9Le3gXGYXOYnz1VyHbS6aZXKTRS+pb+iWMutc54y56XiwT0qGDhEse
7j2XRQG8w5gmUYTH94zGWLp24SzxqcQ2CMsm2VYjYVbiGI02GvphS/xS2f6YwzezVEBQ8IpiTAo7
YfYS4LR/Ng93fqBtMbE8FDsIlQyVkjcmis5hEHT3f9EDZpyivRwOf5pcMvpbYpb2x2pfIpRBXYUx
wPyQTXT58rrTMLUwd8AmRUaHzFf8Hv/XYFX2YvYTQvTEUZK3e36ccxOlhNGuf/kSSq7TpxWgwJba
w7QZ4DHuB3wEoM3vrm42YeF8vBKTcLNdeWda8MYdkClURr/X/NbxsxSrMj1F7nSNcMnJ6lmrWN6X
3PhShwZpcPQMjWboly0e2k/yReHezS/iAPkv/EDc7MZ1zXTyebYHTARhLtI+G1rtl1DU4D2wn7fm
YI7oyraw8BpndgS+nKUR05OYuQhbNrMv5p43u0+rJd/vdffjaNfV8L3+3pmPjVNFMQPvSara/d4m
COKR81kgYuA+QEzax0qwVN6MBtZm+vQYtimNW3qXBQY5yPby6wxPTeQWWrHU2gyHgUx903xJJmy4
g9kUgd8/8N+X0Up6cCNqRmpHhJq1GnBcbUd64WBjM2QHUux3rJZ5GOHtss/LWNGW6tkFOQk0NlFN
kj7MxSxjuqiP+RjZJkoNwJMXEMVtYDxR+Z0sREos676RMyppS67VHREHBjvIDj6KSCFcdqTXyGo0
85l5QPEvXHcJSTybvE+PjDa1Y436eH9OXzxznW/U+3G+DjYgzJGicgK3fYAuxBRojDACJmPQaCoW
enFkrJwvcLfAWxa+MurkCSbElQi+NgDzZyLNtw/etMZbaa7OEfwx/SVSFoHL83reMyWzQmdfvIz9
cdZ2aCZHnCfevLwbDBzTVfb2yH1nZvsRa46PNGPOwpo6OV6b8iazuj2XiucIT1DVsLMMozaj39k1
2OdTZwrvE/BrRg+BlnVyDVLRsP3/Miyp/wCMhqh4iGC0MThpMquPSKiUZ8h4X4Ux1uZnxPjJuPcd
9D/M82ET22jfwGx0jpEnLRrVI54JegpTEYTexfaQAC9Zz+GHqGSRm4QQ8ufjAURGArCzxhTifELI
yn2FYbL74ICzUS6ATwFJ9vQ1JlSAeOKGGYGEmjH5/jG+Wi3Q9MKF/RLelWEAf1mgp64cho2ZjRiZ
MBVsyNm/MWAQTS5X967xZcCC34s+EsQY/wSlKQgiA53S+XUMwNXN9E7ZSnMF1qwg32RiXFfMHJj5
wfqCyQFt4VgerodjIc+eTMdz8EMGC/FpeoTUb0w4JzePl7VpMVT/gv0031n/2hNJGaNPzWRv4J4u
+ym6G86GF0ZAWFehKn3fzX9ze7WY0jAKB+b5Ar4wgG4NhifPI+tBuY2tmneT9vDtdHGRTXHJMJGr
c1i0Dn9+9yqXz5Um9b43LL3fyQ1b22ZAzO/TfbX8XtsL3dNMsXLIJN8TNG3X+oSacwT1H8nGU4io
vQ+X9arPw80xwGzRH6DfZhbA81gIFgCB88967DfWBTczQerATQ3J32eTZcA9g3AOUw09RQjmBz1d
bLreZDoYu1EviPwlYsqR4lUy2bFN7+7F9e747JizzIh/8zluwnuZn+T6qe1YOYNVo0+Cl5kh+sb7
phHP0fZ3doqbPWjbVRN8fm5Vj3uDcVlFX5m2Njm+C5d+xCzl3Jm12l6OWOtjPDskPZmvE7PEF3Gv
BZtNpotnC/ENe0v5OrzJvIf90J4PwMne3HLEtLMffjoaKWQYVXPPgSNTiZ0Nu8DhF1V/quiGi5Ub
BwsK5FC6lN4cltN/W1KSNJ9J+2HBXUAbUA5sdkXokFha86swYPkqB1NWDFiIAjkedm8ZKXaV11EB
A/gIK2ydjVfxAKESGpYilynOIwJLBdX/I+68BIYnXHIw+YcE+od1pgRCatOzXXzE/qeCfceWezkg
0T0biqwJ+wKFzHc8Rb8H3IzZ8YAkqrA6jxuldeDJuj4csFfYomiub/NkVKu4AJftf0OCR+FlGe+l
6BDf3VPySTvjdz1REaa9cRuI1nNJQqAUjEHxEfGdLf4wM90ErIjDke+qGEhnxUUcs7jKs9VMwO2x
8So+3gbbTyNlUEKNpkBkiirnhPKKEjHScwsWFLPZc9Cizxr2YjeiynTh9HHZwXjgkHypATIPDv/P
AcmGyHBHr2tRiLL3s9t0sS+xaziuvAblHixNmhq0efxlQN1MPTxs5CqLdHGJMojyeBrcR8j4CcOi
HabSxnfgjf9e6UNkweNY1YndfVGxwGhe7eocgBrflOM0Dwt8lZYTual7szGSMls3PgkfpdsPnpxI
qFuNjHw9HC+mmopJInwoSY1oqFoxbO6mhxP42Oim6gJ0wCfkTAcQPPXMAcN3KTk0H/qNnon2FfSN
QBiuE6zadK2GvDxWG+zMz9OcXQNGcAlW1g80xJ73rZ4xDHgiog3adNudVH1czrh8YI/WN/nv4WUk
zPgV+sCH3Y+NiDxN9cb83enAhCk4tKKIK6jkBQDcF2jrhnr+Mo4ETsmTULS7EabYRDB1DPqQGt9o
kuiMh3lTNgp4mYo2VG2FjCDeDzklsnGN3bNo4Prx4O8SeKKTzTeze+o87RA3ae1wDuMZCTcNibRi
9VMEoh9YdPY1AFwg+CDioUIYGX+q7qlW9h2ofMDHzNSepp6S9OupCxQyCjcBFyiONq+raPfk82oN
SxdgHP3ipcNfnBeNlU4fFMyg5KSUXuPTIMK2tjYKEi4zzEzRFembn6RmxSEUMx345xHh5oaWml3N
/co1m76vJoLlnQ3c7XRnDA+DzxaTZxo8n/Y35U0JiER7s23dzH5jIWC6i4BN9Uc+KO1o2AVDcll5
JGNYinQj2E2Zk6FhstKh+/5Tae54dCJpUDkM5dC69SgHCtjojL/fQGiycwz8/uq1QPhn0zIoWKCP
oCD83e3+KUrxHuHM95GSdWav8/LUYNEqdYY9OEYpTk6b56FlakFOmke7F/ZDjIcRuhIS/Ed5z78Z
U8j1aHXaX68OmAVechbY604NpUHecmcLjh+P8LBgnr1+0X6vmcr+hFd6Eo0DfrlOPPc6Q2b6M804
xqRjDG7G+rpdM2+Z1E+ibP65/D8BRPmueATaQjJyoW9qLPh26dIn0YZRH4ySI+QcahE1LjFgR+iz
PkQKvJKY4A//hqWxFvQNcC4p/Tmx7lP9O62Gzq+Qy09pXXpy6ZPXI+68yxFxRaBggfqv7ixIFhjY
BFVeKcaemP7K1gTXYro1BunFxVsSco/uQdZ/LbBtpicxCiy/Upmbtv8ro9YXmq701a9YKxbkNxiN
cS7avKT3M9enhI9r/UGB6dKmlarDISgH5cDo+yUhM6pW5fErs67x8GE+ISc3lqOYDwAvk0HFkIlq
4N+PS17Y8LQsh/TIuDpR2KTm2+o1Tn7sggtiKcF8ozIG9o+gA0bzxbGLsQkpsLVg0KHfF/oVS/Od
phiE+NnVFB35bmDeLhaeDs2OxupkdZ7sYl/EF3MejLqlGgZlv/2+W71JZS0lR7qqVburpbZBSkbz
JUKdskcsHxTAwdXc8v01e/kBK1z8Sqtjn1XFZ655arzcLKVc55Hvd6gdXkxbeAMcGhwM5LcZRBx4
HqNtBwsSepmu8iv5wDdB6Rayjk1PerPxwAC2VwhgPcZBOTNkCQS+FkttTjPHrw7o5tZLU9ZODGDI
AzcMLjuMYaP2pm2/vUUqwSXKjXd1IHb+orA7ff6pUAlTQFZdFLS5mhg7pe0FEDYE7+nMTj04ll94
pnqYYv9xlQvHqQCdefiBuFCHhteJ7jKKoNl6SA9KCsu1sZY3zN+mvidnXY4EouFlNaZQ51UW7J0t
oMFizWCBpejfXFN6JVB/aW9NHsQNLB+u6Che/yCgerP3+GQoVVCwfB3XgXPUkj3y8snJ2leOFs4c
7zXJwSWP+27ESgOWebgBwKd0Ft9wwHyOYtYoiXFd9LgB1GHjGVwBNNziFr62ry3I5Keyni50uKTt
Z3v+f8NcyNBuBncfv1ZGkcIPmY6RdMjDuA6KAMcXDXKBsfz7692cv44t3B0SjSj6C9ksTHB8mNf+
12MzkgCt1/mxGePHODZmD8dgiA3+BlTQm9jmVjrHrm5Uu1kcbEHDwsz/oPo2bLDZqbmlUzy+l0cv
kGbIajCiYqdOTP7eFGYcv3f4NtqzJ5YDcGeBzs0WUJhnMnGB0FaRGqZJ9R4AiYUq6uFkwOrNxTy4
Br7fTLn2/akZOJKeFGWTEUvgQngOMBpgbcy1p5BB4N9839yCvHDPuawNtwMRmjfDC1Huu4BmVxnf
DPYVlKrdx/o0jNI+bZoJ1YPT5ue9dbZQgkpMUgfW+AWCfcPHY9gAIASJKoKQw4kfhdTcSwTFH17S
j3MyTSjdRwkMV72HvWEfW10bQlvCm0zVAPccyIAiF7x67LCpBtykF6cHRaoHDQ+my1fACT/ABTei
d0tEmoTPXE8DksQECUTskwOpkYGtWH+RC6DvW64431x6EepvYzkkmFow8GJPuySmV9LOn1kR5imR
sFF+8SBusVma2M8Ugifx6EBLg5sFkLT00feyKUCeTViXzR6Sk23CTRgkY+k93bnjMPsrjJQBlNmJ
uepyTTQRJJNCyD23kmZ2tuiDfrhQyFmp7PJMjTySeuaObjx2N+it8ALajtcYW2/u/Ibc0xeoraC3
Jp/oakL9zx3hn5e++TElswgvPstZvYTv8wY7KWx2Ee7QaHoX3Nl5fJviFE2ffAKVEaa07eE+avZv
azkSAYupFt7cZFHrNolSkkf4Kss7PGsdDJqEHgCprWeuw++M125j6VztgQvJ3RzpwBWnp/3WGI8i
vZfjihwsBrmMu/9W9wSK75BmdVgqdveA8J+YuwnYDMzbHd9q6zM/GS/7yGKHAseEgsjkKlfUHZA5
oXDZISAu/6vLP24Qev71/mmbtrUaVxpckfMcQf9AHu9z6O4mrSDm42RZ3sbhGTqNxfEWYAXZRkuH
1SL4/oCaPNHu9haLHgCo6DkwQWG1tqMftae8B5fw2rU7v40O/9sAMlWo3L3TB/wCF6793mN8KrEm
n/ZeuwF2b4rl3jHB0fQjGVLwCRnW9zmm20a2Pu1f7wgcc1DPv49jVSYFnTmlfvsy70OoZnH4AKpd
C+yzbLsXXCAxIscXynstqELIoRZzMDQAHqg5TI8B7+QgRV74zhDNul/maVgRJ7mCreASjKLLC4zU
u6Go49acduyhMIHu0mBHSIN/odF1385txrq1nD0KwlPfnCJqH2NPRuAgbHtgr4M+a7G4GvCmz3TD
38sM24pw5A8Yxa9TVN8KbqExQjKcTULO7D5BgFuGrBzDzd6+sMVxzTVv2+cQE84oiqXHLvQxTazq
A/O9gmZ1YjZjwT6+4MQJzIFpSgXDBKe0AZmFcOEZp7JX38IgnZpsLheXk/JmlPihBF1kLNulzsCn
psLldG0CHZHAm9JqmZVqUQM+nQCINUNQyMKey6FlTP+j6byaVcXWNfyLrJIg4K3kYM7eUFOnk2QA
QQF//X7G6trV56zdvZKKMMY33iiTy3Y7NdWuJ5ycrJbjTTnW5TF58QVzZ3x+GP8wr+OJhC52kdxK
+PApTKyHM2MAnkyk9byv/eZn4LZ8fGKKJOI+zT6SDS9WeHS1jNuLpI2HNSuw7laYSgGoDbI6NtAe
UhPxxpmZU3cE+7aJUWw8BWH/7Almmhz1wtMOMGeQ+toKlkvQ3atx8GSpyjjN+40ejp4YIuHiqTL0
n5ExB+OqmLEmphAG8yUOHShQpruk3w+NM+OFTN0P4OiXcPvzQ5q+H2Q5u7N6AbXFFejs/k1818YY
k3AykdOfB0y+8oQaljUzW/TwT+LOro7BYzYYTZChKM8rlHusXW76QTvkN+9FxCHFYnzugRbOdE5C
gqgmdlKJeGeF+hdfuh+mKf6tVI4pYgYGWIj7EU3i/IeBerf6HZfkxlhvFZrp5jXloubfHvEsIoTI
nv0wWYHUvFAxwFYrNGLS+0OzzBNquBQpiRI2QZO3QqJTE/E5iMRid7HbqNRYU93bDxOIGDQNhfMj
0yljPVQwwSVoQ8uHi7ZB4TCBKqC4m3lyQLM45G/tnWgPn0UdJbM9ECJeYVdpaSWq5Elc2wmBkUQn
c7LiBW/rKMlW0RGGLn7RsJY/7Dc4u6KFcu/0BPuJEKTaZt4ZOkPe9gvJAB2qf2gwzNvQ5+thI82/
pvsaOapi6i63JE8CsgHyVmuP9WtQY03gdxXx/KVzGlL6SXwZLEmkY7mJ9GI/SKblLhKySERU6eyN
yD9bYQRjxLJx/KL+0a3GlrTwnrj71tLGkxtRrz4fz+a7+5L9yG+avHmnN+fTrPjz6WzfcSHu8XzE
+Max8EkdU42v/vIqvA8COwvdsZKTqkwghP9C3PzCK0IBSjwlgHh4gP/h90SAOht0JE+I0ZcntRYP
eUYCLR+Of2vj6bA+ZIafy0u6VVRiAKvidNNCcLXGBs9+uw94OfF1EWq7SMnVHLHhIgyLqH/jCafT
oeMApYhiXs47HHt1Skg2Cdg95hjImPH0CHiv0ekREoFc9E775o9Hj0dYc1h+o6i2k9FqQKnFnM2Z
9224L3QDSbo68keIyKVAmfxHWWZBGy2T1K56hxjCKo84pPWwX1yRntsBgDaP5IYNu9hzXuWzyvWh
pYeYnDTAidWDyayn6pvcnf24jgQHB682xsWzk3g9pTt1jzBPeOAY8HJKa5Of/eePwQQYncpNFpZk
2hDlZ3VfqtAiJiiomFpGBxq+EAQjbKBfq22mlwqsE8ji78l9qB1QVTrr9RgJw9NT1ryxZGSPVsLa
ZDaQ5flal+fDX4XCDrVwurtb0EgxDtB/6+rhXQdQ3bgRoRrJ3a2Db0sevJUS4NMTMb9XXBi79tKQ
kEPH2ssZ9x7o5LADIUR3wQNsj/HgE+upOuQp8TOcUHtiBD7ivYKBDsjLRab7Il7LxISIlfEtRX1i
MdjUhfO8EG/LzjK4ufxEmnv9/K6sann2lf1h62qKhdCtPWb4w1rzi32G78mTH5hkqcoxadwjE0vN
wraxoMfgOHAyfMnKBAqDq8nd+LOEwJZgjRuhCL+d4UifncsIqQ38MaH+C7K08Aj+y3RsvHgEP6ak
DvNpck3wHHxWuG/IeJvny4TeodhMyNXKnILH2mdRpn6icztlolCyfdQ3mfMO8+mrNRXMNZPvMdn3
rrTQZsNVWp5alj3mWPb3OOxj8zbtUbxxHFqXYGc8PofPSrl2zDMrRNkZf2EmpMRk0OjX5tRMDVyI
YyudDtlmiSM+6gvAhmkx0eejjbGtKZ8brbN9r1l6hOAtOdM0z0GBg8gQQ6GtORy4JtG2n/yNrGXC
yAWcbN3DyiO4wVquE3EgFV2gh3lm687DgbMkeyf+BXgcIhrd5W5yLs4oVkabhk/aLnkG+KAD2rqo
qx+eeqKNOcMOsTfKp+HqZTUXSFnnHRBQE+YD8DWno6p1/f3tV0igN8pvmdvt8nNMI31DdANNfPbg
1+hQAxfoMM/Nk5mN79psjq+bqaP8dto/suB1UKfhov1ryAHR/XRT7NSp4tegcHLqPBHV4/RWvGz+
moblFbFeQwXl9rnIFm/QEsWFGh8eqs0biSVHWbVeMKAjS34iBUXBozqdSOB1VKaNgFAbwiCGf9WO
BFtqN9bk/HnJ3zsYZ1w4jcIGdNgQOM1x4LfYh9d9mLv3UBdyHMnpIo7MZvF1W5BaxF5ELYJIfIWX
7+2Cl4dJ+JzVkPIzEv+nX2IZM5IYUE6I+AruqzFeWqIHQbqJwF3o5DtKDLAhu4o+IG+Jt/05kL+A
suyFaa3/ToiLBiiMf3PFf4HyjmcZhvZjOt8AxrfOm1jgzADC1y8PRsFfxL9ULjGH15L5Yjw2JvzN
iNH2ibWUjneK5dx4RjzNCdCr/aUuWatRAm0z34X6SvfYS3o3pz5ldc9m0A8K/iqRmQfzT+yZzSth
p4HeejjFYGJwnPn77nLvO72diuyYn0oxq+ZL7cxpOiiIyZ+QeJkSxDXpo/GIwWa07B0WGYLf5Zwj
B/VsGCHQrRC7H29G1GTXOYYmbFNIjtJZsiC0bqXzpcnst+gV2Q5vs3TGgVWb61Mji+R1P2eRgbOG
ES9JgfQMwvC4Xo+BWU1JXt9LQkmxogBoNzjEATw3y+7yLZLMeDTbZVna8u9wron4zFAJvtgoGdiE
dIg5AnuPOB8+dg27F0CJ6EnNOJALWxdRnwhJCT8HIkNsqpMXrq4bcoEn32V9AHmjYsIbc4yBzd1z
dIafYHMmBhnbXGKvdCyA1ZU+ASub6qvRjHGDYw9gQH/UNiplZvh+NhSdTd8O+x+HH6rQ39YMXY4w
i7N4qE4fKbsvuswOsy4/NVkhAcIPYwSvhYSYiVSFyXNFEJTFnXJVGcDzGRAh+kz+gbIFg0wd98og
ZV8MmAJ5IarhcThFgqrBq8J71yzy2vxiS0dp2PGzENmhat0P7CsH9hhO5mM7y+0kqh10YXZD68jm
ttc4b+K8sAjSdPoLRxuPqwI0qf4mrnRnFhJhXeqvEWHMmsxPhnuqJ/6CiEQlKPz9hZff0rX6Oces
qqHGuo5ugzCJDSTmBumZSi0GHMXX02lnbsxiKbD2bPrY6+CVjCmRuiEuG/WGun6QuvWiO09YBRex
p9tUMJA0QIMb0ZuwZQV5BhmBDWgnSlqi0QUWlJMQXwhvXOIq4lnd0xYUVIRO1BNioMfrA8OosPwR
eMGKKsI6PufnVNiNREV0YsfWYCYIMf6a8AkV9d7yl3giqUsAQrFHUAJdF5hK+Q2cv9zVZbWa97aP
y5SYL8mT/lFNgjNi2TPP526jO0iDWAREooBI6DoM3UPn7ERqEpxRAmFMvI3ZzN+napkewN3Rm0b0
p5rfjRQ1G+JvQPM38FinL/XanfV1TikhT5AksFhhbCVXdUEUxFnchjXZVm4TGlwiAl9I3x2icvRU
kShJMOHHG7E8eRh8MTcPsDzyBOMmtPCnY4yC3qBy26TalYs7FQIFfjcpB/SbirdOpoQNW2TS2AhZ
wlvh3meEIQlhMLvNcd5Buwmb8cc5OUjWFOtryUErLLuwLpD5pIE6GXWCmEPRJIyIrchRs8EcewlX
tLh2Zy4X3lMMo8zwk/ODEhDxn4IYJLwhnxOYMQV3IuHkxlcrSg/RmlHczs2EN7mm9IFXwggp9CR4
f9FRuL5zOnCrnfloNpmVqukI9y/4O+QZh2YsWfB5Jf7BhugJSCl7dT2fcY65hIHA7xAjw/1FhBp5
Pk7spguEMKa4XFUg8cnfW8IYSQ/hCRU2Z+FEFg3IEq4y3cEGGz1oSX3bolqab95EefBhIz/xgaiJ
87kR5/6idS4gkSaIODVP6rXfUr8quiYeC51tRJ/slj0wDsmCkw5jv8b13QEO65O5tku8Ew2HVrUi
yGRy0Gy0EVwA+nRW40m6UJFysjIXdv8jRURtkv7F6G7J/PSKm2ByFQ5JQDnmCIcpDCOR+A3/tV/z
yjIa5r8teAdyXOsu5BKpT/U67wMl8L9CTJ5aVhixSsEhL66iuh3SE+QJFAIdBFeWz2nf7TPbKdTr
gI/BjW3xsWv+IR4iQFQ70bnjGGjW0h4viXhgifIh0kd3OACtB/br/JksolHASQpKmmeMF7W3iFnF
0rWFylYscmoC6qsIQdlUWJmF6JrE69hZCfYQ8JiVk6I6RustxC3uZnGfc+vOuYv/uwwGDwdey4M2
uXT8GrEtjAE2xdsuqCjhThRKsZpT+02qnXjkxT1I9CFNzyqeZLJT3Q9/aQALbz+4/UYOCf24lIVP
mSVP4ZqexXMinqyv9+a6cNQHdKVkxCYGXVpdkboinVLX+B1NldA6yYFhFEs4igGGQLoy7Jc1DKbc
5yL/wNdneylwb/vXHqGEwn57WQldMqH/oElIP3g156r5tPau3gc2PxQWmxqVNAQ5IXoqRG3pMpQP
Sev6/JaMzjXqf2E1Lj879YgJq2VKucNh7YcfD3o4mzZ1iOcRZQjMs8ofG7lDfv6lztkGcZC5Gn3p
NzO9Qyx0q0uKuqIFYRPC3mRwuuPZlqLy66MLpB2HUwgS1VifD/Wfl75uSCXminREOizGPxkW0RpC
Z18a5p4zjb0vAWxzARUXI7EZR3nM6oa2b+KK4BBgFHedUEFHKejkCS8lTcewYaReVA5ZrHvvaTj5
FTx9/e3MN6qNU0pyCCqbBBn131J7AuSXU8D9wQY9RhaCMn9aF3fNBWI5Gkfa2PoFeCf9e5lvv2B4
tsJLHlM0CaCf3iAi9WJ1gzbJ5us8uDuqV2hntNsq6AO9uLMxwleE3uwcwzkg2udu36PneLIgmTgl
xdgs07nxe61pPaYye4+aIlmuGDMg3DMm7gmzRn5xdLar1iWtmXAlEfOE2IJ7Y+vPPwvMcTyUCWIO
i1906F4tWOBYbYrJ3PiZ4q8lr437KOWxF9XoVP/M5jRmAeSydVfLNzq8u3eiKgqJUn06cwVYIvBU
DwE4pqQ8Id/nEJFz+6Zo9ZZQgK92Ul7kZSsFiGhpJedwYo9kqGyOJiqKDDauziI9BfDZ+f0bntdt
82+oTFgdQZFfPKTobY/jBSKW2vxD+bR7m1Mqu1JW9BHSgw4YWnyAM32hQuCEmAHJP4EO5JCjWhcB
VCfGPa/B3fhhSR+3TgJK6pfHeXXaiFUCE+RgxspEvFBM8hfMd2yhrkGClS2plXXfV6Qm99P8sxYD
3RsLjoko1DlvhI0cWp89yTiuSKFoJs57OXZkEVaMJjA0rgRZEethUKTJDpOkgYgKYuVhOWM3Fvx6
RnMntc7smE8RmZpdeWRYeJDVYzIeg6k3pipkbcR7s6ZzvwRC7FJvS5E/jg6bowiiGLZLqwBXY8bo
W3QQNIazUTtn/u0bEF0moqVESNLmBj+NRodvEUvpmawl5hpp0hJ2z3fOl/2RLcW5syWirezQp1Ul
e5GIfmh+42DMaUr4Kj4OZGyM1i35KTOcALWNuTSqfsgccZMQrQvu5uv7NA6bRfmbhHpqtwXNiGI3
YatpvJe4Cb8gq711U2wiFpSJSChxGu7JB6HVmdNhSDGFwChI11yaghAY57uXCNIi3ut9SmghKMxz
W1j19t+EQryUi+MRZfcrRCWy4gLnDhlbe+Z7AlCY/lOegc6D1iLoIeMPxQspPN9tMPhAZsHj0/Ml
oO5+fQlMwC/ilItuXZvs8jw7A3BzUsfES0GWC2Ls66Ejx8H4Zogk3W6OnIj0CkIhsDvm2B4ZIuY0
Lwsp0YPbU28mzChlSgaDLaaErcjy0no6g9kl0MCQ38VExRexMnaE4PP4LHMrPlb8csXApw/F1OXe
EOSKxGe3mmai+0M5o+Lf4z3P52R3Q6ejTaKa+Eob4gWZ6SX2WD2iDMIujwBNyy9qEdCwq6ZeAPOM
OZoFag0xYhMV0BDFsIvn6aq1HjN5ZCd92L1Xb4xS2krjAAY/AKNNam2QyssjXOL4tv7I6DlJOKA0
aAu0r9KSqQJpHtULIoUKNA9599c3SnIRCKwcXQYAacQEGSaNdEN/eAGSK8EpewfE0oa9LUdOxwAI
B08n8iMER/wGw5dnDJxeHCIbxFzyX6VemmJdSpsOlWP5+E3H+897q9NGtxm8VgWNaXfj55F7IFn9
YPml6QuMeay49cBXm+mL0yqt7M+tOqRWbDSmVfr1Yd8fuNlnGZPCtlV0Nsm9vqKjYoSO8OOjQtf5
Lfr77/2x25wOastYsKfEJsIESQvgDD7hcHBVB1RUTEbYm1Bjrz5nRn7+H2ESFZAdd+X9WqXMsMjq
WJNZcvDDEjfn5GToNS++6JvTct8Q1CemRdaNZU+X2KkZmCSe82Qjdn3fUMqaWW826+6XhdeGqpcZ
ZgE76EKSdzcgTrNzDo8maKzb2zzkzIpMxx8LKbH7wROusKA8pps7a0QtBOPFVT7WUlgh6CKVRISf
UwQhTrHPzEXGuCf4IdlgwjvAIiS/+MkyRETPDbY+I4aFuRV+9wemzfHlecWMUPP8cGRHYNvD+PcH
vTeLPPq8S4t0LgpYJsnTaUD1j1edzAhTw82Dl5NBJ8V15dACkRF1aaJl58zKaGetXh7iEp4voayZ
DJbwntugJMVg+4vJTHpGS2yjwQ8O/FXyxqhY16L3uDPTH8BNmuf2nW1M4sMRSQyiKTc3BB9FKPwf
wTB/ZY+hyxkmNqOk+4z2GZYGAPqI/B1t8oxe5GmzTVlPg//E0wNqOCdgI6uWjbSsLWRLWICM6Ha+
ZlvKmD9nxjFjsiLobXLZg03D1sAIwhxOcnzDUw0lcDVZD8P11giDWR8dgRvAi6XerC30TAstGpvy
wH3RCu+CJwNeraH47t5TQqWzY1AKGtsFREY2UwCb2NKsIjNkX/7tbbLt76ktys4nAqCQUBa15WQh
9Uj4heNHcjsQDD7aiJYX80exceObOQvIbUl1EUUE/H2OyiRAHM6kp+shdXMvZRxTNyWZ8MBkukxJ
pT1g+JmpGe3F4Am8Nwty9FlsM34ryu34cI+pfl09EIRNNMNro86O861G1Z1KcCPmsg3WT0Lu+AEL
0KGQLfUgc+nV3WMECP4VkjgIiZKB5I2yTOXXAQepUrFKfgGnBN+iDLgXjbkPj0D8xmtZDj0Z2otm
3JTsOcFmYTjNrEHD/UZV5ZI7svzRxltUYLk0vW9Y2+jhgqb9jOi+KtEuaAomX8CdeN6yDihYbycU
Fyhu/iMfHum0GyykP5yzppBPNe67si8xhRqYqUCV9YQ/lsouATjk8c9GugXbhFem5Lm4Wy56mocN
TdxDoEDN8OZHWzh6LAfRYNoB+PAN4TXzRqf6ZQXHn5Srm0cjOTDqgzG//eA3dVWH8Jgwtp+K/8Xt
pHACqsgGXjbPRSI0MNLLgdeBMkoWCTSpGcHZKF9Ge0Ft3QY2dI+R2DAn99p+/fFHuAfGvQmlBluG
9PAJiT0RnSDqITmq0XeKMtJm4B70nk4yLZZ4Gd6XIBidhAYS83awOLrIR3/SH3ivpjdkwy/n8yeR
jwHvhfKTIFLzOwofu5eNgs2oLBmFmO5mqj1s3JdwJgVvw1UrX4GGaK1RDzW7LaLbH1mVVbnB65T/
4JWTsZ9dW4+IvR95KSmWMW2wMR2eDzf9IOHGh5D5X5wgHGWYSTikDEN5pa4MW52B6vO4vVgheHQz
XzkxPnfY6VhGeXJbJ58Vm9zDg0cEOwYHnVQaurGIV3ggryW30+/hdQE1LG1/JOZ3ZEOIUdxAPsBo
q7iQN9xV71GK2CW/r/FOYBnWp9IJahF9FTVisCKhejj+qLSrJLe5jAz4Pi+Q+BnW59SeKZ6Tgf4Z
jBWfU4hNb8PjYoCVTGuaC6wuAk7OOf7d4CbAY9Eub6Gr7pMEPdt4OmJ9Llx2oLdg5OTD0DkiJf8k
5hOhyygAq1wakTh3+a+7Txtq/cQAYd6XwARfsrdUM+vsSrMeRpAeWhcGbvMZIYZwB4mbYo/VCPzG
JT9l2T60NHf5WgASXv/R4X3RLyPRhx674tisoAylbxcW703gO1XBAmsXWurCZkJlENVM+Umrt9+t
FaZW+apedYd5nWP7NaEQhfPlHRETUtagtElDWX4kl/uVOzR9QGr9c6gRiMTWNnlegBHZSJWwUMLq
ytJIsW9pNWfGnfML7VIbfIZBPx8S7QaTi8pVOJjY2r4EWpr18eviRFq3L+8xcgL1RsmT/RlO+0vm
dwGFU5yzeGnknZEoJHTtBE3VDI1sQ/8dLjqWkQfLFaqHqoKEWkGC3uh58Vm/IeggmAkYjhpwehI/
aNhp3A7Kv8Zs0yvXe7qqmWWASYr14MRyX0GiwqGzGNa2tOTDYkMbTyEpjx1oJrNHuqdM+7sAwPgb
0k0uBcYaRNWBUzSzbTbwnxdYvXyHMZaXr6x2AXs3oU8tg8t2elbleoIoDnxiXjugHgKpAEaBMIy9
dkGs/JSdAXiWAGIShimDw4Gmi6h8/26DzcsbfcWpB1B1NEtONeZisn1yDDlCrI3Jgg6KVyi/j2qM
tdBsziDAbFhDYJ85vgqTbc9TF+TXTfavu80i8e1ZmnmYya6TUI4h0+ps7VJiK4XHPUqIZx8cvruH
hUYFcLv16fDb66QbkkZMmgTHdEv1OK/3FIhOn3Plbd3naZCs86ugXbfGCr3MtNqnUw6NQsxHpHr4
WrV+QeIL+Qiz7mfMl4h6BiDmt5w9ZhrhC7D4/J/E8AvLxSmSoFwOzBwcf/gUfDkoT3+kP/5nhKqn
o+Fhc98MLYOFFKVTjptpBxYEXFkB1bwnQXEgjQMKaTQRKn4dmRhhajyZHDHj4EFhZON3IGrgcI+g
XnQz+rLNZluSC0J0fbTTZro12iib4Sk75zSK3q712bCpMDPB1eNN31hUsj9MPt/vd9bPExc/jtgy
hvOL6MnltpSCdJZtxq52kJm4WJWQ/M4lqrGFfMKhEC8U4UUdZ5yg3FJZyovgrieioyC1bv3aFg6Y
A24EUpOEovOxTeFA+I/cpsbaeS5IwSADTfU8kESR0P+a3mlwJy9gOfYJG29D4kge2/xkUBKxRCU2
PsLX1XtjBcNloHvaD886RTgoOiSTrAHUHpJJo2nGhJ7ol88OZUuU4YrKfcUdL1v2deAlhvt88+J7
4Q56Q21ZY+1yZ3noLBwRlw5MlqeUir8pwEc6p6GSK/aMZLLgya7grtwX/1T4q8yuCfV9msnyEz7W
YCgz1jlOwvelwkQOIeOn5D12HsmCHMbCck2zA3c7ka4Pq4JIeIWATSRXC8/I9wyujHOjwsQCFJ6Q
8/ucNvtkmc4/KP7b48OjYw6VJXo/dz8kXEkkcTfCAgHnQNSbpzPZcrKnOjNbaUEZVfj0/4YB+spL
DzbL9QrEffU0OCw/osqmuVQgwizKTPstQd08o/qWjP05RTvwa9gAooThmSk923BwitfyRaio7r4Y
xZMpabyucVEv8fxrKyZgjDu2EC8OHU5y7teufrPjCwNeY/7UvoH6QJtE5KDYlOB0s4F/c5e/sJnm
DwJrlI3VHErARS18o2NWNCmgZix+fygCccvgsUMS9nBH14QGrrtVGF6ShFTnFJtGPzQ2ayJ36ptk
asOvyLL80V3+W750ulX4rPaoXzTdk75e/Z11f1jjKQK/dC9nvDTakBBbuxrP48rXPmuMV81zh01Y
ERkDyDUo1EhXWuFQTVioC7IYkdpjN8lQYgzNMYmUeHKwYL6RqI4m3ylb/Qi8nC0CQjUL5WIq+Qio
v/2M5AInr6YyTzWmCHH7EV1QoV44of9ptHOL7zw4GMvxfHzpLB04T2H2sEbVlBbWG6oZK2x34fiy
G31nGZl//PEhAN5ElxNSCyzCB+lRU2KuAgPWXNbY6Mx6FQfxX/8jqMrHUbW79QM/CZCAWJxBkXFF
VdP0QvuAVTvVMqOhgBhfB7RmU+8oapjdNvkCD7niNGsaNIJklvpMJsqBNXf9vCoClrgvs0A504WG
pRfoggtkUsDlq8F7Z/y1tuaKwhMKpn++B1LOoSR/4FLATfYZRBiAjV9xFJjTX4Zh1i92yWwwTxc9
KbND++VjXnwGijdmlskJ/XWNU2aY4sLNGaWI5RDc+23BxWI95GneVczuK0X01N5nFO+iB7KGVMG8
7WRW/5VRmYJcx+TU1r397CccYpmOUp+8eyK0ePUZR1oD3gJyh8WJT/Gdy25JJgiG4RVLTOaw4oyP
Bu+sQBHAyW2WraSRLTHF7j6kRhtmMpNpIOTc7iYzIR2aiYCAN3h/4yFK4VY8ZNCcKHesB6BVu4W+
JMyE9cx+huOogxd6usUJTIrckDA7SeF9+XAA9E6Np/nGbxxp0fufVZGQTN+I0Eyz5aJYXbMLcxpn
wxkLMVDKrbvDI/2XGFRM2RzaVLTkiYVzBPkNWyrcLeWlVJJMib4acTQFJQOQ2CjYkNmdp/GvQS45
wNY4RKBgK3v44IlkjRx5d6ez6586IciolxEOKdY0MgugnUDnmGzFO2Orf50NusuyJS63b8jxWyMA
DT4D/zFtXpAWcG3Up6xG+B9RFTX2zz62Ljw58yyiWwkPhk4w+FWatUcescqprOEvhaPMnovBP8bb
iDoxiI5XaBi+LMpnXmAwyzpRoAic+Zl/h9HbBV2G8KORjYxEND/kAld0NXNfvXz9lBPj8vZ40p8D
R8eSofqjlYrcJ7ENn0JOIH4IhyUdfaiB9GaRfTZEmsM5yOkl3shv/7EXwRcoqhCX45JzBzTJPrwP
RXtkh/E1+Q3VnLpNINb55Q1KGgrtrwB8GJHElcPed9unwpfDMyyUqQfDyraAgOzLqeLVH2GDi33c
8TDHrrapBkQIuERGY5wjw5XuS+Cj+5TqnTNVki2E0BMQH1TbpuoBGLrmhY/S3VRqapCCluMiyrU+
5Mc3CstdZ338Ftyv2v4rR4RgGlzjznl8/T4mu64LwMW+Q7sFDYY10E+f2Aay4dTG+JWlq/0YgYk6
yZFiCP6JFTDBvJMgiesXKNG6x2JPwASWHew77aWXrsmLacvMiaRaywcYt7A7c9t80Ebw45M6Em4J
cn2h6XObq/c4GyR8Wzh1ZRT6iNLWuHx6+t9Y/fpFflZ99ZfVmGxWMj/xfRbmbTdyaywTJSnAH48E
mADsHH/nF1Z4YA9m9E44FF/xfWjk8arHbNuEYxv4mjxOkSPPej67TxF9bIWdEzSU7VTy5jxUPJUr
yDXAJAAlTskAeyQcSG6F/CEFXIVzs2N/DJD5Q4Ie8Di2xamgvlWL5WGZ+EA9SHQHy85Gu0P1uxz1
fkONGj/OCNVcxQgxEqozZy82UgT3xoH5VXVGaFeVP+WP2NoDuZF+H1WcpklYAdcRfyGjGHJVTqFL
hM+AXYUZO9/l/m0xrNF8zPGaY4GxlufvA+YxZTla8g2ileZoNE13/QXk0sp8Y83SUEScWTgU7KRl
5g8eM7TTAitKdzkL2AWLFivLnVTYtcpBSLOqQwWV7j4PNI0CkbiJD5WE25q4048IuxC8Wtmb1YVD
Fh2PyFoGu4RzAg1o8saI+A4bcP5/LNpDnd7OSG7kReONsYwkbvxLQgRyO8PnxED4N6eBsHBhRluK
BVw0EWeQe0BsBYG79SA4RYJ5F+QM5MWyCgBeP7g/ob2b39fvyGk2Q36HElFV28+yUPceMLrluuqI
emZ8o2flvu3O9y0HW04de4ytKADQEfEVoiI0Ef81EGK8ARcpCkwld/2Lbwm1Dj7IM3caXYS5ZDbv
BWsd2CI4rsBt91Tbislv4JFCD+JboOrnZzEmi7OPbNcoPRgwY5/m2RZhWy3OOloacn0+68EPYoqR
Bf1JRkg+duLBhCmU3IfcLDOCqJCp8MJoPxqBi6h3Ho89+DbRQs86AH1k9gErQ+BqKCawZSxZPLi4
6FINsytLzGjELP++m+plPB0Q6mLK0t+XHT3nm2crHeMVA9ubSUPaTizOvgIjR6AO/w66mbGrDK1m
TA1hKRbywU5Z8joob8G8pBk0QVFhYkYfCdNe2wPSjjtzL32sFOiWKXiPxZYqBpprwrJ1CGy4ptJE
ZHpTU0bGxQMCjEBvdJNEcGZO/7HjX8JIQL9xQcN4kReO9KSadYTJbotlQQHobCRavKxmiC6fmoZI
ui1xfxPtTfgdNNoyMg7aGtHVgXZpO0v8W2M+ZFxuA/OOTlJcQsYiCW+PijrZJCQkHoZDvBP4Iu3v
DDkxuUU4DlHCE/5OGPxewYnIkSkL1bddoYQRcOgAxWjLfHgXi9Jg13GJeQgY3+DENs8NPghWBM0i
QONrwrx55ek2vVvmbH8LBQg9tD4w+4T04IClqI4qMBEHzSeyjkJyAOFtixzw94A8qDHYncI53dOI
gyx3SbUBHHzlflxOk8cRcgMdMh6I8QlvL0rabrw3mK3HzRaf0kB3ki1UedHhlp2tqKGGxJXYlxz6
do0d0IsGYCN+coCui3A6UCT2V/oRMDk/bUKehEdWTBOAG4TJ3y2k0OOpQIdJrBrZBEZb8frTRHq8
TxYdwDyHXT6xra11mp2XHAABnxH0cldgOR38lCChf49dlHPP/nSgarxVaVqXk9ZX73ezjb674uNi
B1DVnTSw3xGfteWIcidw3B0Fr+dfNVxoF5oqEbZ/GMDIm2PmUnaI8VWipEbOC20b3qdJt+PUoDXt
BFE9fgm5W4+JPOZQ8cCzD4rNXM9BvQlQr/PoiNSqDy4LRM4+dJRM88XRfhDVZxmXXAMfxcOFls/4
LtJbgGmhrJ2y8LJspco7YH8waPnyITLo6wP285ChM/z6uFEqIiMx8l5Q7ze9ze8wIPWFfJ0LykVR
5YgwLPTyw8M9ev31CaJoaM8Af8wTygTb1DL94tfV3XSlk/A+6xUwYhwYIA4shX95vOYPZ2OXH99c
E95Bb3d//J2APnK6GvYzVoo78kNi0rDE1pOb5N83sBeUBHBe7lGybnJhLOVDcvtiScCLIGgOQvZW
POegvPG82Lx2tx8awcz3zYGg40woU/UhnAW9YAAJbuVtZ1EFU0gEpWoxBjR8BSX/cH4jjTufsTkh
g+RCn9gPeE7xMM+xFI5AiIPhmYn7drqZz7DFB+wqcwlWirsmtWTOSqNJ3U+0E8cRxABdSx/b0x6t
OfI+ovTFvAj+6hjLNuiX6rRfGluiCUKEw4+H+TlKpH4GL6Ss7leepa15AwbBeteInGEl8WilSyCV
jCWVwgW5ZViUSyuHYd8W2zvDMR40PUrXtRx+eXSo/WIjYBQcxt5zfAV3aAV3kpFVfAQvk/3xVtQB
iAWh7L3EVwJk1pgukA3tL9fLBYTw7RRsbITDPW0No4L7dbueTV2+3L5mPjPmYF357gsnhH8ymSqC
KYZeQzEXFKfn8rV+cuX+ZILkDnIJ4OwMvLHHZxWyOMnroA8hxchTuXcBmCVLE07M54DFXVdDNnE2
C3YPHuWeCFmPENX/Y4kEaGnzViL/0QVrx1rB/F/iu7Fef0CqU0ND5C50/B+x38hM2Yk9Pr1Yo7RI
AghBs8l6/RRKhwuzGafpxn4wobUCFBW3hv/tTZwE+BkETM/ZBxULemjxBig0w2XpwlSMAzBXUEZM
DqS56F570Obc5SkdLw9o1QkhZDFAPUxMij+BnDMHfyc5QanD8UHB1s2nB9kgU54Q8bddhirSVOZ+
5RQ/pyOUxuKJ++9x5/VHqkNk++1LFFFQslnyTP8hGZI754seEw/pCwWhmU2FXrByN03InELuetjQ
wFQK3RQr+9gV6tr6ggFj9LS/6OQ9AauPVghqEEOlpowQDR2JkBAWLvuavuI9ciySxZdEgoXok+A9
kW44WQg9HtQqXG8+Rxrg3bfGYAIZzGMdMv20vCACU8aV/S1zGAeYOTkP9taInKjBqtwn7Cd2yvxC
2J+nTvbE4gYDMhuEWxjVmhCsIn4sXGHQ59a9he0RQsVnqhgudCYxaZXxWPyrY3jZeJWxigA3lV5C
0azJ94iSangBadZdhgxgzoq6whUrB+4b1gD8Q3cO40rJoX0nS1Eq01lM++EoJAogYq5AdrMxOFiz
trzs9A/1MzGpHvalUADMsEHqXFryTDz2DAfFNSZfPESB63wCyPsDfgwky8Lg2SF14nQ5PNJwTHnr
7MNAn/+PpvNaTpxbovATUUUOt8oBCQkRfUOBGSFyjk//fwufM5RnbAaDwt4dVq9ezfgeIqtT27mM
X00608LrP7gOG4AvhBdn1pGZ4mUq4Q087M/xp/7oEYTct6zxAIACnoiGlIcfhjKgndeQBiVUl/6R
+b6oP6TIH6rKfXTWrwE5HUPT4SS5OjriOCI1UrhOv03dh/zihD5Vxag/QjZL8ngj43rfmU+qOZPq
LxW1m03eDmqPpOUAboRy74Rklel8lbBBuzBMvT08WsJQplmF22gdrdxyr0wjL5DyZJtcuxAlqFOC
esGxqnWRgn08+qXg1p+h2XKwilUPqDq4UU2hVWH3U/RPI0q6tCDWMCyXXwoOW3pzghu7f4WiUr++
mpcew83WW4GvWTiumouH58Cp95FSvD5egwoFN6ZKH+e1xaxSCprlDmKqFEWZYA3pAxhu7TMIjd6o
3ahOOxXVi1baaYQ19xHsQnjeF5KSO/GD0fp5/mLh1gOEQkAZCSdqAV1hV8r6bOhWVP0tYhwRkslv
axPj03gxbpMexEdenzSC46CR43wIHqjksvQKVE0AeUrOoRPvqgN6w+h5phOs5EAGIe4kq3sMW1vA
zM4PcS7HfbkuiJtRHaRWe+WACcbehHZDjEO1Mvp0xsAD76aHjOfp1bswZ3pc62OF20nBRMbnP6bT
MB3OWTegYz3bdgmqpYtLMCr/PkSK4evfw2UIaIDPrf/Sg/jJd3PUKj5eFWoxUlOM3aBqw2UsXZBr
8aq/eG7ILAwoXx97bCLuLMH6ZXT0qa3RzwSQkDzr9Ju4tbwOIW7C5acZsZK/6Gs1DvFn9KIK3/Zu
7rH3+PeCQ5Rtf1kgdou2U7z7mhp+UiCqCT3ablXc7dXaJjMkzXx6T1Fgp/t5FxMXzCY3qZ/s4tXM
aHEMYGbM7l3ThAWzcdDuVbYeVQAqSb9IOrTK7hN6ZyldfaiA1j69IxFpt6DMgRWvIgbpPUpJDcS6
NN7EGAvKB7BeKoPnK2ulxEODWYZLeE8431KkHkwICSSpKKjjHvXj06G6tRldbCX5ih9TWhlqbvl3
3y0qLhERT1Hsodlj7TezR9CKWC93Yyy/U+3dCEQwXZQvSzBcT+TuwE4MsYNjiwEaINFPcwJkGDAf
WuI6fZQayekkxwRHiuz+CktaZOqDXw2Q2LOktQnHO2WqFLj5C1YO2SG8X/b+ewlN6wHpBAQfZi78
KbhiTN0lhomvoii7SE3EgKC9El5hLKt6mCM0Z0gS5W6du+Xfk/2mIwU9eqL+lVtNEvr6vFq/8zHI
t8ABoQXbKNjE6JCt0vMQtFA4LIUDvK1IbQBC4z2FiL3Z4gza0+3w4aHzR0BPqERVYQPDecPUOLER
OXazT4Ab7Jwtb4HEaY/8OizRuQxDjhxzHQkiaQO6waDBbz1dOguov1LmpI+A3h31LTAASG9IFzR9
CozNYv7ePgK8uuEZL96xRUtO507WQfOcdVMmDXm2ZJbAVGgfAYPpEB8iGPP7MIBKRcX+h9gviAYd
yiZEqZKZ1C3Wmif88/iruzn+B9d5LxYyr9gbKsk0E/mzNWzsC9YDEYeqA5PjW2u/uFWa+hif8UY8
o5QUKcHAYu2gEeDsIqrjBxOVC8nJM4G5zvQw9xRts61F7mk8vVWmHqgtsgR1j/lJmQpelLWQL6Ge
RclKw+Ya9F6dvavXjtHk9w7RvvcZPpeUK15sgXkpaKHb8HBv8eppFF4La9YfMyimzf5Sh+awZFHW
JdED/WhS6twEjA+ghQCWEO9+BGsg6YrX/IWCUctoLGvLgmFwfUZYsJj6MGLb/c3RZIqOWw0Pw+qi
lJzcw79y+DSu3mdKiItUqwdPdHlGGx/9RQJsJCOhPdE27daRY6BdIblEVzzpy2w7++ToN3JSyxra
FZfRbY5wL8kPonsRHdOV4Sb8RJtgZR1D5o67bQi/RDTZkfa6YWVtvTTcve2qftmO9wQpEPUhHDLm
CAz5Or9RqhlJlYwv2A/0VYAg20KINs6p96DX6qdqfxzi/Zt7c4De90aRlnHSTmd0B/0CLG5BRgL8
h1Yx+1ejfzGHKc0XigDDE/L9nyFCeqS0I/qanHY2xlw8reETdYrHLw0rcPDMJZ6PU6e3Esppb0ao
ekDSq+0eSCPuBlO5lwjaISqxtkbUdVYW2cIxbPmb9MkvV36fQfsHcIsWPgpp+Wp0zrkRyAyt5ufR
aYAV9qvuYbIa1+j6TK6LArKwvYJkZjG35NCwttCI0Ai92E8a/RAUyxijadwovYaFF0+VWcoUSPWZ
0/UPI3V200xqBheDEzyxWEl7rCOLVSNhStaKmdVL7nVIHR1RiDZ/n8NlTjX54lJJLQzkqOIOQl2X
P+0PnlNn58bVHBEQJtotEBzvPiyoLNbPqv+Ec/u0gb1ptAEDdspmY/K0n/YEdqCFL7Juztl+u6wP
ps40fI2dafi08y3VhHin95QWX3fHhKAnI+z1kEaNqr46dFRdvgdOemmrCnwxd8HGfkRbq2zUvYxK
kj3UXxqzItGhPSSlOoSa4sKIcyQ6KQ6C4wdnR6yUWQiUBXJKSy5fRwu3x78QuRzSVLMU6PmbWbP1
Gr2KeZw+rFKrAXRSyqvO/GWjTIT+AlSCkzEcArhwIZeqRD89Nr8mctCtevbazGlnmA8bvsPlfhq0
ujIPnlZoDEphFzaTNb2CFfVGjpZYkBr7zQVn91fMnkIIhKi4FUxbwWekJ7j9U0RumDY0r5ixuu6m
4iCOpwjiQ+07+1CvzKfVZUpA0p3GXJOc68fVI5COiFm5ZqA94CoVu2y1kFU4DlB6tg/c8CZeGsIm
DTNaDQf7w+yfETMlkTmmp5RootdaWZXe0duPNbWE8aZYuZXz9GbctBXfraxOUprqNgHfMd6olfCM
dXB1smt1KLiai0Mczf6jDMmBILpbDQtbVwtTyJpg/dGoU/KQ1rYZDa/1yNeJDbVBs3+JnD2Xce1c
hsdME3a2VqD7zaK2sa26eCyDje0F/C//L8mpZb5j9cx4SHvoOK7HHreAG9KyRnQ3W9wQFG704ovL
erKD4Xw+zFDe1CLzmKlE40TNiEbwV7fGBHdhkXfSDnNxKIGxo0ccpgt7mAo2Mkjh2iE+/a4c2jew
sBaqCOa0gPtQnbzM5IYiVMBNMQO0kuaIJ7FusmU42htRuNwadxR7Di4Hn3nBZ8j8BK8NUUITgt7s
409OGsVNZYQLj7eRMWYJQ9O0mZBq7vAEm6A5fiD0ogVeRWZmmzTM+caAJdH0qhZYuz1DyoOG9olm
+g4rIFuapyE26r37tuyq0xVHZmx7XKMQM2PsDQtfgj8hQqX5CuVZRyddRwOGx3DnFtE1bPiFW0te
BxP1rwUczYjG6Z+LO1ucC6PKBKtrdu+1nXNytPYWSm/cv6JhcX+0/0B0aAkVSUeaQjtzCVzovCQH
VLjHBVuJZ/cO02HZyhv7FtHRj/KRu0Ni6TnYW8Oyx/v1mAMTsggCvK4H7vL2qrjrCkwvvK2uYolQ
1mEo7w3yyOGHJcPG2icFlAMwxiJkjLndCl4j4VkMhGFX+xsCK0agiU1V9B+jNwourby5Zv9Vu0gd
Omyy7gMsFTyLs9BKxpY69NX4ne6Z7cNxu+w8mRR0wswhRIWUjY0GG7QVl3nA9pqe/8NPNcTEfKI4
1sixMZwmAph/A6gbDrEgkSBtbR+LxhmircSeMpHMTsjs1+YvihzTaTw/WnpP7JrDdQZxYjlD+umX
MEV8QNPUddE10qoM5ihcd6f0YPA2jAFizwOBmJ1B034lS8TiGPTjpTNNaJPVlR26ZzBsqSQxsWG5
CV/us3dKX+4ZAagb+DN219sE296JmVPVRf5ibg9qaVp7xN22rhnXEoKpMUaPTE2xF5gmgCh02XH4
UrCab7wqLkaGnS3XtjGgWYav4kzpumVdXhTTGEN0yhjJg27WvBHMM2TZ1F0OuYpATNbTrofk6BBc
oBTJwuzYHZhjK4xggVG3H43S1MuyshHsmTNycw+p1mEZttEmlTSj9MpQfQtsLq9LyOhyfbhjBjBe
x+8kzwUeuJNkuZ6jld9WBIftw5zfxygmuZWNEbJwLfbx00TJ06RHWHyGq/0OGr07KerIC1bai2UD
QS8rDK3IiZCFD0uSyKZR8WLtoDOiAFDyNl3o6ey8VwJeWxijwmfORqcrwQUsFrhkUONTZBsRNw5L
IRoiLDSn8G8447tdDloG3HvoDCe/4nycTm/nb/xdVwLQEGzttrsb1ElF4GfEVeCWSTHgKvHODf9D
9dQs/umMrqHsEc+OiGW67R8ilFaPppv44ANSB0VSzk/+20Z+x/9xaBV4HRxpAMrwMhLCxqK6zMgr
+StnzZXe/PAkPhIpKxYGEaH7tnDDO0jzoHmEyjTTBe3xiykhWtAiBA0fLoJW3P8ZFqIC9Y3m9z0a
ZJ0U6IEcD9RfmjV3ovUXrY1tuuL3qExSVebdcHA+DCS/FZ1y4D9VOcEOX0GlIWnmQ6gZodoGmu7D
TYlt7HHueUsvXabWs1czHskIR5Nl0j0zLZOF9LS5GEuFT8G04qK6aaCGZTEELq+yKDZ2UDf4wway
LIahZEGVGKBCXxatbRuPkiUnhRHYOlwgRf45KnBVODjJ1UsxDHhBliCK2WXsCY0Dj586v6QdhlMz
bj8YOQZWVb0b+hyv4enn8nPOMG0w5B4upAJrXiYyWZmwDI2HOyRMoUis1UwnI3liy0QsE/l+9Ah1
xvQsfenAChRmiKlTLcEqQMS6+0MAfGtnU+y3dx6cddTedIPw6Pi2Akcrj34nW7l6hUtoY4dclbN9
smrGCEeZskNusK4492EWIDHXcvF38zofuOlrfUjjDIaXiQCgLD9QNsJas0yMwa8yV95K0bp37twd
0/YyoghM0RrTxIHN5yf8aYw5wIEqOq2yb+N4ehpREdr7iCzCUSUVvEHcXfk3bshdij7ccgedT+RM
8b4GWvvDoWlPiZo+5qwnVlw3qTDQZB2Rg5MRoshltdG1UGN6T31SjO9FUdVskpXQlmy8EDpmajXB
bQnlEqojVunb7F2Yi4aHM6HJWm3Wa3ITbPfA77uJMnU+SZk631IRLLD2On0FjvHwYGfNxQbRvKmC
OBh0JB2dtOHemHiz1ZKGY0s7x2/DdpXfFjSggOQqj9+b/zQwFL6L/fv7orCvNf3AauICrfkcVihL
EwiUJtE3PuDPpGuLoXCv6JmQ2H4Q9XBtaR/DtyHY9/TRnEA8t+7IPVZZuBhH4iC555xswW72i+ju
EarHm6gdE/2Rt5YsWHnRoQ6psgBIsNpxR3EV4ZdInLhQ+5s9K+x1lHOsyZ1bfoViwqI0KNzWoOIT
jpFZ6HCR7kPCUyteJr/j86HmcrnM6ackndbJsH0UnenMFHXusFYtq9mvKQ7hS93eWqekf6veIVIo
R0qOGVLoqHScJcVhMLODgKPhHxfNWFmHQktZImjm3wyC5WXvtcfcLcHtLrqHfFRU/FNkf4hK01Ky
2n4/h5q9/ZmSzGA9V7w5uRMOkTSayPcQ7dwOMjztuIga/sZF14XAtkYH+dm+OVUXGlnVJRFOD7RD
fTlozrZfcxC9ihl8YnXIhku/kE5n7mZw6677FP26DxiKdCoyFCcukHu40XMFfd5rrVmeaLWwJJ82
TfbB0yYNe9tvSGUn/zmqOdd4Fa69qt3guzoLdSEy8GVwjBsMoll5einCTeTXrHkUpCss7Rn0TzXw
N3BIoaZ06tAbVsW/B09i9HKMChB54NN8OA24uvJQhLFGI1Guo9uzo7VkRmQo9/XXno+MpzFZU3WB
XkUzLe2yzAceUf+2qSTRKfZxmij7ICce0V8iPz5E7fRknP2Se/Uv3+SlSiZ3rhgBMnlfK44ILGjI
BTTGeyfQE81OJOlAyqxXlrNiCNlHRdEngyT5Zovts+82UiZtfhPkOfCtf4mPy6eP4KgD+UXJJSnm
2WFP1Imn9TjYVyIfEg1Hqwl9u1AptLAANlh4iNBaYnwuGu1OOdSsQSKjOsGqXq5HOWRB9XbpjC5S
cZudskHM8hgeSGJni+GQFH34iujIYVot9o6pm9+TvfSZz0SUqJxNj79TuRj0EmJPD/26IxD26reC
qgP8usdX7pH1+wQ192ytfAZzw5OrxYzJpcAhXQAgR8pQqgZAq3L3ExmYlr12V1ELsRgGPmOBhXfL
imiSJW9MOg/1qI1MrQnrAkh1Cy8Ja4sIK6IG+rGRYthOIxnUmJ0ZEsjrMTMbFpphRslDU5hkbh9W
o6N39BpWx3u7JU+aAOjImzfn5ggUAFpAjrORKAZhYDRWopEwyyVp05uirIOlNL2OtbxmIGclJCwv
VhWwp+hSsSMzQYHbYrgAz2qxHu1roE998N6we/1t3kBq/fHbZDjSM6hTnuhdEBOdRahCBCUUhrLa
nTQHrioL/kWGV3cfk7pb+dWaJaarOT/A/uhfPKwVM9HeEDZPRGtXm+5KNgnr+m1SloC8eeiWoeu+
HJ6yRqMR4TjRNrbLJ2lbkycfItrHn4v7eIVzy9BqxaVFOX9jdQiJWR1YIaW4sleXbzwuw1IQemaK
H5S/dqwWAErLavgNzOeOjEzN/G0zDTM+b1QzliOheMJYdgpSIaPW+y3r6oHwLHN1KnyzYiVZJWxs
M9ZX217ql+9s4isNDEVUj5lK/Hdp6fDQO/F+na7eB1PmKhdWPEp5mKsGMYtfZMwNzwM4coPLLu3G
3GQ9bo6sRcPi3eUfVlaeZ2Y3DuLMC8OQCSMXa6L3qvVkKXQPbtxMXXuCW4zD722y6ZZT+rrdJxdd
X6tRM6IrD0ZJVI5X49mc9NQo9xm/Zt/QMbY+yT5s27dpbXBH9XgDCEBeabe6tynNDcayxvUpebUl
bRJcgePiihgWWAQIVIkwZ5XN+kCFFuoHlL/eCXEf5HQnnJ0Xp9LPeb8m7CZWjFhyK0tNU6w01lb7
p8rp35wmY+HafD2ckRb/w1HsrmXI/JezXenp4jyDwofe7T8D7QBdpIejBbjp3mDaN5E7KQd1lxwm
PXVRvr0T4NPVhT6J1htlGItpNC7Ym3OBN8Gy3PkE80hvRASspy5tUmnThY+M7IdT6nV6lckKEqBd
mYDzkFgQG6FAppLED6XigYM+yse528985+98yuruOlbygEySS7Ouu/Mno5EXHnzHmegVcNOCenrg
Y+55eW8zPq0Btt+NDrSeHG2Y3VuOeB8+CH7dOp1x7+jGqZa8Yy7M8EXKUuuV9y6aN89WsAIrrXhU
pg8Iz0hYQEokJ+fP01GeJnhb0ZRPR5xdYz9+flkj7FCMR4P9tvHhVoB5axk+7U238rueN3rIALAV
8aMr72XtoST6m46xDymYpwx1ZgFADYcEhEZEA8gh3XNcILQmvq1pfXrU87gLxUDeT5J4J+sFFRrT
wcyLjje6TV6/9wBlZsaAF5ggyNhhqQvOJCwV2RjqAT81g1bWtaOWupl9R023jsMsheiMA+WixIvn
AHlHjoIMktZhxQgnZkK0f55sE6EJjeQOeLwfN4Qpd5GQTB/Wtg9u7rwZOcROOdv7cFO3jmN64yKE
QBDaDjAwwHBfkI0Q2YPO793DGop34/rMtEp/xnPQphmmid569MBKLDAHu2GnHh9obiRw4j+Yt0Up
BawWY82G9Ve9lSP7c89eIK4HWoXAsfBZwhcF3XTEk8HLQ9QVVgeWs+N3dy6FDSzGHwq6DMMoQu+o
Q0T9cmj95Cpoxx7ZpGdPlkM/w0I2RhiicBJNUNJ1Dz7Xi2104SIovpDdIlGNqDBzvfXJRBtoIxJo
ecBS5idbLgnGmElewnpWF0BGL0Bx9KHXDGGf9ZlBCbNJQeCGmTZk9vcQT4PkoTIbBrh+DwnZapwM
x461EnAt/yI7LoBlZlMwMRVpKpbTAemUYbax2/WzHlIhejgv50UXw83SZupk8gidXjFYxR2kiOfF
oJRVJmUingnIot5mzQhzFpQeCrMEsTNxEA8GzCgk9GjraFjrWrocD2nXZBL9LFoexGpjcZUyEOoY
cIrv0sTqRUeARSslss7lPoAz85VD7JxSJ0Lo2i0hYKKgXBipol9wFpC1eEg/u37gGvV0xksAFEXx
0H+JjZQSzOfzqRJKydzTVeVcHTZuWLeSrh0zS2CZpgxjjadduPc9cRTHtqKCqieUJcvz0QjNT5OG
NN1ywZ/MATSlDEQICx6CwzyPGWPGumuTBuaZcgEOALRXYE3Ntg3DXyED/wsVipQuHs5bwa4P7Re0
9WkJvAMgY7NaiXoKxLtWWENhr00R7Y0cr3J/amkc/86gdij+c8IUFeZWEMaQJWvcCOmzBqODAJE+
rcnDSYcVlgFbCcPNM8bNkouSFQsw00ZWgkGSMIR84O8XM7uirfdXz8jzLZ5+KRCarWArKFb6wV35
R4bNvQEGIWj8w8eVHZM460qxXkm0uAVsqaW8fuqBDoNSIOLzRKlbidgV8AnE3Kv4CofkcGjCJUNt
upcu/UWMlsVFyG0ImlI15kMhDExb/lqZLR1GuA69vukqpy2TW3x5z1+hEGW9b2LzinBIPEU0sVL0
7YeIh37jUUJyc0jJk5gYUOwP+meRWukSfJFjbxGcnEGTV4jxxeBBX4BnzVSA80KhRCX7pg/4rHbA
pBmYZ3X7GsNL9A+Dtisv9plwMjhPbPcreae41d6TSsVEZoIkgnoMjWBdGMlzNQSWw+aiMObNyTC/
LlTJwKdjUa68Ual3x+LQB0TMV5BJQxIikPj0mjbaH5hLF4O8YdFXhcMwF3tQr6l7X4oJVW4/94pQ
n5QU9rh1HsseUpQrL0B6Mat8Rw+PohKFOLOLbjD9fAv5pHdwBchiRmCvReZP8bPab1jLUnJftHzC
KDJwkupnCzlVe1wf1P0jAR4Ns7TFUuhzmndUFhppBfEGOH30a6qUpyIGLcPkq8MOCzeA/Pq2YGjA
90XjogaNm34BCYFfKY+rmRZeY/CewPvpwYQQPWzrvlDaT6pPo475hjnAqZsXJPxQMLx56yFkZGYe
UYoX0AC/obhCU6hOwXBtBp/1Wu7stwyJxBFyxPw52lA/VBC4MWYzbC929q0vWJzazmIXVY/IYjit
pDWFRF5i7Mm0MyUvh9qI+jvVhwcWqIZCIbPD/rXAW0sWCv0Iq2xOrJcNVR1BAgi3fi3Um1IGA1JO
lFza8ZHGTq49pRz07tZzlSQrZAu4n5N5++EyXUNMnIRNsXJcsdryMyVqpZ2ROZb8zh6FK4JAdqoC
w8PvE5jg940mbajQsdP1lhuXLWd3SX0gCfElw/GmyRFRA83cgaCrHHLa1SB5hAWMbjdxE7fbjacx
Q0kIt6jGTcvAo2efNDOwGafIaO4MqdxcgfcWe8zDA5pAYzkYmlmuwhkJQ8afHDlVlVxzvRgrgAEJ
PepbeWpmQWbyUkkCfyEJV2Ycr8vJ66XYd7itFqgFJgmiAv84HV9Paf4h3yd5AT0Ny7OyNiBavC71
GBCgmJyiLxeYf2zPTFM5aD56x8VUKCMH+K1l8r5r3opog42xi8BazBPDFxQPlMBWFPSUum2bOIMS
0ZWS0sq6LgQYUZRArEzeGR/9By5+7yzXRAkPGb9gdm4giJWX5wgObFAQxFyBLhCw4PgEPs5MrguX
ybpZ4QgfqfKr7nC6HCnCcwkLR2e7yTAbLQ9CcVsBuh5ld5/D5B3hSwsK2ZSgv74WjJ03WCq1xGqb
XyhjNLkTavPXX9Z3t0k2KYlpKAUum3Ig5WwVA1WyJMvgY8Kqi197u+EoDEdpzt2q0e2OB4QIGzDV
mvHJkFo7Jj1OdUiKtRRUcMeiERyostx8GDMeg+WkBPxkjCvmFKPAG+DRxO9kBBqymCW2aRuaTvLv
33dQZwLOCAXmN3kE3THNFHrHhNkHNl5NS5aqXhO9ciaDRPovmzkNoHUOJsWmpGgHppmliJjJq3D2
wGn4Gmy2wpydGeLOgfNweSwpwXF6KKVUhU7gHLdGPlshK5eVNcpiSflHRdccN5AqqNFi3+Hglv8v
SIsys2JfE3R4MfOHVP5JWfAyakE2j79gtcZc2dRMM9ZPGi5VhySRtCbhKIq470TcBGqE0L2ctchj
EykSZIo67hhlm2eoOjX+1l2yvuEDx6SfqUcyrs8iDKSMikaN/HnwHVdCjckzA3NYI7RldAB1spih
JqaHy/UigtcJJ6oA/xsFYoSj62Iz3ICIah99zVNmM4IKjLcJ+i0wljktQeAJ8AcIYNHI4z4sIQZX
W/nLnXrOiAvWIs4QdJrKNFjs85QFLbAzZSVZZHR0QGDlCI8mE8Ill/U5Ypvpam+42h1fns0ZUU0e
ced0z/Kca7PkrQmVKe4YesOc6pM1Cr185ciY8CZsK+EBXIvUo3jRcxxSyKoyzy9NY/QNhEFtdf8p
YWwoI1PLEWthODwRAaG3Q2AJM8NVeWzI8iUADPK8BXKrDcUJaJ+2Y20rXbkRW0zYhW4XUQ97Xg9Z
eIV5sk707vfuC24gjKiSxQdn4OOUY2QI2ZmE6dzW+/fNtD6FWOiGbEzFlQQe3F5ZUEwglxIDLhgE
tIH30mlmGfZFtRjdrnxFhLvjFd+LWPPbMiRaM8QCHMmatyGocXMciI5OJdO7x0K0RlfuG/KiXGY+
TrEx+Dd/Re/wya8i9MSS+NJlUkwXV+JrrwSKYoO/lVdiI1TdLe7CPtwuSI0wMxPuTpqyJMuGxQZ7
v3+fntZXETXRkDmHMLm29E3hs+NzyC1FHo21V9D79H1jeFsz64QCBD8TiAqxZ/X3Ny7jPzGXniBq
zi/NnwS0DPbB2jf7nQE+2cEYEm3zIUtMLTgWzVcAYgaxuYLFn5+Fs4aL5aOvaCz8BU29ZgE7iwlv
cF5Zx4WPtWNklJXujdkQTpPoETK8hKa6oBY1Z0ohZ0wSLQHv3xtBSCnqQmZQtYhtSvBMugHmyCKi
lSGiiEVgeXFJQbgZXp3eBVBm3GHVO4bUDP7MEJgVe54k7O12ulVIAfRhJKw41SaEhxFhc5Faxhqd
ZeDcLwWKPLCCBjLpIdE0w3CCJgWsY0jcoJAK/bRpqYvHadsX8Eam45AkLgvmUqNaeAXB26SAuIUv
pYoy6z5bl6zHkO+qixkg/sr70ORkIY8j+Ql3N3yg6n62O89plTtD/y3q6rRNMGrUv7EM3wuQQMSo
tVjPvVlYQfqcBjN4bXSG1ekHRJjzg79DT/e3hQ7jwaCgv7+4+Zp2A/sSbdJZzHGgfU65sA6NaRfN
+vfxq2484IuZpe6e8idT28DAM6RwDuhYUclV2HPPmhW0yxjcbQ1rw70oVBTNLjBCaHQq5jQiMfAE
IjSjG56oFJh1pios6VNAWeNo1gnbbHQoKGy2jMreoyfsEa5S95DNVo6G1s9e7pqxHlBN6c9dQ/jc
ATfSQ62ZsWjkrBDHpbUtoHeJkL8q+l+Hlf2jGap+KaY5mQkxTQkONBsmY4JRS6RFhDzFQOCijYYm
g2TN1Q9jLPeroFHzZshzD2mosCncnWkKMBlKPcN6Ijy7OD/sc8u+8hNek9ZhCLZIFdK9rAP4qGvu
X5JQGGSs0HjsnmwCPYV3TH3hqwIhRvh4h9+l48Gm1gZLtNmtYl84+AJduFJMt7dTjIrxs2GiR38K
Z101ozZpKaBM90KkEemaJu4ZwT8J/prod+gHWiLIXxN1v9F/CKmjQylPWntBLaRnxBj0/S8nte9C
Su38tKIGgUTL7P/7hyg02f01kvZjv58oCSZ+2MRQ7O+A9wwuGqn6yYD2t1ksdguaoOnGq/QPXpVy
iFeJDyHRxO4ry6Zs4Cm2I2HB1dKzyotfyCo/WA1Xp2V+4gu8hqRFS98lLNk3mj5uY3FTBmrtP0wf
vuP3kxXafsZvt8UoVebUPGya7HzGOWoiE4NmKMDeESWiInP3K7k4NrcRyorEPJQ2TNVlUOWn5Klu
RvG3670mvVCUJlZACKx7wp6tCbWXUR3myaOBW41SZOu1VOUcjbiEZTLtxtS+Ve6hJRH0It37b0eV
kCPVZRjrbpUuZcjc+hBVgL41ot8P+kAGsu+Sy3LLE2TSDIYEtHZk+qqF18P3wzG7jH07oq8CTxnl
TaPP5WtFFEomKIc1CY939DJdLsb+5vLTZe9+aFxV4+XNoOE7dIEYCMRQ5jfOk5lHp1N3/Hvh84ac
jU2fMzqRCK4RrREaul1DHPx4n0ELHIpHUCXH4b7+2cbTEFoVOITYBNYpmoX7pDxgHiblLeVffFnM
UzJgCP5xu9AVNNHXi98WvPnmhHFZ1vykptQCPg+VKEpc4vXsvJc7xMd+3ZsCaaI6LyUYIjDyQEIo
kyMuyfkg7jdGuPlKNVsk070/o2T9YPcciJeYYQi/iDCTD4WsX+HOQqcDLmo6c2r+GpyIGluKjDOV
fxWUQJD4RUK8rdntMs4LzgC8BSVOXcN1+4bNWrIFhTC7LyNvwKOQDxJ1gMUMb9i7wjj3HsMm5M0b
Z/NXFM7uGEn8LCEj0rbZtifG4IZaYmHj9sg65RWVXsE/LNJs7eS5cg2iEKIb6AXY5ZxhFbAyzrwE
/kUKSQnyEIA26RpCTxZomNAxWmYdXStFwartzmxCLv3XysnE5aRCCViDExbgU6YBjLjHC4liiEwy
mCA5AWRARLInxNmRcUE5UUi04oCYWeGkxLTE3RCWQFgKw8uYw6cD9XIFfMuVIiMublzFr2WpAu6t
EQI3RmQexO5WSIBC9gjDBAJLGE0iUPI5E0dySi1/D6Uw70B/M7Ycz93i98leynHJEc3RItwtm8Ss
DSNERRk3ecVZvnqrBaIyQo1WbG8aqsFIHP0yrxzpxUJ09KYbX/LJitkZgUiYWfgC3FGrEUGJMJbX
80ZXOyLC5fvoTiEt/MYcSvRAPZcna2llFowNm4zoE9gsHD203RHfoYlI5kJ5N8BdUjfIe8i8WUDm
cPhlV8zjOaqWAH6sKJudjWTCfJ+cDK3ATsTviwTTPkJ50HOkSEye2CHGqBXPH7/v9xwprZyN6Odu
Hw3H6fmDf31MMrVPCNbsgClsDt6dJE47gt8/sYYYT0cSoPUNW5OlA1W3YjJsS8/IUgHOxHBQpmNt
A8idaBbBRB9BxUEACAnHBqjaGXskLmKLTmVmhaHj90YgaTV4YUrRXbGwY3x6xZxzbW52XUiPtRkV
c6VMtBenTKLpFvOGKwxJk4Jpe4MJI/ACpKJOCwxHS3ISMxnSI1olxIYd6HZJImn3azBaVpwV7ewO
dK0/wg5EK/Y2pBtyM4aoTHgjkVYM2lKlhoSuG5LWpBQRap2M55VIXDvDUE7oVaD180VN+hFo1se1
g/QdmKzDBBs0Rss+vdxee8BgDFQE6Viji2Yf4agjRGpRbgeYwvOUTLpOvMGg14Oe0EOVuUJMIbVq
lFtQv6dv0f5zshdEdGn6QL0UlQ1RZP6huicVDnW2oOyRFBaTLmZEGv98YN5gHhAXMZcSszmTFfte
mO60O06+30+7ULIuxg4q+eYbn+aZR0pomkFMa9vvv38Pr08MwaWdnozpWOVw5l5j/ZTPM4MQrqik
OuEDf7jvkN+6f07vztNlvi+5/CeaaPAz9TmMnjU0G1gAgeB0RcQKjmkwFN9bLjrRef6v10XUhxeu
UKtPhHBknGIwuaD5W8u3gyPLR8voCdUL8ironGgGF/cGtwebOBT1fSe+C9YKOmSwCR7/lIxVva+t
VcGngJ8g7qpK0iKkweKlowVGLiR8foWwWrxLWn3Jgf5yOTGNCLXBYkXhBzQiJVo57XhlkYy1MIKY
TJIxBl2RYCkRIetXtqXUnXyLVEbJPLG43QCAWOpp5Tc8wJdkcFVwoSahOjhDi76wQyVhaBVUVolT
LtO7hzWsYXaewnG8EDfmKX1Ux42qNgKRSLeUf48EpVLOhm0CyYd3FGisjBWFeFNA1BesA22niLbi
2AnqyVWYUEkGKY/D5qFH38oh+nCMbRuTK0TorQ8WdHYmY5Xhp2WIk3p7u6GyU06PVIAM18Nh4Kgw
2W8TIqimYMigWla4/HMtOhB8xDdTNobBfIgXiGvmEH+KvwZM4RLfWSCcYp4xWZYZsC5NZWCQ4zGR
oW0zWPlbzRFQwiMHtuYEZmYOVIDVZdaCI96NyKoqPwtkUKHgR5qfFAVgAJUpCmh0SDOoUZB9YqVV
fxSMIVsvvLvNFW3j5M60hYwuFggC3o4HJCOGshhVW3Xcj3PyMaIjvb+aQ1Z9pEEw9GCwUEBoM+fN
UNkGISnz+PvIF4WBFl0xJ8aQlHr1C57mnjdYAb7orJTXeNw4epXbxBf4+x5giIx+BrEgV71Mdxuu
4h9PYeO3xGpVMZFTphqu4rYeUga7dU/+pfu0yWpxZzq70xddBlPh5oj80aEYojK5SlXg53xuAC3B
r7Fa0QerQZvAUjB2k6o6xYa/3waPISfNsuUSsBGm2x0MhCSfOpJMKZFhIo60KlkmS4FwAXCDphjr
ryC6h2P8rf9Vsg/LCVxGpApqi1yFrhjD72DTZWwGVZ92ercLpKrdFqwsyFwHn34irjx9/HCSd/5+
rtKxypAvh7LkROSDWlYg6aedoOu5RoZM66FjLOrk99z7/OAXyYHLvfM72XGk+hFUNYYmGM5PD57k
oOcsdDF6C2wqJUjRxjrGLrn4m4TFU2UUKAxJxjt4uwRWNL87eU3qKUpv6YbWJ4rs1fSP5dGitt92
deef9jbWhUbE1rjSMri3JVe/kSwBwvX0sXNOVXMfP0V2y9vfG/hBA6/2u2Mv0vPvVH5b8B2QSnOq
gWgUL0drS8XUkqe6F5VRvYWwDf14tlmVgjoQJGf3qVvpRiVN/8U6oOpVhacGsZN+TPVz3vx9n40w
f1ltbB3nxCWlWPZz6dLylP9QQrPPhrqgdAs2AyTmXms2GgQKIqRQyBz46pJIq0rQxcISUVuXVceg
LWmkDErHPhIggl/AM2Nzf2M9QneaKwcUvGB9HTABCFHzDE5aofiNMbgfOtwIC+wg5in5hbujyORq
dRPGgOtJ0w6IeQlOAV9UUlFd2EPA3MCwEGYKlhWihz/AjMvC7b8wGCZOdh065LeLQ+hMlgnSXTkA
lw4k+R4kOEZ+n/4dEO88uAilBDDlqRkzFwGoSK0KJFXfjxhSYYi7ruGaatkS3WlHGxI+BU9C0Hz7
V5c5A+VQ3XWX3qKhIDEqJIT/35dzfLgfGjxo+tk76gGjrP39OK7Tt3PL5FoRpjDQEn8ez1EXp0iL
t9Ep455SnJh5CpQ5sETReC0FhXeFZFhijvIZAepGIK2Vvb/3t6SRNZfuYsKoSiBUlxIwlFlF4xln
zI7tWO+FQD9hhcULKsV7vAcEZgo13mMNuKLUQm1nbfIsfZqI8CW3E1CzFKdRaZn+FWN3yIGXHaTL
/0iAJHMoXSp14iPLvEpxxYMJ2/RbfqvEwst1UgRw+Pb/WDqvJcWxJYp+ERGAcHqVl3ASwr8QUHgQ
3omvn7Xpib5z21QVCJlzMnduw9Q4oEIjeBaFEWXoCHifYtRndUFtpJNKV3ED8FTbwv3F9svFpsZg
jxD5lWKAu+J38SkZeIe3N+KFJi93IkycY6Bx0bj6bV0XWqjEnNVoNNWH/H0JWYjo6rp4r3alyetr
s/9VDjCPxWrEQx2ZnVQiKrx+7vkZJEuOv/pjPQoWqIkpTilU1bvO8f/8FVMdqqnwQ/lC/cVauW8H
KcIWimw7yvouc4OCw2QMqkFLQo0LlHS+iR1b62+Z4MaUYo8v0y+x/lISAAev+fuANyk6CAFaLR9N
wGCw++Nh0Bsj3/QGnN9042Hysofxv3yOBBALKhSqWw2vimh/TM7sfZq+gfQnYKiGdXGaAn6HCWJJ
DmAJ2Dg0IX017CYyG7rIKlFQK5EHVBHwKIk4wIXhhC6xzYM2XA/XgMkg5dCqG71qXA2BUokynWiX
eC44+asj/AFUpjCOqRGQsiFYBjL4Ncg/pryuajHIgaTRyRxr7PpURudmwVtqvkP5lAxnK1xqaPj3
Nv8EyyneomVlwlJKa+3K9B09I/YdbNkTjR3KUyBFWEdWORqWydahx0PnzrbAGu7dIGTeg/oEOpK9
bWONUw+FinNQasfRQ4Lkbql/uEFACi2eFB4Y26CX4VM04PW4z4uLL2l9+YV8DpkLaoVJ6CqOpZx6
SjeKjduYgJLA6H8vZGNquMgweY90jsoyPCG/Pk01V8yKjB9rbnFaSnOG7VvfmDSKwkObMuW8LqhC
W098b/FlNw3GQqWw3N5C5G50IJwyR9kMy8lsWoOxJpYjlR8qp9Pq2EbOImdinwI4lUDiAu+4/Vl9
V1ev4hXFFiZmlk9VmJwvKvZWlzOf3AxrPY6cTVtc0Q+cphn3G1viLiDhuneKqwUykZQOs3VM94Rr
78Ev9BpVzLUlx7/a77bh4BxasVUH4UMSX2BVqmIrRgSRZ24hPeGc+mVrPEdb+0UFQyHFsBIUnxkM
NcAjLFKgfMZ1eqaw5k+rXpENPbe5kuhplqW0lF7dclJPc0zlkwZGp/Zr46q2uOPuQ25QYqbymN1j
EXxcFqnP2ufhpsNXoDa1uT8QXFNNicRdsIiTwbIEU4uLR5AdvJIyKbb252nLg5D0lfZlrk5SzQ5c
++QCIi8BAgr2UWy08bW0q8mTpp1lwDXc+YdOf9Y1ffp0elGDFVgG7dthTA62d21dW7t+9uu2Syys
NDmeFkpG6vsVTILYlG18m5HLptvonPxD+lysuWprlJIspuwRRSBAVnSuXIa/lDoXNokE0F6snwc5
uufuCV1b2TFJcX+jQYcjXuxX+TA1vBKrdOQPmnh1/Vo7KyPEiUBRDZSPwpweZ/uFd/pCB7RjgQT9
Lw0QqAWnQSGEhFAqwJYno5bVmBpecA+rID1i+E4B5ZvaniUeKMUFz+yfF1XIgCIS8pAwR+JG13yl
4IlJhZSPylHrg4a4v1Fse0yn3O8uqETGqvAgYnvDYdGnNP3To46ejNI4587UXFtsvLedMLP9Tb+L
nX8T8bfFgpJbSMDRmEN9YgVRH6EV7N/vGgdrP2HIKkmtjshE66DGRW2SViNxv/bsMMBV2uxubHcS
LF0wmyExArSG1VY7qbbmX0USsFXN/2dD0KqwudzsNWs5wJi2Ur0m82r4Db+ZljrKOh61lggHknNo
fdRQcAM7GoKH+jVgNJUz3HJNSbb4jGowaQg77GSsCFrNQa+EXTGUpR1BoP4bqaqnUdleZxURH1pa
PCZ2ksu7NQZqoiPeR1q1OT7VTzftYRRHevvfQs250ST9x4FsaVpVaGqGxcvDO64zeNqyrVxHRF3z
iVCmxDq7S7UrYgT/GxPr8v07tloiXjl/o+ac+RIkkVFJ0XzjMZesQ/GG+vqQy8SA81fDwSsHw9Tu
zJnjrlTZ9Gu9+XuZg+VsaxtRCz7rcRtxd7Fo/Uh3nDMkQA6/LCoHXVLUOPpo1HxMVVX/1WN14RCt
UN/oY7GYfrm7xKvCSbBV8HYL3CxdfgqkFQ0vlSET34yKAMLqWIXYABhJlatAjDcF64XwD4Fr/1R6
aNc6A+6SX0GnmXpHt9E/wRQ/ABmROxTuCSWHQFR9MLpcPVBABzwXLPrLT0w3xcj2HxlEF4G5ZJp5
6T/6HSdKdxYll37duy9fMjhppKTTUK2ndV0yRlWaup9EFFXXiqtDyESVelVAN4eoDMm/lqoMDoNd
lu/jhuHZEx4g6EFjxl9Pr7tdv3RHY3VDIVpu8fTr+RhE+BYAuugfUY7iuU/dp1KpM5+8WRpV9VPW
DljqmLWrOBaMLJiAT+9dkGQJeBHLRgWLCP1L4A9ue3BrruvuV3Is/83RGXfq8dXF0gfi+eXXv5Z8
b5fi88jg3Akj4UHnFhXtRzcLuLb+omdID4jOxAOa3tW9QoITAPyvzxdYUIl2vX1c4EYFC6CTUmBd
8YcJCOsQ2iAwoU2rhcpeL6aTpAVG15BF0zqPKb7B0bYBNkOOQel87M2s+lrQ5LaHUtg7BgbcfAMY
TO3OM7wvC1EOwIbnY1hGWsn968Ho8zRZpgxn6FFqp8QdBAizg8vq6N8QkWx9EgOSc/fcVf7ANkIH
EF/atwHM04/op7irCMni3mrWCwTNuzwoSpZG5UmZy8T38G3t8dAdlZvv5bt1rKGi+2DKN6gsqFG2
g0oOpfhLJjDffVvxggeLf78zqZk8sTJ+hUfSGXABI0YRqAgpr3MYrbWbXCxy28HqKSIOwf4af9zt
173QbLeLI5OQE7pLBocX97u8w3diky2AimTrDzUSWmF/Oyi93A2K8uh0JUqmWJZo3akpnYIa1Oid
FuThvKzo/oiKjrk6pzDCXhgv9m50y8w/ieI+tzZOmTWSBxky363LqoinFvKIBWZnjEqbLyZNpv1+
ccvW0N0X+kQycNdWk02JKR6hleRDHwdP5CetCkyD1qNZB33MvIdYGpxHLA4dJKUD7SUqX/fN+S7e
k95DJBHINqyxcvOGqtP8QeAMuPEIgvKUS6HkI283tY4O7kzd0MOsP74cEAba/E9+5Y7SMfPmkzod
xd6abEIiuGB2Tga15hykFKi4EvIIzTlJNvvQe4GXALe2iHgXv0TUHZHMHAXedTSD2MvZr72N2VLl
SNDB1fn0HhEervZhRYZUj2xS7Ld7n5JbixvLg08OI8dqdI6M3YGfFelYs/sfxtGMVqMDdPm6gwth
JS0MX8LH11UMS63rLCqD6gGaN9LHzbqPj+vC9IQRGBTGzC/sg0Z6x9CwBrxF9zc0CLe0H1AvvC1e
Y6jeU/wik+r0RbEFeaxZGHyTSheTKx7c+Gtv+BBXhnUa8GIiDpO34JPNRGq728BLFitPFuE1sSYh
Uwcg5eG7VfR2hDns+o/1tVWKTJipO6U5YL76JCqGPzscEby41tNTvHqRUcVJqUxIX3MLKzU+6A4E
vIFKkC2YMQVuPPil6SNZWPiEu7AOxESGyObXbe8Yw2f8hxccDmbkQYdv50VoAuF6nYbXCG4v5+T+
ZMTz6+TZL9lS+rk21KNXDwOXCNXOZY61LnfPhNGM9pRRhsw58zGrBo6xcawGHWVYztSsRcw5VPCn
p8nsA/vNHVNYJkQTDgBUX1/7JBXHb8XwIxL8zNHaIqn+J4J7/2mSrK0Lkw9Kya/acnxbeGQtLEmp
dDSX1QRlJr3E527deuflsTPR2vXh2zA/xNhhzsEHDpyhZoJIYgwohBMLODwKv8tORsyYtRXajJzW
hXYJj7P7uNgt+eUuEmFYBG9SVzb9KvZYjfDAB8NXPdr2nq3PECepbaCl78ys64w7kn36TWvejMCZ
iHu1P1ydgvq0jEK83r7+4aaIcejLzZD0IUOmzPgBE0xzN/gFPltlj/w0CtR369LBJ9c2kR2a/ow3
MewyZJJ7eOrBPPZQvQcF5ip8eKuGVJE/rXd9fS9aH6SUld9z+3GryBrr0Qzo1WZkJ/pw3joGT9SY
Ddx6WL/Zij/+p/PFUb39UBgcfhkS1jJq9zgrKCkvUaX1Tg0sA84OdKKNFzCxIMKhfXJfyQsfASq/
YO/Kn6Ky2DNKLnFMVOmr1/RB0VBsVkbinl1W0JDaeEvElabk0ZQSA5b0Nwx7QhYkN2whyAmx9UW1
f29uVzivtAqgygY812vwjeutb3qhr9zSTxuxtHbS09X5Kt0f5VR9gvy5X+s84cNSqHZEu4L33cy6
QqA+HcYswX5aCM3J2oy1y5z44nPEHLuZ04CCr0mas6GByTlIfbEwOfoqvQ7dAlLAWu+DjGjyZsRQ
CPOFmh/GJnDW9alojVeo1Cj2DfZ6Xp3yDFiajgNRlg2WQBH8tMvTnCa4GiNm2jC5OAe1TtY0+mdX
UksB6QaWDiYsuWLHCFkeU3SF4B+/3pyaEWtD+zMphffojcIKPyFh7NUu6jY0yYINSBcYNtpbKqyL
/9l1Hrumce8WTt5tLDpfzX0nFMUdEfaTAjgKVDsI3poZVWMNaAr9KhTmi38dNTChkQxU9XtpYsTX
ABO1SNfH7HMM3cdfBq2MjudJUI8Yaa1tC/VA70tVvvV1FRoojtRV1ZhOLwvNGuw6aU4Jb8IZSjSS
wXL8cbpElUFhLgBtPCZsp7X2MWxMSQTh166D9k4iMwm4i7Til5ZAZyJBDJMuG+jAlolHJUFI2nsy
rqjAELH2rdP4QEmlWCOK6Dkg+OkvG9Xcm8fQQOKQZ7jmRw49vGZBnYZA+39q0lMUlYjNivSLRlyK
y70f463yBb04jNSSlMJKGzEdGE1ybF3GNN3eG1iFIwefT4+t1x8ahCfDghzVoar06sUCpUHAv/E+
DTdL5T8EsbK5bcMVDJjwN/E0pac6B8XOPSp2iL9ytq1yxwwyJIKklDBlSLahdHzHlqxWvn8AAjsG
ghwCarBeifnsIq9ZrxbWYHadRCrou2OU4jkcN46pjKetjtbkFPzzBtOc79UGVdVjI5jjhkq+3n3v
QzVAVNDKG6Sg8d8JxyonOcpnGHc8mgJYHs4sYSDjGWqTaTmOrRoyt1/eNR8L0tsDI4vjoD55ksrF
y3FNIrPLTAnIp4aQpjoptIoAU4NqXFg2etsBTRBXivKExy3YsnbcCFPAQYa+qRqWeE5OY/h1RSYY
d6LLD8PP38srdT/dUgjnbjfKmnjt3a23+sradN8y6SH+bh7S5EBURR6de1DrlSbX5mH0mmTc4jO7
gvyucx7p5UsoT3oGaujCkk7fR+mLfAGLJZs7sVF0v+nvG8gSa+bcYNkox0vhGhwWFV1HqW3uzR0C
mdWsU+tlIzAvoETE1BBV5L1G3Y59Ez57cECXtJ70ODYuZEw5gd6q8RV8EbhuZZIMeaK537DIwKM8
oL7xr8SWL0AwJkfwkTzgRzmtQOrf+WD58irrD4OQrTvHNVT5FNcwh+SQMxP/QCTCvt+GeECqpFdy
xQ7aOR2rhe+OCfqqPTwAhxgzAJNaUGOakqd+wWuPmwEW2ALAhZ6XXL2kQCLGHeoVH2sR3lFkUGzW
UrNt+BDrrL8KzDpVZ/HqAsFvErs+s1GccuGPEYjlxhT28pqWzuVj/UEOCn0XOxRZYJDVZhlzeaKw
EWu2QZOpiYam4dq3Mpol6xJdIvX8QJpaTTmpLMmCVguty09XcLSzhbioapaE2f5f65qh2lOhvxvc
JRiRs6dtPPjIskNba5Ys8nc9ZuEGllfDDDxCfXBryy1GswfhqoLa2br4jhL/lYNngwYVlV5TsvFK
UAHPwkv2EmHh6D3TM1ZaailhEpwpLcrAbmowB5zLvuEOXp0zX+HXkFodCF5/y9NtU7N/EawMdmsh
ckCErbLzDgc05blzWHIZjz3xz2TopU18Xub7c9wafjx64DK92W+vvnYB391IxChIB10BJT8cwLvY
Zw/TGwp5eTiBR1DW0ssLvtaZ0FlasjZBfD43aWi1WeBCwT/s+RPbWg9JdQgy/MOI1YHKXODCALYQ
/FOdo7gdgamoTX3yI2rK3/ZjfGyxO43r6WdcJQzaAktVmtSZpZshpZkehpWk9DdrmylfZMXbh0Q6
IsnOI0TeDIlBV1n09+F1rZmq1NlPHBEltiP5MLry/xoTa74uWAlQhjG/+l3d19OF5rJyvXivZ1Wr
AMD6YpQ8a+sFpRk9tV5nVlWzK2FZvXtCM/10TVRs+3DT0bRW7wdN1stEwtYS9LY5PPsU8oIov4u2
8fdyGvypzN70bzSug0Cu8WKp1NiSZbxVZHtGXp5UiNzao/u+AyM07O/f5WnPprNpHtFe8g5fup2h
DK3KPj+sXYQZumwTbkc23CdjghNmCcy8TcYEhaCCMH+3ng0KwWkstFpLeaGpCYFsHji/shLhgvGs
qPYQWFTvv5jWQCLIe5Qf2ajcCXJABDL4rAfpGE5pWQpNLuu+VaFib+c+jlkAftdmEVlHuXd7W3zn
1s8ITbabuRCLjNeV3SRQDRt3ERZDydsEF4gIFVT1J9ie99aHJ/3ZvbKwnPsn6sacZ7hIfYeX1IBK
Ka1PjojSQPjax0Fx8R4hCN0z7tszudknZYi7aBUQsTH429DU32o2DEOTKmXw4u+D7fSQIkDewHtk
kQT2gEMeF+m8YYzDZ/39r7hoSEGxSWszp1j1QaexloG0uHqPbiSynm10hjgwQdHm51GJCjOSTyXP
1za5rS7EmCA15B3Akom/cd74vqZgC1SLIMxGgTLvt2TXFrePVUJM3752UdU1mbkyAL16jSYFdHdj
WrtxuWUOIayA46YMF+j9dhg2G5H6K7UxJ5gnaCFJUS579fVmSTsdiCD24b/XEH9wqGc4v546KvMh
3zJFFRXqTszEab7nl5nMukWS9zKFFMAomh/CWVr8gxw8zrGB3s7LfxoMEJrn4B8mWxXW0yNPw3Ct
We4ZJ33pn3ZRARtm7pH21ptBnoZr1yVPMKWhDhnU4rXI/ADO25VIY2IQaAg5ZmcF+8sim8NEnlP3
9xzkLs7oSfS5dstzXHQKUZk97BIxGu5hwTs9BmDFLlcu5ezaD47sNX0lDI1h/68FHNiN5mFMfGRZ
NNFLlObcpm/7OtzGhb/tZBvPkgxid7f6d2kdrqwNNUozKlNMJ/AX2FJKGulsMFsVp5SoaMJHbOhn
wC/ki+yLow1lIe6xLKpUGghV22OpWJXc+W2ViHEhfwAHt928kD7XFHmn8L6+/b0TMOolm7w0/MIc
ty1Qsaf3sQfvBbiTz02MVh5oNCAoA6UCePPgProusBmI2XGAp1uo4igvKf4+BEkxTSH+myGF2Ud8
UiOVIN6Myn4hNZ+knFhIaT/OkumRz98NTlGta04P5CYQX2hXc3sSbajHjEmlDvo4yfzPXlmIp2BV
JukdF5pZ/1O3rm+7QUobcROTau+yaFwYOjkVHvpOcbJrkzG7ejVnk1l8qypwq2GdP/YhqVBTdmrL
ckgCBi7iRBVtO8XxZVhnrtMBEPgy061Gl/mmX+4a0zhnGlG1X2QcfEkmtnZgYOHbsD5JCSkAi1b3
SibV9S/vPv9eVOrw8u9y1R4LcSItYAxiNBt/3AP3yccto601/CKxKv08rGCOdvPv3Upw5PdSuzaq
NSscJDvaZ9BYfFeXBOdJnzdv4z2YHhxjVQ7KwQV3CGoJ3EwroweYOMYr4PCEyVbAsyViQmSlIRQm
VOyTYFkMtLdudEQhNBFElsHjKDBAkMoNplIL/z82GaiiLtR9g9rFhvMttsIDLPg5Yv4bnaJbdKKW
KPtJkT3ccB/JOd11WYzYaIWZS1Otp4Cy2i0u9m5jNBs1wDNvttrryggMVt3RtELs+D5pBMaKNQVX
yMFr8LpatdGdnfuD3b1dqsh2C3K2ptOEszJAZUkqLmqjbURNPWCe2t6B9o9gtimr9dK+sMASAjva
0PVQ8uKNASbYrU9y8Fr7GbG2vyU9BWpp1pb7Ee/C+JABH9/GMxoeByzJbay5Qjo4iiZGih0ZTyAT
pkzQzIdCa/UcUawyUE/0LpsU8zIJ9zEzZUYYC4NUX73THH47AE6E3rDzaAb6arPVTaP1ltGnnpf6
hB4eI3B+dWkdqNHeUAe5bFySAjRCWUogfnwiz2dGwhb48vI323oOrnuOMS9ssYxyOrFLY9Z/gWh5
ohvjCRpo8m+KZsMNQoXIfUt/LocYSAJucPEbHCH/GOBHxgk0w/MIlBcLJDoc+KQZhwkXZoB5QxMc
843324GhEu60UOgxM4MPjx9VCs+D5F3spb3rAhFV9AJxEcEdWFg3Z7kJExTbTcaKwccz4JXvWwn3
NG+wi8utzeTEwZU57H0i009wIDCV9yhnukaHhPia/Iv0CTpcgFFB5hdjmVMiA62sS0EIqenBBVdy
HQZbgVbULEWpCPOF8pER7FhEoxu32rNbIuX3EhX5FsRDHSkVTm4N3LgEwMOtGL3TN7N4GRYaP+e2
s8eLMbk9oPim22/h2IIhzDY8YypLXBnkXOp7Up8zilczUpZzZfFz8QJNmXXu3H/i4FOj9Go9iRA1
P96uMKViqCrzDdVy6wYDHy5X77kwaZG5h7iKVT2j7TPZcsiKL+eWIPRzVKfhahjh5xNxS2DSiRgd
PWqJK7a6Lzi7MQ0B3y73TvLMT/3MSjkFk7lL9BUKCg96V2eeRox7Y4flgJXhuVCfQRWsilh6Aqxb
YkFD3TWEHnTY0Mb6hZbIPcz8NNpT40BpAIjkpCKwEkcKxA8Pjfkdf65C2aNuaF5HGJpi8ScKrBpO
Pt6Ih4bX4800k7k2Bbts29BFpByFXUu0LDDMVSYxcCXhKcJrUQ/UsIMn5UfzHnA+6DwdKjkNvh4U
Hr2nNaRmpK+VkM90yvoSsyiaJFX8qYanHPAOxxp4HJzM0fLo14BOeBZ1EVSXmUu5lNIahBJyouIM
aryKrAl5N729rj1r3kpng02Ok40xLCvMhgeCj7ymo+AZYsGg2jrBhMLhcAAVd8kDjm3Fig2I3mhA
JfUz7ecR8jQngg1wsBkV8ux96LQgfB08/sqEBssn/ziVrEP+xNpnv2c7/bWLtDXOlQqR2Vb0WWUk
2ZdHPNjAKVoo6dV47uBHebVFA5EgwQr0LTwuBR5KHtoG7GI6y+C54JIxgoUm0Gw+PNGfZcWiOaEG
59wFnD9Nb4++iEXoPblJNLCrTmo92ER8x1U+P3IBgA61XgbyeEVFzLeyhNFg/ZjUVH9c5wULEbX0
CmiP6Q+vDA9nw70L+gIowtid9RBPo3cAWiHbnEp7yQm0BpwSVKBvZqGcfvk8YqHDEI01EO82TpSm
2/efPhYOGpioZpSwg+DW5CMI42wGIl9sExh0Tbg87BHPGdTpwmTThTDNk1Lb48giBIe1e9Woc4k3
XXYAQNTi6DLIYSFyq+ZAJOsOvnd1G5VDJ/39k7qAJF0P5joKxDs0uBojNzBEZWug7EekEQRiX6Zb
twbZnyvOtjcw+EujeWfNk0UqeHreygG/MeamcShQ58oGWlxJ+Jqak2NfTPgJWj8CGfiaQPAyiXO5
w+Ql2s+JwmFuQhji0EzqkaBofoARBUNAdc4ECHGFE+gxH7uIzo1cn5CBBTortnNwDrANplAmGdof
xjhfnG/N6RU9SPFvO88prGEGYkdxc2fI/x6u4eN662u8hNMXRSVzFFl35EivFOKAXSxABzpuhWkz
9Wig6tt7h6jilt1FX9VyDa0NA0wGU0+vMH2P3yTLFdov98YrSUVHLE5bCrArEhRZGOReoZ0zBjgx
lNPPGrB1jOgcFgH+NzQRZMv9xIFlxrnlls2oAsAirq8xX4xrnswXG00aEjwysAuHG8aDBHPIr4mX
kzyovI/RNTWYyLQfAxzbB7fVkTqgwgZZ4HpBamCBqDO0Kzf3Cc1DTapsFr8249rLgWX3CUxy4Aml
8uB2pnmTjXQBUAz/0gGUoSp3uZj5LBrK0jix9IPGZGyZT6Ah53yFMMaDlY/g6cyJt+Xx35MiG1FJ
l19egVQnxv6AY+S6Mg3mD3R6FDGbFPECigj0vxRbNDY7ZmsvtxOcYdKBzW8TeGLFIOKfOnDEaayJ
i+ZFGE4vGD0jYUPAnERIjVrzlHWdQk20XRp1xgJHt4iCn15pO+X12cqBsdn3gPuXW5el7mc2yHL4
e/ipDfIRA1fhzCD8Zp8phfswrCLIv/zo8NVZbzpg2TenTOBUB/PRPLde+LvQF8+sR3gl3fZutbvG
+IT7cyWqRZveJzSgGMkqA2M5MA6lpKC6SPCZ23QO2HDcvNsfk18YfSiyOVXTDcAO1IGzW5mCCX/i
Bvy5O7ZqVxftuChyYDOMsE1rCqYwBv4uldhtbk6ReQRVf/pzbvwjgPv1B7DgNCCzz7Bmw+ENaOQN
XxxNFxLOuQYQ2Ky2qmAob0LFgTLwMcU/jkNjWpk5z7WZnjBx3PaPfagI4PcSJpBYRRL4FNZypBxu
CDZunaCao5MPnu3n6uD2pTraw8w7D+DbM+K9BOGX2sbfTPeolZypR0c+QGQEdcS7+llwinfWzuqx
uDM+DsnNcatNTqOT3LBYOVjTmS+qe8k6J/eEMMXMvncwsLeLBJ7cwlOcz7Pe4Wu1y8NGtAtOSxNA
0Mby9evs4y+EkZCmkG+rcHXisksgSfRkSh1uglu4uNo9UM6uCPPwjADA4CCi5jh3HmHV+4Q8I16W
3C2peaHer+Gzk6Fujme4L5W8N9q0eB9z9Q3vXrPOEnNUAWRhI947j/7Mvw8fmMe+56+WmB39gx+2
x1WnSYwLuS+t4hunwRKbPfBaY3rGsDFr1luY5I82eOb365Ath4tiG0WK/8FsuZ2l8CmybmPUaG6u
FI1n7/Xrq6orJn3Ri6hrZUpbN3ZlgBTySv0ZnmlwMZp38G2V6DKsLCl05Yw8o2P0dzdKwIcH8n4Z
M5Gqpi/TkikbTTkQXXIgif2W2Wdi3x/9MugxKU0v+7yxPmk+NZwZ8DFExkd6/KutinfrEcNbcW/9
TfPCWTl0snkJHRGp1/CoopJXtGkT6lhBoqjoQqeR3wLVoqYXhlUznXo/g/hV5AbfO1WecTCxH4+O
OQOTtAmbabHkMuIxY9YRdqkYc7oFYFABPg32TyQcnBAGyKqTRx8WCkZJdATY0MZlSuovg0BR4ilt
KGFfWvme2NFSIMyaDY+s8HxmnWP4i0ResUGtsRWgoZ0TltpixaWNJ0Cm6hJzsAGFiCUQ/gxOU+p8
KvU3K1oqWw5y8qiYaC0EXgNb320WHRIYiDNRoMltILo+/eIgS8uL1+oF7sreymgx0czw4c2m4Pnc
M293N5eY5MpziR3epldkQvbGjusGWIqMo+Y/hzembMUIoQvVMQGVTFmR2XLj8d58KkzWOR9o4idQ
VP2tlfA3OwWRwckqKjp3Muw6hziLGXLjUxE+QzMq+JvlDJbV/N06wWqvDhvBKYKFgoUDjWtZxlVJ
bUHpFRdHr1V58aF8fGA+K+MHs8ApV8OzddmAmFvMmjlxaWgWHvRXFzsfHRzeG9CaBhDXUhF+GiqB
M34a4jF84ISZ3N8dCBc3QB5dQq8Dolm/1nt+C3cYMDfAcgHebKAiXNowhJbtOKzr6YmYz9RgjEgt
jtUjwRvT5wIniK4s4x6U+IduZfRMT1P2qQXQTbxfUQVThpfi2tajdsc3tdF+2zuI2Whta26wThir
UgjSTeaWnPe3zRL1DEEzbobFHnp0C7brzupAn2JcG5Yy9zA49LLeo/9CSBnXx1W4vy18zjfWIShZ
l/TRrQ1D5LGZH1qrY1OZpP2bYiH3eI1t2so/bzh1MDvoK/YxJTSsjZXEJrra5Y8tz8LdgSj0hvPc
Q5SBVCH8DkxwXvReRNjJ5w1ErgOG0nv5MI1uMCPkJf/2rk7dvhrWzi+BeLlV7DTs46gc7ohxbGDS
7fKeNaysw0107G6iByV9tO9Ct04MjvsbPkliqH2sfGUE99WzXSgSinb42J9RCZuTY5pNT0hQUmNh
BMZIYWlG8EZxiSQjyVd3+5U2hqyFu2DTnEU1TE2sT4huCv864DkuYfgCrStldnkoGVYde+/cXZDp
tvhiodEIgbjIHO1BOnGMRPnHT4cA7stQ6twC01FYN0eyNFCeiPP8Hm9wVnEPSKH/tusHXhM7fDbM
zpYgtbtvLLL21d65ZLp9rBnb+ZOI8120S/DEuFGcZNZ38WqCoyl2bbRPZ3GD561J+NvHurZL1p2T
0DYBfelnUGYwehgeYxOXvOEserFV5MOimwUlJ8Oh3PQI5EbfdVzyQVvEbjmVNTtAjemv9Vk+pw+Y
nN3ddJ/W4fytOJ49mW97jwxNDuY7CjeoV95YeDT2Pq4g/K/8tk93uE1WZVKqW2XCYVgLueDQB1Gn
0+bwBPjPv8oP4iWAHPTk1sn+XtMt5eKiTkU4hXRNpsDdoUQ/w/77QEL5ssod4g8BxmB3XSAxgcQQ
klAmV63L+vmHNd7R9c87vwii9CKIg8Dh2OxVHk6REPig4M6cLcTQLqAjQzdIqtyHuHcA23svq9dF
sBYtDu4BJzUidW9Ags1ixXqvqsHbvx+s/g0gpGs293+zYbHNRa82uaFWGXYgPBV5zFOSQHxKPui8
8TaJd0soUjtSQll+v+6zX1jjA7HUgO1EGPYSi8uHC1Xm1pkLzspp5QKsCr9U3XC6AOaV8PN2YGpT
Lgu5kXvmhr5iABUJYbA12mEfAjLrTDL07nDlEU6EFe/denRg9DhlXpL2ne6tdWyO1AE/bHKmXtBt
gXD6F9TzGv7pfSrAEhVvF2M+cIR/eaFNpiK+gF5eAHs0k+WH1oMqHEwV/lKnDkyfvv3mpRxNJ644
I8WVRQmn1eXJrjM2QMt+pvKPiuh1gToPDDso+yGwUOPSJqcAlayqgiPgFvpSu+QjxExUzqOixb4H
MVfWtHB+eJ3PIF1nHt0bH/Unvb7ySc8hmwGtyItxhBFV/sRlIyxbPDbJ55DOMTSmL3NHkN+48wF5
FU9US8vp27vdQNHhrCkWbgcRkFh7WRmRN4o87Onth1QnZ7m54aGSvv8MX78z2YDbDUMMODRs4G4J
q88qJY3UnOZ/9WmRb3vZp9wpPLxsvPHrgxnZ9E7BtB+UIL3t+gNpiTBItzLB2v26eOepaRbt/ZUz
WcdxhSxkwH2gXviNByddM0HeOYzm/ayAWpoT1KxwB4O7jvIRU6T86j5pzTDRCXbcgOG7n6cD1nvX
vTqlTmvztvjLvRskhdY8x6OFrFTompyVI5D6uoKen3aay3wirMi5m5bfGdB4W3gdjrZDaM/Wattl
hWepl1MO7jbF7g06xVDr28MCCNSd8XQqEMzqCS8NE4CeVqeUe+Fh/4h4rKzQA5jaSwTCWQ7hj7gf
umlMFljvL7yYPdj01V2LIUgSIGulBJAzi5DHkQxFkOlN6GjhZsLiU6ta4iTKYGSI0QubDW4F/KB/
xgDCiHhm6MBdrpvEKWKgT/gpd/7vpu1YbotrF989XBF4CViTHGzubV7w/T4UNjjHtGnL2IA29JgZ
zk10LxVfuTtiBUFqppJxUUQzgITz0m3403aJEgeggf/Qe0J8xlu+vY35A4NlhkQzvluWHLId7CLc
UOSINzXGvziubm8xJS1M9PMxAlxoPnWlDbUR9TzpWsbDZcMeliNohEO5xaH/6LO0Y03P90kPjI5n
y4T4hDeHTId53p923Sp0Rc+Sp0f11x8c4DZJqyQ5T1t1s4bYiIK7O9ElOPSjP2QezYenX1J4BRSf
gB2vFslHtoxhecMvEyjB7JEu6Ohdk0W3bjUSHdCnLxZ4JcpMIiwoJ9gZrglpuLRMs8kuOh/c1wP7
7723I9IG0jLojFsFVE0xhRiwBm82dv8ABWRUarIfMzcjbRnFEQOY1ZaE0aqnF2wbzc30uvoE3+DU
vQ9KwUU7Uraxs+nRu3CzwdS723nNfq7yq2WM2K2SvXNKGdL5D3b787RElre+m92/e4KGHLBL2ll0
3dhPhWdfB/KmyOCWhNWDTdbygqYuIc+3e+zqIAnP7pk4H/mrcGdNueqG090kL6oLymcIhTWcKEgw
7Zg9XC/uVEXfoEsTnUMNaC+IVFJ9UBr1Vqwio1VPzlhqN/ldJkTBa0GrGWF84Z3bmyhruJtkw+jG
OQxmE/Jcqa52FFZH5wCOQ/QzfL7BfXDy/onMzhhqcIat/qLIBSKbFenZ1t47H8uPz5Rie+/kPXHI
moVZe0M5geEG4t+Awb2DA2LOvWbXeO2rf/drtkkLeZycvGtkOBevHrzizP1QzYIUkDJSI6FkYTBz
/zrERYWSg0lXrkqIW6nfw0wJk6sO3YwDEQUNWEtV4sOK/zjjeBewfIImydVKtCFlpGNmBKyEqwnP
ad2353hXwvYdxSuMXyZYaMhDRZ5OcjYj5j0fo3iWxdTbkQmrgd+LzKkUeIcGiX95hhjEfHCHqvoU
WYBa2JrwvMP3DivxbvBqHmj4KGKwRD70zh11xfna7N6HGS1jkV5YSSsy4pcGB2k4DgKPVmUtwZ2u
pRIxn7BNclT5X+dGtopgCMnlv9aiiYyIheFLP93fOhA7BKDMEj3vPNLS6eP4L2PT5fCFti+nH5fx
PvI7dwqGQbsphkk7t53pVKYoH8geFdCOoj9r45YQfTzFBzxgprD2DGeJmFQz1oEx2ibWl5e0Rd3c
XtARO5BGMDZ4wQTRpITFxQTgzzFInt6tqWm9h3pvOCS8HJwZ0JkXMkaG0J5k8XdegMKPwxV+KqgY
nBp64xZZBdZCgCiyHagldaub4cUv3aFsI6rMypX0oIWOe1s+3KQnYyNwRr00E0GTPD0BFjSL9IeK
hZH1qjwbyhHnIWLiPaxEZQgsY61VwEV9AS9QyQAPrJ7Pax05cXVOv5Qm+AJwzsaOeNayhnRsbhgb
KB4MBtdMG3KOZCsKay6k+9DszhLG7S2DkLQy71WJaPg7he7MrxCpQw4tTPZ416uBEBl0z6AmxWEd
ptPQaNVZkTYu+c/4FTzUbLg443goZcla3kVZ9Gyfupc0P9vG4t5WTHQ1yCKynfkWUrKDu79hAYDn
ANOcfUlnpseRSzVjtAzi3c/tbLBlQZQzzoOKfmufbbZXnqdT94vJXW1CFnUPhURgdi4jKmp+W1QR
CMCAQuYYHnw6gVHWnoX8cv5j6byWU9eCIPpFVJHDq3IASYhkeKEMxiAEiAzW19/VnFuuE21A2tph
prunZw1YjVEOMAhbWgZ6/DkFJ0HfZavOPJpbAXJh7j5XURT9cT5s3s4mB5ZQDrksZLGMYQprdOG7
TYBcsl9K+ymAb5Jho21xIA1AHanQCt6DZ7rrOJ0p6jHK7rtezaa/MSKxK6A6FB7mZ7XvXfjyd6E0
5KV9Sh+oytsO4SfqcP1UjYIFck8VvMqCrhk8+5kHNoUwgiGimb299ZpUw2XhLRUKtiVtqdvM03RJ
fWzLIQGr201wsoZVI/yaN/qtfs3Kw5dbmCm+Pye2ItQgLvwP7ZvpeahSlj9rPpc5XtOo+xjjDdG5
pFfq9M+GO+bYGIKbkH+SuvQoAtnHN7c6cV265zam1X4vUKctxc1Syb38BsylbpFWskcREV6136SC
WBQmYafznp7YlR5E6CjobgwSLAOQBpJEf0f7yZuvNrQ1m7Sc95R/EF0kmUR3SgDltPHua5O9j9/9
v+8L21TDudDk6cjNF2mrhTvFPnmC+wl96IEd6piugUbUcHzJqUmmG1SoU9TSo39gxv6KXrxeSsyt
l3sdp4lqDZf4ABDDLwkLSKDpQMWnGDpQGGYmceEenAYfcAl6zo5ToPpNzTGNqf6mDLSd21lwc4uh
to4Vex8nNtXNN/Ma3z4doD+mHMaqhu8jpe/kH8kuloFjBU5iczfW+pu8Eu20Y25Sf7VaOVuDk5R8
cTNu4wx1cTmwww6jIxdKdUyLtsZm7RLe9cfaszA5YZdd5RyThUkJRsi5Z43J9S86AXGHvF2IItQV
nVYDnFVxkzOSJJufq3k6nveEHZfC3I3KGYe9gxckqxEVq83lUY48r5n371vfIHJb0EKu5Sjo0RnB
vLS5dRrMaY13X4osMLCiSXphHic+a3Pw5nAmRZS8RWonYBO7bZ3DrlXbkpQ2k9xt0p8YS6zzjDV9
nh3gMGi1HDWTc3ha6QRt+1dPhpWZe5o90B5bm8w8hBnXJ0es3Fzba9EzdVbqg/IDMZgApJJcguL9
ojkFT0PdSVnmnzNv4cx4s6SmVW2jPAtv86pP0ZS17pjnkIsbX7kwY7d60WZe17p1McXsN/0r37x6
LfJWCw9MSiDN7aQBDlkx2n42aEWZ667X9JxNtu7d2DTBbDJ362JOzyWmBNwqqznTxotCPtuJ39bi
7q8WYEwKvHp2j8nAyyh4MWpp29qviLfSLW+QmbMnvFdnwDWqUMxwm2iEqOJBF3Oxzt5acFRmdvii
mstvxmIKz95udfZOYemyQuICECw6zDKu6+xVSgrEnjCp7KWSKWmkTysudXKeZZPmPJss/Z1TYRbw
OJ+zp/cMe2llazxX/E8CB/AGmmEWIlchjvaeHqANd4g7pK3iojbaNXCurw6ukbh56uZViLV02v2r
1/bvXs/GRLRnp5qqb3RQT+/o8gFp1yf6s7EIcI6TXsfYOZo4u3jJYkEVJ1c0F81bJ+pFz5BI0Uyp
oEoqaTEoPfB+ZnrNuzEbG9AF2jFXWrdjzcuU3T5puMtRM0bMyDCp+8CT/FhJU0n5V+n+xY3Btl8f
Gfvfk0fS2hkIwNr2QWkoJYIthNahpCr336Rparl2pEPnP0O5IyRSM9iPO3EnrgdSrS4HlFHccGKn
EqDfi8Uiybf9js1UnTwEA11PphSNGv/dpOGS3KkRjbF+tPR6OPe43Ip7ZE/fhsBm5nVcox95uJtj
PwC/URobJgvpHSiIsGH5msDAlcMWbgvNETovWpmRIz6BCY8bgnT+wIfujcWrscTAtonb8YHo+UKU
ntn54jbA3iBgE2PMd6OMZr1XXEm3A3ggudQ+mZ5Hk1nDQ/SX8+Pkzhpg0vgtUoIWB/NxcHQlabuC
U3bIFHhyvG9rVc4KPqfmXd6c4yRA7JHsSIT8O3YJnjiBDXWGmELo+pb+PSQLsNOdIyNdRG1czVgD
wmtqqx2fXZjnGEBwkNkaqdYMTIG96+He+J/j5MJkapGeW5dB4TLF7YdbpRUAQX3m1RnIGyP3ggAh
lzig1OKHCjeze0w2/GlDApj4GZ8IsI4uFq2MBU8kOqxvm0a4qxlHcqEl3PGN5jCH8JW82SEwhfhT
RbFX0v0q+8VO38TOiTMWpwiyCbMIyFiGT7aQ/apC7NQ1d9SVKAe9xnwMHNxlcXZaM90wzdiOw+eo
9Gs8aphSq0NlJXGOR6WNXbIcC0Qlf3zC4Ww0+kVa59x5csjrxmocALf0FvGpJga8mZmM0USXzo2C
RFKXmrNoeQ3r6V/SZ393Nh6Rwoy7H98GJ7Iw9Cxk/Co77VFo9yZcgseg9YNbgWTFDIqdmKRgSvdC
jskTH3iLjqy3pvkc36Kb8Yk07APo/tG7BO+fcnzGctbpTk/zGpNV1JNPBMgZxMxmISpTOzjjJb5l
XeQ+uMrIR/3JYfoXEdugwlm0+ruvjlclyzMuQff7EryimldgS/wMqqPSxT0NYfYXJCm0Khn4Fp7x
lRbUmRBRZmF1UJKYId7DQIShNJDAW6W39Ila+eicwXz2qe1AVoaqg1QBHfUpuY4ZJ07Z0lsBUjyZ
f/EUQplAHkNnO/ce6Z0aD2e/Bg4PnqOWR+5sH8jMm5MjueyTUgsOyu3mOev22/4OSrbm7/rqGq/c
hHQgupmd2WV4QSUzOga3QS3sgceX3jnOgwRPbv5RTBR8rHRYr95QtczxYSP8m8CfkoAHR7cRVSZL
Y1OwaDh0oD6hl/0OiVHZB2cNHi6u08fh+8qpTgzuXrEufhvn+Bh0yPpq3J/CdOABhcWnWdwOiuAU
t1aMHltPGEN1sDwKnCeRFLCu7kSfjAm1GOE2yN+4PwucipKt3bSAN/CETtgiOO21ORfmoGVMOyTV
gCmw8TgJAccc1elHfnUQR6xY9oSw4R0X8BVxIZD5sjmw1PJhHpT0qx3Ljp3/MGD5wE3Y0FnsLFIY
+gE6DvbtzAR2eRGUrV7ucyQA4MQ6OgagCSRKNdJOCZtTRs6DP7aKoFiws3Gg7njnP1vkRcPiUwjN
zrw0Z16+XB5m0OHXCf4KZhvfbUKfyP/6KryOwQakdSh5WGGsIKmXrmLKw/yanBLhAB2n1hc0wIQj
0mp4wFZKHA/j0rr7RdQNnktKJ1Q8QfkdD5dNjtt4m+s3J1EXtIX3hsJ3NHB8CvKFqdzaVElByg3m
pDT5bYlhXBSRvDGa5N51QC7QFXZyeWsvgVBAkzhoF6ohATJTUdYNqYCWb400Efc2svu6madZiokc
b4wXnt09fIK43hf0NmRl7YvurORlZ3rMLV0IMf5hc8+yxkegResMuepR3yHLPL4eU17321o3uTkS
K9v5epG63rj//ViVHVfU3VRiUMNHTqteTSTeHS5LiXjIc/xVjaEwwmP+6SSY/eLd1zLqgzI+r1+U
pNRdalTO/Wu/i7CJTq7dQAPacpaBtAJ9DB3ho2r9l/v287D0e05uH+32pgiuccs7IAPIg+MQvIzT
tBjmhKknYnjq/Nxj0AqL4ZHMVTDd3uEhe8VmH+cEwJjZY2OAtzpYyQSyrZt0590Ep/ant90QSND0
XRE2IiaaK/N/IOGTfNMmT9oa16riIVJYXuTj38pT+fwKuzrgOFkK/v30WgWhTD7IB0wF7FahCfnx
LSkOS2lpKWQmCGNpqa8pJvPgmTZxU5gNmuiFCaCuHory012MUhuKkWMYx2nFwqcVMA/fWsHHEFDa
nK5ulxKDHobprYjEuxF17O6YEIgjac3xHuofNQJXeZL//TSBudsWUdpPPakmbQv6nGBdRtm4u2OL
gBMwxjW4bI0mNkj320QbRhEBg6EohWSHUzmSkoQhZSHK4FYn9NbWsQxVk5snQuizV8dZoJaqkq0N
N/OXtPtHFEVgWPHNaQ1KukMp1K0Re91on/1wBHGXuHS349fnX5evrd8eXYnL5J38/PQlWX7tmYQ/
5+ge4SeAEd7e+65TDKEiL1ndYtmjFP9jPyJn2fsU4fsnE664ch+kvNzGKmDP4iSsettdlPLqB9Vz
9ef5+22/0E9HqiUX/SEkg7zorv+3IKQwsasMtwnM3D4qMNzrDfffOkxR9kOuUMuOQOr5q162APzI
FRZ5/x086e5NLOpVa4bcGJ4Bin2wfIBByAJlKfrqDPU33SwV8iMGZ3hjQN7DJ+9O7/g/g7e7/i5H
XZSCztu885EPp/4wkJTrqpKLZfPXO7SrvoWtPQ+ibS092Irvb8z0BAGgriEPqkHeiJpQzYrM11X+
VkEUxw7GvymrI6vfeehIJ1fTRr31IecihGPCNJcxJyRffxiUIPDnJTS6x3xanndKx/YGc6aNT/UN
Twb5RovooxABX+pYiJ0I5RVzhS93Lff0ud1PErCcJzNJeaOSiA5Z0r+0VKsvZZrQkY/MD7qD1IAJ
/clAoEIdZXhrxIbcmNr6kZbwkR+34TXd8ZpkUXn/2eL/GeIvWQwwsxh6UdYzxfh4LEzbsuAGO3U1
9R/gq2q9/u9dcJwmHasB3HLw29fpCSk5f0pHyEdfuQzKa/jbw9HgpvFixSLtKsPUq9as9wTmEmBY
wXUF6hynCoMrk9E+1xtrZuiVagywhibP+9BVHwOhGQoCptzLoj3yuBW0qGbSdFZ3Y7nk/+EqI4AY
6Dj61nOgUhFzCVaBeY8y0ZmiPKHFUMRQhj396z98tRgAM4YJq6F9B/IzKk2IsUig88uqDIGVSVn1
OXc72YCpsYWycbLGqTFdsw4Y349eUjY2EhpvUXFE85n/xuVUACZxF4ceZNs/HfK3vOYoGwJHQ9cH
lobel1oFef3IL0AFo5RUIO3jh46UeiIGEn6Fzb+uVT6OVGn97rydlyXFGNg7hsFzO8ADbHaMJOAA
4WwB+s16o1o3QsXoVBI1L8epmfogTAVQAMvU6yBlciLPwlE7rIJRYbdhVmgbeXHg3RkrWblpNMEy
Cd2psDYVVL7cs5ODw0kQAY7CF1mNQ5qkNGaGDCJjd9eOvoJxgFi4EZqiPqN5uaBpGbk2IZXeToHp
gipsKXommEUpALL8Uh6RCL1qOZzQVfuGJKXRdwjUNJq7GKyUXxeCOYJiJcYOB4VL8AlyikTE3o8Q
QZCSCYfhqOLc0+sa3j9wiLTnk/y9JqC4CPcoW4JDyuyT82mC8/keeWJNjJWNUMA5grL7vCtR9Cdp
JJQnMuPEjy+yd5VzMQf7CrzQPoL17B1aS4AKZ0PO3fCBBuXApxOpOS/yDdmcZ0G8UvywiNOcGxBO
C1bF6/gemRbuuCeQTMFeDNwHd7tTnRAfRqW359BBuUiw40rO8GazyIYcLxy1O0vs07+DVvddEj8e
SDoUGFWUv5JY4l7DUawzkZPxs5Honf4xT0SQMcoTwj8dVksQv7dXuAQDoA/+kw8DppoDi5jbjezb
8wFgyYATmG+ZBY+dEWLANDYn8GuCSaf9LQmkRnXHtEH9+MmmRIfErIwO2Dw50JyAI10mJM+KHdSO
ZDneulfvHFbndKzli16H7HPq28Lu9zmK230h3ORSxBdKn2EVnXPhkb5wzxrhZyJck4nJ5x8sZiT5
xIeS2MWl1wgz44N+8tRySJJF+vR87Yxbg7nnsI+m+BBxtHGwH8AOGBGuD4aWYbt7d/wkPZAk8y/p
0URGcQM4CUAXKqdDqFi7F2ny50wzeT1CpTFZCobojRG+En3t07lZuusjaUwGzRdf2iwfTbUdm8qS
GXwxx+PS17K6cdlCounQImhEse4zFN7wBi05aQciFWOyMVP3I3A04qsOVRvMCD5oo4BL6SGBASMD
XgTuRTCVEYv1eFRCLbabiqZtSAAI+LBjNlbSzY4cjNSHkYTH+cwvZWWqrVeoLU3SzRzTawdMkgks
pIzVHmzJYrKA0eJnSg/C1SmFhcJpHocHANO2mTO39U76QH6BtNKyhwSIxfdwXwA+Do2EdKNgsdx2
E46Waz96giMBBiFGeOpCdZSNVXixADMltxoNPXyKX0Lw5w/mxpNJtAG3SM5AjNab2ax/79I4wjbS
mvEF8YeSs6T3NQw3EX7GTGmaV7+HVBjy25FeEXNN4CnoeBgHwPJ9As9ZRB1IfqyzSUCr5ufqO9wI
M5EHWDFLotWomGTDBwSciFqeMFMoeNA0YdSaIToD6CAZDU8wrpn9ZldiBQ+fLCniYHBebtLZ74DA
kFYdRh2yavssxvpf9M5fLuB9edvsJtdZE/PseT7oASCQWoGiMOFmOhdkcUz1LBKg9du8fYHe1Ra1
xR2V1I7WNM/g9Hv+XzbF2br0WoM3tQxUM9zs2xohDD+4JETpg8P6zTl7ABo7xNKkC6CR91lDNZ9W
laro1f4wIA0GpE0f8P3js1eNW/ZuhsRrN3sPt+AAEU17T9Cvy35nsgV5mXeoymwsaCxx6Rk3/Ipw
BCNMbQQvp7PoLLb8IIF3tBGbnrOusgFisuMkZ1awRZCQnGdXmW/xEY2ooK6IAI4qjHz8sHbTMqhC
gRAP0o8IQ6d1c1xGW3YUelCRoZAdl95r0AkbND+KH7lRLBjPEuIMFLvtc1usnTe6b1w+AUolfanY
vZQvTm8VYMBE/y5jupOAkCEoYxkrh9UGDoFgPSYHMjCt2H8AHsoBayzkBsDBq6TkU6xOGlcoE/p4
wfJkIdqhTJCnG1MK6h2Zdv6ZgzEzhlpaNI/g88K16XPE3V4RCDYTZVj5BBZl6XNPJy6XjUbnzoET
RCdizsuKtXYmdJXMq3tYn9/Da0h4qNTJSmEmwJ/BOCKBm1rEnc9bjC/s1BKqvuzVhXiTPX1HbsjM
A2Vo8vWIaopR0XkOSeAmOmZ0wzrgSjYHHcBa/tq1FXbWorP3b09sMZF01+CnPAZepmslgFV6dQjd
e5CzoXO9EXsJi5wP0IJSzxDdD/fBL8LHN5eLby4fsNGB3/0EWCgalH/pvKTwjTWp66+aK0giwmrk
MS/MNKHDmMRvMGDtujiEMOrsYRx5HHqifNh+gZOIHBCDo9cQ3FpBiQloMyT04RbFgb0ZeEYdu0gO
UOENzJtz2GAY6WfFnPJE1vzbfHSUiiMC9YCeAnySwpKwx9XJ76izfQlsKTN89KkgQ0whSOYWc4q9
Uiu5aWPBzwYvpF9XAKkFxvD2UpA04cI9SI5n8MCZTQj9gXTkzhnWB7tiluRoQnLOHDZwA0QGVt6S
wYMoK2TKQD+wzhx+atAMhgdtKAqtB+CBoojfKRz4yJUIcARXCHFCNeE/XI1pzzjDMT4tai6eGEbT
OuBlM31FtcsYR44ZQibh3y+gt1hLcwzLIkNBQBZCKrLZLp6Eg1I8UCLhiqA7jBR3sIpGiFcEdXN8
onwhjio5S5DTsD+zYxJJfzDMz7E3boCVMTD2A7krrLZIOd5+wDQmjNFwMVmYsJL8jxWCqdRFtpWo
ZLynvxi8wRsv+j6gHMQh+TuTHGyoGTAWAol7wC5XyknURaNKeIowQUIHdSWRtVM4ANHiES0IA0OU
G1wDniKckQpjtC8oasyQ4cKFAhiXUJQcIDHtZeAgwcdZDnfCnJx8iOblLERQVCU9XeYOE1Rw4NbT
JBF4xrvTxOPqd9GfHb8Fx9FDVMgcmjREHQ2UvzuIwmaig0SqVjrSXT4IhtYVe4STY32ofeowOo3Q
FXzO8yZLyPfH6DhWmoU7y0061C3RdpZpjLAV0FM0+HbSYjPeDrgxEwILfBTBHFwgHJ8pGz3yxHvQ
VwaCFPRikTOK2A01CbURKGckTyJEgsvEi5QhopegZGGsaE/synawUeyRE/lpkSt415mjy/VT8GQw
JZQOb6P6Qmh1FHSksJYtQYlVjzc4mmOEdOEbDSxbqcWzhegl1AL6feBzhkQLnzaVp8pPXI4lBfZk
NR/I9uI10xKnqI/pmPfEawZQBxiRbub+lR43ZiNRueMtlKEWtajp3sVrAQ+N2XGF4S+eVHJX3fWv
TjV9cY7YDaoz5QlF7TeeTKphrTh/7nBazFTAjsOaPW27GHqqiIS+ltRWqWGjdCuyrFO5rTzSsGvZ
PIKQ6gkUQmeWpdyAm/ZY2y+7JBrmg3q4E+38A9WYPRoRRUhEdJ+Fsg2EJR+Z69qHyKrYc+68U8n+
08JMpwnrxobkDFYK+Nr8jPRIf+CwMn/d0U6EJizOVzeQAbHAWQQ/KDLAM0tnSXOSGxsLbDT3Qs0W
ppw1tQBAOkKlKPbt8n3FMNjj3QyV8PJUpgw3lWpex/opsJDhFqmxlldt5eMbE94CWfliJcN6e9Pr
A42MI+xXDV3OfRJGcFm8drgeXYK6ycDV2Lux+s8obeyxb+YhzMlz1P4sOcknGs77BtStLKT+nYWc
E+QnbGRfFZzMrHZQh+BpOSucXlj4es/GujIqGblILszcrbkcnv0OVmg34zEVMF37qjkKFLvunTKp
jvMXIYsDmf/KyaflDHzAngdsxSJQrPHekkqIN1qxy1oNWCvF1XyBx2Yc/hwu2oaVrugJ1zhhFROP
2a5cipWSOqESXwfwdjbocR4dxiDTCImAtZGn+R1CU6XVJf+6MlY1Z6Wqrq2Hnq2/o9kn1Wel9Zpq
Tyv9E9hHqiy+x4drpxTJoESj/ubqKnwQKk97S/gQnVCIwc2al299/ntMwgv4HuznggKImBlTKUSU
ZTW8lgdPebBOHF7/UsgxCpbR3nmHFygGtJSkXegv4woc9YQwGP2FQFPNa+rPgoYHc9jyHgNKT3Lz
TTxQdy6LjleZ1SlTyMDMB/f4/dPdIOfkBIvL/rFrNX9vbbRsTBH2eNiHL2yJY06aM4MJVRocJ9eV
woTzbFc1akz6qJUSXv7c3kG9ZS4pFXLP8ePln7tsLctEpzDakjr9UDcvSqMV4BVNq3clPgIm1klm
37ERRGhEtoQsy4cl7ld/quB+1HBho3Qz30uzXBKv9qLrDH1HlfMyOg4+ipWcvX0IkXTeQTehhs1F
bw0a/d0agtNsoNjyeqVT+tXCPHWNI2regD6sg9rqiMqp4xztV2G+Pi8HD0Cc+7Ivk2dc/25C/R4p
2h3AeSWvRYWg7meLdKypksKjfU2K9D2+Jvuf+/jqq+gH/uCLnjZMwRJntx51D8+WfcMtKTP3TeoK
d1iCrh/TF4L09JAcEqRB60cRPsG96LoLvLmzGjQ5I3u6DNq9qAtJ80epm/vcWWf/NO7+iuN/2JV1
i8oSqHYOYx2reZR/b9Or/5pWvqrT+/iINOmNwFIkjtJOYnonySc1dFuic4uosuaKWL79/Q+vQNJQ
M5IztQU9LIgoRQ5u/jFpBdiygrJG2zmlIXbzC4CZKuUWrenUsA6webpEkNGNl6MGXlmc5UijsU39
XbIIv2p4nV4p1a1S2LvCHIqaqrjAy7SxOITEcgjrK0gkQAOAx7GtFQbALNl6j+mjtKFMLVpoBYKu
2GiCBjXzTLq717bqMZL+v6SJbi+bUIftdm4yqWn/dH86KQfZfbZM3rPd6CBm847+LxueRrDyJ8jR
S1AYKElf1AT/ferWqaJgTyFZUngyeanh7EzJ7lGChfiIfHlFskSPV0AIBIAChXTwpuiC+tR9CNhH
+w84n+MZ891eczvff05vmI/B+w/fy1jK+RdFdYQqqCr/jA7y4WgXkUfxvxROPB4mZRWYE7FkEa2Q
MY6oqxjAUARkXvtpX3K/P1rEXtCSfzU0Yg2ceXCLfv7ypjUK7VUzzl/vlFiAImd+w53Ppe3nqbiI
/GdnsGMgfAxD2rhBtAwqAkbHPk7DXf7YjpfxNmn8CsusQWLQWkjCRZl8YfYFKD8pZGcAj84hiuHm
zb/gS9hw6QCpwhgUA8F5ypVux09a6SHAc09wFJd+Gz4OBbJRmdYBgIT8K2+ujwrmBdA5HXSBsnlq
8EcdOyGv/RUl04xpR+zhm2SjQ2paZaQGiT3zjVbpNCNjnbTnqNkgo0LyAa/7g6STbGjr18ctez9T
LcVuVm0Ym+sMDMNEnsTew+4jSRXRzEb6IGGY5CrIjrJNm1CuzjYjhIoLKqiAUEglDgPay0UJtk1M
uoL+qoXhfG4gue5TztF3gcWSmdtfA2ghDie4JbPr65yg5HoKxpw7oyGt6nK61W3TePwPZYIxtBfd
rlknoPPZ7u2Odx5d3N0IoptZJXYCdprdRwrwJup6djwCEkGXNwOBCkgkGREFeMiBSSRYHnatj/u1
XcISXxN2F9LJLX5f2wH8YHgUaUyAwsa0dFnf1h3qACHpJAdqQDNDIdwAASwgiACPHkKtFoVk8+W4
659KK5tc2aIh9AG6QeWHt0nh5guKDBqgTgTRsbJXQXBHjzbW6nbuXtztkOzTenCywqnLcCxB5e+c
HVazQyRRJ9DnRNLqQXIGbtHiuZaQF9vBKdyv7jh6JmBmUTZpne091/ik/eanRLtuv0fvHbnGjXdF
rYDnfQKGw7FkNaReVZ4MdsPp3qHy8IYJHMcIkC6oXyWl73S0HEuiznOncvE8aqjGAU2CojsAdR5i
WCJEKAaH0S4393ExPOcmEhYO3biOJcVCsOvOJD5cklSj0kHX0pncA4BGxccZ3Ban2Sf5RQjCgbMN
gdWtjKzrH6NNPKUcRbpQgiJkZBIQCBkHIWca1NB8nhPOK+s16YTsPfZliCjkMEf3gqImPxoVuD9I
OZ84qUe+mHkCfGH3qfwHJGfXhHFXuXvCUAOCi/iFckZKjfgh+oeSAJ1wF8vg+C9fKvu8EQcS/dak
NThQophHCgiX7h1dqEr4D8520QiL4HIz9hzD8AYCYFBY3f7cA8CAAPQjY9arIc4mGqH+mvn6ZMs9
jYqhylnKqnEdvRa9rvFEK1JjTP44vOiJyH7Psci+aK1BTO9Wd54PgS+EfkH3JNfVAZcPYKEZIk4f
4Vfl+90xb/PDrI3VwZ5VsnfOQCFVPi+zr6MH+KDym3ZSn5+opM0GvA0oODguE7MD2bJiWi2aRB8g
rV2joNylwuAjrwkJI3ZwkWwMDWDVO92zCmcXU3Q74U4JJRQvUhozOjCedEMfoUNnFGqSln8Chu3w
7h1W9R/ETuAzwn46ZmsA9vck9lyUBEXbwbJ/9l4ASqtm0uYYhvEXko2iJ6H/O9pyCS0+NB1ZFXsU
cHwK9DdopFwZkzeRvLYYAA9PsgHsf5QPADX5HRyNAQikct8DHxIM0Rc2Q6h5/GzSdARHKNqDo6SV
LFVjB48KPWODgI3Zqn3lSfPBy/Qw1vRE/ghaz8L16MXXv34tARKyFGCKahii5qBEf79dUBek/aN5
do5AF2eb/aMEHGFIP8Aee0kvIsgjruuZyHKbSb1hNH+u5LQIMylYbkXgOtcZzeVHSz8bShCRioWl
rtXf4Ro1UK3grBkcnrLsk9Cq0V+12GM+wAPUSCdF9att60i8AD8BwQGMpUAUtI6Njz/Ayn7uM6GC
wEwAhQhhiaLDGKVzqCk6eICLiBhiCzR7YQ+8RvJEIHuScMAnGBdAIKCE0l3qaTD4nLTomqHZwZD3
2lMYLmHKRBxAyh96ZVWnuR7PFLaAz2R1TGCUyk/9Aen2iO2UEwuSksy9bR1mOmQy8zGnfhHZjiCt
hqcaILUPVdx/YXUK9UHn9MN+3zIGi7FIUbSpbrJOFYkslDosWONk8uJEBIlQ8rUFxuasCfIAXS1f
KWHMewY9Qoi1I4H99IcXM0/jAPQGgkcMxk95KvVX5M74Y6VU6QT7ZHH3n0+lI8ZGhyFktfa5sQTw
TGGHRAfU5UNSAof1QrIHNKUZuIryFmXTlLiPq6iMVpLKcRxxcRsWCtslm6Y2XTtb6MJ3zoGjULSL
dDPs6yGb7w0mvMZa68xaYfwCKX1NtNGDVlEJyXrkyJnsYxgbmh+jDiENmSnqf7gdr7vpsNkQpTst
r0di/kTXyEGBMoBL3iVKZoHHFuQCZ/SSDSRaeXiYH+Zq4YojBY5m9FCjj60aF2nwC2PRRNdFWSIw
Bb5g/3eg9aTqXzJQd/8Y9WKJbdt27wfPSAzmZpU53hTntnne9KjZLsjHsaJBubA54Ua8jfMRbmj0
n6l7mFHMrnRyvMTt2X34iKMrXziI/lbcbP7wz0gd8F/15bSPR5SVxRSQYN1WlyE+PnIYbX1MF/Zt
DBWWZgcXqyrGAdhFZQJVMPitkQTHNQwjGuPtLx7AwQ5J8fPrKr+Y8qd+NR8gJurJK5ttvDChxZ9u
61MpreKOClqWrlfyUKm5wKTAkuUg1n2g6scQg26MiKlLlj1uv0mNV3XaIJde0N90drL+BrcU+JzY
Bl67CF7pLUW1ibzqOgY14dezj1uOKiKEHlzFVCkQb5v3H9T/TKJNj9TxU18AdomCe0RUkm8uLOHS
/yNJuycNpgrBTwvepxWSbrv+AlQFe3w67mz+2YH3MAZTq80eFnNtfPCfbMYVoCV84WQKTQlVy3rP
gVX6FGte8W7v4L2DL28rlovvC+kX4upsSskqIE7QiBsj9KvyRX9+YaCjBlSCkrRm5ReMMw9uvwhs
g/YAp3PnvrNUeYXzsCWgcjmtU1lSJ0uv2q9o0Q5u0yyic9zLQtBdGG1siGtfR+xWTmPgYDqsnoGC
INU0RKLT1FC1aUpd+kS3xDDU+j1nOVUUduYoPIIXdFZQsbZQeThPII/jsD7pOQ9Sm4h6IqKKFgnn
92vaxatoTDLapgPBL4i+u6VqK0u3yBM7xo/wljtVqsJGM+pZOBHU9BV6vrQWqvc6YPKSUcF/digi
BdiXymw85iw1qjCSAZrnK3HCZSDYvcNC1B6gjZcTlSerQ+85G49vIG0OaRZWXH+xKsBbbmVAauJ/
/B6Ufam5yw3VDcVEsNSNNG9aCv0BAf7m3XEj+hSGNqLTTCUV/0q01j2boOCAOoIGh7Mxhg8Uup6Z
icQ7vMcFKRr5ByekgcfhPrrRnQqb2qfJYEGqmi/0GzX7NU+uf5b48Y3zlf/KPmk7xaEmvtGfZN0e
fpoGw9IQZkZwvJS1TzhU+/WApsMOhlC02nV5Xr/3Iz3zkNrz2+5nl1ktNs3SXy0xXO59DO0ypwb0
GbZhY2kzM5GRDYYcLOUWcBQNa/b2DSJy3qQninP62uHRMDkgHPGpaWYzvoJNNf+M/Q+R2vmnwO57
2iBXmP+paNjH2ohjwGkA7p3Z3lZXjP8c8O4KGy1muV3ZWYALXSmzI+D+W/xFpBfJJazNb8HfkDKC
YVduYeluwP/9VDjUMAhYnNdtLmZ96G+nHVl+13GeWj9+Gwi5me1sKxQ/dgHqkHo+zG16flKMWH5d
++2ggiQLXgCgr0YcXBtjUcx5gIrdzcOMYjSSjrT6ewRXY4tmaBHagyjT/gf8D6cW/O6ktaFrl9XZ
XGmqBqaMkTWhLQJokAEATjr20bF5O6WHsXPdcwH4nb+C9vD2Szds6vOv1gU1ngo9wV6/e2tWQRvS
wa1OX9EWFLOyOqyv88qMlONNsiC6nTEqm36+eBAQvpnBSmwuknCozKEY1nH2GTTtZ3x2bkheOJFJ
PVBwDhpVeMJyb9b3djYgOkK4U2KkmZB2tEm6Kk1XGgEKjwMiTprtwJX8DXgT94hbG56lTNorChXW
7EdVbENbM5/Dx+AY6OeOBK2wIrC4cOSV6YFF1JwDgmwn0k/8U4hlkkVQQNGFJsRE+Eciz5ZdJ/tS
5dNy3CALA4QT5TDuUop0m7d/MoLppiXk4PQrLWFtsfRuziuhbdIsQx+jPFyxksiQ3L3P2j6pMHSG
4iIlQlrcnKqEmJndYLWp7q80SKAQMrBTIH/hwR7BuYyNXtIlLMGEiKx9O7lC8DTnn2IeqBXiHKhD
EB1St9SdJbQkIP//F6aJzBKjcZpdQ/iPNaqRpbOewYegfoNGJmARnaJ4mihIOEBK8amRpiTk47Ga
iCoBQx3EDknhgLYkkkJKbsbjMfk2q8LzeyTdfA4qA4Ws+k9RhgQr5CAFpI/wZUoxeGzjeAxXpMBn
x2FEuEgiz8Wj/aEOPSVidCGD0JHzeeKTiaJhtKVT+IihmFKNFaUhNkGewrw0VXqNcuRDf/PNkAvm
1cIH2LbMbFiGaeqvN36aQlqkR2YAqTPED3My36iIigtGsqZAWLcudhbtFk9sR/GTHsGH6vbbyR2v
m+3Qf66kD4b7QbnCuFI81aV8SqxHQ6VYqoPt8hgq8Mj615KMkHEXS0RcyKZ7XklLuXVV17Ze3xxc
XB38FK82LhC4K6IovVmz8y/SiT4e1GzpncHjqzOgRA4m7R6stSdnGFFI3Ch9EFqUPtAyb4kcCoUy
sC+gzuMjujpu0BsUEyIBigGbIHXdl1QdGNGPFFMyGMxO5EJYn2tgAEN4cJB3P4icuGSBQkqALgOR
meiwET6zfNB8kaasmxbSUFTRSIqg/YQG6mHr54R5SEZNgqMfFW1+DqX7eRsbeDkJLDPUR3uwM24D
mpC30zvyK118hT/Tn/ArpAA9jpm3LEoDpIYL42LQB9VmYhmVVBxNhJCqk2u+mHsVk7lIQgFlp+sg
6YYvB2bgDtJN2u6nXAp6DilzJGRlL6UyXPCXFtEWCQkHDw8K0rFDdYVw9xoLHh4bJhsZCOliu3/y
Enh/6V75Yg5UyIf/DQkCNJN7oHh06TQGD8yVA0lSoCMHjBAgmaYIr2ywVsGPNM6iyToRE578zNxs
YBw+RCT/UbE76D3+idUls9IHqgBQZcCdSE+sw3LTz2nkUXTPJEkS6Q9WFFVZ3/q7vtg0eD23zrC3
iBu4CZCZtk99py5IM/Ew0+/5pEIeyifps/R706fEcw16259hhXD1uD7uPUlYRazxz1P5bBJbrbXV
WKNrvCkdZatssxtkE+rjQH/XgBOGJLbcfeLO8EHpf9TON5TUTXKr9b9nn0DNopUO2JTAFQN9h2DL
mM0/6vZPcd0+QhBuoKeld/iejmI4qswRyCKIuduSoH9emsz7807wpglD3cGlh180ebTyMUJnjNuF
7d64BOT5ETbu9EB/fp8/Klvq94gqUXzrA2Udoz/1gzWz8PkrUujSRk4LvszrX9a8a5yoxVVrgov/
Xe1/I6tVP/GlESBwv5pcJqdtUnHFFUi7usQDpt8bzPW+AeZodKvHHZa3VXt1cFPbLnyZnEowbtu4
JBEmYNbVNYKIH/hDvD0KAn7+O5qcbJqZqKf6Hx4X+s7kUzLegPmMaHezdvt0aMfBDWtvWvaAr+Kj
9NGKE8Kp/BUlusBvPU17jlcrrkdqWB7YlFNSZWw3zO85fxEWjWOs09drem7XWM86pkvDmyiajEYj
fP33eL38cln0Od9xGcNfLKQ9E+r+YZnzbx4ERq2q+2esKOvnXuczF9Xihgu0bZxxYZ1N3ZPsbC++
ZP6fRyPvnlnCPqfEX2JtVPII0Rk4tPJXg+Fk/GkbUQkYh4BRfNvzujPvGy5CQ9c1dP/0b8eB3psE
0beeQZZ00brz0KLvA23kGEHauo3ocsrVf3cC6glEBMznfQ74ZIYnT2CP6BEzGpkBw8L1ROYkYKjt
318yIblF/cfTmW2lkmVR9IsYQ5H2NYiGAIK+kxeHoNIoCmIDfn3NGdyssjLzXlSIOHHObtdamxV4
j0aDF9SmkChmTqvDM5gPidwuS//SbPqAW43WyFkzyEsjssjUp0YZyXm+Bvz6IwpBOOl+vzPrIkKH
SAGNg/eIGlyO1R9BKmis4VL1nT0bIpPI40SpeTSaPD62fEBufBtDch/UDCiiS4ymJeK2XusBPYpL
8DR4+m6Eg9CFju4dfyvGnuENoYBtv2Z/DNQ4djqz1Q+LzYklxsCuNse2WjM7sVaFaFRh3ekHQozr
LWKIWQzwLiY1lEKgygINEV2jkgYwFP4PpbA9z7JeLx6nYzz0YcZ/exTzKcUoqgEXKpijSYQoSDin
+Z/F4yGVPEx885ngKMKaaCH1JaY9gmx6OPxN7pGGUML7mFLRLVjyIWYMUKuYLb0UWNs0TZIEw1UR
8MH/Z9LNRe7zx2EwhIz8jHGy06HD+SJeov/TArhUyGbsn1qYJG/oxjTYDsmsEsCycTjuBV0yT/Ul
txWvY7dj2XOKBgwjCzFNj5NK+5zthNgLWH+csD8BVDAl4AVqDc+Dh9DtRAlGlKQrSaJO1OhyDrZh
c9SaPHYbjZFjE5hTLeI9Nzo8HytPUnEM1GgBPQ+HK/Cj/CxssEGzyTtynbNhgmHGvWJkuZFOFwPz
MhL0MOC9sZudpJMMuV2OB9pcoxGMfDIqBhtOkNpiggnWRt0vd5XUmgNS16s+gVOPB5cOg4RTOGQa
bPckAzSHKn9G/z4IVgl3DPjr/p6hkxwiy/6d2f0MS+zCSQDgmxipqLtPGRE5l4L/SDED5vSVHpEL
Vf+hmxW1Ro0XVqvZHDWYTPyo6djx1trqDnJzP5r5mRJf9yhuXhepG4HnYyRkBZnOCRNsJi2ZDeil
N/L5xdzlgbYUl+hNcqGsM9YUic5ik3m9qIwwEBLw5xCf+Nn8Jq9O726jv9kD+QK15fd2cN2MeHeZ
LPj/IAUwm+8jtlnEiuK+Ce1YeL0WQm+77q57Zamc/Y2W2TO6Y8Rz8tmr2S1h3jfdysJg29foS8Up
5Q/5bwjbxRe0hLov7pQ9yXmgrWQo4yOmlEzLboV/JwCRY6bPJlolCOborvqwEAwLXxs53nE9IQgF
Z10DQW/UAthtYrn1gzYPUSvZhV21T6KBIQAmIu8LlGLDZ4UpgIj9DgEyxLcbTqHgkFpr83REbAji
AxzwplGZECqvyh16tdg/gVFHH6qeEVpoMZkXDBFW/Vm/T7zDpwK6SoYcT1aUtSUsfwYudoichlum
O2Av0iKFe7/PojJZNV+m7zgHEJcIJYdEfCyNkTX2gEDfm643+kOviPZUg2MOOR5I2IEVIdHj87fJ
s1jWVV+UW5HmKSgTTMmB7jXBUgN9qpYhlWHpDSFQGbae8augMrKkIrGVERS/SMeA0I+iKqkaq9Vb
ivs8gXCRRUU5xYdF7lDvDgEMWytft7RXfW+3wJrDxlOFARNn6AzBky9pFSQk0LHewyXKCYts213E
QC0xh5IMfdD0MkCs84igUWqWNYvvIuD3DcIsI+tyt8DPGR8Lta0Rq1JvJ71jMSKex3aynhj8CRJw
uYzNDLKtN5sDUv/OuGRgx/yGK3EMVwW+/0A6Lh6PWBRGJr1PAYa2TXzEQsAsY4NIAR5HbgLvkAti
V/T7BhBOnoDBxpeD5hgjceNodEbR8h1jHvrkV3we5mLGGTd4lZfle+uRPkH8eWnuWMNfd5qhJU9y
dX339+H6XsfnuHbmH+AId4Hjk/z77qxFyOWEVdtlME3oAAta9VhlasFDoiQADky4Y4BC/uIlwIpM
kD7kZaafOxVPjX+noD8w4MRB9sU2hmrtrBxUKJ+mtcaU2OABd/824UcQJ/oGgIes3i/TpCi/MGQg
K/8Gd79Ebe8JU2MY8ZH7BWUmc2dPnMAcJRhZbxSlnZOxxeXXwxpovofG0yG8C4CoPVDfof4KwxsI
MOIqtM8vyRPjLCySD+B6i3VDKTeqgR/kjVB2dGwXYyfzj5kcY0SUWHojBWOEAxNfJHdt8sfCJy6Y
ahH9JO+tI9Vtl8O5CYjSg3g4Z5D2Yya58BCtejNKg2kRRQx5k0kX3gOgu74oRWZjTnZ4GHr8hfCG
ISPcFH/VDRoqGruiC8Naoa85srL8HzF0F2znbxGP7dK+uEOw563Ri0MnkLmuReghBGgVU+Fcrpkw
AWXMKywGj04XVJjU8EkoIw+N535InHPBshqx5R6Bbx18RHz4qEUjlaD5COFsD6jn+qXeqDOXnT5A
qPtJltG56c2ww+g0ypjUoSkjOetG3cnjyBFKCmQ7/aPMdB4ZdM7CchojiCQ2FTME+N465hO5oZyH
yRACPNVVAupM5M/cIdqO23cUV++7RB1aBvC4HpxbPvAGEac7IsNivgsh5aFm6ntz0/Jp80yAATNs
FQbMfDNe+DRjKuSQYZy0KWpdpw6sw7fspciaOuBEWe3DAmFTHgeglXws54k6phumzkD5N6ZdnJpH
pgoQYtz2n6p9d2ENSvuHPR9xqIytY0M1TyCZQ9S8mUvHcASeMNuXVzjfzFzxy9v3uOXLwSBQhglQ
AjQ3WYxMlCYvL0h+swt/gxrTdOgmBeAzecqUj7+ZuyqIOwexcrKQNmDKrN/m2TNoiUFG6Q3K3e4E
xqew1zlzXCSzZDzO3DK/4jkxSQIYFbnx2I/rmLIoQNdc3XuUJ2Jd5nz/ckhcEY4nF5x/DLfjpuUW
EqNydckkduZTNXwzNnzjqcxRf2tcbQFnz03KLyUvA3C7T0+8jjDcgIHAjrtRl+FpukumXOGAR9gc
FRBTZ9LR6J1fqubL5+flR6ORm58NI5PcUI5F5TMZtfXK8eBXnNUyyp89J7sVTbrkXVEjakwa5DKk
QISA/AIpzIEz1HrBxJFwcS3YDO7VKT9NQkjK6Vw953T0wpt9MZQLwSqss6ulfeBFTcXVRDjYg5eA
E8SnXqWJheT5vbi8VNWD471rguVrbrI9rDU6gw508dJVf2L3h63oHrIxDUlKduhK2NHEuPMFtsVO
7ydMhtzM098nVMG5XV3cFqcMPYIIn9+jyvPXHOMMzRB29ENRm7HXTTAPaEYQdzJ8fh5SXO5JobRL
CiAUr6kbfV4ZTeF8V/3+T6OvjyE0sDhovW/Ypyb6HXMCTc3S8RitLUbkhVmdBg84RVz8AmFAMxxm
sdLOEkMtlvnSqAaZWGHUAL/CDKfdIw+J44V6CxnIpxywxIfZXc6jtbbsDjT1EM+DwUgoxrVtiZLs
/XJZxOqCFgTnQG1kkYSyQ7EcXctvXCA3aAVUzseW3s867aNzBcSmTwB5jxZ9t4MlGbIaFqaMZ0jE
1tagtvh09XPlxc9WK9UGqqgWERz56VRUqT5b/nT5xecaZ+TVrUqY8E1LrWZbQz00l2klm5UzMDIl
82rV/cztFxJIc6ymVR2n41676ShvSCq3ui58n9oVwZ6BCm+FTJnNy7z46r0Z61qL4+q5HEiG1yDY
HQPNgB+3Pmklk6CN9yCvevBtiukzzMNrVER9sU9loUEbWWn6Cx3nPJW/egAS991QZjUWXgnfCw9s
UDg0fuevENB/CDJIN3ADpg6GKb/xFt2DHfIB2TqtIlvldODPl3qm7LIr+1/M6pupUEBYYxCbL4ci
omccziZXIQS/inZ0BYHqIvx+9GepgNyA/PwlNTjwCClhaECZPMPh5jpvYKjV4YV+dGqIR89Ws3sV
hsvmqH5QhQtHvd4iEqUqMyZ9hxkUMtiko6ok1MimLnDiqenNvjATpp+0fz7QKeE/14myVfSF3c7+
F/3LD3WMADhI3EFXePpFHMIACqwybWGFU/JhqLygHuNxdsQQ40OITGh+4wo0zHicRqvPbh2yvdxj
0oD3pE0m9KQs7J3rXjLmJ35fqQptiqSkVjXZjiX9a9EmEeU+JJUASb7zVIOEvLbKC8fwFlkoS+TV
DOAhBS7KsH3riDejEn3Jn1wFgifhQQhmM5QcwvuoixFFg4jZnCSjxbjVnVAHw1QbxRm9vbxocHHT
+5W2tjXB7jr9jD+S2J6paD36C++NJ+ZQ8bCcubWJPpMiQxud34Bh1LJS7Jm8QWef3FHewcAOjFXy
YpFO/wvTivvM9vE+PvZKjFl2/lZp9kb8ucew62T0l2veEOPP38ly/VgarwR/2HNkt/FujnHVu7u1
vRBnAqFCOg2R3tYfb6h93R/Igj8R12av1/ISA9W/RveRG5k0JupJ7sPRZGQcvGvlVUGrEZuo2Gb8
RjJqvXwmTTUJLBa+BYhUjkWb3LVpkFJ6E7+J0Bhc87zyTlvG1ATrjMaSwmYQFLb0fCgCsae+QkpB
SxhwFJfG34lmRmOmMTYNI32jo2DdaRFnYTuvs+Gv2mEWIwe+DYrP38DmBfTYQKTiD08Lug7epAJy
DOSbKmk1lOk+l3QKUMlDtMWmgTYBwQQyCHNMvn4oOuf7opRSOH1nWvhgoEAuK6cP5sG64Dj8W47f
4z0nToQuB4chJ8y1bjx2yf/BtqJsBuoPYVgYdQX7/mJ7yAqvzbK8/0fip+0eUlnbAqfBjXErKOuF
YxE9QK7Ab3gg9Hg99DiIkyiqLfAqtkLG2D8NsrkmyybOUvB1tsC9fIC5mgAfov8pVk/amj+KGnPm
7Ag1bhe9iswwkKE8gl/AkmdSSL+2aCYP03F5tuQjZZY4aV3yoomsKAwkQRZ8yEJd3jq8O12cNT8U
gsU3CbQA7sM/SygRC/mORWRDKy+X6ADU48I7/cWVRLSUcrk3eEwtiL5zjvnwnE3l7VlAVI4X3ohU
NXhs47EZtM/U1BLfz83p8kgBextxYmTCwJoSKPyIBq0JBlr0huBts5ATO8u6JX2JTSFFrHwWtg7J
Ke/pJLHMb7ylCnQ2YM3C/QlwyHYfx+NN49JdpgQh6RiBdGoeOSSCeMXeWErlhZTcWEV2qE61T9pq
yfxCoYI/WirC8tP+aqzcZ3oC/42iv/DpdSpMA+dBHkA2WwqDlGLqjnFTyhd+hh9RviwweiBqMojV
6VJfhBzv8Hq0z/6ZMURhfST1CWl3DHKVAfGn6L3jDO4NvHE1T8EqD7TshZEMKt957nhuiChBJTuh
DP+LXqIAlja1RBRDKJNjDsxTUAQhmGOKIrVrTeID0atfgxofZdD49OQDxPI/nVrTOZGOwFkl/gA8
0HbM+/vWN65BnIeV7p3bF/jea3MProcfZyOipxgqBCXlFFQTu+4BKI2kw5usCtivBBrXgSHr5k8H
uE+31Cq9/KKa0A7bzbCd0U2GYQk5qANkB5rTDRIfldbx8StH7h55000DheX1kM25B04kf+gLRavP
DixGZLDPgI3KUJUuaMkKy3rt/oBQl+u17a6HMlEvnJpzKsRaAlwxL3WjWv4VbrtV8BEnkLru7CJE
kQtEVgW2RABJDPMMgaFDwe6OjwCyuFIpjnoPLdK8XTnYFTQE7F6wPkZaS3QqputmEdLXvJ3hlfcB
Eeccm2EP3fUz4CkM2f2Cc5k/PdRmKlOl9ew/z5A5ta3Gybn26k+AAYEUGCthotFi9NBjeojhtLrx
Ul2EHsrW/zqn2Ad+gKPm0eNMoE6HgfYNvOZttOQyqAVetVAeUuUvPKGSyI7YKG2YV2JtadVPOl0G
d5iQM728SJRDvZoyqISLr2jGXlvjAvHANGeK89JoZc+SwK9VbnqrXF+kvYdElAvDqUyyyW/gjNfJ
c4hnSM5sIEBweQHNzzfK/myDZGdNtPc54NNrEsUOZJjDazvUup9AY6pK+TG1L6WfJ3DucB1CqFZX
5Y/VVQHXRmmdLkmJTnw1urmnBgiSWBPjo+TRgfiqmwacIk03SNThsF9tdJKI4NHGpb1FIxv1l8rR
eVj7YQoX0AvqZeNPUDBSy6+3S/NlEY8RHFeGqYukfDciZnOuD5E8VmR2v0+jKEn5eeyZjxYHrOZJ
On7GIAHpUoilPsyjeMJ+cCVbQN7jHAhCZjFe5nsgh2zwy6407+VD45t/sOCUmbyD5fZ2HyM95yy+
eT3v2fwiNlPFkkv2w75DTD5iP+j4zKGlMYor4zI81yqcQug9NViVRZbPqsCH0BGySq24piibV8qH
AhmUC1L/yRTBvyd0We/pmRIGP0Yd0A6icCFS+QrxTvrdR1rM0pOhEY21CAQAm+yT+s/kCr58xJlf
YthAWNdUjeEtH4TBpmhbBhkc8QE3CGYbiflUjDCN6Sz83MHbOfKEqvwGpU7FamjhfzFcgbQDbsP4
jeQ29EnFFZZ9Ew87QafLG0XdgHHyJi2r1SfBBTgCjwJ0Z46L7bQMorTEtNJAVqNrdwe7FdYuGvib
dPuo3/3EY6zAxOm3sR0dNgKDk3DHdbx13onDkTG0CWCVJlRODRruKGjfdiSVf+Xi27lvx6ktsSZi
pLdDSeebnNog8RKrCFPzkIqdlLwIeg7q7WeatUN7cgzowFujB8oX5DcMpA6+DqjT69IVjoVu07gL
aS4SlKEVg1mHOUnAs+wtLYBni/mJXAvbWIDdp+J+FSib5E63KX2FjE3H11Lu/3aosKqVc7dNrlCE
o5aYIS3UwBJSPdghFx11ydwn+/PfUyIGEII4Hw13tlhaRve8u0b+9JCUY7xcGpDliweYBaJO/p3+
KhjGLC59St5aLur1VzReKfAm2ehavT1YfVFGuTImr1zbkHg1wlqUEKCgavnRRmSSQ42Uya9tU5UB
5j/iZw1vgEVLNPVJ2iZlGRneXWrh3L/mbwyUpmgeX8MgVpfSQcLJJ00j953BZaejTRMalg+9r/eA
bmW+m4ckus8iWuDISxbS7JHqP7M6CNdEvYxV2fQXy+Utb+knz7M4Tc20DKPkUBHvqN5LyM5ZzR8s
UUY2n//EYRynwwSZND7DBN8N5+qkz4Bpelfj4cpcrRWSOoDDMKQEt4si4pguwUJPLyeLbRse+mWe
vdG/7vMairx6IIhGE4hVj6/t29wLg/tju4FvjFSFLzIYTsd6pZ6vm6fugq1p7CNH2/CxHc7JJBbc
o6Gd80nMPuiQYON4hihW8VQNmT8G26hHIcZSTqfCeF1W3LERPgx3tatEYI1ZBIyFt+0tFsRGPJ8w
a5PrUiYPd9HrPipsWmtY2be0eN8hKr2Fh0q3ungDukIJ5i0qYTmCGgy4FU/iWp4QPbcbIU6E9zTK
RJpngV1OipxXahZUhBqrclSYatt1LjQ16o23GfkCMCzUDmzTCO2hQCaVwqxKX28ViWXHuJP9sPy1
+2tt5hspaegDQNv4EYUpTagEaSlJBnCOhjrRLTUxQrBqWzsCupTE5fq4CDLo+3lUflgEffAt0YG4
ceIfvYaYZL7NvvFwEiZzKd6EPlVjfoOkQChZ+QGtcYCdXVtrHCF+wBpXBS4InBWQZnoB2S37DOOR
slvjGC7JKinRPsbB2e87N9jtRNadYI2o3wzUoj1Ak1eb1feXkCazUQT9XSq6/E/nSoBdAdfoO1Ak
gEDcWKuO1wL0MrijJLOZapt1CUUOQzHt28Oy8gCi0gcRPMdYQ7cEwvAYENuWNfUkHuJS+LZ8Tj8m
V8IIKM869wUVM1ZiqBoBuM7v06gDZB1a2v5u7g8O0UNTvB58HJZBSSrBdrZvwWgSxAHfw9Igv0VQ
5vwcg6lremva4yvuHFfc9NA9raG7/gkqNg1pupBpCiKWQ+02YxfrLnxe7n+tmfmpDgM3EDDHgn8j
X1KbnlP43mhYr9tO16nzDjITAXVVtLeYIkZA246+BxjE9GlYsyz9rNS7HaguyArxPtcF6dCmvT40
O/b81HrcuWGSXC0Q3CTwa0aYh2enWEJ55CWvgr9QNYI/Yh7BdFNUi21c0ShgIOiFVtmOOshNXiep
MPfjPaK0snqLvhJf+2A8Jn0U48pzcozfI/tFjK5o0GehL2LRxu6I8pdEX8eYkRl5z+GDCgu0EEMy
wVw3THGz5fMbCrm6p0GfgPr4Rd3x/pER2d5JjVgCDgEQh0fu/hM0iRvRUoCKldJ8X9PC4vqa7cxf
uI+AFYQPerpXfXfzjMj8LhOCV1SKinqoNa5LfF/qoVLJFyuW1wt/2Gpb9hNTKNGxvINJfkWvlPjk
62dXmfJ3AnfMLrdfukIotnhvv/wQHee/qx8gB/kJeaw1qW3VaFnlOBZCKcFUCIfQ87LQ+E0YBNOG
O5wxufDaceJeKUfW2LdGgsJ23WjS+N08WvZiA4dKOmfQ+cO2HfqDV9csOQGYKvsZFlcfaA7WB0B1
X5er/3BXUiiKUCS6hcFlecH6wbzdfuJxM4+WWtU6bB6oYzFBZx4v2IQUPijvsKV7cXtKQjR9mv42
shBpol3I6RyncTifPlUpP9pi0Sk8DZqtxhVoOOvATJ7qK6iGUdoaDQbNSxAyIZnLaI17JMlUi6C5
40p6lGZ6WdauN6dZlgosagj0Rg0wAwTeRnCe054e2sW+deuH+IbAklLi6hsKz+Q4P4EaXdVzK3CL
2RVSYcXJmuMWJu8JJd0DLfVieqDzXklNQ3jKiKEByvYF7BCATj9VYCfNgT29eprfvKCt19CCwlS8
d6XCjVuFDcS+3EwtcDrYHco/UJOOdHDtpFzzH+rNPuRb6svrBiIFDHjxv0XIN8kjEKbP4K1JfRi1
0iGTcZgSw1E/pffMpeveR4CoZthQIm+qAodA1ORnUKc37ATHEqOwckiNCV4OQnQvaQHcpRrvHzA9
DIVslmKEPTuQNAd+95xTVfy+f+NoMO9ddVdru7lSLHsPFDP+YZwt8fcGSfwnixNNqE0E8GvBG0Mr
uWobcgKurnH8jFNn0YWaHpP9eDkvblrapJNcQjqXV4Bl8Vd4ERvShnpah6ZFEdce1pvQypfRtaUa
DowxfmhBzqn+2Ab6pXqimPpd8NRoRNR4wHK6U7d0uMAGTiaPN5gQ/lVkcNGplxds6X7aJhOZ8DL4
bj+9jOwA8wA4ZdoV0uOHgBa4HdUHorIv2hPv2UfM2B5MRp+jN4EU2T44V6EC1BzwNsikP5qRjnOI
/lRixL1aAqil/AwcA+TZ2DPEBXWOZxu6sJ00Dyg12CalgN6SoDekppOD9FA9wf+YgCEPiF8FXHnM
oajr8XpcZ4CI9kzp5FeO+ks12QyxmUCvyJyGJVTzPtLSyk3RIBvFd5i2XBqUaeM0mVkMu2vxuMNy
dpeVX4Pq4nUbXHprIriskG3HSOb9BBV0bRDgGFZfzo9/0S/xEDzxr+YdrvvpgsHgif6GxY/g8Fhl
rz5WervpHaK7G1i6+7SeFRafLyhDfEX1webxBFS++B2URrfd3/u/4V9ybv19Bj/s2cWWuGBUGV0g
qI2rg/X4d8t9lFWZbR2yC4V3dWdFod50dC1fMAirzBtjmCFbg454OT223wCIdCneQfugYYa0xw4g
cbn1My2/vPY/mP1Id4aJoCUeXxmVh1uAFDfNd3rju+jIKOQyzeWHCJ2nGT369nG2y6A39g7AKp9r
bPfWLit1652Xr2hPylvrILe3pGKxu0FisVxVZw+2c/LGrvbyPidfz280YCa71s8x+MlAwMX7p48n
LuWeNhOhmHSMt95xglgVOhHv7Yem5/IPJY1XVr6aoEfxi1hJ/dCoEHxfwFJW7m/rwa7ING8nZvP/
V4Qof5PdISwwZOSuW2QyDcSJDWSohZIK1P2RUCCggXXFVAGo+Z3LFtpdhUbZlth92y2MNmlhxCy4
SlDES7Z/Roz9GHy0TszHoWwQlyGIb1E3/YIXQFeodIBNAoV9zm5jXPF+vCE/CWm37QH8HhofmLbK
eA1SWf+HygCFCAa9FJqX4WcMyat32oe/Lwe40elu/MXB6B7AcWF5CRzGt/M7EqLxbgwHdfWArgeJ
aJEBmtvhgdkTEGGhgByaZYLEyphBZ3TPdsFHTfY2xKR69294CrfjCmuGyy/eKzVafP7sP7ygA/C4
W911XodziNidvzGpxrqBgO/35DertU7D3f0rpD7Inuk5Lod398dmvVnL3qjT3qGfZNI/Rb3m5GSF
Q/hAOf82oCs6zIdafMcrdkYP0D94qr82jQZyIk6zLQxjy2s6usXbdY1kJIy4P1UTWacctu95OcNq
Uk1z3B/VM+BT6HLy3Ty9ts5y2+I4NSrNx9r8Iy1kldHfpXHm1MoxQYAT9cpqY/NBlEtdmdzoN1jP
3uZMBFyckVihlcFQgCPXQgWQp1FdFV8O47cnVZn+0I+FKD956CuB8GzlikQAE4EmJ4pUv10UNVEN
X8EXh4eC3i/hMAom7VrnAip8+L5EjgAXSsaJwEKptyMEPwSFR0R0jnNOMxS121X9O9ikt71jszLM
6cTbHjAr3OPyOCv/BnsiEYAr0w31gcGnFfKP9l1aGZbDG0YbfIXMBkJ7pAFQnLF9AKXbbWUR1VMu
09lEJe01eKpFpyanP9y3223KSZ1FSt9GJooNmbg3nzrgWNxLuZ9DTYCFt6e4qwXJ9rMVPWT+yKjL
6Jy1p8Qm9ZDRgMoU7vOTxmJUBpdGOwxBf3ABfGsDX/GrHpCDU0CkyoS5vlBtNoU/8+/5nHGLIjaM
jEGkH4GWgCf5JfCRasupmn/SE1DBDPE0gApf8bSWFQcqqenQSsj3KVdmi9dE+hXBuOmB3/iJlVM7
RbvGticeZXBEJu01GKyBc3/FB/54h/ebMoNiDoJEnBpwt5h4nYgdavAGiTo7pzrIUmZ/WPyRUnWQ
pdNat5qKDeLClRWHP4B5ffKSL0MfyiY5NjdJpVtOC50NzHFIyUDtbD3IE+8VgJz9Bk5uFgMnbsWP
AljKlzV+RF0Yq6NmtRjVt/4ecq51fYtYDt9AtbB16B/V1Q1396oH7Pr+e4O0FMxdFqU+eli8d9aP
u/Qhe++Ue2+4y96OI2sNSw02WlxLHz1ji3LdbphG1tjFnFvgowbdKFK1sKdmI8kKmaeO0gqxMe54
G3G059OP6Cs+ss6OHPmi9LdJaac0PtpIVbIq3uMBxV48BdjBaRNyCDsj642X9AAJARF28Z3u2vuF
msswHimEv3PbJzI9NYyprRGgf44t6ssklwRFi4SYnSAma08LHcUHj031zqvjSnRqm3IpT1jj9Tew
Ve7lB04NLCwCHzUzvxQvRYpFKQNbfoxD2SI9V0Uhb5cyURQLdkNX5Yxsie2+/VRlvDJ6NmYLMr3P
8Hyr/OkUrR+V+/NsuUHuxHlVOXJVrUJKedSzh+4eZ/O39coFA0C3J8dSjm8yNOXoB9HBaJdIW1+b
P8gdMJsnfWipucKMIzNRD4wb+zPEcX/S6XKnX6jJF5PaAhXi9DJw15lmEgBRI7s8/iEaRucz/Hh8
R32Q6SxovKyH66EjTHe8cma2n5voHMLQTQu9GoxmLxSabOvSOqJC6D/fLc8SatqIG2xnl+S79RHt
Og8T5ASg2X+g8egNW/G9JJ6Qm+QyOHJVnyFm5pYZqZ6x217bP37DQUbUa/A2PwO+QSfy3C/AaL4M
/nqlBaaMt3x4pHC8uPBhtUhdyW8UCWpg976X5s7fTWLal0+Afy/sIzQLurBPwjoSkZtOndlnlpyZ
FUN0K7CUE13vvXNnlaSU/DGH9TNXKKi03pFFsgWm5fG538bHChNfazToFB9kUHPngD8t7lEx3Hdz
scRtsBvXkFHpqN4Hlxrph9tQebk/emJXcUCPyXV0kO3Czw25JWz8ePdEhY8zwzGhYkpZr6SE7plz
xSe+OHaGQ8Bu2FCcVF+wCTVhSEEF5BdYK/Y2dvCVYMAWBZzmdjGrRBhwMXlMvBUcy5+f1sDpgETE
4EtJAxrnSZHa0TbeRDeknZtoDSRP6GCtC+CA3CB8AuG3a+zbt/1cfzIs4ENel+peVPsg3L5jTBGn
RWO4SwgSm7Wo1EXss7nnAh4eUX6IzkhKaHsLMfhEDPO10vtLh/wnVzsAT5PeJLe9m+QwP6wK7S0y
Awf2ir3yr3DdVVyhiLLCefVdxlYcOD2+HTKwfY2mh9Y2yE27uNz2hCy8RZX2LfPyki/8+ke4JsoV
SrQPyXAok4QV1MvuolELeCY+xG7va0jFhGKK2ZGviEIxJcIYbIKHKmi+wlhkD6ahsUEd9A5M6Ca7
7rtT87aPKFX3EyGbLsKmrEa1w0qz1DaMvwmb+eK8uUpVFlPDTXt7T7MHXSaM4plITifnQdXNFebo
9mE76/QptjRfwwUSmImtCDsVZX7+QgPYgUag7U5RJZtOQVXyEfglXOicHjehVqD7roCFvsthSptU
wXTI+smuwyZp1TLNMOnd9bMZqYk9O3ROL0xOYgO63XPJKGwb5eETJfV0nKSgpoIEEGN6C5Tjg4CG
QjPFtqW1tsWCThl1Y5y5zCs8oaWsWrce4rt+m9ddtwm4yP+a6fUxAHF+xqV1bSiGzZ4GUxanPbfp
wyEgSqWqTfsXOvVfLrF7rQUA0Kd2DeIeHgcdEaZs8UNUCXPADQ4KRekrvqo6vHWG4JZKFP02JLzJ
JbZH/JMlRaYxQTX/eP5Dfv9v9jc7Lzcjpjvy830qQg+xTTCGasL+rIHOvPlVnQduAWN/C9AiiG8e
GAsGBhFxbynIyHw3P2cmoA5UkkpfJZGniGH5l5/jbROqsTcMpgMjSNkDzoddNvNXBMKlF3OcbapK
6cLZ0j1DpkdBalLXUxJ/56MHTX1RCwJ3tEXrbIeeB7KHWI59dMMsccSeGRinJxaThDS4zfZk6A3k
+uC4CNdrzIi53sIuCS1bJ1W7DzJz/QJTJPUHyOEEh7ElKutWunmeMt5Xopk947wET0hgcv1fw0no
EsV5JlRZ4+cfPonv8WzcIUtQUCIb0JUQLOAjtrGmYdWA4lY1rFpS2xSOAfPrpsGkuJsmlvASlFq1
BHW8fVcRmUqLTuEhVZPsgJ22u0IT4zth+HP00z/EN2ilIYYSvd/vdkAY/hjSpVrM78JqsPU4r+yY
HblBVvMaz5wpKZjjjTbxPmOfUEWgcI8Qet6Y5ylarbbnbFTj3Z1ZGWvMeeuEKGPJLcyFDrGyBmdc
kW0gsjmaYoYTHCX+yc8MOpt00PK+i0ssBKTKkwN0ZCHBJIIxwXnh0Ud5JJbmJl0xnQPqueP3e3WU
SjTg1vQ+/xg86gLeRDbQ/fgfJIZLDGHzPOM2UhUPVtaHApp/wyCaCYrs/DSA/OanhcobDgXYkR3e
VBwW/TB6QN4IfVZuFJV9Zu+JnFgjP5DQoaevT80sajzCBkvyZYF7Y3JWbwAzQmcASTdBWQjPZFzX
0nGzfhidNDRS0at1MTy71Gvoqww9MNJ3YGH3dWz87y3dT8l3vl8Ko4/p90tlcJ7vMRKYUW1FlQVZ
LJbvNtepiEIqtZQLQ9rqHKODQuZTnVAtXn1QzxOOu+qvaE55DBAszNaDHTO+0UfjtvMtm5dbQVfR
MoLihXXYviYo1C9ul7sRee0RAQHYVevBOGZd9iQkWS8TSsVJNOI1Ar8j3/U0WbDdt5WoRhebHL2r
IvttWkF72aHwT0/NBmhGmIwDjeVTCOblzxxnr/H+6xsWl8OK0tnhdlaIN0kZB2Sd95ttGRP/k5u1
LekKcAdLRsw6n9uww9TDVkhLfODHrPBEJlhOzSe0syPgkLX2Ec5spzx5aI/CZjht73APO2RaGEBB
RPsxfYXwGrSZ4t4+tX9JYA4ckvgz2Dzvsrc8gXm54CGFB9piKDIc6ZSWp5WYCipFT8h9pXk1OUw/
yMEZIFZE4hTy9D01pk0wehmQszmTUVeFZ/vj/COC+1LjuZp7otFSBnbDAD7ErTNdnLapxKpeOBLL
pSInIJGi3+R7wFSf4R8iaGijMFYCmZUv+NoPIbpqmEfsD9pfrzxrtNWAgXwgeLHPZ+pBbntN+nS+
aK9BKG2iFMOS6od2WTX9huIhY2gbV/7CPYHA7LW3GwDiyV4L4TH+m0y67PouMYPwUfsncGvBMgpq
p3KyfcY31cghUaF7zd4enNRR64ObKJUbNUs8hQZze0r32+S2W0WFK6iNK08o2y1vhycAMUgT1sYH
C+5n5FaHN/0TRCOcd/duWD9RGbC9aM9unfwgyEVdylG4Opk9pRIMFwXWhcNgKE9RpQEJOMHJzXj5
qmQhd+CK/7caVgl+XqxwbrryhD9fNt36oNtqUdnFX9cgYG8GrwcIHfSj2oWUzGwDLf7UWI+gkH00
LksoKKPLskDQyQ+8T/hL+z0r3Kv9BXk7JqrMboLzYj3fx69hqTlZ53Vpm0317Hv1FnQiwNyWta3A
lvJmgZy7P0qvq2eaEM+1EJmNMCcEXF0JU0tpxON7ZSuol3CIbgfoCG/4iy1Yxo3EFm10rGCwVsKr
IfNFn20CAdqUXQShtC6afzs7OgJ7OanqHCp1HNrPKy2YQcOqj824MJ3+jO/JrxGY1P19MHvWc/e/
IiqmH2ne3CsFv/d2Quu48CEYBGwdZWCahIlbDAo93QPGo9ERnF1bBIKbSggnS/0VqH5/brAS4Jva
orotPe9TStK2L855D1LGLwBmRivbTqMNwkTaSEIOtDbONBsuRfQIEh2BOcEgfZ0g7EZ9yByUmfvo
2g5hX9yBCkXx0IYKp2H4E0DTyBZZGg/T1YqleIbcSxMVkorEETyOGFxjU0s2QPEWGdx4aj+0rV29
sfBYbB3lAbEOWHOcG0n/CZStXkn0whVai+cHC7Vg/gI8FatHlgioJyb1B6t/uhOCSW3omBmoPBya
q/S3bL8xeILp0HyAMq66RT3gEk2+BR5KSMWih3fj2p+H/JuYCRNuxNFbLoUgMrK0RcihUz5yDUuD
FcgtYBz+pW0hM9CNaXKCCONd5Ey4H+EuNkuACnVjuziF+w/uEuMcxukz+4rBMDT7kEzoRo/Ar+hr
tCbnrBWpNeBobns9rD6Qa8i3jdmshtqGTdk9KcmE5qqtG6jv9CgZSIch8fneRo+0ZnNyntoQ5+l3
+sdkPOSdQykMX1OGfoOF85GqveJg+tpTPbLNljxDUt0RrnxRLKW5PvycwVnlKhmLzgEShyBWL/e9
e4gykOLRM6bMKaDGjpr7ytuGhc0N073jN3xjaSjcwnOf2IDoNPedzx6rPix5TklGcRNKNo0yGvr2
Q9e4WPjz4IqIMKsBRT06inTvbP9ZuOXifW/KoRF/RC2S4ux3cMdUD9zZHnSQeV4lMrtvw/qkAgQe
Z2iSm2smZHO8I2U3inFUAxnrSoVHKDj7gJIJWIoFMBxw6MZbXgw0i8j/eih7gHvauJ8m3EU9GOQA
1ComjdEjYgaPpIf4p+aA6Qh5S/VpMKCeyaUF7affgFzw5WnABd4FxcS56bCgKAuajkIMwZ35xpZ2
5r8o/Z0RipjeJORjckm8OuNcKt5T+75uR9G0tRaBGsit5R58DqVO36WaV0KzOCbOZ1+mQZLM+sJG
Xq+0pzGa8gT8vo17egNswbrQptFjl5u80eAiEngAiMRybEUxQPzooCSgmbGnicoU1TykAlsx33/n
sFg4Wy7+uCpHKhCCnKzXxZRxuQDLb5Rje5ynIyEvhQiB4b2sR7AB+wsSXXtACy8v4FGuDEnkcOGk
nYitsUi2p60iGJX8UQz4bRWaU+iQsEPaeQpq2ksgRWObcM6q7WasxcmjoDaTv9tNc9lpTnE0zOEI
WuMyAjxRgPqmvHVDUYlKYlDoUAHmc/10P98nJ0mvGLQe6ETmyiEIg/JlX1ovUZi8Aja7S/rJkGCz
xj4i/gmy3HInwe0AdMAM8IbHQxDEir8b0iBHz6vqDR5pRz/ED03b4QDVOo0GJXC3hXdvOdgKkyAq
YyzJcmK4Now2scZ37jHQhqpNOQBpdQKPZcXsM1xPNymym6ToRHlTS6aO+qFOgjm1CJADdKAgCE5C
+5kkwC/tm5uK7W/tN8//2EN7BBvILwCUb2BTeNgUaLTMZHnli6kg0317vZQ9incI2lmcpUGcrB46
JQaK4YwUThPOBZdF6gCY48mYs3Ttd7JWXyGCVQu3ZOOWEOw7I8Qni8CGC6Yl1xwWf5kYBQ+/QDcb
OBV2JBc0bm2gHZpPwpdnqpq6b6IOcQBqKqmCi8C6TDhAAOPKO38DVcSkRQACWHutCHwI0QFgojDp
MHJMJkw+hXytWQ01zqFHeunXngXfBCc1I6oHNXR6ZroUuODeEsdjYIE+G64DTdxr9H+cvPWkSVzR
3dTpcEM/NN/RqNxHl+wd4Vgk9iZfo7FrQZnmpoG3NBW9PgqhmWoVLh2P5YjoLzQlTPTUbRdmJnD0
+uXfRIVWZzgnf4ilI6A9jHxyrCp/v9I0xikfy1SdfHYJ7tHvgN3wP/yFvpYjpv26Ze1dDgTkOLSm
buRYLWJDgGg5jA7wmc+B8DgyHbIFRVRA1MyS9myh+6WfJrHyUb6P8lXJP8ikl9fI7ITu559OUYKl
Jy74W/5DYfl3f9XmOzdOzuvbMFSwYVkbSURwXq80Erwyt9cHVRAxYOoME6SCl7PGcg1tFfqwSvLV
RkECYTF6lIgKwozkFtgFw+ev5rPk0i9moFX61aFK1QX7suy29aTaNWunMiEGuv3TXAPbr4UKFCJT
R3ZPd5/PQeF+eFUKputI/l8klwP8jOYDRCq11uoCDYmfhte9RE1mArZswP3w0KTmnibWFK7wINvD
dCtYd9ffp+wjvMKJ/Cnum61FfJ4nnK6UVKg7xota6nLdfU33xaj26Jlz4Np4AIXWcd9Y8djC79Mb
VTTaSVNcRsqz8hFw36QCI529v8fKogriWpCjsJLPaDlzgnx+QyIvlj12cTxNDpbTYzoig3PEKxR6
eAMeUINr4IrIKsDp8W/rOjm7gns/wZLw7jgI3On1T+5IqRGuw5gPhyvAR6NV7rNgdVh95U98cEYq
AtQR1cgHjyNczvX8H+nJFbiIQ9oBAqL/fSz1P37fQN89Uuf9jDHQiGwzzkogzJYXhZDmFb0qf0Sd
09CIf5C+o4rHz6gpxz3zgndNPJO/Id8GwOVW+R9L57WcOraE4SeiSgEhcauMCCKnG8qAEVkiKD79
fO09NTVnn/G2wUhLa3X//QdZdiwWqiH+nheXS5ryJ8uA/Yg3xt/OGnf+tAV/i5a/4kfo0YAIKXGm
cOj5KMVK7ppUbQ/eVD6YXFKghz0YFPf9FQj1lKkbVbesEXmKuaz/lhJ35+/asQ3CbxHGsxiDSAkm
9dkzlJTmzBOmpxiGQbSbdGYqBGZRxl7gI/3ZJsLVNJ0bXsYce23SMR5rfUgC4d+XO+hE0ZTxgnJJ
5KL9XTznIBjox68mH+if/75VnP2SP9IoRqJcW05QPqzAoFxt5/zH8XQQN/CvxQ0UwxT5xHx2htxN
OIUZQ0mJV68oV0VpwDSeEPaxWN0IcYv6xAxMuCUmnVXtq44eqcSHSH64ZJIbQTKXzijl0M6Z979F
QiY8MPlHeBGigJVEcDMoYSw8eInCUyPh8Ig6GCagtFS5+4GK40Pm8eUlXwSw/ItHl5p9UxOlYgZC
/Ezm9x/FN3BRk4K+RJMrnEmx1VOJaJF480dPyirIhG7a28VqTbcmX7Zgf71gkYkfnMiUKRlgMu5i
eWH5WBLK3vDBIKBMnst2Fwpl6ddrI7Di1lD4mP+oiR8KFuE1SIU/NdCdFlTqaJqDB+nt5tACWiTv
ReLf/i4AVUjS04fUIyS7+K2FFov4Tn5G7h6kHW69vq2msB375bj704yeYnB8XhlI4E1u4MHkjnYI
DYV/CVtPGV/3sBHafCHrZ1f5O5CGB/eaOx4YWCoLx3M3l1ucEv7xD0MTb1EQEMn6lb1PDtSrr+Lo
KkRrekPRT3EcgofqfuNeCZWACbLOvd2EoCN6O42GD8wQt3jBtEWrmfQruAqXkRUMP+xgf2ox9hTZ
RYVAf6f+VaHNa8uGaRvnK/8KlVe6vRfKOhlPCz1eziIhi4spPEflnHUJfafgTBGMQf41R1ee038F
BPvkUAzWqn6xIhaEU/Kylf1aoqXzIf2oZBZK4O+NBxu6J1eEDDjhq9NCCv0RfyAURaJNkw2K2FdH
XE15Wri2GRxKrdcgtSHFh1AbsYQUPiAsRhdf1CeuBl3nupI9reXIFKHgMYf7+FzRiV16BosJ6IZ+
SuEHoHdzY+W9+PkL5Bf4U+yl5ogQU45I2ZCk0JrKjco8eRu51x+W5HlU+k0AZ10gGHHUq3gc23Rz
UvDKqpUcEyHtJvzejDVcLAzF+wx0hqVCT8gGzFeSPz6OrI5v3+DY1VgltHXsWez4eKZi2gv3XTKy
GWv8nSgPDj0CVbioAtRxCv0VYh/utxSwMBboQra3iCOJz08LItUGG6LQ8RVPxI1xdyVbJGFmSz1k
8C+ZmoP24kkgyV+xF+02zQqyOgkHjd3ai+hQHFw7nGkviq+OIyIAzkk5ychdxIdZTlkYKy/qTrlu
7K98khei+hd7fMGgSWykOrKl9RCUSPoeS5J9reMq8TNUUCiImUOXuyVVTEH2kOnhVYZLQnsOUkPe
h4lBcpPY2vib2PJ12UaLvlAWAQMJrSCNgp8Rrrw25pYAjRmeEo+f+ILUpFQaUw34gDu1KniRFmzH
hNVFijM2v+nkhvf6BR2JSQyJhKgQcIMCet5dYVwo82XDLxiNgo1wqKB4KV+Um48wI9zj23uODdzh
v73P1Bh87B4pcjJsA+VGb/EFtxwbIxUOMKphAPNrbAmYxHMBqMoJQnIJdF6NoT4dyOLaclSOmxSI
2mGycnZbJDWNEEMMmsnn42W4MQn6WanOmYITw/U02s1J3Z434WGVw/x7OM9Zhfu0GNHqAU5ncnoM
Or53SIaAB6D6BTv7OD88IGUoJzP17qDJjj6tFO+JBz/MMzdb5nc23a5hW+8wXbcCKyRjTMOAYPDx
S3dxnuz+PF5whsFQCZbjB61LMt7Z1/A86Y53HlEF96BaWDB9yQQAYjPwLV1gIv6HeWOwmWBFDnM8
eP+SETaT8KsybIe4RU2h4jKR1qZHiRJQx/Vqx2z9iS87Rj84BXU3vDlyluGiAoDIV9lC4ZL0tP19
oT3sqL3mPHOewWd/9Sze2RhfIxyswFQH2aTuv4NiIS42v2Cw2MrofgeMev/62mX/0eeP+y9pEiV/
Zn7ZP0MnxSfoFj+3BUzjeHDDA6FaVrrkjmkK7nuVd04mVRNr6459HnUOKaf+/JMEaZfedTdqk/K0
mxlNy37T2RGe2T7e4RKmZ7tpjfOd5SmwRpEAw/XEKZaENrwH2t/IOpyb7VPpqeLlUT1PX77sNLWt
13jotw+fVvSVGDIJNntNAr5r9dBxAv/qdledtOBo/ABToEqEt1o7t9cQcub1Fj6/gwrWVELp2HtS
dafxa2C/zi6v0Tp3bOUdfkv3DRD87nWsQK1jBWYAoyom5cbhShFqeC+U5YOmGXaHD1o4A1i3jbUa
nmfLt+GnZ/ltcUTQJ1QWUByasQr9LfGVvjrMRrtYY6Rduq061NQVucq9xHKEfKe8/I7pJDvvcrf1
A5R92pyUkTBGkbBk0smZubZcppCfR/RQO9/7KTsZyNEP1fQiz4Jleo90kKEzfNha6ZT5hkAtmjBx
rb5b86fl54TRYcuIaeWwLJ3vipjsTBFK7Kt0QLXZuQB9gvT3yVXDmm5CZEm6ICGpfyvFAxRdBITl
UwvL/qCajq15Qg7HdTQ9u516jYqlsCiMxgc5ZCrTPqSITHO7mqgj9pkayzpY0kS7aeiuVbAsjLpK
+007R2PJB5KKdd8rGjehPFPs7itoFz2mH+/+neKDw+NCWcpFVg54tDhGY2d8Ehizq9sEiul79bzE
9RjfX9W7Ko6TbNSftxZUmAJQZoyxF3W6keTh4au54FWTa9Bg4tJafOjdkkUH0gUbYfjbYZw1v9fe
mQzxbPahSHZBaiCiQrIlqMqLuktszpTw9p6042ZawHRUAvYKw2NzYrhX9PEPZ0zKkaxiaGrqUXr8
IVKlMd2M+yyFlxLrw24Xiexn8Bi3H77VcnPytOK74+bPsDM6Wqbt4FNVrpx76kzKVb6v+4nRu0fP
z1hdpMrAMNzvb97upSQSWHYdvtt2DYm1Ij/HfQcV6q021TQjNU8DJInvDEuG96o3q+0w2+qar9aR
VvjvW5CXfpK4tydqhkUKrzAqB5+325r8QAvX7GzkPCkOLKexZrvEfcCXohzmqMNglwKgY1ua66WG
l+7i+jroYguQOxpHKbyX9zrzSqw0VsX+zDgZu0OMQZVZ0kOP/HM55AMzeOQOy0XZKMckd0jSG5cw
99bnKZYgkdzpp6twm35F141Iwi+RIGcsGtBthcaN5gwDNuivdBa7o8Xs+TaHa+zfo13m3ZglYiDz
nfyUMaMy8KQv6qYdmy+7hz3ybH59HXJ1fI/aq4vbKu0b2qy23aCh3Gc5XnsVlwwk/3T/2Nf3kt6h
2RaP2VefXyHZROrPk3XYf0L/iF7j90/V6Se9ueZtXz9XDbn3vDvqkrb0XGFudA0rBBsf5reDLJVe
IWdQROCl5mrrW+eg1P55lEvU6Yjd5nXFcI/cHbalziH7Dho1uFV983X4vIb1u5fuhh1t8Oz0rbht
7qGbF9+pclAfXvIgvFt3LDJtuiOloAv4Ru1nzLuy532MQ2cXfT6Ah92Z1o2LdPzkiNdsfpA2RZ0Y
wbk1Nibtu/MayBbzCN6n7LoygCwfr0n9JbJWDYzs8DTdBFY7MpSD0pXclC3KGciuz5qLV9jqx2Tk
6peqe2XWqTdDFVWQOrFeyKZq6+dOEI6jT746z/Jl8Wkfmu7KeGR+e/ZE0dodXpWNDo8zO2QfUXUl
7UP3eXFpQnApf84VEL9yfOMDMn5eKL0PJNqdo+ReTftxZ0xFE36ZpJAYes3UmiMVAj8b0UXCrCFs
dw/vemVCiSKObNwefxgIYz5KYIt09L9sWFRa0mNWaDIlKkFQFlHgvze6KwF6RkiRA/zZ600BwLEW
xisx4gQVutcMWHi2gCPGIa97DE4CDRVEhMsbwxyMFf8NuGcoVqK7JyZwERoaFPihzDAlI43jZsnY
TuxrReUhmiNkgvStluciwZpNMN7FGTnDMYhD3cZYfMR4IfFd3MkYlmyEbSZju9kpBEZf9icM8WuG
0JCmPGH9igcPrP+ZmAiKXgdfI5lY+F9MLCXZRH5BPoOod4S0tpNporydyDjaa5rcQRfpkpzy0o0+
iv87Vw5fPWpOPFS4+vDV9/LK0BdQ1DtPFZpli2PX7qw/XOKnV4FE3G0JmlJ49pb3cFSM8uN3moFU
LXOkLRfngc37slHDLqyUq2/AbyK5qOs3ZUiRcqWhuLlUDLV9nWRO9bITWPodJ1skwPCsUEpE2jTu
YMJJbBuGo1ByXoOPii0Uu2GbewGExYvua5COocozv6KAwX9j8OXheTlZYV8N78GUEM4rBopxNrgT
hMjfkTczNM52WvOe7vuww/GFn8u6dkKPg24dGfTbNm9+rgR8heAmRJaoca49JBSdID/F18J2n93A
WGM2hKaoM9AxSsByh8/DE7h6PVGc92uYEX1DaL+J9yWqcn1hCAP55m7nllNBODqRcLP7TtXboGtM
z2MMbBpoxG/7Nn2zMb7IrAVOGjamrbdR2hV7IpTqlge1yRqSkD4+09tubitjvltQ1rj1tnuhR75M
X9yZNfY2bJL2sTX4moHSX3ynHR8zdarMmgYc4xu/OzfoCsDYVce8BK8cODrcqV7/OryREXM05mmY
0hVcelyjNuSoB0OUE2Ic+8V6GrAhfLeoVZPZefisgk7tptSaIaZmCnSAQkgtFgOLG7IcA6ceGCQY
lA0+fHbM7yIQeOfx07mF7UCDVoHUp9yrm/v6wjyGXe1QHaB6nL+BnhORdf6EHcNGUoEXAb2zAXi8
YF4BBxRQ7Bt9EVPNu4N727bqP1Ih+76FCyjKhG7c4QGBH2RfZlXHoVxuUUrqtrrZeRVnERFaCA1N
h1uC9L19ysblNF/gn8LInsHc6+F+d1Gzvo12iGmdve6/OaV8Pfy0AfoopIPWusZf4ckGuMxAHfy2
V7VDI3Obvh3ffjEFPham3YJG2rZ9YohhdQrHh3JAH1cgWawmeFk6z8BIUAoaLyaGx/uCw6vc7/Sw
VmzHvAZOIuwKG6c++geIIt4JWun0HJgXt8rskuHor9k7X12z7XamzdXTW73K9K7Dbs8cHz9UXvgh
kXmEpEporzl7GDyf/TVxvkODyWu/Ir3u18mJxqKpWYX1/vHylD5EXxTU/oOKG/QwgDsLg6/0itWT
38ZnVkIgImSxC5nYmUfB1gHoktDT9s39DBnxfG2/2O+pBdXUfcLqcN4ZHaevVnFr0aFgQGqr2W3k
VA92kYI7kLgvCo2PW6I+uq/uWvA4vhtPPRk1YZics8QCx+rO03bDJkUEjNg4JgoZoenngPj02Bl0
Kw/fGEvq8WT8AtIi8uI84iRtglplL9by4ArlHzz7kC3bLxeaRaffwd/cyTHigCTycjTNxW/QcpJj
8YEMHNX2Iz57+s2G8oK7p8p14+Go2eVzYN+gvXoiSF+wtVVAQzY3KYFofEWJGZpQmyX5r5kXgx20
Q1+dtfwdg6DUbT/sdu1eIflO2qx8eT7ggLdi1S+IQRm8IdggqbnO6ygjI1EleavhSRrtaB+n8PLJ
Df8E1V6dG5rd4EBxsLYlKpzzoLPowqz5iu9uBxpy2+betVd12Gfh982vu0PhPax0UXxy+T024X7U
sfyIttACnfUfJF9NLMbPTLShlCnbd5ch/fkL8tJZVhLtOjB1J52WMLdvL/xSi8WsmJS99qDdbxfU
QVgzY8wI1Axf1bTjKsSGFMw1Q6ZISK7F2ZYyvj+YnBtkZ6A0NNR5vs4QLE1urQDY/fKyfzUADezD
wb6VCgxAq+y8shWWEdOGGeg/SqhnOLj1LnNBS0rxnyRFOvou2oOfO7kXOzwyamp9p/tkUaqAV3q0
y51Na1K/Q32iwmZHt+ZYugSzqG+nZA77Gd/QG+O6BKMjKFbqylC9jOMOpQPB8+MXIrGS3OCo+wNN
OPc5lOgIKAxMUZe476Oy3AWfxn73zpvqKJ57Snzt2BmnJffrUOGbiRLrG3Qqv7s1GjScf3UXkGsA
vqxHCtTNgMVLIMu7IfPeqfCyVsKr0gsixsZAxPdZZ91Ogmz0RNQCaYfFdw8vHMr5wOhwwI8qLbgj
iPhMSt2thuXsTOnGs9V1no2XjYzfBi3ktPgh8wyfN564386L4qHaOo5I9wYKAjOuBhnds91Uz+zu
+DVT0c5gJtG6hddp6ppgOE/7nDqMlBQcIPn2NMZR3KU2v8Rs+b/58TrNqCfeNZXDB9y3d/uEFL/4
f7DvRe3Bdfsd6guqBvqN60gzw3oXnZ8BGLcpmbM85AYIpeGpGItnQw54FqbQ5BftPTseKMAFGTDG
a7Q6Z7pwFjTitnOkU1uSnAg3yFU35wWfblbuC5zPWvZ98YiPHyLkwxIEFI0Vgq6v+1om02reIDPS
ps9Ae1I5qZuL217xO46SzGb9iLbWg7hzxSC1tLWEI4ROe8hnnaWK23zs6Gfz/mkcbX1mBNxiAIAf
wmjU9q8JnJ0cJg/ukHQiYBvkTbp0F2+bv7JSe2SUP9mPwiT/NkhzfEutHUUHy8RvvW/2ThjggBa4
NHFb2Is+vUV5fLhUphf8nC8rFPpffzeERjjh82+TW9TeJm//BS3PfwFWXnmGgjx1G6wfVE+FVWK/
EMimcCoQLEAysENOkwdHqRl9Le+q+ROcMPmIIve/Vmg2dtMjNsVXRwEkkGOU680FtAG1ALF+YfL5
lOl8YXbxy/2TGaLdYj4zbDfsAp2WG2nAS4RV/EoR+oprFufCAJmbzZTVjWKObfLUcsP+EaoH9LK9
8EgEsIcvtjbh7cqvc/VQZ5i/i5w9+Tfv7SBzs2PAekDVaH8r4LI2nNOKAveFd8F1y5tMEcTJpWFa
0Odl/uR5Uv8mlPFQNX3zl1uXDROffB7RdiGDCRDyCquk/+q3jhAxH/YEoC23u+n2azgNBqY7OkZu
4Ys+u6mDU3e8/IT4uCzOPcpBcEFiN2+o88F6sO54+Ww+GxZx64FfVgUarsXC2dMbgOB6Q7wV/ci4
scu2BFYyYyWR6gkcz9x6Hhd4R03Fy+b7gaQMbfA8pE0X94vsJEOcN/TXrV47Z8vhlCuijk3rudnF
zx+KTk6sk+ayVlsI6J0Lq++gWmjtvyb986gWVbo+b5Zwy6y+NArKPiz7J7Fep8LujB4rrPGvzrPy
S+dCECpeXNS5DfgoYaItEO3nnKpVBdaCnF+SZYpMnfewk9WSkhyNFj2S80jdY+s4uVK1Ok+DE4gq
fjK7xBW7vjwB+N2z6dxiTFh9oBfxWre4x/BM4tOss8fo+zokMJfk9puLfDtztNUNwq6wiGfX3zv+
oy2OUxhVEFSQw9xRI9jvwkHptu8Bbt0mYsWkQK6xv/Nt+/QcI1OA8MH3tgNDMieFwVy4cMb5HwTJ
KdL+46uxNUaqttKV6GQhTpUwipGUDz60W4O+3hGazemMy4eovnm1GapHtL04Gfx07Ww+5O27JImK
yZww863gOleRSKxV3dnW3r75Uqf2+G3hTaVqkA2+8DuyEV3Aulq7t7e9PAfh9RdWlGJTceP2cuEb
RU1bjuJ8qK8otKgnXGRiKrxu5GtGL0eXqg2XtDIUBNyFZbfA3MeF3bSYvSjxTlj7M/9bKBZ28Bf3
jZyr/DqLq3eNJLNAHssZNVfU7s/CczQ757SkYbfFzopOC0oUQTE4BA0A+liI3+Xfw1d42RJt+aY5
AfdQFoX9lg/23OvGBnKj5u8xaMUm0izvS8klvWUrGH2OLyCc5uEy8BRqFcrpCAolkYAfaAWMqgmp
V4Sv4M9rUQAwxPvC8xZNZCamCb1pEtDvn8X4O/nFhUS5w1v7o639Xr4uT0tr1GnBFyFQDsIlnYCc
92NtXm4+4olU5w7dW+/8ZsZSZkPY/pL1ddhEVeWWX4yKz9M3aSYStHUjZCdxcH4PnBB/HM97L0d4
gkSA5pJjpbkjHraDOqJSYmRjb4zTZT7YwSobGswcbvMHmOSHBxGQDdePOYEQYE4vhub06RSMKOMJ
KRD4n93TKwrPMAd1H4phY3kZNCa3Ai39fd5Jk2i2rahlul1ovt5P3hN3ZdpUl32ODU+eHhpnzuK7
UzFCxRnLtVAkl9AVUx5X22uvKy3acMb+vDG6x9zlaDlpqEarhACbLoVWa0t98fe9KYCgEI8190aN
dCrz6N54m8sGZ5KUi9Eso58OSwO3ehHxFYyaqgEBAXseV7CFBUBuwJHSf8N4t9YbUDC8de62cqg4
7CkABrSN1DUPN+/R0h4iGYbMOhwznkpdNqKffCObatl9zfItodhTHP+JAtfE3q5ftjpQvG154lm5
jXQeCvR+suuY8PiATkkCOWXQuMY0opnlnaNG87/WADwhh6zNZuak5Fxf1ouf1knR7NdYFxOTWb1/
/+4gvIWtcWssamrCaVXPkBAyHkIg4kugjdKwS4TznD5RMhYmuxH9cxUsNsxoAZU4r4gB9q4xfJke
EyaoCWCfaCUh/apGBEyVXr3gAX7vfjMPOto0njNyZEzJZO19ZrOgtc/MoIN0g4R33HN4iKFKtCGg
P/AykxHwFfjBueAj4ODMcXifOmTWSWVFtUJUvYYPFAYP9rfxziBZ8EzOQdljqoYZTT4fiagx5BIE
R328eyMDOc1+LpSIOoAWZWH0vdnt/QvuvgOYzJYQ3GAkPgnx7VNGzUqJXjAIRKGuTC5uQQfm5TQD
FDhlN/A+4wVLQuoo2hYdfiXbkXgL5TY6vufSmARUu/XBoLXuUsVoa7La+GFK/KEcPl+Spc7R5+K/
XKUHN6YAgOPDj3pjKJIbPdIt0Eo3nX+L6YanQNdo4VLkB5Y7ysczLSwmX2d0Do2TOMMn+JFwTxHO
n2Ag1C7FKYVb73TepjFhDDy3owSSw5I1SAOQvoctcE3b/O4tdvwAUx74K+AQhb15tYbiC59ZLo4H
xXT2nMzaH3ZSgKXg2uFVSwlriU8l6+F47O+SWM+9JcLO7vxYW366N+RKX5lOt0W8v2yO65rCQgiw
LMixPIcgGZc+Yp8c4qes4A6tzbOHCQD5vt7EcjooUe1KYAER5s4AvG/0+UQqSNwd5BFySj1NmX4T
BKs1B97aeEQFBmUO7QCVejZpFvrNi7QWW8/ZfsxO+b4z3Xm3VTUG7jL6ha9Ej2UXM42STZE+stpU
wY/glt8lRYt5gwlT4cZgX/CgQun43DOvTWXKLssz/+V8BZVInJIDHwsPIUeiabHL0qbpRSdHmO0X
FsUletBDzXe9suDGFrC+xaXtBicyTVDmWKf86W3Txh5e17rb4Dc7QAE9SPDH1DxfiJYpTE6hfhup
xyyGDE+UAxRn8zeqBSZibhthj+EEz3BVrgd3ztLJecROZtlnVAD+qA2u8HIDA46KmG3B1/SFXHLd
wLWcf4I5pCt5NO1OK2gRGSzUKygE5FlQUpswxMsABnNd4mTSKaNK5sfYbzzsnsqJNf8KovxKIoZq
JIoelHFngGMqkYGAv/HV9cuFkPouE2bY8+eMfK/GfmwpDXD8sJ8FfNxymeXRFtJnb/4acqj73wFY
YOFiB0BJ8fTKhlh0/cx/5xek5ULUtgCi1q+TEJtvo21cj5Ab8BsDgnUgF0Yp0AQ3RHfj7QuyvuBW
fdwP9voqm91ndxDEbMZvQaiFsCubFvQxhMMzDttbrwvIMC49vfa79hvfM6yzcRy4o74WWApB4ZTy
Kp+AQSAC1tzs43YZDHbsrSGlUrfvp4mzxyOZSoTP6AJi2XEPaROgkD38CzMUOrG4pLI+Rc6nLLgD
kAUttkMoA065YDXh7sRvg2aTaQkv++dLLcQPeKa/06o/3cv6Um2+cy66Vj7K31K8u/6UaeEvNEK0
r3+MIHAtJ4tZa9sH2crqnqmSBJRjKh88JhkZAx1k8roCN6ggxtZ+Qpj68mdxFC0o/jFMCp0U4wH0
kuUj2p2oJS8eJjYYpoRKg7M+S6e+wvmwSsfv+RXT3Lufcffjz6+SOmVlt+W6Cj0pZBg9zPbC5ROm
JtY3/a7Njd0yS7rP2PGmsjLvbsHqALYtjg2aWgUHEOeLrBIhgUgL9LnhvjE/ELcGJbr83M/e2fCo
trbnjcLu/IbbZP0wXPlMgSkLfvtd5abTFoOgIthhPvP1Yp3n63poAUkqLkAk/Ei4utSUNCCgF3e+
TpHtZHAn7C8YEMAdv81e1g3UC/d15SBLGalDHYURStNSTUlUYYvQAU4152I4v+1eewONKJYYkvJ3
fz3s063wtslxLx1G1Bjr4FwMeU4oclGF12Dxq604B4cLJgejvyjV8WMNEmN6Ve7zS7R4fAuZYMuQ
OKXv7l/30+S3++5TK5o7B1o2gKp42uekATBE4Ojj1uOVCnmD9s7RGByIVJAv917RHm/TJLwlNhfJ
LVvetrV+94Chs27Qpc5oE1/Fu9kmHrvoNxBdRXsNiswin+BSsmnZ8SvS2Fs8Wptxyp0JhGu/ZS/7
oXOgEdnO48dWuGQKj/+fajgRQi4mXi0UQ8DVotj+pKy0Cix1xjyVVsXEGoPPwtWG1+s+fj/Yk966
6I2m0GnGl8RTZnAoj8hyqcLhJ8LmeruDZPxdevXganeX+Bi0Ume3v9wdHdqjm/rlBexNgzXFkp5Y
vjK4jXGus7Ml4/XhwP6ZcZB0BXykBUZNiFiTZnoyehzVO/GPVjj74MnZcTr7mxvtLMZZtzX9P2Ak
heszKEj34ui+dYK//KWLf4sZmCZgBg64EFK+gM7Ava0XJhVfm0GYfqpJo6DApHT4SFJE1fJGGGCM
utTVec+ivs0wZMOqOnoqXjH5xO0wR4fitGFRAkCdjs0GoB7tWqv3uHEGE7/hLZphZDbO5eNin56I
S58Kj0DngwNC1L2fmizpn/fISNZdFNI6g96nTYfMgV/7yTgZWweJKYNOWVNQmQ9cJM2JuEcWDCGH
zInXzxaXTHz3OG9LqnB3lX2mbDmkCVLMqE5nXTc+w7S6F4WvcBJ+AzBiGmkP5wz3H92lOT1QTYIL
qXByPYgoFDX6gwkiNX0qY0KZxwGUNc55it8YKA/sFRQAIiQxo2SzO6Q9wCHRF96gk7WFVcd7WCOk
WP16nFy9NlkS/IIq7CM1uIypv1mXlEO3jBuRrGcK8pBf8s1kWCb+JzceqpXOPAPtL24q+AnYN+xu
NOeTUeT2WqHaM+bGUX06y08EMEKDfbr8FO7aVwcxafMXpETb4XuQDRg+n4wZPqKd9Uhd/nwdYzF7
B7ScUhm9AEe0bYb06tnjoMIyAOXOpD+ZPRiqXskEpuLsM3bzaS5+zB/RxX2kjnv5M4r2KGUCbHdh
JzKFR17vLJ6MV80kZozIMDHdRN2TCkJ/sSkAF+6xrN3ctMnU2qcr2mdqd7cb1uBj2uTVG11/vBH5
YSkTb0L6JDIGD01ahb+thYR6yhUYSLhkQrRGmQbq3B7f91fSZQpvXI4//qC1HdQp3Ad3c/6gzYQP
wzR9xbJmlNuKfojFTQejDVpm7iYY6s+HLuMTGhZLn0EC6cokKoBZjbLpDqpcWFJm1uwEhpfDKsOK
zYa5UmQOU3ny7YEb7JxsJUI8hVD9KG0JukLqKAlb0hAPhyruGoxopggLE8wNVTAXeOKQ/NhB5peH
Pb9506B1XSMKhkYdDQYiH71QAzP0/eDdDwVOrH910x1ALr04eQtFbAnatPG86A9ZOyWZe7pH6vDr
6MsvhGs/Kra3daSCNrnFxFvcpzk0EZqMo7586ORU8qEkrPZ6d2uaPBTresdp4NbgnbV/uG+Rzt1p
cKINPAQ2Mp2Piy51w7Lpgs3dfEF6wGy4SdSWMqY4qVfvPgzpTh4wKBWeanLJWNN2yazdv0VUWBN2
95hDD3ZPrwIuSX5yPPK957z2ttAZCfWD3Pfb6Tr1x66RV9i31KuR5aVB0XvPi96n47dsvx6hFrhN
9BDiOUrqlZCQAPb93zGnNc7tFxOyMPu7Pr9bYetwwcNwqbyc1hvfiXs9K5Veu3Q1PLLQw1lv//52
NTXCKYW5hZezXSBYzEqq/j69gxiSFcAwVPhrE5esblgFoMqnT3hMMg8sDpA1wAxgiUCwWb95yGqG
0NHaYMuwKY2LNn9WSWBQTBVASe1InPxqZ4tGkKswZgVXYa87msvhfWeQ7cOkphT8WQ8RunXDYYzD
hWcM4uFzzrXDHgj36PupTQOb3YVdqjg6gnLT1x4Y9VuD13Xf4Ali57n9PKlvuzXZRB8UqaozQrP8
IAstX4hsksPJs39EGVnbPKpEBurR5u3BJEM8MZ1SNk9xhHXfjF1/qeUh/t+gbQzs0SR6uBI9LFxx
XB02Y+2YszSJEiK7j357MnNGcOgH4vdbhVQfiJAfyHMELUo87CfuyCcYk++rnh768mk8rzVBjfe+
u9VkxdwFpvL25bI5CrsYczwbQQzKNvocfqy1vkzR634yh5UybHFc+i+eRfdiskU42uixN0lHchAo
PjDzL44UwLa5/iwFTXxTp4mMa6tA9Mb27021JwTkchq3bJB8SmU6HMTFcwrRFIgarhnbHbP8Od8i
tXB3fT0OwRndSfhwQ9zNlhTJ97ZzHSuUGPu9yKHU/u0mjuPgpkTSETasAhY6Bc9zaCqDl92wIigt
OO5xPDk/fNgO2y0t9zA2+hIbVYz3D2Sbl35cLqhG+18KPn0Qm+ukEYnfE2eFAkaCb8YqMkP1TbaO
7PomoWQsn4Fpt+LqDQF/V7Pcagfv1z4YvuX+7PrkupfhsTNSUJOnESmsLRzqlJF1D7S7W3Ii8RMF
3F+LB6Xs2HAe7nMdnxqwuLkVWflUrymFQaJ8xTEBf4J+Z3GckLktR3sIjNkfVnKhTZRUeJS9IH7H
T2R0ELNFFrC/se3jN4xNvdgXGrP87Bhx7rWxTztTnp/kUrzn9WgP1IIpRy++z24YGhfjWCNsepQv
8+X2zi0tjlzXX6jMYh1nw9mzAWxgtd0mUrFhfOV2d0h6HsB/gvb4tFvzHdmHFwxIidhFGpAWvTZ8
5zuCD1080vMyUMZgQuzb4cvZ5RCWkyHUQY6a+BFaT8/8hNv3gFo+6BMAF0YWnJmLBKDNwnBizNgu
6hAAC8+EkPS1SNPsEQPN02YUziboQk3wGCKL3u7f/ORm47omK7E4kucIQv1C52jgptKgFrpFr8KN
hyQpGLEVbF94AEqYEL3XpZI9wjVXty2N7Y5oAsYTVLY+ST5OmxXNg419CEQs923EXEMuhiDQoiM8
r9lpmPr3G6SIfyEQCE7s787f4gYEhcZlQ+KTXuynOTSpvK60eaRq84ZtMEH7wSwRh9S/hvBmuVud
tpOfIdKHAbP8Y/r8BztaddzvWbF/2xmcWR62tStmM3jhYwvD/cjifY6NgGrXwz2vN/D3cQ/yfM/H
DHm41FgK/OO6axaTi4cBykdX1k+sY5MnuWxGfy5KKnqv/fQhnQTPG/ctkoBs1HNdZ0z7FhD9I0qs
3+dK1KXMqPhkXGfkIvxmGGoAL4hsgfV1o6tCAjKTn+IHuvwUjFT6VobYuBb48S7iyZbsHpo/3ndv
/ezltUQUiOEbmhZ1L2vs71pj71wOcQYFUHjBIAI9kZvyqsFG2GKQofpzWmm+F02AP8wdd+giW8mw
gBJ1H4pW5xcpgOgERNZVYB3h1evWEAbm+N7vDZUIYfy68oesig8XPZbLzBgWZyOGcOeDuAZVA5hK
APuiA+aRrhkzbK/zN7s6tixy9tCCbrecKewxNMkUKaBKnhYNydWIwXGYdtQOmukYf0mM7nCipb9C
irMd3udDdh1emp6MoRLKHdEb38fy/03+XT8Qbks813qIewRRFxiPS7DafzSd1ZIi6RaFn4gIXG7T
lRScGwKXwh2efr5Fx0SfmTPd1UVB5p9bl4wTZKm+XPVCW2VR7ov1Ce0uVx7SeOBGd80VJbdBxYvT
3L0HOZMckSR1mziznt/Fq4GFPUITHztOHq4URDlXp9U/0YDfj+WqoN9rkCmBWbkal7U6j9Uxmuyt
Ozs/MkTTRHEISNkX5PTWOPW5TPNNWnK2QLj+CWJ8TGuImKmFcxkIL/mKNTobpO6A/+x9XkW6jhWW
nW+nwLax83TWUGyc/oI6oF/pgAmLz5HI7lzlmLdIzU18bo43/gPAs1Hq7KLLxix472S7YoVUMT4s
ljEXA6yIbiTUe4YANK367KE+fdNqLhhDX2c/n3dWKVBVt7HE0SozrkegYrgSngKxY6C8GAmYtRzU
HCHwObgUvGrBmzztPcZHs1aRM3tEbUdF6TWCH4IA2ca6zu6zTfIeXHqX8bNbYAg2ui8aAAjPTE4a
IQ/BHeOzkneLYZHAWb5wXIvx1yebhUWIWiJg4VU7m4x2BG24r+/wBaJtRqwZHLJDdiWqkF3hgOmU
IDo5x3tzhnkMNoedS9wFipVjl5aOx8hQotVj8LkuZvyH+kB/yLOSI4QIxk/ND4uET7tlhBJD/DrJ
D+/F2GOTvALiK3rEjDagcO9ZT92cWvtM81Wj2pafYim8ITqO0UeIIy0Q0/zS60LDQkFmqflHZW2c
PV1U+nlw93jjbIMjjRdmICyE4YI93FY+odSBBkTlXewIp1tafQNYmczHPISoowPGWTy8JXc3u9Ck
rwpZMWReQv+Yf7lwzG8QC6cpYyKBp06x/TLPGLDVYfaVrMnoEKzD0uw7O/VaTGwJHw17M/ssrrMX
FJwaq+jz6pt983dwg/EELyq5smNEGAmpS5Q8ZmU2V0w0H6MPO+6IddpA8XB/6YD0brXLRBMmwT3w
3ZioWpXsGWyma5/f1P3iy7gteYMXBOhpBOFHocNkorqPDvjHfM3ve6tcsc7gBhYVRNsAos4Oy3LD
LhZ8hATsLwi9EZcKTtHu5G8/7nqMtPYJPjACJfP6sMHjAYMKQOnobwhI4jutzhHpbmQt3gS0ZQJY
j5VT3grufOUQrQGortbdW/RcPdmeDff9M+DUv/S+WjMQDLZdtnZ2ffHGFxaUxQM3Tx4RlmdvGve3
HdVcm9Xf2TAvfoGhxhvJ+bddRacc5wsxRaWK9IJXOo9Y4e9naRoVUfxvt+sOUGuzbLAXe2MNvx8/
l5fOwWoOWCjiVW7esCujxJ2esRrFTxCEO8pXRYduFgg9HS8odEIKX6QWp5mXljwLeyGBN/Y57lAz
yy9uA9q4d0vptiQ1BYSNLWeTMPVBz/eFnRTRss3CHbU4ZrdkH8CgHEgkcZHpEwAaHZ6qefVVS1UY
eytSEPHlV6l8jFEZCDm7SkZOiPVPq+kK6QAI+Y7c3sseW5SZB4+EQy1LTmN8Bbya/EWJUCKzXlz2
CFQRB/5kho6wXncmWZ5tm6yD3vPFLiV3RyqzEsGQZ+4drU9GC7AR0UInu0gW4UwzVzQ3KSUj7lGP
vrT8JrwTBFQrwzPph/ENaqvg4F1JRsNw8AqhFE5rxidQLTtkQke2ZDxIFYm/2h9TbykO6TOQfNgu
ggLQOKS/x79AKhs3gA/6wGqQcJWBBJpIy50pPJRCXZN/5Qrxg3n8Fd9f/ovvAAwBQu+fGrLW1rxP
vunVRgdTGZ52nspHKdb2EbyOSXv/Eh2DXroLYD8km+RX+OMTygjY/Gsf2np5afQp2YIYROZQBqMq
HT+6Jdnb2rZ3XbkyCq0A2I3sK700/X3gzeZPaIbiGokUsy9pka8zjL2wZS1C3cuYyDmMQZV/aEwz
C+0ckDhyPpeOKf2I9GtClKs1IGTE5ZkdvEIeBrboa6vFJAXE9g94zhCRsdwKbNZpxowNdZMh95I7
yBj7gYIvaEPwBEB9QnZibKn5erjwOrhTIk3XMVcZ8nYdrxOwFsS4hqr27LIoo2W1XoxzLM+cmtik
ex22duaKCdNDpsnOg5/zTzU1fJiLb7px6ZtvwaIOCkVKwyf+uMbH2A76fLIHW7UQ6IeEV1jGsVyT
yjCSent3cRocZi+j4VdSfgfmqYA6K4q4CIe7dGfieK24RLoGm1j+BC+Us7Ba+ZApeH1pK6yYXnJB
rlwGaIRG1btiqdHqMx8DayQdIaaCnvRsFgip7JB55S8XfNS3WCwZ1Uzy5w9D0n8gmL2yC6ro7ZRl
wgVb7GtRn47R2gHOtIsWq6xiOLf836PK5D7iKz/NkEaYUEU3hqqjy1RkzKz6Qu3o4Pwsx/CX0yGu
ynsOLWBuggoLP6F34OcBLJVX6DjeMdyOAShSQ+eG60J1YXnXleIKmMgUljlbJ5YmVgvlyRtHWwod
BBAKjWRoWeFplp1NFJGAhqJ8yMBqGHqdXhtRQRbNq87VJO697VFgslY1OvYoSu9GZNho/ikY6DZR
4EvGC1WjnHad+i+Ou7OYVpn3lSAD1r0Zk/6M2EKNom6GwhiJkNcSsQ12QKr00hT51KWa7S+bCumr
BceAIaMPMuthXQiWo+moBDDxEr3ttw32AcjGqMmM2o5cljvaNNHtHNzlfMCsb+LxIiouL3xluTdA
jKyJ81Hu51HE8tmHfBHYUQpVELXA6u8KzSj12z/9nbUnkfXk+auO44pPaXd33nMa7HLw4MElpi6G
YNViztLCY4J/NjuB6S36MIt+N+/TP/yqY4WK5/DU1zKtwC1LZoqwiiuw6gPGVby7k9ZMEN+lx9Fl
4RnOVC4f2MpKRESGKBRhtAakZ5x/O6zxXtDln+x04KCrPqaorhCzacAIi9rua4/NIxe2RmwAHIID
us8bAznKjH07kBCARBJX5r3/vvYIX0xYAaxrX3A091BdGsil7wCfSIur3x96HvMOWeIADyygNik1
dTlU6olANB84cQWKI2gTSVGiQN7tUssM1KDLBBpgOT04dZqkSwrmcbZeAio/uPURHyCc+Ix0D+yq
RD8uaWEtk1d1jgRrrTITKFX8WQEm9VnVDDtm782nFyyDVtBF7TN4G7owBSJkL2fLN6GAlmUiG5sA
gUQUa3kFeno5J3+9f7tVLcW2NHn0JFxcfWVD20arLK8wZUM6K+fN25MNjUzrpLYmWRL9l4S7mlZa
9AHpDrSuhvg/alrrXhMBD7QguZnaokn7o05rXrZL1qN9X/AE+MbUZqk2QQtAxSLUMCoyaZtK7oKC
dYzNlv7on75DzW5GEElZZedd4JaGYQduRC/H97ZQi6zSS129LYpxX8jn2FqUU/6NTV4LTntB3+U4
M8cxXFBRtjtPlxz0J6yslv2jwiM/uUbNgDkeVfD/dnZ//759VLAbSMi0mFTvaMCZxOkXbQV7fD7k
TyUCA1E+KoPClpk32tu4cqBlYSaJpADSCPylRr6N172Ng/xyqPZ6jcCfsHbg1PkHjNA4qZoOlrJz
G9eggQaUklgGLOVWVVVimYTq8nXA0Wi38hZdswTs8N6aSV0ol2zO1uiSmg8kTDn0OF1dI9vlJ21R
Vf85qMsraG3nagS+nlonNeu7zqHHCeU0SNFiI42fUAo9nIiYI/WCGyRbQEJoidBN/04Dy/NJH69F
N/cRIAUkNLnK1qKqfeDX18exgSCIOTLdqkohJiIzKpIhc+YdhU3tV42Rz7UU0C9VNSrFbryaZIMV
r5jpsE20z8wJIBTZNcQ0lAEgb1BzvB0Jp/4wO0jpYVwhaS/qJhqiYSUpZ88WyWVC8zRU9uzz8Kq4
oGj6CciGTGH+lRngt3idMgXQ21m3H/QjKlnicGFRXuGAOuTMkGRUenBFfTclgdinMf0lmnE5avU7
C/sGmUcXbWTkBCnoapIt7QdVXFIs25ix/EzfGBHUqW54mMGyAHxGD04wyIfumOaxzLi4SniUPczh
GAe0LvOgquVGrpsDvWj276lODCh0h6JwSOmYqSoaJg7Zi5GZRghIRiEQRYiw867D3IJaV0mHMUud
adCGo6JBlrLMEkVF6WwOUs6RosLfeNP54xjtnfz3dYaE0qjUnZbIyS8Sj6nDia8MKsybWwklmy0x
TLWcBHu0rHm6ORG8XEC8GElGiu8misi5kzhCfc0RXEp6REFBwUYyS3RohCAi/FiCU0rJEgSfVYl2
pG3F9e4/cIQimbSYpPn1zxdDMmE6YgztVJQKYHK1Psi/63ajiswpLGoXTpGhO9LlXlEaSyeFH6K5
FJdEs+qj3rdmWNKTg2HNZ1ThLV1oGnG+Rs/FP3yndEDZVzAUYA7zyFVUC3mBCQJVGAHJKXEZNIXU
MLCFn8JY7gr77sOG0vayr/wYXCe4b9x8qchPzHp+silpTxKEB2IjP29umDYU6EuqCC0GjGSYTGqq
pVcdz3QQ/G5OMU5uaPE2ZzLm7XZ9GwxRZBjgZDCHYjqoq6NTyXP7q+PJu7oj6KZbfBoeS03ORDLN
JYPITTJ9/Ju4U/98t+tb80M4NBgoQMmDKTCtH6wa+23Wy6wOSt3CkHHuLn1HeuKvD6M2YSpbnx7T
j/2FQxNVs3q279YYw/t/fc79elXxP0fvPqIJ+kb3J59rP4ETh6rJewYM6OQC2ICHxcIkeA7WUWP8
wur7tNzNWQUkr3aJjhybNqu+vLMHA8L8BI1pr+vmFWr5kdyEnVG/0C+g0jpg710B+cyoqsUuksjd
ZCQwYlwM7OUAkgGc4sk5DjaYiX5XRb+JRCnzfFjnO9MvsUZjNhs+8NpCwafBrbYb3mW5SZwGGjN3
wjoaCEytis4Wzb6zc+Zvva3PahJ/Du6l3wq7RFqcnYpGt2DvB1e2EWZO0liAPksODQZTpxgEF6OQ
qjXSWvGTsmgvmG+GTCXS/nm09nZwfNmDdg5jWGv8UcFiBLWtm3dNOUoN3KqPleR5Nde4vcS7Pove
0sFqBTVBUo7wadEzZhL/dOH5w0NHJOJmGeW7iYsakJtGD/C9sS2jpBLtvuaElqtslex2a7kF3In0
9teFMlGmXOrsGSgvAVeCUm2hwJNsLTbduxCOyS2aN3rnI/In0cU/ZwcHyOoZVOu3Zr6wqyi8ODnd
+x+mKKcQxu/4r1MfPBAiOU8bq3vDZAVrVod3G/kqXMDSI0fT3+O4K8fFdTp6+Czs0Eo4PF2AjYhG
tXyY/0ANzP10cu5ehn+lCL5+OnqBCk3OIM9YWlbtZ8N64zGQgMq4m2iJgJkx9737sgZKmDXgwT+0
XP5ODb2IQnrug/KEzb4DfHIPICvxwshlfI/LBt5Zrfa+jwTy1ihM7DobpjOWOFYpeFzi+1eCHH8U
AeVV6euXv2kdMDvkrO0GindpdPlwkL4ACLnnJbd5lBbBJZqcsyeyUfvO5Dp87AD6QsBt147hZReV
aKIr5t/DfcFZYKu7izZMiY4Mf5IT2eyOVGfT3Jzab9ZPxh5ZkuPodSPklLpNgAO1WoiFWolefo/G
B99/vxpRNfk4OOO6JffNcGr4Du74pT+cd7AH4tqK60krvtsogiCkJvXPu03txb8BkoArkSz0FWhJ
PWkmMnJkvYaZ4xeMXHCAKXxe1bJaNunIebfkXj+MpPSDtiiXFeKbRSPxcqR4xu7TLAP8TSrZO3gh
DKZXxNiP89qIvwGDLP813PpXzgDIvLiCf9lmGjUae6te6pdvQRG8Se06KxQgeSBtXWiY5w9k/4N5
Yc9DtWLtD6uHtWWqkpQLznfnAW/ug5znPW7/rPWrs5vYByLkNtpfZ63btDgZX4m1YCfZLJzAsPOL
nS6mztVPuitmx7L3bR8IdyWnPPFeAmuC2PxgtVUyhdTDcvECkw/3Q3Uldfy70TZpAy6oAD0VMbBz
nCIVs0I2jfmie5mf6h4r6MoL2NLdOd3dXWtwuwznZ5AwpQjWYL0y3x/TNXi392PRXPf3lSKmxser
cWjFexQuNr0zQcyvcJ9LFoovta8/6XAb7sfwNvw+erz+pEgxeg39dW/i1FGswhNgHSFvSLXKpB1X
hpvXeFmTpA5CcyVph3LWgLO1m57eg8cVXqu750FoWIdi2jgt6tWcs/g+2PdWp0r0hM1VbPjPq9OC
hi05uvOp3WwZMAEv8/o52zE52K8GX/ddC8u7N9gFORI8cbmZV1ypz8BnMAYAqMdvQPNZeW034qsN
o+FPj5LZ7q2Q4Kehoqe27UlyixAKv27MLe6PN4tn9WEC+5DSXCoAATyeiAEDBKm//hWZWC4To6Kd
P3yq9Bp3JVVG4bUl838RWUDfb1xO9lL0ch9zLiqCcJ7Eu7bm4MYUFPGCC0Ce9pRZpvylOYwOEhQT
RCp4JHhq6qDOCj2ps1TiB7xHdK7sRm8dXRhFwMgF4g7FZGuWPj4sL2L51qJWJ/nCUVhHA529obvk
tPG/V5qCbux+s9LP4HeAawBoyngORr4GarDe9V3aIenZnVdRWuzIoK/S3s+aC8iOGklTp4e3pf9l
7EwDwcPllU/Oe4bQJBovl6pVoW4jKQD3t5DWYc7dakvTsUl+ZAHtlikfRuveT2nUhrWCGGivzOjh
ZXyRznvAfHWrZ4MFMloUSDiyKh/we3yv9+a9FrYuIYbaxFPuHFSdgnv28Mj+JA2EXG2QPk8+Btsw
8zqbp0Z6iCZJ02iAe68F/L97BzbzSXZN8zUsMYQeH4b4IHu7PmwiTIVhS/OrZNIXyYHlgMDa4B1I
TQ5FHVfhSEqXEyEp/GYHpHQEQ4edBGGZ0U/TrfJf3G0eggaEtRtWiVWnZJdp5TFz8AD5OVfzDoKP
XXQjuCEb0cq23TMMzmmFECfW5gknxXKn0Kta1U61c14VegzZL/NPUiHtQiltt6ZrFmAICIzUB8J8
PYNTuGQv95q8Cxa6txnY8ODeKcbbcBtiQon607R8tB1K/z+wyiz1mQC97H3Lv9fsF/u2MYSqww38
AP5jtPYcWcCrDUvwKtIUl+NiAsP6ND0oAUfriYz6+sb/cVgn9Fzmq3twTk4ZVa5Hcs2+8XrYDI/B
t3fOwD0ty4C2snp461zHteWjU1q+497J0d+rh3cXXqcxZWDkPinI/D84UQ+nmmwjFBVLqFXixz6s
dtZR0S9Mpe2Zu4MmiRlBL2ubSnXjr/txPk4tOGGC2nTebtN5+af0nheCR/d6Axyp35aj6SfahOXo
4ZdhzyDx3t2EdW9vH5w7MMkCpotONXy+VWLYoq40mZ4VER6/m/u3ff1mjbSM+nOIa2YN/1aw/Uy4
z1sPfvedBcNoBLQwmqzhKzPcFCkJFmhrZ+xxRQPIU0P7LIOhTmOnJnFFvYSq5hR6Q7AfX+NdVhxc
e6gp4A/r7rO/5NDZjIuSKpAVxjWGTpJ8wnJ4AB7617kut1D/GOh44L1IykifmbAXpKNCaujWlpBy
yt4aAaxB2eOLWTlEigkCg1YdB6fCBqXHp/Kmb7sdeC8j01Cq4/V6jBEzJq7gt+Gn7L3DqCHa7ZvF
Dc/ZDd5k0ZlAPdUn1MAa1RUGdWmRWV0DrljBNFBzkj7n2RDB5efSrBWQ/mhK3Za1fIZQmI8tXtmD
sYjVwBAZpw+ryj6OcItUOk+xeG6A+7imMMcYUZtmNHCZhDD+aD+9fMkQ5oOT7Ga671MFfAxE7AZP
yoU3Mp7gj9kKYR1fMuGc7HOQcrY3RUTIOgdN5zB6dL+2mGmcNtnE8y7ZR0leZtRmafSyGGkq8P7T
Hpde6tUuuUTmtY8E0O8aVA00J78ub8Jl0YQQ2o+g2jQG1CAEY/eOVMkoaP9hBRE1O4MomJg378FF
NqeGPUoZEcl+qmUyDGnfebcgsoBKU8KQQvlhlEJ3m36GwEAoj5psvyYGNvADBFDEs2PaOyWSgMwE
jAo0EHik0xPIS+haksrcHY3aPW7YPykcTWe5U2GPlMKH/MnRvwOkeQB7MhnVmHZwtgcRD9SIOe7X
Jsq6UGE8mMhaSHwMprGFHzEMiRyO2dkEWqjzjXv6i7Hk3tVgsY7rGHNL9+xe401w7O2XhXS1c5vt
CuwMr4V9m+aS+NyZi1sgstplsHfh22EdCBEdC8HBpP1ipH9jnI+mv/dN36mcewoOYxQIP8Lq76Jm
XM3CmlGPUYEDkdrPvinP6Izx+LDgrafrdjm49DXYRosFvfeagRD+pP0ADKaxRqZp+NUJj3C3Gnrv
PguEiYnZDo7JS7Y4NZ9XymBvM0TNkAlizg4Rxm3zD7cp4PI0HU4ll6CTgTK8sbeA3M2H4QEf/PMc
RR0CGPhr0BoJJwwtD5s1HzcgWLgeX1jzDG8ddhvwnnb0Q0fXw8HFeJBNm04hvQJMIVbo2aZZQYHo
3XvGwHUzWh2enhOneA1I9pkBwT2bC61rsNI0b2HhiOCdMWl/wtfsxU/YZIekjASjvE+v5jF4tj++
jPnqHooOwGpA7t7dE5YMVxMf8ekZEhtU6xX3CE+9CaGL9xLTqWEoA7Pv6DZZhZG2tlDIt7AFE/o4
NIUQMDn2ygM5jqOJYCvGnF2avIstRuzVbYbvNpRN55TAZyfErcG7s+pCM+VDbzw6c1omdKHU1US9
nX1LDg6YVUVf+jzWZmkz3+rEjRuIjKD6eEhuBZNrdITSvEMqdVCrWtL9ACI9K7Brap3hoC82PYRt
oGjt3RpVTPrwEKfBSbv31zmzjB1VyQ2z/RJ8/cbmp/0lz/iaAfV/MIqGLr2ogI/fx62Cu39x8yh0
Z3tmTQXjik7qmqvwQsmHCQloVJRUVjs05rgLpbTmcydAy/hbYaYLznMkB4bSi30W+gLIFhy4epO2
HGMgp3HapTUz+Rr30dWpjs8oUOkd15l+uruqtZ49X7xWCe/3ix1ueo0FSjS9po3/YtziQdqg4tSD
7RvLDRKKPkgGn+kdUxuOMevBtaNTtOPLGxfktBbCykNIDCyyZt44G4VuJcW/Espq+JEwxcQGp54C
O4QI+k3L+CrW82qeTY+GTVJxM8EP3xa7z742FjADb3djtXW4YGvnvOxNgxXKLOtkTYrpgWRGALAI
Qhy0HQ84YAC16txJ9AG4Fizb7RX3wzn3Ph6/Q2YrLC1PVg3eoWJUhDZYW5W4dLTq83V3cIjKc4W3
iltQf0iov6EdOWLTRcC+m3f3zwmwbJElddOo4Zlu77ymw4PF+gdUZT/sK3JhSMGGhAf3561uXlhr
wEdgh5C/DYbjBZYDDBoZdFH0uYrReCHU2uBG6v4SfXOkojC4z//M16jSrjP6v3rzAYZU7Ljy5cbR
BB1c7G8uz9RdVFWsW+ootb5qJoXwgZdDKZ8YQJcmVV7ZL/iM+39jUuYMjB5F3up+ejPBcmazi0Z1
GBkEzGdZVjMHdl5tkAUO+k5spcc1kAb1oMqQh79Q6Lw+MO1u9ocJ7Ik51xcnYRnm1pIYbBSqHBiA
I/jACrxFkSoPi68/SzTFPAUSZ/4b/1Z/GRK+TLNoW07LCUugZnow5zlocSa5wHOQsV8iosmghE6m
Eqviwb1mSbpKbdPz8I/xLBN5JcXHLLM6JseCZRcP/aIygj8PBtkLK4ZHOtgRYBVLLabLN5sdKhIC
Ycjmj2wLWAR5BTt6OUi5IINOWtNyR1eZEa2DNxB3Sss1x8GvOOO2Yo9lfiB0KyDXwXXVWG76Pqzf
t8GQi5VDBlAd3FYtPzP2ddkKLcroxAuPXQe1fwyNeSVe+xPn4VBtMlvA9F2aAQDsEmMunfdG7w7C
h5AH3YT2z2WZ2gTryxg+lzGRToS8rMpwc3AI2zAXc6tsnJDBC1AOIJ0Ujc6Uw0v6jhq0kBMVHQHB
7my2O57JMSVXjFhHZ55No8iqhE24Fxi0MLS4VEcVH7U1cKxgMgRjQxmIm30BGM8SnDW8tt7E++E3
UCZHFRcZR6pkRAR8NMKMAe5ZTPbmGr8YrnwMWMy8nWa88el28a8RTsOKNcB/2PIk1WefcThZ+J69
G23gHQoPiG/N6MzIrMCRZZvj+mJobkzDMZA14OcQl60RdQZaB1QjeQ4KzpixJH9bifNi/Q6W0IUb
YdoBgvIjSA7Y4mHR5PSKxI4Ni2vI/Ihzrjro9rGZtX54hc5xyewufZHQfkNE1cMrikcyVudgrVZk
uZhNpo1wjrMjyccFi+TWUcYqe3jNRxFi3dou7ZM1k3r2U2zi7aJl/0y79gj9rh0S6KrPxVxkK6pn
6rUfmqFlgVuIdz0o7ZQFCTCsdg1ILWmFWLpOPDNAwpsqbjQ1gz+nc+XQuthlGE8eLloXQ9JLRmoE
aEo4dGjUYgh5cBpeRj3/B7do2kAMv+ATNTfYs8/mB3t3U28eGaCy8qfVs23U14wBEYRFCnxBKJxQ
gON83sC3gcA0d4HTmkiDs+FD+aSlEfoG6BB/rZtfWKcI9wpH1d0lh+AwZodt5undtN2uFilsW3tN
v5YbNtV286dL4K06eGltHAKhTo9oZdwmtJuyQrafHvsXpKJgFdoD2AopFTVIZJfmmJDwNjneWx5d
jTNKJp1xDfX8Ovd8CrqqZE7VomEAtdpaK5WOCypN3oicQhQhQXfrsrF1KPGryCqD7RKbrmXDhNi+
5MOzBqrMdA1ktkWzXsXj6s6o5IqceoXmnJMXPRFKoPtyW9AsaFbya78RIEYxmiqbQd1i9Z7tXDIZ
AejP4a1orPyBVfJn0W1w6g0jsDv3t2Guh9LWAUyQ8QQGKL3q3Z/ILVe3w+RWTpbq9SWEqX1NVyuR
8QwkR7gxUSXBMPHPhibbaUGdZ4GS/wYqxK2YwOF0teki3fDr6ysql83Grynvvq0Kpx9sK9H/2J1c
QZ+AvXpiSLRtfzEcRkoGZJb2i1X3Yre8I+Hvaj6K5ifboFgRM4eSfxFI2Pdwh2gzWLCmi7E10v9g
WZANW9eAg+pMnJHIQVSONaHsUboPhMHiY+fM6vWP5dYBNMtS+jpHBz+W7pY12iX+zqC7wsAIctdm
nNHZ/Blm72Vx+Jl5uKMesRjuXkbjBqyO3tew8cT9y/Dn7Wo/VwZP93XyFFijoS0h+vCs+Z5sKLW4
xHyO1aPTLQ2ABYDthPi8JBbyOhSaV7OztkxKceZ0P35MGQQg8MFH1OaJlbtxEFA1pMRMLmsgzjsg
EhSZjQCxEcbJRHJisBhkRwI4Q0O2n1wk4B9HVqasnqhM44OfGmxYWTCx7gNvCmcKuhPs8nFy5jki
IoLcsQcH02csKM+Zn7L8PVTEnzOctqPBcsknNutkTynur20GWOmIIte2udSmhFPjJmixxNF2H4MP
FQUJlojRZ/ganvuyy5q7EHsP1tFWlQX4Q2eV42tMAdfgSahw/mutUSQyP92Xf3CCXt05B6gO81Ht
1FCja0yRlsOBG3IdUxHTA4q0CMlaYWAiq3TmYVHNpPs0GiCtRm9fd5oO3zTaGPXZ1TTJIWXAlIaV
kQ1bxiymQSmj5eUO3K7ivc1feNp4VDvOZVpywMBpTemz7I/0nf/+YWrHj9u3Dz7gyr+U9rtkb7z2
tBN0NBSxIDHS/Kcu1n4FF3fQlqUIiLPf3MbIUTZxF4ff7zkGZ7cT9HYIhbVdcOwbMwEx4INCF+p8
7BPetQn/Ws4BaGISF+S2bCX5MoqwQ1WfTz+s/ys7hazs8DFUNEaa3jzQbb1EsBBtPk/T+FjRbopo
C5aTNeJ7MTot3u2dxygd5S0EYwghR1rfXZwhsDhopK0FSSK/hY2R/MdbaV2aVxTxkkNp4+ep1oh4
zlgZBQ3S3IqGjsGLpP0kHkam4l9Aush/xEQI4rObp69ISpS22DuFlrdTWkJ9BA3JWgq0R9TAXwkO
MoijTxpEmegYr35CNjuX1An1Bz+/LOSnrfR8XMKMtjgEg0d2U9WAPqdRTThtrr+N6wLUWNw8lq4+
RS//lZNcfkEX5Aen9K+n2AErnUU6j794HRTM85QLJkgvEQDFt1a3xJxiP1j3tvbs05dkAbSGLq9A
oASt0sTxJAdOIDg3AGQPAIrJVwARydWjCLyFctn1N1YOPjzZJWDHkCNgHQ/wFoSQcgOxaAI1D9OH
sEXJXU9bOFI1rVwQAQD2E7bJ1N/pcgfDzQTCEpgd3YMIGULjSqmvAnzjHHq8ffBA+CoAKNlzkkCM
OzNEA9qTQM4OgBwQDIqeQPLP/qN/yJ+RwKwVoJw+gpH+Jj1ghS1IWoOFdHPlbL01xbkwNMpdQrcC
IryBN2N5A/+jzGb6Y+8W0Iv8S1vfVWUDnyR/YcPZ8s/suyGH7Dugf/l3l28G0+KT7DDRIL2Mf/t4
tvEunYbPT0z8NGLItvfqjK4QlHmYo7VJBkZOyk4LLCi4sUQ/+0ixJid5wDrmYCAK7929u6tHSFEK
5bY/0MROo8bAftoSCJ/wlF77dSO9OVza5g+wlP6Rxd+AzwdzBux46jxgn44CIIhYGRhzsO7E1aqD
3AxLjKPbse1B3RoQZXroJ2tAQjcJmoqZWo6Mr7Ie6RImBSV49FNONui0hLbbOUfoB8RIF5dEsxRi
qHFEbEJQiHUGJA+oBioKaJgRV3UbAQ8ZMwTBGFp3caP+uRT9bICOfVUF0L8z+pS/3xVT+yOswj9s
hrDGfQTqGInICHO494sB+bfdzZfn8O6hSplT1S/OXrHD0I9xuCer+D9I7KpWTP4A2X5CO5q0mn8K
K+YCjrl6KZeeHOHN9f+qgfN8mePefTRGA4P2j9IFxkjAw8UDoI5zzcUAxwQcjn2+QWKKoVnxjgD5
LOfHsECFhpcyvuEM+HJK2TeoTNtts0WwzRFDTLXK/KpSwnlm9nEXq16ZYENJjXzAlQG7NH3AVZrt
YIQFUiTZbU9oLAzMAu5CmrIRG0Tp2U4RvkwiNzI0qMzJpDhVBXiJOHQ5vGmxsKhagOCJQfUCsP57
dFmIsMH6oqA3SXQOiPNy97BHLmBXTq5yOvtkEu0/4DvDE/oN4vO4Ba5VFp/MOnbMB0MK39We4Qji
dB2K+AB8MxnibZF+QFE5H4buL8Do7Nvagu+IL0ZXiIQJccEhqoDTAZiFqPN4XGXNlsqok80oSxKZ
sLJB4Z79Y4ELYoahyzZutU/QSXgnhQT+C7DdLmUxCVxwoLcB6sPwwZMBReTHEbVyGqI8/8KGa2Z8
htnvEqhRwuI1YgBv2mwMZX4+akM4tO2IC4byPodfWLqAGG3S1nFS6IBonNFydtKG+c5VaLPj41k9
Gy7eaEvMbCsBpyqCn0ugWtID70EOEho58RQUFAi/NWHRGb1B0U7Jy3aKcd6B+4TUD0DDpU7W3xhY
GE59xhzSGm9LrlRU0wRujR1+HZ7dnl6caXukKfMoMoPAJA8hpIb/jcFk8ANfIhC1eBTN56TaIz7F
DA7cxOfGOrMLjn4Cc3GdxmPtOISuxqjYGYMg+wDBAp7kMMiylNJJqIyFjOzi7VzQyUM4NuKgjr8c
+p8Z+xjgGnUV8SHBOpacpiFl2ep1IH9AiuY8xEPcdcj3gNRq/HoFw/hhH6MPlLAnGGnSTeKrq/nd
EVa/dhRJ8S7Sc0XhNYw5kVDafgmuJHBufOkzQ/HMGzULrJGe+MPoexFiVL96NOV3iwoZRDYOqID8
AN2LaQFENwtDalUwcswx1K+Spbm7LMW8QJB7govOeR3FIX06xjqA+GLr8gMqj9UrnIUm9IBam86M
gM54h+xLWlBTQa+T5lVr6ee+A3L4xNAxBpH99CiagSMqT4LofsG6y38XPwFs+WLcRw8pU1OeGByx
1QoWfoA6loTG0uWgUD9RS7e5KsQuhGTUceGvhbCERZRQc5oNLUSKoMNxIzVHp9kFZQ/mH7gxNbjH
PYi/Fn89O7ueKm6gN0z7mNsUHbPtebwDcI+ihQzjLPRWqxUECGbuHgwxz1rpBfZDWQpfYe990CY8
R7BYiANFIJGcIRvQIbUOvAWg3LAeBaMbY9BL9ZAXUKqJhxZz/D2/wn74MXddjgJfBjCM8gDgYv4L
xh55w1SdxeRF6OlsobshmmQJ312woNGMciG/E8XXLshltrWssA4YYEE75gf5seTYwol94jjs3BN8
bCTGhMZUHwYzkzeiJ7vSphMAECiMWg2aMCt/Opfl/GKlOHbpdedRtO3SFZAbcj0sShy/AgeVbG+Z
J6Su8Y+9E4JT99BxVZUG1THjrXMZrP7DXrc/XCwtKFpcdT7a3eqjq5gtFgXKZxge7As4l4gSwKcF
04gdKyDpde9KdOwmZRNfVZ4YQlU35VlQrtD0pqsiguYmXkrxIjdce6QuCU0Myo8bY6FMZPrM4lby
3X2h0Z1VVnAWv/FItmBRwkWNk+4beO5MRmIEBISRID4Maxb3EyKDDE9JhrLMm3Pecg6tjjZotJSp
LsSByAbECoq1BEfCsjrq60JEMEmBchwGYxS/Qu19uCSYE3scvdmMkv9iHoKE2vIPDpSDir9goAr0
ikTApqkG+bB50yJerdtC+SvzyxT97FwyoS+JfdkPmsHahScQ4zKvMtgnYM6pcjHEY9Io8zGRAeAt
UXZBwgV9OSzbM8lpdXlo4RNvs6+HpwlYXBlhSbPx5LfcQoY4jkOXisuFI+VPXHBwMRwd/KLDA4hE
rvWmjegxlH7b+zZF3NduM3fSDgaIP+NC+irsy8nuwkABRQChx037FfysUIyOyfp4YkTzdBLR4jJ3
uhqdfosHC5kHG64H1gl19K+ZPlphrEGBWCriBfQmdM+86ugZ8CAJv/t2rHjcJVK4wlzNyQx+l860
/QsgYAY1dSVOqmaqIBZbs05hHxzyzcVqnZtKRjJIXZoxis1CE+F0wVQxh/mtG9ukRDswIh4GSlMU
WNKRzcmFqtQ++VPaktWqE7RHPB08KANUTNq2clOaG11G3RDRSbh6XJKX3QzoyHloAZrSHZAgGjyN
vEv+lD9UJlNPIdTFO2MaOa/gq/jOqiD2tZWVEyQ3gjzMYeSNDyh5vuYuZwcaVYdfieG/LOA+6LIw
SBoBmqKwelI/fpBb/LD4xrTxSUHZinlKmNlyEZ4OuxWFRdZ9MZ1jTlvEOMBlxLrr01CP7DZoaT5N
EpMK4dsw/OSqIInGkXg4bgq6n1Hckp03ykuUPmx3UD9sMBc7xh9W96sz641z9u59msa3dxyfs0ty
j0cuV4ihnlUL0cMoGYwaxR1CM70D7BV6Ik+1Ho+KJ4XbmXonbhWr6RsMnZGyPFcU3VarZjP7/o+m
M9tSVEvC8BO5FqAg3jLPIs7euNR0nlBU1Kc/X1jdXd196lRlpgqbvSP+KYgq5OrLtFHxUDBKMZP6
QtAYtNRIx5lXa51iAG1bhl2+uBwSOovyHOpkhWY720/EvwP7fYnvyJmkUgZMQqch2iEks1Ala9ju
sjgEhNiixJOvKAWcDDlV5aRjdR9tAhST9pBJVLw1CuXjAHjIXhFhXYbKpsPWrfmVzO7eJTJnHMvb
CQ66RxMLko0dBacW6mH06kDZstGPtk6bQ/kHlgshfAXb5UhJccFhoxEvm86BN1t+8EfJIZSO2nxD
Tw5Qh0hhR4A1SZ0Z3Tmva1vxFbg0eYTQK8BuOVKMoCbjD0zSZjjacOQ4X0iBF570ysVyzzc/sd2/
KVrvjFDkvBiYIoqa/505kJkXHR/BlnD0Y6CevBzqgQabHgITMlEmaJ+73szhSOfRlR9qzJSZmJio
cKSaEBk9xS+NVMX617Asm2j5VUqcWUrsskcgDTPBJbGP3BLOWjWUqgBjlPA/movfNDLwnELOcXDJ
DGEpD+YU0CwY9nqqKxF/c66Ko/KBP1Dn/Ceas8vodBLV3T9Owl9k+pFpWQBIciMeXkVkiDjyaxGQ
o66C2nnTxnKIxw9nwuEgNQ9coideOj7LZMIJQSgtw8QRkdDrOjGcK2klk9mEXYsgucGVzAOOYRIL
YCXECHmFl1CDJVY2cZf/UCna77GSsoF03IcF7WPRPf1zgsqwF7vDQMT1Q8g7eByGKzFA0hovhgtX
nvVVbrAhaqBoGTPp5fzg8ZX9YtwGRYQlGE5BGDMaJmgmqmEGzzZ96ZZkupAWZG6DiLNxyWZN5Z/k
DFfGfMOezV7CxvPuKX+rDoO0pa4YUNsx0rT/HjNL0pIi95ryhoSFYv4SVTu7AUKXR2yCDO8cjPR8
ZDTxFNU624wUh2zH9zGHO63PzebSsVI+7gTwwT+TYSnRfqVLL771K28tUiPohOhpfblr/M7uiCmS
3zFC/jo6pW5gO+BvoxjPSaRQjlPpROhzFJ+4iPgZkTgeyPWdjVg1CmjGPXzPrdpgwQlYCd0QUq4S
IbBj9dC7737Yi+yBlK7dCUbR6/hk41JLDSQc4laFaEofDAUABL7dSfAkq+9BDUuabgSl9Om3EkK0
tURLyJXM1MUBzEt6WLiCmEqQ1furuk8wPVJ4sEjPbHFLoCV2/4HBBb35AxaVsPNUSyThgzjTBqye
Xv471ljZUiM/bZJb+WmMt23Z4gsOx3qas1EPljJqFNtLgx/e5pqTDIA7V66jGIJVzyBuXKJ8ZBnq
1OmDARNNYS6YgY0d7vfM3z2pMqXauOReFwCq7foSvC3l+GA/o6Ok/JPU7Peva6Yg4iiTR5g9DPOx
mLsJQNe9bgj6/K+i6RTFQKfiOTiFvBCEDd8gi4Mf++jLHs3wDM5pWkTpMymz1gMWx9wHdtqeQZsA
W8jbKfyVUDZw079R3qg/+5V3g1mXSYzw2JizsT5FpHccUdO82M1+DQQU8MmyVNTaJVps1Wf0BC8y
7wMHMb3xtE0qdzLvnRdaRJ4+PvSmpWT/SnsebzIc4UHSm+A22EjH1i1J1mvspOK/I2fz1+mIcZCT
kfZ07K95CvgkYZ4jkeYqMY9V/VoKimxErNEYNbcIxKRRE47HtE7UWAoQtwi8NIBmEXjt4nd6dlpL
UNXa2lHhiMYKVKsORfGlUYIt+ud+SWUCEMLR5NaORU0qD7+UkSBPYEuvGOkuUJ2gL+k9xq5B1fHA
DkGihyAB+JooNCXv6xG3Ze8EdqTxEAuR1KAyf/sRmOCqRE46WExovJl+o1pKV6YQoz0BQzPBohWU
OaefzmLIBEROPhA7kIHaQZaKmHss7KJkMnJ2yshgLMQVeZ6rf4o72TOkfyNOCfwD4IoDPTjFWh81
6wdBsOozy6v7nDw98hrO7s2pkduLqrj28BlUPA6oTUXb1hjK9FeExbb2x+hjNK6V02Z8ClukXD0m
Xfo1a+Xrt38aDLH33gafBEllQBid6r7Q+gxFFCisqwmY6Nzt5pDITOa3ZdwiHBEImylyRNkoEEjO
vEySMUjTERulTgtqE1vBPBtu+QPhddvvkBNxG8jFQXUGoYQQ0r92oUO3IExMhLDPQ2hDe5W4mZIo
aAY/YPhkQLxxB5A5sSF6GvyC6Dt60zp8hlzIOSCXeDjvQP/miprPFP9xhpiVsp2Yceo9qdYfTFTj
oWhS+iPzv/MgiQsPN15Pi4Sgm8OjiZWqRD4Q1Yt72JQi9D4A+4UTqjMNcPi8t6+GVS1Of+WgMwGL
ksPPHC0ruz2+MbXqxv7R4Wc9AQM+kSKEndE781xx5rb5YrYPTx8LLTWnSvidHDtHoFiTSl3qM+lh
pJOS/RZFoWLrwOnSvFL+cseqRFqr8ZpdTTy8XCdGDqUikoSHFSpJIcQQuvp36gwbrgHwLl7bbhOn
my3gN5kLGMd4HHo8vfx6BSaWlQZbzNF+Pnip35YnRMcLjYtVsbPyznIdmzMqoxzBG8q6SOb7trYW
/5XySWz5u+ThvfBLtghHA6xhkAgrOH4xGNmM7uGBEckqIRdkwXKtSIuCFQbiDy1ypKmCCKg4Z6C9
TY/5yUgL1meGL6uJIO2VC+6A5O83rU+LLywXUdFJDiAABoEedsX7oF6Mtdk1kDamlTWwAn1zzj3e
VU0ntHux0cOgRh9ui+GTX4GoRrtTTRxHLQrLkdFr9GVvlNFSLz7Cg3rsnrRwxMmO30zK/J5LmpVc
si8ZiyBGBhdKSAki9NGJvBDP1J7soJUXglpU0lnJK/2KLomokNPepPBjIaQSUSFdDscnPlNWnv/B
/74spxJ6J1ibHEutqLE65CrE+B6JzzYweffnQkHPncEnm5umR4p1vbhl22AJxfp17oQEUW5Cn1F4
sYbcgT5++rVfp8TpxKRezSr7WRA3gylenI01kvaSbsywO96ymglrfCIaC8a4i+mXUe5fUgkbizIG
reLk72IPSnQcrriIZXNixXQo78f4+9Frnwg0BH7wacJ0lz5MIPr7SGhEGT1Wjsa4r9xrSGS7Qz6k
d+XfPg7pLe4hnscn95Y/CLytIfLQ/LNZLl6A/W/b7KN12bOlqvxw1e/M6DQUT6Olk30BHUW+tZ8J
dhxCYKoQyIEGZ2e/Qj25gLyzuHmTu7GgORqCAhqSrz8PxBkiA95bSHBE/N/kTb+QOrwi2SppV3jW
0D4HICJnOpNTciMOSdQ5l6TlN1f7RW1/aUcqBpXdXHM4YvifW9JOSNOoW0+kCSF5zIAYPDruc/Oi
8aB2phkxqKIbfUkPrNF1MROk/oHn++AloaSGXeZbljJv/xXWi32gOlxylpFEmwvNdAwU/rQJ4OiB
39ztCMWqSAFFctJxajI5WtnzVwmNYpI+OsGdQxsk1X6vBGz70EphDcAWypLXafmbZOgbQ0nnIPg2
RLxFB/XkeW6GAKEnf9uVEBEqPRMB5ZQ4fm3L4BWHwIOYTjaODX4AWZy0BK9/HcivD6BIxPV9ps2X
hT4b3FCnmFNqIZAm1DaoJXOhWOvgOUbgCiwSIrhFncL8VWTCr4PUZnTR9GuMHIRNl0ZQImMaXYzI
rmwjlMRSiDFAgPZLeGkh4gx6KZkKp2pcR0RwQgdBTtj/mpcy6ZAX9p6OYnnaxDBLLw1YLDqxz5Qz
N1utyTMVSGQweyXV4gEl2KZmvD/tRp/dQ7Z0IQulWFa9B2AESSE6TrwTSNWDCLhrxqmhQGDoFOV3
r8HWAyoqYKgCKQLYKbe7TUGvEm6W1IwOj45ZG5MueWV0k8+Phfjjjv7rB4pes+finBkEvSt2NWKv
YCMggYhyEqwK7++gA7O4J0SZzy7gqkwdks5IjO5z/+f2h99EBBFU0YitbLYn0b/L/vp2fsFrroQB
iBxxoMK6UarKYQ0ksHXfeFfleKQPQ8P6b7viYv66WEK4f4uIbEEGO97BkqnPAUuZe8B2cU2Pqcmk
A285o83DoEpmGO0v+QBvQqCmq7HPzr6bbgMiOZ138hiUOfwo3SiTBp3bsDkGbnyryLnUJTOf4JRR
8rUpbfYCIdgURnqGM6/tSnXR4M0CTmLghs9BpTQmQBrdC7In7zaEQPKOPcg50e61HAAJ4jHkZE0l
/YTgr7ZzaKHPOGDfYk6iOfdap2CbMowXXdI2xlNzKy75rbjyq/FrB9pe2xP/tQpASOWAF53zUw4D
Ca74mdPlalK9CyRD7y7vRJpvVDgSwsg5L2ip5CKIXO3S18fXXj3EYXwmfX9Himj/3CNiz/g1LaTT
Add3yZycVZh9WmI7P+Tn4pDrRDoe6fFl94/ujNccqN4x0yenwWkw9zmsNjcW7txvT7ZYiEYfBu2R
xlsci1P+CIX/fr+oXPg7zhRWicdOfi0Ufj7Fjb9D8CzTf0mmJ+5MLtTs2sN8TqVyAnoveXcPWqp9
fO8/h4BPS2lWKH1M/hhQIWx7yojYVFEUiyW+TeFAMVTmJmFU8k40QiVLIC0yaX4M+TP7LDT7VDnm
5uM2oTMH9eKQP88CtvQMttEPq1mlUWYGhNy9nRMSqHGlP/O3AxydcHEY58wTtV1DZ4k1Yc9F1QDb
ChV7HrYzonp5os1w/ncZH8Z+kR/IvSZy2VoVOn6rg4htciVctSV97VXaRqL8tZwjaGpexs1sPsD4
jDXIfTD5gg3NnLYBoNATY12TYEBRLxCpS7UWwGXv+jTKfQibNc5v8lAwl/PKEgP3Usm9O6dz2owD
xRWz+JhBwjJgkdzcE4BQZT+olJ80isCeuqCfyYtML7mGGuTXfAZeFXCydInfcveGtS3u4OjSN897
3Ha7iaiV4x6Mr+DMkSwaFCCOzp71deYRRBYp+WdfL5ZHGFHEA3RclPbJ3lWgnY6gwx/qlh2Fx2cz
W66kzM7b9LD35OUsrwzoBdq8QaGN8yUVlM+AIZShwmrTPIH4Fd3mhHjUBsLCp2cmatawlzpdqgx0
hdhGWJO3/vhzPLsP9+kJpiEaZiJX2W8AcGQLviAtsIHP82N69PM8rxzyvkvdYow6bw1kMafKxdma
0gRjfHR9BE40W0YI5EujxyTGQUaCd1cYMBB2o/sizjsbymBBWMYqpI6ltyCPDgV6I50K+sBoJsYx
orM5+MA//S3lMzoXqosV4O0DJFAWUy79JS3aMGKcDh0OyCSjwRgAQBaSWMExbEDCo4AUGdQtBG7+
WOPm2UVNLErJmjKIUOXkQ+duQj1HtyHba6gRYqMWrEMTpLbi61ZH/OngtqBFLF1lCOQdr5r26kjI
qsmKKscozBuM81VAJf+Mv467W2IZNsKxVDCoNFZrtuBCYmBuzuqOm/qG+trRuvkF2Bab5rqRcZ1z
EOLayVfsUfSD0iRdBzeGsoxfEUNCUVItaMLI8HJ7JeoyQrlaMZdzRx9FqyQzFrUJ2Lca7cjnx9eN
fLleARqwJfKynxv9q2Ywj+nZ8M84BZp8PN4kkunLmPbFZ07MccjzhM5iz5vhk1bS3fCEHtNbqo8/
w5NXsXBJvWXDqX+7uJD1R5so1r3NYylebywHA2b6jVremwQ8T98wo36fi6dAbWPjPeH2PlYscMpS
yZzHENqaqD/z19P5Ru+o1X9FlaP2wProEGlhkRCJJo0Rm9SUwmygNcWUi8uaablA4sk+eXoY3XcZ
QjPSDdsoLb6/ilH3dWpZhem+DDy7kEy4zyuaUVLijr8an2CFvHaNHgARx2TanUF8gcpJkShqYGTf
YGcnkcx6+AAdjGGqLFJP9acEdKsR6vB+7+/HNk9OyXYxeoLPbr0j2ugo0tdMCQvAOheKd8q4N7+O
N4HMvyF205llSPofq97+eGgDYAcyF6o/unmKk9molocL2KLMZq7C/g/MYjC3djFT7vBqUKNn2Dg0
SxRHCUBpxg9oDF/Rk86Eemb1jvxpokdASxcLvWAy3uPTNK39YJuLiQMf2htr8bz/BhdhgyVd3G05
5e9/zK0au0xxrXh4/Rz9/4oNImGgu075Hu1cJp4Mh8/8zZtzkZ36FgeR9/gDy3bDdciilUCkhvsK
1ih5SuLShYqQXEjuOIv7x02Vi10hSlK8cDQIE3P1GCEBHNzpimGELNRNonC+cqcOBS8jqqhO9F6g
jQTzJRaczuRDY2WRcwAqsx8wfRRHIQ/0HvNetmjiRmSb4NlJSN2/LKQnh1KSfoSYDdhaw7N7Onnl
LXgeBhy7vTkSCbblHgV6wNMEZ22AOcNg83kxQuOmgIgPzlxBr2QXwELXcHBQ7funIQY7j4QI3DlB
rdpHEy2XekOVC9lXcccqmqtncg0fJnAgEpNbKJror03khGyX4zvV09yrcy4/V2w1rp0ELPzgCBC+
YuNE2MUvRGcE5U8AmDs2Wk1QFwjPjJs7bqbExGtebhWep3oTIRVnvxg9T1BjISg61o4kPKFh/7nm
KTXJQuKvKHjW67yDXKUxepGpeLf3VN2y73x9g7nXJOevKq90daALni5e7b3hnvzmrg3n8SHorPHA
Ame0dnhGUWjLHdJl+G/FXkqR4X5dGebR2HycBz64JqGjbpZJ9ih3S3ASlhgjPSVwgTYS84mAXfhc
24GgjB2gbRCwL/rZstDXTb8NkUgGlLGm8qFAAYKQak+qv3/RWcD1HYsk/QsT5eSfXwlpP9Bd0sBD
hXh3RzpEoajmPcOfo09VyGJCmJLp+HsU9/L3dWhSIuXsMHoB/Re6hhTqpLGjFH8ucH7RjxP2C1/9
JIMbK8wKO4AQ6Fa4XtGf4uq3fc9yqMulGxImChUFO4hJgDItGMYY+ZEQB5BvoAGc1XCT/OuvpWDs
Kp3BpNp86S/g8Gs7/q5QaSj0rRVYevfBhiQTMuldnOabtlZA74dzChsM2eI1IeOcwLUhFp52a0aS
VPqj3u/k6yOWmnmQU09IKUpdqEtLMoRp+H6KaG8Ac+x1J2lKsb8DYNh1q5QNkQIfCAG52wqqFEQa
vszhkiBOwCNCMBYpB0S/9wPNiuChAvhuXnEChiUup3UxAGChygBAm9fE+ADFeK+lGB7YVy74arAr
uZhlWVCqeJjQiWxk8gxiqoQX3LrqkjdA2rhHttELamvGuxOwEoyX3kNw10GXa/hDypHm8AkIwNrS
VUiVeRkXhfRLvC5YIrLBIdVpeGUQ19Z6bhGQdD1zLbzfuUi3wTmrwC4kJ3ph+o3+00073dPOaXc/
kcH1Zkm781RlSKXH8HKv3khU/QNb12wCCT6f7TNZXjTdH7INpSud3QioZ3QRBTWLku8AEVp8Seqq
aCKJegnLPd2qlI/McGBcxapN67zPjot2d58ZvXZ3m5UJZgPcZLJ8W74s4FZPieQNlEm9aSCJGpHC
CedI+yYp5PuF2JJezm7A2AN10mza9cbs3ZM7nhhnhHSFmS2caN++yBuVSHC0t3eBbr0nohDsCllN
tl/oS1rc03FDufnNgErJKRm2MFNGV+S0Qos+sSt5yPFYQVzzGR+QoQ1TBLtf58swOkaXGBENzZ/Q
hl2VaGva/0La0hYDq24RK1GDVxzBrgqdiqKMvDs8Y9RzFCMw/SISZPpL995vL2sZkOrRfioOBgDR
piGWKDgs7UWfssAuKQ03yIxs0QDIcmb8in8d3vwBSgpBa7DaWbffbDrulApfh9HBo+r/Aa6ypM/W
/iQ+P1Bc3khorRAIyuqYHf7mABZcdh+sL7qadquHtKsRnCWsnHgXtKs1ibtfFYp0CbcU4JJBvf3D
lMzZl1gQ/7WSQmIXVtHdYZoPUq6aUfRidtE4iqAVFKJ1XkR3okwRSx7Rs6A28j13BiRsF9JAHPcM
FOws97QuDzY6txxTX0KpEf4IxLmfNQrC7t/BV7V3K2ln920wA6YzCCja5pY8BvPomQnZti8+mzkA
Te1e8gddL48XsAKcK1phzO3ssvY9OxUg/F8bXfDHIScDb0mSFyLwgP/k+aV7C6G2NCYNyETXqZ/k
V/s+Nh0jOR+czv/aKGnnBTbQ5ZkkKHJNDKDoVqHVJHjyxeVCcZx2xFJVWaJPFyUN4kuD36+7RGGQ
QTxGhO6UpHukJV0MZWx7yJC2RPCClRQVcqy/KWx1d13rqDg7C8YeZ+BFCJvhgQYqvM94XcDJCisr
zAp4J/ChnyvTrS9SdFJRAqAHAJKt28Ra48HjCD3GFt8DExMhhfxtozj0+Y2QyfwoJvOSALmnM4Wp
FonJ2s/3lEsK9I64F+SiMJaIulNu73bA0XlNtEny2Ejp+vGodzkip/DY862jreheiDYDAqFl5fxH
Row+0JL0VosjhWJ+TgA3dhLctW7OvAXC3EkbLMiC/VJRSUBl8cZ3hoaE0wf+AUiZ05RdEm2LnNko
VclDuDnukKlYPaoYDBEyr8yOqFBuDF3xza5EPwll/pEAmwffy2Q6eIv0jIJabuSPGkc1Q9AMD9+Z
Tw1XRnGKScO++0M5y4mXRdMDufGEA+X9hluf9xTSfQZo9DhpoIgDQAKJ9GvGNxotZsjC7zUzAtrk
+GfAFRqlMmgWW4hIwa7Z2muOOwhzqWK4GUpOh/bm7nBzIU/alAwY3dw6BJXOsCOfMPZvPT7JiuXo
8LKSIDiQ7QwnfpS1fVH69G3ihShb2UZ8Lk4nFT6NiBjsIC7m0PYsh/VgCgb7W564/Uishqi61qFP
5W+N5Y09gEg88Q0Rot9xaeb25Nm30fd/QL0vwNQZwfZdEjogf9Y5peCmP88gRKE9T9GdDQtRJOlA
5DXY3FhqOVGmHTIK2vcGa5bqnEa4OKAQ2xc4uue0BTwichNRh1HkcDE7LEe/Re32zR50TPTLGDuH
pKh4DG5+ubviluM6soD3vwQF7xZPKq27q/coKscGBokOaWI47z0ZKtRYf/3HlkwiiT0dW2PDgp7U
Onx9e0aL/2R3p065ObuRBH0wRO4Voa+8bmmLASAYaXpAfUQWfos04auHuIhSKG71Keeo53aEbOyx
dM8E+hHeXV71fYJ5uByCm/NC7+Ap3Xek6jAIvI7Wb6bUn0WzUP542L1jMuerIkJ5GEvQdp+Et2Rv
znerOROn8IfylKt/nVw+zvXt0VMHrAqy/XbWnNAUUONvCXmwJRyol98cKOCPympjgb57rw/mWqXm
fe2kBW+QiaB4gJbQCYTsXCINN+7BateETDmdQ+80pqp4rUryVlixCt1QelLon6Hj7sG86RiDeXIZ
t0LwTxO8uozBKMzQArK2WIchyWH1heBBI9yvW1Mtl0fjTDRekyUPzIWBeXwZ60UnYxsgIXa9xR/H
T8q3EUN/Lv3KB4kkwZFydYukbWB5kPZqhMTNYidr1RaujE5bVki3TabhNwbifTtUmx67gzcAi4aL
TMmGdSVR2EcUL7cO5ReK1Ol+WP7WdZfgWRnYWPhf32JPvoMEpJha28BNYlFzKc3wX+JeYQkLgSnu
dEwJM8w+oYxCZ/NGlcHPYPcqmG/exQI2cezNJz73A/zik5QzGNy6iygB1S4ildTMIfvDAvDkjFzI
HLQ4FvIV96/yjP6T28u9a86IlELLFjc4XsQ7+UmFOuOl0QTcFfLHiEzmGrR05AItBgpySbbpfKD9
NRZQ6jH3q9lxytLdIahHr+vnu7nNRb8fbL3YDpEX6LbCt8vwI27pnzJtbi2GRkiGccfVGXPGXsa/
ixCvRdfS9B8bWKmeyWDpm6cjfJLkYb5AI6DyDDy062ONAqKiQ2R5bUm2EjLrhXendq4DKLXk4xir
/YDehmy1EbScaRPZCG+8oYttgfyihSHXLuxEjZv9AZ87FU37Jubyc343Cc9pR0yyP9m7rLo7PKtK
0+Y3atRakSvE7IVTTyEXxPT0oU7eF5EjCllPr94QAGPLrMIPxSdvQSC3pvsozmTSk11Px4AaVTJ6
qegAQkYIWk89CZc5kH1BflaM5ZTuWVKKyIoMvws1rRnofpSYKVJNUMIxysHt0MW5r9kD1YF+A5kj
sHxLngcNwhHAyjYQ/sTM3LLsV6rFNPB48x5IA2lu7G83HvV6ZoZPG/74IyOvY9QN0w7YZ/BaVMzk
29o3D2/AHUxP43Ko7gdBo0mlUoe3vfvIlLlF/lTW4Shu37mitVMnTLK4uOR+peS5eMShIEq4R9GR
D3Zao5pwLj1z+aAiQTqB3DQ4RLuo03KqLx7D5hSkuGmpPL3E1uxmHJ0P+xDcrRsehTpk4vysRbQV
MZYYsBYkYqzv4HJNdy65LJwC7O1MwfnECgAyUyyAJl9b+zXbrl5El1rNdTnrazFTyQVUOHe5kqK3
KN+Mv0ZtapvBcaoumht+8K0r8OeN6K8Xdy1rMrwwKGmCLJ1IKbpvoVqNSQnQdsgoL7TJ+eEeivbm
mD8ZBjvgtObIvoXa3rpn1dn7JPrXVpKauw2utJgCuhScLhAilgK5QVzx1zGjxwAeiG9fIApfHYt3
QpuwL4SZ2OieOTr9idCpGmGZ9u75Pngkja7RoydFUkkvBQjdsNqgNNYxFsUEFT67lTu1O6DQd+xO
6JVfoNdfvgJCf3Li/PMO0LAUsEQbEBA9WaJBlDoSNpVhwODa15GJCuDLtCf05P5PHIHoT2oNGnFp
FYVrQzbS9OgZpNpg/DZbB9sRFL03q91dfrO64omU4x90CKARdS4H5ZaQRO4i+CltAojbY4E+iHc0
cs1Ji6xBIsp5/mwyg4BPCBelMKbDcjo9bPak+IH3it3JOfwtm8wqadnln0gowqXnzdj0pN+ih5pV
rokLRgKkLToNH/jXYstuATAg90R+KcORL8kB0qhhfYY/lSE994HhiAR682DSrdC43ekx7+G1wmT1
do5Fx8O9SBW1EFnp2W0hH2XgFqn5tHRs49idXmBvGJ6+/gpmfmrGd/8xvAl4A1iFJyUSOUrod/n5
SA304NirUmagBGWfHF7aeTjUjfTZYvldImn413LLBrwSjfxl0SLibysLf1giiOK5bXmmAEAl8DXi
QucUXNzvTOXRG/JaND1Akr7PuUlOWw9cDOyTzLCg7gvIyFPNXD4tMfFCTrGZu18S/eKbx/jOxuZS
NEeAX0iaNQcMympwMBVzFpkvuWe7O7hqeXGURDcsQ4IZubM1TnW8xyihGn4V7v92AapSEMEpr8TW
BS2wC7bUspDne+c2NWKezSbqs/QyY4NiiP3w1JsTItAlwKA/BHeD/8bZJxq2U3Tt7hkTj0S1Jg4R
/mw5/B6dsrdRgm96cvk2Jb6nSmzSYfFN6bn7GRMx170DnYyfhk9SnDa+YEZmSoN3iCrCo0xPsYjv
eyM/Z+7ttXvgNQ6ROtTalPvryyV6/sF+ltaOMEKIaMW55505aagoKrUzApjW2jTs65tESLg8hOrj
g0aKpvWs3c/wOuuMa78D+McvTBTyCCFP7KlBM+ZrxAupB6RVcMqRd/WQ4VjI2RnfZt9S7KDRpc+I
81SU7jTZPZ16/uwOnikFPZU2cQvBNZIYbnqo3g3pUjN+A5nS8tGVqwG9C/YN0qse9rNXoX6+9gRe
0MeVPUdTWTFli01n8xh82FEUKMuWzaeB+pxv5LkygFAK5FwbI9qRsCyCghZP1SQm1mbkTTCv8RU3
mOp/gxUZLRDuDqibHoZLdvWzqNmPUIrx/Mu+RCgok8Qlyb6ylgih4FDddKY6DN0eHBV3H2/jc/B+
wEAz+vLsXqMvB0rw6CK/ecoW+cr5plpa869TDso5P1CQNYgj+o518QBRX+cwb3tb4VEH9WN4Icaa
xphRhj61GDkEArLhmhRSkroTEgn3Qg7UnhDicg1ZkBEFfaBYHIQInG/J8NLbRZyg3Cdvl57HkCL0
Pbbv0gk0M6pTmx7I4JkAv0S9m6GidhcfclNg0Uywbpg35wYLYFrDTrizhvqHtCdC0VEOklaAoOeF
B5ndbwihIdjlaPTumi4wOIFRnErny0/QFy1c5Hl+shLJN5ko4Ci0QRhIJPeW014KxM2To69PyJuR
9erxcwmUWxR5212/cYCz4TO84x3AEPBWdLviI6HrJwaEIRBrcnxTqQhB7HzqYP8SU/jBn30e/pvi
y9zSycA+runqV+PEz3AMbvtA9kIctMgLclbP1R6ziRjjJCyRVuvQ4uhG9xgsfpbQHwkh5KNwQRWr
iz2eDeQuWQyt8WUYRENoQkgYEiOQD4ui+mzf55wi0k/cOC+QZzLpHjIVYpXtHaOexmo1FqITRldT
nIEO6BIDIyklYZbb/R3zMDJTXFYC0pJDrm0OrGGkMOhvZCgU4/YgyYrW5oUxpNhR8M3RD+Dg9Bor
VYNtPhYXLNL1XaKRUqQi1NjMu8xCSX1np0XVfwmdM7DRE4tuszvnpHl5Jb0Ev9KZZl/+eL547kGf
642H07Z7ZbDVhVAa4IkZ+fDpGT8u6FX6SuaRuXiFyARm3wYhVzclMCLSNTtPjmDNbqz4oxHuU/4j
85+wfFrQ/i66TuH03oXSXVGAs5jVHndJRI60BaJPQEPNMoDNjIZ01D90kWF3grE3QMdFefmZtWMZ
vdWaovy119tUmX55ljjdcTxhPHrJlie9Qsr/if+8GTzrQoYudiEDyMhH8jUB+PbYyjituhS0GPcI
+A7/NkFfClcJoVgsIjJBScWrg5Pf77NEjl1Wq+TSxMwPDveQfHhNEQF5ovsREaA8vCLEVxkcKsCz
WLF/zk9ACoRDAPLMJf7p5AnNmc3qAsw6xaSE1ojbQwwY1dTPMnBCTzb5OqmKUYcRd4Ar3Zng/SOd
wsLhIBC+EcdnT1wjzuifVDMlOvZ3wbfR1aZs4YJiAcI0NpWGROuuBLWh8VzReu6BJeZ/Wm0hrrBL
Pkm4H7alJ103i1wt2GYYPARISmqNh+MxETsOG2jvr9dvOF/eE6GZDK2uAzNT+LafBVNB0u9o/gh7
yIFYvfGTaxPz3sQTotjLBiHx6OUEQt0GpxcI8Cl/LiQGrLA4gjE/ORRbYYecfsob8iQJ32XE7YHR
B2KK0IrgGny7+1ENeE4Py8OOEm+SssGKULLFLt35pTCwdbJ7iFWfB4kZ5+V479c1Y+NjCWPa+s3M
/KOkBPv7pUpgR+faOuKcHQZ91HgKZiT/4AOai9Du7WhuM/Y4QHSHdUKbLuIf8AB056fuXEBJ2bfx
MaG0a+fzH/MyA02muWZZOcFpDW349wczuKWV2Lnn/rEvy+gXOxoHo1imdM3xycqAKmo3CinmpIqG
x1ruaktb4xQi2yb03TFFGl27npRel0qPD45+CSdy0EwYKsFAKJHkLLvaoi4U8sbIpOSq4OQYfWFF
mODFdCGsPJzolQ+sy5q6+g1gy4z/4x8I+qBVMMa+l9c1owj7YAV7BFB9mXmgAt7e42bR4ZxicqEP
LEMoMTRByZ4H9acQ8Vyt9smWyxKphGNQAHsGzoJVtWocLf5LIN3O+hLXK9+jlhxDd0rQkG3y4fM3
JRpk+ZvLjjX6NRx9dkxOG62r9sQHiFL+3HKfdLKoyofvFmFg/V2VnPT4EfGSfP8jokD/8BEsMti3
zrMUflIZ0HvvEwLP+ecWUCNSX05FK2441fRABBsi+hfCerN/GDV3wJO+t2RURvpebiOjtooTmiFU
CzIZaD4wQ1QyOeKyJQiDXakx+SZGDgTwBtSaqm0rBGBHXLSNGAIxZC6gdd3a+0h0eMJ0a4QEpcbg
AW5E3eNr+RfMHp1dka/zFu/kyLnEnxe4GVzG7uKcTdHdwX/8QQuSCKQhOJX7B26iWtirJFqFmUk0
R0dm0YrK5Y64iYFgLmubsw8/vcdKB6MkZmm4O3KcXm0qiT7W46l8MQ88gIVbGOGtBrR2jzwkAiaB
ntg8Ls/aJl2xFSr5VQdhO7M2Ni9795UbTRAef9QaXOLdkpLCnyf3QOGKc13fBVHnnHoPiXP/6pb6
QWHBvAbk1V01ejOcwBKtF96+EogPaLF3hNi9cmdxQtKuoN5D7LX3224HfTtSXto+5qXbh3GzsozB
nr9C0VUwV4nQbzJIMz5fSpB3cELlzEYUSnIJK9h+ItC320tEcDNuQcAaR5yPfjZmtmr6HaMu7HWA
QWliKWDZOuJyivxFrhCQ8NsCiBO/FxGWorW5IpoiAB9TRO9P/HNMJ7HbDrF0ZKTaUStBsKxu2tG8
C4hpdJGbePvkXezG673PbBCO9AaeMelrrYSKQuA4njjKQBFuy0P6dWiAD3kZvnAYvaHeZeTZciAV
0IWtRAaAmQi0TLh2akmeodp7bY4hicTyau8eeCPs+C9/c4vFTLM+q87sRj+z6czKjYaSmJuC5mJn
vxGTwUhZTdxyw3nQGd6YgeDPNZuBCOQB6rMzj4nFE7MC+NviJ055sfwof/j5M5mOw7KiuCk+3dtk
Hrx79xJtCONV/W/GP32tfwJ8mny6OqwObiRQNXQW5NJvE7Gyan/AMGwX2uDT/W0Vrw+PhkB6e/8e
H5bIG9oWk1e+WRm8oBWzilAtFMK0sFc+O0Cr4P48QyU21ku83vofZDqSgDNAhPUER3B1lLsE0jt0
Jd7DWjPhzOUQ3A7LJQNoY21aIfYtNGwIHwmy16YAqUe/WWg58J/hnOY2P+DdtsyBEBx4EuWoZPDa
eP5nOEoTaI8xMfaL9+SSPNosmAFzAs41nGtt75atwRubga30/9lx9wmVDQKJHeGUqJ7m3iU4Ty5B
jqr+EnAXBSUkwn8gC64ZvHiwDyq/ofXCLuKVWNrSjnfl/QyMRc1ayVqjd1jm78ENxUZW/nU055KX
f7upgpa4zCWGj2gAC7OMugD1QSpjPUPDu+b1oBoQQRQ+B4+suTC9Q/DOzJ1/q/0yemeX6NGbG/4h
ajKM/kXg+3zcHJIigf392lXERDvUrCv95sPXrAedblpKz0GCyQ34SiV/fb68RIf4gX9Yp90F7rIW
yLEaDp2HQH+EhO9Jjayt/pBkCZGBf2wqmaP1R7IfhnpbcgY3GnixwIaSkPYgIPsOQGBXD7et9ijw
b1D64z3pZBT+COgCqK+UvsLPYSURjzAZhFw4bOE0uBNRiVzAXtHtIQeN4B/AVTXGutvb0OjjuBKI
v22rPfgkOp+gRl33YE0ZyGfOpM2A57LD3dD5IWKEx+qKNH0Jhfd/ELek3dBCE/FyB8vIk9khCKU4
TGAcQModcaLJmSpj0KQxgCP6MtWzjoPFOYxeuOGGJ7e/JeldRIvzjOZpwzbfCRhLJhl5/9F0XkuK
o0sQfiJFgBDuVl4CgfDmhmic8EZ4nv58yeyJjp2Z7WFoQL/KZGVmHUeSMctRDnO+uMX84omlHEYC
xL4oKBWcC3uLcHuloDMjmhmpFUejVdQv8jqxv5jD2dFcD5CPRcK8pBrW/JK3/TQcNh3f0x7J7+Hj
p6LSwS0K638Wt7WGdwCzFGOFNkb/PwEcZLpuzkXlEnvhh22fA7pAhjajK02WRpU4rAMZBxv6T6Ac
ScNglD3lLg9vkzcBY+PCxcfud7B+hUZK76fr/Gf5jGOOP1OXMr70TZIgyV9MVLi+E1lpAkXhqMO2
DLq6OwQvOGwzyJ9MqwiQnV331syHx0j2VuBWAHH+pYWJHf5YZUe4CCjtFlsWfMv1sk/0sGdZImPY
ITGFlM+EWpjVSDKKUKhVVor9I+mEFP5azij7SZrr3h8D0j/eDSBqeagpoBmGnxF0Lpm2haqNYWqN
KX1LUR1lhbTYUjYUENdS9uG3bCH1GnmMHEm45a6y877OFWEJR+vO7JM6Atcopt7Bl9ZmD20JqAFh
2SY1aP2k3V2kEHoJ9vAAZ79RrK4bpqJmxElQCMV1CB1ZgsUDc9AWZw6nADSSezxN7jTUK627eLj5
kHcigBzUPJTrX43LTUvGUFef+34QLAKYdSX2RTPGa8H5m5amlkbEsHaDTfcGUwqOnIbUz5xJHYa5
J8ha+37BF85+7wpifsurgadgbhyzMQ5etsbxzAxBl2NM+lr7vuipiDsn+vGloNYz29uonFjueXHx
jEGFM13tStwJz4NjvqjAtD1w1zHJ9p4siGP6WjohoH83KLnejStmC4ZzHXyp3opYnVA7o4umN1Uq
tYCrSyBWUn2J2YPK0skggWzQnuuO0aME176wgWcZUkpoUj88B/IpcTFIsuh4GEszTWJSizmK+ovF
Gag4YH/P1xmJd8hYM2VgkqWVRZbuTp5JBw0DmJGt6MgKoh/sjzuo35DCGOhjEPsEGCNfiLsUqQqD
Hg2ofGcBEdJHA8cKwceB5JE5wbDIZhSo0A+g2R9vwKcWlnydW4Q7BAwJrYfI3DjnoQfek5Y3w9Fh
CFnWAdYHsnaNAId5gB/ASfllyOaiHu9T2RDDC+aQ9zZ4nL/o5vTqzmiC+L3LacbGRpt7h5g40YwN
AX7GUMUUz4sRvkdSudE/YyOtcPbizUD1YqzjDJCDuuHSYMcvfs8Iq8V6gbzm4omz7MATlRhVeaGU
lpavxrVxnVNa8uNq9Hdt9qRipAgRyrFGzI2wqbcaZvhkL5d8Jdas9grgKmHQbERgpoM8Qdwqwzwt
x3j/nVN+JQTMRgUbXSqgAU/EyqSgDOsTmih1GKWDP+HBJceWy/eu174B7XEoVqC+uMiy7rkj4vQJ
eWsP7CjG0BHAzMEgiY3mMZGkh2Ve0x7A5nSJTphyuTUYaiVgcu+vdxnE7HUA2uUDWXfqfQzTnCY3
GTwDIuAn7N0DUuSRGX/uhMMTTKU8cA+dfNBbL1FmEmoVJT8gXkdwX52Q9SHuGRHHZdZgvjXQ6pB9
D3YpSADmlsShUnQL+TU1u+VoF1TgKkXFCf15GWVWfYI1Mv1+VL2w37ZGH4JOLCPMweYYMSpgIoOy
P6Zbf49Li/2w3pO7bQUXCRbmvLy8v5kIGf1GUr4yt7FLC9loXCiFb+GyBNASYOzducNlurgPiU5J
ZYRerRHQjug7szgOxR9bootwOy2/xQQzW+IvEJ7QSBxS0/EPEyhHSwYV0Z2yV5Aw+4jICsSAQnQd
q6qi2LPSApU/qbeC/hzLUokGtD8ByvQNy51SDJcb56I7g9TNn5TzFt1nWcDgQhXCDVR/QQvbsOzV
aVSJ9mgnRDfK6Ojvo+2Aij1b5SMR2/M5ioa5FeX4MkJdp1QjAnnlbi064UPr0f2Pdr3bKmcbCE0E
DjCj85WMLydEDawUZn62uXo3B784vw5ESXywJnUbE+nD6wr3UIqER2BiziGrmPCaSIGhV6PnoJ9H
QEg2QGICnZWI9FvD2AeBhuN6aZcaRCGegsX0PpUzOS2RxuZnXiJrMdUg8gWGzgCSIQuhBdqCKJpj
PWW/EoAFmh5CImAYBlRsZD9F/EW6aI4Wq7zRR4snoOH2C5cz2C7sGKWcweFA2NZqwjm/Q0m/Rs2U
gX4fIpSIxFsZJj5R7WPbSk8RMd8v2gkoJeEz6PPXknOuaK0c/vXMjyDxbVlC5tBk5bZMKRn/DP4g
UhxsrJNW4ARkDcql9cZuTXIPF9Omt1jwAgxHzo2wmvC1o+SxJ5TsgIj9CFYVI3+KpE0bhNBj42KV
fMyFkw3DSFj6lXEz5XWpeS04nynrFY8l2AbXgBYaEOSKL8yhCSLX/UYHomVKQ0Dbd93wfRM3mF1k
BeUFrnEojS+mvUGzx0wRAkCWHB0wR4TeS/wBv+RVbdDTVgSw8FEKwY0Ok6uxDfsYKwCqzmne0WLl
KPyszh1jmldsBQ8YmUlxfGk+1uYaIBV4B1Yj3CHoWnLyQxkrRnKOVqDzHlfge36xVOjfhndeS3oC
KAbNhYtIZkN19bvEMP/44C9+1tmKTSeWzGdSp2rgmp0HUCqgMNDXkFEyMvWPLwYfj7lE2StNAdHR
nUD1ctLFIotO6y+lh2wGnvxlqUMmhBYW1zsWk2X0d8zpZuHj5NCxZxGrc7QC7SebwVBAVvVsDUhA
X1h4xjZuHJtmvRfQJ8oU8Okp4PD63VFZeaQgpCboaKvgYTjC78kcq7uNJq1HNIL9GW/adXIdw0b8
hLfQz1hzxXDli1vLSNaiI9DgczCfAphzM2YxXD7aseUnZcQ+fADHAVfem88oZzhT9J9NaeWIBWdw
Ej43wX/wZm/2+OUwieW4p11pAbXVmnEDBVYXgMHnX3QOmFE8AkBT0F6/1OAi4+0eaoP3tjODsnOR
pWVtIhho9VvCPX/bl5FUj/sYaB3EgcgCLHQ7iVd0Xli9Cqu1br4xpHVHi9Mze3wQQTV4Dp9/J2ag
2+UDowwQFyqCy1+2LK5fwGUVe7ssxxYeRFhG1FjMse0X1zUKNZafUTcW42rnS8H3iPCDMDWcZMNX
69aMey/sIy1Wuz+izLEYoCo1CvCo/eJz/mdQ3VAAb/utMo0Gl4//1/qpGQkUqwrX9HcNbjzd2ADV
RdTrF0SXxwJ3mX/p46yQz+x2IZmbXnVO6IhxMvLYNn5Mdu12bXWazLfQMIlVqlzQFUn1B2kHgPYd
4i+Omydzr3SDykxsQ1XLFbgzNAp1hwd4qPaEKsAGXlBhZqmMLGgsol2rtriSD/6+0wnDFfHUr5SN
xKDAalu90eTv4FEUJAOqo79j/+UanXJcch5ts6lyDUjNZ+z7W+7EK0emS0RGOeIzhZwjoGDoImMB
mNe4DzPVJxafnWoDQPaCNpfbmIn8Fh8CaNocy/kTsoTBaGB68ts55sQFgvpj4ENgZYCJWQUkZxlt
3jBKJczy/lZVDx76FNX0NWRogOg5YXjv4I9JzmYUsHFkBmm4g4FTjQdGBGvQWSLVCsaYVQQGq+Vr
JOcTu/jgkR9bVLMSCKtQ7p3ZC3ihpOhAr0RfiSfjnQz4nK/YbOPNJl1SolrEfWdD/t34vE/Aa19z
j+MoPCXUf9QB3FqsW6H6PjPHktnKGb7+pjVK06idaF0Fu7vtOV06+kkOO2YrND6tumcW/RUFKotS
83YxujAVaD3pKMLLihVG7qw7Yw0hJSDbd7xHY21QV8Rm4zWiasEvjEVXtW6nioUFuwlKqeHToC07
Z++c20m/3tpDaPCnyz1lU50NOWbrPMp3VCLyMt0E2/nyxe4Jd0Mhdw2LPcSP8CkQs/EI6nJvWIjr
WttrBlrsrQauEQ7gBf2F4cUNCW0aHz6aVHjD0wK9rr02UhHdcXzcBAYacaA+2kcWuXWeY5kf4cTR
LrNfACSLAOOGgzV7+mwQEixZKOs+4TCnHXjRkJZ+j76k00b47ISIgPwlc1U6QHOA1YftHlg4gN3j
g9LKAcBgs14z7ngtFuPSeHdqlN0yNXDdAerSPWA5rz2P3lGf2IVjVN19cAqmWzZoG1BcYAZv7aSB
50Dj1NfTN+B4mQgD4xPK/XoEzpwY2jzSnJ7jH4u70amEtAB3nyPIGpiX02BMzAxDyo5t60A5UuBT
LFNQaief2cGpwDu2UJIg0Y537WrVXuFixE0NC91lWWQjP7uFiTwdyGlNAMkzQlwnYNyKoEs0uApo
eDVglyjehXJWXtE7//GQmp1KqpFsfLu5UMNDCeRWhvcIKXR9/I6KfbxbHAjw/RMa8BJmb2CqTcIP
Ity/SnwlDQD7+zI5U3RHTdJBy3VVmeqGf9e+Q+PTaEy/EKn9fDm/TtEDv4iUvYqDrQMinCekc0w7
+LfDTlwn/F4hWNfCvGOG92TfW7vDsSS9PPXBuWFmuEe/twGahHpB/+fcnaP7XOWBBUlOy9tOLB8s
u0WMJK5rMz5FRlj8APWfh7PktX43K/G/sZbpTaH7MzKqTyQd3PHiK+g7RG7greBIJX4CrMzkiV2B
PvwshH5VgxQP9dqIgToht1xTraXLfFZOtLWOhrFMc8DcgU+51Gmevu3H1h6Ri/3WFbOepwfRuJ5A
INGMPnyhAudzMo9srHH51WJQUKJXRYCfvF92dg3qywdnmt2se/+FmYTV+qB/C91Sm/si0iyzZF8b
63LEzmeG7bH6jgqrcTipN2/T57zQgdfQuNgQmJh8uBkGN5SbbxepFRYcGNAysbbPjWI0fNmNTbPR
ibWm+k7ZQmHu5g1v04KydwoGH7fA/QzAAckulQ7z0Wxai3JQWcjq89LifdIntMGn1sJm8L/pYj5P
SGiU5EtXSsvoSyAbvOzbvBot0bEgeyM279LhGpiLE6PeU44XVre0JDCVomJaiogAnQsr9J5uuceg
YXxabKJNVFwYbfhwYrdRj9GbcbmjeljoNL6oCR72i0wzzWGxbfqwOVlU3R+DRczliFNn+SKDZtaS
vbnszD0/6HpqzMhIH8fux7PQ448bqC9gXPzbeKBeus6BerevXiF4+mCsWnpLVQkOdQCB2NK00nvj
09F6NdjzFloso6MN37cBeSmvxY6Sm4tQCyBgmuusfZufBsSjmscrKMREi7OHgmvYqXF9WBm2hJUU
n5iDJwz1ArhifgFTIVbN8YPYOMbu7y3Xg12iQAJgD4Q9TkfnARx3CRo4kJCyujeQz9nfJ7ggZ5GD
JIuxCSNU3KUDph31NjIoJdKnW2/DHeRNl/jRmVtnCzJ0jFNwo0lPXsCglt0xJq+wOiGL3KAjfZra
7Oguwflgp6EsmpXldT7v0/kIM0tVU/D/+OJSrdiRiznEZlKEwfjxzLXJDlZmUs0cIzZmNLV42zUg
0xW4SB/8S+p6TvwQrPgQ7aInEiy5p5zXDJWkpPx8uBHl90jrhbAFdH+eb+xS4zhlzY9LkUgrtbWn
QE0YBeRNGvLe2/84NybeFSwdLCxDZIvSpmljhycPTfgJvCyqBVGSKHbDa1CmiAT1o/oqe4WJ9gdQ
ENOEYCkxYpm8fafBzRuyNmKWQcmquaRqDprEK1AjxvwlMBlZXEkI1I/OSZ9X9EZGpt7hHrU39KDM
c9sQs+RnDS1gipn3e8yOG/0rnE545VwobEZ6DavzBkfF6UlnTko35vg4lhEOZXBbZGqNP9SmP8ax
M7e3H4xrbvEjIw4sSRzZ6LusDG5cuMw+CoHKT85zUg/3DBGcjsHysgrUS3e73jAri2ZT7hmBE5BM
hh/SG+4rGLSYAZEZ0qzz5NBTWjDIZNnjrLXZs68Qy/R2Yc6i1jA72WvO5QmBrpxht739RoGObXeA
KpBxgX6cAlVxAdjsgHREbCl4vz73iZbZgdv0YjawkPkzdylbll0TG8c4Wx8t/zR+tyuYXkVywZGp
Fa+82hdt+QI2QuWmMa7qhlrC3ckn98P810uDiAwCExyaLKs+XjmsOfY1WbgNa5cGoIT/7tWGm53t
0rH0y/4DJlDjKqLP8BsR/SP5fTzODn4jwAG7xZOpU/ju7RhG7F2Yn+bqk+wWmzFGIEITejuArjrY
aUiFFj3DnGQBE1Xu1K+EBpPD+c+iWY791PTlpz2txBqEaEzKmWQmjuMEciuVvOAbgCguRea7+fqr
Y3JVpT0+cDPjDDqs/fZwcsf6YePnvfpxksanD6LJDIDsmMdVfD7ZpHVtb2KyZgHC94E8sU4Q90JN
FK/hG74G2ziHWcfGZMAnuLPk5LO3x+OMWTkuNVX7Ojxt7f3fnqzy4mzmUY5XyqUv0eC5z44c2KSH
BrhPVFtuafSOQS06Bpd5LbryKSfMz5GaUfp293DLuI0GfDyVCTIuPbTafdK1/dpYdmXvB3itpfei
c6Y4Aazx2ILCkJp9fcI2ZBBy5YNqH9o/+Q+6g1Jj02Oj4JTnwneQqpiRJyvvHgkcXIp+Pji1Bwo4
GL8wBoY8S/W/nT7oVSEBIm6EtURhwA1XJxlt6AMEHaknhyzxW3Utp74mm7za2udlJNsIvUxg9dTC
j/SHEVOuapLOwlJygr1xCreQ1cyo2L2Ep9CCgkRxJIkPz+Yvql6aewtWlMP05iFVDbrClfGXiZpO
61WIrGg3f012gNX8DUMoDcwAzYqtOye7yVyjW2p98Rx++MWOZk0y/WKo1OQ5UDvIK2Qx65/hL5cd
a5kFabFzWmtoW8DdKwvYYEIKZiEEpsXhquJmCVQEKBkCjOpOKho3uxhpJAynqvkuV63CKCUA3QsC
jW4L0akx05O13hkkp3RR6J0ap3AzRwRYymzrYr9eeBzn4SXcBnLwYBeh+A73cB+AGTFh0ClQuyjv
y31Qw78TtoFfozmqpfAuxNLwOApMKEJwwpSxIZf911FxHtQ3bWM0Hv6bqlsmvyfISXRN8GsYWgAA
UrzSHwmwF/VPvTNsAQQ+GCyK5onbBysp8EZgAk1YZ5WOATeEXgtD89tPnmxw1rpsY1qzLhh9mAY0
ollbgC5bJwCYTtmZ4QdNOtneWoxk+bDdoSYKj+GLHk/MCig/UOiwxtB/V3AzzS+5OGXv0CjzaAGt
wm/q+OUs4InkDRMn4CqOvTL922MaStQA36C30NnW1x6LHKUgkfrUdAPDgI1B0OAH8QGo7tdCakau
UImYDbmLQlsTHx1VjiJOBxfI+qzv5jqg5eewftjxIuiV9rHsgBWABaxSnROEUmB2XDQmtbQZiBG5
L0A14b0AtTaExMq+CSQWNJWFaQzYhPX+Xi5vLP9tkcl+oIJAh5XO5YXF9Xr5mMvzNBAvRuo0NMZd
iSn/z0ZXtAXadP4N9+AvAWPb0iJizCKWGPKmtbhPfGd4z0yeZDMFrt2Xi0ANEpPVpMHof774UD7+
ZvEt858AdQ/u/Le/HSFzIyrC5DThGZ7DF9T6kn/xo0Mj83LWo768fVwGeLjiV4YcxJ6trE5xDCh8
ca5vmN4vUOg972TbFLEUQjaWgkX3IocyLXkFoIxeHWAC+ogsvC/fmIeODLrJtjzzIGdMisj7R5WX
c13twyc6EVjLN8hC6PwQrmLSZPX02WXaUNJ+9xACvL16HtznsEcsekyyEFZY3g7THW77j10x7Qk8
Lhq4XBnnSyUyYUTLCai55wHVTIqShA8S+V5Sa+ewlBeUNGF3t9AEoNqtERqhbDDigGXRq87fy4rD
GyyPILU/6O2o2mBEzbmZsX/BDodx9831augXPyKPEBmq4H9nWFnPHI5UebSvu9bb3d3cbOtgr9Wq
30lrcDeJriAZnP4C2dGcmP2MG78LKcCA/vZ0GDrfK3aOa4yH8s/dp6hI08UXdWPIvNu5dC2aaLQy
5Q7QZWB06xsfuB1/H+5K0Dq8nx0zY57EkPppf78yMx3fXHvfvBHKx7y5bwuTxOL0MGsQo554i20v
cIUxyPZw9e3nXhbko23HaJk/4A3U1GPn2bN1Igbz51r7WLfh033hg5x8emqUod+zx0V5TS7Me1m7
g8S9Bm5+8YowTlEa1u3DqYHGMasFKCO3VlqbhWVuUudd9C40PQac3B4+6HwL89FZCao69YPBlt2W
CUg7RZqHcp25AIzD66CbeZfJFKiaYzIEK2FMjI0RL6RObsFSlzUBTztDxRpi/NVhAM77qC1PfOLL
qvOhyGDW2gMDCA/zJ+BlV22dIoVJTpDdI3krAXkmaljut8unCmFjT3iBXhXyy55bVn7kKHzEhGXP
nA2VGBuqnz5arF5tPh019+Ll8EpWjA4MznHhxC/lFnUyTBInJQgQBppahmFOKoDWGgFRTDNOJ7IQ
xqVnQEHPOJP4y9RCXphKuLxE3ySCr8DpgXpXsHy2RCjyHYEdkpIMin2jpWRS5azjpkMWxZG/caJW
N9TIki2f8b6Z/Z6KtYOIXxQKBdfz93BihSYReTTq56fIYvgAFY3fSN1AbEo8Xeh/W95F3QlSr8ns
twC8A8BZxqtTnkQX8rtCp0XozPE/VuikmvllPr1AKK1QchcmBs98RHf4iOaEN0CVoZDNh7MSx04z
fXcbbaNijCYZOJly480CXu2h4nJRkPbNCKOGcuvUOPCFqCiL+GpCHETD8KyS27IkZ2GXrhvTn3SR
8pIoqsJLAf4COTblDeO2NskobG90PDAE6XhKjQo+aTmQ64FZ2tkBf2S3i2Zeyisg7Y74Jw/EB9+A
2+GVvrvF1hPK0aTcWilvszQ5otqF2hUZLa54vfXbIkJc5yngt+OyhZu0wHyj9WwoeYtViSE3ifwd
kj/ILIwm9X1mS/oPgZ3LYGWKcHbKVAKuKYxDyP2YfmkZGpwD9J6kDS6Pnka/Qq5VDlLy1LeZ6nWK
dGN0ZdR6bB4If2oaLA4JATrSKvZWqj+JG6FBuaD6QUWDTqMKR5P5nhYDQ7dmdH/2svUjvgIAa0fC
jWKY3QvTb9Owj6H0bvwkLLJp5zgvSnViFy6u+CmpBNDAVIZDFl/UTNwZZc5sNlChlY/IJ2zQxYyY
MpfySDzyX/5X2tXQ85/3+SxGXoaaXz6LWmZQYmCpjLjhUdQbdQoK5WjCAuTLOd2o3g9vk0iiDKvE
y1Dk33/Ib2skFazv+KeG81MCc/dBYJauWF774MmqF6Sw/a2mQNv6BykoWPCDRODTdMtM1SXr5/Nh
/zB2Bml4VWjMCs2eClyoIEIXOux/H6e+859DJG1zg4IT4IiLQ9mmT33jzLXSQgsHtZ5C8gJaEL5g
SfIsP84YfRHWEpmYLSQ/tsqJpqla+QLMiYUe90qbbsIJVvqLkayOcnhk6JhZY35+8X7q3KnkWhQi
qu8t99D4YLiugLIQU+rETVRxa32qNC/DtNNMuUnDMpwiFg7Dqay24OB0Z0uk2xQ5MkmHScMEHUf0
Fr0N37nMK5E14emjSkqAJgNQbMOLnMD29riBq2KXEH03w1JyHn+p6bd8p+oseBX8hUgoKF2Sx1ix
BTH2+Bkf1vqeWHgV5khsVqrAipXJQDU4om9+uewohO2NRZXpM1mCyoDZGYwyHTyR6H5hjep9BlW7
0P60v8QsmEHjsvftMI9Mbj5a524XHIMvFefEjf5qxTbaf+vgeRuqe0gQh5E+M07BvyWJv8fyBtFD
kEVSqAWD8tHeDuSQfBkVDJvQI1L2nWqI5ZMjJqMEBMpuzrVAm1+B2BWVeOsd4wdFvAF/DLgX0dhc
3PpHAKIiuRwU+y332pVZF0XHiE6Brwut+aV36aGj4y5UUckTN7AR9V+BGkBwDUIaHRg+zghXuTP0
BulHOMTaWrGl2Abw4s8VhMRU+aJn46GR1E50KXXSZd07oXbYU9liWAmPsdRSNU+kRQSiIv4wKrYI
22RA6Pm9H/YLeb4UvMbMX9+wianYgFQBVdmZwe66F+VeTWQ/i4P4mBQwJDjMu3ko48MqJU6VzrMO
7XsL3Uh1+25e5bWSyPibnOSnFMX+519qo4s7jGj4CulnUutDsKaXAMoHIWckUCHTW6mVasm0GjDM
I3nPkL0swnYlNf7FKAaB+pOynwZKP7Y6TlGp0Z1FtZdzObOrFB+61I5eXC2jhbU/+nVlkefo1DNh
SNMaxkWoFtCr1WzLMLXqo8rCrgm3peZ5uGWVAaEUd7SgzfzADUZe8++89CI21+TtvoxSSbBmnwLP
GRkdOLVNVKyIWNmNUPJiEXogPsnTpYjzIJ8yn8aR6wwPg+aU2I65P/MNQiuU/BZ58sj1CC41H+jB
KZBxDaIUbRPBbu9QiNO8Et9+ngw7v0j9rw87tVd+9wwAArsTh8p3/Iw3H0jGM5/OmXdNQDnhPoOf
+fw40Gm4lrixKpBlVJApRR9GtL+/Z5bDERNvnmy3PIZRFDA39SGd8lLIkm9ImQR8RepHAG4FTojt
1QnKAsMoN8EGwhflw4qTqL8KRpACEeEPy5Qj3Hi2+lGM/gkEUKIL1IkkB1I5t8oUh1KQTQ/yPqvC
dvDgzSF4jh0pK4HK3BtURY3StNh5IAJfZQMxYhjw/qO5URsTNBE4oHtBzE6dJOMPChce1alMpAKw
A3bA/LFfoTVrnk/NLCgwVKeTbUH8Rj3wvrdM9C0DBlK9My2zZfNrqWHiJIqYtAaK+PQrrFXBHINW
Fn6Bigs+zxBEAWi6jx1daE4eWUiNUro5z3QbE27KXpHASIcLZoOQ4JzMspgmtMHLHJabx8FrRy8P
krq5xJUJJQGowxc0SIlTbU1xVGcgTHeKDB9eJE45YQ38SSUHLax9gGOzjfumx/Yy+fCI4kI5g1HX
oBQ+UE1qOF4D9XzZ25fH+9ljObwPIfY387HFXpTqgncjyxsKdrfy9PwpmyI/ji/vm1FGsRjY3WjX
uwaAvyS2uL2iGuUc4FJBGYZQ193xaROghJmT+3AawDT778jn9RtNI3Mvcu/iviG+Sh5ajH568J4o
cqjG++i8RqPJ5Y8lZnyUqyKXM8eIjgEc7Bg50i0HTzjb8nAvJwv1/y2ZwwHPY6LHNyeTPTzqxy96
E1yS2pIrQ0U4n+Jr5jdHDAdVDsAMnZHjVejg6JVB02bszdGism0uoEELYKp6UpAQp/VfyX20iMz0
9o03oMY7vNwcZAHcjBxhcZIErORMJaW8wKeWFqJOPke8m8BIiwuRBEUIgxrPglNj7TqEBXQNuxHo
yYvbWaY/lb5ioJIsaZh93+RpOaxQCRLpcOVHEPykFoGVBURRS1Vcqkq5OYw3fyeC8KsK3CR2GAM8
eoI97OwHN/Kew4GFs/zK0dipJJIdVA3XAdHw2XhHOaFUISq7+oO9Vw4FRQn8nC0p6nhdJ9QUd9yw
5Md5Dg6+yraDCxGsqz1KCm4QfZgimhgXaQOHfjJMekoDYyhDG1oUTp5wzTuI2Yxbo04BIoTUaKkI
NrqVCZkV9+XBuyFazJOrxzJpkiudhw6j4BHKLU97mUqI+1EaYwn08VleBlcycw3Aeq3nPhNc3957
eGFSJW+0HAooimN+wbtDbOYi1kH4aTKhwwbfX/eO7Xey9bNe5h8Sln8zE5ixuW0GAFi1Nwlcb1gT
7EWRycELcAzXIQLOqcof8R/YdUvOhx42/0C8bhodpmJM40KC6W1h9tC8cChvLvahP3JONRDT5igk
jXoPFDXcrMvT6oBGD5WSLi17MuwUQi522ukZc9caii8noty9Dd5gvHCIKhTL2EJ4SQXkaK7t9m/C
24r4RsMYXFnNMCNFY/5CzkCIM640pb0p4V+rFM2BrXqL82D11APogdBZHUnsCIKy/m74GT9y3D+A
by64heDgNt4vTSOpGqP6EdK+F/dmjhPypwNg4g31AwUMwQ+eJSmjGLz898fDpVsb1usB42xQnU2j
ij90eIitS7xbfaDN5LYRF/EGwbTViI3AYpLHYvb92DT6J+7OOTAEs5UTXqLXwfXYPb/pRGa1JoAo
EA7NjnfvPaCYwcUC4mlgWaBJFzcviXofsvnkN75oH3qn9o1pUMkGaOIPlb9bp4hTWnRk13d5jBne
7Ohm3VlwgtTuazi0OeDHeGc+B1WuWrevJ+9ldk7w6ERoBVL3Nc2CqeOzIDy+31llyCyDnbT9vi8r
PLbKrg/N6viy8Was8mY/JEBWs4yj7PAaZx2cK7MVPb96blW/hDcmZXD7mCSKDsSNeQW6F+fg5VQ6
DIpdPK1iQveourRgvEyeTFAHOVsrkvpyBhYG4xDqAUP+/XDbYuXB/eFU25s+k8UK7P2vY16gY3B+
vSugSIl3ZR/eMXsW3genRIrXzGwT8QzOmJH2suizsv7Cijrhi8UFF6X1xiac0NonPo/EOsLmgY6a
9coMu3sshIiqTUZS1aYWaxWI98TLHw91yzFWxY3yquLCv4RTSBT7Dw6nyNVuJguH/Q1dkDQMYirq
nesiVAJtYblRP7NHPqqgCRNErIaXikBJBPIlgFBlidxySVxp0H9U3GJrMy92y61Si//9J8Y0GQ2G
JHBaG0h1iluIMgFYFONoshpFxhKYKwHqI/rSVy0SiMG/sJDRiBlaboGAsAiLBqfFcI0SLalNKnD0
mPe0KhHjhKgwAQkTYsDi+8kb43Uh8PyUdOM+5xiF9jQ7ow6lDQYZYprKwIaVjlvvk6DxRzev+l7D
WVVPFDkAAiw07QCT70nW8AgZ+bYECKhC+4LLtmYTqiEaAq3uxl2C9p5in3ua170i0/Iq/yHtmslh
8E9fXaRDld0XdFKtStNwGKbQUKvBhAWATDaN3k/HDHFF4nRpUmTkqbZVxrYoG6g4cLIjqvzcknEh
XJxqNAFvKp6VrPEF4AOLkfnQ9agXlSWPahYYd+pWERO4Rbo7bXqBg8jhF6TDYArZoQC2hUIRX0RS
npMH4uqqzVVKJ1pCjjcJ6aoelOJijPeVvwe8ZZvqHAkI0fyFiKJG9VomAZNo+4X0xlVcllof2oUs
wZgLr/mfoVq1haSVbo0L09jtnT6XhySnNgJL4I46GGYFnBvABSwjxTCs8HdYAJy1RJgNthH7KOGc
wWMJIGZAzNJHNFckQj5AEPj6Xz5Fbpo5cJSvYDXnbqlyg2jIL5CDLm4FSODcaEB1LulUfi0/5dpP
NFMlispJXlDE1QHWUBtV+wdIwR7k4KmsZT8hpwgIHrcRC9GKIBYdS4ZJcBBZM0BAZCrPgOnLFlyd
eFryaET64sdAdI+Zq0D3fMcP4LjHQk58+iyFJv77iUIkhTjOKI1UjtI3ggHaKdZ7JGF1t0XsTj5M
1U1YJJKla5NVF4p1c8NyIOV/ixsXOIUOiYkR6lIinkBI4ZxgnBwdSasFaqTaKCLYpQhHGlqgiGqK
KNpgUyUuoFeb2l3A1t+r1O4v9QsqYmQYqTWNT++CFTb9S2+Lc31b0Ine4hGkQVWYBtfgV9Qbqq4E
UFGAci+qhEIFBV1chlpnlrjl+IigD+D3R+8U51QZWJlSRZhu0XtE1+japEGzFrOHvbk6iGtfKAmL
5HgJo44Jty2wB2sK1sjZUcWOD+tCu9A2+1Z/Ft4WLL+Ddo7ijjvAYvlexvSdtTe9SvuBEodFfhO1
gsgLmOw08PRbAKW0rgYv/xvQWYOiY2De5FG4sxAPXU45ICla1m2iPqWlqvqfCqrQK7TBztHYv4ru
seQcb56RSP32wMy9Ck14T21mTPe4aT4ganmFxaHqmrO4nhhTBEuFRakzAwRE+IiT93nvPx7hDRoa
qYFX+CfMj//FGLEELnBPas3j+HJb55fgVUIjWUCCyZYL+77r3MBLiLOeUfDAVyF845pXzh2+fX45
wNLYSPTfpDwynsvvLyNa5WRYhp0OVRBVBMTQzjehWjhA3Jo5FXR3S1Qv2FtkLhxO1nnCJMoDGAFv
NMteJbz1ionpYt726H8xfi9zafuYRbJCpB7s0x3zwxwKagWnyG9cmt4W1QHDLNr9jBcOc9kgxODl
GdxwRuIg6199PeyZwncdttgnOi6qcIKfya1nzfWDjyy0v6HKgfQ1/cdIOFJksOJKr+KaHifP1sE7
+pX5sXfHo82a31E8VUaPDWZQfDs00fAY7mP0mGeQVW+h2doEt/+LBSFC7Prv38LYZaGBC84W0zmT
t1hrDDD7xLKuef/bLnfcb6MNTvDBqLAor+9/FF6lJAMIqMKdML1tS62qtlWVWW/5YaKH2dHHMdlX
9onNAB8xFR0GS9LG7PvKCfYkAKWBkn9ICWXT9lSeIxiGUnL1I4xc6b4jrftIuQHRKiFZclLQDs1M
jCFI3DNeMGGPxMOUZ6VG2dQ6TLn28e1qHzvl+SM4dgyEvBvbeLKBTPVFtWEN8GrGsz3ogzRg4YTb
DBNOb9p+wl7xwVT7ZCK2jMMgl06l2+7jdcHdgXyx3YYSOIdcgXcbqCvQTJ+F36BlLtKRf6N05cqt
1/Zhdn1hkTEt8OlfIKcU+8ewinYUHtaPl41lO0Y4EJTOdtaq92DuRG8/AcTgRXy8sa+9f9jV4AwH
RCQjmwLBXI/+YMYghzVYGFhqQV5MZL4sjl3DDGYDCEA8oHFCyCHKWAZHFMpaLBqwuFX6zAHgl8fW
+IQhOKY4GLvh6pZgca3H1JwkifyV72NxU7eh2fKAoGtPI15p39Bmc+l6KAvwHhaCJe0IjPbwxpp6
rclpozMmGwAl/EYCIA5s45tWkb48qdY+xi/0HwNrktFxAiPmMJs0eviGjD6BleJjUi61P8CZLtXQ
djVbomzHJMLcedvVbyA4O3aZSWKJUX43cxHpLWqzCewZ9zTfQ8hVpSAQc/5ltJ2BqqLfwRRwuCED
mlBWgMLf830H8MxrgpC9E2xNtYE3ZoBWA0iFhNiXbpRaMRIMzER2bvztRlZK9aO+dDso4OJPykA4
VT9rH49JpKFd3fj4QW16feRY4XbFO7OIqij/CC+aIBgWqnVaKyho6y/6n8Kcwms7vQCWtUwmDnXH
xMnVJ5S+MaY5D8VbEqEPeKO4eDAxR5hojs4mbcsWYvpSmzxEVm0sG7fwdPYxgoCc30luHpet3+5G
gR3YKfBF9/wEi+92VQL+iCQkTBo6ZhTaHAUaCq0ui6PrauNLJRbByFrtMZsIqrVueQ6Di/7QznM7
el5K/o2CwUDgfwAPQCxWIvF/w4Nb+2MVLUyCF+tJcEYcd7RGYMiLEzUPdljWqiVVSJCnoHo23Erm
FBIoRZD1nYALDHgmaYVeIOsnYdVADyehxho77JNKVDraK+rzoPCyV1a6WmGnI8t1DF/fYNbET8bo
/duhwBFj38aQJVHUJLOUYnrbfpw8bFLotM/gu49X+K6FfB67PqSGGHaboe1rx8dqf7M/0KzWINfV
R1CsNr+7d/StwVXFMMW9PVIIdlX3yZBsg15zfa9SAe83g+96dkPeWS0molBZL3aontaf5YHJMjja
LmrW2uhUOvf4urOviy0lx87O3nj/dK87l3PMGy3LSxujKGHKzCEpWbiVsjgfSYBXo44BFKENluSa
URKTT5/Seq7bTjWaXEjEzzG8EwcuXUnigwU5Hw3V8srEPXhEvfSc13ZUd6uTHdvwXqDTMxXIqDl/
UyeUqZjUQp+TSmtcfBAQ76hByIf0Te8QhRM/i1YKO5ro0sPhFw4Kswju4Ay8EHYMXgX6cRpuyPsZ
bwvNw0Fa6Y84c+BjXQYX/6PpzJpTx5Ig/IuIYF9etQsECCEs4IVAsozY9/XX95fcmfD07WlfG4R0
Tp2qrMwsgo8CngZStrsK/ZcAJFcujUi9Q4myMe0VS2iDBoBUG4uubTgT/KY8Xk0e7BGYt3P6O/01
x+VxA+XKhqylNHoHl2WjDSKwi5rT4gfuQjs7LXfYEtDZQdSF7UiJyRB0EUzuYoY27+RBnqARzyBu
N6FCUyHB4iFNpuUat0nY8F55knEJdVCKvjcxsaLAXHUj1ad7++N/mNV1nIiP8+mB+1u85qA2Eq9M
6nDADzCyeUWmJi1loDgnYblO0cepQl8bqBFbAdoI/OM2Rg8z04CwB6Ccv3Z3LQNXasvNmT42lLuD
3Gmu0JHIAhlYhmqUG4TkPcvAeTd/Z/LU/VQO4xp+rPaVBjYHLum3/hPcT4jfJFv7Id0PaiKS7NUE
TgMSNQVsPjUfUGn9AaagamiuMkLuv548UtoXKowJ9Cg02aEqZITiIb+kzB7SXOLBNqhQbj5DFIDT
HRJ5NziS/DWNLxTG0SnW+tBBS3Fl1pGRMR7GHA5fTK7HpDw0HCKzHlBpFDoIBxf4lT/XBkkUHgHs
Gwd5M+I+eZV/TY0BnSj9Bns6NIDxsppg9uRPCX3nKxBOKQqPWFplNk/DhhpBO6Q7GXTcCqH+9CNb
CcFUSEFA8wiQhPlu5kOmoxGBLmS2dd0sSbBweLXRsFF7u9BzPkHLAQfdEyhZK2qUf6OkHv4n+Rit
svHMgXfpLoNcm7hesU+g+KBZRZdHE6dsUo5Qf3BGMhXvS8fi5VogHcxunRe/T+ZRNoY+JkYg7eaC
ciXyEfTxwgKBoYGCS6nSZvoLXnlCWfeDFwgAvXR9Yp+HJ9LtmeCvJAIvYxIVccw0ejpLEMCKNb0S
34RGcBbhRxMhlKIIvMJOyKrDzgTvo4WXtPr4LrytwqvYl+7FeEQFWv0Xmv130AJJs7G/SJqyrvDM
7nKiIU+oGRjEGhCe/k2eJsW9ydgDTQpGkDZovvDg6GQT8BB0UQab9sSebf02E2fOdu+PEWi9pvNh
soSq7Oqdyhy3RKh18DYT5jPjwCtPoBs1W7c8poLeuRQIBhq7kXiWHy/KKvhfRjWmnBtYNeFqs0tO
ZEC/px5ny50Ul+A403Jn0aeEafa69YH7kdT98MZK2AcUk9ZVM4qqPvPLvg5FrV1+e8uaBebQKsCF
iHrKWwcHADpB6tQSTD9EUQHLBqxnzeIMv43qlc91C/tU1ELATPxeeB9Xw+YyPLwo0D4jbk/deoan
C3ckWwQVxCL0MvPrE3MyM8uousShckD5F4SNDr4yOwpAu/PxabRBJ4OrZa3vJpqlNaZG1GCbv1qf
grAyVxfgHS7Wdp3mI3o1auxv/516NQFxesFPdBYxE+B8bk27xCbCVegOAsYXhqgHbEHoeT5nUPph
IdP19M8v+mBiWS7WNAxW7oce6Un1VDvOONc+o9IcTJckCmSEwQK4OkFEmLbmlS6YNV976zWo02FH
A8MPMTMAVP026n7swrsznlcd+Q+b8OkEM7vLAYBfuym/GTmsVHgSDPtMghmyevgUKnvG3t9Pw0dm
OC49keWxz8ZlT78mM0+ck/w/7BPHXd6AgQsmzzTg2GRWxRLv23zvXLrLkru/2SW3wXrex9vfIyV3
fVrjQfvX4Bow9erAMperJho5KUqYpnbBoaHpLMvWPiQ2HQwWfAkda61rY2/9cmm1Bm5AEzkQXfXq
yFJVY8pYtaBTNIxpbLBSMvmrVWgTQhTJjtOS2iQ0d8ZMsJkt0bqQK7pYdCQoVnCyNI54YN3oO3Ss
1uzaW5gVoqGHp0J/g2AL5YqpeYPPdIwthOpS/VPpX4c7e/IPY3hbwYw3rA4rLm/YGujpwa/WZcL3
8hos3Pdsk3KJRQIW0GQpVeMrCcvmZ/ejK2tNKoxZbI+Z78B8ts1SUzEp6PXNGvRuptpxFgKLLx8t
GStPi7XZxPPgaUEs1Hy8ChWwflOPUqMrTsbkiJJBwtaD2aLmzTVDBnWN8xmiEa0A4BiHaeFfGLdd
cvRZz0kb3RqyPz5zwZ6XXIKsDFksQ+vwv2BVVC3K3NeknmxGt1xiCWyNMMzwqilGx/iV4y/B7bz2
rriDPGafUKBagzk3WyyKicvUSUjlqBg41L9ciG2/Q8+BzLOgWIDk/HUJPji4A+/tl99wNDKXQlVD
ym4cPdRjX9XhG1Bfz2edynMCl4sZuimzFF9xJAHIGOiJITkbnV5m2aNQp2dU9jRgA6t6Pg1pfl8X
/8LBCIP7jfvLImZh6U5hBG8wlG4zOLI8N8yc1PmVQdLx3IDZeTN8QtfmsmKzfiYAE1is1J1LhHMx
LtBv72Jie9GfvMc7agd8kPolf5PrNmJp0nuAFRRYKpW1u04Y5RxRUrNnXIiHmPtqTmdnUMIA82VR
wvfQkvR6CENAaaw+o9sOMEVSaEgeI+iHBxAHOm+3VHB6DDXuPTjMsPkGxkNtRAtl791COLLYhWFO
yn/rrJJVOhIjXxOHq1h0zkGL/z/SsOEjOPt2D5468D4kkA79+hYeEON7jiioxsMQDHlwrpy+MEOp
JTfWFovo/byR7qhvVnNh6atJiXEWOEtG7ABRg/V46RLGnIbMlWB4CneRCFOxl5U+2kisr2W5cgOb
G49HepZ6flp8F4Q3RxqApS7+ZlrUOvpEQOxMeCQrt0i2JvWK+IyUNwDXn16LWNI07/0DQ4SP89vw
Nt6zgi4+ghHwA3A4hiHREqUAkLkBl3XxQKcUP154VLq0oQkoOFAyX+LqZB3OGf2YvlTQwfPTm3w8
nsberlllnlQrExls/XPAn57S0e7gWP+CeM2kKyTFq4G+Twfnzc2ny1rmrneo03CABQXgCIaRXTfn
KFmktDsd2SrHt8Fg+3dXX58OaD4RvrsaQBDnPdhH1Hw3VHGyQqWB5FSo6SLMwvtl9+YUwd0oORt8
YS4ARBoX1QqqUcl51fg2G197puRceG91iS4+3TXqcMlRDg6UX4YH41LSL3hoOqMqA26yWhAl7gFP
jwMf2yZGwXKeioevb2/zYkhVOl53vzedFbL3qujquPC4k6G+GzG+eyhfmda48Mtu2X1ys95d8NR5
ff79lDDpbhYf/RBc0GZjI/qnz0yywm1ijYLI/GBlj31vzejxDXEM9S6w4X8bDgMG8CSwT3TeVl4N
BKdBWV/FwUT7Rr0RjawucTGoZ/35MN5gPjK8+dL1kkdLnl+18fuoWNhF9d4AVjTG8NLVTfh3GyDW
RLHqNWFC/d4PgFBXz1W/juJW8YyWCjrAFWzA+RdVotU+ArLvXye7Npl8cbLQKdCYmK1zwBRqxGOF
IpINoTEjxD9AjhYuEqD/Kd2skk/DCnc2G9lKcTUpbl54w8FtAll41Ch+SIZWdQgF77v/nl1n8A/e
IOS15jetQVRBN9nao4KD4kxcBRWJeQOpVVbco7OxPhubhvzDYEmVj+L+gvRXzNrNAGtowgvCVlYF
Q/mvY6TkklnTUAdaqDttHZoAso280lOc358M6fkMKhQFdu3DVSAtGjwXHl55h+6j0YUSBuKO3Jax
3xGpnAgCe3CjNf9AxoBOw5zlEL7Rm5wXIZYooijUkgfsGm+9HUBsWeFIyg403yV/j/6eJO8EJ/nU
U5pHdeSucDSlb0i/RJzeo/RbeMdx4vy86e5ieAIlwcJng/yrw/27JK0BVmx8DyhEv0uqNVMBmsOp
IblktbuUba4RDAbLuz8LDHBImOVVMyV45HkjItf8srurMDsRSKV8JuAEkWlBTcxQf83HprcCY48+
ongRgD1QJMINhvlieRA/CcWaBciA9SOdJbokpxnW+6zqfyRABXGxakUVhv7dxfxXv6IV3oF8qM3F
bEEXn2JoSsx1B8EUWVrzxcU9VCWi1StejDAOMdtr/TXJyRO3lS9/k5tEO4h8GN0XxQMs4JUfZvLr
VCjkR2nxkMQirljTtVVFLR7rIamGtbfFKqXK5U5lu2QRtGy9x17gA2FDfaVIdTrVj29woFEh8+qZ
XjATGYb7zr2hubHPkXOcJ/p8FLtbI9Y6JN0B5RJKKRY1dGC/PdMjbVKlPVJKYqySQA4mRGF+Tq1V
9UfpmTpH+HJgOdApYVoDAfIqdPz40s0AL4zkkM0jVF2GD7em+grN1tQ/+m5DWECQSvXV2Zg5CoAy
AOQlFRUemiXNYkhrAImevtQuW3FS77GPj16iPKkTRUF769XpJ/PQe+pEq/ZnfZDLw7tDzcU9ykFh
Uwp9KOa4nPAJpSREXiCciKYwIcKKxHH2XmnnihjWeFM6Q81hr/Bqb8iua6oEXFAPPTciGuM3SwuP
ZdjLwCvqDBttWrmRl0z9DwqwiIU4ZkZ5JEgvhx+LGU1+83I/z9kCVg7EVw99QsyJPIK/0I8TGQT7
dbRNQlhytACxWb/husR35bHOiyG/MyIeAlHtS8GjJwBScwUM5Dw5EEtTtUZFaAWVZgfxJ20H9NBa
2Opj6jHAJFANv7ZBtfnPSP8SqM+G0HL/Dj3FAwBM3eWItWX57egVNrMzyFYZr4fOVFSDf5RsLDID
/FfKuDhJiq+2CCMkee/mVzldsLuAVr6rZTNkLtXKCCNONPUrM/ql/zqXcvuUWg70DyoeFTXFxwuW
kZR0MxAS6iQVrlTdwjRCLWmEhNT5qES5p9wZ0APu2BoeT1de/8QWT6HfB6ETxPhI/gHDSp10Mf8k
Y/rcQEIQQJGKkGmwSjkkgIB2XCn3lkakGiQVw4eDnqU60C7xhzSj4rwKchD61MQChShQFV5H5Ax+
jRuw8t7cp+Ng7V38Oe0NWi16s5QHAwlj3/0APIItwdh6QNECxf2S+7kCLR065j1RtcBDeqLrp3qy
LefEkdfgIN6Eczo6n+AcMUcs3g0P4y3opXrTYphpGwjF+ych/ycVYAfapIF8kz2o+Z3au/9ClIse
ZEc2BukNviIcpIjNInUPddMKT0st4pCYq55r8SNCFC6TLMysZaOVQV1CvZ+RRKO5gmdwStKYVjkR
g/4UcjxidVpuEjQeSYkzlwP2d5WvJyLDV1ocBHAGsDFl+zbohLDV2cUtLfXWyb5thhcGbc12OBtu
e3zDf7Lwe+VVd1t11lzjy9xh3+mVf5rM/4Vt5xYpoNnGbjFsCl95UtT0CqdnRFvmRtLvvSexjgo1
PM4wfOa3wrzsbRrAIAucrbVRlZGxjd6RIE/ZsDeYR7Z2jxXniFjhFyD2egia5V4Hg8ij9SyJros7
5gX+O4cpdip1RlfekHtJE94/z+85QJVb5ed0oKiL8knv/c/ZLpgczpm7SUgVnrP3DEUUuUIHVxdz
V+O+8CBKfhk4B55H2xHzBW1sgJfu31M1p4+HyBEBAEw8kmGpdG5spoRgCbH6ZnCEA/6ETTRbRUJj
GISIRvBXdlsNQYiIlhBr5CUEdlcxIrs5RU84epJO3DbdBjR4/JkBfpDyke5sEqQ8ESPckDI8PAB8
EH3kqL0yLXTAiBvjCWB4WSQ30vBcEnjxGKv1GkcZhDdnu4Z7uPbWeavtQPNfEMxJfSoVqbPCYixy
D2qdKscFQQhdSXa13lP66MdAtHiQ5X4NOXPdcNnbJNU5ZQGl93iLcdSX43GHD9hy29M3Ld/TE8OX
/DUOW952ebi5w3oLn1tiyW3S9rLuBBaF1QweeyOrYHgt3hM0eI5UKREWMxKeLQkWZRwL/5PuR7CI
zQfjzPzS9E0/HEXmGTOR3rnP5FHIQNfRvsv/h9oIfs4zgwbMA6QnD7LOcfUdhkzfB+jSozUmGswH
xbuEqsoOdBzTTQCzRoacZ4jL8gdpJ8kLqRm3UO5lgwddDjoa/MGDgvvBUNeYqUuMmX2N7y5m5WNx
wVhf39uYc7/XOTg3+/pW0HJ7MfzI2I1bSRyxp6Wl5+5hGF7g+BZg7BdCKMU3HL9wq/0L9oeMjSaH
Sz9A/wrzRJE5Yx2tQbYNn8ORs0RjpGkjUx5cvpgAxlNz2hsvXzkSo7w2+OLVCP3feJcixoBupWRn
TVN2vEBt/BpVh1ewECRs0HwLTNOLvSXY++fy1x4usDP7K8BfHoyB+oO7DwTony/WhckFYGgFxSqg
isusJrdEvPlXIBEnh9suRltkH3QRAAbpB3UPfyizgwN9yOF1yp4Hd2S7lX4EmTci1ncI4Fz/xUKc
vX7wVn5pgujGTbhJnCkmncADExHuDsHgfrbOGTRDUrlVIMl0aXmfodgyYOoynJfnMajiDnYy23AC
xEFgjtAKF+Id4oWe3zrSneKJEs13TqfXXN4jeZBR43++TEWOIjICthUZbo9g8kjqM8XHzcJCWkOK
wwrjCQ83jJhgNfe2o9MQzcpyz5PmoVzN90T8tCO5bhO2lqUZHPgn9GpHS7/JuFYyvWsOWsC5wxSh
/ALCMyrn74mOfjGa8PQrgCpU251w6n9OkBiT8do7VO4F5yRnVFJJ1QvVF4PR4odfomm/cBcMyXky
bwC/SQo9xuD+U6eTRXG2qKlU+gHO/jel9Gnd6X/gM+5XzM3gIpKRvY7fmJb4qF6OwYE5jNAlxuLG
KTEu0pa58qvxBZ4wiUIVBmP1xnfkOnk1eX3RwTtLNI4IZERSkt0ouQQ8LNwNyGbX3RY0jcJHJT5q
4KTlqGrH66TivzExY2L0Bc8V546VKhaqGIa8hu/o5wHn/sLcmPXfE0Vf+zsVgsK4M9wuMbyATFAF
lYOwF9TbDPRuMgO8jEDbxcSVOpPJ06VeLa4OSkFzUI5a/hPnqXF3bwFaHT5MIzz7je4TKvWVWY+P
H7yZv8grCNXJvd0tPGKHp8nTO0xKFrY62NLSlt10D6PTqO1dSaFAa9plnPdN76htcJkUNhjbBEeg
/opxtkXemF2TAhMjXGirgws4sgToQNJRJ3x6cGu2CGYwA2OEtHx7hZ6W6E+nwHLudnhomvgAA/vj
KIVJPF7pdiNk7s4xaTe6DzoA6TY995oXsxYDW/ZgzN675QFjt2G+PEHi4Hb/3bI37vzA4SAdrxCG
7LMq/6WoFtf5PQ5TxJKnKWY01dGHNxkfsADHs2bYqUCVrXaLuIiraKMggHSroy0ecRwmWM8wEv1o
rJcIIK5Pq87kkfmdtlm/BgQ5X//cTtjptvtPnPjKA/gCbbsZNQcbF9ejjb2Cle3s5sBZwy1eWNxZ
Q2Z9zWh1M35rWJD/yC8HfKFPTyll8NEvxim4x8mheWH+3QCqzbvRCWi8Yue7wXauEbOMEtCceNMH
uJMP3QlKg7iJ0zkt5+iSQs+gEQUgRwh2+n2vbbeQf0dgp83BL86qh+7JBe22/jDha3FKQJrbdasJ
jAdxkheRzKgYO+R95x59MJwCCE4bs3PyQPcVNWjTA7O65bazpvImvvJSneDq1ZFiTHAoqPl30GQu
unDrHOH9Dp95cgBWZuQcPfNxx8cKG7i1yeIpAxfLSXo9hknVQO1L8KaC42y8W/cevjoIrjAZ7jCB
17jUALyO4HwYBg3KFL6T14zhQy2ZKZjHt9msuahg6dwC8VSt989+cK+4uMTwnO64YyFWevbupWDL
gDmu7mLv/448CNyzzIZXxzBl87cDQmf+KELWH5pJiHxWbXsFPX9hXSEmAk6goIR8PHgeg2K8YiTi
Zryfq5Bb0y+DONxm2usu5VB7gwc82Ghmvdxb/CqN+o7UgxFCsdkEos7bM1iGiAFq3rb38hf0lj2y
KeM4upqxDi6YBohHrhv7O8v34dXwFyIW5psxQ95XGmpPorphH1btw3gNdSAF8CpCmUYiFmPvQQ/S
4L1t7zZueVDZZnjeUKpRcA9TaJ6cFS45mD9MqS80AgUbG7Ot31EJtvLK4PaGtXA3cf3nHh2jFsrF
szucpwDRB6sBonl0Kdco9p7gz/tvvq9DZj/adrms/eSWqmymdlwEJBngAlCWOADWxpOeK1AFHwbU
Q843KhT8GBbqIxg2m2a8pdbfzi9jMkWagPTbQH6EhpGkAT9ruJR4baL6s2+cIeAzc+gYJkZeMKx5
7z60DQjZzKukmkyrZttNK/wu08qAj9Z9+C3cGm0QCYgYcPZ8mRDYOhWTxzl8fRjBpbY3WhWrGSLk
/oI3UsHH3E3MqsM7TKLb75rqgWDOXE0iK1q5Xqv3jN4DaNmyEzOZ1/YIXt/ilWqHKZ9LZSWqi8Hh
gAYly5ZairSGqu5fzdvhoex8aRPmYJeIQjhe+SLBaQI8kt7x1eftmEX/lfbcIeJwMwQotQhHX6+p
tNOjVgENVQ34Apz8OA88vVUylowHeZKQI4q3N4A1ykeZSz38j1XMGNMVroBWYY5M37Y8KOsMJKgj
StC/RYqDVpe1XSgIGADQrKBDjsMlNH9Re6kLgzqHMHebY4+zaNDJTr545w8cSeukffHx5ytLG8pv
U/y6Ov5dUArsG6Hr2b1CYH/RcX9Y6+X+p4nV8cuR+nCHMcrOh4rdVVQGZ2dKF1yu9gjbrGW9W5l+
mHPX4PT74P9YhMLG39/7cYJyJO47iDAfJ6zw14LNyhTML7h6t6DMjZB6W2rIJ2uMpbMfye1BPRNl
Gik3XsTlttsGeZMXFrYYJKCCE8TWEHUHas/8Noa1Q05lNZfUts3udAjgIepQJVEAjrc93XnWoFIY
5bAylK1xabqlWD71Tmgo9H1lt5B3lnpgL0tv2XFanho4bDNvDxOQvQfXgZdWglP/MvMFnqWkwCw2
kHKHIh9B5EE+XmnaJw9G8iZTAhjS+nU+0J5D58p7YxIAOKMqHMgIaEzHz7fdNk9B5DDtdogSd54p
4MIDBNf30yuTali8QD7MOOzrAsVN12jYLbv+3pd/AdZVDboPCEYtPgK3UD9+nMT6DbpKIin8I5Mr
+WMeOGZ8NAcFh2qTgjpHMKup8QOXq/iHmnIv7RhjcxbKz93ocxfBJzBWYqwbQF6OebnDIm/AJRXQ
F+2Ic1JpXFJQLLiVXL8wVeEzDDNkazi004TXIJgFqfuaP6j2MHNiAgHuC1FJCY78Q0AqLAb5nf2T
a4s1ojxfJU2O+wfOSSSLEodJhUWlQd4pMb1sgiQGiRkNCDZAC0pyWNlHCHQuVILBZWrGkIaoV6m3
kLUoZ83DEhf/73d5D4AhFQSqzdANhgLEgayLoWo4WjTf2gZwSe+mcg72LuNRguw5YyBmMBj/YUza
o4cPaUnS2lmT7rCY9pS0GYA61RGyceptoEVIGnJfYTo5agFAFSgrFjWO1B4CxPh1zFRt8gMsp3Aa
gUo9mQxQkVaZHXO1SnM1nxmPwZAQVFG0pVFVGTNa4zilwO9p4NX16sL4zI5o5tROanLbSJspxRLI
DBISw8hEayBYrj5GzJaIjFVxpcSsIDBWT786rI22fmt0+oHA4uBFPZXHyxadpJSPIcbG3DmgIuDr
vZHMBpo86k1mzNFiEJV9nYksEmmNaOvK3in3AwMefRtHrUGFyyw7HQznD7QYYRmIgRVxY8VLO8GS
BNKBMgi2ByeSOEF36W0viIf7gfRjEkxxrA0Li20peEn6E05AnTzAcoBtkljTEJHKSTdy9kTR2aDk
VheDwpHlwrhBAGVg8va3glcgImbgK+Jim5dEwKZcOjtZG7Jhh6K3Nw0jgswtJXVEGa8tI+cwTn93
MeNqWMyYYGtdhu5iPBts7AFEDWxmtID3NP+ebkPCPygoFl0TOv0vvFUf9qSh+oifYWjtJcE2DuYs
VmC4KPTZdsiWWJiUuoIMeCW+72bA0VRc3FXou6QD3F1sF3i8W5/6ieNblR6EUifKZFjGOI4Z9RJa
WA49aHiaCQckEa0pJKUf0aaNgoQ2vHvwbLrGE81HQqKaMZXQw6WOngk+Al9lC1xOwkM6P8Rwp+nx
QtlT/4K7UTGersBGIKQ1ecaaQzjCJgNXKhANJBpgA5WRC8D7hBqwMmvmYAx7AMZikrEF1MT+OWaZ
ZoJFAJw+0S8OoxcGfU9zHsOcJ7cDmdeRrKgMow/hb1yGT8m7R+A0REePR8BGdWcwY2rmjO3DOCBu
mpgPsga0zYlmPUPIXC5PBqQXhgTq3OAxo9nBS54HGilfw+d/iOscjSaMQYAyDGd48h16NEDVPslE
BKwvkHQG8MQ7Sc7aMDH4Vvgi3aGdwZnxizEO8f7rKnHr5bduGMl7BfsiA10G3XbOLH0Y5I2RoPCj
D3+z6HWgpqHChenSZEUo2HQAVmr9Rp+lDJrEdyZ6YoTjMHyZIXYA3N0v8kgkwV4IVZ7VJinObOQq
vG6lK54gk1s0+asaLIOwAdymcJCxCzbgz0xzm4N6z8vS+kc3o4qjOD0POkvoRI0AHF6YcIJFfZOr
LDsBGz85BzMgW2NW6VLO+wEA32aYTqWK4LAT+LVC0peHB2OwrBpMllkydoLfu3gE5Rgpgx37GYNG
6IvJamDbF+X9A22Yjyylk3q3Ms1jP0H0YaXizMSlfRg7FkY64nokn6w2daz4DLwodDVRj3bgDUSq
OAgi1qAMgghVYPC6QxzA7DF6p0XKXmALXcwSbxa1+A/iwS3tRMDyikfNgCXvvTkiZPsA5Yx9B3LP
peV5iHHHjpukgOOISOoTG/D1gJu14gCF8sjlKvf4cKxzM+T1WvBBkoA72sBeWWtmFtihLkm2SdA7
B/JRgs4Hs4oDjq6Iz/VzhBfTK0xkJi+IjEiQbwJeI+RGWz3T74PtQ1v1cfUwJk0GQD2+FNma+qti
EyjeiwpMqA4AAW44CQ8WU5tIzsGUPaHj7YNWX7rqj9uEkptxqGiegf6GV9cyUxDE6wttoQRfpwnU
rKJXhSCJ+pnxESDsRL2aF30NCl3S+QkGXa5o4k/4Ha+IW9OGh7NsOzrfAqwJMpjBNM+ndHP29G+5
3aCPFZf3g7dvY4EFPLzwBEN2HI1p3LEaWG/wbIlrDKYTr5rJMCZHNCfzM9y0DLxzcPmYRSUCkmDI
kNluL4wzZQUGZCSHKT7KCbar8h6JF8G5jQRQZryBvNV0CArAwhakIVhdvJoGL+a5lHzCWZVXRT7y
HSP4joniCSWuG0cR4SaKYDObUUyh45P0QHzwowaHNcOKOMotIvweGzPWBhtp1efgzPgAGKdxNs+S
JGIsd/B19qLuWjjtwOVokdBT5DptBN7C/1ZbuWz+lc7VKXzV00phhbtYIkY8ZrkFXWxpIIvBKu6M
al0m5+HCR8QiuNL14TikgSmdom4R4Yx89WoAMkdulNgz+QXxmcLs0uPndRo3IbOoVhw6P9rSsnHB
zNnx4WpX7wYPVXsZr0ibnjbIsXInBKwxe5VRXr7GV7cMTdxkAA4OJmxMJUU2c1h5WVhexuBmM6M6
cXmsijKEqhtk2QqBtOq0ISqyyoynQaDWqIgWaQOcO15hD5Z8MljmnCMyNmK9zpQAPZ2a+8LYAHJ4
HyJp4JZrFjyDJpBheShCOaL9MWaBtB4lgpS/wNXKMK3AOZX+LjY7FfdMVrlm0RR/dQscmMyBUZtg
wLLQhDQ/qvrZDW6/dJk5jRtFLZEcdDLLUemAhwndJn4RIw5UdOpJ3Eg+9D18ItxmXPf5pRazGrBV
HawwtpATHe+JqQxaP1YtO2773XT3CXUPKeyxz/ZmHgvRjzVRDssSh6Mj4YT62ogWqVwxIOmqQKH7
gHJLDWNxHKpI7fWM6SdyNpIX6+xBHB3dknW+vqsh+XVN47fULN+6xDk+z5bpj9UnCUeUY4k2wIDR
LOWPCwmvoqD7/o3Y8EpnYKElKtwVXtWdoD5g9pKQb/AG2jyRaw9g8XYLPNQvBikfQUcpLbuFgCZr
ipoVRyHzB8g2BFFtLRN/BJJleGZCBTgCiFrBcvznDQLYwZp0QONimUEzUQEgjoXiMFuK2yqFOggZ
ZQDR40MraTbDsVLLXqmSJvJ2BlWY8JQZhFuiBKtDXn5VrJfoJCLI4smoMqAO6CvxrKllKSbALtEk
Ug2pMtZw2QDonTM/QUYBWLD5HjDS+esMEhfiXxGCUN2lhaQRHlz2v36Peqwij7x8P2IbcxmQV2jB
6kjJEj6Gdp5KNjYWx5Syc5Yf9kb2wJyMIcbijT1D30FaDfToR0w+skmixky7G4/NqvOyIac3sAKD
uJtzQham3seAbO6yVxXLU2q/hyNZdRm5gh+ROZGxnrxw9mBnDZbE9rVD7oeZPM9M/Ens+pdLHEOQ
WuCUiX2ivFJIk8g0oIJr8dOE5uubLgNJIH3vCgqRk9GH6lHaNcpkwx0gfBiwBB4cnNO2EShQUrMO
xYtg6ih/Yw+wkkbZubL+xlurKinLlYD4jUcPTB/4BIQyIr5tD8ae9zMaDYgaId8jBka6W1QyTxoI
7UDuepUy44SgJvFLtIliXaj8b3GwCGjy0mOI3yG0ckc+zace/U/101klZkZ0hzZ/s5P6mIG7c+1o
uaPh7kgL/F8erj9lE6dMVPgFH9ENXR2xJrRpNyPN6amU5JxhHf/r+au85ZFjxUUHcc0gajTuNPhF
VQRxZ+DYNw/leMpzcktb7M2JvdzsLVYGByDHMDLtLxeT8hrmgWCMNyRA8ncScdaMm2hTKOAoMoqx
fyJfMuBOYLQ5Y0JNGX4brec+8o0PNRnH9oD+FcDK3qVUwpZ09Xa32Ifk2611zdH04ZZ0nXTSYioY
sIpUo90tyCbyIuEyERTlyEKa0G3GtcJ4/Z4jKClzXRTktZhGPCaJVVe9lpNVJ2xZVB8mp8m8xEel
iJAz7Anlp46Ku9GgDXFkGgcjLUApeAkIJsPjXxkdbgvTbgxxNfhlPXhi/LFwRQwkseKhPrpKVjKZ
LuMvS0KjLprgRp34NesW+lHYGSlQqNZ/zkoT0ml55WFNo4MYxUI129MV6ja6aLbhpbyZd2fVp/i7
gMszuxGVpX32q87KXE52XWyu1dTaw1HZRVgo4DOIKTeORYuARQQLSccmQCZiF6jWowO8MWbJQ0ko
zBjpDZelfEI7EPYfn0EoDX3hPKzS71qT0TQhSSS0eOGY8AF3/InjE0NHhUOQzxguiIHc91gj3xRN
M+jAm0QCEbJCiUhVWLJjh54Yvv6FC8vXaUbc+ClcQ5iorKWVVIokHB4+YNPmsEaVMJ7tSWvFPwfo
ZsSkUZ+eg6RpUN7B2GfyuZRXovJoj5wtMneslsRCof5g78Lw/v393Zi/OKbQTOEoQgFTZRZqdY06
YobSxIGeUI9JE3qCbKIwmw2W3b9RfdCG/t5dvtg8UB6qRmtnobvoq4WsQpbk1X2uCMv1UOkYjDiK
niBTC7t8o9zaCXS6ecQBlD5KdB4GNCD8F2XwDUCPLRJDiaFVPwDtCpOgI+yXQcnckPZonqJxXWGb
BtR55DtypxCoOcQBV6cBhDTSTF77BlV5s7xbmZ8C4YbDaOVGJU4g3HffRqF7kyD2WJnkOC0QHOoB
h+36TdlV8Q5ILxsM9dyYnjl7WszvC0zzz7YxBFQ2kiCCUQ6nA5J0WeoRbNPmq8nCOk8qFpUGKZ4g
Ai71iIyZKSTTK5hgAxCbse4sIqy/ArwJ/AxgjX6BeSDb5xkOaw1Kom2gET/kTRM6Ur/MF4Vfb2wG
Qgt4127DVpSUzXo8Py7nfmi0h0p5OGg0sW07qI/alPbaUtL+aIicphNz2IeuzCexhnLySJGQnLSF
GNBPO4IjIzfTG5zIzjK+lzootFw+fUdFqRsA/rhoQ01iJ2iW8iBYK2l59rxxXqviav9C9ePBgh7Y
i98OoYpDlSBwoicNFsRIhUiaDNKQiFeQNkZ/1o3OsrPUOIIF9nQyYqeSqODTPVQxKudFgZ4ExxTK
FStii6uF4M0W7pF7+4YeojMV2qqkldplWOteA5fGzVXH2N1qcTxEfn/OmEOb0avacjLjlw/JB92A
mXBAx7I4fS7bXWH+dQ4u8pxB22BkIyT5b9GT0XJDGoYcH/Kcqitx790ozQH5hDPFD8OYp4jE7JCR
ABbNHJr8cJfHoL7HJQ2j6/KJJ4ySf5kMxnEUwJpYIE5iKjTpMXc2rgoIbXE0D/tK3gHY6lh+SnnZ
guJfc1dxzYUNhHJxXsvK+Bx2eHiraBs9gnTVTQGL6ZeOhY5T1BoRFuLj73zbnxao8xco5OynXpNx
ingOoPz8M0TfSVFzSRjxCZoX+0NeCBIuLBgem16J+AextsYJRBBg2CGfmzaLGQ3TyMcRAeYxMUUO
g4w2ZgPd8b8ssUvEHX0BFA+R27pplAuCBW7EonJ4XDqwfwl46vuXbYqim8ETVhUy7Pef5k+5jShD
nRhaWMTbUy8aIkRnn79NjmDhdqobebIylGGUH6ySlyjpcPgBRbjN+MtAOKbB22LFxGFCQgIHxokV
G0Llxnh3hrn4iiovMn/LEwiIetSySsepkMRFufQQez881w2RU+H+CxDSULOBNol6R4u+5DsNY/Wj
EJRGZ0u6JIX0CHo0WwvC+MvCfydiZVqAA1eeiuyLRR/H3I5eI02rk2WxqGI/9FtGb9TTExG+JjgT
UPDbSoDbZXcMfC2GKU2xvZdyoxrMi5q3eDR1U5ZaOpZPHGa9hjW2pphdMdtq49+7Ja9lzB8Od20e
P7wcWawKfSCybp23cZfoudF30GWAyYh23QQBeTnTNOUq20AqRYqQj40VJDM8jDJsxHGlANxTpIf4
+gCHRLlCnMgeZvGjWRo8xq2dr4nHhi/DQp+HMLX4GDxbqvA2FCByZvY5Z9Hk9o2iHA7g68qAeJJv
HAyx3chyAC5cefh4dCXQ6QLjUfD63JGK40ghSMkTkTPQBHLmU03YYTc8GFzE7agi7wZaZJkgHAfv
GfabrjqiGGlEoSAzcCDisr61cDlLrrTplNxeTe6JxuyuAFb5ANHa8MPIj91Q5WgousHI1CKus/CC
gY0aDziUQpDq6sEeC2yzuwCfMMnPtwSJutGaI5u8O9AB8R7i8Ovhpsg5RvsUzI5jlfRysuXUgA0r
m2/qui3ZXUQ8BZdHzD1f7ZzW2yzayoE6xqZlndj4/SPOZaRXbxbbq4s7VLeMsowcg3lxMcUm/QrS
2R0xWplT5Y+HfrHOGFpJwo9XlQhfuMezYas+TLOO2UKDBl4MBrnwdEZeredUEBmFttUcS9TNMwLu
bnHyHP2lrcxjWJowI5WB5ZKT7qcbpLrmfmcWfxfmhqMELPi0QD3ML+HRXsz99Hk3LgiPn+4rWgUo
+w69m/HGuKtA3Fq8SThq+KDTW3FwOh7oOuQgd57SXCkPEcRWRjVOjfL0Y5ZGHfcEJNPkHRsAGhzc
ctIsqF/eqGZE+GiPWtCgrgPJANTqx7srOTbNW8UEY4S81YlWkzo2PbAEa8YT9RnpJdFPlZIUIE9S
Olhe8AVjOuMLmhZU28h6GIBAToOO9WgdEjSzixjyf71fKxzwl6p80oh4A1StxgJ4atIZdKDVfuj6
8nalN7P+HshDkdmT6iQ88MG/UR1941Emx6TckKgdCgvvgrjArZKa/VbDXcorRy3KKe+EG0gJ+BcQ
oPzobydrmOgw2KCSrchTuydgX6fGOVJvB2v7eYoepDxM7dOxufhZ9dK3/bJWnBfnAQxlzuUHWp01
++Z0N9dts2CRoAxDjrTo73+qb7vRdg8MyzPnQ3hsSCk4A/4nNEKegBO440k9OTp6JGh/8+MgPUdD
khDABOc0Bm7TGmfrtCaMYb9R1MEj1xQENowcufIOCO3X2A2JbdDAgyGk5qMkh/YPmnI64M3wtvsM
9p0SFPcaA6qOk+FPm320f05eh2BJoZ/THwmbz26pw9l+zz7IRDuMR/gSI+c1DuA9ZXwMdE7wl8Nd
mQF6UfM3q8dJFa7gfni/GzkoZOLHtR7JKafafgo3I6QeSbjrZY7sU8m8500KeQBJTnYSzadxXqFM
No+jMw1rfHPN7dPb0m3+GulTblHL9Wotfr4Yf7/93NqPNIcG2CaB1RRXtUbeAGBrJ95VzXh/4jig
YnxYdRWJe2/+/o+l89pSVlui8BM5hggq3pKTipi9cZgVA8GA+PT7q/736bNzt63AWqtq1gwPu2YW
KDETncMjxVLG+kXCT8RTBieXLuKw8IQ8sQubCBbTaJZ5pQWdZ3Fnx/SbKjM8B3ZA2PAWaP+YfeMg
tLKgLd7s2UfCU2UDZByeyJbXjAk2Yr91+jg6It9jUD8RdBcLwbUPA/XtUP/lMwP08/kw3c4QLNFw
EMvBdPeZBrFMtSFEpBkTzSA3fkwKJuAG87sKjt5kozW6R2oq/DXjdh+puJllgGQ8CvVw/kL5SsEL
C3G9GDRGWTTHjZvhDX6qoHBWVO/gO27mNipiXQyZfV+ldjQOCSkdDAlVsfo9W+pdihVbmU90NoFt
G68GqBcTtvuH6mN87Cuw+YBtqTX8x9iHUd+Q449DtmA4j4UzwjJCoG85BxQUe0C/jPKSO3ox7mzH
E6E50CKMs5Gf5zjcsFKTu1kPYwTI+IHOcbd4LmVILM5rAFLaX9Y0QrdDTzbA+NAdcEWlMjNJI2HU
xBFKrz/kRQQDB9qBgEwjhokBcipD3aqcbW0MkEHV/ZMeUYcJqjD8+lQd9Q06AbDyvyHmvUHJ4whC
87mjyyKLhtq95DwxkHAlbHxdvLHalop3ar84/JvJnenh2Q5BAwQRKZeofmQrYEtY16bacF5PG1Ul
osjRObX2fbwyMES2FqpCxJ2k3Q0gSKRD6jpuuIyBuI6P8aTD8QuLRpgayi71W25rpKjWaYYnVDaD
vc8OfoQlyEOmDHUa5qh2Z4Rnul6/v8Iz0rgfAO/FUeECvouPa276TvNsLlYTPunh8Gyb6RbDWW3M
afY7Ethzt+cciVRu3elh/XDiel+eKSQYA2JeCUe3p9jA5hej+Y+bcqUR2N69csxzccGMHGPh27I5
azG7TyoIbVyBJ2wWIcppQRMeJmb2wfmyYpUVFqxSqhjsTOPKHfabMA73sPZuhYE10uyNfHNRzBaE
Nkop0hjCvwIGaWSWr8Ja58rQYr1n+JNcmW4xZ7Fi/AGMQccZGKw/9jEgP66A2jAJUTesR9Tf9hwe
hMN7OVdd2lS2P3Z5G8ZIOa6lyqeQkp1tuPpTz7ZGCxohjL9IPOURZgMCZpPoFYQAHCU8eKIswVQh
lG/vY+u9L+Z73rJg/r5fA5cZPCr8QobPVPmMSrJ+kjTAt6gG2ZZN9se7h5QVOAQgbDa8httOoLsk
HFOS8yXePakfds/CvWxrMZlEYEnN3Ex73H5jpd2MIeUa0AfPfIvdvvPqN6pICiM43fMIqxzmCjl3
vtGP1C5GmXP9JYIQTHOaY3CUg+y9W6n6iETdEmdupTFqYyrt6vjbyTGx5dJSZOdeycVtOplP9YWW
kvZ5S3HhJhywmEa94lX/lCz0/rM2Q55UB1IW9+zn4K7GNbpTkcnCQaBzZbPBwI/Wl+cQgpQjuCZn
cYL5PSmrHvqwA7oOiM9Q2EyYiNxFEs2BlxWWP+XFkvFK19PwWwuL2iytWwSMRDk+JJZrQh1vVaM+
+X4TaDBrfKUEzKxpDuYMCUrMHQEjJ+xkvZ/FvPMyTU6rCcNYHjoCTGlZewYraabGV2PWxeDPkjqf
oht96cGvCjY1ajtz98dP2fGOEUGAMuFn1LhDhsU1TyaayL/ZP3PFRELvdMwqYQwxWNFg9oGkWXWI
QzBjHXIeU72tVOyzzGFO2/Sh5TjzSOL9m+6zi3neg1bLFjK7Adkc4TOWRshKajiZt0aRSUDmzQ85
r/atE1a8voqH/mJxRyFcTlY9gYXk06YKdT0PIvIuKJ8BWb5YyTWw8+LFFhlRs3vCDuFptcnvdRaq
0/cVL7k9fD2lMvsC44tpLCdojiTr4RMCXlqz6o7sm3PxdjcX/Yb3wsAhQWnO3HYIO9DtvzSTHqWE
ca6+rH1Y80RDAKxthbTe8Syzm0nNUk/NxyK9GDNSZYWqPkNYB6NF5EAnYrWt34POgp0egustFB6l
P/yxrBj/tU2oOupICVy3sxTJPzUQEBQ3hjMaRfkHfaLvbNNlf1We4O2rDkw5GKz+TKN34lF5ctBS
iIQNqvTDb5AtlNqEjwuK1aRRSOeyIBAwrNg2gMRK/lTMxFVitfVR8winQaRONKC97ftfbSEkEvJT
OHNgg/7tN6SZtoK+g+HwDv7ITtriMxMZeogDCIgcGRDSsp/dn/3GlRly8eSivrvsleF9sHo8rVXb
Y0ZBF8OBzH4xdIb0WGGOo0aN7NBjd4THTQsu1Z0S7tI56C/+WA13Y5ISerK8M/Zbc3wGCh+KAU2D
UV0GwJnPBVvRZKtavDoOCjThE7H7/Qd1razPy/0suIktbBHZHg0XYjCfF//RCBrRzZrHCaS8fjoh
paE7LZD8GLiI/X2rs3hgD2k6Wxk9ijy8iawEG5g3pU4bLIeJMj1/m9EaLnWhz9KGAcxvfljDyZcA
MlI23stYRF87l2YE3Azf/ri5Z5wudiZwuhS0q7flEDOG5C8YEjuZtzV36/iA0/+0NLHD2N+3R4Kl
yS8MbHGnGgxKE+731UkNiCA9t6JzEzQDqRO/Aj1L4CF08KbPYaAvcmP5KDDF5E0rIyY8nUlCRX21
Kek6kR0pJrloAcGptsgVxpkT2PqCwFZxQDlZt+nzaR7HTf5xgH+HOvsz+fjabj0klAMAYhnlR3vA
7cE2HiJ6qF2JgscyNhhVHsvhdjMt7+I8pgUv491WL/c1hb8Nid6tjelnRC6CZrYfrl5MbriMtktY
QDWP1lK6NeHxURczIFo7Md30wwjMsz0eYeI9emBQcgwKZ1BBsckAOHwdlBVfpjtdLVarDBFujI50
RXxIFs+obhmqmIZAuiPZc3daiWBsKmZI8ntq0cgzNHtatr02Ks20XzP61928bfvJmQ0OZhQPF+Zy
ZOyR9zSH9UHVdTHt1qI4cwi1iAKPu4r/3VDA9sgWtE5Ydv+gf5wFvr4v7MicTq/OtGXkSc/V6nn2
m3fd5jdcfo6w/tpMLMBQ2NRByKqFwGWorlzwgnJW+HYw1bYg0RuIBxJCjlH9XDfOyd/UrGtlzoDn
SlnTgwMzw8ICFm4ZpilPjO5N7eJjLM+FiTuLHRBYUgxtnol5cQLrtdUjAM2ZUtd9gJSypFwOqAt2
gbAdNjAAvaDkcTvREu1UJXhD0cZY0iw10jKLryOu0jIuhXbgw7v36WPx5uU57uKHapsZ481LDHMr
QKXlejiVBNyAIA9a3kmyB77WGYwYowazN7rN3guAkPbNqm8QHyAt1l6EVlArrKY+hKDwesQf6JBQ
D092q4PJlXpHzRl96DuxvK8NBXZPSii832wxi9IH6qrY1cPHxe+igh62STX+EmgBwvA+Wc3CexEb
Ck3kZTZRoJbBtfB/zYD/d6dax36kwfPrqJjtMnKEZn2yaACvkPqe8bXhostEdnYLla/9HdX4AcHf
vtn8hhx4TLEwRdYwlng6b4cb1cAOlydxUS+Yk94nZ+/Xr0NlxLvtTVmw7dUbC1VA/9l6mPPHl++F
2oIv6OSpms8F7CM+YbErcOo3Cuj/lmpXUYNlVLo5gQTIgzocfpAIQD4xL+o357c3YYRDZXQChfph
Ff3FdRAaBQ/2bfA5isny1X/M2oG4Coue6BI3XB4RNhZ+N3yNgXCKZJbWDJswk5oY0zW9c9BEDtUj
w77t68lliCGQ9/ROFoUbdkAd7+O+XHxsp5dx5eW49TQ9ejcHR6r+1fpAFcBt5e8rtae8VwYITJ7E
ehsKEqNp6JzROUnxSpLUVUaz1EWR4qabtpv5PayHJcEi/2cMFHfj21Q/EVJ9o0pkbzMatHYITMc5
R/qUPYcoaQmLRgA/6rjNYN3XRuyMEQXQzaTvlEE4CuHpo481vvsevtybjTnx+OGehvQZJjHrBNb3
MB8SJdXa3HAdJTJWlcwup7k7TTBElgQ/EFKZUQKJgWizmB2dCSMe2bCOSgZgTLxhH+1V+NzAXfzR
tnR7bT/6Yqp0CzIHX+T9E3J4x0gxvPpg1KXv1Noo6fkXbTHERkipagTLPOHqfu259KXA5tAMFcTb
SLj7OEyueMoC4hTZg8aSe9JUoBgwKmKVvrHvKu35l5hEbJ5Hzx1QWom4zEcaTVnx5Roy8oYE5wIq
TgG+1iQ4/gbvZQli/2ERwvEy5RSoDXNOOS68SmqEIVCuuDYKjVs2Q4ldPIFx4hyp9tMjUkAe+LxN
Yb3k9JnlWdgk7Au54OtG7/+Z9UZMZ3FwIoDEvk46i/UNHlCE8TbOXW2DBpmqP99ShnOMCzDXOiie
kTR9TNtcwlCDzebmXR7m4DlBKx4NNpvPCNcJ5HS96wDTFNRXqMZC3LtvR6ocat8mltvGWyyunMeh
9ggw50TiBqXBtCiswafDUw53wC4GDKKYoy2pghjAnMfq66/OP6iclTi2uMCr7Zr6g0UAmUbMMviO
CyNAZuslr2pUKFiqDYsS4TRqf+j7mb0tGCt9IsVpv02Ax0VnulfivH+2K3ge+OGmLoIs+sQGEFmB
195Y4uKxfX0WZnfRCaQYQ58dfCNxJMVSpRbZSCCKDFG1aKCio5oxjYKis71oDDNAjIWK7tVWeqA0
WtfMkF2gLOkrY6R+QTXS+gVp8F/ncuys+IV4HwXdSJQkL0cZntlleHSN2X6GCRJfYh9WsZ40RpSE
FP0NU8X9CjMkq4kksEHVNpMSSQzL5EvwVcm9kkJTprLXTSu4buSfSuu7IyhXvCEpCVEG0oMCxFKj
U7zLApEfbYHlBoyVXZl0U4g7adQaFccaQWdtPiL5sJ0Rx3XSBWjZ//wO8GXHzOlD0OckefyLbnts
e8gqY5pK6XqjHUsx5ln9XTzmRT2HBhADLqBU+gcR00OfE/KTyJpEpnAA6eNYoqgVVwaqdhpiRu/k
1cxdBz8Oua+iLKr6N2uyxV9UdClvV74ucIH4A233/z/I0LD000k6KSOuyOy6URYvxCNnU4a8LwBW
TNqQMDGA+I5PjIgcXu8f9Wq9REJ+n3K0kt/Nt12T08Oid9+yJGB50Qy2NLAd7Kz5mFixQLAQCVIx
OC8/UY4oKXca4JtGZBsULVSXzA/EzIcGSlw4hG7QYwELJ/d2hkXD3IG0pxy/MdxSDt+PWydy94TN
Qk4MLjttGj8YsM5nf+H3gkIGEhYteMEJhaFD2SCwLKNL92qXQym+ZS5fwe0QZsfqB5AILiKe4j9H
tFi0oTiRIDHDPUss2qTP5HVnkIXYIPHGExPpq8PRQ+qACpVAzgqSe9lfm4DKyDlRYa4HyGOxmu75
tceRxJdsrrn41lEenzGTa7Dqqzl7Ozt7h5RPMSMvbHAvS3NbwWVw3WgsOplto0GgM4QAjzkNfAr6
c5JGMZfJptmUuJFlOgZS/OctgtSpsBGtzTUbfVBQJe1IjFsu4ZvLz4MJUsDSpe4we8NsVh1Pm/ZY
c6/Ga6eiWA7lOV/0xUp98oOelz9NVN8DyZPs2S+6ui1b8+cvJ0DF7YDd+pecCBsAd2qbSmlmzA7Q
S709XB5kK4fc0mYnrlWmOpIksI5apOUCmfBvRCPzbQeQkGlLCJyqHmbWtVNMiuYkpmfoV7RJkdoo
GGHGX9z3y6IkvrhfvJdgfuoTMvcKnuFXDIclRwg9x5jHoqZ9VwyXLX4MvjUU7zK8bYmCYT96mE+G
TMxN1iFuBO2T/L9Z4ciD8wR/VR58YJWZG2q5wYs69y9jvgdGaIN2CunvC5bAxpOoXAAMlsFigGyF
9U1eIy7Or7nWwN5qTQfHGAGKPUmyD/DJu90DecKhTHe5oY2xqOqQW4oPtwuvLp3RISKC0oIHy0me
5Emjy5OrMFNXLEKbTx7ESkGG6LaxRKYSEooAlkWIS0BCUCDUznWSDhhCREJx10i1wqCJUT7LCe6i
G/vXaXKAjLoDhUpELgpJdxdjDyvxXAgTWuNdHB/KLQwKFxMVUTFRScugLId9C/3sjwsHPcX3ib4Z
yMqaqBGjSfBlACyepiBcANRbC6c/ATb446CZqDeYy5IVkME7VAZN36U1WA+biyUIOyY86yF9Ez0Q
rWFvqvYRlTDBwkDpO+c5Z+hVTC82OPK2HJcEeYvoBto8/CdacDQW0DMoTWyVZD5l256/V8K6gGnG
rrASDJhSCcO5Pou6KePnfwoLX9j0/M9Heeez+XB+EswDcfkKi0UcbYBa7dXTBCSeIT1mnxBA8SqM
DGeCF7+GLOjLdtFfbUWUJvQ5ESr8jhQQ0AfmJOdNIec8xQTYsedzRg94CIkiTgW6wwqcpIP716ja
FlAG3oPsfPjuwfUlrZgBJjdwDcULegI666lsUwAbXF9HYaZxniiAeE1btvh/OkQ4NJhFH4SVyyjN
zKil6dSeELPF4TqK5IPyvYJF+cQd4ps6J5127n4ovcFvDrHwIvsrLfjwsYG+BWSegC0AQQqqT1NN
KCmvV8XQYZFj6YxPpVi3A3P89iry2UzxmrWjCOBvlyBTgalsJSCvbLjgrh1mZtAtKxjKkd20hJgV
Q1hpVRRojLugZEMcv/gPmdXyIgpE2g6ngm7gnGwukRGJodQkYX3Lg4dOdwgHvc/dSmCKs1ljJMXM
HFonih0/VlwUP8I9hR8siI9IKqVA6Tq/F7JM2BRD8ByVk4PpkI97iVzvtxPD1uWqcffAufjzYIPN
AC0iVjEl+EHTWrMIorkwomTcIocu9NA/2ZdXyPRJt1gjhmv8mZVBwJEnDXbvQLdAvZNnhZLARnyF
PAvGB5xx+m1zpJu6PRp7IrSbx43ZcpPSSVcTsfntDJ8XZlUa1ByhsTNshKKWH4XahPdtH3KyAoDA
231CRVxCTd+oIuGhYeppfx1L19ofR16AMb2h2p8BPXeNJquy7A6jcXGTzY0K6Crzf0fVnKZ4GBzH
I2/ved7YvHnTNT8Y3HCXKE1vzBvtWvJqxHSZNuzhBoe0MuCCgUwfVRdyxXJNLPA8Qpf1S6olgpnd
HIItLP8Pd7I7OoGE4QTJ4+iy1lRoD/MUmSOFjXkQrgJPDg4kG1Gc/AkLRa51Mm+AbjP6QHncOGWd
wASrwd3Y89ZQvI9m0NRo0xvHQUsMjIPLYvOD2BDx9iX7pTO/jc5GNTyZy2fLKOOtftCvJJM9rHrw
nShreBmTp1vjw2Y8StJ9t1smB6EGQ4v0AvywAKPHZHSgSEiwfpenUDz5eg7UpsWV2zJb4fbZocpt
kPJtSGpIZpc4MQzu8/0bnsV9rttY0IazBSzI4i+lDdYpReWVAvbYgSTET1Cd4kDDQfxxpJqlEHkP
IHG6GVIadswUyhK/FTVim3JJtNylf0mYMbg4x7JQeVvSjAiNWOhzu9I7YaFky6FHxc7WBFBp+7CF
/VyILCe3h4GPUCQAXYWfTDCEUBk5xUT5ITiJlPNsgNshBp3YXv6p/1jT/6jiIv5kuzapdmz2FRm8
UgkYEbWPbcSiSmGsS7TUCyYziwGYcuJs+4zeRZKLpIf/rcdIcmxXRKLI2eja8nkKhwZfwi0ZFC3h
V4oCRvik8nxgsOeB9Ot+pyI44DPPcLnkSXHOBVVxOubLuTXMAqE1LfSQ9MWW3Z7XBynymA5qU9F/
t5A5d8xLqFiMBRKMAT1sQZ1qVvqIO93rQJQmSM+lgg+0UR2sVw8aLhxCUh9Kgd6/vXFqZbbINoI3
0cvp2B37CKHawVYFrYGTBlgNQ5PiBjF7wTMLuhfUQPpDyNfQsallWbY0y0QxO+euVUO/XrHALdWF
MPk4/gJ4IPOCBS7UTJXYymr3r32Hb4cw9s03Cs+ry9WFZYSVHGwbThSKMkgWchzuYNdyip7Z/x9E
WXEOBIhTAlCpHNBN54nGkFqIYtyAhHFPzKYrLBFI5MnpgKqAuyP1Lc/KkIL3b/7pi/m9SE9tWAeo
uXg9OSE5GJhWiLrpCmwP426e8Dg9ncY0PZJC7bMtzc6DylnDg2nbc9hakXB6+el/8RR/lt8Zc3UB
LEo7Y5c7cmkgu6q02aeWBHZJeufJ38VMlLWYHYL5yB1aszTbLETGOSYlTDyPQTzgzyQ79nBUOYBZ
jLG5JRsYQ9OTGfxZ+3UoLISa7ubU1HTJc55fKieHTkloZ5zgvn8QdpzIkzUWB7RqhwOEukAGdBP/
gRyV5j7kyV8iGAgEux4Ddk7tcyJE1C5EDdm+cK+X01vwe75stjUh6fFG2d84MMCi+0X/gxuLLW6g
Qt4S5up1hrFLiOHVwmE87fBmEsj8qNNET93l7EUtlWTQqczD/EvERXyAwuOeIK8gtpWavrlxJPS3
Zj8/4VG2DmXL5xiRPDTQSWcDw0sOlCVHhuBa5+Oc802wVvE7hMjwtNrAFgPbHB33e88ccL6gjIjY
NTmNox1v/5/eAVozrK+DNvkNcvAiIGRZwdpLrinOalSNRLyCyMAwluOMgoTnUvQwFEUUJQsy7Kz2
CCBPqGU8E6jpwLNFFRrjO+ORBb9UJMnRV4miiVGugCr4HBOWsv3bkMSIQhq18GkLXMWk1GGQeDAY
tf5GsSuSEKrgGFmfrBabPQowvuQpsFlF5jd5qryX1hipAolP43TWGsqb28V0CjhsEpxrk0rnq9hF
k8MKuxa6SG6zdNjyMDZT+3MXUH3umiOCVZc2OjIXYJpi8WqHM92chdbiNOg7jiHqQs63rXiQyDLR
94cfD5BmiaM9DPrI3nhjDwwZ715QsgtFEDwbLiV3g5sNBZxi2ODx+afrErX91744OAVRysWo/Awq
57cPZnmZMGOO4PWy2YquTMInnPO2bbOvwwLjJVxRZQKhme+2SQ3SHuh7vRNd3XK7ttprdBkvL5/T
Ru1foQo59OUhgMUxtUUD96dRn9xofEUsJK+YznuogbkWpyiWRdQibCD6YlN2xwRAzPJgae8eTAvk
4iluc4gHIh+KOnPX7pdtpF3EmpNAE9JivayyF+oXG4SZfMiWB0/lgslnvOvadI8vtKxw7NAuRBf6
sioS9wIMd/iQMZAgKfQqEhr3BAXnfU/Es7Zh8h8f70E+h57WKMYNrU9fd4NiQxjdJVbfNJsfQqkW
bX0JV7/ALihtbdSHd7stGK6UpGAVq4/u/D6z8kFokcjH6+ShmIzCvZOBzRrK0b6uOGc4Geyb+CjF
zOEDx1fOy2SyRq1yKG99DPXOdCnwb8Ac2q6u4UCIsgIALY3vysnsaFathGvmo6/B/SQ9bfGyGAft
9HYU4xMZMY5Y0u7fPEC/3s/+oB2SMYS2eKBlBoKsFpR6p/1UizDwyr1nxxckNwP+NVPQZfLtntCO
uvjKYoePnddl+NJt9qvXKv+aemOC7dDXr2E0GuPLi/WRMzufNiFl0apgon+H0zquje8BvDo/jBXa
E+OLkOLjnIawAZ84flV0Ipew1XVeDayh1Ld3zawTuG/0zKzRjH98mpXx/PFya/aV5NRyLoeG2Wqb
b4b9+IFrbmNzzsdo2+oU+RzqlfvH40Zl2uCRiRTO1D94HHJ527AVcyERrhviMHQm6VWD7gf34s0B
B8WQgiJlc6mJonPSGQXHZAhMIjYxP0xkOi4AI8DJsBf2tgTY5SlW6GcTzr31BDB/2eezy0HM+Lw6
m4vrYIWGAaobntKES/V4pvTo+fZiMksoTe9Ruplf2XlWn3vY7stRtrlbdemmBMddkY4CxmOBZWVN
Y1Q1jWPVc0pXhYlwZk7BLTkbR5I1sMhiRGpC8HmyRBjfpWjUMJVniS9zFk4+O73NW4uCx4NZ+GJE
n3QmDM1uVrcRvSr2b/vX7HPUddAkXOW8h63amO0gP+uXUGycQVzOcx1c6jNO+aywO4jN9a60LAwR
0WyCMNkatAMz6ijs+8XTu66NQUpqWsIwViYYDeYKa7MFuBGOpX5msTjrxTIdRJBYzpV1JUnY/PAL
99CmuA04j0K96D6pdsqwSUYtmwqVbEmHwHCquAFHM6BCUs0u6jB0vNLxDneAEO1Ro59zDVGjudol
aTf9UkJ/3NesiprRieecQ4sD7zs6HLpdg5AvEQSdN+i8S4uqiFkcItjSS/DSWlu1Pqh512SnXXXz
XdtvmOM2DENYxs/dhWQafnRyn5VP+02tzoSu38alDlj3O/jQVr+P2fHCK2KbBavDZw/Zt+Nibe7V
jt1V7avIxbr+fU2MiJZ09xLNplF/FxZBDpRsf270lzYADXZtQL1q9Bz073jJ/16BImY83THsMZD1
/RVoCg+5LHzch5CMGjQoqXdf22ifsYctvcr8C/AocvcBTG83JsXFeXt60pgw7IkK73mCzaaOy17/
9B1ClazNfup3h4tvaXVxy1Qm2+egnvFc0xfxBebxkxCJ6XP6w15UZDtqz2uT3ShFiArjO3oKUsJH
WEHKB5xawXAglvHd7+pGNX3f7IfoyOrBiWkMPU/z2AoIz/1nVWjeZ+Bxa7s7/jlMBHrkMD51k2V3
izqj97HH2kIqhENEN0zzoQI3smtdnwbEP266ZldHvT9L4VWF/FoRfYhJ0rfJ9eueoi69BBB26tQt
2ozb8HryK91+C32wgfKS+/TbZdcZmy0OnSdRD6bjU2UX0xNPGGb5AeORDuu5yCPEzLmFa9mP+rXy
FSAwNiW0+pjDQkR+Hr7IDjVxUuVH0/ENb/9phudRWdgKtRTHKokOUHenylbgdzoQMJ/2kL8CdLcc
bF2Zr5w5JTI9Sq03/eRcQYiqj37CTqwqj5DDZlJMuz9LzbxnRaRUXvHdU95J6ryLaQnrireGQckW
eiP05yZOhLbisc3V18FaGzdhuPBbyUdlw7mP/qxae99ZzgLkc5zsV2GXPae+xormYap56kV11S8z
//VYVMwe2qSsfXOPTrdG4oVBJokmOpOA98n8sjW9sbIqcPDzeD/gTUyz3v2O+Oi0GVsBYF6BOqaM
XU4m5OzW1X61QEUHTd1mCMVvQ7n50zw+9lPuTRMTKhRSUA3trG1lq8vojYNQ7f7w6u1gF6gbX32E
XxX9Xh5gfpcy2sihhFtXCnfxjeiIj8cVj17s8ThhMvtJrQDtCsefpgPIPmMsxcF2BDGXU0/Jp0+4
I+EHllTurDH9WltjBS0bgy+ryqB6uOXbuoxTenF0CS37PMo5I9i3yLJ9htdPXOr24wwon/HAAbzD
EIYdWbv8vaoNTuMUE+43Y+TqYZx2RN7zVmpSgl56fGOm/mYC8NQwWrzoTIm/BTyUniiJ16f4+3ML
4hQJR2pY94Z1tR4AGqPU5mh+X5cnusmXeSVnhv2CmIigZs7KUf47vKYVp7DF+zR7qfvlYnLfB1fm
5CezdDNWZR6Q0oOgCa/EsMUFvRqDtjnIfk4xYZZvqTMO244NNrLRX74Kq+1h5UxBzJxXxNO3ZXZB
mOe3VSvzmMXfiV0T50bIBvM78crsPO6bXf/h92Kx9cSmng3TeMaPpvn27xdLQ175jKcvV/NKjmUV
GX3tcbQ9THM6GOBxMBegOJb1xByLjMTLiqHux/ad1e/tIqP5TIZ3Fkfn5OEwcaWREKIjU9cbYClU
e9BDpE2XsEnWciwBDklCaMRh7be7BommyBSAPJgHxbSNlTNnPCsau6zs/47fIyDi8dwhNZ6XjFIO
zA0Zwzk5atG8Vdoq4qa2+8EhQxyh6g+pyKPg9gPqa5u/PuXSC4SpdHttM//4o8uwCpXCXC/OsKh7
5lQ38g0U6Z+bU2GXIf1zV8j4TANeio0bJJCLpH4xxRYdKYLT18VJmFa5SvIGQq9YqAy3XQiQt7Hs
YqFMBPCGhMwrGzMbD2tCwdsICwABz6Vp9DW7YMDnXZN7cqODhFoJDfX0sDleiJdgtsdowVtVmzsC
QFgFzpnJi25lSZvBNIN6Wy1pmtSir5Tetx5cbuOF1cDLDwFbG50UQ8FG3KFxHoABoDqbQAcUGSSq
lcJv8IB/LHqURDBrnPaTIa9aEoHzIfnEY0D4GzTvaFzbztUDOaJNpUw3d73Vy/6WBlWNYBYPkoNo
2ZMTIev/fCJ4+nCZpPcDTkMo6X+3CeRhdDo6hC7+pmTXflmHM26PQi68pyFsYFGnxC3u5B8xADS4
cfeVLLi62lLfX80PFQ5DHbrZEoaCDWVfa4A9IkLFYIn/Br8wLCAt8Uw2OSUo9djdAGruV0ud3yD9
w90/VHpEsCDe+8Zw8qOO5Zq4MDEzJ0kpUGl0MGN7aP55WG45DdkMkAD+IKb9LLCYPIyhFLHKzEAA
Xah3GGkYxQrknfySNQ8KD2+yrtjjXlSH6BqnL2ZWjrbZ6h1S6Mx121pDhVQNZh2tA72c4oFQJJQZ
E+UM6mU6BQ7L5mf4pRIG7WOyrOAoCuLE/jmm+eEco+2QOX/5tntrlAM1SWpQZElR5BOPxEn07TYL
ZjZPArSmaI1kwudvV6ve28TFktp3RgmwWNQuSWnXj9OLj9jE7q13cDfIPsLGT4Tl3TlXiB9lt+fj
jvmNpHcuuSKg+QTFxD9GBwfdz/il20rkpkz3XSRd7uJHOLmxuMBURrTPfxp28ehEXhlu+2ksj1SB
mrAyj+LE3eYtGmNam/EbA1CjxcYTfdlvjM/Zq+cpgJ5z6WA6DHB9O4xo4pMUs4GLlYVwNS/z3v7m
sofifTt69TUgQjaJM8R442x3thReuNqyl/RDRNhIAahnoEW88cuDsO91mZ2UQVcPajYvg3MTG5+v
rTGmMN6U86NX3IAvMMD60pWYLbLOby4R4dfFGxuJVx8rYPgbXqjDOLhB/b0kqxV0k4pb2cMpJiye
xlXx7y9n+2whzvgQQ6RaXQxoaNJpt80yR++43rZa/WJwxyBuwNp+3QGrlGv03tyLvdZdnOPKvnXh
Nj3tJyA9lF17rZur3u7Rcz9P/40EDfYSwHqcf9zs5WSEQ7aME9ES0AHTpHXFen79Tj5MzMN8CHJq
KtFzQ636ilQWyZ9BLPFOz/DRF5OE4ogc26MzXlwJ7BOTaUv5Oa+701j0Wlj5m/ck/znni1Vyk36O
dtSp9C7mFfnHL7onPaBrisx03znWM52gFaSW+ytsCDjX7Fq3vbq4xXxDB1NqkMCBFmTEjGMF3fQv
mOnEH/w8wdAFfhVnypVYf+pBhjODHqxbQTXLfSxZoTtjuM74nsvRcXs7rWYouXapwxnJA+TiIIqf
+CCDbbpLgRMgPdw3L6gN6E4hRfFuZsrTvm54VM+mPkrJiXQaUMhKXxtlx5qyVDE+u6I01lNYpOHo
OKYZAGK1csThCc9d0mg6IA3M9XgmRpxL5miNpok6CMjqTcadOD3z3LkYq4wzKxizrDnm6QGkWPFO
+K4tH+aR4EXd4WKgjpq+t/wL+jlxJ7IDb1AT2YeJHUMa2E8YR60KxYBfmEGGafqmNxrB2zH2VxG4
fK10yTXV3RalPvrVEU8pfsr+yBtPH/aUmMdgDFer5SyDAf4rBC4Yx3DUD4WvzehftXDb84ApIbgb
M9QQb6+TdGG37UfyUWDVEDaBhygO1TzpGardrhiD7mHHU1qthOGWeVhYc50qQiUvw3PwMm2ZQEHG
Ze21rdM8C1uJNtiPxmbmVEOlrzs572QKPjaywrC/cjhYzhgSf/eIJznpRLOCvNpa6FNlTHjmVExm
YW8zkrH6Fi/KfbnxJ64/lKAR1IrQg8kAKrDip2pWqwV/fxF6qel55nhqwh19meP1y6B0MbEgAIsX
8PwatVe91QeKD9pMmUfKRDIYM+2cjRa8vH2aCVFI76fEpZAWP15AGZH4+cvmMrhApniwoUDXo7o1
buRJYHYeVjbXseGpBswMY1ExjkYXaPPuMuQDEoR239QEA3oj+CE8jgRwMjnqvXzL6nlhCM11zEgy
mb4gNAKSh1PZI49haFEO4Kx1xUygJbPiNesU6rgNUaxI7h6KySxQJh3GICIES1kBOs76ZJw5b/wt
VzJ0orqx4CRU4gmtYBGcDVTYW3LnSXMj1f55BJpj+6G9tISyzjuXVYZwohPQBBFe1WMLrY7qooWU
Jo2JHhDZfRaIa6a8m3XQoxH8+8hg3PfpBPY5G90YvymxBykMlKOj64gCiIaL80C8bS4y/t5OVIuS
RBD/CUNsaoyJsK3RgGwluDgh573VYkQHJ+lCRXkmfgmpBwrHFWbWqAwdh9mFFnPoJ/hWyywPLiFo
AeTEFqo8EMaefWHSRHqYzLGwmyRklK6q08axhNN+/xHqkViOCIgv0P7Vlte4H/5MrRC5CtD6Gylu
b1ri3oKPPE8OQK5M1wBvLKAvsX3KMPnAbK8T47KpuRQ38F2IKQH2ogHqYFNjim+I+yjdB/pXnWQN
ahV1LmY4B8SVVBCgPcQG3vvqX89VVDblyxqn+bNH99hjwg5xF7bVjohwHKtNbdZD/cXosOqL6mV4
Y3a/4VYQd7vTjl/rvmmM6+AFaZji1dG6MuV62utVW+T3rChZ/sJLE2kFt1xCgeB47Dg+cNFivIa7
BY9ODpFrxc3CBwCeGJky/mexaHLUtzgpAe58jBMe/mXDo8REfMINFcpVF/99JphHBDM/vJoZC/t0
u04ai+6dp0zWg9g6bCEsnIw4y8IcsbTuoQvkCHIUjircMwDX2etfDPOEHnBJ3neio177GyLA/2g6
s2VFsW4LP5ERgA16Sw92CPY3hLoVBbEBFfTpzzez/hNZFZmVe5dbgbXWnGOOZnzB58bed2xG9Jj+
5GN4OnBd3E1+ZiBFxpYYBW9T1EPwBqTqRemCByAD7bBJkD9UMgcCCWRg5KVMuz/7lFsvRlqQkRkC
95e4TEMXvg9LUDXIGBTwDyp6jNt57G7OeT2/c1ko9aj+6TQzemnJ0EDhMu3vhI9w387354wq88a9
Te1yiFhfBqtPH4W1s3F1vIug7r+WustXsGJY7Odw6qIjmKAIUHBTQvoHDvGvyULAFbUoEWgZisXP
ADaQWY0O3YYwLZhLEayZTWpLxrZqKMfXA5V5Of1S8lNVABVx0TG3htQzJwgvSjzwTv1rPkBwz1D8
JxHSHPFBh2Uis91AHU/Mr6B2mvMunMklRBqLawnTVuOKU3zbhBlflOunVTfOg9dRA8B/5LJLyaEr
78FAmGDVBn3O21KyxYUVetATGyhXi1k4OmCkLMaBuvuxJ1ycglE+COM/BgiMLpf1on38CzNV8Gii
T4oFZj3MiPNFnbkIR3q12aITq2cJbdhLRIRnIB1If+0dSwtF9HkDlTIfXvUAiOKH9waV1V7HHU7A
l6prVe6LhoCVaz/Hde23V3cggv8fBRDoCGwjlvSF2N1nKOjYrxTwdk/pGFOK2hv+dfyB5bbnFdyi
z5ZxBcOicPa2fbhZBj3Z9R1oFE3brDbuFO14zk+LW7BPdXPf230bq7dsfDEqrxcfgIjSBYyC0EK+
wjiZkyHNbkKQFouAxY1jo0tIt89D+zXDB+RX1HFN36E5hfSY6KQSNF79JdLndjPwwlf3WMFlQ/UR
fHAFpaEQKR55U+jjK3kzupNtmovFO2NayeMZKKTN/CBlvT4OcnE+tDAoZCW/d9u3sKKiuiUOSPzT
8EtaATHRBIKkeE7NffO3f85+HsRNpnoYJjWzlyERyAxs67f5OpEc/XX0s9mbMuEoVfeOCGVJoGv0
2qkn5RVsFOaI1Zos1wjSHxw7aKE6Y2j2mb+DAh9/Jnj87WfWqXvvwjdRsXmu1iodNyKGVUqFF8iE
ilBq7zWjqSUx8UwxbcXXFMjlahJ0od+duGxMyItOqdDF5ZSy+hDO0WOqaJIsg0iHT4NBFdw1fEUT
I30YsOmHCWCPMXntnprVN7KrV3WY7F04o6nY1CNF1R6WoT9MV2gpGgclHkIPq97Hv9xVDN7Jc/qa
3bFpTikDr/b7YcU3BgGIBjJLGXY8eqtxsAOiSFrjxCipDYx00zZb0NsbDICVj7H74AHEKHaJUOxq
KOyvs0fL3nTuxu47Ko1vXFhkbtxmcYuZDBks5nmMEgpqXMmwBpLK37lD/2IqUW/RY3rg9u3z4k2q
nXXfD4fS+JHZyijaaA6kbECrvuD/gFKQooYekXyQt2qrLE/448TsmI9jZ4U7VcNsqaI+JK2UMqV8
OtV7CC62euoBxVbMJS64PnFcCGyUTmfl3fG8zj6ngeM69J52Z/Ua31UDZUfuDDZnBHgwfLrHHAbm
mgk33FkDY9hEN07Xbbzo0OdzH4ZxaZ7Os9ShO4xP18XFAeU75dMvaj0jfoy1YcxyhWBCh2y0rsEP
2sIJtn72dPLDmenHwyzIfLNAUQGRgzRWhg2lMnmtXrKuR18L5cniMs0W1bA1Qi1BrFFplpnd/tPI
/AGdIgeubX2jeta87ecXdN7nb+vSzEbLipHvN3oKc8kpyeHpLSr7uSThx62883awYceaECkdX7df
7zwjiJvtnYuz5QI+tnenGT/jQjNvwQULktmd+LDrsIBjxCybjjU1uaL5zfncaJK1kU4C1gZnlbZx
G8gjcoFY7bKbEs8DCSXYpX9sen5hFfEPlRn3J6imPe9cGu+z0ebkONY+opNg0V5mxrNPE05Dq+2/
MJYl0blF5Ds/EIEbwdfmYNm2v8x7d62nuTM+PYd1wc/L/8rJd6TzaC4vFwsMrlM4g2AQVGGfocPu
AYQHcTNxzwwIqFT/bjdr8DQ16z1n5SXye+9sFx++y77w6k+zo1kf/lxZdzxa/h5UIATC3qx6/g6L
zQAiws9hURSh2oPX9oV8If+BAu4W8cycgfgm+o30eRolbaTunkD3D6NoW23mDuF3NDhVcxbZeViA
WppvsF1Ua51h3eJHGz3NLsixt+tpC7RowSOq7lJQyGUzMOv51es7iVgkq/YDXihHnJFnxm/Xc94X
60qemNXH2IWZqncjMZxhbXxx+gyu2aZQ271MIr4yth3cAQF6Gc3GCChW1b4b1jKHeq/y6QAKX200
tcj0Ab2vg9FjluTTtG2zQjoYeeHgsuNOX16eghhpx4Z1+1Ea2s/WTsOy16g/T6OuPK3vt3trrW0m
HYQtKT6H5ew66dPBGS9sAJHkDf7dvi+sOo70Es//5oQj+Iw9rzWr8ck78dLdp9k7W/BNosFy8qOB
hPQBvPqfWH2nYjlgfLZtCFlWVbs8bpSRhr7ktsBIiSA9OOfhrvirAUg3Z6/+W0DnQ/GiDLkWsxf3
6Wa18PyX/ZP9xiGqyu+TG/4ddjk1sI1j0/cfdNMItv5KL+xBdoZE1UaxwFSzWh/ILeYXo7wxKQRv
o6K3P3XQfwGriADxU1uaaqVnu/vzzj3j95sOWuHgfixYhVrAPvq+OpsEV8Y0ejv2Y9lFnFI6o6oe
DmCxYRBkazlpCErJcAE1Y29as5kSV/0b33TrcrYYlPIFd5XiGdJiTpy3zdG3Y9/yYDAmW3AkcqTX
8DWMKEswECDnuYnQBLaWrFKslMitZMAnvEc6jrfQu+A2HO/rFaLfFDHTG97rrTt8GeXXAjxn9Hn8
L2sHEwWoI3RNEK1g644uf5M2EIKh4f3MEQf5AqrW3YKOnwJ6AxGf2pqHrTM1eQooCF370But2m4f
lxKOmL9NO9hg3HaAU1LU0PPCFEZa4nHZhc3Wj9VAeKTaFAIHXGxNbPNbD7u3oaD8wjeBPEU8Jf7p
n2Z0zPYg+g83S0z5kEB4QkYeYirWGEDmlNnJH2+DJDkA1bc4K1zGISOfA/pwJHZJ3/2uuY3KGjeq
KeaQHjxGez4AotArn8qPY5nWsLuaM1yiUxTHS97ys+e5EO1QdGlfB365TAl+J/vO8yrUeR1+O/0l
w89+0F1/SuumWaJcl+yUPrJ4fIsW6RssI62tRjWW1phuEqgFywNomT2rwp6gICglHd4nJUnoqIVa
T7/++a0ex3TpMY9+lV5e7q/c0FL3+aufvkg7gvHPEBjRywMhUvLObiq7xAzjIvniy2rFzxo66CN1
2wKa3niRp6kkNkeiWyvAHZ8Drjc0VF/7qbodV22b8FE4m5+/sZzVres/CAxMH8gs1mY1sRU+Pij+
uFvZGusxrjBIAsEH5ekjTJ1rJFZNzj7r6mw+T50CdKIFMswI3Va/BK85IGSwKRLkTfkN1CL7Kybt
VoDtrgqQ8KFQx6xMoU7oM2xvrZu5gAhIwHjzTNQLYw2YR1MXCanw5wzfZ3P8XLJfdu0vv35Oe/0+
YWFAFgjz/C/ClM4JGLAsZ9ve6al4fRLbrKSwt4riJ6/RPYnLS9TCkP4d9fNVCr0PTUyFSt5UoODl
XhdPGCMpR8+zuSQibjC67NO+M+C5ZVTNCNg6f+wbHg3mU0f9Zv3CrmZWmTd4mUMMC7afkbPXh0Ks
Pcef/YNqmV0YHmoOGy1EMEI+a2dwfNbUKKIu7M0Hl9lrgAlZsb7hGkoDp54eiV0mQpextcb5ZV6H
wzTzH8/D4+dXpGnRbxTZ6LZ8f53rdzu4/bFBFNqIDeSc+SoyZztbAji1+3FzGz651aWXVan9+Yp/
2g/jOf5nUgjZUnIKth/KynrYqMikfjL3uLWYb+ZB9+t9quiinc5fW0OJmwXPOs7ATRKIhQNR4jdd
pqQulA51dq+CT+bV3b1av9lnFnkdX1rbFgLmPp5j3JSr/UuAetrmvZdDVktbzrlBIcsrfAiFL81L
Gt2fvl6O+gVEc9U4n4ruvq9Pf8Wf0rZKZZ6/Z6Xi9kgmLcJG878wGa67X2NfPzjf9MdKAVqvUig8
vaLl3t++EneqfzLmAiKAgrHDa9ztaGapTX9klfV6qKypCcNuBZae7R8fpMIChk80DFNavvvTfIWo
02pzH0S31vrQUhbJ6NxxvxANb8GrQ8cmm2w1uQ/okqnMKKSw7eiflyrL7YYU4lngxXQ55Pm+bE+z
5qA0yJg+ntrZfnBpfztNPkZg9LoHTWecjvtIsM6H7je6f+ZlhsOLTK2qxlVfjMrO08vg9CGSMCv8
az7uWTXwkvm8uN1HnLb8NqRycwB+fehuV8zNwLRAoQGcwiyqfMqdRZei+GsGDIBPuaO9oBh5ZP/c
V93aaLe8L6Sut3ViEvIye4xMzpgPXCGHbqns3rkZN5pTEddqlccffUBjBpl9SqSzYAzcLBZ9lBYS
RMi000hs/G5mytckZ7vKvd6X1FEeuvjxRSrunbNRD3KPr8w6CAoDiCq1eaOWzrNZAi9FYaivdfHx
c573QNGNn8gxe18rB6kiKNhuWr4GrHKlXr6N9LmUxapTsZltyPU76PzVtTZms8FmZvXZ0yqwU2WC
IjkiUpEbBIELWeff+UgH4wrczvORKlgqON3kr2nxFabvZp/+HJ5T1A7bvjLp2V3/bdSqXXkfUhfg
hphJxKiIVyfN0GU5h4xqFiXUk/0ZgwlwaXfWNpadWW1WAXvEMJkI3ZfsFLEpxs7Cmw38mW5dxxyK
jemReRln0CgArnCeLmavh1xrKjjkQLA3RDreWT3Mbm71Nfs9DeIXI0cLccXi7uyQC14JFnDhUAiV
gaaLH6UeT/HVnf0xgqvsdUe3Cp0hP7aWF28KiFAdp8C4xd1W8cIxB4S5Advqh5c1UBkYmClnPbmO
ZyZPg29YX/zcaHDWqWnnzva/GYM1+Ms+6AyrYPkFjSGcDaoXurgJsZ5/CrpFMOvKzLJhl1OXbMmE
g1tfvnVa1w6UC78zsPC3yGGR6KMeR9uH8qwNSZNnbpxCtFABdYYxnQs7KJL4uB7ip4HPt9XGUTmb
0DKu0oc95BnVH8bsvYpPMYJo71Ob8lTDc5VWb+AnZDfmlEgqIvdXbaJl0VYKF+ni6Fx5EybWlSnK
qeAn8YYpnumB3vT3HSeo57u+mLUFbduk1j6pGa9HTwps3nHaZtAdmJlNN8x8pR6yLMyuuaMoLvyW
uwBmh1lCO8suxoiCLMzbuKB/vEn8LqGltL5VAI4vktFLBOh59pmBMNMk/ey97dgXlBqX6DL5Bo2z
rSYth64Pr/yCdrVrEsASSgQtLh44JEyezuLUCmlWaQ/vV2tZwUbl6lC6VOYlft1Z8G4wyUNKlu8o
8z4TmHbDWNlz5eTRzcZ0v9mRh7EYDtFrbtF3GvMK056OPd2ub/64PV1zp87mkGoD1qa1hdl1gRf1
8YhDD3WUxAjrGfjPH2QNzfUDKC9lAOty+bKwlHqMbnMswF6WpTHb58RkptXaiF8oM/oo+eMBnB9g
EqZ/2jr1FT/bd7GmuwJI7OyYkQ8+HQ/7bwZp5Wy3/OfLEOcFdil6UEgrdu6LRd6AADxrBYk4CK72
CdwDjxdWG8e1C1u9oOL9lw2G9+gBdP1HbasT7bCLmbFa7/35eB2fAB3Mxp0EI0F6RBPFArQCwV++
hvazWjWPYY/cc2pMTl6oKKjThI1PeuojnCpjzK0ww+gg4lFcccJojT/g+dscjUIvdXeBMv8aVS5D
q6v715P9xe5xMfa3seBHPFYPL1ZWfPXoAbHwB9nFmikrMO4e8M9to9xR4PBSl8kIXedJvDv5Wp7X
gi55kxxEuomp7cesxWGvMXIIgovqTOZeDwTRBOmV0O5/TBNJ8nDlIaIXQYsW+U7H9mkfGGv8c53+
jaYYA1Bfg+PZbjHq4AwD/E4NjYaF8TuVF4j/aHvxMnz6akB0KF4geoBPfWMAymMcu5Pw9bVk/MFD
JiU1lmORhoZkA2mXIQngO9UQzNyEzCexUll1Zz8ZlRlzg4EIAXrHDKCYttahyp8OkH6hB8Xg8x9k
+gOlplVFNdCPNyDHk9Ss/wJcPdI5oLMYfTfINzRnF6Trha3TEIclQUPDO4NWHpEUTOiJr9DBEGHp
VlDV/hPv9LYMjuoF8xDKtwuS64EHA6Kw+XREcQqOGYX9UcfSYmBBrnZnYMA1ojVaIdFMzYV0oGfk
bsgF7PATEPx0d6tjNAAsIkQlwo2lYQMATaZBRXCDBZ2tDiH4rQD23e4QlhBpVOLojIk7nHvkcUIG
wq2a6cnXOvcCbTPAqwUHmzE9IwKPjtUnDgJs+pSK01PtAD4bXMb+FILSUuOxR8zbce7zCrWlGKdT
mgQZJjTCsxdRC/a7sPGNFR768ag//QUHhD/k0HDsHETPy1z3h3z3uR6Ma6c/MK67j70KuWt/9NAw
+UNCEGnHbsOchg4Y76DDqioWvU3miN4CqHnooyxxW+PONBSPuJB15aRhsDjPWuHDrMLuYmfjxfFP
NPFcX3CcgZ+DRERiBCQwTPXQojH0pjEtoDlgpI3MS5QEfVovRhRY3eu0pV07/B4OR3lexGxfN0eb
NBxgfEIKyGol4RK42XQJeOWCthjoZFN1D+HEio4HCMFtYIFflIxQMM2n6GpQriINDQ+h5Dxd7Iik
HKQD4uiem98w7LrNSXxcUMigBB9WQ30OdwQRZjAhCkZeTrDkDAk/0+pEZjIY2YsOaYOaBT0ODlUv
j5YVrBvwnStVsnKmHTDe6PhFyIK/bxrihISzDMxMsLrULHBwwQ7KwBNEGTUgmi3SEYB+7mGPB7mk
YDO8WLN+gG24ey5kvIuMhmfyGrynMXSioPbraRWXYxA7TnkewkUrBLUDLgvq4cO9Ow+OXsVrFgCd
Tuqcg5v7oFk0bsc8ztDA3K3JhC2WxKIu1eVDJCUbLLq8lo89jr3YYTn1YeMWO0+0u2yBfWxQJZXh
Qmx4O/ySlQAugBeYU/gASqxaXdzvd7dJF4qF3XU3IEjmIrey7dkIJhnDcjCZK08WqMDEjWS1s5sb
+g+oSTUx6ztw/qljPiQdBfssJe/Uthd9z6xGYrxCI2zb1x3isGz5OFHS81TfvHC14tGffmzIlXaX
e8XClU9hPTk04eXM6zkWSGO5gCU/TXH4WER1yEfZAT5BqoQHAtOem4wGGakJo2RkLnOVYWfFuJFZ
ojg+sEzxrkfObpMW6h6wr/XbAa2a8YIXcF1+nWrE1eAM05xk+iL6TWK/6KjaWPWriHDFAwJkiCUN
5gXk2bZZx+9/mmkUzZ3hA5Tv9DX+OEPMHn5Ab2MIM4NRhUUdyjXkzfMolju5Ev+SRkJJwAlxHyP2
LgxXIzN4bQNGwzC/ghUt9hUbpTPxh/M7vrWFjzyA8wHeqEzpqr+vBd4hyXn0q7gLobNGcnch//GN
JxBSfAPyKz9UiFRfY7f4MpcxaTqRi3DdPrsLyx7d72cskBxpbIAARolFkLYqXiJvuJIVSn3tkwUQ
LJjc9HCf6u17jBXHSQyz/20mh8vAv96HbFrZqqhXrav1SWxXw9qKMKL8Y98zYq/0AU9gPkL9J4qo
XKQ0z+ODrAObeWYiUUdHdo8QZKci9hR2Q1NFnIE9rJkuaNExVZVZw23W4+12HBbzjuA3iS1Vvo6O
RYzTnVVVQJMIsDKwasLHErOdmGntvfatf3TL5O+JxpT1AisgF9nX4/QFczpfAwWz0Df40SAPNv14
hfSCHRP6Y42TcFsJOlh2CeHxgzyblljdXjJbdv7JvXFvoGDsq4OdK2JFea9QwsE+2VR+Nrdkc+ff
wu8bCvPQFpHkd/wKSW2DQtsh9snPZ/N5xx5ngPzrooKrNs09n/FxRjjh3fysCthiWIWqk0O1trml
YJpMooBvaS1A/fE/mycvN9OA6140/qEahQgqn+N5d7jXdrqTLNvePv1awGlmjn3cUHLJVeSGTdQQ
EtezX4GbLVebDyrzQcHg1bjScc8fTz5fdLsNRzwqveltZ3OOQ92Jb2ZtqJslwe2DJvwxB+BkYUaz
qO5+8oAuj3AWtjTDHPS7Vl47A/eJ0rJYwOOPG9bN8LKF1KHeSTX+vIYJVhrs3RjLXmCUYIxMgDRL
k0C6AhqliHVA8HpLiF/v5Y9M6cuyKp2rNvpU9seCJIvwYg35p4XO6p/TqL7WB4JKIZYYBIXinjGA
YV6Kg2Ean8pxbH7jRZ+KghiZUrEbN6ZNYDY2/MUQUUk+1kvvbeeK/8YREBF3H9HvS6OyxjP3frrh
7VnpxvXu9CbnxaCmaQDYzmzMBhdct7YJYlTzMNAAmnFqzWg0hRfWHNY3zejDYDY6uZ8oPrViAVpW
TH4iEc382lyWzt2mnkCu5VQrVbfP7VXXAsBaJkd4VtOuvmhe7hAmj3HmXDnRUztfqgaYULS6fXOA
jyzIYVfsVZv1r+/r2ehjgfdlJWHU1RI/Zog68Dols33bhe0FVnFM8BKAwUanTOfeBf1IzH9UNlqL
Nq5vFlNNL2g3suxawl5jmjdNnZY1K/bL12atsc8FZ93ro23HAg9cVVKUtvvPdD6/4FNsEwPyj6xa
mSUiFXEsglQAWvil+f/iRKz6g9FffzKY83PxYa0xpdGnran2CEWujS0rbYnmgqF+TWBAxaRTeZ6W
9L6dMVDBEyh9g5d/bv/U4aU7Po9LSq5uoFtfio/hAxdOYCqfurWy28RhVPYtdbtvFdkafTtvXfLJ
8915jpoMXtPHKiZCHwTvzKNmBJ2lPYL1gSaZuKXhdYruZHuv/SeicfLXCtOn8Ezh2/OsjuvofoBu
Pcq98mJVEekv7B+fgOxFPPSpTcGfLrPb08sQGtH9YSuhUrniRiA2MAosrQGsrl7QhvSY/Esrl2Dz
jsmjz/eKOMaBtjBumLuocO11xEtCKqlw4p8zhQcmQMLgAEa6pcXwefQ2GPDibAJx8W9WD1OYsEAe
pfOPvcVTh38KfjMd+47IWKqb+L34wI4et1diIPXbE1aHRANajNFjGgFhAzCLD5zazPyFzfrEb5ht
aYgONsFj8AUx5UhFHZGZo/hiKsJwgPNWmDTcK9s/NhiCvB3E8diEDgiBY6X4HFIS2JxMk/j35Zxj
1sCRsn3Qx08+fcoEXeOoqyyF1E+GA4WfzwEe6B0ufwO+35zsWhjeAfVywKVSKO12TIrCN5WdT6Af
GrokXr2oChsulch6MovPGg1Md8W5igy967aDVbiKUrBr4wsqd1i/bVbkZ2TpoNqY6Z6y7ddIndmQ
R1GEThSFF0RmCuyPswmngmjw1/RMEhSqQ2586X/63m/UIkWpZ+6pM9h7MJ8qfUwJmCsAZ/pzsb9l
G3C1Lbg5enDJys3tDtwqmFaY1xIqwvXecohvGLitoIDQiSCH4oZwVJBHKL1VGOq403OEJYjwn7TX
g61IiYu1GD6w/7AnMYC5TSv8wdqjiCTtHScEpzvTXJCrIUxTKqiEEmxDWFZiVhgpeosddh65r9Fa
TKBCO88RY0G8aFiIzCVwVqHPZQRizKXC5xfPuEyWiJzDcZy5tfVeSFfR9q58oNrtmLd5FiIowXKh
NvXRHdM14dRq2CmB/GUazmvdw9XvuVdfpgspmWxcrZF6yJdXny9XbOKjhNfR7DKuxJecHR5R7zzh
p6nWPeBoC1qHayjhKzcWSXuoCc0nc6AEcaU2bVKuL7lB2np1FJedlmQTYGG3viXQDhmkjSQB6N8j
MohYqNgdcO1DiFnekRA7iQRJCd9UtyLcpiDcbFCEY/IrbmwMUng7sh2/7eZ/K+9p4/YxBI8BOS2d
gXd21Ydh/duzL0gp4Cx5OuAZBHOjCh7Wc9iL1E3fZOf3enZi3tD2K6PF4jYTjc6XTqE2vD+4eqxt
SHkDR2yPhEYHM5BQhfvyMZIo4BZHZG/z2HcZjMFV1M1IbEVw4xD/dpiJuIQPJn3ABYyrkN7ioRi0
JzkxW+qqDelrvodTR2pegY1YGQvR6bfnJlpnvq8VzfOgMSKcQQRaUa399OfBxGSseXjjAPNzDynI
AZcj5YfJ+SL5xGRa79U9akQJHhjgECE9Atx27N/mOnoJoXU6cmTjbqTy/8ouAUkU81Z2DkopFDFi
MIcghZiHMQObsQQKMc0fp2SnQXDzXjF+UE/7Frc9nXSWY4nbXR83Ho4ZiNZH2TDhD5Lg9S/zdi8L
rNheAv94+HFx/uW/LfQJKecB7wfKuYncAXUURL2j9hfdOzBzzKjcR8XYn3c9fThlvgnk8XRZ/JmB
P5t/1KAG0aD2Q5ydCBmnfxwNgpCSTiy1CUTw9u+o4qMQlXklp1K8fNHqy38DqFJxQhgd+522cTlG
REAdDDuOAYdZnP19vl5Muie6UrCMr5jqG5uWu1nhCs0YTuxDGDL611dihMAbOL0SLvBIx+2C4rNP
dg07x6heYwlitAMYVz/MmeFW5Jr1wvhSdpV8DjngGhVzmhtgR/FkLeaAodbPxgs5VOgZGPabkwAu
TVBGzaSwbjOsjumhcUVfCjZ7nl3xLs06SOwMUNPW3ISz/lui3PuYdKH9qXDADUAU1yBndIeYwLtb
96n0sGpmdcPKe+771ODWdfuJnvHDjW82UrOF5imrG7PnqDdph8WqdXHF4xF9Ln6VvagSZjW+MLDS
kCmj7UOd/vbeq8tU8crx13uZiMRoGHBTYOsQXT0+te0AxxAcZ63sYnJegExqnma8p0/oMM2WmBc3
X7/cvkfj7Tw5qA1cUWNt9Vh49XTxXmX4BldD2rWfSVeJLMVqm/jHivnGawKtCOdZzdh1HGi+a3uC
OI4C2KIZDYCZrzRV+VrzMIZi38D2AlaJybYTAgNhoY1Zk2oejIin4n4kMJN41saTZ3G/FyegatJj
T+VpwmcrdY/YHyDUPFIgQ0TFCxEEWHzM7ixoFEsVLoq9UAILkIlkxnWPS5BBiFnyR6Ahpnx/6TgT
6p447zQ8tw+FABigqgb/C781QU3rgV6xssmsM84AaiSH0jSL2F7KBc6l6/QRs1wf4V4M0WRA/i+l
lqIBhy0BDCWTLMXNDbGuxZ4QcusJWZtKkwwGps3DsHYU5woZZ/6zdzX8D0Azpl/nYUIbA5CFkxke
OfivfAH5seLFE9W2QQlh6lltW3HoU2mPqWGBEhPwm4xDDJVPGH//+w9YAV5/uAjIMpgrizeqKXjl
mPRlH6eU7KqEXtdr9mjyzPY/6u9/6b5M6yCa0JKviMctUMaJizpuB4vO9LwDk+Mt9hwGrldbowt+
zqs5/tqb1XWJrxa4wIctDr9CSWoWn5H0qIUt2WQhVZJLKEj1aHSEwcHkWWb3NQU72vI0/tPn/K5v
hggkxtToY0kbkdLg/Nelg8S7fc59aNCqXdlNqALx6nnw5/tWhfszfy87pzxC39e6iqtrGn2salns
UHRO00kG0YbcNwUEj6NCPFBlVP/ih4jt5+jjyHRDflYjXRO6cI3zek8j+u/8Pht7Ynv2b9BziVP+
zUXVJNabz6BHrbqV4Yeoc5rRthdIuf/vbN7e5o95CxEQSrAgCQBs9SGOnczZNRQ8ypILuNGdfXcI
gldFVPPCjOsEFxE0UEtxAtDwkgIbue5FMH40iZwUQjPpZLjElCvgb5sBw9XsxPhA3LzEETNJ7F04
whnFiXUxuBEsJUA7j2hH2KzAnDALZJCDq8eG0TKlWMMRioJBk4LvUVofshcU/E4mYjIrprK9xRK7
OeXERb3vGI3KEU95ON3j0OC8o7dbj+ux3BmwtB9bmHmDNGE+7gHWlecVEWgKpjMdkcaC3t6MRRkE
qj3B465rg4TwWa1jXcONhfk5T90PURztSW9TskI6yG85JDodS+Ef9BotH7YX+Orb6WX2E7Joy2UR
yxSgQB8uRzV1iHV8oFWN9OgDVv2Ew63vpxHWGjIeQF869bH6K1cQv+mS2F1gYlMHSvRBGsx1BWXm
6tjuENGt/fV6toQ+AKLiNyGY2quw3iOMO40Pg6yXoGtcQhNCmV0cFlD+oN61C2pCJ/85kx7SM1h1
CgdYcGJY/UDjyeQE13Wmhsnk+bO4c7ocGDfzGV/tKvQWi8nGFhCGmUTE76LCOe/OE5CsxoaXC0qW
ryllg3jBbl75dOyiUb54JdjbRZI52zUOFxKMft5lS5ApweSwoWbK0sHqB99zVYcSPAlskM0aSz6R
nj48Je4Chl5A0d4WzUhBmhoDA+x+2Ke6QK6bb4ajRuldVxrcrJexWhU+mckwVdlvQF+nF2iu2lBG
kgvZxX6mOwK/1sI+2B0sNKwwcLY49Nb8y5/y/8mLvtNq3YEf1pkCeiI/mjGa6FjgQFiiHC899tRB
9Bx2w4EvCMt9X6wklSLzMzrY3+ExgmE/JaIohTqkq0yefjTSqkNaSHeKuSPxNkzTlyUMNZOJ+3rJ
hgP/xyEyEU8tpPy0yPZ+L1Uwuoh8KV7JCsdrPUPVBTvbYraemTO6xmTcd0uitsxk9p9wo4+wDs8H
hxfsuZjWogCawg139mg/yJy6UuTzzRK8jNnWK7wMK3TJxjN4OK/bePtC4QoPdIgVYz/8hM9O3JKm
pkDC4PpIT1yFmWVm/fYiXVDFEoJpDuZcEMqROOHimzPKj8Z15dQFgO19sqWomaOknasUk3LkwUPD
dpMm+cGBqHFqAjKtZOsnH48+WUY4zeotXgyE0hD/AaufrrlnfsJ7RBH6QhfBydUnLyx5swTwL23R
8DJOMXIoW0w2fz53bMVUMpMECpzWRw87dB+qLYEJowll1Y6zWXatHKP2gxyxr2Fq43IxHTcXg64y
jbpraZxzj0rWmCdLqHMk69w4yBF2iatyudn2T1146IftnoZyxTAumvaDDyX0YTt+hdJuPCGJfEjZ
bjvt0d4nCgKyPFcKQ2Do1ogEED6s4M11h/NiLHW11PHEgFA9/4bCpdeB/BiGXfGhyf2ecSnM2xK5
fIj9Jx5w9MSsL6OMVSODc8/d4G5hcE2lXlpTOgSOGERooiW5hq0Df+HtfRFAc3hSNFjsMC9JLDk7
R/gz/+JY5t2REAFRpdDr46QU4RQnzla2ccRZ8CC7PvNaoA0T2d+Tya3tv6EyLOaXXF6OSchx+mZP
SwOYPtZn+mKuauaMEtjMIBxI88DbRiPNezcYQF3s5/jNZGpGIbLl02jHb8f4wY5F12szP0TifuZ5
wGvgArVP0+ILnJTSfEpAG6ILqzWZqxROUmwxEMJY6jOsuoxMkAjFBKTKEwc3ypsz7UQE4X8579jm
/2BdMhNk+YJoA8FPWnYY0i2ak+fbmNjl8g2l7lShV7ckp3PujPOeMX4gvhMWgSxSx3ePZEjp2wNV
BN/ifHyHLT1Kg+tUYZuKqMPYezXOrrU6oMFkzCtbw+NtftacZY1DxvngY+a4HHCKrdOo7bwn7wkL
VMd50kYGFMol+jGikiueB+nMmd8DCJqRsuGjhJQt2N1H8JoUqBElIo5CH9V0wS2DxvLYrOQ2ytQP
g2a0ed6Rz66endZlXjFA/RiPlYKnc8d/3ECJ+h9sANQVKVADUhYMRmf/SUbmcy0bomnhXmpIBn2F
bqp183ohqV4M/kgzxeu6GTJHbqsc4O+WUSZ4PR+bCN/WNqMRiMwktcB81jOepDvOQ4i9ZNN/HzoG
vNyJar+ixYYHOw9laDGwA4VJ0Y+ThMPi9KCM35WkfEIc6FcmSTDmGVgHvjYqAI5m7LFa4R0C/2Fy
D8tocuM0+TdeoTpdvc6m+4sOHeHBQuClOpqnM9CkD0HE9IJ0ju+bE3W0mE/HJXsCRVosTTFmapG3
hVosD65OH2GF0d4ztSwAz77MrJjUUtLkpU8rd93JcGyQewwLrB/eyTe7rIzdpkvWd4cbaPYZJwqv
C1J1Odm9RwMd47BNsk5xAnnO3yN6PFKYXa7MyC7JW9kVdC20PW98ZWj91FNCbnqJra/ohJMfNqtx
b+WdoJ/r/0fSeS4rynVb+IqsEhCFv+QkimL8YxkBMygKXn0/a3ed+up0v72D4gpzjjmCH1YKNwBU
lsqcMVcfww9mooe/wkBxOefsiEcpO0pAlZ7PuU/HR5dFILrgd3h8dKjPjsQwIg8KSxdoNGVZsPGF
N3QlZKAZedJnTni8ct6L25BpgKV42gmdeOH90hv+85zCQM2iuTg72KiRECcWTmNQJLk85f3PfZ89
yi3IhZezjYisjxFaIF7LH2UEjNpttnzYWsdiChZRGFL+pJfGwJiIW97C8xUzIN/frHqrGtdLg8MA
h3VuKvaW4Fpx5m2M9S3umrkSoaH9WnU9+ZZz6Q+zUwpjfXlT7AAQKkuspowQuP3+JeeBAL88wuCR
yhG04u6MJv6kXXEENn+3T7rj+uPwXo+aw6iJfiIPrjC+A6vfGsNROfmMtDkwl/livV287xyOLFMR
TtpLOAi1OZv/IrvlVfwHCM1l0sbaw+RmfEjeQLg13IBKaPeAnCNWysdmPwAAII3KsA4ofUh8Hcw2
6YMBsZ5bkNPKnHbgS9HEBsU4DvTSmNmrFVzwcVM7E561SqgGZNdFZ70QpGxcjTvw2GKcPt39fuIT
ZTtFU8mNs+NwGFCXj8edGX4Y3Os4dr+GXKdfOltYkGfSUAx+FBj++GVdPOZsuChhYuM0FBRwmDfc
6Vg8/4H850glv5CA8H0XFT3wWglNmHqnM8Ji6kmP/BRC//WgAFkV1OnlF3QM0o2IeoB/LGZB5d0t
b9YVbpB4op2l8gng5oCaIRg9vW7WsDV7QhnExOLnFJMXoAci2hhpGoMNZMzXsW70TiC84oV2YdAx
VJm2WL9Hb0vipT1FZVSijZPJJ7dREbKQAozqZDwx9hmn6/LTyRDrmz3GvVerae3eN+zcmDNGEm+k
9RlwwfSnyL75exVY2JBHCyKEUMoYW72OYnKcsie7likz4U4Nx11c3EBqNjmlLIfABm0Nqp0Jsv4l
EaQegajv0N2TvvV5jlfqDfRBFNV7xlGcPIB7UHvdc2v8UNmj4ojBzmM9EUUy5xWQkn4Labjwv0M5
C9jOIWQIJ2A2rrtx+PNp9Yo4DldIFI2+Yuaxa5OpOhEZs1wgdBxiBEG7t3HLPrF+hi+GkCBQvClj
AgBrkxkLVs5lnfi7LKT85BMX3ur5Co43lYTRxiM+gx2TFuKtRLdLvdI1uP9B3kTZ0xO+Y3ckKDwt
KhIcxlSKMkOI3UsOWj40UIq+kT1ObJw+tSDI++az7Xz5f7cXSH/a6rF8Dzc/v+nR0BUxMDI/ls6j
sEYiYh4ysKD4kfHRc/QpLnNsQFg/RnsCf3y0f00gYd19E/yTwYeKG/99t396exXAfXiHyxoR8Mxc
tyYRgbkIye3UD98OcakYbKz2VPobmJMMoERuNR8GtDhMAIXj70+LO+vVTXff24axiLSdVYS8McyI
KTPdgtnOSCSkCXwuD7m7AqHPglR40qNeBbFAtzyvMsVcOLJnARZTR7gcd3u7ZeoMnJ+yec3qtBnx
sxGL2f3lyj7iT2T7QgrazTidX8CalF9rPK/lBI0to7NXGPaFl0FpOAPPmXQmk/ticzjKaFPQz+dT
PlfFE5kjdypYA2RoIpQebw8ANJOsI8de42GaRpCFqVKgu/3C+phnMMHVZ961HocWY2T46bZGgpRZ
9U2ItHUHjh9jY8mcylxwbcoLPpdjJuhWjaNovCp6LGB2Tj7BPNA6h1tmrT9z4MbVaZB0CSnEW5HY
KZgSCLyJwJJovOAd7vcUJKzQ9BLW7uRxRBdsjnSnMyL0xKETIHVPsYZL6JAPDz+PwbgNr7ND2KGg
ojwjwInjQ4nuVkpXAXQrqs77lLN3hLK3sZBLbLAdNj9R5ul45+C1Z+4A1ZHFtOLymvi3BBfvwgPn
IEoAqb7AvaGuJkjk/xosEkgglY7wLsABL8dnJBT1K6+xORCxCKeQ2a6BkpuGAfLUisLoCLZPXOdN
mDNS8+Z/EQNWswAEpFKly79a3+NrCHePG87hHkJLaxZils7degkeAHYbfF1XNnU4iU4omF7oaxwb
wYwwIubreANPJH78HzZujJHoj8SYnlL7Eq7X57GYCS2bjqPsB0aGOxTPfK9iE0b7iCUO8ldG1YPS
Exkn6ErFYIcR+oPRktnHCouB6cfPV39pQYr5xQDcWOtMm2nDhQMOXa2WACs1yO1xvp6MS+EQNeme
3S5uUpnRB3JmFlbyOjdjiA4kflwwO+eDpeGjJ8qGY422B8Lnw2GtWurAuMMBGrEGRg7XPO0jIzf6
7YyhgLq42eflJjN/lIIKBtWAKD3y/HpQCxnRPhpPUr32mBZrZq88PlwGIcrior1+DPkRxZEXBA8O
riS2dHQDJJD+PGCVDAc/7MppObGQbeknqQOYyu3ohxR2TMpAT+LqzB0ZxjERFn7exYHQ1HWTnoTH
zlGCPADWlF1HYKWw90nFi4tz3K7uEHs5WYQVACgsrlc5DwoOCXtuIYl+V3S8UENJxIZ9wCvtxBO3
ZxEbAvdHP/3VtLbOeCc9z+/zRb2EkoJkza4oav/6epSCGMKQIZqDJZt4X/6cLxfiiLhVgpF1Yym7
n/2SUTKwmEipyKlA2gYI78eBTAe747mw9H2GJpNJsZ749FJ9iC6qBL6M+UWXR4+uHny2hK6szdvC
HF33uNiysaTdg5aT2qLEteFDRWYqwol8MgERA0ZZYC1O+alNr+SL8AceFYZfZmeLayF908+j9QV9
5tfszju6XSDBBfzVCSWgZI7FAAkwIGzp/6VQTCt79q7l/EJZxxkBDkPvJyYz5qvjfc9AAb/YXehJ
f0TIAcMERjGYuiJOnIjAzRcGIbAU+cwnfczEhfOBDUq9agmVE9OXqF7qjb34BYQsclMDeBLJZXQS
ksiqlxPQnpg3jjry7ewA8WoPtyLv2ViwIimzX/ZiVTGS8L/L90nGR57EwOuA4bZY/M3iRpnN/fhn
XUa0cs6IewCpijQ705YaY7aS4PJIKEWUk6nOZ39CbMGj74cA6n9TXqzk9wJGJ4xiGsQ3/vCwYMje
YfcN6BZNJh6Xt7fibdxP5LhRvYniZiHrqO2eNCL3m8GQ2HYvknXre+OqJZ2GUrISfLGHJbJDSobx
lCH6b7YnKDGJ+FZuIrvTiFkA/KzzAgDlF8P+ZBbSdRQ4gCsbn3mopEdGdFjZmapgC0tJ8Q0vb1e9
j+VXAIH4DcOrfNn9jiM/k+vtKLkXKvC+l7WYetQaolmz4GXCGL9aObvxNwQv7sxfX1PG451cOlb6
q/Ymx42YrnzICAFOBWYBwc/hDxC2SL+ucxYK/Gbg4B6v24zt2xN1eHeISYdvUM0uPkhNMfEYD8pw
f+HjlZfS6WtVd9uM9QJ2qGYpGoAl3RTN1qkfI4R4Y6MoHjRjoB7afWmoYHwPnEC3dHVwUWSBGoAQ
lUkd3aHGwMgf33fJjBRXY4Z0zGZ/PQvJSoLfduZdwGtnEkm7KWa+HFF0AdkQ3lqlWwrog7cHou76
i48ZDZLoR+lrfK7WuOVwxyn8uiB/tbDGhV/Zck24CeIs6Fx80fvKNBymsuCDjiN4Bg21hHL2u0tY
YUBdD8OmYr3PV18WM3RYnZXdny44vvaA1QAD3MxX6KMUmWNB+6XR8vlzxOyR6rQbMUG5+fWG/jKq
m/Dvy9qxS7TAWfRypMvq8y2vJF1B5eM9/RYcAP55p9G2RyCyHj+vMUosX8afp8k6GyQLvhMaSpeV
Ov7uwYYJdEQVjrBCMpH/A5sP5UXhnFXrOUQzYKA8ltl5XIFXuiULOfDiybtFJGr0l79SsLh0avID
NS/+C4NTTi3tyrDs8bQtDFp19KYQuD/GSkFmR34bFbWQLuhfCzyZQhsDh6E2veRWdRP121a2TDhy
8IPDKbZ3aNBbCMg4GBy/RvuwehvzxNDRbHfmrD5ALq7HmmzM6nG2xK7TPCcd6zY66dTKxvSDcTfe
B3iA4YcHe0CdPi2q9g9ksFcwhME2EhMf4CHaReMFhk4U4bdr4mMgFAtfui2n8fk3yc9NAQs9gl3D
1bweYOtiLNWRBj1MaMOZEeUcxMCG5FYqq4PCgN4npDdPKNeuHKnXcW73kGfhsO42x7PdDU94bEAU
6+HoEFTJ9h1vSEsozEz0L30hQldYFGg6JnAzS/Onmatmu9nrLRweimBADqSFP4pXzZlOD+fj6Rx8
F4izBquLj68n4mmwpoyrBlqL/4OF9IjPK/hzG9pBVTTweFZXoF9bzg2hOx1KAlhFnHC3sxdd+896
/Wjs3MpXM7exOrklDJT7mBdNXhNgc4K5qSoeF/uR4bchLFO4p8EXuWDBRCVqxX7fVHbCMZ+MlYvJ
9f7A950SjNJXkJdvEc3S6nIQZq26u8pjViWADhN0JCxJMLMZVLAYYowJKuORRnryqYj+6ZaWAi+c
G4RoNbCr4YTXLEGxthEE8WzYhKCVqnms0KsBz3Gtmgo3jyAU+HyYeCyRRgSiCUrJK6tIY3GQezAP
EkSQC7ZZoKMuAbpfg2KYuo4qrvmTQ3Nj73Z9FE8UwpR6jJhzDaMP+/uxqZXTlMicejL4mLuB85n+
Qr/x/COlyvFI5pmBc9QxlWeDnWBw/FIRjLB/Oa4NxBubs14YwGC27fGzMvbx8xpEYOPteEJFNLms
C0T2Vi4Zuw48O6AiuoWUsCeGFnMM0k4hviV/+XQDGg0Kt09689LSJa47HdGSLbUhX9kZKWCoohfX
qamcS5A+ZvggncXt7uCY+kwF07vogyMMRmLc+YnW6/d45NOJCn4W3Az/Ox7bm5LGJL/bMfd2jd2T
tfo6HAn6kI6d0XTzl7xxfxmoyoldJdSTsa8xJoX0bg2dT25zL2BBZU+OStccV/ZKaZn5MmwSInRZ
QTA13qQcgiTeAGVTscD7OzkQ9W1rgCMcWp3WydMBgIZauzRdKh45/hKR+FxYHSoC62D20jJxvYBw
0DOry/Xbd6rxbkOUFxoO7B1XtMIxzlN8JMYdQhiDVyiYBBYbhBljLPZkyX4ql7biDcuTokqU+Viu
MiZ8BOID5cLBCA90TqyULoiG+XkgdsGHjd6BGjXtflLEHZvwzqY+0Hlp+JvSYrxRfsLbQSerTqRs
RaXV7LKgIJKchh+I4DZrqFiIy2AcyYbJVowf64I+EQL18zL8YrJxVIXvA4jeWJJwcdIPe2x8IYTn
4Z6jXVR84uaiCMFtQcTefS/Or6AYFLRko4/Viu22td2P+hbVEULtvsgE5DfimObshbdfT7F0GTKK
rADTXxcutfe6iO49pzB7BRdd7wA9/cOUqR8NmJ+a1YAo7nbFddJMLiY/FMJALA/mv8HqDe1aN8HH
cXnziq9Z0uLXim6wK7FhES5v+uQiO778NUAA3mH78UCDwUOp1jELo3thCs844cnVS+MC8otDj4nR
/v5TmWMtxQzTZIC5d587yv+UpOdmchvYcJK/TMMZtFDTZ5otuJhDdFq5g1h9/MMLozPjGkqAw1dn
ce+6omaj+vqRNKPElDjixHq5MGZAZDjMICMaP4lKl/d7M8boyFaXNELPMT7eFwigFkAc6F9YtYKf
qHb57r/jD+XRhcmNNYHTmk+xC7sA+zLyaiDNcbhTG5+fNsWJNKEe3Xibj6D6/8iguVt73VTPCb7F
D+cIXug2lfO/TjAqEpKgT12xneanUAGMb/xecQmtf6m+KJ+w+NyrJvDGlJkCPW8nfgud1uec9uhu
abZ9ah/eo/8WHl5HRSGZsNdhFvM3f4AO6E8KTaRq0jk/OAjvinfMHqZbN26vH8FlvAfE6xZcMQzj
SY4NKegnyLuODOwbQxUW0A2z6ydLp4NVJQAEahixSpAT8DmRm+BtNo47GJgAanwI9he2WzOtSQCu
4bU8RCtHWSSt8BFpIcz2akF00U84VNfRzcerer7Ar8VexZcD+J/ZpjG1fJTPiQhpzUUNP4QO06wo
OwWsT+ogJaq4a9jMPvfJqjmR/YPf1ngjYiUmt9nEcPePDvidPYCKJBBemaMMw5cnCtmeg5OXDVgk
74SN7ZX8EHSbAzlE7/znc366H1HeIj6FJF4aiQkzzSBWYm8bAQqAin/8MrIzpDHg7tfcgEp5Ane6
J5+hckSSPo71IC5V4FH7OYHPIw1zRNJTj+/zNAIEnBJU8gsTIF8/+eEvJEXPAHOjHMG4h/ogXpXt
lB5GdsqUHZcJ6CrDo8l4jID8wc23nymoClNau0MNa+bmOvOAgUmZtn7cb1hvE52R5Ijn6dfpZKcQ
7bioj1ysNLWHseuTJILhaNTGUJRVMhfYCfgE2qMNDKwQUlOWiAnf+450YSPWmJCVwv1mG2Q05WIE
BL8RwRhv0nhl9AJ4C74FeYpcE9qKdATXtKbpY85M1gIebik5ZbTjcDTgSy180MPxBoi0CtkLdjG2
KfliaE2ANoKkTyG/yEgKwd1FKP3iOupydsVq8HzGMoj8DW4JCkMIWTvYODTlCJr2jEZoyU0cG+nV
l8DclHoqN2E9YfaMv660XCpEkyOceCBh1o3HBNKygoXRXvvaKR6LWN1h3qfxxEh+7hrOCLoP/uJL
TirG18hJ/67RqzlF3pSUXm18Vs1oHg6ftSviTnMgCYOLmT8RjQh4sNaNVnYFwvpU7SHoQLSWCWxk
xkJVKfNw3uO0PY7Aa6FdQ+9XxWXHzBLpq4XjLxbl/NdWdX4OjF+w9S3wWY4liw89lI0pGSPtRLY1
TDkV20iuf0hT5vqmAQManTogaoJh9uhcuLu3bGZQFwiWuUB8pc6RQVsmgDOciukdyzBLgmboMa0u
EiqIAj7r3fkOuV7JVvo6LanawM8C2eDkTJkUNAdwJMdlqk4S5X8qQ3EzdqMWK2CCmND0VtPn6Muo
Nh0xh8B8G/aTCBnmlOIOFGz09LqHvBvdcxcTRwtF68u4KX+YpCAofKyvq6PrRgbwgeAN9+iKbRIE
/D6u2bhRmOm5xHt5sBD13bnD+n0NJ/noiC2gygg+tz4LrlyAFjujvG/SdlYeyal+j7rovSCyfc0G
XljfbqQZt1v6IXrHeUgCQK3376dbYI6VKu5mpK7Pr7g3QvPFtEIZdj/h8yu6JMjj2EBgFSGdFJ3R
Th1dXp7g63OwbzIyUftTsBmV6+nsZb4KV72LDvSxFEJYauCcNHMuKq6qn6uwl8XJSZf5tXBK6azb
75T2kJHFS5u98M8nGedxdXLVKaBsmU8cORHWaX4hW/rPbx1M1mGudoLtKp+gXacIdak3xsJNSpsi
ybLireZ5zDZPWpzQUNA+upw1leQpZpyx//ZibI9WvhLdZBMs+BYgCThHtCzbXoQJxFRYR2SOuqKI
bx0znr2HgbqFB0KTHpJihoCNTUuRQcVkHyFHwtJyJ30fu0tXqMI4eJFPgfm/jVOG5cDhtUt0cMgR
hnS0q66uOS0ecJw5mU3ZXiSAEmeoxmiPGZ4yF4XIwJJ84B75hPkl0E4L8oVdyTbcZf9YEkhuCsoA
Q09w2mCk9kwqQJhqjAolMfBCQkGri38gGJ6glRg1pDmnnHDZ7mTEEnPB7st5lFgZcAt4142v3QK8
ZjlkgFtrigGKyA15gT7k7t1r3c38vkjWYHQU0JErOxYlgSGKZN60yBHa7SIRcFryWr9m8FMV2Dpq
4XQengBczi6OkwQofy+21vG4oAl0Fl6gUNH4MM+isuOiTG9w+xWfpfeyegAf6FCGoJ9yvodh46o9
90dMO3wj0H4SHXSLkugZUrl0CSNcdVUTULUd94XABLLyFkg8uE83aEQsNe7eCZ6Zdg+M3pl6MWmR
Jnx4ZecgiAg9NFpic6vvca3Ez43YLCzTvmJrGx83r+6owPSZcwt9CyRLplYJtpaDm91KFuFFELDv
9kX3313/PVhq7fQHREDO58+5opMY3a+2pFqfdbPGYked4fy36kU1jV760c0zym0NU8fX+JVSHnPe
GzJO/2jvICAhgu0S3AECQKhJCxzA3Qlrmf34gtRwc97DPrqUZCbLJhw7wKfnGrrGMYFcLpzm+JLR
2Ys1bimeIWvy/HDfQBkO+MTdDr5996kThMH2mmKEB9fg7cushX3NcBpW81vy2HHHj9sLqwvWbY1m
A07ToWodOqYaEN/+CEnoB29PpY5+9uNQjmd61zNhX6uP8FJM7Ef5QbpTQZ5GvGfwG2/7s7fNKE4Q
n95wizHhWPWrJNP5WMzfgLMmw+uPMmgsnQNYYE7VonJvoEULnYfIkNdtY19abvQ7rahwVhVCxW5a
OgjK0ngQgHjm8WrxweDzz2GstAgmxLheVG5Qo1fc4u7GGzOMu482iMMEtqPpADsBfezlsL1yUBgC
UD3HiwXKGyh0c74adIg7+LpVg7P30j2EXUv4aZoxfcm8r/4CWolibKs+h1MDBwjSEtRiUjpFqBVF
MynjdISc0GsRJ4c7aekqSBC7D5uK8YF7Cy6GbgjhbojLCOD63emgAvEqnN9MhWKVa+FWjbm8vzNl
UWkJ6Tzt8cfgsYsOpp0B5cOrw3YAFQ6F0cdgwqWOMhTVhk4Qu6V3ndLDKivbWEnLuQWI+OcTo8JJ
5mbtzKHfiqQQbjouWHsYMg1dAyyFSwlS7Tllut5Y6y6JL3wRjt8015a0ZyIvnJ47e1yrmOhy45/p
TAvUe7/k13dVoBOyhEj8NgFW0gd/NHNEL0ea4tmOA6tnMgygGrimbzxY6bT55VSuVMEaJvH1BFJc
xlvfdYejtSamwkyi5oJMtXNynDJPL+af8H1FwYJBtP7HoXg6jyeAsLW72TyeVrQ8XCtMjy8ekQzQ
BjlBM9Epp6QvFZhh4xIi/DJGk0yAKX+YD+DRVGU01EDdQIuHGbfOAn94qao5yEWYVoNf9ChBQSgk
/qLyZfdpPaw68BvFS0aAym+lF4du7Z3R5Tnt+j29XaFKcvx2T5DAOJQj50qdi+rRrJWACnauCU7C
M61gl6eP+OkjXUqligg6H/4IORFKIFHQRuRUsHeecE9JCKvLcaaFRRnWky58sLff7djPVXee6+41
VVX7+zM/h/sYcktvhue4Nm84XBCCaNadtVHajZ8LnkbzcqXOX5qUyE7B45c3pb7MJ43Iw0eLFH3G
dxkr6BDH4QvKLWh8T8uB+UWHy74swB9f01TB7N8aqET1XpFTeeW6xFBdjwetRSrj9ZJgnr1jGXCD
4ZIO4iApXk+h+jN/SbvX5Ig51Q+8uPSB+H/BJXN/eByKfkriU7xZReV191KAm38RvVbgGN2pDhHu
bmX4m3laQ0OXI6o9aINI/niarw+ICPn4FakFpCI1Yhp15uKChLkhTEZgIecm4tZglIpwXC7G/U9C
f3xfSGj/0GKHGuYGuFgAjZC4MwQxfiw3hU3LSIMLcP4VlPB+pKghpcz2JRtFz/xtHwSUyAvsmbDM
pRSjxc2oJYqdzotphy1sJlSKmREMSC0KsEa9GZVLi+Rr4WVEb3abVkE/eoZahIG0GCu/cSKPe9Pv
GLoqYvn2UJ2nDehu7mwO+JN1ZI+wy/cPi0TvWbm3GQw/xPlGsS2R/XftthF8SKZ9FybrFvvmwUhm
VibAa52QbM0BI++J70r4nhQhuw/A8OdtsPNMmbUsPouddrba++TzwQ44uLm/RY07ws+9YydczTql
TRPBJsGyQZAviaVDhgzAqDhEzT1MKe1vVar57qm92dLytdWC5gCjk/gbZTm4mtImyGX2/2PSC3iq
wEIBtynlcbZuhXqhym2t9QGl9VTFzZW+OybgqgcQhdEEzTr8VUPbN4gpCYd2blEHmioKJ7Dpjn8l
zyFPm5HcWjgc92MJb7OH08+MK8lmJUa/ix/wLrDkWhmfSelbVQWev995DQ8U1xPcxGCxg9Rr4d3d
gF1qPdcrwyCfXakt0k4Y8sgZ4+vOxiWCRWV8dBN1EftCKmktf94FZZlJYhS5bd0akA7D+fVFs50s
YYvcP3EPh38DKBbZNIfG5mu3D/sqXOuoLL+zC3QAvv3p+bCku6rVu1j80A7TbB54GeR1KPXdtgsg
T7EECswgORhwTH0cOfP4FU8PrJWXDS+W05dtmyWgOHSlzDLXYmbNHqdvIeOSR8C4B8NszixcY6dF
CigDsaUzQUIgDuDrik0kW8UED+Wh1IQ1vr4nPSyJ/0VH14MjIt0DKqYexk1d4/k9PnKvR/OUAJp/
yxkMVJkKEDOe9XNKbVtpDN0T5e6PJOrPHUv3Y4wYgPHyNlkw+nSN0Q2GEY+PjhEKKwp2+Txmqo8V
vEPSnwI+Rbib1Tz8tj+uZ81rKl6mutjUo9x5Vy7rHUv8n8fM1wXe//bNqnKd6mIiayrZDijGIJ4n
PJxBx6xWneUtVmtT1iyJYa5/R/otvqUMYG82WGLYZwABPt8xXpR0MiWD5Esof0Y9XmAgeGHb6mWV
266c0BLWMOQZUChm5T+gGmtWb4uFMwdiHeo8J8S9C+VnkbtXzm5chIDvZ/I5jtxE63zJvIGfB6IB
CgXOYOrONQXuGF3DgRbjfSFdgu9m+1p2M4txMzlcsnXe9vmMaQxaXE2eRNVAjlKMd99pfvaXDJyX
d0k7zB3QyqGXGvWniOXavahi0P3VJj5E6XVS5jZzLUl1tCXnV2E3+JwgwI/eqvP6GPWh/ctrYrZG
7U21hAzpa8lRf4EjMjihL+P65Raq/QwoJ1+K1XPOZEJWVjPHYHn8DVvjkzwfrrbMBNw+4BOImKp1
huC4Dz9GC7h7jF6HDSz0Ic3EAaEyXQmZXwP3Phn02eLv+Rtpjj5tCF5kvostBGqOS43zD78FjfCA
Yn7jIMwcPmANvoMiw2G2y+yDsRyzN47uBax5BwWYx/KGQfnlUA9oLG5A9JQJpdvswGwRw8wuEEeJ
9b4cr4t8J4LsKHPP83xRf0EFiT+/ZOHV7oF2eFWQHc5hZwWpmS0GNo32bneYfhf0fB2K6d+JGn3B
9fuwccmOHuivEPJisDm+Xewdyx+iBOBvu2c2duEQ1OMuyW7q/wklQLZu0XnfKg8iJyLDwm9HEF8+
2BtsUeSMBMUZZu7pOW/swZb5sjKwOoxwaREoJXnPA9gx8JeqsHtgJNO+bGaZsWv2IeF5FSfT+Eo1
gH8wTlwF9EgBBeJswcbvHxjsdrGfKtLzJPfOcedYneQfotZmE5+loew8qaf6dB8Xshh/KPJ7MAhg
QGIWj1OM/V4+UX+fZjKJOcYpxzAFKMkiBJFx6fxyyH5Oe3Wqsy/3JgTEae6gtZ8YD2245efVlkOQ
AW1vVN5G+hAEFGolaAA5H4BrhIqDpq83wODkWFrX1mo0s/wYL8KTZfcuu+/SnBUIGdzbeAOhj7Sz
jfk7bNadl72G6W61p577wL7cVJay8Ol4k9wafw3u6JKGH7/E8ml2In38HDbu5XC3xSPCgJBBEQ9q
mNEVIrqnYumOWMm1iA7Y919enTP0IQIU/wu8DGKc3g2GyQyaeZ+PtEABwVgYbPWOIyQOqKhDutTM
eGG6p03lsnKuib5qgP3R2vaMqbr6gbv1gozNvHzv+zPqhe5C7lrdvUbvVI97XEgPscZuzp8Gaips
xXogQLDrGMyMf0dp2HPYYVmkYNH1eTKPcLK18/HaQ2+K0Mu8ibEthQ40m0U9bdyvkS2UVeWULR4d
hxr7AbNNnlfzm/TjzriHU2F348uLMzWR5GTkWuD8R/P9hRpgqQx3h73daQ5xbsmVLY0UNodqAQKm
nwImLurD0nqDP5jfBTreZ+PWzLUYiX6N/mRzHBw6A/vT8XLci2B8oWaF6fLbX3PvBZ0wDz4wPrES
eC/qp18s6xFW7J07fASvJdwcEoY+FB7fh86pOHOym+4lxbJoxz87CLN+2jTj75nz2MnQhDaejn4f
2yoLj/IBTvkIOD5BuSHtI4LYcOZsE/7iqnvDTOFhvN/RG6j3I6gl7agD7rfejHurwUw5leMzdrxz
WtYeFaCYFnAyQqggiZmj9mUPaD8LSCIL2CtCg8+YF0WxiZMHlktvt0aPgyVw5IPXBj61dhYImzms
COOogML0ZmKn2yteOT5i2qg3UgPaSynjVuJpnzDfJMIhUWjykGk3PZBzKSAUVYQmPiJugZ6ncUkO
y1S+OpL7i6uB8V3dPbgbyyzNJyUe6cbs6jVBY79wD1njXwATyKI46sb4OXdhYznFgkRWS/Y0AqhE
yAK2j5/kwpvB+toowNWX8CqMYq+aBXAgq03GZ6yZUO8yM/AYaF+GnHAN83Sm5ohsgXeIPD3JUzkt
ipCpO1DNu2LHtCPJfYHqwTYj+R13D8VckdHA4/r6v9Pb7HyN3K7WbaiPO+m3SHHQF5lK9veSMK64
D3uLOypuaa7Pi722e2IJbL1Eu8L1aHdhWRBoILu0+M+Blfl3RnPgZKNN2r9FvJGM/qrHHTwscQsz
LzNKKCoZokl3gPgPRAFcLRxDTy8fKQuGo9AECButTgqPjop0EKA4hydiEEUQ4kqd1A+johKEOrvL
7B39z4YjeH+rTUIWSGsQ6sO5zDK+Qp66zm67ZixDzQ2+iZ4SBkBkLQjPrevIuY3xU8FT2b5NhjVf
4jfQgUyhjj3GNT4oc34ScJbFdngmzFG4TpXkG4Eijd/4wRv1FM8sjVt/BT/8gT3ha1nv7Sh+ahZ2
bl7AoV04ydlNpkkA9WR7ncQIZUD6v0bHh3ZmJ79VyIbErwfcXySIgxzsAFPx251Opyfx5N3TB5s8
/6MYSTh9zixvPh+GZ5ySseFB5qyZh7KJEjSg3fCaYHuXDxj88EZOBRmQ52A2k+wtbDAEoNs65Z3V
VCg8SkiKqztUgkCfzwLO5UScHrilDw+E0fHXcyI/vBw8SvOCbWvZ7kKB8/V9uy7kqfd227hTzP5K
0inioJ7OAuECEA1c7u5ovB/D7IEhaZj2bbVlWIfGb76QTMHPC0U2OId7jQkBEXjh8LZFdlUPzKWF
Cnq5pDMxu5NDog2wF+zu4Hi8XmZycTi04cdMKa5BnFsvCTVzDgcWjixK7d08xM+u9aaZg00xjry6
R9UVwdUM56d2B3wHDY//bWi2TSgzAbAxTCE+E4oKNwM8e4i7D9tCltkqEpqn7dMQTD193QdP14Ra
QzyM3BZP9c7ArhuSwmCaFjZ0xOM9I2CccG5N3xdeY8BmAhxdzJoY/t9sI7x04uc2BvXesgYUnAWF
CWRsazU/HNcCciFgpZAJFUNus/JhgksJuYj4UPhnjgfclL0uOCU8uGe84u6ObnAhysqLbHNLnMQq
IlvXfpvB626Y74E5m/KBWomKn1Vo4Rs2nb1/xuz/TJDq3fhRLBgqOlu5MIKWTESmU7W7gBEgqGLC
p+8bxeocR1pINwILBV3nAqdhMl4iBLB4BNCTOXN/FvEwXGe0EGtxdm67VgSbY/FuoZWqAW7HExZK
4/K7xdPDxIwIR+En2OYoZIIVuocnY/LVigeeYbnHr9sSChRv7zaiOZRUG5vsQJYJdPwWe1g2eHTw
plD5+XT6e3oRXq/aDyHAcRH85j3u6iqAmDYLZmc8om0cN9ChgRR7TEZ5pSbfyOT8ZRA6u2UttN6J
Fw8jZci1YjTDGZMDnt1LMln7XqYZJ3ND8M6sPHimpfgJKgDPDM+mNS15jq1RTE9BJxAbtvZ5Z1Nk
BN7bneJdGMU2y13zZhfHW0qgpNijMYu0Vw18UhMnDONCYKWynX1Y1benZQKIipn9zY8xl+ySpcln
ZHqvhRdc9uaphHZti/MAito3CZMANzSoQH8JlGSoMiemvqgNj18tdq01TU6HLumzyckzFQbGJs8y
Tk4PTJmnTIl5mP27j3Hyib+ge/w49PxmWbry3cteofhvGSaWIiUIY+epxR7knxeHEw7ClXmHqAYW
FfB5JtQqnDothSonpx9zGlJqkhIitszTwJvSNt9z3hZ7i3OS88ZjDUCtA61JHk9+x92dvzvUQsmd
Y1LbBY9V3IH6uFhcNHfBCRXMgqRwPJyJPfMg+WyN+/HPJvkwB7LoeN17vPw5zDoZk/aTPMWDXXYR
jf2Jjfpup+P8J1zzzy/7H0nnteQ4sgPRL1KEvHll0TvRNElRLx1qUZT3Xl8/B5qduxt3d3okmioU
kJlIjMZvaCHsdPBWimhXycemEI3J7Q8XEAjmYOo132oSLNcKX7zeONAZ0DSZ7pNg8pjnYsnGx2Jq
pj341MH4Sw7Dq4o7MM1W6I0+NsDswaL5ZTI9gqLzVUirmu4R8osYfTFPej/DKqADHYMr9hmhgkxV
YCrSgTmcx6ObsseAQnVcjNo2wJHegZkRi2uwvocxijbB88i7+YXPRS2rdkfi/1XZpNQNba1XPY4J
WQ0Zh3m2N+nWf9Kgo31O7IzXlMUofuHQkawVycuV1w8rZc8GIOjKZTPviB1q9oY0v6g+lpUuSc6J
3hk29w0+F5fQtP/nxnUdLxHzIT1I3YelliWxRHuFsoXe6XJObTBOL2z0gUtcfYQP2gzxsJZVWsdH
W7cztJ+ASowl0o1TqGjoZeuvJ26LdgBNDWazlT1geQvrI8LnHhHzBQ5DUtftOSyFth6eHSxiXHxM
uSSOvYMBOSFI1fmsu78TaoNQJpbgQQBPWG4j+EofqTkRgG2aDij44Suf46XCNtnXSOnmhD1DKRQc
vILvS6CP82/T9YbDKd7JWygfrdXXXNLZlcaIelwogMfyGV4Ny77RwpiZi6J3lCzlg7qVuYrIk4QQ
Es8FBJviyMKoiQMNA0hh2xqW4GF2cLP+HpuEssTZQEOdXr6uJmHzaIW/c9QIxvpqh8b+SLMsPbmM
fkA0ETDYvv1zg4JOL0brrYTwJa/mWDguraKvWas9FscGfaul71v4dkLGHN76VytshAQOe5ctxzhH
gDATCFIc1sObUQJNIMH+NVFgwOCb8A8vfBrHfzCULeUwm5P+COSTMFYqXRm292rwx+XXyVIZKt3S
b0wNpPDcqGIhMB2Mo4wmN5euJDXbJDxnq4BRchIaaH7oEoJsIpeG8/Fbrj/niy0mNCr242IR7TxO
htyw/NUfTLLxyMOV51I8I3jJenkIs+KWuI/jK2sQ7wy3JDWGWdrgwsYQXNZ2metNF4P5amhIuuER
EIJpxx8HE93Dua/G/0bZeC+JYYPnkfMQlRCU1/aeGDWwCsyVo6iDjOvDAB6DqaJIMHchy8PWuwEf
4fLM8hMJTmrbfapbaf0UfaU30Lz7ku/T76Q6tu262Kq61A/528KpLbaVkvXGQkSJqtihaWzfqQc9
FO0cXPXT038Nrx3mNi1ommtgRyXTiVCtAtDw93NM7nGzCMpxz6lko6PH2Wj1Sdl5p4rjt42diM0K
5qB8/1XxyvICynEG8OrVU0uxQ+MkIGznk9/4Y5oD0wy83aTSuX0yQW7m6NmpQS7Ea2GfKXGvGBqc
fngBUo1iwckxJiFcx4jJ6LmE53Q9rqtjUUk6J42AE73aZDH3v32r04Q5u4cffaIf7apDVpO6Svni
CkwjcV6EzBVgB+vMpOiRBeokg0ct8AYrrepEWCwuUzz1bPzLiRD7n1ddFNCMEWNhNyszKjhMyJHj
2PtEldxST6dvj+yw/uWF4CFqZy6LjlR3MC2wRR5qD/QRLGCuPOQcS5lLEb5mpP5PzvK0rgYkOWi2
bP1i6gFTht3Ae1u5V3uYc+YdEu7vQcIFvllZ/A7qhwurTkyqoHozwuqoo8liWJqsSca/cZAx6Itc
0/Z2JIgdraez1Ozahmx2z+USYdbDiIpXbOFaFfbNGQ0eMNO2AgJvkY+59AmpUtFUzxMwRpZkBqTa
BlDYEHNp3uS1qBQJhvIYZmCnvHabdabzzrxcTAsCGqfxmmBOhYtSgQyV7JTd3p6Ern61vRP+POyR
uzEZLPVJvqfPTBIGIrAxYC8TD8NbOHvhVh72aU9QsXd3c3hA5psgiecDR3aeQsjzDdAr4h5FKop9
ED2BSotgmNgg+HpJorQc1/kV2oGvA8qfTvT8brNhEaJxL4Q41pIYNVh8JZUYexAeqOMef8i63UNW
u4PcReuvmNFI/gNFgV5qRX7VZRe9TUTQrziiyAnVeu4afs8iPW41rajvWws28VZFvmWQzsv4LQnz
LLrYu5U23UVtJFtOyUqqD9kSV8p2yCN42zwE9kNYgkqVlOE0w09pOGVoptHIQcxHLGqEk9ixL3HR
j54lwSxBhaXgdxNt0dcJF6Q68cCx6f23ZIxF2J34hoURCu4i0NQu2mozIdghKHEcC2sdMqQwnLkE
hHhdsFEOCUmub1kJbHAUaeyaks1js+9jKtHsMUPS77KYGD5sezFXrRjAWZIyUYXJMbaWdSDLVuTP
IlSDwKXAIpnm3pZUQWABRnZ3lpRzbIpjCcb0SGhyNUeoobTddFjIaBUZcDPSWdmgcb51ALRwP3Qx
J4nzN+6AWydAt6L1egccFSKBfhQ0UqGKFtc+etjlfEVZsGPbeW5JqDfmq9rSfE5G1rpMOok9YDKP
iRfKpTMnxv3FxSHuYvF2Ih76Q9S7N82whtRqRKYet8cfJAXJc/Hn8d50/L/Mp8ofd1nMui7b7NPQ
7NjdMphHWw8JzfqRWKIoZksKMVU3SttrN0mGgNEY2dj1XehaHYEohg5TvLs5zxRxIksvAXZLC9Zb
s2VUjA3nHAmwI9KmTWWyga4DIu0d8B3o5g6PG59cRkki/mgD1OhApWCOOppcgH6gOWIhJwkQLV7e
iqm/qOTxRqd5a434mP5eaLMbwInm0LyI5hFVnJDlV9r6TE3Tyu9uyRi3GapthARirULNov1AQ2Gn
/Tyi6Sl6WmZy1iPDh88FlKDnnL3oRFZxqvHLJstAOYrQxGV9EKU8D8vfLZgUgVPiOVvD2tW+3zRD
w3YxD0xdXhmnHjuNe1zF1DsnmpIZh0KNQVwWf3wSe6vvz5Ob/e1g2HO1S0rP8VX9tApZ6vwuQ+zw
Y6RemZ1ceI7Td4iLXpM+yIlAMw+C9FaNRMAh45/J9qThmKHugFzSmdP8S2+knjvb5RFQtbsM+6TI
yzgWmJ6qcb2lCrd3gx/AYZ03TuNzBvoKNuAFYrzMgycPH2iHtXauvfydXJvZ8VdVezz79NaRyhT2
DiPdtUkpU79b/HM7Pk0pw2it1mkWMlgFip7/rBfF1cDPPUEXpBBjUE21Y43Y0oMmIMjByB5BLxMz
voHl+4OHzswWn1iVpdsxG1d6Rin2+RdGo1Sdk1ZhY09asNFmEDqzM9GcRjTtWMR0/FDOzfrMtKZ4
hG/VSF1Z9m1J3Jbj5t9adw8xuJKwOQQq/Dl6sb8Jaey+yb8ZIPaaTYnrVb8LUg+gi5rzXY/Tfdq3
Px+kPLBAM/wda0Y6qs8FJQ2j1CDcGiZSRPAcccO/5CVYANOvcCqjXzfCTvURs1pg+i1Q5IbOKun/
Mf9XPeLbVTvjryaN6G2y5NM0lfEQA4vk8i12+78pdvviQtawJFg9qzPL3SQzYELVoGG9kckgYSNx
pAaP8ZT8Q421JVXLerNbskT1zhN+WJzdxLa6avxUuN7Sk3g3hmr9x8iM6lqAqh11ygwSuSVHXcnS
oFOXaBzKh7KTAQYMf5gCnaS80rhVkgU+L1REnYgD3BnppDvxSQdcatwxwsCdPCdK1N+7Wev9ROYt
sdmbcKbj69u/i3VM/4/EClkUcYPz4lMPSW9ONW3aPuHPLGmWoys1JSWpl5zRnMIEkeBvM1mpAJVP
QAKKIJZyqh++osaa+NXe25SDcR++VrW71pbRUhiVs+QwKSJ5AHeuAalfzOvtdDX3I3vkRFDTf5cs
DTtOYRe4kWRjDUjGBgarlAxppNdp+++J83PfAqRamtWQFnB193bWm2qeU4ExD7SGgIEhgjfCewRu
ZF3PYE+MWz7DsPBOWwELh0gNFNmgeienvEwf4ZoC8IxyQv8EhEABCFhhfNwNKkk9EoqOc8o5eBy3
YKYVmnOZ7cqWYGYq37KjSmx6/LehLX5024psA1KRjX56O+4GigZfKYXefsUgRpHQ3V5cye/NPnci
8FQCw1u/uAdm4Q34UL6QeazYBzIdMHwFcLUy6JjRtTOWJS1UWXtkL+nnuRjqujc3gvXOOobApg0X
gg0xXg3iC+MIQvwLzcFULZGqvXVm4q6R90GI4VBAyU/f25rqi7rsnFO8NTg9Gluq1uuFjjvVnnxU
i8pvoL8UNMedEYPaL+2ZLb2zUqvZS93N62SDgAnAEnp1Va/2+Bley3nXmR+Z/IneuLVn8eNixRgH
GrZ+I/pk8YkB6HcgucF/afmAh1weNas7hgNdRoy92tg4vq60mFwd4G+TKToEsvpoHgUz67EyCdeD
4PyOUHNLx8+SlheCeE8SZdEjgh3jD0PDAQCToOO0P5NeDn5Qc7L7tZxhc/Q+TRmydq0HGtbdWOhp
R7oet0ik+YEnDU/lnZF4V2rAldYoCQ636c4lVX+eiKTf2eFk9uOYgdO/Rg+Hq2D7YT6Buh/17cvP
W8RZBeOyWVAvjAA9aeBEJ4xL3l2n1wHweUv3ZspiTNv+rAWyLaPDnzfUgp+bCYj2wDiQ9399SITh
VR/MVnALu22NV91m2r1/7UKkvlcWhC3GiGb4FW0y9YFJzENmDeAbzcNGCuXuRhSzxxGRvLWzb/yc
xZE7GzZmxy5slDdwGRaMwOPmzM7U9ihihlwESwD2gj5MOFPgD3sDsENvu9HU29A5ID7mvgEzZLzo
hmhbTywY5dua/gzgln3UUcOJeyPBAWLmbJyxgjCsoQhXpGv7n2NXnVpOS10OxoAwFGObetm5R6fx
scW8kcoAB8n7JhkN1Yd8mG7wtnXCcSxovrwBJi/uA8uE551Z1Lxq8kfAebQKl9lVbHAwx+nTLcBC
OW59NAkNCqlWtOze1PBqq09e9rFwujOfbHzap6cQ0GjG0uGrPzwnfGTbeou4GD17FcnlKWpsnMYo
XNHSVba7HP5cKyd7y2inxYU87sOfe4/pB0U8g1T6ZpF1LoUJ7FIejtbOgAlKLRbMJ6CvSftNl1sy
fOkB1PYjtO2/2AZEPXo6VjQYSNb5ywgt/v1z1AfdgL5NfTN+aZ2/hH6zxQDiENofuIE/Se+8AB30
vvrDAwNDqqH+fiIzR/sS9BEvoQbzRj23YZB5o485qgX7cfB1+h6RpZH+mOuultAgpS1fksxjpLom
rW+m38SRmoLCXTMKPlyQZutiFC9MdNLvl3IJyIvw2BCJqrgtPpnvpV52H5qQaUgsEZhJNicHCZsT
hZmy6EdbdDZqgY6MwVe/dLhtSM+PMGm0GgxJriFGIcmMl7bGJWVBzphw2QhO1a5jS+c7QBTZJG3D
8Guij6VLZwzx6mPbgY37Gfm3CNzmq7/jZHnTabe84ewrqemdDnYsyKQx9aMhsqbzQevndO/q5FFH
zMcYk4a+NGfGwLePQ9y8z5REJu4PLyhZ6XsjPT0HToJA1/fLkArmrblZSNZ2AVaxzkiNrXaJol/a
EHnPYJUWLmiOTGNb0M/D0yt9KjR6AS0qCshx+hkVUkgiD5ZvdEPStHcoFpRS2LJiqoyEdrxnrLPT
SaxEWn9+9gYrRHzaeV/8ugy5mQSbx0Xywb4EYRDQ8cNELgpELI/ESUQrP1AF2aWO20QSmTIc0NGS
D8Y7TK5IrDuEoBfRPEfmjf/FMWORLPonbhnV8YZ3PEh2f7jKFhFlIJFKNIjPok5dQ1kLmVX3XUjL
YIHig/vG6oDNS90sDRMnm4qAEVj47nIKE0PTuLWRWVvM39J8XPvoztLJvlrqYS803ypZb4pUZglP
rJLGSF/wKBBDUz7BgkCgDBW40BfjWuo11gkELYxjMccPyGpcfHR54/MoSYZPHozMxU7glyPeEGjh
l0ok93EVMM/GqhWMrMz2tOGxmUMAoI1mXRTQDQ9MmcwDjkzD/I45LfmLEZrDKcVpxfxF/JX0WIXM
zHqaoFkr4rrtDXSbVDKjhJcCHBBOxpfEsT07R2GLdimgDoKRIAjkFGoJuUfxCxkIouBApqCRwuCL
hBAuYaBv/wDYOmn+KGMs+DIO4t9x6c5AdGpaVFJbqpsHE7MYQsti80vwlAvpgpteC3B0dmGB007e
DnCNfirP0wHCDUYMMlILRFNB2GAM9ePhlthWWxxdZbJhTU2JCoi5lDGCf45WaUynqk0pH0CmQPZ+
R6A0KlOMQ2NEHuC6MGmVN6T5hHNyVFUxaanBFDUQ3tJC9yKpl3DHYPGk2ylY3ZtZpDl0C5SC16UL
z9Qp+nnlNtCXIJskkCSrtnctYG4/GBfYNu+NZNeugK3uBnQ+JoyCeLqPGIZuZ9/X+mxblb8dwT9o
cYAhq0elnNZRmoKnN5Du4YGhuzdsCz+YbtDuPcvQ2Lz5gycScQ7YTt/EjmNE2Yz52fMGrMZ8M1rA
5vRkWrSo3shpOlaxWgM0HBK4gvBV3wzylDltS30REwPkzSPpKZIl/wDjLNCpGSD9bliQMk0iQAb8
25MX24sxVoc/kqGMzciOUlSODT/mipUCGhD03mKxKsCokQ7/W7MSY55VbBuGqLUKJHBqlkIgCbYY
A/2GeAmELtC3oTErYLGFAtIiDWA5SwHoUttVYSMWOgCXiFi5bviAUNhoeiqzfleWzlf3UKUwzEWf
MyseDJtalMXEMmEMLcc3A1naOEJ9S350qTod7nvMP1VBhyFiFkbW75kGGtFJSfygjXkQ4rfjSKBF
E9+XtuaIiKf4i3d3/xPMyxZ6f2YUQpletPImEJNr7xYp+QLxSAjC6kxHivZOqPFs5ULF+vOT163E
gLcAdwBFZF3EwHyCWKfHcQpealf7P0YS4bOP3Mwv8I+Go9PzZRHDuIWq/N0pg1Kfz3fJ5m6Wa4QY
ViIGthIBF/BYIdhyTFGCQ1Ib5OegjEcTsGixz2ggxhhVw95FhcxlrZEUUzhNqJXKUsblMWIJZDFi
AuDaapDYEqJjh46kxc6DyijaE8OKGF0dcWC+Ck42+gW8hhILfjIoDThtvnZ8LWGoV6IZWonOsRW4
THQGOIBrxWV6EkUwILTG8tgL8nEYEf/UtLBQHG2CKxLxT9JQL05XOpJvhTSJIWnFC+MHLoknSajg
CHGc6OBpiQA0LZnvcbd+sCHFP4U5kHSWkZz5cinSf8JZyqlV8I41/0wM3b0NVgECe+ywAfgMEG8J
V3uP0u7ObCYq5YCJWk47zi9mTgB1Oe/O4vRHvJD3W52JkbUKsSWkVRkRhVvrdU+Xl2NYFl0B1qYA
55QWwB0W7+jdxbx1EGwJObuVOtTF5sqQAEz/Q6D777LPmvYBSCdejm34diOiRS+xBLjkZAG+XfoG
mRZP6mLTxV7csYQFKUR/gW5x6M9HRt8pSmLZBhCJFYXBGTWJuMl06IXPOMr7P9/zUwueOyBoNNsO
Jze8O0PRHOeOJ8aOA3mBPe6ItkOdZAxMFpTpomW2TcZvZwLr8N8w5uMmybTEWs/8WWBcZljG2cGr
Fl7lphiCzGzZiuBI6+vWhFM1cnlatFaHggt1muSUtC/iwckclygCQiMy2iLIid3UMKh9wInZF/i9
gl4YJMOQBVjqvAj5nRyqfxPYDJ0gStx1blk2Ri96Axis+ASO2wnyIg4n5iugFMmYPc/eYNICYLiA
+aUV0aDv4Mzxq9P27wBglrMQpuAWpKhV2LFoZ976jOjhQ69xZmvJENCPuUo2LiFrSTUR6XonuzhP
6EYbox3gf6T1RBrj+0Lm4MnW1hGlCtgPO1Bx5pzmW22Jz6pqdVheHD+q1A40Lh95g2/4e+AP3huh
HWYCIRxFHqtzc9FgvaB28tdJQwAAUoLbmTqJ4c2mh+IURdKKCHs2adOH+QLC4khulGAjjR8QJdNQ
GPIjdPdZ6AbnMmUj65wOIoAs2BCW9QYG9tQjVJ/pAtWjznTOwEtIPuviPTSHbjOq4Bm7Cah+5v4a
QJIh74LVwVHvxoBv/ErhKGnI8rrOf7xfKVo7bBuhmk1gMYw5Atdk0SOqg00CMJBkoLIiIch4iXDJ
BcLkglNaBu8xN3uc/o+SQEQy2sNKPmF0HmkRQmPKlZA0BfmMEoqUZcWJfVNyuir8BXgLLjSYcIiv
sYc5H6uQ2hgRLnnRtoDgp+vrpNEpo5rhSL//pW1U+xzCzMgiFML0+Gwsn7JQUgt4QgMgFf/Qhsl7
ktzLtamDgW8YJgez5Z2NT+TBbaEjsdUX1RJzJkSngxCfqoPikunThSYlNwIc/IpkOHS5jzVmtQw7
YT6EYvLBYkR2+uCL39R7spweruTXIUfWEW1yE5j3ifrlYp1NznbMFHy/gIayxOwjwW4FDS5d4SD9
tPvzEgjcRYEwHZ/MFAdNsYEC4mShy1rAKIOEmHDunum+/kmYwxXhiQthj7SNeBJAtLTtZUsDfyE7
+x1brZ5WcO6vmVlBZu0O/pZ08djikb3BxAtxOFfCqYP1etdZWtHWsQqWjvPHBC0YCXa4hbqRMLn8
oZxakeZhQpNQ6SLIwVjN0kyno+OYPqfzeo6knbXFUoAMIY1zBbHa0/AchoLbSrE2T5oArdpPh8ug
biiSkWGtViqSg8YGJ9TltSGkJpIIMSzapKVZHxjFbqu331NZD4EpqBWUv/jTvQCIkN2x9DH0FAWn
iQQ8WltDnULCwexmlZocgA+xHPs5TsVYb+gkuCuP10sKLHr4J9M/WvUB9Md/qKCjgLBH/+C09d8M
bA4OTiyh0BPKiGEfgg/pkvaKDA1cmyFDaGxYad+l1k21EjVCuDfr+FrUKAEygqWs/N9UJsuiyE2i
xTDqUGPz2vVzQE8llWvfYeRTz6ASt0q4wa9/9myL5XE2LGCvRhGPUc/uPxAUOYHJuK5kpio1PUlQ
SytA61ngbGNc6/CWoxiQMzEjr6A71IiWDpw/5brcBTMcPgNWOQ3HcuhQ19AMqONoq2Fol6AfVtHD
tfxDjrcQJ+bIKsgvqZlUbXvHjfJsfVZiJybIAyxvmgoSvmLmQ9t6TXpasPJxlx7MRxh0aYMU/uhW
9vRnG1k16SUnY0bEt95lhA1Ih1norOn+ZO+zN5/MuyZQehtnPVQ0/FvC7e4mwLpKZUKzkIv22aXo
+ZAkzNxdGIaIDT2y0ZZibhxlUEFIhxOaY5tjFdBEQqOMpqL4kBRBkfTHce8H8Z4ZIw/yAmh15Eto
m15mkB8Nu/rKH7t885BVsPc40B7QjFAHFcUJg2pe8x7sx2nOxD3IfUhtKPaVllejCuwNHA4mBwoF
UoWjRNKTOe42/VPQZpoUiJ7VuZg+j6686ofaL0oOW7gQW4FfCyPPsfsUPDBGhoRGCRSYD12bKVo6
WWgnEPxH4GblnYdFUrmWUUS4dLUnR4fyUeHATn8EZ+Uy8rXCesvY+jL6xAVPmnIUqUHa/SMOiZLj
CUBNFIVyIaF1lfVi+V5I++u48vILSqzJ0KKNtgeOvoomsIHsPg5n4u2F6gYiCx2+y2P1n5QIZE9D
M+MWEJDGHw45NSgPJB4omOAKmiZagRbn6dmZQwdpxVAk3wRA2DlNcBM8epIvtcsa24glY0u56jiW
O8HPWXDtW4BgFeXlT1UfAtFAePrkWX+luiLMslMpb2obNhx4m5gB14F0682F7NQQBV7cct4JDnPI
UqYogqXmHPjN6dm4QEDGaCnwHMAmlNfep+4Ge72ivJP5OpJInvRfJZo4yIs19P/goOVkmUweYdQO
7ZsAWb8/FBhCFkoL8Bf2YBKOtpyd68fSyBvM5RtPGqYX1xAP1RJd+cboJvkRdF1/CZfMgL2Ld2tY
VAzV00sPL60+LGIXeejS7DyAWrUaceyQMS5P8B31Okvd/tV9qRQ4uP2XEuxXkFnAtOEO83UET+ch
Iojlr/aC/mt2SbQGImJiFuOVg7oUbxxYQu38F8MffP8/5zBKOaCCCxg+D+FiDjmVicTEPpATxris
ne8RTznGyZ83+NGHeaDjQJ4MlR1R76oLskgbj+6DBSuWGIqh90l5a5n+ikiBRud3/jQC/kB6Imdc
6iizk4n3Yokd0cniVoRDfTNEYaNlLuGtmwJvUdVwdsCOn2Fq3ALKdwjkW7oGwhoRXwTDmOY19PC8
Hib54tZBIIAMZpdppFQkK4yenT7VbbJycuTEMXQmQQWakPuU3+ArMZRgrSNq0NYymWKDzqa+6BsH
FOam58PMuxoshflJx7Nv5SNqARUY+HosCh+AXA+JKwI4JLRddM7kxswjAK1gzsGTyWJXHYaeQ0H6
l8IT+AjgCvrPWPQlyD3QSmj6W93mN51RGzek2jlKa21U/aIzVKPoCfc6/NUpREERKJHvQ5oKmhx1
U+ijXXwJkI26fa891JptCsrNdK3XEkpiL78jAG+ZU5wpPt41kf482gfHl7LlS6/8hShuiTXydhaM
6MSkUX4wZ+gURzyTPSlDLpTujwaRgREOXT+DjCRl4FFDmqJNeQFxLOenrgcRBF6TD9faTEaqt2mC
aJtnU6WbmL4qjiNWKeAWRchSH930gdMaMCiUXH1pbra6vUw7R/PAMuT2GC0JJZaSm4LFA+/vWUg7
djqtbnzlGatNGjXdzc5oDI1bdkwfT2NFWm6+Fhe1PtPzqePU0NRb9IRhJfK23B5Ugok0+3X2z6l7
r6RWE1ToOybCpLIFV2qL0iCzKywG7jI68IHFg7FCP3PXy25qSV5Ia+5GVE4znC4Z8tblD+FXjv9T
e41cOCMTgBcSHvrFhtGAYxAJJG18nLBwC+fArQbNhupliZi+Rj4HbyxSqT16RUVUvxDB7tHq7GX3
jr45gh+9wi6I6lXLQIHOUjoiWFssgH1/wGyxTKMwBYgDy7O66RdVXCV4VajsaVc9pwMCJoftTRkH
1GCcCqRPtBWQUH0M3i08DI5nGtgT6nj8iUdTDglfkUM+q4sooPtfnAS5BLYnC1IVmEFgoyaqQVFH
Z4SmVbDFwUzXwT05IHkwxHpxyBK7zzswUjesqjsVD7viIrz1EXXphXa3nPB/0THSJHu5KyyLacaB
gKas4tfVYZajDzg54HQXwSAGPPsfToXViD/89rOXdYqp8+o73Bb9f2cCAaScw4FZb14KhcHlqOBv
Txbbw964t8VmRUvCni5WjhFJIbUTF5/SOYKHkQcLHHbDEzrYE/gTyBaPDjJX6x2N6G6ygQcWvgXc
HBfg0bmCXnX+RpVj3Kz93aPo0DsQhsundb05uKWwZvtUN5xF+7HoHZqgQR1aDqnoTl2t26JM6TEv
EDUvYCCqWrjSwQumlVU9OyS8k9NI3W/GLFwRjvQ207XghLXl3dhCHdGMeNCb+m+/othtU9V/+oC0
SXo/6RmKkWI30HdDhiWd8g0YDnJIIhClU8ZAh5tBzNSKK4My7KgXgi+GSY/65raXopDMCQdUql9s
oIHmKJvqI8BYzUnvhm8d+QNq38vJIrck7aWAArqTR9da0j4BIjzIW9LSxpdJcXcWgY5kI2yrlCE1
euxR7Eol63Lkt5k4t6Vj020ivqMem1GeYIyiPozC8I2eMFaNYM0k2xO6TE0yUdztEmcz/gGEJ6Gn
iE8SjOALAOEzWp1brvmLN2Gc9lZhd/ZGA2sk7d6lLZtytWCTSw5CT039yIDPue4gBchwCS0f1bOs
5nggi3v4BOzigQjgKfg+iFpfkcnJBAPqecARoNarSdwgUyrm74oSQ/yHmUEX9STv7zG9bWi/mGnT
viswA4q7g72Q0krqDtC2Ak2xEHVZfArSTxDKiYaHp/lQt72HIdBDY6SsGpbOz+fvvljTQP2e/lAg
MYymI06BoHKLqzmXj+Z1QOdhYNh2VuBtdOcJUIefPJAQAksMRwMs5N1FF4Ibtopcf6So25tU532U
SBfDAnINATqkxGJb0NZQp6Am6OKIKD6F4vtgzmEDi7YzdxKhd5jIpr0O2t9HOww5Q2gMVQ2isdg+
acmpEGrKRphEjIB8wWYiGkwjkj2OF2fIq2D8IdeMcgOIhLKxB1gXDzaSXVDo+SDXc3ISQwEroKYg
0yYLo+mH9g+tZPnd535Yhm1fVKE4D7ouHRT1uaDxFPmHixcduYBggoIEItILrwgPEJyR7WBUa1mE
zKUhPN3Fk1txWrbDReH66JOMso6A7NI1rEQ2++ShZkWOI7MlWz/jHypbC5U78sEsQ5hBYj/loup4
4l10Cih4rWGQ69DJKOfN8sbwWUB6bsOGGfLypzuhsQI8EQ2L8TtGf2UfAiSv1B0dykv8cswpjioy
h1hyScoDMb0hVWmHdiVqnYw/iLk5BS9gSdxfsotuFjmZ1ww9+VQFFG4YXNFb02PQEjLHRWpfPdrd
gs0PI0HUxLu6pCrVL1ZbADNvDkFSR0ZXIDISmcBvUnNGQ1btf3gV5P54I5EDvd3cG9ne2auuLikw
opp90lZfIu+CSJtUnKK+/fEuikMd38XMi49M+8KyedfSsQJC6mshyGnQN+GgmZ0EInmfXmUKxX/F
GBnVRu746h7tV0kJ5VSoaNZp8w/RjwdztZsJXA58ME1j+nh1FHKjNgOl2hAlcnx0XDYP4naLbWTI
wZiIP57lYDCK+N1dM5TgBaQL2IIjLvrQ4YplBG9wyVWYZXbDse1uCPdOnOJbUK16hwlkm3nmwLr+
8Uhd14+KHpYa6mBTr9NbZMcvOdhWi53KUV0DSbBn4He2/DSpVuNH1qzY4DI64485EToNbEM4TBw5
/0hyW6wJPvvo1nuOuQ+v4Fkc1JZz4pE9rAGn5zEa1S9chhI/2olmjHt0Oe9U9Wvoy6MutahsW7Sr
zRQQyFBSkt7ddkCSB02HCEq2TN+e3R2QcT+ii7WwlEH7HgwBhRml6pa1F6u+zSwvUGtqAFYzaUI+
WJP3DA2PAxwBkGir16V7mfXnpdUek9eXJDYwraimNuoTjXxU9LJsVvZsAzCGNzjd1fXKRVgSycPY
BUi+pO2SK4QYypuJTsKN5LEus+sY+s9Hf+9bcDvIV3jxNDtRfDM+nBW7DREpmYH+jKubPO8LPnrI
/MHqETRyrjG7EMEGHVFVtcETl1K2p1dUHyJhEAAWZH/0C6cjr1hBZxKuENjS7EQVuO9adw013J36
ygKANlj3M9pvAToznjLF/4bxegOEv20Lz0GcuplSaUJ/1vXFotoHtWqpCqZni7L9PKZlgiQRYQgv
j/dEicorXgKbSkcAMA0wGW0JuIQDVsZXepo5B2Gd+gV7g0atFrI40uMUWCeFBU7Tvskf4xcbEWVQ
RdPBF1O3b7Hr3Qcay2dJ7zC/GDHNbQsKXY1+4hUfQgM6u5szdqmomUv/iTEV2L2GJk+l8bHIkdSi
96JFUafjqPQ4vmvO7iYmanwh207sAm6BNBqRZ7c5Et5UFykGLdCGOHmiDvaZgOBTjEEpoyJlzeXS
JUpjt5OPfNrhQ1L76L9dEGSYDQZiPMeCfV4sNJ9WvRxKQ1G6HBOQOCxpdHGoyAkfw0SGuq31y6Ku
ESilyNWO5mdBYbVZkLdLIfgIqUN8Sj+6C20We3wxuyx+Oz4EaYr/Au3CJCvpUw6Uw0wSthvdGkxG
ck6LJveVrp9SfOEXUiJjN3oJDKkitQKrpsuFtaNFF6KQcS+7dJG8iNeuDZdgxxX3ud5b3GWVI2C8
85CfmquIK23z6PCMxSTyKh562hElLonqV04v34xnHM/tU0O0k7gKLQcqzUFWrB2eBB9ER0BA2xkX
gfpSGhgpStqY0btuvxBBA8R3wQEkhzS2ehDqLIDuyqSlhXuIv3BNWl9Jc0X/qP9etUoIUoZyKSI8
y512SpCNHihOkF8OqiOzFqkzMSrSjsa2qFYI80EYuM8RwSVvT3vE6juLl3VmvrWKChTwvW8cIedp
gRHmk+yeOCLc+IBgz+7IqTPy78Y90InB0QayhERyZzU4JSAsVy68JSWpMKlQt7xF0k03k6dI4EnR
Scihzn8mHWPCwVfOxu/xHmchxLP01NFTI0DDmxvI72zdO3tHRgJW/MUayAMz+EMxMzbH+L9yJE88
NLk1MgGanQ1+Jo7Z13GFellPXVdEzt9ONO6TQ9oD6ZrC9B85pdBFk/Aqclf4KO4TAT1CePACSkJ+
MphM+DFGa2HsKl8T8G/TwNMR/qMmqHkOPYCimAlqesXVyYOoai4kY8Qb+rXsF3SbNg46DzSROEmT
QpIItFLQ0zpTWcZqQYWXw4DI8lMx0AbgALdj6zVpNg8LzQrqhBoBvruzM1ID9FsyfI1fYZix9iWX
kx+DoclCFvxMKlbIMZ4lUAkljygIuagspWTIZhTZBHcuwbdAhUF/yULhGeHS55ZF1Od1UF1VPImc
0wfCi3DNWVlVR3p1ie4xpUBds9RsncTJ8sEP2XbQU+wbqG84TNyLt+iDujd9EdF+hn13AFtLQq6z
mKuKVcDfJCiV9ClVG8IzG46AyxJgWaPKJixfbXAQJl7xk1wHs654KJKLtExgZrC4Sl4udUYMCIRi
I+A338ZI67uSdUAahW+1nh3ApwXWFHhLOKQq3xGapeGFNwU8reW1hFEOxANF7ZIH9b+b80iX24Vr
u+g3QetMEbHIp7DyqnaIAyK7rl4D00pc5pby6gMsRDeqIauh0uvY5VN5bVx85bFge/gLPEys1eO7
IdJ56SPhHcvaTNnGrHfUJ9wFSbyo4FnGKwuwGQSW+xppmEbr0ifDopXpgx471OPUDKamKS76tNrS
6MYbk6XzRL9JU5Fskv9vj4WmKIrj1OPpE/pYKbJmRJdAkvetHmhA47+n1MCKcCqxgNfNUyWSBFOG
HgQ690S/MlqYmchr5BP5MREjsSNMZhRPx9MgoKPNDrOZ3DkJYyDXLH8H44Gm8xfbm/QBxNaWDSiv
cdK0+Af/x5twsT3nV13tlYUqSAeRZz/FnIm6x143/xhPdubBydP4R9J5bSmqbWH4iRxDCaK3LLJZ
DKU3DCOIOQDq0/c37V1n9+ndXaUCa801wx/k9nEXYJEVhIfMvwdm2IKW1W+5LX5Uflg2r+x9OdFk
ucG3lh3NLeW3pEMSUJ4RhxjLQJJVLtWE0QUQntHNB7/VByhuRjw8CLo2rM/ZzKTlLEuTPU8M43bx
DRd2w2wmS1NIH4QaYEpfOmVy0LOcCImsDvmSF5UzV9rTVBSM7NgvghMHKgJydCXRnJRIoFYxxxNL
Sn4KpALe7ExbpNFEQSqH2Sri93QdidUVG4aGO2sIYDJEp22NVc2H4xJiFhG3bwvDBMhLLN8CYoFI
wyg5iuWyRiMkQVnOXDExRu4TCChJFMF2MakB2An4CKC/S2Od3X7v5P6WzwXUzYXzIbFZ7hiRFo4B
t1ve7sI9463lzsjH49zgk8h9OClhwcsBwxvLrb93Wuo6B3zpPANel9yAz0se8fsDuvSOGWa9Z6fV
T9w2GwpQPffzZ89usUZ+t5Xlx5vryN65DVTeM78xbLpnDi2jd3XvaJQKZe+jnu4pLNzG5u1B3GJj
HPe0/38RQSKDnGYJhpsWNPSKjZlQkYkRp4aE2i3Mho9uPikd+duGx+4TqVFxbPltxTqbrDgGl/CB
pvuxf5l8XAk+lXsJj339r/mQePVRedjq3dGmebqS6Fr8+3Iu3Syk28sWRZ5ebYXYKvsx3nNF5GyM
OTSFUaus8dkf/zycwi3cl6NFtYEWyfKX45z9KV/yibV9y5fPyeytiOr+3UWehRtQjwy/HnXeBB5j
BJmLo6uumO4spfUsV3XR+AWivY+RGVt1gIY4huwMObhYbw1/H4Ybr8mFusizFhm3k7W+9AzlEYrk
DshfyX19EV8fkFYZI7gzDkr++ov8Khf8/1PKndZGv+cSS/7YJKJKTM1CibMvr1CSqbJ3TSddm067
m7Gssp7cEJm7vMhVtjKwYAlu2fj4/fweJ8kIsVhMJp8kMSxCP3EtYqHGqNs1h4WtkZx0EjCaJiDU
sB2eerItU+/CKkrJVtAOduQ468Cwjli6oDCcrRwEPB0mMMQrdjqblcXLv7wJIzozlAWqD41+5vMu
joRqrS85sY6QOkvwwW2gDOQSn67E/bt76n6iJ0+wHkGkBrw2K39HQTLSokuoISR5CUt0YVG+3qDm
Nvu4PCIde0VNrZcova7JOnh8s6b/9VojAQi/dadF455pNhivGrP0tnv0BacN6IpRN1jc9YDbL6q3
YqiE0O16zUnxa3Kk9EOkm8P3LFnTjucQDggDHFkMNeA4oJbDb6eEDAk4SLjQweK4CNhv3HmEzZea
30Nnd9nTDVV9p59754NBHP2rd9vDHy+P8YIUpUXwr4NvR+bM76AmkFjRHG8x9vZ3iTfcvcBbyMQe
/BktM0YduEPKcPyAD7U4pwuANo3EBS11c37VcY48umag7W4eirfDTN1ACQcWB1CFxP668NH2Y57P
zVsOuDNgmJcISmhn1vijy71XLZ9DBPVLB01ZK2NXN0S37FGwe46v7ink+EQKyX7wiKjh/4y6i9Rx
VYd9jrRD6pRl7xm0YZmBISE72PCg0X7hR4lp7dwlEJI+s5CJ6lTfcUCBfHBOElzBgDDNaajWwWOR
jZK5ZMhCvbrtZGnF6DzUWXx8N9gze3STkpyFd5qSKMGNI3ReqHs9Mv6cI2VvDmdfXQSzoZx4BsY4
sIdoHrF2W/1tkxRki0gvHPnZDKUSywGjtb/5cSQ2FxKemdhazqvhbd9wWbDHcb7cQTsZywc4U+Rq
Ljr+Iv1+69YDZnPHQY70C2xDymr0QyTJJzDnvcRtYRXlXogNooBRX76880PCUwPzWpand5U5Wu+z
r6sXwBoC5/lrLyusB1K/V4u50Y6sJYRapfmXTL8D1MiYotNc2l6N8LnOCwdJLMqmUZLw2fSyx4jQ
if9Plva55vHpRtcTeCbdcLREZdOW+0Bz2a4hFTwMYmrO7/AalOC2+7m6M7xMLg4ILD4shlIy8nsQ
/Pzv0bNw4LZr8SksT1QdmWanbHKsPMJ09uZ4+ysXmV9Z9ptzLCGDoAthjZLCO6lHNbKwCoVJ0qlw
P/cR6h0TdPAyY5bc+yRDjhVkYbvtwm9Gv9EbS05ytCYFEgvzDwtvYeoT5czYQDLqNzW9SEstafIL
kKghbK5fI4bodh005+nbO2KZDZESpCoYMpXjYFF5whtHKakBC5C/vKmSm9cccAYj2cSY5ACW1K2Z
qixdzvErHzn//CU4ONi158LMOjPrhf7s33mG73XD/ssnf0g7l6qiZYhLyit4TEhEUQzu5xNxTH2S
gKhzxo9c+cprIOPBy7IVeAq7RP0aLpZTQb8svPww3BptRww56I/9aTJnN5j80ZLHSQaEoTxhfcjO
anJXL8HIaLCyqgaESKT2GIfTaSi830sKoq5FbPb2ZY92lC+T9afGkd5BqY++It01O38OkuTPbLrN
Htast1Ht4eYIPCYr7aG2KaCvDyq5ncc74gyoZllKc4+sjVziydScXSjKSjjF6q8B2Ue6aFuuNLuO
riw2hpXYyO335xp8KI9JFH/DlmWUWDIMDmgx8e0kYyI1due1SCLBdrBlWceSPtULNi+wQmqPS+7U
0b93tuj38l1fh6Tv0gBid8EqzwdNK9KIzCUhMSJlISSDSjY/6RO9RL7NxLEBJzT0ft1cfcawjzt4
3SxnldRorynZ6f8T63BF2ZnZMbCbdfNFAABZx/w0AnEgLWE2U83RUFB0D5vLiD1eNtWboOYJ2fUO
nN+KUIjmzyVQ7UWon84zZ2NcrYM4aC/2OpADL+anag6tqoustNT7xS0uqBaSFiNS1DEXhwZNnE/m
XQOeg0Y3wq5OIDpUrnUNCGnK8D95QLphtu3v5kkS1+y9G5R61zl0cZNhtqr4lG+BQYyYoE3rMt0r
R1AamVQf1HUCiQPSpMKYWrMCBi8Zk48qZeTR1NRLDKAAbiKwOv8xoBZv03MXGAtUA8aUA4DUHt0w
imV6K/EBAhrzuw5VWXGJUKAOtkSNiuRSx+J3xpprqef6jDUXw3rLfa7hyX4w/ubWtBsdhpJ82PZw
j1DHjO2EjionoFN+55jHPDh1kEA/wxxYIRR5V41XaHaLUaY+0wKR+S4nW3hvOT0OdwT9gIyCVsK4
y3ZePGAMiz/0ayKpnI0xbbSU9aABMMlyJ4c+1m3rxOJSdiOScNKDJJ6SsgChyMmLPrnaI1hJSwnF
QIJYrYvq3QPoQa+AgDzxlusLUFl9PlkjYXyZ1BBEdVuzdfWNsj98pULcgu5gJhKM1KUTUo8wQ9ZU
T6T819efdWMBNtZujchZJcGTkQcuaKTVGFFfV5JonkV5/x02nGUvHbftng4mYZngdvgV1NEVLhUp
hr19Lc72YQ8i4khJQ0h5R7nUVB4o5SlVob6l5zdC76DtHMU54ptGRWC+OMqabAkqiEcl+47e3SVF
+IwgmAtriBXMQQ4jG+k+vsopcZQlyol719mzai8KBVXHCvMdGhY7+oSEAgQbHAuitdK39MvfhL38
arM+Rcsfa+niY5ubR/c0ua80hZjyuugfOxkGdNwr9DcZKh0cPM0uzn3Zlpne4IivwWitl5yR9hJw
Rmf9eav1CyKZDhUVihVZiKj80vglATq4yMPGdSbGIxPT+cdLPWK+KR8wovuANAjvvcmgGDNbWC2r
J24+DZS98d3jSGkbrnF2m35heoDdoJf2KpfSYvkYLnu1DYCLD6lqozmV7gSaD3IocdfyABEMFFc5
DRFcDet7DKs0NdC7rFDoCUgORyfodm+ugtzz3tM4Zuyw1m+J+SWp2ij3GkEDk0cWEvSLjHwCXh+D
GoyF3h04DCmGVWSgIzLQo4Ux0nmJnDA+RHbDDvXuAVYCAyPBn81o2rcoIXrlH56Kj27ar7E8vBfL
EJPvjixcngpJKYXs64/CzuNwYNpfJPaWg3pkcj00AT745ZJpEQ8AgQXtkED3okuHHhsBu73IYFjc
/NbaWD+mOScf0QvpdCax9iMLTdG2AsQAzCpqzB52LoIfp9EXEEzA99yUFhCG3tPoBQ5BICXTRx3t
Ou/G2KDqbE2Zh0ANIPnKXTPFTRr9bSkragAMjFoEq7lynmBJVocQTF0XegitucIxUUrUfWQEXoJe
htCZOiAyNdJ5fkJZx1BI1Q0XTw+tnxKPTHXXXSY8KwACM+EH3ezDRJBZMKr3iH89w1N9oGPJAlqh
ol0cvXT/XvnW20bRkt7cdbJaVdsp6IQVVN0+v29qdBk1DCW4ZBqKD6vTuLhAfQ6vkeagmtGE/ZWI
sF5dU5wNglIacsrcwI431ySaq35xVosbGsjtEN3nPwi3CzSRr93iO3yDX5ThwsUuYKWj73GDH4Ir
wnx6GyWM3qfX7ZcJHmOxJmXkXT27RguMOEJ4lVPUmCjBWh2ireLcPQQbjs6jR+9F8BaccWhg7NOa
imXogB5Uyxhgqfsh9EMsJ+4xsZul886LMhUdOZpJrWhwfqg0oCr+uNmwdMh70KJDeO5kz9qwGa6u
SfWN7rpv6n2Ll1GF2dPIdL7jFnUfB3FgIFXvgmasBUnY7mOp0fBu63RXlaV9O45azuMFoOGMmeUo
hXKYz0BAMOEWRNij7kYuF5mD3sxXtd53tIHlKrZr9UU9ByMOBUY21Zmm2M3hgMRLjnKZvt3gaRPx
KZiYcjtH8MlQeNFq5AtqDndX6yDBcYxxJ2D+zQScwuob3Kf13fEdHFPC0NXnz+FNJdQRziS5/bwU
2ZdPQs9j0LDfcdWvWjhfOBxBY2y/3o4RtXWVjmltIBJx6TR9LWqzUdvI6LtJRLAjK7Rfse4szwfl
lVt8y611KFcweQDXsn/vK2Gh+1G940qaIcm3hx2HFVyswLIzzUG4/u1gjfIqInnFcriWaNeYT2ot
rMn09YA4VLMxxqVb8UWKvP8aGqr2h2sJZ1ctEV+BlDNcnGX4aAtDHTt3sdtbWli/jdPUbu4f0NLf
zuMbL6u+JsYpJzQQtvpZNUyXS5lpqTdIAw6qt/NxB/kiy6lbmvu23Tgrzrw3tf0D8XxNte68ZD7U
9mWpqMhNfKiVeVRPVW7rrY6hcIpY1Ih//mlotFTLoryviMS1GMOJeq9wdVwz3fNdnepDjekYzUwv
DVozatgRATH6Qhmni370YWqZa0xfILdSvTZUtQshlt+ck6a0Y6e4eZhcTbBhWOcAlgCX4fLWRPwC
eQkzxPeJtQ9GIi6mGt+WO8LwhnLwcwODdfwoPV0Pckd06p67e49vP3l3/7i83HgO9nd93hHWCfY8
vzYyCpgsiBdlccPKEaQMXmQEGXQ6Xvxr1kM9Yu2tkoNdjvOOSLseqAipr5gHvkAh9EBExSn54D0f
UMmRn+jBXoQZnFinAZPf/FRhsZxciQfMcCcMfQXRgYEyvunUkpmiIPHqbftOleY12cStcPEs7X7t
6WFXDkP3GsfGDayINkfS6h2c6z9K5odNmXvmmyk4EQ1hAjTMj3/cK845pBna8Nv6736Q3ccv/2ty
QX7SAW4O0I+ZC3gTBlmipspwtw+SbtyfowBMUXFiPKme+HTvF+WeQaUYXCJzfnHmjRF/94KY9QrG
HHn6XO4f+nzrlsN/c6/p27CBOcN32naH2RltMojYtDm46albc1mknMXfP8YoQ0ib4KEeHXbj2d7V
ChgcSTiG8tjK/RrvgZ2Nh8q1fcZULxUO/LFXU21ab+rG+Z3jxO7sGm1n89lyxAALQ55CBwXRworq
vZo2wTh2pjUfrL2NAqKQ5YBkgweY6oxUQcHBQds0/xZM0Qzm/oAJF+4Oec8am90L7ZAr9vk+QoBd
rnAEU+8lICEOBlIn4JWgV6ZfHRd2frK2Z/ZU9x53XhgldH4thLEmYtVcDrClMy+HorbSbkCYqGGF
vbF5AHdyd3CxAfMEJ2BndsOyd/4Jrzq8dAVpVL67SUUMfIAGASK5ge+2cVNlwrMFbHf0EbTkvRCY
6N/gy2F6EhiP3qFUHHIpioYKBQl0fqi6oI/NW3cnn5kJx+Jl5grsAnBRFYJfQLqsJtSF2kgOYQnf
rZKjPLX8qByfeKQnJp6RdXRl8gBelz6/dNUTsih1S9X+efCQp5YOeklF+b1SI5GcStvSJEcVgXlK
u3t8x1/OpxWvXQIqPMiNRo+SjkZBm+QHiyXbzFxibTpCmwO5lJJO7tNNeiAS2SkU1m0OK4qG3qDd
GTy6IIupHmoN+1ohrcXsWX1waOv/ZkH1Ncru5Jj2d/kRQAfd+riYU7ECsiL7YdBwH3zid/+AyaDg
Cp+TjwOMlGczSgx33ogQu3h2cbbAhB4MFhTo09vJNLx9nbweYAo7r/XMHEwOXhiGjYHCIaxbwPxO
+3q8udVBQDJjz0hqPDPlcDMvi8vJMwUWVbicBbTuPicb74NEp/VQEChxCSspEEUexX5vPjTJHxqO
gZEks+mLrJd+ILRJYGtyNoapqLvQdqS1KOddal9ixl2E+/XgFk/EbXfX2raKADULxFsqbw6KDwTl
fVKRN7XP7rzP9k7PssMTO3l3JFUhf4ImDwQrGcztMrLcoQ8g8L78ovE91Gg30OPUr07i4HdYc3H/
9Y9TAuyphHDD52Grgzss3fc6tfXgSdcdfKoirqcQexF6ONLJxo7FKwt3ffMuOaURzbPkOG94z9Vp
u27NBrcB586OQNFUYyPdnv2bXN4wi8fH3s4g4RTPa2CNYAUL8SUE3GA02GP4Vr6Ft1ssNo0Pe0y3
bPCgbKWx8KQnk6pXbjOerf3GfFzvrC16rJKH60hs8xuypwOlAwuKgYHBSEG7DDX/vmcuykl+wrwd
4UTpAsrkwWIroK3kVy5IBPnZy3bZ3uDVpyyv1N2nui+5Hcsxvt07/AaGWmET541772U583shNptP
pO9FXBp76OGXJEwLm8637RwgODZDg9ANf0rOstMgGY5bTvXinr8CQiS8Ylh1FNJkGnceOj6Pmpc4
zTII/6dT9L7Tm5fH5cGb5Jx1DftVc04isTcZt2rEWuuJBxvJpij+U+Tcp2LFch19Oc1sFF/Y6UuO
ZkCpPMNTrxXubnOIgJARyLpV9w7lsRr6eI6PDYs4XtC6PgzTMjA5R1teExxi0WtjbQCd0THPUAGN
ReuixjBWM5zBRfLieu0ep3TzieqfdIdF5f8TGH477NzefYdDJYUW2SPnQO696EOhrIJcSDq6tCe3
0tvpH0dIfxmlBlc2+YpNLAuvuTgYfZ5U7l9P6x3KLmXQzF2BcvawktmcrN+hvmk/LFsbDG8oMzNW
nZTF7H2J/CbSe15DJ8CAAoW4hlKIZdeH4+H96vGnrSH2oB8wh7DJ6PS3cQ5Q1+9fQw8Od/tYjc55
nxsgMiZWHb5grrB70j3TbTpF7vo5ulxYFQisRlTiryG04fME6d6bXRmEVb6AfwQcwXewEm/SALM+
eb9AzJKdqsaVQyGfJ2KQnZJDgefiIt0xNPR38LoGyaJcj98Nde1RjeakspSk35tD6nRrI9HRThwA
t2xGoK0NCvXG068oI1GUriAqyUDDmXA9mVO/8kROgnDFqG+LJGbMiU+CjMmYamfKjJrvzpO8o197
kJ4U+I2ApGfrPegzX+eAUVnuRS040RA0uD2fa3e8Iwmf7CbXKcGhDB7H0Stoj1GYcdjJBkJImLST
cnK9BgLFmDI8ROf++IpQPzBSt1nDWMjqdTcwKbXUQWaG6h8ADuuxzTNyLgdcAu2wKWIqr8PgMK2w
HS2Dehmc/dp9XutTbAe4XxwiPNbYkZE+zxwsVI+7x8FLwseazESZ4yGOPEgl7LnvYhmzOH7iyiFA
JoPkMH0rc2TeICGf9k+ahSgs8b7Bpe3cgs8ClPbVcm9z7aJ2Cf+mXAOnkXvuXVNY/3fGIA7yxWbp
nSBqs16/Nk5aqNwoXZyOak3iBCs8cU4lUUoPXji3QNMl0Mx1CrrcCJOcZ8RPvOlG2LwyLtEZ/rO8
ytWfHI++Pr+gfCTOylmTgVDRE3faQsRvyJBEyKZmRpTFB0q0vOW1LtOW2a2tzBJFoPKjbvv5wwJU
n8v5B2yUFqeMEs0Fs2lAuZK74B4BErWV28feK/BJhsgcFqJYkcFvHTXchvuWApqMNkd0UXfvwzo6
brKkBeBlBHWm5dgZe/XOEVQWMTP4dICjANRlXOkX85NPF9o1Q2x7At76bfS1S5h6oOcEcHZwrjLT
IXt+qIuljgc/Qgf5AMI0h+H36Ne7WOHYrXlSU9lTymyLabXuND0MtxbGM3hqSC59lattSAxlZ73V
hrEGIOn/X+w/RziflB3OYjEfbgB4D6H74kIsqMxsJXocPHuoxi8bimuTdIxgSGVAef+SJMomUedX
+RH6pZIgF561fEeH8IlZFa/Gz9SAswukHQUGAHmIjYWN0e+bd3KOtShwYSwTSy8ve0cr28lw9ZQO
GRGRL/n/K/GYhdxY596kQT0jM0O+i+978wqwmZvO/9caSmKZ8WqHqahHvTqkypLPhgOUjsIJC4kI
9gpenVfHWAhTVlukPZM5JZPKbrObzVulqocJuSec2y9eEdhD98roxqcGu2fPF134rMC16UmN0Fvo
siK46AUQyj5oLrj7UPuRqUOS6E2vR8gTTW4l8hyNCEVmH7Um9iFfY19USheYu0AplScgN5Hv+P9Y
4Ar//1F5ZB+4locJCYkQX1vi5VyKCRjNEvKYAsk80+fkB4kICVN+SlJwMl3UJCuH7fzlc8zl1fvI
5SxQSpLPKni0BTgxLmC+GTb8BmAzsD0wSmlhUNvwP5Y5KHkopMDbWBjygP9/PHlbWUjyJ4XHJ37y
woInlcuQz/9VCI3Q6OLV4FrxLsja/Nxq5dc3JQiCkhEqoAriwisaQhPgH75foGRAs1/IfYjupM0F
Az6D6be3hyyuLrdZhAb4ZqiAAl6hAGUMQiOIgTYj7TdYV4bbYDyPMFevju6+Adrj7tuHaiU06mHf
pcADYHe1UU1gtzRcUKaLfpd3lzyW+zufP50Sm1+D81K4/6SIvBWoOcHJwWxAp5oKmOIAKQD++bGQ
++D6RDqiL7bgXIU8Yxu9E3p87R4AOUINVwS/nGUwh8Tedv2NqJqDpUN+TI03G6gkwpUA0A1ahFWF
EhryhSGQwvFuCHZ83rV9O/TAgxHuySSQckadAzFZ1hEgXpepPqCuAKBesEcLcwS4SOa4YI5Gsy2w
Ross7Q/8U4SYTwJIixkibcI+enh4LVG1wPmhezr9iuKMScSgK3ocfK8KYBGtLETnTzb7XCrHBff8
JRilFDDZCECSKAkzrQIvyHMoDVqF+CIE+RQQazxi9ue6c/jrNMWASoqQBI8HC6OF5dxysBwjJmmI
X+IvMI0W93ABiVrKUxh88ZQel2IeF/NQEZfK2CWQeKhiwIjULTv9EjYRdDec7agxIDdtAu1kcM+D
gKSY/K1gWsgsK4+OWIiC7TbhD8t0vKBj0otp69LWXMaBRgOY2Srd3ZTcTP4f7cYtHHuQlSNmLgyf
R/HUCD6h9VYPvmKmhA6YJmbi+DAwslJHmcgz/w+m16EOPh1DJkAAvPVb3eCTgQzMgrsVPY50ZCd8
APBsJCsXlmx5dJtCekOTA1QVsbSz5xbSTL4phsJcuNUcnuk3I4ArK7y8efqND/uWqu749xwiwxBn
9GeLOXJfaUDnBXR3R+MBtuEVCBsRpyxG/d4HL1c2iThLNI4YEWPYl7kNVHxJyzw6NBfsXQAW/EBY
L4NTMOkDP6+xjgwKFvY6PUXmx4Mnd+cG5uw3YhKwpKDMGmB+kmVCqw9glH8Lazq9LsrYNvUs0ADa
gX/H2SwB+qIeHoiyMufmMbSHe0vzza3BtOK83J/s5tvblGyWYjFuPgfD8YPCp0QLl+ZTbUTv31C4
cr8l+Lnfhz3/Gp7VOxCuacTOjQVHBzqRzFNpJTZJ7cksxo9AxMDRg6f6ngC1O/41g5yH0yz70+Mf
zx7TwIad6R4tpPq3awQtWrlSNb/8B+wN5Gl2zAge6pl4L7+WRacsPAB7cT+VZ93AeuR04Hb1W/B4
k9wxY4WmuP/uEAprdyJo/fv6nKFB1HjamEoGtQKVUagDGF/izo2xCp3O8M6t8OuXXgZ0iElA5aWb
w5PHhHTt4+gYne/d5unEWybFoBkxmQasOOJRFqgp9wqOAsRJFskfsphnDHH9r9WvNwhPtP+bJph7
PnBa4MRBpJRFEjBlb41TJ4A0tKdfDpQBcCR4XG4ph53FEY20LGVYvSahqU2Ql6OjZRfdz4sn5VMd
48c5TazNd/aiJWMXCAMJmfjrrnLy4Kj/LH0aL5TR50WqPrFo/sIUyGDHCn5QAk1rDTIA/m+9VJ+s
00Iq9Mnq9V6q3Qi/jfCBeuIEvc9bn8aL9aU5px9UAQBm9yn+0Pw0XVaBdLiI7ewDdsmvFwXqXkaJ
YEHGbIZQD3kldI70AfaPgHLpsNqCANJuqkM8vK+Wg3JIC5ppk7ST9RLsENA4gVN1/mC4C9Y7GTPw
XaC8AmkU/WCkG7YiGYey2OIL8S8bax7KoSzMBeEww1icZu0sUwNNeQyANXUI3uG66pHtzkleyHfH
Y99SmzlHuKvEVMpU7T1Da4gMfQTIaHh2u+26LwZAMCfZwSss3486lZOlxkd/nAj5z6/YOWrXRMLz
PEW8kho5k9YaKapt9hGfQZHlqPHQymh4qrp3OXV+pMzunHYGTZFX8AbDxQvROxC3DOIlUbW+Rme2
1b/jv8CN5FmxTyBEwJIuTihiueVbaFrp9ov2AORROBKonug9FEvpQBwMF+vMmOyD4b4ymZUjB1F8
UYS4hnk/X80vaEUgJ8TuvnR8ttpifFblGnCYxSEICg2RCsazbfimPEAWDKB9zBSEFCTEa/879kPJ
DCl4sVNH1UVkbvzxpgsb593HOAJ45YhOW23COXjgEfHDxyGU/BHeN3T5Nv6YUQq67+KsHmKZflVH
QoX0Xe25HEx09tho0rKuiTfQnp0PGkTEygu7+VAABcBF0k4YhD1a+w4Mok5ZC01nBpDwIFDP2kRQ
qum6w62MX4qPJGQsKooQxRjEiC5TsP8CTcX7iB3H2Bt0OH5yHELwWsgrCGoLkZMlBzl25+g/dSnL
5pLwoCQlZ6ZAQzDI5Jxn/M3n9CA3Y4UHJCWm7OgrVxwb9NGXG03BMqZC2u1oRz+raINBjC1Xw/5n
GUKv4ahRsDT6SHH1umACgTyLYgS5FIyQlesO6+TxdPLIF4WyEQd4AJBQQRQAMY0DC4USdxsrBYA+
y/ewXkd3IYEtxrnFXG6kpTbHZkx0cFlj4Djq9o4PIer4zN19sNApoDWUOp9y5LQZ0MsW0wDKciHY
1eQrHskndPun2YJMEeoHKhpAaSuyo6QjGSHallf3Q3+R1qJQX6hDgRLUUxH0fnBDtgl4pPk+qwJB
lTAD3uMR+sDVrMKhqRU9BwWGtSs234X+8IO85EpNB8JqCfMUSzu0KLrzJ50eEUOPppclycEWpZKt
0El4rv33rA87iZOZv5B0Br4AMfkSVXGED8intKvui6aB/0RjfoEHMKq/5AvuZY+rj2EziQIReVuX
VJN+hRIOt0XAPPhSTN350/OJp1F8cNqLNOb+bLf3Do7hM2NMlhGIe5gFcdoa1+k42FXbT5BMovfk
9L9LgPuABdlKqfdZ85SNcnjDOZXTnV41L4coe+4381FRzkymiCClQJl0oLoEcQM6LPKfW4FBnIVh
8HCyApyAhkMwMcfRGqN2w2ZuKnL+HNwa+FjL0U1B/aS20ZzUl6bzJzif1w/sUXH+WwcSzzYHjAjx
jOCEcM6NYlJD3sbe/uXwiwSh2RPMa9HPOBwB0pxaAUO94D5u2+d+r2cOgKLrpFkgPe2tPGzAMrXB
cgnURINaCcLXNhnvOdfUturdM8U2l0Xzoa4ud+DcWeGiqEwOapuAkQ+KUnrSVAlHskyh+xjEKxPI
IrWACVZ0fM46FwxqT27j3mF28tGo51vYVfWvoVRcIs60eY84Gt3dJdggKUA1pLdw78MdQOTPP/x3
KQU2hc4TCtnd+ZYOYj3HD208F9A90k0Ab1tpR3fJC86MKv0zTC+m2038qsEcvAl0boxb2ZEldXTI
VG/q0Uva8tyRvKArzoQRtEupLEowFLjoZsPAwQDsqwQTxUozRJ1EEmkNomxXH+EawSLj1GVmowoB
rMVxSmqOcCIco/+IrsBEDDaKUaBnreTTn6AaDOA/ofk2um07HS97mrue1Gn3OplagucxIplICCqd
1QJbIlcwfWYMLBiGouygOlIczEA+3++KAeumcHs9HjS3fthb1i3Uh+9LekRFz6SnbwXaijHvhyUH
cFJM1vow9qFMl9Oc48ikgeZD8Z+hwt1Cky1LKSvfrgnIov0NukfiJQKWczTxqg23vj3qzqmr6LX5
42Z3g0gOtbYLbjcgFYrR3FxFC9RYW8gERccn7aoOfsbPCVnJyVIIjuSQGBhGfBl7aUwA1bkxNLzs
0CMfWUXf5RQuDaBZAoukkOg8zUlu1ntCnuJzS1V4oUnPsW25KZP48D4Vi5LxAQpW4IMAkWXkQstC
xZhIi2rAqjuH58yjpEQV5KR4GPlNe0P7/DtKqZplVld3PjF6jyF/LgqXLf4oakxhcAAypC1vxjC0
OFbgnkLnBqt5vLnCK+MswfAY3gc8yzsUEGZ8AYh60hmyeQVj0SFCUBoxEPI4TRsQUc6lSHLBOuWw
f0cP98PUSaGdiQx4tz5MJiQjqK1dfREYk7Zvm8TxZc+v3blh//SRQ1Tnul1YYbS7frULNJg7h/mi
2vCafXWBoWm7O6hp9GmM0Gc+Y/o/GdmY5CO1OcNjjkXefmh+yXc4SfjUcCBJgoGzn6G+Bc9gOzoM
LhwhRBZBnvZ0pwfIXoIHKKMOaL6OAsMyXb1XLHNJaQx7zynFC6MhIJrnotDAEyHTAFt44NDWyCip
wx8OkLoNx3THIclUbvdBvqdH9AEiVXOYM3MmRgqXnsz+YS45P2Qb4XeCelDmiufZYoFBTIdmh5A3
g+1nPJNSEtCQXSeXH+W9UQt8BALHdELchTvftNATPfgNjD5dJZ92zz5O7a1yEFEs1c/CC68XME0h
cNpZuicHyalGf58NYTj8xbCqgqP0lkTYpqgDrgmETqg1WHGoGHFO6dPQL4R2irDnzIHeVXd7gPk6
M6QnU5Rw66xnJuOs4JWU2uzowJkqgSJxwcKF3uLxgWHbXmgjQlMBoo5YAkefe4+n+wOAWSlUDxvq
jeqpYt6UNAMIDHYRcgplXPhua24/FxI1EHlpvL/Gh01OxazNqUQHOU0d5ptUqY46L8iH6p7rd/M9
zTfTZkNYTN6ZHC0QkOFAR016tdGGeBgX3sZCA4PoBUW5Rc+V+poWCK2I6WqRDpH797/gqaEH/2p9
sigO1CKlaaJ1yPTatPSSFbsZ5k5HHNrAwn7mfFwdqUoeMhU0SmRCJASpLkkha6+jT852gwAn6UcG
zwnv2f0xvhGyUvmJ1LMka+ORsTYr+HzFCVINyR9EGgfjLJrDRGHSh+RDK6NRg8YJbhOKOLNaDRU+
GOjEqzge0QsmOwjyFI2ui39j3s0norjH14Z7XVFTmrPDEwzvhHLMUIg6xXJiyBsYARwgGqjuGcwV
2TVQ718cuW6Fo7v4jXuz4AqpwJ66T81xz0O8Zs2WQn9DjkRpMHCgOlOKgY/EQd5Bdxgx/6DUhI2f
CCYr46QAnwaMl1l3Bj0CX8SxMZ7hFgP3zEg9OzJ11sAONP0qFmIsROoWjwWV1xUYDNowC3rbhNEO
18thQvyCNpb0t3rIuTITV7i/F84M0JThKX3cl3fFSbOHRfIZjLSApzUGlQr0Nyzo72UMtDyIzRqf
7dFU9DnO4nTOc7Sx45aF2FwzZZQCstHCFgUWHl2XnrDWSXKZc0G921dz6bS3K9Y4a2JUA3LuEpu4
nGyXiRfuCI3rEZwNWvVcHDuA+pcgEpEaInoSW4LFb15h/lHB5+AmpEopbEyLv/GsMjyGbV1rNL8y
7KFJWCHLZTMUGo/TaHKNgCpG4nfQ5tzY2eDADLreoEKQTGbgOydxJ0Kv9FmDs7UecGA+efzNEhzG
U46FHZJETOa8PNI/kc5ABITj035u0UXavg4qC6jePyHX/3aniEAnCBnhODM5MCvxMJCiNd6S4hpX
8p9rR7W9OqeITpSHR0qA3MV9DhOrrvQDLGLrLboeJP4CnozOi3I0JaF9crRQReWvZTaq1mwEHg5f
n1HHyFGErHlk5TjveC70dkjSKPE87KzDeTetKmE9LHlUoLXrNtR5jcEGx18WgBdc9S9199tAyQuv
AwHlLOh505SF9yENAVeOZ2Eo0oCisCCWUI9N3wgr0QpDiQw0Emo9PFNR4DOC24qkTNug8nKKWY+A
AU6NXtFtm8AWN1nxUItuvgJo7jRPHt10zlLpmp5mlOjgJ93m333SjlYGtr0CLIWWcSXC3HRyAkAh
z5ujfbvAXP4aPbAp/W+Pgi9f0gLR3BzQFAFwgCcm4RqJ8cvoDuT1z5Sd+aZY4imtfp0j2k121C4A
neAtxuC8zTU9JUmgpUkxAigC2IH7KMbVQazTWph++LV/LJ1Xk6pcFoZ/EVWIAbglbKIBEQw3ln1U
FHMOv36e5TczUz2nzuluFTZ7r/WuN6C5cZjgMJ08+P/eSErd61UhplDaQrNB2akg3i7ZTuIlS5O5
gOGyABfvWRxtBDuC9clGvLhSq05t5kq8THxmusit2IS4Vfbwr5J3yqYBJnSW4lKnpHiNRaMkoO69
hwEU/CLxO8O6Gd1sO32NULHnJwic+4LAv9u46muePqbmXbkEy+HU3oIvIsM40oQWfFBOk5vh4+cQ
vvoL4u2rmye20IvpFUeIRUeRLGqBJRFVV8xhL22AZu1B5RnsReAXrn9egKK4kudMhapAiVFIYoCr
jfu/8vVU4oND0cR+iXcft+bHWiNm74b22ejy/XCquzPhKlZDITRqJB07pxIKtyucnE53vhLJ3JLO
E15NTd9y4mB7jSsRHpI1esphvHKQVh5U/ixn3+Gk4+ECaI7iG6YRc8F8oG0ck0H910JYLzWWHHH4
s0KF+5f6kLnEP/azxL0stSEnvSZsvkoSI2lhwQ4YOwn2XuC8rXb8rsG5jfcSwF1/3GwxnAOqvOKi
xFTqIeTja1u9CVQa//v2SFDALIBZETaMKUbhHJRBet7wr+l0gSsHjN81h43PXDhNtYLz9YApcbCS
oJIrvxGe+KEYDuap47gdVrw87oLPh7mViN8IhxPOpFZPTk7it+hqManiyEMjs+SohNmLHh27Ofyo
PZYXt9Gg9+Aq5fwCjjjAk3z+x+bqHVHtCBv8hSEZXzrcyGNoRksenzWTUGoXVAE/JZ2nTaH5A/dj
RcVJSrpz3BojsFlnrR760xFYPVs3Tw9OR/HhH2Sxnsmzvnj6gjXJzPLyD5sVd4sc2AtetoNTMJ49
xG4xC6nJQ4xZTtRdvE8twuibjwFq0VFFuP4p+CpPRKRLVlS8BajjVI7ACfpSlbPRTTAiO5DPjG1U
sObbaLyxHJdNzE8Fsc9/Zz2ywVzwR2TUJ4oyOhZeDffHpSwt0VIvwX04X9YxoIxP4i+rgDC/tWXy
Q2IIAbi+FtsezmWxx5OrQzHJ5799qFE3WPl4tduI8LdVlCdMceYrEQdMXv5ss2wqrU9IZNm4u4mR
PRqxaK2vhLsxrUEG9AkZatwJgd/2d6pFM9KgE+LROSuSMFp/Bummvvjo2C4XmVvwewkq6cvZLeVQ
F2XGfHHCAoM9WNaMHPr5Vq2pU8tb5ZSUUu2BQNXjXKj3MgbHTHG99uTE0IDk+QMWhXEbmp6hphDX
QUvE0ffnyCUDwxAdjHhNhCYueDRk1MhpI2CeSWyZpIZnLBWUB6Ol94LAuKLUpohdgnsugWDOAa5h
si3m6fT9o4C2A5qnI2cqjwiP7xrL5I4vHrv0z1SZSxZ1nGOLxSTIucUZPWCe1QW/8pDn5BUiJ2V9
roVwZ9DB0A9RfFsE2EEQxIEI6a09kDUjF+aqYFcR2pKiQnG3rYCdhrLn5MyqEHqg9DbSb4u4CrMD
KaVfOHYGWnp8Zly0J9ow3VKfsy8vyOGW8//gYs9p2QRv0dQSBecaJ2yY/a4eP5tuu4EdqhFYM27Q
E4dGrwR2qjYguqPelNqsHadjga2C6S1dQJHQKbsXsA5YbjyXPI3uC/ZbkHf++HAei57uJGsOlu8+
vVe3OxMjtJnpzGTD1HW0+fPCQPTnLeIbPBcxBhadF7fqg8Rus/PZf20WKxvpg5J9kM+3U+vR+9yT
fRXlN0Zi5/D1ksFeEzdEstluAZDIkcqMqc1cozCl5pHKd+dVV58PGHxyFAxHTKd9OI5S7Umrke84
ehm2XANbTuuLujC8Vt/FU8NgxS9+CR7NTSjf+okWu+fvGJOwAnQQplSU/DDzGXFdw7r4d7SUH7fx
b8JTZVzdAw5trFTD/QJXfacouCouVZPlrqwGRWkIJAk2x68pRJK7Phyo9TyMLGV4BxnoUBZn3TWY
X4NNUWT0Dt5TnJwANlmoXgiEiVzMM52H6e2jjyAtwCpKDd8g+/CzFAz3ZPZVrT9ewn0AS8wTbNVl
Cn+I0l1UV13wEebGYrn18k4jspcv6sB2TeW+josmUAGJKZSk36tYFqUUWBTrQCG48LUJDWaYvU9a
XktXmNS32w5gC70wjIIjIeAZp5lOfu8/4sth6wgP0+wx9mCE3AzGfGyw8a/v01GEALkXPgUAr5wZ
4jxHD8q2h2M49qM//z9GIGSEuqBcPGrCXPFJqgDcotQBwKahwwiW54WinQ4jAbcUuVCS0VPjfTm2
Nj+HKYYp4sUDas2ee5MHok0hugzxLIFFAE7DZ5QYAR7c3/GF84mkK0lIBkf+xZNG9xMktCdMafCk
XEOF4BoBYYBM2+mphnJLE3inI37FTDsvByROoP1YldDdU3kTNtiDtU56Z5TkYvnmAyeSFlAf/IH4
1grcu4YkzDPhXCEoi6wIKBgqgel+dRrghst2J5LzLoGb2CXAlGT+7dqE91DRxhgSj59MRMFXYo4C
CADZBtgVg6eD12MvS69rIIaCnZGD1AFQ4BR/cdYD/yGRPPHcUNrzNDMUFHdfcRN3Ez7DPLssEJUh
xfoZJb1TcNTZ7J7iq41l93otTwiTVJ56bKnI0+azkyALwXOEp9IuNMd95HCMw7pPb0ITDJxCkiEO
o+z6hUZsAJRyCfys/RCPddvDXw4sR3PyJME6Tqdl1kH3CP306Mdliex96ZjX7Sk5soBtENtzmzyr
FNbwVuYqcpsAisWPsctcIEsqlGHs93gyY7UhQkXNeY5m0oWzrSKNVh5XCCrIeSveK5zoYtDUzg/O
W31b3Pzfmwa3CfMWnck7aLoSa7j4eXcdA2x8fvI0RnaOt9/gC8HeDCsBIQm9i1v1xCEDTPP1Zcb4
CA5N1XA6C4aNgP+UKLQqj+WGhOGiY6tnF0zxNvikzxI2FvNYPML+vSX8+ObhpM+jRWDh9JO6EnuL
zRunTG96QKxFnS8LuNGD4hZ85xKYh/rj4g5XQq5x4P275LlCC+lgQekC/rmsK5KbibXwmtjrH8lD
uTJo55cDtZCwPk6FzCNNLHsTzgdLiCU07D4ey/h0ioVGluErCNF8aYEIQTJgZ/CDBlW8G8gvidm0
2GQrhYM+BxSPCS3WjmlKQMzPmIE+CcaFy60W4A7dPRupmHgJF4fdN8QOC3Q+pHTADXPKeBvsDtfZ
POcfIEiI5g77IXy9cRUkVjrhxF438B5QdN+uPKBBuxuAhzH66/X2vJuM4Qonn+yYyE8ZpqJ7TJIy
XEMU6R2l2wARpf1l9Me+Q1gLfCF5v/B7zrQZsvF1mOUBqmahxw0Xyj4blcsWfexR/DGe87LGkgdH
vIU45htYP28R+ija2YSaltLXnVr/5jg3U7PzAgzUWM4FugVfb7rmxh1XEXsBrLtsS3YfxAUgTz+4
VDikr4bRLRgN59O30xkMfwxEnmXWPr2RkYAUxawNP7DdYVTnzT8G0Tl2ZFJMw2DIad8Y590dUNo3
RFckx8AJkIYg05yHGIbx3qlGfvvts8dH5ERisPehaSHHrrfHuVlAYrp+nqISC9J00lWm6nP5MbJB
iB66dLbOLcLAVYK+ZD9t8AX/RTYaCjrxoZlwybCxjMT8ni4pwXeGEwsLD5Np7C4b9W3FnnJYdClC
PI9Nmscizi/AJWs2dip0WPhVV4KKaBKkUlzu/pa/DBsXrh1p8NMTzZDhsYdJpYyKGG8BJovdHNTR
T6FyYRwsgVNMfFcR+VoYBS/MMs8P2GAAvvYQBvgLSxU1uBq7H4egNZbfdASvxe2SVdPZO/1rrv66
3l0l4ZrVCLwSLDobIlGw9/HBo+NXlEt6D9jt1Pw4iwZ7I9F/5VWoggwuD4CEZBJTb2C31qXUhhoT
ze6Idcsk55Aoeow0evMEa2vuiYfxgvi61CjSlWngeHLwFdlaHMeDAe2XjLNJKuBOaP3JljLx4pNr
HxY65ULoMmojhhbsFss9Tkrc4q6OIFIhiPHBpHak5WI42/kH4xBmNbR2BuncaQMPBPoMOSX/wOfH
nXzMEMn14P7bIOKtK00DZH1Mvd68OzH4oIwP6f3cmB1avLcu0leUF7/R/+XdStIC3l8UcwD3SaK6
IkA/ZD9467PzL+6o5VO6vJE8Jl65NPBEYk46pUTOQya9axKvxdEWrz4twa1/MjlXAatmocf7dELK
c4aBPpRL+tObF7Rjtk2ee7x6vbCbzDPIj1hDsSmX+CswOwWVlCbSPDuMScQiNGmD8DroZtZrQ/Kc
faR65GymGwvSZDUAhkC15uQx7RN0Ngp+sSN+QHe8YwhedFjw9A55xm9/TjmJrw4bnJkJD1LoxFfO
24yIlKzbbaFGxYAM2wXpiQVA3hEJEmJmywJlS5QceXkpzm6IMpx+n0xqCT2m0Q04WpchFwHnXkah
AoQeo8nsPpqpiemUJr0uSbb8+u+glEiZ5IOrSB1NNqObn3xzCFdrkUc/V0REBmR8UOfxycWWKZnM
ZdwmN2mpI3BwKC1CWgbhU37+UJfuwPwAY33goSEfWgM9hlFJx4JTeBulE5YodBVlN0FMDv9XupM5
6jXoUvzj7U8Av7tsAwlPrUAsfG4TogBVCAcYoQoLa1IAycOMUN3khKadn5/JaEE8qi69LpqWpYY8
fTPQH9wuqRwwqCNPh2nMAv5PAasCRJXzQNz1+s9oRsngehPpxASPF0qCcI6K57AHFQW+ZQCncrTz
neEAEuW0ST2J3S0TNIBZrFKkzAEhevim45XAttRWeT7vAW79KGS3AdGEvsYNFrzRZSvzvPL2cbGs
knGVHD5TenE6egxV1+GyrNC+ecxE5abKbRf/xwkugFEfN1yKFCboqT4U6kL5ie8TvpMx+ZKDMaD5
oL4tpoHGxufiHktPmzAwx6ZaZUAAUtlpHoUSLhAl1AuuTdHzqfSgZV8p9GXaKc2YiWWueFAuWsrd
+2u0jrEDfVZWnHTKPFz4i4gD2S7kOWRbx2uTDUuyuCR1mimDtOhsbZRJhJQDfmTkbOEhkHSPhscx
7PPMNqZ4TShNWc0AqgJOCni9HZ6KfBz+AZHGoLxdHY+P1hi0Kcd0Wka3PVjrc3CdZdVw1+Ao+PnD
vHUsXMqxgCarSEjpc6azgLofRsHvUlgZwotpd8fAl7sA9sPg+ofGa8AEr9WgmKXM4RQCYBEOrVkE
Pk/qwkdEHm77lAD2aF3y8myDO49iy/fP4ieybaMbFOP92zzQPdhrmsWRz7ADomE9/BA6DTCNx1T2
RtkGvtbkmIYWsmBz8qRv2cRSzzNJpyNVj1d+gURm96FWQh15BxRc0iNSz5eHhDJ1T2ffdip84DgX
ksaUPRNPIfK8ye15BRcK/LpYYzDC2EFAL+fW8PfBTag7FW5E7noH/uB2EuYvxK2PYdO4S+8SMgFh
8igROVLw/jxamF6x8kXl6fZaE55begyX4g1kCN9+jn3eenb8J0akwCzBh0tFRPt52P7w6cbMe+mJ
3vRc1bTnBoN/Gpwi2yX99gH6OPW5gtkSA2uZiGSgj2FOOPji5d0v7ry/6Y03lJiBVCmQayUVJcFf
/fFhj7oqomsp+HMiU1CL7im1KGnmFIXBQAi+7YI5jCfYqyzoxgcejp/q/yRcvRpw0a+YG4cv5Ao0
OdT0mIzMUHXv6RH0YTJpAVRjRId/3IjTtruU1dCkfPuWPExSRJJaCyxxjWa7HpLLBBwHg3WfSO8F
wTXcJ4x6bixJlbNN8jj1afJoGyMpUHm4yaABmaXUCobtITlxfqBPhIwqKb9C88rWEILAmkP6Dezh
8N59cRLhfg9PSpgu3X4zwT9khu0sY9R20xPzu8lhYQV89wR7dowYlw/moOsThGXWLVT+tMnuLrw6
lKndjvR3kpp0VXQcprMZyRT2/I+K6u3N4/9/qlKHF8aKgAZ0hlayz/CQXsPg4nih06debVHd3FkW
BC/CkGPqx10VphlbssuFJm9r0D56/66+dMVawCmVk7GbeWUpoTxMMMEC4Ym9fYwlLKa/Pj3AXsCv
D9hjCcanm2BsafkjvCFR3f5yvzCIv/i7q1ONdQI6mECju4duQW9VvBmJSFoKVAUGMdkvtvZHRMKS
nav3HXBj3NDvDVr5eLwAQllnHnA+Rg+iV0SDNYdldFhgr/r+95ICpDV0MzyFNp8AfvRxxdz8LKb6
mL7AIUO9aLBaC+4ayUxUBJRTCiCaI+pIB8y57aZzAlfZOSgp+SZckrztmHt1bPIp9xNJCfvhP5i/
rWUlSt3anX0WNm/jKFZoSZfqi9PKXbQZ+np1eB9S2VFDQ1srDzwIwBSjbInrFF7RnM1vh8iNmPoM
EvWEsznxwN05Q/gjR2LWxXbQo9+mhJGtofKSVo9OiDMEq4KTU95iIMaczCiOGOBGLCZ3X/fhP/HB
SO5TXis6jUF597hpMN17C1ffnuJizoSChY49oktt/0I1p7zJVRGaPD/jp7MHw3xwNNJqfOD6kXZF
C02AMgcl1V5mt34APyN8HumLHBRUDjL2eyWks2Ao52EMnsMwZtZu0wlQnq7dGKhNukM6ivVtjHoA
tzmIfTAJAadqla/fD6+JHujiW0M7rc3wVlpH/9bFhyI3eub0jDm730oOJbzl72SOV76dgm3ieMX0
abxpcAZF5wrv1zrFqP9xc61TvDGUBbxXB9Rc83MA2fxQXr/KbPv7ptfuP+Jmv9N9EjEF76X3nVjd
Vpfmtmywt0rKAjj2tiWGuEBG9iGlGKvuTLO98T/9xd51mWwhtSJqn6JGnbNPMxd58/UQGHgyIWBv
D9EagIt94+3d7/QNGKX92zWqBpfl3IB0FLYwKNt7Td3XTGUNvlt124Tv8RdC2imuut9W0DiinYue
MYM7RJCdIwSl+Dm20jMy7vIWoW/fNaEpaNM9Pc4uaBiqWYW7HIsQ0FnjEnyeqi60OriyeLbKfEa3
U2g/w5oz1FCESDS0cAsWSsRbCk969w21xBjWBe4NB4aJBm4BuN61uo1IG1y7p1b4YvuYnQs7fcRv
0IzBYaO0wY1P9IgsdTfd5pHGuJnpgxekhndwqKLjNahmOtbftXoY6k442stvXgILJmFyY6tevFLo
4obb2aqdrcw6QM2A/9/RUE/KE8t/onN6eN9dUJEgaPhoKurVHetewz9hIAg02nKYWzODuLTCxits
1gHTCcPVxzY9b5cLYndcS4fMvbOc71mZn6BtqM/4QaNS3MAkXz4GUswOp+dP0Ao7ho9J4hV5M++V
q+99sWN7u7tziJH+jVjwN3JSvsW10W8gNxBhh2u03Pus9VRAEUgDQFJfuPjkvFN+5aF/ejAa32le
y8YezL/OOphs6IxQvGbU6dY4VBpMbfGbUY2HO2fXTt/91g2fBbeT1aP71vtO+KuGZ6v23aktbFw2
I25Vi5MuEpc5Lez4WvJUdn4p2/0PE4HHGJ7Swv/XIffxXN4/JGY3h6hmn2OWFLgUdtfpBhiCN42L
TLkxkT3pI0j+nb5luIxhtUFzxJPHbnaNmtDtXLNsvvzLS33x0mW2F1KWmSUa9JhsjmKbtVA2ntWD
NTX+oDLPoHu3+keEJseCwfhJ855tWD3OmeWBruHivzQPi6UaxqPNTaj+nff+t+19N6Hd9jCoa+/8
LQDdFgnBq3+ccd+uOzqRF1qPGCVl232kHXVmADm9dg9jmSuNsVxAaCXsW0tdNK9+eh2MQQz3wedB
FsjTgOEgTDq2ecwZTa62x3AAD4mX4Z5xUsXeVYwXveri8SNzZENX/2j7m72/ZXb5hMXonaDT37xT
U0SWzbd3BEmsvM1F1XW81+N5y23A7H34369MGj4eAX9+tfjiQLd17yPA063uYyfTKg9DEIXtcBvW
g3rU3KvDTQEZGnX4xDVmF9cYGze81t6vMZXF5zW8HKImaNu7zV7pnCBWLfcteg4xc6CgHTwRegQd
MNF6FhZzVovT+Du5d7TFzovBZqBh6ojO8n72rWj/d3hhzOLZDOjGB5gHbAp4n879GgcHfHrq0Mr1
yb6nTy5fhbqjDqEFNN6eDre1BUhQ226FSOfiage/sT5isWPhL+jfSEwwvCuSkI6q7+rcUc+jryMA
N7wDAxQLxkLA3zT1sGMHO4KvqsnJDh5MhPpXaruvOqIN3EUNKm/vZIUEMz3avr5X8/x6DE5oQ8sW
9B+PPOWPX412DKVuqvNP/yjzy8ZjmOG5Te5cuL2Fz29k85Eb8QeviY/SWmr7CCxNVWY436lGHRJ6
+LgH50Nw3I5frNa3OrfUWweK842OT9Zs2wh3DbV7B7sqtk+x1VCvV3jGdtM/DGd/h49XYW3sbl7O
PR8dBVETe4eGKK3J3sbPrS8KZZw9nV3XejmrbcBIhlYdm+WuihSeBzcG78yTXSmyv6TD+D7lswBn
DJ+YAdOziW8NKJK/eAy4khmp2c4AMivZS4T4foHwzhw5YIXfGJwYBP5XxWTAN3kbwG87gvDfA80q
XksgVGYAYMR6PkjNIHX+PaaDqcR2f/0eK9exoazTAZCwWcjg7Mz489or7LIH8QMWLfKWDRrVHsEw
cCyo0KZfYg+nEAmpH59ZmyyuT8rb5IGkC9K6mJyNx0I0IXegNeULcfCwUHybZ86xi9WKoDJjQDwx
plr9doj9kVy9kTr4fxWi7mH74AyRDTP/oaHoy2iV6XmOrmjEWGi/Wq9bf2doM2vok5aP+Svi94Se
kyyZPTULVB/CSXvtYEr2lXuGYYNLL623uOeu91lOpLjguY8HF0IrAFyZnLDpHpIxtPxgTPwzY9b+
BRqAaC8udImUxwvoLnFPivHgNgnew2D1RlyOtGGAQxJIEUy6Bt/X+y8nkL8ffqar19n5R36xNOKQ
Rik+wdW2uLsNMMs0UxsTSwZduzHP83woyj36Mf5ZMALAcI+5XHX3WffikvTLhaUFwuvVgeChFS1E
2AG8iwPq/Q7A8AezagUn11qK5HlYZZXz106YKjojJKTt4RFHS+8BG+oM13icbsBQYGxJexZDfY3d
dSKBzEKZAVxJVytoZlV3585DJLekrqNTCUFF+QyC5QfDlTaMVmN+kv/s+sROUfopwXmo/ulqJx7A
5S5kSM+Q3TOn2VIfgl+AR+C2n6zzU5+LCWfk32D1DqG82D78E9B25gsoB4FMpOTKUVyGADtlwmOD
5A0kECiAv0Fy0sWZfl94peXSUdNBfWRIhAkjcOJ8ysyx4TAsL5e38SukXw4LDhKwj+vKQvrpbvvr
+YF2TVSbv6dGnMizrNykyeStAHMe1PjMtKHqkkshR+oZeUKyNHbdcjlf0cr/h/tteLx0iC9ft+cX
UK6BnU9jy6f5OiCRgFwLw1cEIqRpNyGuTl3qfJG6LO9EBmXAxEzlGLKCrbnMvl6ykbegLa2ZvdgB
4WSwC8MLVWcuET7wB0NCUyadXYg5JUM4Yw/dmYqcT+AzVM6fK+mJzgSe5EzEhd1IBqdnIbGFsFgy
aBmsf/7QggBPuq8SNwxnm8y4TjveL2yPR7zMlnFVyTRMwIHTH4IhUjiGtHsTzemOsKsc4a+juktQ
Rog5olzCt72LmK6vOQ02xEvQxxyOUl2IU+VnyKdBwrvm2uDyTl/+cb5Kj+uoW1LacO1d4ChZOfbA
xm1aHHDF+J0mseTAEWMZlAAqAQ4zB3Rx9CwEEQPJuoJQsmgZe4jkbPqUFeMzCxTVS7b7gxuzBtX3
4e+kAJbANXqf6+zCJAlhX1o3FupWx1NyOkn2RIicvW8OrmoCphndMnskpxFU7+oJXwSSao9gBeHs
5BBQaJOYS9LWhcyqrr1eIGo732EjZ70QjpE2GamKWkuylKF6CD2HMfeaBskYQjx3tAtY1FqoYNBU
bwLCfhCqCUrAfRB/p0kdgQ4dfOvQe4DT371Kdw5/LJoLbZUDVNYeYJ+8VRCatqqFF7SXU2kytFKf
nPVIcxfsscPC1PGNneUds0GGjd70CeergS7Q3HvihGThwDJdMM4uTtjAgSMi8g3jheDoEs45RgJF
lgd0gGTj/4gKD51rhik2w1YhfNcr48QSoYGXadFlPMc9hcF1yzlgW7cyhnyo1yd87tT8oo6a2t8D
46JOreCC5TNCTtM3j2qDrcw8tA7R9Rl+q5CGhXr+1gKEsebu4RTeOphuxnozsoaXZkgHUuV80d5B
/Qmur8g8ufJ6FsbswZ3ZzifgCs1PsU278VSwgXAMhvu679UQvLW0GTX7GjK5DoYSo3laDW5PHDns
8FS+005mJHStR/+72uX3py8dYad3i44lvj75I65HuyHi5eagIsuVkneb38aHhHJNx9J1cP8ACG+y
Jj+0zfGhLlsZVXm9goiyyei96EzfSFxa4TMwybyyxs9V6++OhvECI8XlffM/6Lm7/pzWCZvbp+KK
PwuKYAriRvdYXBJIUXP4CJOt7ZpV0MloGdQFK/ctapiFkCB0wBzdExrsjtm7w9RS5j0/hTk9z4oL
AWhw3eHjjDhMMcoBosX5w3kAfrErYYjdFdtgNptbcq+9JcxFHsztP/qQbG2isF+3hYIO8UxzQD2h
eAOIvWHLQ4jZ+KD6FKQ70aXPFk92LgnPAaQAcuXIk4S15oATOMjCQz/GLg5/PqxS2DMV/D/KZEcq
9h6aPIyZvR/3G0eTJHep4FeQFSrLIaktRywp1K16BWcqMWXYmmEHqCykqBg4oPRxrKmoa4H1gTyh
osMukSJqReAWChuyeslRy9lktd/Ucp4UWXu6ZhrnC7uR6M/pqn2j7EA/1Z/KMc+QUCS4rjAPkhI6
BXwC0zMArpgLFHekLdltLFNIcEzER0CYjNFEdiWxZUa43h4huPALmMAuGHgIz0f2VhoqP/23AwXv
I0ys3QCkFJuLNe+MnY0ggRxpisnBwEvLNDLM9F62ZIYF3MfQJwJF9CasMGhy5UZzgMDKbx9n8J+u
lN0T3J6rRDo3NheQSHK0qFNoh3bAbJ35acEEJQSyMs+kB8igSHBJDI49RKxEa92AukLwYcO5jBbF
F+dVNt1l2R4x+S4apF2S2bMnWYCNgIjMMypd6kCqCJaOh/Tv+9NB8AA+0EMdC/AqAx7nlfsN1+s6
lNm35IMnJR9gCSAFPksiHdvb4Q8mZBwPLkf3H2KlKbHFV35viIVF9mUcSPEGGEcliy/KmI4Fpssu
mgq8D0qWy4HOhw6WyR3MZp0/InfNgmYEEwJ/JZwc4tjXqMBxf5kLpE9SGSg2hwvpxHAZ8/kQIKOT
PaNaurRqqOWbubMf4Ff6pOFcdpC3lFa3Ws9N9dio+ZAdCI4Cr8HZ++SxieXJPy7P2CttGB51n+rl
Gh0PxR/1PdstdRxWYRFtC6OEV4sCHaFGjWFPqUf38aHYt4P6qQycu1jSJOrSgmFWl54UnIQGSDJ4
xjXYdQJthxSHM7MBveJfkV+py6ggz37jGb0biv1Vcss+IbI5JgOcMxyysGZw5eBGuPF9GN+7UlxC
CmFKCh6KDGypPXyZgFJtUGcLVTff8xLAdKrujf0apvtPry4M6XXW9pqjZQKdVpdyDHAYlYq4bII0
rz0TFpD/0ZHDhIlwAXkp/FAY2ZyAdZFWsZilrrrz0MO+yn6vJOJjKR5ZDksGedUCSsd8tSFwlG/l
HVpAyVJYGjpfWNGwPeL4LewUKR4ymwkKsJ6Up1tPANDZ/R1dUawg2f/xhG3vhZ7oTj1zfwdzsLSp
nRIcgHy6AfvP6bSVpeFd/p7MZ1skJfQCkwp0naDUzeoR6kBF3gWP9dDumpkZ3+l1sddA7gal56Bs
dL2Ae1QQ2F0ZmGdFWIhhE9dyub10xJet/0JibRf78R2fWw20IKKVNMCeXuEDbCCrijkRzaBDpz7b
qpHUszNQpi2Y0jUDYakezhHxBuMeMaQmoV0qWvZR9zqkULQm8wnUY7di9cvsOOv4Sx465NJjqF5B
TtkCmZ/1gp2+knL/4IFLLYGmES+F2EIpbh6bpZC3uORtTgcYWp4IumBnMzPZbTHahKqX8wxxbPjE
knC7PBu8ISzoDAeL05QpEExxlsxPSSVFLjbMc1ffQNSg5Gs50IFQ/yErgwTOGALSHfSzhxoYowep
0syceBAKixmD/OoN4+3kSfk+4T2xy//geN/naSd+mqeYspiCMAWXZUj57VM8mU4D9FOj76eVNTjh
uE/mjUroxMHfavvNm9rmxCQm5+4rbv67tNUdjG1ow1kOjRD53hHLGkvdIs7v0XcCIpNWd6dt+k/c
AhPyRqhcSK+IXx/o9frEjLVBJ3ulHZgh8X6xCSkDELgd4wOUjYRyIb3gzZjc/jqmxJ7U1BdsD7jC
uS8yPcJbpGW3h6tlwKgpm8IzkO94QPUOT1VQ8ToYJmSN6LBo9k/lCUk/GMiQcqa1Bfmi/jXz6uI+
U6trsCZhD4GU7AHBzf4j2AOFu/tCg/mLtLqsUy3nHexKtqWDmKszwUKCDIm3TYkoxilmd9ObVgNG
mrBsnvFnr/AAN5J9Ee/SR3Qs7oDevS+U1JhjaxOClPIs7PsdJq7Hch9WEwCwY1gNN/kZJJCCakr9
0smsWIAtSz1BNMNNhvsNEGsBuYSGHS34RfP1RV1shlRju+UzMJL1nVAHCN/twQkOJx/ZfQTVsAlS
3jv2zIwR2Obr3rufDVRzM95kj/SiKOEBwrS8LnhBPFnD05uC190wTcSTIdxMtsNb3B4c/Qam2hiY
xI3JJ9cG53IfW0OZD5zq6ML9woG0BV+ppYyk0+tkc36G20l9RWqOloJtjrbpnirsATV5aESvMcTQ
BUYxXau8R3jADNosmDPZWmVdnIkuIXIYWxFCxLqt8EKJ2QGQvSzPXatrpzR4dtrufx+ujXHuvveI
tqOOeqRUkCHwO2vj5lQpeYq9KjeBBG4uX08hsTUpsSIoqziHEgYh7PoUcM3+ftTu78Fh9vKmMzvc
x/xIM/pAQ0xY4fjKDjo9LIBguKFSDgl4Ds2X++jEbCjmSb05X3g7Ahe3WsEZIjnmVCmEhk72xVDG
dh+k0399uwrmGKg39qq2QtaSrSgBGhTH3OFnxC88usQyPGItn1+dC3DFMWgC/JnqGLZ4eyypGkO6
xR0pisFl+SzxOe40nQonoDETAGdvKSNqmJxXUACMpttoBNsB0KGlBHaE/rjEnQFqt+VR6G77+/gR
IVcz40t3V0W7osN6nONa1j/Ed91rJLsabMXHKLJ+qHnYZjfYQl0CAeEZxyrtE7Cu2x5P694AYwyw
h6L52KK8OZEmETFdgB3eOKs7TqEvn7VGsc9TNO8CA9wks4UaKb4twSm+G9AZ/r9ZnPqv8fwS6JcA
xVfn4otVXx8fGia0BV1A+Mnt+JnxHna1zFs+lnqNmVQwDGBdkN/RUHQ89DMMMPYwWCsXpKJq4h6O
RIafpz0u6LHYqgCokSt+V/uzoibY9XWOFFVnqA8xr+i4W1rMwSZ7ksh8Z9u/ds+BnqCfp0av+rTY
Bf2cgsSFlTYbKQI5ibvRRWEnInbh+ckuTi93LlCMIbBdkRol8eIUsJVHWBQ2sSFlxdwEI+DbPiHH
M4Uuf9z17Zfz+qPMJSJW++/4PRf7FUzlPlqbgKfV6yQGPlT6H0bhK2k79XHrj00RBn5+nj1XB3XO
bqIh0kN9zKHlcRhyJH6gu0JEyvC/X9W+kSCH2cGquIUSgsJk03+q9z98ISDbVYofjPluJHdu/fbO
PbFHZD7intEBiSSXiTO9jDVEUkT3WtxX0O738YGNwRZVKIpW+S9vIuPiFXy0Y8BtO8K9/NvPNkj2
uCqcwKJ+EWoRnZIx3uUccoLRSNUhFpI2jMiE4SrxJAEvw2/5hOYAlIxvoOiP+ZO8OlSG80oUU3oi
htq8BPvHnfawg7t5Z8yGc+sTmfD3XBEpnly7v9flF5y73Gcc3MBBUWhh7fF3xKjmuNI8+XuOyEQH
HbC9xqAa32JMZ8qHb6zf6c3HtbPLDERMJefjefJgE5I7gxHVuiD/orfBWJQ2CX2vLA7P6r2RVZGy
QrQM2nTVGl9xPkjwQk62Xg0VeD/bqmcV8XEC5K1/vDaX00DPd4BrwZgl4O9ZDYP97OqiROLOEeDk
6cmGS8k/6H9yZ69cIabsZ2QbrC+WEk/eNdhAPpNbwdcVK4Y/yY/yG5ilIbohtGUzg+qyOgfnmfA4
jbGR8LFafzuwIrxQvWMhlMVNdPc+cWtGt417E7Q02kpYuv3mCmvpERJnRETWRNzSmI236E0qj9yf
DnFim66WyndX3plGiPaFnhq1QR/wWaHLl+/cx50E7VNI+7Gn5CSuC51ow91QWVOG8A2y4mxPWwr7
jZ/j74BwQVkvEaIpp8WF4rvkO1Kc18b37MJvZ+4ecMWwBiWhjW1ExJH4qMIs5j0anjX5pG0qqnO2
Z/21uNHbM6/0GKNqo9DHNsSOeOF8HxxXdOY8DlInYwIPUNiMWHNvecD+9kHdrQjA4iHk4grYw9Y9
Oiz5DFxoeV97yX9DTgF1iwwHHFe4kIHRu7N1QIq+eY+J+MWKhxWLJX7z198SMjtP07WrDdgeWBu7
3CLnB5hgxpcm1kw0YtbfE0Odqs+zC/RGJeZix+/KChA1wdV9RSfvkc/H7HwzPgYbEV61Q9FGnP5s
Pqm2rIstm9ht8Owdlq8INoGPatk1l0QI/dEr5cKc/B9LZ9asKLZE4V9EhOIAvLKZFef5xdBywAFF
EAV//f3y9I2K7nu76pQy7J07c+VaK7Gao+jkAJfX91eAHsoZ83mA9Lb/hFgmtShZj/vwC1gBijXO
gyOEXcHXwcTae0Klw5yHPm+LdDhx3/F7Th7J26K1TCKaqS0dxxuWrk+CNbnxlnlmMotS1Io6cHdG
/ozGG4Y/AYdXXS/hZ1GUnD3eyb4LsMdEdKJMjFn98OyBlDtN+uWT81RuWD9z8aY6L0UMQjYNYQft
Pe799AgGCVU1DoPM72qNtJk1ymKJ3LxXIri+pErgV7ZhcB7BbZPAKOYVE6K991xskI4ERDxn+GPy
vjahn+jTJLS2KdrvpP/byZNvbYUV4lx5dDyDXoMFRJLFzQHKBBwr8qaG3+Gdp0QDwGOGE+vFCgmI
snxYbRCJtna12zXsYoodAegk8y6cbPbuixGgjDdMYnPAgCd5XDBmNXjkCEL8YgqkFbA3icLEy542
kkG/7AqegjHaDvgGgEdLdL7D17K5JjOzhZBYuvmMDq4YfIXDGDhEloGoFEzGqcE3/G9aEGT3NsC0
2AiV6uUK+vG7e2ArEGbusxwBPoxbjwykRbfVpQ1OuP/wL314vtDyMRRccjGBx0R5jhdZnDjdkLQe
i1s86qhmLB9l/aJAsftPfHJJlhD5T0yIigajuAmv6oNMAlRW3uicyYvjdq+NpxMHipNgHnhgCbTW
FOOi93H1p/Cy2Zy8IfonohewR8dPMBqJcVvALg12yvf9SQr+RS8RTie1MKs4Cuauze8n3sQe4bcK
Kg1DC45q5I7+HWFKPuj3DaAoY9KJjSPeKT8mD8Dn3s4TGs9xCZAjTEnONJQPKE3ExdZvhDiK/TW+
kAnDAuSixlM8QhGSrZc0/3CNoN1RwpGWlqQ6LJ4ByrvpV8GzO/yR3KeUfpX61YJS4nlGI4ifxZtJ
TRJcgP3JB7fVZziIwP8EpQpYtASJJv2bJuGiSWMU7VIfFq52A0a7zfo0whA3AO7DvMcLZg74JWws
dHdIE5VApwgfiwCkiZoV7iNEKpCZaMHoMaEOR+aSLc0fz1jZ9Fqu0YeshtsighO7D0YIUxviz0t4
2PldEQna/csavQtmDbTKrHiJw5dL/Q2dHkdYCzW4J1Q6dCwnpn4/PFoaI8G5ctqysFI1C4MvR6iV
tBRZ4ZClgs5onDy5zvE4mwsIy9Vg00Ou/mc/ImcmMCB1+R7QDP3fdDDoL5sbxGEDHjmoiqLtn8Xz
DrZ2a7HmPAiyy/nJED+CAsoaBkANKsNxk8l6gOiE34UolKtAlpgMr3/LdKD2ldklsoSiJ+Y7J012
6I8Pw2ONX73sQh/I6kOeE3Qg4zMd8TlFiYRzuxATAB5BDoIB9nF3G190RpGsiQMiO7jH4saGdyJ9
IfPu8CQ9TuPSnjqcu+6gu8L4nRKMltJ3yQQ4UcWw8Pka0NC5ElZzslizaCXEBWDd9FkxxMUIY/vw
3qntj+CawL/Fqk1msgqupHBakCCNVBeSNgLaeNh0MHhkTjm1k4xjZ/j5ZbASNl+p4JLBGCT2z/kn
UuVMCMGpY0FNh+4+n4riiRamwwWI2OYXyRoFz3qtFbBlbwFtvHa9ZL2BDrKjH+k8e3V/kKZ0BkEt
3zFaGjIH9DFAH9hAPf2rw6CBcEIL9K9DxQHFGUrSTTbw97qpZGMWwqGHxsH27i17r9mIbxSkWGkk
vNaym+UkkY7/WXPoT7lujWqfhYmhSTyAssH/+SEym6M8wnnur417lD4lW59EnUUyhjRPocgvZv0m
6pYy9e/vocTFDlsEGoUw4ANYVLRQ0V31DLa7IgzjdyfdABb16TNnrVyGY5BA+fpKIUTkNWjRzkyc
nXBDG6SB2MuREZNK5liyQESlD9cNoLcv3Crqj2qEBQQDcCZiFOkRnR6PIChmjixkepA8wEy4kCc0
Vsg4OEFlQwtmKCuY5fNv7dL2F1KjxDKat8Q513aTmtAnvXf6lKImC9BdEc3gMAAno5MISFkwf+Zo
IlOAXAluBZVViWxMfHeY3h6gRFVKvI/I0VEFSX/wRJJFQwAAHpiXMYr425FwQIo8nLQR/F/8CGQS
GQaF0DiwudIfHspXWMw0DApeR31xEKTTWxhBC5xclDQv5XH+/6n+B3i5yhzCnoYBLH3vh9hxAkii
6394oDrszN5c3TCagRbvT3Ns0Vz8kRWNhlrkZ2KHKkFtjHMlSD1U3bnrUnyjaBsQKW9Od8/OIFr6
QPFBDo9W6xKoia74Voo9V9+cLiEg7Oiv0Ij/g8zxfSIWp/5XnU0iqDHs1eMCBD7Npe+EIthiMoAY
9cLSjsRuYasYgPpwo50L+cSn1f/pTSbXvVjAUzH7D/upc6wOKM8iViRgBV1xOOxMxwAzWayYvChy
sIOBlEBx/cvczWvs18UU7iCNU1ZjjysmaJNU83ZFS06kwOXeF8cwejHLFnocYdRMH4oEwETqYPRL
RtzxrI21VGscFkyn4zJcO3MnPrOUIFSIIZuNzBKaudhtjU9seqAuNdADaXNIRcvylDTpSRFC7kej
90vUXYCdijaniA5d8WDgJ2Ag0xdh6PtqwQX3oXpCpwxN6DA6JJm14eOQe1YwfakuojnpT6l2dwwL
dtPoNjzdj9JipyQUJfK9z9Ccj42R8oqjC9644yIcFq/1H07kZ5zNMW0CTlz3fbj33GJTHoHYDXJ8
y5nSg3tN0sMZ40MRYtugOuyjXaOS5gBi8fL2uZjdQNzcv86P5lcXH47FWAva49ypVgbj/CKmTvgI
hZh7zu2il7FG+pvz0goVGfj4EZ+Cu4ubGSKpFZpl1GyIHRUM4eDwPdsB2D2URLTceAqfxFeYVlu1
E+P4e1eOzI6608CQHj0zh7fzj+dsTF+Ub0xvDjYkzxAIxEmgejkcyAeesDSYWEFl056fTliDyDdE
ZhDdRnOT41MUhxhhwK/FjAoNHuIhhBo8GcP9Up6vsZEnMGb4IrLR+Tj8kF+GuKchUcAjDx72auXh
KicT2jkjEt8ZKxKNlnsNcsRLtG9q2Fd//PgpUQ40AiKBiYKpWUDz5khnGYzZfpEcKAqPXGGCVCeS
XZ/zk5eLjQZFAdOIYVTU+G1FJPjo608iuX+hEsaAB9kCeIdUR4DUnLtfB3t4ksizDaFriUJjyylF
ttR77RFeQVHoxrAJWrwvx+HQGl8cAgTzztIRElT2nWEoaGCcofHchVmEtdxo23D+iZ+U7MfdlHps
vDBmveCEfESST9IPh6SK7szq3l88hXLT02skFzDNCXcMPWjMOBrHyHsKUZH1LNqzHKXgFybJC8bT
dFqn02JI/nH50GH1jVi8EduQo0eYIKJvrxk70vcxc1v3C1wDSWJlXUr3Umhxa1KsnQ63K+IQQE2W
e/QuEUyIjxr6AalaYHoKdJUfp7SlcKigDMdRanBn5CUMrBc4K1CObW1eTSdzq3HhHQ0X+78ltUIb
ubYt2sLYK+HnJZ4ZVsw8VO1QBsFsvWXj3+vCX+bN0IGIQKcQUTOFuE81QOaU7Sf//A8H4H2wvgbz
KY02yTNFFLBY8CZ4Fx5mDLH0xqT1TJ5DeoVXAcNxVzCbDniv0ifjRfZ/UDTgfSEa4GbAIrZYhBiM
mnJJxSndQWukk9L1qp2a0zJi7siOBhWMLprgli2j3XCyZf1g/ezTs+sTaM4k1eE5gmUVIvrCOQHt
MCkN7nrY/7f/QV5UA7Fd3EHxn+K3PaWtPhf6ITYQMPA+JlXNkznuVBfMVma5XEaivoN3IQ3lORdJ
RqBPaNRgC0O9JrPYdmv3seivrxPTbtWE4O+//kg7jkSmy2mNUJZFIdXcXWUdqB5Ox3nTuKa1zI7l
He/g3OQLhQY7czP3OGKkkj2pqLHxmUQB3Q5B+D0Rp/QREEVzB484Wo3MrRMn1FuIAJSkjQd45egX
klAfm12myyxnIVZqDMoJYKXzW1voVyKDJmkkiSMTljb+P1yRqJdoNAtiQixjdQfErzEhckph6mKu
jJB4MjLUKO37HBWWi+UaXLwASyXeIURJyhqpjjsJfxlsjp2NcKD2YyfW1TBsQcubXIcwHvebGCcF
CGdoCAP0BAJxlPZvuDh0J4eDZPu0SJdjBJZksFm44jn1kjn5+CJeQSkmNxTZ9nv8mQCGiEPOlFMH
uWGMTevQocnOuTiFlDGfsiAPY9ppN0SSiHEgErTHpKkGazPu7uCA3WftCG5XOLtP8cYF6kcHgmqR
wsMfHxBs98igP7lDW+6qgwZtkf1RZI0b1C5IlIEABM/FqJWTFgxkgNJOavLGZjtfxe0c3z5STSnl
oFBQZMnqwnpGhDGIL+eUgOYQg4u/3p48hkKOEoVMDRj3FKAbhPAQoXd6ub0xKeQBzz1oJYRE2mrb
laSGwp2oBSgxVbuQAlCM3x5wFfjRpH8+LeLbIEvVhpt+BhdO24KsSxvniy6pcdfusnku/dE/0znH
yFcdTNJH/pJzkJ4laF3DtA22ZMMZGDuaLRBOU4yHhNol1pAdWBHcNwnPn5FbSSrwiGnAP/GyhPvB
hBfcGT6qHjIzhy6XJ0JzmoXOPSBNXrdOAga46IxO3AVpsrG++wK0SFBL7HKE1zRZFan1HYMe/nVd
tEntB2t8pRhcSCUJ5wxzFAqtKRmfPjmM8TQCKRgAvXCjuFDB55nx2J23qJ9PAXguzps+9YhsfSy5
OuTdXyIu8BBpweDtLoXGhtyMRjvUisl0KpxiWsURkmmxDudmGSvy9jBO46jIlPjr4E2CvzS6eNgi
1Hm9WD+hs3NES5r4nKygk1e/CLQ+/2kFPwr6/h1bfhkCvR3X6sZpKUw8inVRIoPSn7D2gqFGSOpS
Qz3OUKGbeNLOTCh5/fWy6/hHcxSihPehGIsNM5TWZszdkvxCyAh6vQS3f5EbXtWHfA2Z+sf/TN7w
Bjgv8Xt1KcTxpHg5OCcAqXxsZgBxKJExUVWj300keSDTB1b8wgXlnOGoE+MPFGwYtpge3oFAuvf4
elQkT7nPWflw8QKUZK5NvZ8Oa/6NDw2dIt9f8yamUzJ6xMEy58a3wU4F0zMiybRIENLZWqInCcMC
PKb3cTgciAGG0yGrINulfhG+LhY+Bf7BkL2k5hFOhhChBUntte8OZyLVEaVROsToXWD8E7fxl13o
RDSSH2LWiHhqT+5LuEeuy/IlSaKFzhezPshGT4eTPLU/Jx2cWwyxskHnr40OPA6u7asYW+H+Z8p9
hRYoBE1Ejh+iDCzB4xS7Rz6J2onDucSt/oDvF9lDc7h4Q/JoMfWSp3misLmPTSBHVjUtMfuxEe/P
5AuO43xijDRxZvurLLpTDl+WOnliEMmmICzFh8OfG/oFE0cMAzTBPATpFXvNtEelrsCJAGhE6MyW
HSw7iApBXB2FfYKl/uCzCIoMXAlrPR6/yKhjnRjDeg16YNd/VLM5qf/V7eJMRSUg7abz/pAi2+/x
U4Sj1ZctSWADaRJLrY21ovAb7DeYGax4XOMpwjlhSZA+8TiEw8JhSk4IOfgRIvNZrdhCUGbE7VVW
JKmRNiYLZg1QQQG+sWdpYAjxDAgTewEUxkSSyFCZq8/gq5eYvxDG/DURdNnwOMOnEn2ozjlKp9EU
hAynJkZBDkYj4EI80tBFw3b/NxIzjFQZMsQvVY3RKH2okZylcqk9aJh4qBIzWN8R02BhZwcoSaJ/
x+7B77g+VRZOIfAwiK68eg34x+G4FWCOHTRqPDzWtuhmOT0kKQYYxkguhqOGzRgbvFf24AM/bTPn
DCOrXrBqOD2moF0ASooTV5neWXWAkcHMuSeWMZv6BGgjqWflkYWiv+izgCD7s41l3paMKyCxpZTj
UqRzBOTmgKLx4P3xWPMe/xYgfFNSGxyDggVJKoVEBMmEOeCNO5l+hucG8sSIqsrd5ewzPspHJYXX
J8+RGyaqsHqvfzxAHhM1G3YQTr8vbv4FMGRzgodjCY9drSPuYypVOAQxZAnu7jHY7WogI3cJbrkk
xSWQuNMr+OPuS4MB2IEqAKPERSDuGlgEDIfhL7C9F5J83IKRIbrUW6y50t0AOgxJH9I5KQRYd9vF
9QCTyrh3XnCiX0cNxXFLANEe3NkA6reYBdyxMHh1yfyI03fK/k5IJD6cT3yVTPiumPtp+g4GRpRf
+BtlO84+fhREZdGAJIgDVB+1G1YkrcTebzwJCgs9Frq27iNnk0uLIVLwOnnLSniFYiyBeSaK9ACd
r+ruYDYYiqq0Y/9CzX4c4o3GB6IMbjadhxwFuyyMC3tfzmfDGM2TvXq5K8q/P8emGAGVZe/TYLj5
OBtjyi3SW08VXgoLlOXsyQOX8PNeW8ZvQ6IGnRChMuCZx+OaiclMjFYARLgxOSxkDocYeVYW/cEW
nhQsGdsBGGCJAfTm/Nxq0QzxMgBye6LmZp9/xAcfT0jGm+9bnteO3nRIX/E3Iau7WUwVYKC4rjbN
tmKGAXb5FShB9O6btSsD59V1BgH+xFO+2/vvAN/WqMZhVzX4aWv1HCBgbqhL4W3HX4hr9s+yHxT8
VckPdCmv7XJXLNpR0uq3CUZARuEXUtNroCuGlZ9haEBdbede8QuuLVyk3E43+Crrre59bLHguvF5
jGfaMq/tAWHUNEBwMofJLaRBTpkMnwYw6JkJl/ZjBdbOsUm652h3XkJbj84ci9Ie+a2+Xyc1nOoy
z/Tjgx7OZX69Q1xf8GCvQa1K6Dlhq3X4fXutYfJYf6tNmXufVR11NG9Vuo0og2A0LrURpAFjxefr
kdF05OFowyts6JfRK398afHCAOT5nX/daxkh7/86HRgzdu3qD/dz5ulpuNyeagohJo4UASkEbccD
+lnaN+oTYq/FtIGLTK3d8EoeI+KySwVGDvrl284d+jsMk3BJalf6Nay2w8oMyUFSR9P7DzO88jE8
TGbqqs+qOWwNaYRpDr7tNWNvM1hg+OoClIKoue8P7w1Q4gVlplpd87DyWD5JMlmRKK/MhD8zpeFl
WXb3F3R97sz6u5Wfq6ti0k2jZv9NmwySafixGK0c/H6w7tDN2Nk20vN9x35p/RudWBxJiXPjz6r8
Ovz5pR4m4T28myH/YU25RmPOzyI0L5hn0G/470v/gpSvHYEdXd3Lnnbrw6vMUwVLq/9e69eY1WfQ
nvjq4UXr0+I1wg7z8s5k/tR349K1WkcsPhrq/naN3DEga9278EsQg3XZBldCUc32bmA/Rjqsmh5L
s8P4MxzSXUhC8eYebmuWsM/arhyjCJ4P1/Qv+C6YXJ1jDD8E8t/g9Rw06c6RD14S5BUnBo5QMHA2
bDavgSXKfsYIlUpmOFXexVSs96/TGhqM9QWUYl/mvNKW6RNv7lB8eU2t7eZ5d/S7myejdqlhKRJ1
LkTRshriPvB7x0UxuH6jbmv1qoZf4dqZKaWGAQfHkW5PCxO5n+G3O+PMaXz7Py3h2Ib4iEJSvW5x
RrOvv8Xbga7BXQP5tXByMcLcydqTxnNxP7vfyEx7t0Sl10hLeloeaQF9D/SmSLL+dZqO4Hjbsc7K
/rqXSUNlibsdN6tlcpk8X/DIXt2edXaL5jg1Fcu0kzNFzWJTm6HRmVjsTOY2J7TDUYR5OkvlHw87
PnexbmE/iSoBLFduhOYmlkgYuVOV9bYVpycXQZZ9EUdRA9b3o+O+skHWcd9mQBRjIPREV2/0R14j
CX9XpIzVgX+u3o/2pv0eEasQrVqi5OG6tpvPv45IkIFjrJkJSKHTUiclnpJXkZjSigloxdy+R1I0
0pLHxJwgVG19VbcVSrEmXSAdOPHHecIgaRx/8MX2942Wjy4YoNYOH6Yd3l42Q3Pz3nYLsq1PdWz4
GPr8sylVG/NsXSC1hHbOoAC3ZQY0mLe+rr5o/Pwr3WSn/Z4UdOh36Q7F3t9d2wT8zGFeerufMaUH
ZeI5d/opcp8M0qi2NO0uO9T/olIIjC45s3WcR8WWdMVZi8W6cSENl9IUd1eKlHGXFuP6/Tbt89Zx
6sQjUyv2X/v2Z2v6md8hYpwpaEQWHNWOxZxVnLx3tEq23ghBNs5S2N4YGCo33cnxJoOfzad3th/M
TPqgiEQeaX/gkdizkD/89JgKaYIUO921ebWPobVVE9twR319pTM/3l5jdP7AbpJJWUI8FxOqqiKn
ara8dwvtjNpBS06CTPfXf2hxm9waa0EsjTCAF6NTqk39zlBMQbRuYb+VqZdDGpSuWi2/k8xI8MTh
MzsBNqELBckcMyMeWqCosHZl4pZnuNpYpTvdPHwbDi669AL1Ch8Tv+PjzwW/b90nuTpDtFg3yanf
bosawL5p0ZO2Gh2sP/t8a50z2q4s7OQcvZbJd9YivaCSabUHOG4wYCwl37cMV38P4LXgCZj5uNHf
3oNmR1lmZZe/PVN1DTeB94AAZf17k04fGDI3h0UFO5N6g0Ym/DfwxCYDi5g6HJq3WJ/IFdkEy264
SLcuSWs31kgwmiPwBdgnL5FoXobCTMsh934AcVkH9I7hi0wto8/aF/YNbS+Rx3SOGL3L1MHdG2SO
F4Ch69tSu7Lh0RqR4gcCF+AFYHb1habArviR7OfedscB5Mr+qrxm7cEdxqoIgaNdI1NCYbBqQTww
nB+lnlufPk7Mia23mYjgvR6HxatW31z9EFm1cIIpWuGd+qG6+gYGh6drV2VUDspapzn5uUYnhCR9
mgHwnfv3cZ7BVboNc//00XuvzOFnoZCbVxhVrW94o4OWoKPgCA5hdYjIpcFdCPGKMfUaI4sgIE2z
ueDuDXo9N1VUCx1KlPuuSPK1b9BoBzSfoXBh8H/Sri6k/hw6hhg/F5CJbEds2zi+nf3F7vReNKbz
LXr2BLA9cxKoOXb1kBSqrRoLDtXaBkGryDtflOQWn/aiaTM5JVEtpiq8pCNVHgZ0VGA/qkRr1pqV
vNK3RxvLxEfgTB5pMFMGvfY0y8aJtmnBALOtIceUT8fBK+xvZQ/JTewuARv0DHRiTD6EzM4Mt2Py
L3QXcD8KG77s3ug9nDyz948RR/pbdz6gbUbwIY/LPQNQvkEK+N1tupW91496x7E01VXlb/62gmx9
A1WrHSMYnoNN3l+9V1IvY5+17shcvGJ/Hgo3h/4N40LpNJ4uUCf3Aa74v+DJNG2z7YSzGWMiwEoJ
moSU45s57Ms39YsYJA7SNUS/Sj1yMegA2G+476eb4zRsv9kwulsBiA+s0/qq+xyxEdr8KrctMaSO
LqMBcxebTLd+fgGhiSG3Qw4gU579x3fOtj7P6OdtRTX0u1H7iDkvIC47HgAcuUse1BZWKfrxSUqJ
jUWmyiwmNY31WWtiOl3ybsU10xuP5VZeeJLssbyElTD62L+JjHdaF7q9RilwpRdnBnMqrKxSp7qp
oAhx7OAIgT4QCAGiHH2L92SQ4+mO2A+XDIIaw93jf78Iogo2Q8TDVhvZJnqoXxfmdzZom8Ht52kE
ohs5lfOEa02+00yZA8WAb+TrUKhst8xnWxz7w9t5xOhXmrxQWZjUycxTyMmuBrFRC9nQOfSk0S2D
YTrPiecmgeB0vw1OUzYFuiSgvS+YAjvQ6FcUHdfW9K5aaw07eWaVa6tXUFH2+/dL71POuky6sL8k
nizzLqdt7WL1141vtcobPT0ZvhIhY78yd3uLrxCQp1c/LSj5WufoBDv3N8ElKJ+jIiqrxY8y7OXy
b+0csh0zWAZo4+Hy/QhsxsgYiT07GOrPbgxyL/eeqZ/lAWnmHT8Z98tcx0HZXCehbkrK9jNCLN5+
4eOy+VgxeaPVRFvbN5tjkrKLval/7sZKcKS1iy67qOUwLeBsn2OzdEGfPgDT0H5qJq8Enx7jv+Wk
uzDePS/4qTSaVeFw85jFpJPk7TD6zTu95+6mcA225k9CxCf10oeA6reuTd5EQTekgCmiB0wm8NPa
0VH7GO7lQbLRdcuG4iMW+cqi3rPT7VRvxA0Wi53hcGLnVFvbu6Nd+uToNLPtXz5usJlnv7Pf6CJB
10BvMDCApBo1LbtBDr6dct7ItDUokotUypbX1tkiFf86eG03Qvqxdx2bmchAiTe84KnesGK4ssyG
u0XV6QP5Oiwsv3Vi9lgKXf7fsuNbba9t+vlvCPWkkzptcceg8KK6qd3c1dCxtV3YqX2jPBBetj2z
DLGHfjlF0+lO2dk25gtnUhWkg73LvwhtMePLOHAr9aLBBm02Bfd8nxr0feDYwBIjTtOl9jkirjHy
zN+R0SQemx4ScAmnlg5kpnbJT+Q54ps17jWnFMPez+TGKGsaEN00j0SeBFqbLpJS3a7RWwvL2ulS
F13JmK8UOOvF76E64YtLr/49i54RZp8QKZ1+tq/wkUkS56810Iwx+nOhBzPuwKqgDohF6QhymNk4
B5w4voQKadJ7eLD+RmYbymGuh88y0Nzt+j69DuHBNb7MOrEaatvFGF3zj/mSwMLQ02Mj7HcShvLB
x6gm/7qHJhVFYEJowPKD7WGH1Z6+X8hEU/+TMQyQuYpcX+a2y7BoMsvH0c9OpYq2+6DB7nZ+cYMq
vYNByjm+6rMPy+bJLjHC9yXkJ00yeOdcuMx6049wG3+BlR6fhVtw5eOm/37ti4f30gCOOmf7ZvS7
Yc00gWcwuRwr++7Mmkt+29UK5hj/es0grVT5DYoOkkK7SscvhWfMpmyzt9Sb5Pzr4nwQcjhBRWxz
AiBfss3P+IfehEQAhfPhrQ87m7KISq+zuTO4hdoWY0UUSp6JLa3/bqg2hmGWkza97tt5fOiCTrSG
OhNDERpgvG/X/DmXW6D36MT1tYczShvdaZxl0SyV2O2dx+ncwJ9hfUFx6LDZx38+KFxy4r1UeGHs
YkdBpb8yyeiFIdRTFZn3C5IsKOPZdlFgDhvk6z2aMzxBiKO99x5xOMqOVjBr9TXmq3ZnustAxxpd
iHub0Lq12Lzx2YJSOL0wD5IByo71joyq90xFjXLpiKhiuPUz4993gcb87TI28tUMtz+04KqOLXyc
VEP3rt73eNu8FKK8tLJfNV9/I4ObsgKGpN8cSTF5uPTtpPZ4zZ+xOE0UyDHfSNzCbro/M+LiKHfN
aqJ+cc6V4i5vzm/5PCt0pj6qravHvGjIuXSHeEXLCyf3rLOfXaDC19FTbTUZEkwnxKRS9wiSEFVp
Q2e106RwIzxtyi0egK1rWGpRjuprOz03R5iAv2+B0Ck4XD+q/DcyH3jM1HBSt+TVUFQ1OFUuW2CC
ITgD1Bb9kj3wxZ/k0/ZxC88YhJtM7y/3DNEin87Mi8ppWEmVX4UadLMfaadj6SRlW4r6DjlYuukU
6vnicpObwsLFgJqA1xrTcLRJ2iIRto/XpsroPzzCDF8HenrBnWZuXfkf2XPXIR7lZ/uiBfqlZ/2w
i0HM3fTqLX0YfW2G76LXefklNmclJD9FqcOY6f0Zhw/9OzM/4QNGHc+RTkQnNp07x1YZGm7Z7Wdp
qH0pV7rBNigY2DSrK0Z/NRcd8Lu0V+uDqqFelAhdfFJ7D1REkxYvFJJ6fPzwKQ6b8b6visE5nZhd
Ny3Herfj3MCiob8k/5oN9/kiGpA8WXjF1O8Y5DzZm9ahkwYtY1rqg6wYda7T9nlSN6kXW7TP7yh+
Gc/o301mYU1asKRlNpPxBhA0gqY1ffyGtCDvag0j5xm27x5CKT0fb1foEtDCvTio0aK5ndMZexuT
xnSKE1PHbbcXOX5JHe/jYu9g5V7t5dRb3ynSMKVbUfPutM+0DOAuCETj0uyhcnMyq/coBqnmp69Q
rI7cpAuUQSiifeJ2GrMmhlnfs9vtBl1j/mAgzuvdZMDpwGweTfphTSdPj6Q9W/eCAamtWYOEdXhF
z8D0xPzhGi1K5PQ2/zZG1uvf58xgUkZRXVMnv08/XzBZAGSdgWd1NuNY+yn8d0xrCGPWGpvWrvb0
zuQ6+DDMgwEqzdG9C7xosNxe6/Q6Yfpce9YugqvR41jzCqaA/1wOp7vBAMBGSPnKsVmdro+EQXe+
2Xbb7+j7mlGUNiiZcpuRSu8oSxheNyRM8/WljjqbuqdUn7ZXty6I05KHT6Q1/e23VxRu3eJM1c9u
wit04KjIJHQZVqadoKC2omSABMzq9NI87FvUXBCfH4x+wKPhN2oZREwvR8r2jn71sEIkasU52My3
p12nbzClx9Bs9pOm323iQtvoTEyoKd+Ld98NeJ7mENZFlXsXQmkalpgS8e3QLx73oDJ61N3Pj1zN
0F0+JDVgZItBdthS5KqD24FuNRRBvNrQ9gDZ0eUGw42+ut0GOOXUsrUNhSgsbPJl8NWmYw7PqUJ8
inWt/zut67YLR5sofyDet+HovJ2RNi+9wvlFb3x/RDVTzq5Bi2bVBXKWRyouNUR9ehiDa+brUI/b
L3HUI/4i9Rk/EHCBrLXJkTDbQr1QSLcfw1VaKhpFNli0/6WOvYPVfkYvzg08Au9efVbhYz0kXNqg
qBf+p1Z11N0A2P9GB5ppazMV/t0DHQUv/Tju4TWMg2ZDSZekIGRjMPTwLna8AT5WK/qY1fpL0lH+
HIhryFWDJ1bxLk1AMnU0KtaIFuhzac3yKzWF6AzgcMFFPzXoQYnO56T1xxpdLDIU0Q5Uwguj+vyq
+4oZYAfAoLTuQwQ9Pc5MiZF7nE9RWmaChtVAFuQwZ+8mGfqhoOqf0iQGAKA0h36nB3OrUtMu2g3k
ejIlCEKVQRGvPmS19H+whlkWhn0uFCxZ+OzIfnpFUNCSJJGvg+sXuwbsOjJljRIm4AhcscfkQVox
KNxpT9PsOz1H18m29AfZgqEDMLVV3ksVteOTlOKG6R5huasFf8dYCk6Q2JOt8w622MgdrVbYYlLE
C/zr7LYhbeA0EOEUm2PfYk+kI4U74axp2m1Mtr1Jl+78z271wsm3RR/Sn9zmbf6qIv437TB9SmpD
3Ig+ELR8jsWy5PS0oGfZ5hvXTDLcaNRHfeEmixHIMz5qpBkcj4nT5GtuR/iax8vH1TU+k9/m8v8b
DT/ZHrSfcH7S+OzeNtWSq+EUh9bZDmXmCfgdDiXj6hh1PZcB940hOXkPspcPwsYFL5F3jCYjoP1Q
WEZMCBSns8k2cyJ0ae60Emb5W117byi3n9337Eu/LB0NKAmjwfnQ9XbNefScggKBBmmYNmNgiGql
565l1l462wmrDjQTURDjOeHc4QshNNTaM8ZP+KG74jBwmXJcpfA7DOWHT1ayCUwIMkVW2R7q9JdU
wtjj9j/Ybcz/VLCAp3Oa5Ovyn2Sn913hXMKXTA/xMhQZKYGDaMvDRKICjQnvgi0AwBB+C9UJKB7o
3aCEsvkXVgD0/LztnTX72BmQhmA1ZzpweJd96pv18l7bS1yvovk0IC2H3MHscCgrU/iVUnvQFNU2
ctTcEMAc0/ipvDS6O1cn4ZfpGFDquk37kagPhcaYqIpe/ouZt62Du2aKA/LGUzFobmOpQsof0IiB
oPPYmfabW8Con7/AYcNKPJohvYcM7YLMP1lqmcJDXNVNuxOTqZeKYSS0g2nEvva486uovyaSa+MM
fIDfxwlM3mO0fkHlT1W1g0D98UUtKvxpZAuYml+3gQbLXpzgCbow9KpaPUGQ7K8ZkkKcnn3slNCp
83ApvLp2sujydPtqILL2P2mEKKkOULFO9dVjigpPBwJ5KZTp9eOPhzJQ8wD2KNxTYVk5jEOX2FIL
8+pvyssW9BARwncv1AeXaMcShHYPqL49Coxe9jC241SFPgp9CA6ctjHt62Ce2wxOQpTyb3Q5wmvh
8lmWojOAqrlV6fKEzTXDcKe5Qm/KNAtEgMEz/HV7phw2tMCVWFcvLin+8JeFYecXQihtDprl0Hfg
vAAAtoMOo1zVWUhBYjSByKsnY2LTQ7tePhgiO9fR+XygwLCTgKMHJnQHFFygN7wCClTYMnMssw8P
+pUzRrszce4F39VOc2FKhEAejz714WcM2HT/qaIvI2jrGcw6BvASzg0cjr8Ktcz07n5hRJ1nfbrc
538KsGW6oD8DoePU6MHYVGuxMsH4ZHcN5It1mO0wSTt2wlh4uzllTgKxP59TEh8+a5698MtsmTEq
NiYX4GPOAvgMF6B/Y4EVPr0xWEpO9eVhfIWKV4cjhpF83Ggg7JVJhDmLTQ8J22j4CsCGTOhgEc7X
WObgSG9yOCB+hesA5M0gXjoQWpyGIvCDIgZLf/pXeMNpgguc9pfJBG4uumaPtmwPIilPf76DTqbD
vYLmYMERoJxDfwNSKnud1w1FQeGsMH1N0Qr70weKzwK7EthlUKWn6FKESYPwESAbts/T5aSpfXQ8
8J//pqYOBi/dgeGc9PC459MRDz64gyYnvVw93CKBJGFAMWAa54P9jVZ1gKrzip3biXDwP5LOrFlV
LQnCv4gIBxR9ZTEjKKI4vBgqG+d5AP315ytPnLjdfU/vrQxr1arKysq8OYHRgU4w9uBo/myvOiYS
NqLeQ6eCXYjorZgIekiZfHrNjrrGAU7EMpVJy00mtQBr3kjpcHEQe36CMDLk2CDgfaxygYerGldA
geB2TGdumR6U2zdo/dgPOOLWDvJtMrtncdxlSg36mgYULjxLxP8gN6RcgOzqKkCMiVXsk2Ah3Tbj
wpcIm2IvbMEYwpD4jbXAOUG39krYKMoVjtqx5kgL/WbTFb7Dt0C/n+nPcpU+2JwsJNFDF1xZh43Y
ZvQgQTEn3UNxYSGjq7mPmSthkuryU+lB040Dd4w0FQMq7Au7RSRXbHtuaQw7bNmgQUyHBgFpUUHB
Qm7P7Dtgt01POxNuZeNL0wKokB5fJK8ye0BBGpP5jTlYlpDO75wv0AbPQ/4xJxXdHZR7WONC1YLi
husVaAst1whGDhZz6jrHXCDCqgYIGVEWPKCYkgH2bDE107ngfiEJUdZEWneIJNwHjxsWe9rGv84D
+OeFEBuwP1iefNt9oovaHw7BJdQEST3zNmDR3iOoPZ7MqMhMGU2UjZO/VAQX21lRmZCG9G8BLi68
r41TBPeENgRcfi1nrdOzuKywHeQa2K05juRMB4DUz5veSrc5HC25jSwX/g0cPDEyEpovjl3kbdBE
SIFPSn4EgswmJXimTSZweBK7fnpDOgGLzr+KjPKqGBUiMF81U9xEA+NP3GQZczi/EbxVkr1WBP8I
TSR49hIAx2KHJhHhhMbDAnLcxRbIDH8UcrecmSkeI3SvFG92xj0FrN5CF8R8N1a8nboLjwuL0XMk
4kocFVDMh10yobVuNfoofg9ASyecqugOPqzSaaMv5aKu7V1DRMg5ezsyDYAQEHQ+pqHZsZBBKucO
KZlMoXnk4r0svzvtOc8GGw+mUlI03aUJC6IWovae/IYffzpNXW8qT4q8sQ0zDnlEtOp4niVzxJUb
a27NWY5ZBVDoYOzhutqm15TwS78mh7X1IfFE810IhwlKUqky5jVS0XVgc/0MB2Gce1AbWa2wYR7m
h4Y/nl78bASDlNUEnxg2Z8bZw4Lv/sXHIaFBcH/8MnPhEku/u4tRS87Ux/YXrGeNNaxdRslkxKsl
TmEvcgcrRzOe35WzT1wHxH2e/Fnj0pNyghypAPIcp/njCvvdZeYNai88zmE8bo3VC3E64kRKJM+m
JzYbtCMY1O25lAE5Z0JSzS5UmJMG7Esa2U0RJb3jhR2hPZvgVWWGTt2C/d1RkLy3uhAW7/AuAHFs
wGundPv7hlp1YXrtSTw0trUwvkdnq99ZzuFffhSamooqfBV1mEPjyw/4XbBN5p/5A0Y3AkU8hMwr
vlJr4SCScGEyy4sDEHOJuNmEUyaloEJvVtYhZZsyyG9Z/a1a7a0+n2JzRGlSSIS84gw9T8qs5WPp
9I8WfWe0XvureXMa4ck5vOFs0NoiveTmUNWA+oSf1Qc/YkUO24MLFPJqa/ojoJ0/Wta1vxE1wB1c
dSRzFgxgMrRBU/PFr6KSqmjW8RrYeqCVYgxeC+BGsC2JZtPpI3Pe/gMsFOFCULfRiKLhFslz6QLQ
S44U5hZzS+JwGvUfqo/4vdmNR31n2lxfEPyB3jPvOo2xUDKZ0GQRY0Z6XEeOFXIWM43JZErOtNnD
1tKvAIni0uSAwVl1q793/I3rm5pJK+6wvGEAQ6SFj9YvXXCoytxfvE7N3iBdc3N4Yz2E5rI9zIq2
C3eF0cD3NIJytHD7K58a1IGyv7Fl2rLsqFM2fdMsc+ddEAe+FNoeDz4EI7+28FOd6/ECSSPULG39
DPSv+ec1hGlOwREVYIbxVZusSJg2l+yKIVDXw4uBh+AErYoVzrj/0zyjXdbR5/VBpxtqGokNNggL
1pDzOkafOggUXWoY5qw3hLR4/kCH3n0va6A+PpBpYUpjo3ODjByqMuWE8mJM51c0BBq2Xleo6heN
Caccv7iiWWXY9Zl4LfYL0bno3Gz5rzv2EcRqfM4rly70pPxaeHnTITN55zuYEOw/nJQJojTo93G7
RR5RbbAICB8rFEFZr8jM1FZok1Z0jm50dJlFHWsABFBO6NLTVKaX3y1HpDZdKz205wR4cv3HAjc+
Gvtk6WPx2qBAf0lLZ/Ex5/WXa5jSMC+F5IcNAWuiV58h+qqN4HkbknZgZ6T39y2nNi1JfD9h07Dg
hOj2xfBA6Ra6zWjNw2fCaKcY6xX5AsipOEGiNDjt9lv95poA0PXypuZDGZ3QRpHzsDzQdeResG7f
oxqBOTxP9oPaVc9i8ot3gXzHBpslNBcaNXMhcXU/11ek/BikMHNKOVKZabVRiIWSxG0cg4acgTca
Xy5pTcmTpYWtSK67NHPa8WfIWTedHh6ODiIHWyo80PcyL3TMxb0N2tGC5XgcCYRxsugq3j50RWnz
sYobCLiqPaSwDZI9H++KaliL5F97KnmUNLu6/cXW+uxMOkvtFPn4xxSs8YUCpNkkQVvXW2avATny
RTWCj7ngW/z4RfKOiiQJnOw3/WlAJsRTuU3H6VqDKd/uujWLFe+NeY2L+En+R2P4YgGlvUyOy6+A
Mi+kF/pF642a6cuEjr0dQyYnmbgrDRhbHlslCa4uA8o/bUBe6QmlLyMnczhGXg3QSpXySqCB3Mmc
nmaxfUEORl9P3zkE7Y5tDB5PM2cRPcRyvOt/QPrVRWRPUxwTsH/QOJ6OfyQNP/KJNurI3GCFBMXN
3wJZflR2gsn2fdjElZc8/hPlLtmZ1WBkdCVBj5eO0sgBOj6L3GfhrQGL26YIumVAedSUPGW6peYu
Zz5R7xl/uG5XZlGV/t4udmRuMDWaDJSErwtNZ1IJVtD12kO3DB0KhJ7qFyVCrS1yVgyhWp9gOy/D
tF0tuF2bC0Cf16JmjF7+cjcdI64G05DVeZ9/wSqoDdDyrR/c74G8n7sFzvqAhOX12d2BKfpSWFNM
u+uoseyXlWoS4S+u45LNwrP4da7qJppcnQzoDptOBt3g30BlkzCGyGATGh7nnF6jX8arlcP8ATEt
q9Td3jLb8dJMcPo7/fwBfPPtkvmXghQuvg9J+UiYonMEdST5zf3Oad6RWB+bbj2T5LK0xNH+mE2M
ea3eK6dXaDKKtTeLuwAJI05yOSdJxDcK6vw2phB/WEZln9gMGexv5tcRp623SW1YL+4FHhHlrcc/
KeJGZHjkro+fuiPVe7Pu8oYGvcuASeyScQERRRoXwN0JBobDJHttZOQJnEFAz4o0Ba7QU+ZCW+ZT
eupX0cJE/ucvSdnIFycODujiIjWk9+DCU2wwdeFlxP0X2QPxVGVPhwMYUVRwF9zOyhUFmPoyOav0
m6vjGePXago9VQYBPiRb6WvAf/Cl1E8hbfGMsXeZjmXul9GJXIqIKYwX+NpumLdjNsyKugjUNg34
AS4d1gzlXdmjk1/CL6WNexAxaKmBtggMnXlMzbFUS+ITmIqrEKWMaF0zXI93qjrexN+AGoaNJGPS
pFkGOeAJirjRpG5CowVxpgjbAOvZZXVQkVuPrSOeViQ+OGQ2BRR58tBUi1Eh3T3e+bfOOYbs/Alu
dpdSCDcpMn1S1/QNJYRjNDSH9NRu6oSzwJZSwj7AYtshvxq04C4soJ8hSxrHdXu5GzAn1SG4UI8a
jDnKDPvgTrp7sfd3c3931juQ45vVTIC8rvjAHsFpwXEIT6xORorfcVAvkNW4CO0xQfGkaVY3n1Bb
p2kNL4MIpl/EJYrpKJMDlMh+wN8kLjpPFJE8/Wo9ziYx/T1fTPBXWOKtEd+xwrYo02DJ9dDQ842z
hfQMih+NLo1bANiXd/+glPJx0ExgAmivPjVKDYpHReNe9YS11/z4kGZijqH8DSxEFwBXVxeoWkun
FiMyOceps6X/C/AQgtVv1mVe612wkQmWBPb2mhYVzcr2jCEX1QNIKF5iEGCzhKp+PYWsi/CQBZ8L
4KNh7kpTRCx4kGZDVCiY/JSC82nW54Odq9XsLldF6aMKnbTNGB1OfhuNljSEbmc9VtjmfMzv/Ao1
7rROF0/4lcE2xCgcuwbWLiEajgpIulRLxjLYnoILo/PoIHrwf9Bng5lBv3Y6xn9oOqt4HUuileze
F5VsgT+Q6LKxA1r5k3XieVRgXZcJOoULKG9VKSb5jyy9cA/NuL1V595TQD/KdYC3FFuuI4waZgXa
7gE/Air7LSmVwQtlYEnOENKQm0xxyKbCCU/QUGauwvwKU5mkjwSV4XoWHeLqNsAppxu6xky9YEFA
7SsyVNwwg7uDdq63QE01ta6DYE9mcZwiQPgfOIjj/8N+2ELjfOjWZoYU8Yzg8uw25GyAUGmx102K
qnZN1YV80RxxvlHciSEcTCOUzajgmGnRQHm0EdIJPmL2KA47GPHN7MENVYLJNj74kxnrSMw+2tMr
8yrufiujNQyceRwCpCYTj/9f/BoAwdjlomnQZK4DIUopvpD0pVeClu/qACyVIBGkuS+mX6piR8MB
FSH3bZjrLxJG/GyAhjGOGIOMcdHsAX+9ci42Y5w1xrxFsYcnelZN4vsfLhKIRmZYMVQzZJ2YMGVI
lmFBUgJ0zOGEIO58UQnI1alO9HkTRAGUaJg1MZUA5hbP+AnMCwhtbKWav251LQyR/uoxVoUyUcn8
FJ/ReTlUhZITt3wg1qfz5rNKvu6x4WAXaAVVIAlwHe80EOgd2BhGq0sLcX9EoaKzFgB/1GLlfB7E
xyRszENRTsxz1FtZaCwQ5rAGww4NeixEmi6YJKPKHpAAzWSZ1yWsIyCYvLAYkXl6Cke0WbDUCJGf
n1xalo/uSL8RTKedyv6obYOw2erzYMifQd80Fz96g+tHqFFSGNy8hF7PDK2D57ItbZr+qj+ncOAU
5OPBCsRuN6b5DBIGLA0AeWRXi+hL3jAY2Kr6iz8uQxQBabehpCK8WVSnOT0MxsDQZI92TtpZjcUL
Gp8YZhOhBCI10AqfTOF9iw7j4vRQOgjR714mQtjIS1xgRJVIagLY69ZObetq7eLqSu7hBhL+gMn/
jkCt9gSBeBEKYtYW6C0dq0k9Hj4nQ/MYuoCldgPgFQBRZFsS7pUKnXY+JxKKf7gChEWRKiCHa0za
rpsTonpPRthmousCeiS89WaTijijpG4H8+vL7lc9dAh1Cm3AbpHNEBbuguY8HyxlJ/6C7GDKxwPx
kTKHecca2SKD/eUEJMJuCoV21/9CVU69EuQVGzySR7bOpFmCJJM/AlwdMLUB5Hn1rhkLhuhJRcPR
9VeIL8NzqM4da3kBYk6PEVluLsgzSp93eHsKHBbxnSz/DZVHnzj6zUuFWa5ugNUhT4kcGKwsaQ7y
pnleC8xz66gL8iog0d80QemdaqzgbMojNCTdeklAYB00KPd/Yq7cnycC/llnbAGMb5ysEU8dXc1H
N7XD6qPfcT8sQEbSBV1HzgBfjHsPnjQMSNaut/9LAHGmXaa6SKsuMB2UpCUsfo8jmk9nC6FbH4VQ
G3jYX2da9dncDOPpLgv153ILUPEinPJfX7Y/aErBv3K6bzomdR9x1wVppVbYzZACRAZMvRPQIZFJ
VEe0zWbND42w5t3ZHjxOspflVgVyQHd+U3y+PZFyMIp4U7Jb/Tetgc3IZQMfepcHOrLYQ4G9QUZp
wjy5U+UTLGtqPdThYBg4/LgIEp9llnbt+3sIMbsfccZHWgTtAAyDR9LjeHNG7c78j4Nlu4NtCiEZ
cGS4RXxCuSBSs/ErHwPChgjAoamXIBtANkuOtKLLs7drBxXIOLV/MRfBwtXWBssvIUcsewwKCwOB
s4sBAjQbrHDKfBqn+yaT0m6FEyb7/8ravqwIZXw4WaAoouC9A3jXRe7ZnskItF5HoAE1q49P/gZE
irwr2pcEhSvp4gAgSVY/Y3RnawTTxz8F136/koHDNtW0tkMyapqjkyTHSJ8b5vJFwZKNUIieqczq
JjLAj9QFaMzBZMvAJKT1uQIWIOhQh8FpJmnNw2zufL5gXHxnQiaTfki6iYS8/zy80iKHKvJLm7e9
iMyQzQr0bD948JfEAVtCiAlX7CleCHhWJC1MKzgaDKhilPWMB3K2M8JnAAOchuCNqO1L254xwD6c
8O0fp/nGKwyy4TMzzgDSxPf7HMmVGzmSKHfZZw71ElWPLMTMe8Wc4pyBwxDFtuIY5UAM4scNdgnX
hbFzdgf27TIhTa7/U0+I5vVef7rVGOzW3Y/AeFASUN6yYPdGN3WZj1biv5zVhqTiCQJL0HE0Oh8E
Hm61pubOtydgoNUyS93JkIIg7oJ5C2G3JsE+F7mgxopPJh8HwKSFwi4BDQDS5oEzlC16V3an5wIb
UyTNmgpANPWymnsigaRJwTAK0i8UK2A9N16ROQ66bBe8VFjBRaHlIY4OBfDij71BqHKZFY9biGwE
KWFGQiVE2a4ZvVz4u1uocnV68itdhFo4/XjHyDZILSpyat0c01A5tzGnHX8aJlbJ0B4kkzJARvgj
8/fkT+H1wfK3JOeiZSORnIaGbbiTl0NbDGN7ajWE/HjXDHdIz47zA7z/RZFGUzxFZpe0j/iBawef
SJMvIsblCHKIrlOb7C39TMjEx8eTiXJLcFrjUIKOAoUJ7xRTXY5d5H8gxdVDHMoiLJeYXyY7eLKo
KJSuczBkaaBR54UeefBMfH9Q/nvBuZDa9zkCc2zQx8CgFRj7TQO2aouSApo0s7HMOJNXM20dZt+1
jEUDJcRUbrxdcELe+4eZuXnWELmOuXPwhOLIlsvqpJVUUtwyoxeFrAJGsfHDJL0fhVCdxczDQ7DZ
K3LkB6XZSBtKAHnnE/cPwehhztmQJ2lP8ljLiUzCf8EPwDf8/DtgGdOIdlHhb0S7FW9NMY4d87Dy
nH4NgErwdGqAevQKu3TUaPihmHtROBVQ6+yE3VKkbfJNkHXIOQhu/3BGbLYgoufcnmEm28CjfzsN
0Z67BajbjGmcESjTlCxmC48PkIPmtXELy6fb4+juBWgnoM8MqPjAMZwYg0fj7xiI0vqfYAKFFKxo
KaLv182BOc0ONYMiq0JVg45mgctPCOgygYXEnj6b8GxqwpDiCskgS26e9ce9lmFtdf573DAMfooi
ZFpnRc4p2ygkkdpFJ/4HIOD9i7K6TL/wt1UDqsdZBmzgCNWuUExg2Vv59g/frRPlLrhUxxzT8m4q
+td0ccnwjiq7XZVHjS3rgi9+MYN0rAJMxl4KSZjEGEjZkkJOwnnnSZlEBQ7n2TtG9LZ1Nm9xWsnO
LRlb5k18L47IddKPkR941W0a2tKVvGs0IBG8b/GjzVR2EtIJ6K76b7J6qTNQyWsGXNlSrP3QK7ER
8KtReL2ZkbjhwHetTBSQl9dhfCTSP9XselMzEvpnIoJoIFKmyGQ+2IK8W6YAUR+zJtq4h8kelDsa
MvRjyEZSoc2gUyXGMYBbuB3eTTo8iyYZJe99j6BoF6PDNg0w2/UXvZ1yIaTgdxKgjUzSKf05mnke
6nJkJzdPWnPhc51QQNmC1dC9c8iSEIGQZ/vVGPXHOfA9B2HsDVv2LoLBYs/iFJACpsot5+DFKgWJ
kVovbhY2spd0licwQqgOJtuVu4YciEkjvDKVUpAMk8J70xOk5U+OJLscXaDfdD99aK74omD4Djsz
uCkjXEJGokWwPJG2gkpLSnR3phus1jLq9K4PNwjtQVr6Kj6sJZUpUDfE2qty4VxCObI5lWNMGe/I
3QGQ14YhUYYwjn3GuEkBbF7/Dg74Jp9MRSeYDoc4ui3SA7RTCwEhpH8wdIH5F4BQETLTn6azi4Ei
MAmVAc875hH/HSIDYVLdsdFWmWGWLhkU7vLS7i86AAtygtOcvZNfoUe7tpeXl4msDSF7ebRx4ZIf
oIfg5a0ROhBBjFIuXxgTlwXwmdCLKDiMRTJLmfvVH8mPL/2cajJqho50NtGFAt4c8zYLAzjIFG5V
gujZJFUshA3itbNY2rBFF4SeJBI1Bx9GcOwte0B3bzhnNolQzLcVxHnuzCJ3yY6+cEIQZfk+wKXG
tAy3hFRYIywgqezQc4hF9GdCKxaJOrPumurghKICykmB8BMEq8GgPhwIW4xlHqa6hzYGe8eV3lFQ
9gN30Bz+wfj25VUJmkI7g7MlfAqgiQRKkoNL8dvUeghEfShl3R59c3r9/DVZHN1esKaBSA7BTfOH
omN7RgaPwwHpGUeCJE1lOJLgbhMEkfASZFvyYFPFgSGHBqossB3D3SRkArg/8uHsM0YFV2zlRGTk
8CMHhkYyc6F+aNsZY4I0EiOLWEEOXY33wdVlL3COkAOYFkPGjM+T20PfYP6A/iJNM/p83oI87ihn
dwJuhAApnfqX9/C+aSY7koclXhUQFj+EVR7ChpTN4mApFe2ydnAcXULIV9hEDflBGIu8SvaP1bbJ
ZayDg+sQPfxNgbAt5mq4tSHEmd/3Zi7cTPrVCtKVPVuKH5gSvaX8cKFso2+LrN0PoBECnLxFtJM5
56UtzI0CLFl0BQg4mg/SAgsyKxklouPlJsAgCYVsaZI1gPGAuhvRRnNYiEy4ifCPhuA0mc8Vui2U
GiTC7mwxpl+ejh7RrJsySw5nwpVBw53FKKMwqXSAWASgOJdQexVdnpD4LaQJJjC4PMRSls106/9o
VJzDUzRqqBICrB4R70sOK6hKaDNCDeMPHNMkEJNVyhGYb6LvxK2SKyQSeZj8o/7m+/E9le7vNNwU
ZXCMZCy2NmFd6Bz1zqgy+3W6w41ENDZAUyA6Rb9RUw6RLRbbNEBIwR7UWlqfzFxcEwmoNK4RD1Jj
XD8h01Q4CaIit2KbCtoz1pGVZpDwdy2ijIYUjiBmJNQyq/OfpaPR0AInHB8EzKjBTRvncCF4YB5F
QqCIbaI6BGmMHgN3tWxmssGI7ySJ3BoSzqEOK4pNRk9ffhY+BBqzwJruZ3AMic2EF5ldEnYlPQ8O
zRY9Lw7UzUOFWT0Vud95k5nRkcOYiMoyw0/FsG1cIkuZ6qimUe1TxU+l6Qr+1jH4MOAlSbhKW0eK
S5wdTqxi1qX1SVCuaCCIQw0lNZ0NJV1iIVK9fSAQEia0nennkaXWaNfT7gdeDFMwE64oSdHcGVfQ
sRmKRdUfcR1ePRMrfd2OuiawTns+PW/xBf5AO7hGKR5rkAbJjZu83wVpDgN+WNAx1ceJBnRXt2n1
UlWRvQbI5JgztwokOaoh5sU30HEIOYeTA9uB4p7hqlHGhqAdLSM0Mi0jVGXhaOW5eJGG+pdQSRsS
flJ9B6ssRTlXYBImvquN2RiJzjdm04TdjDNzM0CsRiQZSRdURj8rqc/eswQy+DdDtTAlaBcZNBcm
7NDcbAzbdjTdj6a0LjDT4hjTECFlgA/CeJExrAssAdeH/oDqk6LwSrLbr3GaJ4Y8e9SHSn/ccM6E
RMnSsEJwUaKE7fNdMxJIHwTMlnk3J0Ua3Zw0UtdGClslnCIvr5WDSnD488p4mQRRvPuusDDufkPB
r8SihQvkK0X0KXthvHey4o88RseT/gTJOxEdtSuSCJJicg9QZPW1Hz4DTK60mXr0i1iaRM8ubLdk
t4JeFPE8OCU+PpDmRNQMOR9TpHvRkCGjbgh2lIUqpfIuCPRxDNOEKpvHYYrazANaFxsCIesOOmxN
OwaQ3ZtIlDZRCKOo8TzY5WxeVQ2obIXqdW4plHLNSCeoA+ZBxyD8dT32TipTuCQz1Gp3YpCGzNMm
2MPjXjODBzI3C6AYKowHaOYRSsQsAZwWvd4UeJeDRsGMNvcTVyQlOT6BMSwJ60Q0UO5rQm6A7wVp
H+LOZrlCt1djLb+tsz/HAt00VnVTjniOkRPjR3Wv71BQ5cRhXuyJgVNBh43epYimt7MrrZ8DMNG0
S3K6m9BiAh4itUkACxKkekDZ6QnvYDKdpaaetiGAQn4APqK0h6yOYt36QBFir+nmkblgWhGcei33
+vXJ4BBk/NpksxfkQ69BJfV8eo0g3J7ZzFcYOsI+BQ33jL4HTeqrAmV5rOC9kuAdYM1kB0Q6EmrT
20Y4sdsY/cG6eNHHhGCfgA5/AGupvcycPOI23SF9Dqo3owJ9pfF1+IRj/TM91BxZAGeOgMVfCEz9
HGMBJbA1JErsUGWV0XW7k1RLPlXow8sZjk1m9DdI9DHvRdkAykKRtN+wJ2GYLSxsgV9SA3FkAPYR
ghk7QpyNUzvnnIYiW1wDXl2S1zn/Mcx68kGj8IEnjOALPHK6/JLoWSh4ktZGkMRnH2cPOmvDlqbg
oYi6QBRJidtYaOqkMAZ9CZNaLCCF4P+wl5wHnMo1EmKshIDrIC8wzNj9WJgSVCai8n9nD1XTkly+
yZl2a6pFepMekQ7M6YJzEetbVi35HpyHdAVLMiQV47oFrO3o0xiurHBMrbzbC7WUQV8vECIbWBWx
dutv4rPf7W+/DgI+wLRTw3qkUJ8RFT9ZXJrACk/+qYXtSUMWL+0SmG45DZ0tQ1kixBJBwYKkxsR9
Z1hzzz1a0jsRtYMuy+p+BLUr7e6chkTL2hRUZhJyGpxAW1Dbpqu1xWE5FMA0UPZTzraTBX8hIjIk
F/tmQ6nzBN+jXGi2ftqWxHl4pyzbwXp4cNvIeBwU06mMJhASoODxdEECXZS6aOo15tw+4+NUgl3/
4eVAYSHqmfENWpoCakvyDhfhdF8jmhXqviSC0J/lfKV4ARkHPnYXW5pZeReMiHZuizahpU93Dfj1
SFOwjt7c5EZyAS8YI6beY97+b4/ZkjnQso1sIUb51d0FeUnKEBQno2fdrJzOuCM9Rw4iGD+ezAzj
mlwVNwtHyyueFARjaJTRU3zbBIfa9J/0yAQ7qaix2UwIWZB6dZgoMIIYYXovQ6CsnyVeEaAK2nA2
OvCmDdK/iwZ2zLpntP65FVsFAHiCAYlHt4vYfmiRgUKc6xXekrSlIY3grt/gGKQygTVsTrSM3JrC
KLCIjUVpbtmZsKdrvASz90EQMGa2Qfi1y1SKytOKA4zoBBJhgVGS7ZAHxXvmsfs1h0Ydg/U8ssm+
4TxpNhEgTXTv/s43V1Mu4pxis8Ajw9xCG/CyNhNo30pxThNL+SxggUdQTyMLapkFF4KcbEhLiEz1
qvJ6E/36ioFMZ1wQUHIa/wQFyNL2G91IIaK70D8fNNl9XhQNDKktbxTcAHyCU8pRVzAGgocquruW
ouoCYiiwXadXMD0twTwzDz3qI+YT8qvihkJmb7rH8OuyaRjd6dOOLpZ3UwTvvJALeDBfhD4eZ66O
Uqegs4W1BF0wkTHFGcQlR550kxYF1NhrQWy5uhdQlbOL4DHBOoqcb9jvQ4ADIpsiTRshGxfqsUF7
nEiURS9S7OQ2inv7JaKBBYsmdhu+aZKHcXYeoyLAAsJmDIY5pAXvjnqLJwHBJeWQpWDjvBPNJos9
FSTtuBrAaIg6IG61eMOVE9dAooDZygn9/bijpAI8rLQeWD8bDooy0LzIIP6hkQhJlApAZBAxWU44
PFNRNbzbJi+UB6b2GklBh8aqiCvRyPboNBD8pC7c9yj66Jjt3eyXMkaZPClATEGta25GEwQpcUa0
NzaTVqnvzPu8DH6HEa7Jnj4V+pqU5sQREaIr8u4slfIFZHQJmEnuiwaI2V26GAnEwnEoxqzdWnq3
BQblPQNMvFYJojkkfEj9Sm5D37+V0h/1p31mnpEcoSr8DpKkhRhTKUYLcmm7qofKsOTqUN3tumtA
gxewAskSd5GEwBUkWPTLGTKlV4cMB2MNsn9vSAGE3FTJs4BzAu5q0wlmP29NVzSVOS8lzVpAe4Uf
DjFB9Xb8tmAX6XHcHKCU1HmIJwMzjAQqoA3rB6Re1wK9AoYRn6QzjwKttCPSN9uBlnzwjCkiGZVp
u1kXc49ScneKROwRunKWAFB5aUduLb9MOCAqCMBDIqPt6auC3gYCAzP07dAWJD1W2tWsLZh5AjhD
IvGNlioojFRgB3pfO2xLBgUwyscUsVGeEOHRZNm46JIyFSE8fEkrZU7hbpXFE6YuTS+5znLFq4Q1
5SliDJILk11TTYi3NPr5+0EKUixhw66lEyZubCS6TO/itczwBruOR4pmvOK0PCB0C7heJCeyotpc
aGUQJdQpRiiMn3vYjOQYwh2FtZwk5z8EVVMP0IY3BoZgtwJ6qJLDa6546rBOBXakmViQw/fc3p+m
nqvhTvXQs+sFysNJnW6SoMrbIOHWFxAkrelxRMUbZiwY0CAD5sOCu1wDBCOkyEnAKZccHEqRtnkn
TSP8IVpvWQbqk4owgzS9AAcw9RjTEV0d4PCm5exsZKwsx+z/EqlcjFeyDMEbJp4olmha0CKooyPB
o32AbGs94QPKxIkeSgVqE3N6nLPACHRCng4m2CyebRT+vyBIKR6ePl7Wgu0i1CncXRICRgwd7GeI
EAKaAVJQrNszaoaUesvXwshp2HOL6oD2ih7nkvi/aGkSW8UdEVleKRt55G/BXRLaBTSaOvZn+GTJ
8me0V+RXlrxbu9PX+8a8+dsJYXJDwVpLf5VPZ5x1FrCfYYaYe8Pu9jLBeBSrZrcii/NROQWvr1zE
muUkmuQ8SOnuTy8nlte0w9ACFW7Lgmh0CcnowPY1ViZKrrP2mKRSSu4UJq5Fe+PVJ5ViKpV+Xkgn
2u615jOQhe8MqEzZTH/erIlSqPWJd0MqBBURmD17E9tSOZuTV3uM+Htb5zCBAPQhd2L3ek37I14B
a9gqQMd6T9pIbBmoETWS0Kw+2zzNkI0JKAnIy9skjDMUBfvlZcmx4ZUPRWGsp/cNkBdJNrGZ5RW/
Vqn3HEvKEm3HiLSJYxcobSccL2fHJcgtp63wm7hM9g5kG4voPygEVqhD6HBsjnIxZiItcgAHON7Y
nbeJuMdbyF6DyKW0q2zMhExJA7tYmXFxL0wZmAkVKBtG4pDmxoTSWSphljQT7CZqSiSyi9nW+msO
DfiIFGPgAwRcJhXN9lhYXnkBk5mDFRDxiRUPuTw4mEASlFu0A9VnyKeTfkIBXBrFmAmN1uAWtoev
EG5AyvHfFH9f4EmKVCmLX7Y0KKMMqI4HuZi+rHrQW4qz/GXEUSS6LflJ+rSFDJ7JEUW5iBO0sLFe
K4zsxJjkgXZJ1xL3kOjq774wzjfDqXjJkLlqFID8bMGFYFhBrmQV0t/gkt88NtzBeE/2eamve9Cg
VEhCbCWBqMiiuptjfc656hSMOIBaEX1j8wK2zgriT173dxM5HTfxB7dbFsISeY2dWoI7RkBN0wba
LMDpHNlQBgSn3Is2cl4n7DHC1M85RWlG/XFw1meX1dZlByClw1pQJwfsQW6VuvsXqIk8RBcBvKiD
p3NCjFQTPBcyeypGyDNUzThIy0lCgAXCkyYcbkIk0LxvWa1sqvkrY1t1ouywhC9thmDIVPVeRVgB
IIj2PWJMd0Rfdsj8NzdLqPSu6NAzfsjG/AxbnDt1AkB+80AA5bBkfZ7+dw84UTBQcek/54IWsn+C
XyXFmKJkG4zueW1WET1e+epcsAuyLQL93udKBEluzjjGSAPVwiCAtp7cHMviNy+ZM02CLDUMZTGt
pDRQOSfa7xV2bDpAKjdGhsXC31khJGmmHHeg11vXo8Ku4DELVZW6RWbw3vQ5ZLTr3e19x+29I45U
Xi5YNaTuh0kqnNBmMRKGck8ut2bQGLYvLe7h4duQV9Re5LR59jShmnGtFdQHW6ba8w8syYu1+aw/
74xthSeStNGxSIRp7NJ4PTLfArgsg1pEMyAi/lXox1J60jvYSn+zRsrWtEHGPKs5yrgd8tYfkbIG
fdn+onjAzshwNlPEfVaNtBvuLmpCtKVoHFV/49oIRhG+Mz0dR12+z1wPK7MKfbfdwxNpLEO/O+rq
PxrhRH8RIUV0GY9TeZHIFNoejtjilvbOSLrRaoJLotzOWw1scxkAhZAy4DBUGTZPe9s7TyErwOt9
24DuUxJgRlbYYpLtMQFERrsl6GGryPunOOdy/vbRZUKu0mfm5VOgW1naPBbwqRuuyi0AmufTSugq
InAGlQOYFDoxrUnN51QGw2QI8WZ/giMDRXt0SEXJC0PNvjR8mCaSuQzn7vK8gYI4IOZibAdSvrCz
F7+JbBZDQqX9stk0krw8JiABAOBXfqWG+a5GQd2gH0TMY5RhJdaynxW5DWs5udwp4JE7Ax2aHmHU
iJ3RXREaPx7I7A2/TUfzmzRF7W1EVgtL8cFMMYArjwF7VrCns/RJITa1+VEW/8N7Qv2W6U+mYaAi
wwnYEzdYVwykaD4+Agmv/lqp998F7RuES/AuPs7fFwXDBYVBZzuW8+zp7P2v03adtwVvxuxiOqMa
9oc/X0e8NO9uDRajcE+4Gm4cna0IZjG/c2+YXcOrSDxOVue5On3tNxNJtN2NsInok3O7odXs3ken
cwqp1Twg4Zt+rT0SwGe7shBvQwKeywJP5/7hcJlHBgcqyPH3u/uIjlZZmXXzO7rRx39lHZdpoGqK
KvK3Ndw2rAaqX0w2gWUZ3rWH5DKW5er5sE/1pNXXW7DaPgHMGR47+s9oBTqVQlmmAZG0wZl48BuL
wPj6H9xtn8Pv3r9J+9Q+22L/KYMNLQ19iGfDwX65Zb3h2qu2dyU9MI2vmMS1IDcKKqC52jHYXJl9
IGw21Q5ryp19pk/cqA84pFqafTZCWsQ4GDEL3FGTcno2WyWkZvR5PbjDDGzClJYxcIOZsf5hCrni
qSDej6ngNym25ABcLZiJiIjUpGPXhb7O++0MaZ6jj4f+fkVHmMbKVT1SsXKuw1kl3Ts52O+6rC1Z
LWzYBrcjb14EK7d22SFuHO3v/EyWxs0xgaQo/cR7nuEF8AZ4d3ww/7mzmChqPxggwlEnvOFMxM6o
820H1j1/v6PH/5vXOVC6rBcTXTr+kAO+w4bmXldajaj8dl4t63PMnu+BTkPzvHo8582G3YIAzsTy
Nm1xbavHx33Xhm2YEWjodJ0nlBM0qCa7g1v7uBcdqIQx5e3NNZDo7Ot/+7SE+XN3UdFoVN6BecsV
Zdum9Oo3d99HEKkNFS+5vKw9hGPgeVxnjKC5QzjkUrMqhGzuLjKOnwZOYdYbscP+Bgy4NX5HkAXa
Hu3868e9j1E9QbIdrZUAggQmFtFe+yMBo+2K8v9ERxsoLDvJoQ+AWIe2jkv7IeM3unpqXHFkxxTS
uz3DisGSd79V2rW30zhPX2/n1rCvCBobUdl1Nm8SY2MXtRf4zR7C0gg2+vi2d57Rhk7JLdC/1uXL
JOzXah3WH8MwjTdpP8JguwU4ImtIq5LGt1cd3AayANQplf+5WlxC+Y+kM1tu1djC8BNRxSy4ZRaa
Z1s3KssDIJCYBEI8fb7eqeSc7Di2LEHTvda//sGYPtllGlxz/KTEUm5WVUFfBa0eye85TqOjGmQU
mlb8kj1jmLJkqI5XbBrMoi+4p0WPyZqVBZpEMYNNMTIBS+Cq3JUnNigRZyWlmyQCrSB43BjDxjtq
0qHz9KuC+V/nZf1S4vCSW7RWITXURtJ23Oyc0XkrwFhyF7NI7mbmrDo3PPpsAKpfnIVFCyCYkAyB
fVDre5GGR0yssWUgvFlBR2m4Q4NgR/7xnjgk8hkWMq/K+2elapIUDOP9UH8SPaZxXLOwRUfENRQk
lI5PUU7L17r/zfvlX8YHde8rvfYxl7b3lVLxzfqptNj7uIFGMpXSuCf/nMstLDRVrEVQ+slMXdiU
Xfb013OWgHBXzBs7yTXUmfhssLd4DvhPbb8eX4v7K7i1B6map7hT+/mutYN3t/znFGvns7FYl1ac
jqH4FJILo4afZRU2B+5BhYucl0s4L8F26vFbS+O4quePLHoMvl0FpHFfKzVg5Q4sM/RvyRSIggfo
ynOdTHGW/UdFT2GXuiwQQuYNCIjcUqzq57rq74rBVy1uhnn7BPaFD0etTlWQIXcmHBX5xQwzF+k4
JFPUFzdfKtaVPa/HuRzxO5m6WejMRDXyMOGIUg8xhkAkvdSGvWjhL6Wo5vMVP/viqe9W+kmOJMy+
/Jfmv56gWFrudWZYYDOjKR+5gUZryjLCJ6+KWMHsRqMIJtxNcGJoDkUa55PYyNeFhv2e8GPNbp+W
HYxpZOOKKHuayhI/ZM9dfvtUXujMnM5cZPqhVLZNv9Lt4DLg1LFXZYbH+n02fJiP8I6nn+0/sbYr
Zo/Hxmh3z2Lf0sqkcUNDrs0k1bcvnJvLS+6XefjIPiug9Tw/jrWvptHl+DBDu0W1Oe0sr8r87uGl
jf9++RWuxiAow89F/jDfIVvbha1eey17Y660nqkuEhzYscfHQxwYfbLMq2034oAW9zyVRCLrnOCy
lz2+G5zjLxvDjlJko4y3soVaQU7rHr4W4I1eu4YdMrWsf54G/kVPv1ZDE9/Yp69jKXJHUYwBoyJ8
0eJ3i3DXSjYJPqItLdQLP0ZkezEDEayyVIcYAxXrc871EWMYFx9/6/770BmYeIu6oUnW6OWUH3Wg
keUE43Q4yBYcG3T+WYBeDoNjnt+dtE59CFkJBbRvCtkKZXabBT8UO1Vztjs02t7kB6HUDcGucCL/
VCdBlX4P3dSO7pgevWUftQ7DU5suB0t/GPMnBD6ykjrfD3tWWng8SuEwYZXj2uC29i+WjD1Jigzw
OJjwYXJN4dY0RLhCsuAgLjvQim09IltAmiVOP3oNCuDWtSF5IciLta3wKP3M3Ddo+F/fBC/Ntc9s
zPWRAoGiGlG3pPuMmeiXPMbXXjz6zd1rsdbHeEvyR5lMhR3bBFZs49fk4Sv3+D0f1DA1AzXAuwTr
DglTO2Ym5AMg+oKNb09vg5dVKyO2KaJuLX7kzlfVz7tEhPKl3Rz0/OuxZaq1f5JE41a9x2n76M6N
PW9NWPTJ+1gJe12TWvVdfjy1YNBm4oC+Y4BD6UGeyHOqsrvd2AexhVk+3TpH6WTNx5fPYXg736pA
HOayp8P2MMvpjpPowmnFOWUL6tKT/HPcjw1cjQIDr01SeV8Re56U/jbV17s9PTnnOckFzX+ZqVtZ
2eozpVgmyhaKvyQOw4V12WTJGj+tuji/pa+nGeT0cx9FPjWS75H9HUeAl99ysQenZfP9X/nL1lCJ
QuO5UBBJCqb0XWbryNk3xGabxi0O9Suc1aoNyI5X8ql5v6XXgoRCxbNgxkC16XlJ0CH20EW/MRK3
fbovlLW7THWxqOpQd5CLsyCCNndrIZAB1IQsoSEQxC7Jtws6mjSq1xQQz9GpP4ezyMbSBqfZIDMe
fw1uygbe14LC6jZMrROnm8L+xWxXcdoVd+u54BP+E0Hwe81Zv5DZU8U/6R/EEQsAuDV4zbuneiVX
619o1nAogLxUTk+vQHYLcEQZSWJWAA7KlBpEvQ6o95BBhWjRA97FP54Z9RmuUAv2W/7mwyAS069p
TCF323CC0dQwuweJYmq4V9zLB0UjL6ZgDYyMlV989wz3tes4QakkA+o58kbM2Ug9SKoI3lw1LQe8
6btYhfWKSwv7vkRPSH/B0covVE+PkHYqSiEhCBcc1bMwZRmRlD4hx5qRwhLnzOfO8ApiBFeqnAKc
77ApSHyvxD0jgeyskyrAHaOQMk+iSE39NKZGuK8oEB5him8bpxli8dAiV2eEQXtAOSOmpdpfj5ss
D+WEh88iiWyewS93UyGY1iBGi2vM7+h2fCh0eiweuMxIEIaFAa43m4jFIHP0TYAPW18P9VBQKAzK
bVwT/Xqa/FhsmJhb/FniMU/hQDDEHhb/1FRlIFZRMFBgF0JarJ9yPPJZV5fWVa/kk17f19fpsqXn
R3D6Wc5NENDLqsAnRNBfyjUlPo4P4tp0K86KkpW8UA68KdkSX6ST4J1SLRGhQFEjClaiGSClko7n
0ksMGZbGwjol+5awCemc4UwhBI3OwvJkBtuB6ZwlVkjIMrsHD+Ct4fwMxcayuf172M8QG5AMcKbq
LLlnWAEe1asEdJ7orf3by9ey98SGZGoFBreX96RyE2+0HQ1+MLy7zKM4o0a+0+biPuRNQgRl2CX6
+p28vQvDVk/xi0h0RSzWBHQS8IANESWx6hpi8d8Abxcmj6wc/KMl2rpjWoIzx8bAu141gzvpaLzp
cMKSCFw1ZsSK4eRjOdkk64q53oBkrtbd7PO1f+8NVwHz04N2XX7CCcDD7eHfkZ+OToVdrLjeBDqI
P40L1BZnWjCPRTqeNZ+VqyzqlRrxm9ktqHb+9dCgMNZ2AtzFohPaSyms58gB920PmuZmumv89SCH
qneZNRtWmepwJ7n6TBr5RChHsWRSvkwc2zM2q4wh6XrA+dt2258ioitTHf5WmPZofk3YIPHkNLwu
z9CwJCDD+LKPBYEkzpMTciqhU+Hd2hCLKuL0uKUbNjsqyffpsiSrIXPoEpKf+uLciVw6arXL3/kP
3vAkM7JEcJEQq4p1xg0KsBUYuRp4BNS8gdczGv2O9+r3ofh2np05R4eMddyef0IVWVoB1yhNkGFz
GXnOZLgx4hPMWSKJC62X96nOrYC3qM6Vr2ZrH3GuMoP31ExD2WMpue8py3Z0bpGM5oXvE5fC7Zd8
20u8/SJ67fqFAeeRt5Z/ikvH9Cxqxev2vCoPSwLQFfGkl2KrgUfS8ATyNV58ZGnynZp4T+Kr732F
SC612T3TCE+/0WFXv82siOyR17TgS+qFxl6eiyuv0zl7AMBQeMUSUkmWcHViZREwQnKycXWNJazW
1vq8h7+C5ROPYb/kBZstqzwVy/yO5978/mk/WID/ri2Xygy489pR+eptl59/XxwE9zy36t19tcIt
Q1zJb/Z0znu6KBkw6flbxd1UXZk/0m9DeY1FMnk2oL2W1/ZheQ9uZXizPIOk8naj8jymmzduzjal
qtsX0f0ZyRgi7m12bWLVKfhIhUBxCORxd/UUh2en4LMnAWsqn5bSyurCxnTs8aw2Hq8rczR1scoQ
DQrPVK5WYxGrwXAkvD63p/d15QyvL7MIFLAgEa7S5fPkPTNYcJ3KHg5FzM7Z93FCTTbN62uofu4J
M67+q+US82EUqpsaB1ymFX0e6e1H//eZ3F0cc281jeo+78KORCwSSLDIgNXUuS0RNWG4LOpjCvfL
qDnt7r5mMyt8QbJ0HlBnpiUxNwVyXv9d9a6c33kjRz6Plp/UG/xR5Pdm46k0rt+qvFR1cUrYAN6Y
YWO7cC58DncxhpQbGntfLiMpie/5HtDvp8RqRXISfSq8i/QlugnBQBn5+b2YqJpo3HdJAPmAo+Hi
/VS6hxpERS9WvjnL9/JWV6e5Gg3DEuBSQNYKjvdK/FS8LMdOTcKIqntHWfGnwT5qCRGXQ7CgJ/7L
q+MR+6Tn90DLel/3sEts11aXPYHxWXi7UaKW+V/WLrPSuzx/yWribX0CIOSjN/ncjJIQQvFn3hV8
zkdkAOznE8G1J1PlUJ8a3gqhOS4bG0PyRxn8wKDFOMStW7cp50lgJODS+IvdmaACQuk8sEh+4Q38
CpEk0G45Zx4BdI1UAzpLtqO2ZJ8+NQecR15Izqhj4IhHNK4Ccuk8+mW0TX9NGpNU+zfB2n3xw4Sy
oT5D04qWHPd4jzkKRox1+NA92zraTJLLWcJbhGKwAcgH/YRy9wkbEnXm/cRsxoZWiZMkcyOnb1dA
pEnlwzNimMI+shZ6sNMDpoqrmbjVOCl2P0g/Kt6M2+HekvFHhrB/L3dYyTAhjCxM2KTLGWMGPB5k
QU76Kf0PNZRjoS4mThTMOsWr2R3aTyHPTKCz4Hgh6HeD4s1Sk5k1GuS64AYpK+vMMKWhTZu2/k1z
84mHWvu9nlQLbPD/HgWg7B39tWe9V0biN0UwgbeE9zCkqWczBZBKQkkKNKg9tGmcDE5qH24pCHVm
Om2NBO7hVZqzsuKSfdm9YNaOUvxrfJFCgfQCu2GndawcRZ0SjQyqsKMGgh2u7K5xGU6Akisv829e
DevO3ZMuR0GUu8WKR7l7C8ytpVznPPQv1VzB1T2qdu1hC9qWnanyQN03JJ3gYOymk4XUhJXmy4u8
CikZvnTs3rwElV4nTNM1zrLA0GlOLzKJVHciz3qhObTh+fs92G+xNoR9E5F8RHmdrT9cHVTvfInz
6FrjHA9bkjhyhF5XU8e51rvhNcunkq6Q8p92AFrsGHwU51rK7u17ZaNy7QW8/ZUyPcq4z06gur1w
R1pU+EyhjMTgh7S0b5Km/sXr9DbxDeSV8Q5XxM2YHWTpnGLZuQOtOQkWRWmUA0Eg3wvqw77Z1Yvu
gIs935j7iomz7v6VuN02de948H/dyQrEm9B5Lxi58fC4KROcC+I1WHm0Yh2xJEeZZvcD8t6rwjPb
ez38Ra5ExPykPiY8+5Uxr929gMp57YySPphyIYL9G636cKIrQJp2qkVQVsMZQpXqpckCX/W29bHD
FzSyuggGlg3DqeLxQ9RaucGtNkY4f0IjpQQ5ISAgzODOrHdQD8ZNXXQ34DLczbg9/dzLmMBTHniI
as0vDIldjdyA0/tQbLOf5BN72LKn/IFd5u54zhh/eA0bARUcjYglubdiBkBp4tfh9xzOGI+4HL1C
jI3yiRqEsZQY7QkrofuO6e1kjUjpF/ynCWkQDsgjCO0a/Ez/NQys9APrHeDrLxoZ/Mb/7lP1+/19
4gwwaLOdfxa+0Eq/rNXJnsB8nRxA0b5v+N6s8fylyjk+ZvYXK9prkGIplIiegVvEvDl+njL322aJ
45mcvWKc7RlvZOuMMU0VNs91dYMK9bywc6P13951741sDIjygg+uP+FuUG4BONzhI6I19Ovez0Ot
DvMFF+ignAbwh+Qd2luL6+zWv1nn7bmP/MzW6IPU4otZTM/1+sX7+Zrg/+XzxeTlF5TxtIJYEklb
Mi2GSLr8U1UX8C/CC4b4/vkM/GP+NWiyJyDBsAexyhUP0QQztGPnK7bgZkiJXyU4XhPHeJvfQFkU
AogePigTds5+XoaLUYrPBCxNHBFF2AcZJJGP8gud56R3rpfwpcU6ai8lPPf5gTi5KciI7D49m5ZD
JN4IwigKaNzo8KDOnEeQNM7qnG9rJ3WDfbJZTe8RWVEF+0D59fGYj4HQ+arH84rdq/auLVQs5328
POfobXS/4c2+yBuC93P8SCwXEy4+AqEJVH0i5tIGI3eLz3M/Z+94+wY84Lt7xtYW+iBPW0w9P6Wk
9c485TJmKq34sdWEYeMbOlG2ZI5IVp3b+eOHac4uG0I3yUkkekBkMKrhhOMyFZ/2YwjeBkIB45vU
DEEuEnw12a2PD/Yr83jmMqqEMAKqwQXCSmtYEQf/L7eR+hBHFychf/DlzrAODXcDydP4E0NjQ7vI
4XIV5gLe0Ty/qBR8eze7fEGYgw/DniDmos/vD+37fjQRnHaolPoGi87Sqb9Koj4fPxD2cescPJFG
UW57uofABEnl31kEQmGcvLEur89XIoY+su253Qo3AQRNpGmyvd65NW/h/3YmfJa/9uyPIIrcfGZr
QRsLxrG2+ke7EISN3c/mCFmfm7MThoCDYN0QDczgGrgYViOkLmOtTdXlUYqq1+74wh6UYS8q9sQR
jFFtD1Ce8UqRytNCQ+UL1tALS5mP6nvi3Pad/zEzPCEHhrV1ZLbe4Xg5eucZpMj08GJOBbEFmr/P
2B/VeiNuxhEWxU/xMcHZds7gj6PbkTdPIXQilwimCBaPDPenfNefCl4PeSsL+AXoEnbMzm+iDXlu
YXQ8XLjFGriIQMqholSYIdNzgNRIIagfhkKf+Gh8CZ8q8/raCXiC6azHdJZOJDQPjadXkJHkeBFo
85WwgtD969lSONp4pN6LcXrFsSmngHDF04WLOzPvjhryCJ0fIUqyLfaqm9muymcmy8oQlg9vjl8/
59ub1OsuOyP1tCRsyLjwJRsElJNLT+kIppJ5TfdPLAceF6S9bo1BGGCCtiAHyvzSQLu8s5E58l81
PzaeLPudzdp35IkDgstkxWJi3rgxA8+YRtWDUGt6JMuxYdluhm/4/PSew8/tN26PeuUMpelqLn/I
43sTW2i6ZeGNFQe4h4pB15CuU31OslBDegT1Y52fykgOOV8XNibn4hGaOMO3J5/74DwJJrWv5KsB
r6fz9blWVIfgKAhdl83Ah727HN8vluFhnyEFRIT6cserzGwXaIokQpDo1eikD2d/P79/lUiiP2Xg
qrgq3/Jrt+DOYf4rMU7Heu0R7Pvd43NUnRbEhCM9dS9xNTWCNsQR636gMYxq4aNfLorVMFM/n7GO
Kbu1lnwNc0BXidIdLgzFmrxPMHk6Xh7KaxLXcRkz0XaA3dHq8MpJlEePDKdMI7jtbz86m1NOXisu
KRuyAtmdObjJubrq+Epc31SqzmM3AY2NpSUSgsfMRPhYu820dfp1xRbWOvfQEsIBPw243YFy4t0H
ejh4bJgxT7kwZbl5/bUMhxNWv754YwVv/Bb0V3PNcRK1B2LtxCbljx7JGmszFvrD5Evr3J5o6+JD
D0kY/buE9kriL4zFY/atCLYVye4v+JQRjc3tt7xKnnnKVil7FOzDG2ifDExB/Vi6f9XC4NkCPXKt
a+ZN4G+Lmvwf0TCdvmC9kJ3HadMtrfjh3fbPqX29rcwXWUZJmIXW1AJQWtQH3vROiVpX8eQv9tRz
63B/2MbJk5w2c9W3uNi5r4oP4vQnfd1cCV30H7Nsjsd97alQ94in9Z9s82sZJmVOXQvJYW5sYHxO
q1lKeMZlnS2UxEm9Zib5TCd5WiV/i67zQrVsbydLcqtO4nLb1/399xYMMy3q10/CZocP6fvJ5RbX
XiNp6fHTfEKKsBxWzmKMOlL93NqVOBFMN/P7qInG0PbvYWb5zHaKi2chRF88o8e1Ok0oCOmcaGS2
TBH9JrqH6e4ZGf7EvXg9oy5guUUTPWYk26y5SoeeZYjAIDQWLcKl0fmWpwMWJChvnSzDgd9lzL2x
HGobavE8qCALXwvvFoiYj3G/Mv8wAgEgmEKlnSSg3KzhY3Id1oKNvEgJaK6PyXZhBNLFySo3qBfa
DGtdlTqUAiL1nuLgnb3/uf1gW8nJf2s8Cgs9JqJ2CCTFq/96EsZvNK+o2WIOD9ZPiZCSKm9d+gxT
IhTEwjxpQzPVwYQ83RaCkXcB0yU52BW7O8YNQjGE5irl6BBjxiheujT4Tj712Z0RD8/Y0v+9GEzE
PzeGO4YlKvQz8uRRVzZs4/EBjhZt6QbK92bGN3BIbFiKWOoha0yCFk4Sw2sE/M4XldcUcUQMdfCf
aM5L48xDv/kn3gE+OnBdkaDPEFNMEI9ez2eEpb2npi6huerdz5YF5mdEq1+WifcpFA+CPf+5ZF4M
LKHEFlJZbtCp99OlFqsQQgBjBWJhOZ92KLy3I17744NLKPbIl/vxceY5FHa5E4cagBYUB1WkNWg2
MLOZ4QR8nPFFKJswEXmHVMq7Z3gAIwoprYX7OK24DKsPCeo/L5jFYraZbWLBW8sDGQkms+Lht+Fa
wlvlO+N2ivEhVFuOPo7ynlREwB5OW/hXLgclr2MI/ZCgVQP3hepCppEWIkxuoRz2gYkQNDZJDh1W
eHqv1AV99/I4Ow7BDAcb/GsaDFDk0GQ0cYBWxXrr4mHtwS/6oVRAYVP7z0DbCeLvsfaPKloyTO0T
7rEU2dG4OlKo8pc4R/GOUTyb9ThbcOFIjkWsJ/RGAA8roaZJPOUTCNRX1lIgzYU1PoM9SJUQHFv+
JwhfguTJga+hWXS/IAtUrBXcKhjti8VW8KlzSGF4Dm3+KkbbIi/1EUISCkXhxorCtg282/37+8E5
FUGA5VOb8ovADeBLiV/YBMrOQMVd+u+NzOgQXjqOqtM7c2dSvglyJB7Vf0M7StqAY43tIf9icvKa
4d3Y9CJeXSYdapihHaflf49Rsnlr7v3wem6z10F57fBsUmf9hyZ8g27uD7blUkTo/BRBgXvk8dE+
8ZmCs1b6P8oajhhs9WfQxXXDlf6gSoITam5SdkXOENxup/evfyUfEAiIwlczB6nbyXHvaR8VTrc6
FiuVN66PEDTY8R9c5t0OGY9BpgmTiVADtmb9wLfd4B6trIVQEZMy9BKwbLFsIPoDWqpgEd9C1LqE
cVKM8WzdsOn4i1jRF1Y9W1Hk08d5A25/S6451/pn8yMIwDbrnFUOB8v7o9qKdsulcMng0R1Ck7Rg
+IJ8z5vnDWYWuyDabBEZw9xN6LEh94tlQU0J7/tgAq5bJEG8vd63eJHnX3VU4jv7/+IdpEv8Yd2T
sTB35MQ4XaCFOGNiFnmftwHTf/ZYeEXr+anz7nN9xZgKA0h1Z3LPA7g93yIDKl3qkCiNkO6PYVvD
LwKt6pnVgJ5nnyVZsExHCK0igzrZX1YiU4q5sLQp98pf86V/XFblPP0y7iHhZGmScnm/lsDiJErl
n7eZ7H0hP7JOIyOKPMBXASbmpcT/UVonwtEH/4/f2+87sqddlOxMOGOfLxQsrwgLGhzYcIhBq3qF
UbaEfsizKQj2JaJAVwwfrEA7fjUuzz4QvXgi7ruIaIfSVS2niBvsAT0FCN3XKQKYZJZeCtalY7zA
2CUHMfkRsxIqAdIcmLD221s0LO8/vl991Un4yUwi+wF8fk2140vMuRRIlBETJ3MUZBd6BJ5Osz49
y/lw8wzu8KewiLWRv0wIsA4zI7BXonakB4JRCJeh+IR9uLA7V6Kbab4HbX5bT4ILYPxOpiBDA73K
HG1ujiDF7oNqXndaKJjMVBqvIu8J8mCURJY4vR5T7RspbQn2GzbfEyYUBckO6RQpNrKEB6xLN7tS
NFP/oKLE4kcNk6XYDY21vq0xjltrFaCaUDl0BEvu08MT5Qv2eT8FpE26jAdwK0RkoaaVN+bhckjS
IP+zDvp5XEuY4UBfgF4FkTMg3mXcsQGe6lM3Sw8KTeS6Bn3hAVBwXy741t3/XmjsOQCBWKYwboa0
SkfCVB4FEWZV0tz2CI4oNurMsOZcXobOkDorEXeLTfL7ColHi+7WBooQniHMYWGr/9hrQwkKTLMw
wdij4Ac5Bs0BK3mT5EvetbeB1xosu9RzD9wsRC/gBtfoh1SAJvY71B3C6hXBlgeNA5MKPPkYDl8l
jj5zLa3fjH7PYjgr/TF9QalwEBnFzeB2O7lHDY7yfMM80HwsLrh4Y83+nDIRfBRhdVvITPb6uG0+
EUAqv5ClBAcMn2CwTp9YEaaX8zR6yJH54TNUPbjg94/NIW7XS2ZfGbxKuJnp1vyGDppbIeGFJepO
RMdYDN73ehBfZszTb8vXbU807v25VI1YQhd8n8rj5xMWkEqrdvNzkDaOpY7oRCajb5Jt33DfjVjW
w4b/OnpVDgEoQGdkqV+mNtWRKT/gPgHDT0fdK1iVtMHQPS71zGp/JzK3AWnIe3EBg3k/1i0bWT21
KZ36Q29dLbyDxy7Mt/1eCx5TsUAffv5VzRsAAsW54cqohU8inEi54JFhp6YpYZEQD29t0jQu3uEF
WwTMQiGcN0SXftOqXZp5lrqvuAWqtk9dSvC16o6kTn2PP5NX3Ny8YjLHThx6+giPzmCM9qgOrbUv
yGrrN5Kyk/GguHyM5WJSRxX5xkDdDKBIu4Wem0n+C/X7qsP9e2c08dhFzxxQNsVun9b8/QawpOV4
pp7KKQdGHUhE61ysefP+pdEDMcKFm15JWg1P34JORuXJO1zRuuDCjRexpcT4IRzHgKXfw6VZXqR5
b6MxfNJoAxVBEZd1guHX+oJDOF0OnzyZs9vipR4mfZS+IpX8VpqtFZ/tXvtQZQ1mHr0U5fBh/wog
HaOLyVF9vkK5iKrgqjDuHTFG6FzIUU/mUCnwPVTfsLzmZqxNfJ0cFv9Vhzx2FzXaMHeA30Q4ndmf
cz3sb+AfVajfNugizC3WkRFMw8wjZq86oF0eFjAfQuMY9yZi2hDn3tG7d0tNYSWcayugBriX2JBF
T0zeK/w36L94ROtV3S5Ue9pvzRPsbiq68Vd+Mpzvf8FpIZs+O49pTQbxEwUG4uqIScj++U0kD9br
RjNN6FEhaRg++Bogg1ouCbKulRgr8hLiGF8qx6jQMHKf6ZSrdTtnXKWeJyqyaxKtQcosguGsKSlT
dleDLRj2BSqoO1n1uj8ZgtbgpjuYaKTkwUBINUIerz6J/42TLiAAr0X5Cix529C7GsvMmDYM5jAG
N5fUibxNgHml8ay/6ifjDP15f73lVSd49a50VRyiS6HZgTKuyMMp6QBZ8PAFfvG574Mn+OPwnL3e
QOZAAlqzm+Z0DFGz6ndvhOdOOVJFPvT5YNCQMg6AykXnhl4xj43V8xJbCDpBX/4SyyMWNysiGY7M
O8DuBBBSzHwG4fRujs5Pzx7fb/Ju/R7md4ORHpv/5OchOaz9o5Yz16kxbMAYwvxuFdCu5DmvmIDe
jxPnRdsJX69zSlIxrEXWBWIPgXl/gfcsNuR/rgeweB7nZDAJOCCBEEMPnWjEze0AxsLwLzkpu3Q+
Ye9SvOFDfW7fYlQMSBtCkQfe5IOohDDZTtcAT5ph/RX0ultw6GvBlKvXarMa/ovkjpLLOCWFAXvd
T6XruL8WmXceVC/vmVQznHyxil3sKLI8fjSRuuFcvt8+7nqgaoy2cSu4exPFK3ocS2u6DioD1DGR
NXsczQG3uFii4n3GA5mrh8FaFoSjNzjNuQkR1qVPch8xcZLfwZDf6XkwwXyMsRdrELhLopq7gQKs
resBDrdRBffxOKRTO//pOv/B5vLndN80u7rmnajRumftETydlKsBlhCnKet4XPGH28vTFsXEqVHP
SVD8QskfHAKA90ksq0E+TMcqMk13z78ggNnTfidOfrgJoYUL/VDV/PE+m0xcLkjcU1OC67dcamKE
qiMKAxzqGEgv0L4YLSJ0RV88K/+te5PnciLQTs15KL42OvqOb61fswYTVnzLAXbHIEtmaPqZp+ug
2tVm/hyjcq5+L7WX10ukajCzh2zac0y9d8LV29Wqw+3lJ3pk6x5/EIhy9/4Gy+skTtJTgsSFJBJB
63eiIYu7C07W1bYdT7dnUNCkHYtiKoUmqCXyW67NXaOQBVVIFpMuIHOeTT93tdkEsl0+S3lQy20n
kA2lnDZMTRW3t/fSxFEgyz0iBYFI6XVUQ4gRUlddGZu5Uewe5R+z/dHeKfKC5de9g+KI4fE3KYOM
ekgdMacF/B3sFPFF0eHJTtvLosYbxZzV9UK6rFVEXFa1118ztfWfPgGMy5oK0F2/Puw8VlLXAPGx
BQCiksaaI11HkjiJpQpaJgHVfevWixTyJ9zxBy2VC2s3wyJxml84bbXwfdZrRwwr7AkhG05hxjaP
tD3MufNTto5JhRR3Wv9O75ueoNVGd5vPe6zwnd6+/5lqs3IBtGPYTqFN02uB3Ul+YeyBQcZJI/7Q
OnY376V7r9tswn27+e1LIDbqbk7p85X8VKIlYC9oCr8CFAYtJcA2w3PebSnALZeTdXEJ1OmIIuQR
yUpgMHLmHoRW7u/L2nmC3Z7aEqPWDmnEYdisTYagyoax14g9fYNE4E87K5UIk+xAtus9XcVkI+ki
DHnSBDiaJJOI/x9oPGCNtNKq013c2xKgUUFaRwPxvn2a8jYhZDEFEqbuD+IEEk9KkMTLQ7EhMtvN
jANrASdjNL1bd7BtN4Euqq201glHxIbH59/Qf7HG8IjASb6dK9lJucU9BjlUHbcP+LydKJ6j99qk
8F4nEOWSz7TlrM/Wkh5WWcC2nv8iheh5In9NcEJtNxAl93LJ0G4QiJQeuJhxVm83t74s6OY0sZzC
9rv8bhJ+KgU5Bne7LVu6PgITgCymjyu8MyT6UJaYdpMbW5+ra1UslMvsYQUtsbv704BxIXjhEpaN
Xq3MfJ6tL8zg+8zPurCylwN9gpvjQcwaQ3i9miwaYH3F0/ctir8EcqUMhwX0y5QYvzMV1GNbpSmD
pKFFRhmr/ZRbe5kOs73I4gbRfkx72jl9UV/ABBugHN1radqIBJEYLy5zY/1CH8Fv1QiiVPcqzGw7
flbfNTXQS/0jNNQKwQS5uNwW/cfYZottvajg90JlixP/tiup+CfA2RfocPjtorfoZ3OCH/Rv2Zoa
3Pw1tGYFDG9cI+lvg3cbZX04VrPuEl7qlXYcjxXeifCeLcixLpVf18OggVxE+HbWxdLbFzvj/A5Q
TbXX+vIqb2PMLnl8rQ8ekEmzNu+BdEeQxXbosgexDcLl6UZqRCfdFlsGEWYkpQxfnr+vp+PV0XsS
EHZzASnsApuKVFvPOndofDKL4XdwXFJyE+lyV5kaw2+DyeQPYQzRE4IrMklU5OWpjWfPD06lj+Ns
1/xetoJESivJY+dCCFmfX1javvyP/mNhwL/AG6KfTKmWuMEwzTDphhjPkaZsLoRDtxEg4Dufphym
+4qe3Zl89LTp2/3+sWMX0tcm4awouF7ulBdrOV+992RZQ7B907AjbvMWz3mhIrkMmFndn3Or8GzI
tm4vEdnKri2t8x0E3z/KVIZp0d+BqbuMBc74SVk1EcZYQOhzaE4MJT8+KLa8/nNYI4RNJbpRZT0+
5hfZLSSYYEsLB1/Js1Qf4YuQ5yKczo2QUsOaiDqm+pBqj3qwuiwa2pypXW2YGFPtptJCaX19xEVu
TvPRB/mSWBqwuoKCIvYqEH+UmcYem/vd89eavefcTPqtYknR8CqCVzNlq6nLlcWIBkaoGtSBW/xK
7WpT/JL97JL8AXw2fOpa2PxH0pktq4psUfSLjEARgVf6xr7fvhC63QKiSC/69TXyVNStOnVPnW0D
SeZq5hzL0b34JqkmCTZVR4DNla3v0oEzmsAYoZpqokMnJQo/fqVZk8RKPLPaw8lhYOQ6ZXrwlA2d
/lM65Sgp0Oxt8j1YptKPZLs+TjEDPj9OhfGI7KRAAA2B1eQyw9plxlU4pqGI5OKaY/sRA61BOPdi
XhQ+0GIqYNXee4E9k7rzAD+BF8o+kw5gaZBYTorgOZnhsYMz05u4H+hTcuzaI8Tawrm+K6hAZQuM
eXmGShp1NyO5d+Sn48vr85fBwkf3ZN1775743Q74rlRQhqy1U4lF5us2xVpNvOoEeHSi7NT77S4f
E0zNP188IdqTWI7pQQ76SIDtwBDxIsoIj/SFqs85eSXN1VQ/7UNJP48pE7AzSMH9xqUSyr3pfc8M
V/v5Y0eL6iBmGXema0MzfFnm5PLw7MFqmrU4F8ZHjS80QoBsHbTFm/metxiYq2wa7uttlLQbcJHn
sOhgjCRfMVU9INuefoGIgb1Il7a8H0ucEh5yifeCdzBexwOyBvgGeBzpJSIygnQ/uzg++5XDcLgZ
lUT8d+9QzqEwrZ4Ds4t9FMZJ4YzrMF0wxIqVpfKzq5HHuBK4XASPU/NMlZEf0a36wM7x+fw/9IlJ
eKx2y0Sun9EroF6Dlm/jbYAPzkcQOjwcK9jYGLOyq0AZ4mx1QW3y8tTcN6iu8QyYDZZJRDYqrtM/
deJ8J47+Zc/3izyQaLigJkoo9X3RQD0OSrTh4oxV6NKMqy9Ru5qT9dDnWSMZoy2wlg7oz1fs0dQ0
g+K04w98pnedfVQUUwvwOp/L85ImjjQfYixoQLXwiIuk5DgJEAxq+29hXfrNotg+QZazf/5igN8A
JV3pWz70F/jj2wiPM6e66kearvzkyA0xKE/s8LmfhaM1S57GCtcNITaq10PshJCQp9aMBiy4eA5u
5m2hXAp42+B1gElgIeNoDkio0XpQOjHiw4hcbWZ9N3ShRzzB5AjG/JnQf4OwdTZp/GizhNyH0v3b
YuJcjHpogF4R+xgWnGn+O9xomDgpNNZURUIUh3cF1C2FJmk1ngly+fhOd0y18VoODJqOOC7Jb2bM
iQCK+zabt9deMDZnbkPbd5AxT+hSsfns8FDeEBfys0yyrM0Nm2gQXSATa8aGGfMAspdewWhp3b+Z
sQrq7/EHziSkZqGYJXz+MJN4Bkks38yVaHBagl2AB7igDUQBh5f1V97okjDUFUMp5thkRQJ+Ywx1
ZPdsr2GZOKM1Z/TP9QX+jhEStPqpCVFFfCMcgZF0EX0uj64OhDAgd4TDmYlHkS/HrQdB8wNXNTDZ
7q8JGCpYFpTd3eSkYfs3CtnBW6Jm9hPxGx7GeHNDkbSGkbShRLJJS3hhcNpDlUW0BqXiXtUfyJg0
ZZDNr1q7p4Qu9JKbza1FlQFRVVCjxfjRPOXjfHSnMm8BNh54GYqnMpjN2v0QJrC6//E1rnjE1g9W
DjM4xAmNU5SctO/+UVYBTxVuStXO1H0q9h7sj4ioxdXW9xkVJVpGFz7lhmI1zuV5hHodZagPGRsh
yD8LKGWOHhgaNgacp4vM4tH0EToO9uIeANGk2n27r1rdARp3TXYlfb4NC573uWnrlWAFSILxDglc
3EBCWV6C4Ys0RWBfxDQDBX6YIvaNXwQXHm4oOioCawFGKFa00RDBYYYJEJ0x98UysX8KV8ubKQDA
WkWHkLKo7ovmlwoRHu4LoyD/HRkDFYQMGlb+DF2tUJ/Q0VQw5lOGzz5TkMeD3FGtp7bV+bnkTyAf
uUS6z4U/4fnM3FhfjS6vhS6m3ybU5m8vMgCbmsK4AkN6nfAN+DC4IscX/CCTC46pGY2ox45GJ02u
ylS2k9EC+Mm9nVFz0nClGX3HbJqVOraYmU4cgIccSDGL+9/0us19t6opIyPlgOCXOLjyKFlpZibt
SHnZu7UKM5+h/tP30tSHDiksKHjkuRf8Jdr/rPzU+hxw/zY7DGJjWrZZPOUZe2osW5qEFHus1bAP
vm8Gp9D0wtxF3m95zd26EoMC+5Tgu1TGLlN4IpWtut9xRQJMJch0UFhRZqajyTztDT+J+oaF2jFb
hnI362uATptbrBAB8gQZsbIbVudIMySU74Gim28+rwHJMl5cWfOA1f59mxuJMZ9hsZJ/EmALQrpE
gXxDqtTzrTbqG8Cm88WQSLNW8SZkZIuA5vCbcr8noH5jD5dDa0sRT0Sz0pGWb+h+4KQjcYNISQ4l
FFEg1AFgiInZb0x4Cq4D5Paxw+xsvBt0uMT1E9Otuf7rjdj5WK+YT62HsOePBmZxYq6l0Esxvg4N
9udyE5PyCI53wvQBXRCtZtEygYNSElaHezAqbUxNVN0oWdCmg72M9JpZUOjMXgF90BTVd8Vjls1q
dVsT+U5siDOrfa4AmrPlLUQTlWP11SD1eHPdvFZxb3V4lX3i0mQJ92z9oaZ/F0Kf++wh/kwgSgyB
2M0EF1SxiD7FBm/vpRM2JpmuxJUTXvSKRVNfzvljNPptDWVJ6rDRJrZwZ7O5fsI3KJEUkB0Lfbd/
RQgG9uULfgwDrVYW7GkvYEP3dnOT9OIHs4/t0bD1rhG1TUTj4n1bCsyDKfW57xDBI+s4z6evZqnZ
rwgImiyBxOO5Uzr/feDRZyMRJmMaH3AAFfJ0PuxKUZaxNRIbVRVfleWQ8u7YVfwypIIvvgFzYpsh
0gBKmrA5I84lt9R/ZD+d/NthgIXSMaH4sgGSgDqMFgXXB0M7N4hssEF34Y88ZspJhS/jnNO+oXxW
qJkgoSVpkThAYa0J9/MK7u0/iRilAX7MfZxzBtvM058zQKcI0Y3JJr5SsMi+uKZMQVgK3OTMY8oi
A+mzCq0nptKcF2Ra0pcYjODwYC8pTQHTHJomhr6bMmDzZE3yLAyR4YtpAZUrqo715UavgjiJC5Sz
Uh/8vRpYJCZweTFXmgJVY1gsDcQc0CppDJacv7gxeeSKkY/fLvLl8+N71nHAvteYgvJuemdSpLlr
zA1dQnP12Ik9q5mvMvYJTzvg8ae0hoBDT7y0NXZD2U0UesQqMkH6HsILSoceoj9DzT/rCoizLZ3C
V5h0q4bRGVq5kYY7Oocw3Q+tsa/A0poKfoHZP03gG6ruCLwzQ6aipcBOaQqqu+FStM6sIuKwptBO
fkny0YHgrbkIMTsC/dGYU/ml+MXplf2wPVCCLU6ABxR895N5MpTMmK4HGn/Nei4xNc5ovFI+YNgT
BwdDSOtNPTTGHd4hp8SoRpkKefTzMMaOM6VvOvjQeC2CSZifypLavhbyWh0BR7rgmIEE8mHg7iy9
qH7umrUkDJs15VC8uVN2Fd0lFYcexERA7IfACh87ba388FUyzWG3G82ZHcU1oGKNgELys/lji0Me
XQAbe2x1cO6vzEqeN77mCihUFqRnMDArbcWk2wTN4dNG5MLUv9f+eU7Xz3U9767lBH3pJ8WUzv5o
d36OTCPFYmJQsaH7UtJUh4V7LGujaOx7A2oAvgGTncmb0fpT03+XZgzAB4kbAOSjOrazgZ3i+pHN
vPLv0QzVJoveaC7KPLlMttpUQgLTOhlHy5lii7ZpcV8jCQu+Af9lLBK9vcoliEKSFhTUeO7yPbDO
8H4ZVpRxFGzvzPuw7pfkoJufq04NFscSlh+UJ8L+HbtUV/J/dcBk8XAKnKJMx4691zk7yyTTCKWI
fqzJukCl68EdWrS3J595gla2VsMXfD+sHaijCLKfNpfrgZNpW9/GX9DJ6mLMhCrZKhZDrwt1RnIi
eEdsz8pG4JfN2rv9hj3MN97FuJb/qMhztm3Sky+NrfV4+dui9dqjXVscBqd8L6+KvboqrYkof+F3
N74ojDIUcKn7+/JhUHgtcfhjTZ3WJjHzkQwuULNZ8YnCZWwLuwBfrTfKHTVeHxK8FAco73Dw0yTS
9n9rBkobKYYRrBL5DzAeOfg2dr6UnTdpEVOI0Rejf0btjW7nytHCaRGZqpUPHVS9csMTNJoTM86U
DtXQP9JYiXCZSaVTvBxLGhu0/hikbL1RYTEr6KjtLzViZkb93oToOfGRPMUXaFHiDKoBxiDVIizn
9JWMFWEiMdWAzYfjhpkyLpymh0Urk0LEbz7Ny5XQd1OR3VJGMbX9gvnmFEhOp2hPimIWYzNfnpx6
tUWOzrM885eq6bZOd2Nehga3jzmNy8/1T8dyS6mRixVZfkct2WHJUnTF5LFCknDZ0nRKjc8Mae7m
aAn9+mV2Yo6vkKVxICE6Q8l0nC0635n9m1AUUki4iqlIjxOpGRGyRYB6uzKIOsz2QiCkZQGqPFqy
wtwzWuUc29vX5co5SWws/kEYJI5beItQNDaczfmM/X8w1b7GigT6HRtMiuCAJIA4hLwTuprmh09D
pnUlykdeU974B0wsj8kSzOMwr/vXB8rV7DhEe4aziWnp4RW+A1EmHeU9M+zFIHA6zWwUzuO9wQxA
zQonD4rUNWIMLnOWYj0a29sEvYhkbQXFKV3RO/ETK2K6PSCeJhyYHybJcqJa7X3+r7NAieLC9qJ4
/djj1yMXZPvFLwc9kuItKF00jY35eob7jK6CQUVssi4fs4gcOgQozeYe346UwGgz1fsTN7RbZiEq
d783DF+gx9Z/3YXRc+WMaj5pKtU4UA8DU3qbdHy4mD8ddADnEVKQtNa0E9hUHsbE+k1dpkIfBuZg
vfajZUydv57VvbH98hraHVvIxK+8v8/1i1DCvrdOY0w1UfzAY2Kppm6uaTAjNUZpPRODXHyFUq5Y
GY/t6fS02Vg2W7VztrQPMq80TsihicyMB4Yv2owu11dfaG8LsBWrgJIcZU7MXubeOXLR6/VpiGUo
Qov1CWh002ml3WtVjHgw3qu9fAXqivKE8Jq4JsSuXF/oSjMkSxaOL848d0sRjptCsZlvJhnr3iPq
P7xmCf2evuDz9vRMXqZ6X/RDk52B3mlk+v6jnQ8P7MaIrPlR+g6x7SzyH7SJEAt5xMHuga5xsJr4
lJXnp6H1CrbyEH01BT9bSEfxJeDYQoDK7ajZXcRfunhDZqFVy/zK5DfN5cZHJxqsM4dXWPB8GtxF
1fhDj01fmjup5Hwm1NPiwTtd6DDStUVsau2TqUepZGjupTkySjYgFNDsAMuTxjN/ScBL0eY32tWC
hXtkrNYAdLMxu6gh9jQ2ngGfMKKWZPCwbh2wm5SaDLqwsf3LMhkYD7QdXhOZayoVvLfsaRN+qf++
xuLpLWbqUWCEUdB+eHAT/kU6rUpvBR3LqjGCEmSEVmufZlGw2D5X/lbFE+Gh+CYrsR6WtLskb6aR
cHwAtcT4yRXA19dZwtG3LWfU0ud36hKtgVmyd2FFpscA9YsIEFd4JK/qFVXQ/Q8ZD+kiaA+SwdsV
5T0dYrYLIifCJqLR/C+Bh2KCETMbNntTzGe5MQKKiEJBUcaA0Mmv/T7SJppKznlHikNialFUD27t
IUURC/7BwaUdm/N5UztnPdhBVHCYA8hvBXSyIqi9kEyxRJC7kUs6xI/eleqcJkyyrE3UtALqoOAg
w1ZPVkZIGWfmxqyHhJ93F4tnIULq6zXKrSsRXTm0EfXeBj620gKR7r+ZL7Ul44WFqt3ZQjVHzZrK
4xzqKJEahgyBriVmulJs4cnieRDzmKWPL6dT9ML/DCV3qCdGemGOoMQTpyw4yKwnIfmDa1x7IUnA
mvIuSjA4k3RdGICKvYR64qB3V9eaAlYNhMS+6WKiWMSpVAjFFGR62hP//qj7Sh10dU5GVWbJDv0k
GI2KDXFmu/0ncCUHx0qUo7EkuoXfS5UlULZAdqdMHsNmzGuR9rSIVTfJidAbv3HTbzevBZ0NO58L
SjSf4nYrL+zybyYHdDO9d3HlLTbFbKVbQ+Y1MOlNuJK9mxhj8aG6wxGC9vL/c/T+90/aS2lEpKCk
KKyPYsVrPlwxNKt9WYT6UJZ5u978+dlBWRYTHoPKMKc1jGDSUwSDm+cC2i3yzuZhIfP8LN+/h587
wkwBnPl5+caB5IhoVzF/U/PAKACGG/t/mv906T6tKaR6v5y99P7YRG0uza4A2EkCzmHANK+JmDK5
YfLME1QJmE4W8YwEXBcJJaSRL6UBgnVqiTGdPwB3OX5BkBgUjirBx8JH/49tch6ezztqOfAgYaHi
4m44Mn9uNBdGNjUAg4Saf+LxaRfndqtR8cLCyEUHpxAf9T3QBI5A6jOgsuisGUmxptRBE4UyjEhr
mS8+6ZZIGdG4IcBDJdvihorIYWAJkKm/+VztYUJpC9+HmBk3Okz4PojbKLwod4szfQIXg+CHyTPD
8E1hhK+P9DrdUFT6MJeBy1Fm5ijs5xIBA8oQSjHJCmDFjlI7Qy5iUYzqZi2LaDlyaPTSFay4bYiE
DYkO1+cg/3xCbf060AVAAvCYJ3NtQaU8htzUeuP5cKP68IhONQNR7ivmQnB5XyTLFIXfPnKC+opU
CTg2WziX5LV8L0ZhfGzMHoT2x1eDbFmspc54bdWgWn/8tDOBbXVmIQM3Q+E+2OsI5H4iJxoaduaX
y7sKFkl3o1/Jyb9mltjSLx1orTUf5+YWLdQVsb2K35/YgniaE2SBp3Wy6W4FFVhajU5CT7sm9kDI
Rt2OrRsmPxs5ttpm+UXbwU6iGvh5EozURg4zpbGKy4RjMXW/ZE2cmWzREy+rvI6IkHEDE6tu6IW5
ny5kOEOjWwX4nDGnDqKmn/xAO5Z/0+hyIBGJ/eGFwzH9uCrHFQwEyiWv4DE0FXAjy4a+3QXXq/Fx
OjO59V5zUeevxnr/4E9BycsThduF7SJB5aLjVj12X5EAAo0OnwsNRPyh4HltuL9Vj0yR5xz4qsAH
of28KMMwHtmsFGp5n0u8YIdQIBEg7V1NGGdXA0oZo3aaIvtgr5chiyIGnATqUnmT+rEwcDVb/d1G
ikJ0KXH6XrDzTPGBtSF+/VCmr+wkU31Kp4LYyUt2lPko75H+yj+kLLwKIAG6NF9HYgQAWnaBTOnn
HQ3hZs3REx0iXFz0ujbgoghAnheCUj5j/ksg2Xzmk7vX5ZCb3E8eklgmFMNRFPX2EPVHju/V7JG6
kvzy5qXb925bupWyHNHn15wvSVIUxg0i+2YA+oIQOfk4xWiqbCpsyXjTMIF7GfoOg47lm2MPAHVJ
z9YmLcOqQee2JIu1i+MzcQAEv+yO74GPw0d4SXskW/eksGe8rDzHa/rwxtBBokSJF98uCLGKm4ED
jOYH+jfMHk/vvU699mvW+2QpH0sk7mS+58FR4QNsSyLSl24ibaite2eW549qdXQSE+sJ+DQ1BIoW
v940WtG5afzel/6k2ZA9RwqqTc92c3ykbv7zgMvwtYdPs1pq+8+5PNf7MvNk/A+xlU+H4E3pdXc4
M1r6LB8sg4vBRoVfphuoML/HDMX6rdKN5hdBHQ6veX0ZxewKg7D7HWySJb7VCVqQysIQvHjQCb9N
VqO3Fc8nq+f5EQmuwOvcySaX5znXMRG1Y0O5yBy0yw6oa2/xydLcAvMxjXCczQebp5hXEZ30Bd49
kmPhj6HhyJcRmXE1vV/xqF5z5+nWlFDtOJ2OJj5BFaE6pQ438pKDMkfwgEKjOwxD1fvM8QdzY557
yj2cxW/zgo7C1rc1ddAHxUa72wsyMmJWu/WAoY3mdTBaIaxrub8jUBtjdwJkOr40P7iox1YRRoT0
VN8w5JFugXVACEF5zO0rI9/HW3mFOMtvwsnPnUzAaefddBQ85yO62ba6aTC/rHn+jAXAMfcV1IwM
hGFGxbTpnYTkYgoZQ2k7npJkWRsDipBWG9Bn4+di8QC17RJRcK/vkWLL4LxOdHuLoNz2OAxtBg7i
5mL7zf7VC9nZACuKFu+8nmCbJNAIc2VZo4KY488h467IDtiF5hnSRyzWf13ngeHmlEKP93Fe+/7Y
HAl5sgv7eyAd8GfCe5pQOex2BGnlYgiWyH36qHYaQin0YpWjnyKUMSo0VRSC7axmeOrme4uv2ZGT
ZoS5onXutyRxmJG1lpelsO4oFMpLC8MvvQDC+i1CuQHNdO7xsbjhD8FpiyAKvbWIjyzyd/kHfXJA
z+6JdzGzmxPf9xHI5n0uKzixcHDuBv5kTMENVtzLlWK3MHTqdXB/vyZnxQs8j0rrHAjAdBAdvqAL
Nj0UnKFFkKGiO8ThLlRonV3ir4hKS3ezZbWaXGAwv91zDs4GoNVuOrwNWJyjLY1sGrV5sURyxQJ3
5RUSD4CDPVaBiVihmQxp0Ig/jryK/Ef4B+xxjnWzZ80eMvu9T9GVFprR7t7zisrRXHYeVEs6q5yX
5l/q3+cvRoW9FZtjcnJUA3oEEKkQtkOFRrXbk+kJgG6O40jntP8pMY4hM8hs/Y0Sdzd4Mby9qwWB
qSSIZMFa95BzekZPk6pogaptzcUccFuJmd9TkJzWJywXT0EC5O8NPKWX9cUh+EuLo8Xt35tjaQMR
CGoTk4vgZ6kY3jUzpbyP8YnGMnXWh1ePkFqTB/0x9+puX980Igg4gA5+v4gFLUlDuGsm+3gK6Jyh
rk98bdxHSC724HodrV+hamkEyJqNxpkYE6xRtbtzQBUMan0EGZ0LJsAM/DvBk0qqoY7IFP+pz0Xo
+hradEmHGlMr3PdGX07WHySGbvenjgWda1s6gx+CXvKb6YciAMVR1mZEa0jZp/TTRm5ETI7T+WXI
D+OODBoRPRyzs8Qxr+LoARJ0LmzkpwmpcU/XfjyLNXsUX6mpjXla01CGHIlqhw/ROs9Zna/j3ZBB
I5ygYbV4LLqOKqEZA3vr3Q7p9xvbbpM4TQBziTw6cpTZ08+Wz98x1AsJwvzQb3GNUJLl7S3OGx+Z
ukft9mPe96qrB/o+s+Bn/uEB8yLjPke6Aqow+BGlGjRk9FJWlBpYg3a1V+hS8KSUvnZsp1R+Sb9X
RW0kIPYalyPJKRguIWKN6Ey6N8Nk8Pa/2BxGR/F4xYsdQOuTmF2VOhzpxAuEsk8GvZACj5l9igUD
IpUepNuKLO1ugylE3rTiioyW1LSRU3Wz9ChnmNv6Y3YAyCf/UX4988hSWE/pbeWr9HfsqK7MX0qQ
eANIcNBXCaTrKTvfejDX1zIP+iVi4+/ZWHQ/XTDVZ7DagckzlKBwJTQnL2ZkvZkb8CBq+h9oAQNA
XYq99IdD+kdCSmUTG7uNXU51tLGEE3YbA6uhlAAsa0lQThOSp4S6PQ9Pn1soOIYPb7jvbdmtf1KU
mNwL500vEhH+mO0qtSF+Q1x7IbfVfR6CigeF/3EX8BLDlwmfs4k/tuTVPXdfnE603PleIheU3CGl
9h3pK05DMb4uPiLmcCZoNxzJ2txnHUeEpYXvrRJ0Zjp9Holr7dYXTH8+Iwz6c3/7BrCkzQbzMQK7
2QjpIMY2biBnSBtwkF45wiGleCMPrmT2O5yNQaw16yQ2MkBitSNH84bpxoNZ8wjqaDF4Un73k3Y9
fi1Gr4X6sYeKg5eFMdXNd5ECkCUqQtrzcdAB61+o1tZQmqGNyqBpPIzvEJazjZLrOaLPa3eTMAWA
FtlfMkfVi+nL08+echlkMjdkRzmEL0t8K2kr94ZOUkaD/cBM1fqSbnpXDSAKusrp7Zy1eesR4DND
k4PnZ0LqPydaJKxE3PmvUU9084EGbL3eU2mt+jSf6FOxT0wHbHF0unb1ZWLH+0IIG9gl2KOneImE
0w2YjcS5uIZWzGWKF0z1wU1Y/hQCREe01xkIbeLr02fHAzJLdoHVLj9nnaHjPtl/fOh/qB1wS9FI
KLjcwTAg9UBqJjlSSoeMOJv+rPXcdvhCRxZX636WjhXbnYYM3lRx5+PUQfQihKFDxRj/jo/FvN8P
KREl5vRxBmuWJtYAHSEl318OG33G2DkMgDV7NVZtTMXT1Ecwx/+PR0a6nSy4QH66QqLlKnZBJgV5
0P9sqzX7uGz3u25NQrZ6+TAvg/aSBDCvgjcmw3lzLv23U1rZrEd1wzA24XdCakStKnyscxRH53z+
YltR0ebr5tMden8wwom5RpZ8k+2Xky0+6IDZJ6mkEhRBV6Yd+SMzT+RlfptF9LFeF6J9UvRojd8J
nxrlp6wOKR51dzeLrDG63ZeYqkvualXcA5xw9wXJ+GGI9fsecDmLvwhHMUMyrTv9lzEaRCZs0Z/P
/zTc6gdtXfzxrto6FREsmyiqj7beRFzX57QlN+WA0S6FCKcyhzx1yzXLxduh0Ksvbw/1WH2pL+Tc
vYt+RKQyQ/ON54/qFeq9i7oc4iRVhXeKahpdTtIQkoSnasS3BLMmGTD+LWiATzRAApQUSsYPWCEO
C2tKV2UzyKe0KJBcYPGjvNSR9CAwi8wyTC+PKdM4wf+Ss1IVgO4wkxlYe4zcYpsvJ2yxgitgx2f8
hBShcSzAVrk1sBtzq9kWywE6OwJ5VFfbz16aGPWcAuvXfKYID5fp1+77EIhuMad++FSokjXo4qF4
7umj8JKPh5M8nC4V1J27PK0HNu8oV7AWvOoYE5xUAPPMl+I4yZYC3BIGTVStv6Vf3zcFOThJheoi
ge0eTssG9Xtv3ERzvxMPIxevwe89hlZCRhLRIRDQD+pmA9SRlWpz2ToygLqf1lxZ1SH+JK/TqrBV
V9gV0R70jTh5kP8E8YbtcrAUBpxZSTUJ0dDTCN6H1EH0yTS2cPBTnfizo7me2qN+TcEO+cJEMies
PoZ/6BZpIivvOfYDHYl0KN8ZTgGRsrGoPiryfMKKLoteJMIDq2DOBynTqkaSQkzOHv8PQxzdHTS2
Q1txB+fI/2CIn7hKqECiELNYbn0OEX/W1oSLyfKAyiOfWQ21NgB7j9mL2QatBulHVOwYFzZBH9Eq
M8p5Sg9XJfiQdbfENRK1BUL5yZSBWC/nk24fR/LSBroz1aAY9B3iXiXePZnWBUzfQRxStV7JTCCV
BHlb5j4J/OvyHLtxgXset+mTyvPYaTpyOhw4I8xRXtcEYTGdfMzR3SslV150R/KxDG7mM3jA902t
r9VHH9xyXv80cTaYb5duWfCsHG2mVh4Wp2ceqqRVYydGmYZ2DCXQ81KXBNmEj+5QnSKqo3AmDcWU
aSaMDEBdA6lWvHqTAihscA7DBE9Icf4msseDyGaP+l22sMU1GBxVXsNXB6f66yWvn545n+FQc2kH
64uuXElmPiVXzqXlpDtLr3A0ii05NaqlwGzAkHsxotXgsSh21Hk+4zlOlYcjE46vR9dsRotB6+wC
DQuhBh3FMOqpuEtAQIbmIsEt+lePAMYbvde+ZzHdVnfRMmkFYRV5l0Q45GSlI0HbevvDr5UvoIg/
nrMKiA5JEx2Mf87FFMB3NiU5XlgTt2nNIySMQWXf0+lQhU9bB3fFxJiZcb8TMEitNXl5JH1UF3C8
qvdl8RdvAoRRT6SOiOOIUhse2oX89iieI81CBThK0c8HaWEJp2zmVury2c2fm/Izre541VZlMy8v
6CcGD3KsuxgMPoCzZqZ78nVVDzqBG4xu92s2H7+x0Y3Z8bdPlthSl/+cELpVNnTrcYciDMUaRXME
6GSs+sB5T0J14YQOpKneURYshAK8aMNqI6660dN/ZFNNmvWvRfgcBXJ8pr4yphk/+ntKM5ZdFwWt
/GHohq3+6hxIbvNZtqkv2lVMQB15FdHqb8LtdygBYWOLNQrv+XF8F6lyRI2GDLpJ94PnefDFqDF/
DNYKemyKAlSu9PVQeO7oD/TlSSAuh2CgpgoO454OvCNdeJbvyLAz24RtFFhfdSpXJw4ixX8+ZiLL
KIA5A78du8l4+e7XQ6p2E1Ruz/UD6clzWgEPY+24tNE49O42mMJYKBIR3EHe/aKGD5s06IDPgfHw
0J11Dzd/CMLyK19lyRSJsaSvHsrGa+8/VcropmnW0dp8ydhIgfG9XR0cpGTpCPb/BrSX7Ds5a2xS
0UWvjHaL8ITx1SsytpV2aEHBljaY9e/DTqsgo8qtH/N1optg9yTdj/Ewfu24c9/VTJPmfbcuu2OU
n6QEgz7S0AVfLZmhhl4AEn8L79xw1p3h01rYrokglXiBbK2srUgwBtplUy0jgp+Usx6R7XiF1F4A
c8/98FQ/pjoZnypE50hQypFA1Za5o/fkjWbJo7mhHlhvEJ/difo2OdLE71+keHzunH6SusCdEQF2
X0UcpDBpv3apQwLDnWDqf0Ckk/gwPrTLl6AMd4AWX/77sqGxxXVpI0bLquP5TmXTBLZ/0RDNuBTe
JYcy0747TQ4vsI+0+mDPvmcEKdgmW8gmRCwp+lXgzOtyg8hbZYp9f0OKNcnMflbiI316Dxp4wFmT
+XeI4Ikuwn4geW9A20/iN83FhdhF9qO6yO5wElInIT2Zo3CPPqG0VR/7uAow3gIgjnXjxTGbJvQm
tRNNLv090xS3OH1P2O08j4FMH1nk/vFPMZw1vTWOFvFkLT82KsUymVbIONu9kd8QjVamjoHMGxeo
OdffVziWpyRhxGQ4qPKBrZ/u6EI/Dr7Anslzluaw3dIIQhUvwhqkuIWNoi3QSvelnGRsaBig8LXj
rQbXWlHzUtzYepyo1harvsDjw1BNlkPxsE3qOSMaIXCGYuDqiSVNX0vA+rRGqjEp/uaB4pn+zk9r
Hci9fxAGk3lX6JXBaZAowfqYGMKGCYJI3TE0dfZgrtAaHFGGuUIYkwqd2Hq4jqedeRAD17ORxaNE
pKBQj2IuK2AMk5Uk5hRlTFvrjcplZCHjuVCoxY70+dWR6L29LHX+laQZfPX2vPKS0cFCBNe11i3m
SosvvOCUrGbA4zfYMvB/oRlG0yWKbuzMDA648dseRjevAvbPNv9YxtAj0FdD74ZKILD6GxTWEAEZ
6g4UbnAjnYfxDs6e8sDn/Fy+IuPM/fpCI6kJjO0v9Vr7rPQ08izJiu+GwA+cEZVP7HZsBghTqf1z
1PQQVDRnVwrnFKSDbh7jkx/5L6ZnCCXZWSWJXyPIuSaqUy4LGhdkoUSPDkMHTolxQwmbCjYS0bUA
2oAdIANVSbHJPK8EOVwZuB0928vAR8CYpdRvDndcO/iqsZRi9lxFf+rWUgG0bTsOivkdcju3J7Po
bL4fq5qB8PfWjD7TvFhHDYwT5h0zWsv83HHAs/DEkDamm2XBqB0z0uCaQ46RjPLlTTiOpdyrBl75
tdD8sgOB0FUYjiKtkuFfRi2yQRfCf1ZXWraS7y69injB4FsK+ehcvkxfN/XO02MviiDO0lR5rV9U
ZT5Earlmj2GrvNZ0YQUv4s0OeB6+fz76qpzMchAQICXFaAy2azkLmTqTUL1O7fgHRyEYuMacgGlj
pEz9mUrELq1cmfk/aTLv+E1/OVelHGyDP4Rk2FhRuvgOneGVT5/xTPZ1UN99GdIOeJ2l3m8Iodp2
3eLMflMaqrLpt7LqW6PDXKW4rPLEQhcEYudg0oBlye4QrfIxmwmeHdTDUDk8GSxMbY7bG88rZ86D
CTzFFHO89JypH3og9gT9ReKN5V31Ccp2LiYW1afX2CfWnURhi2i7WsjbAZkm1dqx/1XtjrUsS6v3
nSKau366HRYJK965Oe2x1CUCZaXyC2I13yVdnVOCXJPUjI3tmm9xQuvkb4VGwaHJNaEiba4x0X/Z
3EDUIXwSobEKr/a1o+hwik93q0URBAsYzlyi+OxeI7tNPFlx3xwQZtKGmA9B9eXRD2EbRbXHbPxy
1hlqmoxALTJ/EcI9j4OHuzzc9wzRqng1TEc1vRTKFm/lyhiZ8Z4dGZ04VPEXoQhVbzbK3zoT27Ge
u99kRkaXIoS26mndh+JhNrqgtIqP+VuFhu8ozsJZr+M7M3qCD9zqkMRxCvF1bXTh39/YEiPmzxsI
nUi7IRBpiyc92f84OrMlRbUsDD8RESLKcMsMIiDO3hipaSIigiCIPn19VHT36TxVmakCe++1/vUP
hSub4/gCMpBFl4qeFltETivKcPhzDLc+AcvVZYJsFwZlVLXlaBQuhFSsL+PSfiHVoVBfP18R1/UY
e8LTOZqXtvelNh6oNrVmlxMIOSftaPT6vTFWYMsLSXZwX+uWU0ijtmg2UGQkGCfa2BImP8gn8WTL
JZuCFBOD2Y0bI0yYoLSX3KdUzfzVF+GEgwttiZle5muAtrBZLA3iIvKpISecNoh1Y+EIBJPIH5U/
PQw3U37DuclVC5KLdeS+5Cscaj9KMHlFbTeXBT1f89N4OMD3u1k8FOrE5Aeuv28qDfMlsfCDC9TK
Tp9aWs/2iER8G5+f6fmDIxaWk3q7gyAKAL/lxswhizXr1TFW46PJjJVUj8q6OG8lSDRLRs1dNSFe
mIzB3G9IUy0ZtaVQZuljDXu7LyYgKGqCB5UtPKOgnJwrC+hJIY7OiQvBOU8phw3U2RfoVnCh9Km7
WuENESVjxRJgO9aZ3euvbZKg0Cwvx5jGAMxjsQK7WRVWY4x6gwd52T+t8oDJc+Y3tDs3h2hMTAe5
pIhtZz00BG4MFwFc2/pWVgneMvso1lfd57QlktsK+uWFSYt5Z63DPMX6lo8AWLbNgayPE+vpZHCy
ZtGb/+fyX+2BpQYrTW09VmpltQKMMkFlyRv4BaEU5GQkq8hs56lmteuisldRBS586K8hw/L188Aq
XCGyG8y2K5jGuJjMuXVkiNBfkqYRM+p54sahNzAH1ic8MQvgcXDbjdbZUXQgIIkHHO5kChHPyMfz
Q9d4mFUD00M4s75B+wPpt/b6z1ZDtjXYM44k50Hjjh2iZMJq/jkMMVdMzxTZoZ94WgIJd53Z5KCn
dFn04eDJxB9a9dQj/m91zDcr6K6MG3mgBZEYEbZKsvDslTcYDnRbtN8g6vtkJXdWkiCuTfWVuu8h
+hhThQdXLW3Bmrz56ijOtHzB+y9NuGLcTZlKvY/zh9nLFtMR1RwTkaN/8Uk2bpo3bR0KL9mBM0YI
LcHGePhDaoAZb7r/feN20Lzh6pq7XcsA15xGGEcY3+uNZoSAGIXxCLt9MbVl4uCZpo64cKMHL4Sx
xwyW380ckS+rv3MWJ7bh5F3kUZlv0vf8Oxw9nA0pPANB3auiXX9NNukPFRb9OJTcU799X+oXFgxM
XUfrsYbs0GTVk4JBraE5gDn9iz3TsD/+48qCMDWc4qowA8vM2hPGlPVqRBYtJeeiLdl3eU4bVBvo
ZsfmtfHeI0xjkwY7IVaZJQbdb8FQhdK9gHuKF4bbK/6TloeyHP3JumPYxDoQ0mBMtZiSasUJY6aZ
q/agF/RNxnf1Rm1DCoH1BWrFb8trSGcCE52n2ys7xR97DT5GXKbJcXvNkveDc9JR8RUjjZRJ5BSV
cziS7Bt6m69Tfp3izukX3Fm4FUF7JKSJeoOHZOXi+Q6P+ePYpXOPRiiBbnazhpiHFSv22Oxg2nR+
jfrt14XhzE7L0fMm6+YBG4LAjTMD7NfVKSU/Z9ZVGHhddg/ceR9x9dtL5jd4htMZs/6nL/Ns0GEA
kUaAQNOpI86wv2djVcbWBJ+nZbaQTlOM2RlgthrZCtYNKF8yX3jz4HWEcSF0uk4QwGj248e2H5kl
JNHtFCN0u0T9eLSrqNGsqYxuGVBLb6gYvsycxxuBkSVZHEuwOryck9EFlTP2UE62BfCTFTNP8Np5
XJ0P7O80hpddd8aNfX1kshZHd0fiHPjMlYYPSsFtvn4nZACMjBHHMf0qg/Auuva2qPpAGmNAGhn7
nPmnn0s4s46xX8oj7XRUYqlY3BonxRGxixSyjEA8B6rCQ/UV1JLAHtZjL8qXqnPAJZUCfQNKA5s7
8h4OnmOshO0erfU7vkoeBMpvUuzeGaExv/eZCpj3bCKtCfFRvw9FmGjgsH+MNYz5XJUe3PoSJTcc
jzeitbY8ivBY3wjUrPuS230EcGbKQDzH/AjGx+DhrWCg2mnm6OhKYZuyMdSs1sfHTHv/CSTCYfxm
Zar70cPuPmiRPQ3HFbzAcoUwV+gOV8zl70sEu5OJ9focOnxdGIjc3z931g1YugB0SyoGGxX93Xij
HcRDxh47q1ym5gQUQMj94GcS9/6DUdHEkpiEMmD+EnzHgHPwZZjCRgFIY876ckbR4OQ6snosDSq9
mLO3Z4fCGaFXneI7PqP6kK42Y3ggrFvp4k+Rs4A4nSF63uK0NS8vkYNrPJ6JIIYBa6J+WoVsrLrT
qZhjOVLMnYwZchu+33O84xVqqDwUT0NxwEst+Ic9TARy54g2APtjXJhoTW76avjftTJJ0MMcRU1d
7gxl5KfkvITuJK9gW5U811g7xIJzdz+DEn8COsaSGbI6UYSyJB1Ya7VsECkHrS+lKLSrOQmkxIR5
NFPCvrpggiXsm2lUMBeZbu9XjGyWzBR7wl+xTSDdCO4ycRTSEp4cPl0+xDkodfWaLhqsggkdUXkF
aRLYFTjOGNZNBltP3t2/5AL0H0vV9HHrKH/f3mwk89nhyW8ZW0PutzUzIO5tSKvZ9ksq5auh72kW
LeVxKUEiv/6RcUxup0COOX7zmimvutYupW0LXwhHPPjeJ+ykekK4+LfOzcYz3LT0DBcusvOmTtFF
YpD3JuUrvm3B9Ym1dQVlxKb0epf2BC7aHhwRUBc08D2IUG44ucwoneCuF/g4wf8+P+XzOCU+gP2J
wGAxJk7ojoOdrOcUtxugCJj2qXUfHkbmwiM7ROaaGsEHY4j1ffaC/eRNGdLh4YDCt7SUgcLQYmvP
QHGqCxcp6ekgedyc/OZM6Mdz7xsWeMglsJOgVFH83Gzm2bSqItoc2JpwZHxMhGBCHt1+pkEk4lLR
yRdeCk0WVIttp4+UuzOmHHmD5UZfYTdCGKRAZ4QXOjBeiOYGVh3G5jWNyjbPQyjpFMXZJcWnogxa
pjBYK3GnX9GzDG6Yaal4NvhSf37ewmkfjMDvhI8pSpiP7KWHq02BxCDSYr/Z/QrofARlpV6ZT9EL
KZCyhHbzQjrLMyg+/FvhydOgYa/KaoVgJ+/VJNkj0jLvuikZN3K/pSb5ND6tg3z0S8W9i/vB5TPr
8Jyka5IjLIdIJepVQ4Yo3VXxgzLuYcF0HAVMdhMNcTV9Khzc+KOH3Bw8W9jKJqjiTAQDISY7Lwoz
cFToICiYVMgEm/Sol93gllEx5oGzYEvGx1QjGJBUtw98/mk3CweXFwasLVsFohhsf+HyArhLxnv/
ZoQKp5hQPagIDNE+SXUqS5uOQ8IHCTIyOhlIs5gRCrDkLJlB8tt4di7lKZInbHRUJnQW67s7ieBD
YmlOcMWhVkZkehnxx+wYH6did8G8C8MbdOf/+ZD8Uk7WBktvylF2JQrjBgofOW7MNhjWmeWVUT7M
ArqhGzqkbGgngW+x6JmYbMUV/lutneJqpw5vlgcEYnB+qbZt6hbrfM7TuZTptoo1zwub0AhI4Grf
pzgNOVfK4ZH+hR0peJ9fbH7QJzCK+hM278wRoRyM9IjLa2ILZmVzwdLZjklDNr8stMrkCJewj5Mt
AIwjjF3om0eT5igjYPDq08uAqsAjLzFkcaWjIUKwp2tFSo0XEZmTpU3cymffVc6LmQY2pDzamBcB
+G9piRdaSDsrYNEgDG+TS5ytr3aJa5FZXlKLPeAIUoAES38tFZdgDVU1OYapkK//Q2bYkadYfz8I
r5D5AJQBBezFocIS+YLaJXosQViKNVdT3XPV70tsw2nqYyEp1rxvVis+Plbvf873v8pVf4sO13OW
v3a3RqI++n1ywICDQDQkt866fgCgdWzJpvPJ8hsef6cW/knM/nkuFRTkYPFf9h0bz6dRw4JDx+qy
BmBGwCXjnzkCPxbPDtLuFKgFr0aoV1ObfYkUL/7Vuv1gE9Xurj/C3cS9q3ueeyzCf5SFPNhBaY/4
y8jw9TMZ0xw+nHZiTWnzGFh/eopRR1gXqgPnH45ufTVgKsE0Vw5sbvhe/mXqUX+NV2Cyn3Ml+grZ
TaBQfCdMgTX04EkkDb5UT/Ntj1gqNvQuuDL47mpOOfhyBJwPP6S1WuMd+SnL49Pl7ykwt1I49qYH
ABmPSJZZPk8dyBV+Gbeaw7Sfa4LV0QROIhMU6vuBd81yrZmVsYXU+jFqgyrpDu2KlDcco6L7Blph
NNoVMMBwX17BVdGfsLGZ0bP1fvFd4cc/sHNaDwXuGjQWQbciEFcOLwe/JJ3f15t1Y78DXFE98qsP
E9hHy+akrTpQnwZCDNNDfu66Lk9YIq2+0Xjx/BOiozOymgWmdkRAuZM/uoDbML+k7gGx9hg45yG+
he7RUReTxQgaNFumqwWKsskp2GKoGNVZVnFSw3b0S900+/Ah4Wsv0Cge90zY8jnn/ryKVAjTiMvj
PsjDm4d2bCaHDyePxtSNzJd8gpkf6+n+OgdQmI8XCJy+Z/DFlPSlnRgVKLOxyB0lX5KyvnZ1S54P
a3LAMAK+WOcI/pNnX7YxXeVLMNDUZpzY7YuRk27Vh38sXHEpRd/dE07yeVzbUF/lg7zGhXZcOUja
7u2eq/IrJ7f1ddGenqcCU9sHlpgMlhitphEZ4zOWxbkG8mW/s3CHh3fNzVGcbZKD6GzDwVS5Mn4+
dmM/GNDAr8oOgQh9+UaAu/U+4/jmTWzBoQAImvMXbQOG68tvu2bfTgPcuJ6YJMJdnthFbvPj46Vi
TUOZrAdAe0jxDwvyNyPGhhqA5DX7jfKdKRpMjsEwpoWfD/OqWkhYWKf7bE+E4qwmA+YCsQLqNnNh
ZZVvscYhlITvmg4Dntth0BPQw8wezwBdA/jsJ8iX9FyL1lOpHHYj2NEm+pq5AOowxDwwk4fuDyNK
iLNlTrQ9k2H8JC5w02CMMP35zgdWDe7jyJFkO2tM4Q5TTs/jq9tG1WG4vOUJ+TPA+wM7ekiPcJRm
NyLrB2KrDEsElFnCCEq0iCTkxdlTTx3fAW8rfvgIViKFN1QOb/7QRj2VIAfpkYUGqmQWnQ8EvyAF
1IC4jsdGjAcGXDheCFUll6JyYJPh32kdp9YV//WXJ84fi3pNrbkFDv/gg+DWqXsTEhU0VJgxM7wv
3r/Fb01ZgJk3zqdHB3CbqVYbC0SVi/NmRYbiEqEGNidk1eOA7OL3EomX2i+B4navUNacJ7bekKtU
47UhMFB1oRJRGaCRYCysU4l9rb/0a0735Qk8HFJ8f0/SeoYnbjux3x+QOEQFA4n9hpS92wu/DCqO
SHhc5gZTknuR9o4h41XzelH7pKMYashzC3p/c8Q53LTwdwivuS/IjwSAICAMB8ra7H8KPFtCwDys
tHDf2w3GRizHMc/6M8g9qPgxQtdvknnZqvtDaYEf8g/PxMjOYQ2N7HsCG9G6wdPVcbaJy5mwqhF8
O+PTnQHdkseBm/MujCMGqqqpXYEJ5yIpsHiCQEzFCAtzDXLTXlaFeo2LiaqsJCX4mJSRZHV/17Dm
HKh/yriJMzilmYWbFWm78ciG2WDX+PIBZeVGm2N3Q8QsRpM63uc08yDIJjyg6S/PmUFj7dUQooE3
dGqzSbTH42ugFiE/acyP93KK7S+Jn2hNhfBFwMdiwrUi7LwMU7xKwZohbSimtujBrZ0PIqdnAC/H
uh5gzMLF7ZLjTsnd4UDM3QGAXkkbplRhE+Nvtf5sBwOSBr8apqi7K3X/A5aLSXMp/uW/44D3YsJH
w+Lo/Z/HMcEy8z3wqOoLeg//HeQrnhnIbVB+PBCDx6bbEJjrlie4TsZ0Md7Vlip7kMloMSUnlJO7
Q4mfwf+E/NUyfCuW/foDhxYibXOq8dJVqV8Z7xs3wZWpqfBO4GuMA+jG1vRdE0TV7H9byJ+ogxmi
Z1PYDAgsCI1jBbAg2spMRRyFmdgODEPGzRxF3eZKqQil+OW+Ei01MDWYQLT6pT4gDxTh0N/7ZV1T
2EaseocvjrtmJYGKYK39RlLEkQBLf3CtH22Zdu2n5qBJeu4fI/xU4Gl+XAGWv+gRMJL9TKNr8HQn
bAqn0Ym+sIKQAexSmTSBnCnMum4XGGZTAa0UTJ3F7SCz8dr1nADm15xxV3/HMVnX/l5JQ+wk3amk
4rPAjPOVoZapL9wAJGzC27tp1mv+muiTWe0rmy58ETf0W14JX7BoK58rzH/hFMIIg/hVG0u4mKfK
ee5765wuHm4R9IvemHIirbGHNcqdZg3B8kYF6ZDG2odeGcpGY3Sz4kKtqySTVW3xgK2UnxtzCCNL
nTuBnc6QN8CcQQ3eqKNak5ZsW7m9D1UKZjEmjDZLrIJ9oGuWZow8OOXY5Cf5mkRCetJ6W+OEA0U1
9WhX4tJrbJptYi2+yVOaCZShiObW+Syf9UugPP6Aav1EKwAMUCKWxgSzvRBChEkzdLZ8VhzKwzW6
Rmpcb6mls7eRUT8y9CCyWpuVQOaiTf+XXTqeGeYIOJnrVQQoCJ4J0pAdXluZttX7zhoH20u8+sWx
bk8297NwdZqkg/7KnQ1JqyrxQICMRXQItD+gjNHwq+6D9aX5vjzX7br3jtgrRGVvlFhzD4QcDUtA
5DnE1BJnJAWvX/Xv9Qt+Vu8Hv9cjzcvlywBvK5ykiuxVLB5sbUtEUyLZIx/5EuId+Q8UTfXzWQbU
fwOhGwwOAgVO94BP+1DaEAzPvSu8BqeZ0/GjamcJqYOPrMbl/q1WaVKGuVsvKeWBpJGWa8UQRIW6
BA+GsdWd7lG5eIev1YuXpCzE+YJCi9Ra8NwPcp//N+K6ey0BB6jgAR6eIplT9Gwp5gtgVP/hW8AV
VC1fA8iaAAMCMmVbhNUGCE0ays37no+Huzc2GggtPrcOPhQ8KOaBjEhMQogKAPnUp13IGKm75eDO
i+wYl69lF49+VLQiHFtkMZj3oHkaR8ButhgJ2c/Lq7G6zQ6qpyXpAuPpGeF0+n018lHNQvhkLTxn
0xVs5/nXvu4RS+1GUIft4wZv+5VIxWyBNhZuFRcUmCM48UM+XtYGr0BYvlC/MlU178uWOdGezCXV
eG6K5IYdLplLuFEAL7CGnhMQHv3oFz+TBYNryLW9KQXaaTTcD641aZj3iF/Rr+6/KIFtUPbeQHkO
GMN8YPYmkosVN5M3ZXKfIDgSZ3SYQJNaAHzTVsM0YkLI+VLavlzhp9zhJlxZPVv1GvTReya83NjK
Z9PZ8yIRSIZwC0nZdEfsHuyEX4ZytChfs91gesJ8FwhR/btKOr5p0YBJZjZvpWa/iZVMn9rTQGUP
2t74A/fhckcs+VIv35fp9ulrV4t0xQ36qEaX/xS7dwuUl/PS/+CObEwDjT7A/W9mbJIdNeu32YJo
s+EGLco1OKiINPTQzKezr9d5ecKYOb+TtVgs+qF/5dFK/VtUMJhAPeV33hUX3iXMkEt5aeaV/fJw
QH+sAMBm7foxCFmms2x273wxeDuMvVQ6Us2Wnj7jAdr9asnHLjvzTcvophZzmCEc7WYXJHKRyUXv
6JXhNZ7gB3jlWYE+bhFy7Gsw2FUS4ww0LnMQBnnfMPlP7mxuW4gfjJbzD3NPG/PmYc1V9hRlW1Co
u2cCp4di3EhnBIL9pA1y+4LkDMTby9aaGJAFQsFawTMCDJbjfP7dNk4bEhA5thqHqtEAZXBIc9uC
l9FW/UfwwJrLtQrUnFkftpgmZFZfE3UjLT8EW1FtMtgyCHJlM5PcY2/m/pCe6nUzIRFdWMrkjDRz
hlyr3EU7NMh/rkt8I4BDgMABHtCjMgcE6Hhtr0umBCTCsQn2tDbxba/+IQ6yPojPjvEQ95UG5W6E
h9NMw59CIB9otBbd4+Dv0m37rbRl8vFYVsuJhYGJp0XYKQ4pbfeYOeVcPGFCzaR0yIfrZnczHfBg
JITSTPmaoOblPJtLYXm+be+nyT6fD/xq9raaGLYyZLhAVM3uymcsHQHfbtjUtgxNnMA4iODd7MvQ
CmjVvMaEcV7jztOgS5Kati3WIuKRdecq2Ehki4dZJoQJ35YM5PqZ6OL7YKTrUaxZN7tcoMwCCv1t
FlNGNC+Xmd+Np38zmivbMncaAKU3Zsjuh06yd8e5k99DwlsmSPxxdUkADFW2HCCoJc8DabzJ2xKW
X0aMjyi3plBR9dLPfOCQm63Zr1X7I+2aDaAh95qAg2BEefz3YQ+QcRw0mPAw/dOMyRoDZzlKe28C
1FVjnaZXAjTSKrPU3uXxBiEC3SJXE/4yyAQnFXO3qYVQ1Ju6heSn4XR59yrv5bVhX+MKbo4o6ZYw
SbnAgx9nmtB7YIHqMqWpbNKWB8Ew3BS9IOiY+c2b8bwKEDyknOvXlkPntvvCDztfz7lmpbJZ7zGY
4QIWnBk9cOaCbXTK9gElkCNkzsHQqgYc8NljX/NGquB29GV8n+dXPJcdiMTyofwTz7i7/KTu01c3
bOKEFSOEvNujyyd8xdBBSSJ21Ll0BuvHfLsIOxsF4diHuI1gFSo61cvmgR0+EtpVhSUSCAJtjn6L
xhz/PvxLkAwKJqfwnxchhAnkodAzcD9x+1U7GLOwoaccsmB6sEdhppLRXDipJZkP7+GNLWgMr+Xk
cl9+Z0pSOsAI36AjoPDOfWRN3qjfQdMYapvCGRL8eD2yJsPRnbHGOKWkFxnYTHbCLsLy0OtcgRO7
XGDGTXLBgt34Eec/uTzTiHlonTLBeNsEzQUCwk/KoY78e8WlARhr4yicdt4rlsyUCg6ijmQMIObD
vCBpN2huTeEyiseYRhGcSex7WDrMZ8wsALSncRLmrf1lr9XRD9icvotmD4HHAlTzxm8qN5TXFH88
ccd9rWLqfgxG+UkrvEkWFyUMW8nN3i74ysD8cJGawAIdahfhpGyVEyO1dJEdOA8o4qGQnAk/Zg5l
khi4bi7HIRA64sisTqz35LWEblCw+eW+BkubfWuA6pk1UA+SI1kCP9CsnUUwB+DoX+GET31vqrQo
7I7jjahfJP/C4rLhj8wp7vgl/03DyzWLG4QxVonYOqJyZ+CCZASeG899blyX7JX9VqTWBCloOaE/
PFOcwdmBiqg53JfHvRJKobJWSY4IEE0log/N/KCa6fzcYdGnk9xd8ktdcVY4FbwHGOtWSXKKXhzk
P8qkVT98sNvvh0/0py0L2b7vvwjDvvYYokDu4Lpuw7ck/iv12PGwJwMl4BpuGK0AxYM5c5FKafDn
hrEkg3oSO3Vne3uM48wCm4tGNtnffLCasT1VI6tW3YvbXDZH1L5GdRISzhPGhbYQpos3I9tF7ssx
gnVag+jpQH1B76YYg96r8V6blzWm2n+jhHsk1O90/euxq/n1BsUqtRbtJmfiKpsPG/cX8+WYsHR2
TmZbOinjBFkOMazMONEra/p1pToTTjSJ22jEkqMZcjz8IFP+6RA3erUzJjmSozjyeTBMkPB2ftsg
2Ilg3U35omWQKJ5M7vz3rtxNfr9DB83fTL4GfzX5IQSIFsOjaoQlhNF+IJsCu09uHTdpr7N44Ohx
qhFQMKSYDq48DOb8t8O8vIO5cTRHnsbu9qVmKo2zuryG6S9IaRMDw7wDikMfBg/bHUvhBJXshYPw
SlwzBUkzndPvBokckQ3t6ppuQe+iyqbP3zJ0jdPF1L3ttNljmeJyNg1T6zQyMK6gnAEsgxik8k4h
A9gM+sLnz2g96YI6ekS3ZbclsQJuS72EM8MT6L1c/PTNcqwzEWwCOcqD8aoHAUHHzC0E5U91JURd
QDEPvamdhCqvfjeV2YSHYiBKEqtSUPcX/kuzv6duC6Uk7kcGKkaaH5DJep7aKbYJzOf1wTv7ykxC
CrM1dT2qUTebH4MrkCWt2jGYxFpSrsuBuD4UihSO++GcCSdGN+HwzbjFyAKdCa4dj5+OVAktLC7Z
fBRXloQdyJPy9RcIx/4ZkgsJHmNRqTZYCpOPZeE1Xm+VpNRBw2PBokDA34bKYf4aVp0xItqe0YNT
JW+IcC8fpz481sfu+k2AuH18odwEFeG/YuYRlUX7V8MTh9/giw7GGTJDvvNjwzibpIUPfvGvyrzV
tvC0W7JoCCQtgs/DrrCiQ5v/wP/vMH6Z2aVcH00u9L27qPv/HDUYa0ykOTh4lJ/GPCUm92EPQbvF
+ra8LWkGTM2Ctwh9wn06lU0oQmpFKGNxCjs6lBmLR/Rg+U8I8sWKX94gIbEw45r3i3Gsel+XwSuj
WhzMObk1ycgTyURQDR9NYKFgxGJxVJGyHXdYLIir67lY0EPljphI83HUmO+d0BPvYlyvhpphK0OW
kIEQiHnV7UQ0jEmy6gzN3jx3FOpSkE0+Rb2knZZcSp0ZRoa/SkjSAlsODcvIOhbWm+WeGdhHpYwB
EyovIyYB8vcZ4GTyQE2L/1RvMDPgERl4fXSkxOLeMenieRm237EnJfVWjq+7I8//nCaGVFk6VdZi
CDeoXQD2QzaD5YrrYUkJo6JTxUmDloYJv7ohZec9vM+Pw7wu//8LbyeG0ngx6vcYIhr8OE4+ZPKk
apjwsTbXHyX5nl6uwggF7qW1nfymcwZ0FuEunD1oi3hOSWHgjGztasbECxyChyx8zCbR0X3vj8pG
oeK88cqM3RYcXfqbBPOG2rJxqGL1zH0jlmc6xs3hzZNTQQdAo/+KmU6B7FU3cvnyTbnBM8O/m7zx
G7ZzU4pkyIImc/J5Z3x9UhWZwfNrhhd4xKgNmNoacKAp3+l1eUo4ExkkuPA/tZ+BaHVi07NbzCBG
f7g84A1ILFBMMPHuvaHO4FbhpWK+TvAauJ7QhI1hsfR+7/MZUUuCxVjNzRzvqeyGJoRunWKHPQ7T
uisfCz0Cx1hhnDvoikfIZ2PeDZFu+nUgbyr2iUIKZebVxISNsmN4nMbraZDxFdSMARUa9pUzHq8u
2PfXUKM3uxfqFn14/dGeaQ1Xfzj9GdUP9xuTPQRQHGUZTv5y1HjdpohrXTTQNDNwYLaOzrNcgavy
iwkI4zYrvmhUPynejHwLbSmdez64H/Il39EChN5m0qbjkRiWXu6XhszM1UbCDPMVdIuXpA2H9h9B
XJzCBoD18bEaCnnjvWH4zSb93oBQcDG+LA4qOQ+m/Jq6rwLYPUzd1xL/R3BGXaTxws0LA5bhSBhe
j/kSJzTkNiO90KwNn2qgqAwsSUyRvOGjc7JzW2kvlvAZmN1y+WfTrUiPWTgF35UbsJ35GF/+Hysg
UZgBOIGf40lhqLD5GHdYFe/oemRF3xBbme+E1ihh2aChoxLhJdXA0ZE7EEuqbJj4i859xgYDViAH
oAWgRwdQLnY1WKF4H2Iz4gDeR4GuGRd41StE4+QAw8n1EqexY1Xv/pxAj8Xk4QaO5rwZ/cF1kbj8
8nKinyFZCC48SIEI++YVlNDD9UP+sgvBg9t2P2O7CiXvjhRXMqdbbhRlSBtlPhy/yvRWWiIYk3ig
JF/t1dPxUK07MW/J6iy0Gv0PbAEUM3qAjvjS6Rcx2Tq1tYXfBGVaj9sJH0I83ZgFQQCiFRszqGar
0uvvf+ozVT/WpiJPWHIpDc9m/jGLPE5/L7lQGDOsNFInqK3BN9u6/p9gsu3VZhBUaqj9XJAGgOzT
/LOEB06hPs9/5nMKRdaNJ3Dxe589osZDBOK8y0uZjP+5mWwzd2TMU1Rl3vCGeJNPVglcUJZbMbzJ
Vb8FiHxbAxUQwIuHQ95fbrQYCMqN7jQgFOL4BLo3T45eDOF7qwcdSc18alD0li+oUUKfjUb/Qzz8
0eu5P9bDloKvsbs1Sgsg73qO8R5iM/Tk4OlMDXxKZuRKP8/VD3lsxFmU8AGX7prJSEOB8PHFOTMp
WAbGD0yWATMP0U7dEvJKthaNg2Kl1krYSlhmXnKHB/y8lZEW72gP6V0ZbFX69uycPQowmJhmgoma
8/Wtb+msOxIXwrwzwmEzcDjtYDmBxojAqQSl7/uJcWKpQb9nhawkCiEWCO1sNblMx5b9BgU36NQS
2ZMx5tQv3M6+DRUXeEanwD7YdHYnLisGqHryiWJ6ElIulhhfXi6P7UWxzq3d7oKRhtgHQpz22z6C
elZl0RT7awyN3xZUHXJWsS3R8WOUDDhVVBPmTXBUXMvgXg3IwnGPA8yTJ8XM6CofZjfwk6lTHPgO
cHUGEBZ/INDAgWtOL3LEM1HZwhmhTv2aB3w7x6amyz7mIbYtsRrIVZKb/ah15ZGdHS9DPWkk7Mp6
wjJEf2nwkTIfLgZcw3QS1lhQDP/yiLgBMFJgPl2zlSSTDUlQ89g9rq6qnaGpZfuG+zQawuThfJfG
haoNpLWl15H9IS9pBQ45a67+6LvTRrp0tLNscWKSAT+D5QHrQ7G6+7yASd95hXFhSYFwQn2fXXI0
9s71a15Q5wfG/uZ+rXyerBpnleo9gWxXxr3O7blNMqzosOrEvtOLDjas5V0UwZIec2ifDo/VM8Hz
i/55MOrkjwmuHxbul8YFvdKNHeiN4TXVfXRAPD6XzI6tX59S9E0p3aJImsF+1FcdZ2DKcD9dEPUD
r1szChdgH56M5LKJr06HenV4DBxxyT4gxg2m2DQdxNZnCw9OIqHUUHmMKAVp1Z8h70g1pllChIkH
I48x4tQUTjCc+5W2jUSTNgzNWIeHunGiiSLR7WlFYGu6hlTFOGCaxp2wPoBxhDZqxiGC1sPRIeo2
lFj78StB4eSRzblk99m0I4kHX9p2KLMYTQ7vUDTBfRs84eZjSklwXv3QD3tqWOoz1OuFvnv+4Jcl
RoDPw6OvDW6l/z9ekXyPgBEaxg84C0XRI+bv6ZU40CaCtbt5g4FjTeyKqegVRk8WnAasWwFI6PRw
xLBfxLz8zK9w+sLnw/n/fkpe4fB48fBWhd150P7xPtsynHnwecC6uZ60516pHwgD7E26uuxlH7AQ
E7FsNlEuYWdMymJDIPrhhPWWtRpmTKuBeUWldxlsm6k4yLmj7eay3K5ObwqCP/F5P4rbWtLJUWCX
4pmdKQjAa9rFQHFCC2Xr0IGbDAQQsHdIHfSX0SX+V9Z/1jziqMuAmIeAApBFa40kUQtVCPiynmJB
vqnvS1yZlDdhghuYcQOlyg/UQZhnbuHG9Mb+qOGoobZOeOy3qAa3CrJ1lWNygoiAfKzaLu82KBuM
ImQ4mu9LmAbxWui1mAzHhfcWzTf/CcMx2jjHAjDdboMHTAwd/6F44p2leYwOFVEze5zvEBZt8Nsx
Cg3OtWZqdQAhC24QrHKjcIaibITjmf4i9GwI+6YdpkukPNLmqQec/lcw/ZK9Zo9Sx29hdbyso02z
cNDCcfzE6pceBhM+O4/l3ShSkhdGfVsp4fuN0svjfhjTGa9TtT0G1VYJcRGSTVgSQxGmcPoB7tPx
eBD4uicgU3oYGv4WkyjUgO7rhOzmtr0RmdrNP78alqn/qdcMSyiV32E+MgY0NX5FVZQuan580a5F
nf22dDDU8aZbiPAHOQaVl9GrjFjhMHOggmIMFFbeuzCh8FSwt1aY3uLjBntcYei8Qto++aGKkX8m
aw4I9C+T3FQHdh5iNucztKlvahVS7QzgZUYBEnL2zKaloDxrmPXAcNNHikWnxsWh+Yfkt3/h14jp
JP59yTi+bSd4SNHkwNTD9ugP+xUSUbslUrZ579Ls1gxQaTyJD5vsXn/aGhoXMBm0HNDiFfNENnMu
PGf5MBwRTmwNgHkuTK2ExnSCokqwYiQPlL5kn56L1Pns8sZlUG6KWzh3lmgsCSGF3FCHmvPYKIfR
MiXaHbonzd4SnuUtHJ8JkMcy5UmaWBrAF4PzSiau/dxdt++4ZQ4LCmzV1mgnR9ODsPlH0pktKY5k
QfSLMAMECF4jFNoltAACXjCSfV+FEF/fJ6ptxsa6a7IySSniLn79uveptzf4i/ugf85AAft3lZFy
uk1EaFAuB13yd+vW5JSU7GVc6NFvySc7sG3/skwKPmhl7ExjK5sbVC/MD4bmZs/mDRD9C3XN96S9
2i8ftX3sa32droO3tG0O0NzhqHNmcTRlfb2bskaLBiYbKKs9Qnu1PDEdHqQL+18TBlTutWKcZJBE
GUjSEPtL16I9gj75WtHbDt72YbDXrFL46Dcoq0fLwGy11Gz6G9WT3gVLjy1wXRrrAdIRARxO4xty
9hYJpFJUou9Pp94c+qpxEQjYQx7AcIAXjTKc+tDHtFVdO78G+okHUDoqg9pn08X8Oz6sZ04bwLCC
On0g9fTsjh21ADLvt1ONPe/cjt9J4XZp9b2Gi0jBZ2XcotawC7DHsadcGN5i5qwe88WF8/WuzJF/
9mXyXaH8t7e+tCEZ60/0l+1pPW8uf572sGU+8snvaP9nA5DWd6q3I8YkoPs+YK2hMzHAUK4OOg34
EaBYD2IP4a1e7hD/eqBcx7h8vJ8yRam+1mf9xKVzQ6LZXpbYlM4GYTvuRKdJ2/+F/cmHkRy8ZM1D
7caQgCEz2QSH4h2gpjX63fBiDr5093fR2ttPw+2U0b7rXDusrvDfBVsXLN0RL8AX9n+8o/MflF08
jtkWJK6g492vxM5gRdTmEvRDM+6vf70RmigtrT/0LxzeAEU+FjTx/ba3j0EwAENb9wIydvPrdGaf
grJokD3dXUMYKRiRmUKEWr9s4GHUd8YXqDc0RgMb3i+N64FBBvHtINq0xGGXqTn4O4ttsYFuGbtC
XJo/vrIFd4566mMzOCcgEM2Ra3KPhiodxlIGn57y6W7x4lvU5+Gp43OCxwzTUDt7xjXF7Roi67a9
ZbaMCgUuuQrf9ngOy7AjF/68ZqJiDX9s9SG0RbdDF2z9wbzXH4Ahh67S5idQSuCTIxOvOqKlZE/n
K1Bve+aasMwZYC1mg8srUlWc63/8ZZdSGZYwc358EHYeY1ON/DYf4q+mr59RXtHG908uUfjpdV9o
kN/RIR2wzeGVyqQ4oIDYq0sZ1qpaMs2Vo9uGKrzxdx+ObqwPOvuFetIrFhvmWuwA0MFQSr51/m7x
cUBz+IHQXZ1qrjcL9X8oucPfS6+zGnXUBFv4ZaGYfbeztm34s6IxZnDzmJ5FvLzZ4y8xFNFCTCDK
Vtg0lx00F6FQLqSzakxW3GU2IViD3BwtvfNLdx73WE6S3PMPGYeFdTq8fZlksFWYp3nDz3p48Smf
z4i3d3irhFygux41zvCRDQeCIahGjynWgUv+zYXrzYgR000OKTe9ERuXfboXChQzMIq/nozue9Xh
pXb3an6tnF1wRWwFUKRBXqSrAx8ANAMncJsoFs2Q/v8fENIdZvaiWyc+yYymCXSeuTMUOHmH0erf
KH5vdypdCqxy0kO3jCnuHlQcXoXuZ5poNocgQg5HIrD1sHfediZP8He13uUpxBMknrba3Wtyt4Iu
Y+C3tQPr5RBT3/F7Rr3lz2rKL2E86+4cSrfR3uausurXAee4UF2izKXHhFhuic6EinsEu6B0RsjH
ckDvFrsgF3Vx/6AiSI+RPD2UqQ6yGxkRCvNU1BnwBc8X3X1WsmnHAt5QyXtAMzt7BgnmsZdD8GTq
hOih3say//oHcBMaheFce/zN558RG21/neV1zVQHeU1DDBsFYrz4LACj5lBPwLev3rkRlLew7gD1
OgSRBuJM3CDGjIBb+ize9YihIZlkV3SvhW7CN5eIPtyh2aZpqGPdUDlt76O3u9iOpsWGCgEjX2TZ
ik3jD1gR02CWand8Oaiqal/hozBswbAQWgbYGAQf5HWvENHlG/34r3p8IZ67nKFjzyszYIWB4PTR
OKA7QlFOm/fTPqttRTlNDa73Zn3wfOfjO7sRNSD4EOeCrXXMPrTXB6/GsFhw1S8CHEQDtEibxj84
tVlpn4Nk0+CrNW4iqqSA8hcqTRwHw+WGZPScF5//yZwF0FoYs5LB7vIsrkEJZozUTHDaZeaUAGP0
JvIVjf6+Xku3qnAbmJ6M6dx8JqYjltqRxZixac7n06YYDx4kzS2v+OJ4jD5e4m8AYPXNW6OdiUy1
20Pv5yiGg79hC3oShPCrrYWIXxZSTU15/ybnr82C8uaTV5dkaP6hv64n192b16wYMgBxotIctALd
q1bj0fVKAIMB3nJtAdRBXaB8NgFE+6/9SbpIhKO+1n7iSHKX7V4ET9vFtYIu++uhNnMyVL8ZolV7
OWeNQejjCUp9TEGE3PPAv91GTcqqblppge0FiZnNOaudf3zEZewv2tYAw0gja5W9O7KsoSl5C+11
v+XMn96QaKYjikZr0Oy+gl3SyaHYwAApOmpBJ2g6YItM+p8two2AH8N6igaN2Ks7hE9LO5pQE06j
uX2ftZjrL6mMwZsi9oo/Ocph0N5/FnmpI+eDaXPLoTgx2UO/4Indfe/rncF8rdOcBEvU/ejz24LS
pY3NdX6A+AOmOAKs1i/qXyimwCtnO1C1psIr2LY5LC/k7z/CgQdxtNlwkAzt6TLNacueXsPp/CU0
PrbpjzyPk3+nt5vcaXp0AEVS+Z+bxfiiRruOyJp3DoYZn4tVuUpI04n3KWjf6VeIm3T6zCueO+GE
sd93ZUycN6VDSiE6ELQ3RzszMiIP0+biKzzvooYADc4D7O265GJL/LFREKOO9M9F3xCPSoMY8D40
ykDM9XZhsuHP93woCiHSFeq144w4++JYK2+jv4Jrg8kJIgaN5z9w8890+cUy1P0pvDIuGStotgOK
yTyCkKDpQRUVnWzPytkvPXjhb6tEQRkTNodvkQC3cCvwufBARvFsRlXNnwkw0JEOe6BimdNKd2F4
8YqT3GhiHBfSUbMw4Zl6HjAqLuTg1R6THiYu/DY61bMFD+4ReI5QQvowNh/o2ZxyTr2SNKaxIX2k
RYNW4RGCM887MgXgu60OXoEx2pKNYak+88EEyRiopbL8O8utdMdKDdJ4J2P2uMTO49Nn/7Ag4WUd
IdRthOfpywJjXb4S5pwY2VmZ98whSYgDGUeOAPYFcZxzYLp/UGFUtunGmxHni1BXb1m9H44acUb+
4PmTZvhrbOsS/P5G5D4g3OK8BAzcbA78ekBIba+ZF+ocq4SP8GdY/OpoJ+xtj7FBAT3ZUP6sDOMQ
zX2xEs1pUdqvMDnrLyLT7K3R6IEnCSGuN6KJec1AHolSnInRMDtbXpaEyt9qoct4QIyI4xnHSl8L
YlY0El7bK14WaLVDPQwDAtpC5lHV6xRw/dNnijFdN/yrNl62+vp0vk68RG5YCSchCuqabIhrD/g1
YUrPlpxH6LScFUXoRXZmsAyKyqYnnsXfJQ2jO97N+iL0QIqPLIpMoJmEj4vkO/otpZSz0bFaz1xb
aaJ4B//MAbcak1Uiu0XZRsG6vS5jMF1puYY3yeXFisNGZNTE9S5eF+9tX8zalu9uLTaHTmLdnXWj
8IZOw+DEpWMBzRpfLFf/ZQvb4Eeofip2Xes7TOOKO9ka+zWeDc8x4kTBFfGtZoFW0m+DPJPEMgJu
Ouf24DVX5VmGGUcVudPYozb0OC0c1fj8E4AqnCLnmxZiNvClyKi3NWWI6gdPJS4mda3P9I9/5YEp
fWPicqg4kG+0SpXyr74/C6EB9AzmR2aWnACrkhW38i7ChAGEtq25pSOIAFw5U6rZMXjLvB1sd7nk
gB9GM7/nElp2Iwdis1Y+oRmEg8A7uQccZ+A3CpPCA6osvjIMYw57axPyu4yYtDMzolBk+kbterTF
5hokzNhBaJ7KmFNTRsSn9nolYNgzf53xW2OOTsgecmY534YjnBGR9pNoGm75gKeUkXuFWlbeLOSG
Ir46ZNAgQMZ9jqVyHE6rZ7eVJ5xqSlHqcbdnnBKvNbK97MAjku+MdwtFwjH8WLkWjiyTyXPal0Gq
0ABmLiFmY6yHiRBbhh45jpRijEI32xTYLbakEokYjTpyCBbJqR45ZICFNfrsBfERjY6MD+W9/7Jk
T4TKCo4oj5XyII397lKFi1CJxbTPem7CMgzTAmmdxCTAdMaVP5C1fJfnOUtNeGc/9doJvl4uy9h4
KUWGTTMzBI67WNs0wCHKCqz8ZsXtg4jfxCFD7aboS725He1w7Kb9G1sq23QyvY4O9H7W3rvZufuk
Sg7maF+I1/IV14JTr3/GGmvo6AUdM97LR0wxfeFiHcScDvoj5lWGvZf9B3PPLTe4HEW1jC4gpiDO
wTc5OmUg86bouf57jF36tpfhJvTcfDZ8PP9gPdlKkvy2S/27VmkKXSvDOg9d/+w6xhMTtB3xqqYW
EYvH0rUef64b+6wwL/Xj0RLKFtLAO3mPl19HbrfBxUS8ysDNuinJ/VGXr1nElOwn2zd4V2OOLZ7l
8TP1XTashbFmiQMatSV589rEidVMPb/lWck8r//OzoLWWa0HRyG3i5itkXTLtSl+Pqd6dS+wr7Rj
+caX2Qa2f4l0fY7cvF88HUyNZ3t/e7H9T1yitfuZ+wfb7ccsNRwhdwqQS8JLiptuEEV9Zz6vlnDW
pz87sIK8H4yrhfARpXODUkyDEgUlPIkixEbGcTP0LStoz3FqMy1zXQkXoxkcNWi3T3IbdOLLXU3w
Z5suomkbJ+d/Jk6ue2YXyNfOuH45dNlPywkyg1TGrbG8DFN3/eDlT5H/ErUzQZQW7TiZP5kNgu7u
5ClRpkN1Bkl8CFRQmGmIFLFWZAPr3y6lvhPaDZ23MmP2LM6TAqoqu48RQyM9WW1MAGFjRJnAtvqi
YDeHBtsOFY+Oz5RCswZdZ7zmfae1z+abTA+4lpBSOLZ6JI0CAGNU1BWKj1r6Mq3ErTg726fjv2Pk
nGfMET/bAfpxs1YtFJdn/aAmFN8kxaXHlexGXVeo9ALmg5yjaLOX06i7At+3h+h1uPZxyJKBwxAm
qlRTBu30u2IJxXXdiyUp6GOiOatuwaEAtVK1Hi583VHLmltda43pUBDUoP0RrX8UlDLlj9KjnAYR
bn/zyGpcxcTk4Uk2t5alqn7Dxo5vQl95i2k2FVrdlyW8QHuCTjansqcCVqi109m0ST4r5eTQdHDi
8+tRnqfAPajc1rwp/KC63FjDjhCmmVxXhodLNy96y4Ze/pznNTKhWDCeEKlixYNAEyqaTvxxG0dx
dtxJKa3gpscjIDcjO4oWqQl3Yp0OEgxqS6zaetzmRQpjjuHGXIs4ynrC9H+vppMBJHXZBvXjgKbb
PZ7pyBwJdI+lO7DWPQVMrzCt8moQtp+eSDxHTDKSHbCcHlzExtQUDICQe0LlXrz8yVGuB15KRz3F
7caBUzXvCkywOD7bx3bSsK30GqX4BHBQptX2bSET4z6CFGvEpsv1bMI+2TSsCgey9l/rIXy/O/mp
WSOd0U/sJbmFmQMDorD4APpmTp+ipWMxfO6VOARTImr/QUfEt8SX+5TXrnhiGNTzFacQhMebXdFB
EGPJnbj740vuN/x3hm3zGnDRnUQAsU94gmqxUG/rq6t2HGu4U8242wv76vZXiT0LNDDKRcnWCrZs
382D90fDwqg3yI9H5sl7VPAng12KkQqrrpKdLczSaksC86I87PuKqUfRHDqOtkoEQ2ebbnQNipaj
cDAA+4H2MGa2iAm4/v8254DBBpeDYmo2/m54CGGiBk48NsZamVHzz6SLO3AsKKFWbyoXDgkbxMyy
pXQnrbfE4yzPURyF3hW5Rzxu7bzzJ5GgaZL2mtbyhsq1fKzZ22PuxCXd8/mQiyyxFrguzxiIIFru
XVUfqSpQk0c+Nifg6eHDwibbEE6h9lm8CJbsvlnIC/2fDsogBVgVE1S2ziJq6mvC5kTMP114qpx6
O3BJKY8ZXmObNMUKcV5PWuA01mRNxJj3mmL8GuJYP2nlpW+ItP5rui+i40o7bZMk0brTrnLtIh+j
YBOzXSkl9hJuaohO9LTMvAWIsIKY1lT3SqaNrmxV7P2ycLvFhrgLAgGdIyv/Uob6Xas6yfwwbCQX
rttx520B590tktTciR9jJiIiu7jbRuKOf+NOwd7N9CmWT3/8YiQhzIlfggDMfrBT1GldhX0tSzer
rc50xmPGW+9GurglC3bD46MYb++O6/dsrNM+k0dYhKfwLLjbMd57pNY6YK823ru1NZv1h9fJW5nR
VQjyExtjVKYvyj5J3jPRD7BTbNWlr5Jbfxj6z5i6OKOjSIyoCJGExxr6GuENh8qVry8J6k4K1KO2
fGJrjao58JdzjHL2e3Wh/pNFi95FhmqmqHx9FRerjZlt9CyrIORTbh4pJdL2/v+fywnr+o6CIJAx
1TZpS9S4hyI0dcLRfZtUwJyG/Zwn1/8jGcq4wUmG/+dTl9M2UYUxmCyoIcZ3we/WGBfU+JWl2U/k
ze98GcPXQGfU3aaNEfmQkFYRDJvuuE3KMhCFpnm8T2LVSlyOAic8f3B62Z61VBx++fz86WFYIdD9
q8T6Pt7mfbo6Fg9vZJffSSzjQ8ISqCwKPO2c2axpkcpyrOfHMlzdlZeROe0EocAz78q/89AONlEX
w3hWYQV+eBQ9xJ3QqWZZOGtJcj0sJ0nJucZZHWPv1OU5F8eO9vhGJTVU1wDpOTqXlsjo2790sK8H
da5YheqJx2PKj2AKe6auwbDctNIqqEVaogBX4APLM8QABdl0qhSEttPWLKjIrfJ0jgxDlMV2m59w
aCTnA3DeaGKJ/doOaD3AOIi/tkUqsnyLLarrxGncWKggXCtoykppqPQmpmSpI6tH/IfK5EXilJg4
jOMj7EsBw2UAQksEK0cGJavV/sjczdfrh5qioOlHOCgzs4+RDKpAUKdnr6LxAkBaQo1VPol3PRix
qDXgT2tXv3WUAXtw3Zbf2L8Mtyl1OulzIKaVT1p5wQ6Fa2WjCBCmPG+/Y/emY254LjkgWcxv2Wch
OtkN12sA3OnxIofv0bzvRC+y7pPig/qnxA+S+kE/ieeqYfcV8ZstefyG8h11J1UnbhxdSv8YyC5e
XqyxjpF57aH4yyY1BFmF8+Hd2ZJkyQ3M9J8tK/jMAq4UF4RtZgbU4jdGj4KOb312+moSUKEQ8uZf
7y86jmDK+LAwvHSbE3o16R12HtPB14iKHtfObco7mFDoHrGMffPl5xE8j7d9C9a6UkXW5+9B/Kai
gKDEYbt5jDwpAWa79bIZSiqXf2/Ljzrk9z4fEAudFsk3ulspArrvr3DRbR8kKAJIs5vcN40ZR/fj
SPVVHNw38JIOLX6TH7LeFVQi0W1pikmfN9wVhz9iJeu0VtOKzeVTXjmfTfcZnaymvmh3ucW+Zie2
6pjS0eR4b2CZSc55WJO+srZjVC9ZVga9aovlbwJjKsd6sgqIcv2sM9er14f19exjQJSB0JxWfkuC
HZJqrYM004V4p298Qqvi83W6rHk+lIHIMIMz9SUl2fdtewgpkalkaCJ/cnXZTnCOAeNve8e7bnlP
G5CTs8hLSHtIA+C70oZhmAySOuj6b7+GcE+nyhp4l/1sVHiokiEhRtptbJBe2LTGi85lMylqYuqR
sotcNGzTK4O+4rfWSMkNXRJmr96+KeuQGbhHHlAgjDQWP/ADNJwilutDRJRcnpSisWm4HadLeWxC
avG0nkEP57Jd/MRDFMGJzTk+U5H02A7nnVG19wmYmoukrUAQlqRLYhjon8fn+X7zKNCJnqNW7bEs
w7jsGOperSqeJW6ZXGH/YzfsV1AFt+En7dgPuHCsBExfXiNFE3qCZNjwF/Xd3+Y5vm8uSGL4HyxP
BsgiCFbU5dE/5SSGu2hCG2Un+jrGcKEMDmxR3/3TtAafds4ptLhjygI6yuYmzRgMY6ih83Zxa1jv
tl2ygc6aMvXDUwBM7WDN3oPwYR9K0Qv2PtZNY7h3iHSIRwIknR/R0m/CM0j2TOFsAxrKzn6gDwgj
ZZeYaXuKrIVbLezd6jk/rPpYSiJ30GfDHP2KsEE/VTPvAH+0Hguu9gmU03r6+FDNjY6lWX53EFmo
deAWDYuKMzm9eM6lx9oCImHlsBnQ76lqiPmgmKDzD+S8xuLO3o1MB7TmMsNHEicubEAZNKVn/0ul
yfePGnqz3VpChOnntC67pEMkc86oQq/NJYZe559zaFr89zREsqKzwFCWlmCJms75IF8wmClnaczg
+vhoZ7KlPXt5xQKA9JOBR01OEHh768v067dXn8nAr4YwB7pOZ1W8makCpUE35szdnF/wdTtJZ/RB
xlZLc7Otb8Nuys50l91kofBwzGccU3nHZJV1zRDUALKw9o5+RssTyZeekdd+3cnnP6LQ2dkzA1aI
Lchrcf2Dn/uyf9zXp9ze/gbJeAcNUjWimMG4DgS9+C7RfWCzEe1KiUg902qqPW3r5PWFXq+irG0F
X5AiXu817dtLqKNuHxo1LH7a0ArY+qeXhiRifwh23xEdOavKRSKOj4Liib7OoLcjoEZUW7oJEuOb
nWWMTts+YCVBjAivfpGxbGwHBPGSYZR7dM9uNdRCOh9cVeuQcIZ4Qov89MIZ+Yh7a8f+qQbC8gxF
mI7ZWGCNG/wTv8jaRAsU2idiLRkNPzsWCPolXHoPPUmieMVpRyCEOSoUjjOng8UMVmCb/prhPG5b
ageuh37dNUUcwynZad4jlvpjlI0XCi+BfJMu1CDc8yk+J0z6KmIlZkJ4094lDlbYypEFrZIjucZP
Zfm16e3RV3j6P9WfHt1WBAG1MWsXHYAtVNHkoqTNMeT4QQxszcx1GbRR4YIIzPR5hopLD+2ChaZy
7JEFiHcRy1K0OGEHWdXSv+Jy+EY0TR0z1DtwCjrIy+jEym3pUynRif7gWNL6n+P29Bi/ULIowwoC
lol3ieBgwTFrOpdtTVFZY00GsD5ZrPobNkYdSDTbJ1wVVDigEUCOYr0KAlh2ohK8CwfUphc+pt05
E7kD7jVD44kNUj2FxPDGPItTgT7PEu4ivl/91V7bGnVaFmyHJ4SQ6AVsmVEs9lZ0PgS5rnO8WIeB
aGoz2XpYzeC3ozlcJ5pxhI/Szvqoh9dSfZtTykST4bl1jcs1zgpvLJe/y94UibYGrUHcZB1TNFLa
oN4UxSZAUq4Cd3m+t+4u1AdpshVMoeUefYx0sSnix6CV8xod40Vu+KTJ4JA8sXDrEPLeUvsU0pxN
T1r7FVaRkbYR4YLePjYy9nz+fgG8K/uGCFUvWbhPhdAJRnyVS+D6OLc+57Ypli3fiGq2JRbeIWpR
l3gFZ0a3B8D6hCg4SA5VDhe7Z/fsPif+YpHfgZqOIUiaIvN9dW+grbqobqSR7H20K3MTcL7Lt6MS
bACS6LoZKW/7MDmGKCwBNHSygYeY/niQ7pIbcxcbTSTRyS7FTbVx5GzYfLqg+cfSp9Mb0r9S/RLJ
YbpVw+2OJICN4cvj9T8nB4Juk33vyW7GfqJdj34THAK5THgkGuGRT7XUq3kXDn4HM2LTMkBqKYEQ
uJMGVT2CfApWVM59JG97ZxoGxCzVA6YRFRC+NsAWP/tN9Ui54uxI2gipza+gd/yiW27zwcaIgdzr
r3owHKFZYZHlPgGZr7iJ3bAR/THMW4DpGbYp0h1wzhktlu7EfCNZwsbfgr2QNnJRWphN75fO3vKQ
D8iBXp2Z3OoT6DSSZFgefJQOty+2CChOXH4y3wCzO/EkXIrPEjd2hy0IZxHj1a4oelYIYYUwAV1D
G72q4DAEo1tx4qwDLSpKUg6kzfGAp7JXcWX/0o8ifmN5ugBkRVZpfrO4V4D1h9HL2txS2DuQQ/Tz
2Q3vDvHWRHuS4bS64vWlN9e6Ho8uHy+KhteXxsj/conpV7dPa8Ha2BwL+od3Arc2GtTG1xMDZdWf
LUZtktKTUqsxq+HZnU1Yn2eXuEJbTfj6IkLlNbTwj9VFH6tFzmiOMHD4a/DYvswHasKGwgvFMcN2
iv2XNEIcrW6T42jA0ppoJWcHQj6UzW17ashmiE/CkdmRfXYGo1qM2eYF53glWmlmgfjYNfxB4WCL
m09EAXHfnP1PppmpO2exXkFQdci1Tht1WBspCxCc2hQVtiNE3S4iwbp8qbAqRrCSU1+lLwWnzdK5
RFd5NRpFZKZJC2SMBogsgdKZtbUCgDfG25BM4InYE+Qa1RMcjBEOBh0/tTwGeHsHVYFqJippqNPy
+Xc5rgquaU0bwH6/hJbERXTPR5aNJZWF6mngyR64L/dF7uTCmElrpg8MydzjHqODs4Yqzd8FDz+e
rPQVcBegtyUcIPlB8AT7K7Bp5b8CbCg50L0haXXNEN9ZQR0BUfpmzeEip9Lmt+MTUu8OQiB2dJ96
mTnK0dD/+KXF369xDu6pLqdD2xgCDdowED8412qzdcTKsi6im5U45GWBnBGKok0QIYIPT4wbqriw
7DnzW5WIfbyA509WjvvE8MsvXWNfzhmggiSpW0+r7fed/585PQvPCS0H94goG7zK/Dp9aDOp0x/a
bW1Eucbor8l9NnDeMUYzTumiMBV2hwe8e3fuoWjsXPAaCsydzcYp5qwlgQltulUNfzvZ9cXRv2KQ
w3oYpwT52pRwRU/Gj8UgHW0axARYQcPIjrT0nvCT0DDqWpAZYPeV6Z4VosOTihZMj4Vbe+ABC6qU
eXvb/jif8VWxl8H0yYfofJ68GItlBiXSft6dPQpqLrkInkzmjvaPmd47WNisba1M8BL0F9WZXfkf
xKAOc0E9azkMHzYg49m5/bW8Lqs3cVAH65cyhy+FySQaYw2H78hZbfo11YIJnJpelcG14XA4NLxj
dE+J4w5L6kR+eBpmOnCeYvUOkCHiTf2zmXcM78VqVlu1s9OQSxLjXUo+MTTsB4zTttpB42gNKgr9
zxc/MFHnewaE1nH+sDs2Q2K86vLzEJ51RqOiHtCb9V4yN3zv4mCl+xX5xMCajxx0gi5f/wX32RHJ
7unZ5AHffa7duvYrJKH4Ioojto6/YYvI7Oqj/huWfpf7COxwpiE1/n1J2tr8UFy8cpYo4mgfW8rQ
0ybweYiKV48r2AxL3Ovbf8f0YbOezSk28XoF+X2FSB/Yh/w6xiEBnxeWyCdL/aK5A1oqjbXaWgCp
qNdysYVRVmaH4NKUrEOXjlGwfhawEcwTfhSPBryxvtOL0i8S4+Jio4TWL+4RUACiZcAs+h/g51JP
oZA+yFPImOsH371E06ONW9dU2x6iJebTLLAMa4CNog6nGsOjh6Mlrwj3oQzwzfQb298cvXYijeak
wc4jw0CE65L3rilg6HdzovQwkwEqSQz1dN1N8wZGPL/YaObSVQYnQhq6VqS19/q6fiFNq94pQsrf
+GJjV2pV/AnSX2BKNMtN19hoj+pG2PX0yd0H9+yuMyhX4B62t12xRtnObYY995p1J1+nXZTBie7b
OqqwG7WcxbBFL/VDIYpaxCsLkOD7XbwoljTNzqLVAoWPfoj01SEewdTv9jXGtNNqrEGL8KTHBIwo
xZAdzJawJvjSnMVxTnr5RwIPatYdu1DFdZLFJ1dWdEOQzYrmi86blZ7T6u10OEQHClh1veKeIzi4
z4xWrkIrHbEHZNtZfuW7Je1p+6UoOvvD77YZ3oFNjS4OWmL316uxtC6JyHwwCxiKxcdZV739wbiN
IQDcmg52ploy67Fw+RdDvKGUQYaF+mHKh9Vg8ZT94JODY4JeZMQOQo5NVkc7kz2LnDC52H9EiMi5
WPDPW3Ksk+87qkVwBC5reFpUEQkBDUD3wDZ6eA0Xy4bVoHBi9AofBqKoqMGcfz7VOlQcSEX2Aoja
BueT7lt1032M5j1A1kJ+ZpTqlFWXpAq5390ni9G6LeuQX+BOUCFRar9sxjBpM5g9FWsQupd0yOT5
BR7Iioj2qRFYRXZjs7AehDoDoudvhN8I62K7xFDgnwFPn+aVD0aFXRGm6BdQOEPC8irTk01WRGMP
8aiOU8On/TJ9oOfV2EYHHJp7aSP4i/vz3b95+hpiyRVOdblTIdXTsklz4+uK7Mg00XQg1IOx350e
hnAcjLPX1TVpcHVI47LjDBCOfEa4gip7jQ4dfbBBONTxXF+kN6PYgcPLsYBJqB56W+5VY3ghXdXO
IG/lzWxgKqOSraQP05T2cow2rgAOZJXDIkOxASugjIcUMDEugMiwaIraIjbE/JmwS8HPeamWXU2u
XtM/JwQQ02Yf2HqioEB4HHWoWV7+ANsMKL3oiaEswfSWCq7JT3Ua4b6RgTeTTmmvg3eq9fLaLlZm
L65AAi5j4riOPqpzTO80061JNfyM72Pa7oUiZbbjPfTaKV7DZ+eFPmtnRw3IzTZ5kMV30wZaivCN
4/KffV1k80msy5ArBHYjz9nJYAsUIlAVfuMXRhoKvMJfyAcPl0aSNIAR7abMDysMn7H3W+4P0WFN
0oRmoWtIJCGMu3a8HUSH0SU5zS7wZBZX9xwd0457NNmmQSoTAHbZniKvy/6jCW+QyfL0vhykP0Bk
9EZPK2P8jplA3Zf7d7bIkSEYomleUpN9UrQ1AD1Zn7u0Wdx44KfbUmeXbwHlc94aM/Giv+u5PZjv
omKSjd8ANHS8c/U8bpewjom2EdypfdCh2dBA2049WE0JL7O7TzItXu62x8rRV6/qovbQs0uuRrXe
voIbVWf9VxVH2Qay0vH7N3yvzKExHawqPjrNnsMK+tduOsedS6H0ZtG2QdVg9TkfpsCh9jP+pANW
zHWrdHa1myqwNcmcrEFYto4OetPQQ5mRXRbI3osuSRWYj18FlRf0W9Mebxynoe8CE0fRhKf+t4Oq
G5QBCNirQLATW6hHztu/zns4QnVZg5DNvysCXgy8QG+JR3hBsBgZ7502deAIUbNPqIXx0BSg3wQu
u7sHvDm+ogLZR5CRP6Ta9blkwza1f9ayun+EdzHgS0PkWt4uHPhJP20iJWK/XFAmKnAWp2lhTzlu
6j7KQijBYZg3cAlHLp3+N2LpTiLAb5lZb3a1X5OH2Pzi9rC9QjyOCu+Rs1xqA7Hy1ngeR/lG1vxI
dbc+0toUOBaPTgmR/UFjtfcGE4qLBnaAyAPiHM62VI6uJ1n9y/SpP8RYdDD/mFbnpdAsCNsrZE/Z
Tt5seqsXLt1kW+fiIX3ZW3FWZOUfJt0ha37snuy93WQ9/kn8IgYpyId3Bfm/Rr2L0G7UFFzxnluG
ufiIW3IbcWJ708XwOXnZz6CZ18S4mqr/ESxi0GdCHdkJHoWFKxkHTysL0LSIw1Q3ON3kYKkaHXpQ
OCAiA8lb9piWyMzKhteSuNmDV+tQQGVOq3FOl9DMDHz8BlTxJwvsKkGYNUOYc/NDoMmqR53wTLAC
/dNw55651MFaxBQXcHt7ecvnySAj8k5Pw4VEC9rrJqbH6qr9i3Yz9DABPpFaffl0VkHpEpcjWlYG
E8cxPuokp0rWfSo3YtZ5fI8+GypQ/HlCsDDv8ceRxqZNwRNgoJWDDBGJniQ4ivNr2EzP096c8Mew
9rQkxFj9g74JP057sk85pDhZus15K/+0LAMKA4du8oYYPuTvsSg3auXv6W8A2+XrAPvsvCZuLDCy
1zfEqkB+WpMuGhYPyyCMuYPsvde7aDscasACy7Bp05OP++HBef51UPRMbxEDebb9oJajl7Lzvv4R
fhlC++AzUzw0GTfrCfiV0SorcEhB3byv846oXCABUI6E/RYJEdCMfB3f/yPpzJZVxbY0/ERGKI3g
LX0niNiuG8MeFMUGBH36/ObOqKqoE1WZe6+lMOcYf+sCiKosqOTiiiwWOXgSQ4Kij8+RPQTh2b3i
+4QvR6pJivpE5Zk4+1uB/BOEOu5laBF+sikQSXZmFIfrN7rYHGj1w6nBmwuA4+ncaJpV2U+kJw1h
VBMI7sHVqjJ22XKuIHShPHfGgfBcfsEGWGhos5fjM/RoTi+TbPZU/npxrpbLctm/R/flK5TJjHli
zSKC0WCtMRX/bakB1jPMyWJSeHFBbKZM05MHTygjijvvLQiSY4CjRHTMcsRT/OaEpMzN410lBlAs
XIBvgE1/2lgQLeQzI5rUl7j9AEN+Ntm+Ltiw3UdGfg8NzeuI42643MGMeFeSOzrFe7DugC1ecylE
Dpfmy0eI0zvQiPViIBGhqSw3rITkxOI5YQlkMizcYn52z/4gWIosno/3BGk4pz0Q7YELLEhwvsl0
QjCrpVIXA8r2wsHP1GSfmS02zM/8eXBJzVKb5cfKHo41hCRL0FRKsh1ZVIqrk2clPg82+kk//uyl
seoTHc4Q7yugDBzYhKyh2IQ12+VkUyy5NiqTknW6fsuH2PB0TOk8JiG4BDhZf/qa33yADxIa2Ted
wifo5G4P1psj1wCj6fG8khcdF5QJwG/xf/sudZIYT6TtXycYYENuSW4+cnZYil7OZ7+ZVyBecz3Z
tsbTw+fGznM2a7uh8xlPEbe0CxoQXxbyX8f33P2Pg4cM7N0eXZPCjvFHmq75oVnGfHq/CWewMi0B
QfoefBh89qRLhr1IQQYdP8bPhIpVieASDtHdBn4hvdZhlVUZzILIfLQY/Al1rv8+Y4Q4fWoajmRv
I9gscuuuOltCEjAwkocV/QLJufL+mvrqs+Vt49Wsvet8hMdI4dzEzUZ1r4Eu/uZW4zqp3Kv4js35
zcm5YApQCTosLJNThEbxxuvHLJIJAarjXvTeccOK3NehLU8uR8aiLwztaDtwH0wHv0BOMXN+bNS9
T0+jOuIIfvAGLtnwvvCzMuBmWImTjpcUrpKCgUnn0hC7rMcsng4OUn7Sc3qbMymPdUu1OY9YM9ll
Rr52FETaYywQP5A1zm2WMtyek4dIMz478qTAFrbsPr68zi/uEINQa4K0DNZP5JgaZe7/RIPnRCqc
8sihDqrx4mBdvv/1czOvXua3JU/mszaqHTMsJIVfXP0LHBfvE2jmBfO2qVTB4OOVR0pTb5i7RSyi
wfpFwBSghLXxK/dj7IFhGVSBlmvCgc7MEjY58je/MHUf86cY+lkB7PqP2d5AFSxABSTGlKJKsEnR
xhKJKpiWXJ21RwyyI5/ud96o2rrDz94xJq4RezFlzkXvufGY32npZesrbbAIkiQ8Ea0FOn/6oe6E
XPF/E+WvD2J4MUVU+dNrwsFEnRBpEOX8/2AAp9IUQMmlktslLBzMVQs461mQmtUXfutsnTE8YXZ/
T77wTRV/OZ3y1jBkEuXA+voxehwaGkR2Vxk2jH8inJtj9WrFT+KHrnOdg1AHYiPVlXljw4rFy83P
eJ1INLgSBthazaxzX2xTMmAVdnTrt34HiisFm3EdoYoDs8BVjcFWwM1mBQOMR1ty73ty5i2W8axa
i1Vdta4LKkj495t/YfofyhZFo9RjwVl8wonEg80n2RiH9OGKz0keuIX/sEUkE+7m70pMTJ0NcO71
ZhrCdQSXDouiS/vKTsO8QKxgeGLKB1/kAQYzmF28DA1vkOqe6j/M9eiPbTRgcGVq/Y17p29UHcrF
80BGBhU2HDyTNzHq0DGfMc0D/Ld8Dh4NfQTfrErOCTcgZwvWeTV+7HSE1MBq/OIeVkiVYOzbShGp
ZLzsU5GRrZrASxInEtYQqw5V+73vU+jp9UkMNx47Ek9mXVpEKnHZH5OE+/HDvrkd7OHb6c3xREeK
09kZ4kIiXSloM7hKGVzG9T8f8RjUyNiCgjX76+S3AFGBh4ukRE+uMxqgeN7K9LyiZRq4GzO1ssq9
MzkuCS4G1Mu7xvuGZ4hBUiZnm6TeXicQWw7vEvimgMt4hiPWWKd2ebB8nFGnD7lWsBz86YvBQuGi
ZkbgW4LiVedI6aRIivgyPCbXDe3Dwf1lDhZd/BqzGXR/m30fAj6UT4+R+Zz1eabOzHjnWbvKp4+t
7ohbKT9q6wdQgotqL/7Be+N1GaDZaw5YyJBs8/K/dz3rM2KJJ5h4+vQ/p2skj8vdFcMJgcKf5MIH
vSRkPFLn/Iy8nMczeBNrNRPSx6NIlrVHNYu9RmwHQYxxvlWJKFBjOqSGjd+9CB4SnjrAQxpXhGzj
Oa895oXkO6npJOac2cmcDjjq0LfhVF00UYmj7gaQIsYE7NFII3hqoGjQ87QeZFzzwMtik38VyFSx
I66Biy2ZwqCLvbe1FQdItWP4QbfqPLBLZnk4+PGbI7qMKe2lSwASMoc2H+KOh5mxxXpVxy2PDFkG
AB1ikHk75GHBFIH4BKNg2zGhAfYw1CEvME7PUAV3YJaZoQBsMlH09AwzsaTIAXbxYNkHQbkAHX4B
WX6CRUFl8XJaU/ZJOKbn5B6d48Zk6RtMeofXHX0Nkp8DT2ecp48jW9k548sBUEVMymHXs2hsXxOj
Z2KFRi3yRaHJOD3VwTM285JRCU0FqBfJp8K+ytBt5iSjRh/3RNCE29grWOSb0RGmgWsjJtE+/RyJ
Z5vS9cGFQJo61CQYXsIG4g/nqA8CPf4uobSxXQsgm2WFNQKRFHtOD5AjY7HnWezx/MO2/6wyeFJK
Xcff7EGG1vX0cp78vlcII1yFhhiLYaRpFuPBu/y9k8HiOSkDBZE8cGqsWRxQCLpUa+SXR9JgwrN1
n2u+7EMoBqSFrwj5xvKXg9wQFen/8TuhWxbMm/CBFxBIyZBq+Rtw4JVD8ra4bh8RHS9teM3QDKv4
7++r2+m1usvmLwPjaFfdicOs8mG2G1koeyjie0bNCgnxlQFo/wMvfDBpCgakTZ4+WWEZ04pdHMr4
k14WfBGNAJVwvaumrMIC31OJOICwBlxilUXxi6gluhDbdzVVS16BS8O3Njw8DHO1y51ioalFe3SB
Q4RCgZzhh+RU2phadMHY+I/zl4c2sQbJYPWGgki0vRS0AfXP6V0SuEF6Rwj2ioqRWUxLv+/2vNJH
W2efl2A7O9A9/3eAmKEI4yeAGbJ9xlCtwGVfYmB5VGikYDr7cgOIl5PFFPVSY46yvnv3NyBqLOzR
kKQYPO3YZ98wT21OMP+FgzFQfW0CtvsPWs/96+KbUpc6acLeBFKGEBwXzszoRT+ZxHmEh7ScJoO5
MFRrOC+IlxtLISwbp38eVAlS3icA19Wu1nCJ8HginlL9GwQ6eyXEJ6EG3rJLr9CFgsx4ehdg5za5
HWijujEmeBg8rXr8mI8m1bI3U9d32RlSmOnLaeWX05Z/j5w8hzAzclqmetRfi6xNoSfZ6qjyhpDW
zwR6YPtxr85W51EXWZp8Hmc8B0yoUzFfwYGC8NCbRXYzPxY/vWZlNS0qUIdBxlkW5mPUtHbPei9Z
sk6P6D77WFzpfDLILHwysP7YU1jqju+lZmnR9WXIfj6WffIwATGTB8k+hpwB+69/E5VMfoBsxEvm
yEf0/oLdgPiY8VtypLF2jLx5FRHLYEPgCALOznmuEER/qJG1mFC9PiKnhSBggVu9ATJuHBEsjQ/Q
2Kg3ey/1h63HgprilUab36MDDd6KBGyzxrk3169mm8HkvFvny4DzoGvFFHAKr/uuWbMkqyn7R2Oe
UWg10xEn5sboaHgrbPluSRs6DQG8MUOQ9kTjpXvrE2qScIFcUHIy9fPTnpMPfDG5ls8XVXAmuLsG
dG1cKhsaV/onfOLkKacSKgCiDaNcwwpsSLxalGGEfDqjI8clM3xhKzT83Cy6iyxBAhvdfKQYYDgk
vjQUz20xgz/58xb5Il9+OWw1+CgM7j7R2oxrD54DIUci0WevOI3PycmSiJ63Bvx4+09SZqgrku0l
sX8T1KhMNlz9+fQVa9wpilG41+PIFkD3YPHBEMTbbMF7vAl1g7weRZc5mlmiJpAcsIqxzF592gGg
gFmzoL48IiRJf355G8A/sqG7qZJUEcoShtKZsGZdSC/egAb/fY6MxVNlqsTv3TkDWk6ekFuCCv2t
hi41817BvCGT/S/wLR2ozVht3B4mLTzEnK6/9YPnsdoSo1Xd7Wd8n3yZ2gnWWkGHlbPvlkCgIlbc
nLSS1ruYr71m3Y83RwkVzqVY8++Yd+EAxrDJtQwBijycMMrpR7FGE+3Qa8kogUS67W/J5a8JR1BL
RwAFxrnx70830G5/hdaOMNWsd7jtuK94Mkc+53HPp/2FRYFHknj8jTPhrgOWo7oXkFTbv+1VP2a5
YutxYICYbNQJw7tfcW4j9Biti0RwmRuuJy6pgg/669YrKX7CnEFLAfkCZWmWNL27z+yF/pHhxL5H
H9gPljrOXk6Tn3VevWIcJVwY+hT8b/x1D9y60eigtsaLbJrJj+tFI/tSeblcX4D0QyCb7kTmhvlk
Co27RTGTHG0hOTd/kxW10FHt65jnl94nZTUKmgmSRhTbIONimWdh2DNDkOnHtINX75M+psWq4W2z
+gDqNxQj4uL/kiFniF8ZTTYadxrQ5gzMCSgkv1tp19Ork5PLxIOPVLOL+Wnr1niDccXox8d9T8wm
4mMgkDUlF5jcrji+HNX1F0FGUjstVyloGsesTQZqNrTfHmkllLOCozqfgaGjoJqrR4n1CHPYF96s
BuR9cmdAE9if8BNK1JBwud0yzBMcmfw9ND6BlSMgfifCfXJzhORptMYbCHMv88vcUG4+RE+Vnwr/
0CtaFOxXzNf/2Nnn4gW4fU16KP03q2/0Cuo/dPvdvHJIx6jc4u9CxKY79Peskh571PicQSxag7GA
3dgQrDZ7oBvojel0ZFHTeWeHoXzsKrMCUGGhQookmyMvVbkaZTjyz/TmwGq8/h7HdvevoUIH2yVj
9jT0KnR2nNeM8biEUCRoCwGb8PSbvYxYxdrSMAHWaJCrrFtIkJvPHUrjlk+iHn/gXS72N5TX8vru
xi2wu8WICInF7obiqESpibqZ4ZkL5GexnX+NdSESOATcK85uoSWNztH6YtsKOg0GO3QaVFDMaULl
NuS4vntrIa58srO6tz3q/xmWY+hl0PxEW/Pn+kjP0hGzBnnL4WYBfQzh8QVnzsccGNl6iDAwDyWQ
CZjYz5yvl+HbRkdkqom6IjUubW11TxS4nubM++lrVfORqHOPhtvp8NQ31exhnV5pld2Pj782xN0J
c0auQUxrwAoH2/IyX1Gm7T8QQEYcHuoseFu5gPs0dAel/d5xHNar/vRtv8OSekeDjxJGkipXNlvO
ESgNgA++n/TClmnvzwSUvsRswAPV2aJUS3H6FWKCAZIlQCvYbx/ZdoBsQ02fFrzxHEbM6dFYBi70
2RV/pEaGV8p0XR5eDl/wKcoSE3KLmeh4xlpS40mi4qJw69MTHBg43e/5ZbBu2ZR058M/8wr3yn7D
lCCFz+w+vhwv/xphOZ96SJOUmDuXs6RaPjT7tvto0WYTSlOFrFn0ly/jvu/WvHZYjvIjPPJoAvVy
5nE+4gZBDv+eNSzbfqNOKcpl4LiEkgMcAMzH7GoPZPhWFJDowoTaSDBQwoRJZnAGlgi4xNv1N+Qy
KN3tM2p9fJtMaj3giy4u1m2CCIwFj6uXlYfdS1t2NOIaPfE2iwfU7NzOHp348BHiDHxFuEsFAatR
Stbi+gDoQz2KPYhtekhF1wbBxZ2vG7mAxoB5gmmfXrwTUee+PENilyrEfFbG8KT/dSj54VZXxfqW
5HOJ4zuWiBGscanYZw5uNoH+HxnrDDnhcFoTWcLvItBGAZy+nPN2sLpMZHiRW/Cb/aRIzUjiBMyE
/b6YrUZpqtMfot5DXda56NghyNqw2d2PqNA/7hAYxmX+QDtXzl+uZDG3gyI9AvaeNTrm+xykHoyH
axqR9juSOLQvHnss1K6TBw1eVAZkQGQvH0tgC1AtQL1Zr6CakNemDzeUscRDT5tN8Dydt88XR+qV
6rJLpKG9x3bRR7CVSG6dW9JJClT6CjbuK2rsQVYtyAr6LggmzGrnN/l8nTaoVBqFdt8phHX0njFa
UMyxem+/dsOprUWjSLgfAOcQ1LYIbkI5sT0AiEPfgmQe4WEVzmi2LHaQQcaxhwPJRCBpm2bqheyd
d5gZ0Gplil0FAyw+8n8mjYxW82VrnGDHTtq6NTB/sqmgV2qDRV8T3rL07mbZ4IgXjuZFngBmdkNn
YfNGa6xxES2u7FZGKh8wH6GMpAjayXuOPKsIqpetA+7wG969zo1jiF1cNP+8Uwh72ZRzLA7HkTmd
dm9zOlNsBfLIIgLCm80Km9yLgih2d9O36MFrQ+SNJhqFp+5xVRivEpYLqb5uvF9jRr5oKacTV/GJ
pPexreHtlxEJP7CMFUD4BEUUVhZc0OGZweMvw31jAnlF/5x2Crz/Ig/jdb0QlrTRWICVZvBOrqsg
xeixamwL95UhnGw0PaIhFwbtLEzHvyS0LBMzGzkCEeAvKsTr7DbD2wfuhyPOfOECyyT01Vz8njfw
LSsbLud52ORoB3UvYyqyUjIBxpcJbkdrdTg0G8MMFz0Pq/EHOcREiGjCHjfPpNe5KXdALgkVxXGA
h0J4Ovlyw3CsGdZq4eFkl+j54zOBryxAojGah6kZbLfrlvcGkQuwvYKfBRXY/PQ1PsKNsZ1XAiXR
jfP6vOdifRpzaA8yNDBMxFtP/HSESboWiuHQMzmFbfwMGPHw6Xsh1t0afJWKTfuDwXZjzNXtVgzU
7dv7qE6L1DKeCxM5QFZ6AFzcC537CWIyRf3Bv94XwvYh4wuLY+aNdB5avAgWMAAeeZQhHre+iWQM
a9rDWkgu+zdiaSRDF3MhfNPFL7oBjsGLY7/HQ6a5lBjdSnO/jDbZ3VgSKKJVNheB2aKTt5co4nnV
CZuaPUiHQWYc4Pe6aGGM6YhBmey9ufDqCzGFDu6AoibSk6HBcnHW3YgY9dX6YfAps0t7qM8qfoW0
dNMMVpY20yn5IaMJ+hAPqsrP4x/MmQn6wM8GctYYNz4YXjw7I4/MOPFjQzLHuiRA7UjqATyOTnIA
2Ti/e9ss8zyaPqcnfv/HtkLneagXOjlrIu3UHYTGUYuhK3vGknEt9kxPkbBj8mPBnpGN0cKjEosg
Uic6Hhq01Ii0SUhh1iCYo9xd0B7yvw2siI5tfFjeks0SE2t8j2OCGVDDZUHMgIcddTRe8p6sefq3
cT61mVuyNO1PrVRAU8ZcvIVkNbDxZzTu0kk05hskKSUgPNW0+NJzn3neWOAqb8CTkKcaixWbij8m
0+JwuJsYv+m11NMB5xfgA7G/jT86lDwo9/kJM+5TQpPj4ZnCw45+DhEuaK4x0Pl6tmgCsscf57rZ
7pjZk4wwiahGUnzH1clDGnhAdvytwuT4XnJ2FbrhnZ6ZcmVVOfFlcb4RAtemPORalqNMpPvIWb2c
NEzrcRxjEC1mS4Um4+DXR0jfmRFeXlSBjM3BvMqwBPA8VJZpRw+iCmyyHGISVIS/ltTOyyKK9b3N
j/NCgWcygHTEgNE5VFWE8EzJ3iHPZ06hy9AyXJsQGC82XD0S54iNS5QfXkyw8iQd+Z4p8eKCI9io
p3kDRWTZUui1JpPaOFIVQYDHv7QpuFL/2ZIeQ5EVZAtPeZuYtohIg5Ehu5JopalRRED2zxEjUxQQ
HEiCrcJLim0gjgzSdHo0jlOFQiE4xPHuHm4oo+xaCyk6hYoeE65BbIJsP9vJEJ+n80LiHonmUgQq
r2nNGd9/ezzoNK2oqYiT6cvUAsQlCmSiiMvgpzrkRoxezhfRcYzRPb8RRusPkSQ7ArJ5UYv2MXNi
AfFbjcQfQ7UoAPbZUkGZD6Nt48AeMR6+DY099nCbtS8kqah4Lj8zj18nyJ3kR07FBj8BSQceXTUU
P7xCmCf08Gfzg/6jiQhT3bZc6sLGKG5SzHQ2mGcPo5wOzGFQVMpSkX6m3ZY9+4xeMK6/hnK2JkLf
OpheRZMVtSwS4iF4cDT/xOuicClPgAQNhx+WNfJ/+FUr64n88SqE12lBqhhcP276PPxxBLzMzy/5
4v3Yk77HMazSQrqlQMVSQQvofQ+4/DKCHMtQnl7HH3yAISU4NbGuPVI7y1CwHczM0LyCDAJLGF/R
RExb4Lj1BsTyZlBbj8SXoGAdsr8kQ9D8pUPri3F4ohJDREzCkrLPdQHz7n1QI3dLmtCcPOsIk+6L
/EyKMnsmBFkkClNUSPMjans0E3lc+LfVnfDj3qKPIpnXTDrkeNHjz+I+BYXuEb2BkqaYcVt9ewTS
whINyHNBDBeWDlGIp68t09qggV2CWSPjQ0RtUxoCh2JaOmXqKZuSSQfaxdHJnKJkA5iWeoH1KFbj
GhGRfyWy+WdPbuYVGr8MlQyHDhROAvfS+jxWxI8x6MPfuY2zhnQZmhd8AE5cLlBmELV+PeqTgchn
fYQw4f1Q8dw70gODklSv9nD1QArRcvzPFUQXDxsEJHI0f3uMOBk5pc4/mYcgMzFm+agU2dsY0c14
6OlII89cR0LRiWstbIkQiGjMykBSGPIYHefPUJ4xIa6+X1P5a8wsvuIQ5XUEKOFnJT6YvfCf6haF
7KSGbuZt8hG31MxBUbvmO+f5ERoFsSAKMuSK3vYOMjW53c2lwPHfcKKyv9kSxjhFnrjHOzOvhIeq
nVxF4osw0cCg2GWwdWtvyEb6MXvp9uojOgDe+NjcE2PIu7uHIqKwKHl7gVvz77PXBLESIWk3Abkh
lY/PGU6AvwpLKASpAi3tB9cZnbHGbwd7jOJCNIpqIg6KCqFkz/LlNwhepPCN+0os3tLXGvELwX/j
9RTqqXjym76tJc+BqfpAJQchaMX+MNas68X08HqJWU98nBLVKGpQTUSMQI2WFNnd5m9xic83KlRe
xkFOFlyEf/oSUbl3A1NrDE6KQcDmvcQKbBeAXcQpYHH4usLvo7s9jtMvCbT8WQH2QP7iF0sZIhBI
mMrejKvFcyGZN8CXxY+6aaielW6eVPMC09KGWBQx5cABoaZ4jMXT0u+bNQ/Y6X162wd0OfYaZhMd
oQhuOWNaxU066fMT8A9dxqeI+1sb3+BU0DbHtx2f/MOmFgO/GdBaiYYNstHu4dm8pMMYq1m3Khat
PTTbuepoBGUC74k8+fei4ZnFOmUjzBDCLiA1nomtALuFmOFJEk5vTFsvwDrYpANzP2Y74mcQLK/2
94gZslDtvOBra8ckRe7D3EiipA08WkOdN17BF8JKp65L9xZ2mAVwqmPTLFHgcWiaHM2oJ8ICK8t0
4F4WfeJmFtjzwIGZ5jHnib0k66H3ujpg3GSNELqJ8ASVO/+BN2imDwCYsO+wu5wGZhUJ5lJL2YvT
Fx8Vncm6+HlJhuomDLW9WceQsatyJ4iwc30P9bbvNfvfjT8CZIxpNHqj6eGkLbdCz0UvkafE6poV
C7w52TAODFChe9wO80Eq9E0QdMucpwBDkaUxzfRTWm+JlQyS21ZyL7R1IhA8AxsVSwQ7uYtmzs9t
Eg8bLOFQmoyLSMdcjRJ2NcVCgboJVezN57ZsUA5W6KN4wmGk4RXcD8uN/Vsj4rKVVHGBUBh4aQUj
x6AveIgcUH3EX8BbwuOmhOgOcecoKPJdSteIG0HXXM9z9A6Y9uCpNdQQPU8KntuaUDCAIvyDaLG8
4fi0vW8l63f6nAR8fWdcBFziQcb41ez4H5wXV5ofMWNljO1jBZroTId0H40nZBwOBV6QMhHOpf70
NxnOlT+Z3l93OJfcIpYJ2fUJlJed7mX1VgPFvB/Kl1Xmtry6bWtEmIwypQPINMp+o2Bw6EXlsbIU
Sl8EHGX3gkvQhnwRQ1bZsMInn88o8EnYkn+H605eQ3e77CpCIYBkIDjvf+tMRRnP/jl5hvoUYZWn
cHUQlXHxcmGZvHEFP3eDEwwQH+0DDZpQekNMoJ1Dq1KZagfMXYHbRdi1w+UXNBwTSspTRqW2P3RY
Q0AgnFf0Il7zFtDwQswnLgl4vSNguU62kPGeSUua7UBDBW6odwZ7u1P6vaSPnW5f+goOkBKpZKg/
jcWCqzC8MQ2MONWF7/ni3MCu+gmCk5CuYKa11iXImZfFZIihjU/ZXlZF+Miu6Se7H85hk5IZrXL9
P6zW/UXV9oUkf9XtG9Z4YlKjoSv9oUhGZo1GLVmUbq0YrKNFpk269Xmn+Tekh8KQA9SHlr430aeC
OJBo82jcW9riT9gNQqqsSYXrst/sFg9W3aqOFNSZT/f8x108oF20J9p6KWJ0O+vBhDh9+WfydrEh
9eEqBmjG7EZUCNS0kCB9BY8KP0Qfkv1sj0gnpxlttEffKBRJo/iNpB8AKQVB/O0L0NgieqxYCpQ/
ADWU1n3AkC7J/Zq8mtVnxdLRWn1sQnC5QCXd4T298zxP3gO3ai0kRRIUcnzr+8VCeTkVgvEH7YH1
GsB3kJWyKeGVYvsZ9Re5YiO/l/44vN5fr3t6vIp3eWBYj/2AVWQEjqf2VaMGAqbxdMlGwcb1Q9YK
h4imjPtuRvbbHdUP5hAlvD48aUdwFRPTHCXj2wZvyhEilSwXqyGBvNoGkISIAmIHOHGL7KcY+u4N
ZnHEVhOqI/N+/NAV4b+9X7LpgAJuOwjW18f/agS4UzDPPmFqyBQBfjYWmNQ50SaXoVmmjzEsy7JG
/P/Gucj3ijqYc2R+TpCHcYo0I0stLPA5UMnnDhUVGR66/Uvy6HGxC1asM1IDysH5FfkbuZAGkzvK
DaEzVlF+HWqXr8X/gg3xC0EhvBCpYLHOgECx/d1tlOdIr9FtQNTFGSfbCkcBdRSJ5mv+y/qs6Bnn
14IzPgxB+mDMvmm7fAcV03UZlPBzqj3gsQgQ0tPPSYXdy/kxEjJy8FdqtkIQMrU5HwcFfU+zOc7C
x/4bPG8WxcqEKxgDwH5Qd66l+d2tCAmCrRLC3JokAxD6lrMAgRkREdxtvOKQzuPX/MrGzDMad1wy
gh0W8mfQOXwhJH8FOm/RHSq7yT7xkFNn1qGiRAJ2xFCk6dajpnjJHWz1kJUGRu5NiChdaXiN/Fz2
BxSKTDS+LSI/+rQ1yzFRu0PEWT/sZV+gy/NkdLP1JOde/jrI26hq00lpHZmDLd0Oj+C3xVuF7oNH
M5EhPkbjEVJ53mROrirh+lek3YM/mU+S1+bUH/lv6nAgWhBmAS5QcYsgGt+PTl3ExqNFy+2CTYYY
Qlq9NKu/yrffEZZAaVVMcEw8RPOP98OqfLwc5fUH18ukCei4sX+FVWFVDkaJ4iqlBbitgPm9jZob
ExYRbRdgz1i8izt8IV6bXTwRTMCnLqQ6yxHKfxgKT37CnkNeYSSXsfBheRvuFHSx1nuCwHCzKj0I
IIs8tnL6Jn8AISninTFyCta16+pOXUPUO7UIDR5ctk+PofE7/a3zsR5zlYKtG7xLd3ewRnl6liyx
vCHrAv+g8tMXc6u0BOqEJwVkQGpnQeaii2GY6UVt2p2thpMelN8mMIIld/1EORjAS29WfJxqYXI7
/MQHihEBiTPPFITBOyT0YUWu4UlDm1ymUEs+uBPmOkptNyfhMOJbQgQQfYONqzlN+sBSiM+353QT
zk2HlnRaegxCNToqxv95hfiXfN19x/1FR87oh7p12u6AvgaosXkmcVpAeVPfTolQh8bxYaHa8ERo
SkvQvBail+QETkQxAkCiRT9k+kgGmMaoJLrG77cj7B0vH6F4cbcGUZfJkQT2wpK4atBX5jah2Qvc
l8HQVu5e84VEUyflGPIJZXKPE65Ouzl4/QHfMMbb3wRYnjIQfJyXkOZBjo+ow7YiQOsBVc1Ws+sv
lRBNA8vSj9yjH4qHVNnxjTmdo4voUb3voZk3huvkwQ9Bis7pt//tW87km/ijuV0no0WVlIjschqv
W/t8t4Zb2YGsatA+EVLaWVRSLFv30xvfnuaFZSo3aQ253mxObnw40sW7xlhwPqbqwDKzDMBssjY1
HKxY7Gl4p4uscVRLAOaaXbdmC/5SM5eIJJkKZTewXgeq5/OfnwDcRfyQ468aqDDgPY9n6quMVVSg
EEFPFwHMMOaMKfg6+Wrxcw22DAo/dK7FRAMYa2cb2ssp1xNUrnyxbz+RGnE5wich1efgJWdSe3n3
CGhMEDMIXfC3bG4OwEQ5NNEE33h4FT5nPfyRs9O5Q8RAP2TKqIK/M4wd9pC5kTGD8hlnOMP2hKmR
DQoz9Zq96Y0DNkMmaEtCHwR6N53j6QOy8OJlGQ7+Ch8RGhY8vlbrvCUhhjDHYEMj/PS+FaMWuovp
xQWSeKH17VHP+6YpsY6r9T0VXHw1GzpfWHgdHyhJfLCK3iBtkyFJCai0N6zzQlPYgxxG9t0Th4Zs
/4JuSnZ8+kHYeGWmJo0SsWy1JeETzJU9FTSmP6v/fsfuT/FK4YK5BHjs8HjAZrFR8F8sJb3ohIw1
EGLBbnzLfhJvqtAPDlkGMV2wRaFkiFn+iVIWij/xDMM/HiDT31gRbuh3z5N29bEZ/zF8aTaGEbJ1
hCQVMi0Tf8lmiiZWRQ2CdAk9A5cs03nEQ8aYgd2BrxAQp0lG4qh1BlOS/4MRMmEEf+s8bBNsMD5b
IRj368h+zcmFJW6mKOb7oJ6+8Hdoc8pAHEHzHu2VnJ+SZsxbZ5QWk+dalnFMq35pbssYP3dhV1n6
xZTM2vyc0SCIyLL0IOygaTAHLQZzNHnILHFVRsruN4ZbxcNfj69Ow4EgyODcZmnhP7YoNomasV/x
bVL5m4SoFmTeDNEB0y3JTUKcuYWnG3/m+cfiX6wF197fXVLU+7iN3CGPFOXknLJY8xMEV8LAqm2L
9RUlQJDHhDWYPhayG8QP+UGADzymZEEFo8LkYizRiwNweldG1HanhOBHBCrjOBX1RyJxCd7poPmX
I2I3ADmN8CnK1PiOEAUQ1NgnEDK9AgmjjTEFhYoUtwfKLrtMvZ1xyV6hlGEIQpb+NDbhxX6hTXyI
IK01SAF7sNXuKe5G1P9cd3Oij/rfw8bmeKCfinFQDHGv4y0j+ULaIdT6onksHESrj3GVvGivcgGo
rn9VZcrLr24/jx2ie0SBoEm765EFvMX4gP3jhTVFCb9vGMv8KP51dE5vs8Hqhz5vyQMcfXBoPwHY
BXQgpQ3tOTfqMUxtKZE5+sfYxPFOFCB7I9QmPtoSfTu6reHHEZiGUbBK4AM4pn3ePQmHp4bZ9+kR
v7oaWJp3O4pcWGWKr1rHYPixrpyL7UnikBxgCb8u+mnYc6odj/HAui1FXNRjX2QYeXao5bCVHkkj
WzGDYVhgMIOTPFuFcJbK8OFlKtxAGpOAPfw5mE7MghEMSjZUdkhyfPIQxKmyf0MCgJVrZqx4tz1R
U4nkkbhKhdsvZhcCr9kpIA9eyZGFqoNbFXkgfyb/kAprfcY/615vJvDwE1kDerj5NeE8B/FaPo7C
c2PIL7vITYnGUCwqu4abEmtAwKAHEBDz8SAHFSJNdd4BDrSzd0ZYBGMP5Ly2ZkyLsaRMWVgQDgqP
IaJYC1c2ng8QKACjPm85w7LIcEBjgDZ6SP57DjPFjBxXsP+Hqw1TjHCpAP8tVjo3HGsxMt9dE+h/
j1Q7IOdD0POFnqGKvWCXZRURzmmkJ0G3BcyGa9S410dR+gR4RMgA68kbGwdXdJM4XqAxqJ3joR+i
N8di6QJ20ofM/m1uCOLYYn73quN7nsOhihStwbydPZ0PIWWNB2m379kToaj8mOf51V2+ZwpqGwQA
+9OBCLnZH1mRIUl03A5nS8QxFPEwYLQNal+yUYySi4HmhSGB9CXMppKX9jcQjJuQPaMe5+Ne+CGK
ELZ/dCptibbXAU+X/WORR/96c9a87IwVYznt75UZQsMeDmRgUUTxNbq9wpSYobGsrblfaF073CIS
jITgZZy7HC1nvoh8J45kdBF8R/2l8M9dFqMxcf0sVD3iutEEONLs7skuNpwZTMcSz374zn5/4q1D
NUUm2IhkSczcFLvyC+JGxZKGy5RBnmb12W1ZoLGVAVMvxnIr3OGXMXkRhNKIhmabp0Em8FAPRXTP
FW1a5WyInBouu4Q354ImgWgw/HVC30PAyxx23USCs+g4kz6xQtQpAWXoITK8K/8gX8rYSdUw7+nZ
GSLDxeqpzZHseeV/LJ3XsuroEYWfiCqSCLfKGQUQghuKDQiRgwCBnn6+Pna57JnxnB2Q/tC9egWc
eiy4kOk4e/896OnQkCT7v9FTG4Wt7diHFQpyXJlHybPVBhzBYhTcAd5CI854g8DWO79qew6VGWzn
YVSYNDVULbV23aBjUw92F009TB3r7PauWoepN77XnLHJjQ6PPQgN7eDvEWajoiFBD6cC7rY2jK3S
6MLipAk06cBVRpwO8B+t4WxNhxtQboAik6XIzt9CjI/Pwi46JBKu+dUrXEI+87YxFCOT8eSQfKZ9
98QZMF2xuCgJYGmi5nYeCKq+QbelUdnfY9hjcP+xigGUcvr0xgfjHO3DU3YBzDhMel/1tLljwnGZ
rEBOFSw0x/Y7U6iwOXL07MaId8DVA/Pf+E3HkGo6AdPuyu8hKaiB1CqfYav22d1MgDk0iHDEG3R1
wuAtgXCwQjplD8NGPWDyHMT3ER1MNMDiG7ySMi278B35kjdIkhjzH+aHFLAUtKpc0i24lTO0DsRb
lF7bo/KAR9+yrw7EDm5vo/Srgr+hYIVTjFfA2b86g6LlpdxOjAYw6Db+GTjHL57RF/4JzgHxBUNJ
kG/IHyBA+z9Whdoa6CQF4nvysrjAJyXIOKeVdfsZT/hTyAHcR0IGjVcFzPAa7eV/MPje8mA70RO8
mHwck5RcJmaTl3+wR9ZhTcHtYaBJW/M2XiTp/SLavgRjyQlpd+SREoilE2j0sLE58Hu4vwCr6RcD
tlB4J1JgFbfd4YRIHr3x8EfH4KQffwAHaefi66Yf9JdoDCEEdGOgGBCP59vpEceHzumKe9clAwer
kle6yjA7wROmryze5H4BdlMLcUEyFERAC+yGH8O3SxSyWlMPnSAujdQxTG6EKoKy8kobQoy+1gqQ
Hn4W33MFC36fwI2Hikm5YPF9YNramNvle23EiQRMWeOrDR+eWw8tm5qV0xE4uOk1RKqPcmQVvfUd
zHYKTZfFy516BnbEb5I5mfAEOcaJiuJdPBs4mQz29FcClcZ6RjnzPwtq0WPSG6PXeGUfSqItd0Gj
/RhFE9qg6DVNaB+fwQszCOsDv/ESdewTJQL46JjvBFxKVGvHAdDKya2AVkwB95u23AO0B7K83Fel
pjfsqrN6Cub4ubiAAqxvq9hTX1dimXkMbpDG1ywBjDD3JoT+Fp16d05cECZwEAeGqKQocmkrRBmn
U9aDBtHa2GM135/pnfM+MOXVBCth0z6pCLFbI+8tErzugBOxMqOWrTG6qbOvCY/+vW25I7NbCfj6
c0Gzg+Gm1vChZCbypq+578rgHyGNn4OLhEb5uUqU7WfB6abgywHKd+CDm/pvPo6YNgkSwhQKuZNL
adsFS8NxEOrqb9JTyB1BCc4VRwTxWzcvy318fjHKU7BmlbnR1xpa4uxA85IUAAlLWNsUFqhEvoli
KFjylXhX4TI+Y3S5Wlws8n2mQ5CGWZkyYGZyKhETLKCo/ULdCesbB4GWNcygy1qn/IX/xOKroY9j
P9BLEMey0vvG2PxMnjxZVsPJIA7bfC6Oi5P9SYcYvcNXPzGhUgDmfxQmog9d9Cwuof6OapLoKlKu
TmT9EompYiaOqawJ1wibBBYxipYIBvaa8R9WtVoPRrnHIWY4D2u3r/mUgHT2mhYeCMFfwQMD4YbD
KoqRNjIc9skLJTuzGKbXfhN+/w7oyO5uB+/i7JtBFmqy63rD8B2PwNFUMftu21AEuNi99WNCcwPx
lVc4uQekFXg0zfkAW5I23aBVEdR4//t4p+CK71xIbYHzJgTXvjpfqVyClYH4XxXfwe3P5gceuQ4v
EWcYVRhExjd23878G353fXje0NxauK519C7IyMMCoYUazrgJwKx0+07trIx+uNfBaRbER2wR7The
bTwjyOgaPgEymqMERGSKuQ3X1vSo7cPSYXTG9EpVzDF1G7yWD5Itqen6xRenURQ5UJL6csvjNysa
hLaxbSZfum5EKXo7bFt3/wvjpRD9igIi2eBgg63KZBzRwCHFEB0eY0q7Ae102lFFabp9eqNoTL4G
HAayZ3GjTBYnrgvzFUJpJpTD7NioBKcf+MuVU+sP/2C8oh+8dPx4EB7x8vfmM5HHOEIsvbJxg3K7
uSzLg1ESD1dOGm8MQ4SwTSyA5CJBhdNB2FedwLgJWscEwXyuXyBt5sWW6c6eyT9khPkxRfTgPD4o
dnkShL9BWL+V3heaJHHitMotSm/vgaZUFOBNcvdWzmC64nb9hM2ujdcqTbcJkN3bm9TOBOXepgxT
SvAWXbHfJ4KyBAat9BPz/X1M9OaRlYBThXZn5D+YMrV/4MdCB+xk3IgB3RiICu6ECcizR4+Xs0W8
TshcfStl1oJSVh1lpNL3GQvdbTHOrfCd7HGqXSj+R6GcbjxZnra0qX1vFIr+XbF8vFNJW/raAMyq
fD68/iYdq8o3Q+247lBZzk9ENd4NlMmI6xUL910RCAHUm8x5oKJjwKE94orT4SRWNyjJ+JFvQMq+
3UYDMrB+2Ra9NSyRP5jgu9uf0Izryfug9qcH52gj10twXWmD1VR+6XHiEdVHAylnLNc8K3Svf7Hq
TOiKAGnlz4O5jJwzR6Nzt7kebg59dtRZ/5yDKejAwDYU3ulkMOFdAlTed9cd1hvoIfWbGb3sS1AW
zIdNBKec7ZyaiCQg72vwOhaMImgs0w+RRgNqgXZA0w4w3BAo2BInhWiFNSgGuNgtrwLB5lCFfgK+
aj8hUpRKpULLwFS/MW/hCO9GCixst40xabHMKMkR0kYxkdRZtd7zAbH0WitutX0F254DWIgjbGMO
D9pWlJU/BxM1JhjGnPxLjKYQMjKioHCCq6NXUALsO3PdX4QlAE0QZodqIy5+l3+lXz8+eGPu8yf3
KOnAwJEYG7GzDnBHXmv+ioqrDC547AOdwe3AhE5DFqU1pbbh4OO7k83gIjPOkADhdCneFog+TRpc
dAzwoWEj2/jbTlBSUkFfMmZfZyd7Wi2cu2N3n190seTx2sgXkOhTfNfF3j55PQDdvfdbd0zcBE3O
4pYtVPqrs72k4KptndwdCRT/rDHnuiwuIlGsbEUfWBlqnB215PwsfRF3FQNT4DhgUXQxfes6neA0
IZEKdEQPY+Tt5+01xuW0pnsO8jEOdy8EG4gSQdgoDgH3tvKrHSFZ/PCTOXWBslesGFRxKWaJFspX
GuWa6gpQPVol5bL9gBdy3avz0017/t38Gut1F2Yig5SStIjh9qJwAinungJk+qYQAF/ViivN8tse
MRWUOF+M8MAhkZIwS2JKwxOlJUNRCoDCwudLHAXaEScYZqzUddFz9g1wTUXqg48iF8o/do2YNgml
pA87329HydiELMCr7+Pxh5RuTc8NS8SHi4QGB1hCv+BU3fbkNuKnXTp4DIzFs0IQO0SRPeB8Qh2E
NtNFnnAMoFpzzrhvD8UCLeaTvDlOGrbDBtd0TD1jjJsSsaaGFu836Iwy0J09VVRnG1eQLdDWQMNw
vkzhbzZ1CFZkUYPP1LRxTnjDK/8m6RDqi6NDhjvyKPoTUQ/jrWz/jBdgbPygAH2afK22pwkRcD+r
3dUV0bEw0g/As7NVeg4pNmLx2XnbQ7VfPKiuZYhCjMlvHisUF901swRDGEtDiGmAbQiv81GxZ2/E
GHzFyGUwptJ7Pg+HcRm+bpOvVaX9edd74aLkMNlhsvawaxxOK+LApFdEXMBkD3P0FRKZy2Q0xxnH
ZqMCqL0stmgn+wHKfpI75pBC9JXZsgKf4ktXuEK7z3u2yhk3Nq6JRAsBYqJpPFttTMl5eQJ5U0/i
RIiFY3Q1D8sKU3N5ZAzssIfDPTXqhiO6dX5i8MJkpgX3doyv0nWTzm+cL9w9aK1mzMnGCwUh714N
3gE0Mwww+Nj0umAACA6y8spgJauhBZ3wOXqAQ3GvbS/zzrSDYVQMY+jf4qGkum8zLMHdeo6yUu9C
8ckuCYml8Ymia3JPVwtqXME2O+p1Osz3BQsP5DXigUJh4pkV12CVnEDozNodWO+wZhJm4b+GEGdR
I+pbv9T5Q0z7YEN5XdoCIWuXuGU+8W++J/iwagzP8VbRlD7OkHgC6qs/dvYjpf4gDWf7QZyhmG+r
n32mZBdxBrIgOaoYG5mfg96+Mm+/YZd82ozmj7T7dwGfR5wEIDBOu+7N7k3O/lGblWLMjFgfosxe
LfW5yPlEH3VhosdpLHZGmJN7AG6M+8dUYsCvAEAAkcOIvh2DVMLV7rSRT3pEkGcM4iq1zBVIDaCb
tAcz5N0mmUkgw3mzfEwusJFE8YSYQA9qizfygI2iblELfDD/A8XkT6+sAVxs+8ZoyOCI5YqBbPYC
zJJzvc5GFvZ7UXybMJqnz0E5bij5yzmRDtrT28V1gzrOrJgfIajQU9ggeDh8LYa5sjMxugbt+gut
zW6Bw4RFe8SS/WNpOcdtX2uVxnkhBRcAfdaHRRX1STVruyO3m7xapBZg1UO1yggObX654MKhLEI4
7qC0c7pJNYdhGl30PgXvijeHql7GnC1wsy/3I2scefS2KjrIOzmHkStenReh4qUvLYxOC8r9jSFB
NqIqjRRaWsT6/ySmaJfUz7IiemCUvwyMcLySamkfld4YQ6qD7koxMZZaBLGiHuMlh8VqE9yt8+yk
DvlPDNDcYcU91fnT/tpnRmhf9RCIe+TPVLLSLoAKLb4KF0WWLTzsGnYJvzjZGVPuaJNxFkGRbRyQ
PuY+GdGhwiuzbwBki71Od58xHgTFxLWWhcFHE+9M82edHcace+8YHZ1u3JpUjdwHnKPnD1pi2hCh
PmkDLKmjvbTav6HmjW3UnkzFpmxmoGtw2n4Cq5L9tGcUfiVoZKwdX/oPlLGyfm2z75yO+u1orNBf
ade/y9AACywajkOokDUXB/zXq9dwIXaFh2eM/hRsApv4l9P3qriSMEsXajEmVCdnGCsxhMKo5frD
ZA9/i1EmPhDaYdZnzIBfifbCKp42UhI6+DZAZ0Y5AzWdhENjgZAMAAw01xEOFz79L9xgOHyoGtjz
kJNFQjmtcBHj6pID4GC+NOIMTFzcsEKorbv5M7AiDv6J4lHSdwIZb3VVDj+8BxAmPl4qhMTDEtD2
9vcyQfRUTDu8h9VnFQ7TZgLlBaMhuoXa60UljIiZKBs/+hC1BSwjDWMFSqQuiLyqpBChMbYY8GtU
87bXgCvBCtSuWFdzAlE3YDaVHqGnNNZxoI8idHSsw9qu/mrvtXyhyBT2B8FFyEkYJsNcIwy8oq5W
qS4ZAGJLdOBI+QfUmo/5XcPhqWfBxwwBoO7rFtEtDxMzP4Qb0m2DC5kHrRfiOEwdjIX7lMbOnD2N
4xy4Nj/5T/vliaS8CeB3qxVUG2rwhpr8QzYZHQEH2N19Ya5ljAysA8w1ZjHefESn+LKO8aWLLdWI
kd0XEI25Gma/ONEgLP1HCIUIJ/JlpgcWYy3W8q+gqjKoH/jFLVwbUbVlwo7YnrC5EegPowUdn1Co
CQdKXUypjZYUvH/MdxC+7UlSEaMo4lD1M9CAbKwXwNUHwBTiTEtmseKmxYLiwj8wRx9br7D0Wm5J
VcVNATkbR8qnCQOuT2H55heFc4k4mhkiFcLYHEGwdqgueGM8zgNPFAdVeO6o1HmL7hEWqfHi4GOy
m1Bs1Uyx7KPHT4JzAy0DB8DTRMZQkE6wympPfz627r3FcdnyT+xZ3CyYfeOvahFbqo824mMvJQvr
BmuD1qQfenreyS9qNmbxPi2XtR0an3j9WZPxjCIjKriuChRVJJt6gUka3DIgcUrPrqeIYoNEqL0e
Z2J/TCXBeHm5umBBWjlja3E4JIh0GDeLLwHidImfvPLWntasRv0h3mUvNMmIVqFAgc4ZBxj3Ys8/
1ns9FUncvBcQ4mW4AAurl+oWwAyAT0nbxoQMLhyMEZNihwm0+MSo/k5JPupuRbAl8aFFbW9JqRSs
iV+elXjGmoaxoGrM9wheVZ8FtCBCmuvqyARS5MzUtk6OMlZEZHnmFaD0Kkyep0Y1WcABiG2NAF8C
RcfGlFvbobcwFxqQA4PtlBpoHSIu4cT07JfZQgXFEaB53kvPGdwhijm7Kw9rzYMZ37FIhgwWd4Q9
xHh3sbIX4SwllonyQ2PUSPj37DlLZyOTT0JVSZ2LYx8ZM1d3HJGrhfhdfqmjMRMvNuR+XxV8EITw
ryjgyRra3E+mEoIboSIyMJNH9HQYiIsEY5cvz7v0ITUZfMQH+Qx2Ggtn4aR6jZkT36rHdyslFbHY
kqO5xVYGPQvGzqmHZJjbmIVqXg6MYWSkBh2oYX7QRGghAfYSrgEF297yZkLCgCZxpwZt1C04wMut
YcLx/rZXfP+m5/lAJ5t8bCQrRiFNaCWkYriXHXkmzhfwg3+HRbcKNz5KkgdSbGzLnAMeZ33T8Mca
AplbQIpkVJmocQRo8f2qo8/9fYRyZAPv3p8PT+omOlm7jW+hBAtFtNUgYulOYJMb64pbf0Iay4y/
4bXwCFN3bRjWwFcJMv6ANFQTBoydk/UR7ZsuLQYjdXwArgxn3vMt3N2fet2xTCQnS9FSWO4kZfH3
9QTpJCFtSAjR6DM3NFIUUfyVBTUkZ9oWrC2lpIO/7341v2PxmhYMxyhKvCaQMeHRxF6EAUof7bn1
Xj4JzsMCgBwHLaVt/6HBg+HqSGZvbBcXVjuBc7rdU4P8PK2NGqncMwEG8fBAYZhQl2qK3GzLBv7q
SyAKj9fMh2bS0RNhIc157KZkdrALVgUzDHYpOX7ry/SnP6IOrnD1RKdyaxvLIMgpm9SYDF+3eyAi
lOrGtfUMcK/v5jlx3LFNluDTXYM5MKPh2HPh4XXW44ydc6LCdttW5olGs6dugyDoG2bHXHpiTKTy
/6bplcPdLuP0oqcQIqU9fjyseBixBJ9BUbXVeKXZBXdpUZMeGx52ffgAK71ME8YpDMWNr8fdpSS7
oXaIIJTJxdRJXjQWgEVoDQhnYMTFtv2RBcI1F1PwY/QqoXaX7R6dupOOF5hLWKlr0NV3iAZnmIML
sLFfXA3lYKek2fFA7y6TghpKCeBUtHc2Bvz8avJCbnECo63T0diGAgXgGx5OMwQDOjjk23Hr1GXD
chzuONZlDgR74z01QgXKDCkfLUpy85H3rPM6Gkyt+ZwE3jUyT6J6yZzbtkw64NgrWrpEIXOmnlpq
ZLB0XJ7dtoYmwcV39nBR+sDYgZ+Bdv2Cf9x7CE+08mhVuKMgJWGbzXz7o+ZBhisU9NDCdr+I6BTw
5X9y3IfDqTuiBoHqlBbUlXG8bUNQRvoMVIYFdtA28ManHKHJyxVgjFFM6PENCPOpw0ygs+WGQ0E4
fSPWsrZjyubiOmv/MS3lel4UrFqy4jdMf/W79LDNjlvhETEeGaMhImIGMJrauLU8UhRgkDn1Ae5U
56Yl1ovtQr2QDjBPoCE29qLF/7SIoO8Erv1+WoV4rDJH0H+WDXmcxwOFoCl8d4bucqShVOV6iaEr
8WmEwnxZD9XJO1zWRv4xs7eW7dNRWy1SPR77W49prhbrXtbmNGeNaq40W8qFX48cMZ2xFVuL9/GZ
YaOxCosTl48cFnCS+cgp5EimUyUZnF7KqH+s6GmB76NICGKvbXnIOQO2zZ0NEXNQzAimJgw1qtLi
ZymTm6TLUb2kp2iolebFfSAUfGajTcc9AH8d/wikN2azNEUpUDsz5tAU6wJAwrRKWjrrxfu5yI5t
sPD09NLsO/5tP3VGH8pr4Q5imyET1RckqNP+Z6FGGZDBOHEDkCSdSgshseTMSzYn8Zaql13zN4cH
Rxv4qOsWpZvKuWaEQ2uhhcQT2YBYhMGSPAc8pM96fN3bD8//dLFOaLON9e1I84LV0pOqR2dBpPbZ
4A1xEM7VkNubyzOrMEFCEl3YXxoiL0XGTWcKotoxUorSLqBiGGNTgqI6PwM6u2bFdIEnpS6PyP8W
EGk0SUTEFYOLDecOcEkctn3PZqXXE7S2KJ3T5w4+ro18l/oYJl6IiheUEGaZFxDoiLDZ0+V+tAvd
lvIH9EdmEUu7YIVBW+b65OrccgVCT31i8MoFcNA1wlHZcTwsijTmqmxBCRTFB80G11VmLgJ32yYs
IYa0JIyVcxCXlrIl+9kBff7sUkkOxY+ntuMt1wvn94TSj+OjRjA30vob33gy7RZFGJFAy85R4xIl
QBgvGNflw+ByDm07Igb0qbn/gk73VjdqiBFQHf6gwZerSKg1tqTX4wpg4LLiPcsFBFfi/2mv3Kgg
C/MF+nGbvUJGBiHoJF0rehwDSPUwSbdO0RNWLzPWzl3dFvzuM417t44sA6W9HT8oHwjFTsmmManQ
DlM0ylwCotT1reapbZLXHMfpaY8ddRQlc0EpeYEsAGrEm9eoqVwM4BDPMhtj5ifTYQt2O3w2t5q/
yVb7IH0m1YRHxCraZnUMD+KssbAReQ+//N+21+WlcjbWLLXYy/NDSLHLsoljtixHbnyeYbYdpxgV
ItOnoJtb8wEQUnzIQcy5GqmciP+jvCp44aQYRTZCFTLu8hFeuX/vCaMqyFvHHl2p3KWUtwnGf1CO
pl9z8JMDtqd+FnhEcDqQdugMhSeKBwFqQxEr8oivKuUJfnekI03c4mrZGVYFQc9kXGbKCiwKOGxo
Ybbt0mTRCIxo0xNy6jARUfubPk+TQkdLjhBVIGFFFiXRmlxau+S8S9m/K7EaWGg8KEZzLvfWg6Bt
D7HOSSOLqO/NQo5OihkWNLa7PQQhzt7dLx012a38jZy25B+7qBU07l5cImJSlCgCJ1xjpfXcsGMM
etj1TyPBGRca/cwRUWIZDuHc4GzLuzyHvBtIuPmB87ik0Vy6VCQHHUO9lCUOLxAafxPhMN8O+5ju
tTgbSBfKYbFyNg6NDO0ZtQ6nWHtu2/qW/Y8OgfXbxfP3yD2T6fljzasdQN7pmkNL2bV1pvKhYUVW
t8fc1Yzm/tVWk4uVPMDXKBU+zGvoN08zKI3G+OkR5IYhalvblNnZG6MBZKEQbrY5e7vnX8KAIfqn
HL/SuxpU4tTrWugftN19vttFvnph77PhCWdVE6fim670XS+EKWkQbK7PAP5YjvZxZqMdNUjhnvtG
+J6Gi7ZJLDpsRmTg3jAZkFss+/g3BcGd0AQZkcWl51gbQ8XiJlR9n55I4yaj6eBdjmw6Jke9X9Tr
/Osy/dGdXWuNp0bIYd9ljrEGRaim64UBSJQwVjYpiuHxjlnYbYrG4s6b5mjC4lrVjAWkOcuxTrOW
ttvR9E4jJzm55BwbHAOcmfiTYwnRSXF74D2KYQZn/9js7fr0ZwjrN2QkH/b8tonPvUTt8DpZP4rF
t9pNtuJ4gFKejGwcE2gcV38sBQPvuhJbYG7idYNhnDr5TJfX6SOk0Mwh6cb8HCBdAkVTbLfUFYgw
pxSacw6DKynFxNK1ceFppxteDmUAWODMLhjeUOup24ydjvqtNpYrd3lKzJMnBSwnGQepGQCImYGX
xY95kwqPZsgZJ60a74oelrvMcOl1bM6+PKiNyfGoLskOw7SJ4/rNt2/R7nF0hfBImLFcIslubBZb
/EBE1Rlk8ruzmQMohmquUDlgx9CcaGRrb0shEYDvBkGVLCFfeF4Xp1vvyDQaGZg/SgdyKIQuVZ+t
4BdZ8wS4QxiLhz7B49CVF12ALCw4qExqLa8LjBtGtK97qqU5Z2QYUvo+OWphS+oi8FlTMHE397k1
Wbg2iIMeLJfUblmm2wVYcTXlCmZ6jEXg9M6gpCdFoRhVUBHoqGyZ88kvyj/olMBHsuvJPcdz5GFv
JRKeSOVBHhqSI/SdfHNoStRV/OdneXDUQBAoQNwudcIqXzMQ4ymks/Xbd7kn5CfwTn6CGsagvWDN
ULS3UOpYYczGwJi+5DKkc6tmJ/ulPYDHDbaUFhBnMQ2imh/4SgJ9Ei/io8KIh7adFQl/D66jmva7
1MGMSxX4HzAnPNwzNN7FbOXxETA3oRN5slhiTjZqMoj8Hk0Mxf9i/sihZV3A1Qh/MC7G5KZ6QB96
XHDysSSJlPm+WZWIywJbL+S9B3nGbtLjoR+zUFIq7thOaSu/iW+F9C0DwkmpwsSt5zgrbDptbzuq
qBR0DZveBbuWzlHqzBzLVCowT7NvnJTyayKSot02AnDagAFQZv/rB6E8e9RamstoHgeQ4WyOROA4
pplf9MMifs/jbWeBJL0oXn212KJCY+FKaXrcFfQ4nFpa+HDoYeZcfuvw58y04sfO5LQqGCWyXin/
dcXh5pHP+1YRY4zIdHe4WZCwxWmHIE2tgvKkayxZ34g4yxLVhK/TWR6xebeFUAfZTjDFKxGbnAdv
24Yv2uyaIjRYDHKBG+NpSWiCRuL9OYNc4Yb7SWWfSfpx7yEHCY8A3WcBKvLG0rOax+mRywC3XcL8
DHHVYT9X6lL2+k39Wx6dll6jrjvGnfTN1Y/Jhfr+o1glGSq1tXm4YOHxQEuMeijsuloeHLIsKKcc
DhSnRNfzljCn6lDHKZwH3xno9pq6H7mDOyxIf1Eh7/j3zHhs1AWHUMjalhvN5MP8+23FMwYShkE3
m9IepCnX8KZlGbT46etkYG1A5oas9JhxXfuvTjEBHv3MO1MgSCAk6nS1o70/6twmrb2aRAcfJoSG
77RepDKn4n/4kSHRkyA8/NiZa1zXVOD8GbpD6EQRnoZUOLxHkvMIK8M+RWyC4ctBqYuyZkHLQHsy
Ea8kA1JNf+Qs+iYtO52HqvPnkFqy4JdsSwaB+gsFvI9cGTxM4sRTVmRxo0n6AUZqlO80019qTWZf
NjSw2EOJvt3zV1qcfMj3ueOFBoXv7Cswlz60wgYUQnRK+sm0Q3A1xOGswFrHR037XKV+wT8l/Xkx
JEov/0Bg+5qYLXkZyU7xePrvpbpeAMR90PJ8yKljdmmHcZqlLlcPEBuenGF9/v6mQxFZg/A11FjY
m6izgRzxIg6Vmkx939F3iD8jMVc4TnFCTHjhBJKhmB2gwkCHg42NmEDhTsazeXtbSl5lO5z2IIIe
z4wjSSxU30X+KFodvy+eR0qKchlGrFYKL57qC7vZaPTeylQbPLhDn45fjHG6uyssH/hNiD9rRZSv
mZLSPd+O8zc8DLP1DTncW5OnM2JkVnNDnf0cbgT3OnjWXaVH13DGiRV6voNMYTlu8JwvIbrbKBLi
o2V75FOhftjzL8ey7UkY+ofu2bSqBJOmsgbp4Vbe7F5hwiOrxa7nP9XtAk5YgJ/E7cEmASta9nhq
pfFBq66+qWV+0EeKob7dAwH/+CeMtvCQ5dw9tXUqy/PuuatYKNxFqKFcWsUippyj4eXFczHjK2UV
BE1Qx0OehEMFoxP455Cm9Mzyeuq/lAo/LCs6YklP5TtzaI8gR5eJG6b2MILZ+LVc27t40i/KLEBq
Zi5bJu+q8s/NiDOUJ4ZPEW9IZxktH3C0ANj0GUnCC02u0GKV6F9KybdWjea9MuQ4bhg63yH40oe5
ctPHfDzm3UULd8hCuQF+HvENhREEWjpEi8OHAdSLKypSuOyxzeBoB0jWgkj09Rk55ifbBHLfBMHe
XgYKh7s7VJdwqSlAaAAFMc64O0DmAh3QVZkCyPcmOcj8jT2DMsEwcWCyOWh/Xmf7GasN9osae+KT
CzfjvuHjB0FL/QtyvTK8n9VeegiEoYDG/wAG/IF/fCOJbeuZE/Oqf+fPv8cMRTrpkcyValfpGX2U
23EPOvLYqrGePha9gMaLgF2oEVDcZZIv3UNaO+FzDVzlN9hiwqmGSlJsVk+3t7wxcCRyNSdTYTqo
qNAoRKhaUhJzGhi+AaSWPgDnPRkBwutnm2E3Irav+zpzdlCeY8O237jalUzVfP0wXzvgs5xP6kPT
7TBHphiv9tDPOpo2mxVYSDFw0MKQtBUOPja9nIhUoRbfjKM6fDDAWveyo4cYBaQUHnhOvuRyUlH8
7w2eAx1+C/gWxT2PLPaUiI29x2KZOvUoRQAlZ/rFvRYJW7OsuwZgBshxA+FJXXy5BM4Z9rnwZqId
bUWpO0QHuFPg64QBA5UOPZOc/FyMmv86UxBzuz612Rv+F7D+2wYTZm2AKontFoxNR/9QhhCAJwT2
+BN8G+Q0xryx5hbns3HivhPowMtKP5OWne9NC5gW9x2GafiUUc0g4QI0oOaxn0tIg9p6+ODA+329
9RqBD/a4iwUCQ54k/ChaT3+BqOuunZdIQFTiJMO1UnCH76fz1l1jwCm315c7izbzrfnWe0Hz0T+b
PvGCqsXYuaWqu5f4YYH8dKH+IN+WbatpvAU1AtznX6VgX/wUF1/XKIbjwomQnYO+WUP/YdTN+XNc
ypan7rC9Fgd75Qrrk5UP1cxsoS+gQP5CvIsf3BbVU807ThZTc2q8Dp6jp1CRUQCQzHvejtVuQe0T
3IwsLqmqvf5S7hgAANDyowF2Tt2orcMmW7tSjodcXFb5M2jC22ao8S919vTNpgoIGIdQ+vN90KBj
o+ZlrJ4xBrUIi5FDtEEuyNlJpcrtB95yZclWFfMG0iXhAF086i4AQUxE4RFSB1lbCnyF1gnHMn7K
H3cI2Oub/gUxJ6IbSmQZHoA0dJxRHCzpGLrMxtT8CQcCCQBmLIqx/DDE0MdQ8gf8vK7cOw9ygRQ2
9tmX0uWGSyHKL67ggY7bFcqcDcMufxEebRR4I7WNe/9mvlhNwgdWOiLgY843oyAdMNlN9xy+9pBN
oHP0dlWi+FAfOyz4oYv3CR9FrAXzoRpkGZ27DbTBP/TynOfNKp5ti4IvQgOCh5TDC49BL4CZ/SAf
2yJrWLwh+/Mtp0/1O2a5QSC3Lyblis3TDQZWECDEQcOsPX24uUGq4XC9ouBIURja2XA6Yhxlx5LO
omrsTRxMoCYezPcWfhuEbhH4yCwmfQELrRc3ZwEmA1dsxBzpxfeil8qy5dAMltJbenb6CtIO43d8
lG50vQZhN4wtNQ4R8CSqozhrhzHVPAidRUPwDWasI89WMMW7+0M12xe8HTCxfz55+N9DX/UNF7fF
wrsr2pa9L1jHaJ4iOndx4+c3iLfZS2YvfIxB0plh5vLW8T+FHtZI1g52VhqGlLjLcWqy1RG4gzXK
jUz9epozkNvhwwCiGHTi6Iy5RHi3a/gMlNybl7sBP2Xet2YuBZJ8oYa+XbSQEdeXooZWCrcpK9Yb
HJbof28kj11UMtfBIm86fwr8iZq49mz7iRXpacrpzYXMsIImlikqzYfTxAZXg0v/WBytWN6CuNCt
bGvXCr+Q+WAC28Q4+QvFXfcJPhtsFlLvUuBiR4o7MGcgrx+qi2Rr8OsU2/0f0M3RQemAy9xmrA67
6hKzwTsrouYxjkiGALym6LJR7GlrfN6ZT7yBEkGbw74Z9gjSxIxaKPFPLWR4bTATSZyTO/k16kR1
wEquA/M4MMP19WZwQmK6LBWhFmKWHUKDheuTVzh9yhhbcWKbKyqlb7c88QOAKAgPQGdK9Vdqj5M6
gYA9+eqBGFzGINJHlw/BbeHtKXo4tx6GJGazPkYa3RmqjHWzpnCUMpaG1+3y+xqcMWgAwSvFTRTF
t2zxL1SE+xrpx2UaunRcGkGEnMOXD0CQ9OpbQIQfAmv2eNbyMg5ZMDyKqmc2r80F2L1Leoj7g2Po
VHlFTy2DG0TJw+jiBR6VhnmyJ3SmYBBvL6bxYXJIZ2xl55G172D88tQfkImA8fLTmpOU7lLn9yxp
LyjMCTz02UwgwwwtfG0m+1EmHdxVfBUXKAXvmtNKDiNqFHdmIPbl0uBJsspRSTL1dDoTDnR6AIqz
DrRm5kPnKczsf6fWEJ/iofT/wLN4NmBPtx7ny79feFBLRH/aZLkiLJ3MC74YUBXrmmF+wzDIuwu3
8QiKDlN4C6BLoQbn74D6B1Ny1yYrRUOvzF4joKxzMcoJss7tDlPlXbnSoq6zuRvXNo0qvOrJ4QCp
SnBmFinTeFZ+13O1KkJWVBqPC+piE+zdmL9KjQXYwoNHRWP00zHI8KESRJAcuFAvtOB7P3JAGa2K
ulbdDaEpsDF6IX9PH7c5Yr4BrXxy2VmtLFGd8Z8DaJZEd5svZ3nvIy7Z7sT313CMnHCh+nhAqtf0
BQDecK8SwK4Cphvq5h8uuOH6pRHlV6ZzAy/RGkZg3suk1MW7xYOzwPsIL1OoAtrsyjkwu7wN6viG
/6Z6zBtra8t+FnSoTwOQJCY7FJmqpjH8xZxHtkq8PR6NnsGs0yfMaA7FZTGDMbquAdykS6B91Q0D
WErjk6riiBkaszplXYDA0Hmawj69+eQDWY7qVKrqoIPxGTcBg36olZypIwPwT+bzTXpLC1+Vbu5Y
UR8jRQhmbTVSDEqFXuyHGDT+9PUPONNXAaYTZ1K1NdNJgCs3jWUNUqHy+yX0oo1BJ8xIlgPBShwH
nrVdqY7TAG9yQOEmjPgS899a7XLBSGvXn9NMMUZc03m6MvHgvg/Qsf0P84I9Tvfs0fSCqspE75ut
CS43NKCXc5yuwCZJMdHvzuTLUJ9QU8qEB3P2/0g6r25FsS0K/yLGMIH4akByFtAXh+GoKGIARPz1
/e3q2911K5zyKGxWmGuuOWsAQ6y5NPNFwzp91OgE0DmJyf05pdK7AAFFtbvjvomOBxUfZJjszct9
Ceyf+j8SrDw0QQbzt4HMDp2llQXMlaM574ZbB6LpaHkovgYyniiZkKvm6wHnKX/mc04BzzVPOiY7
zMFwTyCuirnQglmHScB/r7hHvKfF4i4klgmR4xibzgWCe0woMK607VGEmi6QDCaO65U7BAkpiaGw
cYCRdH0lSj1Bi1su7TSl+odDUDtXC9Id8V48Tut2Di7bepxaO8Vrm3EF9bspstsr1U9oAL0INeQZ
RvvU9Qy8zV0EClZZpxOl5GLZ403w1mY6LV+QDMjJFEmgiZxIzvqDj8mEUqjfbhilsPwinFM1hf1R
jju8m9mknBEWgNTGXj0fcOZJnFzcrN9MaZ+k6F+8EwGPAjCkIEKnfTU26Jtf+EPoF8CJ/tKHwVQA
8M/I1PA0328N9VgEdUHwZrRMU9v3pwYtwB86rj77ourU3K2YderHagwfnx2TNRnWhIPBHjM5T2d2
cDNIljWvBuL/Y6XRHR3WBG9KYYEkRRzjyrguS5aUY7GXSO5aYQDye01Nl5aJ9r9DGdZg92D9BYB6
gi+BwWru2oaOkHJxXHPVqhB84jEQCKFnYIT0Kzyo8mLNJY70EwjbLOlCUoK5WJNN1lVmE7rTnGpo
oC0W9YIEgGbxi2aY7dzA5uEXkt6r2S2LCvME+JzNJQIHpCGGZKALdKkkPLdwd3N94NJ3Fcsj6cZC
q4dil/1BbQHViXpP0hJqGsS7xPC8YTvIW3GB6NxyiFW8F5cWn0JUi3g23CVSu3+zlKS/42AgLpcQ
p0yGNtwyUQnqzEnWaaX5hKTFB6CVqSH6njtVaBdSg0SQcQiF16l7Zgw2D3LK2AnkU/RPkWQ5jbSb
TTDRjAvBZDkWo5LUfjMKZoeKGmjGkVyfY7sfpCDyOqiK4kIDIOYtl/V9+pcOIpxInjN06FywCgDO
HhzutehkblPKWhyWge5YaZrlylSIf9+ZeIMMW9xqXo4RAfHawVm90Mhv2C0skgsl/oCR3cyEDSdK
jdMcyIRioR/1Mo66Ei3B2sRftnqbYkLeBf5d2D3eyII/4TzsRG2iL2Y/YTqL1cyyTniwZC6XJbh8
rHaDtjOFCLhrupW9YGB4Dx5YkizY3zGgDpzwjilGdLz7btNJQCuOJF5vWdtYixkj+jaKwY8Q/1zv
9P6qM2Bsm6TkjEg0pigYBBXLfQ+Ldz2M7xppaA1i8IM3XpkKuhT4eB5+Pm7EzJ8R6XAsagiSkFdo
Hjgu/AOx7y5wHIYkO4C+3+GbXeLHSVlKB2Z+IyZ0uH1Q9CzeLO2cudpnZnOoz02ODNtw2Rjo5ppk
xErQm5k3Cum0xkKQCTNNjC0ak3WRQKZanhPbJNiovrwRcqtXZBwYVNOPTowgQt9hVsJS4Zk2O8H7
AQS6ONclh3M1+XPX22aKfPr5MkcZWpoJP533SYhwu3Q3PMXlNPgHSvACqRwsyYCbjaONZoYXGhzq
9EK5waHlvlBpDYN0TasWzcDpuetwc+nmyTsMhYo50224KHqPp+thuFfLrQzZtKcLyHAAD+GPvJrP
aiLuyBOcEOjyMwoxLoC5EOHdtt/gO3wjaACkOfS8MkTiWfzhf+KIJcnPg8AzJjgJGYVbRJwhRbO6
WyN31hQsURkcK3Rjwbd58q1xHMAbpkfQXEo9caXViKpvxsPGVfEWPGeCGaEfoysS9YtLknJgwSs5
qCXKGYfPbEnq10RWDn1B6bEZ51EyondPESOAE8XCiZvk3BAdUS2dDgQ+imYIa3ZDAjuPfTRb340p
Z5CMDvSN5yPHn/G9z5WE3o1iWIZekidqVQpRFiBg8biU5uQViBEq63YLfiLATsEQEqWXOCl0vrNj
DjF0Bj4DEvfNkspMWEcyYGVotFKxuQaWMflKWG3u1kPgYyHz+Nk5RYm0CEmGtr0tRE6yR/OR0TkH
huqMVu+GEAtfYBi4pntasOLJANlH/jo8iK+1mV4S+iWf7GB2GoSYgBsMdX7et4SmEWg2RWJ/s8QP
wVawqEPnasrwcX2P7QWqyct/qZa0jmcfIxb27kwC/BFuJ7QuFlInKxt1HGCGYMDjUupMPyIdI+VU
iWHjv6cHkR6Y//n80LC898ITeM4FEY21u06pMx88R+I1dbLlYka4JnmBdP17zeG/iEcJvdxuMFUk
x50ihsJ3g/TIyJLSosLPBnE5MP3ZaoHAdsrJd0mrfxSOLydeht8zNJZ0zZeuaHlPgBKk0GhhwpcQ
N6Z2ifjdiCMG1kwZBnOV+2lBiSCSiXkZjIFqIdpxGHJGIHi3mXPfOWT5BAR4sLxBF7xoRPq941Cb
5ScQQAEYA6QCBqpLbd/nON5lHiltI2cbbj8brNPNOcxgBY8oHQhmDcHNLNboivA32V0J1PuiwyQd
ioxo/RZWdNmc5xRoKKBac0cMmrX74jy9el+2HxaGVwoO5ucyZ/uQOEfz1dufiiUfAVA8m2A5NGN6
DPTE9KQSIjnHviFwFMQfYkqM0PM0koUDYxuk+EiK5ZHRjyNXDSVLDXqzZucps5j1XFbm8KrokJN2
UFYbZrIWl5HGmxZTXBZDJvCsnK9dJcqM9fBzEGveYOFt3rCciL6AU8mLeSj97xy5ei1fxCP4n/Ax
7nvJtkqiNctZyCawTq8REalA48qtkgyPXzIYplW4P5I/uZVkGiv7aRvvNdt7DEnl6eNULUYbHkkU
Ly9Ti9z3NjoMoFDXvho/yDAC8/pp205c2eltTBGrbAhOBUjp1QB0ql6UvJa42WM8BzAE6Pg1pXNB
pTKtYQ7qE7RGxOtL9bJ3X7YktABonpTG5/E8L+7rhiewIHX5P1cRkHHu7M+s6NhnltHEvelOMt6U
dEbbDboHL/37iCW96uYyDMCxdpVnLwkiNTzD54SwCb5QasmxRKipB+W++rKdlZDWBuxPDmQ0Sbds
m14ZpY6R8xyB7ICysUrAYtsMwqCoGY6KWA84K2bRZUAKeTpBYxS+PnANFxtNFHBD835fIpYEgbTh
JTEGa2BLDadn5Kln+KI1KNF8gcz5p30ukmH8KxBfrVgEavG2gqzGSJMKFAU9RuUzmR3P3uwliggr
g7/rfenPuvPMk20AD47OhNZcWX7mIjGg4YDl1LRiEj7lJva1pprKTDK2z9kXWYnDlWVN/E4YvGmC
EdS8tY5/WVdD2EnSE6YW8vR2uiPIOz27GVKiYy7xVpQQ8x8DMoO1ovsPdysBDjzpdloE56ZqPtts
Rnf2j7aJJqU3CwD0C8X6JJ0Zf1TdbJszPGFxrlYXbLAwkQZt+uBzeWbOznyyW16Y63QzmqAO/YIx
Jb9139EAaLRY99mHxh7PUuoyQAgAVIqspyDnNyMWQxMLpUwqHvcJHVhTVgkbXwLkRQwEwRREFXib
o2WR8b0eCz7PObxzanZ3NtGTXrm8FyYWFbwMfR7bLswC/KM1+dBa/qMOCJeeIPfEsOgong8AZ6Fl
QtygXs7nAVnJbI2vi2iPflK3sxMb+iwC0Yhe2PpkdTJIlMmiGIb56Ry2Se170l548WylqRd/r1p8
jb7sss9yNr74+Q/24Ow1i8cW9K6Zx/7uCTqEtUevIEd04jct6tl+r1baGzmNKR9gVozYZMNOh6oK
DNSp0eNH5GpDvcgkXV6rCCcQhqHKErxTHEyZQSY9nulE3YioiEHpxOsuPL65y3iDxejp/CMCJnGX
OjP4jXjapxBuLbRJEydrTu/zssfKKhj+rloSwzbOOSQUsVDGOyqNTSngfVzM2GNfjA89OjfxcMFB
k3j6qNZ9TGGGUO3QnQV/HUNv6i/o2GFw0lwvVq4k2gXRVzIyyKCM8lri/XB+G3k6xEiAk3lHjWPW
jrRsFGTFgPfcyYy/FZzXBECFwHdpE9zKwwO2iTD8gWJHJwxaDvYCozd4EJSf82ycXWMFt/pzRIDm
BQp7gOkUolWUhGyCt8xIp+xqS8ZDFVz+0VyyKVAeOumLC4QNBdaj1cW7WzWyc/HwcJeEzK586LVz
BsNjDwxNGVOLF1nN2fwg4sRKyOnU2z/ONlQJsQ7A/APfpwh04rI5mQxsJf/ZLsROAf49lZ5vZ8cH
du+YYk2PvIi6YJD586ThARIeiWSVv637zXlSWG+f+xZ5B9lEQLNEUpPRhSyRmOHo8LeHnrqAQANX
a5hpXuvK9psYbHKoptUqDlWspmWu64xzCTnMxAH5Meu+wHrlWn6wqKz3UPWnNwG/AiBngBWojcbS
2YnvIAg+4BObMshZBaWbm757i9Wbu63/UPO2audBGD30Uubbrd6gq4oxjikcq0VJgpLicN1yTjQW
J6YyIXia8tYMKvP7HB3+Rkw51P1bAQWms3W+s/XaVaCGCYGY6CRIAYBh0W6BDEu2oHY1sa2BLAfk
S3xFrDosWDZjuiOwG0GwELTz5NhhYSlP4QTU2gMmQbHhXpDHRe2Yz0vnRCdoItjiil5yMqeczfdH
WMnMtq8WUEIq8FYxl0EinRcfr9n45V4FX+fpjI84VZuTFfIyFvtTDGWuS5R3WPxHvYLZ9D81HiSi
2UW0qF9RW5b4Fiz9a3k0cKGW7L8+DoqrPB1t+ggplXYvZDrSwZziQyB7Aj/84vC3/LE/sTvG/+MA
DwNH0oUK2cS44nvITqupil3OoX/Tbv6DMWHPODs/98MuVbuv0qF2c9hqY28DNcLSuAUX4wIu5QiH
4GIh4wRR0obT3FgYcOLZls9582atKeHWxQEjeh/63th7JYr+TEZcHeR76Z7tp4tG3PItet/rbrKR
3C1KSz93vBHKaeNj7v0cgCw0IseIr6muEoyPjz0SB/42uoTXTd/v9gg/Mrqugf7skXuxCxShWpum
ZusNnUJ/OwNdQrO/oYnCsQYdwf0Ytc92P2BQwPu/rs5ubskpI7tvJhPwIp7m80mppt81KUB+TsfH
W1pmqvld39OL8UslPgUWwvbQa81b2NtNPASUiQC7Eqo1cB0vJBShC9QAFGbCrEdvxsvnH5G1F2Ld
w+zVq6A/Jn3/6aCNakD5vibFrpsrLB9hRvz8G4BGnuMnLsswxFW9Dm/Ha/jG3yfHTw9NBFRcG+RT
HTXq1jhjfflcQY5fMUIlxg8rztZHL8NGBmSV+0MT8U5QccazwZWts6GNYhuL6sjAwkEb7ZVFbXNF
TRyOTcRDWUOyKwT9dmO46BGm681UxWfmSWP0M7usivGhNjA/JgelI/wEB+yljDkm/QBZLcf96jdG
odYX3+7GwOgSF5snF57FMJa3cr+mWPth1zr9HpRg6LHX6jywMs+Rhb4hk/ZAx6axHpoCT1oMyxtr
kNZaSX9eui9tYg9MMJWeeYkvi9xXMvnEAjkezGl/TVay7iCw3z/G5vshe3h/XCdEDZtMckbzX1qy
KbSqmIHXYQe/GlYMQj12bv32Y7fk0sDASAbWmxHHmDkttQ9WBBOvCkcL5PCXo7R20GJ6sWDfkcJx
ZVKiJxhSEw+sy2bow55DyMlpHSqt8Ez6ao2HN1y9EWBVV0hOB68FOrZGi6XFHa91DKlZYKpNhOvw
n0YQ2SpwAZcjVlOp7/mtsdfhy3NdQqX4wqY4bU/FsThWCoIsFMLX9SP4pVcbWeZTWwi7RxmrxANV
PkbarEQCIA45hLv3pl62A67dd9HLBpjW4EWLLF7YESkJy2Pc2mFE1IeT4ikZ1rXsxPqEXFEX0ekR
/FgTNu4pQYGdb7Lbyxp5T7ZIjm+KOTTHz9PLZTbhSoKJHO7xxeyspzUyPkvGM2hB2G9urMIKERwT
UIf1mdvozMcxYvaHLvit+9J0eKSqvay+q3v8gpTdTvssCP69k/dqvByKUcsv/IU35IKs1z4/5J6o
BWEaSwHGKCZAdWeVAe+Y+H1UtNueZ/zm9cImGmWj7Lvbutfwg2DJddc4v/0zQRdxMzRaYEXmsai4
4T2JCGxujLAJwbnUaJ2z80bvoGe1qHxudaHe9+RkfJwmVi5z1DzSR0p+71IEuFG5xdtzu0OgZBRK
RptiCaIxcUOLpzQw30QJ47tuTLoxZBksseZ5tcYGHvBGZ43SK4sQistzqF02atgFH/9r95Ejlvia
f7aw+ACznk0F3DeecW/XOaWPiDfkpIaTVS87PXfVGTJbFlt8LDgPhFiRbAjZ8cpivzl9peXh60M/
MzoB1rGe93bwxXBbhmuiKBmEyPPwSNpsD5vl5oum7vfvwhhhwlN09ri2HI279fO/4OuSVx/keLsa
hC+PbQf2SVCThl9vDE0C9JpLwD42yqQyqgJ4cwQTDyluCNgDKoQeCaONixXMq17IDrBzM7r9lcX1
I7jx1egL8RfZ5w6m76whHoxS1BJWRPObN1zjhL0EB/om3xWT5uWLqPpHAKV6UZzfQY5wsaDmV4P7
jmpTsiixZHInLsVh3+mvcjRtma9qao5iLmcy157WNYQUsxp6E4sQY6J35j7tSuHl6vVgc05ox36o
nhzagOdOcVFi/JP0X0ZIASBjexd1Ua+xSdCY9vTmrD4PWTV3eD+iukuwmWVtW7KxkoKzG0nxZ0U0
9Uqnix5ag8FCj6K+8Id7WVM3MqFUtSqIzszS2f0fHsaHx47M/mRJ6CF2g8qVELRl6wzlj6Hx9L/o
qW2tijkOC9JGg97D3R/ZF/QpMMd5GbAOXZZUAHn2OKwuZf0edIxXYRfrrLIowC4dAiuoC+pNcCZa
VoFKHoA27ah7TjNN6aoRDn1kdEZHOZWDeGSxgjKvbGXkoDMT/7Ufuc2ePZUmHYUco1uEbyQ0GPPi
qKZsCTK5PEf1HclT9hER52iRPB4s+Qf+OaQzXfZHLivGJKkBCwu8/sSfRBMP2NbsBRSsUjw+Fpl0
7IW3VB4SDCd2o9csZrAP4HSmpD9jtlGcPnIz43UXwtUMx+sX3BC0DHZFQF0F64lm8eurKFDNe7sB
ygjvKa0gRfaE8d19/maVkeaNZH2Z82Nzak4/DxpEhxfFXALF4E+UKSVJk7XE1ZspI6xAGAWo6u+w
RfrsEAuHuUShH3+9n3f3r8l49Q0JXxeWTw6XneRMLNl6pur6GpX7a1pHL6T/2z91fdmDY3YH7Jeg
AfwSiPnD05gjxKRfhRIYM2C9zW8YTWKFy7rt1+Fhw4YEp2LxfFZeS//ARa+82xonXb48z74ObJjV
M61PHdurnLj507oF/bQffNzGRxgX92SMlX3+1KVDi97JdtH3J+uB+4GPg4jvKBxmHx7Es3t2S6cI
evuBhY28M/HlA7Igu4lexMImhJXO8KXd4VG1+5f3SfqnCxljJSRgVupcTotIXuTZe6Xs0YnyYeaX
qz7psIzG+gNJaORoghqrYNzfspqfXxg1/PEDxh9Rta+8zuZqbPnOqjtBj+rs0ZGYtc1XSGTqq7C8
RudhkF5WqlWEygEJuBsNlQOWfN3xGOL8I16hCOUEDpKuZAqSjgneFcgOe00abT15wUWvYjnh9KBw
BGEYPWxwpRUzykciERndn92m6j7PUBL2R6c6HsEEtDtcQKDsRnQoK5zrTTV9WEV8dn+0VFmjzofa
WTyuUvwmO/OWFcR6yfwTe+Sco5+DoEITKXu+AmuS6SR8ppV33RQbhmRFIMdyrAS9VTua3lDlGh5y
FIAmh1fYOa/T/fSjf0VmGTF//M1oG9Bz88vwsb5a8l8bTTgZxH0oOOFnc1ujnHS8hNvDNkOQu4of
6zx7+ehsBUNT8R7+xL/QUQ79czRyryxOth7+1Ef0s/7yXRNWFLxRDooQ9iP6XLM6yqvbof77raCu
FLBZWGGOPpttilwfj18e9RA4UjnHJD8upN6aE1CjJuriGtQZYbk6bt1Wf3n1qjHfcbme7PG3SCpH
hHnOAY++6HFYN9s0qcxHfmeCaKsuiEBqyG15sQkJttxSSFz/yqw4yhlE3qxJLsGFIOVdKd0fNLcR
8EwT/CiUg3t4XV/9W9A5jZsn51A6FE7lsQhkVGjQvYLe6Z4U2R1crDE/XulLmbL6el04AeRFQL8O
YQ4gjmUADw+SR/hev/1u9Qp7qPBNjF54PV7XH5RZD9UOsmC57t7TMntBo8My5aQylkh+2LYKmhZW
HT1xoN7HJsjPU6K9CjMH6/j7FEbxj2Q3Zqjl3qJRWO1uVFAmV77mE34O7XMGrr+966r7YviiXwG+
6Z6rvQxsFtZxFTyFkfV7ejG/m5pmuN6Um3NDQ9qI2CDUNIn25ta5Gpd1YagWZvFE8f0Ny6bekhv2
CB8e9MzXYvyYEqH339WLXokkexxAU6f4o6DqpfWGzkde36KBXcKrRInevWGZHnBjhusuQjbFr8zt
AUlovadNTImoFI7M35/kj7CmBYszzgeZ3e/yj89836kn9TRkZ6PR8XZBR8qq/5CsXEPhFdXE6reT
TCZTxHMi9JnvUKXV6Rk/dluriVnJh2H6XDHjd0foLsKLCzBIP6I8xR4IkXhsN8YnKTYgMe8M9zXn
lfaj8u8ddOnPuZ/ydACyDCmaUiRS9wo2KKJ0XKJSTzA35GyIcAPBoonJKEYFV53XvO2Yd75ZYCw3
tGVJE/OcSTFCzO6FtAmWGwwsyrasQdVtlHZpncn62BtnH5sZbD2Zvg8gQpQPjqpNDIWf2iIbP3Tq
hKt/fs9qr/YJLiMI3Cdql+3uO6Qa1uV/2wdMNd6HsmX2OXJup8Flxu3ZLq/ru349XaMP9Bngyr8t
tTLjMP9WzXqbIVpstcNDWiJ3/t4jituvMYJ4ZEywf2xdnOTdPWI15n2dE0TOvzkK8TAocG8a/ljr
mqOLKiEBgTysPAee+YxAoueDevp5zDBGuKnil2AKkDpktBk5k49ZRa+oTjuUlAgNyIa+tP7fQxJb
D7DK5b9Rs+Sw8Khu4TMc+QKyBSsbLcR6/mK+4EeslRAuHCr8OfY+KjUCNASWRREKgfeBRuoa+Tb+
+Kto8m82hB8G4HS4hDWmsyztXGbD36w6PkDlKV6+U2gRyNXQEcryjH8/ozn6LnJpqz+BsUuvOaVd
Q2uHzNh4BrivMsLuz9HFLNAUu2NoO3tf5splxu+8IfYcFDl4raG0l/msGsyVZgp3AwdzqNYvugEU
u1+z92umUGU0OC7i7FTAZZ9M0a2Eg/AjaxTzC3gw8pSUlPySofpa4uogCBqOgx7Clfs3OmJ/Bbsx
OPqMsdudy0w9erPrcy5T67KnBBiP2imPBJftPPuyATeaXpt/N/c7VXDF5N6iGcxr1RhEzhr+KD1D
yGexhbUY3s/+twJg4Nd1hOTy6CCfPrv3jiMhJ+8AXcxh8siU4fSy5/2cX9PPadFHSmOniIa9xwAE
NYhuymf/MKkl3wG3nfrqjESrNrMrHgtA8MfHgXbweZpcZpRHkMjuz+l53R1YLsIjio3Q2qFrum6u
we+vRRG+yxSs3iVY8n+N/ty8zckGkus3WVRYZXmv6B08Vxdn4BYOHjjLNkb4Eski+jK9iir/Tldw
ic/6w0PxNBXCkFdn5BamaKruEU7UDpl26A8NRATdrdbahTvZKN4Pw1qUeaNy98PRd4R+3MOp1uIJ
6WWlS3lhtUG3rDVkog+y8zq0/iDCgnWJmCGOBBNAqnqBta9zttEHw8kQK2GrjKpVPxCaYQ+MoIbY
NCueFDyT7xIH9xWmh8z01aw1BjbuKqhNVq6ouh+ACj/97F/0rf6IyxCPFR2TgRpVemmNv9N+RWns
/gLV48QMqkWbcSuoXJ4hKcpBCsf84uc5AdP6ooYGCOKDm65gwG76SGE9vDL4/AFYsE2L5Yf7drig
hKsfizvPFUXUn+IO48J/hblLRwuFRcCDI3eEIt3dls31zaOQyeh91i8gZeH02eCuhcUz3XPPrnwe
c/YlTEIadCFcflegTEl7uqxHi/OO+B4jUJjerTs0TYRr/bONQhVVVwUQVpp0jSWt5tupA8LqbJA+
V12auzddwv9EskpT1LwVes8BpQHrA1cUZC5x7hb4n6nhKGC2cNtVp1FY/BHtMIKQNOQ0TncLtUgP
zXE2Jygsrn80wMY1pDvZ99H+RLw2VLV38NlcFxe0lcpgvBvYOIjBPCwRvZT9sdFgESSemnjkgXod
Pskr/iQ3rK3pHh8cOhaawnN8XqucFw6hXe5Kt949zYbk8XT6ZqmP5q0jW18L/1S9wbjpbObLh10G
5Qpaa2OgFUebjptCMHGA06x8xdn2Ff8bnp3738jfrrea7EI1tfg9ercBEcX5Bk1WJ0VyFRZqBWy6
Qw1d93Bmiunf/s4W7aul0nEodv7XOZN94ZWI1K7UdvrdN8unrq5rK1/f/To5x5fwswODYqF9dWHV
VjBmhUjVl1pOXufacPlMt8crrNKt9gga50lF5Qt/ybRmyRYvcinokPTaerijGC8NEzGvcZpl7d0d
LOLwCxIKPDXaOldscS/0ox9slwbeeEHJZ8HAM0vwye1Gph57O4ibYcCQ2xLHoFx8E9G79sxJXJmP
8GZVpMrzP6Sy0z+bTzDGMSJfo2e9YYHevvmvqDIKgGs1hNjMtMGiVgPfgELk9ZaTbJIVKBLcvZd+
DhXQ4HsMHlCIaPhialRu+I/O1VOWF9I1VWM0Nmq72739Il+O0+G+xRBaNkgoHwfguQxeURkM9kDd
lpQx3Hgwl1OdM0PB8B23iLyiWgZJvDDfwgnKwlA9xoUwqLXr8eLfd2UMRnf1f5qqDxOsX4C6s2uo
LnpLSO4HIRaNj02Eu8zqHn2cB1rbP2uIs/zPacUjs7wsb+HXFmKiEhkeLTj9RiWqnnLrFhYYExBv
X4uHhkQcWk+T5OOMDaGXK2kXX+DzI2hhbx/wQCsWH2r+lm39NqauQ0RWRVXyrDEodRsGPCoxjhbN
6elHNt41ZTcw1SUOcXb/jysAgSgqVuM4D3P9bt7YLaFAF/K0XOFDlbRJ326XPWv4t0V+fpSxax7R
Fe2+q0tA6cSwAQAF6HT20b/7HwetAQBgf3jFyRBOSx6hD6ADK08bufkYcVm8+XL9+IQ+hK4q5sIv
qInYjfhDG7pY+EqK9ctsVsosR4D0uulZX7v0VL5CockC2l58NcTTKL7ebrF6pS/OMNh/REnyYV6R
Ywo2dgcGi2pS0NDCV2gCnnlQhC54m5aOOQmZd9g/E84ptwQrE0SW+H8HuTchO8NQ1/uB7gx3NOX0
478/YUzb7OpYTd7cy8ajhBEikcRsRDAUXNkoytkJuxy3RLLP8gVf7pNNDp98+h5MP3GPknxzY27U
txlG/LWrQpo/NrL2dJSaPhF45h4Vfx/7e2w2HTvMUT/e8lnYcHJ6q4+PdQsuNXR1wEMbwGu9xYb8
HGIhrD99ovOyM/EI+UwRora35o/Pm2PB+YkHq275XPXxU7+KwxCJOT+KrcE7qo+1fwsHswnwdHl8
hddsnALuP8JLLCwkJVSzkT6kIMFnskTo9l0vZLu7zfvpFlVNJM4+muRRWQ09tMgpAXNkTwskmmu7
ZMvy5lMZlgFavsyTm+Rp124ZNoCXcHFndNVh5cJmcCgFkHTNrVHSumU8wNCSFg2Td680aWCnTFy1
+1Ji1f0ClGqhqO2NgibJF6V2NXI859+2dgtzqwrb1cf42sr6Y5x1gtrF66eVM0iE20PfHmOvrDgd
U6uv/WAo9sTN57t6Bxxv7tjgJLNAMVqix5zc15+goRmk2UuhkFi59T1+48saBXHn6+aHc3Y+MKJI
xhpG1yzPCVv0ki7muemZNbL/LG/m4ZthsxCbH9nI/DHRIBqdDyB+AuwF8zdwWvZfG9LHa0booLuE
YbLu3NHfN75CAnEHy0dEbFgWNqQWJg+gnvn0GReGnMiJxCKV6uI2tqa7aXevYLAa0MCDiEWdc3ep
lsw6gANAq1DBUyHI/dGQ0dMJTBg3D0D+cOS2mnrs+F4HgFjmRpvHHlgSPI7ekDVhrbOoudhTYvL0
sIGrVhRzVUpyb5nRveYFGo9KNhG4sgNXshc+mAS9jN7+lZ5TZGh9JEECvIlmKNgelZAHs0LPeQiL
E6bJEeoQhXrLrn5/OehPyXpUq6PsjfilFJ1JE0eKoTx+4W03ZvFQmSs4Nayv+yJB585q06c5jp+8
n8kcLhWGfQxo98Pjme5vTztnPfeKDyQH/A5FNM3ndAbzYnl1Voq95WAkstmklz/JwO8UfdeL22MH
gVF3mapxj6kjor4+m8wrRvYZt28vaRMfk8llX594EwExi0Hfa8/4CoyD+gOJT/3N9fiJNFqmw7Ax
qFDUUAnPpPuzgTD2GpqA11ogzthqE92AjtaoVmlPIXyOcVxn3eFvD3SwusYcQdcBXUsjlGet1keA
jmEL3xtTU2yfiFHsQpXYxp6jLVFmpNP4Xp1mfk3HjpCdRR+aKceFdI18dAjBC9qy5Mv+z8d458RQ
xX8ldNjDQ+s+3O50TgD3BUbIBP4NtNCze4cuZewWjuyneZ+vJuGXlWOEYU9b70Mp+0QHFpndFXNp
6314JK9E9tXFw5M9Buz2Z8fHpOayXyk1lV95Y6b0aWG3Oo6zC3CKsS/p6mzrTtYCXkUwiAvoKRRY
zGUcibkf8uZYBQ/0S6L4NyGY8p0NoWjzWZg3oWlenBqmrkR5ZkGXDaW1FZjQa8ztrPB5kgBj3nFu
9fBcGZ8mKCyMcCxp54C9/CJ7h9XxSTqAEW0qSelf/IYfn57CEFA6dO4XKevOJJoiLQ6Bvwsbkx1d
NgvG8xtgkzRHJHz5zfiEr0TCzZnLHI8B769mh53Ex50kKrOfR1SIFuUO6snAh8Ey3+I4tCsXMw74
fc2qWhUe+A8C0WTOQcrXNlZDtu92W9gBX/d1fPjgrv45G1hIIuBRW64YFXsNHlSwoBffeT3nkdRe
1tNWZ9TSqq6kH5wnHiiXv32uzfLp9f5kSwFlZSCWPCazCV5H3t38IriAK26k7LhSz+N4IEJLQVu2
g30Hhpfy21V4d9/wAoFXs9GiFzA1AtNGDpJC+E/NYJOW4jOj3SXQ3DuhujM+ITjossMRT/QiwEtL
qvDFCDF8YfelwO5/ijWgB0QcjI1TURRK1MnfJfr2VEW3iAUQzfRVmiyZ4WoRvs1GZ5CrvWwh7IwG
JXe9Rke6NRiDWwMKlO4FZxIH9qRGF/5hjmYwgOi0Cv2GvP/XxjiCJdIc/wWa9+VzydDTGC3Geulh
qRRJHJEBRYdwdtwyLJRxClCXQ+3Jn54p+0Yn8Jhlrr+9YT5VTi20zcFybPMyEd4scJZfizaRsnPI
IeDOYG+m9VyJlcwrXQ8KyHhSAY5W+PjR2TiyK+Hd1YZS2rrXdR2Xfo+nr11O9q8/NKc2tYHWRogY
vt2SzNpd43wi7Nsi/NDWA464Et7I+soeu0Rmqf9X2gMTlKn02wQxC/SkxgkqydkVOO3OB3osLot7
1M5oH/zS75bqAlQLSZwHhaRwR9taHbaDkn4Px1rlYk8GyxY1ikDFYnDoKzqckN+KoljvAL1uIaji
0O7bb+FuGH03X7rxKzL47PZD4nz6I0XD3JiUE9XeN/qPpDNbVhVbougXGaGACq/SCAgIKHYvhM1W
QMEGBfHra6xTcStuNWe3ysqVOXM2eMMTcPPzvjSoVThmvVjGpa3FLyfjwjn/Nl8ShNXwNr+vsrAg
FC2Lbm4eKOyW9jRJN68Xso/i0FxnpTm0oUqT/zc0UveefDi3rDrhEEBaxGSemAS/gpjLrpTgPXK6
57DuY6A4u9jWwSukeW8MooG2hXubEj20/Tn91dNtWeFrs2bZOC/S0jK3MYqw3feTe1TMmzV/7kt8
e37mWQpPhwuOXQf7sOBuN37j50Hj/JwHMtJmerFkS6MzFcjg1xseoT0EYybokf2clUGzlL0KTDzb
fJLP7kn03vt0j3/LpxhrJuONcq5OvLRDychRo69eNGRgykwdtfHZdzgws35ctKQi9X3aYvb7gqzY
B9k58iefcwtRoqLP0ZCtrLGs9j6H6o/VHZu9V1ID/ivHbvMGlAPG3jcBMQZr2tomqgDCxwD7S0aV
ccSSuFgBQEjeIx7sBwmYA3PjBlhj/hD64rhhA/RhxfL4eyXv5MIwlZKl+4izKTErIDWiGsbMS4tm
imO5ByNzWY7w4pgM2KkBd6Y+LTChEfPn7L56L+8EOBEuJmDSHcr/OeD0b1Oev2GWVJv3UTvJpyuA
KDAZhiqUbY0PHEXsRshs7skTCP7cWIKLWxiDlnUfZK8NSpI0ZjvHjUxbCuCMSwzI4Fvgg3wmQOq3
0gU1iBQr1fpiIIMgC8QMt3xIYf0J5iv8gwb/lDBq4qJwrYHxS1xPoQ9gShACxxdHrBxxF+PrlWTL
IiQ0U5lUu+sRqGzI9P4BnmMPRMPF8oOgtMuApo/IXkB+KHDpodkBpqqHMT39TnzQjqJKT5mU8xdo
Blb1EMwa8BqJN1GpRTA15EuZgIPtHeIc0us16SSsOX+Me6pTSUb7FECmVBqob2FtgiKPOh0hjwqQ
N91ANHCl4wf9IGQfVS9Za6Am2NIVsuXCaKvZ3//hf98oRaixgi9z2Ur4620RzcKkExfmQweVyIAY
6cgBH3GzPuTLYt/2oPNNAKBHuNH+ybQPW4XgT8hANKls31/B8ygRz3I3clag4stXcTEDOuVfaZWP
/NNo/nYH09GGSRAknhhoHlGIC8Wq3LxwqT0MwEPtAU//7OK+Z+OgdKQ52E3u50Rj5k63xQo4HriZ
3RlCvwIUxPnEP8xqLY2pG5jLfJgDCD3kQkNmlyE+ZUk/QEi4kSIACruAjTWMkGGQ98DPt2K+weqa
c2jhq4v5fs5ceSdLIrfUDUE+ZPZAVvN/KKf6BqRSS40f087oOW/9kvCD1RbXs0UvZoFH2gOSt1Ef
BSQR0PhIM5i2Nc5ty5zwCbg8UqQt6jNsgA061QykhdftCa2LmFGPHEkDxmnU9xiQY/qGpeT3wp6H
YWU8/OuIvSu9y7TbjCmCKkkq2awzBgca0KB1Og+u0r/BLTd4B/PTZ8kIxqP54y1pkhJTjTThF5u2
x16SrUqHb8oaGvNjwvlkkz0QWEFpDV2sR55Wbo0Xqa9G8obOCn8GUoZh43fTmgapI5nrhg9Co/Ml
/IeLoemaqEpGZ3oUO2d5ySS4w1ByOVzcPNg2y39vNEBGO/8srscX7wz3JDgKoQ/uGJYgYUjzan8P
b3a+rMl4rL3iPFq+Dp+/0n/BJSAnwuW+CnM658KuVgLwZTn8jYZCoPGM3jOR0j12c1Mxb6AtlynG
IHcYcMBxZrtNUcOWSQrfsQi06cBMnc+UMcDonMqEdSC4WisC5YnzILzYANkjTeI5Z4yJUlf2vp5y
LpaVB0xNNsVgBVeBl1rGbxvLD59fEF4b6igkp1Dkgq97X751ZhInD0lmtxAlcB0SWec9HDINQMZq
mxI6h7E4y1dvTwQSVVwg0vmFTIHlHqKpAR6tZJH46AS8i6PY8gL2xJQ1+/S17AOWSLYajVxtPjpT
a+M0GgVwCeNLyNv+2L/Yp+x/Pi90KJ6s5dVirBZuVfRTJFF7A6NnkdvHL3a1i5AdLxwaDVwWkfnY
SPH3+DgDcvVYPAZ9WEi3MNs++C4kSvGY3U8Psjw/e+Zq6xlwbU6h0NFhRcJBgdePNRvv4ZYzAi9H
xLwXjqY6vc4aDa3hht56DeAWVE8dcDx40xxqXt8V/HsTD1a6D2xDoE4alXuZtjDEckBN7iEzI06W
dR+K5eH6npAqeSqgErULBRzoGcFc/vHkfkJlNpgTjIp72TUYeOL6HhvAESE/5+y5fUSFDawN84Id
fmlxBb6R3ukYZiXkx9kckcXDG9iNUR9IhkngWDA/QoT8HFryy8Zz2ao25Yrl/8+Tzk82oD2IloXX
HvBtSBaqVUTFMgtf+WQ3uwYF4Az7v6d7nUHr0d/TlOAWulQQiwomD8304nMSLJea970NPmCq7BF5
l7UFi8mKbYCDU4IjW/xGH90iu/NKKCusqf0VwotYyzcWF/YKkJtFDejnoGfmp9e+haXWgDBc93ls
vZYvQoCvyHuQ+xSlnp24ivk6z70a1Uiwqz8wU0rwd/9dvVYlGwsdDRq55eYQVLEX8hQheL2R3/t0
yE69xRWMKiJk5uWeqZq8a5zwEYnfCIFCe0jr9iJWqYQz+ZyDs0HmKZZiqmmcIlRh4fRmSHZDhUck
JjJ1r25ewQjiJbQ1H9CCpjLdNFMVuSBiGIY42St37MJ9cTuSExKMPWhlv7A834NyBZsAssPPzZf7
8h/V+THt2QAmJHfIIL94t9gPOuif9Zrfyc4lBhg7Y1BonbbMIynRFu7w0pRFryNGEskljNccwf56
rTr832LB1oFc01Biae1daOPWjyYKXzmfVCImxMyRN7kAbj0N3kxJROSx9dTNNSRjlqRmmVnnw5rk
d6LR52GUVqrL66B/fcgUDIsQl138c63xMQvrfRk8nD56TDJ0mdM/rLRqBpjx/AKEC2zODPnwYJaB
K7Ghthitaa3i1kPQZN48pBMhqlpSrmHWwF2mR3RBHPckL4HPl0vNzfgiQo/BUwyU++GsKraCfofI
oWw5BNdsSBPmgqIw3fw3R7+eIVbgANUxM6YrseL5nDMzizsCr0mtNUSYXLfoW++ZSoGVQbsAv/XC
yrmwpbkIy3xi6kk/ZWFBNIfYZ/c52cKznnwdv4AMqbjlgltmK6glBREeFVm10Lwjhh1bnQ3orfvI
RQtWO1U01FWjhm0KLCFGTUCPKrovZZPhczvwZdBrHiAC7+jt4/e827F5Bxz9+TIobTqTk5SRHJ72
H9zRwyiALTY4puxwz2zdOSgxXqTIr4oQsdCmXBJMZIPiLi+gwikvNxazTgtVV7NJYYt6/JZEzan2
VRTbkje7c24Eer8w3iiXn2UeNmwHJeo+cdW2usY4wnt41FDvEpRB71hxyqsg3z72/aN0hJL2Crjb
I4Wbc0w16fawB0mRgj8VM9QD8uOahfsWBj94qaFgbkmKKqeXaBAMcE0OlWXpCcIzhJewnKMI7mYA
SZP6QHygmzmIBsTvoNfOZdGajDlQke42T7Pfcz7ub841wMh6Q3RsJzx6CFckl63B+b6/OXerWZUn
DX5U0Kx6u6/7PVyXX5OY5UCdfbxi/2LlpKBYYU7HcH7ImhSurnH9k5yfW1P9L9R/3r0pgaf0UkQK
4h8KVdqF5WQolhbxTHEfQT/X8UuCzwJrzx1wKQeq1aMBI9QHGBJbc38cksbjPRHQLABryUn/zPZk
j2L7cWGBfHWGAUtMXeabssO1Kh4PoNNJQ5uAMgADCZl7eKh/qCA9SzGbGbQCp7FSt0FD2foDNhFQ
VTwluhscYeojXQjOJzMUolNCLhT3Gfw7fjMmULG1wk5ch7cNw8wggdjQKIZ0dc89w+wU3EJ47F2W
Na30stpr6KCJDFZsbDZNhjNuarjis8z8UAKQ8vkl5h5fh/0Mx0SEBSEn7OLHceyNdtWmH3XnH1md
X2t4bHeFB65I/BK3MLstUPXa/nn3f2SVHBQbUJGhDPxJyGQIeSM5fuiASFjMLYG6SQ8kQpM21Pzh
qO8W05KuoNgBmEB17dtpLAHODx1y2UD46HUhI8PPXGqnnndzeMFgPgN7XubMeEbha8Y4rOGUdswq
RcLoJE4t3O3MvyXYO/vYCYslI9sKEjjMEU/Yi6XLUCz2kzseaGMP+eaYtRb2El5lXOko2zUiINhF
9SzFqYFVFCQiPCfnmSAQ8i8kgSZMYUC8luoO2A72ChNarjw2mdla4j4ekzfwdUxUNU9de+zjmazS
FtXzvkehPCubJ00XJNMpxZKHvjEztsu/6EOne0tqi8Wp0WfKLdzSgdG7yyIFSuwDgxkSWv3HTqyw
xtPe9I2LPXHmc44T/UKVjGGUgd9hNcBaGhqTAiT4WKUbHBNNJqy3+5p9kCjJ08FsZJTO2LxZn+RJ
4PbNAM0IB8FlKsMiKL3fNE9gla5TBwmpjk2dwVB0EQPS90zECDnFP6endySoExLoDIBhi8XdqyGA
kWbFcZIBs2/xojdVZyNMjyuHoHtHZAoCUHLRiiTvjENdHj9L7h+bCG3UEd9l6tIMQyb87TSR0cbh
uwW0twY1G6YFhDKdE8cSnYw90I8W2SNkc9UHQ1sP7WvEKisa230/dXtz6H4HXBvjZ5ge30B6L190
HnjQxv9qJNGZfHHstHh6sGdrre+5dR5ED6o2iccLQKxYAVwpVwTceRn7TIDrqFwWMb+A1bFcuMyh
zONHgg8T8Xd03xsVYviXBhKV0HShRT1/qGsnRcQ/DlgEiFzSZkV40JRkULgP9yXbR9jxZIBAY85M
tjfMPAi0dvf5ghm9nNc836ST4bSJPthXWEwyEBqdL5kpKmfEu+xPv1NxdWcz0YCySz10olOLf1Zm
kt3jsmrwhK+0wM5AQ9DgwiugyL3Qf9zhOxFPRk44c8dUAmorpz8bChar7escRww/M4aQX3lN9Bzz
McHkQLjsDuY3H+tiTwMne/jksMIfQWMFD65kf4XDHxKGd4LXqi0mGJZ1LpmugFjDWWU1pgwlF555
FeHrukjXaCzg5YKnSVC3hyTO5voPbFY83v9SC6MaRg+bX/YS4Zvo1pE9WrDeX9wTwozdCwdafPEa
m4G+EQ5Y+1xI6Hv62fxm8D0t8fMI/PuN0e2HV1+iTZQcyRrqXzOzWFDZPQzgZF3gdmyZozz6JCp7
YloKMo8QjC1Hs5KfACUTHJyf2ednxOMU9ScKJhbELXaV5GVjuEfQcXDHUmFARVRn7CtdbARpNzrQ
6Su1MSNzGq+1gJLn36ZfMuMHgRbkCanONoEB+GK+bcXhazAjz25zhcw6aU1NnIk3QMIeDz8rgmET
qGj8A1UV/zco1N0MLto7yQuKXX99S1D1mn2v2tGN0HEos2pX7Kq/NL7oFz/dXnghSPQULqEbbf5w
7naVsChn9oOytX7/wRYjGS1A4RRCbuzOA9iymDAtxlt5ccU2O43RIrOMm2GK/eNdBGeeKweCfFEw
Si7N/CDsH6AuI2dh7D2l3u/M8WedwyYJZVUZt8ENWBDsinXJQ5k8xHdkCUxHcp2xZe4n7EyezFXb
KzsW6qZLZfv7wAWACqGttTcDDDnlfxCooVLvnledeQivVYrdMMxXX1whqP7Zlz9twfwhcSFRkWfK
H4nZ2nrkP/ePkDh4O4WF2l+/eCFvpCd3++cPZrWKRq0OC3Qbx9EhX5xfFo0wiuaTJOi3Hav2kflg
t8EU2zuPOE6d+6V9QpyR3Bjq2Isjwp+3OB+wp4bw3k3BSJGJJRJa8pnqN1t5w05n2YO+69KVqdCP
Hr42r7ajv2ZR/zWznE6qWQ9oP5plsX2EDZwx+dCs5eC1aGCpvMMyGkBRg75EKV9KFLMUcjd6IeQV
z2BsK+57qc2uNlDBlLx4v03EWk3IBm+LEcPxdZZ6GXRrxq/MAQ9yUpbD/QRpms0S7ho3wLe9uPb7
++zEcHcrwfAmHcTrr/dxWY1xp3z1105wH8VC6boY/IHUwM14O+9wbH89OsIZoORT6Fce7IUr7wtx
XfRMY9Zq5YKHrVsLqS6hu+m6paH/sSanNostGG0bykJBLh6BBggkAJe7PqqjJlHNF4gFF910hKWm
On1OZgi9iH+VZwD0Vs3+BhOC6O0NN/ToIephi/A7ChEdBYsYZd1nrwcwEFyZkBFUBu9w6OSbdNZE
xJ8nInUTv9NEdrJwNDVaRqI61KChsRh38YAc2g3/XV0zCbBdqRycmJIOF3psVCkJH9odpPvA4s+o
Tfr+vG+yOfG7BBRANAyYcLl4E6L9Q7HiZtu7O0adoy1L4WmZOWlUx+zANsOnkQlPgrabQByHlpS6
YMy0Of+0L4nKpCIfK6BkSrNQH6WJGqfJYHHboJWT4nSXQ3lO/37b3onDCwwu0e3xgZvv8sDSDtbL
Q4gX0T9AnhXHnk0C21oZQJrX6GOBRtPuXXFS+4dMg2aDSaP7mfBP362yu644/L8NWABMPlLUvmDz
1A0khE0C24+eQDQnjJE0bsywkUxMHG4h2mYkTCD0dIcafE2PBDr+gh4AQL37sgVLeKo4wsoYyZ8u
2hfYe29B6WX3L0OL9carfAsP+BE97vqHAVkRf95iJEkCDaz2uOwmQBTtEFJzTRN3uC4SNgx2n0Kw
7hB8Q9juYJGSSoMdJrTb0UTViNgxACk+2VTq6Z+wZX5dQVeVmY2zzISX+gNHrnROrhoWlgCVN4iN
E3R4vB9ECDTJMJEOvFAoTjCl5Ud5X3T2yT2359/m2aZOSq7nNZ8I55IdZJEwJGJfNhnHzw0EV4LJ
0Fw9l0OkrO2UzssgacT6A14xpO3Yb1YtGhYRkXd3bqselygq6AU0StSFWoguRe/IGr87WkRTls5v
q8rO8ZgELdWJRNwO42L/RuBdBSP7N20uk2xVGyMLlwUu20ekj6jgz5B7VdytZBGuH1ztF3ZvjyWG
JHDZeoCx7z0fNL/RYyKGDt+wrV7GCBOSJwuyzhXT0RuKtxA8y251AC+23mz1mMAg5GkuwiiYlkVC
HaD+i854Mdhg8KHN2UptRpT6HSuFfE99+bEcECwH6Ji6srjjEYVVwvF3fqxIBbCGpxKohoLF87/T
FmrS4bKwwGBBcr9Ob/GAeIN1yuWs+ooOlBiyuF4/WPmx5BcnCQbHekywrnV1Rk8DA70bvttUv6fe
nKUN/05U3t2D36jt2o0c3YF+BdqZofCuPXYFsBjY+P5QGUj+qDEuqzz+TEE1zmykWzIPhP59YIyo
PJ/VzaEGY4l1n3Gy0rhbQ7v2xl6zvazem7cQ7zyDe5zH2kKw5xE9TmsviyWvYTl9MwUVaZggtzRG
82yfe+1mHP1YNXy8PtNTj1dZi4a+smhcDZIwg0wkRy0oNy2jzhuOTv+CFdjNzNyL0wuq9TDoQpyA
YWDgTLF5etXqYfYJ0YNJ449uxvgzQTmBrEJzsmmtXyIWWyzPtS3H9zg08kO1wYM63fV3yB0QIEFj
muObI/QDWfjbqHTlyCxjpEXJ+zjyW+TVavJDawKpAKxguPyR58dEvRXAV2b+AyZATnLWbqVRet9o
EI3mWgKDgsCG/lrgK1nUg6ZWrbN1EbDT82nWdnKgcpPMQAxopRHrPYQKVOiUy1l71hb4BXVxDsGT
UxiwAVx/w+e5O5N+zBbEZZeXx/wN4BAtATp3dFfgLlAAxtglIHhQE9QTlz2Fsgzuh2qH9Cg/cbXR
Qch/7VJdozxgP9XEoLU7dlVNRCHimMMII1ZbqCwzgEvmYlc7fhdsi4tNT0JY80BlfCwGBKBXJ9xK
UKtkjrG5sxtHG/CmHUB8seRnB0VFZ7BkRQiRmQi/GjqlRIIeIog1BZEFIloHCixSCpRcp8I/GToi
Vwo4Xd6cVyar9S9OlD8q6GSAVwNtDs4faM8x4DmNk1pDhc7i7H1m8q+wp0GmTaA6Mqx0zTUrJ0SM
PU9kwiHSboBd76friY+pQ/WAhQZdn6ucCEBVNiqksLB3LuJ8S/RmZrLG+TCjNQl7FaxTBLE/I9e4
4epaICngUEnUWJDVGmk/2CXSw1O7fJ7GZwRy6WUK6JqxYwbdIK8EGhPwRKkz2PH/JRLJj/7caHDU
OZf3DSs/frsxJKKLKYGu5PjPUVflyccBtPY6ng/UDL9Jn9tqhwI7lg7vHXEx6JfYxhADyd3BCykc
khgkBCu9H1cMH320pTguiNb+DgNLOgDnUsip7hxfrm3maHV2B8POjwy1CJT35Un8PgHbIqRKbfQ6
/rZfwaBf1OsvlL40fkd12PjvPyB66EQhd0W95v1CkX1Q45r2ga8peay2mdW7Ba3xptv8qLP8oKqP
GQ5Ap7z4HQes9PKgWKbDCY/wF1ot8k8sZSh63HVLlFI8AfTA/QOGievvXInLJcu35XCD/JXF1JsZ
9Hr4zrNGhK8c2FF/FaNIRIeDpwOb7R5NA97x9M50dBc6uvfDgvsD89m57llJho9oxJdHXXrV4esx
hP18FiLvOGMxuriLZDo54bWQV/kRpq5Cu6wcKjY+FZvkRNsicmOMQU77b02eQoYgdvEdkeDq41PD
fq/Y5YzzWLFAwWINB799GP3Oz9MjZoFw22PYkS7gFm7JUPU+Gxmzm+DXTfA0gZ3Hou0lVCAFalDm
CpR7qPTpIXbN4b3ODuNYXg9iOerTA8UyXeKWpyWjq6Hz4K811+EvuCyvITVlo6xTokPSA7skMlrG
WF40sXhNvuKUjw7sy+lOspEu2IgYdbF2vhsUH2au76o9jXq6yOhj5YE2lJcH2opBhSsP1CQeSZoH
DAJoCoZ6pYj3K/vq3787vxSIANJqzHIVCgX4XIMUR88h6UChhCKwlgaT8p/cFDUVv+7wN+GUP3Cx
/PdXmfSC94oFtbQZHYfwL3YKvO7U42N6ETVD3uJykKMrvS74ibsYLAquX/b3jlpFH20akq65llGT
4W2JndUafnPQzMeHMn5vbv54Ja9Q+trDxXXVzvLlyJL9N8Ps/cBnHOX5EK+7MWg6Wzs9XUjz95kf
ofWG239KTk+K77aKWwJuMOsWbp3MRQ39VIOiRiTfcsxTVkyuIFXVDoTdVVhwoP9oqYfcNSAvKBCO
EvJCNII4Di5R1MJlas6PfcPIAGuITTcqe/277lEHyTRxxtETXgnY1mOa7rUQGxQkDuqiZqqAncv5
9i9OBye47BGjM/lhqvJZC1gzurCkct7HDvmIEvOKlWucWNKIU1aF0mrgtAc5lAJV07u15HNPQM+i
ZPi9Y7F4oKK9rkvCdY4ffKkj+lRUbbtq/p6zoqaz6sBJ0Mif7yu0eJdAxliPdqfacBTVgLbxG3aH
sfelM6B7Z0xvMAN3BiikSMnJoI/TlCNEZxpaYCP2oChRTXdtp0NIAQu5TPhxpR0XGK8lr+g3/C0G
2C/Bb+35n+OHgor51rbCCPpUjSnJLcP8ERbrC5+0TPQ/1wZl9gBmxobVPh+L4OeUbznKqGUoezZ9
4pXM3cmdjxMxJiX57bc/zjlCfX6FXe/Yj/tryilsSoi5W8rliP+QYwu3q8Nxa4h6CRLC6t7r7UZH
VjJAdujtswQ+JXsYAJa5CnNNyYwXXv4QKPkl4xqPAunwJVDxnyUR/iSLG+IflumZrt50CEIctsHq
/pi8cMLEpwNOBuqqxnztO4imrXUJNbeJG2CuwUQhCsohCHiK+AbNnY0w1XpMBme0VP7deDoXHkaO
A1STJpAKq3XYTb9NSMIgalzDa26BEQ4Sff64w/1IXWCyzEVtsQqLR7yWQVvbz6VqYSxlCtXo66LL
cJJI8nWekD5QSdGSYXQ4nmMvz1r3ZrdLIiYUMAdGZAiTISZJnBBhgcU25dhjOwDpwhEjfUWwE0aj
Jjy0KZMQu78bK6Sbz+Zs2iNmUKYNQiJCvih9ykkwSOv1ZQ73hkdrT/bDnaWZZgyNkXmDwin486Wi
p+S5/msAmEf4amMHd5EgZxUF5okHAWoIJIfsUiDbgHsJmjhLSUuOOtatI4t7XrWAZiUI5hTi5/88
HpxJq7WET5rOrp8bluJ4EyTfOVX0Y0tA81dDUAafNjXR+IQdL6olWZ3Vn39Bze7GAF8sZf5mYehS
s4Hv+vZjpH9sGXAKdI0nDDYKN675SlpA1jE0hxfBNTfzZmowB9DIUNp2zwc2RmNeRqy59d3AWOUW
NVqiAtEU6nDAwPpyEcSEhV8/BrXluN34YCT1CDDpkqAcGhwSG7O2JVSZFbqw6Wj9SwTI+7be1vm6
HMKigGA3wZvU7W1kXCf4YjUbJ80VllUAT93sBc8DJDn68hTBujAuqHuJ/2KjpEtTgVTgTOAW8J2R
EvADvohBuC9FeA6kbjIiOpKXi+VY/DFPCaaBercarW5oDjKjZvv4hjYFW7Rmy4qI476vRxNYl18M
Odg+m6P9cyI+Fw2PSe4Rc65NTTRlZ7hoo3I4GQjNBnZiUGZw7uXD+LZTzgBvpWQlJ9YfATFo8Akt
OmN7cTF+aPgLdBX/oL0n1IvNKl9c+AKE2ZKaheXTdoSTbaq/DLQDgw0c0JUI4exjd9k3r+748Iaj
vsLXBwobILtf+TWueRhZAvQMeU2+BtFoJEf1Zv/fUSLh5o8XEtocGraUwBqymQAtHsb3agIVQkUT
TPrJ0FQcOUBx2Fr73MBfcUG886K1oLqYfeZBMo2Hbond+xWKNFe3eaRlslCgrPceNsw0NWyB0Ofq
gh8yUcJQZT2ONwlGUX/MSxgLiSehYy3SEJUAwA/w2Mc6RFqLB6DV0QTUcwK5F5RhIb//cHRPlS60
yfpadX7UDID0B0eetOyb27FrorlsWGh8Jy/6SxofOouewC0LnkKuHEhzbO3AVhoqxoUNlWTccJ+7
ksEHK3ByAsGyT8IxojPx0yglE4UTNZJ3xwAySJoFa1qcVFAvOjdYGqDIP7JIySbHIcgf4uj/ifGa
MNHcGnkfnZIwLdQmY15vg3coNUlC1iEPsfkWyi8gZwxt/mhf+E4Ku/Jp55TE0opI5MxnqWBS6+AH
ZCbVnwXqRDGvI2M8G0KImcG8bZwWp7cS9k54ESjJxXpNq5eeIYB+MlBhfofsmzyvHBAbNBzdN5QU
7MAxauVHJAWbKWsxvOCot76YwPzmmqsWajQLN3a0oyn2EF790i94AllPH0Jih/6cx25FNPCiJROB
h/DEWs1ibuHdm2lhj8ysmv0TV5xqt0a2wqOKd5wGx5JNhiko4Nxr8UeZYmfYM2jFwOQ7ILDOUIyt
mE7pQwzM5lweSf764Z/xMiVC/PQsHJD/AptvMMcFxgS9jrmaOjZF9/ADh4W6waM/NBoUTPlvAo8w
O1WnT5wdezg04kFmDqxLoWPskBFWmnxpaGkbudjhvUJa+6sYfPj7Ccx3bEFTFp/Ep/yAQ9VIcu8B
02ZnwhxYQVFto3z1MNgWoyDxUdUXu5RFPYSuBVqcfX+V8dRCpzz1YUqD4/x7YGi2dWrTDJkAj19p
SvrPuLubp70bNvpu9p6OsEhUDmTAfyih3xm2BG/UAs5gssOg1cQA1L0AaSpwodnxRz0PVQVZOmxb
0AMKVcx9/TT7iLGA8x0hgPhQkLkQf3ut4u1O/3peCx2DwPVYhpnE4xJK1hdeHLY08d04/yvTCrtt
EfjTrC6nDMT5YZSroaxn1BKMPc0xqWE9KgoqgcYYWykMk35UeS+v2KrTzmwWjSFFbaTEgjiN5Gn3
IdqGbu/Heb5htCS8kV7+46tzMB8ikKUz3+evOaR0/xbAq/9Ooli4vDgiN08Et7ZYi+8JlIMsCE8D
x0f5zN1R4/9ytUQ16RuK13Ohv2ko2I2cqsYN8+VUnlABxFyLqVH8cZGjsOII4oJFuCNwEt7PEBoR
RJY238mRReXhvEwytsS5YIdPO68kqHJa0Vur03ISwUJhTYVsD+eXtqdzXtVar1jWqKYEF66AfQQs
x5POEERdHCJ4eRmtUyNbh4aMsug9eQFsAkG6gK94VeQG3Zs+DBjNRqRZU61AkqGEYChivM6jxcAF
Sps19iXq4S6jGGvxRuPlMAYkouqBUJmN3TNhRB8upuBToqfiBOf6y9zTVWFaKnw0f9MRYA8jDd+b
7o9dBpaaTw9IDn6NMtkLafaLAK9kRG4mg3Vr/P1m92mBUcFky/0WwQAithZMlHMInWqbEtBtNJN1
MhKThwBKednWF38Q1BaEyPhrridX9xM99WNqU/EJ33mYYpmMTxFOCxNgF7FcPoLawmG/QtognA+/
rHYu6+sedKL79AiO+uGzmCUMeV36qvEwaZ418hPphFJnMNDLFnvtl136T/9ictPw8g18pHje275Z
9W58+E68YgYvnN9ytC2s92NSR2X0PVS1/lqj2RI0QHDkCNeEVd8aMOw00MDpIDEGiMsp0yzozoO2
6f++oefQuBlPiz6IDCPq5CR1WMlui3U168/hbLuiAGkAALj1ZRictpOAlb6vgSDdj1cSCcrTE9Ug
bxvcFcQY9P/0rbyR5seCbGyAP9W1Xq/fhXkbmySdze/m6qxB+61WR7iPoTB5X+9zrOVqYaIoPL2K
P7HyQ3vSn5we3DCtuSJpzYazj2Cb4oqIHYwZ9RA0ZSQP+MSz7+auYzfQY32AOJs3osTYXfn/VHuf
CW6KqMB4MbGvwQme2ZmAeTa1G5wkUfkWxm1eWCGLRzf4RhqAJjx4cDFhrdFOweQtTRebHj1UwzH8
B34Mxk/YI3RI+4buVdiIlrSFZzDozctODZgR/mOBjYUVosIErNYvfwjdgSyef6XPY1j3eEjGMCaI
FcLun9N4UkMtGJrDHdi19feY36ea+QtGtFcqnw5FihH9SVBEcjEYQc/bNhSN4girKzVAEDn8mABS
jFsDqE8URTCU3CD/ZDKeYkhpsO3eDk2Yk/xve9QukyNiDTfs6SPnMv25X04m5Ca9MthmYhPCAXvN
evvKFmRgMDSdV5OETMhjgA8q35OLOYv2ipE74lliK8+AIps5dITCiYjwOVcmsA3AY0fdANZiToMH
Rf+bhZ1+Vm2AC4ufsYsY34cyxW3ReXdKB8brZANBddaDvNUxIHuMeZi+ROpgZAFaNBOGbC2Nnzbh
5obCwaQs+kGc8jiO3Zzz/q+p01CtDI0LjnlDi1uzChWUts2s4Ir6Gqsxd3wN3YJdHtoeQNUbgQ8y
89vYJd0qZhJSPFT5k7eTumOaFGoYPCy0KTX1bUW1BnOE3WtC4KGfON0h3iCuUO/07KBrF2YJGUld
bZIeyUVxHhg3rEV1Fo6cBSp0xycdBjMeRjeNDj0TyUck6ZWVIbil9zWtrw3U6z3PHyK92Mz0GFZI
T2Ayg2CImnutHDJzFNRQOnrORjJ7o2lpr7jhrpMhQoIDZvUGfZUu/VUY8bXBmE7xYv270YF5JjdL
CI3YMSFE2nADXIwVulyWy3QHH/7tEVHesQyCdoTRNdTFm8NrzRsG/8zYsAM1iF9yU/O3UKY0hbyt
NNsmxi/NondIkYopk/tfQ3uI5UjtX5JRO5kT1gGVZ3IPFP0zZaNeXXX8XIAYRy6baRe3XuvHs3fV
S51oaiunBUUaBHUMpFskLMKzJ0UzY6v7MOqVyMTTGMzE5vrLQFsx8OLLNXnqUF8htm2AkZfsmHne
DoU1R30ysMBCrKGV240nmeJRSB2GAz2jsQXBKq0BokYJbvzLucZInZyVQuQ6K0VYtpPSxhFnkYq2
g37v5p7EiytbDXav3+XDupgc6PmQ1w6W10Qz/9iQQB9d1npPl5Zv+2u3f6VNHoCQCuGYrVNK0R7x
fB1+NtMwT/Idc8V3IsY2lADOELRa4xqcc+IJFxcteC3MCOx2etfxrjYLLndYbLypkg3bB66C/wAl
POA5M2fGOuCWztnjVZnB0HsZB+uJ8Hx3IxgBN0F8xUBB6YczoOLnoXfKHG1xQieMZkJ457G6tG87
Kr6KrP3Dd4eY+8dygKbk4SZrcSNuWQvZQMnN2FRi1iULZknyQKgTtwi3bHZBgwT9K+bed2MRMBdO
r6hvNTLdGh39FcHjGPdxvSY9fU1FonWcDhUEyRmRdw/sOD6wtp7MwJXw1KY3J44s1iYn2EewhCD6
fjkW7yNkOXgefPYdaQyeNRNBrsMk/mJtCDKMKgM6Wf6w7+jbvpMBNIA/RrpYRuJL94LOlr/9EE4o
Dj15cZ1mrf2jCUk+s8ffzZcxoG65hEA7/ligdFAc6aGgL1U6Nxrlb3j6zlOeRv+uL3keMHZjHEPX
ZadjXQpGPpI+CFWq6JX1NimZdnSWOoyt2GxAFcDskiuMPQpBl+OohX+JeXIEaNwdaHP+I+m+dhNJ
oyAAPxESOdzSJIPB5HSDjMk5p6ffr2el0eyOZ5fQ3f8JdepUkSo2EL3XrO38QB59mFCSdFNW94HL
Uo7OKNbcDUNTjb+NOs/lwFnvhdXMAXFr1dNll46qnTpIjrCXbDDCgX+a6SVQb0G41ChxLSbh7tjj
mTdy2PO2GL7LOXtphUkNbpI3xpkcKqnRBQUj2T6qlSMEn6xg5V/TSNuTGDpCHIsfi+BY562nHXW+
IY9CklWDRetpQrp/FVYBAaEXgf9lS/GPxA5YmjSMCfzvGjq+DYVP6Rr+ffH1JTLse7nG3soafeZN
4ZhP1sND9YjmedBPb4WHa9g7FYZhGLf9VEskHQMbF3Zm7+VzVQwtUVEkqGF4r1LJ2tYLK92bBZFt
cQd6v+Uz+3z3U7K7V7UM55n7mXQJhOW3V3HuUph8nI1PKVfajjfbICs0048d5YpT0WURmm0MHfHG
pMAWWACIlDJdOkxDNxubNiNS3Ovn+bIKTPnRi5fwPp/5hePxq90VbLgLAMiK25bwmGuP8eHJbXkV
N+Rci3VuBYydSdNQ4kL29+VxkYMcysgs3n6XI8bTtl5c0XXxHCSAHKMNHQZRm/+GW+OmauMn1vV5
AOe3xStimiTg0lzLq2DbmHKJKKebVPU1zD8A8NDBxJ71M/iMWIcAA6h50US9FUhxFM91/wXolMJ/
tCyKKuhV+rHBYxqnHpRUAQTqHHcIFq06aOyKmx6Xza/9AsKB+QO0sSvtOnEBbb8szXZz+UmP7JLL
wmQZNcUJmAr5rbOqOiyKc6V9lQb3T6yyLU9jJTyQ8af0YLIbqbw8SiHK+RZ2t793LVtIGwPZCcH7
ftxPdwjCm++rSD+AXadt3pAsnoy3jUlrZ/8ABAoMsYFJ5hWOaTfuWhNokgbck/Z2UsDOMHFv2i7s
e0/hVcfdSHWtHeeX1Wn4rEE8UKgBqDwRQ72pdLgJI0tWrlOIe+oLCiUlqs6208kvkdZirpRdsGF8
/iIsICmYXdeepGMvtKaeCkfjsTQ3Ho/vq8Sgg+RpYIGz+ukY3Gn1ohcoBOEWQ7uAY3IV1BZsxyTc
gkdNqx7W0l0vx0ekQ6EeWZH8SN5uvN6Ae08YSzV0zJIBsWLOzdtkoAh3BuT6lABIFqaaFLrrmwEN
HRNMQzU0G6JZbVmqHSwXPwr93tqaM29iFnDpxrF4XeA6/6BEBW/yL7MLad18+PrZeyHhQZBRWs9t
uMPfEIKwJ98V9T91oeAEMFbZI+bcChoWor733kEixxdfVuhkhdx5EPTPY4wMzftkkPvaxoH+nH7k
91wNHYp9QiS4dBIFtKx4LNiNTVYHkSYV3sok8DbSANk/0kpmtM8pjhJcOUJhUB8XJMvTc7AeX2we
Dw5eJeQfj595za5R0tlMGWLkduz4i/TCE/sBMvVumkFDNyAtFaKllQYUC8XTofSp7QqHr0TlI9yF
AQHC+VUjAetRgo0VEVLy2bllu+G6kuydOucyvkhBvTkwF3G/b+Uw96yqWRd0pg21grImB3bGDaWy
4QgyLAirLQWaq823aYejKAfa9BVdDXubaSmzkPr+1LY9illlO+OZ/HzkVp3ymF8nJd+us6wuW/v6
R2zof0Y0/4NF2FlJY8AdcT3SJQRfZjVTl11g17CQD3vSV8m62VSRHiyrUTUZ31yn3FQRTXVTOANl
V51cI940aS/GKofCRR05zAZwGp952YBs9Fq55nHgHXZlbsXpdEBiB/aqDeypvcdvkTaMO0CLRMI2
fPgsJSr7Ih3KwmfEjjOUXzLenfuYk8bMQVAR1q2vaYbRTIkclITexrqaK+GdVLfVzxcpKO2DeXTO
/cAWqN1E+Y4qoBWdi2Et8/9VR8x2qj5KX0iDU4ZljVh2KJzruXa2uR4/Bsfqtb7yePrvyksgxJYT
QaT4HkWKBj1lDygFCKbmqthrcYz27iscFT/nojN5DWyIDl1Ctfwe/l04lmMqpxydhfEWWCsxZEVH
mbSULp4HGccxDIz+atUha7ap+bfYAOsrRviFA/m6ffim9GDuBWWshMBaMshAxTMVEFrJc5gKHPx7
zQJpMHQ6iPP+HOuQa8n56mGRPko0aezL2X4bHEqudo4RTNR5OfVOtkP7q1wJ721VOkyPwfRTWi/+
PQE173/1lNtPk4+oZcH9C9uxK/gAxtCqVL2ON4VDoX+trbXkITxofMlmgPqW4+DCGWMO0qf8QTgt
TFEYqirnwln3W2fuR/xMitoFlIpswdk9a61EjeBZJB15oPMn8qrcl3Zl1rFAPkzkIyXwPR763Y7B
vg41uWsSnAJVvKWKQNHLc8p93P1wGP1Mp3Qpv1UwYvPEvGZXGr/RPcOFsWv5JsiXXfS8yhatjKDM
3Naqpj1MWqn8mMyS04Juk6z2T2E5yvLFCjDNkSqIkJoc0at8rLKfZ6bH3jId7Mu2BC6lqKpuW01M
r8xdrRcef6KoqSuQrefii+NMNxR9CKczsDpkxxMO1aW0+74pUMK4eOzkCqG2Tc7qVUpYX9cuPyl1
mzoomY9ixhSmEktSO1jy3ezIqycnysbxahgPapezWV7MWOuJ/wYPNbGj/pEfx/KRRqn/0EahlbtA
0XLYXj1R+MNF/M7hL2Iatamb7nxl3e+f9TiisTLHUlsWADFJLxsWNvditDgpDzmChSz6N7ss5ROi
Lo5KLexMhhRa/VD0EPN4CcQKCrCOW1WhK8aLE1chCq9V2kZraAwYIkJNLH+ACqpHUiFIcsj/8Ce5
GAxJj9S+rYmh5KkeZvE6wzxgpDtxt6Rz6F2gm1P8zX/zh8GnMJs03gr/5sTSE6LoWycnxIKga/dp
VqP7DRnYlKPGQOGEPAMzErZLqe99ddeJNMIH2ipWhYzYUl3ztSz0QiSr86xsvN0znFVnvsywejDf
LpeMQI62ULU3LPTi7lePNkn+4v7OHm779ifbVoSJW0kzQlnNTXpySAhHVs6nChfqoHOwgXoI/9nn
zmMmdpu/p0+ONNwZzkVVqeqzmarc5+hKryrNnUwXk6GwALZqt/QhKVJstwLR58wkX/OUK47J+Smx
cCV9qlOoK/FJkKVFpw97/YTOFCrMm2mF5/ZuexUNYsGqW/6kkIwHVAyd+e0rGM8m7fukcNO8o9AW
U563GAF8EU96nB6nsDWRjFBC0h7WC6uleLCzIp5D/H2cLx/OvFo98DBS0OknKhmS8yliT2sC08cq
jcbUIEK1op6MlxKD1DQMepXNT4LeR6Kk5myea9J284N11ZLhj53l0GkxISjF0Djs0NVWZSiL1iud
K+weX5nmXoHkHlzL07WH6VCIIcwf0D73/1Qdeqi4UFUxk1lXgYBwkrqtTVZQAzPZZoZle1jTJWpk
zjvrKubbvoeDEKZqI5Jje1lxAQsm8+DyKnw3dIIaLzyZvl/bI3MshshA1F0LH/tdSKk7numfQd/2
fIeUkq7/rnAb0OCVPWF/kkLAf88FZcChYEKnWOWPPfncRw3zr+epkBMbMBPJwiWAA29zXEZVPzbc
i+vqP6WKsIH5gALOGiVxdlnd1/1kuSmPHyK9Uhph1ii3kWqvJBmiwT8ogdqVaKjBuzGptbz0DG7Z
0q3ybqZndzSiQvi9WcnBqSc2XUfZhM2cfW/ds2FoIldJtRUaZsiEosKPdCIG88nmL53Nj5TJqI/y
+EtJQFooT9kzKu2YMRXgH41zMHYoyo/hsxgvkjzUlLzE9nN+Xz7VdgM1YfWofn99vecZShzVByVY
ickcMVxnXi8OOkat3TwezqjrF7u9z3N4Wb9y2qjLIewKY9Njfd8DbWvhf7Zjb/+GkX3K2X7K9JnM
SCwezhirQvS9b+RRecxhXO79wyKTEqCcHq1KaFr5aONWGCswSDetgwz8fdnaiImeaRQEhyoBjnaD
7QzphfZlv2WNDJb15EglUrw3zulQfmrPXGTjH+RNClYuCpQx7uRGFdshOTN//kjh7rDZP70Ktvbm
NiDOkvLmnG6qRr7SXVcFyMM2jPVlEniQsFixbF2d1rAevB5BZCqrlZ2/wdYwtRbr3gxNQ+PFsEmH
LCJyRtprKedYjLfFpa/XT1wKMPn9U0lFTUEts3GTs1dnLWIjaZCZUlslPbOr+rutxJGzqxtRa1J+
dDalrKnEqbaXTNYNcnXQSmkIfISikScb5H0m7RAp+9DMkUloVCnHSze5r/ohFvGw+3ujX/Ysxgqn
EnRZBZTmyhW+K3QEw9K3L0faEp6ruvqEWeU8Jx3V3Jh+LI7p/APvEyNbJvoEZ2NZkom0elusOkPk
L1m9/p7b7+IRxXpCT2uvPrR+c+8bjSftyBEOkgo/QXQRGr7ZhtlWcmwHX7UlGRZT4tarQ0xVzeLJ
6uyL0d+wvF0aLHxdR9nCHkl6EOtGUsX72HEIl7J3s4QxmL7qgBReJmmz2fzsrOKdC1fLGK9i3Djd
wBqIkyxFepd3sD8ERzE8GlJusQjfP6tr43nKH/XetBYE3Gfw3lCZ+TpSAuc+5wauSolk+cMCGyGH
iQa3y9fwqCRMls+3wmZbTxyL2XiArZVqJVYBIt12kk+aaurqPWaFDDL9il9gkOb/63kuP0s0Ax8M
1VyYTJF+9y4WpF/VLeCtei7v6+nCq/2wMqq5KqJv3iXkvUoGzSdVZvDHE++d/FlGgiNNLEaOIcOV
xEd+/wVxJ6Fvx3HXWuv5nwZ6ttwQcksn/ja2cg0837XVw6DJO3YaVDz+TWhGNk0ZcmSap/LFEG3S
lelNcjaE/ULGq8VExqn5XYNH2ldEpVN9hZOIFUlBnBmGeEny66U72bd3ft0kx4OBBABGe7ehivVY
TRUPevR9PjFOtMJV8jV5xWyFQnoqIINrxzHFqI/M2FdqkSieHTSAaHfZjS2sfaRaS4MRssPXEkuu
iXCAo0T5TL1qsXFVsTRZefUfxeVXOJPMfOFsxsOqIFrZDtP2TkMu0o4DjgLGzN+ME9iQAE6EMlXm
gIUUE+qL1UgDjjzyJngIW8giu4EGHzZbzx/DnSuWCeH85pbEDJkaijpNVDV0IsZS7iiA5VyPy+a3
ebYUY/rsZAFpTPcQYQ/XkssV6r+jZzXepWspV38P100//FhA7pPTKvoQ9HxQTQsp9X2uiBxdzf7s
Gtmf1yLz+XrGv3FIV5/KC7ZNZByUWk5+JUdxGyuDbNJQg7J6wWNaWVIf+NMwOh3bIFW/eMBLXKpa
EUH0PDwMHlh7fIOmS4OM2aMVL4WUGufXXnW0cDYC4xA/86HpMtJfOOtkGx7m+/Z7eSv6lU/YgeU/
+c4/QBf/aN5Ha42xUAsxmqncz/XzrvRMBK9jM3HnrxIsM5X1p/mh+mRxIZMpHfGrfl4IVj/Zwubn
VrmPDgNUz5q+dBcPnlsyxpPCYbrs6SLScuLRGE3onKULEUTlVSlK7nOq8cWQo+NzxvQv3uzerXNB
ojAXmb7ezWtps7i/SpFE+T16Iu0OpPTl/KIjfCgVJChLojpmtq29dHelJZpUyYLA9NdF181WBI2k
r7CU8H16x/lOTYYmQsXtlK4uk+S7CulImO1UXEC/cxnpuj1Z3FT6Q1nZZn3Eh9r8qAReNQBaLWzI
lBBmoSPJP9U2991N5fXcJjggASBJfArw0OO7esqVElPXwBS0k20irURHBzBzJ/Up+Hn9gKU8PwIx
3j2vV8raVQoS7UjxYwbyhmy8vjLTWDaf+jYUe3+Kq9m/cdt1zeVNwaBCmhSWcx//JU2fX/nzPwTg
Wo51ScOx3P3NUNGlPSRF6M1fLsmh86l4Iovxn5QFIjTPEiUDngVXHKdFrpfyRYSBA/WjVI8kVoma
+VfXubSF8pgtKwlRoYrYek/ZznjsSsv2u8+hl/LkCYkkWU99rXqqZTU8IRbuQqraxhVQeYJOg6Ky
9dXXe0ESUOaU1eoJMq5oQ2PwuLY4tER8qodRAw2pcfpCnqSnZfc9aT3ZGIcdFbkUulfEtcrH6d0o
hsgJsY+lws6ANuzxYK2jnICJIBzg2KBT3uoWcwfPKf6EGrfzKmGQWArK+OenlOpc4Lpm+PWZGjsN
cCvGG4eAIa+g2kvCw8J2tpGbRRshQkS6X5EC1Zm/e578X8NHqY6WcFsqV79AIxqIW7uSldto9Y1g
DVHuggRCSadyaCEKGy2eSlc+5dvy/Bikvq/lj82wdTncOMt2b7UlHEbgkrOrsYqngKHh2RLjukhS
hHlvdGHWkfyXc9+LZ9ZTsu0nq+lyesz9AYK1nIsNlBxOxTMZASGVbl8Ky5TzbLJ0NBAxOJVoS1k4
Z5PubGtPoaAWb6ZTQOJP7aQDnAFB7XZiqJu99j4WzyeFy0C9Ai6BzujwjGkaVzvDsdK7H5Ygx3UQ
1ulQhKMtO5AnIk8dtSg4NjhtJ77jet6Bvuq5Dt4kAuTRexWlLvansSiFkpz0J0ubn0vtpHCuZUfx
JvaqFTucmEU6356+sHq748voNLraUim/SmRLwJdvtsFU7CblW9dl/j6bTKTfeSEIbT9A7n1Ww2ty
byRKccyyS+Gl/+1kjeEPJWbdyNHzN38yBOim9sPY5AtxGyRReWIVMs4z/Ld7z5Oy9Ggh1hVy3XAw
i7hnzxVrySBmWzlWLU1+L38ndS+eVHXtNRTm7P9kUdmdR2jCGsha9+tMfpep6gf16VFM6iwJsF8r
+jJWnd7vOYXJhkP9Vz5u3TEZuh6Z0CFbpkanEFg4DONlFW7iWoyAjVA+TyNT783QEixtLR0OWuGW
hESudvli1rUwhszEuKpH4apIScMUOhLiJEE7h91GdS6fYzkaIWfOMIIENCd6/t7BxEhnU6CFqNU9
lB/tUzSI1/SNm/JHuLEiEuGEp4DZoH3ygizvQv9oE+3cPFaEEnKJxJJ4lwFoCGTQF1VMiHYs+XU9
a3f/jQpNNZbJL1H1wi1N1yuqSNbd57CxAQoh+sZ++TOLVKJ66OpFuo1jItwdpixnLLBZM+uh+jIY
AIHcM/lPuPOAeFtYmndDCAP2QTb5otXXnwl0NdIB9+eWhRBMQ6CwuOMh2bbXNHpNAmSNJXzsdSmg
eU4WGJ8Zo/FJOfEdnW+Uv98no8Ro8dmIhqwuU8WPoKxDyxl7pcKd2yVHuWq6zrAUzJrUPWQGkz7M
jb/5CuYhbluRXER/s7/JXJD8BG96Oq6/csWeCCgaX95KBY1abBQ9zogAb2gVemxNRvvW5tqaJEYn
KrDR8SRezaVmGR/UibbDtyM35wX0P4S/fP6bv7l8bS4FD9/Rz3lz5/IrlRnN4ljes5iL5XNEZ01u
fq+2rdP1NM/dNUsKYIQGPle4bQoQJc38jgxN7zx6sG/7hOa3CaWaISGQJHQCJLk7Tf343ok/V1ZD
0KaO/AXdjrefi0Nz0r82sBnvprPnwI6U918yxJoA+mDjo/hU19QzFrV3sQ+3NX3K6NidBCg9hv7j
Lf1JrdDU38cRZmYx5IK/M7cLXDc6SBbe3uH2VRaObiPukjeWcm49w2aukANU5fTYZsZtFMPqa8Jb
DI4T2iKTvKHIOjkE597916x+vUgJtN13Mlxju1wD9LLjfInwss7TPnNpZbu3DSc0n1lMOzF9to6L
iHXMIShirQJxSuteNr64+8OYcUL4LxB5UEBkbjdC65kNuy/t5+6ej0wT3r28b7/3BUKBs8Tf5y8x
uP0wNBOlx9dfBdN57ILYZP3FU/gmMcuRj5yAQUdkiCJO8q2pLc/UZBfWlK71uRUd5T75w3Tz4/JE
Ovf6prPpbjoaPZtXvplpWxPYiTZ3G1A//r2RbTDvxVES6dUumdq9fRuc8Xd78d6rGwpvxHvPOrh8
3fL/3aa5ti+bnK9mem7S172wnwy1qe/KNVvT9nUs15u6N1+UE0/NXffR/Qww4g6pn0sn2fNeiWkI
xJjT1YWpy/Q6Qq77oaoADO7fWytWTCGf5TaNDdZtOhDfj05q6i2uvWQ/Nzzsw2QXDnI9y1ZC+/Fx
LNQL6Oem7/qOLZRKyOAR/37dOP2sBv9/JhAaFMQV2M8v4gykcnqP5N+jayT/NAdU7kHKISiqjHCI
Ar1J0ij5fHNRuIOg/eM008fC+boxInuzLHHTfoSNY3r0HL8gsdHfBy4NYH3i7uP38EcoumBzH0CH
PrXehxQ0jmRCUtrKDj3Z4V7ikP9047+32ZOnQbp/aSbJ/UB8+rdBppcWq43p5CgDIofXXNJyWFsX
m+slu9FO0t61xbLTOcj+bbQb4YaQ5J645PVTy+5aY6Xcp13EWKRuIa6wrqsEQl3OP3WXccSHUxXB
L7Khfoc/YL0lQmZ7QkT7B5/ESWF13ZTN360Tpwsw34+PrzwXmWdY7jg4KdgPwGZ6HN+y+YTsjuID
gE2GeLpx+nEeAUjP/dQjep1ziHiPo73073ap2y4kf3kkYVMui3kzvggkxIVhK2FlCm/nEc9L8eIa
0cSk6U+4TljbrwO/Yv5f82ajXmw5DZdZ46F4QfIELy4LcuvaorqdIqPkxe6ZR8swn9hqfjW3z+Dw
KsWx7CXDK2MTePi5pWq3xrTU4eXj9rQy+UjfaQGOhAN4FM5PuMSaEIsWOSO3gZ8y5Zk/flLfz3nq
Fl6QtT6Z6u4cCz3qFaa7wUrMOamnblMxZNV/Dp/N3XQ9x4eYdN/Mi2tdtVHljDGeT00/3U2MCddL
bzu/L4PIwBF4916MmH/fcklxWeE32Fl7MKc7rXtzDe2BoLiwz94lxHn3Y5EComodUQ2g73IW0yOI
rwfeJ3z3JoRBPLfxfhTusO1t56DNLVPq+zj2CDDdw7/QZ4UDx1jl/buZsctpWX+v3cefAaBnQVqr
tP49QuCaufD5d/bXAB50Q5HKofldDvqbIGN+7UdGYpQirSqcWqHVySz2+wEphTw/62C09MeGBKoJ
ul4C9S8FKQvc8e8npRceA+QwT2Z3ke/rAhTV3gwvRBER5Obxnmh5b8mZCp2ZCyMqKzPTi7h0hrLF
jRt5TXT+S1ofxj3T0+8CSJTn7fZz77n2J+CAKKVAUHmauT3ze/Caf5EPMKbvRX+86FT88RPe9/fo
PLyk8pvFQTPbec8i42THbfUyl/C+eqFo892j8tS/NzLHf4/rKiA9fZTm7AEvZG5J8cz+jIuoy2en
x0/axKwLhWPj+huqi767e9oteLe2PFZBwo5iJ0ZqtJ8hFzG01PdY2AY8S/CQu1AmWWl1mauV/Hql
Ann4sQuUdJdEICPGLaEKb0onvMiF6doqFy4g7iRMrCN7FUZtRonG2/8yfCpTNO85Z/NPS8rd7Whp
kQLw/Ak3uzfrwLtbQIzbxBtPhmtaOsZIs+Mkf7UVpaMGe80yv2iil3F2YDaWbii9sxYKkaJ3wVGh
ZvuNW7a1SmeRGhI/zL+IVBkoEhRsKQp+//5u9Qg8M8tKurr9VZ4cnwVFwgrj+C2zBznKyMZ+X/d9
3kr+Bb79LjzcNny0owKefCkebuEI6+JTol3Tus3jaKTRfIoaCt6BfYV5whLhwNuKFllLA1bsVwVY
dcR0l70BJu7ssw9Os2yfHYpg//i5q7ZSA+fHVP4xXY/Nao/zDabzfI2gFqxburyrKnm8ShRz01dn
YubyHN9bGyyuvgfUUNaDMiNXpMXBQtp+8id4rzb+HCjv1IIkuNV8fl/mApCrAinnK2dqzs7abCJt
LgKguIXT2vQvDPhZlGm5dk2vdR8rd/gSM8UEcxC/ZG+c9H8DaU943Cj3EnjIk8gAZnr6h0PF0xqf
2TF9z2Lj4zOcgcAn3iPg9XL++ZeXusYVOyx7z47QAXo8wSC9tEAiwphAeJ5sgdvKAkO7vKqGwdE7
j57XfJxeE0jCtgzAD1qkHDsHgrevcpmERzXcwituZofRDQF1S9ILYFAabisvMqd7/mrWfyB4/RyY
opn9VTvA1sxhXp1rO1WzCWDvmStAVxVcPbaQy8IBdY0La3FdSdFRmrSGn++o6X8t3X+QGc79xcIq
OLrwm8KNaqeZgJDgORSi2MWVE0PbfWmnrJ4Y7quexPeCBEWdGOiAeF3YaFAgdraygYJagvToRDMF
kSasOfdBJhF8EuFrpa04AcodlLEKW2A8Lk5/iHZhPxrWk1hkauJFsvEYrReZ2VH0mV2xjkxxlSOa
w7+tp5WA37qwIxnqJcwv4vknrUsEvofWp5hIFW9fcXRKgmYfeHPxZrXkULh1o7qXeJUoxi5bzpqL
Xyrn/lvZTpcpUXZgjpvKLlJ63LDBl81dm4nVItuNta3dxcYONCAbXnlZWEPehwc8Q/tHehdM/+Kx
0EDyBUxAFtEdrQrLiX1eStyZRfJviX1VS/WXubwfMPhoJSzU00vIKiW6J7OYX8Dnwf7PnVZVc/Jz
6t/tQ46t3Ny79uFHFwjmr7eAL43vLCYHcHWwxN0eld5YFLGKvyy9zVd/RWIf12DAln9n3WUgV/ZJ
c78+6M0jpFRIlmKGZG7KO586YUeFwjE3wjHrYGWgoqYxhIdh4cISzuj7Gv6U0j2ABY2qEsEVMuMh
oWQBYBUvszw984msyWv+TdpwVXgqlj5BhiLNv1Xm50ROu33y59FrnHRWhmuk2fCfGaTgSOHTi9mo
euUzoV6/H63/1sOjxa1B3O2WAkdvi10gNslqko+GWh4vJcyMWUz/3Ez1ZcmlE4yzPCTZtBUjw+Xt
VzKfVr8Q64gFtvGIeOjI1tl80lQcSQCdRyFrJISECZ1JhdRYfA69r/4Hx/JIZvlUzmqlJ4FGK9d9
t8kGNHVts0+TPhX77PRPwtw6n5vFNoWNdyOb8k++ybKQXXqtQdQ81iLso8cMeW0T5TiiDFh/0H6c
fG//CcI/v7eYxKfqFdB89W+bCsMX3oYmKt3V74oSAt325pGHYqa1bUpwOaK8lEVefdcj9Wsba+Tb
p/qTXIVRSuNWxjZI1iLVQ4tsaSU9PYY2xo86wZWptx3u8mWSScVqh1ItQ99dMmz5LFalB+oLn9nw
W1WkV8nkpYl0zYWizokPhfbzQ9PSftbJfuWxeWkt0X+sf5ZfTZTANWiJY4Kk3s/k8heaHn9Zw3OZ
VrLBS3ZBvrPgnJb5/9Nap00AwGQ33o4Xos1V+9C+hSuQzC8GMKXdMDGjC2ieUk6HlZ+OoGAnBiHw
7z5UaDCyYkekF9oEOlf6fJS/7XEYo6hVmpPhyoFj0DIZRHEvkIU1pX63eeXZoLlG4GIVOoDH/t3p
qJmYaTwSqIiSybPzzeo6us6JjwS9v7XtkzfesLPQ7l2H4cgkxttcfqmREC0AZMrXSSBtZGefaPGw
cDA2v8reVMa0IaDbor7VJ20Gp77Ncoo143DtCtbPdUvmHjrT8Y6W6zifoHBAhUhpDCC25yGZCMf7
jdI3lV20aj/P5peWibSgYoYyAeKg834JfHft8gdjKQOnDHYkuBFzYoFiLBK+/fsQpGdPg8rZxg+V
c1qHWKCb2wyau5rdm/KncVoFSVBNKr8PIZD8AWmMyFoh14lZB+hH8Cil4G8ll1DhWjy7H7T2LvkS
DZzMlRN3rn9nmxCjyIIe2VsJqCQ6djfG230CPTRATADfcRp4T77mO3a2it7R2574ODt9G9ZNX/Os
zKqGR62j7jB9YEYNnNhXbz1ywImSDZAhoWwtqqYohuOHSUdIrVSRbcYLkyyHjjLuhDwJHtU0Nlp3
jgj4FKbLu16qKXkA1iiABi+WYGofCrIMUlJfM3J501R38nuxxG0zXxWBAl7nI/CnPIpAamcCIPPQ
8os/i3BxjwYPz5TP3vj0CL+88+6nWBgd7H0IhaIZqUdKlaiO0IOGBldQ+dvfv6WPP0xHwScy81w6
WYKTxV1F2DZUbdLMQWyunmFppeUUgNSvqpT6PxUGMXqRax36miz8h/mzJJzQE82WsiUzs8qJ/+Zp
/Cjvm1sKM7fGB4VwzDZYoulm0AwXoc7E71nd3EoJSjJRrJ5NhuPY6F8Omla3MC+pnOwvLvN3xL+w
stHhr8eKnMko8qsJWgpcWufozKHTvd1iQWIa7yXnerCfbS8G+xaOW5PZY7oc6xhirWxn8oevTxJx
2Xws4h25Kd6JlB2kj2lGzVPB+uSwoKx0mUpCm8Fqset/BAR9OaxdFjQB2Zu/0X3fXFWxcknSgYRf
/rIQpL2DvvQKoL5PHy/qBgxeSuvBdYqQQ1FjqE489wt1EIdGXZ29WRVfimwCAfZfl5R7H38nnXA8
gHhRJNlaX7SiDcZA7ey4H0oPeJp7owsg9gbn85BlPQWABxl44F6e0Vy2QU6b2ovxWWwETEvHjz+w
dMfqWYsmudJft0nk1yAkNFx/tiBBZS/nkSRb3n2PLx3jrut8Xy6p08zRitvGs+6wX+up0DKx+mqu
F4/urhtVYfx+/pRNj+YTcKTK4srLuB6foZv9PTdyA1gFjO/1J/udiduy7vo5ND/qMPQzUT6E45Q6
6UuAtoWj9JYSRR0YBS7e06jGzKgWaykQ5HFfcRu61bwauq7tzE9evdPYNsdjnB7435CWmJ6MbazS
bRZXQZ2+6WbunEZGEkhiJEfGawsGWlVi5tNV7wPaEy5rt/anDp+P9fgetSxTOw1T5FMnGx9oqq3V
h3dOFh9Uw4tHPTJacMvr8EGkH3L4S8ykZfID39xGQ/0zh+o5vXbT008z2kpxdj2SmzLo2logOs1f
v7u2J3w7e7Rf80dd0EgoGVrr2r3/bGVmuWaqkxrqkeufr3SLN97cwYwS8FhW36ajA9LDKGSz3BeY
ofZuR1smHRGdsfoWH0VEkLfQILmRuwLuaCYV3NX6/7LPdnAZJutCy3i3DD7xEk2qPXDsnxIXo1Zh
NBTzWP+k5rH68o9rc1gJxvprsi41lr7DSP1WvHZCZuyhikSewAQS0rOCzbFD/d8+vKJ59hiBoKVX
cSTaBtVqYKkW1ZJ0wBwCYGe69fhK/z77z3ceiO2BFgAPYzHMXwtPWs10z6pVPPwDTCD281AWgvOx
vB2xkadGirwY7kjhJnuudiacHXjLzIgSiFnb9DhIDROVYy8zyPxtuCL8fai6nZQ8ieYtNODJDekI
wnrrOwQ2YB0H7Wwt235WM8N1Xzh0wjDWrhgiOgPx8lTftW69dcdcoBW3JaDEnX4iwaTFrwxenrqV
l5cSGJuhZx+W9SEnkSytGVrB3HaBXy/oNb352t0ckQYWTyeUXPkU2YzPAWUaxKMHSqd2OywKL7Ea
kMVKmM/g5punEOwYcRE1RN33c2BfJzQzwG8CUD97z/G6mqikKvrd2LmsKzQAj2Ow4dEN9j3D6eZZ
lrUQfiyI4Gm354a3GWizxadY3W1/+q7/7j/RYDHlmiuFbP9MXh50QuLTGLyqQ5tGGrgcQzLxNqui
LVxtWdp11U9G8p9DIESlEQY70X+4KKQJxMPJnuaFQsedbW/qPBvWweHXWb7uAyYI49TvJF7IDvQY
uz4E5aEf6p96t3n0m3rt15v4pmIlWXGmr2HfpdDSsR2627ZXvrbObUHHUwRQfp3DlacIeyK5exJc
PVRPMCDiUVhqeWTW02SbJg7J+DCS+mEAMrrR77Fdui5ccY7QfTy33K6xsTC1miT79iMlQ5zyivaG
CMkyn9Pua861n/tgo4GSBPA2MTq1QmLoOfj8vuHYwBHhyoLGkJJnLbO49OPDUyO1WNVUG7u28iXW
SM52U/LtlddiOwuXz3qx+bNDkuLafQ+vpeqkAkCYho9grKgWDNm9y2Cr8EP8/stm85m5Vu61DrQg
JJtyZ7v31Gii0NFV4bFIODkmlvh9ufCivhYAZhcZNcAHe7U3/np8HTJzGIa8KG3b32uhv5KjKd+f
mzclsHckRj3QPWRdzFZs7hFJ2OTQQEZD9T4jPyBt4uuf1vX/gUylfZyGD8ncft6DeO2Stiwi8yvs
spLr4lZDpW+SSG+NLVmEfq5/aYT2GesZM3emXIv3LP7FOKrmvW6AOW4JVhMpXGNM/TQoEXQwpCsT
vEQf4DZf/j07cTKg08RL+RZF9zlUIj3EzMGVxSrBTxtMCzg7QSt3lICADjEOJ5fnzYzV6xP9Liua
1uQv9Ppa0VlNcnO5Dlcc02/tYzNt0PQJVADx0acV6U1mSUSeWMsuClvsyOhVT/2mh6+FipPgyJhc
TU15p9T+vncf7XDGmOAPwbbV5UkqN+oMYrs8RBhKQinry9mpv+9qTd2ZV1vtrSbOkjE/MoVYqTJX
88yIcNciYjcjkL1ERChkvJ371+ddPBHjxyI5dfpkBTH/2dJMePvl4A3ZsJKLaGVD+1+XcpxOWNaH
4BSBYSdVTnCYPp3bSPwEulm1TU6JoccCy4/IxGL70zhbGXMpb38UIgKAWix0eF6P3t0LOZe/4xAw
ULx2M8/Co2z1cUrm0W1p3Wf70aef/Hu4tiql26++ZTJczhyP7N/2ASLlFvdz/VuGgh6XfmzBjrel
jJtcC6fQ2ZBa6c/ye9Xff2XYBlwZqoV2HlnndpCBj82uzIHI7jbQOS69/ez0G1ZmjxCGMHGJjGEA
5+YqE9xnRGK+P7+hBDXrKZtD5y47GVr5vSxeXaIWrd/b3MZa0V9XBtZ89rUzIeyWdnHoBqybKIAA
twxZqFXp/Jf8eRbSnRx781j//CPVqLO/D9Po6PwXsfnEgfz7RAM/+vf803V8mw8PNWCxNjWk5Twx
9hzjl22/L4NPOREY6oQiYJfFo/qovn8eGZ3Xu3H4uQzg1Dk7eWgwVYyqr1Mt+3MvpLnwHCg5RP8w
pv5j6cyWVNWyNfxERqiAyK30SKNif2OoqaiIoCAIT7+/uaqiok5UnNVlmjDnGH976V7OY0P9LySC
nsx5bG6bEbdSUNiVx//gHWdFfF3FDA3B6nsrcrYpu/h5Q9zLFChhM05sOjqsx6lb8Ls1kQL6WA9A
o8GIWh4ynuqGoNsv6VadR1IvTQN9ml0HOosUzXoeUkTyyJK5bJTuOKL8YU1MW4QsDnhCc5A5oNxF
EzkpHC3IcayJzq9DQBuJT1kAesfCJvKf0h2sQl5GLACXYDCkXrYkrfdFB2Xmp8uchSkhzJ4i5H3u
oOIlSotALbtnmDpRgmRNjUJZ1IairpTRKOXHdM1UytQAvkec59dkaeTL2JP1FydrUjGDJNYAP96E
DUNJf5UJE0qDaI/QP+wDE/wLvDL4DrlxOYA4PV0wpytxODO4jUV/+1i0qKJAZro4uaKa4oOy15AP
3Hq54Ap4D5FcsG0h/+D5+DJ7/jGccFRylb6pwSvmzOaJMCEj1LyDcu+zc8FurxGsouwRApJsmEXd
EViFe4ZTBTAQ8dJvz2HPyTkgQgUeHaSe5l4W4Ctk4WoDJxwSp8HOPBQx3PyEkPYR7goxwnXSTO5C
Jfdkw/tHbQEFjFyaJcmwBHHYUKM3xZaI/0K1D4hZ8XJgLh9uOACIVzaenrzh8/Zg1wPYi/i5ErsC
Ol5CJyACmG8JfCBIJRPFqzP0N6vBXCR9FOuh37qcdxEdhRsGr5XmDNg0aMvhYTrsk5Djh7+Kc+dD
wUrj9/1EL7fkbHu/NUVLdHA9qYcqMTAVRJVoBB83tG/Q0n5MptVSjTkJ+nsOPfZSht73BvdefFuC
y0NOjFY4UrmmOVEn7LTFfsgUPeWl9T+rfNNjSHWa+YisdH7Tb1f925sYfT4XwDp5w8YUAj00rkqu
8gFx3WHxoAELENcmwwmHZk1F3xiNW0vl3CgE4+sCUlkJVO4LaAo3Gs7LUHL55x9O6hebGtF3n5cP
0RpC2j5JfU+TXLK9FtJX6fQ3D6QwuGmcBnFqGtGDs0+MmA6U+eN6D2os5KPlPfgtUkptgFbJO3rO
exbGeedNhiHx+17iHHghK1IR+N/RcMHaztAzwMn+mvc3Ly+LaFlbPxg2RtOfXVNgMaThjFfUfBNF
WFMGlDt51NrJgpiOP5Kl3FeAIB05OtJy3MVSlBDTMTjfzNJFEETHZS6+XBe5sUsHHgFBzQbjP8Wv
LLO0E5DKZPXp70BlNacWl16s14o97LZSSMLA3WU3JxHCpMEL/M6plS1Ll9RSl+xm7715BPTrEdfO
XEMRnubEml3bKZ1wo0CYpxVeffpb7HYyT4y/ZuJ8J38i1uwRqK5IQuVdRJlR+xlVTvC0+87FZk8B
+z18LdVoQK8U25so6XY4IfrXFtOAFvPqij8xWuOZBg+Iax9OVuj21l3UngT/fHmt+vvfjArP8/uY
OMP9Z4tBuWQVwWLKrlWb8FiMRxLhiJ0ATXhHeER/PJ3MYWdti908I5MVZRQTuILHk61yQ/PSCeAO
8IpRDa4OaPCPVZTrtvjpnCHk9uC3rRQIBR5MYJSM9lEQ6YHOE/376ah68GCxB4zFJvb6IdMxibzr
LvftaMr7teTYGEef6yMku7Vc4uJ1HieK1gjRGiw6T6aEXtvLs9tG9eAMyi3YL6EO7SnZ5WgaDzPy
/iIGvqeiD5iMBteEwTfCyMF/+7OhQckQDXugJAi5WOfw2y/zM9Wwf3dgoFvIhMA4ut2Rd+Dg++WE
brj+VH1WTTYd3SlDodgjVaoyCTCdjRdKVPnUF+JAQ3FIwjvaz6jS31Te0V1ljMmWIrsySt0Hh1RD
ssqq4TmTwtcUEh/fGbVpU2qCEutr3ejSg2vkovtasgXBwCGTRmirTbsxCCAiCj6LOQssyU1OEuFZ
osapPSm7enfjH3nyxnBJ0XPVW2IG9eWpsB5SLOU/nD4K8ZRMJHENfvSxJc04xThHSKS1lAAh/WOt
zAH2A/FyiNKfh9/FvDQopJDcMUlun2ERHugKRY9u3yMxRttf0HaZMF2ODHnRmxKZzq58ZjlOTsOQ
gZs0T8oWXC2gMNUYzP6f0k4aLIVBVOhgI1Dwzd+mRSiOzecq3QwXIqawoGtLOEsUg6hdRmKut3IK
IsmHTZLKFB0evbVIUynrkz0CIxePJVYKA+kRZ8OXrEpyD/HzPgJKBZxyXVnlhrl3Ng6T8L4Y2umm
73Ae2SJhEJLRHJ9xlfqUCq4VOn9qvH3pWqExUYkZ1YBUyI3/bIdC0TUAWKZ1gSrWOW47Poyvz4vJ
E4Cy1iMOQUx76aba5jSR9J2E7nZg88RRouxab5lglXNjFz6wyms7XnFe0DuJFHH+BsQDzr1CZ/Me
Jwj/sd8cueHRQRy5GH4MRL4S3U/piR8KGFoEHNCsuhO7M9MfkxeI1+3EwN/O0Oxd3itlU0TJYrRK
1mSYQjsyWfAv3C4Kr/dSY72hqWNKNySD7FlUttM7QDDOe18t6XkglcPrT9v4NVd37ykX4KzZCGxk
QUkwQC35xyqRgMkJgHULUIY7eEVt1Y5OnhOoilXQRiBdezwz1OzxgVCh7d/mtQ32xG02q84kgaIP
RNuPFXnPpwL4oJ3rWD1JPmokpJEMKIjQuGlRnSZHBgT4wBOQEgOOmE1YKWzIF/KYALrZMR6poaCL
ROzPxna6LWC6qmNxJQ883xJBveoxqqKGWwMM9Ty+oBulYkC5uUHN3Wrwl5xGiyqg3mffxjfqMegO
JV6zPQ0nO6Jt/MojcK4hawzbDPVlpHIduW4te+we/j6OSKqVfZFgrOxQOREAz88dVGiCw5Fp8nuS
+H8P8Gzks1c3ub2Mvk//3Dz72EDy3sjQyIAT8KD5InaSktW9BO5gDkVHl84S8lrffR8dup7MBp4U
ggN0dgtc/VvVQeu3Q8NkL2ufVu5XmIGgnSUzBdfxU4CSQuhN+BNMUzKiTdFYosLYYS+z7/bBKY3x
hAS5oB8fhrq2h4rtGIhG1gP39mEh7RgX6X/YJxbC9HwDLH+nGBDnA5IkwTSAu5enUohk638xgk9e
RgIrIGaOHSm0H1882E936EEomu384SNWnbwd8M1R2Js2xAEjAZlzdsICx4eVPH+vy6sMVkJph3/w
Pu6IQJR8ytFClsa/jwNPQ4+yiC81eeUsR5XXhe/SzWoaoRN9zDGJAo+ixlikyBGVPDAxM9Hdg+dG
4XgETeAcL3cA8B5sIeHMD7PnfkU58qo+t5Dj0c+v3DSs0A3w2P1LS/Bus5quS0K9Fuqyv0DXy3ig
4HV7uPKVRo+pivQUwAiqn74GIPUhTzLeiHRRHCYfbnw3M9tQgdBT4r/XHMyJGq4L3TycK2xXMVeF
wbZZsiX1/cF1vO29Z+FnQU81YIAIutYc3uC5zKLQCukA4R644wrqPlsTeEqlXLHApMTUQmLhtl4M
UKsRVofCBN83tqoRiwnxcMRIHUx66ECdz1lmyvM0TI+s5ShQG30OnitSQVcHPgcxRgD0x4P46WO6
xbWScnySr2IDhDZ6dsIKFWnYKwmhgdAixJYVqDAYeOIPQXU3vmCocRfc7OnK8+47QQGLGJhSE8nI
Nvyx+d+YyY4H6QYkw2JEiK4wAiQ+9vHr8cVN8zqKej9yWzBSHPbiJNSxnTks4/VxQCHCy2OquMeH
BcQBi0u1y1HXEe1GbECL2vZwnBqlJxRZZjc7XJD0JBtp2docWoZZYcvCHU2vHqb1RUWOMzHK9u2G
1XD9Yix50NrW86kY42UiG5qEYM7LP7jt1xbZ/Qx8lXB34vjbSX8u23B63TlBg64/sZ3wi3TQLbim
hVqoIAmYQu2HI2PEGiJTI2aSJBDjTd0Bb0qygXEMdlpwdwdezyPP1FYuGMucf8sYdzk71J0gQ1jE
F7w0BSh74p/4mt+big3n+Ezo+euzXJLLSL17tpQ8omni1MdQxceF1WP1/FdJxNf2MJAx0dVS6YhD
ePE+WxZHZuOwItA8HmjgN26BZY/A0w6PDhGRJqIknBPrDrcsYjySacJi2TsjvaOZmbRWJFv8KU9k
WJAD9uO/qtGfP/0f/md6nBt2TOiiXkyHvYJBojzyTn1J2uAPc28dVcVMkslzdl/cD6FE1hOpslG2
ZuKwKr82KrwVDPTi50YuFR9rt2PsRp4Oo4WSxssX+DgUv48GLjVzzCDyKtcrfEh84f2ApJpFgmyW
2sqCLsPEIVUD8/JcOn1twkiMDwNntCdyALZGcQmc1QVoHF47/TjaoEwDwiMNAgaft3d3MHllGXXY
1tRm8obf4VAlTWykE0zF5VOsgBO8IcIitOscVeTujBb/yJskrpj+gQd+fB9lbqy/HL10Ks/kvWhI
emFf3Ekz2B2Xm3QtQom/E20Hhs/fcgt+kcTs8A+XpKPhX8AddIKfkXZUb7k8+x6ImhSNhcEH5fNS
IlswvajMZ4U5Ij09sSuHCC/YLxt/F2VIN0M7izJlnAh8hKR50QUbdn5rsnmC6FuSgQqBN39Abgim
3ZJd4TVDHjbA5Q17LsJgcCyzlvpPaovyk7BMHxb3SASFfLgjyCNH4aTSnEYl0LVA4+JVbLrw8hyX
Cemwt6lMkXlKzDbSCAKEWPLAHEFhGyc79cPDRabDbLAlHAeqWCdOyaRCz5D8MZpgn/hwm4pxvFnY
jDKCL0jBMDhy6SdNcZ3TVh7+3LdN6izBWSpksd35EB6OFuLwW6FqbmZCZmT91oTTOsVmzKWYW+xK
HQwDxMGcjlALK3J5/B6Fjdh7+XwuiJK5BbifNOwYKqQPVIn7Vg2cyUMPSqgM+8FnmRFniG+SEuP8
yFvEsuBpJF2nzhC2ma8BeWxuKwQZVkxpTjlvRSb1ff4mteA+fZHr0lsoC8XEgAoN5vaJok+x0kzf
l9GM1scJoXyTn56jLyeWOfhsUkI6NySc2wewfj+R9IRTcHb4UyHY1Amps27K7v2b5kG+Gs/KhwFg
8tu8+PYwg79QS/J3Z/sbQDwE0YlVDekpM6s9dNmkpL1E/eRzMUQZhkSZLRoxdqVLJ9UZHmtZf+6Q
qWA1oZlZ+YOuoMuFkK9i+fur/T3jYziYYD3TGakbajJ//F2jSI5bmA4PryfXM8WWz1NyIXJIEsJy
OichvNFtgEUg90bzjSZYJvoNAIwZcGQziqIirnxOExEANgyHthr39xKVdQqp+A9s8U+jJFJnYIHy
k0nyM9Dv7e97VM3ZfgSf/eWXb+cv3YiPiAAFslVA+QhhMt77mm7vNBx6imXIc5rud6qVOMy+5EPf
xRTA+XcezivywOBEiU/BMu49DU6Vppzc+BwrrPvQkPZgoYbISHoLtNWv+BEjI3nDNaH+jwkSEla1
H5go3kSYYyKeK1/y785zqZ6b49guxfuXmAUahSl+XUJhaR2dwUmTIyhZZUjAKNLNn8txzGOHECQO
yNwg5cbl7axAQ5lUueIyI+W1kAMy7KCEo8rqIsCBLupNJdaeZ0AYCHNMuigvIgnha9Z0EnXRfSOA
QzeLXiY14WTGcOMZlAWux/MfevkxnwNWQWaqhJyePrmmX+JiXhS+UdiHSWDG6QBxeyATob1iwJlR
VC0T5pgwHRKAmIQP/3NmAJCW3KAqKz2wGimY5Pnxg4IbVYjBYAgBn6+dmgrVUyPo+jzXnxicaqBC
AtyJw9qBrWdBEuAjtm1pet/fcFP+PHk2mjUz5BIMs5ifG2tkXDDhEpBGSRDNq7c4JY4Ar0uoOAPK
3tMLHpvRbrx8OZBzw/hNef3XpR8DzoexQ6Ip9vcPzl+SGTzNV6SIibBv5Eyk+86RRLM7yyI1Hgbm
sx6dKRS46+UMdJc+8e74djMXUQY+ZM6lMjyQsBvdvRte8MKs2wkdsAHitAncPhm1bXj4sqIyMQrF
tqP4uUciiHjSqZCRGaCefy2sRyisVv+cVRJmZgqQ8T2TeP8wWvKj600y/8SfiOOU8RBt2+SDijAx
p+x6CWL/yuIa5OAfk0AHm8wNvE65DMHKLY3kFuLZrwgd2JIBJRgQRJ7t/ShtSbUw8QzdTWWqWFwK
ZUceCJ0W1ksxB1z0Z47Fj5sd0+PvjMQnsSnVNMRlgEQQPpBcALKDnDsE+Z5rAK8hd8Nr1WyGJGPv
AEDEPM9F58pg47fJUYZgfEzrhSi3e86h+FmeSnALxKk58yUNg0gqL3yx69FbH3a60NYjde4ZwFxi
+12ptVX0dJWYmmmyl5z+qn+5k6zM/n8nvMoYlXHVmGPFfvd0akDorIA836KFD4ccw6repTrnMa6S
wZSE2+/q4CowORFzBNIdzclao4rvxNjteZ+1sfW1VecAGTXjZuDIoIjp2A8/hmyj4iXShQ8u8/oB
wnGdlsMvQZ1v5w1YAMK3A2GArNpziwxZtVjz0L6u+Gx0doZrGw+CUrBOWWmg+yxnbM+TFIIXDeyx
68gzpeOydb+oh14mvnfyr1DiAPa+vLZwUHnKFpowYKU1Ifl8YxGotBCRmt063WlkXMzUa+FVK5rp
5wq00xJOaVeSiDXLXA5mBXUz7K3Gagi96M9+p8+GnGswssrr/9XCaJ+6bN4Qg8wWJT0mvC7+iPj8
Lfzn2+/oieb7cgun9iRQNY9/AEBeFLcC+lFmZgHwp3+S124H82HczmoSbfwX+llzbPymGTYvrmfE
HbDHiZufgRUB68BXQfBwErWz9i/1KasTmePkvZLugyaPW4APGmjIwZzscpAqW3KWEfpmOkbMDT0m
YYIxnPqYrTYknBPns9DdCshvQDisIW9LV738THlL+02D24C3FDc3I147PQyJk2WU95hayIRKo4fD
lGcAnuNN/6yfa4HhkX9OKhR4DDq4gYmj9J/xVAQWUtMOEIsiSCDUlMBqMyrcuWlBVhHSbiur8IPU
wQtvaLgO56T8M1LPmmtn1T7ZwhovX+aMjx/3Trgz6S0c0vDaLWQGp1VHr7RFepytIZM5IcUFnH01
DpwnryDk6c3LjFXzp1yqfSdZHdgznimmnPhhwmen556QCIPVttO/vp1dX+5rWR47Jn19OG/niPPo
GlrcLihPeUsD4CfmfT42oC++l1FIOPiqNT6wHfkMV6GN7RlHCFeSGlO0aXcxrL/9NJGqI3a22BL1
aWWh8UCSxg6LjY5RlRAS0JEIBoxCJWYwQCRjgEkeBvce8dbysj5J2KXYAV0KblQelO1tieVaP4TZ
BtiSqdFIzyA4xAS8/ZL2IipH3lFnci7fEdn1LsV09CKgqDuNDaQpqMdVqoPGk2IFYAREisaXhngX
UYuMwKMV9D9H1wAJ9QqZmdNOCzII2Lfu1vOSn2J4rtaCAPZBND1osPFABIBggUNRjaZgpV4GOB3h
bLwcXQAYofPvq/Mgl1EQEPLOvgsKnRHZZNchJBqb5oZ4Zuu9JKkEfghNECknuUWqNWHY9V2Xjiz0
Zh/R/1UiHp3weigr4f7GmMs2D0Oev3kbJL21sHEJNB06igx2YtEx4jK0xgSm6s2pQIXHQ/FaofA7
yPSPy/5L09XMqNZD2VTmAusWH3/O3kpFM3wuwdjgdEHvev/j1lqN+MWnyXMn2sZxtpUA4oqB0mcU
0uLS2h+MU4Pz0+8LOR59O9LuOyUtSJ3IKAHJ63KoB5t/vArwum+hESVrkzQLF1u7xSkmquJIeSNY
HV8EGesca/LpX8yMx2JOPGJ7Euoecj4RFvZojOpjy//NFajoMgJoXgIuM9FTNWMgZ6E7GfiNY2Jo
8a9NS1HUdSBMoW/0UFyfEMksG25yq7pQSoEx/EnGEcFx7Pzo8O5QFgQzbXgqQhbogJeYWHOc0Ajm
wBpRGNG27nRBK6IZfTKYqdZSjwL8ExlLiLU4PHg0aL6/sEdWBM7DoxFaQ8QtEdX7itcO/RFb/Meo
feAGMpzR0PWmv1k5Rfo+5KjAdobW+SKs/4CamotiziF1ggxSgoRm9BHouSP+NNu3DflLh4lI2ez5
H6DpqPE6o/CHLYMZwcMkc+TznzOi92LgSLxPD+t2fhJ08lfP+itg6GXnagVJ5n39j/47MsHn5Uak
iaOZdXDhMIk/MLG1gZrqqVekhLOqU42NJbsUGNBP3Lgl7c1siC93yE8KMx55ER9uzgR+Ds/+6rGl
0xaZpTtcj3QUAhGm9MGeoYRkkDephs/JiUSyj3nbChwt+Yi7vYY4mb9X7wCHMVAI2nr8QOBnpY1a
025w/kadr1mH9WMHlMAQucqXIENMEPwsexRzCecJEXmW6CFA35cvi0kIo82cw8RKiBatAH2eMb5j
1SDg08buuxyT2WUgTYT/HunV5eOBozL2EuXgcfL80O+gwq4Fphv0/bQ06jUIM4sZu8TNLgw2lYcO
44LoGFjpHUkrVBxYNG4oIcsTz2GmI9wKgF9ACprpGKVxFUqXMhr6RCDt8+i1UmcxAbgBSkZDy3Vh
I0hjaDPUjQi6B9TmBk/vEzBQ/BgbQeZLfhyMLGw/MPIz1m5jFMAVrFRm9QKpJPjiavYhA2cQViJv
3ejsTd+oX8aBdB0YMP78eNr9JsDmSPYZJ+LdB9jtvXuTBcIHoHrdUdLM0SZDPyBUnwov2FRUOI83
XD88p00PLBTa3a/fSCDKgU1jsA3MeycX7EG4Hy1RO+j2CSKKuC+0rCK48kNIxpAbTQbxQaWu36Dh
kOAHtQn8RGe6kGu8NyAwpfPlcVItfmD/zpuxTvvMISRXESpyNgqxzqzTyZ88ReZF9VuIZjMmZzzW
fAIFxDvMV8hpPCqJOkesi5MHhXEs7YTymOWE4GsPG4F5j/BWcC42pwy9Ie/QTGSsEBvQAgBrerPO
UfKcoThYlmhBEPl+99l97L7x8ZoIoCr972fxWE2GcNo1apX3hvSJXXKCAhtkfssurU2Kbb19ujgt
HUI40foYoqkgMTsH83Iy6Ycvkoe7aLR6bRF35uacSC3n3QGmqsvsBCAELUbof1Mwe+EnM4oeu9J0
QNYsV+5v+4Y6IvsF3qSY4dKHq98NeAEAwiEhvEfA5Bnxe/JrCa2CLgPH3K72gdc4P00wKaaSsVnY
oqXsWs05KXmVU+ae8em+/QWYmN2SnpnSUsHD5z+vvx1HxHc8mH8GZkaSKwdfDIONvIrelkdw+NCK
9DRH1mH7WYNhokj/cGzeROcLgun7qb9Q6XThiz4OoTGozprsfgvRLICoVzDHmE52Ms4QTJA9ITLO
TvfTAyu6ipt02ioev0Dh9M1KwGdiDUCD7Q1xFVcg1U0D0F+McBXBCqrRXkl69N4mGy2dHCWheF/z
5efXB8oPIbIR6TsS8YA9XSLymJTg+df+LoguYfdhMKY6RAbBQ2lNFYfyxwk7Dpk0ndIk5M398irZ
rFdOw8lDqd7lZf+CSpQV9FDa1MB4obQsRXVd98d64A2JOicV0EG3i/lhVpOjRvcSioXs9BFH+9BW
os76EvHBe2EKjuoizUBYwB4TEMi/D8GxsL5MZkEaotkV4DQ3lHcIuT5FLIkIbBPTKPwo3zFdHBxF
Kar0YH4LBjOkoEcSz6lFLDcebjkdTSbD6y1IxlY2FedGuwHpTGLFJRPOrw/e4OOoFZl8eqYakmy2
n0mNJNN6H3lwcDVmClm+fB0E8GUvE8rufZTOaBWoEyMBhddXsUAmCNEr/C8/KbDFTGQXMS3BiCPR
SL1HfMDjgVTSeEXaRpYn+b4J7lNsqzc+DRHUnJogTq4GJCAZmGbJmLFFcQqaPrMPb37qJkRYAhI9
3OH+vkE88kCsNbYHRudUmzxASTYb3CaAYnwkIhwR723BKf5HjgLCPhuEE2DXqmZAViEQw9hT/IGD
3ijZw2L73ZKYQrZirltC/4zn8gGIU0EtDKJeXE5U5wfF2i0r4tP5qXEZDQzQHlhB2FhEct6XPAKG
gfi3EcGOzLWkFmb2c1Myptj5qgdet+C3igBCQsNMxHAUVGHqoxSo2WmI+EXkRC8aGAeB2MCBAqRi
oNMhRuG/2SkwHQObinrxodcxanswqv8CH/XsXDOy8J89mDXP/cH+hl+7poult2UyFO0qQ+oN9Rqm
DbzGZusMU9oYDq7AJobABOW82csmYYvYmsDHEKQwW0CrW2SP016Ti4xJndeFECCSuImWG7sPSxFB
aEmAcXNCg4ZDQMJi5HLMEYD0IRlJImlZjWq/Fx/mfKmCuFeIaHxYLC1zwlJ90fH3W752Tws5IzwE
IUsgYOz1IoQKQJ4EMay3tQB4VUu1xjwDucNFAa3ut0z/pJve50sqWzN9DxI1kxyrRi+5yeYFZ4vB
4KFta+ohGWdG/O3GgyAwzNGFC35yozxpKa8PhKIMyX7LPey//mhg96LftvezxnOUcvSycP7jyKX/
CIHnjfOhJUir4f/CjIyEKGGHT9Es3IebrsVnlTl3HFKkgaM/sfH4isWIMM4hDTmmkMTSfFA6olah
JyK5KKUC7rwZTBvUGoj+1/CwQDBDNBFPsbrNFg2guCh1LG2iSfAhv5bKubwCkxtgF7cdd1kE3JsG
HZHrlcsje+AJ0mLZy0Isypxo7yNTF//Qd82FkS56PBJjxlFMHg4ErAlQvrkFuDkF3YkAkDXQTLfI
bVCpCxaRzH98Q01MhCP0ByIy6e+gv5iZVmilAVrwTuVWCUohbgbuFguqgzuHebl1XvYoREii42Rl
1WFHdH8+X0zlY5DulQIVJUXRbY7VsnlbgyW4WOcCg266qTKtY662AYqF1vy4BekdIHkqqRg8Qq9Z
GwAFFVEdiUxq6Ob1z2W13vZIm+cnBrgSI2tCZfCxsk1vCroLhvkkMZXzi1kaJtQpMK18dUJ9AUlB
2Z3XYMJ/fPUs9k7OobAJCRAjVanP6ROSAauRewzSBmMm4k7p20DLE4AbyW4//jLQdMLpDlRSOG3E
unsgivcOxMHRAkq9kS8yDh3qLImH2tZGZ/BKrnj1Ff8507YyY61/SICiSVGle9wt/D64BWv6b5vC
BYNzUCodFecWBoG+JbvSeDU+fkviazZXTvVUWpS7GhAmlOECOI+MtwhSxLaGfr/i3gZEzsy3e3NU
W5l/hZyZhtibUWAe49a49lT9wLc/Pyxfp3tAbPqUr+1VYWLQ3yOjGwvgW4HdRkTCFOfJcHXoU7LF
6Ed9VEuozIEEX1A1rlLFV8lY4AIYGE2gIXA5zNOFwll1FR1H8M0W+/0TbirmY65AZMY6eC26gRwk
hCZJgwWWG3YU0qjFi8hqg5iHo2LWHMUQRRrG/BAIBQpvFnoA0gqliFb748FuFkzj+geJE48Nt2bF
oOONS2z2VMflxAmkpzHpFF5hKOiUju+nMX5bTBHdz0qvEGu0RLNpf/XRHL4dXDWHZ9X44NU4hUUj
6s39JHa+hpKsE/h0SNT0+FyK717ivqDIZHEDu1G2BH6nLDxg2W5LTTU7BWkQSvw218kJ4Igcf490
dJ9vVrFKVe+dyHPjPU2PaqTGnJJSNAxEOYpgx0p0hqPVnVIEzMRIkjcKPcigXC9BRDPS9K+5ppOS
hM1Q53cTKJDZI1UfB5UvsEkI+EXB/ZxeuSolvpy+WfJkVxEkqq0ubqfh380IWv2mCV3YA43XaJqc
y+gmsuKaE5XU6G2x4OxohcpQb3IR9SmafLAU9AxplxopNgr0zcZ6tKIJefbFpAI+xMsO4z6Vdqia
VsjMkI/s0zNS3YMBH/iYCKJfWl4hx+yfh0zmf+KN8EZP9C/4on1Pt8zWpEQWGLrxQiBzA7PZAi59
Xdl/1zowCfb7NR7aMrPKJXqQr2bL7A/XLMItzcuvRY+hoSZ0qhDwRb+LyEwbKdYPPz6ufm7nZpEz
unSkYYwmTDYs0hh2YU4gPkigABNqCE28+X+iwyX+BGJuyxH0PM08amI2Ie0iO2DdZKe9iSEhxIAv
sAd5ZWMRHfIZzGmUtgHQMMSoyAWCOxpWfMtOkZpVQJc2uUIElMTPsHTTHxDQkG1lPAETALhpp8ig
XOSOzDOc3aa0kI2vJXLzPt5hg5DvioYdsQCwrK95HcczRVT4Aiz82zevA2JgI0Tbyj+S+31L9kmj
hZ4bRQOU9B+HR0zPd8pVws7zdokLdnOEim3MUg3szPmzIlWEeZPbiibaSU2zZhJjygKffaNYuTlY
FSi4JIq4ZYixVKpZmxj87A7kVyI/RxpsIJZ+2ahq/JqHqtkUK5qPRaaw4w2tPspg7QpgdsTqA4Sd
LQkEdJszK1b48WTsaifpQoE6ZbH/MvwmuAyCGysrVhfBGfRPr39lIrxLwc/OaaqXLVIYxL9FdxpX
0QNbr7auIKC70UTF8T4jEWKOhUz0Xx+OiGRbu0ZzyJJRpBb5+xucWgGsNgs7WcJ9nlLATLNY4LHm
uWf38UDjPBxL0rW/5QilQgxPP+11PTeNBkHzT8P8d4dAJbCRXXZITdmNLSkh1JlnHxEIOPghlmPV
/qAWoeaIKtb02NAuQ1urw2/TwcfIjlT/mPlEAaabW1iLuNiNAugXiUKAqtOmFFWvzuwEqFR614aH
orGQbG8JxZh+Z7+B+3ZzX4HRPQCLvi0lBab6OunpeypP3O3ongJobs4AEUI6Bm0litprWHHp8HK5
hcgb3zce0jArn4ujtbZYZlGOwCyKpFNRHEvBPUnINxNRMAIQcQzJcw1MhOf8wV8oUZCOXu+Gfqvw
Ur5T8PHKIFYGpb9ohLlxwrfmc5ZMf1wBHDv2GIDHvTtfe0BQ7AfyOe5OD4MZDeJlsIGCedIelTl0
LjnKCRiIz21AqvnNepDwTkM0Xzsye1+MjT9HDcez3C7+Ff7+jM+ujjq3t1WdAby/265VqK5yUeyq
5Y3AIfDdfeLg7+TkxdtcbLM19W0O+ZH294qgXO/u65RkG+TaAojDLwImX1Og+FoB4NC90P1V1v4R
0QVrpFPqS0Q20Z3cpYcv/WHVFF20Nsaq6OEP3PtpuKdVOf6u5bnsfZZP4zBDJzCEQbs871btvKYE
ag1nHzFRA8RJm2Z19+DuP9SGpSaBeLKBQ0LXwkywzK+oYVplffwIF8HHgnEFU8BLoVfTm8Xuxbdd
wjWPAzR1ZzzgRK+n08odMDYwW7xR7wjRE4TxD7nzbc8mqHGHvcDP//WIAPuiCiwQgYkfbm4iF7dA
GtgIFvzIBxbkxasyPyCJ2IEpdGImsfAwdvF7Si68wZoo0nOv3BIuGo771/qRlr4ZpXNMowcTYlih
x3xGFIbDQ96cuG4092MjNKQyj0ZxXiFbAmCmRGQKOZOPoSfuwEpfeMY+Ths0h0gDoCSsn9VekfEh
16j9D3q0ABUKHk9SNJqJUjsN+vNNHYwcMsbdnIOcCFFwaiwjj5vzy/WRU4RY+hzAojGrs/eEeeGP
iBSPYq/g+/tdcQrxeULkz4HvLFI/Ae65VAgdvoDTAJdgyZw8nZd58zjpYamAs3LrCaRDmSlE6xzh
GrWLQ28MMsPzpM046Dkfx52B4JTqgjIq9kAhX/EpDBegpIEa0WQH7CA0zTQFzYcBHCoXG99T6TSn
FwdPg2qJeNNParbi606s16UL3hGMR0VnfU8I7gf8GmCcnOqHKcwN0tRDOARo7/Hv9igdGYYdH8OF
nV3QHuHdapFM09QClKAZX6JB4D9A/UD3Sm+O8oEuXgldL5UPtO+8HW5ZTLpC/6NQVzM2b3QADhf0
1AJfi9ccwzFJASj1BvxZ/X58LHsRmUieNJMmjyWyroN9IuTeQv9DtAQVoE2Lto5ZSSNMsvYb6sD3
GjcrjEDYv5DNCH9e/4HCoJAgdKnTy0X/aUtoWnnYuDAXyDR+GWo07eCBSR72N0DqOwtsf/0TgC2p
ResR4yiMlfg45SAlLu0x+/jb0hxiUSku5WZMAyq4Ah9+diKch3YDcaoMwaSCJ8fNwYZoJM0QpzBy
hhkL+5BDckDpzGgx0hD6Nc5LP2xa47UGtsLAJoSSaiRhWPk3X5Fj9tq/Pno9mowtfuwEOARIqoiw
RwzKIiiKp2W+CeQ9o/hzxYCYflwiK65DZuY3dSUuv0uOWktIhCqY1F6At+rOz/bF/c52hAaMXQI9
IP3hgmJ7oFEATrIUqsGQOLmKQMEKjmUkrQYstfdDeEeeQbbRUKU/sJ1wfIsKXh3cloomCS5E8wvE
TyyPor+PM2by19rjfXb9nakln918lQTJ9Rf16h4FQO+5w8QOVwElsbwveoxsItZzwAm3ucWYjo2x
LSuQz3y4gvjBquzgMB1b8gnjzTR3XmdEwgUJOEDGQUndbsE2BNrng9yzsfE0gve/LkMH9iJAVbvA
9MFfzpZJH53ebETVPFGNqwObJ3tEjiuhLuBcSphU//b3XB4Ctif0NPP2+pxVMOG21lpId8m84KFD
cHAFGwAYgsG7smdUlMiuWxza2MB7fRcEWOFuEulzhAh1xwTUlbFp/WUK0dZMPm7RGLDWDQYVgYJC
gjKDoXaV2Ye0SQLvjgTm/CKQm9ln3c2h4e9IFtlK/eJppImpoBdn+UekyvDoo8xDJlxCuNOcRKnK
ql70bMmTdBNLXhe8oE9IeQOvl4Bmn6b4x3giBh6PDDbWLzQEYrqw4HZj1iBqGkHq5/g5tn6/REBv
jAQzJspwmIv0L3m9PCsc9j9gAR4IUSLf0OmHvmPMGez99m8LOG/7dX8QbFwdaMOHTC+oOgBEMwQa
l3f0rXSM33idm4+Jb+QRNLDHqBH+cNnQFQO3fpgOLvXqtv+PpPNaUhzb0vATEQGy6BZ5i7c3igQy
JRAgkACZp+9vV1/MiZme01WZIO291m/HyTXAWy2LMkV2djfb3/daPWdme7YE59nGn1gV+ObDK5+c
gwjigPy1sTk7JU/G4MWESia7rXgSslsuMFg9BOn4QCVLZgBprOGJSgkeDvJH3MGqTM2KA8+9HiDn
lp+l9DWzk/p736u9mWvOAMZB5Gb1mdPH0rHrLe4oONQAeuZu6RzTF167VhjKqU+vfuH9MOFBdLRQ
XS5mPb4vwoK29+nQcPjHmM9WxORY2U4l0sz5sjcDMm6YR7Pa00duR++7p6C8z4MqGLgG8g9ul1sA
R75m/YXdlJbDEzsBkzSHYgABNeKQhfAHEEfcHqS7YY4MGLx9ZJI/uHj+9lcm0uTEMQGxkWTRxzLc
QVAtbouUOKwR/4YcIIlc6Iv0nG/Jj1GmJGb9tC4JZgy+7aYcxLU0QR/it4sXVx1tH4vBugRm6eBs
VKY+q6Ulm9tslW+ZqahK0iwJsd/fz/4CeMbagrcmkjtLmUmq2aimqjvaqp/rBzh6lpvVjascX8lZ
RRylx82JBIF/0WgtngZHdlGBDB3V5TDDQfw6soUVR6LLRQtHE3I/CqYBlnQmeQpPgZOtxji9h2R/
YUKwbjEX0nPN4ByM7csx23J10C6eYSn9JbnF7PlXeb7xllbmkKXlCPvw4ZVhXdw/uDwRUS+UBWHk
KEyKJVw74z0BE2QlrdFd3Nb4bYk3eV3IEOqWPdoFLvjfcv+Fo6eRBte+iHyTrz5L20O3NJzjLZIZ
ZCaCN0Eo9YRR84D3cdsp3A5xfWS2uU9vlEfeCZ0B6mAKSeqRTW5pgF2n3Nyi1xPEk1VjWdrwHsOE
Rf7ltTj5mKqWvQb/TMfWlYLeyoKqOBbbgUNzo3CjpNzrVx4uIV7md9X3FwcbYMBQat8R6UOZQ/uu
SYvJzgbho+bjKcy+SG0ulhSReLEmCI1gj9X93G5u3tC6JkBKPYwmaRJXjqclHtwLeU5su/V06DFR
vEVgpsy2Fr3C15EdYH93cC/4QEyA/r/6VbhLPU5q94dZL4bkLyCa+Vnir/vidcXBQCQE55eEL123
hyQZ3EJkQwPqogeT6vjdXpcg0S6Ruab+0ywZdgw+UlI7zS3MHLjAr/4SCZaZPYNXvTmqSrcKpTA/
z8X7B8iAP3qATgXhR7pYbtMzkP0a0U2gkcN4rhd3+saI91iBloKaImdz8xUdHuDdufVbWw3SE4Lo
sG8o4cguI05wVIXqoXNoncWf0m6U3Z3wuUbgagbnusnrRSc4U8JysMm3Pe1Bk3+bO498DoVyKgxX
x0SchwT3MAFCUorR8F8k/5vVlrO7i9qDqBhkn5CXb0roJBzEABf68oLT+MksR7IFRBWZbY+v/R45
jcw1iIFnYsPmLOTk4r637+Pj+ERY/PEnEJ/u1VEYxjnb0BmBikXj6cB9c6Bv2A3ZCLkoSbrIE9BD
stn8uhHoMoA8Z8sx3YxQW84+scgiJ4wfMyFP1VKHLCCYoEXkT7j95m7nluRTDOI28Sgs3CF1h1wW
1xBEZ6JZ2XpsEXjv8mlOvr+tOzJPip+tpdXnpE3fGwQo8Asflyqn394lldIjH6blG08awAh+kO7Q
r0YrnSxV/KXU6VCP63/i/vhZv880NXxaq0mucPsFZV1fJnk2jpXmI7cl3aD8QhRRtbZWQx0zwJb8
GltCohUSH53DWdQwgb3H3B2MHMJGrdf6E9euUDg3TFzeHYkpou1HbxElJxHKd4S3+CLk3bZevixj
uhJN3St08zkVOlZCx1I/m394SNcdEj1b5R/g5fDRX6fPyZUit5GQbIS3KdAyHzT9XISS8wGk1uXA
j0jnPAMoNNFn3cBt/9BhbSNgl/ldnGpWeJhuZKLLXyi/63Xvo6ZGtwFy/l09BJz+IHz1h7WtOfTR
lZSoD8TaW7JH244eaTV6LeqFHKKLrlHlVj5/IJMnySw/9WYwVZeUiC7KgKo/kV+LZvpEcfTHO2Zh
+dM0lros4CNlBOGv8KbbIz+n6+a+6CEA8N1w/UOAwQgN/gX9vS2NNAGsUEtCTTG6clU27Lkj8dtF
xWIYcL6RUw6bE2I3KRZ3Tw8fy7urJqNEjpmadCRfb7RG0xo10Pev+it317/G+ZwFnBRdfOTAEHTJ
e/sNW6+JU0unnGDyRT8/wsUW8xjw/RPRJvluO693Qu7LMMrjNF6NEvXQ7EC0mG2Q3ZOizV+UH2sZ
TdndRxOp0KKl+KnFFm0WJiURyS0kEsXvzoY6r4SSUbTLXf90uwPBSYazlhJF0HTJp+vkaxnr6k+P
wfIQTtLEhIJ4vLsKQhZ1sc/HghieNqrB02ZOrgmOmjHhbJg80aTivPjYbUTVHW+UYdaWtNOmT7vZ
f818I0xAL5IlyLo3t4bNs6bbOnI0AlUWOfdgKC7Zp23M8bq6BkhreeJ+dcdEnJK3ClJ+rEKK6UBN
SxtFeozVWNAaDgE1vOskUvEsZ2CPpTBZkNaRLvEmM/UBGZqf/Tfog54jcqm3orNM0+wPpb37ccTt
nrJjhINfIhkV/w1p+j3qiZyoiW4yCJj0S2GBeIdDvwKInY6XymQxMBHSv6cZndgGz4DsYAvFcAcA
EBF8T5PT11MaWgvpP1D8O+8jaxHMcGYjHIfTJ5CPvrMvV4MGeW8p08yX+JtFrTN/jIXIOqi8y3rK
ozBZXCLevjHzS0tayMsygMvGESr8OZpv11goq60w9wjhqJMue+qMpy8k3YaAYrWlSsFNbzYAbdhF
HB7MN/+9pRbpiwqHGirH4Y5bsjulHFnzZwhas6YxUbGUcxaR6bAZnnABiSacCx3rZdC/Z7wLnCV8
e4r1tU/gNvZt+65CRba0VYGZ85wfYTBy5i/dVDLr+afSnt7aVbkxDjxmDxI2XBqxFLzk2pIxfYZw
icxS9LgzNK63HyKCftq/FCQRSIJnBPCQdXFBmg/5Fi31sbN3QkFXhAOPafvmXrbiCjACpLFjUMSP
T65qQubtcMooaGeHsd/tvyGelNnXS88Pxqd1Eei4MODEN5INAOWptuwyRuYJUQMRX8X540gn3kUX
EWL8tJVZ9otQ08g4dmmoTeqNFhDYB88/tr4moZ8+nx7vYL8Y4RVE5cydwXui+BVWbZxJxTrPJ6t7
O8mXqf/EZ3tffTcQqOaX47ymtPJGuaHMXBN/O6tIvQvCuJ3iD5KBzQI3WWOyX6eyNyod0oR6hR3F
wrqHbkM6dMRVEIRw39a5wyCToTZ/eECd6CbmIEIBqVY1DsvxsU3Un9fMeGBEvS9JoEO1eFsjsGW0
gL5FqSm2hL2WGH4bix5Zpr76ONiTe6CRZ9GJPl72BcNHqsH0hpIeyN18BgxqniK+pIaeCMS4WDwX
wNXE5ckrTlj3c3wUdvFENg92UFbsBfwyQY1EXAODwozGLwG1yMz2XCCrESLuwWHolIRWkUVI49Z9
hSJTqK96+zsnVhQ912Bl4O/qFtjWR0us4TerwVww19b3EOVyifCz8ZjT7tOxRypxH2tHYjoZZQmV
uroqlxYnMoueSGcbsZU8yAyASeiiF+Mx4IalMR4VJJE8ya4tlgPiIq1EWz43d4yLLx+SEVU/hiUG
fw+x1+sIfMdHT1IKjrhpI8DnGkj2gMMeP++sQCdggxQ9kAoDPwrbDsOU/zUgfbEQAUbIWNoQZlRo
Jj7M8dsr8ssUjx7SGqyFzK5us+X7xK5jtTdOTAt3qZeB/AMh/1863/jXdb9X9yTIeMKeAAfErGsV
bKE+lk7wBn7tfIItq7ZYshzkuESzOegQ0S+G5ExFl5Xs3sKMMJZcRGZoK1b61GkxOLrVMUcqkZSG
0M6HAxakSa8TPnSBS3k4xJ1dBMTDbKmOXObID2DFQYtupfVpJpc1AaPpvgovut28rSGaI36QKV6q
TrWyOW9UBZLCtLUaIEXhajnnVMKxpy2ySD982U+w4LoaHxi96Uk61Z+cbh0R1BG+g8dCdRnuPc4W
/too27Peu7rOmZbA0O2MuTLVeYGBpudf+yvCtoc7tjbdvW3qHTdLTv/XxQfBuEQgqLxjAJMvmifF
B409Zcbi+4mgjuL2N6Ok+jgM72xc0vHtdv7lzPo73L1YGzU+1JLHRZmya5gtUZHgOa2Nhtolf8Pt
bYn054zsmQJi6xHAMyRd9KYl1WIRHsTGAZThQuA9YziKXABklFJTQshH8+pmqYmG0YGPnLGtfwY5
atfbtN9Wx8wd+iVSGLds6FdH/4qqI8alcKAHl7GDqj8Onkt8USzC96DQUqu/mpzrql3uPnuCs95i
Sj7WjMUtItrnMguqh8/wZ5fBwyKK8Vu5BtmFpgDgkRvQsfhyi5ttKN5NtmmzWTe/uFP+VQ+jW/q4
wlg2/VdMoXsdARfgbPx/i6Br59hhCEAgZMon/h/QMw0oZ9P+qnO7ahb6UUzLOAzcAuEln/yWAkS8
iSHYJewAbfYuRQMk9bTbd21ixOqo47EzlnO/F+mdYE7SlOduvLwo9ggz5RDVMnMtEQIE5jAx+Bcc
t3gVDjx6L2JJFrwWzV6j/jGmCBBeQjgIs/mThqdM1LlpiiXu22h8ht+4725bksowaK5gvuPn5rpA
nI0FGik/aQjB6CAvaFMEDGPNgtvKTTppnkJlkU+Z1ah9mBSKzXfMU2ZW26fH3xxh9UUcFTU+eQcL
xnLa2Js/ffrqhH0TRfn6ARlqnIckKDHVYiWxCEEec9QsSSMPSGRjGuNJj+/RcAcE+4Fn7c3b35tn
7uaBZY0+VoVLDcqbATbJZixGgn2lUQMVcKJVHjs+cQ6g0Kf2p54B8rLTfrlvOaJZoSniqQHlL0uh
ajAsqCOX5b2w1rdEnvcssiVsNKRnir/J40cVSZpgmwSMjenMsYf/1OEhlMLVhTy9+0SlpWRQjP8d
maQ5Dy2SLpsj4HMohrNhhB1ozvl8I3SgIWMFsStH88M1VhkIIWShVRDcm3HhOUpVmLkMnJGi7Cbn
CSzhyX7crnsFNztUd478h2ZY3CREy29RSwsnhck2Tcs9HWvYXvLDNR6WARhLDcHB2Aq6O/DG7JEv
hJO0pf913t2R7Z+EQeVfrCNz1CXKqctpiJ55/z1+HhsMCZ3T/7GhX7DywdVkmH0HsAgyJDqYDYYI
PSj2GjMFE6j33hDL+UxaAtYuCEJNJNyCukWttP3+lsvuODySOMTPXf3e5uJy7kSfIhzlgZ6FEB2W
KQn9uHZ8BFybeARi+KAa0xIi436nza/cqlePbxcwIDOrOfCpvrmDq9wZ0YYnjhYie6Qdzw4KUP4G
oGcB/TOlsUg5yvRB4jTlp9H9TB5AIMdouG19813ogQKKiVGAJ6Mgbu4zrfFYYg9E9sgVcHWRYekf
Gw0x/AUoPSqBJUxXOxX3GKAHUl0khEy49svmknO+Doro6zpbKsL0oIjS2o/5JTpXSjIHcehlyu0e
Yt9yKko335X5njd+jnr1Cp2DSH68JMjE+VLuStIw17SDF0b0ADuXGdAMjNIVqTv0YotITJAH4B1J
/ZeDa6Ji7mfGCm31VzO1LQ6TwpRbMYHwyWoOLIYFaUJ0UFRGDbIJYF7JazEwHGuv1nH3oeVVgKT5
wjc5QQ78Hbs0RozzYvlmStGtEfEPugl1hFqZcYDICz4fQoIh7/T9YCWvEAIXf9zyaFJGAPiS9c2F
B0ZopTj5C1FYkdOIhUSk9/vT02+tlGySLzUKLgZIliwMAyvSeAgXElzB/YloH5pBrK1fvBFPYewr
53J0O1/PWtBGF8bVlO2MGo/ZC3nqK+lZS3fXWTFZ9uZow8nR25xBLkL8Kq7wAFv6y5SJ9IzGHnUB
2xEw8jQM6dM79WSipQdjqu+UAP8nTktU70h61Zxe6Am/C2bzk8JDgjSHrQo7G+qR8ItM+fiyCa5F
3jzyR5j48T8Nt/jC4tx92V8y6FJmeQhJ74/fPsFjw9uKovjcTFpgPyxEK1hR9DScX7x3iFd6FBsS
Qr1yyzMmJFc5IDr45FqQSIxluAodxkNCYZAk+rgslhpIO3rgFRr7IzIIk+jLuJtKy+aUg44RIfvz
PoBlbmuYxv5w2WE5uI+IHCVeQmB6PrmAk4KldS/5XzORwpSZ6G3jdaIuGUcES1hMsANRNQXkRYfR
sGKZvLIhJfACIJlYb0CTOC/3RQz2TiAXTwf6jKfN9pZkh3Sv+VQBM+asiLEMRkEHV0YU4X2VBLfg
zXwu4uAEKpsSVskA5yPPfTIg8l+OlMEkvkUdPFYon1vILW4QxFp0r5G3s5aPwC0eWjgWDL/aSv5o
znB33zWOGtyJykkwZWJHo+yP36l0i6COB8kldnWT5eQSCyMycx5kMgcHIYmINz47EXH2FsX0+P/0
LcKHGFE6j+DLVocTp6C3cWTeQbJEwPn1yIQIcPd9eJffHhyAKFj+OtI/nOsv1EgHKmwCQi1fIO2I
Feyv+eBtZGg37+aY7qPGxEcNmgq79MJJis1PbJPvDpue/SBwr/dA6XP0gnMmSNaxqGPA2IJqMC5R
KPd/Vw8VYrfR5Dt7r5Ahg3SvsORcFu9Zd1C3A1tID5VTA6WKqT9g72JlrknC2z62Q0Kkj2PfWNym
+naI8N8wrwhFecxDyg0JXg9khC4v3LdKIXTR16k8slmSGbO6/XAJWkDkcYGXvHW+QcUw64Khctbk
ABkAAzcWnoS8A9KxiKz917NXsZ1q7J06uWm0FwNmSPtXbBz1bXZ4bysGdAuWjUEmG0cvkOBqWoIA
GECn8CNTpsPffoVJSd8d0AUTXhKClI0DelCR0lV+EQ5/m4T2nG909T+2xJncnxokIMhOCZjDfmG2
J0TA6IPrQ88+uKWRr/UKjNxsqQmCS/RSrhBMqsdyTuEuYvHHdsAaC64KJsBnBpuL/3xSA/603ueX
z+o+vxy+oUGcgfex9pQlWzUJovZw1gt1eQrR3k7qdUUgjd9s7kjDkkKdGByEtG9wNIuPmPbRIrgI
d3Mf8rHTkJiAnUPV8p2oWzmslp/5c1ZvHmTjq2iuRZ5ZoiO6/nn1tugcHm/quQpsXs0eFEyXradu
kVeOAWZGXrp54YZ+nOUIm+tFOPCFFYCmNBshbMMUyX+CUs4BkMGPt7VbxpeArTph5v7EgKZ7ZVaR
RfmdIIcltMARtgAikAFLLwd+2jcZ3jdRTvXEeQdxjeH/yDf+xiu0eSVPX58+fHLkkOgH6b4H6hXp
AOD+tS/jbRK2DWYK6DKikjASTC/YszgLiftdaroLmIPuji2o+cAIggYCRDz5DgRZX+zG2+f8erMJ
xGQyf5tD5E2xstY4Rc/lAiW4VRJ7S0sTdzdvVGPJyHKcA5fQkCUd4hwHDAQ2O7mBtnsKevU74saB
uKAwnMQaGqoywH0uDAR6EM/I08/Kz83JLaCl4vCc6szrYTk5k7lElrknky6MfgxVivBZ1itI6Wz/
mdFLvRRGIopPp1cf+9F0cxhsU4qKdrj/MjdFZRGBCVdYmw7E5HxDPSHTLKR2KHj9DG0JPpnDqQW8
FdEq+akMSqB8orILnsEODSElNeAyPHY5lqlIIR8N8GpmdNYYzxvar6m64F0EggT5wjtPnR7JO+s6
ZiUBym4I3J88ZW+1Y1C3aHFma1tSzYBRpFqhh3baI6ASnwwMwjzfAHlRuNKAKr3YQqSfbk0PF0XI
DDmkD1Ufl3oK4/T2v9Nm0RMAtOLzhho5De2uh+3QbaJoeUHxEAgMtXDhEG5hEZF8LPLE77sHGN33
2G8/cbsUdgGHLIH5N4Q8IeTFOLbiphlaHKUeXWx4E00jrNejUKEw8bWhF6M/qZD78WhKtpZ8eqMZ
r2O4Cwv9C4FSPLo2ThG6sm8kiDH5EHr5gz/DBu+hM0uotsbJOJHi4Zwh67YjUtGCCicW2AZhWn/d
gY9zVnt4MuJynNkfm8eFwAGU5ADyXNaMRvKq+Mv+rpk9YN76Gy4YIlUgf93sQIdA9G40/9kswbhk
igD7DFfuXhj9uZLIEcwCgHEg7JuQ5QlfPuoyp0Cw7AFH98eC9GV5kTv1Gmx+TRCo8w50l+HaJN4c
RuyEBP56HO6LxgNdHc16/pP0QUtQRuVBtnii8cKSvfKA2MING3Rr7beLmzXPAQjeS+NeCi7w98Pj
ZV6uDWjRKa91Js6m9ij+z3yiHkU7QMGItKZU5Y76kC0atGEpaAtQEPwqb+BgA+sI4TESIqs8pqvz
faNNst+Vm9wX7hlKvchTlOmcfG01+73rp81cRLl2GL9Tm0oLa3NzO4h13ZJiiXGqIENM/ueE5+ta
Cdl2AaUszV/IV5aai5UvluzGFipGxXxPW8JMj4qCj9278ugPmVr6uSDQuEiN3AGbucOMbMu5/p4c
oVQQe/PhUDLioJV5/dTEbcmOcNpICK2GJkCORiqBTjZMVtiARkvKdl3p94OEHSYIC0tNOtuEXZuo
HueLXJ08JC4ZbVOCD0xJiiQNv3W5Gdct/VHsBmbjXLgpUASXRK5bqbcAx8fnuCRn1FfwIfpkjzm/
04ZgAB6vn+qcut1fkShUuJgg675i5ZsLBAegwUB4Gd3PGoF1+PSks7oYi6pAgKhvCN7ElBMhTrJf
v6l/iWEEeOUrOJk7rIS0T/06ppjW66HMeNwE87YErE/yjYbj0qVETQ2ylTzXrP+x8eFMdEAp7NQ2
kQtEouaJUEKz1FJCDTyFNoExzgXIEFjFmmnpFb+PygyMzLlBFfH7gj6Z6bnWbVhYV3b3OlHhxGaB
CUMS07uNWRPOF7ma5Gq0APAe9xEFFwxxjgKcbCRMlCtlKcfjVUbUYjuXzjpaevp8AdSwsXsjFMxG
QH/ztJvJcTMD64Cyftp5UlvXrZrA9ul2beUJmRbFxMWl8LT3L07SuCXkYVviRd3L+4vqok5QKT7n
+BdNpy+R+cFRQSwobbvszwIP75ZDq44Qh/2vCqNHzaq22RzZrMPZC3qsO2pScU+y8zpHbGR/wznl
lqDtvFbwlCZTG4+nU8Y3S/p5BQaGWkBewp+Y9+fQJeFtBPTTz6kQQ6zCCtGExOR6gsUFAAITdhmD
/fGGA50cngpEWbKSU3UkmIcvWl90MyZvoZB62OzywH4WPPP177MDFfwVqkLgHcY72Bg39Xl3HBUL
B1Ok7kzJ7vij1d5hveWvabeFrZLpgQ4MqySgrnsHH2ccRYoPQmE4TFDF/B58Yl6qLsE4XiEWFWOC
BINF7/wW7Gg447kbr5QVvbZvFqc+1h/JdWymn0mJPZBbedNS75eMAEnlm/VAM4moPR5HWPrwdgKK
kSU0nrHPMrnFuVNijUD645P1jjppekkY+bjes0T6e+HJpF3SRkuG3+DhNwBLu/rBCEg4g62tvoEE
IgjJxvvx+ANKJQOfHxhmndx+gG3iemVXJp5TIjtYcgwXJmf+ubjD6eDAlP4B+eaWEVkuEnmPNukt
sSHQhZ8rJocEeCSFkJrfyAPJJgaqNfo31E0zNTSiN0RpXOd3sKexXHJ6t0S+EXOylmoz4XGswdv2
UAQcxVs6sRnKbUhkopXz7ePI/4hvn+ykF9dp0Lv9AivHmvNbmBovB/kouoGPnHHKNbzEZH3lFhMb
8VPV6hmB53t1HpT8oCS7uDhB7XzKBIeksxeD44t+lt/aHLuyKNdUClfDTXQsgtv0Hd5xIymzsQJV
mlsq/3qskmsAGIty3xx/rObXMESBKMs6BcnfI1/165e3IR4lQ6hFxlob3nEroqC+HsOJMqsdoqw9
BihLiVh5oObDh/tDG4v1g2SWBgCJ82ttINHB4Y+WZcY2jKaGOEophNcpxpRBTkgMWANMiwzOR0AV
E+WBKP1vRDpqDED8rgPz//8i8SOwQjr2TwQ5YTYSgdh3FHL8niFZIoCBdkWALF9Zedac7d19/VIP
OhuzmAqakZpWk+nq2UaYVIt1v61jiZGEvRePZUnFbktFDighchL4QfHGX0C9Sg+5OG1GScdvW1RC
ePixJlDOdkYYBEgPhi7XoKXZMDUw+Rb90jpP8jvnuxy/g1KxwayYXV0oNaadFg2ak1oyNk+uAZU9
6gn6SrPHkkXEsMTNtr5ZVGjOmOgTRKezpzNFMoFkmXXEvUfKlKHBbkPeXA1W3b34lGD6vsppzPBH
/NDYB3iGSgg+0YzMpi2RpgECukQnKbRkcxstrtsP+UPgazzZGWjGBhbAZWNBW7Uh/9a5W58Vrhr5
Z7giv0Bk1/v3sfsgtX6J19y/M7q+4nT/3d5krKxH8omxvubQyjV8FAT/BN4S78GUpUhCmY6E5lD9
e6SkhkSN1pfDCxE1v3cKjC4cuD4D4ZZUjGP+dRCDKJQCViHVBfzrPNh0HlHsi6s70inE4Y82iM96
CYY6ZN1kruc35XXaNRU7wkQn1eNuP+52ViEOCxrm8r00473qmfdlb8wP+Mufy02JdZpKXmF05h/K
qcU3nh345+/toGORtfQFBsCZNANZ5eAwK5L2B9bP4HDHYEX2yhLZIeMOoacOoXSkj9+tDuuPiHpB
pjs1EAnILmS2X3LK8aOi8psadjrL1qrdzJj0p7eft50Stnvz6uWPImCFGWFUmFjNSuOSaElFWLw8
yGYheCusPUqPqQpew5ACy0205m3OtRSgIJxo5NPwYcXvLy6CTmDGQOPL1BRRNq01WnUIiXoc1Eow
Ol2jzkUBeFQQ2oztwRud6fUg/Qucv0v2WMSQIdLzHmtjVtPe1czVpT6tpEm/G/5dFv+k3+y+JJmB
2NFIL/zm+yF3BKmD352GY6Dm/AtEMKc6SxMGrJRsbrOFyKNEb69v3j/F19QI3jv1uBVXY2KgDbxr
fFjOIEhD2t1+qQZFcsiltqaKDSHci++OhwvgnzsVYjXzsi4iyqErgxrK+tirIlxf31M+li0hymg5
WN4Zbi15A4aIztWwiA5Vz+SWH15hQzFEOR1Y+lledSDF1mXzCQBGcf7rK0ISCpL0KIIJ2unYRmCn
mVeye/uleh6Egk3dc25RMsyUg4F0sgairWdfpMofC57aGqyIXuMB5cfh5zeRUBozIWkE3JWvlvji
iLkfc7Jw+oaD8FJN+OE43YwZ/+RzNUk9QWs4FnkOMMUwAjGWDhH2OYhu8f34cM8KikaG2qsN4ss0
YVhQ7A0EQG9pnIlw2azMSBpTNk2KT24xWQrGOVcwPekzaiSIjpCDd8L10YFnUUmyzuHiMCO3Derg
filsNRqmhGeE248nCNHTfCww0fnnyFfCpzvA5nPk00+TgZitBg4uRsBMEqXgZ+BjBucL/rae2C3i
/Iekng85S2H3cQOhHEUzB0iMAI/PAeQcH1ZqD6x6WUO9Hct96eucRJcl1KZ9h3jkIx4eRns+1NUY
m5gSyr/rzEQa7kCewO58YJ4Qea1JHZqBkRODMsm3gzWL7vB0Z0L6E6Lfm3edU7fB2MTsvfxM70Lj
T/EmP31GB41s6+7JAP2zNUYzc4a9ey2zCWGAIT6FOxAJJGKN+MGNgk/aL7E8FzZL/IssLI5bdTFc
fgPqoKJyJfiWG9ayN/kALAHvMc5KeaP+SWiCIek59rluuJ84yHZoqpA8Xv+GUygb5VREMDlbaf8u
OXuK9QtbqUYAVypgTl+4FHg5cPLROcjJIy1QimdEx+YcAu6FhRINxoUtOz0bydV5Ot3vcD3+ARoz
U0+Nn56uw7S+7xNm6fcWRTNnp47inNz2JVdAtZCiJ/0vA0tJkFmTLPLeNA60+te+efA3ODQa5JZW
5w6iNAnoxVKRiqiBGqDLXGXMN01Cgl8gcsjJ5uA+qyh2xZFY/XWG4KIj2HHjAIcM1kIjA2HDRB0c
bg5K1ChHddTZ0BQ9SycEccVrhF43aDik3XfYJxIhqN9AWw7iYkW1ENFmmUpMkfgsaGeh86HwL/5l
NohL0GngPZtFad0+vG7fJ7IOGA3k8SitfnHfDWeXWOHM20rnHoYI+KLba+J+yJAPMeFrvm6fNOsR
ivxLLiedo0PgMIziht0xSjS/nWZKCAc9Lm/SaSl48RnC5g9iOW6z6+6DBZNIPW4nMlHAEzgM6bpX
mJ6ZC5GKcYGfvgzzP4xbO3k+G6Ot9cd+D3ppahv0OKZhXiYYjBdM23dIitaF423nqKISsi2gxYiT
vM5K8hHw7VlpxM01WcncOv47vMB1E9kXtTJ9eBaASodFh1qEG76ZIUUf2CxOg5NGPih/AQGlSBol
EVONL8RY9kSrzPsTEfItAXsvqiXE1Vb/ca/O8EyRWqsgELmuNFdgTcITrbMpelqH1Z8BAPaeci8n
E2HI2MckQpolAgdlUz1R0IQA5TKhhH0AnBM9ZrrzXApt3ptlJCPNtPKNsCFcWUARmV24JPKu8Oeh
0hj6Cg3BkSr5RkvrMPiVsU69inHSLuMFG8/+se2ZbapSLLigHcxFXOVsGreBef9YgwVIOXhp8A0R
e2PYqSLy5iXeFJK9nBcR3JgFuY3OgPmyeEce25Q7EyklPt7lZS0n6RlFIZCxiWiDoiJl4g9OXxba
7PD4OhklLPQIKQJJKUCtv1HrEDw95aMmcMIjrJh/dbxskcNiFAR3Gpo8Fan/+R3AzXMYSCs0XUht
SJQTmI6RXKhwEvtTtdVR+dUWyj5xEor8O5e1KZ/KZCOnAS2Ufo+zM3eq8B3A58yyoAQ0Mex3gHL4
l846gt54ayasM9fQCFTczJUZdSdlJLR1JiILCA7wEaJb0BUuWiJaWWsRA1Lc4chhv31CpnLbotyW
eGIQOKjYRAfJ8G0poptX5vlc85vnyzHiJfP7T3fXYIDFKDgAdjM1XjG0brycs1uCHAGu+2ZBlUiz
9wjd2hNwi4X/a0GddLPqSCMVk3UkKiA0r2WcmbgM4mDOwWdBNjKJ2sRSIzheidojSHIPghIHBRJZ
/hcZLW/rMa/5p3dwiQhU2T+PBsPqw0NyaIkj1xSWM1ZDXmjgyMaSVnA8LUCrGF2nLTFshPVsLknq
Pmd4a37bkASHbbkrMI1xbh/HcMWzD78Z6+FRpOC2izRSVvJBaJMsPv/fK2Jm73MisSIjNYKl/0YX
DWJRk0bMGeM7rA2mh2TABUHmyVfIlWMyIlhMB5v3EwWLiUKy2fF1YuVzM5P+mckerMW7o4uqbI6N
j+U+QMI4vEkVhfp12snDWhHsNPsGLNxgz/8SrFGl0NcZQnuwHzQ8uphNzXo3mHMm02gwQPogbBU/
Ks0pUEy0dHDBpag4+zmoEQqf4L3BcMTTZpVzfsbp3R4HckQgb9iuiJoD/9JvdvcR0RBaZb9OMHdZ
rOx5JFLrHUq+cJ6IbrsPg5Sz/YxZkIqB8/Re6FBQFuUoTK4/yLJk4JAZW0M/Pynn8bnbV1wrzFL7
Zi8ty129R06O0FiLpDZ5euMzCHQwlE0DJQ3ZqVyZwvGFEnLIyXM3j3yoMDP0zN4DuCdOBWXJ76mb
NZb/f1B5FaaRiAqItLOGqpnrt7JTCym7mnz2ckz8g5UT66OAjoKQT18QWPri/ye7wAzao2nqXT6i
65+YV5sIaQII81zgDB1BRHzx9Fn0q5I/Z2x1095NI3781EFb+gQFensEbwVViLxaXfwi02eD6wEY
eGr2iHfRY7Phuaz/H1wSvNiKpR9Qoq70iq1NqHxkmh1wJkwe268J20JpB6kkjEqy+BFEYYJ4y7ho
huwZ3F5lrBOAUuLxJtXfVEDB7OG0YTOOWLEQM5MXgHit2gD6GTG/GGsc2mABTXXWZaYGz40+v0TX
DcYRjlSz955TqABh14T94pLPLcUa8hS4z1AFPKEyk7DMq80XAiN1d3XxiGg+crApX/SdvG1GY49s
aFffCoAZx3UwdIFq2ILf29zJd1AaVjUA1+C/En4YKUj693m27BGwOY52Xz21OwT1nOh3F2aL3WzR
Lnp3eLqswPBQ8xSRxo8lYhVFFLPAvYBfXrC6N/srJPktVbo7ZA40gVx+9JdV/MEjSbALxEKh1GQi
YL1jxyRCi4wQFQ809sr7HyUDDG4zeUmsSQewgC0FIJQlX0I6ophZAI77GTmpbLEAN3tOuSEk5hM6
lasblRd1E2fhuGDCYDM+AlQV4Ml0Vy/4V/j5fQpnblv+gUIdwZY/TEBZCEu5swhIeNpV2H+cFESW
3KiedANyoW/meD3i/QKYjFoMkRici6CMOdS5BS+/8P7OyxqAFLxDheKqbHXia3HbI+ci4QdreXFH
jgRJU3MH1axgB0ZDjm8BkHGVP0xeyOUD6cBpsOCUb7csxChngQ3H4whh3xth3dguyUmel3N84Cjz
Pv+RdF5LyqJbGL4iqhADcEoOimBC+8QyAkZEgnr183z/1Oy9a89M9982fGGtd72BktArvJpnwj7a
6Os3LIOYJHEXUds/p6y7C6HcoNCaXk2YyB6KByjsZJlbavB1sLsH074zktDOKhl04qP3og9LcARd
+d4ZKmIXhmvwxwC+/jnf/DALYKJWJBJzZjarPTA2P7PRQZFZU7LhA2718aWEmkXplBt3EzWwsYxa
ruUyPTDNP41CeSwsHrl0Oarf/vhloRppbcFJ3esbtFw7Wx8aKpNf2X0f9D+Yp1tqyxb/YVp7NjbW
6euGi1pZ9DgVaE+480DYtTkYgA2HJerHYtrxm1bQzogZhNm8rPnNobRKfedjbh7mEt9mZt+oD+9W
sQBkZ2wl3EouK6THvLvemSRVYfqBqo70Ewezz/h+BLeJtlBFtvMM6+gXQLZi3aeAwhAxPoGUQKQR
kSxwXOB9EolZHhpjCehTQryrz0wHaCAhcw3N8f8w3u5K0sTw9EXp29/ItQGWzSkp4SIFfES7SEwT
ivYnqd/CwvYs/J2HTLBgMFNZcnL3ccUTKU9S0p45WCETQidZLsGkSGVwBcZxZZjGCiBFWXiQWvHH
Lo7XI0FXdkFOkuTkLvAGjyY/9yP5SP3tHkhRIP1l6GLu8hXBdld8OypHxrnp4TMlcUuzhUMLPRua
FGMKGg3ERQmMhvjlXcbM24VxGHNaBIgj+l/0SSiliV1AkzOVZ3Q783KJ96lg9MOAae2HN2QqizKa
98hQB5kPXYUSgjFMoerarzVzBb8yzhc82VDAwveVIW3jI4yhL7IYu1hgpcO5THCeOc+Ry0KASX7R
k1oBhatTE84x9BnY8aciKV2i3OQ9gBPQkgKfI6JoOFSJoZVx7i+47vvJlzX1nCLj9r8HiXxsEYFV
WOgoF12yEgEqMlmIeKzlGCRI+EBjWrMRilWGI6CFvA/G5O6ZVyGyggAAoCJ9QxkCUGFuF7+I8RJo
1dPC//SIy+/hx9KHhAdismiC7Q0/FYTXNujgbfdd784jexCxjGErlVf/sWvPO1jfxNFBUbeEJoc5
ZrNpkHCCYrjxzI6pYR2NDF1ocjh43CDDQYRBNz1wLvCzZpcZmUVmluKxSNJTY8yRA/o07r4wir3H
r83FbnC4gHSpsfBHtjreZTEO2EE508DFbiYzRMLgkA2PwFIkGKk49xN08bS9+c+uVnrAj4d1gOEB
gq42bI2ZoCdJiU7WPWONQI/JU0Gp/TWCAGwf8TWgtTVyOzt8rS4L/LMvQsDCH42dlr0CDsJhAE0W
UWSwFtLcE7bEHwNjiMqwmwVuMv9YhXfsHtvx1zzil8HIFAfk4xDPD8VEkG7NR8guZfzN8Q7w3/aR
t+EiFXGlHm5LgwDjue+ZWfUSJwhAZVAiLPEiQbP7sPkkvgcjRSxyuJsofrmyXjsR9yEsN4l8gqGP
gYwPQGHmLbMqyEcBTmcmvQgj79sC7wFYzB0eJvRleQzGscMoca0hmoYMADNRPquVJd1Els2WRFTR
NjbMBTFRJnACCVvt9GJ+OQY+lhAA2x0TVHWNFZTsXvdfT49J73OH896UXIPoXJMHLOYvX2NF28b1
x8wGpoi5YvZzxo6st65xNulgi25dfbpe42zBDzXX4ePw2QA9dIYZvoVMV3mHXrKlTmcHlthvNl5i
wlnypAE4FpPsRCdu7+n1e0wfQyuUI8/o/kUxs0CQZd48nA0md14bEW3GSBKRmsVjkuGDIlsFD57b
3vNyKMyUKZy+nHeGkKYMWeAvgBJf89gmeIyjh8dB/uI+w/Ob/GAsvQCO8Cji49yCJ8/7Z3S5q55B
PPtmDZ51J094BB2Z+FL/La4aPnaJtMOGLyB0whevXf1WKGuTQQpDlx7qbb1iYKtAwVciRYEsewCa
l6UELTtl+rm78+PxzxEuTE048EZv9laBUJ8lFX7/ad/ZoLhq/ObHPJDo/2AiPg6QqOSbUHM8kNl+
jQymFYeTdxzh2fTb/LDbgMIqmK86tknA/kTfAhTvn468BWXvu2jUOmuHbsoq0JZpkwYDd+4F+BDs
ZbDgXbeC1NXGiLkm+q4E5SH2aNf6XzEBu8IFQdwPqoBZYvSJIQLEeHBiiE5Q3oZo1DcqBt0iKwYv
ZFj67roUMc4wjphvfvBaaESel6Mchf0npXgLJeppZtwqkDJhuCwA3qVNNeEFfDiIt/bjwOwG67Tv
HJs04gMjWOVUusxwth+HEcGv8CGqawYVPAIE44n3Ph3PEs8wks8nL0eDirfJNkg5lvrpQhlP1Ugn
50BzzsNKs36YVQHVLGQWxCNA3ULPivvAM1Yw2BQHBiYSGeKNdtWNq1kz1dIPs8LCqQZGT8Nogezq
EMXTsfPbv0sIKj6EgNtzH9xWQrUiOgzBN4xSeIS4AUDSa7EXk5IbrloO4nbGWttpuYIob9aBcDuh
q+aelH0xbNYTyd3WOMuGg9aVC7v+Q+SE1w3IOs97O3Bv6Mk8BZLqEIYrqHqzJ60VNuiQKGYWMEDt
yxm0BrWCvC7JdGxileEIesYlhpUg8khRvhjU80bRzefGgKYkMT0TaZY/xDJbLkAMmJ5bLwi4eBl/
zro7cKoI47XJMOGG5NHxRlw45kB4F4/AaVIuoCtUsCKCJ9MoHF9eKXbc7sUwkJcjCwEHfWLFAueU
f/okXhhW+YuA95a518vBKgLAInny0C6zYtHgNYqZyBkqcTkjhYLrfMLlLL4WHjTxV/DI79x8PYQx
HTjD5Ltoxtvpl3kdaj9u+5RDBchPSNWZMS4xD6Ms/B77ieAozBuIgiwnzSx8+kiYKhZc1AEX/zqP
ugNaC1I6yFnxkBQq8/vQbClVwsuqcVQbsqkiCYdLuSUCkybhscfrkhoLqk7wC2HyQHIBnUmfS/iq
3cgcFhvmsdv4PmFQjxxFQxCOBI/57XeCQ6+M0BbpiQ0WogQq8kpGUcKDlnHm1sqG1odxI/cLhVVp
aadB7dx/y/7dfM2qxd9EY1T2FptXS0DyOPafuzcLwCF+nQo2+VDL4zfJQG9r4I5IuoExIkDpg3or
aqDWOQUkTrIQFu/kFbRARyj9uTC5QzLG9ZWl0lisgf64Q17YtWIJBk3nbfVIknsY1bQvUBX6Ow9v
Y8LIsNXyStTWv0WOE5HL95WLQYBRtP0ynKGx5hc8Y8KNaVa7Fske6zUnGJQyEw+KmsvJ7c/51MRe
OVjjJArEQbIv3KtXLy7HX+NewdYidPXKmU9WeB2AKjBeiAHt6RXQXqLNYCAKgxbYHPZkH+ipmt8T
0qU8GQhajOvk+ZtUJUZzeE204LZ8k1sDiEwG5m/cuJ2b0QdGiIMCIGK8eW/z3n7o5XBbjiridLzI
YLLzDNG0d+6LvojErDeyczitPtc0f+Jlis9xUvk1ZsLZCbAJGtMRbVI1bRIoqP2anst4Jjf8mCGe
DD2ATFBgzf+E2g7EYiAwuztNImzQgY3IKXruNI7TK5nYjFKJMLBYeVccmPo4deBg9JczRV13u89x
GPIFvMeTxt5yiVBzH0d+1iuB/4QD/ayEwPah4QLnlATPFzRy0HMEw8q+QsSKqFuHiFOp22rD+DDm
5mkCKozlTb0HB+fvaMi++qqksRiad/f9By9ZSnuc7pzvuDzYHGQrNbhBS8/D++IXbKcwLJYwnuYK
7gS1uW1NMLtXbT0/LrYL/EGQYm3YuB/rD0M8n1Ya594rK4YVAEZQhPfZ1RvtHuj5ELKBz0IdoQy6
ObxfoajH/Fxo7jg7U1puc4pT84LhujE6YRBlKovfrGK0V5vNvBR2hoa0QrvJ7DmmBIhfzmPS312d
954nvuCX/xMZP0/ceBmxMBlSTHyZiVLuGbMTdhpXEiyRxTgV8xoYFdKJZpfrW/YYWXFbvVICsTeY
I+Kr3zNTrLFOozHxryOzh/Tg3wcl2gtbCCg2sMoZHg2mPSSpSKjdcjVUzfIshjX4PSEs1+Md/YZV
w1IHt2kEPREPWQTF9FLpTvF2XKTg61vCebc+A6dpbS10m18BabrQZONAzMWJu3oojQEWQXHpa9fE
KhAqb+mbCO0tP4V2GT7S9JIEJLj1I9gfllAIKBbmbXHCLDQPCF6wn4vHTk3oc/iG0AHIwVoQKsPH
A5RCV7oGqkwFeeJH3S+5ZmAGd6eYy1TT7/GYa5a3FEvo89PaS9EELMs/VD/QXlk0aiJSjxpxt+Nk
RRHOHayJ2avJDPLp9RA0oWcldTDqEVvxtKXwxlxTGpP58c/6vt60XPknTDADEm0m0nEIIQvsvxNk
sdHbCGmZc2h9f9IcLDcUOHMWId952wgb3M6wPNoPlIidjVFlU4nyckpVSaQNFlPtz8jhqhL/eg/U
3uQFExDIrnErlBPgMtxLPzOjsGKUBJYh2V/kCorVL1fYWz3HT7w3AX85awr4W7INhP1IhSGjsA1E
08/dBs7IZYkV0QUfqzJS1kw89Ym0fK8R0eIBNWC6GLVBjSNwZQMw/2juoQt0qHqtnsqs4X5iY9+m
92QBxjMBRnHhJm0XVd8bqbauQuFgl9yTu72QbR28jDENc8w4P15tlSkEHu5jzmiyrzwmwM4zuEL2
pfxFcwkjgH8xB5aadG4/xFz6OBzDhO3gvbytU/YH/MpK+EY/o0zz6R2GKxcUyfN+7uDsir3zB5gI
IxfYrggeLQ0ZLpwyxili6PE0Y0hhbOXM7kC6WTwwwSDuIMiEeLfkwoOfBC0J7yU6UdjKJsUi4VvR
ljmVdtx6o3l+5rsnsHro7YHpSDnk6ACV0CONb4iZ+JowwqIh85r4af5h9MhPPekTZXqgcfjTZ3cb
+P7U7u+nB8mGoFJukWSBmAZjghJfJ7QrAFkXx4ducj0pG97fLeRcZtiiLZgD0FSZlNfMHC8aAyGB
XBFx/0BTOGDsDSiFsmWHQ5v5mHWg9tBtSCoaJlcf7fnvfJnBNr1vYp2b6oNSBIcOUsO/xExBx4c8
wDC8TgqYVgUD7rdXseaVC3/q+59PHj8ptz+bcw1zBk6CSgkS9CC0lSdIWrTuDgprLnf7cP3g02Yy
Mdj03eFMx7CVxmH6dJ7U2bclRwXCWg7PZeY04bw2PG3W37D/Hu6m8AlDo3bfaMyZ8Qm4TOYfG1jN
5I4bmifyV2wNSiPVgnmSOW11IbbBFgSsgLApojmXKG3RZV7Hd9/Yg4c5778X72XBySiKHWZRlspx
3ri4u/xLr/7Z7zmGbDMYWLRBY24GcCaOKFLR6LUvBiUyU+VlOX+6cUooMJavN69ZfFZIcCLs5RD9
SH5DJTuGP8IatEB3A8geSNfJschtxHZ3Yw43yoeukUC6igtujp3sRdSBrEWMVUG8R+M0N15h8FwI
j0iCjSa4e+iEl0AYDYgk5Xl9jTFvnF++8bFbAQMSEijrTSH0f2OIFufADfWHeATMEsATFQvvnhZy
j0Pv9IpXlKgBMam2TuQM8YcIaVLjq1+wqIsB+frKSPczHQCC9JlXAVHBTYHwIprWoPPvcWb1Nlg0
cPY99/gR/nACu9ja/n64eQqFDE0OYk1MgBV65fvcjjIjvpr/IK2rYmXXsfrzKa8/QeYLYE8y8tIW
ZQrjLAXgnSLn7g7i6+lRONnpOkHSwkRioxzfFL8SGDTPznrXVk2XCROtG6cg+xvEK25B4CiQPlfI
UbebImRE+Ej7qgOoe3e4O4khQujzN1gI0yrN4GoCwGxCcyzt6ACJ7DVJgjOGC8HZKKCaPUHBCS/z
qD4Yvw2jEnCPmR3mzawEV4J4pxy4LrHs22y9jd435kL5g3+SCitPsk9b4vQ+NmGCwXO6c3OLt2hs
kDGDJl24tg+PeT5nPmPVtp+Bf1/ArBkehy0sjnZP1no4nI2AEj5/kKD0FbCCyFjnBN4LiggTanuX
7kTT8jdKNyjCJtRfPcW+f0x5Io9Mf5qbnXv3ECpRSFr45MMh5NoKL94DvPLlQMLALsd4Ea62xaRa
GUsu/4qdywkVQKI3CNeE4gGmlXLAuQVVtDhbqd0By1/ES3AFEYm3q+w5S6EzbHXJk2aMGGBsMlaP
jZlsHuxLRmd8ocheEBGAY3FX5x5x2UJV/oHi9Zgs0zq6CdNSG3h1jYizZ2vAf2swO3u4mHMMwL5y
iHZh5W6PHzMqzSWkMNyhVXTYaXD3/6FhYdQ4YKoVkez7C+44/6Bx0nQA3lRL9y4Tbu4IOHAfkGJh
I2Urw4eHFRtn2HvfP5bAsUh0eDREw2HvbH9ge9O89YINIX6iaT6/rENJm8V+ZYrLoLJxSLeCTirF
l2RHFcIIge08nj9O854ZwBJOBYQVaTmbM8is/vGCtfVt8oBVryfEQiHrAb1Agvh13lZDqycYHJAb
+b3MLd+jTiAN1WEqLGPA+O0z2w4sVaAT2MNo0ROps+4ps1wYS0bLhMrNgvpF/F38HouSWAwqDqx+
qquR36a49sASP7GDuD5uJ94apiNXC6Ynz4tVHUGIAbbPS4cFJYFZbK7uoWVs8zPixrpFUtC64gwC
KkBy8rA5ME2KwQUiIbfkHOeQQG3ocQz+TmN4n8w0nRl3FDEi9GlIlwXkR9anZB84+4ikhSpzdYnO
FjPhqNuzCg3gT077vvv651u2lkWXw/A05JyDDmYEcMiC+BGmWMAFENG45kG/I4np6I/Otw5bbBVl
67X4xipsiCFjxYuxQ7u3YWru0HbTVefOCVJ8baQKM4YdpylHxK4yDj1+iMwChzHtXfkA4tY/kZDG
J/kZ3KMHnh/vmN0ANophjrflRP6ZG9MclCyUoRkPUSpMYAGLIaILSZG9ztgDeMsoptHVTLHaEd58
CGl4jiDUxowv+5liH179eP+Zl/gx4ZHE35emDbMSIjOYshG/uKgOPXN8uiNOzTBTKlDXnvqBglV7
hLWzjWW6Ky+qJRaV7LbYn52ggSPg73Nt9jjnvnxACAv0FWEJwZoeAdo4xIJ9xkFkROfnFPmrEWvG
jGKHra04NfPv9+bn2sD9b1hdGxSlMKM2NPThdz8IW3zZsWw3MVloJ9Rm0AsVsC9Ka7Mbdwt9lQed
J3Kiyww1x32FAzZhXf8CCnE4AYVHZcYza2eMng0tbZdw/EINFRFtNzoES5DBdevMpDXGRZ7uIMVt
zRZXUC40ygEh1Yd3oHKOsBAdVCps+WOxuu7eL1NkbEFWRVhMaiEI/u8MGon4/pnmQfSLYOOAC2F7
CLoGVs7KPD8iKC62OHFezKi/q7dEhgusOLg8PQu8CeUNn6oEebE1oMfbiYwCCgkdEglgMkOlf+EK
uq/H370wkoelOfRLi4gRrHoZJTsgD1/h9o2rJBGOituba+aI/CiY57bqs58nW/tp15vMgTL9I7Zk
WsQdbwgvG1zv0TT8ywHFw5BxBB5LzC7UGDqlO0B0zZlDl+ZjfjH+Li72D1E2n2jgWj+iWL3XChKW
/4admHNx9E1pI4dQ5f8G6Xs8RLAMXZIgULw6McOnJ8bNRWHRShZ3Htzky8hcIaLoWSMcwV50/oU3
WhUeXs5BtoIYxmzsAIeZISmBbjdiJfMlJwiDmps5/5Glu3jhYFBTj/GY+UjJzfsQ1bXl58opV8IE
E1hTmufm3yjQp6QAuZWFn/ek4aXAxfW24Xs+wOyDr6oda7J1gYhwWwTgQB/5Jcvk4RO4yLuiPzKJ
KP0Q2pHDRMVe//A79KajSYvmnMlid2xpuUY2gZtnYZ1MzcZjxSE+blbZrP4/ZjsQDgH4bpj0Yzbp
IV8aeSOh5TGKWbN7rYgSukIkEmpM4pAiOVENDGNcQSsnB26lwU9FAgcrDjYfmckB+U4Qux6Ligaa
+US9IL1sSiABscLdAn/10z9PkJu5YuTMf0XwB7M9kJn8+BlLUwCysB/CYwK0xkyrtVYEGM4AXB2C
PfiLAt/98vWPRQ9IakbjB7mUB7Fj/QejM9OYeU1SWhHCpcHdtJmfw2L2cdqFFsg2qeyM/Y9nkT5O
wie/8s95YDWNENZCHGtnfBcgqp3tnisBm0FNXJXj0dB5Rs2sRpACUIGoA42n9zUZQ0HZgx1nHGVM
HC5uzxfk8TqGqYeOiKiTFXYO3guk3a3W2uThZ1jVI93DX+Qncmh5zip2h+UmC5UlSWwMqwjASlpG
dnKw6rwVjQQG4liUoezCCVHoobcu8w/AboKc6NSzPRd2/yjmoM3xiRP2IbNWinuEXm9CGPKEodeQ
YR3Q8m53RCBqdRzEPa72B5huDi37bfMbbzR35Ap5ZwPxZZT0wCJ/OJivt+e7iPtxtrvr/sJmafE/
ojYWwe3E3+beJSTRkEIYo1oHl1UiU1RSRgWb+zn7WavjsbN5UQhJNMbImBOizVCxyh+ItB2yANkp
Z8X9kbVnq+scgoxb7OqD8s/ce8ueUNzHQV9cVcw+7ikIBbiBTCHX52BbMn6Zy8HV4Hjl7EqwwKXH
gFQt+G2w48LOWGFM5CNm1s6EBNlCFaraJ2o6aJOPsTDi6ciVGni48jJPyHRDw5Ve5Hg2KwnOg3lU
DdJB+cMBBAcsDWEYfkbcYexyin/GrsxYRUG3zmPSQs0j2drBHjXZmKeMkU11ECdYx9/ztbgpLEZL
8A3aosyC6QXrqQd50BE8eme7HII0L657OUrI3Csoj1BAM+oDSfSuPfOtGpiy6WNmLU3Y7TPmD98b
/jSroXUMQ6KEMcAlG4BRr2b2sDLhYTUhRmePyQeGI6hO+tqTDY5UnQiT9M72db8MJh+sFezP5uT/
akjj/Yo44W/w3VoXWiTIdLojQRIYREUJc4c17xejiSwbdWM9KJlo0Z++1rP5OdnTfyp2dnGgIGJt
VH8Dwg0Gb2Hys/1Z1dUaKg6jlPu0BzJXOn2YFjQbXNQtMWUWNb52JerJlhc6akzZ7lMhoeoCC4CD
+WxR2pst2cCM3TiL4e9yDBwKFCNIgT/G/Q/LUiqUH/IkrDKRpu0E5SOnwsRhx8kfLPy+MI+usIbQ
Z6KCftGC0QNCsJ6McBh+g5TBIhGWJOet02z+0bwhv8yxkjBJyfJKiBgHGH4QDJncir8w0uAdJQL2
4+bHIehrALlKdhqU9PUvW6wsiipCGnj3KI6s/GXAn5HgplPRGTUFdN88o6nmpmGl/aw/xqrzPtds
nmRThiw+cS0Ga40LgEgMGCwY+TUE8DWkA49matxwOcCYsx+UOUJDoZNUk/SAJRYlHhvLXvzcD8Uy
swl5gqKMOZslTqctouIf6DK3OkAAKiriJuGgHmlnS0buI2+r2xf6HFIsGUlTX32F984PfcHksvVw
g/lhjv3vP2o9aUDEfE4ftbDarXepN09EavXqrc4L8MrNo7aq0fjCmIcAIegmA6uHJAxZ1obE4042
LkgkaKwHfl9Em+QcZwMYnh+/Gtkj8vvsG3R3bbOtLfA0sliYPaGePWUs8zopZ924f37FIIa4t7+m
JYb0AHkZ819lXEVfxeISHmJicx4cxpTc38Xb7yFVyJFVMJMVgiCePKPh91xwSK74UqkBtD7huDl0
c/zc79QVbIExMxUuzWbOlWVTjjnk0xu0Uw+uagjwzPV5yFwdA+99FRG6eFtSafZ37+OVICI+mFtR
0/GSRewXvTufE6jXOFLWPPwS9p2RPC3QFuITgEzXF8y/kUCgMqa1LA8whxioB8zeOP6ZuGq6eSRv
hQTbVOAeL4eSYn+fft9mcXGUcAxQQBFEYU03tfjZuCQMKFvL4B7n3v1NKyNbn1N72uGcCS3NzVj4
3bwHc8iGRPdXWmc8YWFUrTDXoTBEd2CgZT8T90hCxZcbGN7TC606NJy/Du7KQ+gOkZohoFJ4dYrd
91TgEmtNQdglmSPh910nFR5ZgtIl6AEgM/wvlR6tk7xWnB40hxxsEtdShYkwGPgGhwy78eTZc6+L
fSyYYR/zM7ux2zN2MZQIAp9ki19rwoHXGds1zhrC7zbjRODLRTQxChJc7qhueHjcLcHncN1dCHC4
CM5PtRaIX30WYDEFEjX9JQHcYcZOrGf8ccQvQ9roY5yIO0sX2dfWYPX9mRitqLxwaV5zizYAu5fF
dSUH4jpXscK47odxt7/H/TNpUg5B71YCoAiDvFyqTBRI7qomWG5eD9ijTfCX4cXr1hxbqYjO1Toq
gTdnej5YiztbsjQhl6KrDRubotM84ra3Ko7tjNEsta/5cTXyDREaBTpw+u+PyS+nP5eEGKy0f71A
2tqAo+adgUGKrIZHHbVhDLjLcYq4J/dYZTRI/HxF9fAqwhlty8qKDwp+xnoyU8MF2XyzbFPP5HGf
+x1IBpCEtQhPBdMtg+QGdFxbQZwr0BPj6uu9fMXqcYIzx8IUhHGHbKRlOL4fnk4ejCjwVONGv0Nf
WgJkDkU5Ktybdhc0YwSTWxVuE40hKqg8Fo5XMG4cIkZncJ2xPuyllMusU2g6RC4h55hl+PER4/Rx
Bviz0OIK9V+9tjyb3wTf7mcPIh5SYWhLfQTnY8EA2ZqEJUgbRE1ESc6atJzQPKlUfhQDrOyKkvd8
RGzAtJwzAh1Y38dGAxTYwfiJXCBiwgBXe4kgDtAx4Pt/x0VKYEfFX82VAMyDJo8501pZo2tEt3Nx
MUMPCacEQhj8YxPwhOBz0pMDFOMi9fq6yJJbgb8LTFKwEe9s3wHtdECpE6hicQu/1AamYvXvrEf7
YL3skvJ6CpW1P6XcQb4cHRuossyWGQM4xBIyFAAe5HliTug1+yuORKGc0Jc5K2IVgUAFwQakm/ZT
eHdR99jleLim1cgF2X2HFAkl2BR7eO87RznnHAXZRYa2o1oVCjZxye4E9wVpX3QZa0sajIC2xtqV
2O+5GfF8xNUvyZd4ml9OoXb2MPqTFuBKomfWE2ACqLI8NLCGN6Mt4d0EUC3I5jhwImrAeosllE0v
xN7nAcXWmYF7Ulnnr9U7FwsaP4ZvOPmjUqP9NFDtZsiGf2B3cggNxsbgTZv0dSGO16c4RB1Fr3GE
UvXwkdVcgXpXOF8ASwKI4pMCK+yCgh3LudHsTdG1L+a8KHwayaA6/rNFgS8OidTCLQt0lpmnOcKm
J9KYuFIRYgIOCAvrSDyOJihWI4ING0K5idR1ztC5DpxbiK56CMvBzguUck/MWKonSVXNKsQRj8vM
AAi0evOBW/qC9MYyXOLey/sT0lnKsmx+m5B5TfnOOeCXKcRpZ+AMxhsFnfJg/bNvdPP9zjgThYRe
PHNwO6ICJ5xa3HjIn13p0EGC/jiiIEZYHOJ0boF4N2l/M4go9Mbw6K6zFgY5LZWrMmjmBIq/NPpI
Mvv2C7N7NOotdv3yhUiK6lQvEYv6ZMqyTbYzeLAQbAWvHVALNSMhX6QtLys3O1ySnCrAUNKb/Yp7
y20qjSC+YOYSYG9OnMuUBQB+NySQQCTtFWAUVoFpPPDKvRTOvZvC6rhlNQ5TNLiJusBkKG32uBKH
P0BGeiCzAq3bHpiAQz4ym9LKGZKfkGl+KZMSrnlqoK874n0HWdrRlqkEMeQknnA10+X8DtwRLhQr
G92gWy4lR5m8SPTBdKmZwjmTKEQhLCXi8iGlkdR7gO6+2Ji4amfjbCIIKscPECKrUEAsfBHP9usV
U6z62FfRtie8mWDDjKxiSdSE0xvnMFcREwF96G76w6ogYyJYUGlihIg8Ca5J0O5jmDWKx1gEljxy
x6CyxeWNqQJx69Ki2dOHUJ0KJgG2cEwEwT0NyehWHx9jJygyeE9HjdAGqpShNUYgmKbDAsw4B17O
1UEViqkTFzO2SaAO1Ie6D6dLgdqBjjgGfSS8jBaCCDS2CwF8OCLY/VyIQS5ntBMjH6OVCjKITtUa
MMe/BlfGL4rjigzQn3fSjA+QY/o0P/NTLbSjZGFwwoLFkgaxJY1BGEFqgDyYGBoyJCi4CBK886vb
gkGXM0p2+rMDgSLsiQyfTbqD6xrOw9/D1oPvWHMUD6ordCPzRkjQJ7pF+a4gvYgUYSM7cfCCuatU
ys6TY687EIAhHhaTi9F4MO8yxm38Y6hRlm7fl6qtUAZeoo/dAT/WydXixsae8hrj+1kw2ig5dXnt
HWoB3U7HI2J+NJgFw9UAqVAVMa9yaInwFn45qMgCuhgxVCTf8eYOZtyAOIsnFJcUqbslswBb59cE
VIWvjyLrILgEIvBk4OFaUIV5VDHUWEPDGgaPmYh5IwkGT4hYAXxE7Tt+HW92OWGaDjWQPWkGn2DD
YJgBkvddyCFFh8LImrxALLRnNKXA8SM4spzxJkdFnznXQgwhWguTLjTXzg8ViGI25lAIvDuuiEGk
2ecO3u09HExe50HSkdvFhB1hJdDOWuQSEOocVASXS95w2jFjbEUydUmzCHf4AhROSh8gpzL7xDWG
alaWSrQ7oo5BOIsfwItoxG53Y68zqZSBA4pz7XAkdmOqujGc+j2gK5W6ONjRONoSRi10wPDlmekb
OARxgffjN9l8xQqVOdm0C3y9EKhRIi0zCBsIiOwev9u2g8Uk2EAUKXOinBcNAEmHR2mJevmzaChs
XFjhcQ/f/zy+YlBvMB2jnxg3SYfn1R8dbKrYUHwFTQZ4H1gAfOweDfHxeS8xIHrMuXkxSwb3HC2z
XcUo+YXzurLXrRohFzG55ZqDa6/H8v42eXmSV6wyGLZAojBaAEv18ApbHzqFamhPG9/dh2o/AN56
Np7kbyBF4BBOX6bs6K2RVqdbEOWFyrgFXpQI+Lss11Mhp+IdaJuf0Uv/3nsVx30279eDFQ4Wz6vl
k/Co4XhjkfCY9bMAP3qIwk95BhpAm5+VZMUaWRXIbN6/55xztz1VJzx8l3cIBT0bPfudcl9xqpMQ
WTP2JPFn9+WBJQSLccnBpYCs6L5opfDfZrbUblRcFDCG7U2KB1lilO9vX+dR8hK5j3aZsJUpaHsj
Ddkr7EfIH3mULZ6LgWL0z4r1Wd55oRa7d0j3oycPgGzE3ZYgRuIksoC0CtjfRh1dzC6DphLS1F2P
sEnhixLuuDV1nrzw4k1G+2aK60lvgkh8WhOujjd6fN0a2UaCisnnqPChW2G16/eXgxCd/sDThG+B
2WMC6vAD3341q0ZWH8oEBm+zIaXEAotg6DkxjraM1KEyS0Fw3wDf2+w+hOKIDNpT6ZK00y5xaoE0
cxrS3CZ3yAHS+TbrpgMC0af17JwH7QRofgb9kyodE+MejmeVzei3ukGc6qxso2Ek3EDdboKqb2o8
XypUj0yFQOPMYZVALMjm0uIxQbrw5mCdQNFvkPzj0px0Hloa+3POIxEUKGYATLy52sS0Eo7xVJo+
7Q8p7j1OgquAGWtrcqOVkdme08sELQYiqPEPlIHPEL/jASO5C7+wIRMf+QplLhacXQUVTfJFgtkt
kNMvUzDr4mFSD/EB/yKQZFA4muOvhwkFj5mDjcV5xYWjsLh5RtG/cE0oe7X1HlntRj+2AAgU59EW
35HjPf5ABGvgRec4iFv1knmxXe2F4A8oB0vxCfU1SWzF9JuO9pULtah1BzhIc6i07mj/TbcMJSRP
crYcAUooMqlgs6dbHinOK9g5U/tkJkgUKBJ29Z7sKWntdkeshom9y9+sc/KAwRQFDwWIxBI1DeO9
6dMXLsfFEYmBxcQuM093zncmnbCuePEAUBvqofkr1Ri6e+r4MVan4MQQzi8A+bzFDzEpXLFczJS2
mEaab49crUXlbP8wkPaw236cbi6dMjarGe5dPI+38M8dIkdvLYDD0mIKNGTH7crVl+L0ConQ4AFp
a+guPJ0GNsXAUcaKc9t9YOuhKYoG+PAIMZK+2c7o1v9Y8gTd3act8yiGNhPE8UuNw7f0/2CoPhZf
MA0xhVKDLC4jCNOheLXDjUA8b3Ebj7DZ9oai9Jyy8ySsTRiYA0ULDIH/h6WvPTyJiQ3YJ34eLA4d
oOISUremn1OdDBywCMForAPlyAXOWQK+DeFks8QDSxCX0iEfFyo19P3aaM8iHuS5/OgYVnJrszlB
o59OvYSpDDfllghyzxt0RsSQ9eMMPgQHBE+RM4PgLAg7kMV3DcoD5V9Sde+vlwxtTEWXQmWNYRvT
zxUqa3Zuxl2EcYstHQHsxuqcTkwBHNYJ2wO6AetGzbZ4zPSg4WCzy9WPLORrLGESjCJgpzMixby9
WtGLi/oBZz2spGKu/RsQ1cCBpTRMYIpPSR35N7Ap3ddc3m/3eIzT6G9FFWRLG42Cm621DdvktQC5
S/sfhvQUdXB0UBEhlI0HFko+rLWVNxYSQ6zMH+hwGGEzgqbmSgsXtVRjlftDa1Nqr1ntKGp8OmyM
NUdANfe1gsdUfINugUaZ9vRfb1u9aIcZyFsjr16W3omkAAqsmqHRsbFilLgKkDl6EjzbITRJExLG
3P7yZcFCdX6rMvhqwDJkLwJ8MithkLhFaDcIq0CCAbTjIvFe89zecfwaH2NBUs1SpdsBKLKr0z9X
mLdHY/6yb0y/Cg96tbB5j6+oxO4+YiqsM7EKZHL6sFnCtAHlEkc1R9g8wTIVlW+faf0dH3nFEc/Q
VceMGcalhYQDChiLjkleks2vU2GGuexEh8Uvf3UFcULo2ngJIfPB6sSZqW8o8W8oE78WQk7YoHTt
M31S25do83V2CIsBI9D8CX/2PU2q3VuNQAkwZZJm4jOOHDk3qglAef1hi5ZujqMdA7pTh14pS+nN
M2ZLxIkPUuo7UF91U064jqD0EGHJyc5dAjJsKskdD05VQM0XA/38dQEg6vAkNyLsxe65gkxxFT+s
XXKqgCd817qwL07Fq3yhC7g7FTyEIWPj2vyPozNbVhTLwvATEaECgrcyzyLON4TTAZwVQfHp89sZ
XVHdXZWZR2EPa/3rH04bgs0jGvcvk3jKGD7xL/ihQtamNxfq2gVjJ+4vJj4+Po70zray1vDTgV/U
obTbwog8My7kd/CD+N0Iauv5I9EFfZj3iapR5HxgHI1HSz37RSX9FeIwlBQoZzgsRMBmgLqA1vRL
dK2GGA+tIII4Dn8CwJlpcZVxMAkB3QlNCOQuS4sEDVMoDwY2xg/8A+OUsS5pu8Hpb8j9f0zcxbSe
biFQAppP5AmOD32bof8PZ8cz6DHj4OVlDurK88dFxKOFM0gEOTsD74ipPOcJepDX/BI1S+azGPJD
ffiZzY4B1d3F2Abdn8sceXq3X/MBZ1YBSXFEiAXGgByBze417x8lbyQMkajJ89yYw4UKoZ0wa0Ii
wkQfDckxBy8U3hzmi3mXYurk7h07GCIwJJhYzlWuv2OD/5luK3gq6OY7N0dxjn8ChEZOEikmEonl
Dg/bwC+R9afnzMuolUgidbh0mJ7CZzfF0v0KakTE82SRivZzxicp/C8Z3uh/K7+08byovlg3TnCj
t3lLw4AuxsWMkaejzQB4cRbiKVHaC4EjtA00VNqEdgScUbipn51jjSkgB5BGw0cafAxOwwtj/wCZ
3xxgFnsrYiqHNEjqmpG9ywWG9RGmWsKu6YkOrOb5jYzpyGI9wcxWrRZSmTgbBTokTXp0N8d8eosG
06FFHOGVnItmB/ZkPKLTpoKUOOR4Lzg1Bd3gkjJck9cki57psISvJOtu9uGABj2JX36xF8yK0xQN
uUUZzMPbEwFlkVS0G8YthfeGcXpAVMMOXiO4LA0Fc2JUNnn2sDrMdFhOKiw7OJ+QOTGOGRp8wDdA
FUy6waQNMDKvj+ryGr2WYpzUM/Wdho5oxWkl8E99yuYC7YWkBn6JlSE2S9Q0sJV9npb7RMfzduqJ
UL+OJmeJIF7k4BpnBseJbDExirC2Os1LCyOMenUFuMU7mimGoFRidxOBAIhAw31t1jV1Gh5Da5Fn
06fJcECrfJRT2KbRW0Fg2eO8gFXMY6eI4437icDvI03L7sUkEmTmFBOBziX8tcQLEmO4zpZS1EtE
LoCOwTUTcwpRE9FG87K5sDaXI6rj247TlLuxN5a52qOPC5hWr7EAScgGsNd46UfydL+uibY6D6xz
Yu2xr/9grlqkxJmwtGAC+ogXGSlPyui7vu/efBoHvuzVe/tE2ZOJpLuyg5mNI3Z45RSw3IEXzyC0
qIKbcTqAxIQJK5uavNozPX8R5jBLJYdu04XTW4M/PFDpAuexkHNX2lYed5IFqxc6uuDboq6jeefG
ZGWzatmd2pjBload5uQ9B21g5spZyaMyv+mdBw46GEiAC8D0Qe0jwA1HvE/CtlxlB7XUQA6/H0Wy
EVd7Ap4NDC0BhF8ULIDneTzHywS3Cp74mGfmEoQ8/iy5EgDbodPPYQ4dz+aSkDbyVaMqmsToEdxv
a32W58wClCpAqhWOstcOsirnmuSd5sMprSSBos+9UB8LWiJqAIhKBnyyS9Bn7gzEKjnatqJVMz84
owufC777HYhDXDGDJSeKQfN5gMpk9f2+84Judw27VcuROiTOXTO5rTFD4uMCwwvu2oPF6kPs/k/p
FUruZ4KQbVl7ArxkcB1Sq/YhvHDDdCjkHugmHCo8gGU+Nn6gXxy0dEwCYaOHwjOL94gZkE7pjEza
AVeE+wj66zR/qcIoT7kztziJMQaXDr4fXHcaX09c6oghiUkQpTlMgNN4r5vfnbizxIYH+C0YPT1c
LBBa98iSsx9zGI8VxcgaWxB2HXWbIMuuR/7PWvK9I0FQJ8UE1IldeY7aXTGH1mrEZMB8jYNgJTCN
PzwzzDvRirTwExm2MwfI7b7DAx9PrhgPGFPVWjPuPCouRy135WN8gPqa3CKqTc5LlBZaCINRPP/J
N5InqneKvhPUG+UcojODI/qADrV+H1/bcywmwLj4EkLWwPWAG9W3v57KsOviITNDww2LhUmSBl7Y
zWtkT6MEsdgw/dr0jUjsGmxF1KXCeA/fpgkzBaYLtU8aCBDyDXOX0fS3vJgvvpyYSFTxz+zNR/aV
l8OVl3ygN3w6NMPO8+QJzoSGrYc6Jsb+ywznMXvxQie6RjZKtT3TXljqSu2bOPCaRKNPIYhALYoe
4WOW+6fVz1acAnm5cMcG2zFBNJ9pPf0wv3gxvRiiAYcc8wRXx+gw7m1lxiBNN9ZFofmZKgQnQMaa
PmHZ5M75Zay6KTCN1Q8RdfNWJ6132X+2qNHeM21VME1wG8IGFAog45le9h0BDejsYLSxuu6A6UIh
huA704LPRqD1mPWhqQ8kWE3YyFHPRWCZvCxjd477Y30txSfz6edo/j5x/idEGrPf+Ij6dPXzNfAa
sgjHeoSryg9sbS+5XUEgHgk6E33J0zUKiFJrNfxMB7zHC9v3TKOsG4e/k3VmPpPHOvZ7PQNPcKc+
7mBKTXEKA36FRxoO/Wd8WX8WgHv87ms8xIOEDBlCExeY2R8GxorWCoQKFMzpTSnlbEpwAbmDWJiX
A58sojD4MU0UbIVBClY++fzdK+Pzd53yzt/mpaWTLfHswQ5fSIhAmGij+5xgNRaHFB0XTCimP8Uc
HZ6BCqMQFpruXKfYyFABJ9KHuAVhUnq1AohPlw0lCTQjoL0qKOEYcFs5qFUwTpmK7LLh5LfELNA6
08Whgx5TJmtmlw4jwcBq+cqyew60VRNfmNUONvKsYM50eNwo97m+oFE0S0FhP0HJk8c3Qk7fcIZG
aygJczFaE2v/ZndfSkjhUDbkufX8k6fP8QF9gHxAzOEQBxh3obvccIkk3N3CLY6lF5RzCZKucJnU
Dn9oLLdDm6ZLYC9YdWDCPwDXaKwRm3H8yK6s4yE5Ar+Jmr3gtz0zelRcguH+LCvqjYZ035PZizUT
WTSc63OSx6PZU1hECguBnlG5MjFCin+bCC7RciFlmDyxfR3ERGYLpo+fCXPPItO8Cue0GO8B/pcw
33Aef6pD1h751W30PvaWPaYI/b3usAf5NYTyzAEXSlp04fpdhduPBEJBCgdP5rohphWq5FPMpU6m
SPp6nZihv+0bHjM1gTEYw9ZzBYagOj7wx6Bpg0i11Nb1DtokJ5Ns4v529cWAF3dVWHS6KA9Y/zGB
UTjhDRGiwoiArUiX12wVZwG1wu4I3KNbgrDxhykp4M+Fk0HYc3epIFeI64afvBimGtEE/IlHaVaY
vbEA26COCiAcw2SOXXUig3LAEcNX8w7D8E1kh9Y3T9C/5AnOpQfZ48qFZYUc6efqa7zKQLg/kIe8
soGNgmSDXUpoofFc1H/nJ97R5ECCqgPAaocR9ACOt3P8Y/zGZzTqv4HPzvNy/zMlxoD0vSrF1N1u
nBaD8SoYEPWBn6hP4ElHmt57AtPPxzHPw7uwmV4RucLDYK8hJ2Dkzg6UjebsKpr5YVyCgHmUFTEm
/pfZDybH+pthw9/WTrMBTx/Mn34BfZhMiHY2gCM8+3nXC9lG4wsWHz+El2IWKlYMlnG8LXaqNSgN
BaaQZg5PLicdTKIBxyqfpQjyRQIhkaEyzQ19jvfaF7tfxgZCKBQKv1zKDFfEdPV8JSoh+0CbZ2Px
NUq7YdPEsNme7i/BLnFV+9QeV3BwVOgcARv89MW8EvnxH86Y/gj5DmPSeEBbHJZehewJ2MP++Eqq
pyfFyiOoqFAJWqiQT+sQaBKQ4QNhDfbqxiCGsch04muBLkkhgKNd7Gkrh8uOxsS5zfWYLQEWSqjq
XJsshECwWbR4/wJFsixYiRcqLBJpxSaAUcKekPhPEZ+3X/vwcOrsnJ2oIUXZxpCYsT0/wRaTdIbN
kwHkjBMpaMzRQYqlVAEUCW7/rYM51KhPNsX+r50Xq3Zebkbmxz9AKGJBoxIj9QxqJapUiLIbUb7c
4SGR6c6mbUBCn2R3cDqIPhbj7MV19p/WBPWLmo0pUPyEH8XRybOE18ygpGW8grGxXbq5bGhCHqr6
yh66m2iQsdvzpYgYVHnTWtdJAzEap1BuETi0e4VyQ2LM5IF3IWcrp6e4nD7i+0Sd81IdArdsoHvo
CjaNOPBKH6AHnalKNSV8fa/mWsAlX1pCAH8eh/OyPynRwdmN2hHGeT4VU+1fpkf1H8v6bf4NefBw
BS9UWh3nRjm5CRqInfYTCVWessuZSZEulwoVKYrR9jsOb0GNzK7GTqjjMoSA4FCL0yIZ8rxnFhPZ
ue8/8IX4UJmAxVlnHGegrkvRHpFGsXyPl2A+GWcRUwosEYQ3iboWjTrAIS2YzgaWx3ecFLuNZmtc
yCdv6LxmzCnsItENsjhWusNR1VndpolfsGJ84WJz8q4x/OeHR/qKj7QfNovHJoGVZMsw+fApgepX
Q/Zs93pKIp6C4c33WKx6Qeln/fkf9as6hl5EDcU3Xb0xgguVxWh8pqkQP3UAf/NiKCSnERqS4hVs
ohqkGaXU+2DVdB7/YdEQErcY67z7DEKlUWKFz0dg9wLNKowRYIjnaR4RmZL9Vmikw3b/gloS/tbw
haGu0a8zh38eoLVZS5lZ3Tf6bW8+VJ2xljzC62IA6fs3RvNOIYGzDl1AXRq3FZcVljE/i05QjEtv
seCuALu7QsCFg2EdMrL1JiczwQbrP/APST6PgCRgu1HS7WoWxjV4r1UIvvWiv/pOJJf8mhBOAnrb
V1BQeDaWEDpsdECPiZjZ3xkef+wf2YqF/QygZI0ZyxFXYyHMQJRwJiC4SoBdYAJonzFlteC9dEsV
PoASQbd2CWFcYz9aQlLWwoLW6Y1/hVhyohStgnf4DuHsCl9jHG7H1y02rXr0SVNQCJBQgGyLS4zH
qe01u3ZOAmQVsvi+2fNL7+7+JkMGtN6LUuway42xA+X9f1By2PoQLlYflVJLIfeGnwA3g2BsXjdu
vzGB10R6bOdL4HDPYbyHqvpBenlDjhcqSdA04YsvjS9EWdQOv8ejLE+HwKsnSCRoKrBYgI7OOvz4
Oh4SOIHpEW4UPX5GjX9FMx7kpP9dFzkTzsseR96JTNzceymi1K5eE97NkMv6jvTM6IvxpllvqfRP
fCnJxd/Y2jwg3veiZ6qSySJS248wEO/oUYdIqFSMcqWEVsEGGaYuwMPA3Jf2gwOKV71B6TXpuyNG
tR/OKmIlzRXfxO4LGTP1HgH1aIqaqKOi390XOwkW2wj8/5LhpvqAoMl9MS+CV/ILQL14wEmP8ptz
mswDPLEY1qKjJhAMwfHTUV15CZYFN8F941NJ+IuPvtTTP77IAdEpZ4irDfA+xPaCjySCddARDoAb
cErlHyvzGn89BT+eN12tMIETE13zjVaMq7yZn4MHc+Mfx1ydG33INtYggtE+fczQC1Aw9M1H0sdQ
gGHBNxnA4qXXfla2ppgVWlQsCqk+PC5TxtmEvs7I7A35ycChrsKZDMyIsBEXDBE3Ibv0V95UPzZz
fhkkDwSkGJ+oJhlVBMxZRNfRtF0STCsYawpVGfA9Q5KgjwNff8cvLbOzCDJ6TRocYlu+7jnW7ByD
PXQNTMOdxwa6jLEarbpFQyYL3BZGxubwWKEP4UZhA0FpNJj9i97gtyshqshAULDCSSzN+J+Xu/dU
eJU964WEEfvi51aUVFQDUEQUYS0rkP9CHy8wx52TriYU7t4e7Nogx7cf0EcahOhuEcc6OpAKWjpq
J/+GT4kg/IvHQU4Au5P/dvQJOnq+c74QmtjfeDfKmGFOlYUyJ82P0/sa86/NwvqGrAKXqzzBZCL8
DUztZaqC9QX5MyyW/QmqJOJrO1K7/1CTrxuC15Hr0FS2Zh+z0h/8UEpPiA2QseAXQS7i8Np8HOKX
bmzMIUuDkQTAfCSjq7Cx/Jwgew/Uu3j+Mj06lycCK8gW0WBDgRywE9gWJB/6F/IsdGgNGrX1CDXO
QiWIcKzEMDRqGlp8bQCXzI5hBQIG+79L8xvCxcssKbqxiwywRr06orD8cBZVu57DBofzM6R+ZY9Q
43JQU8UtMPmLOucSNn9UWOUs35S47xdWA+aSUVJ+Tbxr3Av0gxntKybQ+DQDAeOWDyQrxLo3ath6
S95pj6KTmhnYrcRgiYvFxoYiATzrc+yzC5eP1b0bN1dLyyQM8nj37jCul7f5lYRTliP0prORq47g
p4BE704P+7OUDgBGGQnmxt0m3PYIEanHc9vQanXQP3opIxv6ED1taVcvTgPuJto3ayVTOh4LljKd
JbfAAzkDLwk9OG0F53jPWA19YRJLlMCxlAx5KTQ3zfa+xQ6Z0s2l0vuAxrXrS/RZnpwn8X/wu2GY
8ueBaksehRU7FRpevRx5QsSBliEo6YhE1aqycUaiQkhoR+jB2Qqqe58+vHIm0hIeKlPcEc0I1ALd
fqcwWQBkCNvlVeWMvgfEyiAYqPih4BmE4eHuA0nlxipVg1smHGr8AU7c560esXG4oFFN0V+RgHgb
3z8eUme3WXzZHTduA05H5m/4jfJHlJhXqxiOM5ad1XEHIQSG/eIyKSeoY4BkOuOyymHQkjY6ytSk
LwwYuVChGOVTHvxFNXlJzNHE3zmMBhatKA8WfQeDaAV4kKJjehhRHQupzzc6ZzeULqrJMhDFyA3N
msa5Q54lbth8n+W5yOqh8AI3G0x7UMBhJ6T7uoMSCVyLtrOPQXhABcZT5zDA3tZpI4p3/g9X94jZ
H9Acr/U7bnKcm8ZsQQmuoiBNng4qGMhfs0Ap4uQEYBgQmaAjlf9JSW9x8Mk8qDcz92HE8Z5in8TE
hTkXLRNYQkCe2X3TOG+cov4fXpH+d59eGbIvnkNx74/w3cQ4yL6xffFmEum/w46nMO5KSKb19jZB
1ofETFA/7VdtVboBqbScjfZCs8XTLg25L3J1kXWo5EA/jP7LonAShPea83NXUlAwvbbwCUC2/syG
FPMY3MOqmGPEJtJSoKUzJCe8hI2hTgZTgIaJ/GGoc3L7IhsCkRV3/3Pxgar9WdLUUGd88JsyF2h2
hEQI8QEQhMv6+2/0ovuEXwJdsEah/6LCInP2svomw40WKtNT9DgOljXRAURui+XAlsp4GSdLRP82
yz4P/9DsbnPQCaImzkxlQMuDYgbDGYGx0KgjFKdDYtgETQUxIvOmfPpxHwK/ZwL/FGKnPO7t4J+0
yLm+YwXA1Xr5fTH1DVXypYQcmLMA7twZkuANmLdxr8C85CXNh0vJA+/LRjPVEwzRrZhJfGOs4jgs
2e1j9XhGuJEI8qeQY4E5scWU6Icg8OuJu1iMnyE3ROjkUGBS7X+BSCMS2ay7jdYQ6QwyPHYQ4fV4
g99ZUTyx6Tv7RFfkAD06e+izVg6CF8Io2Kh2s7k77Nff8usWEblhSF1nLQfUrmCeBrwe3xdPsDqi
AlPJ5r6JxGCfSG62NMKFckbHe0Xw8Zf7eIfz53DufceIrLlUMTprCFvnlk0/9OQ9f0UgZDIav7In
VVF15NbZ8W9PmQ534Etn+g7O5KijzoZ3bVAtXWHcMGzOBjBwQoUmQgtb4IxX0kcnz7E/qR2I9k/r
3drnFOI9FqkDatIW72H4MdSnFU1y1g/yCQNJkmYYTQXUutjVMANnG6EC3RTo/7CGRAonW/rQUOa5
L+wzOZD6uxtiBoHuinpJmOegx/Y1uwUO9hgP6x+rPps9vkBu35I6JW2KUyw7U+Tj5wjTg+qtNUfL
PkpjJNj8RCNH8tV5/OsRjMv0uvk9rb7mK6X/xtUhs387Hdfhc0raBBfQjo/IR/vEJ/YLaA6+1SJ0
AChD3n8AG6hpWXNksIUn3avwmP/a1eK3pwu7EBoH3kKRL9n97M0Z0wMcotjmguSgJNFWYxbvdmgz
KUz3GgjRKzk3hB2YVW/b0XutNAbvIeguNyKXIZhIC3gApR53N8ZtYbXM59c/0ea8Jm2iBiThwXpO
e8ci6NvgLbDYK018shA7pb+Le4nRwF2YODyMcnuDiH9j+MdEEKBTTEQrZuicB9Dx4KJB8jp7w+xV
Gl1SLltudvSFCDCoDNlpY7Ux2S2C5UuVhVyQFqkVt+GD6sXPd+eE7giHQQWZcClChqrsCmMgL6lS
GDoWYd/RmSdBkMOYBKRgC/kPj9urd4kJRA162ShiMGRAh4JjQF2zrJfdrgcpS7ZqhIP81nd0o2qc
CylUTaX7pyCZIBsNEMYfLZ7eiBzWctHRyH4d8Ju6BwVAzELPu+euQ2AYfUFIIO0hXLgd30eEXXjx
3MF6pdrsKGrckiGdYBj9MP9S/TeJuWSPuOrfZ/YV3AufeRWD6z58bm51v78CRETj9N60x8U1Zi+S
PU8JcRFXHdFy7Rg584KN9P8K//g5dQnHoa2lBPfONDSF61PaIIGPRNiv5MrsnOSF7xVeqHDikKVE
yoyVS79eJZ8dtNod824ahhp6XqONe3j64s9HM0eyq/+ayEJgDPGOC+80f9zJQ//48p5THKDut/qI
i6dvIuj0vzjMDp1hSmd8XXT/4UHF2BXbB88Y6stUdwpuYIpFwuXiMhRelnqq7n8rUT5+gyH02/l3
ucmjN+ue0hqvIq4KvHwn+pPKF3VH+EsIkJdXzxjPclh2dus9vM+H5F3qiDEYQI8M3+Ef+llhvDtw
Lis5uZK7wk8n/lVl3jSCrQO+5pck+djIg/HTw24QsPqZdW5NAQ4MTnI02fRJDbzkc9ygfjLZp61H
T/RF2X3yIF0lyofv/F6DQYYXMqYAK3CV/4QF2Dh0MrxuuCxgHgHRI0R1CJ2dAvwUJGMFwFEm0lUW
Ebyw3o6XqlN5CCRbpIL1EOsgCf1T6Om5nHJcbcg8ylA/7xpS9VB2qYDjj5613P8CpAYlJHRogd5p
KtDCP+HO9PZhrWFyUo0d2ZKPoyP2fEBTCPWRjMuzj188acLv0BSAO6T1bf5lsaYsICRX4D+3OYNi
m7YzgPkMotzbk+85JY7YWJPVsmQOCXRFsYKztpy+gVlG/nt69vjdfA5+Kw07AVF2beFqvHnZWqh6
/bU0q6Eg/R96pJwNzIo5gKJXyph7GLynBNQP8GIMX36TvMZL3H/g0NWHLpsI9hsFycsYCEn1h5FS
h+ixcclAS2FU4MgEx4nqCeNCoxfiTc0AUkkf4SAVoyDuVTxbQIUF8nY5MqYC/nn5Co593+PQhSWK
WwdPldIG0ezieRHYoHF+oILqH3EM9PBIBJk7BSSpe8gXI6CyJZlf/hA3mJcQWdgqyBTcoTy4JjAo
DQ5rsHhojshWpJns9dIRD+DiXBm0gqSLaSvpeUyheYAQNkyw2fbYA3tGfQnhxLxDSL2lt80b2SHA
IbLJAGH54itc4YNUY/oJap3JqgkJJmS4h7lRnfQh+Bg5cdhC8IuCmRvR3JSOYBpHwmBb2PYjaIE5
8AIwvgnDfTxpZEdIGcXTWAohMiNeOnioNC5EYcGZBGjrDGn1ERnGYvFUyV2H6gJ3JhapEUpwY1WJ
Se/PZFLrYtXoPrFKis6xnDAe2kn2aXbyerTqld0uAUYigk1wsrpssOeizEHaZF/dYtOO94JE//Uk
rI7u8c0DvQyUaTknGBacBiIQ4QFw77DIEmVlZSpLJdg6e84LOw9ChaiEBiN99Bs7oXXFndb50421
wF1PVseiu+M0C6cUdg2Wy4yi+GAh3eB5ixsnbn5EdN+EFETFHmbepF1MSF1MRLFgt/HilofSemxu
uDWouGDUW4Aru8LdgiZMAkEZoDMfX4j7IDAJHLt0P4cT1viEWvL3b3zypTXcBAeubwDGxhlJA7Hs
E2aNYJDMtf5Enl0Mowq/yMX643rVT6G0KSs4ADHCccFahB7tSYdu+tprQ/fOPJjxKz15eJ4xA0kx
oGEVwsNKIFSyCYhV8bA6NbslLg+TU/Q7SCGlfb3DES3ozeCtQBRbngKxxdG3QCBgUTo/KtnT5gTY
0LigEGHBWRD2s99BnfWEU+uYv3REMTNtjVcbuFzHZ1igJypo+FP+AQoTtEwRJOyRxgZszev0y4QV
25zJG4HdFgtVjGR14EpO3oWc9TaD6QPXKEpDfJ46HNJbhnHnGH2rfQeuFyykns3FnVbezyhR/TRm
i3LKrjxc6TDXhwkk8rsBVyWXgZ3zZJSIrKqjQNZcbfdkLnPby17AGPvBWCasFqM+AyYmxsh/OZ2+
a9B6ukYKPXRBZGXAb6PS5D74qwI16OavrPUY/fnF9r0azhn2IoZfcZVjP0CjTtPsiNVfbLU9Q3l+
X47tJSNWeM9Q1WG9hiKkQgxxhJy2tVW47bxihgVgvIql7V/k9l1Q8FUoCz/w7Fd8vsfLWwFic2UX
mskcnn6txtiBgJTZ82kUlALkpfy8+5+EqH829EG/CJLrE7lChe8zCQTnk/a/8Mm/0bkoR9kwZqoF
W1Ww67HZ2m0aSlcJFckJuTbb5qi6v9k7HCUUDHvceoGEXh5zBGakjHnaY7M89ARQRy6pfR8vBOqm
wUigsdcXF8psdEM7pv25oa2DKmh+OEo+kgeiqghQPRZ2Pa/JgPCcs9E7aownH4jKcg9G42GPc0L2
yCD6bS6hOA9AdsfSrkPVgsf94Q3Cn89HLjTYA/0fKNQzeJmUCubFK7bn+HTImR8i+VkJ/yd6Cywe
cYKbXHaTPcWljr9bn+BbOBDAKPir4KcoY8HBSOkwjAcxYwocVktTY0khROETMi6xqdrvkRQPPYHT
YsEwqYDFJLJsWveSSLvHumP7n7zRvkdTJrmcizF0B3yHR7bu3GlgABgvaM8PRH1hLo0BpUIHx7RK
BxXh9dpnnyaYa4wjU4h3QFlq0F6cVzD4hVXgiryzioJmQzVhVf6LMxJtGt67uFMCJyPZqzYEAnha
wsyXoRA+lq4+gQCTVAQlVHNMOXnxvT/FOPs/impYvk5/9vlYDVdDTawS6PJge53ydOEvnJxr35AE
iBy2yTuTyXSFk4S5J7CNCdXKZlw/ZVlTc/tlsrswiCBZanNHIti6myIe8Pl/7vkI4IjgasFLfjzd
qya4N/kQ9TdklnZyQwt8pWCrcSUd8tFy5h2UiYRvOC1QY+6PCCl7u2p8wrFVLOX7AnjEuKYy0/Vm
8bSE4RTYo+hOL9R7YFRYHZ8JYUbBmD2ju08orcAWOW5ohAjVeYcCf9G5ZyurzUqDgZMWiBQxiRA5
onrNUdL8CZixJrwILvNYsR4eoCgGz7OzwCFh+EBDbaEanF3WGZgC6lejwiYB7gBqOIpx/FXvcesx
F1c66sT/YzkcVcljxQSFbYQPjElH6WjZ+YpHD24zf3pULIotU25G1IWL53ZHVVkiIP+ucsx5mjhf
QGlhhv3c8pk5JCCfwPongULmObESsAMugpafoq42920OhdjXeCH1XOPoEm6so6BcnSRzBESqoUex
n8D0vILKUkaM7MetTqeeA01OcsmqxfTdaqBu3wMq+Q43azAw5ohXp7hP3mw0BMFwyTGhupjfCw67
mfQ06R45pnJwJqIsYYBR9MEGAvQivxkerssVgRxsOsADFz+UcqnPHktSyWoskewPlSN6gPHXZ1bI
PBfzM6G1hk8blKgNXtZl2+x72W96W2I7Vj+gSje0xlDWkSJ42KKf5xL2uQx+mfiK0kWwsvuY6eIA
QN4JShk6LHp+t5pwV5DdDA+RcbCQyMsxCcs/YjoNdfNkBAgICpS7l0lchrSKsFjzXwtoog7OvYS6
5Sp5SajF6Syhl6/Gt2B4QHNdmqRGQdQsHCIL4eawJyGjuHIA0kIgHDWo1pk9ZCYWylR1CXOPE4lQ
wxo0ElITiuvGLIkPfjnqDvCmHjOaOGN/V4+HbCCHqGm3OpJQv2pwrhzhdS4HvfkJlg6uaBzy1205
GSGNUnFLrAmkEIeaNvuuv4nK2AYqiPUjvoO20KJjEcYgWCI5yCngOlEYgh0YtCV7Epe96+6yEliU
bC+oNxnY3kJpDChRuIDYjP6Els+q4mv8ntH8c7U5DMig8hUsrHpeBQwvUKxfg0EMoo73BnyOXIzW
BekFeYoyBefbQTPXrD41XTH+oiXnvH36RNOgSeYU/3K9nBz+sSWtAJrApID9SPLb9FI8BESNtBNd
6NUCd4IEADhAM9Sh8blQhSkLoTGSSPPR0Da8fMBY0sex0WBADxOMmx+XaDbNxyh2g05k+IImVIRL
Zv270WMTRIX9pauyc7hCYAc2iuMnXXqFo9wW2sF/pRgVISjyx2e5a18oh+DdO+mgxAjKXxKD+HYv
yIV6NJxT89yZ1LrQvc+gHxRbdP9UNSTVmsBS8JdoK8L34j4RerrOfZHnywgc7c0Do0Bk89BWv1OW
jAJx0qYQpz/yy6OANj1RO0BXQ2hO9wjIwu37sh4rUPP26Z27cYmRn1NcLZodVXN0ELbcYuM+eYxP
u76YKg5OlfdkqNYPP+mz827UKNriTWlXTh6warVxgfagXdCdlnM0enShjzluTigRHg6QC7xdJBcC
7gBK9g4PSKzwaPGYqD38t6C1CqMgaCxnuj/m7rbKWSmv5JUOuIhpGv2pePfSRLjwCkbww3hTQv33
rAQQFQ/jPhPhLhAA/YEfENBBYEoOS6czqimsqxeceaKlzRL3DkuERJUIM4CL4L9jmpcbgw2WbNZC
OOJgskbGDnocen/yCTisfxC9NLcgJHRSp/2g8nXMhQ2ZERUX4zs77RUmZVwSx3a8u5BSyQg1Y78O
8K08ywT4PeGVQ8GYKtReunmbDBZ3Eu46v2VI3oxvaLu3GkUlkpVGDAsZb/fNakFpz1w6hcygZpTr
DV96NO6oiCnmkNmq4/eqo5VwQZu90WFEZQ8g102LHQsV/axq/hKVysqVAHQtGSIFgyFaDNrBAwv1
1LeHnXm9mwX5hARNfsMRpIS3CZuJACjGXj/EbvKYvyDqDHi9tdGSoa7bBbga/mR9G8D7yYUx0zIS
32zqhQjnFjrkEeEWmvh7AZl5Xme/owJOVsAB7S2rrNlpM9C98w4bMHBDsGbUJ3xcgf0T5wJ9F3yb
j8TeYIcwyoAQNTL5NflIaIaR68IbHNxNfj1wE1P/vgXYh4ZQ+PrAoWQBDmLOKmmGpzvd8aF0GC8E
xarOXmn5NaBgX7D+4i881NnDZPpSEyCHUcZinNcbv4hKgSr0EGAiAyKZOhPohYkA/5ABN/MBhiuH
EyNJinJmrnsE91ei49iI0xzFxXfx+zsthrPBmnJmRLuhOU3YBkDEJDz+FjjpmNiJTFoTb4vblDaE
quNJtpe8oDcJ5eAe3aFa4gEbw0uwO298ntDiY0gyRCc0TLnvoUFMmZooS32HTUCCKz4qy3tGHFny
RLNSJ8UhD5SQzXXafrw8QB1J2aU6ut2jx/3+QV+Bk32LejFnKkce7wkjYq6+OV/tuq7WPVbk4Y5S
/w/reCJ5cU1GrdEFlUd+JPr7KoENmpSBFH3C4SrPLsFg/Vz9UmQS6SDprcFltSmpqIkMOE+tR/Ql
8VFOy9Woh5Wlp2cyyvop+iqP9FJsFSHaEpTW+oNMmtPDmZfFZTFwpVTajDZnOsasjJi+EzgHJgRa
MohkTMDgmUKfy+e/REI5+AA/wsecbd649+AkCG/KFFHclFHP+9g/YkZ5YLar/A+HIRu0RLWyHnjP
lbJmkO+p8XlOdu4sD4sZGfLJO8ZACAzrHsCnnZ5SfV+Spl0dSSXOMA3zrkQ4n/56axDuTS3e/vrs
FxsVBWk51R7WcP1FSn5zC/8d0JouL0hWVGsUIUNFIAg85eUTrtAnBQms/20v6HvDGEkVwRrMlYe7
MxF1SgxFzFdXDNG1ELYvhwZ4KO7F80HI6y9n/QmO0CHb8w1Jj67+wEZA9KUHfN/9dfHZ4dY5fc+L
6Wil+PrumdxSZmfskd5Ugvb3SqHK+K9jO33OPiv4OUT1Yj48axDC9kJydIi/+CzrRP5DcLVpHZkZ
j+RjkLR8+fJfty+O2gbPpUBe95PBEtvzGUSpYiIW3yDQo3NSYi1bbhtyccop+Bq+XYhsLjHQtU9N
Qqy1CNqlhrpO3vEthR6VSTDBhnt9P8zIWUwg9i00HwML5+I/4dSN5iT62vK8xY/llKprCMWrX1jR
cj7ja9ZgW1uzUO7ZCKtj3a6iev4GN3mk9WQQfpZ63K40Fm67UJJbIOJGtNkIx0u+3BxcfVbN3wwd
pgRvvikB+UPymHWUMr0M7slvjtgGbfT0G5yECQmK0dq+H0dTijU89bhUljnbrxe20cnreCTfNYA4
Gq8HMyahAnrg3IHvTgyUaMkJFQqj/JtTzZADM0ZvJgiLNA/ub/SGurSB6WH7cGomjY1ZCoYeGEhI
HtvOusQj67u7/QmXD49oQJYNw+ZIzfBCxfjm4pNXuj3hXoBjmCAkng7Xae7DxcFD77GDHByNSG9o
l/Q78VMAHptiSRYrE5CU0L9g4DBA6oGZlVNU6V67HZjr0R8enXvErnQqpEN7PBW/ZtaLoruHbl1z
WTh2kyCcyeP+SkEgitnP8pT2PSkY4jjyMX+Ld6RBwvnE9VaHOA4uDt05fkWIJuG6o6unlromPyLp
uf1TkLVASmhR9qfZfUp3A5E9edujhK4HByS0weE7VtIqVv6+NrzvbUUnkxtvNl8x5eTHAQd4BsoQ
gZpMmztzkcrZi3S5K8TyF5OZ5Aak3vDhnn8MXCftliFS9jBX7Sqf6hyUj5SxbqBk0GETef2Gat9D
l4fx2V/3j6TzWlYV28LwE1mFoqK3BCXnpDeWCcWMugB5+v7YXdV9TnfvtQwwmXOMf/zBG+s/dGRl
cvdRnIH9jlBhntO3O/VOMR51UNUjyaMJgu69CW7JJJ1hJPAIR3qAxIyzb+py+pUFOy+KntcWHsUH
ht9KwkM1+WRECJK41a1xXwk3TDA5z8fhJGj2f8Zvdz4+LYrER1LnrXEnb3iIEytQmBSN1sgrgmkB
Re/fEXUOJjnWp5fVfftK3sHT4mR+EJK38Sjr85408UepDBn5fPzjbIbciskF5pEW6pyAlNHwz62K
a9Qrymf6MNqYXYQXsd54Ex/Qk8JL1H4Lsqkp6S1grPOa4RqlBV52ko+gz67csVnb/Duz3uhxPFMz
3voUzwCjAh/Qs3RbDzz4S5D5QO9yjG/hqpeqFD32wwNzEHTGGXwIigPIlGXMlsCOhVW2P3Ub+wKS
jwMwpHGquKDVXrtrjDRSx+jaHkWPtEYxTwAb/oKMz3khomzia9w6/fR9AgK5GkbML3/WNH+Zn6hF
bcTogDEA95GJwG5qYXjnUBfiFbeqdpQ43KsZeW1PxJWb8GmV279stOtM1GN4mnGALDbHs3aPJPte
ULQLO6hBwTCU+rAwKNR5ubr1MwLXJwIjsrUzQ47P/hq/ktH+po3XEtTZyWKwwhNvprMmnowen4eR
dYGbj8seeyrjhSaDpFSmA+wjSjivTKiCl6qj/8N0A9YxvrzUfsPoxSqoMpHXxthBv0ZnSoZu9Yix
3qVz2UHemO8rtuoJpUHyR40Np6KAT6stmvQDhYhS9Aaf4BTMcI+/4iWFCQ58is229wJDKSF5bCl4
3iwI9DOZ+9vSP5C9UV/bnlV9wSnujSs0DBafdk+MWu+8hCVBaMBPx/D5BPDL79iz4ER/hHEbUmhm
n1ZjMlWDBNVrQSeMjltQnLszCc8LIRy7KOng+dXEzmyWkG9iAnoEAi/5QbC5D/YbmIf0dl+u08uG
iLE2hRAqB1NfpxBJ9G6Nq8Y5xwgZTqZCX0KS0QWh4Ti4+ELKPM6G3IZg4YTC8PrGW0Bc3bOnNmIj
hB+ZXq1NcD8vKFEfc3kcTLGN8y/Rr8BR1ns5A+JfSH8OJtbdHFqSt1njtmMLyzPZeIvv4k6a4RPK
ZmlOrLct+u3F+meYgdkD3epnC6+wd+eG/MCc7p7CsMGvvADzq1Ig2DL84L/2pqRo9PtO8r+rGcRc
/mZw+MHOG+cfANtN8sjxxHOvGQyc1r/uAKRz0apM8KDjPavwrcQ+m3KHLeeErJgvdt/+Ox+gCZzj
h9Hq6KLo0y9c+LFGXuOWswIsOn/nvDs7g/1M7+m4gBeGV9DPBNZnI2v9EURlHpCi3A77ZBidH636
2dfMrCgtcDyGrlKqpfdndlxiNqoO4K8KH7Eks41/0lFwgqA4UGH4fKwyu9glFMc5lgX4QGhOuW2K
MRS04FS8827fL02DHu0mX4sJuDad70sZ0Zn2Nuan7T2d+mB2UKyvCEmagPDw5JVdyLUfrE/Gl1bT
FdJZ8MbT/ZRVy1tEh7drlHSqdQ2YcRmMgHduizHOY6+eF8g4B62eMQKIwqTpYl/TegcXi4Cx80LC
3Hu2neQS7WEZzsw6vm7/0s4QMLCf5G/vHFMx2rVdBVD/+dZ7oMCBNVkN7E3Ctlp0NP0zJGCdPdyP
Qnoy5ForAJSMaSoPt/UsPim/IkWsGIuA7YThPAxfibDjWqFIpSYg3ckaxWNDcrH/Ckq7tI9zYg0+
RzGrgtbucPu9HJDsx3xReO4W3Ex4KCC+B0bQiE0+hejdfNLEo1MAC9kHTsGgAuLetWd3QiPjF5rk
tniue1YnTJUq5bemxYcJHwMqHt10AhOCMXmViqXMgv0DtS5hzvajg9GsT4/lvzBQP59VZu8bVOz8
DIbz+Wt/jd7OzBk5v1D0Wg9MN/wT+lnFeE02V5ViZL4CucHxZndOugME8j03ef0yPs7J+ZEfsWG+
U+onIu6hCyaQhcKx3xmzoo2lPf30JIKFY8/DqymGcxfKmysC5MZ3rC9wYgPhb3fdbh6+dsD9LmwV
i0a2t3IhlIwDke2W2YdOaDcpA8rVY7jUZIReyxY7SJMKBTKljGoFcGU9xcR6k/DzgvsyqTXcKcRP
IZwmvwCSHCu2i4aHqkDo1O03cLADvlo2xVEgg9m4ibnMoj0rKHC4NmebZr5Maw4VlFujNYqfU/oa
yZ+0LK4wUK/pvagKViUfK9qsPkHbh5L2O3iH1dLQua2hOnLQ23ggxsyB5vZm3eWzNY8ew4hkTJZe
XB0/QRdXWx4iSsSz/co/7tef7IdQr5irceD5ALNC+jUIUzxtefhVSEVILXiRJ9beeCWC64x3F0ss
qkUDlJTx7/PVuJevpizaZLLAHG3FU8y0bMHM1wWrgz2DngRjKoQjN+VUdCSaEszEZcjhO0zDgQ2R
8LWst7BMMJB2J4evIxY3tE/cDD7Uw4P09Irn2TWAH/71xsnjMOCbq7jr3bwJadUYoWEKMLnLvWDA
IbEsRyFCo/y5yT3hg0CrPUOwn6nyRVmkT/eywqE9QUdzDmaagqn0he72kbxgpHEnsmo/YiLJVJQx
qN8MFYAGkLlpJ9/RmrD8gT+YWZ96rhHfALgFAsSD2pFWDEgDdEQaUB5XMX/IwkLcLmQUzDcG0Ztc
4r5QhZQRzBe+36ffvCYx9x7OiMMNvUGHOnRkPc1K0O2Wc3Xj/kUc5+8tLpQlB/jYPI/kPC+nMI/l
312DUnUaLXmtt/kjtSgVwn7P9qmquXHwDB4BlocRV2HEGT9dTwsxYlzaZMP0Rcv5Z4MbBOzaG+YP
2wclBIOIYc4CaCywBV6JC4a5cUrY4oml/U5m1h8lx5ZwpAAw5bkbS7hhPpJzjISg2f7TFs/z22qQ
i9QacHxoCmmgKYFttDPbx4Hj88CGMY9+IYq1h8q9/HN6eHpItTChevzfXgmSCIjvgBSuAxDm5PCZ
LYaIa+imGwWAkT/pFzz/gEThvDgf8WeFoUELfDkCHvG7sGzPR8q3yxF0CFwKRIDPOwVMSZpMwf2N
JhqXmnkNExMz9h2lJve6W5155cPMxRczwHHruNk1Hk/7CyItq+/IS1w9yPVm8cZMSZ5muNh068mR
/nAC+Zu+6AHQi9ZRnh+JVznDuPyTpSOebqRrfWgiIfDRhDMYzOdTucFoZk4Y4Es+YawIXRJ1DJ7c
h5qgJcDkFSZwoGPw9JkGgHhzU7DH+FPE3wLhToncG9tegkagY6KzQpmIu0upLN7w4jD55EAj4+7f
vAZRyRXaCCVNp0AZnG7fzE8IN999WeWkwmB7xLom8oISDRPko3BVkYgynoAfSRCUmFGXYHU5mckD
AmVBc7Ec4NxkLnuUSCW5KUyNRgnT3NERJQB4J8Nb/NZ2ooUemgWwhSh4S9ChffENRhbyVJBVj6Ex
4fMNOwheJtR8howDyAs4AsrYLlcTo4ayz8WDKhp1/Pm6FLkkXJ/yHwlmsr0AhjB7g8HF5aJpr/tp
D65mUN7Wozst9dgmE/rHNttfbm7BnOphrPTudncFQTGF/npYESzJTQHhA/bD3PiC/zZg7bBHCmkI
LoSG9guKyWE3hmMjba8r+p4Z7UNdXELREfLKBo/g8bOhVSwGKuytGAqPg4c3esN3utHQo+POVKWw
cVdX65dSB7qD+L74omFg4/31R8BkL+7HyosSErt6Dou/gvyXMxTnEy4tTBm+ewJbKInAvnzknO6X
zbXlSHbEnA26WTIRTsfhX1Zlc30S0WAWUjYIOdfrjMTZ3qRt5k5Aaj7p3JZWiP4A1nnU9hDmfJhG
DJryGUarMN9Q/tzI3BDyuTkLp8E3v3s09Asxwk4ABhyVP7vCzeeUs2r8GGBJACzNjWGO4D1g4txX
sIIDlLakXzNP4XUH9ewRXPMaJOdnn5O/HWoTYETOe6jZYjxYIViA5M7+vu73gTYTiq89PNQOefLO
zD3rc2onhqsLVlHnv8y/rB9a2VVccwxdPe4OO0ATMNsYruClkwWc36LRCkwPXJ6krSsFzCsa+5wK
EClPOCwNcKSL+B/SYTF343ZOZPap+f4vBByxu5xSvwn6l9q/45FDgcD9fW7FCOsLmqsZnXdnPV3q
7Y6nddvlbDewPd0+MVY8IBGeJdf04m/W1Zb6oL89M8IWrsloSfUQ3I8zH2qaYCDiyaG1d/l0TUk7
P4gHCLzZFC8otH+7H1XwJ2UsDbOS8mtR509nuB+v5zxgPHj/jNP0KWM62N4Y3xJshCn1L4flmkz8
a3F1X97F4INN/JP7BC+R4rNzwT/1w+uW8M1LH7uaRkUZ7cNqIkXoZrR2H5Hz6KMV8EcEpSw9JppO
H/w4DcVolgyNfo/NBnqV3KGC+NSrHOsj95IKe2i1yR8VAousRY/I7ElTaFFJZvA4nE5MjKltafFW
9UqMqh+0kHM6ixiy5rf0HN5gADb2E6sctK+3pbTuNE5Y/IDXZH/TxHIXjYnzWyGewXl3vmphDUrr
mswSPsKBKBjohCnr47WnE0a48N233qdPTU8++78cfNO7g1/esGxr4DjvfuF8/ylO2d2DZQuoyok4
P5yPnBkzsrWv4RhrpuKKh6vVArmprxiP4gChNaIJNBOoMU7ROAP7RttwW99x9Bgnc0u02ZoNFPNc
xrdPvHEdv6D3S+nUmu4QYkbEzhmvBBKN0GMnpY8TwBHcl+a3AaigoAJqYKunCIcwhXJUGXknMJZo
RIn+zoZLASxx5A2DW/gwUf7vNhnPKVIKyIQBd7qDVbBk3IcNHBehO/CfLkfpAEftXnSeKFt/5pis
qWYxwYEPcwoBaUu1q5d862mI3CW770T/monRd8WvljsJPmIgWU9zEv2ZA+J+6zXHv3uzmxSKfXCJ
vpnEPXKaZI5qDaJE/0xwbCFub1z6mikUHxGJRIHY1rtu35HAFScY2UIOa9zDu0UZIFmj49REKE2y
ZIGly+5sf4JrgsBMyj9FLqDAT6/yYrkjxNAhxM2F8wSagM1bBqagPDxRb5y+uR7YLE0Kr35zpHI1
Or3TS5AVYblxqVJP0VOfBpghgDWcDajQC+Jv9c56R2Ptz7k7VxKbiT7XcSaH3HdzOKTItaySB55g
HAP9GFMCQCy3n0LKn9uLX3qb/T1uMcc4+VizonwuU2TR0XBfpq8cMprHTKPPuagd4MYElbQBfuo/
goq/XwnKF+KgENWOzLdR2zxIqJhOVuXOF70AlVm6OluVJjk8xsb9mTxqOhMsmNlvh0Jl4OPNHk48
mCMM3SFZH1GBgtB9tp2PNcjiQS5w58xINvq6BFjAbSNngeDCxuNw/aKB6SNZtf/DChjCYXGEm3Hv
q4szfk+LvJhQT3WsSBJYRuAFcCZfxmvBnXPa3T25eY0z87nPy847kXLG9UVgiH/GM7otn9BzuLJq
bVTY5wGKaBOUwCfz6vTJ6Mg8PVAUXMkf1KbV4utwxVmDb+YLI/iccN4NukbD+i76dAdwQ3jyuNH9
WS9giAHnVr8AyOO02Ky2b/vlX/atAXQFqVtSdfgK+lmGsTt2YAK0Hntx53VEKwKjbMJrRnhVKPpU
hX87nILFFUTu4mK/jOexrOQ2I7Gd8hPCO4xHjiidxnc5R6QIsoGSnx24+OaA5mRs3k14GZfoeZTc
r9XDZdB4+kLnlXMk/Jk/LAOK+4+D4IdSukypWeEV3uJzPIHCLLIVP6NJ8Eo/xoitGdxChWQKb1LD
ldHBVWu9WZfFYDEOBpx3g+BDPTFbk/4B4BFv4Cs8M6At552zW4xQOPG4bzDqZ3hsfpxyfdfmMUx8
Dlpc3MEhmV6ibMNyfBbV5149ENyRmjOdcdC5U5DG992YmEfq4aTdwzGElUHcjswE2t6A8/1CVN+j
NYAhG3mj8EihGaezmsEKBYTxyljAPmGGBW3r9R/IFVy601PI1zbfu5aa5prRJfNi7lOdMQeaM+0b
MWKZmNP9q392jq0/tyGGtis8yu3zT25WXdCFaBGU4YrnF1oKm/QgZoscHtjRMDwLH/tNAgt0HCBo
B9NulsCiYgTGv8fpCPU7k2B+bvrQJ6xw5O4YRJ3J6xSw2aSev3BIwitFvtetOJmYitFI9A3bvgzv
CV32M2nwFrr5YnaOgSE5bqlPd/O43osrqH/lznpak0MN9979sGucFgm9B4i1eOj/x+9W1+IGLMEI
nju+exyFELP+AHla/PWf2XOHPa5PJ3nKOM+laL7vIOEAg3uDEK1P9vbYLszLYoFWHbFAF1EXUMIl
lD+2BF53WpeIsmCWXWzubr2atXxyMeYLp2cDhob+Xv4xqeHPAN8RSL2MnqgHlyIbufdAWrBgvvlA
5+R5Lf9k5j5l8DIm/XenYrsnNXrEbA51EIYEBm20vTyZMS21kEwLMK2W2ZTodXtuyrm3hdjgjrdi
+LKm5e7wU+Gx42txAlMXEbU3Tk941Eyw5/lkn/TH5Fkk4AlyHE0AZ0RI+gVQ5JaG9bmQiieVDGDl
A1tLhzbvDGh2salXmAOIhIJx0jd4kEJvOZv4D3vl6pu2RcXQ9mRcbfhhNiezDlka1B0/BeYS6cln
2r3esJkNcA65xoPgWzTGmOTJu0cmu4OJxS6gRGZnfRw5QwYH+kzaruEqegOeTkPWD6Sc1xEYdbhi
EfIXFM3Ntiw2R3ARrJm+y0302zMQWN3wJn2nQgZpgj61gyDVc2LYepg9ICGEvRz2A1tABEzcK5ei
VEI2NYlGwdumo6/zB2aa45jcUiyRggmQBc9SSmSWGM/4DDlFTn+656MlCzx6Bs/jz4Eo9+6LMcIT
kaij2+d+ABnAmkLKy6VOmCyTWsVVbXb1cWQzFk1eCUA3T0sdDzwmSvsXgPNW8tr9hhOp20vgXAJm
StCQsWmGvLGDcwtb/7y+WwylF6L9Y4aIg9reGdME8MB3Hux0tDTj5O136hhsHkJRdMe5Hn5lAptn
/zcjEgvnoBj+C3von4Nr1sS6wpNGabwUwdCr48sDb0Y1ePFBQxghO1PGvT+LMNn9Ix7kPwT+Y22e
fRzgWGdCc9PFDabY0QUnN4ySkNCBpc6WQr/tWn/hw35mA7TQiDx8wRG2J2ucTGzADLxDhmAtK2G7
wdAP8KHtAVpwK/vugmGi+NlCHkjG4SuoPFr/c/BaX3pqE9XAPb5TucDAcc+01JyTTTHB3kUETxP3
p624ErILJ3BvbPdHSfULnwQKjNFjV947GKLC6K7LyWrTO8W4I7Z5wgmCyqx9KZotx9YTfJTRv37x
sbejzmMabH2NT1qFKOdMgYagM24EcZ4iVJnmiHELeTIYOJfu27sZjF39yWpqPoMqwNsfa2fqTbSx
1B+ovmCUt1jvMl4Kxstp0WwndrtHUpCd9vSrq1HOwD7GIHW+gm/GzoB7AfIIUqoUaNXBv7oeC+oX
ndltPcNUTLJ2Hfp2hpwZwvD8EVOA7sTVKGioqC72A/lpMcCprIoImkUigpDcx+bEQxVg4wLnfqA5
YWrtQN0OSSxwkPRSG7Izpm1aL2/rR8JuygzT7XCJJjGVTbe2xxajrXXv8SZGzKs8doQWILZlTHhX
nzG+8Nzwj0WzW4wIRRdyyexxvXS870BtfiFmV+xfdAh7YrRQ49WNKrGnFSVn7Z0MyBFm+thnE4L3
h3URnHpGxpI3RwWGsRDUs/fyrl7tD2Pq2sZPza3SkcvY2mQseY0h6XjnAknjfN0CEHyQSlB67CEd
FGVcGaf9n90ncWD8xA8iFjP+clyMQZ7DDxaaQoBhgiKiHfzTZ2ue/DafwuLFkAYGQM+k7XeDXvtQ
KbSyF3+8VA5Y/VtDn+OOXI/xgsr9xNSaqg2Ml76Wx4Xgexp8LFEgqUy9jf7wyJSEGPBZkxyRglNT
5EZtQL2sC2kZgpayFeB4vOdNwYymxjy8ULadaI4lUkjfYOmQEggmsUW11omv3JZh7V2tm3dyjLl7
i64WOnNGAG38jb95iQkePuY3/ZkiCr75o4Sml5ce486IDBFLMr07DtN5uoGj8smwKoR8yIEKgxNl
YVCln6SBLfqKPsvqKFEYPkP0dt8YVBuN90q04diQO8A3Y3K8HuwIB1qenG9MFMeBqsyGOVNw6u0o
aUCh4LB8KXtOIUz9kdlkF+fif9Yft5+eo9Z0obW6t0PjtPEorb0Hk7kN2CblrQkVYDmLCJWD4VE7
VCU+rf1fQZ/O7P+dXvAUYrlFJbMlpB44L4DX+zdbZeNjWOQN8VAAX3uGVQLZnf1uwzl/VhAmQG1A
Eh5O8ms42D+34DlMVbzZD1CoZovyzxGB3vxVJnX2yKBEcfF7lQbIHa6UX6grUjbcV0thhRPhoTXE
sM6QIFRIAWoLw5LgdBS0Kp3DHfB6zcGTZCRQXjBejmuO1oHaN/w87ZJ/yqfWDAnsyKHU26zJtYy5
H1gq5SAgTO4otNiarIfNUGb1Nu88dtCStrOQOTvOIDGTMUOMEG4hJnhgefQGtBikf6szxk3fHR4r
PVLW7CBGgCbG7R72qA8kHF9WAN+/4oo9Qa8JbXhsufBrUmnDnrzb2kO19cBqmCNAleQfQK4Y5iJj
CYex5MIOx82J4QW0J5zWPClr0lfMyu6VfpcYR9s+lpfJLbt9740EKkt/+MFYiUO6DwrOh99lb10k
5oJCV4msYbwBC8ASQ2ta7TPO/8zcgS8/I6AD9vjix0PWyPpMA+Afi069YkQMR/hRE6oC+/D2VUVD
/dsV5G8PFFhX0MCfdg979U4reC+iicPVU8nzW4z71B33DUovanhmInB/afWGKMLVFkgNRLKVI0XY
jZGGY804UAr6M4R2nDwqGZAhVsA/5W640cCPoresrLSs2Wdao7o/2wUJXhAg1KI9N9ERwULiadMh
0SmKXi/J4gwi0vBc8NAtG4buMinVeFJN90L+D8lWYMnKTV5iwRg9FP2iK2TU8mtfuThQ+zUMCYrD
DYtphDBq9Y9P/dgA+hwkI4InruE3a5hm9JMDdHI7C3l5ivRJJ9nBsCRGqzlYgubs+pB5+vil43xV
FqnhIPNyaMHppOSAN8kKQFDiNk4FdNTgnlp5Gmxc3EPtdLy22txqFKwTRZ9rS5g29wyO7GRqUJpa
jlPHCyenfqWjp7Mr0nJ3OOCosNmNs4Gvwq6lBSMx74wRFnhyiViRuYKGywlZ38RvAyU95VyKKpwq
yTbFVkg/NHpApU1PjR2jqvNxGD3Ruap6UJK9geloBEhNRPZFQY5GFhrSUJ3OGLkoV/Fwt9DnYglH
C/Uno4qA3hAzZUHppAaXY0Ds7Y+RVP/9GBe4QRBFSX/hLRhKENbtvATGVC5nFf0IDwKWqiHY5RCu
Rm6JkZq39k8jcLCHNR2JuYKyHmne4pkYMdFZIO4aFzlnyHGVETI7/KpEqhwyD8yb6JtQteAngCVL
PVIb/F/Vef61HR7GdLOWZJETgOExI/cpjuXKGaOch/ZvEMl5M5hRRzJoa9ETIPKg42DGo1ACEFc0
NdeIHE0+p4xhLFxL2eOu0Hv2E3nE4j8+2jWl1pBBXcsUY+ng8Htpf619opT8+2AEw0hAAsnC5kUp
AUhAyhj74heoPL7eE6/tDtfD6mn+oNgpt8uyLD0Rp1SnRWoO4RWIjXJZVN+NLFCPLxnvfgEA+lZt
MLVfY3V69mYQTlgC8FxoMR56i3hto58dsV0emDI2ON1Ih9FFCbC9wJwxJJ2PFoFE2Y1Kr8AzXUUz
5WNtSDGv9QrgBSEhWqkK0nv7ZaRgfUAIJhQZFW0SA8Sq18PNF4/L8ns6jIZJRx8Pc5YLQHeI2dGT
tLw3JvG1MR/7zF4rSqyBmNUPls9vroyv+YiJy+aHYvkLRgmqT0/ypCzWaHr46iflNKC9w9+m+KDr
+yd96N29YeIIfatDygIZtrLwVIPZ2wroL+Fgyyx8emaJmFZ15ErxoXtrCADe6nTNNEipc54HhoLq
COVTp3oTO+akiaurVWo/Vo+MP5rYqcB3nFcn4Hc8mARmorhHYLB79k6bEInOS2s3yms30JqTOfOn
NFzok96TJeY1RmzganRjxBSccLlQ7grffQX5g7UxRxKDId3xJN+TTjY4AIVejfa7Lj9nvZSN4e4y
k3lrIEh80U5aPG1i6j4PazBM1mQPRBLy2kvDsNi4O501RTgqc6HxGVWGCNEhSDd0TJx3cs3gAyxb
w2sd2a8yPy9mvgBVUz+r73oREg1P98rY2TAMpFdyaBjCxT/jFCdW9LKBcFHR3oRf9N4kiHX86IPo
NJSyyeiizlSySPhr7nYs2ylffRlu1DEXbMzIcgEn27uosbQDusrw9fmjnq0XR+MlyMfzImQoaoXL
O6FYXCq0aMqMAUHpI0sBlZe0Cy7qzEjRHa8bFo08wYSJSR0ru0ErcrUFoxaNC7w7bPCk1QUN8pWL
8AUKVgfsFqSdkHN5deMFahFBGStrRxXllGRYRB76BAtKtmTLcq66ozoDnTaY1mDxDOKPvAAgWuAm
FX8NnGdIYWeb69gIKwt7ZzZvdte6307ZxDhXLSefLT0MUPEdhSsli7uaMpu9GBYP/8BK4ra+BJW6
FZzjfuSKcFuDXS+y5Va+vVjkAn0wk0CA173UBi8msjr6i81Vx4hMmQy1B99TaS2I+NRPPU+gXzpH
7v53F47IipObjS5py1ACW+I2IN3lzlv9Fb55G8NY9ldSZlTTykdo+Qor3Qi7nzpX5toTC17Z39tT
OZNlw4CZQH3GQmAd765KyMe0uK+CvwSYyY74HhzluNQMbq4aiiHNffxZ828xIPQuBnu8CLzLDZUA
5v7h/CP7/bteFvwIfxhetRAt6Whl4Iq44w5dFWo83rHVQ9n/XORj+M3AYOC4Wcf9RFsu49IMwxI/
OhZIOAMBUH8X1ilmNUFpciXvxykudkCe0EzWWP0kQwtHfe1B8mD0dMbbQVbHZ5SmhPv0ZltPcXnH
MgAf8dPiDVdoog6fxoPgVz4fa6d0WnmAE+ei7b9kSJ0+5gbGNWTU4Fvp2ALfRHUKHwiHXrzIdghd
LY9/H5DMJkNQwt8X8wy8MT5bjL3xosGihxYdGT+u+DQ1cOXOM2MC8stxd/vgsfhjcPUNf0MTa4HZ
8jVSHzED7tGc5dfPx+fcWR/6JIcko2E2+Y3M7nT2hgIMDazrrpiwYGSM+EOLYZegnyfvZ8FdqLG0
tHbSLr6xwFT6CRjUC1ZbZ8A2uaiGMVBqmdGdP+4VfXt0fiTt+F0LBicLoMAzldt1kuXFxpQysj6W
D2uZvTWbMqwxYB3/5LNcAMboesIsBm9IbsUyrpZXjYUwX0DXQfjCetrYV3t6XfhQjXlDEfIo11nx
cZIK4WVaTa3NfDLdOTvJqkXix4akPSUFj7pKY/JeakKC0vOB/nP923IlQYzR1vFQT7egATNV0Hab
tP+CBACyOX3UNeuQh+rjnCMeNzIqmjHxSmDccTw+jr+LEujvgf88XlPp+k7GjPIGIcD/T2JGhF09
b0KP4c4hPamXw05UjUWboSmH5qzErysFHo9geDxu7P15t2Sr5DhPqiXj+aSUd2v4PX3D2PuvSTjg
ECSJjcPsyAfubOAvyhBoMevvwME24V9dg33HVpgsnrSpfUuF0B2h6tPk7vLe+DDEQz0Gx+Vtzuxs
GmpUdusKiyhUkiyx24ECiKceSzShUqSe4kTkFj8gNNrEGlIA7fBvbCe4k4o4Sj3RaNb+uOdOYGQ9
HWi/QSR9tfqAHGmGBrurlflIpZa6wUErtwPcmZSqRVPGqFyim8O9CvIYqmy3kuFbsgPN1LC1DKCs
Tl1X+EHuKpkKbgxaQTcyYXTG/3WL3PNKCi55Pazl9Ys3vGMZKRSUzfQp9y3lNMh8eqcL5bt8FVKg
EXSzJrl4f+4ZiKHRrUBY5vnZdzBDyy023Tw/VIyADy9VzZ2TtQNfdk9eoVq5JDu45GOy+lNSXP3Y
8Nn0MWzEkhrzn8OBPKnA+oVWADHuIRcBwpTDoem5NQ+lOOBgq6BZ/3DNax1p1lA50KEtGQlbqQBW
CQCNs9+ftl5zJOEY87X+mFqNcTIZLbhtb2/3EhmAKneGntYfQONXPSNBlug9blidwJ+/q9CoTnsM
sEfa52SX6utIKzOFTJ46N6rb9c/9W84tZFf0rimuhhXGWixEx6vtDRrPHH7XnN1nsf7a6ual9J0f
6KuMyVDeKAyNU2p1HcC7IFWk5UsxGC3ODrkVCKFgC8FAH6unPk+ZoF+4I3fq9STgI/3JZvE49s/2
KTf1gvKL3vDCVC0Ce+sbPrwdW/lfHsuO/Lb7Irociw2kR9xI0XfymKKx701y6LHwxZDrzpxc8XpZ
nNf4+uCJxyEZ3hz6KHOmb19u8jJ12hBsu3CzOXM7QIb8AyNFtX+zU8adYpvBqUPWthO01cpka8JT
2rzUSNB7A2OqfD/iHkZ1kmDTgo0ztzPAjUS+YzsEZs+tw8QjKL7Hgkuc3nLyDNi06iXYZMSyuGHm
oQSBzrDtE0VRoAfW+CNbuu7i50NHGlCF+ZobkcsD5FYoh+DRf/yHyQfALlxmK9xixqw9kcjImhmN
Ml50JMmBHikm6TS4kqyGyiP8GdFrWfxlGy3AyEbhhwLRCHQTg7yXrIxkrheaPhndyCYzdf640RnO
MKkvvkk0Vwcx12lm3XGjEeTqvRTkaCSbmumOSnlLxphy1oIpubAbQfuTC1789a9Vm6tBcAB+sugq
ixvm6rM23KAy7Fvxk8q652pz4de8HcfzshijWZSLuyceBe4yvwxhhwb1EPB0HixsLntbzBHFlcYS
7l1Vkq/TeGa73Z5x6kYyiR0N47jnS388tJVrbmGTCUxgMWyBmHoIihuXTO/leSioWA6gB/J7mdSB
+ZkcBvyisTop042sDRXNfmsrs+bqVAdmKw1XyDQ1TbOzaWTbwsJVuEy3Y0B7rmgwKejy/+RssrTn
68l6iVXRFiMzhadtORgt+q9cvWRABXzJWcqReFUjffzSmOgDGxC3mK9MMyiI9oxeClI+5BkujNGE
x0OwIFPhRx25tnyTw25HOXSz9nyKmaxAIkyQkS/9oWtrrabhu2Zr7kzWyG2CdDDHTAaXMZlPEpFY
eVpE5kh2yX0ktKebqds65evZduaX+Nhxvha2tNTMogjSdkixOucxiJSpnmyrjbxFbndVR3Liksun
RIwz+ke2OSTRiwcYQ/Uv3guLzVcj7knlMjPHV79LM2EVd8XKFVN3NRWV1VAjichkBTs/uVAE2b36
bvLnP0JWclScFiwVlA03oqqywfrGl7hUeAe9QVNck6afnYStc7Y4zP+tGeZMThDAayzmRsHFMs0X
9lQre+Bkg4B7Z7JFnDV4AsoGGWaQrV7bSaVoHcYYOB+47s/gg4KMkKOBTXkgrv4sHiFAKZUhJFCD
lnRc0+Tucf8WySt0+4cJI/ROaXEmI1KLq12xCyEsFTLiKdbcvgdh2tDnwkYdnZaNivryyc+PFi5N
hGLegoLhV/FYkgB7SwqGHhhv8dtos09sJmAx/UmAaepVZWsWrA96lOP5p5ifj1rFLrrL2xQpVumv
Xm7/ittEmMktS6qRD7O3UsNF+n/LeGhikrDHbbcRWL3MNb7Ikc6Sr5N6eZWWd7ZPFLkXbU7O6ZUz
AaTsjCoacyaMlkZowCdPRTxOswJPM5z0+k27P0J6QaJGFtaITy7smDCzdV6WT/QT/VOCx6vc1k7B
zeVWsVc91smIx23ScSnnCjIr1QUgg+/JY4NkE0SftPpO4ylAMxvBfzuAcDELvhZDItA5EZeVRT4U
t8fqlqWo2Db3jYZE3q7+7H71grQ95Iw5Qf/F5wQWBSdf0UyTj/cfYWe2pDjWZOtX+e2/PthBEhKo
7XRfaJ4QCIEYbjAIUsyTQExPfz6nus2qqsuqLK2yMiMjQEh7+3Zfvnyt6OSyHrb9BZ6+DRYEVXDf
ZXqU0QqZ7A9PnOx9HFyiBYKKDM/du8E7LuUDCWTE+DZEiIPN58/XDlzjMlBB4K0OA/petmZohGAj
3Uwkrogo0TEvn6j2XDiG6nFGDC51/BvsUm7Sxn08MS7LUaPHIZW80jmfA4dPiwUOVrpwEbF1XsUl
N4wW2Vs4t0JEYpOdGdv/Zg8rDjl0jlLOMAWqLSfPlGferPIyO5OfcO8rg3OPiV1XrpVDiZU10sjW
Mdjc93hpvmfJls32dVpyQDZxL4WEiiOmnAv2veWs1A7wxm1njzh0qyiXINWRJwp2+eLlSmK2nBwo
IhOOb1FBKYrSMqYpTvYMSpvXwoQXOiouYj0JHlfGJ2h5PqHSjDun4LwE6GGCvkZtD3GECc50/gl9
9OB2cXGf08ltzCnCwg+9fztOmo+1VZM4Oqpi5yJ1l9PWgdXaCs/n8HtFMF0fF++CvNHFVTvwFrEl
cnmf1Ync3npzd9DTev+gh3zHrHW7UpTloN+yXBz9Io6PEUG2hbWzdQEhMCwW0ztPG9Hc2raIqfDB
ONtQUY/S/cOGbMSZwzHH3gAgPkE6oAUzygPyOjF14VBqN0Kg+7oN9lgiigtO+ZTJsgscdlgAjzC4
gmESz2iBugJ6a1MQsuuSn1HQB2F7Xq0Sy2WcGHuH7orHwSIkCD1qbuQzXvEO1/gWlOLFgEm5FUMI
AJ0Qg9ZMVYMgwwiH9cX3toHHiyLuvguEpKwbRn4gDlIFmjhj8EEXLuJzDUT4LWmuEjCLxevkMC9J
ypEkaOHp1rh/c9a0lOT03FNBWVuVvyjw75ire3u3DRaCCVSDwqhc2hVIQXA27fD8cq8/4+RRWck5
tO1IIF4UV6wsI21h6WH3apUle9lutq0VmsN5ZONiD5vlM1u8Kdn7Ei/d5OfZ//GRiLnHv/QB8MBn
4Pov23KhFPd3g441ag6J7Dab2+Ws8w/lzeEaEQ9N3D7D4r6RjG9g+mRQtT0dI4hq7VJjoiacjHJS
03TjUEIJwXq5Tw043zWjNDqQvG1cEjE0NeyLxdmQqh7xFlds6N+TlAPdDpxrEBCp0uT9QxD52ASz
NenTKbr7OdGf3PoHHWdYI+wVSgaJZMVDIRUsQIqVFZr+1oGNsx4XQIxxGzM38mFJTcvTDNWJkLOL
S9sQ5i4W1EZq7Ohao7EDAgDRcUizJ0q1ypqSXxDYub90cGR+BZFdB7ItwqSC0VPNA/FOALbb1uRe
BehOa71CsxBxWIEZFdmxaeFyXyg4Td/c3+rObgyKTLuMHs7kgJGLxdSW75yRe6LPMjyP41XTB7Ci
uPdCr2GHngc4BSHmxGt8kCoD1e/JT+8XbUoUQHM6TAj0UQs9uM935MlpKACz+/EHczQI2VAVD3ZB
zSF3Yf/wVtBq7U9eOfcJU1YRIUX01cnpb/FmbedH5/hDRj8acR67DNmS9i6UboSs5zusSEJpKFsR
+d4ohemWJKS+6NiaPKLdLoTaukVp8fzTckBAz07/3WNS22QVoDuUjLHaAzq2fir3c3C2Cb69036r
N2ahJElKdA+oLcg61tw46Q1h+W1zIgQrofpxgSTDzx5Co8tc6ZKvcfCA/o4qezF1kfxMfeIN2kj8
ue0OOiF5iAtN3R9Tvyt+UhXXIYzfjAiX+uZs/HSOZqjrsG/YF++cA9fNj2SNZxJJaMTljaqqnLs7
qqT93qZkQSeeWQ0fY1HoKtPswqAMCwoDLJcb2EHC9uJUP0VL+ip0Yc6W19sCwHizbrxJKpTRkPZD
N5FCTUTIMRFDE2hrIeIGcLhz78s5sCDwM8SApwnL6eyijme3srjW+SKlKKY2M82ZefR2iowkJn/N
KAjRrqSoObsTZwZa0hp9wt4nme36T7fNqpgUbVy4LSDwSRcchNJRtbrIH00mNxccpEq2H7c7AxJg
CbtdjpdCIy3AYbzg0rBUoOHF0hKmebe3D3rDnUfR2nViWHos6sOEb6Ujyat3NvbkuqBjshRWTA+3
jQGNfxU2xgstApl2f1uz04NLgv8M6B9kPAkauiFzrVbBIDItlMk6rV39lTc7WPxpLH898YbLZndp
AN6DvMmgGSJ0Q7YcQmVyT3THoTYsAzpYDBuT5YnPxdOOkWiyJioZ0zm+o5kFMAGnkRbtitKH0tY+
0DBZoa/PcCDDsU9bgb6EiTWP8BZBToTTMhPvmeUVuzAmnkbAluDi+Ft4WH4YdnYbl02pf8t6uXao
Wb41c56fskg5OZCp3sFzWV7s/OSmVBivdGSTFJzsmIkbnitaRgV8eLHchZrM+KEY0MVtp7hwK1Co
wluVtCLvSAqU12MTQhPc+QMGWWVrWWYxtGjhKk4YF3M3YWc24bHRczt6owhFTAReLMYWZN9kq7ME
/5E7PrwJ2Kc0vd+sRTr/SVM2gkW9SeNsY0kJ4QZssqKL0Jp6s5bNEQDfEKy7CypuF6ty3aOOfIz0
K4pIs5JsiItoxPHqNHIy3Zp0GQe5hD2Uw5dIEUEK5+nwjKLJ5ByQ45lSxG+OVlTZuTz1+TKKbi07
emSjT/FEp2PxmalWwEDLtUMGJGlciS2XFd8hsdG+ZKCzR/PV8Alx98SbQdZgJG4J/jlrWDRdVw4s
r2fPzltLjmttSoNtR0l7GAW5NrLRpadk89HunSfIO/qcJvMf5MqcOU1p7vBznPO2edZwVhmRZ8VL
BNHIdsft0Y/rP6hNU9WBCkLVe+BUzSlCt+GYM90lkRUgKcOO3nRWirQamLpbkWb+yjKe0qQ7M717
r9eVCJtj6PDNeBm9gXN/ZD5zssUAgGmEp31+y8/ykatdmge8wxtaHqWNRemZ3Bz3smAhEf0qwt6m
bUfIAkMyIkk6IbODZDL1KxmJ+N9Q6jvZ6acgoeYL5opeLKgBdCNsqO+DxXTq0xx3cUjrcO2oipPy
1PEKUCwjZsUF79366VjTlGKUQHp1LJcCnjehE+zauzRdVBzK6JzzFAf5g3oZIG43QtuW/q8dCL6R
KJHr9/umS+uCt3IX8zhge9K5B6EpUBi2Dl8Nxtpy8g2GWfO0pNcSd2mg93q9PR3X4cxTzhYuLbMu
UakriOEayDADAqw8vFaQ9ea7Zz3AX78Hr8+ZqaVsBt3i+D/G8fcJStpJv5tVtHpnBR3fcDYT2BVY
0zWtQslJ4hvTIDeW0bW/SGvVWhzYFEIde8dmn4Y5hplwJcDSgjxfaC45G+fUZMwgh1tR/+7coNz9
Othb8lILBmPFnbRV9ssRaJP5DGIL9AgCEVFKSjDqPjpe0RQN4dx2JNZOHuLkAtEmRsZ7Fxw6/ias
T1AD4BHYGz/jMBrxnOuhTbjPVtqFm+WWSD8xnQBSpowips7Q/EiT1o/Lnad8Yt1O/Vae+NO383bc
K3Qo8ARB7+OYSYZgxboocxbu4io6Pr7r3/hErUmSfKKkKYNxztOrOdXbkTu6elFi91swStFrpIFu
za+O1IDrDdkrHYWBOaCbmzCdl+xKBQyBfTGV0tBCDERxj0ya2lyGl2AHz2yelQD2ALbYORACBPkU
9hf1aNW0R9ecbLtsklbw1EZI/RCZ0ulpkbpcOqUaYIg9n9DjdihKa2+cvr5oAD7ylZVuH6S2pJQc
BZBihTYRzwzdAyeXgcOPt03ftk4DGrNVDkWDZqlzeVichywiSEWcp2h6CHVjO17hr848WSDlRHz5
ybK34IWUI8gro1rGGgNyhuHUpS9I+wASjMfk5qjHa11C6OyfCbCjGZiJJmdud3ZbNI8OfYLo9AAG
n3X2AawfNC0sUcEl8WNKAIMj5uyYeHObWBAkh7mQlhixA+OB07DlGJ2vuw8H/z3RNnz7TEynMZBd
LnuKTmccG5IgNCq3OL6RN1/pIUob3W0BIH6YdNwnqHzdXZ1d0GlcRFu+cQxbQKZLvQ5rGNGMkizZ
m19o4TNg+mXtIGdD4cCRdeFRcGMZ9PzVQVKMMyj79CU90PEtkYBsol7G57sPif3wYqGB0XYYNAb0
wHfu3KFtvc2QBKQHuvP2s6vdYu7TqkGj6Ute6hStArIf+rkvvOWwx7Joy9bpbNPnuTHC25YbtE0N
eUaq3SxasP64jS9+OZM79iAPGFta/iRboX1mbxjDOBcThl2QMv44W7S6/KjpUHYdnbQdpdM75ojj
XcGj8CtSp4n8YVMkYFRAWQvEraaKYVUvfuJ8BOnl4AaiwioaElOFCxstgsuvE/gwIX/XFQRlboMs
Ps4e0xlliTIytRYamoOLXYI85Gcir/kLD74bECXQ8i6gnLgseCOzABnSiCKqdw03NIT8D8jkgx3h
sHmeFBhWujhOR+mn4S42wflhG2crSj9dRkl1AGTUz8hin7ngyAIVyOJkcgGMgABUrIsJZL75m5yw
tgOAFsGEy1G+iFzj52P72+THwu5qwIloJfMc+GLtJm5VTG3VAhkXxKFoyVxL2+FQLCkm+YdHtli4
6+GUDfkSsAjFqiiFBDqHwDmftCwfhbKHjOis+9C8hpxVwIFscqha+zkV/+7uPT7uwsBkHl20/idS
e+Of5/SnT11J7bg499On5OARq2zvkArko3bRYMj755aMTb5ovXuIIfT3T6vf7lKtoCVJbFEtHO8X
F97g0nDdtMqQKWCi2OImA8px7EHY8NPmwyJqJ+M1HCNrTAjRoqk8jTuQck6851l5AABlFqygAEyc
I2KH5Iw2WQ7pCnfAHumLIJcgGk/OxcPpzqOZuAhOurh+szp3Q+a3yG9tMmB9MoEwwOsY7jWQJgeW
0eQh6D2uFlS6gLcAYYTID/UQ9TvhFtUnIOtFrbuaTfMjckB84oyzPKPdBRtK8yYzXpLzObApdrbE
yKZqL1pe+uwBOZYA+6OSKoUzAZlKatt664KZx6iVrFYdul+tLrKLOROjLJAYUX770EW0kyU0GqVa
ebEWI/XbUfliTxCBrIw2CwEVZg1XweVTE7KTNHcEIvO2rlTuzx4E4BhJ7S7jMzGPuobzZe3WFlBp
B1z3trdBU8EfbzXrnInxlNqHgyeWAly6IjWkNiI1m5V8rmsSE2FaFARPuHjKtIi1YUV0Ew4PihoU
91nQ5rQOaBMR+FpXwlJ52rugHlmsV3CvMu6NFX2xhim4+Sgi5yIQFnzqHokBmzfS7bSNVIDNYZ5v
e/kZrDmrxyz5BQtkAbK4s1hArhqzgTPqA56hbnWR4cK00TWhPDLgYH+GBh1qd9bmen2prxm9XyOp
4BM3HajfT+Z2hKK3avDjSKthMzlR2AcARA9nBg+VrCDD3wyCGB3P2Z6UhN6gJdq359lwH8xmZA7d
2Tro9a4ZUbVVINXuQYA4d4eK1eNfTuQvjUZkzrF3ZCavYJC7RyeYJQksBPPHuhpevQ/frv4ZX7cY
4UGTaz4XitfGn9b/rWq4sj84NYyM5X5kqp+XpKUMfQGiFE1cWHs/d69offP4+SyOYdNlZMZxxqnC
I0PSUfh3MB34jeoRx2OZisC2w0dTwVtrPp+PmOxCbYAcDOHm0fOGkAdI7mBLrFQ+lGnRHu6US8zc
mSOn0ZlyEiOqTB5ncmlwb4DUmETvYEPlXitG0s+U2Fu/sRcZjw3vcyFhUdR8vxsC7TEMheZmG+jl
9Mjml7EAy4eHFNtaCmoHCRRI9GnBw8cyZvSGjNrxENCli+WXCKahJCc+OTBUn879KptLwA6XuNuJ
c3oNzNYD7ZuYQECXJlBVRCht1MRtay0F1L4XBNSeExrUiBzdMK6HIIRx6nWw1JJhTTHVnXVJBs8u
dYkPpZL2dN+RRBVaxeLYvyGYDwpKXda5OegdOse5NQUvHUjkhxKbkEWPaLFIWvpm6BAMyZrAI7Dm
JV3k58GamfSKj1jsWrMmJN2VEq6YnaGzp+ERz36XhsGNgo0qkmAHpDNCTGBjvbp2hOYgHzKggFg9
OLU5uu2Sdtkhe42CLaGeCr0drk5PWqK0zYiGBAugXQi89KqeW7lO4d9Kg9KuIuwiMpFrJW8mf6X9
gjyxxucs9z3QeQMMV0IPgxWIkjIMxkd8LOwrNEmeCHygxZyXj+zyYFOSoCqsCHxxmKzWTYtWfQlc
Hn1mNUXrhakGyi3/inqAPVJGOYduD4R7FX9yBIkYIPSQ66AN3iSVjEAirIiWAz+YKqUgjC8qKnTK
Fs8etdO37U/AVrgiOyMZ2mDe0aa6ulBw5TcaOu7hBoi7ni52rv0cZzY5YeqSF19/pEc5XdAncWlS
ISHhMlroSrcDijLlEm8NllgCX6pOFOQnv3R0VuXFIXGxd4LBQZOFKkkGSiGVfbsJu+jTworRed9s
olTewt6lXnG3eS07+jaZBNZeMevGpWYbl27rWkalgvxFWsH9CzIy4d2L2xiN7sDBJQgRFZROJASc
orQAfxEi9M4vdhAvQK/KGilOrySAETcPgBV7wuzomS/2fdrOKCXC/oNaRC6ociePznPFHpidLrap
hPuTnba4w85++h5ukePlZGH90NS45rLM0M2dUYfLSZPyV+yqbbLMJ5QOgbGOP6PFp9hZC0ACAfnq
JadN6gIM5jKS4pMgXECK2Sm/of9cuGRAfBJiG8dWFKzZoL5UsmAYZjBxDL8LfjMDW/14CvHqS5mo
IbR0yl5nAbf4OOjdVw3LY2LRoiiAwN1ZaIyfg61A31FiHv28zUcA9OCS2HmbYHT8IVrcSFaW+aiZ
jD4frini1OUBtAYZE6QzlAO4sQc3tXcD8o8OsDkT+PT32XkBlSvteQYWHB4NQ+yKy65qIwmrU9Uw
21kGlR3RMMbig0XChm0IBvTo0gum4OYRrz0KUaOFDjjrPACKtRNaBmDxktOcKstPJLOUOogykNvl
uk8PV7ApaJABRYG89WmX1YjWOuQuSXgrngvFJWc5+7CyWzF453uJtvTtRA/zGkTXHggNiAe+7baE
jwLtMS2/ucj5g1ug9LRH/sVGuR+LANjShB046wJUTmazKxqeDWv22TgU3VQJpclfHMDB3hbLByYv
hQwLx5u5TIBsxkSPgohPrgUvdO/3GAWzza2Hnt4whKcpBxIQkDnEyhBiT9ZMSbD49kn7R2Y5VXu5
IfpdGD+4wx97poxyHz18rGw83BIFqyYYeTaNGaZDvrlZ68Z77uwXe8h06rgkBtrbqXGyIuMSkM/Q
eBZkKHOeWdcBdm0V6GLIdQ2PkTYmC8AnMmBY6eNt+rMLTCrrdOcoPkxVe0auQPx9+4YbvznqbcoD
KoMXtqHSmVkhes2uY7wRIFAKFipKZLSvlVWAJ0Pqv7gdcvbcdTs9oJPoMQjyMsBXO+62eIcveNFD
WosyFGjV8XSPakloVRVHsqOSjDLQGAcSvxHtOXrMl3TYUzLtm21Gd8YrwVGMnc2aIjzgni1nhLQf
GTR27LzOKfkIBAqtN6cxLfNDRBctaMM6g75B3xb+DNsvM3CtpNx9vDGlQnTe0alLEO7eLotil3wJ
dt3uK5kxIUwKVDTiYo8rNADEfsmhjJyJTJh+E+tDJJn3fcRf2rC10Z0qD93OAFlGSCPWLiZt5lKr
X4QE1aFXmFItEUVUOgUI7jsrNtbJZ8ANyGlTjBPwAQCBakCXCciAKtnJyHjjfceegDrbK3WAWnoP
Jq8J2HSDYbd2YUSzEnsNazl5sTom0m1tJJRMGQ4cMaS16wfMmaTKOq6tpdTuVPY8NQHYq9BjeBU0
IOm28Kygi+SFB1D/Z4ryDcozVvNqwZIUH4s2tTfkPc1Bd2LYcmdbBKnRIcExhIr2XeCbkUBeRgpI
QAXEufoMH/C455lg92BXPf3E8g15K0DQXdiFKKqZ4GIdipUmhm/9d9GoWRG7Ix0/IqDGuJGH4w8r
BoqgjaAZpuw0UpNTw6scJYxBmtFG6ZLMESJPzGWRAr7gcp6mV+t982bIK9FPtRFlbb9iIPl9g29A
TkdojifSeot+A15wYHbDo21ZUmC5QEGUlt7F6wGMKBV8a/bdRxjAkuDh0QhyQrANCQZdDZYkZFkC
CR6+VO8VoBzuwi74RYnjrNTY9oquhiAgdFwK0mS7N2H8a8MntGM6V481gMgNrYcS9JSL26oYLxuV
1X15xYZ5pduFcZb9OKNjngevF/2dOSzkvcMc+96hcYj7G4GNYgfthTXhQI5gCGqV82R6YKJzWrbp
sr3Lo8VF8Jhb7nvWjpcM3jUDeZIkvcu327TNH3IxxtkR2wLcZKjFk4e1nF/tpZ4AjdyR0Xi79c2D
JASCvGh9bFLYBr/Ujz3bDQluW2Q3QM1Rauh6yy3THywz06pUp9uGz8wf6wOLgUbMhs95vK7ee4A9
miQQ0ryWTNToOeC5++qzvKmAPxw0gciYMgQSUj01ghoETGXDeogJ9tFXdFblhedsQfKDWsQvIqu7
MoMYj1CehzcDb/ne5sop8NK8RQpa/wJx3iKBtiqL+8+QRUGO3kY9aTbr9jyWEvtqIuPeVBUfcPrB
bWFaS8NmpkHI4ffgV8hok/SBvNl8Tfzn0OCHDgk3m7H/zAGoELoewSrWGP5tW55OlGWshwlroi33
GawLOTj9PNKZj7Y/xAj/aTXkz8qU+a4PVBjsl1jofnO85wSWZiUAYcNf2+8QDmJNkHUA/raD2Zo2
ymxSJXeny6aXAXpqNke3mFZiEIgRZtSmQhmyJ9W5QCOkKU3CLiyNDgNz6+UqzsqyfKDQQmeDKbZ7
4ULbeYzyHJhANCkmzLcbYLrGxYbhnWuWsiogmnSJgW03hgfKagmeqFJvIjIlEk2srq2iYEnfIAJi
ewA5/GPX4Z4Rhv5zN/gwiT/eI90+pniuqS4pI8bCP6H3k3eCCL52Dq2RhBnxE9NnoEH9toZ/VFEh
xe59F+DOM2Gm/byY9doxfWVnx7SnEK0/qrWZ8jh47qiIcj9oq3BHigwOLhKuH8w3WRh7WcTIzMB2
/9Ya60B+pAOxF332cL4N6Ug33AM62Z4aSZZALcs6QkcxOZiUngCb63gGo/db3SEMkXOQIQlLrxgx
ywF2tXd3e/b3A9EYQ4JSRzsVxYna0+j2jtK2T76DYhWgzGq1g9Hp4Qwba+y/y8at5ovD0d6oDi8p
ByFtPW45ghVsrg49wbkt2OWdwuvKcNAZxVsTfSFspB3nvi2ys+4H8C/pIwILIGa+OwKcbyecPuhF
y8EkmZwO6Za8EECSpNQXuuBh1Fxm5Yq2D11eBjQmbEdowJwB2Myo5LPhRagh7IPeYwhm1J3gWDLv
Pjium/3HxqW1qWVEB4RiJucnBxDdSrlnjR3nQfVg11M0m5S5TEZ72wFDzt1Jy+/MACY0+kvHW3FL
paKGB9/EFn3JfMnwGGAiSiWC5ojbUC220G7r9OrBUBDaI6wY1Q4/IWCCFvS2rAKk8YBh7xM6lllW
dLo0j64dD7LAZ6qmLMUrukdQb5rx/BRdtd51Hq/WW2996JpY8K4JHltYdOTK5BEj1YHkgqksvT5c
HVU72tM9CFrEf4+PsMRrdi2oKN0TaG8d90R+CQny7sUA6Etl68xmDl3lPVXIOAugMAB9zwBCkEqY
FOogpmUCGxtnGPt8DG4W7kBQQlhs9jaYvWi3D2X+vHLehiPtIIHjgfCyOpAkwl4zvW1RExExbgEM
75hkrasuOnfPKHZPCmcyrNOQB7CYtNo2r4Hi68U/mn3U3fWkOtkPvHsQXmzTvY9rCFcocdVMijOd
RyanDaVJS4Ur4YusHv8hzTeTW4tTiLABaRv6bwDcSE29NfwagzC/qh0mU6EX8Dtw/mH0YYaA1I4s
sC1CI8fl5e4oRPU1LO7zxSl33Yy4TUL3y3QQ6sDV11ovL+jdWfVtQNu7aEooPdNPIlhHoAxcfJ/C
6BZcqDZhklJixpUHmCIBt4DqjgRTlbwxv0N8HpMSa/5rPqKHgroT04Pb8TWoqdMgkVGx6oarHmh1
inhSV8EH9JGhdSMlCUy9hg4tYnUey8TVEggByvG9hw7pB98uvU8ZVULgIqs8MXGKqETXGCOTqDYA
O1rxgwQUxbzvaqrRwNRDLjzgfJdTdWmuvrAFfE44fijZtZzOGSI9N8HXn8JBp/2+ap9sRpkfDxee
HyWZGebZqtRaGEHFZQbha/OyOO/pMgkU0qE3JSeGgrw6qAbC/wQk7kJE7CQDMPi8hIUMiZ0SUfn8
Sfy35zgpC3jJWzLyQC1Nm5kSutZ9CmKhFEGe+/DwT3DGMmMgTCO0IjtL3Kgwtd95nTE70XSvcw9E
9A097JexY5TNLuuOBa3EWoNiqMFog1IC07zeB7ITFdlJUnOpRuKNRKEca/Wz4CjyvDERapI7+yDx
OE0L81hdbh0KOj7QlMJznVPfNJLVKsec4Uj7uuTBQWHZcHY675idC5D6+UI06BTxFrm+ZeOeqQd4
C0Ba+HXPub3mKCPls4856ELaPDLq6Gxi4ZderAYOYpBd93QkYRNuZhSs3CvDoTUAYoz98U+wmGsA
3oanwqz6gJB2pLNyXgF3WeYNFh9dqqfjH1VrPK5A5F0oY/QiTpSWE5jevdox4Kt8wk1aazYaOGgW
Ju3jxkqe597TazY8owqUqE3W/2TSBF45ZDk4rHhj09c5CkYYGhTITSjjLztd92mHPoctDwo31Dwa
kAe+K4TDfVikomcv2v3scWvcnPj9S9vqa113/OHAxEYDIwBweq4MOOKtElGasZQvIyrst/NZmJC+
8UcnHEL+teijW2ovcRmMpiinebqkSPnMzl4gWDWLak4hJnCDMWgqrDccRLHXtf/9r//7X//v5/Uf
619n1HHe6/PpX6ca6avt6X77z38r6r//dfnty+HqP//d6bR102ibHVNvKqZitlSDf/9ZDLantXz3
/6l2j4Zx0prbkU62ues1xnRQLm9rAXMOB6n0n95N/4e3a//x7XbVo6nvD43tSAg46/RdytB4p4tC
9oNKxswFOEapx2siAXct0N+EwFWKzeg7u0VilHbDVVKJkeNgPMyMa18Zn0cvVmxvP0J4ZzvDTr6H
R9zPMWjT9mdY0GWez79HTDeCnm8keyEjNq3B3argZ+u+kQNQMrHhznP0AahebMNrYn1XRYrbSgwP
zJVuUWuDfgpJxmzO9ObGxjgKe76mJ7bhxgSO6r7/cT9uPaxSfXSgJMAAhKjaJBDgSD5uDiDSI0Uz
Z7q/gTMXPbPdPzxIVZMn9XdPsvPHW3s837R1rV1fQ1RM/Qqh/iZyMur3F22I4Zs0U+mJ/5J89e3v
kG9VfbQIsUQ4JZ3ZtTwkdFLx8KYB7F+SAyp+LTT75CvyExUGro0AgRpe58HzQbwCp8sqaNut8LBE
L44ZsA2WnSePASdv756cg6egV3jwHvEdHmibW9x2b1gr70PN34aKjxBDoOOh1AnvASqIvrlGlmWN
2lUL40NYxMOPfwou/IP8VwWd8OjPeZP//hWvIyxM+UFcFPw3IyVI8q193W05DCCHFxeNNF5Ed6+T
m4f3lr8Omz9Qm8W/BiX5m3ec3CY1RAbEFcI212T6bx6n/AfP60ePMGb676/pvs6/Y6FCbNH9J/6K
5/DzHa1QA2FynSBam2HNCUpFMjTcN+bqRB3XoCuB4O/0gBWLj+W0C8CHXJkW6iGi0N/faTmgyLDx
+dEHmqdYT/jKVA+vgXzx0zfcuwefJTwHSig//Pe7UVf+YsV0mqaqdxRFa7UM848rZv3p3NeNl7bj
NL87Bs7goohYoRwIZk6C+baVREXmEOs3D4tQf+dR4NtrH45eCjEcusaLbhqWwRxLjPzcmbbYILSi
JsyUM3Ik1CGgQZszprb+4cqbf3/lbfn330UtpX6818pVfw11NjliKv7Bu/rYZHBI+mvWymm5Fa+P
QKdwZn1BX2ZY8lfNEaNgjH7yEc5bQnVH60Qe1BnsW244kvg8mQ3kTsqs4MnjkIf7T7fdkBj35436
u9vebv3x4je6dt+fXqftyOl2Kas8mnKIpn3BHKngG1ZPsQ5QPc/MOeMmCyHWtTOSEDBahV/TcQtz
84cNJxblkjwraODTSz/ZHLJyKFMlwqCmufv397z9T5f9p9DdWb/N9lYhvpxZ1xXrEpNcIsMzehKr
xaHwFLbwklgHGtafN/84Y2sGl2UrvHx3f8tRZrpbBbK5seMOt7+qAAMI9uzWx4HMqWVngkjrWK/r
fpORkCYMvIOLhSJjCzU7THZHm983/qtBet4O63jjKyHbgz0kQoB//4H1vzqrfv+c/hRQX5v1vjZf
1/2Ic4cASNHfFCFQqgYZtXgBktF1hNoK6AL2s+k33d7ZNu25ZyA/af9icN7vjyW1+HkRJGFNfSIj
13zgeCbPQ9KMEVNyzufCZ0GEZaQP//76zb98YIpqmK1mp622jT9tknN9PbYftfIaXiaYy3gP+rVo
6sMkPySHZBMiwPr9XT4b+r8+VQjON2+CvtT3u/ChWMao6csGOU3wFyYuIHZKGL4HNRF1zTMzZzXW
tS1H4jdiqL8ecRWw6b4x+OMTZTHw1IiYHJw+z5dP/SrfxFslahJFK2YidV/j14UnjzAK3yXRdUck
rBF+lXd++39/UzTZXP9r8+kaQa/d1jRF/dPm0w3zvT3vjhoQ18fbTS/YfjwdFOjviFWCsVcG7VWR
vKQCQlK9NKEuhUaxXdttoKOm29Fc3XD28+hM4xnGCTDRw4aXowE2dveMNIR/f73f6/nT9bZNTe2o
iq53mu3v5/ldpNttO1ftcyLS3T1MZpFuxQgb+51HgD1z2uZE1dgrR2kYYv4plUWFSNc/bQXtL5bS
H65CtsrvrmJf3z4XTW+9hidEq7Tg7G+jm68Ess8/gUTfLUexHMZy+n54uh+6VEwdMqt98oXr/IRo
SQeO0/Id15xuf3+XFPMvkp+22W4aCgu9qbLc/3iBt0bjqN0Oxmso6Yms4XkXncneGzFiqs8EV5wa
VUG9xynavSMwisfILkTxC3FBghjff6C268yafP8bOcKmeNvukjs5j2wFviEzskauRqDkkIwxuzuE
ADQq3yjbRvKoZvSOjAwfSKyFwwOvLSmUmHLL3y4EyDU/I1jPBX29ZiT/ZvgdHwCQVw35H36GBE85
xu4IeFyCB1sHsRb/isdmJzxzqumubBxU/DjFPi7p6aROanrLps9Yq6dHN7p5TW/L7E4o+069DGGP
MUba9pXojET2JpVU5hgeRS6bbScbEXl1T4kaM81/Ra9INuEW/p23DT9kTJI5zbkQovMPeVJyKpXI
7GITluhkcE9+cJOeGe+Q3V17Zrf2znB7JYJzQbRv//4pd/5yFf7uIWt/fMjNz1p9d66310ijKQZa
gv+fEdUFjonOI9n0YbK8MSEHQ8eo7TLcrSC/pAwmYD6DlTqmDeF5cByg5hY13fnRwaYKb9sujJgh
ps2OWsAW961HVHtXp3+yWoylaNFmcA5VVNySZnK8OVj0eZqdKhSolaW4i4/0/JG8QHzG2k53dG8Z
5or2U6Sq6cuBZyU7y/n7m6AqTfmY/ysk/O42/CmEnevq1WnPG68hTKioEcy7jUDiuhzCssJ0er4s
pVZEL2WfGgifwq+pUADUMcommEUaXe030qH4EXhzlDYv2JPJnx/cTQQ1+Rr9N6yrDU5z+VcjknP9
ju9pC+M0/px9yfyysjt+9f3yiZdAx5o3RepuiHgJP/YSRvVdNOwOCC0CZ5Un1j1tio6P49SqCreo
uYbrAOXpZO43+Ve52hZpRMdHEv37pz00u/VAjS5hA/FgxPxlz1WQYNF8qBI14u+tii+dKFbYmsho
cEilvA6Est5uqEa7oUEN8y7lZyQ/Mfx9avZQ5WAnkurusApr9PiIfLwTvwuC3WAapcUPdnyU8Ynv
fD8X3ejpPyrdED7uPZEPuE917ErSLVfY4UVbXBZvL3/5LROSGyMvjllEKh8AF/vf9vj3afAbZsV8
Rvkc8p+UXt9vTCi4hk1u8oUrAhw3+Efwb2rUn3ekc2XNUu4NVgjcJ4P/86F4lYt8ON4GP3KuIkJD
ZIuGp0QesOCNLUFI4gxQc+8FoMJfEGLlor6xii8jdMyrqaW8wv+8Il5a3KMWVm48+JD7Kw9GvkBl
+M32Gj0+GQI9PAmdFiRXu+Wy5GF0eHEcEeVxXZKKticv9NtN5kLl4WAkyf1uEjJb3GdZuwgFkpdI
pJSQWpfEyaHcbLmaI28ra+DCO3HdD7It+YPcooqdL+8nt4QXGuIXsFoHa1RZH0nFssSpnaXJi/Dd
skGYQOPKVOR35EmxUOTOyb3ssAaOvIR8NPz6ZCn99ksuQr5B9onCA9A8PoH8VaO5L9dl/shTkDu3
5edVNgvNDAjOfAljo/5ZFGFRf+5+X5NnwxXJt1xCVO4m8j2Y1roMXa0HVSJ7ALkSmZY5fR+FXOuJ
K5ajhE/JNpFHJqtY9qJckywHlhB7etM/DO8sJVlQvy0K+VjG/yfszJYT55Zt/USKUAdIt6CG3ri3
64ZwucpqQAIJgSSefn8D9ol99n/WWSsoXDaNNDU1m8yRmWP0tBakBTFwg7lYL1FGKm89pwvVHVXX
XvdcjeaAnja3WMPFZ94euXH8n078h2StPkS0ZX5A10+DSFOa77PVDUENTPw9Pk2n6hD6xB45T+2N
elkbn7a/nqouAqf3+7/nAAIa2IH57bYT8xXr24AtYi4RHhqqy9Ggo1dn4ETnkLsoqlXVWvYRcfIG
PyAlqmrU0/Ppd1GGQ7itvtN3uwpa+60EUPzx6yh/g2TUeqI83SQzP7r8aDe0v7WNycGHJRcnXw6+
dsb6p2BjQ2tjZWPf88sgzr+uiG/c97r9j8UOqO1SlrBs3S1EKcAPWP8YyKOwXgzW+fs2Ok7lAME7
FCWx++IG6NuFNs8jpnI9tcGmhG3s3/W63CIAFZykQY9NXQN1uDP7E5+JN3XYBiCEx6rJJ8MZmIe+
rFcbuFflTe3iiyQr1rLRkeaGaA6FagCSDssMdCX7e/mNKgRcS5DZAIIMgDsOsy6EYBerAipO7AGL
S9SrdgSRCT/92MXaEC2AjTt2fQMQ5Y+fYob1O8L0pCyX99xoGEFrz+f82AE68R4OS/Xo8FvWh/ct
66SCnPwa6n1fLt7c4VyyQ+4Pmf7q+57ev/74ca2cdyrz8BbyL/W+w4e7ef0j28Z76KMC1AZz6AAD
hBMPv3UHrbjA/OAW3c6gnzqbXA09tpAZ3OyiAfgNnAs0T82nfv1Lbztzm43cjaCBCo5PXQgx8wPU
6/g6N4yIwaDLzSlovWAFbZHULZajR713nVsYT1ee99GgEXLlefoQDiWsCUSfcZLNzjB7pOv8Sefr
adZ9LGGA0S3cAs4vFJEAGdYzNe7clOubSQFAMbvcsDP7+TrF/oZj3QkqDEM4trj/3mz4gggg5zrd
PC2bI/vxPtzHVOviDVRTII2I5JzAwZIzXm3acaZNg5DCMVmFvBzl2JOCv9Sww4zSH/4G0HyAfBon
3OPuqllknc7k3jW4AP1a0EsZnYH8cuAXSO5oGHR5b1aQ0BW6Reco4Slz8Boen1x+O/z3BEpmdQgd
wPKwzOl+k445MQ/VyVhTUi+7Of0wznP+KyOVLn3K4m66RQRF0GIyl/Mj89Ri8lmMHInAQCXhxxXx
3yJoHg8bTvt1WlacpI8klqMRU8z2aBr19IBmr/sijDCJ7Wcq1Zk1mk+aY0IptpEwxasadvNQsYgx
yJOVLwHZSFaUyxJZ4xkjMT2/+Qo4EWxpcY+vwbLGkrbFeB9xHhnz1i+dUceSp6umZ6jm3o4+vcb+
6ykagZDcP0F64bTFmm6xqmWq66n2D+Jqef9f16Boh/xpROv5mdG1mkbq0HxNzAL8Uu4BtYl0KOlb
wFp0K+n9Ak+EqtRwsZMBRsLWaUqihD87LTzYH7ikD/cXcrGxLEthlwykVQr0KxDygHt5/19IZjW1
qBzS38IYBBA7Dy1eVL48SWyDXlme6Rs9ezwkQJT6G9UajjKAssuIjAhdKPCb07QioQMyUERXEbJa
tXOA8i+daQDgJCDAiJrvPk5+hKMCPoHZITAfDl+zd2KATeS9ohRNI+4P+NajM0n3UMeTknhrIQ70
9/3NHE0c3TDAjWk6S2f/BxdBOAXZDoEPNUiJXkXcismj9glfUmt6bq7MCJQlSONG45cEOztEihxL
1okw9xC2SWckURFqnqlEmqPAp36ztWTxIeyBEZ4wT+zQCUb89KNkaoaDqMMIl3lSsk0Kocln6kdw
m0+Tb4uytsTi6JZ6XyC9PoFOzg210UZ8s4HZQ+84DhmtgnfkDkMuTuORuqaIywDSJGDNdCdI3KLH
lf+qY9THmfFmZPwSHLcFlhe2XgAz+Oti2bMzaOBp6uxmBMKuTG6tdefIfL57iEL4BkxHjfT6J5n5
t5HeLIr4BGpcI5dzjS2msMlmkU+JBMdleF9Q3OgAzQ01+aHDK+mUqc5pdDLBZRrN+nkDzbT5ahu4
L9ssl+xHOQpAFbuU1niTn7towB2QPSpbwca4I4FEaLwXwtlxO7AmHqvSMSyYGgnVVjAIzRP2jvtS
Lif2fkp2ow9nTsLKq7HS5DqGB/8WKOJKYyus4wMJh/dlstocaAwJjAE891/d2pe9QEOzWfVhPsuP
ZqUJ2MkIszb0/gAiA66ZPjyyr3fs9FqD7lbG8a1itbc4Qve2h6p/T04LW+K8x5WvZvWTVnfr1vts
eGy8grTNwI7SKfJIbMDJ54mbOZjv18x/ajjmiGlrKa6o35Sho7Vwx40cPQ7iDhOIrTnOIEJgeVma
Hwc+JQNI26liNNpT5P+zXEMpOz+xkVncSoVTstnwoePmZGiYCTBwyUHgRQEJyUzGEzjQ9xmLa04R
hv/oPRCEZfkfxKdlTttOywsbTr7WVdmYB/t1xXolaaQj7+oKZExcQ/3WLu3oDB58CEp2x+HUCTtq
ZOFCDQ8bhJ4YCimjakgf3PritmXBgzLZhz1K0eQs8NRP7au5BFTos9MfvYYMU9C+qB/TaTVDSSco
NjpfqdLTEw27hqP5iKZ8ykI4IX5YzXhHAxkrhtfdCB2H25Ztc0vVEOEzKUaEGtTO0mlDpYhuj8Wl
FBs/NngM0H3QO9ry7ciIRz/+/MRnXaA8uHkDpukCzYaFROzqR12qmm8HFRaaUJsBGzw7KRaOGZ2W
e0yK81IzQ4OEMbvRfGBmgP1YpOUymiz2DU7LTdY0KsBvhg/ZrJuPVrpf2o9kseQ/+Y/5LGoO0J5V
wXZ7uKF8FT/B/Jjj/mNPc3WhA3q3iY+rPRaGdhQtyyyxEarfijD+sp618vvTq4A0rdh6sBbPBi8y
SVDrg01JO4Hz5z+CvPa/iGoDB7rmwLFdV8Gt/40U+Tur3tdd072SpkdARVSVZI5t4ZtckoBYvgBg
nMkXpToJZTvCxZsuSKb7l+SJN/DSWimVn4jAjHE3qBF+IofqrfpKEbOcFai7AfySAUhRFIoVcO1s
KMntjfD0dUJc92tQB/aP3nzzvdn5FKXneXVcw4IJL8WPAweGgXmOB4uU6abEXXN/dqTCe/Bq07DW
jitACIaa9+EazxDU2sV82032NjyeLgy0xFahAYbP9+9uoiiQgXnQqmRyvV53k2KZvsFR4z1bcTn+
gib2S7XZxfLUPif7KC+wF44k4X6Fy278vSeEfbD/4gVYgUnS3jwB6IpgAoAmn7orpVVTOPgnWL+T
7UCmWBRymk9jG+5LDPyU8K0ReqhqRddJtYR/wKO88xKq0tKMvO+sCZXJUQTbb5ahEygBpdzbj9yf
OBRqt1R6Qxp2XlIgRB041U1oI7Ka7lD+6L6yPyO6lc3gPKNyk8E98+fpdbzbbCllwDaHnwEhY6Ft
Vzgr9M1+mT9ZcN6VT7xebPZPuz+ag1SBo6j5VWJ6gtQxzTOqQVlePsMtleeDCXTiJH4idYfw5vpI
9et4KHrJyYWCJ8rAjvAszJ7SgORl9qyeKd0H80lA2PAwJbuyWCBT/I7ElxElyA+cxodpe4xJD8Ly
uG6qBYm2YlF3PgcbZ0NZAlbWNvSp7VyKSOTf44LWvwjmEqxyCWkQLdDI/99D3thWp3K4H/bLAqXy
68RZHI+hQQ2eVU/Ii6F0sSU9yz/8BzjS+Y/n/cdUc7ptWafloCXtQEEikmVnbsgIxyS4Yksodr+N
+k9KpaY1fqe/3q0O4NkdbouseT0aHF1Z9TtsISSTb2GFYt6v7TCZAjmhJbxGqgbAQBDNNpYHJJNL
qK2wOHA12UTNLcp1/JDVaj0Pf8n4AdPHEAdZARL5EEoiREdYEfAfqgjzLW12MBWPH7LssHWxnsz5
JULZ7Qhpil7AesIEVPydcgyZwthPmE3s/+nchvPjgnBOHe8wPWx2d71O1uMtuI/FizWqTtFxbj6B
/gITAfnBg5PjdCSCso/KyFo4UztUNLhhWaTMDLNVZt8uzP46BXnRYAS/IY+6ufkytK6334YE4WSz
CWPQAi4rJn+TJYP7GclhlomRzeRcbG9GyC0sF3WPMtxGeHL28z2Up31dhpZ8MJkLqp92v7XTyEiQ
b41m6cfNS8Mhkiursx0+lNAh16Rg84Y2gF1RqTDa1+6ogfY+OSJm5PzoMz1/+3HHVmwH8vPyOUGr
xTG2ycUmB62ZHOjHY5z+RarxZnjfY77kcGO9ErbHWUiRO2pJr3v5DzNo9K+mkGValucqWjoaKP7w
f0W5UmNXOoZ9bl+0j9UMiXuSsNwAYka4NIp3K9pTf8iq1qsaHzLH5QHeP2dMydh4qaPkffvqT5O3
u29okkZg/9Jxe7CwbTwgQ2aPGOd2hrZMMt6xuQrMkYM5fBEG1ADnyLW/TLO/Pn+ZwEAw4f/u+f/C
63L8BftcpsM/Gh0AQKTZDJ2xXy+yuPzNvQU0uj7tkBIHVNKXB6TU2C/dIxYpO3n3JEdefqOMGME3
B9Y3WUjyFk18wwzMgDWQ0e7jNyplghyXhX4bzSiHSFG3HMBiRugR/3A024Ytob32FuZDN0iAw22q
wEZoBB4u3H+K+tnO/yfs9z/7/D/ikubW3x+y1Onob92PQ7j70YzDG6Sv5SIeuBtvMkg0peS/6WOa
43pqKu7IQUtp+/0yrW+huro9A2REJOPusCrtWM8yHnK85WWM5KLMPXIBFXszI+jgNG0AOl63Uba8
IQoz/K+xXA3lGw2RruNOyhlCPm7zu0Pi1FwNJ3L7BhFUkVgfBadRDNX6reVRIF35e/iibyuXCTyA
6aapKuRAT01COUQeaWmKxsle7/lNPhNNxcITKkU0lnbJu9i/a9kYhSmg5JX7r9evLNG8x+Jx+Ngi
bVqEw4lDi4SegywLtlf8QLjsCOFlBSlvi2QTCa7FwYrhloNgSrprcfYFRivkd/RwhjXzYfjoABQr
MuWy/BGP5WdKGiVR1XYuv1T+KaHZOflk35mSK1AGxR/XU1MJ+bSfczpBVgfImOUTZ/oGLMycB37d
I+enSYiCKD4vi7mcYVZW/SKgmcbfIwIK7/Q/QtFvkaL+R8ECXZ5CB/IS2bHjI+gCyAP1diLOkwev
aS3PXS0XhK1JrniNolsjSkLqJfqss/ZHF6PIseJv6iM9/Wf3kZqOX2RYEJ9Ce1ou+T2SrMaqne4c
PTJtZ0603xDbIvWqIsEf1EAnBT2iAzRYUw6oAavDEkahgoJMDWUmUIdOF2pjQZOVEdx8D1f6W4uU
liJjeusv4VDblcISAtIF6QvYJy4GXk+QjXdzBYhW/bwjM50ljiA2gnVKdLkn/On6DCaSbtmZ4+pv
FFA/FBwnK55pxj2ls9jj9NatAbeD0CkrHdfjxgOHLNmCH0HttyvNuxuCsmSf1W90h4IDH0iOE8vT
CFKU4ObAo9Bs87xHGehOxpyu5P5TvSo4hli+lmELAb4jC7NSkoqf7asWXo3eM3f8HqpQJEmRBMXq
bnGHOPsRMKU1QV3OFXNVulrroSdZoORCPKJSDGcBLjStJ4qv097brwYx0hiDGrN3G8LEVJArpHwy
n8VHDzAxXpNlopii4hlHboNCKRoWGmsVOBv0PRARHUGBFIS9zGoeRILIDRPUSDCLG8gMw3RJngis
qY8Ucr0HyGqbSFvyhJDi+pZnwHXv6V+Gz3M/R7xnNmAA3da9R2X7CCXhcpI1WfwaItwaRvqAodZy
xUxGIDf0GtU461kdgqTr1HkRQAexn5ZWIX02xhBTcrn9MsnOVR/6nFPDwOUsMn+UwiNqwwYBdfXs
eU5/oDtmPXuMViFwAu28lUEG+0wDWDdPZpuAuu2rhppakbNSOBxAt8OOh3T3bfCBLg6hV9GBy6VD
4xFbJrzMoEOlCAeCMeki2Hjh9mr2WQ+3S2OQ0tOdT8kL91NXP2LGQwE1h6PzPvIIkLHWUfcN/dqD
Vi6yN760WGn5A81jTKAWrDWJBuuhNM17Q9SU1Ju6ddSWGyi7DiDRSzzPhKx9tDOpYRqnzSqjsnt1
wm5Koi1MKIA0xMKpTyeDwAwhiaHwk7pNCvlGi11G3I4YPqmYZohQQzJtXgZR9WSjVOncoMftfEtM
ktSRp1G0Q++w2bTrMjBXZTR4t5B7dsjBLQNl5iojV/Zm0Y211SiZ6MBTISIXayMTVP1Joh7biaxG
WXaCBhT0EmSkRC45kFel7/GU9UHaLptKwoakhzYqxdOKDXUCi93kOxtMTpH9cIrgFCLfmkQT2JcD
g1qY+Tkg+R7+2gziwbHVT9pz+F3DCkgYbITgSPHh4MkOq6mIfA7hPp8XH9/7ejyCRczcZHGPRzoe
NpOn/XhmUUYG++DUCFPEZlLS8J6KeIZcUuydQxLarXyCRs02qJuxmY/j/HfWBL0zHqx3MRpDkwAP
b0AxTvA3WT3l730Wt9nGoSbH+HsZ/0WLCA6zTXqJLmmUm1/+5ftgRV7xVVnPHM3dJIeJmcf1e26F
Z3u99Jb5YLHHGnLD3WzjxIb//C6LmrKDT9zqh2a7ib8By9hMxz2wz7f4yq6T8Yjk9PPk+tPCoAbv
Uv8worjj4cUih1IJ7M08ewlHj/4jeB7xHcpBf05L6NhQZCXnZL4+//HfqI6gyAMv/hlka+xeJl5U
bczga9IuIYnCea5mTsUf9PkpsKiyx9GHa4mpQmYDRsqoLaFkRb9xdvWiS01Bw2L/233privSf6xf
tmI/n/t30xkfF7scSZLJGeYGCpm76ELG6sd+TD0G1f5w4MREG7eb7n0fJCGls1V4WQwhHoL95vNI
ARLq8waSLB1Eh5D18e9pc3ImyeZC0FHUA/DkWxSFeM5kv/6Ew2VyY62cDJGMuQQiWczjwQs1yjXk
AL5NjZMxeriaiFcPw6D47ZmToR94T+TDwk0EKwKl6pstCgcUg8MYQvmP0ZCeBGcLqbM5JBYzKjuW
n+23P2FYGWbY5uOnfpMlhKiKJX9QlxNcO+CBchQQMQ7OdQBfLZy0VR1cwFfeqeNaxe/YVCB0jync
ZOBG3FTNBZgXzM80+PtyigfLK6I+hfIiyB4j2P9E4mgZoN4YXRfVXw++9vFLEjpU+0SD3znlzAYC
Rr/dV5c0bGqmke/JoVJ+j5z1MGCuoKTT8f3o/JRSadw0YR/ak+PLNSCvJiPnw56j5trGCAc2Y2om
H7PHJNwfA2r5pqfVQ/vqIAPDm974d/6hgonLBvaVp5x6yoQckopcKadhv2nYhdAXnrSbIZw5gfm9
fXYgOh8XoDF9SIXOx5ZiFzfK0yhpgho0Jgn6bzMJrnDuf5MNe4pIeu0mgMGIgMSf+Vf65HaLNkgg
sxlDe81m+AY+DTMhdRbexxYS/QnD9EKIGQbqAyxY11lPJdtyfKYYMjgTUGzAW4LzcWWclGxLAGI1
dv8AiIHAqI5nEHKS9Tkovz79eGwxqQwqNANzKcyHQOhkQ/whurz1/Hr4YzGNMA8DGfOT8x6+rUuo
BIDDckyYu428M4IFdT92HruJvzJWw4dTsJ166ZigPyHTSQoBwJfgr+uc4iQCFM8HKt6wg4lBhVWQ
f+2/wvIrhObMjkCSelFlf1oVhbtgUGJOM4NRXKFZOx4RikWF4foG8kzjOsCxr+RzmAF4NfDn0U4z
An/eE02tNgqZVADgFv/jOAeXV6HHpEwHo7+HoFtbBFUIDQBz6zNXICx9fft9gED9QL7+6UFPhSIU
vrjwef66QRgFRxHAe4kJpeqIZPTXj+5UXEgGasIGVnO5Sn8p4RQiklmKFz8g6HqG0FbItxsRkwmE
cXfrM2fIOYIdnB4ISoc2BCiK3QhM0+fOOKD6LGJ1hD462qmW6hj6jIBBBQbMSDH+iqyCGxpBKMOh
DpuNSZEGRVeUj7yNtlNVJVh4NfJ57n6vPCn5U90CTa9pR1Tqtvn9zcLDrz3sqw574zHazZW3zgSL
rrcSE3ZJSocAVt4FVO15VdskeDjPMjJDRL/nFp/MoCYcyIP32BOpVSEEpnj0ff8kfBuTI6x4vyJZ
xM0AXvDHfgk+YWVheQCyxxqIW4xYNgklQxhg8oqwgeH+WERRhNoL2FcM50BtiqIlipmog+zbzVOE
13tXJwuBIqYbNHFDBoCQKaEp94dJuO+IUy60Sq75/ldB9G1Hfr1JHctwSkokQgRHvgmZz7sGjaJb
Ggb3s6iso18QOQQZUAxR36rjHNpvm2PqXObUvh1Br4HhzA1WfILLHBZZ8COxDHOqt5oVX30oY1KD
CUiqeAaGvWn5yjj6xaf+6sv6tEJlOjSjfV5E1mofCl7jIgMXMnYGp6KGmgAKnBi3rA7FzG89jPcL
YAWx4kCZFLSNotMZPGG3q3Kh9L7yO68xiRBaExhFXGi/1EAriW+oh3SlJkOeykpi54qXt4scDW6h
IMqpSGOAD4LFo41gD4XCKdIDHVGRzy2g/d843oiKBVj/qRCCzPqGaYn7Rdx/Qif0m4qCpClAXKT4
fa8M0stK3yAuPkUe6MBOVyu2IkyDhxwK5VEbkUpWdu+3j9MmgTHgY5ikOofacf9pyBinwhd6UNnt
iqcLE1EMPcXv6XnKgpUXvP+Q73e4mdhyAPYf8o+O/JSVW2H3CwhFfT4meoNwNB1yA4UE1Cl7QMfH
qsbkdn/p8+goAIjW8WUlyBS1BmprpMdQ0pXqRLoRt044y33iaboZ6wYYBFgUG3UfyYAVXqxwsuLd
asmAgAhE+7T8foF0LJfffSrCJOhUHSs/RTU93DTe814tvpn86DoF6VaK9vNb/3TrJHwT/Q8hI1dE
bYnqS6a67S3DXFNA00FpQ1qBlNwjAEUWsqzi0atDyPsYpuBuxldBZS0rkIBUwn23e869JokAl/BF
h0QsDxkkHr4Gy3S/NG93o2IwIeYJplZHJd6i2mlEauNp3j9Vi0B5PBo1+gA3C6dRvhI/fwnikrvJ
5Qa8rcF471t/SZEKvaDsCrlvKf01mFGa7dYTeihn0N1zhHTp+k2wHuPtP2Tou6N/nbX8P1DdPwpN
k8Gud5Kh3b2k4BPAqAA/OZl+yv9M+vEZyOU8P80LeolGcac+3dUJ5EEgiIYumtwMZ43APj5+M3Jv
V6LxRQ8udU26TpXK0VtTBSF1zZS5a/DiB87RJCUAkb/fE+6yuIiHEw9HENhp5b3KexROj0+YzpT7
D9DCO/SuHGOgqCLc4/PxARCCPX16x15ULXADPWYAMnfghY/McKC3gB86IImWgkOU/8FfOpxe11Mo
gh5UElBOyVfAZUjt7UOlAeNgvg5f766sUlXuKd6CMwQfKHXkgqt1WQg5VG6ry3RThwrOKH6EUm9X
9Uc/xx/WBQizUKGnZqVHoozQKnm1DbCM0C2hEcoMFSmH8JE9kFlJGa4oVQwHngoStN+U7jVgV3QC
7YXaRSnCBYYeu88UAUVaKDWz0xAiXCUDrp2JZoyS7LSsKmKtbfAWd8DbJJ6xuD4J2HQxFE1m1Qh7
QfNOE8ULz7/P7BlsNMy8e5qCwE1Bn/c6BeUiaKdV7sY9HUWJFkpa4P+PW14CM1QbqpJJKlIKMJ2A
u2+Q5217UAqVEu8OzOlDXKwSiloO1JgqIoVUHZfmAp0LlbfZ25XJpm3ZiWsiIqqhUKajSke1KnDk
l3vC4olNpCLJbEDmoeoxXIr6bsF6JdeNEIdgtxeSrM2evDe293vKhHIo2m8LqV0o6GXNWI+6PJkS
F2wBmRXKND0JzZ2dvy9kWYAvI/TJUnOc7kmykedeh7aScqb+a7ZMlgm6ShNhxcKkt1OF45xfCUW2
OmZJyEiI9X5B0urSflGKquwm5epcSHzROZUJIpNMO2LNZvTvQy6OKkz/31KGkev5tjXyB/Y/Ii5J
W3bXrqOiQ+ITl5kdXpenp27pXMR4ivznljS8KsDuqzGQv35+RghzUT3/gywbrCur8hGLt4h+IMZ4
/Pctu8V6/k3LnH8Uz52aZlv0fqVaEzGNwn31bXwQ+PfmqjDpCEBWlKpf4A/Eq15vY4NE7ih6Iuz+
DvHLl6HMm3PwvoZIHRbIeBnC7Is9jlbeLbT2+Ymw0+Off9/of10gcytZpJh/5P0zBpwf86Nh7nbF
69slOoXnEMZwVfHCxlOslRPvgRSRkk8JfPmSTPcblwjEfpMjqRMOIKxqZuSiHSf5B+K5j6P3PHiK
Y4TbMNRfkFskbv8FGTFpOBDhkwqMGBuwFu4UVXN8pn6SqB6+urJe5HkQoic8f8Uf4NMoCykrhnQb
PBnRVfynkmD3nyXBnmUTuRv6Q992bc+x/hH/9oem12RNYy+8oYStiHenBOJ7YsMXA+1ukjZ3l8A7
ltNhm8Rm5463Zzc8HidO1qACsjqmj9VwOHbtzb79OiTfF++R2z9uSRonbwZit33WP+wG/a/6Cnfr
9VcxfOxT9gkTiTloBb3znzr/9tOfbP9y9QpcXTI8zpf4399gZzD4Z6Hb7TJ9qtxG1tB1XO8f47Lv
D+71mDfXZXlxHg5w6O48b15Um9HQmOQDO+xK43FbI/h83r/UhvtqPBzar9xungskTYrhLjqXVJbD
9Ghl0NkbyF3goV7+loPvOvfDdoA7sGU17NKNY+arVXVcnHPCMD97Kw1sqDgccl4KCgpSMohPEGR4
bTZJK6YjEm1NfwgqGELOdFdjnqfJqV0bHuTkD4NBOnGMr7YyfgGs5rb/VnbOg8H27PcupLt5EzT1
i+09n4ePPnLvJhRIhmdPDaN82u9gWm1ITDtgBTigCUZbTA07nRzSLrzU/Xl8AAWpi25ht4BSedYi
NWVNL86yvJ7XbeI/297GGRgo+1X97GgZsNIsan++c8E5KvJTdsfNsSMro/gs3pPh6dE5mouzD+mw
xRTeN8G2yqbDrNsczfZPkgOeu08WdWQHXTSzy7igNzS/gOMmWwBqhgZRnLKG3MN77hyysXzEgEqc
xEsVJTb77HAzKrvYzzZDd3FyUBe3k+drV83yPFkNB5CNfu0bWtB5i/r8YTdfJjSVZvae1YiY2pfn
Gqq9i/Nz6LZfjjFc7E/27LAzl24++EpBtfv2dYjY/dXfxcPd34H3xTCxXkctasAD623fN6gb0BL3
SEVH3SKhZnFvIAbs4VvAoh56l2kObWAz4mzmq01Y6Gge485e7Yo/WbO067dt9nhKVqfjU3KCW8j9
cPzvgpt4NIqggn3Pa5PQRPu69T6GTRKOGDMmxEijPymBmtKun9LhLr4ml+VuePkYtO/NdbMbnTYZ
5XNtgw7u8dnwjOCwO8aug5TZibQ/0jyThb1dttvFtQt6phj5RIMGvi73+2yhuH2dmTYm0BEKk+7D
8o1JO4ATxMreywtDzJibhhPvs/I1K+vJaAjxVLF0e2PcMbTcgqSGQRLkdT+poTA0r7tXt/BjK0PV
dZt/XM67Re3iniRRO/qwEIdGB9DcNZtr9lXU2dQogUEPVraorvakxDk9HSan7bvRVeNRw1NT7bpp
iObkmEVotLmgCdBFnKMSPu32QPJL668Nc+P66Xq/LRGu+zao2OrrdddWQXX8bYAMX8j2Oz/X3SAw
mAaDDp92yEK8u4aXdDu3Mj8s4bYuuzyEULWoOjgB987q3NQfzfWKkHmyyVjWLmiR2FQ5j0p83SNM
tZDH5SPWdtTU/WE1S4iLARAPXfKSr/Ddtuaq6l868VqmF6iXk33AIhtcvvvyT5XhVW9dJvvaIdW7
8QSOgj8lqHsNn0bDMhxBHVi7D9ctwxd878x/w8ck3T3vslFwPJfjzrxMiu058I1iuvMx1Ps2bow4
T93xDk3GcvuLVWxsYG96VdDkPxdv+zYiLtLC4X0BOh5d88lWuVYlASrPi1qqx20KXcnAM/rY3y0u
525yGp65RvDD1kWIjcKXcjSuzuuGjKXTwJklSKWnoJNeOk+9p8x5TL0svhbWW2EXY+9ogS7/Pfpv
2RYJ2AM4C5Eqy5+fIWEq/IWdv9fVa3rdwyo4a3fPGr9mcgmYtJ5FzcShCjL/+QqJ26mBbrr8aqki
zw+vXrmdpZa7sg/Fh121rMcYofWktIaPF/v0U1jZ0varwPcYzzsSiTPYco4vg+JvPaDQtNjQxLIn
S94xf2r/+7id+f2PZ69qB22B0S7YuftFt50PPIzYGirJrJwfzQJaNQJeuR3UmiqgpiN7sRsi520A
fohq+M/21E3cxgxOhfec5dn06LKTt910Z4DXw+93MfCo/Gxx9lDzKa1xk8CdDkGZTRVZXsCFPJh1
NrhsFfqklQN7jQvVabWj14sFaHJ1PjOH5AaWM5gpd/loeXSchXcYLMrtl+XtZkiL2KcA4cvefDkO
jZV/EV2827ZMrLaLDhcmr7k00teuMGYjxn223U4OJmRreOmXbGJeB+FuhBZxen64Dvpx6eKiHPgf
p7dYH4l6dNtLlFn+hL1vj7T8xXSmdX5dpsMsPgz3K+tUxed81o2+fVaGvEYTxiRXk8gXpQPlc+bv
ImdUP116Z9GRH9Rm8Smxomr/vq/If94Oogx9hEvxMmjzxfDUrzoEqi+kwfchs4wl9Rj2Th/W/dOJ
6H/a7OJ0yx7XQrsCRePIfjqdtD8vswSymuOrj9mfMYs+yn5deuXEgm0sO0CTOcLjz7PoUrzadTN1
HH9yyq2FO0iervWVKFX1O/HCh5b0u+NpnIiweoQqZjXujDqZHB3/3TLhFjmN3qzSZZvlJloQ1SHS
U1BSYrvLwSVy8ueeRC7r9GtweK9hIT3aU9j4u6CuUB8bXZGhokH9w2U7Go0N9t+KfSWxBvCeAXBk
CQnb3dYcbztQrefChr+5WjXzzll9nv2frn4fDpajhtLDYfrYHatXJz1vdsRDnQvTvvfCmqMOBq/2
sYk9Owv3xkOaUPCNdlpiX1g013nnR9bFmeRVNdaH9y2ecdMuLnsJj1bLE7mi5MzW25dz6s860lBP
u2J+3adhdVxebFTY8nh4Cd0S16feBQ6xE/IqWb9HgVufxsUlC6x9TtpkOtln7rhlgUtKnXjYUae7
XVuYPPtuP/eOx2VC8dWOQbht30ZZPh2lxDAqAmn+cXUiNtg33H2chc4cW6d14w5WrjvZNnj5O3yy
w+8jRa8P7vGpPTYPLaBU89FZKD2BUzhPzb6a2Pvr8moiXzAgkzN9sY1yYvdVvN1usU7I4mj6h6Kb
7cu1a83OJvKal9A+r9nrE6ebHNZdCpc4xeztZ3qMzPKNnSjv3g9NuhkSwknOx8hmWzjsUFUuWNwG
72a+TmvEIpJm4p7qoCClpoXNzvFHaMNGnTvt8+/h/rctuiZU57z+sUUtku0dCGRnnOItua5nIi8m
AjEZlcv2dX5KxEbnh14F1u108NRUwcki7JUlCwZ7OBywl/gLkrk32YXMmhKRF79/MeKOrGU3PQXD
0/tVPXmNXYgJ88E0P5njM/b6/kzoZHCcjpqH7lQGzuH52LFvuZNLO5o4xx9jj6t2fh7tF9kQ9r2T
/bR76S9sP6g/VWgc1ZCT+kjMDvE1UzNMU1SIDPI3BlgdxndBBHDfsnoi2rkDgE+dWV03E3OwnXel
EwyROXGGDyOEiAoCXyerp8/tSWcTXreNiTHeF6xPOwyuLF2ORkMCZhAwk0DhnCaNAXRNt2QGowXe
9+M+KJkm1hkGsqQOh/Zf8/hrZ0CsbNRrg649p7Pkao5Nux0Pyo2XfCfmhz2CfYaL7T/tzP2bD3dT
rqsBIvEmKSj2dQffICFeSCkrTLus7pd2Sznd9dc23TDOLteVZ/8xGgciySE7zIeZdlHVluvC7cf7
oTduqJ/qAXyuXxfLnrjPuwLx6HiXBE2QENwBqGuRQDbcw+vBLVZH0323yul5b/6kPpG2tppfd/bU
TQ8at32WrVggwrJZ+fRdeyXM+Xa9rk1izh22aMmyWQxW+fDv7spE+TCdPvCK/bTaZg9Nu9l5D2W/
7HojwAgthqvrYVWQZJ8eqCRO2t8XRNOZRx6JG7gwl243adCEPI/e+6s3TpNFbr/tk82hhAmNNfCw
i+3ytUO9+FeZp6Hbg3gdQBEh7zm+5dX02lO4uFtbBsV0BSySGGt54y8u3eDZ80hqr8xxZe7CBPfL
8V9L6KCT0Di2i11iTq1+Vg3eK//v3k6WHfysF7Q87cSfpAM3Pjq/DkRwGx/Y+LJdeEfEJYnN7tlE
k8IOvMHz4Urw2P64IjLVHT6uo9EkwxLPmg/nSLiRKoI0/dmN/uTJR5WVq+Wh2Qe7/Vt9gIFyhGRr
BefmEfcNF7gqcXH+XBJYIPItkKpB2LrbFJQ1JMYlGI0Whr88+9dxX8LUZf0XYee13LqaLOknQgS8
uYWjp0iKlLtBSEsSvPd4+vmweiZOx54T3bG3pCXRwfymKisrk9Ym7pMsPGYSJVocmtKNTXzrLMqT
xBCDIbuqqXvLopPiDY8i/+0Ci+2suPcYQRuI8EaUr8242cfVSFn6VZZ+0zwhuzpmhGnN8GWGn1M7
uNb0lMZEsTlt/LEzQd1Qh8qJySSqx1RVfhOji9ucsvJ7YnyV2XBsjU0XxgcDDWdyH1sPN2NzKuPM
zVGrNNocZSYsTI3OG9PoUAg0Cyj+OhLm7KmOTfb8tZdHrbZC3LiK1mIQLnu5pZ2VrMBxituI04Lw
XoM3LbM9Lq9FT4EcHVOwTeKhZtPHijuP1l5jtbPWZI/wUyFq04eIEFEZXzNoCYuEJ6B85dZkQ+tN
MxAaNP9ouMXwghbNHVVrO1MA1tp9GUOENvemoLp5j4RIo3wberDRY+IMfTxJQvAortMyugYTFznJ
1LokY/JOGOSP4rTXdPVZliHmivp2+dHkdptrEwv30NogaXY1MxIq1ERT4vaapi2N8FCFX2RmIqYi
xLGZ1thTrvpNIbktkU9rAT2miZO0dJMumddjNissy7eRbk2tOAQqpNCqv6lZtNVaOhDVyVHIRetG
vchatM2F8DSK2casHo1wnNfzVR6D1XxPgoCdd+Sg3KnlXtI/hrg/6glym2V5qaWU3V9zl/UY87q6
xGjPd+AxXTS7ehAfhDk89ROsZDl0Rlmzs2GldEbzVpmlk6Im2yl2i/Ft0DvXaqvtekJx175YWvLU
a/IxGHq3gzeJgGQeB76SN15dVPtwfGfRhcZgieFewH6hC9+MNXQuf1pIB9YkMcuk1zZvvVD4Bhvy
eoZmzd7Px4PygLuP+skCEdDKP4KB68F8bk0E1Tnyiu1RYUKbXt0+G1btrMtQOf0pSjwOhAFCDv34
lOBIuC8iKlOWqByl2XRFI3/omgxjKm0+KmKcjJmcVIQdFl0RS+hJ9YeAA4SJKJoW7csEiWyQln5O
nUpjMVTK3YB9syAOpyG+y1J3EMyR3Ew/Rh0ATCL5yoL51NA96+hHN3rgxARTVQgJf+g2SKxuMLnW
W8GtQvO9aY5WUx5MOfFkC42u/LK0+DL0xf47r2gnGwc7XYAHYHGZpHFKzuYxLDdBmt8TzTxIkvps
Jd3V6r76wPxo9fwhpCgVh1qDZx55jQUFyGpo2K2xUMO4CY2yp7LMNnopv6pGcIhEuDbS1jSHy2jN
+McxtUwcAQyiDT5LyuTt3NebxlDPwgwfa062ibAJYqgoxPWGBBAZv8dAJFKyuOGqRCEG+1Sm/6Xg
xgTgPON0VsbUjWoKi3wSS7SnsdqGBsSenBC+NfZzSjw3p6KrLe2u6Y2bYoTeMrJ4hUSf8d7Cl2o2
TEfXMHAI471sBRtTg94oyufQUjdjAG2k1x/qhIaOgY5DDyvaQI+BtT8dqdtCHjCSLVAmuQmh6fKt
M4YaQJq0GnwL71a1mPZiNFxNaHOxsY0s+UWcp9Pk1JOyx9nLEu1UHrwUdKHLU5w8eGc1gWy16N4o
KU+WeNKKfRmcrAk/e1Jci7Ah0/aLProFTJgg304UWNsPvo+dJxQvc9l7EbCbMtNApQinuRl3zazs
ujR68/I+8bO+PcvRAl5FKxUZjlO3bkaz2qTn/k3Uy700ERMEozcsiCWZcMtl+CoGqA0iQJYuc0Hn
Nd6w0HIe62tvNEfFrJzWMp5asfhNOw2Uh3TxOZT6a6F1uCK1auGs1DRx3vTit1Y5A1KrpkWVNDP9
yhhdeQaLsqZNaWhuh4BB5BccjWDJ7xWay4n+JklPU0bZKrpKnf6htnehYaYMX1ZLd39iuhIK9rKA
mvVQ7rXuVgTmJRW7nSG/lYphD6zGMUJCpuFLxZ9gROA9MTeDHu7iP+N0GelAXfwsP+bdSwNrUOne
dPqzc2vbJS+CqTqjPu0mwZWlcK+YljvnWAQHex2/EL2NXe6BBoqhyrtCPKhC6LU6HJr4TUJzZCi9
uQi3BRKyUcTyEUm4U8i+XkLhnNWDGIt3dZjs9ilR0nOPl1uVIEuXWUzM52AF3wQAbwA7mdVriBDn
biBtsnCNu9REsRMkYy76w1wgZ6wO7pCNl1i0HOt7NvAZMXHAiP6Mxbc6kVJIiL9bOmFXuLVi05PT
m9Ei/bhg2mXw8rrwQiUDNpNOczptImPwJyN9G4nXhzkkPIWpqEp3NbkqWfI5jxT+6X6U5N7VWNY0
fLbhMmZNvg/XZULW0BWNoIfi6DuOk9eNV5lNrctiR65Mz5ReZXx6ACBsHARU/C2Eb3O56tHsdKFy
LuaB1WFx00IDTAZuBGh9mzHl6wbqDhCGlindFyH65Ms6p6XrUE62aGRebN1musfrD1MMHQ1cvzeJ
2jkOITM2hUT6m19TcDq74ooYReqYsj93otNXmNmiuG+ZzEyx3aaDCRpVO008+ZAnFaSF1dZi3it+
WSsnPW9sIb9OdecNQBwpQHuQXJYKHxG1ehm2WRtu81q1s2pF0pE1oJHVDZvyKSfMjuTTsrqjhZCM
jGGjlZo3Er4lsXEkX8qG0mlUKoEW7Np1lXnX4rshmXajQEMkf9NF9JFi4VQPg+o04vAaK4MTGf3D
EqJN0STXQf9jGYI/Zh1zcw7tGYZjbeEuJ9wa86oH/iBXxITkUwt7g5j4U4ukMuFMlZ7CHsdWxiPR
pW0ljTfOD6MYniINHZUapoJg+n0EXc33vyT3yf/yV2n+p6/V4dBff/3iJz65p7H2te7aigynTWz7
2KnH3uoM4u929939vlt/8gWh1L3fUB3BJIoHbkCAdunwG48tNt9rh6fycl6RuPzchR4P4DZdOiE/
drwMzu/9Biv4xt/swIU9vLOR7OSxyd7dbAxqdzyN7z87+7Z+8+Gr7m4+L9nt6JVZH+U/PhsXW/vO
R/CPH5/UD8sgDgJn23uM1c2/Dv+OPePC+/DwYT3+9a87rKvu9zuHt76GB/nY9bh42OaJ/O+vf/v7
eeuh8VHrm/DCe+JWfva0bJOn+MpF4nKUDhcEmNbnvNYXrx914ztnx6Hf+L5eq/Ub777wdncUcfkc
+Kb/90/rpVnfPfQSFyn89cxu0/ryiT/edqUT+bsbdPH1QFcGaQjZGtde986V5Rh28XqJORnuAu/J
uz5xBfA70ldD3p14Kq8NXhL9jVvN/+EBH8LVvxunldPqnXSqwJKjU7FbBYcL9GTKk3AO6CZ+/fnh
ugz2KtnNdw4ZT+DNzuav3C77Zyc4N34VOE9O9+f2w1n/5DDAuXU/3LifH98WvBv3l8vjcjnhEnFZ
uev+7c6V2nG0PodeP6aD4Nm8dD1dHIt47W7nG6+6g4WRrx3uGFTu7tLfi3T/eyl/dn8YKQyj2w3y
OM9eX8v1YnDwxn/H0O3nth7gjUNbbwhjlY7iv3eHT4lcnk6Z9Wezvpip8HS7bziY+21j20fECLeR
CwM94n5wmOst3fDFOzLm+cfqmMOPxUbinDu+3lWext9hXPMEPgBPUGe9h3w0k+D/vYY/8weOCKYD
b7Xj6Lgwtx8G0nrj1hP6O7gZIBuo9H8v5njNheQaJ5Bdu+cYV3G9GrbiMnqTmkHjfkqwTg5ogarJ
grypetKHa4vhbyHWLsL0G2GBXQgO2weowoQnMzcAj9RDl/c4uGadnRfdLdeVo0j1ZFBvo4FmANnd
CAi9LPAj82JXx5VfSobjKpiJepoOaUxddqUw2ooEoB22bpEjSy6cEumlEye2D8MOUeNUQur0FeAb
C+FsWdtMF2xJxFfKclboQ8e+rJxZylsE6SXy5uknqinKQPftdAycY+TRY+VUUe4QJ9jfHJVGnS/X
0CscMjLHJ93EdTSg4kImn4CoFvT1YGKottesj92meFaqm8YmbtEpJTeNJxLj6tA9xcgd49FVlo9F
z50GWT4js3C5Cs5L9muMsR820yYxnWT6bCSsXsgnHmMFwEb9rMO4K29bd0mfezXz0zHDAWgUtzei
4E3T/Yzqn2zFAjEhlCeB2lHjqin9QEl7GEPtpVCKbdyD1JaVH/RrFnaXUs3V8X0ZCaVE6ORy9NwM
PymN7R1ocdpMvilMX8aiwW1SnoNlPvHM0xLg/NIUjimUryPZWpMI1N3+KGVzjgd4c3rtxGLg6nt9
+RAwvyC/5Dr5EmT6kW6HjsxdVAO/XDqbrhmh9cY8tgVw/6Fekbmzoe2K9CaTjpmgCHX7I6agKtS4
1lrT3N6I4nfyZDm1oHylM/5HmiNiK2YJQENB5Brqra0XLMCU3bK86OZBkY4NvHAi4rA7tvkfIU+c
vFNdKw6cHkvNQep2KdY2OegCDsqdpV/kZSunMIoFol4ltDmiCiuihEivnrbjTL12gESkzScDFKcm
605my58RkKjE1ylPGLOI4A3UtGOEVU9JAm03192QyREp9THQkYIEtK51cydTshrzfqdPvavorpHc
+0FUNwpwu56cF1wgCn0fDe1zBSbZkMSWycXMZW8giZRb2eu7a4qFbTJfC+uoDnRM0s3VJ55B8VY0
z5OAdzyOF+iPGcsxlGE7DKAiir6ttRDRhkLFIQ1XMWgPZUrwkg3fUxN/tDKCKcJ2APwvVnyuOi/N
eJCHbdceUgJHOW4vNFNvQsk6yot2amKFXKaSKEPZfbEcu3p5aA3YsKTdrGnyKHxtwhpimgVcsKJf
K/K16NSXZ9GWO5nZXoRPGW69GQlmXQoHkRGz4qQGQH9ffKllYZf5TE26cbMOLYYExyLVkLBnXy+x
+soBpxUtbQ2NvR1draCoCZQ5fu2V7jMelGdLqU5qdDCsSyaCybCESSEtPm0OcqUeCKucuc0pF2rc
XGpQQr/RCNjlEAGOlsRd1/ZydVXKl0CHXdYhgrIU7iJYp5lnE0jb82puj6VL1nSuFEEb1yZ/0pdT
kFPVk40zKdJzUsuONSv3kCb42nDaudhkAomGOWNFJ12GSnlZwpWe4GQqWesse8ymTaK0J123Hiq/
a0gflmPnTEOF5n7bpM+JKh9JxU+VbDD3Ik+bscdJ31TKKzJGWGnd+qI1PwnZlxm9y6AMgfawRpMh
g2iwpuAnhymtmPmB7E7Lx2zue3DFLseJjtVRr3RHzuVL2mhcZkN5lOK3peFCI/e+rp7qZaez3inx
SwnmB6La4OCceC2jdxgpE9O3oXx1+qFJt/P8Ks+Fo1gsjT8mqb3RFTaVYLuLfsLmWQv+dDShzNOr
hu1gZR7qDEOn5b0WcpzrBn/8C/5/mR3NLOdyIYwNMIDPiL5Rl8igk1B71NCftDxGkG2InD+r1Tw7
rYT1u0l/1BLZjaXsaiHd1IBzTUFvHMdumqcK8FCbPbMXXH15VqLSu2ZAvhVrd1ukm9EovJF6DHnZ
bLU2EKAt0FnbLY4ApSiJn5t4LdbD8TPfYuujS3ERJVXup8nRu2CrZxtpgaJH2tHivxVr8CSx32yW
P+nPWKNFjn1WMh6i8DuRFGfory1axrVvQi5pomsT5rcVjA0i1DGtn2CFNRmy018kAhBgmfeNKdlT
iO2Ppp4nlTbSj+BLhMM54XhGyGX+wYVY9bUFlJhP8SXlvZjcQfNZlqd83xAF9XuMpdPcnz77y1Lb
3UcG/OzOW1qo3OD2i2/CV+gbNFcFHmD0IzklJwUjWqRNHOa9iVGNdSfdAO6KoS9epAv+3I580lg8
HONIZR7ulzM9UaRxop9frLauUMWwAUR/rv+Kn9YPIV31jDsWep5641+uelORewAMjpEFLDbKe/Oz
Z5nzYl+4iIhuYLiLxEBFW4P8hWJNsdk/gFW33Wb1qRXttcFFdoMDqfRqUTrKnsB+Wyp4wdJ6Bw86
mU4NcKs2YeuySC+RTv1TcyVtcPRJ9qwY4SxzsMNYcSKWqGRSPLEnFcQbJky3LdahJm1QIQGIavzG
bIAkudi9sqb0ox8EpyylK28G4y77YzJcw1UtiGmVlhf4EAIXD7B9m+S1JySuEjVuuuQnKXzOR/XY
qfOp1TFnryO3kpevSB09RR7PlkKHaJScVJbPbKJummaHykquGXWBqkFvs033CXuhQMUqC4E0WY75
cpKewkM8ncpEBRMx3ayEA2X07yFzf16rIgm1r0AHfUT1Da6BQRgH2E2/Vf3SBBNV3+ldGtGgiqnJ
DSBXYUKfa2zrK0YVqJ48IwCkZDtN1W6q4LQCappZv5VID5PlTRNMu20jP8vo4Yt0P6aAV8TjqSuz
qwk3SEL8pYEybBDKlUi5EYXokMBitd2AK9oVG7xmUA2PYY38UWd6choIaGSLZi46WqgDpeC6F+TU
iIRHYTwL9Y9qPFV5ss/iX6Gxvvu2vgxzdx/JR8UFjSuVvg2c4WP8MKuSFlJ9UO91aIBeuLm6tDaL
Jr6D8H2y7KeJcoBd65CrGs4IIVB2qNkSE7yhzJQFidf3WP3NFFHQwORULGSKS4OwUCnZviW/p4DT
m5BDaQKedcTQKrrBy8ivAxrM5KdO/o1C6TDgQFAE7Y1KVRXo76Kgvw05xWXVctTybZp0Ckw1TQV5
S/29yj0BUkRUbeTpB07aZAWwrbC9CkVCzAkeVut34bcBALcsnKciiK45/ogD5KRWN1+apdlRHO0N
r6WTtdCehXk4CyXil0G2F5XxLX8tihIqa57eas4WaikmVFeDBscQVMaIsjc84bQQMhVQTWJtU3nx
WnBYU8sPTTW9V5LoZ6LFyKYA3I1OWC7AE5cErZ0FLdgaZ5xiG43XLC8PuQDsW5TbvKJQ2rM6APPO
qQbriOue6N9xCYU/+A37S5bPbgpxDhTjkdSsAxQ15BgMnYbiSaMjpIwOY6kcgh64ZaKfBfBfMb1o
wCANKkNX6y91BVVJHMhUZn8dDWmJ8StgTl5CjV/iXZxeQ6IRxJMyfM3F9jYF37OKRG2pQIvxQh0e
fFwwAVB7Sodf1vUh3LQJpgcJ9VAvIYoxSYpSNzeFs2wUAOBv2nStxQyHSDSn6jeCMll5M6CP1C9G
v5v1xk3wddPzOzVOI2guk4kgUFVu1yH1okW/FcnxtKvlYdd2beyo+RkHuraWnmM5/ZKSwzwvIdte
zRo8sMimCsUj/VGE1CfcbMIID9vCrPFSsdmM05cQ7dvpR1wgNXf6Wx+GOKVe5pqG8IF5AZ62jJbX
qh8ykblQSIcaUhVLlTEaFOTxk+10mxkHF+9kTrjNWT80MCzVCZsIJ6aYTqD3NcXLsRavZvuXXAYl
NGPvwQleHfMNDB/LWqcOl48SkSGya2Kitt5Z2WwhVi2onZWOUT1S8w6lR4nOabKHH2Mn3CVpRrh5
UM9Wre6nuPGhRNS4y3Wq+pQE5V4JIg+oa6P2lCS1Iqpgr8VHAfEsJiTV1+CR9FcoqfaoPBZcsmTu
8PKVto7M+6fzMYZkGissRJH+yMbRMwXdraLybJbTuYDYIgQvtWC9Lpp2ipL5AAfBsSJydT6Sktog
O0OzkwNXNOnM6psEmuElKeiU1ln1Z3HcW6b6NKc1lr2S7XYRS3Dw4L5n4MIa+xAB2VeXkZMIAImU
pMkaKakKhVvZGOth6HYzF/mjBis0s/CQivL+P7OMtX/qIP2TY7w+/m86SF1lCGVbWQv2dtvprUy3
SuRlvVf1Xhd7Wu4Hi5e8qyY0aA9+dV2DjjqFRjBmD4HNbpktNDJUNGafLgmb7lcBbSFxW4oeoLC4
Y1LAJfT9wURdTh0Rla8nz8BVVfPaCFx0l9Cl1XutBR7Lmnoukst/Pj/D/F+NJExV0SVJ12DJ/cP4
Ch5ROVEumx4sCA4RInz+6p595zcTIYXkkp+Bi42V7a/gKqr5whvlHQTNlafKFbaj45OqfvgjCCUI
Gk1erxvsfnInQcdLfUy74b4ccRgw7LT5A5nFTt7LVWQQjqG4k9CPj1RIUdVFBPoYcQnHtzSTXcX8
au4ouCOTsi/gA/3CsLS/4tl9it6/vobAt7DcAj8TPeKLT3ISDQXicNt+Jr0nemQc3kzbr92Emymj
hs5O49TlASoiRswf0Tcs7Y/TyDPqU6rT1IN3QYiSSW5PSNjSyIBm/EyzwPhLnJh7ICGtP/9q5RMX
YgXn1Jc+xp/b8r+ANAUPcYXYPuGjYWJ+9GH57RWzb33/djrgLf+9/RW3kY1L5IMJ/5mwem66G7SG
0DEPzm/z87x/6P4nI5oG8AuTOaLi4Gga3c9N9xXdZotcm66BZrihWyfsJYeaY2e6AxQKOhPt9waH
FVS/qxeMONoLzjws2d4+mA9nMbIfkeKTsjjzM+QwCEHOvnyPDtEBnq3p7wW6R76vlGG+f0N/+4wl
p0uLqruu1rZqojxw7m6fQkjLKJse4n+GdwFgW8kJtvF67ySbNuH77WY5sWMOfOu2GwA9YM87kCar
AJ0i6UuH6TiJSrY5yJsT7gmMoi/Df6KHG7iPRiekIX0Z1QcWTM1+rXvn1XunUCD75ziGP+d/7kFu
tr/FI3Sv6hn2bACLr9hCPrgTJF+xUbXciEttOtjUq6MbCK99fxu9pN1106HCpqU5dRRaX+fgXE6u
ua+iDdU38SkuN73uj/Fp/JSdRrqov1rIsOx2H6XtvgGDeQfp/ZrahwPdOBpd4XZyQQ+r35D/KsGT
2N/wivfGmnL3RqEpygmAsT6m3VfFyYHkxHbNfaSa5YqaW0fP0vzbTzs65/5Mx2VXQFJyiIeq92Fw
GI/UQ+Pt/Dl/QtUQ3hqwLNQRVkWsfNtcACcGbFli6K7bsXClY45MAiHKpbhgtoWVybRTdVIWR3bM
ffKOzqH4if+L6LXn4Le6o5oDKH0c7qePVfuzYmbRuOM+7WIUEHYAfw5p4k/gQtKix0hwAhcNigAV
dcER37XzQPXjnb40UGfEfumuMspXRAYOP9Br1F2MA+/RcJAtURyq4Kuv/UJD/yoOXzGYKnuil4/W
L/NNMbHHW7yKSiQ9YPkd1Xy7vJMsNi+IR+xw/jzHl1XngsreGzp5d+KEu+jzNtk22pY7lFb9Xnbj
7+FllSiA9L5q/KJN+UmDvAPF0aaG7xi/KHtQA7ejg4hFTUaXDVDIbkSr/T2g3eaz4EB5ioyufbtr
EaHV9tKLfFw1mGmtQ07FXWUHFNqow+/gLXibXmDecU75pb+XdybH8Dm7+ERf884zoNwOzZ+whRlm
t2nPKXTI21SI3IIh7DtnXzgHt0GWA2Wtxh1cVb5LOAyeNTyMPhG9WM6yfijoiKMB217N3Qkr+e/6
TXKG8uiNQ0Ybou/FA2yZQcSuPpNtr70jdaAwncXwgMBy6Y7PqYRh87QRO2cB//Ot0pEYwm76jnQA
uA2N3SNCbpDp9/B3JPFJyvZG+JZNnxYu8Fr+3A4bmYuTHAgebU5Q9gN7vZ3wiNwJ9QH4rGCufJEw
YwfKd5jFO7u4iUeER+Nvg32PW8HNCNEnwREEa6CMWwd/+hvJBpRXEBvmEJfH73/ev+RVUvP/6037
n+1L+kcPUA0rVM2CfnocIsV5+zBWB3BMT30G6xHJ387D8JpB5ewje+v+58+WrP9VWvffPvwfwYGp
dZY1BsF0n4Br0HWHPLp2ZK+6ZGt369ppSistPaf0wnys/a/wR1U4hHQ/tl6icdMD+k3+sNvgDjrN
Dhw7WouMw+aL9XAjkyv1jMrm1iC+yE4lnYQ9YjB1sBP23fmsVahwsLdeq5fVX+KvzN1fWWuFpkUF
2X7Ij7Q7ruqXq07RKgGxWmPAYUerCLGGfeEbCNzB3XTWPX0V4lwFtNYm4X/pqa/HjUQjeusaz1vV
QxvWNpRUVlktmUbZ1Q1mlW9fe1/Xtx3xpObz1k/Lflf57ORzldheFZPWrlAaSVALXNso/6Wfvoo8
oKVDa+XazkmoTe8px04X6Pq4tIcgu6peq8hlKJ4KrNdfVHQbaKxFaXn8K0+/yi22WwU5w7X5eb5J
ND3XIC70vv/nm62Kq37i/zfSLEnGKU9SFFn8R9O2KFPQbuUkp2UYi5b94M60PjjoYK3hjfbUueYm
PxMucYvRHsKO5Y2kt/6sX6rIC2845vkEQpNsl5/NulTX9B7CfKfxxp29YQebnEsJsdThUYG95WX8
LC7Z+xp1lWfpyAq/sMTtYCsJqRN7Ajtu7eaYcpjHHUUdi5Zp+sWe0Os5RW9g5xQnp8NdYCNKrxKT
wkC+cdzMPz0Lw4bQdVt+5Fdly8CjYpqZdv4oWHGBRanK81PwGCEf6U/0LJy1nOQf72dXxYD5YtI5
aA9QFb8LGsi1D3hdVECn1/vX7rLsB2e1Q0036rup8ENCTWV0hJu50zjwM/60p+EgwVnCDviGstXy
2nXoQeYbPjd6Av3M6XfZpD/pIz/xSLDT3fdP3Rd+w8RuL+oRKaabxnxO3bdvBdUakVFRusDWiL48
xjvUaaKXefUgNw/Ba034cxU3V3SfO9b96QNBkJOxYY+xY38a+ZbhEaO7Z3M7nfrLsJmJux7qV/OR
0bL2Vf0kH9lH9zNvY5e+JvsD2r2NTjlpnZud2P5wOA/A/kysqOl9pw23PLKXs89lKHeIhwn1juIx
djghPs98Zv5cnYpT9QifgKGqh7odThVWEjQEeOi5uukver5+CXdlX546Ed9TBgY6b7SNu8/ZJvBC
7Cki9G5IFipEiXzEg86yTZ07RVwJMugBhh7XwticZ3YR89EeQrc/ogyG3BeR2xFYz6kPlcPNdlT7
iLw8LFXnXbVrF5FkJDpRzX5nkd+se4mMwgecbqpDsZ/Ye05BPYTOc/ZA6eba0AILm3kbPvFJaJBU
TnMaPtbrm3PJoV24XLuThc5U/ZpwZ08hokuvqxBI/Cr+FyNt858pGlmeYf3PxJT+MTEtNS21YjZW
M9ZVIWEVxFsVKtdpioQdyoGar3prNzuLFP7Iw2EVc18F3FeRUIPdXfpV33L65BERYF1EaQPr34J3
QEYTgQENqbjVnFV4+dstv5ufULcgTT8h2kYbvcUbyAgIrUJA/YFmNpRNaPDZWshvCceFhajcTu+o
UTz+mxOl+l9WJOkfHeN60AL4y/RlvxwMgtEe/9XkQhhBnfEW3lAxJ1SHF3kAc6IWnz1T6P5B6Zwx
bu8j77FGQ/bivIODEdsxgUgBtqP938xydeN/TTH/7Qb9wzy2q/JRC6qGii2ymuqVkuRzFqM2vYpi
SiGUfzd+KVCGiHZr9JM4LxCharf87VwfygCrlY2cuP3GBPyK7fsH9WnP3DAXnTWmIn6h9dz8MDet
R8fl+uuL42UIUCFfjkZ7eO//TEzJ9/TYee/no26/O/vt857ijns+sz5cXxR7uyWZeDnMLOcBAsDB
RUMBFFNkKuYlaKRNXZIiphidhLf+hSX62GZbkn4z3Q6ya2S+YGzlX5mKOPiAD6s8uhjmrv0E7awW
f+yPJqH1Jm7XoJ0qcKu+hyh8UzpAScXa5WcyEQ1lHRh56B1FnjnbQNpIJr7AvJpcUtq3NSFtjqMH
nwtdtnRHTnyhu4I9Z5FBWVwFxAw64IZDJBW+TelR/8UybjW7I+NqnS8Bf0HDdg8FA3V7PaAt+DeZ
ldx5cq23JHbh71M6Vcn2Yq/bJaQWX7gY4e8+rLqbiDFO7nie3MWVVKerbMpeNGr4Czm582GhU4q6
q6McVfa1yaXwtw1eKFvRdvjUf9zhn1wur69UcvfFKvzXyjZFljFidYKCif4emxs+ku09/I7fu3PL
vbG2eutqdBt9lySCd6oW2Gc3Pxl9Uxv2gsZGuv92WSka5KsvobFCEB40ZmeT2ZvbLV73PYTizM/q
W3VWSvgrZTO/JotLKK5cRQ9chkoxwK0vHan5uLA3+JL3J/90/9mgnMUSSQ2bt2FDf+r/LIRn9KTM
To7Q3V/X39ZFy/AVhtohmz7G4kknXIYLi2IaptQn3W5Gd1ScAhn99/PsvoMOoWa4moSrqmyb2OCM
DxTSkMSaUQy02wgOodtiKUMDH9njDlTi29hPnrX57M4BBhz/csLS0ZVqPoYHhd8BeebEnxHpoC2J
AuDZjFZBNQ01KcjBbITaviNZkt96RrADRy4VzxQ60vnQVk809ZB0fgM2lRR77freYFmOa2i7xScA
SecKwQJY4I1uiwwma1NNbkd7+/zgMGKiUtPGWg5oSN70lxGfmc4v0TV3yEeQDgp48PH8jKrDKhhh
MHuRgrNdzBT2nrdekdfbBY4NZt6PENwizY8TgDc+BAQ1fu03zv4XccLr9cqUfLl+f1M1dEQ2ShRs
HejvrMyTzxRtTVqDMb+T/gD8OIPr6hvFsimKol1KTIY7XrLLwXPekI1xJ/9ltRQfeJK2yg276sZ1
tw9n+7yFSQU9zmZlRLFT57aPZK4PBnnODV0tYDpvNanmqq45LJtt8LSeRMUyQ8qLluds63+m/Xp3
TZs86H2z2T2V9tPu9qd1Wx93L6QgkOZrXVqeeaHOmW/Q0/xzYcM9entecX6QLh3XufBu2q/MEu6B
I9trne73+7/Yl2v/a9L0bwvyPzC/dFDmiRJM/iBSZnlZdssu31aSnXvz2dian7SrmSBUQOJ2ntvz
ebUfqPclCBlXgLyaEyUqn4/WPsFpZ9zJLlHDWfqk7aL/nk7xHyV0Iu//EHZeTY2j3Rb+RapSDrc4
Zwwm3rgaupHlIFvBlu1ff54l9Zyvh+mCYqAZYyu+2mHtvdfadK1fjPoeXoGFH8DFKUYa7e+4Lvxv
zsX+lABuvWgVh8dk93BUOA79NWkMJaOfsL+Oou7yEQbY3n6IKXtyRl4/vafyBK/N7XW0vr+OGJya
GHebh+XtEu0AbtE8WRhzt3ua0lpP52h3085b1mTfVYCzQyvH6OXD0yR9JXozb8oHGz4satbx/bKT
9Q/f5Je29xfHGVqU82CEiQLf/EwJw+hKGkSrvFqgQkYsAtLUraan2w1Kcw4aEXwBs4qTXXS2+i5g
BZP+3HUUD8/QEoWw94Tw9YjyHtaeX2VNfk+JCzm39VvBylZuhpFDUw8+HhQExUukL6/m86F9Q+lZ
Tffzcuibh5u4lxn8gGTnyWfDIgeqdRWRybq+0REJI2AybL6xxvSBwvWu+J5h783EBC2CKVfcgOZL
AltuWHMK6XgoAgHwbDspXHcJAhIHpM/FNMYUbn+ts63PTnLf5chFWDshX5Tsslh49bsIgGJoevS0
ciKQ+ItpUQyQHqgTnEvEvju2K16moi/yMB+a4ZraTYRv9mv8Jsoz0cDVtGdQzYkUjSFv3ow0xhFy
MAPOqORJnxbRHAPe9HehISeRNEV8Di+Kci3rly+iZIOe7noPByu9ZMSAyk9rATeiQdGyaXN7ti4S
LzjsFnqFeYVhIzXnLCQJJAay64sOtuB9kJ9xfF+ntTU+8imrpcQR+gEJLZFbrR70R33jUF7X2TF2
LuPqOqvO1Ja63N8CnJYBoF8HyEOr3td7tP8Stf5rj5+i1niVwnVwti7jgkoDgdXFgWKUomTG1CXV
h6i7tmhD68XwOxcFBYJhel1EKDA755vUeaZoGsX3lkvFqBozJUw1L9r/OO6/qfv8hYzpXwf5KWR1
zdI1Lwyoj0unxXEa7sCwOjF2Lu1Wh/bB/e5R/+t9cG2XGkxo+YHjf0piDtvMK86JfR0nhHwRygB5
Odi5AMsJ9qrqpGt6E26XulS7SQJTwS5AqCAvfwaItcMGV9qD0DgNr0twhOBuexkhyJhNrye4IkDi
YGjdDL1DOKhMhjxp+WlZXHjnnN3uVunMW9P3+G74vePR7Rv+HYo5AWMXWWu5fTJoXdsws7Z+jdJk
6MNwmy2K8s6O50eKy+6aGRV/REm4hBncH11WE3cH6z5FHcZ5VvmEEvhlTbrlHOhXph+M+Ur9ZXN8
87P1mINaw3oRgnvRRFO8Ee0W5uDqATzDWpx4lMqWoyUMd6CtoqZAgCoNH6KV19r4Hj6VsRXUcMy3
NfRh3nNxecpp7ak2P1z3wwzudvSTwnjiHxZumdFxcLN2ga/pAXUssMkl53lYt6PMYZiJyAv8OWiz
zMpsWoXkvKcWHUXR1aX7widEWQHKXHZjI4Dxbhp7dyyFxK1aexRwmNAFhSKXXN5y7zYRNWH4DMqb
FCV7Br30LNHaFJ9uoiymieu2QH8B1VCYN84tbsaRtlT+Af+4FqPl+X69Qakvu0tp3wsP7fOGEP78
w0h7bPVoiozH4d97d5kxe9E5+sY7wZfNHC9nwUFzBsGud4INqIBYsTzeednjMXpLy91zeLYYJyEh
6fD5K9o3NDhl7YBcwn5n2vFwxEWT1YjTw2Rm+xVCst45oJs+eM2hUK+m12qeQJjCwDHSxifOxzVg
IrlNq06pweLj7GtDYfl/gVeRn/nfM/HJUri7fRytN2W1gFh/wIy4cnvWOmI4InyU8ExDBSjRDGX9
kP9B/0crNLhr2U2e1mT+xTytvaI8JnMC/M6o25OIbSXkZj1Jq9WBvE+Et5TImCWQPy3ACrZdSG3f
9L7qYdM5zWj46zCMBfEfYiUTkckLUdj34qHwhJBSYI62sURLGQ2saVZXncuIYB5GUPxOX1SxFAOH
6s3K8W7yTuIoNtsuYcXpUUCCuAElVrqv0VIx5knXTpyB+oIYhZKFdPikH2zArJf/0OsiwRVKL/U8
+T28KJ5TdLYmYGmAQ/qOwtL77tZ8to+FvcxX4aFaiF1UHKSNtokULUIUqqN3k4TXhpbf5FvKuCLd
X3P1wRu5bsKhoSseOB9UhO6wrDQGcAFsaI1FIipJP0oiuGtycLzit17vb2I5/1panyLgU7UNLrtl
RmQllQxWjXgfRRLu9ooPYUd2rwR6a+RsxREJV+Sr2Fwb5lfJ6ZQvRvf8IsE/MYwKgNZPWpShDgfB
Y23oq1lJ1cOR9ZTSKNNcC2Y6wF61FhW/aYUKQr8Ssdn3imsu1M8cOBP3i2zgo7zJioK3UYI3UHwZ
D6JXFYshykXrOhUV36GLVpK/cIljc6I8HzXtHJRLWlmNnkHZj9G7tuKb9K16oUGHQKlRYxYLaFaR
zWTPbFRKn9wErULg1XbIehKv4LqjFWy8AG4hfXQkMBEXa/wmeSemnFkB+kn7CddAgZDoU0XIqxBG
N7GAzTUYuNhnlqS+xP0K6TEkmTUTcN9bfG0+/ubB/zAewae8IN5ukyUTshDarNrmow0r/rpVpF0K
7Rapvf0Ne2P4H0rXMLQt0zOdIHBM3/I/7S7cX47RId8sF4/PmsSajICxRozzUAtfTCbPrwUlWKCS
txlDSfx1NOkuut3Jc/t1VjDkQuG8B6LReui8PD1NYRMEYe+8iDP0B/kfSN0Uev7WtPUxfWh/kwza
pvOXiAwANdTh+2YU1Of2RwwIUUF4Xh0vZ7S+jjDobp9hv0B7RLIveqwbIRSphtSS9HQ4HlqiTFUN
KJka9zRcPwIAMHXMW5Cggc11iSpIzWY7TVF2oe1zEB0RGIENFhERGWhKYWwhnDfyN3oAY+Re1Fgi
EtjlPIGIlcZeqbHQIU93hrZDcke4iC+wcQAgdZN4iolHzGX3KLBWBTdvdhjTuDGjh2NOL3L9IR23
vn9L7CBJpH1oz8GsdhXvYoyVzLAe8/P7uj7kWg0mf84+tEltOpky9iJ5lN0jcjWiuLVrplhtSJI+
OmtZDHO4ecw+IrRSGruinVe8zhXQWy86jXF0L8CTfeg0pNIkYt6adJfTgGGaiyMftuagjnxE+jA1
Hk28NVzO4d2j3ugiLKNjrmjGkbHSOQRsV5vx2FnNscvb6pPjJQ5d5yHNGx0T3TAJQi/i9WUnOp+m
YrkdWzM6e+DylUiMyaW2qaEsAV9qSSoZQYt1Yfa8ex2eXLGOQbJDVS12o6uoNSMeYZHs2ghAGX2J
EK4h+9VG9U4584JCGSiw6I5lP47DxptcYBYOH/Tz8E7KA1JsvipRwsK8H4dr0EY8ApW+ToSJYf9d
ZIZA15HI7u9GChEwzX3kdd5Rx6GSDlU4Wk5sHTpg+nsg1BWVtKi7o374oPxLuVUjVdRwhZMXdmja
hGIAOUtGT9km21N5QbzMSPwo/IA+O6jJlsnPfsoNiJ4aNzDa0/jTD0jg9nAvF83xMloTv8GvzRsU
waDzA00UIYtOWFmo8s7Tiz4p1mcKJTx9qh/otNN3o2uwp91Ix4SJZT+8HxJr3sH7xWeuc5CkG3Ox
9F2wl4Az3o2KoQqiq/FuRNz6bE55E3SC0JI38t1rxtWOkDzrJiPWdI/pXuhYtN0V5pq4th+i1Ska
YotmTg5Hf8h+c4J7cHYbNY+2qN+L/u6tgAy+qcFALsMFkTfQgSmp1jGl77rQpL2dC3OrOgvcArUS
wmSI5HmtcRX66SBXrp3pLHEhVHkL1NpFbu2wS3QFb/1OiP9jMVzudEraT5NW61boGI1xMNg8KV8P
73SDzJjbqTflXXda9N2pDqtqPRpcch2nLva6xyAOvjxiYfudCHk/SWZrgWihKPZkP5yL7qE8ngmv
O02b2gCDQG2p1AuOADR2xF58Hjbe2mASsUYozAFf9zQIMlMN63Dar8DYn653Sc//ad0Jpzm+VIy4
4KFteI+NR/0rKSHzp0RETSQqc/w+1M0cnCPJwZ/FKHd4jnScDRO4IpHcbYtn//qiM9aJ2TxCziLi
Nx0+zOI6YQgh+4dnLWYBD1qt8RNALv/Pgwu7tx4HPZVSuNKjLLZyOYL1AFkozF/dw7eZxnf6raTY
JojKoa3AQY2pJPw+Q2YPE8h413E71cO2GyOmfv0tdRpnlHpPff4BHkKkSIW56+hKYwISqKMVJFx1
fC0m/BMwk64f7XBgRn6NKZ37lIs3yDQpaFkhpCFJhJTOAC1KJuuhy1agvWtfH3z63QqALVFjV7RD
SBsD9mdaybi41zsXaQtmxInchSEtu7rcbPdstty2XVf+YoCuK0hyL5lQkkanMkdwUjerERyVTKWr
VykvKpqShnnDMy2kzJsGHWfqEZbVRUe27IOcEZ6NfPo7b8Srjb4lerBl/QV3Au2iU6FqEraU9CX0
pfx0UXpi+xOCPVQKl0jTi8NaUSCJMAEg9DRd1gg04kHH5h1SudT/KxD0f0p81r6l87Zao1jEcPzo
hGgO+2Zp8ea4R1fdUzqKx2m/qFnI9eFDJxxrU3FvY9ykqC+qBSyiTKpj8u50I6BTUqybdhPI11Mc
/BbzjyoeEaEe3eRJ5kQrqnxBpmHo8PjyEC+05sRPL8OnLE6BhlyIninRxuMa5a7kqLRB3jA/vbMQ
MWSYLH1Wz2DUtyfJk0z3vq+fNuX0xtpIGAI6zBzfoDfLXygNwsSwP57mxiL9bhtBD0GRPf7vVWGP
wiAc1oM+5r5i+OtjtadRP37iScEbbp91frVn4rnIcT0XzkDnV3ZPaDHuPxrvrXOL+ALUo/8n79IM
pnNhSoSOsLGCnXzsDwMeFvIC8FyX3JKHZuy3kmHIIoHbkmsfozWlhURLj/GYDJZ9tfcUyFCJxdxD
xTId1RaCG3W9246sKbdsVNsNVoQSApjGAE1Z9ySo2bvQXIpog4Yi/jzcjH/bKzSMxK4uxnVzkL1H
17nyWXMgI5TzwOT91ZNyi3KkRQj4ywLWotca0sLQc6S/6xGQfpoWqNjitfCb92mFa0tYO/T8aj3J
oM09RkWeew6URRiB/CI32uxJqk6rQldSgg64cjw7N13f1NMxv/qJGca2kNCDPC/ZvcyDdoMYLPaT
Q1qI1z3mcGhW4UmRKM0VTDuhdUYCwCKy11c0qVFulGis3mYsavtgrmxU10N/9+YyDlIx5arzJOgL
hVNukC5SBirTPQ2R3mGzHoTy+rM6r9TPhLEme/Nn9GMhYgNhCjfg+F50C5SgdQj2rc9BYxIm5dsJ
OwBmXqDQAK0A1pIXRjyyoOjM6XIGIO9vakewsBD0X3JxSy6/7EQ80W3K33xtDluhv/O3qTRvkUVm
HSAwMD6MBpAkM7jdsZDp0Boonk/YRQY2SfzUriXNHSWAao6whvn2Rgz/dGONjQlCMtDlW73dsy5o
iiKa/5OltYjRtZaE7pKs3gN/V5eXrsbeaUkNLEcWjA6VWd2mxqZgBAIP21PrHKprTYKt6A/QMTyW
gpG+hQI0v8G5z72IJs6lpWWbDE78LyrOr01hQlf6yr44Da7/aUhbBjeLbjeI/XVyEHaTN+vG6abr
2B14zlEe0j3WC/rzoVMOdU/1AZ1I0Y1RztGmdbOkQMQtRLMdIQBBE2Tm73TqcefO7FcX7zxMxi6n
J4mi89CfnRAk2I03Y+70uzujLjFfQYLE4UNZNtfF2QxOFC5nen94rxOVuJpF11u82HOdNwMeS0ZI
UXWCCK17eSeeuNmMnTmqW+wgGawfOZG51XNnBXet0UTgGnGkWr87dhzOpLKka2dHhCFafZuBgWDX
lZd24/pacQ05Ll0Ueatjfec5Xw4j08FwH2RpLK0K9qIPZmPmFmg6lFgDUlRzBIAFFaDHFM4kRhXM
uZXj6llRUMStSLj0K441YulYNCfqRqePuulaVNnYfg/YujNvbhHGjuBINkuRkVa7ni3vVSoMybh4
XnLRYxaAHi4dczLw6XH5vSPdnWDuz840q9YWjutyIQrTBeTA+Fcn1hyEwjSQDl735mepQmgNcOZz
lZQYcRymj3pUtdD0sPJGbCQ8ndxsdjKhN/Pe5DgUMujIbAK6A4ZSi6J+oroK8S4zWjAnFc3TMoZ6
wHe0xqX0bKT4NDom5OLc+svsCKkMcae5XDPhHQa+zdOgZkivZ0z0U6CQ17t+NE+njk1vq1i/Ogpd
F6DH1wIA8fwICREREYLiryv0mmwCa4Jn4uCp32kkmAiq8ZWrSYh3Vgohv2nhmxU5/65ZKeYm8qfd
H8nriOamgLBK7U3BbcEnpM+jcFyfo4TVX/74GsChq/KvHZf/wyVU+v0DlyihMFpuQ9teBBtaZcYV
Myiz4+PmJqBfiMrD9hY/uoEQCu/Ruo6i7v4V1k+a3YP+6c1sxU/7R7MDk8T61hvtotZ2dqCd2u8W
PFxui+YUk7FRSEqKG/chQpLv3XnfLtL2cu4HrXyRM4Tw6ON+8vGResh4+wt29pfsg4PYXPp7Olwg
Vbgp3ZYftuMhBNCMak/TH+6NM7I7AWVOi84WNPtaJWUFDnnFcPMIbu3o4WKPGaqOljBUgoeUHQaQ
TRdSiY6L0genwmxEOayiH/ljUt34dhuG7bh3OfVcMNFsajLnX0Dx27eCDvpYSTt++uay/w3aNU0L
IioTTQXX1N//uOq7/cYu15uQ+hxsyNR6oqi39KaF294lD8FyWlg3wf6DMkFitb7esx2oyPW5GPnn
rj/d8KuZ+/51X50X6XsDPJXdOoPF1SthiacW6LsqwQh2kLRKtUfhlHALXzNJ74J1iKy4iiA8kJIA
HNnD8thSCFm+g9D0cl5W3KXOwNMgGSq0VmiUICeDQycyyUd1dEJ525gqRCfykqgd3nPqEogp1pZd
4lnj3wPeH2tEUMPAoT5Xhx+jDXTNN3KMTM8pNaDezTy4St+TqPWrJE1QXZ4QeqoKPUkMzrxJKMJx
3FsjnqlABSeP4cNWd6SjgyOWVZUvMjFeaqtudPQqbP7mt8WTbcApPTMTSDnAHftdadjnDMkySf+r
EaUPyJ+RG0NyTCJS4CFABUr0MrplEAInMFv2Sn5KYlnAG2hN/0LZXKWLquluZJpHyt3KAHP6LdY/
lfWd0VE5j5dYtwNtk7FEhLk9BsmoN5hH7aSrDUhUT2iyqh42NXlVK1Tpl2ajNA5rBcbuLm7vyN0u
fXpR+bkaHvvLqXEr+bTVEE7J2pgRzd9J5OrrVeg4fzE74Z+rUHDpHw/AqVxt8sPJVdeF4ndh2+4r
QBsWoU6Eka16LcEMzWFUy2IrTIUYp4bbtGyVMIPFIZF+JXYr62CXQI8OzKfLCynfm3u4UQSnYJmV
M6pSNHNJxco+gzclq0+roxzpt2albHpwrYg4VpH3L/KCX+pTpeo0WrLefkeMBLxLVpR8SDxcwetE
Ar2nMEUjCDn1vi68qKilIozKDdv2wntS/cGiwsWLvySKXMyvNESrQ2MFeIWC6Io/b0hOLjx6yuPp
A7rzusryl73VrXqp0gEKrmHPH3pdZpT6MHGwFLR4mokCm2qadq8gVU6bOOwO3o9JNHGJSOSFL93z
h34SSCwZ3dG6tSl0RcQHgVY5xQ882of9roiUNl04UYgwgx40ABDF8wtlksH1gykangsUpfxnKe2U
9GlDXNtVWalgY6qhMSOnft2oF76H74wRoeiop2NHs8mlf8G1CfE6jlSoKEassj6MJUKUvMUK8YGW
/UpKWCezTT4JQvUTJQhvIaFBQVb64JEN5ag0ZrODfKZwk6lDdw1AUtMn0vykQi7EbI3/1QvNn/UW
SsUAVQGNJWo+aWpLiBjuQAv1ksoq4Fa/HXbGv43Q23cVsrpt6l+mOAwdnIAXmEFEO0Kgh+SPhyBd
wmoZG1si5U57i7ztlVbhvH3h0jKZdl24nfPN6rH0R/gqd/3qMGPTgoTo7utn0VeF9z9HETGZatuI
YoV1g9QfR3G2LAMJnnM6zpCco0AdzVa32Y/g2cH7vnhjZi3n5gPFNb528+Bp97p/QFn58HZ444k5
PC1fVlln88tet8s3ZuIrEihZenrs8scOrfM5ve7roT0KId2anSbnB3/kPplPOU8HRB/UysNOfGhH
L7BBp34rfcCADZmRgt7j6/P8b6Sjq/2/86yHdP84z3XlVof8wrjiiVjhuppWcGHmO/pgLLzt+dV0
fyXH+WkLT5Cfdatle7//zuub0d8KZn+YPeuT2Uvzk7E2NuZ54U5AC7FgKnuoFkON5T2aaepH37J7
crlKyxvnK8hmy8QKLyMu2IPHdD3w5/48HUeziGrPkipPTrhW10uku4FfUL1ClYSEsglRHNUJiw2o
cqAtO135IdTfu3tcajo6kTcQk38oR1/2cwmjKzGQz0SIFusC6dvw/CY7hrkawltPPb9C5suioh90
GcrF/KWzjNa0qyZe6CbbdGCFxVpBr8gXc088XNTqGXqQLqd+86eruvqh8gYVHsw5Qz2MQ1EwFsDu
S0cRJUXtwO74vAF2z2qoaBgslSIAyP8YCBtsS6WZhPIWLOrd4w+H6CXgW0L1alZcMnmlGhllrI/l
QwbCnDyFD9u6oqTy1oXrKuVEQhqKZqgjcsmIXsYpn3WBPmhgRshXVr/EH0R5S5l/43coJ3eSvowx
dnoczDJgqeRRNSMOCdFJQVbXmbrSMtU3MEQhqDLIfxuZVURaRxkKrLDOYA7XEwm7MreiSMB9kiNf
DW0IZy60QJp9Y3Cpv5UUHAWn4zYFFvsAajnai6oyNeUnrSl9x1T4tLZULlQAp5BMoFjzb/WhApgq
EwKmVf7SAB3INQKhKrWlA6td4bDsB+HL8RD94gluBnRWy0EYcoCHQsJncPwQyKbiIVNbrLh/ivvC
wNXEh/kdpZMl4q2qLqhM4SxS4L1mdcqxKZpxh8wWqHynjah0Fz8KQNdCZtGO0+cISy+c8MIlJZRi
o2oNDH42Go6CH42udGN18XUQZBL15fenNPfV2p7CB9kiAGXdFdhUYeoKVPkCmwjqv6sNLbTriUos
PIPM8Dr9I778gOOFIICWAzB0wkrQ2Tp08Ak7454D+uwvhH4pXhW+YddQQMIALUn58V0zgjV2Q0AL
AlVvQND8JKFdwKWJCOAZa8rDNrxiPqUn3WS0DuUKQXwniNUAKpTq04FGkUKSiUrihVqWfUGRAqAE
VBMD8Nv6SYm8FBq1sRS8zHgEfHg9A12fiEYgm+cEBJYL3m4AzGDiLowfV06iulUhRDCNiiFxva+q
BmsUGh+7qyk6S6TpwodqWIdDtBg1F2AmTDLneJypDl2xutvAhXXUU/aXP42pfzsI29EUIsbaqhCr
J8ysqQdV0ZLTtjuW5sh5+nIK1sWjwt1gpkwkuD9187aKsu5cWPaW0LkJguGem9A6VVKKPA6TD7N3
ztrCyGmlYoGr1qI6L+9Gz5X/n1uzK5JC9RpEyfR32c2fSpZXqdC+rn7KClEHA9cmPFCzKArEPMjN
oi54CIW0X28VNuxZjWqksQbmlDIQrwuH39fVOlltNIe7q5lKG0SeBKwNnqu0RuChv1AJSneUv0zR
8FHOBMQcdC4vh/4a7dLmviZg1IIiz0SiOQNfij65ic6rXrSZs1uO/QOBru6qwFfdDQHTKnQp12lg
GEFv25HW0RIcj6UGDJWA5QmiUTYkoEYwzJVEpwbAuOt6Tfie1bstb4p3B4TGmmv8VVi58BEqFyAj
++cG1RNGJqRsM8ClVsA7Ah434EjQIjcomPIoLePjOxnXe4RO6KGzf18CMsagPBJft7spAytWxyCe
VLx6BpdRGLsCo1FE6gwL5o9hGe+4vJP0hnQH1t/Wqk8RCyzMRgJy1f8nBSpmdluC9NWzwET2XX/7
M8XBGTKTZvv8Q1tCf7HlIjCbASlz9D9OH/xWN3udUADXX8CsiZiLcYE+uo7SZT/2+DzNuk28K6Xv
PeO4gr8UYQNnkoxplj4aujT8oG3JUZ7m1WDVVwC9na6nqOjwl6x7opqmZG3XrWZlS8eOXARzKdfH
bLC6k7jtgYY0tVsXQviA2xw03YUpx4tinN5Fw1Xf5zpkIFfJQpKzHuifjkQ/MUdDb5hOo2GxqFPB
7pWee3mYRk6XpiOqe8eRoWqx/mc1kZ/9OhSz66b6f8WcXvRn+vd5nHBzLPxqvzxVeIELnd/VUHWn
akgPOM+j/EJJeahuGyNGUiVCr9IV8EtFCoqwFHtWY/PU1h+UWGPVeaYJbpwWJSZCCNBT+l0UPYSE
AJBa92k+pP3QJRCBj438hmlrmGD6JYk4hF4YesjAcGvqM1SZlAwQw97EQLKclCRku3vp20lZYZ0b
Eg28NfZOz7IWrnDxGqkGNBSo3XwJ/hYwradH/wovVd0CSb4+2t3UCClQC5K89i4WwwCyybK9Kijo
ZazCzZP8ypkSh54LJXJChbUWwHp/7AanD+P18g7q32mgZ9WhDpRIhFRch6sfxmRHqxmrsquECRI9
et7ljZt0KgJ83P5CJ5wMijAEnXlk1kmdmro26RWlPIVMdU37eEPIRh8Ivl2XnvIdBlae9OtFEplq
5/pqkXxqTY0P5yBy9uvzQj4bft7u8telF+PTZfObmE9BDSkLqlTTJXX2WUUg0kRu0YxgAjYcSBPG
gMCSw27m6elmpiMJts46RGiibDpzFBzRpEOYpE6jpj+IdivFTYqkFDwqxEzr0EK/hRNY1Ot2H4Uq
ktS+DKN7RVQKYHQYiuG1KUVmwb3CEb26JcxU/5B2U+89YScmQb8OS3FPE4euIACcSnxe+6JQq93p
r3qXgjPOqajjNwvITVva0SzAI7Qdn97zd0FOqogqclKwB9JKYM1/TaDszTzoEJsoUSgeYRFuFvaK
7gYkYjNU+O48EfP1ne4JEE/xWdNohfgRGYo4CSBqqUPr4gfEBQmTjzQnMOFE8ZOO2vU0fFc6wXJl
/epLJTwq3Dxfh5FWPoaVES3VCMoPLWaZd0Z932XgVf2RgaVywLd+YnD5jcnvwZYElZpH/iHUvkEv
oLbrrRm01oeaqoqeDz4IKxH7VwzD3heCEVXwUFXVBXHU863SnvAcZuNR46ZHH7Tyn35Sepj7TA8S
KTHtM8l61og+0zljN3yOc+EJrp4pEv2wOdPzh8oSivFU5DHvVQa83ul3nQ8HxcO3nYKm1NU+HCms
w8CHnK3KC9ehMRd2YvAlZ+Fh2gWh8C9WoqlUqMyj0p5OViUetbzsKRjhYnld75VnlsvVOcvrmy/C
uE5wjCtgb8qTOj7j9Tq0mQTaDTo0Or8bVGBVtrmwA9WnBIkyKpS2VA33aHKAlaYfachIX+e6EirT
1BScNeqt9HDDm3VbdcjrH3icur1a1BOqmMn960RVJtKNFYokb65uEd4fCPjliFVgrcE0Na/cUs2u
j1oZ6GaiOasNwbIKsE3RNeZsddV1/fZEFhmhQAPRytlp9Qm+bWJUXZGEmBh5QP2q8IswbKTA9NRf
C8RL5vEwIcXhJ3NTvyPWOvOla4RT1F0XTq2Pyw80p4ut5p4JRtMJaY9N7atZtypyBRxfQYBDwbu+
f/9cZlb0R8Td1uWQgxbMrDOR17DvtXVKMg/yKfU9e1QGodYCqpkcg/Eof9RUt+2FiQK75rKIwCns
0bgExSe1MR2qzlLOyiINd7ok4Qu7Qzt97Yp0cIqr7G5Oe7jLGNeu7dftyDt+P81RH2W+8NBjYJ1Q
IKIR7dJHA71HghrVwIQaAHHV7+q78Ce0jPgP/oP65NSOofxUibqgvajv2C39quSvTv8Y3K9Rv9oF
JcSTtKkIZ7OnNJSN5XloayZ0XpPmyb0rLpAxc7C4+r1uHunI/yiHNHlNDmLf99r6nDWgZ00jYooP
9HVRhECTlqLyjDhdLo5/Jx6NKyUHqY9G0FLX+QANkUiMdwtImYj+zflqrExb5Tchg2rNU6BfH+Pi
WOPvuw/19NKsQt6oL9JSCmjahXJ1fWLzpEIgxLJQsQHVq72Ot+GGdQzrngNvrS6bda9et2IIXb0x
yjo0yaEY9SJb3qSqOgPVES0a8/ajBORgP4ogQKDLh1bFrx2w536HVn0aQMiNo5ctzaMcsK4+sy26
Uhd+1RHpp7rW1NOjfFsdtXIv8slygye8kKAEwRLyXHpNJVlGcwAKGNwHwxZvRIkjYRanLRtF7z3h
N0LDTFsoVJehUO/CAesgUyNIX8ua/5ucapRJEyQMnpI3aopE32dmGa8gNTsQK02OhMw99OGbtJ70
Tge0yiK/XPayaT6QG3NJ88VjsfshYESIOkFj7QwP3cO9tgn2w9eJbWJ5yKJkJj2O7khptMbPleeo
RizbuX1TemfQQiezK7RAzXXLgQ4J/RIOr4HQNIgAjkrnEW8p+SO4Enwwghb0Jgzt7xhUHks5n859
if8qyQS1i6YzSEAEPDCqUbDBZhJVdkoVr6S2Vvps4+nU7qbsU9aszi2n2DEOmStKgba9ftKHclzG
P+WOptShD2iHVE6EGChjlSc1HgviVx2/rFXcW33kHezwmKwSv19h+JsmkybN25BxymY1nX+NDc37
1QvtlmqPwe0kgxXBLBadmQzoxqhSrRnZ5MlUa2rfJI2jTot/ozmLljwqeVxo3QcKE7x312UMmsIW
Lyhg0MKB6owsS6MVyqaSbpLepJS2NC906atC5sG7p2RLn9akUNnbM9FDOsTP4p4tkoqheNShPPZG
ea4eqdjSLFvUfXB0oBFfyRApFtU8Btm/Om4NLGVK5Q9Yb6o6mqyYHnd9a1Don+FW4EssBaeGU+Jl
mRU6BMYyIMIRNk8K0Fd0GMtubp9lYFTyUiCmVarvJes0elYOAyXSFqO87UQ9mA2UVNoktDpxjDbn
e3wT3iqzpV2GUyEYYYemBZoL6HtWtaVuNBhno+TpcqeIXofzu52aD0Gwrf4Ffa7ubiBNYDsdipwQ
cDskFTJ7+j9dHdnb5S9Gbms7Jxyk3glnIuuvjBJk5JuEwf8LR82/kkqZsz8A/vCY/04q6z7BHvaF
hG+NfTi6OPiroCULfRjaZB+tttkJQJr2PFv2ffQgC6N1SlKvwEwVMY2HyTnHOyZEcI9jVJu6zPtt
e8Wb6lfqmpY/SJ7Us65ub7rLKTp+c1Z1SeC/WVDoWnYU2vQKfCoZXLzLxoiiAJZYsK3q/noexecO
lL4rFnn+yshlM5TY2pQTw7/9tmHA+vtlpUfBdF3Tjxhg+fdl3e1O28C5OhWTK/WAFsbc72kixZiF
mHQf865GUHV87zual6CtE8+8H3lteXTKuywaXSH1Zcp706ROlqnSnFB+uQ/mQgaxRYq+6xx75qS8
3/duGgMeDmjUra0aFf0d8PNmeOw56B234r4ye48cZVcPE2qkEG3NvkddoyEk0ubUB52PDv3dMwHU
s0Kk6KFJvZWIm++M5SuaVtwmoCTgaxk1ZCEKUxUgXQCCwucAMElfsPxS89SEoEnXiNkWgANCUy8R
DIp6AWQ+bNiKrpN9O63NWHa/ftWQ4Kr3tYu2nL+66D9uzqeR5lNomKlv+6qjqyiedejgPHVD+NOa
Zgw1lQvZV4GDwXqQOHydplbUByqPzIjReEfJQh9Q/ogls262zzJBMkLGmAeeufkD3eVNnC+HE3XA
GNVLkb79zqfa6qUQcE2/Hk2cwh0VgB76R0hEADBwXwsFsjYBKhPo8jpCNBNap1VjginhSb5I29BP
bU1+XmC4bpRyKN0dXX0BfWvgODWea9pTVq2xkwq0ZCsVWWpeIe+qb/nrS/7dBf8UE62j09nf2t5l
fIjbK1JLGOVpIEjvEgdR2sEJ/o6v90dD0N9gkP/dYuuTWbP2/pIysVktFO1qVEBfioHFYgDWJb+g
O5o6rRBdUcpnPpGYsn71ilPko45lU57ZTCFkIUvP7rbYPchn6YBj+SstofcRx6skRF2GSkOUXdMz
yIVXN4y6H1N09Yi7FGeciVAsKoH7CfeIPBTSTPULquXxCtqk5AtclPFZSSZoWqCgrY1oGL6urK9p
CbWGq5X8m0tl6+L/x1b+71J95inZ7J08jypLT4OKUeGrkBUBLVQOCtqZQDo80BaZnHCiKlFI6ayJ
WesngQrikV5NLtqB0BDmQEWCV4bEe6f6Yv7jdNOBaq6rhQ9uQpsU4aaCrZjgRKQf6PQJBFfEppxW
ibIiMIYd5g0aUgPjNaqhCFeZP2oEq77bFQyCYcHgNM0USg2F8zV9F+rNOH3o/2Wa9NoZNy/Lc7iD
MAYrtFUo0857K7juvrM19if3yvSi47i+azqhb7pQpnxqHDMv61Uee5YzPe56LHsLyqioY296hQEb
UnvptH2UytfTI+A5VxB9mvPNsmj5Jn0N7cO+e172N8fu13e8Zs7444b/55g+QYTHY7CvLqvUvT8/
M2pnHCHZdJ4Pp5YoSqdnLjw0iajXnm7AW+Kf5etpvoYTfrxrh98Q5H2eo//PkXyyC2h67o+7y2U/
zfPtexmnUG7wTCwh2FpfslaWPkYQJKBtat64GQViK++ejJeN95LFw0P1cE2I1EqXKafOPhuG7s8S
7bMy6iz359Y2apflg+EGrbMHeQi0i+U2nG4/tpv7Mu+ZGZz/PrCucXjMUXjOs1XrekHKp4oR0D61
Uyr7V6At5KJXaw9SqtfkuO0l4SBboqTLPx7DJU4YzvZueZNv7NZq67eNeA+B1gYK9ZoS36ezIL2e
uscloU5SfPPYfrew3E+XLigOu413rq7TK6wVjI89QY6ZTYpXWISgLHkIhjGND+/badnziNgn1gPA
xAT9rG/WktbvF2upzob/CB8vhokawOq6n6ZH+Dmz+XndTu5iY4my7w/H2/W61oEWut3E2rTOO1js
rl2o50OPBvxVOg/9u1Po3ngJvV3+pn1aq5vlFtrab46yrox8cZTepxloc5mml4PLxdpMV067HEAf
5R/bOVpl29YGkqgjNaNRnKFc2kLc5rvn7RMk36zygC4a0/NsN/A+9a1aaeG41zJLp4cjFYuKDt1q
g5oYPKsQdbhx33c6FbIl1akT5QRe6arFEsvD2z06XF5MU9vpdilCV3cNoZ71nau0P/W2NocnNYHQ
DZwojD6Zg6JwjkZVnWwaaLILzGoDHobqx255f7y0LzwXABgR6vSDHFZ6o2NB/WUvaHMyPw67cVR2
Dqeb4tRZ07x6nGVkDe2reWcOtmdENnO6WFZ9aO28U3f9HCFUDwlpByGP3J2FFqg0TOO/rsHr2esd
SId3U+8egvJV2HKWCEAg+GCV8xhD6WORruAj5KVoalotJCIigOQKGvAt8VDMIRUd2+kQI63x8Ieu
tOEP6FRA3wcfClK/NCdbKNevhu5JLZzVphVxoOufKAmWMw8gLmKyzYI8fZSgpEPVJuhdt4PN7JDw
7DiIzub3RdXz7G61W8TXMdIlcXWzSdpwba/OrZxWjd1kSZuKdVMchshQLw8tM2+Vp06SdSbeT2vb
Oq072bKV/vrm+fvu5n2Kc0rHSL0qPF4pbuSD6hWuIs9AvrhbbXoriFcX+Qe3B3kAyPS6CH8cb5Ay
m4VF6wgNVJdlnx/bBxq7Xr4+LOuvbu//11Rk6u9/mIVNYSTHw2mVT4/roQeHb4SOx/WwvynK2elq
3Jy2ZTuiifsc36/cyzdPe6Dn6T9Pe+j6nuu6yMKHn0yjmTj7bIXW+/QIR02cUEBkpnW9vnR2CQS1
BTO9hvOx3r5eoRmE9LNMW4dsuEX+cu21UbZcpxMYj24OxsKOLzdnc9M+MJqMwH1qbdpbOIuN6DbL
H6x0XkZoJEIriYexzw/LFU928uuyi1u+77S362GGTN0O+fS4s70wOpfBhWM4/T0xp3vMf51XMNwY
EMLvhoVPU5sDLeTh0C1g+E2KYzspgJWM8Xo9rNaokKeHquVZaC4vYTELzJ8H83mXpDByQnpJT6C3
3k8zY7GxCDOQ40mipC85nzyMJ1/fWufvK+5/V/fTirteDwFi5qw4KlofK+YD6GdkZLVv5L1qMzpX
HxY9i5vOBYB8O0/OrQpY4zLeh2PKIfGvZT+FIBgJTm9a7funaoA04Jk6vIVu5nxLw26Oq7hdoupD
t0X/60MPlHR/sTBq7pU/VqW3zi7u8lBepttbY0bVG46nopdw89ZtNDWtUbxBagi5iHiOjN/C617A
CZJuOICDCQEncur/4+y8dhvHtjT8RASYwy1JBcuWZNmW0w3hcmDOmU8/H31mpl1qwQIOUKiu0Cjm
vdf61x+U6pq49ElcVJCaWjv/GIgDJMUB013WMobkw7I0V/Vz67usiV37hamJvpx8JyS5gmw+yzXD
PQldmrWdSPAdbxm7YkdI9YwLJSaEFoFP2BjZ4ogNqWPiM7YeolUC3IKgmNwjfPZb10DwCng2sn6h
FCGz7cJdOnuTTNESVVnSdW3urH7cpCQYFdMwymrnKwQpJoe+XzXKq+r9kazgwt5zfuuxVHLlFZ00
tNOIlygYOAvdU+/lbWrPHpg4vBFPgU/JHVbiaJLG/WpwBkxHZmNtooBs380X9QVLtbO1lCZKpqIq
kiGK1sklZ1OreEbFaYzO84hPLMWvnewfPq+edBuyirK4Pz5GzqUbfcpk/t54fx72pDdI40YJx9Sa
rx4PEKjMu+4Gu96FcLeyvTW5Xlf6+0ycSfcz1eD3p3zhmiXx5OC1MQx1ktXlLkkUp2BJquSvMnoq
p30QEVReyotUf64Z5WIwGd6NlbVoNcKi2ocwek0N74lwOrsynM7H4fWSxx3ecmdeQk3UZEOULdHk
V3+/hGNNxZaTGLZTt/VGuZfulb13DB/x+rDwOsVCBH/663oh3Ndf3mv4KL2LiCDnn8ovWhrv1bgP
36TnWWeDNVvy4CMze9O/+M/4uG0e2rf8rnrQH1m6zMkp76TODq/Vo/pGOBJ/1t6ZbyTci1vhSf2s
X4Un6w/ZpZi+ESNn3qLtl4lNPBbXzLG/2hfU92A0L+MH4om+cRUG2P37cJiwZkXAh5N88TSvfEf5
g9xguCe74S2/nd6UL//Fv5VvyM+or/yX6q17HN36gYJCzjHzteV3/4HIsncMeAdcwPF88/YA1Fj+
PjNByTEkrq/MtfiQYUmrLNIXESZV/uFh/A5r9FjhbnqYUWztxXPkXXAUUzs6+vtoC354hK/HGM24
kV5AFzAEEa8/5LtLyPK3yffpavvzGc4byY+FpBoiP/RjoSATrCIRdpH3W5kMsNaArhWTO33EVdiK
F14PIylhn1hL/UGhEJePRnCBO3W2AWB31CgHyEnABenvcymNVp3MTNXvs/f0kfQDg/s4rOrenpEz
7JRzex5LfaSBPSg2lii/f2znb8U/h1dOyqEk1AtLjpNqV4zaS11ah/hNbNmha0oFzVoo3ks/3naa
6MYFwpBguG2nDJTsPVWVawUZh9xfWnnP1Ug/bsi31OjHw5HDpIkaveTh+FuZutmIO6ogk1WAmlAJ
HCsi72AM7s10j+EkFlXELMKnVCnlEuBgIsZKmoHcR0sokdQtv4rj59h8/X7fziIVmiyrrJK6KGJf
9fdjo7CKFDXW1Hvclp8RTq5fMfYmKZ3CDdvim+nxWNn3X18f5qUHdq5+/XngkxLSCwazHQJFve/o
2J474t+bdfmsHMCPXOHqwlWe66F/HOxbg/HjWRheOtV+xFXKr9oef82r8q7fxgf/lYoDfd8tAQkE
4+Hqb23GK1Dxw/hUPpFYd+E05j7vX9/rPzf7FKpK4mrQdZ8m2XsV9sXHqCznMMn2VfavSjBL3XeR
V2vJdyMxOwR1rMG3HV7xg+N1s2mjCtGBYL+Lus+5ovzXifHRWkSfaIpxijFYhULTGhnqvflKAMKL
sa63xZP54T2wbMPqiz+qTbcK7/M/OAyll1aOs3dFV3ST9lgXER39/QpawdCoViBnDzgu7YWKIThb
g+KGJFLhSc7EvVQdYtOShXB1CVw5e90/Dn3yElaFpFUdTp07q1kF/Soe1lbnWqnLrZZDVy4Wv78A
0mkcwn8Kkh8HPC3tdavwy0QudwLDAmKzDCfuSUF16y85cad6Q1puRMZ74vbpav4FdoAEwuEgXjhe
tO6eEdjUo0085SS5WMWOBEzlH2Uerg1FcLLKLXsXQh9hHygOkuUg3/BPReNSp73RrhUco4hJi9b1
HNO7DZIlaAT/4hjhheU/Qt0LSydOXfmAd9Iy2oq7dBHtzd6u/mR/kifxo2LnLmxpItZ8NRHzli8S
pHEftWJLZOYp9J4uGhT5Q7HcSNlb/H/BMmN3xNP/Rf/oX1bGUQbdK2yi0/h9b6Mt0F3DctLMMQg2
e4J870x3fjOnPIYNFvokXznNfNAJZB5zePwbiH0goIGYBAK/D8aueIJCx5hGJNLlE4ROv8XOx7zv
2rcuXciS22AMvlRJ0ZU22KqiiBCuvb1ck1mVU4As5daJg0UgrktjLRCwqn5q094crjUMUNGrJmsy
rsx0qcyZDa4sOFG4UXQEbxJDaqCsgmD2tRVed+g4U7tFvdDaAEltSgLApdXj7IppfH+gFt/o6cCl
ljM/jqPU3Blp7Y4SrYPxR1OhyYvbsSKUk8cXVo4qGsvRAKHwyXewjCuvfI4Qrld1Sx44Md9qQ8bb
n1p7LUz/whmexSR0UVINQ9NMmRj6v79kehqjG0n03OE0JmR737jG3VbhjUDjCEGnJguYmOb/Zif5
edSTj9goSHdOPY6aJUsDjubS8lzQz3o9kvfqSgTBXhx+nSuefxzyO5bmx34Syr7k+UWVPfQOpAcm
zIYN4LPyF+Qh7s09UXZOcuEy1XOPX1cs2VCo2Rm4z/XGj2O2QuVpilnJO3KACSSJd4R1yGBL8mKM
F428KMpF2/GRrIJmF6AauEfCos5AngBiVfFdYLIyEFUurpU3gicMwEODuFI3FJzRXHqiM3SLNncN
zcE/DHtkc0FXnDVzXvmFVfDSlSh/X0meTmpZ9oN6/xy/Eckc3YLePI3PVOJv8dOFY519Uj/u2kmb
E6RZX3WirN4La1JOXgm8H3EGIozDWjUrUbS/hmOxuvSsznbdP56VdvJKTkbrB+VQypCnmdY1qaOT
QpgtsnSJv3KakF2+MPuFoToCGRNYQUuElMK3Z9Vftnzb01IMXd20c+1K1lee6niX/Ba+F4vTHV9X
eZMsWaUnP/Ucx/5B8GJBUu/7amnVxEJf0R73byHhAdKdeZ+8if5qB4VYtmmWvIDJxqXm/Lva+fcp
WJieS5b0b1S81yQzMqg+79XXWUNFHqu3wvxqEW5DB+px4BBSIl4oNs5ia7r6z0FPnszY+62S1iyi
Ph+twab/pGQPjwWOUNnOikw7KYSrwPiYotaOBdHuqtJplMYOYm5BahHeTTqyUNt1cldOvV3Wm6Ty
XJNMPnrJGMkwpKmhEQgz+aL2t5X8LQlDx5OPPeXkyldXF17v+aP/7R6e1BOZEupG3bEQdfAHacEd
zEjWg/OW3vfXh9+PdUq7/K5dAKtEyZid6hXl5NbJde63mTTNz6vfFIEbpU5BmA0GJ5mNmyTEg3pT
U6eQXVY4sbegHBkJU0FW12Gh4duYEpiI6j/EfftckNxL6f0SbaTFeBO9GVQTdwakgGu4fCrjAwvL
91UyOTKj6mlNiI2w6e7qC2/D2ab1xyWdInFF2UmeEfEVzHUXKizzTTHWEZwqsHTNJohbbKjPV0O6
0Mn4MndhYZvGhV1TPtec/DyJE5xI18YkiYRWvZeejb3kqo/FbekkT+juvrQDNYu284/cvpaYN3Is
3GCTbOVgmYp2fqmL/v7q//U6/fOItZPV0guEXpF1BlUUgsM8gBL7mU1SprjpL4R6gZ9yS1gdmbKd
04KjTguBoGXZJQkb537TXHTlgohrI1haTLaw2B9dVVryC50ZUk/UpW1+kFuOq75B5fTezsm2Sx9/
RfHKMhw2qPBFhaQEP8l3RMEpGAzEK6t1R/T60yLJF1GyGj2n95yBlDqoHbFdEl+FWp/ZAf8AM63X
uLnwgM5CZT8f0EmPnKtjJYxWDchjXAFtF+9ThenbKoqW3APFv87LJbHftehIxsEwD2l8ayJxIKo1
ey1jYI/GDsXnoblug6dSWU6YFZXg9HW/kAxKNlspFiP1tZnZOUInPIaUm7bFAMyJCMoakNW3iyC/
xvHfE1486Jv6TdFd6ei6k9LRvWulWI6MN6uNkv4BT1bN975dRdKa7D2JwKhs3cLGnm4MheyCS8vP
uf7JECVJxinC0tTTXSStGI5YMVm2gbAcs11WL5qroHFa9Wlsr+JmVS2S3s0t24MiC9lxafR2AAPL
FcVLNcX8DE7fXEMFfYKJaAGrnyyEnhWLSt4J+a71bkvCUstN2qnXRr6ZgBLN4ugl+fWYvSj1UZ+Y
MYWG0+u5owejozX94veV8jTQ43ulNHTZ0k2FeBXx+4X6UapJ8uD5qd9kD68l1O7Jvr3JXfXp4/ej
nAW3MezW4GCyIjP2/ruMgtQRVoGcVzvZu4nywq6EZdTfSy07VRstagCj9G4yXiLigL1wF5TvUX7N
rDbDsnYCaq1yBgHtdTp8/n5eQPrnnoUJsEwrwEvx/fc/Lr+rc1MOpCDfDbiYJ3PIB3uCyVF9HLb2
9W78QkVGuzJ9KO/yQfqoRbv9Yx6Gm/g1hojLrK18yp5FvNlke/yiem830jJCqSYA3z0yv1GJrYzd
BirsWxAthJbvZ50Jdktb+xTdCn8m0YYDECTOJDu+tUg0CHBXNH5s1V5re57bRA6zbYbiBoz7fqFn
ToSZC7yOaFUNttgtY8/xSrteNcGNJ69qEeMJ8tUXsul02BqyOcFve1Tfun261XB6MK4tw04EJx0c
X3OZQhrr/NPiIAKY3iogFnVy578uZwdW6bX7Iuk9GNzhS8FyykMQhe2HjA7OGR6Nx/A53JsLrFVv
QP4byjHGZujNiwfFLbfqVSI5pgskHkNmKFeyYOMzBfybN7CZXGZnbTZ3x1rthLlD45xptqq4HbHd
Hg6oxJUt2nYlxBsaX8l0VCzF3jQPhbS8xyvQJ5H8YwSB3GDwgu6fimJGQhyjsYXcbUy7Zt5ol5/s
47m5gC1hwv3XHPHDYseHLNA7tbwsVbuIneTeE+ycWW9MVLh+3xPiBv4LfPTuv1fH/InfP6lP07a+
H47muobnFzrpqgaBI7gJA9DqqkONCLJwFR1ZykY05ZmtHfO9/mf67IiK3ITtnGmCUVr70B2UDbOU
G3PNLdjpayJNiC7FyPsr/TKd5sgAXn6qn3CRYuocu2XsBK+5aRuqbflOqtisuvkN+LTIPOxKfJhi
e3hNDsJLNpDt7TSDPcR285nxx5/Fa6dSDtrFllV/O4e/BjfyXfw1HsRZRZP+iZ+gEz75f7oX6wMc
QPmQt0x4VPZMhQFBos0daXdkcsy4smcDeNIkG046A9tP9Sl9rJa88HCqwz/CR32vrzVce00MnhlO
MpuR72QcULILO9ypB81/FqwfX+zJDpcKvVeRAFTtBC1ZFl63EKpDNr87N+GwHcTjaPRO4+3MGJ0V
7inB8vclQzpTxqqsI7pqWACAIKR/L2Vi1nnlmNHCDyBGrTVcmYG3GMJsm3fqux8++4yCNWJzOhEt
rQpduDWNtwvnMJevJzuIOvPYZXmeUirfi/qPVasVC0MqrLDaKc0q86BWvTfCmybudFijwVORHxiw
Bzg+ep49Wh5d3B5unLKw+rcGReeFkzmzsaoMD1RIAJZp6uZ8w36cTJgWcdx6Sb3ro00OJaglFfVg
su6pvE0+K8VSyzZVdN8iHqnEK5kAyfGoeffdo15dS+nNhdM507HDXNLwBJzbRWIk/j6dsirShBEz
dbJLMXJrLQHNw5vpizypP8alg50hc6mGbhmiqeuyQWP498HGyOv9TMpLoo3M61x+mTGkuiOe9Fj7
qt0JvtPn24Cv6L+5yH+O+22S9POe61kkdUqZPZAr+5pu/IXlPB2Dg+D+fpxzRfY/14cy5IQql09q
0kixLuHIr/iLV8anHnshFOjMDpVlDMK7LUumsFcGpEzsieakheyj1tygtdPBNmGpNPhcDRvji0Hn
DTV2njjClkhV3kOc9Ux7vDE2KsU0qbDNyoCgeed91INT3sTaI3im9sns2SOO5RpAsL+eGlcc8djq
XopuocAAC5ceNBo7fpKGnTpeuHz5THUAQEgHSVQK1IPT78zMiigJ/RxL7XjZ1AtozFIDCn3db1U8
Lz+gUg2bov0au0X2lN60zcLHVnCTBRuP3cjYZOh7LuF52rn1x5hFOpyWKlunfaAfDFWWq/G4K7/0
1EVA8toe5GMHxailCOhfx8+iudaKTcMTwSQDw6hl7kNEn0kqvJ20t7O3HcPo5ktAaFSSrRm5anU9
j/afMQIwqYJJzzKXWuRiIUYErnkjmnaDRSgBY8RpjU6NX6O/h4XSvPz+vkmngUfz6g5LS2FpA5Yl
v/5kdU08XU2NiTFxy7ul2dKwrEdHKd3ZYIzkZ3VRSLxbzpyZZtnlaDf+WwT5SH5QobzhIDhcJ1Q/
74K68EOnYouETfP9sznORqqQmhvmvbmN/aqIhEl1wNE3s0NTi9dgT602rpQ/1p/6kxk/5UMAzebT
fJlFhp/+MZhd8OMtIj5cEuUXWNvqbfRk3iRfwtY6JG/WQb/Pb+D/Y/4yizPCI9w/Arc8BBgdYvAZ
zZs2eLkYOCer7jvsHbQBpUtSAhx1eP9oigfkyziSEAIN9xm/9BIHzxgrODpbBg4rYnG3Ee7dBUl0
+2AHJxt76rx1+EWLfygpAr07od95i3bC6ogNE0WCCc0gu4MdRhSq/0Jpw/gWBgGRuhEJuQmTBe+9
vlE20V17U+z6GzJ9qTFu9WW1Ke/la/m60Z1omClHo4j8z3J94idmTUJ7XfBNWrfYA97VT9ZD+qd8
AlTixegjR2AsdmkGJp3b+Az2GNPUFF6eU3aq0eQ11nOse+ViWu4DfNOpeg7c4VuqOPstGKi14O66
lzJOTyVk//te/t+BoQX9vdDTP4Ve0orZgwItSCbVe7I919+KH4jJnV24bBFMX/gWzu4tlqjMA29W
oNM1PpB16NRGwqygXcniuk5W5Xs2IwsrKXWHT8SEvx9wBkxOiwpqmv89niSe7uOJVvS1IlU7HaVy
v/KKbVxfaMLnNu+3Q5zszVPjkVIYTd+HyOJjmKwC5VWndCovkLjOVYlzgfb/F3OCDsWDUKS5alS7
qDhEMBjyZKN1hIdJA0nWi456X5mJ+e1xUqJVqyFohs7z+/08f7EGr6k6VyOnPa/RDfWgC1K/S1Rw
KPNrprqq+ZXQ9m58kSN17mVhU9C54Hnqop8UIl1fabEu8mE8S24CulotpM3RQ5P6+zUBd595hKaI
jBGNkCRppwfSFC8m6rdtdkO90LcCY6y6tA1pdrf2v2jomc4kTsVy7TWMws230HQM6TONSG29aS2n
VYi4vO7uvfq1jpixbasa7cW1IS2H3AnfyKONMMwIac8OCi1oYj2wIkftVelDLLWw09S3vfAuWxu5
P8QyBpuR21aQAC06ZPVuMP6MwiKpc7ePPqp2xzNYTPTKkUzi9QjaNgG7hb6w0RW6xxJq6a1VLGT5
pva2HTRxCYWW50n4mHiwPxWTPCIxXSnx6MTFYRw11xhwT2+IsKykTYQh5JiON5JlHXq5u5mp+uGg
LkdSLmuduRrzkHq2r4vYc2PCGv1ymScKKqZAPGhT4ipkBSgfQiIROIyxXzd+xqPl+BKMFvHPaBRX
muAFQPtYbCq2OXwhYYnYlqypvfLi41QUd9VIzAmlSEIu3mNxNPAjuvS8f3/cp/F0o5VLXhRm5ewN
hFAJHJE+uZhcjVMPnRabgGiVKpfesjMImfrjJTPmGv9HeZsQYld1YdgAYn92fkIm66eGSapQkvsc
VmtBu5afmIPo3Sstnjn0dp4ehktMnHMj4r/O4qQWqXyxrdENjrvJQKzAAwaiiPFXhRdWQ9Edgmez
32UaJ3Wp8Dy73ZiioYkq03PLOmU8BkIWt+HQ9juvG5wJMU2EBUNPJkOrflpKcZ1XAAwe1PXgoPUE
uAqwsPorombtVr8wSzk1Gvve+n6ey0nDnY2hUpVFbO6sFI38UDrZVSsf9KYlKRYYBvg9UwiGjT+n
UHGD2fcDl1vcw/Qhc5RRIEg3Yx4FPF5+DJLIEObFyv4UPTl8fe2IxkNuPKi+9V8svjjyQxJi6QXa
PNmvLasxajGqql1FfxKix2orGnXyPPLeFswLMOK58SByPgOJA4UAu/UJvNkWSWdY+lwd2EBYq+YG
+i6hTLcj0sLKPlx4ItK5neXH4U5DHMlb7psm8qXdYKy6eu3BDgyec14BAHrBVQElceEeo4WXvEbh
vVQ/SuZze5+pF+6x/E0LPt3Pf57ISclQtIImto0S72rrduzawOaLnLfYJm5J74UaHzid/Gm0Gvyk
fpVjqqP5n5Pf2GX/3gFAhjFTqqganbw/WtVGVtm6htiNI832okOe6I6RDrVT9ta7Om0zIFapXKj4
VyUl0y3rekifBH/Tj1sxn5xGvLXAb3tBfpGgIY3BnsVBrwgZgX8iHrxA3mjlaxO/eirhmiNTG79z
tWq6qlusSX1919fwenVxk+vjqkuPKJVUD8+TNl2n+Ty2IfhZWVTPcfqZBpUtzZ6jTJjq/LMKk01D
b5zPXJ4GSIxBdRll91L0Kk/yprReEo2Jg965dUnZNvgkMylpZBvVNq4+elzA2/4laRF7vhiNvxZJ
29JD9VnX0qcs3o6juNeYvHcJg0gUCth0W4J300r5l2Bq172VvoT+XSWNaAFu5aaHf4mG3MK7rRsg
y9cQpP1Gog1K7bRWW4bkqOySoDjKfbTTFWVveNZCjFWWcyvbpWP9R81SW4YFq0KAKQSAx0xZJirs
B+mgZRmTHEVbmZqFfrV6E2RdRacgPYgJOcAN7mIIhz3LCZTi7inLjEffgvxcNaUrgBln8VqeoqUs
i4+CAVNKMdF+6J8oZW1f1JmiC1gwH2YlXJwhyWPiUd2UcetG0bBI++4wqjGNdUemdI+URPteAJHs
2GJzXSJyGkKEl6110w7vejo9NmG+63Ss3T1z06CVUDA/VKqVZfKREKzFo1B9nChJpesiJ02H10Kb
rrwe0SYCtzyPycu4qQvdGSAVHCJ1pw7vo3odktelMJKPk3gzv8S/77hntz5ZklVISaKCEOLvrS8N
8kIfmnzc1byNHc2aGKfki/Pqt4+/H+kskokfBpUcQBn8v5Ndtg7NEeJ/VO/a8VClzzGc6xaSHgLR
xLbHBytzKkPaDv3q9+Oe31BkFksRleGc4PH3JVoRIbQUFuIuAJqrQBUGBtgFdmlauqzLo9DqS70m
0sL8EvLQnSirrLJzRzrLwq9A1xchKUQZ2Icsrmo8SkXv6He7WD768cEyFuUk79tw+ftJn19zf5z0
yRIvK5PfSlEi77ryUHlbWQVxXsnS0vPugqWPfW6PrO26QqQzPvryYrIe4awBrvx+Gt/4x79WXIWS
ADUOxfd34fCjMgrzQDYLrRx3zRI1JgsZJNRIpjnXqUkerTl3Bn+PdBuqC37ImaM+IKzks+y8RTCt
u5EV0UUf2d/4bISIFRkiOVHrah/mMU2viktN5dlGjKmfqasE5yjaaReboeop424qdr4Rr+sGC4xm
5fXHVPhUdnqRLrt2XE8sBZ7glsyzrPDC23b+BGbbem2uZPjx99vWGjWVpgk82MLbKR/98Csaa7tI
D3Kwi/JNWG/lauMZr1n+JsrHC49r/oT+9bhMy9INQwUkPlUa5OxoI9LGfqePjhW4vMYM+4ZsflwG
PriGk09bRXoUGkBU5YqhmK4fS3+thm4Zrkp6DlJSldupWlZ3g07KzS5UaSAhm7od3EF6n0u8yPMv
2I8zPnnPVTHtFT1oul2aXQv7UNo2V6O+VB1lneHUsiwIogc2XJb+inG58Ka3sxU2s8VuP3dXtr6u
9T3V3FQ6amhvNMvR/4zWg7nwlK2eXnAMmM/l9O7S4xsEL7CEyd+2Oz8+hk7qpzw0o2qXUGj0oMbM
0Ev5RkyOxvjy+5M8+xr9PNbJojUKQ295Xmzssg8Pv1nMnMKF5tlzWEPgpsW+yVfKZxoujfZSMzQX
Ub9d5QmU0XdCUSpBb+x6vEvK27i69RKuOLbT/kmQ0RcvvWZnJLeGcv/7NZ9j+6iWRJ9vaTAElW/n
nB/3V+yGuNUD0dhJ6d5Iu2UOjXefUJzp48MAgloLt0MF0QxBbWDkzlASMwCyUmJtEQTBwqfz1iTD
wRLALlS8ThQ2lvLeEp81RbmwbZ5jGKiWLJosibwOFP5/f+aZIVWV1JjSDv9yCRK64XapY+KxETt1
TFUJq9iBE55XLmwVSbxq3sRmAd0gNWew0lQuLTvnvnwGUBBgVQwM8H36+3wksVKaoZoMINoKqPVm
gr4Am2zc+CHhWyI2Z7tieEmlCyvO2ZHFz+OebOrSYBSNHBjDDmBlUtcqUlRBf62DdSHZQuEq5T5p
nBEfotT2KM7gAqnsv5vAW4+Rk1crJXkPNJoYwBe/qi5sX2dLDkuhm5Tmn5gW/n1XgrIodYEJwG4g
Vw7v52o1mA9RvO2lm4lA1eFOB49umr2ZXvqKznbzlippIsNBFT+nk32g6pSqioS63zU3ybslL5Br
97mj5es0WHfdUqrpGDatCajw4gebPMBOcOi+NMyVcOeRlmGP0akxJyDxyac5NvQYzqM/JRxHW07Y
hibLFjMnul+GJuAEVM0IpZ5IGoIpgWEBDNnYVtb8N4QjFuINgoLBFu8nz0kgeXhOhB8ADq3SvRnu
yvfqMVo3xBo8qOpelhyletPB+cldzW0NqSWWWdGqu0JIwTgjJEyITVSyY8KalV2abyJcBmDBgovg
GowN7WgX/bX3KlVX3mtp3U7S/cjwBgOJ6Fqkq5D8taDuZFh0WHGMRNlLjhzt/X2GD9VnXLg5g68L
S8s5GBFmq24asqxQCp48jaYxojws23BfKrCJ9fdWfO7iIzx12yi3rUAWEdEOhiMUL1p6yCBueowT
0/QxqBBKU7fLTo4Pe3HbCD1+HXhxlY4kP5vtU9C/pFYCI4ZRZXBhE/imjZ4sxRrCMwpm3VAVypq/
X9+xyLJek6uBTBDtWc3g8riRdtNPK+iEynXwXAV2Ui0QwMPqkTDQiBY0FjBjkJHAc5EVWKVPoFWl
uhKLJ2gUQ3Rt4SeZgz4vJN9BuVHgEQpZERn/K1TBizOFMzumJlq6xF5pGFSzJ6tkmvhWGiO9mDF+
ZUKIiVscDEerOgQq3ujkurSv3lIvXyvYgBJ6m3Csbnpq20nx6cUuIQjn6IqcD9uLPC/b0il3IOj8
cvAmv9plxdbCUzZIXAtYI3uZhl0TQGm41ox16l2b0HKt6HpWksirNnoQp3dJ6m2I+a4A3pCTWy7B
hPHDTyMPnIo9QKOjw1wpYk8a49wBpO6xheq2pSrbskwE88wZgUszoHVNX5DT1PpdQ0CMTBgm/4SP
5SOMzTS7U+utZrjDahghbSqPZsV6pSx7PCLgGKnRxmNJmFA+xT72Ilro+MpdEKAYj7aBujHi9wsf
zrknKBnwLRQN5QpY/9+vYKB1oW8ECsvYsEuCuxjKUL1o5Y0wLLCv6QqnTO8G3CJh4XSLAfMylljt
TX/zD3LicCE6BGjs+WOnD3yHeZ5EEAB0zt/P8lvgcfqhyEQzMrYyFCQ2Jx9KmHqKmad9uJdX+ePs
Bwb5Gi2y7mr4JCR2pjoS41Cw9GmRedCoa9BNWIEMpY2lGUL7Qv6xbBUbLWr/In6gwTJiG2YtmQ9H
NbP9ZwhVKfNg+BUSJIA9ox3RsP19/Of3C/nW4v7rQqjd4UdKumGdegVZY+kHQTSXFZimWzBWneAB
0VRa2RhDDc81c4VpwUKV9UuF0lzbejPo6c6uPYmDdMVLlpW0lYSFLtvdZCvfJK1qXOUdrBgHf+Tf
z/dcbw0nGl7QLE+EAnPygddVm8RaZ0g7q4QpMQ+7U3Rr6IowU3qhZFMCNyhsBfJxzF7m9nDwR7tK
XQ1gJnDzztERegwO9zaLXVgMCiuXcOEkz1HZNfywsFiAvoDPw8lJTqGWGoUiCrtCuokJTc62I+m4
yrFp0BBf6d4dZGsC27TBTaMlMgjskaCg6f/FjJBXVNMNyQD/YKb196cURakPDUHWdxagOoTmnd98
JLPoj+0ml3YGuBwkAIkwM4Yyb78/qHPliKbPdwCKkogN1AnO0w1+mKVRIuwEtHq0R71jaVurZi+8
7vdl5Fj+RrikKDG5oNOXmQnhXHux9/6LulbnvSqoRd5QIxN9ML0qGNsY8UFIP6cWaYRwARY/+/Ew
o4fiDDPMoEP7+wanltCXvQZ9JtXsrnSnEmbJMkqWWuX2vau0NrbxcCpgYLaRmxGrI9hpt2gkp48X
mIYJE3Jyx+cVhs2aMhi0S9mpFQg4wMnY8DDJdX9/Kt+f8+kdYrhPgp9myGC9J09FUEo1Tdti3CFo
HY94WFXtddLuemVXdls9fG/MZYN9skfW7WZM72T11kRmnPwx4e9KK9m/M8Z962MX52ShE+PI3myM
ZGP166pfy5ETYprICl3fNI3bDUvFfNMIFZAOeKkU0SLq1phL+dnahMJpNFvo5zo8Qt0Rmbd1i98v
1Ty3kVACQLVReCe0UxROqCVZGPy+2vGArgKlulFw+miDESqXsu/Lz1TAcJBRphFnK1U++MkISz67
byD260vFQk0QinuVyEHRx6TiNWo7N8nFbR/FD5FI5+CFWNhMqi2VONzQaEH9DeWtpeNlQsyGibd7
GLsGVvgxIdDJEdTByf1xUSPnG/3EzYQehE3FTmSb9YkbGBMrhGZrKent9YCgZ3DE5CscyODzXnN1
a3mf5DzjGa0c9XoV+68+hjg1YG/9KlIZSB4OROZtGRARDQk7CsSb6X84O6/duLFtXT8RAeZwW2Tl
LFVJtm4I2ZaYc+bTn4/qg7OlsuA62BcLXkB3m8XJGcb8xx+K34ryk5FxWn+flm8ibbapxSgKeJ3X
0I+Sxqm6bNFwwMe0lSXoQeIQr3q8eWJsEqX2zuz7ruunA4pSERmc7ABmX9eLZo6B52ejfzRStmYs
p9NqluIKoVX73p1MhwD4oU+r8F7jTcY9Mg0Is0zueDp9d5XmZ3BNm+xv6PTf/IzaKoRAyxXvmDs9
PKqHJloHom2MO5PAyWCR/4pghl3o/YXiyp2l3sJsQUVnhbDF1+rfs/SbawLGXcg1FAlCCtZAX0ek
yZRsMFMZ2Vu9w2BgBrvZbnbRvYH/hj1BQa+BcbAl40B0cyAlbZnzkEldB84c8xyOHByM3R934dBp
7G42GJ1b6AS4kysNK+TrC0VJ1iVZZaSXxqb5NEPzO+MOBwVrnA/3jtlpe715FgRlBZcC8GJDuTUr
oFVZCGrI4CUzvDKwjHG4cWzMGbwQ/Q4S9x0t5EOfCfOE19I/joJPUJEsUgZnQmge1OgxirfQO6wA
ox2uPkA9QSfOPJ2YD4uT5yIlv83wSM040wrqvBgDq9DJ0tq23HvXzO9OWfbxiQ5syCIql5sTCCND
Xe5Ghls/vyhOPzt1WL/i1+PcI/t81wI2mEB4D3N2yNrtzYqrRFtRkk1PUn4bmFfFC1zPzz1O/Oqi
tD3nrivJNxu4oeO+RQOHXoCk3JQvEqZ2vcDquJTOD5mMSnPTw2eUZsvnvLDDg7p43NzrGE3L7XZG
IRRSJaz0QARv2SAx42yVCY+EmbkwN7I94oBxiWfha0ejavaHgt1+//cO8O3AGgqFkkhfnWzdqaj5
NLP8EVoaLcv0YqC5rXcyehWkJsThaRt1oa8Cp/nfrBtisRQaLHxQ/ZbUrZo1xgAan5LdwLf31cyb
qzPOOztaeHd2Hvmb/YA6WNJxs6Hh95dQtfVGNSmVclqjuh2d5bdoXpx9IgwFW7CfX9ONP8cXyUGd
N0Wa/i9eFXSXPUKdBhdfnZt6Jx4DfRSEPL0gF3HohL9k9u/Rbtb9XlxZd971VpQLHQO522R/TOnP
TerWiVFytbCNQE/OKG/Ns9IsC33WQ1drcQSdGYndurPeXYaERuySicXl7KHS04vv/7T8K/JO2gXJ
yngu+kui24iT6LQTmgHrVd7UJD2Uv73xOZGdMnuX7BQj9l12SU4q5WO6KLrFYG5Qq9BfSlwnDX/d
maU3e+3HuyHHgCEP5jsJD77OUs3Khyy1oninX5VybZi/xGRDqHPQbSDkhu1DjEGfbsf3Tq6bPeCv
x970BpLY1bLWlaNdTTgrUkoI4Pi6q29FubzzgveeNP3zT8vQc1Nz6Ao3OVjeg6Wifw/gdlCjUtlV
DQo0qMSCV2x1C+u14SXVMNO3Tpnczwe8AjRwCXr7i3//pltDqP/eHhWOZE27Oyj719/UGrIU+3Ex
XLa1s98vqtllWc+W8Ww3P2weV+ftve3v5v70f5/HXQ0PgkkuebPjRrXWum6SD6yWH/tidlk/rNXZ
8nDYrHjYv99Nmb7cp63241m6bE7CmkmYebsyQ9y4QiuVrYMivfeVuYtoaOgxPb8KFnzvuOkW6ahP
6jBq6xhbjWXXbwphnat7t75U1ruUjk6YrlrLMczHfOKJI8kSylNjrXFtSloAq3pTGrGj0Z+AvgR1
h+k5z/DGvfMmEyL115uw8tlLqUKwcPz6lTxfHlWLVzhIta3HBLuhUsIf08/tHhv+0i4gMNJIr8pV
Pq5j9YcZPAXNMdIeh/DJiiPcdiQ7KlFn+6chWgwJempHHR7N+hxBmclpVoRCenWTcxxx0xivXX4H
KPhPT/XXKxgK13U8KAC0pnPx0+Rn3Q+ZHvrpIYSEkBq9I5AgHIIKMrz1REH14xPzYjY5SdeLUSV+
vhSgKeQPgqHOlaJf6GC7EERXI7lvmTfPvXbDkp2QyQCTpISsAKGwW+EcTO49yjhv09e+BQsu51FB
BA8mXD7BmtKmJ3jdctML+DlaBVyLtIqrYmj7Lmx+/JlQ825dfkkRZ7YwoNZufsmYg2UGoYLSXtZd
G3vgTS2PTjsYxzBo9rr20+kVogTM6oBwyg4CNCD8mMGMZ3NTodUbIlhAPV7FyZyL2SjUh1Dz7aHB
TILExNSUzkBkv3Mkswq7bauMM0P3FhKqSy0XZwb39rTFhqJbQxtKkMEOOcWC2DwrBibynWyLurhO
u+7SWvpPGcfFIGDbT0mUgzAkKD279Rb1sK3CmOoUTv5sXxa1E2SV3ZqEcJrJRs/DVdqdc2s/jU9V
GDNNGOhaZs85YxDSulSH5EcjRq9aaCzyaj3heANc1skJ2igRvtIqkbpNou7FwtxokDu7wZ72ssgl
bVgz7UiKlymjA1I+KsZS7s/emD4p7H4dUks/fBhME7xfR1hytfh+IxqLTOY62xbLcnjz5JdwxBI9
Rd+eLwVptFUMryp8vs34l6rRG8hSRws38ag7Uk+oHX+FWepPquWuaoAxE6mnj+MU0sxYxfzrWjbD
ok4mn9xiU9Aa6fMNPh9xq8Ooly9mGy7SMF9X8SsQcEYJPvjZOcdfqrHeCyrxELaXqaQHg4t6H79L
iWV3mH8EbrPKaxJOfpS4QsuMQSuS4JACGL43QXmN60nYNFXzfbtE2CdpZzqIjR+sPUQfHu5rTAwj
ekuaznaDY5+POw3ozhBiJ4gYwO4K6UKy6+bBVTXHU/h1NM8M6UnU1olFrqUrbCwB9YkJ+jfg6BVu
0oj/SeU2UsO5lDIyibORtXWUnlvdtIWyeBU4iaRhHgbJMsjNZS+ew+IJOokLHUHRPC7q1zIQZ65X
nLl04V9u5rDXtjlkmdjf+IZycvkeTQRrG9vuLneYSZY+OJq0jnSVRHNdL9ka3/KUbNJWQMuNpUO+
yZVqU6TkdJKP2kvWz8h9T7FKlVHS+v2vNIlXnguQYiKLGbJjpL/1DYpED+KQ27dHUXHnI1EBrY/n
ZVgsYk2YT5uLl492hycXch79xQz7ZcwSu7Mhf3eM6YbOmSLi6Mv/+bqbKXJmBKkMny2Qzh17pjoK
my6Oz3XK9pUcuvY1j7VrgXBZpHOoad4iCUW8Xd9H1O99ca0b/9LVS7EKnwT3Z1/81ElJQR9WtZQF
dELyEUG3R8aZ0u+mCQZAJGXhZkR/1U6LJdevmvYzxBWd79uH907pm5L6v5Pz0+vdVCpmmKWD2lCK
yfuS7OdgHutLujo0/8fEkeI5UJwr3UPTvjvjoIdMRgrSxM36OqTsLlZpaRUKx2bJE4Pq6mavSXkG
kNKZH//+gLe32o83NCA300AXASv0mytR1ptIbkMDGSQuyfQ6cQ9PXuilZ9i/PAVmNRPTcz/cqwC/
K3E/P/XmriAFmQGe0LsP46PRzNJd8uo+hY+o+4WESCHvt3e885pTYXB76n564O1tMxzhD3smlJsu
PcjJZkSGIRqY+FXX3oApGBaPrvLmjW+lR8i5X2JZgPlRV9x571s47L/RBhxS4HGgtb6FNrzEbwS1
0ElhhJnaPcjxuvVF229NOz1mJYEEFm6H+kvTLUV6XKN3KVQsDiiwKnOTmDgN+i7b7zJUjMW/B0j+
rkakyQO3DBoNVnY3XyRs5Ug3IyvaKZCaw+dSOGbSsdaXHcwA/IkHR8fPJeaoRq96GcdzCpiZnIfu
NKrn2vihuNNNL3WEkaPOodT498+7tRb5b+C4FNFasUQLvdDXReGnTaQEpapMhV/f4lWBiwcEiyFZ
tUROM4ZK/OSV1Z1RuUVRPx4LTDDh9xPj71aql7dFnWSl5x6ycBWay4YyzVpRZ+JEn1d21uyFZItb
k5ss0njOdi/fmzG3XLH/fgH9Dh3O4QTk3uxAfRxIgphr3MqEvdfQCzBe4qjmNC45kPZ5bzpVD4kK
KYKBE5CflAuY6ncG/7tN3gTFoMGFKAFE7uvgS2Yg4emtBztIWFR+5Wn0TmMNbAzAgCFYuWePSIYC
r6IXLqmVz0hs8AqC8S0V1zu/5bt5akkAkRPvQJFuTVb8KDa8Lmmjg9iZWHwOcPSHVSRn8zQIbUl9
M/GuTIIndFG7LuqekmbYpRpO7xTAgXG+82NuocqPrwNTDFRwootBdfw6MvqQSIJWB/ohj4InoQ2e
OymiCOnnZn3tm9AOs3HWB5Pq4F1B7Z7jw2lCsO3GmdQuzbo6lSVBIYq5Cr3yZ+Uqz7VP0C91qyDJ
uxzZ9XsjDmt/kBxd07ZczheWBDGn3k9noSy+9zUZvYSEMOyCHqDQ5pF4jHUFVbDyFEl4S5kO53Bc
FhixWJs0HuEY0gqJW7tNctjZqHCTc9s8dRVVinoV/fy1VbE3bfp2VY3n0X9Qa+jRaxn+Bi6WQrBP
0K9JnQYRjU5cU55qTbzqAzZHCtFAmuMK6VupjBcTEbgXE4y2zk3XyTCPKzNzoUOVyspyMxTlxvZ6
w7QLy31EtB9VhLOIJBcOGc39nsmEWmn6M1LiOWXgoMPFwG6FwuJ5mmspFCi3eqSysM3o6gbaQXKx
X9XjY6enizbV1x0XkcRLtx5drySI113lboOBvNd0ajVU1Id4Dhc/7kyJ726oEzJF50VGVG9M8/fT
9W6sVbMIFS9+9C/tjg9vGw+Rvgqf7NLWBHhSqP7vHOHfrU6LTWpqPksmpMWvT2yrqGswRI93XIGp
JQUVm7QDPq40rEyuvHfeT/yuJIKEDE0WPYeK2dHXx0W9FYp9BpjAJs83ifutEgdrnfujXD5ZHsHs
kJlcMeWyls2U36VKqrj72mWnJj91EAgybpQxvmWh/gsEKMhquy1WLSGU5rhEEIq/7a5zT7G7hJpu
F8LjYGz1/I+WHWuDBpEoOSWVd3DNMCDoVG1hqhtFXwn6klf3x3oGXxGNiUk8zFI6dPXedN/Lpndo
HOoRidluOfOMp2zAz99jA+dPj9tuMhpOZvi2q62t7HUSRgZ57ExNughXIaiy8VWBZi2l7ynhjC3C
eWOYDS2O3TDQBZ25TjtP0El/WRrqj1BTFi1IyABxOexfKN2aet9xEwlAH9gaRW77NcH2JBuVzUvN
rS5qfVuHUeGOxSIo52N7pw2nTDXj1/IHl3PIUXSjaYf+ZViWjlLojiI9E7yWRXdumjaq2sCzvddi
tKMX/QVhiH+UULc+Zlc9dJSKRnT4q0KI8EqOnHVWoMadoHcq1wiwwJ/hECSdvCPwD23PB9W9A/Tc
0jrYWPGZxR1TQ5jPqXNblvau4nrVyDJqHSTBzwP6riU0yHM/F85VTIowhMg/zUy6Jyj5SDe7HamJ
2Dk1s3VMh2/WrxJVUVXrhXJODvrrxBPc651dYDDrOsy/fhcAEwuTM6AAu3CTRFuhOKrX/FhCWSdu
QDjV1G2bn/6DMdoQ3vNfrmD7M4zhVmiD/L33GK66cZEQ53RseIWgWLrVzGm2yBaoSe8s1u8+O93X
CSHHrM6wboqHOoxdo9Mk71FceluQEHdN8FdC3t4jkbkv0bHaZs/EDN/5eNPfejuEqI7oQ/D9UObc
HIqR4lYgqVqwM+oNCAXQNS7WQnetcav49wt+NGz+8ajbLncpVanYlV1yaMr6qoGNxbiYK+Obymqd
4C8u5mm4kzD96PSXqYBWkhGu+2vZQFjLLa7MVI5evwUtAzVyYu9BjsKdhtmEwjFqSekxiZYTFq22
yioZy5otQp77bb0JFO/wO1YCDMEwp+hRW9SDLbnExNPvQYHCJhfXp27UVhOmIHvXCVwspFcEhmaw
Gtka8tJbTipAGWc3M4oXiqCthwE9gEE8c3lVtZd/D9Zt9+tjTX36Lh+l5qejKRNMl45JmR7U5jXG
ZjImb1SfUc1CZcyh1wWn3PPXUzmHUVt9LdR7P+Dvs1FHpoUxIMWsCV3rZm1VMeoinDbdB/E8Baq8
Wov00f2ZrjDAJKzEfY734+nOO09z7e8J8j+PnFbIp3duh8qL3awh7jzB7RwkcjjqYrZOwt9pu/By
5KxEIQSEEHfLPltOn64Ttt3EXi4SstkospVh3t6duN/cZxgKBegf5J9t7i+DDF2TvThP+BbyGQA4
1cAiOdNeIfipu7xyZ2Vwz3D1gyJ1OxYKsmJIVCxOHCO/jgUkEb0RAwR6tbFE1qANj3A9Q+0tBsiq
FZB7EppxXAEHZ8siwZQIl2yDFFRQFrW6wKkgVhe9cAriBTwAsfiRmMtSW7TKOU6XSvMrl1ZFta8k
YJ2Z+CteauQFe+Gsier5+FMnYwOjT/HOBqB8t9d8fqebKdWYSsfBl49naGG4K5LB6J+w1EmP4SkN
nHjclT9/jE5F8Ox7uyZpBMuOvRk6eCHUKW4rGKUjLeoS28qffqb5Ftvj0cZt8XdFnJvrYEiT3/nF
0sed8e/PgBYG3jS5E7eKaz3vi74fhnFqXdaOv4brG/vzZOtfa88hqcXM0Vj/TqD8F9SMLr95DTc8
PenkOcPK9R0qmnShvvMJE9NRC3dm/DBHWNYX+T1ul/wXo2LXR+yG8PRdM6E3uu0jJrKguZ01E7r2
Qm7XbnvMlpGEPvrUy6sU/f3ChRc7+5kDw4vrMd4Maj+LTYeyZnKhIxb3rTS2YXB2hX0/HuN4FQib
UOZafJGWxgOxFZWjHntpn9ZP+JfRH1WsefRbiA7IefR8JVl2oM+bR/ySh4cg2eMBqIQ4knKpyBZS
v/Tu+Zh8t/TpDMOPgbNBh/imUFV6uVaTUbMOVryoS/qGS03EcYqNeiP7OIfeO2z/LoypFz49b8K8
Pm01QuvHeJ9Wwa4Un2Cn0XFydRBxaNylfkYa6CKzMjH40sZ7U+rek6d999OTu7FDyF3nypl8Wby7
qIUhRtvKJt8kJLaqzj1rLZqG/I23c/jzu95sJXRDMKqTXfeAjj6DeIQMyl9KO1I142Y1pM8dCSbj
3NKuXUjq6qr+ZZ4aIvD0NV/Bw2KlJG9jKzWPMuz37gj6SFRTL9iNtzbdJxMBe/2o4sI5Ns9FeZBC
tmjvKBVHQ4BGj8Wvd0jUnz1J5friWKoQfDnEksy7SlZ0lKEEDhkJ2+DOg4Cqm5o6lzGWbEj9FDYN
CLu1joptE68y5VyJR2l4tGTHiHaAX/7wGBaXrFpEwd5ol52/r4yJX5qB9jKFFJsgI3wBCsPBtJrr
TQEAsmzddYKu39wCXc2M8tLGV0841Mis+c9H2IybDgVjvUtHVBHIJBxFmokvAUqN2kHlJ/K7fkqE
U2tzQIG2nHfx1mq2kbjplK2uHSyS0/un0ClyRPcaZszJrNePQv2ouY4ob1NhskJ8CJMOI64/mnlJ
hGXWtbOwWCYEDECF9Ydd0azxnpvr1UbvHztvW0rHYODitja9A6wubLZ+jTJcbuw5TWNTkpcavBvR
H39wYJn77CHJ1cB/MelPvUXsp39IzUl8BOlMXHvCHqKxoW9zeenxitKxzeZizga0zKylG+4UjBo9
XJh3UvsLvmFobDV5Q4hmGj9X7UyuVol1jfxXwdun7qNc/6DdhYdN5G/DeK5iT6bO3un7XTttHRqk
x2wb96y6tO8cUWCz3AzlsvbWSb1Xm02YnwTInW/lsMFyrs8XRr8mBqtrtio253RFta3RrNHsJ+ou
zLc5vywYCI/I7EH7rSRvUrQShmMNkhemtC4JoxUUXHeKX+hnU/icnfYrBUDGZA26fVosDe3cBdu+
X4nZqguPMTa9rjNQX2Az6NcLelVT42iuvI7RUuvWaXzI3EXc7+v4ZJqbXHfKYqH6S9Najz09XScq
nDxeSuMlMfdFtyySS2Ic/R7H7Och4FxDx6+Pz+zAbXKQcC0MdjkxWspDoJ8N40kIaFiKvwRoxEH2
I+/2eDZkheNLvNQcbadP0FO06NprHL745Tq0jlG1C8gEEK8VLrDN8NCGJwtnqwG3cZRaTlHZqrJ2
883k/Tq/63j5XT1I2gGkBOhRmvURJ/Fp38rKAUqd30a7lHt/ULsO858GZ0yDmG5gnm6H8mKJ+yD8
CQB0l1L+DRjPhj2RCEw4jQAaN7Whl6WFkctVtBvNvW9dU+E6pbVS85mCZLPVzwftTGncq6ItZN52
+uSZ9wpG0IjGqhAMu8CdV7W8RdOrdziQ1rcb7KffdnNzS8MmrgYll84GusB45rQOYfevRg2blJum
1EDmPWL27R8rbIP/pCSJog/JdzI6HXe7hNSLSTAdlbWAi3S7l6TJrhgH+rVozseZtuUi784kB7z+
Wam2oBekwQVO6+IIcgkvo/gYn/SN39rwnLprKCxNArZ3PT7WL/UfXO5NAMiriN4D1deUcWNnZANh
l+IMi2pnuYdgeO7xCATDYbcoiGQJoS1CRE9JpCOcWn9SsLHmkOoW+B954x9c3WmfSgXbjepELojl
jFhtZDGTLcr631cCazr3/zq7/mdob1VPbS51Ra2qwW6CsrXkJHu945GbLRLGqojvCp7ZSeuR5KTN
mubJJ4lBpxFEu9oBcB3Fai2wptvcPZnKOedAUiNxF2C4jiC5Sg3H+x0FmAZLhwnGrSiHEgCLSUOW
r6z0pTKafQ3ZTAxxDziXpCeHubgpsJwpMNLvzXPYenYmIwrI0BWrUJ7610haV8HGA95sRslOYEfF
3gs9wVJ9oUusVcNylFZG2iwKha56ceAPd0Lje2xzaXGPWC7yOA2NoM4WCE1vNljBSRggxkudYxnD
ajAUB7hv05fXYsphS4mz0OVVIHM9JLR4pHXbqsIs0F4MAq6BsCoRnWJdsb0u//11bnXiH5dUTWUz
EOGFyn8h6qkZmoOpGMOZOE6OUFNeYgcDgHvG6cB1ehgdEYZsjp4tWpKybSUhD/jUPcbjJnpMER1v
xcFJxjuIxvdF+//8LPijX0ssTSkifRwF40ALRLCoMIaXPnrtgBBAOETITj6AoSnSjTGzZc/iKiFZ
aSDkSYGd3AjH1f0lUixV5ik3XrpOWeWiuhSSsxI1JG9ciyRwXNd/KK10IXAXgzBTBb0D0o8T9aSt
oUc7m2gbApez1OfCRug7Jt5mT7oAsKKmkJP34prGH9/IIbPWgboMQODxIloMZCVLmUs9DnOOZlH3
R7VWvfYTLFNKsz9+tMHMSjdWqv4gZY9DJ9ija830X1MP/t01VcqO9umjpZM6hljthI7u32tv8aOK
EgaRP5O1FO7+61D9mvofE/Db0t4fieOygt8QeighHkEMx+ptrF9kDPTC4SeATMg7lYhZp3u24L/3
3vu/J5P03e3w01f7aO99OmCwD+w4fqLhHK5bCXzcjnpnOGTsLkfNpQE8h18kWzPuNZkT/SgImb93
Kfj2iDN0LKplwHlkf1/nTR4lXcxsy3Yd3q9UL5G5TutqiQ/DMkD4N2pYSUbKLBbDCX9gkKFp/G8G
AYQBoIEeAe6fX3+CW9IZqz0l3oFu0SKAUmDE0doMty48Ed89FyC6/A763yZKF3g9OkZabXRS4mGJ
Z8O9y8p0Dbrdfv+T6JqI5UBYv/6c1usLZejhC8nyeeK7KcjJWQCacZ40wihkhQ6EzHACLowJHoZ3
RuNDf/Gv5998kWoMAfCFbDyrS3NZCxs1evbNdSadsT8W8aqChdUjYYcOdEnVp/7i6c+euPGn6toe
4g0lCgr2VPtDfNeqR1aN+y2dC2ywJPWYP0cdmqdZeQx/4Bh57P0HzZotjJkwPEoI8mBhEWImPuT+
ljQsfTyT1RD5GzyupewF52nca/Z9CgSoL41fOZGxyT6lujdZukg/ZxbH/EK+0spQHrNsETX7TJiJ
kN2Uo4Z7broAYvSfStPWf39s3LMW8y7DAeH/E9Rnj4QtmoBz64zLSPwUrMH0SVopvYu1qS7ptnJC
LN0f82jlH/RZns6TCxgYhY+J3d1vQoFiY0vQcKM4Xf3o5hx0RDeXS0E7EOFwIL8Ah+1lFS+GHygC
y4Oa2NWRJCn0j7wNewA5BtmiuIzzOawt6wDKAWGKXLy1usVTL9Mhm87YMED6j3lzJLrdPGgX40+E
mQIuvJ26otoKwmMY/faZmNo+XYrqzhrn/VRC0wx13F/4c3nJmejyiCDAmUeORX8W8qv6AOoKAuW/
ed0pDE+Kt+JLK8qdU0L5brF/nto3wHeoCwImhfVwlh7HBRo2PZrn0c/xl3VIlZnHZaZDjezo/bp7
i6Qt6isf5WL6TvpEyzH3NL2FZHO1kejrr9XmFLRvVbpKaoqHmfWzklf/Xgvf7I74DE6aSnQ2kJ5v
LvGV6AuC6NUUdu61Tvay8QT2ayF/75v5v58kfddWQZGPMlaGXKKhkf266uFwS3Fg9fGuIhsC85mm
hY9JmRFyrsK4G1duTORUjB3Nr6iN9looLETvoXP3wXgY6JyDvfOPRSqYRUu2J7yA9Yj5Lizfql8I
waoe1gqp5gEX8uw14gqR4PgGUVRzesrY3rt2/hqXeUWlQxj4MxEvjXxYBRDqS4omjGVzmoQm7WgW
og/ryRWQiT5Ww9UbMnvMQ6zDL6a8DY0Xgd3Rm3ZvOoDeRe5+em48DzDxEw046lwa4gezM1d6fW5p
NjZU6gnqwTD9rVYbz0ifrN5fV8MPRfOXXr0ZyNmQzEOvJpdmirCWOF2vQYASb9FNoaXks4vzrNWx
h6APlj2o6hWLypkVDTNXi+FH/p5IkSq8sFE/tDI0gDCdF0v8i9rkrJFwwibTWe0CF9AZSVRYSIgo
z/EcE09u6QSFo7PhWa13adJzZIHpqclSCOE+wdwV2+kq9Opbp5JyjNSTxNho0e8SQ0hVW9UozxOB
JCYIjFdLP7kq1oYFKGGbJvNIFF38cQpuVN5JrtCIazXb48SoDU0yF+9Mr29KevjUk/CajFkREtPX
2RV0hZmW6hjvBgDtalmN4w9BhmhJqzkTnGBQl3LlrrXknoXarUR+qlY5VGn16zCmJCggXx8cZ22L
TsuNdgOXRMMjqVin8GYq6fI7vERavyasnKluExuDWJhX+DKDD20YpbxoXCPhzcvPhnsYHLRHnU+7
mZQbqGdqpx4oh1Qa2v8eqm86gpJpaHhcKZCpIPN8/cG9WFRl5CXhNFIeoWI9MRvX1LvDcv+GF8O4
fHrMzdVaiStXbmUx3gVQXSZWugW9vsHKkRZ6beECQ+M9COmjC2959mxo2X5SESC2pfWkxOZxgJsn
tZXtqfKdufLhRHhz/vP6oO94acPruqXsVH6RuinhqQcE1CKnR75R0n0yj601BYnpnhRjn5iQctz9
OJ6iuJqNwgtrfUqaGsSflrjQM4onPKkFxwtIntqSjkZLq9V3pnjRQDKT57H/M90R8SUK5JVSn7Po
Saue2WIV66dZvUjRpZrUiupaHIxlIv8x09DGjb3wXjvrqEWkm2wNd+6qf0xiX/Slqrwm7aaB/17o
7xABteEimDvNdJLkOIxboVvLu0IhG2mjZqu6v/ct/54yqLQ1GTGrYaCk/FgDn4po2SjkzpXBtft1
XZ+luneqxPpRW/iXYu0A62fRIdrxZbJF441JKc/JpUcRzkIhKugyvHPKGtMU/fIBMXdRJPx+JnYA
4NHNmsux40m8JkoPoriX+ys2sRHW3L5x7fBBKiyI79W4nhjHXIkd+Kxhg/vrpt8JEmHF2DTJHfnz
+imD522SZ9WwnWmhRyRUuojFcRWBnvXgvR7/ml6EG7F+MQtrjn8Z7CewuR7fvXqfl296Ey2bLF3m
/rny1UWiX1s9JLQ7s1Xjj9h1wERvWvikmvBVaCAilglhSaV9Tml5zdIXIkBnkJa7+Oy6va1jtJst
UxEz+Ri//ATVwr6F46Kl70WTY3zs2T6OszKMGyAUrcaGJju36T3L0L8Zj9PoKqiJNfS+Jtk2XzeI
JgjhxbLRbeWRu5HrrUvXW+REfGRCOeN86bn48jsn9hWgnauN8w5Ku4CeI8VW/d+b1fQlb780sAPQ
nIHzMur5r79FdFs5wEYhpq9gk8LIzQVi8kPZnJhoDefWv592a3dGHism9HidcFESdaRg083l00Q3
R9FIClMbL1vnx/4YzNbR9SFavtWzmY0sS1jjETSrtncf+xfU9/FYS6Mxjo8ZA//1sV2V5LUiNslB
FDJQODLQLXWWN8k7lFzQ3qsCV0ElYtyNXaQ8XPuHaCvJ18bDiUD3zsWoOU3QzL3qnHj+KmplbDGc
NLCOYyOePVQloz55dp3r8G2aOv8etHs//maj15XYF6d07l0V4wImYDC85IgrE7JV9o15/vfD5OkL
3E6IScL/f4fqA9r79IW8IIFcImX9ZcsHkmYXdBaz5Qk5UTabb+zVSnD+nPE7ufPUbzYc9MnQpmAt
sDRu+Sx+0WhRl6jJQXnk6tcQ6wc89jL+iC/NoS7muEfkEgHpCzElxL3A+Uae0VRmuYiRHdTkvy3C
NyW8U1J/NxYYKipw8KBzWYZ0M1uLIlPEQk6zj5EPYYVW6QYgGow1pjYbH6wK374cgVBCgp0MQ1K2
BVaQgK4oFfHl1SOSiA4ZpKNQNx6NDjMLy3+sffnOfv037YRVhSuNolD16zAxbnYUzYz6OG594xCP
j0K5QgftiFJrV82+DNdYqQv9GReW1l/V1TEN7mgf/4aApqfD52IHmSDFW7qia9VmLQVErCUl/ATP
P+PItWpZIZG/B8TdMiSUAEa4sepxD/nHTsMO7WuwKsrxXJsdWXvanTXzN/nj4zfhbYBdCv3pDy7+
p2ncV7Xka2YJItNLZAxuCv99UsnBkqoTFOLV3or+fzgnf933bh57UyW3cR/5WllBuoTHOPpr0hBw
9YpxrhyYwcM6dXFEA2t1lRSrb8MxSAtV1GjeVK2t+MkjJKYB7dy/V9c3G8hkcv//xuLmNJdwSdFz
YPjDAI8+wLRd08hvDFA7sHEVHZqtOwvn2wfyOAkNJja+txKMdiJJylZAKpKwn9rGw6ZFN+rTG12q
xp0N69vZh1SdrUMEfUPw8XVvdxMP8V8YxweN8x1R9f+h7LyW49ayNP0qFeceNfBmoqsiJoFEekcm
KYk3CJJKwXuPp58PnDPdEsUQu49hiKJJJMzea/3rNxUGypO/kpg5TbsMHYMQHxTDaVu6QOzfaP+7
eSJifMeKvjM/I+b9XpZzB1D0E+6CUQBb3LutRuoiS5rItDt68ZZxbk9vYjZUQ8KGZwAg26hXUbcS
S9tKyUsphgXHpshPCM4x2wT+T3cRqO+fb4C3E/5uUcdxQtcNTEzY7N/Tktquj4NEL/P9pOnkUlJt
kfEgNttJWip6scGtdhN68jKaFM9RfZHBFnknM109qI8KTIIhat1+I43BNSAIbuwKzvJrWUokz38d
m/SsRTU2/NO1lKatYtTXYtJ3uYHjExjDn9/KRw/YbHFLB6pCjH7vQCjoVp2Oep4cAd6N5AnrT2De
yb+k6Wf31W8NL6uGjKSbokiEyfWe840CWBiUFqpiLM0TOqHmAebxSZ/bElB1azHH/290ux+9qqKB
IStQSVXzjWX807rlN2qstik6EIFbJEPYWhwSP100GjQ575usrPzhorwNImbCsz6nMVn9A3/JykZ2
ATZBhEk8/vmc/14jymiooesyx8UZ972p3kCKDhIdM97TvUGwybnepFFjtkb0jUEI8WdU6t+ZyRiM
wp3TZ6BPJeX43TPUKyTpDGJGyA5LZUsIODF+XXesSBaYt9fhuxS4g0Lt/qrRLhgAQ1NLWO2sXG4/
oXV/sLXKGEQQ6mWYugH28W5F5yuSF4hqtFdF4nSec/b2PP8CyE/TYtCQJcNdDX4UAEpkwI0Txn35
85/PP5D9b0UZL0PNrGnzKB0L1l/XOCWr83LQ4HPEGvOlsN4p5kqfNmFJlJyo9RQfAZaGlwyUOgLf
MqDYP6BNUNPgqlI06sK+CsSlJHjnPJTvCjyq0sBcykTWdl7nmDEiVho7U6HMqpW3/3VFID9C3Kol
ymAmF0BcWXFO1zjVwV28zj4SmAZJPU5j4U2BGcicrSEQeAJDy3IswrrpqAjiXgNZxWEtr59Y6cJ4
39aoWBLvWJeD7Q0EWWBUWtb+ZbLAX/NZwHyHpyBL9szryHaK8s2YHmoCzTWyPaa6cHXiD6NsFTff
IuIn86JY1PXSzyDC5M19h1N0lfxI3KxwmOMKd0ru4NirZgzpGAAB5JNoskiwwcGTNrP174G44D/M
laHha/WiPyfjaxOKBwRW5nS2wnVSkAQ1Si+jJDBIK/Fd4VmriD6XMLn08DJNvY0vak5U3CIBA7gU
vXC5jRJrYRC6SdGGbDq3LQOGTdvFuwyXT+Zzc5MwtPSmKMpLsI1mWHY5XpMl3v8BuSLxw4w+6kHp
0r0q5VMQE9keY9jV2AlVZNclDm5qET61Qqw7eClUTJrJtJWZYurisKynYalAuZTQRgW+4oJzGcXD
3KgUhS3WAgqmellvPR7lztcNzAU/per9XtFjIKiw6wBU8xyr77qWXlJ7w1SF4NTIBMTbtXcPB9cs
RIwA5me3hZ1cSehSpxW6cmPYap+6Sf1ehfx6BO+fXL3Q8lzFno3IlySzu/bM64bGax5fQZI+eUQ/
e7H56z+t272aKlOrCNFel7ZtoiPDfhrApXXFg4aVuDnpEgK+QIBaugRto78Z3o98vLOymmxImfCH
hyq5+/MxfXhIGoURyjkLz6B3hzR4Rl1rgxHNZjM6mUPRo54+p+2qiB+97pMt4ne2IhxQ0IP/fLF3
NWamj0koVEp7VRbxgnzLdeL8kBbuaR8t7u6ShfviOa84L64fj+NisSTS+5MS54My8JcDeL9JaZJn
5lrYhvusukAN1XGxRVgnNxhQYU4QLuGKmggBPWQ3tc/QCgOn5EmqH1LjSft0Hjyvx7/WWxwMpuVo
y4kbBun49W4YjRx3RmuAOmbh06SSX1EdJP+x0lbxLZNT/D02ER4iHGOeabgW/vjzlf8AYeL1Da46
XjvYXr+F0v50N7aqViAe5W4cIDkEinilEDeQ7mIGdrR4/VlfZc4U5mDOcowZbWCY4EMaCI3PmLMf
3oU/Hcq7rasXp05qJgFos53FrBJWxkBLTOGt8DERVp+88Q9PPMaSqiKCP6Mv+vXEB0Oux2rDq8Xt
cwQALnmHfsCdVTnB2WrLFJsUgJrCBhFU+sju20+egw9KJUTnJhpq1LP0Iu9WPaUiQlIu8+LoAYcW
6Rrl2WLU+lMnz/6XD4OKta/x7ZM3Pf/S93cbwmHUgjrgMXvKr2+6lTJBi32txZTsZVoQR7hKbcJ3
XpLFEave9YE5bP/Z4/ZRXaQqGtXxbOQERPJude01bxRZzvyrecmPgByP5mHcypfqa7817sftuI0f
x613ME7itthbJ307bKZNvCZ6ZM1yt5YfDZhHycLb1kfDNdbKOn4avnib+FDsjIdwYx2UbfMYnv1z
8Zxv4qv3Gl8hjW2IvT36Z2vlnxmdb6I7batspa16sg7iaboku2KtHcPD8MXfmpuB9LpNsc7Wteu5
4Z7AtYN3yjf9pnvwT9bZO3rE4Op3ytla52ttYx7LL8PZu/WX6WStBVc/Bgdhgw1MtWo/gUzeAPTf
Lpk+9xeQM/n33X2ayUWTVlGZHpEqIzIQ47WKpXloawxSyeHssBOZaRKEN1YFoji8FiEMOb65HIU1
U8LkS/bDI8TTw1cNBYbTidB9Fgqq3s4e9aUp2EO/hmQUahtdP/i9q7fnqrv6nxnwvhFb/vQ+3t3v
g5rHDZyt5Fh9DYkxlhfepX+GVZHc17e2JyBNaBbMiM3J5uNItTQtYDeSrxAgoH5TQjYo9yDLLkqG
uD5eK04H+Sp0ZWMZxktcZ/hv2NUufLD2PMFnbKE4LUoM5iiT7qKSMg7+v8MoYnhS9/FVV2xl1qUt
GjiYOvNVfkzKHPUL7ZqKHKK3cxGDPgmnS50ClxT04KDD2pscv1xmFy9fmKfpQfiWfvnzQ/r/Zia/
narZ3ZKQyNme/N0Dk/ppXTZyX9BQZytgZNsnPaHw2kuQn/DySYRnJaSJmR5SOishGZfzRKAoAkjr
PCayW2vJimo8ReJc7QvtuyofFLQ2mM129bDuTbRDY7GqCUCNioviP0b4RliXENZMJsRME4h9Q/gk
VW4tDJtSHilt/QMo8LdWufQM2qvyJONEn9b5ijjhGay4sW0qkPmn8pAPT9gxORdr6OyyucXK1iq+
zW+iM1Y+qQTWLRkYwqI5ll+pXgfyp1OSyWq0rP4Tpg8ratQ+TJadmDhMaaBhKNpVZVrUjz+yeOZC
26O3U6qt0RmODBu76KmSgBOVAGo5vEhPP8vhD8r9czd+SQCgG5UU+xAXQsp6iQQMjIydPjnPsWOy
Fq20dMTPHdJs6+RAf8VDZFAoJ9tSuohWiceN6s6exHMhLss0BmbrzCMuAWFu1mruXJx3GewZmIEy
9zE3ZQwhcjtiYe8xOJQqdSFAcU99N9MfKgZS0AhzFJHkxXIJjSDBi6tcQG4wgn6psOnkPaLfrVBb
y0G4VNUhG7BRE3VH9xM3kC2H2Cnk08Qi0rmlP4L6gMXPoiLNTm/y8zCcfd93DdiCuNXIxIMFBrbL
zR0oXkSXkJnpah6w+XmOjRaOu+TlBsZTJ2Ja26EIMGRXqsQDA1vGSbaOvZ8st84kd05IskQ0sq7k
ujM+appkT0gOuKnGCGuruCQrDWtlMO+eOVgNSSabDiVvIvXhNJXTOomjtabiPS/BukHUNEzOoD9B
mx7Lh65a+WO/rNR0Z5L011dPOjm8Xdc5fpqf86jC3kRzvXywrZHnd/TWmYqZVf/NhG8B9RO/1I3l
n+P+JIu4JeDmJeA4jgtTCjLV9PIC0ILI90vbocNK2AP0cA0Q6o5EvDRzq6aNKORgYAn1vqZDDqZ4
mdXBqsruh2TdjR5063JvZMtI97ey0C1jGfXHXdV7exIOcVlwuuqpZI3x/Jms2zlpPqw9FC1q7qOj
MS5yKG+8HEJYe/N8k/sWQJG7ulzMk8w4eRIH+X5+LqoqXNMg8gvFUnURDfTjDeovt7/CISVR+5Ji
ByEk3sI3kWcUhPWCiKfDsJnvrJBfKGW3+eiTHO44M02PBFepXFk81BkGg+0NK6GRMbCCADnRvs3h
2MQvEp00wBndFqwBUsVYJfDpm/M97CcUOuVNBRDEiGdRx09G91TV2I2xRM8HPEhPhorHWh/s+L6K
hNJS9VaQUuUcMBAjr9G7RoRqtUhXWHpnwQXD06aU3Gheb/p+JQS3GcjOOXuMJkj6UGh+jkO6EcTK
zoZ0p4/jEji07A+xWNgpD0sHFT3hYgzSORzxtWrNozLfPnCKKO6ZrHAhBKfVEZL4gjO7cdG1RtNF
mpKVEmxaD9/k8yx+Ic4T5kNh6xKrPZLheeJLIondTvAA069APYtCR4tZ+nbsF0gxDFfwcxtrIn/A
uA16TpaMazUxYSXNebjCvQrTLEoCtyP1RW2FfTMeWgZjPgwErdvg9kHk47dWP4gKGkNkmZP4JEn8
KKtPo37ret3ptHPQjEuwPCQpkVOgS5lpWXOMS2ia97EAdFInTjMSeymqO+zcyjyzQ25sVUsdQw03
UfmJVpgS8aPC8act6V2H2IvpCITPvLMlqNGa3+8YHdLw4NcPiX5TOuXrvNtYCdaPJMvFcbrqWcPk
0q6UW5wt5ygXHVimjjrHCJ714iYHxTElHEcsY6eMzGU1UGz5rGOsd/ARCXMtc2kd5LMT3GV2IQl4
kqZ220wUg7eY5G0PWIX9DFrl66hZZADPe2S37MtX09D3QlpodpP6hwgXwFL7Wsot9x9uraNtGjtf
/ybVpoQElsYvPsBSj/BlR6+aJSj/tW5n+l8xNGwmRAPtXVISOMuVJCy8b23IqKkt9N8lVtrpElUd
yCsU1YS/40sKMJv1CIWkWOrdlyRaG5NbxkvDmBeLRVPMOelyFrvFTOTuN1Z131KIM+4rt1L/g9Aq
tVsSqWyGdkojPm7MdAleKDCMqlbjUxXBaHPEjmnyWeDXYeWXOtFJG920wWYFSoobWstpTvG+R6la
IENLik0hOLWAqRWsz/4y9L6djaWbQhrQPOs+R02UIQqNuFmH5FKDuvkd0mIfB8AoWxCilmiERj0J
fH/ula5sDmuGBNuQeMlYq1+YEQSxPdQ2BhE88OmOtU3nOU0sp0fCWkpwPLcyBBQ/FFda/RzEhSsG
+a7Kp1XbMPlj5CFzP+eq7ApyusPNzWTixePbqV/F4HvuF1tTYzXFoxH0XoO1UWH6VifJvY8/Kocs
6tNaoVrpCRiweCcWrBfJ5EHOXFkY95rGw9+LtRuY+THrEL42jlmRS1Pn1Xc1vFNHQhpS9bsIrihI
BVjdGK4C+Cdj2C/n0oQBUCGGSGSIkS8yd65YQpmIe5wEGirYixEOC1Pn3uFMltphVAgagV8/DKHj
IyHEGM8QvpNWAK42lhfJJ/+rWnm+PhcCjfIAfyXSvp4tL9nJyUMlblCnvq3gs1wSgvIkkHZwmLeA
1PBfR9IU+myilBUQ9CZPSfswNbpjCd1aCianaomQFxcQ/2eGwjntSR/hlQfMXMLt7Ko6+yZKAQq9
2oaCoBjhpvQYv/intmiW0D8IY6pcqf2m4NrE5u/lrLbjAW/ALJcgFRcu45OQ+gGCjRRsS09ZROC/
43Cb0mMmQsYkON04q/VzXu+GQ93cF92BvNmgcSD849glDNbCqoFiDURsk77owuCWVqET+AZiGKaM
QrLMjNmP9ceodc+JKV3VrEEVbnLHQkMFqVAQ5RVD/SKn5XnSgnUnqTux7J+7MF2qM3CZqI7Er9Hj
C2upwfjnzwW6JH+wGMJuZErGAI+ou/ctWSOUZtjF6ZEJHRWYQd3a39JmwKv1G9uv0j3hNznkOGVK
D39+afWzl37XRQnmqFeJXFpHuHH4XrBMBrNg76SWj0Wziaql578GSOMApxEFQXIDUlkE5nYOvot2
XXSNKeDiXR2/MGLuvC+x8ghfE93cQ+Rh/rfXhZecuO5pX2PDTv/cnvvwavkgoWQGB3ObiSSS3bP+
RGL38TmFuwkkIkkG5pW/IhNDmFhiZojB3hiOgHJySC7JYwcu6pVXyBtYw5axrUBO+AyP/Ah1whhK
J4JCU+GVvDujo5I3dYn4YhdmSybQscmsVVvBvfZ9qJifkahI5Png5tEBYGSgHw3K6rubR1LaolLV
ASQEY80pRQa6TrE/wWoYLka4LOhCovVQfs0yWBm4NjRF7lpEbhbnQlumxk7U3ShoF9YX1QInIl7o
W+5/EYP78SSJe/OhqFcpVAlv5adHWmQ2F0t46WmZM/Wunk5qcxd3L97wTfa3da5upXzpec/CXPbM
MDv2Gxbc7bDelGgqikdfcmSKKRMD3egh1O88fS3P/sTWA7tqhNuv6Tv7kiFKu2+8JbMYUVnq1oFp
UBV9CbCxlla1tCMtD+NQKV+XqhPge41vH8rf5lnwluQXF62r4VAXnxLfaSO8pdYIpdFu1MvuRzSd
qvwWNusheTQjtw1WtbkuhCWO47qSOla2k7D1EZd17hgC54W0iTWixdy4xgGekqHbCIFT02VEqLiR
d+TedYSo3VH1ciebKakVL6KIpnIjtRdf31YpRQx5ZVZwrslOqshk9BrWy8c/P8YfjS2B4EzoNxA5
uRne4XBWIiVNmGXWEc4rgsLEexjQQgR7MVhjNSqFmz59ilWKmC0JnoN2bIS1Lm8+OYgPZoWqhJei
peKpSNbue8ltlpqTmtZCd6AGcNKqt1XpmxXT4kp0fhhhTECSgawuB+x/Y2kJB3E56dlx8k2WcHwl
devaKts6Y/1vX0tNWHtId4l88i+dz3VN5E1DnpO09ttbGhGTjCMIjlpzA9d5duOTgNSTwDmlJxUZ
IVNsvDXx6osFV0u/GXqwMbyTJUyPTXzXsN8KkLnCroJ1cM1p8vJgfIkii6xwvGi77k5qjyPmQkWw
6kfW/gbCJ+CI5ojAAkbGRjM8GQzP8kJbwHF0/Tx21fBR81az4QrO2cPYrwPTd/O2cSuyt4vkLmdj
j/u9JfZrK1K2KFI9D3W96KAHl4fexmklFX+w+2T6oZUF4sVoGu8G7BZMRAu1qto4wTk1zQo2xZi8
0wyBZknJWksxp1Jk29cmcBs0eghgxByVFbG2NRhTobuid5Dkk5oQIomhoORO06zIeOzHh1ariER+
lZNzOGsU+syWC5mR2evs9Z5liV0KhzCoHYbRTiF2bmm5xOPsc2+VYl2eWi9xSp1E2zByHdUxw3YF
E8uvQxZSyB4tJbJrYXLzbECUce2LJyMi/LdGNcXZ8DLW/7ZwY34Mq0XXaAMsZSgkkYaFlvYY5KB1
xneTKKlQY0kZnZG2TtKEjQ+Jt9KM8yf38O8oPqND2DO4t5gWDIx5HP7T+KIoY28MgNGPrPDz0EBm
XeqjfI5nQI0LooQLpoWftSbcBsayBbLeT47g9/UcxQ4xLfD3octYbxvbz0cgK7FSkcazr7EDADYS
hAfdE5coYUHw0acRJt/lP7Cclm4ZzZJ6UcZvufEkeXvqkz8fy+8jBYYZ2A7OmR8kK5nv9tAoEjuz
8QYqpGoror3Aorh4SDM7nofEeH598nK/uxUzN/n59d41hV5p5V4WZ8SpiPa0OdWr2xdvgWjyE877
vCP+CofOIVFz9LFuYU7wngQd5WIq9qFAmWx8B3NcpMXX6bMJ6AdDCiAtpFcK3A3yWvS58PrpMqpT
m0AN1N+sqdp8RtUi66HwEdaCBtcPQCizpVirkhCp6rO9df8/d9mbZRA/HcJ8r/90CGHYj31oiPFe
oC7m1RP/aNE3B94BkM0jDpdC09Ceap/esLoouGcMIWlsUDSk4bNL+/tMXjVIw50jj3AqxPv612Pp
BRZsIeF0iF7jehWjwYlQ3DnUADt7EwQrbi8xpMC5AfBU5VSnDzmoUB1/Kvb+4OobyGOwGlbmfI63
Teyns6ImVQ+lpcuu6mG060XkNPfh0l/AQVmYa2FVLUhBdv7HzxFQB8X921TWkN7d111Vi51HmMW+
FbdA3gDcUf2DUSTsxxxHzc+iw3Tto/cIBVK24KnxNt9zmvPYMEciYT2q7hZdi4dCcml4rxGTCAMH
29g/FHWybHzwIljMhSovfLGGg2ecPOM+HjCc9/2tUZ94UpYZNiH9MvDbXePR8Bu7yfNw3Z9sRYg3
nm4yZMQfmU7Q0g5shsDyEv5jMLTCpbQ4nerF6elJtg/dqV1lbuGC6S8C52Y6d5BODtfIWRWLB3kR
LZ7NxXIhLV5e2lV9kRb5FnTRplxctkeQaP4cLlgRrrV9vQbkc+mbO7oS53oqDyQduCE/enXdl5N7
W6ymxcR1DRfXwH7hFe7uhOVd4Fx9TDCHXWqntnE0HWZaW5rqhemcb8UutjkPa7w3jhQZC8aAtrU0
eZlXw379YtnnFUaBy+aLYHd2s1wBqi14C/wQZky3YTftMJ9qB95aiDpYIr073qrLzEHU+6U5sTMi
QeqfXhAUoxl11aWxBt5YTFdmb8uJ4SQTquJb9m1+l+mSH16G8ztwwQUWmfsiLIjMW4j24cnd3N0w
rMHkw1/Ad36S3t7owGfd7hZup0Vp16uQj/4SPT6nZf43XE4cIL4FvFnO2rBmlGV3u8BJ7WZNRgo/
fb1rAM9f6lu5uobb3C4fYoS622GX36Z1uMXNlG8bdgPH9Dblte/u8hXngr/JbXCTRbryFzcwGWLJ
N/MvTufzktqru9i+uwWOz0sHDhcs5MX85e12XgT8JvZ/J11BqONYpcVmgK8xf6/PG8AQyU6cxHm5
psuXkKt55Z/aPmnrl/mvE3465P3VfFQ5W7z6hrexCZcRd9j1WvD1K0fCS/o83OHy6mbOi79YbRZ3
G17N3a2dnevkC3TZLyd5abgvpNjv2GAdRnyLaf+CoybD631GTnisMdOU0DoxigjA6UtITDmUYmZ4
OT5PMFErACAskMnrwzdIkZ8TxM4VOK/I6lpuq7FgVHOvAnIVI7Myw3CtnGWuN/ECmdlSS9lsHCAW
iuOeWvZEcyKKTxYLcQlYI82DVk9fGAzlDDD3OmVGNUScFPKwvBJABrZBJOMXh2WUQE5ucdYSQK1x
WJSxaifqeQqfZyTU2KhIJhXiNdXiVZkffPxDZMBiQTVQMCoLc+C6hSIYGACz3DiaJ2FGsjIHyy5A
vPcqlVtNGAXPl/xlG1Igd69tAf4Ygj2JwlIVs3UvOjUzNm1aqZ7ieoG18Bl+loDdvXQFXKTjTItV
ix2VoVANkwpaNvtKRvRUbXCPNnA+Ml4xUDjA+Scfaj/6r1bjY/PMuKZqgXONrywMqXRsstKpGoNE
FgY3IPraEG/9WrPTiaAwnJhjMVuqgpvuPQDKIm2WONG+dNnKzL/izbuQCh05e+NmoXzpDDtOeJlo
hw9s0f/w+tpuAwivlrzMTOWq4rqXld6p0cZtHw12KVLz98IqDNF5G6bTx8l9nmEIIw6WG07eSs3R
yhfiXVcc84TmpkgOQWDJq8rDIswj5GJiXDkFKbhAs+rrkovihOFRbNeiG6pzcBB6/Izgau4Jr/gq
lSlzZ22F/MI17xRGzAmUtZS6fVSoQc3cnZ2Tu/BRItSsqcWLNoH3z6b9bPyJEm2KmhVOJo1aHkq3
wnRIzuAjaZvMp9xWKpvw1rE3lxJK1qitweLgzPevvnbqYAUQIETUWng/MkT9874ofzAF0LC2nssU
kbA38d3G6GeD0QQVHk1x/wBW0jTIC6eH0f8xxhD3SSLqLXMtwUEeXqhQPOGBrIrZtKJrvyUCNsUc
q4fL4aSG29n69c9H91E5CqeUZlYEQOLo3jXVOrkZo0eqxBznAJ9eEaXNPF30fyDvq1M0genFIgCm
+6QDeGvW39Wn8IioUPAQpVB5r4OKwioUxkjE8ixODtE0fi0wEZYZzYtmfjCxNhnoMONctfUB8V4h
gFCwDjP38AqCllgQYkM7Ff5dMEB4aoK9ZUxYWbPOJ+ce03lx2FjardTEdSusAg+q6Dw+Z802X3K/
RccrHUeCKMqkxSGMwVfH4m+QiqcBGgGKCEK/DJMMw+/A5dFL9RWhxWQs2C29nJx+FcbrVHbESkDI
gztS6Dlw/KbqTUcrMKMdv1TZawrBJKgxr1IrWzFLWw4+SwT5oI/75Ry+qzdHlNpeW8jjJRSAwJYp
2Vepyxw3zV0cBVlMcOTR9KMV4dH2SbX3ASER7E+F+4YSg1iF9/T9vMILoWZt3We43o/ixcynZUha
T4DLgVoYSIM1QtUzR8wIfJjyUytupOxi9jCjdYeZ/pwVNcq3nA0kIcB4yADSesVNO+5yQ/qR4OHW
tVTOSEj/1p39r9fhf/s3BtvJiO9Z/e//4PNXrNgrUoKbd5/+e3XLj8/prf6P+af+87t+/Zl//5+2
bqrnJHzO/oGH8O25/Uf+4x/3zXMT1k34+tvP/vKreMG/D8h5bp5/+WQJ9I6DRouF392tbpPm7WU5
9Pk7/7tf/Mft7bdcx+L2r79e8zbDrODu5tNJ/PX3lzbf//UXNMWf1oP59//9xfnN/+uvu3x8btMb
8vjwt5+6PdfNv/6S/mmAdCkWMAGdJP7b3IP9bf6KYP5TV0Q0CxKyF4XMbJOFL8urJvjXX7r4T3MO
YhFhhugAX3NjWIMB8SXV+iftPqxNhfWGeFxN+ev/v/1frtx/Xcl/ZG0Kbx5PIQ5n7s7/axlh3cJY
HSAaWyIZurP83olW7JRQ14sAWIn+UwvwEF0MzUVVADXQt2uNsZfvC2+iF5g/DCIWZm9SrUxuejvo
gh76cK49ClH4onhTu/rpbP59uD8fHv3Pb8enY2bBaTOQN0Lje9chxyTSJJlHNltQdM1G7zoGUop4
7NEansdCn6kGtbd6+/TtQy6z75WZ8LXsYW+HIW7sFWM5uyxCzSnKDHefKlMeCFvBCLYpiKSWJ5we
xXh6Sq34QlIVjhZdtee6pddqxJ4kSKxs03TGydeGV7+vxU2u19o2wm1/E6QY6ChNCo2LRid0S61f
tVoYvtRehIsDsghXTdSXXPObE9ZPfScLR5kqZZGC5DF6z7D+VYUIt4omfZQt4axXtbxImlrCL2ek
NhtafcAzqIhHxqrxLp96YWPGbWNrQRCfylCZYA5IT3Gkhy9RAf6Hn6GyM9BC2JavPUqqH96nmKUI
ktrtQj2zCFWf4scU7i8xCb3hEDAiuSQKzk1bH9IKWum1H0PN1lq2sr/fW6X7C0Njm6WabJ8ItR/O
uv51DEN/q7Z4gBStbrHFUSeQYOhaZSi8CLSLWlm1NyyQf4hq0z6YUkHL2DcbItJI/TbJDjBwI/Pj
MgOhVbC5FP34Oi6tjpF9MNInaAo4eqfn4WbSq9T1e/8uLzNKDv4QWM3I7FEOcFnRr4nZTZdSzRgy
Sz5JXTkT07zPzFVtocyxfJgggTicm1TAvVTQWVXL/JQSP4zpcyhdFaGao9ZmMsX8aaz76WkhNNZJ
xpwSWhRVnU4a0ttnrch0NyCO1Rj9bTQWKXSP3OoJMmGjLJ3MkGa9S4i9UyxnmymGlmVO00NUT+hd
VMrRHEfp2JyO8eTXp7cP2dT1ZNhAC639Hk4dK8m2aPJinbbGAFOcUm5M+vFrMjU4mBIzY2sanBWs
ta7q0NeXXB2HcxzhN6+Be+bTYB5UL6lPY91jVxniKS/4xa2RTHibTZL1iKIIhDNrL/wuFenGa0Tz
a9TE6bLyEqceLeMeMv19HKnxqdiGo1LtRzxD9lyeaYt3+xqWU5aWBUC3MOsH+UMY28Ic7ddJbcol
kxlsNZ5ybc1oWlfgw7Lbl/olU6PxdeQPQtRP3wSoJGqHw29aN+JdpbKUhKrWLetiZNSHnX7sRgYD
9CEmtKfolroel5dQbYyLnkbJodCyg18KzVn2pvigjnkgLUg0dSRfvtOGqd69Xa3Ej77r4cMkpt5e
nC9mxl9EVpxtrLY+mkVh7BRw9LpRxX07f7CyQVi0hqc6ipQKOy8Yp1WYwefKDaNYNm2VPEdMqPsO
r21xiHaR6eOuKjDOGZoBu1hh1mDl5dlP0uDlk8Xw97XQsOYtA9EqfGZof7/CY17cjfpo9JTAktft
x6jP96ShsvLgV6IOp9jAGssDT3zwuzu0DsJjaRZfinBGjy7tNFmnUrXMk69SGqgpicZRBBN2FKbk
dTT8e5hX2oOZeOVKNcBsBjPAR6kfDgaT1z+/kfdWUPOug/c/AknFgmeqAmL/+k7wn4zbXhwre6qI
aUxbcvsUMpwU+AZgi6KyKrUc33Ytks5KpOlub4AvlZ3oHyY9t45+QCBkgNLqwS9Mevs4IpCh9s6x
MvqHKlUo+JtGWkoYFi36Jok2UUOLUHXweuoYImAfZsrd258k2vWMeU7TChaDa1l+CNiSnTT2JTwM
R5u8BNKHC8bQshje121B31iZ8B8a26ik6vL2gdgXa6eUGCZSroYHtWutSy+Mr2mWyF8r1lJRjL5l
QYjFc1GbuN0VwkYjAPbrED5XLQrrpoyg4JMJyggwsx7bvBVsRYKiEiS0YBPrqG1WU4sBo8TWEabl
XjSSly4y07ORiemmVnPOgvRYGfKuhRD/JenrySE+zjyErQ3tUZBZmSGmyakGUUzW7KBv8tjJvWAb
mp6xxpFv3mZMOmXFgxBKKCj85K4VgICBAqPIW6PX6PEuZ2U0zXhVFbK6EdDk7ps0GV1rJAhuUvqQ
iDi4Lp1BorYqtjgwm/CdRCMzlhmU4dmfH1bWrsxa+WUM/y9h57XjNrKt4ScqgDncKqeW1Ork9g3h
yExWMZNPfz7K++Bs9xxMDzCEKBuGRJFVa/3rDxWiMVdYq6JsjfWohyYBXnF+7edXgkWePT/MHpTV
QX72vHBXJkl9UT1szkiHnWo5Ir1GLY5UbuG5m7Aq5FmrdV6hSzWVv+ty3wRyCOqLmUnW2uyiibR6
bVxCgJwY8Z2L70uPP2qwiOnURGPqsBcjb+kFYQ9jWenPMgt8+Dw2pnRteRSBa13pVOWuL0jfnHAv
+vcnw7iH2P1VjzFJAWMwKTyhgv7jGee270O3EskyzL2W62qlTGw6Dq9V0Gdv3Vgc20HtRJNH23zw
v4kstuAXFdBXg9nxKyBRtncTWEoAWtwhjxjWZFdZM8Hwa7s4xj6G6R319U0WVrgNMntcBoVe4Lqm
Y+IeMWbQ9KR+HN3xIFNskZxkZyrGOZERYCqPeHzVNV285zMBMplt/my2TX8d4FFp+as51vmpI9hr
O0zaxaiU82Bwuz0MRhfu/LwJTiKZ6gdXh89djsTqDqNzDPSYUgsiQpB3Z3KzhhMqRGddENgI6QiG
c6HyUx/r5jnHseKxDYNNVwv7uZkPfgrsGScUoBUaSD547aCvD6uoBMPxQBkTPtlIjXWz4TLirmuA
C47x2VKQ8Mypz7a5Ta4ul3VikPU0zAcbQxOqTJ6XqXenHXhbfUnmQ2EE3ioarAcvD8hjVBV7bG6K
TSECyF5m1F3YM7fVTzSL4uSWRbykGnMfY9KtghKeQh2kxswcJ0i+n5WPLYWShzA66fEenhp1EkHn
HwLWgD8HSC8C3+78xB6Fg4eyqquUfb2Fblkek0DTVuM0yss0mtnKCKS/j7ppZykru0CWem18CBLh
zrQRWtbk3n5hkmKsYttgXZl99PoS/DSMindtGLOdwR6wsf22eFeVdYu96RJnU7wSlq+Iy/Z+3Veb
2bOrqzrQab1Su6kdAfmnTerwXNpl4j9N/iDfiZhxXtssoI8nxf7cEyxM2dUUo7PNPByVIvaD3RAo
+R4pTOQ8KyFqu42O/VSSgA1tUbouvDIns9/I1nrVKIAWg3LV+r5B8/iNKy9IcfDzBe4V1WSb5xDQ
kVBnRv2+We71uDhomcdmbnirQjlnzRT17X4wcB5Muksfeha2nE53bqQ10iYMX7IEF8SmzkhFcvRn
ADmSvRKvWvtRq3bF4NTLKuvGryVOOssQbdo+TFFFDFXY7C27wbGwLi9lHlFwqWIeVtXp7n6DtEUf
LLMSSmJbANvBmRFh3D+aUNV7gKGirFHwNlb5fSjwOKzNMXkWLQhx54ivnTKjp9Ys1UOY1jebq7Gu
a1gV69iLyXfWuupRC0N1kCVWc/MZdqs1ENRgL0s9049242nHya/x8ItC6+DpvXjKIn8X+/74pXTi
z1avv2XgbOsuCZnevV9j7YKq9ve2LgXdgylHDE0LiK+y1cozfuKmKqxzO9f8bS3XMlqORuI+GHPV
gsUg1rteljNQqxvSBn37HVkofvNFlIwrwO1ir2ViE2pRcR0+9e6D48Un+nu5BbEzdDptsDvH+oje
VQ0a8KTO4egAJL5gTw/4YuTG4/2VETagq7hPNqrS3uKg19YTp0eRyvpcu5geV0kaH2uim7F74DCa
DRttA8x1SzS7ey31ML/RJ+7GKj2jpnKXEPv8JVKW8aq07F1IQx5CLXMIxikXhV7Zx7bB3SIx0uJq
D3mxub83NXjlwPki6WXsyFyAqL3sGxzk3KA61SoySOk2hLaTVGxDH/xqHHWOpPSwstOWXjhMtxj/
fmFFzdvoV5jJ+15xkC2OBUQGdmfDpI6xc+7o+ez+PvlTyTZzIcjLDOKppqfewe+Zubtdv8NzqNL3
cWePq6qM1VtXQQ1J/HrdShWxRXj6UdqW2oikpPEM8XJpshI5mwFTNkkaHtw4vJlN3y1CG1d4axQk
kedZf6rJtBjCySWzG8tbxxXyPQs68ufy5Nrpg/1UT6hvGjgj23FeaIyzKjz4+UK3112IiXMTwnBT
DRe7P3gabqI6ae4REB4VoWPk5TnMfdoEp4WBPxq1ttM6hhXJ1I9f3SIj0B3z7qpM9Hl8g99fHBbd
xXYUY2cR3bS4jG5ZMn7CM/jgfQKsDfXQdGxGzRaOGiw6fz80hZMgN+iHnOlCexFdr97DCKrdMMXB
2TVepR4Oh0qv3R1YiH60QvtqSKjSgeNMm8w03Bc3DF7HpPb2jtGR/h2n1lmrDOdoBYce+v69D4qy
ML3NZ5ntUYQV8n1S1cayMVpOU4H+zG6JiSEeca03bvwJVg0X5MNjxnc0UXjPsVPwzsiZ/vs7Uq2O
AU9OthxKhAXwO2DezlkKdpPztbr8O08naUv38lq0xbof53zmoriWE6k+iOqQNVVGlG8zu2K+6IaE
Smk9flF9oREvFSjzzVNq2uDOIAOXGbLuuTerFFtRJBtbYWqVqyF6smGNgedY1dYHW/6DcBBTF2+r
sguOwWQFx8my+53V6G9BIrNlq6O1qXSpPfsm9aQ1tjxhhrG2VE/6KVwIxw13I8X0PiUE4mHI/XiB
8LfZtfGQX/WkjTZmQme/kDxFMNnah7w1AlCUVL3bFk2EJwkxFl35LY60Ar9B/poigeXsNO73DE7X
GXSuOtt18rOp28tY5v0tBbBaay6mFxjmTJemZSe3skdPTE+5laT7XkUFXDXPQyWix4w9GD/Xcfxk
t9TRZmQ2O93jQW5jdYl8zCVE7eSPgYXXfmaUEfF4MWk5YQzNMlDwAOLITr7IKdwnZeV9w8jc2IR1
QR7kasBQ/leH/XSeVcVXD0FVYL3cK22qiIVObP3ifu/FrRvtNQlztCcsd2nPz3Xeqhs+9+vey0Ac
x2iIPpkaeR+b5fmWc/Bso5p2/58WMyxHryVhPFv2PiZtdvmusFjc15geXMwwKJYeyCdXMNxAAbJ+
F8NwQBzTHH2lM6CYmOaCGMNt6MLiQHfkbVxCIZ9tpB29SVKLrsu3skIcwGKjP4pa8GRFnnNSFCKr
znW/OQNhQEaiFVvdiqNrlfY6ZkW2+xxECLKsStkbZTTxrrT0fKf06hgM4Xi830VC9mD5hT8eWhb6
NNfz58hvqye90NeD19qvg04pVRmA/Ip5T5aV4nVi1LunUWRC3Oji1RqGh8mgYfOnqD/KJIlufYXg
wMv06VuuQXAWffpS2THdpZdALNDbsdqXnjIf2NzcvW7r+L+XXvCYiDR4bCvYrpqun6sazmQM3PlS
zjxcvxrUw30p5lAf+vtBL51Fk3fdc5aI6DpctSmwjxVV3jKLZEXFymkSWOMnxFJjxgz+eyvnB6f2
g+EMpoANzp39+l+UHb/qw9C2GFgnomoelBHX27DWknU6NNZj29Y/G6fL1maR+vemoXZzsTdhYBV4
4kBT1EyG0mXQ5vvQ5BM6qfE1n7J0G1pTdZpE8S2Xyr1iaoBNVxAUnwDd1t9DzhkRAeImo4zVAWwH
T6G/V8hWOYIKYgDbgUsdBTaOL+yLp6nqqn2LR/Vi6q3qZEnS2MhQ3jMVFCvLq7udWwfRMil0d0bg
0i+Rab9j3sQyFFTvDnvBWwInMmnD4cUKxuHioLShW4d4YxygIw1fDYRPK1yrinWXW08kEVREEDjO
RtSoc1Kn/d7qwCYeLlp7MOdHwwinU2gaxcrvnPdAOhe786JdIcP4s43xb34Sl8TB1BCsC4I8xsr4
kf59SabJcVo4qjQvk20fpTR2vtWK1X05t2XGcu4/VoPH/N6Fg9mB+R6NFFKmElV6mIaapi1M8h9W
55i4w/diVVkqXHUKjxfVeMWZm/w4tfqLN0zerVPOa9r541fJ0rmMBgjRmaZtpUxg5GrBhmcVERTM
ZsS8yJuIWt3E5RQfdcqgT8T3/7iT+eKuPu+WzIUQJ3wUB5CenaZ1X1AR3KulutCpmf5UyeGvexnm
QxG5lFN71MphWBVa0BJOqx/T3CnfxqQg8Hoqv3ZeMlxJujZuLZncek6/7ceG3NpWOVfevvvQOsbv
fwcw3I8/Gp5ghu/rlosRFwzVjzt9POiG5goQRkONbN+RBJwy+4cK5vk1gzFVVqxMaVYBz2bctumX
2BXIb0fPISUHWl+u+7t+XnjozYNHiXJiN7YIhO7vtbhphXZFgBZR7qE9ij+vSmvAeDyu9r2XjiR3
0jAtsFoZj8BY0yIV0G/awc3xVTLMN6tn3oKY9voHD8+CfiUttOfKkN+7clZlj0O2LMCkUCg3LvRP
DveOxWXKfwD32d7P7u9ThBEpmGDgjvrTW7tekuxjS2/fWidflXYnj1YtjBbaeRfs7vOpvDl7Vu1e
9DiBclPM5L54spZ+4WsnOHUOri/ELsgRdYFpN++Go+SiLYPx2cn1VdPn5rqOpLZtxGcakQ8Skflx
03T2S/BhSM0eK9Hfj9ugOcocoOAs86zZlUYdvRe92oyy1zAqDMxt3BgabSWRRQk6L2yeTHJ2PAKJ
1ES+jE7GrtYqtTE1e+fGhrfv50YgtTNzzx3uP7LhYGlj98UPJhBbFZUkz+dKnbJs1kGW1m4YbARn
6dCtg66GwjLhfZhWpnYyCsYhdhMcQ1+0ezes4kWpp5AbpMCDI3K8T7ySGKJ+2Eq4FNhCgVCz9UPy
/sjv7jrfRkha4FSyCIXZICWZumeVRxKeo9tt+jK1SRsu37208Zb4dQIseibOjv54HeIe4sw8Yiw6
l4id+dTjWTjGphhWfqjr6FoK1JGqbG6gBw8GSMFymDdtZ84/qEpRPtxPAwnMYhmvzmhbpx4OGTQA
6SMGsKiYIjfBojomhxACQLShzPm/IS3N8re80Vje3WDjKgtGj5NbtzAV1pl7ynyxmLjlVYOo0pLv
gT7+anWH9HHLHdW2mrlCM8YxtGF0GsfUWGhNYJ09AVWLmVJTiZ9mG4y7O/KtRgwGht4nOqcLfinJ
0rvWHRnvBcZSx/sBl0LqcoZuWK+1w8YremcDoat8QxNmBBTmeWj9hmeGH3et/0R3/FjW7Topkux9
sAZF7T/qpwnjnMXgFem+7Yhf7Lq4OOZapi8K089vOVa7yuv926Qf4lhLbhJbmDUNJpKfGflLSFLb
dEJpi1CP4mOnXFz7tFmjQ6IVdpFgpUBFLBB9H1mv2UjLmLlIPPMsMjZW7iIMZcnaxK55Teqwex7d
unumJVwgA68vWtfuwjrJdpmjm2u30QiwCyyCFZgrEKhMdLyvQQK8n+oDyhup6RetHMW2qZyNbvbq
5Dvj3nVF+Dg0v0uRaGvbmELWwghW05/P6OYVP7HXyWvp9QnKF1t7H6Notig3kqOW6x68wv7nn/px
yoLTH1gbpohrkak4HxIpfwQRiIYw/WYPi68764yTGIV6zUEvAheoq/CvXRt8MdPxVbOT6lULo0su
k/DdTsUZmtdJNMScq6Z8jm1+gj4tQ9QN9Q9h2/2XOFTAUZnz1Bb1Vz3Ct8CO8mDV3G+u+3lXexdK
H/I37t8Pga1YE84kmYtYNyyw8bquSqwbx5oEuCk4xvPh/oqZQwdpryIz3RfuxvNctfdT8JSx7THF
qMs3e0iBvqpwfLC7MiRgUXVLWcWkwQCC7USGH4iQkMRCaFJKpdWbDTSqifAXhGYk48GjP0rtIoSb
Iv6C+9BCwhvus4GW+3g/pmz9XUgoUDnAiiZmEUwrQqvrZPPAcLQLbqcSwZkW1tnCapp0F6c0oFop
UbUZZIhb6ab0S+3655dJY4VjphWkxySE+pjJShy8JvSXQu/NJR5N8nrHdKY4fh1ddRN4HYA7av1r
USusw7i5HHR0U3+siDJ4jFMep2IMgGTmU0d5zmOX4o0iYgoo6Jsx8UKJQLqZ6qc6Mf21U+jJRotH
lls7HR70ZnYcEy/6e9BNroekR8Ed/QQI+GeVC/kQOgszP6grNhT/v/eYMIw6/o/giYLn3ASrpyWw
UZhwYl9VjLQSm6BQRy/9SxC3cmXAJFjrpszXLjPidVoHDIpx179ZxKqA07k/bcZ7C52w0nLIFa6I
mK46dn0LTC1b3CFmHDqRNmvoBnp796cdVUGxa0QDdTh2vmZ2HO3rFII8Fh39pptqyJAHZ57tJbPQ
QSR6tr5XTLU/UggEevrZRfnYqbLbOEAmTEJRgbjYIP99UepUNYFRMW2o5URKW+PWx2k+xJNvHcbg
Os5r2BBE3V73y35B7Z0uaz8y9uiDokfIXweVNNZTpRGvkWXxo+V0B7vQzJf7n3MNd33eHJhu4ck5
j5JGdmPXrq99qsKHOCeJUN+mgkKGugRKcM346YzbTDOL1QOT3pUglwfJmELNpiX3mjrG7sZO5oGP
zowlMc1zk9vy6Aw6SnwZTdta89JPGrwPnlT3AsWlNrEpjHG+ZUT293XStQgq5HydItfQviPAIo2j
nXDzc4f4lmlEhTghM1KfJE58IyR7L2zlsc+Gq4zlGkwRa2FSi48m/w6y0sohytX09sqguJ5HOV2n
/x68xNllLDTrPqn9DRtxuLEKmRwz0ToMjWiFWotHNQRX3JGm2Jt5/TL5ofmCbt6jRFhnuZw2DKi7
pywdZuiqHwA/qsW/19kGtLG/ul1uGgxvCXRDPYwM7eNN0xV2kuou5BN7bm9KbAJOQcNUzcl0fmAO
eM+tplaJt86TPzUvgJGBzc8x03338U8v4ZHMi6mP7YXOmmwWc1H5AfHvjt08hGb8EPUy2PdOXp86
MTSfjAqw2f7nF6BPmBteery51fnwa2aGxW8wT9Yr5KgJ+MXxflB9/Z9X//ee3VX4Y0ps9XaRzxS5
sQcoyK19rgqreqx1zJKqDmgpTzDJiGKWijvaa/CrHrqEycEMHpvmT8dR1e1+0nntRMxWUO/upw4C
94NZgYZBGyv3ygxn2Ng0jyGGE7ugzvSLl/XlqjIk9luUjCcZDWfXq8NT3sR4YliBiJa29955E1Y6
c5FQRMihxUSWQwSN6TakLMmHFDBwId0WZ8FeznoHrZ5183nmvNRm6n5pXQfJDHnEj6Yo/U3f+Npa
Vire5NKn+x/CZR8a5qEb9S/T1DO39ghu70RbnZrholoQpILtbit869u98gHoEo/x/l4UmWoO1DEF
rWLv1Terz7+PKhmPTm+s8UJIF93cPd0PIbUnnF5jeFSDpp3y3m83JeszPQkDX50k535wt8KICZFs
0xI5j6zk0tbKEmMwX19ESTOeE4GUa9XgqS5Es/xD6PEii0EyJCht0lJtm0ds+cVE+2VDbXrJ+yrG
rLZFYj5TdTogcMzFyNe8r9uOVtZbh7RUY0bbhKWJx5K7AftfVX9RzvjVhMG2M9qMy5IwWDrkelI9
3A993wSbISdnvlZlPYA3Im8oAxZTvaU0nzLrh1n2U76cgwFxLHHaTQyXzJ2yylx1XeRwF+V7Ks9h
n9tjFq0sVw6n3FYrMBPtSN3vPsSmijbhlKGxTdp052c1Dz/CP2S7Si3+M3xsUM4P7YWc8s8yFa1/
Pk8+cwRwJIv4EP77MEboRR8JyYB52Q/TtxGPyRoVsVp32qaBn3KIRkyAhxjufpoGwWNRQDZpor7Y
WXEGPyiukRwAKu/STkNg20TRw1ir5zvykgSezfXotUMW2trh/soorHEb+dmAI+LMExvGbsTfKrtZ
9Rg/mlX6Knq3WOHZ5Lx5YU6vVl2j2pevI7qwP0MgMceLTSoFR+9Hm5lk/tuokWUXw5cRSiqiWqM+
umZTH4lpgc7VpP3m3xfR+zzyvyFDVOizCSabCYp0XFA/rEGd1cfOaKS0+7kKMZeJAuzhLe0tFWG9
0xyg3LLKA6xeeBXCJMeSzQg2Ot53gdvbJBhb6dkNXbh0Xf+b6ep70QzBOYdQch5lY6x9VMvITDL7
KRPaxqprB/8/bLCouggGz2fc1cT3ZMKAQNV2uZAmIUJG5LAzAfhedSevHmRZbHozaf3FGJjpZ63u
P7cRMBo8ux0PHSBDqI93TSjdEAe2lDay0BclnlVJJ+oIQiZxJmVLUnRhprjN2Sba88R60H0f1yCP
EteHC3Ia4+TLHfHH7816aEr21KhP260dp2c7qBIyrP73AAyTHMUYvP77b+jMo6O/fkNX08wZs2B8
RlTwx/seP6+uya0+W9pZxxi5ir0vQzTEj4NuvzN5+wqsC5fHNItbXXTlLSFCS5ZDc626pLyVFsH3
ZR7XqCMK5PtFfvJqzcGVzUU11cXpDT4oHnhjZ60DXxPMejKiKWaiYJ/KdJsQ6Su8XD+1blMeMms8
JrafPA0q+GZ3VKA6PLNoMGtM3GYTCcwj+r7Gtc9w6tvoa891mBG1WuwMv3bfcW6wl0FbV5e8a6Ac
W/I2GGCQcT7haHUfktfUyWGq2U+NWeBICAlz9QcjbCbnB1hJerof3MwXi6GuoAvohtjdn+I7TB8P
xReRtP22yPPoyAREJ88UosSUDp89XB+CJijX+GE8kxwEKn0TbfiHhyseohQ2EZIROw+8NXCO9ZKa
4R7Hgx9dRYgOvPjqxYvMH24/fO21KN5ksR6upNuZbwE2JAInAaSi4SJ1KabGRJk7MkTqrRE3nwCu
9j/AdzwvqaIAguBX2v8YHQSOmmQB/Q7PDZ66np/4juCEky4P91PL80nmZWy8ZJKmnyzX/2nXVrPR
Ojke74cmMomULNwX0/Zps2SsjlOq9C3dSH2ZcHIbO1vg91hXybXvYo/eUltiOSQeEit0t9OU/r6f
kTvvL0QxNkDWRn2BdeSfXTPTH/tQ38OQmeeX6HCj/mInvXVxyrJl3XIyFntMzKqBhNpU77tlNV9G
eCFilWWFDgmX096xXmIKywfNa5q9EMYnMzdjXi0+PIv2rM7H1BnPWKwR/q7pClFGea9gU/wpoPpG
HCvCZfC1g7oOzRheSEb8JHD9PksnsU7nyTsXZpnlj1GcxevKjIjNlpM4mINmv+OPfvS0Bo0hlg/r
exUQ2Zs2zKBo3R92KkArmN7qyXr/92Xl//sqlufRZNCVwRD5+FWMmnLTmP3V/oD+2WSF9PdyxbMU
PbSlke9E6HTLDlbeYugHeUvcgAGFJqmLivq5bAOxrGZ2guurHTow8WdCnNhH3DVYpybm3QzvrVvS
B5ht34F+EUIvLNBoEdEwmrt//0b2xxk8fFu2TDY8F0TTJyjjw4+DT2Dh6Fq2RH/QL0ga7VfdRJBH
2Te/wiiGXpnaBoRiXoWMf1eVautV78DPFM3kvzdVtqHRMq8izvC2m6Z8OwUVHJ2ZFtLa8JRKDXpC
3O7n9v8Ujl340LFZMHmaORnMWwzlqZVuJHJl6aNBVTnJhS3GaOk7Mjl0ZvVutmXN8LWium985zzl
Y7OKPBHuGfw8dWFjf4nIhVhqdr13fa98xVa1lfH41ar0dGs71z+3ndSyAWe6DIocCqjj/VU2vxLR
Z5r9D9rEeZHj3mB2p893u46R/d8XFcwc7pJWsnLcmSZ3MEsLNPsYuHNn6ljfFcL7UzTrG4pKvJn2
iKxbBCM+vtVgHuxsnTG2O5YaPi2Sdx4sgtyYQXTl9d6qFYrwh1iGxifaN2P+ZH8/qyTcMaQB8zc1
LOA/wP1RNfnkgYE9G03ybg1g21nXeXgUBsNZs6Eq+WmIA1ex7bremL0gq0Xot/pREAegFik3bT8c
jTa2X4vQrFbuWOILIDGUNAShQaLPTmboFzy+evLJcs3n/DhlIiHIsebChTi2uYH8eNl1+HhitsWA
dfE1do2c9KYxIYORg2dhJtVrQwaNKk8ezdpPiJ8g2gPs/XL/G/e3ZDfQy4OiLTInY7c0kwLfz6Td
ejMbFiKdufd798f9bMQ3ZWTL3PptQJrPVJlnZWGhuA+b0bya1Zf7dAo+g3gc/ZJ0zotdXeRUQE2i
6LnXQB+qIXa5eFlBCdpYmlc9xwzo3KLahwZ6YdF2R7cdKaHTCLvGGPJXkg64DQ4pzMdGuK+A1T+T
3q1+J7gxxoFYZInfLt3BtTd1ljqviRXDCaZ64+/UO8MpzK1des4qw2UbcfpemtM39hiTdGnfvOL7
TAdI47ov1NQgk2gUU3oq1zt/OIRVbRlJ8ezrbbBAljCzH8iFlCh/VpC1FAtC5z0mGKjGqctdDnHx
yB8C6AekWvMrBUSexPvcGMy3NFXPhZH8JgfhGgI3/Cjq9FrQLv2pYkKC1PM6DW6mVppb39bWIquj
zR28DZAbu1HRHiO9wqyx99ACTFGzFr7jby0bDWrid+N3mbTo5R37C9MnG3NEbdmmxJsbFQMzi8UC
m0vb2jPdwgRUwiQ3W7cDM/Tfyajrr/3YXETfpuuqqQgLRaCDhijnVjxmqeYcp3HSnyLN/aV11iN9
zxJpWXxLHSfbxr5lLAfGybtodOW+kXa6V8LeolwINn4bo4h3Jv+td2ewoINT23U2sHuT5JcEee1S
G2aqIAbGeCRj/dFlTvkgkprEIOG2L4aszUWdedhKO9Ejw99h39d5u+zhO7w4fhKejNwjaXo+9SAA
YgK31w09AdIdgv7QOPp/Dghutb0kU1Sb2VU13R6lAbG299Nxfi8wMDKacsNcKYFjdVdVF2Zg+tbt
sgHLYWZRnexZ3+NHLWaJ80FgzqHfVGdvjOs/rwrNryiliJK5/6k7/5XKKYpNM1OQlOY8pIFlfUkw
3sIZ3kzP4WjqO+GP8bFr7HKDR7iFJNchhs6I0rcqp+Rh27BfJ92/eoLCuoB9urXaNngIun1cpvWr
m7Qn32zld8fFSVfFfnvp2sQ5UYTmqyYfyu9ofBa6y7oVZk258u1oOgJgMBtjh3ktJFSXofoZ4GXS
Omn4HIoovdUWHJ6+r455CC4zSj8+I8C7wXPcYojobYLA9AmZcglATctT01Xuc6WC5NmRXnTTU7u6
ZVzr3VCB091PAx8er54Q7gmTUe1azOdkON1aL9Wf7oekwnLOMiXBmbzlI2vb6MKxSelWT20wZQct
zDHd0HS1thrZn5NIwJmfD6OiZp6k0eJ8brm7KK6nLeR39dwN6oCP0bKQeViselO2pz8vW4M90QV+
ciGL7ksl9onpHUfWmxetsjXycyuDBwF/WFgGxDRL7WjNhOImn7SjHLBzRe5kcwwSn1Ht5CIrmYJN
KWtxjugINqXC7xP5lvdwP7CxDInKdrQy33ym2apN1G8626tWqPA9yAWiF+aAQTzsBJPZVS57/TyB
ZZ7baZjOziLvtWSjN0a37maOm6WcElMIzMDo1Nwa/iTCBjk+EcSXPzs9G5ZsLXksMz8++RHkajws
ZxKI02zZUMcXs6hqFpgWaAi86mVqJ3udWHiXmdL9rSb3m6Vw+POJWFsUDZSsacA91eKRxP9dHlIR
vYzQeE1dXGe3VB2KHPh48k4Clp8gpMuD9NL2bnsYUi/DNNFfl2IiptWn7jcmbWGVHcWOjDGlKQeM
ahXe/ppE/+RSfJnQnxcxv5zvBbcq3cMnf2U7c1c13ndJ6PTrYkCRXxrVDoP5Jxm3P3CS3SWNV+98
k7BXs5TxpvbwMBVl3sIr/zaF6VpVqPyxkloYetmv/Wmfj8U3c4p7yLqYf7i4GBL0yGz5ochMko/s
4Zs96gYQZuHskUsiCZ4CC3exylzGxjQuS0xNspZ1WrHpDx1BRgm+sJbEuBP9zJufGJT/dXSxyuGb
lgHAiTQ8dlDrFlkPfw1RLi8Eg/DsxQxdUo9Bpwv+rWM8iitjXm5/Vf5shkE7aBAmF0Vq1uuxRarQ
mN3Ct5SPCJBm1zdhcZLJMeHf76UmDi8Cx79StPpK6gGY6g11K1tkjZOBDoK3xtlKX8rSlOeMNX7R
+Zq2cDTrBa1+vSQ1cdr0TG1WRo1TIoV9WCoG2E0GkInDjdV9yxVKKuJO3pxRkaqqW49J1PziGfxu
d7vWuvQmAzhz3DDCTmd+prXQRKUvSNFesl1AsgD09q0iwyWfeM0hRWsmRdGsTC84RM10akOVPJQF
Ms9xdF9jAURaINyo2BBXtd09tHkYL4CtuxNlbgZw0Jm23DRFjT8HKSMVGGstBZPI3hZLMdj2LHFp
HOxW48nbdxP74/jLqYdjWnWb4H8IO4/luJFti34RIuDNtLynN9IEIYoivE0kgMTXvwWwb+hGD94d
dEWBJalZZCHz5Dl7r+34yR7GxpcRYVbAvnMJszTcgOhlA4EvWIdMoqYAD3NsWau+s14HINcb3ZYP
/ODZ2gyIERmOBj0czphyV0Hj0Vs1ge8GBlN4j9/opkHYloydXNudhRB1oBjP+vRnJ6ItSLcJtx6Z
uuRxhUmYnlX5MpixOuWu2Z2lY0JetCfem2uuB6Pt1hKnwToKAzB7X2iEinWV64+ln5JTkbq/Ouk3
tFxjkyyEozUfLpKD63aMhzGWopTzOxpEFohPzv1bbcJU1yR8HFCcsPz4RrIu246JmYipIHQYfmn9
XEXlr3LU4RBmX21gTYcpvEeLeeAOKw95ZFYn+vdHetTvFiDrdeqaO4fCgPUCB3CF6LZzLQbGj+nU
BCu7lvzxbiCpsqd/hEp/4l6UjlR7pG77tGH2qro22kWcQncdB0Y0QCggWk9Dlias/liV776vkF1A
bmM3VANALmgZhdQOUWhu+JWSJoG8iJkiQvbC31l9d9eH2dcQ1IAhWiiwxpgcXYWZWFA6rD2JPEJh
XK1y80AFxKdMArc3YcCQr8G4WFlXn9iIja1Pp6EF21gJbwC0bt0Tg3GcHVPst1t3LPVt5/nvMe3C
dWp6p6aI7kxElNAp6n439sO+wPpFVPocGSPCZq2y5jg6Bp7acI7zq39OKe0p19waZsNybz5lAe4W
actDPtXvtT5XevTVqHn1c8R4nUWzRRgrU3xIwbgNRPhiFtOG0F+y3Cy68PlwalTenPoaebzqUobb
FZpxILgYjZlM7emlrbLMo7aWWAQYMOKfJwAkot719C8iQplQ1CRhletqst2DJfPNONLryyv15qdW
tm6CYWdXdXQwGxMYcvYubDqk2cR6HYqzXRrDvvIA6WYDtHIrEO6htxjftu1N1MJda1ao1rit2vOg
zFOsY9JpvQ5vLL3yMUWsWWUIQ5uo6Td27AYrUTdfodcEe8kRCay6/zk2Q381GvfYpDHxEsZTFBJR
QdPzK4vSS4m8NXHTtV6241HW/kYO4SGy/VcYd+xDMe71LG60bTh1HVK1/MkLJ8I1sKhuC7P5VTkW
jh6AzWt7pFvqNwwJBaoCiNcha5HerGVA0WaK18Sg3e/02mZOvF1FKov2+UhqRBpXD7LB42b6EIJd
AFpe8mcaa3jirQF1sIhAJ2nDXRDXX12V3qVCDLjjUJWl2S4PzNdS+gTzhCVm3YqaQkOXkw2Ahhty
GXajJpE9EJ8bDMGJ2m3cp1X0kaj8igH3IQ7Vfebb99QQz143O0sH58VhDZSdVaxdEZ0Am48sKBFd
x+AXYQ0FcVzvANO3hhYdej98qwXvEUjii1ZxIrbYeDhUB9ySPUQyx/3tlL57SL34M2m6rdNk8mii
SugakR/9IDyVrvMUR0w7/NHDUhCZLLMsg0lB/m7z6FbWE/oM/RKH6SXBuJ9h4a0wxc4RLgMLmhLd
A+3lfTp8iaQ+ubZUV9Z755HgFbCUerkaTPS+buPIY2VBIfOSN91q9gqQ/jGo90Ufk9Ig0mubhOcB
/7HR7SnVTDedO1rFAMNHwRKIGZ8Wxs8YCgUpR9tE14E69RFQe6tI18UgupXdNABXG+QuevKH+tLZ
MqW8MymEu4lvu7O/PI/qFK11c0/7x9woFIBt0fJhc9SHibJCAoM/uHZMh0NrIOC1vbWLOQrysgLo
jGRdHViw9s0UvzV0jNea8ALUgc6uCrMAoXZsHRDukXNeeHu2ayoudh6TttSm3jSu+dqK/Ic3BiRl
jlg9Uh06Ryp+FD4FhyO7egM0h9+WtY6sAaPfIFkuJhIBy5iNumg3Vmgd6jEY11GqzLng/+HZPcIc
OW2BJdIbKAwct/C/gFGuKXQJ28FFV8si3JpK9KukwohdVdFXDz4YXLCayKzrMVRuWaMt1JPM5/S8
VLsxd29Uo9YlsqMLR89NU+KNSxJ3haQSz8LAwcNlSZOlA2MhZPuCBYVPgFHimJDqWjKTXX4usWSd
tcZenJm1f01V9JNbNt4Kp3VWSVuvDDAgKzudR8WWt2eE6e3sQ5i4TBRMVvysJF+itM5G8sdyziLx
mrXrt6dAUrJG4WTtUbji68JMzCg5Pg1W84Z6GYeay1+OzR56+QT3LVS0UXz2HL36DcBoXHkcw1Ze
/5Rgr1sxtDybev+n7SVayDkkDJdkH6bbqHHttU1ORjBR1nj6+DaFmrXSTAICanLY87bQnxws971P
lC9zSCIwoJwlFvGpcWOCN6x6CwylWNsZZ/RogGNeeJqx8VLUz/yVOTl3K7c6MmCRGBUdgL7dTcXk
7VKENREOh91ACiWyifpYClJiR636DYRzHQk+o0Y+9/RTGMiIbw+TcFxOtdQ9cdZ9SY34VHfS9jBl
SOnyn7u6jO5Ygr2V6/6cwRsWbvqt0jHfNlnePXV6q6O66114e1xW80PYsISVxyrR44fCcc3n0e2Q
kQzu/2j2ef8ecLiBp5umh0CCtEXEVP8a82ktndiQQSV39Kx47Gt/nVl4YWU3lKdFX5T3bfZIUBZD
inhbi45Y6bRUB4SUvDskEW3iJqeloa157kYLQGDSpNuxBlZPuejQy2ngXUjMtXZ+7IhTa/HGzVkY
s1w24X9sW0NwCfPMOCfa+FxXWnCLpxmRGJB49q16lK4siOjxDO6NVVU3Exgec5NbfvTkjCEEE73O
TvFspMXh81BNLc6HXE+PWt259xmbjy9hB8boxFb5WIiHGyyZmVYIQEW19o92MZkhhiQjXMb2cexS
Z29nrXmoHe0HLt3xJuVsTXYc3DzDu1f31RUFyD8PXqmuSWe5/6M7b/y7o+mhAKM7jAPE9WFL/1sO
Q1ZWSzdCt1c16ps6tNB0BR7v1elXQ+f4e3AnDPKs9qaZJA8PEXBeKix8DlPjoKbTckow94CA839M
iI1/T4gZ3zGy4n6FETznfv+r1ZrRmyd5R9KIyhJ5kExkSjplb45H3kmvq+oUEeTqc4fIk40x83sw
k4oQYZLOGTZjBPi/tEP/bl3zLfkonziF4Q6BCvWvTzNuP9eL0fPR4MVYjSnPvvXgvbZliC7dm4Zn
HVI5uL4TPoP7EZ/Y1dITaz3l4OX+/6GKbS70wf/uo3s22iY7QCduG65nL5y3/7Id9WEYR2ps2ETQ
HmV6O956fg+DrHZdx5hYtlN/aqPoFvW6OOMDts+Rkbu7II/tBz+H16OzmOWQWjZFoofbRAbi2pQM
CWanmlm44mjaxk+nG7D4Ky/eOpUj7pYXLRsdIDqlrIx0MD+olUTYWy/eRK20XOaa8ep7A3GuIYpY
VgV0x9MsaAtrf9db7ts/dhlGMI6LisGaBd5N36DiKSvs6yg9Vn4W0VD1ETXrecxH0+i1rfCYXc1/
lnPEQDFW+lsx9PW21XAR2UWwjnD8fQSSFGiBQG4/5UGxqxyN7CxHzoPpgvDAxo43jaId9o3PQobl
X1Umgzt9fihkZjEVRNbrNA9OoT2YaYEAtgv5uX6PWiLTf3LZdmepPYLklL7ntmprheR7AXqYGcIR
RJdn5efxQRfJ1Rsm+rhol53J6gBRGMaz78pHm+nRTanKeKb0YXSpsKOEyt+gVgk3McTHnRPioSxC
vJ3h4KitpnfVKuQowJkU8NJkECnejK3zlKBP6/LWvit0qJNR+2JUCLg5TAWXNEuNQ623ISemDvel
o119Ecd3LV3c3feiPPlWvBtyzbuPg2Dju4l1bmPb2vdUKaXX/clByx5D0/DvAc0lJ+QDfObYbNdZ
oAA7iY4mFFYbcZ2TEtIuKi/Cr0uo7NM/z+ILuRSXyYKOtZrCAn4C8IBL6NYTsTFoPhIrYW4hnSO3
DxLbyCgfd8sjs8/qMSACDE8HsqKuTIeDF4/Fvg66nwpx5Z3dK6KTYsc+gQ1yTk0ZN2iqraMd8cma
SOSxUPj0sVOyogUOh7rEhOyPhFoL63bnB6V/tJSPwFnY+V5TQ7fyEyfapqaPmF73zZeWUCwa9k2x
R9SQzfbZIZWP4GGmR1ywLZMLjCgJo/nvm25+ptnqQTV6dVi+ZGgdc0xveB2D9H2qK2Lugh7YVKVX
165tqmvQIatFosNALmEe4jR6icAixFWuoSNbJ/GEzFI53X0zPwyFf/rGtIVhQs9+yIbr6BfdQ547
r0nz5GQqovRs6IsGSW0iQ7XUbVLeuHHBWq6zOjgjQjceGfYaj0qzrU3lNhkIGltHFs2DtIFLFIO6
X650h+ovnD3pMRiwWV/EGCi8Lc/YOdxjFepPvnDRA4TBc4Y3k7ATGR8mx/1hLnLX9kkJ6v/eK7yt
rhfaRc8a6zyUbn5G1R5eNUvYa9OrjA+UdCrb9IpsusrK7gscT4/CKjUqZHu684Uk0ixHqBdemTaI
M2r7oF51XQ/3qyDG3AaBdKRtv29mVZzpu4CECkULruK8u7GbDtVTmkb9bjJMgT/VGe8ds9dB4LHf
oWmM7sL+p0dy3SlxYNDQUKDiW65xuVVAfOXnom8tghpSgpU517aycOTZvYOzysJhknMCdL3W3Qpb
v0fAqU4Lf6/XdmLZ+x2yp8AC5d2jcjjntflDadkv368B9fgZLaiXgqRItzXVJqfUppdFfOxg0yic
/1472sXDqO7z2fTtccrcJahm+R64JKQivjKPzjdtpoxtVoBozel+Iq42nnuyUp+a8g80dBameczR
jZ9tmKiYs43YSSG032HJIVj1wV2NUuCGRLXZhSPssXSerrXJqC5Wbf8xfEnLm1teCw/AAejbDKp9
qLy8vtNIMlPq8e9XNd+MYblTvH/QPrBXbonvJBXGsVxUpRk5aKEd1/sat+XBqsZgjarhR8Bv/h3R
G0hpCNWyfYqBdj1lDkxUKJDjo65Gsj6NTu5CXaXbNpvQjC5aGNFVW7MstH1pk0aVT5jKJzn6aNn7
Idy5YSC/77twxMpl1SO9x/kOrHpcOzRagUEvmIaOU8GJ4cylaDwkBI2PeiokCGCBPtgDkayOr9Eq
L4vxCvtprPaGww9yVPJniXLz21O3GOu82V23PAvI5GaV6QH1RaV5JQQ92jNqBW/LuR75dNeCgxmT
zLyo+ikMzegwaul9wf19qeaHzMRSafr1Lm07+s/s5M91oIEHZHQOWZERDJYsl6hXi/nAFypZMLy+
f6809yvogLaFUTVcGAhLyMvEui6Xywsi7J591FqH3KNfvepjI7v4ONDaWGlX9BctOGtKHGfh3HE8
jPca5J1cwTSa6li+iJBsldqwxN33/oc+Uz/895tqsiYmMhZEp4t65zqy6KjV8tSUrxyotvmUWhc9
d6LXpAo+yaO0jt+ghQ4tI1Fz2kska+NjfqJnVn4Xhk61KX30OpErX7pWwiJwgHZriraA5V0HGhLT
yqILSkahS2VWRhOMsQLJm15XH5hn0UDoOr23NG3ru+qrtT/jYWh+dElvHNKWm6efAs7jVPhbrCTX
vgymZ8+ObXpIKfk1dpNPV/wA5lbvzGgrZINdQm9pW8yFVyxTqLipoHHm4cWRYf5mhkwHMuX458KW
PnwI9RKazUZqTXlyucsRbPx9qgI6Yo3uvX8LHhbtw1DYzinC/c1KLYQ8OMtqJvQgppXpB9tIc8hL
xKK+WvgPCzJJaJa6s+tfTVoYr8xr4Ph37OjjWUSauHcMvFh4rtNt7tgcdI3KHFi6dXvalF20gkbF
3Dq/zY1GN94Jm9a8MddHi5ssQxi468EQbXNXyQ6Q/AgCPIbopdVt/IRtJF0BfAgu7lKKU8gb5wKd
ulsH4Rn8ycqvo+GUzyareBhN1kTCjjLMxt+Gsb/Wsc77Efpvqs98+CM+/U6dpXy5zN2OTkVm4wKZ
ciDxGdLQvRsyPilzwyOT1ClPkZH9WWTliIPUt8C8Mr3xrCf5a9abxsXwOHvaAYbEuZgTysoeXa5E
MN4p8pKvntujRBcyPNaCEdJymbTe+BAYU3+oEdMZeV68N4b+lYzgzb4/HvStOJ07+egw+GNAavg3
PB9PjEm88NxkFXkCFOpG0jqntqYh1vvaNUy0FJRMpX52OcFSTWBQ3hICuDiPqlxAhSzi7PtysIf2
kJg2jYspqp9U1X8EY+u/kYBEuyzXTstDNj9TSf8m29i64qdPyVyM/jSxpd4jNlA+xdLcO3Wt3r0E
0byemAgK+FM4wj4q8xqnVXJtiCz9Fp6T65j+5NRAu4V8lAeOzfYxQIu807Fiv0Sqe4knWsfI6NAQ
uFFzlzbDsUKBycSpyF6BHqxtUwYPHSaWA/nK076u4uQ5xL7PYuBeWrS0t8gIYohT8UOT5/WxVe0W
sIhxrd3OuOYIqa/LZVryuxjy5hfgl/KuTGQJj7amWrZoWy+XywuaeGgWX6jy+4Ma3HBtRar4Pcm1
MArzYxrHPy1m+wWPCE7o1efo9Ej0dXOjQLNWDEhTOKAz8AU8X7NthGvhwKjaQ+3a1apTro6ZWFh8
52raNtlgIXwAdoA1vHTLHVUcc8kWhGnpxSsxVeaJG/X7/ERVILa6rYx1qGXVDRKHvQ89kypfVITm
DhWAoigarpWsu30V6QMWyqTbx9ro7TJj/D1xl10pi6d11pntryqI7wzuqJc+yQ0mGibt0ZyTAdTT
57jWCDUAMgyNbTbgFtjDZalzORdny6tOJ6aDSxTcTqJI3CIf7ufKHigqAQuvWuJ+lgzVb0bYmq+M
yjZ20Y5PbTXKQwstbzX7y87+fMKBTwKYVWSn5Wr5ujdmFvEB8x/BJvmfpz76DczJ89/p9F+RG+gn
V3X+BqGdIlTXi87Lgzc/q1LYe+vlaUKuwb/+/eXfaALxRxuIVl7Efovsr860cDNWdskuiIGiyTBw
QBj9Ju0o2pvC9d27wsv8ewMj8TK475aU0S7a+okHzX9+cIqxXHP0IrK9ah7TOKUJL+IPkq3rVS6t
rcKosdNny1xU1P88LJeUjsO6q8yRtkBo3Vozf+gKXTvartau067Wzrihoq1jNP2e3dl6AZAXcYKt
tiAMiitlWXVLbXdYY5gk42Yi+zdOpbOl80VgiG2pn5nnHrl31ItT1Ae0ruQosgnT7i9qIHuh++l3
CHe8rntzsDJGhWoOo+3rBFjjSHL04iXTm+BMb/uBwWJ8WfxM3AV7pnR89g1D3do0mm5gw9XNLjqm
Fk1wP/9X5u69m1njqYpC7VUa4tVOAu3Ox6ZzbaPiV4h4ivG2+2nb6VebZTFB9y4ovsY1Tla/Czxv
fPH6e9tO6rcST/0t7pNnfrRbHerPn1pwXJidSZNv3rlOpu/CGhmm5zQEDWe6wNI/BM+OzIdtkWco
JmaqimUE+UEZI+EB3kgbnRNx3NQcmCJ6rlldADGdB5uDWb/bAKf33WwmyoXANJ3F/nYRkk6QQM5q
YKjBQA62JBnjq6hUmMwLxvfJ6BS/u4EDBLbDl05zftdx+xbnGYciUJkcJIeIDlTRPEUAUh7ZEGAf
NYO+930/+QlCdiF8LF+G4AfdI8DgGTr9i5VF78M4aHe0lu2Xb6+SQZ/pyHjLPvpV8lhi/yQXcL+Q
6ECEbYw8FPce2rATPUegtREidXqk4aMbB9Ur6KaevZYwPjMp4x/cFuFKm7yK9bwLVm7FVKMdxgzG
SF3STc1IKCYJ0B8a/VXvaBWYlB/rqK6/IkfT7yrJT2B5hok/2k2QH+84bPO1WucUnoFqwZfKyoqL
5ZfQAmDFuffJYAbNW9CY9Kiz7pBW2tWwqvjOSkf0MR65wa4S6z6QFJhwD0+Z5B/zi0hjztxEB2eG
g6Udnu6WFTmPrHhvmzispGOk+6xFmeDMCvXO2JCZnF66PM+JNKl/8VkFTmzEPa0Gws7H7jQ7AV6z
IoMLNE79meU5fjU9Ot2JBbxhebXu9I+hcspLxDzHn8t1hnH6JRqNmrkAs70s4HwUxGO3z/in6Sok
xnbRG2rqkREfwSOohTepWxVHKGEzyKUEerePrbrf+wM5Cogrwq2qVbpXviMPpWGYLyPdOoMj3wfo
HFB3pSrudJ3cYeSYO7R+07GqBvcU1RRtlW/uSgVazJzs+lp7IwGVbIVPYRD7KzrH72kW1zd//jzk
8+dBmz8PcNxAiiYoxOdkGd/mJDjzq83M0+47MKcq6VLOcGKEmc7fcYPi8Le6W0q80qzP/QLVFhkC
vybFUgpSIiF+UWYJbnYzPSd9bz+aoQZ9qsqePd/A25YE7R4EO2ftvKxMPJYEnDZj96sVQfscBDI/
2Kxpe075h5jp2J0MCuoho6z/kNcxpkQvaFm/Mosw2tu1IH66ipmCEGj6WTgbv0Bbm9jFL4HuahME
QXGZMCjeMgAFayfIird/NmzdvyJ91O5cVXK4bxrO+0nmPpWTFT5FgfFcsF1fZTRngVY2YbD+BePZ
+KaVbXFxXczcTdjqr5AsN50hXxcGugiLYeOWzBatwnhScfcoheM/e2l/SQovfw2FwQogjMe4kQ/O
TH7Li7Fbh5baNlBvn3tPrv2gr84951vUsy0q2arTYA2UZn6ObMhOmpM6V8ONu3WS6d1jPZM6dC04
VO2wH5jpNLSK6HNBB+6cRMGpLevdcmktnOB+sDcflVuP18DMInIVLBe1ZFWBcK58PqtTsMWR1lzH
ppMb1lYq4pmBxu9k2GuthPRU0glzSBDYLXJyYmN/e4CdnBRGR6os7kz4SyuwmLBXmQUvWI4itz4L
v+9pnk36pTa6/jgl7fMob2mNzg7S4o0mrjhGo96cuIiXr07yFmW1+0JDgCik2iNIO7DjK2zz+nVi
+dVy1g23lgnQiohxrRLOmxFgCLMbv99E/ghhK50uSNT1jTTJ2MntLNiVqB7ILw97wgZm4g5YNcDE
5RyV67aMxnverTEgl03N5BP5E+LG7BqhXX1cHrgL9A0rZ7ULpeofgxv6tRCWnrtdtoTercsH0eoE
FNjaJrHZydWIcxVbLf/60IjfrcI6K1q3O5iGN76ORn8U+HJ/6QlWht7C3kVlyJSNumd5YIaYUUhK
d7tcgiM+jQKvrLQIxCNih1t4NKP7Ijd3EiPKk+H8A7ETOlP1hbdINGx7Y8SQl7COpha1pWpiouhn
enHiFs6pW+D7ztBnV+hUDQyOODw2gZM+RgORod/fFvoVstzTCs+p3ybreCaP1XwsyQ2rsZosjG5O
bEQ1Lnd2oQqCIyFz6wPqLOLmK0rTATqizK7fT20ty665gXEyHFhum4TxeZQU5jdbkaVWbmpV+/bx
waCvF6+tqaWfYraE2M0caXwW8or/7yhngO/yEKSGtnX45td/v9Zhyr3mBP20Oi1UmusMAXqgIRsn
Ge2NWah257CvbljQOwqbtDkXo9lu6JR/1J0VX5aQit4W9YmpA5kd82ivNOQAaTlu9pWP9GY+LVmp
hWIiSZuNZcXlpQ0CjgTzSX+0WvzYdvzFHCSkqgihnU9G+GyLGb2UKdI8FpbkZProPeOo2iyXnTFl
B+IawpUbh+3OkkMPeVgS/9DW7QmlCOu66suHekhDYsxNBfE96j84VRNuZrrkLXli181jsDJ22Azn
w+0wW6j/Pgizvy8MpvyT0H/nnR3+0dPfQzI+Cnaok2yzTc2ifE4MKhgQIKsJPig7ORjJ3TQq9uex
Sg5Y6+IHkchvI6mPfP2pE7iHcgSrRxR0FGSajrjDRb9DM3V5gKnzoIvZ25irl0zwLX+3N93MTu6X
IlM6707u5fed03Z3A6Ngdr/o7M+1vueSZft9/c/TGgpQBofoGpEtJSal32RlyFWmREDAm87oAGwt
cM8IzIjkSIZmeZbON2JvYAk94XulVzcfcRulo/MatOzCsOspblXAjX3B9SPucI6RojL19hfjB5Rx
pYwvo2ySS9aGH37ZciKVQm1bz7BX2YHcCvNPE/hPnqZPL51d7ytd/ll+fYLy6NFHK+nOHdf5c/0Q
1Kyy8cYaU3RdteaevUB0HwbQu5WI0vwNaobJB8XLTgN5HpvUY/QyTx0yAinuwQGfe2FyOEAHR5y0
whTrdz2aQh8HVMG5SvgVqDF6v2RoMIjReLc5uvuLKJm4O1kU/5gAba6LxrLPIZScpy7gfOlG4kGv
w/hS9NGbwft4pVxnqAvLc7nSp/U4VsVrHuoSDgGkDz//HftB+hnmQLFUpr0lVjptbUQDKF2d5tbC
+ndF8rzgqobG/kg8QrSjFp1ThpPyPDWQOXyjC29l6PdbWzn9Y5nXDrz7qX8lS4zhelkyzcitfItK
rzl7Ht67uQ5c9rPWeWk6Y3ghk+y3VgRz1ZBwmO2voIbJWFGfzNJHlvbGfELRTSe+Gcq9sMt92+EV
tvOOOZgXzCEkSL/W/TSgFJ6/uLwcGY5/qWh9EO5GdPJfnNXyrEKh4/kSXEPjaPknks5Cq7XTYLJh
c6KYHwFm0nOZv+oOsb+bhHzNzLC5lrYOpHJkU3FbgdhlvlxeULrZEC/qNs1VNE5wqvx8u7z6949k
A8PcdtReBlgR9wrEylErEYmWqKAA+fA13xrllV/jHscn8T06rPJUj+q9V0/yMsxi++VZ0f1g+tMR
FxIwKKh8X15EDkpVUzXyHEQiSLfQZEYM419yWGpHEdOGr0ftk/kK6r2k9qAbER5YOm581gKzuPx9
ABjbImn3PpeGY0Ru8VZzYbQ1w1lVlnkePNdaO8qV2ZsZW/JuoGzYdD50sGU1cSqy9eAufTX6KI+9
SAR5jnxI4jj9XOCipUitY5JBMgO6AHTFke1+2YekdLLLQIQxtuUr1igS0C0ZP9EjO5bg3i7tjFWJ
VTfusXAPCCJZFQJEQuKti0f/0Junzi7MtcOi/mPU7PtqLCfexBtryinyUP8rzitPScBCPSh666Mu
f0WV0x2yKjSPnuyPg2N665aTw0lkkC3igBGFrrqc7PCu/eFHOQh53d1M7mzW1qb6wZckJczuAei6
+KoGuF3emF4HI2h/oX3hXmiM6Jqy9947Gj/zfLDCo0WQ03YRv0ycflYkRksGhPMki/MhhhGLOR/a
LY/O0Ui2etiIcxpAIZHhALWOhO60toY7QyGdDzz4JcveuTTAzcHHbWNVv7VeC861659lyoCNDqpz
Zrr8kYtGMTGZ+ZdEOWEWsRvQgb9CsCT3KguCNYTTkz63TVsV1ltMXowNJUMBA2bRh1bxFpuh+kN3
+0sCsn9hbST71AEKS/tfXjV720TlKjFRowNLZFQ3uTR5UQNQ/cz7qOpi5sHx71rdjUF79BaanNAr
WBAAMa18uA1zJ2NhHAwIsiSZ7T8ip5SbHvfHpdU4fBjKHtdOlbyM4yD338NumffJubJOsmjd107h
GkXIE5DNZZ4xoDpHFKXMwOmOnVnZ6K4X4K2ECRlv/r+FFRu0KmhgZzNbYfla6vxmnxzxhhbxTaBL
WQ+qh6pCNDxexWbb8s/uotRxnudu8xHpDxj/+TJRYXZ1Umo+S+xUh+gBYnCN8HbWLdLxtB8Hk2CH
+VXfy6OzJahRmL0bTxUpBUEXJO8BBrpjOqJuYwRhnhJAwxsH/EDmemSgD0Oxt5uiPjKcdB/IYJpW
ZQiy243sAwZjwlN7UjWT1teyreWTTdBrznaQ1ps286iD+WF51vtWiujZzC4M8V6RbkwPgrjo+8ax
IhDSYfRDK+NyW+bOJaRxdC0NkpgJufF+BNCd14OumeeuD5IXHZQrCFvjtMgcvvnUumeqA9uaRemW
qvs+1u6Z9mivZqt+jEUWvrRhyjgikivTxWUXuNw8gCr/OeglAW7GvwX10nPUymTc44d5Eb6ao5mE
NhxLd3wge8NvdaKLaVsDlogoKObh3/Ksd5uf0mdwtbTrJs+Ibq5+Hl3ttrC8mKys0imeVpQFzqXO
xiPejnYj58C1GDB+7JGQ2Bm6cezm2TP9YYBdU/kiXVwvyAR+Dg1BZm1oTP+F8EwMAhf9sgSUPuo4
H+10NMgPgRlKCNC9NNqJm4D1MtKaChFlNDWXpNTPfhOiqXTgwBzaNGBdrtvsQuLguQL8cXD7IjwJ
DuLNzGRYXiuQLF3qRtzqsLUk56FwYkXQUUghajn5Aqxh58t4n2soGdk4n30jBOq34GYS35rW4Bbm
WZnXmXBlimir+f17GhusiP6HpvJHvEaw0yznSLgXTlIBzLEwoz8WEQs75BHjyqmVuulNhxwhzeoU
lW9kH62GMDeFyK/XivgUlNnJAG+pVq1mmMdMBxKxnE49fxr23x+VbyAhLEeilefjjspHsbMmK9p0
ae2tbWZDjElN7lDJ4By/ym6RAUbYVx/nKwtC4/33+5L0Lx7cSH8QI0xEJ4bstJyTaMKP++VcO7gR
sWSmHm/ieSpv0de7hFbrbWwyS9ZhSH3CQD65AMiGIjDPTcL6WatU+ZYFQvwfY2e22ziSbutXadQ9
+5AMkkEe7OoLzZNtyfJ8Q7icTs7zzKc/H6ncXVW9gY0DNNSS7XLassSIWP9a38LkECQsD7lY+6On
7N0mfIo7XtZm1W28WhPHeahue8gwHnz6fZ5HT2lcfgz0gzxocYgEkqvZWWFcyNGxqnYEE5KjlVuY
2ktxUVLdf6sshaM9p4UxZqg45QhmG5ZbOsEyr2tCL37xR64jnxqcBJ+YH11jzc/2DnuqrUhcXFGI
o9uZgKRS1nx7lutdPg3085EeHX6OFcm75q0Lusfbp0fKeGLFJgaWS2UhRlntada5lTTWUnnBru9u
fQzPBg0aVqVbPwhY4dTZe44bbwttKjGZYoKw0yiyNqtxrcjaeel6OKfUodm1jmFeq86ZejImA4/I
5gspzIYbdwpbgnM7j1ud6W8LnonVSNJ2FUaqt9PS6CX2A+UeucdcKtnorhXqTIOuZczUhdP8ACt/
q2PDsjE73aNjvKhxlZxzWznbaTccEHUwi3R58a4DXVvMN37WyPWNJkkQc0AWu5ke8GTBtGbvs/An
f+hQmNp+pgB2DhMil9kkeGoX/aK0M+3OULasANl9Zel7EwFwP9NcmP2WpkddudsYJM3Uwzx9MFU6
VRivRp7DW3liGLQJFbm5YdMwjDFjHdQF/dKEQYh/4AgSgb/uPBd4LQP1mxRTYCHa+6W8rzH/vLly
iNe5365ubyJKkcLQoNqc/cGrn6HI5ooNHtXUhyu0u61RjhBuYxJE8yhCJVAQZB7AhA7xUknM105J
wh9+jBOlpchP5swJZ6qfi910U/Oax/UNQInUdnWszNxceQW7CLOy6tN849MgrjMSYUsO8JyLa1Tv
A4H1LnCxcmfdnQScwAUwoUZxtk+qoTVoq7Dk0qdxQCkaKl5MmsuZvsW82xLjwXFUmlpK6zK/tdzK
YGVMu4fKXUmTyiXZuNPJbHpBfttN2P3wUtBTpqZ01CTZIzEKgBO315inKuEiEUQEWD3FspkkCU9P
4l0V4/guuFwvaozIx1HkYheUFJCAvsLVy5lsD1W7uig+7pX5oZYToJthwr7na6egpvEAoM6iKjvr
BW/AHjEeFbgYVjMmp+IcslYYD17Qr3Qy1zw3ecnvFCXNlqemKp0HqSUM0WdXYmy1j03hOH95yB9A
uZWUdEkWIxKx1+1i6uiy1gqPY1n8nF+hGdYrphod0lgaQsUsvQ62qQ2FP7sUpc1MvxO1uw/BQceT
V2eG0aN5NeCuH1kAaDbkOszEWiD02SRQbR16qNP7zhkY2BeizLbz8LVIx5fHMG/+0C2XpoJp19R5
rF9xDKSLnsPsFLax98hwdaMU4kdtkmEJDfHfxrUoMk5NwEAzLXVGzTGtXfzUEPuCQpClCgOaBowk
oR2y1MJF28ZPeYogC9Pe3PdW2m4SFyZ22ydrRo7Rk1+l8RWwAjgY3A8+Mt/NOhVGjXe8vTOSyffd
dHAXhA1o158g3L82qBl6QxErYi862k+1ifheavQuedTdo9XH186t/T8Ub/J/t2IKLdntIRAmwehR
f5G0q6NEOfSAUi0PlYft7p83s51hfph2xrMylRNqXkHuearDgIPvPTXwzbZB0bLiG4218XWWWRmC
IJh5CqOeLaqKjrwZrEAEzVmXNlcM4M9U48Wpfj+UhKo7PIg1CsMubLJg0+oAmKZLkkPX+zINQn/t
w9MnB1FSAM+gTuL7zIsV1XojR4NpqMy14phHbratqAh7j4qn0s2yTZb1McOW4KrJTPkWIA4qTtoL
LTUwVmC0QsufRCrFFaHCBDLERGCQtFBazyaGKnjXTBqND2PfzjWWjZx8vgeAaEe3cLrVY0N5blvn
EtaGxjkhzTjg+w45mMoDdiRTY8sx4gFAM7bv1gDkA5x3XJt+m20dyzeeCvc9r1r1m3K0Hz1/9HsF
6zA716pYppQkPc/3KBIuUTMwXO9NvegW3jRCaSyuQaUxXOLEaq+y5hJhxtGZl6qCIZIhrddbb2Xu
6Lu5AcjXkwsmh2F/85EVuCx4x3tHwB0m9Vz68DFGWEzVXnFIbDTyvrFSExVwqVOuxXrgq3sIG8oq
ysJ3v20oqXXt4s2WpX2ShJxKayCfa+X0trEf2cyikyFHuetUqGmWxxvSoNhug4E9P0MjxW/NuUGS
pl/6uRZv0sml5UFO9tqwXs+eLYW6rs18zxMy3nQMT5deMX60VtPfFXYcbF0/gqkQ+oxE2/Lq5vjN
hop6F9QQeYA3rW+HWEBfSxlU0EanXbIk1C6RDkSEi51wa31bEXJdVqwW+8ChWni+AAW9/GxKq1wz
DbEeE8e4k2P2pVKH+BACIcbwG/F2STF9R4Z0d3VjXOsxVI6x3yYkvPmGauxkb+QnvjKDcTf0yaUf
Sf8xICa1ZUAPDlaqO3i9BSe84KzHZkuRb/xjrm1rLeOT+i1z13OMxQRIk6TCvhimSZR8Ra29I3cT
vblug+WmL7NDTmEzR27TY/qDMFCb42ejugGeO8rCor4H3FX4xkKPCOnMF/LBBhGchuVZQ1prjVZ/
jpUoXFVCkXuG5wnox8RY9oAmaAZtckbhGEBWo3DMndWUwxUFehNFuKp0KkJOnRnX5yAnWAab1Vrj
TBHPSkDrc+K/EfahB7jL7+ezPRd4DlHdVUm/u8lNlGjTjyYTdNpGIikLZQvW6OrFVfQUxypvzClC
c7v0WY3+PEviRRzCR3ZxVMySOF3HS1L7W00tmn0T1PaLFQ1rHOLDh+VhscTcpuyVRgDjTm0mwKpx
tjy7XOkUhxzZRPlPBk8ElZ1n1dOj1yQOXvIk7N/HugyhNITj1bDjat0OwcZtm4NsTQM2nfgwcaYg
Qtf+PVdM/75xtZoDrJVtUzWj4JAwHy7upH3yIwwOYG3e+gbTl8pit1Kd8Z514rHoC6QEssyXxLNx
B0vZbhthBtcYcgAnhzsd5OlycIBneqnyPtvqbzrBkOcqkcMWa3CTJBt76O8RFJMNDnBahxubOEFY
AYId+2LZO7U8W6CMlvEAvaZICFkmuP/vhFIal7gcf8x/i+zfH+8Y1RGJC5gAeFRnz2RjzljHIOyK
11brTsJyP42a9rrYtcW9qpMrUjXyx4mJiTG1WhQ+Xh0rdp34WmF6tsi7+FUgkglmhQEe3beQkuxl
mJCSMiwSCj39m2vD118VX0M+CkrLP0HUsPvhzQQe3rZZt2vrOtzmug5JEt/ZfYMSFObJfdEH9boz
KPkcpsVCJEil+LKhxAa6vu9b/dOPIczpBW9PnIHpG1WdI7TBV82sDdooqaftzDp98ZyRAC/yFcmd
NHvUsC8voljvD21GrZPI0+oUuskldKvyPFRFcZJNUq0UjLgrpYjtdeT05kFw8F72gQv9CfF8W0pD
rnOnwt9gWa9aYZcnxJLq1Ot5vGE6T+O08z0nV8QUX0kopFrw8nGPBFddQn5bOgPidWaK4VyE4gUP
bH5RYwjpuu58mYIiBdfDdzjrIH/KIq2ubHJVOY1mjj7Zi22sFRp6JIKR0lLdRlx5mmPEONWll786
pBhDhC7Y1OKZUyuNarbBaQ1ezzLJknE3S/JeiOk2pLvP4zgQTLvFOCuN/eD23dLOrH6TjS2X0UnZ
hNTZLHU7I7UTxGfFl/47QCKji4DpKtWvO1G6VrXIewmVunnwSQGSCWw4/WF6owJ7oSEgXcKhfnfs
Sd5ysGx6bmifbrty3K4Tq1Vmi6AwBMAos9tYjDE2vZ/F14pdqiO8+zzPzBcQmfmpHEd2qtNDDSL0
bmS6vZJ7MEdFCi0tpgS3d3UMkdQ/N1ugj+UTc3yGn4mRfQvlcWCxX97yOLdrkRFwnQuFq57aOElW
OR2pT8LNnmTEqAFryYe0fTZ1ESpNUWCaaKP8Oj81WODWGPL2XDurS4smB486fmF6J55HMUW124YX
nBJMPpq62XKxwvMMnvap4q+zloplb2BVku+FeHgKbGQFx0/Pc2SCI4m7i0biwJEI8BaHaYvhKDWv
Sm3u46rtH2hQMK907Ejmzyom6QqoSk144ZylBh4b1GGVef5+SILhzLZerurWdIgq1TBnWO+2UtpM
+i3y/GXXDJfb6Mwll7vyMupr6hjxC9dDuWXvYW3Ydw/rOWQBLubXw6Yem+fxPCPjtRjnXDgyf/Cn
zp3Qo/OF+RhZoQQfBBk2dA2bN51tGQmdfcSqvNzjHMknlsns68XaVCztIGAzOim9mK3EIiBodwwF
gXh6wG8NrBVy4H03p59UveP3dmkGcXWJGydmAFZ5EgCjEX4I278z20H8YNG9A/+7MmQmTnNW0i1o
NylH+16UZA7TdACaQD/ZQDnFhgJk+1FROb7lJlfHxtsnt1O1h/PIFpbJP5gdjM4PLyr5Gwz2artO
EwPjE8Onl9u9EPvSfHnX9DJa5F6GeTIurceIDf+t0HT+OWJolys0rrEN+NsVWmcema2V+9ornrJM
XXd4VcFmW+OKq13wIx9bUsZF2x0kpeiIng4XjDZ702m6XCc1g91ZpWYHubo9P41tgKWeVh4t9LAN
sZoces3dlFpRvYwYQfd22Vdsw019GXRA0UK9WFum536Xhf6Yq/LJy4fiyXDiH4Cro08iUT+6vgBK
oHXvipUcWN2M13CgD4dRIzP53g+XvgxXkBfiSyt8ROzBIaRT9+o2zSwT+hNIe6enjyXq44cWNyBp
W/gUGmvWBsTsz27qsXb80tg5lQO7J0zOej9i5OeEfVPNVC9teLEHBtQKt331OI1jj3y8BV7t5pwL
O1741hi/cJzmmUvT8qGhem6nhxNjBZybwsb7WjhuefCohV8Uk4Vv/pjXfssMcHhlyhe1iI0Nk74X
j8gZibxCvDq6CrtIV8KTNuO3iyjBBhrALgmw7a3MaShEw+Owu11bKCQP7+YOapvz95b0/tHL7H4x
LdZfXffuNh4bu2EEO7jkhDKCPsjxviR6i1KrRfq1l6j3UdxJWgoQ4QMAYVQXkzFQpwZoTjYYF6fn
EtTYg41X5djmlb9Ws07/aEO5aJo423Iaxmk/GTSkBT+md0W7E/MyQZxMZJ54HJJMXQq3jfZeeSVH
L55dD15RxIx6RQRJbksv5FQfDNHJsPldtVQ2F6PsmCEZ+d0Yp8rKzTvSS5odD4fbXZdh8Rq5juZH
4IVlUP7AjQa+qEi3NcWUZM6Z1U7XTFUfGmIj97LJ1fuCUf62g+N6uj2BncTUL0OMlxk+4VsyyCyq
U2kJY51PN+XUVdzBr1HFzkGJ2f+HAT/S1XR98zmO/nCfKBG2eYci7D9nSTUTD8rZmORMkaek6ekr
YpOK2Z/BXVM9JiLk5JTbzSIGCH28/WTUZC7cyYI0p20qf6Ra1FfblT2L17EKuYdGgF3nx3Lhlb04
GUbs7SJmmbd780GItEvFjjivLr7ta0edzSX0TSpR52ubk2LR8v1hki3zw9za7argqTwPilaoJbgt
ihYp14LWNfquR3HvmCw4MZl/uBj5HFbT5zbv3sDpwTdNPbmeZb75utO6erUqevnHaBIVac3GfBRZ
HC/tKGOtM8R9EKrqUrWYIGWC0IKGTagihUEd5pg/ikQAxtMmNIU7KN4ydcQPFbbYIfGiehUmVbCN
RVmhH0bVKaZ2iHM2KPtA19wl31y5r4gGs7fmlI+4cFQyK/me7qQUt38PUX1kTUrnj/z9UwqEuvlr
5i9G/mLsS2N9plk8IWNqnT0/RtFkKr7GxllxeSDyLjKlP5FtwZqFCPXOS4rYLxC2B8cO5QOaWM5M
Qyrv8PbZjP0ZgJ/vySkUH8q1nT3YCs16ITLjgzkVe+LUr06ChtFn3IA+hSStf0dWyj3Wafbhcl4+
zjdhoEOOxw9EoYqxb/2c8FbhGnuSMGiRNTv3EsvCcyRBSNUW13oF2Pzd/BDk0Zvbw9NclxbbN2p7
0ncjdPFnYZ8cVMXdx5NthIRmsxhCwG5G14lTrmP2CEuj28YNKBxncvxXSfsSN4nzWHZBuUrUyt7J
tnkNx7w/RJodIpeo6iOkPvr+EM31fm2V9MKgwMYHXpARzLaSOm8T/wVC7bqpKSGf1WQpQ7ATZMZ5
PQJFpEFYAIUXvIDzJex3hvF6ayTo0e7HIFoaDPEsi2WBuLFty/ynQ0LuY1A6Itt0Hd1ipo2leQx7
EdRwq8kV8KbiHd/VTzfmZ+ni7lEt6av1O0IexDDpsyY+VgTJcz89UFo+PH+B15nh7d6fX6rmTf8g
qrRfEbcqXgkTr8IJzOzUurWOyz6GGRSXyHfdytPQcUkKdBBYaN6ANYwGbsH9SFJqEmiX+I/HjZGv
r1Wi689N9KA0TrOSohbnUg4wC/zxKxtUrhe5op5llFUHBSLTBrgTRD8Gw7te7eJFU02lEGUDqVxD
lm7yu1j1x6mhx1tnDZtcYKThq1rIYgG0ebgLiiR89QPamASjIFuvC7yx2aFwvOg1pw4D4BkAmfmr
3CL9o3HtdJt3kJoMh5IRbVpA5pva9Z5yXjlHL2p/fSgX9SOdCe4xdkZOmb7hXUhiRKf56yPJeOCW
Dat9Xo70MTZX2oWA0NQr3dVHzP1Rd29ZZotRh+7txGYqyb4nWhnTx9gQfnRlDMqk7AEOEu1lPo5s
FyH6MOLEd9gVZbdsLVJHkJDaa1bh4dHNirdKX25m68d8U4d2gi2FxGCYRMMmbT5vE8fOb/3FkNf2
D0hUBkrydxHi8+Kp6p4KPLiLTtWDndLjL3GmG6UTNMiYHnIMyakoZcuQD9pDkAi519EkaYPAy9E1
rfyIRgD6oFFeSr3vEXRbbZ2Qxj6oBR3pWNcmj5wMJb4/yzpSVYVqVHfOcn5IdK8qWfp1MEpOucnC
eDz2MaIg7uOMIYZVvSt5M/JnCFfsgS+ZHXZnJ0yZcgcoMSCo6CbjSlTqKaFMQOvz9rIydH8d+l5/
Mmq9O833/PmhxdKgt8kF9dx81Czlw/Dibe08VoUqOMRw04p8PFrFwWbYsyxExtlm7oMhMX2JyLtu
S9/rsH5l2vvQnvXRsj9Cc2TyYl1qgEZ3kuk+ARqCP4uujPzN/EHFL/3toGDqjfKCXjVM50UZjgvV
idONLuJ+0dVVdkiMgUhy7HDaN+6CvNVW+PeZ6hhiAgtNSTHqLV/9aqFjAnuPFFvuMlr0lkFuRVs3
boxx3RLlLwwumXWSWI8Z9WQbvyzEoXLd4c7SS9KCoRhfoIt96oaifFcGfyOJ8EvL9JeOCjpkKdFi
EvevTgZwokuch76xerKb0zDbc2B/9HJfE9ddaFNPSy+1YZ9PKISwNpm2MkkZypzTMmP+e0VYrCst
Xea6pMlFdGF1GCSQTaSiYWm1dXwIKkkLdRevI4SKqzCqdOvlVCtzWvtDCyLyCA0CW50M4jDmRnW+
KUO5bi3acQQVAUmH+Bts/np6SA+Ks5JxJra1R9+brrfFkXQzzx5o2R0RUnUHoFTdVJlGzV+AVu1a
RnoGxRrAvYHmZERt+Rmk5t7syPs1TLC2WZqn26Hz+j3eLOusDlWwbDWr+BGCZSxTnGVO7JxgP8E1
7INsT3bP3qrpYB61+nEKyH+Wg+quRjwDx17FTDXo476SWLPUiPEclQBBkxO2kH191T3vQaSif2eV
GkobX/N0aMZYWB7IEpKltz3noRA6v/h0r5bGV9JS9T1apykI+EKH99FvfPsC6MF8RqLyMhJLJMlK
NDlXX8YdjSZp06YbT7OCu0jTh70OlwMe6TBstabNFvMoGn+UOHUYaRb69Ef2OEt2vZc99Ms4C+gz
wgf7yJyM3bfbrhQzKAgdtN7TfKNimCV5eZ0fSJJwZHg0Y+MV03QxgR8ns1bbeJE+LIw50Iz0zUgB
F+n6r2lbnfNaw6F6UYbi3SoD8VrmWrZTmGuzEvNQIMIvI9NRj2HhnuhFlzhrsc6yNsIGKvaeMiDL
GH/MizL8X/VUqEO6GJShuRkMm3aKFBJXXlhTJnaOwg5D4R5TLgGqY6cHsK4vUeEYD307FrtW1nT/
edJdztN7JZLmUYY4UuanTLei4GhU/soxenroR++OlHpxKoeHuYCJJI+4y/riOD/iYASgdcYx3fa1
UpQGLQn8VwPtZQT6omwzB9etFlMu3Q3viaJ/zFNJf/KOxgrhC6itBCVzYWybtEGNnVblmFihFSfX
EnJZNar5ewCGeeMmzn0zGM5paMNwN9h2tU81pVgVesuoGhWpKHLvtbWA+AcGmEKqKexHKpDXc+Ip
EN6maev8roqDszL2chcqKqgqt6pXxlzm6GsWi4CV/bw9hPEyDdw7F/qgcw/oEXtrI7Bl+o25vW1p
Mq29zkI3nER7GTpVexO6KX7mFxkDVHZUnU7Q7sckaAvU/JKTk+FczC+JTEijUHoKcXidFKhg6LfT
XRv99+RON0zW7a2Iq5fWcZlcyJDksGN4UNaK/L3SOs6dafRQ6xVnjbj0jshs5LHEqKygMyxjm8qG
fjpmJLGhQ/5IBGoSmrYNbfmhNMNiN9RKs61kBgk3Ss9BbaSLXA7GjuDQs2VPg2ml9ul7h62rYUQu
CaOlAePZoYlzYyFqiBK4A6YJdTO6K0hGecnUK6ns15sZbAj8eO0XvbXwOo9aYWzxWo2rkOQWBiJt
zLR1qsTYCTvjbjoCKJmafwW28uhZtfupuS8cZO6w9YQ/TL3+JB8cPscy8LYMloLVbUlzRiDibcU2
q+Kg+sWb6uyT0nzh+x7qscuWbSHL53jo4DSopfVtkJiU5OlG5purlLWQDFc9lMf5poU2f7tHFcYV
iXHcZpwTzDsbGPXJyUyEcydw1oRTSIDkXfvS8ALZzcddM8oNamHBu/K0/CRzoJ2NrAnJftnyOFji
NdQ982ToIAeMUadleGqHnoH7IZyFVLIFvT0tuByQ86cGyfkGo4+7JSzYLZLe/fWx+RODjAnNYsxY
Nn73wZUH/7os0mOU9t79fNjNJA5WzSRk2wWreXbU65F5CWICx5M5vIi7l8rXDHzUDrKiY4njfE9t
zKcBDku59jNQA1EWyCW5Wu1Vj/3vGoTkN6fXJYmSVWqOPelFokmhiaMR534H0HWKOruBGS3nf1M0
ICOrGAwQ//q6aRmfpGkg8RZALb5JO81Ab50fJx/ZlIrlLEC8Jq30Y5H0sC38BNDImBzJF9EwNd/l
SsbkSz3AsxV3LawYtJjqNNvDCjsdOBcZ/ZrSHkCYMrJAKPrDxMyVhLuqft1zlDFgwnVQnaebSveP
FVn+IwNGX7e2dZ1uiAGhDzZC4S8VU9xF5HFI5KYDKnkv/aY+wKFGVy/a+2H6kD8BzD2umqt6FDS6
lYBElPJUBO1wqqabtomnG5PqVpoy1r05lKx2DBhSw/w0NCVbZCqrrRfAb1R9j4lJNbLoKLypoqkT
PVAx/HKsO+uJ0R4ZwTHrnQSdIGrcpVrizYqQM64wcxbBdBUhEOadsEl8ej5+nPnRnx9XtJ7OA00u
sOiQhsvt6bg1CEC6eWTj92XooKCbf/XUr0d5Kb9a7vghHyFRbrKUJZAOz7WeJI+K9C6zMah024o2
KXYyeBOSq5aWbyrWI2Tjrx5QydJGJb9X0xGoDe920RqZvsDil697x8OGM/3V6nBwFiF8bRAuifkA
ZZqh6TQS1XFJLquW9ryZmqeEtFcD+wHvqy66tONEWQj/6ksx4NjQXjM8Qovcygn5kv+CM06xOctu
tvEaDhzWiBpTMK87dg7HQEdLV30isru5UzDUGGzy+t8j207AaY3x/1Tslzlc69wgx2XWcMGD+KLc
p7K9Y4zgvvScfTdq4vZY9oPN7BG3h/LRixFZZoOh1aX7FGx87vRvMBjdFWTaH56tFIdoDl0UEZLe
kAKvsm147ZqS3FmKcsoZUFwL6X8WmmbfHmkqhgybaDoiGZ+M/KC/w9r1Mj+ab1oscuZIsdL8SCYa
wOB06i0P4GrFcX/J++KnhnQdhhRcIIO8zqKtCs5+6vu+8xUMYQU7/g/2w8t8qodIlI6bMPSxIyja
onDxoi8p66MpJUW3NCKXwS8FGQY9cIdAms1Gh3amj1t2ZTGva9M4FvK9E4RhVuHEza/NzkKXnPhr
IfMHLlhM9pIUR5dqXsbRVveG4bwSLY2Jx9ECwNazu6vt5A3fun0gf5VsporJRd+33taaKgMpLi3P
Y92X56ZVfzXN/J+v/v963xk86MHL0upf/8XjrywfSmZi9X88/NdTlvC//5r+m39/zd//i3/dBV9l
VmU/6//1q7bf2f1n8l395xf97Tvzr//66Vaf9effHqyx4NbDhfzq8PhdNXE9/xT8HtNX/v9+8h/f
83d5GvLv33/7yhrYgnw3Mpzpb78+tf/x+29g+f4CE5y+/69PTr/A7789R9Mp4vt//Bffn1X9+2+G
+k+dVj5dFZYmdFvT4UV239NndP2fyCiahQ2MuLUUU48Tkera//03U/+nkExDybabiLzo1r/9o8rw
q/D9jH8K2wQBynfkz6zxs/33b/63v+Cff9F/pE1yznD2VL//9veeL0mXmyoMkDvUpVG+A63yt3/k
f2EeFrReOUk1pCsPCxIxgS8QbOeQdawU+tdfnpRf//Rf/ymNOqK/00slMWq6kaVpappjaTiB/qO5
ytA0QCRmAG8/Ddj3AlLQa92+SOZpF9unqjF1QghF6qSoVvEot0jqL7NxPpXs9PF/IdBNm8ZS/DBj
MNSKdNKd7Vf+2Z1uYsH2wRLNvsvxj+YYIu5ErNDd3qkPaW4nmzRv9V2TaskLaQu3rSnO7pxy0WW6
cRr+fePYFJtbJORFruovzNGnvu6QJAw6T5hp9sElU7X1o5BZo+l+1qHyXvpWeIZn/1OOZCRG5IKt
hdC3G8DUc1ZWn1G8s13n+uNSa1RaQSIpmOJH/iFswn5jQG8zi1Z78kthHV2HAzYYgXFXyJFmFUWr
d/1gxkuiGNrjjLABIw37Fa+r0XJ5n7SuKI7vPJmNp7GFBV5SULujYDu6qIZx1qJAP/b8eVbMDif+
RaefK5p1lw4w45WOEeAw2ow25vmGjz54qFdRrOQXoezn65OhpvFeZ1i3CMa+25ol3HsumzGamRxV
fSt15WrpqXEi7unsSjN97ps2oFF02oAb2T4ph3irdfpT2kfqNSmpNFauDpWG5DpK7cpASqmzo5Y8
tzKrFnbfNScLlWMfmpXcDSBWOrKINI2bRM4tQGbeWG8VVX3SSrfYq+uicbyT1kv1VNExuTQFHCcJ
73KtJ8GuzfzxnOsQG01DB83Qa9VTSMlLjgNNcd1j3pjlIuzYqliF2rxUVfoeOqI9RphSjppKTqpw
rB0Wk+6xoivysQuJkinGAfNjfmgKiO8Gb7S9ipqdmfgrK/Yo2wGh777IISiqY74beksssnBsn/LC
t86cCLd6yrpbJA+V58gHVnz5kEfkUSyz43hexhDxLaEencxVduic+wrP5Hm+aari0AQp+6l/fyho
hbYy20mmiuIQxF06PBPbVaZUQ/DGv0Bvg8h20Hq/yKGeBDSBe9srqTyoqcEl7a1Qdske2r5WQfZl
RDCgHGAg69vGu9bCHeZh3np0O60aIRgWMU2iYd3+YFJwN3sN3UL5Dosg3oWcY1AFyLRzlMtObZSa
K95idGRlhon5ILoLR9fZ2VVvHevmyRsjFP5aBCejEepG68Nn33avSux1L0GoY/ouOJcOKK9qkFFa
oA+D2PD+QIfMcId3OixoYTvDJaiG4ZL445ruYNbmvtbvShZwUGUzHJk9ckZpgOIpzcLHyHloW/ds
dUV/cNOAfZcEXjliDxtEiJk8vqZwtCgitd6HwMDZ4hlb00bk0EaMcj5FHP2AYKIaVEjUzY7sD/7m
JqrPnoNF0U/UxwQVcuX1K78HVF7B/V2wy9eCrF5WoeuukkaHCVr9UShJsM6i7qpi5F84uqds8U5v
yG08Z1bQv2Mv4F3fYpEiLjmeqeh4SiSkfF2HDz8S5r6OhbILrCp8i+yVIRwFbcqrDwHOxL/czB8L
S2qOWfK9baQY6j5Va4aEapI9gkm/KAJUEFzgGLwS+PqsCb75fS/xVGnXtmawIn22AWzJtDnKqOch
s7255RpwROJlCPZ9pF05wvlPtZ9sufJUWxFV7QqrGWMCBBvdIkKa91iAuTjSi5jVJxlp1anT3epk
jJk85rAjO/4f4KB1uyEVu6xGjiqjm4brWb5KuOj1jfHKlII+Jsd8Y+AcYpNSrLXa2vIzxVm2LnBM
TDGmcKHYebFndvuInBAyg9VQIxkIIKTGw6NpumyQi3aN0O0cySkWyBjhA3wy6qHY0TMzwRg2SGcZ
VnAfx8Tcpi3TIsiGHN6LlLEUlrxTnNQvjU0ND74zZ2GKoj3WMjBXhcV0OGDkB2tI95+ztt4Lv3Le
Iy9n4Ruh3EQy22VV+mqbWrPrDGLxXZvS2QIkoAZxeqJXa7xT1OjiQrHYQ6sY77yAQ6nfdAfFlPrZ
kVikolGvttl0TfeBP5/HoSMiScdxQha6Hc0vSmXaF7PpkmPbq8FSA6z8Askhg02jGrSK+tnaiSBd
+arySQQ0psSurHdGjTzAmK955qz+xBQ6+LKT0ae7KcuumVl2NAoTfScidyr02lm7sOkBfNsYyAPD
+Opr0Bdu3/8M+mKLxkNSSe2/0JQ/WNdMznDWiFozartES4MrQVvgxujQhFrsFzsEN5vlsXIdBuR4
2TrKffj/iDqT5baRdok+ESIKQ6GALQjOFKlZsjYIyW1jnocC8PT/oe/ibhi2u9t2k0TVN2SeXB1u
U0h2p6bvTbakcF6wnNKCpfnHVLNpYdneXic0Ax8tCSuFBKjrVHI8R15SHY2hyHZDsdTfegzzkXyE
abCXEDTQJbH4R7WsxzfoVMYu1WmLgI2fitr19jpjfJthFR/poZ7+vWi7ZkcggMsr4PpYCkhMysex
fSjvL6uTrxtXmx2ZJbG5bxDtLtaDJWfaN2Qqs9PVhFH7zYPL8VaaY/5lAr/mWGDL7ZrLbyUzBbTk
gHXEeaCFlA//fpROc/FgpUfBAZPbE46FOy27tRmSwLpqjtol7qQoySQu8dSxACTAsTV749GXZvhv
/maT9NHPpr39N4Ba9Wg+ZFn12NfqOrd++uwWIj9Kv/tQOJv+Y+p5AkXkvpco8gEPQFUiZvbfztjJ
kBdmaS4OKKSJVRq9zSJ7+zg7zFSjfCL/d67kzkNXeWpUT3/LyZnO5XRisF7Q19nFXjEnCfGbgYuU
5Yl1pR/GvYQAwrvN6mmX1EOYoni+xwgeZUoSAg13f3RbNzkwE2QgRczKXXJuvohp6XdNb4qz3bXD
BZWs2nbG2u0xhiA8MRh8L30u/9QECK3MCBD1jwl9+78XtBfvRLjwnJpmshFr7D9Mo+U90EL1Dznp
VRHXY2cy1HHdqf24R9JXTmn/giX7VavqM2XCxfdQ5mTdJQSTwhAGC8gLFL1u6zi64spCkoEZuOXJ
a4sne6jHE+LK3/9+Vjr505qBGJhXlLXCMdUXlrlHiNKbhY7+fayI5GRm2V4zP/dPsjXrcOq7EyaS
8cUZEUo4U2X9FIhAorIx/46OZmiqCixjjGfrFqB7GZftKyEHbFmR3t0SL/f3pEd4JJIZVTAObEpq
HRdPzAJmvAWr/dPf8+iyzKNsa1OwRg4JrqQmEfKx7sWEaLJdaweUPkMnNHww1mzzSjKDYPZoJ+/o
IKH9Slhx3ZLrZ9PLj66JcqSWyr458Iep3MoBcokrLqROI4rqm+XqJuXn2LsPCxXtcwVP6DlbgJDX
M7jnDtOQyXf01e1txeoo4jRxk/ql737SKi5uRWvV+7ngW8baurjd39jb3FYNYraGqLRxRB+ROPNl
7ZYvnmKCP5VXH51VXQpIpmFazXqLbMJ+1Jl4UM7iHf/Jif69LPYcUxW4KwPc/FBq0qQSHwu44a5P
HUFswwIJjeFV/u5AigmmUp9ikBo7f3UNHm8I3v4iCX/nvtpG6O8fYIyyly2semuq+AtWgr+xki67
5S3YYx/0FdAb5yZtufWqsTnxYaZHzEq1eS/oPWDIGDw6ZgzDDz5izNwxE+tV+i/W8FxVlOVd76j9
3OUIwZrlL/8KsK0u/TExspJub6lnhBxiByRuOScSLmNiIgoWLpmlNqaOk5+aSJzikt0XxottGZOh
chfqk1bdlh+IL2yonFBWsqJMH+xk+OtMZnWjIQoik+sJynzFyKWFI3l/KeV8s2ZvOf3/LyH/6Dhz
MaTIzjlVUQrypuvKY2XQKFmdS3nKS2MJjLE418MUqceZcJyBZLAi/qzcXhAN9h92kvI5Kc3HvDLS
T/teD7HRH05jjKbIsh+g7c20aHnYDSDze/Bbu6VuXC4Z6oOhS+RzCahwseIirBzHfGla4pmQAuo/
nwTi/HTJAE2arfeJcWJLEl3afTZ13WyScY0vZWEAQCTfZtM7cFAS0efPMR/ZLm3aKJggJWNWQoDY
GUznarv4VS8r7DAbQ3HV4WFMl5s32fONu+Y+8SHvT9ctlJAlXvf6/gAkcz89dw0e09XDPeRzILJb
veYjazLbafR+7Js1jK1XF+n8HnmF+9DoBLWF6HBd5G1LgNc02tS/lAJizl8XD0x8v5TYvZgiHisH
wfO0RJAK8vFnUsvrdG+dIw6ywOxPrmmJP2WR7E2n0D9OXYhATgz9QKCbu0omaehFg/GcgIYNm9Za
n5Bqk7+WOuMNDakjDoggsUNFVnpTVq2CesEr73nVeoDAjsGNGF5a91VvO6zV+4KUIsq2J54p51YS
aepkjbrYUcb6K3U+G41pL114kuVkpucecNG+8LE4j1V2Hi2CidRCcome9mKFtOtiEj4p635fCOcR
BA3IOxteg5GTAZORRMSSC+byiiWJxfWWyJPqmo5j/lSDVjvaCqdpWkr1OKbyNA6ed85c5uKNiH5J
1PTfK8BPDrf/uKz4Pb3xtMbOfLRGdv/xalJXVURs1SnAOi8BL2K29lbE6dFMCUYtSXfcx3NXXLvY
n04qdts34uwPdLfZkx47so+aYtlCNEBIOCTLW6tx3SI7Xo+mKoutM6QNMX6tPtSzFbrrt3a7dVMJ
+d4r56Xq3BmPCMdOUhCJtJp+gOvV22AoI+2xLliQxMbnJIcjRhWxUYtn0fjZZDEY5hLUf6EvfXgt
yJs5p5Os2Uxlo8AdV8f/GeP4RAvj5HHHYVBfDXkp+947OYByBmJ8+gRKg39XoJWYKrUmWcrKxp3s
TKQPyNKduTG3jeV8mA6OA0ZAeyehselcCx0RJ/WBUcpbAxwd+s7NcsUauMW7NcAyMxrTAh632kHM
D9xBveFkmRG09d1eDCbmT30xV1QaZQ7LLsrJZyMcI+KsCmrzdTVdjg19Ac7sBH2Gfy9Pll/j1Y70
a90SK6bktoQi6+fLHwvM4M4vYnCfphHGYvCOyxjrECUKYBLnO3WWOy+ZnNl5uOvBEOKBryIpx8qv
s9sUx7jOuwCHRLvYQJhK0QVEx7Efn8KkAyJa8lFlLN7DTGOCs4eMix66eGqsh6X76aXgHVwVf/hC
aLNbZjQx4rNZi5eUDN9Nj1m4tZFueKqxwr6/QmnEpjpaN9BS6L1g1EDjtcIuaXoGADhFnQqYQaHh
6RRUd5uSmwZDgYvE/v5ZYJNuehIbhtxinWo0bn369+L4JJPVuvOPstsqMFTIRBvWII1VbtGWXObe
f1tEwRE8qW/duM/I534ZIx8mwt5d6fgX5v4oC0R3Kolm3Q4yekxn692a/KOZG/kRfdk2B4R0Im9r
DhwLnXrDcimtmPgvDXbGejs6w3/dkH6LxYEjZXZvWapvRK693pkwmnSsAMPCy2yIIpgwxljfrlyY
KIJoor7nwF/xqs5GunGyrL+zmo5ZLDIUy2Yc6Jml7qKxiPf45nLvUzFOCeLi78DmhdqaRIv5pdDt
jhHZsZn1s27brzX1blWWPSVL8+JT3IE5ci46zjgeEKFhzY+94YIbMQcYY7zIcdpDnfuWjf7PwqeK
LDaYuuTPPMR/Kr4xAV7pq2UuYO2t5DBG8RYGfLXxJDl/2d0SSmxmoMwV6W9Xv7o1J1ZCnOUG5nl2
FjWISdHYb8nkridizbutKfgA3cJLN5bT3yccRCwVrHPRq55j27oRzaru0PdALF0ZGOV92e+O00YP
9Uu+/Cji6cBqjwStpVz10wKpbXZ4a0t7fdFSb92sIetkJtkaH9EK/B35pdP+ZJ5gF9Wpv7WRPPht
cVKe/8qMAmasAaYwEcR366ZbgEVm+MCrO/DwG8x+iU8k+b0u43Qaq/ivngkOq0oQjZT6awaZqG/x
XiY5E5qu+EW2DidLknx4ongCDUk6lcgdgBfASmP/aUr87xyN5a7vVbexDWe/LPlfsebs8VbAGFnq
fSJCeEGQwkKnzsJqQZs37toJ5z5UFM6DzPxuqrS+6sp5NYRjXVDEoa0Bb2C0agmTnmW3gbpuWu4M
IZu4NdvpHnNG93w1UygrufOirCgNNY7owErZsd3XKpvOB6tjFc6vybE+MbpV4Yq7OiCdB4e4EQWt
ayAYaPpD0VjjAydCvfrFzu7cNMjRqbZjeiiq5lCPogdXB3QP5eRzZPYPLbDRYDLqAnTqm9QwT3Ad
/Mnt5k9nPxYk1LAr9A92fJaL9V+j4IQPg+EF0IoO41JeYDgi/R5haoqe9DZgUmLrKBxsZjcF+QxU
M4Pnhb2EYVwKqdfwzD3SNq6ywhj2pQ1vA2z2sSpFy4FQLjg746eCBVRQJGMFJx4bulfUt9aLwmWO
oqMlWutcToTLWjjrN/EikDJPr+OUQC9kPUEcZ2bs82xPpUsHZJ1qf3ogknR9SavRCgZWzjOhxF8+
JH3XZOlYGaSv8kmkyJ/NPqgtFGbS0d7R1RSkCk250d/TtyICanF6bOq5+xrtByZSNHESp3mNm2AT
OcPeK1sr9CepEK1BldMM2sJ69pjlRSIOU1HQNg3gBhC4BvNipYg836e49XdR58EkkDKYEOKghNEA
h8xCHAxZBjKefgtwmRcPfsVjl37Y7HGOPESH1NcgpG1/PfuoWou+BqktI5d9R4fMysEuYQtadP6v
N7Fs8KeV2EYH2gJ7lPZmTvrp1olpQM2OJ6tgYrY3/HVnAmna4v4vt0OcX8Xi7RoP1R88hxsReWV2
l+VpqoZpN07IQ0y7+ztY02s+GNdYcbNQ5f9JCv3Hy8kM5XJxN+wsXsakPDUdsYhCdQMLaoYAFMM7
9tqQbfGuKZenugMohLwf89tqfXfREF1a/Uyc0R8fczVobXasy18rbZLAcBXRvPZw6VRjXgiQYl60
LlGYzca69ebORf1tnV3i1SnIxqfeSI+tLMZA38NxYFZwPooZI5p0vuciqXZ3mYi2IN3OK+KUBFZb
VTFQBjBk7tj24I4xZmSLRMP1buaRxdyXgag0eLO83I9mc2HObhKJxYlnxhgHYnQ7iLBRj6X+3lnz
Pphyu9yuFqalsczAL1pZs2sKgJiZ8x1loguTOvkmScoMirQ/OP3onwa/JKmc4XCSgeAckOLuB7xf
uMP106RY1GuM4yXTL2hUjLJH2r1mk+UACZM583ZVgsAyMtUrX0XX5KOvY8TMYjU4cgCJBLB00QuP
pMQkw42EtIGHeqyzR1s3tCBOJnb/94txGVtXS2ec6lDAfMoPi1wbXWGI6NdyPq+gvfZQhhEfOoYI
qzw508qzz4lApseqvwwIlSKvK09m5itw7TaXgKU/plibj609/RJevhcttihcx0gbLcaWsTl2H5AE
s9u6RofE7Ucefm2eIAAuD/4ijv+oUNSw8dlKwMBkfXcrPAu7ptX/sKmJWKGj/ZRuvvWi5Ccroid3
RtFJisL7QN71EuuTN4vuly7t33VRqqN//9AZfwVrb4FFyl8Sf0mOSw9Wueyb5MkllTIV5jv6LnUh
E6ffSv3XFB+5lWI3gDbkxnTYE+FO0+x+o6/er8gKj8MQYV9N4Kl2RjCMrXVNmSWRAjI9p7LxQ1A6
dTj3GNflxISTKZTYi/uf1S9kfZHKlePQP7HlHU5OsfVk6oY0bozACgvPRs7l66ryGFO1nMuuPCct
WdtRHSkU8BAnqiFDCDhbwWiB/PRS62aX8UOCSONPC3Sbgmo5DDBGDzYz3iCSqTgXauKysWeiRlfd
v/batDe6elSY5R5SVAZnWc0HuWCXMCqBPprWa+OOSm8piR+GKFEbqVDfrRlDFQPFeuA48zsxv1gl
oqY+O6jY6G89yPAxAjU6IxrWPKpOHv5W7PIPq9nOrNn8djvW9zsRZqyr1I5/b0QWNalbz5T7Rk5C
iB+Oj6TvouNsvpHfhOZ91ZyjkYsYnjjyHd/9l/7O91UmY+psGe0TAl2k6AXux9L/ttBY7rUiaS8Z
WnPf2eo/VBHDbnL4KGUlxc201N6SZf+i/KV/sRdWhUs6AxG6/7Q2watlmf6lqJqaQcl7aU/9NqOw
jZ2dWozvlGXmUy+cz5xh0BwxslVV8ZBgq25c6+q5rIYicw/I5sHDfHIyhRYbxkiQy6qdFONyig3O
OQ+VV9jD2doYliiOshzCBokfrNnqpbaW9UGrO/L5/okBGy7JOhzqVh/dDqV/m2Aj6GE9Xn6viRqv
bWoBeGTyKqSNI/kOXK8m+BxknFyKtITj2pQnVIIJkkjPfJAMahPUjZhuAHgOeMCfbEyrtsuCpu4y
EUwyKen6hjV0KtBHfqteEntuQss2s5PnQCpaBzaThHqonCYCsnaxSdP06jggqcXUIpLLkEUxc/XO
Aswkb2jDlI7l+l76+nOU7vi8doKaQbMwRBy/x4cgz42Vrrcph6rgUYWz1HtCiF2cs5FMQ4z0QBRE
nW26iljqUhusEKiJH+d5Th7NuP+E8q22FukMG9ZhW5OQ3F/4Bh9TGmOO4U6dTMPaGDwI+GyQkuqQ
3/cdSaO3MQwLn0PxNSkOHUlc2FW2uXEsUcMumusjG8hfYyEteA7c36RNk5GruwWwDe6u0SU5znCz
9aZVzvZbvGMLtmkmk3gzNFN/gC/Cgusk574gBjkN8P/6fPaQN0hJq+zG2GHCO6+6hZ42GjR7CZdV
08gXGKtzeI/PhtERHQSm/c3kfVksxX1lkmuCyJE/aiMEs64mNvJggl6Hjzp6bZ2lOY+mpY88yZyq
hLu1Tmph+Y9uXSqnbQf/Mpjj/DjIoQ8rcrV2Uf2W43HDv8GuZmbf+0x037HClJ+4Zf2QCtEynq+W
7TxMN+KRLBhrctm1bp5d+wj0v1MZAxVpdfTX+rr6C6Ep6gezmc2ODTD0YuzmlbW1p8e/cVuVSDkw
dsPAJTp79sur7S18traDaY6KLVw6NsQFcwa9LsOZb2tI1hPLRTr4DXR6xrQKxnzS91810AjyypF2
iqxeyE7C/U3pA15uCgzRQLW4r+DSLH8Cuh9fgbAwD1rdQHoHH87gLp1+lkiRhTJ9AXsNCAzxro7y
69voiK3tooVkgAUwHINW4tVtMAQRYsxb03jeXt2p0WX+TX4HUUyoPrZjb10rZkCBJ2mGuvtnbHkE
7GWZf8aFDyUnKmdq4mrYJoFm3XmNu9qHtuXw3XIn+5QOQOEW5fW7PHU/uPkgLPVcSl637KOZznDK
ocRmCUGQky9DN83PanHfVAPKW03WjRA2UlfIOUsWZ9i01nxoNToFdZ8kTiQq3AZG3WyiNulKKt9g
QaDunTEQdf6xFreawXeoXRYLeYacXGB2KBP/OHHd/MUwuis1u8XJ2WSmWCAZdSHAG/vRyZZdmW/F
yu8ZyKZESoJaApGf8VK7E3WY4W50S4nVSXSUYFJz3LOlCqgjm7CGu6hLvjvR3BSvS2H2T/bKXkdF
zE5YJWEUWHAkyUhssqYrQ1SYC9POpfivZtC0FhxVC4u7C6KGOvTk4j1ko11cGh2V26nKTHxBrPPX
xtqXjCOPHIq/yT/6TCxBz8ClFUL3rsMGbCkbN5Z0biu/TW/YmtpyiASYKWPl0m/RTiVhaQKPyKbq
5PstHzr9YQHU3gMeBS4nOSKOeGOqBAeBlfEyS+fRUcjkHYtkN5245u7fS13CX1yqbjovqTaCpcj6
AOyRtWPD92BXjrlTbfLH5dFh8JNUBwWNbRalRyU6/yogOhFIt2xq5qNbeGjLY1brnaQdiDRsYj1W
W0tzCWcjXz2vv0/JUnLDZDT+qCkfdoY7p0iMO5S7GWKjGLbUpu2TMphh8qREfD5JNMUBOw9U9HyI
Pgdv4CKvejRK46uN7eFkN8gf3Go+9b+T2VLnmOJum5SoV+wo9Q61X5F1gSA66iHtp+Vknv69VGSK
o6wfv1rls66iwUXK3o2n7D52YJZxbPkPVxDRdEfoj5Y734Ur5F+5mx9Tv4D+0kaTFTojO59uHuAf
FYbes0kxbpGizSYkUW7YiyJZQW6DMFXODZhhu/o7qeYVZJn8zCrOdNk9uYNLT0yOJjNBTCGzVZAb
nsVmwLgqRxwNSMt1VytQvAd2rSd2KfMvgERbu6+rnW2MjxmaVHRCMY5IEcqVsDutceclGPEvUs7u
7veeac7fVOXntneWs4zs3cjA9tUfSARYKqc9d3wrX8yvVBrLAc7B2wIm692uzD23kn621uFLdKq4
+G0yB6OCFFhjdspWoGyJHRdBuzZfGTG5q+vaj+b9haVNt5HmlIeLlZELR8m17ZbVveY9s7ASH7wx
Tu62XPcV4aoMpMVXxwAprEqQmFNWcMDe24Eqr5FPTArTPatd5/4pGlNySupSPBXCHkI7XrEIzUMw
V655IZ4LYJTCEEEBBv6mJZKdKgG+N7uETW0KqCu46xC2mS9yYo068aSHelb6zGJ0Pv/70cj+dFf6
xo+jGvc0joe0XnskHdPIQoqDNQK5vukHZMMjlXJJYWQtxo+0ux2pIMl9yhYOJIKQIhGl796djjz5
dhF4kP0pUKR89ofyAlQiOZGk+MdWrkUWfLTPgaZeRMvWmKT0t7Frk53AVR7g2/dcpqSRJe3fsHw2
o9E/27zTCAn9W8Iztc+GD38erRBTGS0KlCvsv0xYR7QDtG4ZAoIcWJTQ2c3gAkhL7P2DWKZgOk+6
tj8Xmd79ZRQF4CD3LJbd1yqOF4Q8/tml5dhB1CABRFXw0mYDrFhXIbcA3qRw6LMmYnmHg8Ws8dYV
wxCMEjmENsW+rgmEbgtgL3EEM3Fs/QPxTayt8TyEyLEuyhrnswPCoewzwbXlLWSZWiFbS3gS41xu
RG8Ae4Na4yZZIEvQZcNYLUdzSn4tmNRJIGvEgx+b7xNl9K5R2YthaAm17/6dRCm1EXWZXx3rozQt
6+Vuai2jdtOkyTcJs/wA985h1upPAZiCsg1jn0HmntLGoar1++JiEpxS/mhN/texI+tkMwA8zQCj
rvqJnHGAs2XK9DCtjvgQ8AVwjzkNOO4mKkOWmsax46kLtFv/htza8Z2mFuPNlCBHBkwusy2OanIe
pt+wEiyWUSckS9XWbhjMDB7/u+OyjKHPIAyJWMXeBlBEAIGm2aPD5QDImpPLzk+SkznVp8qL88OK
Tr2xSA1rBhcJ10nm47wvemi/bXVlMBtwHt4ycHzBTCbRgSx3GJ8VxjyNIQEgyxafkQqsZGbUYPs1
41/ooGtdjVfSUh7jpYh3SqR8rj4fHZSlvWxwPKg4iu8DDETh+pvr6lRWLMET/x4uNPLf4/3az2Xy
VzbcTZKCP+lFd7Ud9Ydw7Pwm3lyOeQiqXLJVwvhkYL8eSBM5ZFYfiE6KpxTQmMe0aHZ7fVk9hh3p
PBxgxERp6l2c7h9vP1A6PkHGP+u+2cR51517YhLnFX3iCnXvwglNN1Llw6/FMcUrb9G+WjnS4iRe
L2AiLw4JLXvXLL/re74k429AtwYkCMEZ3Qkds1TTf2c4u8chXbtrhgFknUDziAS3YD45DAWi0UQ7
QIVfsFffVrFDZudsG4dCz7hpfX83wAOYimI7opneQIVDpCunkNiJNTTj5LlZa/xZq/tYDaRbtez9
rJoDpzOxtC8AgEzbBGNkesm2JcWVgy6admDEYE5O9mVM3kaWqVPM0jGb2c+4yVyETaGevaim7/P0
e9EzZ2I50z83MEG30mYR5fnegzcUv9JVOFvLw3exVPnHOPDO9mO2rYv4UVgfeWJ7x9ToqPgRz5W+
fi4H1IZZre5cPBHS/6jjvOb2voDoxcd2n0MPQIbMutsSTtVsUSBOH2DTv4klqhmp6W7r8QEZPE94
LfkD0c7h+2/ZLc37snUY0Eousrn2DnEmHiP8Kyc7K7PQmWxst7p/GbPs3RUgothWT3tY9YEPTjfM
InYwkz+9kwb0KSlkQ5pfLO5ujtA5z41NNfq7abmaqFCpCltUKsZ6Y2/HiE791f0Aat3UhPW6s9hE
rVtevcl9r7P8g6RB9XRfojVcD3BW/K3EI40qtw8AOXtnxFwf+GbxsviHLCfnYZgRbmVQk0snvual
us/kYsY57VY3DjsxqelbnQ6FI1ZZzJU2QdIEH+nW6UhspbjGTIo7HbD8YMQk5zLFYpCKzurfCw+q
fEhq7489D9DppO6wOB1lYPVdfh16E2R3RupS6ZrofJx31dfDndR+JcUr3kdxe0MwZp9QkwzH3GLZ
xvqfzJnhLXKz7NoM3WnMmmuTeAdPTNbWJWIaE/fNoSdsKsmh1v/yK4iEOLD2K+ht0vCGrZs35O1k
fr2hhuXk4BIidl0b9Sk15F8ICN6xt2f/atX9f6PXPUqsoAzU2OLGkFhDP0Ma1lsiRdU7EhtazXTn
T3KZIfW1Sx4ohxKhaPPb3GdEFLBjzs16Dfy4SDbaYpacZCsVbFw+gL/7mMC8EaycMExL0jP6Qm+T
Unb09ZPrG8dcQXyZS+tr9Z1pqxb90A5QIFijiUB5KU4hllvpCKV8JWy8bCnaDE6G3RTHLzIe2x1W
elgAUIe6ec4ZslnRKfXMQFafZmE5N8+un+usvkZsjuNs/G+2zQ22DiTngLyXrqawEdHPavKpoEr9
WrhkA0qGP7LvDrVX2je6jZ3j5+U2w9d/7zj2qkofhd3LB1FU7J/VXQaSGXdeKaXv0htBAU6CFr8/
qH4NxXDncua44nNCt9EmTv42tUnSNBMdmKVln5MXcuA+ZtJOgVQY4bGIyuTA00DG9kzZkZXe8giq
7jT2mDETVfZbNkpV4C4pOMrsnm041Eyd1VDz+9VY2WKLwoU1eyOemAun+35wm4AeAr3M6tjbNjlU
NuP/tUx1iA0iOzS5tV8a+jE2cSBrDejLvSqIdSdBjlE9fjcl49NkEw4zDYwLIOUFnVtklyrj0irw
vnEe6ibogCNtefNBbmCpiASLN6etT2zgnjEnQWaFghKvM6u4IeE4R1CwBcgUpMwp39Cs3GSGzh93
ighSu/xlUVBuJtMBPyB3uUVcQiG3lBFNKEqmmTJxcV0YC6F/qj/nYhJbLpDzHMc+tnZBURAZzw5K
8RPtOYRoLJdEW6S3xGEx481g+roEIrrVIIMR9/ViXGcfpnkPAlAsA4b73468BM/nHxVOsvfmMgoH
CxgGyczf/jpipjAFO9hoilD51P+VbOI3veopxjwdwiWR9IwGOej3PEMS2qjOzdHk7Y99Dpd7wrfy
5RXuA2v+nnPby45wpypKPBNrJWss323ZvYr7vNbHNV+Ak46ZuiTK+OoRZrE3GzhHk+RTRfmj65kv
k4GK1Iq+hOvmTEdhSBB4YoNkXjdURnq33nv8Mk2NHRKh34ZIzP2g2f9aXRNY9oW3rnmEVw3l8576
m6f0z6hNhD+DBYOr8KLWShxsvoectCOxz/GAXLtngL6sn66tqZaYUGU9x2BF/dQzdyHyl79EbauQ
W3pPlsBH1Tke6NgVDkwDx+w8IZhnTjnM28yyfrktYVgku5Vbo9INCUQ1s15dfA/uMPEuVL8NqmQR
JeN+Sk03IG2AkQhlseJpCrGwPKYJ2jc/7z/nhSInHuLuzfV564cOoKuKTDT4Ktsmc0OPZ1b1S+az
f+kWQC1t7mNCVfGjSrvtaspy3/fO1uTR3uB7xW/JmHE2PZDAVvaURiQyzFUFAIXHeMk8Rt2Okx1i
q3rrlMYy6LMowExwQjSPIHI4khkcbS2RPbveT9NbZghiqN0WX92yIKx2NYUjv4oIBVaTpbl2BjUf
M63e+Up4jPyTaN+2aA9G5FQHw1/QCdawNOfU+gt7Ot5MsCNDi/p2V7euGVQtMkQzbkjHrdbdMnuf
pBuwbiajewE9SNLjNivcfq90w7I+v9JHP5qbWroveA7sXT8m6a5sEW7BlC3DzPlc3ZmPCIE5LKPX
eYBtSizYxeIkwaDBhn+tjgBIEXjPYjyQ9opIhAX1htshPbjx+pipHq2goPDpUKv3INgxoov9OJXv
ZqzeKEfjAxGEMWlczt+4YkZeWNPdDQOUd4n32UoMgcis75VF+G71IQiBNtxPSfGwWJV8sNdG7rC/
VSEJOW9MqGGHTA1oWC+3D8rD4evnRPVEot9RGpGTSeg97uPubAv7ScqeSCtDP5Kl91U3OTPmgnFM
OZ/0AJBxLciykZFC+8gAdT+coeG9JDiXTph9rH1UY1JAjRmHfgIGBZe6DmqZwXokVWdZsvgC1HtH
wkl5Y05Un5j/PQH3O5FChtx4ZFVecKBzR6PlXMmX7ai9Tj3DyQtiJazUo3ewEm2csQVmGyntPkTA
JM+MSNxzYelPxzFk6Mt8m62rPMla/qxDW4aq8t5WtCuvRCsQZ71CkujHs+srgZ/L+YjmjiA5B4Au
hux+NP3bKP9UI83PIrepjJlRqiWI58m+eYEW7kuWKoe5HnjbtjNfTcaou2mgtQImGHhEYsyGNwM+
i+uNnxogoolOuj9iT84wE9IH811OGgAzGY3b0U3rR5nsKqEY7Cc2IAlz2TQZhg6zJoakpcBZ17C0
HX9HIhR+GiIYr91QbpXFrKktpH1pP6WJUCAtFHx7/38cnceWq1YURL+ItchhCkKgrM5hwurwGi45
p6/3xkPbz3a3RLjnVNUu7WfKKNUyBwFad6AyDL7NdwsgatdW7Aho/Vr93iwENw26FiKspNZ6AFQV
u9fyqtgAD1pWJJ6ttCHJsuGhJj7EOJTsQT+ylo54eUijwfvbjCo+IUJCrW2eYV3wDk4o9hWleNbG
BCSeHr8s1AV6jR3/Fv1hQ+vIKCB2Wn6VQ+7SjcJ0t2ycu8h+zxLjQwHT65Khkv1keJ2ljO0e0WM3
03NYo4nt9kVFIZiFmjFVSBH0ivRUGnkFto9z38Z+ajfxLml4XA6NNePNRhkxk7sDWwh3WPqt6vxB
OM0cghPpGg3T97zMOW8Xy5f7+McUhhUoGF7dtXeSXWWmhrterdmyoXhLlyLmfIjPuqpj9hVOZEB/
wiJBv4QpC76PpvKl1LmjLU0uZ/DRUzXKzhbKsoy2OeZw/kPbUr+cdPYtjfQOZ6NC0p6nBVwnhPXe
pT2Ag9L8rMkrKZYycri8KcPSy0dchG+NnCeuZspUtVMBvPtaZrruhOw8Y/bH5912XsmE49/7pp5P
CL0uNgAMOLVGfyStYECMDVAb/pj00z5v7yPK52YGvOOevMkzaUN16P/kOfctruKiAgZeMJBgO5j+
ovFVVVWQo+upaoZPKcGqO+jiSNcEuxACpghE1p+SRuFYV28mOwuD+9KFjMnhJpVL3VuIpKCXm/+y
ijl+5eWloM2nyxHBq946R49TpgFpi5F5URGDsrF8Djrnmmt+T/Tt1VqW/ZxPx7JhjceHi7tFC9tx
JvMw4bXpKucYa4o/rw6NDnPtrxgX/FTwqcb8zuZ2bC6/SSbcayN9MdP2t0ugrc4qPr5J+DOGTfrr
9FkE6G1qCJj4sOjICfVDZo2/6mAOfoEWpcafWGNvzbLg4GpKVh1F3+DAxX5TtMZrwlNAc1L0HKV7
s0Y2HDmii2kLXAEppq+JmCJZm9QrVai3MZYQbiy7wHfXqz5AmSej2zpyUV52RYVnaAJDx0HpKBXf
vdb23G3SN9Mti/K+wGqDGx7jAUuuTUHR6B22nMcM5Zbynf5u2dLT9o3QFWVRDzI+9X/w5Po9gzrr
iwVPrll7jNXqKU85PhqdUIKMJt4ZYc2TBYeucuJ7isoHS17ZK06EiLIV4Q0I9E3JbO4D4xFJcvY/
zJV+kripTn2cO249/rBgZ+ewwJoqliBO2mhP5uA62TX1KtRDRQtbFSNT/ZbsD68yQh3OOOLxBX2u
LDlVPswvqFF/mtkd+mEVLivrMwttnCgW0gna4cWBqjk0xmWc4tdq5cDvsMSYp7fCWO19Hus+2OgO
iDt+BgXNoJlRwzX9aqPkxEYf9J10KDteyFqazH7TjWzgMiAqJfvaFA/N1hljobelX3JZPA1UoL2g
p9QuPXiSZDyTm7xnKBP73Gla3jbimmh9/bGkJ5eDP1/orK445rJd1QvrZjdYyxJEY82gNMZxjF/N
ajmbAZzH0DVR3IOrybUwc+8UcvBeqYinqrLo4YYGoqtco4yY37XGRmpw4DQ16hOB0X3Rkh4eeFTr
ta3vkmQlbJfqYOeaZAlbEwuwNkzpSa/GIUg3BCVxgxAT874w5/4sLIJP8ROkTTs0EWb3iVSzmeEC
pjNux55BYBgcK69Y5l/GvwmEKjvYrJwOq8mRq9EYPPKi4hmmTa+apNKX0ypL2AB5w37Bk2mItVtV
iI+SNjOX9qr8wHWiMByWrVcVFVvc4kKxi42oNdhuLPfMdfTqNLpj32RtptmAHxfX7Sc52INVcQAY
7cFHFIsuqlzHroh5DG/t3B7VI85uHiKECTb8Ls6hhmCnCFBPgYZFH5om0WzJTC8XmOFiTBNqZ1Ec
rnbNued6a1g4E0pMdMiM6iuMONb+tNKxIR/+RsMUx7a3NQQA3Qg5C9n0m8GgDLpy+hVNpGJfcA4J
5ZayLfe+lelcqu3zwkN51I0BMzDO+ixz1J1RGJxtLPvAvlf3NDhMx2h5mJHkzqWIP2jFK9x1qsWd
SCXzVXVIiejcJ0dKsc30uSub8UQNExDqzD7gw/xkGec51E3f5kw7abkquw3FfP4k4YZqYvlAjIzf
m+oYm9XEUyvzBijJ9+HGfmTJg7Mt69c9TSQvnENdetp1V5pHnJiy9GEaeKRtSC7pLC5J1KRntTKf
VRMXA0XmD9wd3cmUKS0wCm2z/4CytNdLvq6/WrEzLGVLHpXmJc/f1Hb+oppN+0xi22JtYSEFUzy/
MwdA/dKAWYBQINHZ7jIprLVMqwtkpv8tV9PtmwVgTkaOPGIL4bdoxu6cZi+LLQ24aqyrg0R2HeX4
uGjY36VahwgpvyZQOwNpKpojVaQmahU5LSYjAqrzh51/NnwS701kMPxYLQnuFlZgU+svcn7LYrPY
i5ypn8MlbTekxG5664upUT0LeFIwFWayIRgbFxgNHaFSLXz6kw+UClg7jVYINhBJUBjKuVxxOEh5
I7Fp38pI54ZKmYFVoS42qH7KoYrT0lGN+MbmuD/03JmP2BnI7thAsQc62WGf8Ooy4PH0WJM0uq/3
IxuBBvwlWJsljEdmAsUhYKh231qtX+VsZT9AjYCbUKPEa8r0ygkGTmqnrzg4tg9v6UNDVuOgkfrI
y5JsOuNCfYRirp36VAn1FY+mljgP/Rbl43Bjucx+8qHQlW8dkBU9dgVtyxsNTxfKpULykzCb09xO
gZUAQFbRYVJnxkVk6vM0sHyjM/XeFUpzHVgOrJkVCM4aPxFagds6Vu3zEeqEHzAUq3NshHmOOU9N
YsgWzS+vIeKouYUsm4jGE3BCvAnINSII9nW7Lnc0NrtUj0HVtvlAaVYJWoeuP0Lclm8p/H0novUK
f/7jnK/TqTXeFxtIVZJx20eyk0JwUO0gitjXbXoagYU3alL+6bYZc9yocZmRMh+sVPM7PLBsLDlq
rNe4NlTmYZQdteyAry7Orh6UeN+vzZ8Wt5/aVJERUtYvav6WXbRdPY7FKl0d4w+WLNLRlEzYxDqe
VZtk+063WS+3Ns8uyaqvUcv+z6hKf6gt/TJ80kjTHdk3k4GO64aLcrQCImWJ1+nMw6KNqsNMeMo3
kcRBOTOE8y8ELDge8rKyfWPWj1blvDlEPwVVgMWUAEcurBGRa0IpWm4Owgrbfym7OH3ssEljEC7s
j1HYEVRvOk5AqG6LnBZEXug84hIDgIv4ubkOIWhjPbwKUhBpxv/anlltZxmJBOLeuzpNwoRyHED4
prMvZsvrK4rW4kYej7NlkMJ16NAGb+D36mrshrTrwDzhC9CMDYPYUBNLtZWjEKgFo4FXzJD92liO
nKy5JoaCw8UsnVqN4dxpIz/Ddb/TWCZgJ0EHn7XSHSd0Hzk29fsaq2HUfIKW1x8saXnMsUADutSp
1M12SWY85VHyKfcsfTuTotJ44oRWUxAq6z+Nsv46uuKts2O7xjfOAJstokaRdJ9RmtjVh6hcnhad
phnTOixw8s5Do53yAm/azAZtSkfM4SwBwlXDoFM5g+avRs2xhs0hSaidOmfobat1H+rGZF9d2ccy
//vf+anPanlho/7LFWB5WpP3/OdA8sHSywNnGL4sszoBx2HvgXvZaxOBSqBXBOi46nRmXGL6TMtp
dFkBC4CXZW2Bw+2iZXKA/fVFr3rTVwUTkinPv5IzIUFJiqAAW36ZW+6lUeEOqiDPxjGqcHZkFzfj
SobBYtftoVBXyzdz6T03dJ3GQE6fxHGJMlBt49XqZCC6NxJJLOkXyrBE5kcb8FxbeMqcVWDUHkdX
wcikZwoLT7NEaB3CbJTDNh8xa+rDL9wbaGfCel2xuBhjMnuNpD1izGWnimK3y3EiN1BWXlTFCLu4
b1yowNR+jWztW6L+O7IpkGVzzvYgUP81LJsY/Z7J98k86VLTVyppejOt5Ob8b/1NkNMNRi3CRule
y7LXLkufMeZhz6nSxLPR070CrLA7U1rk5YkCviW2T1Fl/3CaxlALY81nN82N1JJWaO38Tj9DerLF
d8mKb0d/XL6jcVi94OBHoU0Pkdr8pPhmbiw/BhaeW883loFByWbXggB85SLmrCUG/Csj6zfRUIOF
cIspGFgxvVJvbbXuDTEZ8KGpiysXPHJqE1N9oHfVXsa2YQ3xF/qf7K16SRxlpa4UplPkJjEut9mW
v1CxrF2z+YmKQV5CSpYvbUXAo6adK8cBmNj5GFgzJ2e7IJVcvrB/0M9xPcu7ScoHD4jzjSh6skc4
fSGwrgWm1MSgz5pnHi+6OzCA7krrw1aRVBOGhVChXVReoivWnrWaV3xPnLgcsqv6apeg6WaQG1xK
ngaRbg8RZ6CGnTMTgx/2XK3EnN/mh9quZp+WgXUXIbSzAp6CjL4YzDvaSSFWCJTcaPZTpZ8GiRKa
zQPeAQoZFhCMtPa4rFWXHXYazNpa9EpJXB1OVumJEWu3kK2VeyHL9kNWn6eKOYAgfkoMOiD3ztoD
pZ4FElSALK98cGuEhSIOXA5RS5wvx7glcRCL4t88pYR0FydcdFFeViP/pHCmCJykno4qAtIi1/M5
V6IfKlMwPt7raLEusgXZlJcwvWEx7SwGkS+xSvdRSdbDXNWAz6WF9e7fnOBGLgyQrywKvJnpBJhl
FSyCAlwFKxgUjZM8PCgNFByHZIFnxKL1rDQqd1VCSFqMHUZnHINrVuxXkx1wBT1vaJpDF60s3RXR
e4kYdJ9jvMEFNYMGGoz0xJDASrxmQn81pxVgqrgWspqwQEPWRmMStA7h/m+y2D62lTbemkkNuLSH
wyLx/eYche5DO22lQsZpARfiauVrZivmiQPFLqEwJiz6RQWs1C0++GzkhY1dXQJGQbGreMWPD1Aj
pGPZadIRrg0CcxVVO23A/NeuacO1x24nahdPxb97WCueE6pkOPt5hImTsBI9sQm9L6RYwnlJBm9V
QXh3tc3KInHmkJJDJCfGM39EOvL6QS6w5WkYqqvhjyM4iO4WMZ+UyTd88mzfrliJ3JwQn2eziNrJ
bSud0JtQsLcubYg4n2ZfWyeMnT8igtSoV0btLf0KodWsqHoxiHpRJwJYKyVjqOiRceuEdfwizJ4d
RkLVfc7UrSl1E4wKOQuZbbBfF4OJR1ifb4Qwyc9S9vDTWBOKCnqbnT/PRaE9Cr0NU1XEb0sZq+es
IjP1/19GrWIHjrO1+G3/1GDU5ESV5Yeexw42a4kuq3qkFjCFGCk080hzaHUcEvtCbSGOh4q5oKii
+FhF2m4kVHxZS+mLytE/+Bdi3xsHOrJWMMPVO9Tz1c2X7ktIutixGOTlO5rLclsouO5ZoBzVlrFF
XYd+r9RBA+T1xULp9CgIOkYdD1KMcuT6PUfTq1MeG92uV3BkLcsyejUHKIJviuwCd3V80J2xP4hq
wUFo7sYxlh/KkXC9PCSwqRXpNDf5c1YhgfQ6CajB4lk90/GhZ9KFkJfFhHRax7x/tS3EfKQ2Ewmk
mjAeFU5UXBpnVLdxKcUS06rHjhl7mUuH4ZMC8HrLmxllfFXlFqPAZ7+VZMmVFOEsNF+y5k3YH0sS
7wv7OWYvAYEcwDEnhIoAHoOibj7EbXEeLfsC8z/UFbGvq4+5KkJ5XLHrFCfOI0GMJbexn6cowvIg
yNs5i9eQpOo4D1p8myIDJ3NHOQsKGrsKUKUT5oipc1yCUS81JoB1tndmgidEPfY8e2XFeVaQ+Dp6
L6HOHOaWxBYtGePckv5GI5jflG5xh47OFjt+jfqTMWKZig/SauHUFkclvyr9tKPLGp8msUh6ao5z
r526kUQBVgEWUGeonmQL413Bb6SmJsTFN4cNWAOAA6P5scHEPVMkN920FL9TfZ3Et93rfqNKYVMy
AiJ/SiCtlOVDslkzUdg5cvqejYU4XwU4l+lcXlkUth+JwZ24JLUPkrGgMN1c0CUGRijMc1BadwO8
i7LtzjV9tYwexDK+pMZ85LvfGb3lj/qbPK+Q+3tI4QP5qeWOYA/Ern9RoFf2eszvfJNe41R9GuIX
wygDuFi+ScOK9F1D3QuJHpTiTV3eY/A+VjyxH2WMkJgXGrR+ZiqtOc8NMmFV+1H/R/WYh8sZDAK4
8wlX1bzLshp3cIVZ89uyn/IGWAPBHGp3R/hdjvRiUYURZxdAB3lKFD/9tNE29Kx24x5vw2p7jPcx
niq8x04zbPVT+5V1SG4zXoDYpCqwH2tG7vmUtjRWi8xDgXgDHOiO2LcluQ16DSdBeUfNIbF9xV67
z8jGcwKa5Q9ybp6+2cE46TnOU018oi5OCqs0+BLoSazeE3wfk1uak99oZ0Jfg4HpW6/YgiDI9r6o
boVeXOb1c5j2uBA98OlBTu28zMe4UsFb1IfUMmikEk8WPSwGwVQWYBcMlsEKkGHFgr42uZd2PxGr
Fvr88DU/5TpfD7bAArefHgVW1n7i4PBJle3pxX6h9CAYQXn1EzUvDJy6uQdatipfOtIzuFd4UP9E
ZZ5UKmhi44KiLy0GJolip46ES9uE+56fZZmeBhQgOy44v20rOy+zY5dWOV8ro3MCCy3VoH6wQ85M
fV8nx1qcSJmFpsb5a37HdR7GnP6BZ3DW0Q4Vlo3R/I6bp0z5os8z6ItHmSVv5jyr/b/OEL8a12yZ
/hgEmeT6COzNYEQz+69aPtEZgJ+oDQc+KvOJ4XcHCsPLadGTDhWAGYhdrkJwBIURbeHQcsHJ0bVs
wCKcBddSZlqI92kwEWyLU18iY6o6D0M3fOQlkxFLAuTscJmWgyZe+/wHx7dLwldGEBb1TS4udT/y
5CMQQTUne9BsAyKM3OjGZ1c+F3hWJKOH1HXL21fwYZTLjFfZOMpYVKPybld1oOQLUssFqDk3iJdl
ZyIQ3qjOXvGs12jrS+uPovKiXPE682DntzIOy20xOmc49t83GTzOzhIK5VbAZVy6KEBJxvJ6zObs
aOGELxzedzRC2PxsCWHphoilGLGYfmFDFaK/TFgQimk/ImmPq+wp0hn3H9VvVEwMmGfZ9TWQqyUv
DwpsDiW5SlC3aWhj+0x5LEoEjQeV2HoXpq3jN8vPJgf240fTD689CSRnWnZwtjmF78g9hhIeYcyb
OwKddJb0O0rKQyN9I4vc6L2rsTOfhyaY1NGfByapEqxH+0+gRjgsZWPnOtg4cyoghBNtX8ZJIl5d
w9Sbs54I2mVqLVdjcu7QLNg8sDImDEqJzUSYE+NzdgVecrSGG6XgnpQnF6s5SNm5J02rLje4PGQV
BnqeA3ySfgsNyWiPfc4yURVe1aseHOP9UKAIx4zj3X4Aokmqkgf8BvJnbQH2AmDyP05AnokaAB/a
5fWOxMP3Te22bJ0440De2hw2ULciiBIAR7AsNlP/WCbVgwD7x5vamwROAg37VXYbZp4kUXfkmOs5
JGJirWVVyVCCsLrkyeFhXtIH0sz0TZR8rRgQQTQu0HQwtmIm2Rn4lWJKR0uC0JH5scyaR/jVjVHr
ISW5VfJQtMyzY+Tr2ExTrNkq5ysCE+gNvdeKf8r8vKEnUnzZiGsoIPsSmF7XcvqzfK60GZGpxlKa
Kz908fpl+dYo6b6sc1fvSI1Qqtg2aKDk1lMYzxBTgPq4pgbRlOdWmTzAMGAo2a1xtM+7yMMEspPL
zQPD/mJhZw/bG29ZpytwUySwWL9bNoFg+KXSuoON27nPlIONfWRS3mRSMqt6GuMniWYuqa1J4psX
x34qRE9auwset3C4udzbkneDJr1AkkCV4iViu1jCJl616+bLOiaF4ad6cmk3VWuzWQ1TOOP1wbI3
Ad2rBC6QogiBkLis6IMWYBcl6YWLYBLnw5EZ2UvVS0HsgJGYr/im3Y3qIm/SfQqmYY+SwQhuPIw8
xmdu6qU7ItoORUcmKt9JKtUP0ci5lQFNxW+Wik2FfpOld8xaFlHooQya5UAj3FECHIv+zwbsOe6v
Q/MTdT/a9CZa9ncv1iw/YVbbJzHaC2N7n0S7oSIMnyzfwOr567B1/owRMzm3aTXS6VpNz635PclY
HCt2H/Jjzu+oc6cmHfv0k7pWT4pxL6fj1LFxNopTp93wzG00Kpjx97ZOH+ySthVqdG3hQ/zalUl9
ziIr4Gh/LEVYG/K7MH+FqXs9vcsPdnc1MSSVloN7bYb1SXOM2hxThbsGiSVbGn5cDvtDE2o9C+rM
A2R3rKsXtT/hqgxjO8dUz8oMxqb9o5cXpRwOFvQVM8/3ylDCVEo4B6QuKINWv3Y1EVSRQoTt/Zjb
LbOiu8rjPimsK8Swj0SFzpE5xFe+B9pu041qumC6uRQsnImiS/ZWCU0rqK4eJRY4xnxs50PEZrjW
8FZFoNUzjNp/tEt6aEunvH1Xu38UyAcx+80xkTBvvOeUFc3a9HAvyFMBhbVg+8/xlvclIVxdja3A
kJDowmu8e7SoWVJG66AZsW/ZLESwAPBUp88tWIxAVjPGn/em5dyE/YAFW3/rKGi0ZwxzMy2QPKfw
g23qJPSQC8Omr9g8hIuu8JuUMCKdS32r8B6rDlWq+1xPPzRh4YHWDsw/e3n5YxQ/lUP1oDaCGcSB
UT9toRKHO0Q/ZdycRvRnyy+CzVOTasd2fZ/M51z/nSJMihKwHbh34N4qGKrWSp2t/TA5pTvb9EVH
0q9OezwVepwfX/CoP0+sQhBWfiUJY5dRsPvBBDyxUAOc8GISbHSIA+uoEUSwmHN4Ry6XQrKocyeN
awrl3CTSBSJUbs+nxNI/V6YxTkzwiXiumzItPSpJQ8j1aA+y4IjPuYvQX5a0NzuNT/OSveOm4nQK
sVPnzK9bz/rjgmVxWTjvgPbDPiKlr9wVO9VuzhV+KM1sH9YkZvmZY+tmkxBR22QxfzfdU7RmrIWq
J1C42EI13AWY9VTJo6aIrpL12JhtQCLTMM6tkRyqeTkQ++lpch9XiXv/zKASLJUSShAL01sLMD4P
G+iqS22c4Zj6ccGBMLLjb5oJbxabAiSqA/DRoNXfe+fqJJ0Lycy1mPYrjhhOLfEORMIZbfpa+yoY
+JNGFjo9Jj6nCXsEyqZzdkm8qdMdgDvpZ92MUik74wFh7qTUdJVoSWAs4Wp0fq2yFd4OFlKH3l69
mnblpRU7IGUf4cPgYtGKMB81SJzfEinoWlef87J8AnXqywx/hU7CkstdhmpkjqDL1OOsH+TKwe/J
z5JmIrSW0IaEb0mD74C40qzndByfI6BA27wpQ3/tPFohWJdDOdExrbFN3kCgw0FXkxuLfA6BE02P
t9HS9gZFwz3G6j5/T7cftb+DM0NWTqD3NcDe6tgzhhdNJl7RWky55m0dHjdHiDJ+mZZ2MjZtMaa2
j+lzmHe19WCsZLUXsmr4nN/LIuVZvng2GzxhYgJhXOouNVHbKDWPmuBAuh7W/pqDeczM+7hAqkXa
d6S3GlYG8Zo9j5+1OjlSFah2+9YhROkk+TpgTUQNyrqgIIa5STZCFXpwynN4kS6rND5Nc/koaOJV
OUbZKxUc4HKTpgsra9oPMZkpttgi+myJkVjFQC8W7nmL7xr4xm8LBRhCzm4C69014jh3oKOoOBPt
XiH+Y4sPgJU0fx2p1TgME7Kifu+6x7Z92PAvEIYl/W5p15UBCddCDoV95picUB09Q46LSQIh9Dey
dDMrGOu2T308b30ZcxPfk4oQhQtbTtdXR8d/M2DJysEay7h0Zb0CSYSBLrXskCe0P3Oa4BhH2+C1
jnpv2UhxaHmC301VDlvnUMI9UPNsYBm0VylZmdLXSjGCWMOMn7xEBodyBcLIA5O61wap+TYqgR2X
F5qdeGNcEvuccVRxakq599PwxXs03bIFJB7Jdsb4UBuecnyePW6dePjX1gYHJWTBxCTg+StLM8Eu
EKDM6gqL6GH242xftj8FfudxSFwlq/2ufsB+e7C1TUPF1TaBRHCBFrs51ASMWVN6ZGL0HRayQ3UT
fQ2sDQf8sjNmyraN0ovb9q7IIXIlVPojsZZTw5usE8WeIw5QOg8V5p0DP35lRcNrtodQejCjs9hy
r/J0xWIANMI+cvISBr1kSIsAAXad/mGyHJalq0JigbIvjoTOHWUXSVipsGadNEk+jZbKIY9z6voY
K0cN4pSMkiNYrLAm3PfJHeFNd9vO78Aaq4m0s/jNcK8hNJf7NgonaMAx4MqFMsXxQ21MwF4Uopmu
kBevrbNnNb4Dicha1JZrBSYiMj/JbmAThHSR12/DjAPkcajik4kChdTjlc2ps4kekqrPs30jyEK8
RVrPsE5vuNHti+0gowPyjfct9teiL75AxH7O+slkosvLKFRJ/liNHlLxxlaYkaKyvlZGvbEsQwcd
1qqgiLFnqeg1Sw41uzTYO715d6Cqcb0lTkKwhhtlKXl3Xy35r5biUCoAhR7wwJSFsu8cjkk8c23z
Me6esoIkds1y2dqjQabFP1MChvKTJZ+Vc5ja6gZMZRex8KfQ3ZUntjzDbVR46Pu1/RUr8gG4kFsA
9aQvclJ3VbzLJCqh2k1usz2WUyCX6FI9931oibPCcXIEK1hVM45XYHDomVBWEjNMEAmQpvbG2O7W
TgExPwbNYINxdb5ysTyvar8fyNzVWTRcsnI86xJnMNNozxUQT2/SRyBKg/yktb/GOKZ7yADHSIUb
pdGG7TuyMu5HCkdcZzK6K6gFF9W+32fbmsU4CqASFCY4L5mhD+BnkYuh6bGcibL4YNRTOPZ8weai
6QwyCVjFjrzEoKXyrt4iWYWVZGd4Vmz3r6PT4VNMtCyYY/2JhkVxaIhECwwY/pIWpSsyWw+7RH2a
22664bssffxcMTtI2FapHvNExcOJkYeKPTIsJR3jXVH8wlUYeZYXX6Kp2AxprFg0FLQU9TbCrnCL
m/Rqa+k1Hmc9UAY2dMVos4/U8OhMuxoGaDhgWD2syE16odk7x1necn7BC2u7127zExQ0z2aSOGYI
MYj42yxIorpxmp+hwsYjSF3r8ZJcIGC9lhPhxd5uhpOUsjSG7XrQzW5vrYx9Vi7sl5QtZTDoNIaa
VbczTWYGp9d8YuW3WZhzCE6GzPo4lqHgyjE6h3CD84be8DiWQH1kRX5hnf9K4QRWKNogIGsNFSbR
vnhWTMZxvu5qtQkzzHjfSqv/rpuJ7VtUw8m3XpgSBh9I9b5mBeoLMSpe3UVzYGGj0eUxUHsx3LY0
Q53LpDAgq8NFMGnK6x+zeQT2XAEPHmSeicWk/1E0Vl+BxmtmBBufZ38ELKK31uWKkK+kK+jYaf6H
/3s44l9MvDLShmCeCWgpuaI9sOL+jpL2oTet+icH4Qxh62AMSnEYc842VOegJxmJv/AOr35p6nLC
yWGwLZb0bgPzmhRNdbvoozUAFgVLw0/VTmy5q02uMaM4NEHGu92OlrZ/iiUhTK3EadVkrX2IFM4k
/VMiUg8lvymoXOwAanF0WL9WEBL1W2pATV6lkuk1heDTDilLWrX0TBGnu69E4/AyUYQJaxTAKw0n
q1ndKbqMvRWsxU+VdU6ojNI/rN7Mp6g1rhVF7/WU8k6COwNw3XyXjYUXJEEuHg0PphHz0NEE6xjM
ZJMqT169om50WfcvSZzt4DPyWpkXv5ZVaYfEg/6zUMdkS3yH2sglJIGSXJ9svGzbddGMlJ6tlLyB
QHCaoDWjl0mCxWXE9BEn5knEEqhq1hKKIV7xhFtHnUzvIBCX10b8WOq7MnPk90peQlJ7URZzDrQ1
V90FG9WInxMsNVDMNjvQS3mXo+1EPAPm0gzzWXem4roo1iWvu6PqZDz9yONWtcLeEAq5OwpcOaAQ
Mer22bBPa2Ulj897c05MhZVDNrpmSfAPJ8LUJ1/gwHlgzVN1Vvv3EYJ4pE3fudaENh1KGA5j3uzS
Ce+pq2XtYWWp6HTWfli1C2VPgQZMRDPy4zKseIQhrJlYYLWbljQsTR+KrNsRvTtW4oVe3qOiDn6G
6TUe831rafArvltTgzSpYGpKfQXbFuwAS5X43/4zAM62an20S2KljG7ptYQv4yUViEJe0CGxI5/z
+l5n4ZvGT6xuSEkv+5r3WpMv+O95bVcvBEf2GMhB4VIwgywuyeWjIR4r4XwzHxdgSky5Io/1Pes/
tD+wRf0st+0FF5aTTuRqggyf9loTX/iy7JvSYl11jjQ8IEoU9HoOb2aSBZCkyPU0lPC9xesSqh3I
5OiHbdpzFlVhI6xTq1Ac4i9t4xEk2osu4qNF2YIJmmXkr0ztJBI5cLpsP1ISYDp3s+8DVX1p1r9M
/Zrxe05gqWqGyIj9MSVaPPgXj8DzVfkoak4PV8mxfU151QnNzODet4+pZM9S26+dzKFsuLQBbfam
FsjDV8beBRoja3D01oxahmz0YIPcV5YMWsJkAXIw3Rr8oI0Q/pe1P9AQ2NF5O81YuZgvBIOfaPEd
Z91R0Z+zBBAOdqqJj5vYHQk/53FkbZNlqIOYxIdydqFtHrXUVe1PqwjK9GAafu7Qaf2gta+zfTa5
qJINu/1b2uuhhiRGlw3DSnrO2VZJDG6i8GNODSX0RlvM91w5r8MNJIsX16VXT423aEDqhwdVN+6T
9mI7O2E//7/1tUJYGexikJhbDpubn8IeTM+JHkdyKkZGNzkPl3SZL1mx/sfReSw5bmRR9IsQAW+2
BAmC3hXLbRBluuA9Eu7rdaDFaDQTLXU1CWQ+c++56zgkkN582OVZzWtEEfNe76DepMWpAHc/KfBf
eKJG7SH8ghFjGtXAoRDeaQinC3VHiDIL7XUWDNjQ2MHxGsjJiUablgcwPO8lQxQ0ZOQNRTFDDsut
Imk3O6hvkIHpmsXTjvxc2gHzuEzl7GOPYfOUr1Od1oQSP/9J9DeiRegFwZx18E88c3CQSGx4mYTR
un36maBTyrQ33PJbjRajRaS8aiSZ1Y8GZR3IKPPFvtuWbC/mCV+nwZiVMiCnuVGOoyhXFNmbUD+K
iYmGrdzn1PacQfyraOJJo5sznAF7AbOXONWFwumO7JpTBJLjoc0/YCzMA4oke4/kAlPdotBDBu8y
m8Ik4pYlgjron45g+O3pGY7O6gtYzTI6EndFXErUnkMHnIR4F+InpaRa2yzu8uyE6sk28BdEvCPh
Wi/9ObhGMWkPCQ9yswragV3RlswVKL4Mec6lfYtNMiJwYREpsOLTIgKUGtoaT4rE1GV+nNkP3Mv6
zaruKjJLIJSupH004L0aDfsTAjM7QES9k5L2CPieze9rwqYOUNWGVTXE4N+EA3RsIUjHvFGIXeUv
iQovEx0X5aeE3qnLuDiRb449znyWGQ5K9lI5m8pXnX3mvCJysEVm5Koqaaqt4tZAPkhgkQZ+9pPI
PmrF8Bzql7EEKcJQKFFRddVAZzIqLvtHDvG6MJOQ02jD+nYVZA00Yl4nAyMMtIgmWUIslEdqy3w5
JV1Ic6ij9jJPOu2Ac+oS69zRL81yeNTzB9w/j3uGuTMIoxi/XCWjb332av+r1PUVWHDUpkT1jS9N
pmwT2E50F6umC977pHCNdDybVfTbq9GbRdTu6DDf4UMcHEqqSENPNFnibwRHHOckFoElCQ7WCIg3
sAheLAlCJmt7TXbQLcBgK8/XvtU2otA/IZvfuoWKSUUXna3Q9qwlnjC82wIHXeC4hH4iUsFtl6xM
5vN9PR4nJ6HWGYr/V0V9I+FH4hq0K2pTfARZ9xSIGwG9vKUIcxT1q1fK7x4uMtmX5yKnQ+ROzUOx
MObZL8X7SPtUlTezCq/ml9LdGsxnQfubSYdAi771Vt63aozl2P4YpNFT5+WoTD+SkbAfPhkO8I9W
MGyiprV4mhebL+uQHqh8kDeI39LrkujO/pahf0ND00c2NqFyH8bxWoQIdhyG6VXl8AibO/JCtwLY
pyNXu7phI6Mvi5IPWclQGE9vQ5a+iLa8S4Ply7x1hfbVQqMwVEHHYh/m8UsRoHo0qFHlsIvhbhfg
CUx7pmJZyavydzi2JpxeN9uovSuCHOEtqcyWzW453s0RKOvq3mDPUxsU/CK65E7EP9HtqghUVH2Q
Fu8c3ls1GV/Q5O2dSrj18WXQ6R1pcuReuprKjF9Ocyt5w0cgWcSGXXIWhuy0MFwciNB+CSZ2RNM3
haFCf7zuQA7ZDNXhy7EC12dKczasdnNupJ6opJiCtVvxDMGdixYyY4VyiP/onOcmeniF217G3RLq
/1ARFFjpUeAp8yUimD3YhPVJS/Zy+5E59k2Ot850RwJOPRsTZdyY8HQVPwHGXx4jtAQRx+xc/lx5
37wpepI7tEZJfBCmtZXyv65Q/OWl6OO3qHoYOHYKoFZhTvpxcEGoCt/CmDaAjUisDE95fmlqjwUI
MjZL8a0U8vMa87hZ43WCEym4O0nS62SsNmvYvFiJLC4SzeNoBInKOgs3K7kFGgCaW/LK4Y1jXQKy
jhXGYHaJApJbzLXkLZVrgVqYrIIHi2HzyCPQGCvpVf11ag+4wYYgCFm4KnVe+nAQga7iI4ITNtLq
DjlE85do6jNTDUBbDP1VuCMORngbLIlQ2CtX18QsfJPbzmoA5TU5S8rWunW57v5kbAIjW96pCt8M
ptsNvnW53tlR5ZIesCMNd1OIgSEod73IdnmKnBLSq6GEa4VRicPihxuFQcFQ+cT7ZV28jvGj+3we
yolWAU3o+ExRz69Rk2aNGwSr/Kr9FV8TevxLiRoTwIi0j3fTrn0ZnxhO53RtUwpX6/qDqYCDnLl3
P8L38oXXbVEcX51dfQW9u8LSMmFSvCMnxpOtZy8huoWBm5zv8ZLBGehzJET9dAHxwewEzxLbRGpJ
stbNUfmOg5LRudX/Sf1a+xxY3tbr2XX2CAXEi35UuIVULM8EnbnOPxoOB0I7ElMmHyxHgJD85lck
dZjnaPwK6Q32OatdZdro9cl8kKlL2cXX1qX7seJmXTWbCosoznLUAfNpRA48AW1fFX/TO1QCdMr4
LihDZ+zwxcYhjndxrvjMfdEOhyvcuIVtI37j2aUIWlEr8Nzzo/UzwTz8gPwoeM7F7NWsCLM9GXVd
xs+E6hDjnRdUa6l84KlBHoCHcyBGWN44ik9Luhn6vR4eJPuQRwduv2raURSHHXNjX6oOqITQwQj4
RvsSWh1fIGR4rs330utOmCRUcmKtX0y+1j/y4FDMllDGBp/NCWMU9nuQ8Or5rLBOD0+19d3YTE7H
gyngEa1reDg71K6KcZ60J1vlMHuR24dWeUb9bLi7aEbDR/VZ6r5hH4VxSctdmF7amh9hRLMOM0dc
gpbb4/Q0Qt6ENznxcsPvUAUAxqBqW/KSzYfg70r1Lo2nHFq9iQxY+QkyT/qrOk+VgfFt2nAV3TmJ
EEgzZsPARzEYuyjWUbGxbUl/FJSKQIDszRNlQas/aQY6JtPWicIPxUlrcGBtDajKW7YHdn7S0ePj
QYbWNLv4b3TGYEg1lW2QEohIh+qlmYd7u1aPBlvO+KkEmyT10XTq3bbOPLXdQbUZ6hcOCh7vAEME
zxlJQSwumJiF32CygwgFD489aSpeob3Ywu2SnaVsp8eQu9N8GN5URvIRypSzIW0GncSmHiH22vlM
OWvxGuBB0154RIrqwLfbdvzDp6DfNiUcS5ZdnLS+WZ1mXpcwOBkoqLd5s+MhRoXGOPyWvUWoE5Jd
0yx/JI0ExLeZqDvbNba1wakafRnyyRwPVnloW1+W9jaRqNmeU12x3WRN7TMt2sZlLlGQxjI9+APJ
EW3ceSY3Kweyr2/r8Ge2XKXksqhus7W2K9xZa3PC9LJViQdKd0X5l2l7Td2D2QmgmM6XutvoIEv+
+Cj4Drkn642duqOx1swz3Ba+nm43ntH+ViiSoq3uUJmBg422zBAL9TKo1/HsymANmjXtF2tcqdgS
GV01v0yyLQhy3a4JAUNuElAYnEIJq4BNj9EbpdyJkpOFLHnfSJY1vi82B+0bgR8JZSgIFMR6JdtI
t+ofLeWM80s5qLes3Vhpr4HlOkvEuMvzrbCZuGA8DC8ZfOz+hH2LhTdPQPDTf87kf6RQsFwSs0Sx
qlDpqZDSWFwg0MUV5y6MIx2WJ3OVfY9QnTA1xQP11tAOIWYwCiK8sGFf0ge+KrU98M8FiC0p6FeN
yTxljfrGfJP+Ym6UeQcqggJ+0/UAWbYZN2L54K3hj04uTb9lrl/ADc34Bl8rzUs+F4zfuwZJztkj
15OpUjoXvV3O30C/TFbEwfI1Ax7k0yXnpsELy8YKpcJLN5i7jhEehx0pX0aNuukxjvSFMm03UyEA
+uptEZT00t0iEAL9ED4W2AJbq/fV5lQjOsJ8JKNgfhbqlpVbLPY2ZzAvSAangNhNkivXjXKaGKXF
8rnjkNGnh84y09iMjOR1TDd+Um6bluNjDfggvQ7rD42ucJWGh5AP6z0fPQ5iNdjl4TpDYjhewZyx
TallcAC3ma0MW6tmzzzRqV3mA8SXOurWNOFrQzmIeLuPBM3yHk7IcMe1NW9IvkYlyFU4HBfP1rxR
AO4S51TK0Fk5sT28c1l0i2ghAOIgsVmrKKb6bfwxOu7knIaYCs9HyhmQ0qmvUap0sqtVuD/XoeWD
5KnAjxBgkXqqWIUvzNfqH4XouifvGAUcnywIxdrmJF1rzVGLLi0PDoPt/O58FZMrKiQyuOUuZEql
y3ngmg0jftLtfNRqUuJHyOIdgt73NobAygUpVodfRDmaBJ2p+0r2+aOV0SbVNyUsAnb5/wZlzc83
wYBjVfMZIpN8SM1ZvxrYx8ChsKgkZtLgbl83X2nMamJHC4WYFReP/k70DPUSdya4oE5/L8ofuV73
zZ2omZ5f0myG35bMG+qTDa8TrwVfW7vj4SGKJPuKzjPyMzYRZP21y2kL10QeDilf9XyFFjHpDKFI
IVyJo5Q+TP6YwmWxwjqubHZpsGeRYdJD8OgH9kV39kDlmdt2m9zyOagNggukNwb2Y47y1kvY4Fer
Dr/sil3deOY0GBm6CGzdd+CCLEGxdh1VJAPd3oAsJQVvk+UjxNMnr9X+zaQVxFi6L/0fvjzoAT9l
s7a77eR82dauBc2uQ3ho/LYmGGl4aMUh6o6MsRKZySUIJaRlfoqgoLEeTN60J8fFcOFmzvF9xH55
0V5L4ye3vqfGH3AEtxUjbv6lAvQX8g8gLhBR7V2JostCe+81sHEa3wz2tb3tWXBTq6PUmE/YMVl6
DlwLeebqyMexb6xUxhkb3iGuWOxlLTQG7EzowucVvUDJu4ICxliqRHU+4MfiSEOfWgNf4YjE+kp9
rLrpOyW1uFRn67ZgIHfmu7bviFVKBjebEUbCaLhLFg/8BhIYHRR1iQXA6xra1B/o/9aZfKFAFT3z
HyzhK2bFRfWPoiS2frBWcOvw5kv5mqyz1Nml1WVuQd/SMHiWSeYUWJXNwA4x+MJ66woyOS5EXbA9
5/pKGbSTMe5xb1PRI27snEeaPGFARa76DgnOHJgKHsB7NNx3ygm7QsjApF832doo9g3ihWI46mRp
IOQgTm3oTlV0Uca7lKD7rTjXiRHBNWpRI6nHBE3Ky4wMfobZG1oejxl1VUkLCYS5HA9Ye4ix5b3g
uOOlq848ftZAZ+mDDgNQg04M7tU2bE6RTEblwpPgobOePFn7cixYBUCTWspXHquo2FLQUgHEV5Pp
/7vurPp9eiQ5koODvzJuoZThJVc1VmnPYdiTpcFCZmdiFsS5bW20ZX3IfNnV8PCEUJjI2+X0OcIU
BeqjpJuShUD844g1eAFSkcLf8cztUF/n/DENMGflq1QRl4CsBg4tzS0rZllaxWQyNcG4ixx5F1bx
XszCD6HTjhWhyjSnaAOR2KIbqTcma1Wzk+9Lmsdk/OPSHpIBqQKhMOKdlHCqMou48JfYRoM1XKQB
GV620xm7MCXRFN9dJtpgOmkl4xO0lQWUxmBLYiRKBh7jMOSEI7m7PHOlXK9mXUJW/dJWxGMYOIKd
Yi1bhHZLaLTpEER/hfG5rq9TfZlGQZ9xKspvAmk43tHZRbeGk70sPrVm3hTTV4Z9G61n8dly8k7k
TyWkPEiKjfoFgYzyabQdOOvKs0s+517ZyMgLhp3BUKwClZCKhK8+o86AvYb9KLU4VnhZ6vPM6a/3
753VQSbSdy3xUUbNLmtQTmM2YWdBuGHcQmIBk5lJk4brsTGudgY1iAfBGpk5Z9ZqEAQYzseMiQ8r
3qZnki0BRA89oaOAW+v1JRbssn75kLuUs3x+xupP0ZA6ERJuXX/pEFzaKnXzfmD2BY2POo7vrmX2
GV5b+U1TsWJ9P4vsqhvAClgw/rT6iYl90H/2lbHqHEZ71xHYVFa/y9on2Vjo3e9z9IrowyMQ8Z6h
OoY4afpj/5bpNePO0AAGssSE67Q7ERWq6Agfm8hSMMrZ2ImaBCnDJkJBH+5CGc0tC7dGwfFj6w71
Pl76PhJeqNMYqAmns2IXfuiwcZHGNmf3NRTkm43UgTZnYieQsoy42WVnLaUjxwy2PkRXJNWza9nU
NZu7hgEtu8e/tmA31PWqb+WcSuYM5oraA5VbKrGdgvOh1ZACalaUtRsqDWVcYDMWQ/1OIPcsJVxX
gUQzPrEcJUDbTY1tZGbpXoKIyuq/Oo4mj154jG3xGkN1CR0jQAVi3IIJv4IRPEi4CBECS2znTThr
Nepu07HRV6nWW/s/g+c+IUmS/gW6dirN1A9svoNQHjA50kLE7VuJlKIUOStZW4GlpVz1osNoqG2C
kfFWZ/abPK6eBqcS8Un4mHei1D9wvfV0Q71naM4um5pzJfSfRgpvJMFuHDPYKh0Dg3im+1kMVvOk
RRtAKFg9XssON3pQdgfZDl9yJU1c/U6hrddQcGeJHN7WYjA2yc5VOPmf2VrfPZmmSaF5/ZQdMGPv
lLr71wUGZnLaiIrVV1FY7jBF2BNUWk1132bJRyWHGquXJVSwPAa9hsqmsgnyHY+qAkmg+R05M42q
nFEKpVAnVee3zqXvpGJwX5LihX4Df4/TleC6QtQutknYX9ntA7Jr2S8sMW330ZqOBo7ddXYqxvQu
B0PCAjw5gNnA89lSNHQkDKgVAz+Q6brXW5InJOBhiqGbzFsZ2BAEjTZ+qYVGTudMEw0QKfzhdbRo
vLdN2hxSyGkFtStee9aQ+HXXSBxl9OcTcWY6KVd9PwIJ4nNU1BdZj25Zab2lIxRBgY8A5MNB5Pld
k8VhUQdTJNe2QoJ6EmJxbw6OzDqiVvwxjH7RpMMqBxDIiBDCWkPkDc6aIxvAM9kkmK05XMCKko5s
a/0uGk4GQ7aaGCoj4NMvLZOnPz9IhXlWHfHPbHj/Lel9DO71tNS53VVNwIqHjPrhnM9Gsielfp/Z
SLdHwZ8v2xiMQYvE/Bsb49DB+ZWs4dZCcV7ZI6dK0R8UEjdS5MQpX55gdVsw2p3nS8VyKFG0bdtY
3wAFsbAQWAOpC4VTmWKnYayfBtm3sIK3lFN3FSHg4kf0oLi+AM4/KbPEe2MWO4gA7A/LvdaGnqHE
u8ohpSUCSctgMLwbAhmr+GPkeQr08SQm+4GPVOu6G+B0si4kEG8BvaVKj89j5G80GjpKD99muykD
v9UYM2vZmvZjdi7QbB+2wvi60bdNxxW7TMdi8g0q5ozdXVT7umSraeWnJjK2aX9opt5P8/aiaTgp
DecZK8GpTt61BQW5rP011MaYv/Iu9mPtpdGwYXdMKHLatZ5BWXJMkU3a0OImijGTQPIl5DZBfyZI
fCQrqqScufV5zswxQyH0Pibf6fA5Jz288WOh/cDdhBM1r1pWvlCe/KEjKGlmrsWGEJ8WitSCdXo+
GpuKAiRuEY1SiffYpdRqJJzIxl8SuAmGtHqRJXCl6PVXhXas5XNRYmldjRGeJbY7GWtGQGjEZKLT
SpiPz63pCjlxA6lw5WmvkOYW/1rhR9Nie6JT5jDzJKRmUAfZyrSATJBXK6UrOGbDtNyMw3tjf2r2
J+gzosY3dvSo0g9CDxj1DPRZKDL7/Ni2MUJDfd2K8NjEHDBdtsvAa4fdRV1iLXXgREG7TXLDK0CQ
lYJZpUySWWNCjIUMQLKD0jusgklpI7iVUDRPhWKtA+3hBegqOCjTD0yulfFsRXcutdCLjc+iQI3c
Oox+/8BgkrkTbeEabog6QcOpbdSg4lVDyA4aawQQ1E7HanyXbeekZCyXMxfn8DGZg32qzXt17IlF
EaS9FXR17OTUvT4EXwpwaVYQx7Kb2Z0WxIVN6DZkEHPSyJ4SkHkUEKesHFmnbBNiZEO8hINgET8M
jJHAGgrNeNepxTASkMiij81D5gRmN7wewgkHBdiBwtrQRDJoAYHihk7rqtS7Jf5AN8mYrhryuuaf
JvKryqdzH+hgcqyryqK967BmD4xBhpZeQyBDD8SOU/OKCMkP02hbFQUbCTpZUFNXneFmbPNvZ7Y8
FeM1rs8GgLmVE8vbUGD/CORzQ5g2Z/RVncmhNKRDzfrDyO1/NZIgabbvFCABxn1ZtYB8gV074Ygm
qK/0ERxnVfAnmcMbYUQHZVYfZjTvsaAeLZSWxJ1AdSelRQIAbynXAgapWkIWtkc/lL/b6BTUoTcE
0rnYOj23cOlDLL2pY352cm2bzs1lNhlps7NxFOc+xQ38U3jfvXmMMPuPI5AeSJ7PAuNKiDQnRqas
kXQDWG1nQdMuaHpHB7N/edTmFPRLcRZDgwb54cxQJbrhG6sfUwyFzxZrA47CtIt22mAzV/4VTHXN
wWM/fFajbicV+toIyj+5QzYchy9Tl3lUpRd6vI5OpJPQ6TOnMy35qZkKeBfd5/dkICX/ya19nuLJ
7WoNiJrsGwBKDFBrSau+NUP1LkR7Nob6QB4mIcHvY4qGWVWP0C4JVB+4IsWLaVjEWYHMilBWI/9q
5v6dRRGl+da07m2k+fEokT6RnmY20JB9wNBZj5zlZN0H94a5rJGjWrJwHzvVe9V/dP10mtP6UfTz
u6zGJ0EaE/57WJvpjxivHQmn4fgq0cYlNVMkvPzgmPOTOvMEJY+ED3cMqdLzeG1F1R2eGWucsGd/
1B7hXgHRJU++SzcZELJWufG+eqihTgK3Q8ZraETajz0GjBwreDHxt9y1qzpuvTCMb53qkEtL0qNh
DpcM8TprZJqhAdsbecJPlSgGlILnUcoe3ey8FnL4MBiDKwzqoP3scsX6kwUeUiulqiqACDNCgs5d
YVGWIQY5j1xoLypoJVjCUDS6c1uy6E/IQmQvX2YmkPz41CMrzgPxY8U88nBc16x4LPoJftdlKARo
wBjv4yJknh/Qlu9DY706TfzW2LVXhdpv06LMScryPUIyQDi5NzbNCcIl+cSmczac5joZqhuzg5cr
tFXWfKiXJYLFHR40H4ggZNnyDUP5iDr7QhPGiW4fm7I8Wvqis2hCTHjdxda9DktynpnOyhD4axCT
7CLWF4R5pbgLurJ9hS77yuW1zTBs6OMTBtRbRSxdKbKndByH5mzX6bOtFD8vB55S1GSN8lNlbhSN
flrqiEG69lEF9yAQvxRIKBr7jb583aSoY54e0baVD5RN35N+QpR4Hcp6byjpu8qHBKYVIeG2Xjo2
6FR+MAeHdOJhm+Rf8LG+FMbo+88DqSM1YKe0Z4eWxAd1SYkwUMpWvUJbED3qTDmXQnHTQWyHZjxH
bfdvEsVFzySvMOv/pZRIx5iPhh2z52zUSFNamwHtf2N9QXC5astswSGM2hg/FKu9FEpx0ifEm3D8
pgnlevlB1NxFBengzSneKTs/UleEqvZmzhWxVzYzS6nf2uVSdQSHMhRH+EhwIDK3c46kK3olk81B
4gCCyBBmit+gfGnYp1ZxutiIePMWe1P6mSdwgdS/ErsfFB54WL+i91rpMFBFtNUbuHmgka9pxqQG
V1yIFKNFMMArq2TfhC8Q1g0BYttxCy6s5RwMOQ3gaqhar8FeIzNOzVExtDEbKvu1ZjIlYaebtB6r
DQwTmCVmtg4XfEsHpbH9IxiWUuHLHpnBUoRNQQ8eDOZBhxLCAG1ZQdDE7shcQgLikk4j+WLIyOTI
H0AsRYT3jRjM8db4FcxIVUGPUCLRfYtTJAv8cHb4AVWQfNlpmycVSUahL/rfqpnWA9PyChBZhz6r
d4idr9kGsm3SHNudpwyCPsmQ+jW9BAlV49AcwHrshjakJwtgu9VYTFg3WwX6Nn0zI46pUdApCB4s
8uDS0tpJ5U1gxUr751heJKg8TQLQVvq0mOo16GON1kAZhZd0CQkZsWxP3Tbheplw/nY6YnDWykjM
Ag0MMQwBbJP9KCNPJRR+yS2FcGXHeM1oEOXiVW8tV2I5VqvdmqwKtoEjSk57Y4bhJUl6X6oZoQ3d
nrJ3E5wFWs+UY2V5AwJYyC2cVBkjJdfIejbzXy18MqdCmrehOh8n9t/MdZPqZvWPqhr35IN4XeNz
xtFX8SH0TBkXiSLBAg0W/4Rc26plPKx2G7NGVAY3ImavYcHyVP5NuHNnQq44EnXjhlxCc0z2Jca2
YoeDgayhzOW/BvGq1btYNY+h3u/RdasfONs8vfxdfpthGZdiK2kQ8OeXESaQCgYxYIBLAPcqYg5V
IMuBd9j8cCWuhvaIvnGVY2tuvicET3LI8Nj4EQWFXp+xAbkFOQ/IW+o8UGvM1Qn0AYTHcbegXdV0
35s/rXTtxJZfqSVPyP9O/6YXvtr/wy5SK9/4Y9P4Q2CDS5MLeblqC+jrDpyJM9ErK3LquOHyNj4R
VnaKMFVg52x2Tsgqshbn1B6fAJyQsVQnhsdMF0NLOZCXjGoHicJdllofrDk17Fdb/raIk/K9xVzM
EG+2uMz2/H/ZnWVfvOO6yN8nJLSKfq/jHuC6g+TLwpWwsYRrzheTV9JB52kiP2ACSTE9IKAo4mkt
I9lvpreW/RO1AsuiZ7nQvLM/0OkshZ4VkCiEtaTKMhunV0WyDEEBkinFjcIs1Kh9gCmMXxVE2doZ
/l0KJ01dFFHCWQukZLg7EVX6fYZStnp1MNjFxruEah/bM+t3iDVcJQ2apHQ+RjhMZpz8AoJbi+W6
jRTQGDw0eALguvBLjXUY2d5yoBCzutHQedTysLURlzBfFZAGNPkSBQ7TUbZ+HGhRg6d8sHzacLKI
GvrRY4BIsR+CfQ+aXTDBLrH4zdAUBHAfA0WoFE2UWyjN1SOdjy6bu7ZmgMC4uwWEZ4+jKzNpEmjw
5pKtTwjVssZ9hcxzUv0MJoyJOkfn9ysI0CrZdwx1urdhodkC4AV22JDJKKgst4ww42BKDqTXGlno
yJL6ZsJ8jScaSFy0nI+MwQC1pd4ssxRFlKsgoHC4qyPGhMhtkXN6UQRMIWYsiCmCaK8SnsEEJqvH
lWIm6HJTwHIV64Hwqaf4fwMo6G3MpM3x45apQeq3LZFRAxEnMQqCQfmY7OzEjbGhadwWGEsCvfDU
AwM01mQ0I17FMmYO5zWgd2KEK/i4+lkitxZmhYbvZpqg9QGqGaJ0l6XatuKPkBrsxhAvcWndSAE9
kdJVs4UIIuhk2bBeNKVxlRygNXmGs/x/C8ETjlalbQdsU86gHxbHLunX+07BjBgSZVHm5IYMUFBk
srOQxyIpholJTC27NniSmFo2M8hpxS/QuAqlX5NzvtbRNqCP8AlPwWtdr/hFxiRvuqiGMSqtaSe3
4EPvkEG8qENfxE0fDfEOVvay6k2s11b8y1J2Bv3NWqTAnKG6+dkyY+bNL7OXFktXky/4Z5f5H6L+
aa3n+N/jPwEmc6iFJ8n/6pTuy3qZGBsBBvSKnwZGDi9ZR5qBUXz09Q2U4f/OI9QxJqBLWacPpxYl
hhx5PjYZ+M74X6SCXex7wrAOnXTXfkr0WNH8Eko3eUbsyw2MYOkwYRgK01thv6bd1ZB+wwCIKRIY
wyKf7FXk/DrgIxK78o7d3ozbVL3l7Wsc34boXW3+ERmeNR9W915przMDW421ayMRpRS/gYK05Y+S
nrxHUzWyUsmRfw/iaoiTEm9H6ikn/p7QaANv1C08HFt5vITBFew4BvJVjB7aRG2orgC9Dw+EVVp2
lcVjVt+z5J+pQw3PYefBKL0JOr/xJYpIl/VIKp6Up0KY7ACbxEJ6WkF+UNjY9vY/mjY998O8xArX
uU7CE4QwNu7/deGeU87XScQjjo1b+D1R8l+Daj/HAdyxNLLhfVj9S9xDkZlqT5tUBAAA8LJ8G5DL
MbFvmBAW5DNXHtawCBSMlWIe0aqTcx3JdTEkgD4ORGkepbA0ERGnlGCD+5SDxsVC6MkOK9uUTSKT
DjppwdfgMGJU05s+fy8KYYDhYBx4r1Rj1cSv/fTetwDtYLLkdHMWFs6iZ9KdveQ2jexlZhamPDHM
2dLBKT2z3tTDX2x+MlDuWxa1S31nMb2xEfYimgGZjRQTdTmiw1lU6E6Fm5dUH72B9NVYL2brJD3P
oIsGdQMg0p69VGbeTnGSE0LElREQqTqcgGrywxyL8GWsvrlyJfONBDce9c8sBAJxV+LfWXvIKOL1
/p+hQYbXH3yd2vySt7e+/KsmiOIX295l9rpl/BI8xz70UgMzMVdv6/MHyaabaI7hEp8aOWBmAPUz
q5DeS1ZorfySRK/lJkwedveVI44BUDRg3uyGFCQU1cXesnS+qFNl+pXyarC478pbQU2SUYI64q2k
Hog0t5QmtCvfNktsEyk2AUYr07jxOg7tlahPdBQgcZJHCoxkll/LklIbBRPun3BAze1cy+FzUNhj
5wenuRjlbUbRZofwP5iFtzklp8oWF4cC2JCwXKSMvCXX1GRVXSO0MT8MxOGl05NLi0zS+CaS3gUW
0fHuZhnzyOjFbr/4gTCGm8F7IW2d/KtGhdZob6PzG4OiKFmJRPEPE6l1l1z17tws3WN5FOIqrFuo
7xztHCVX/ppGXljuU/2CNn+UEOBIgMKRFep06RiueXjQxFuLLUqvWOxRNSZIPZNxhxGIGd+8aeVp
p4vgYgta0W7wE7Sm1oBrspTOi8lvbnejlT+X/ymJ9DBHNTtu1JN0ovTq/hA1nLrTCQgDkHSyJ6L7
UPGSzlheIS0pyXRUY3uvJmgzdHM/psdwJHZu+jRVZVuDhCAYyxMDrZaiETOqkJyoHEE8A/+TCSdQ
wICBaQGobiggFFN9aweCTTHdTmkjz0yuUPPPgMJ/QjSgQcSk2+rucazc2PV86VmzHRdLFn5Y0Zke
N2yViV3MbFNm4GQLYG9OeYjPbaNDXoov1kAKR9SiGB0/1Ea5I9XHBTG+yaFKZsnkwf/1+/QZaypr
SohCZcKAs9hqQ3InqnM/DdJeW8JFw/GQUlYVdr9JF0B7Ux6nbGnWOG6WvJjR/ii51MwY052Yjpao
yVXCrjEk760evpBueuvJrx6wmbUmOjE12JLx6eeMrzL1R0LINpDGCxdhma8ps+FbwYDbytwXALOC
JN/OqbELKHFMmJMAMtCjW3vA91Jk75Km22lMLS018sOAFBewgxEln0rUSMlQG0SO1uGwlHRWT8Ps
J3bwMEyceFr+VNVRWqlGb2F93oUdC9JiGJ5zzWYyZOtPitit1/gt1UJ9mgsPNqoY3AU8AQiP2Hey
w13EXByO42Zwp0EgFWmQ2RLZRF2m/FYkcRrq0qPU7+0AJUu9lVrXH5Zc1zxgqpKF9UOT9KMpuq0S
12zhJMgo2pkfcpeglClZGbq9DIN9Lk96Xn21cu/PYNMXx2W+LIwWvtZg0A5PzreAqDcRJbUKW6KK
NfM/js5rq3EkiqJfVGspV+kVZ2PAGANuXrSIyrkUv3625qEn9PQ0tG1V3XDOPueUWleS8cAlMD81
NoVFAK+RFhyo/hpk+gl74/NgDrCp/vq0f0xt1oxjZPz1UOooeSuwmYbIP+aCD6mjPgWlm/jxwHnM
5EfVgD5GiyTixUqEwXEYv1R9n77lSlxdxHkB6rWmqZ7wMn3m2EbKnPRu8q9YBbIWwCnhtub36EPq
8nq+6TpmscAsIhgfG9N8dPje4fo8DnI4t55xjtgT9gl0kerF6uavuovOGD4+q5uMJ2pR1v3FopIA
6ekF+gp1/zRyjtk5dFE6a/Y9946aLi2Ufem+DireB/o3hRZWKfHeGurs1NnFpQ9EKbDxvOze9bFY
ejt3Zk5f9s+zZz/BlTx5dnKaWP61cGDbjqxQ41gz5S/i+RQ0867s8wtUHo8w3JyAc0OEDGvM8SVO
olugWJt2HSZ7i5lxAa49p5WThbXBjbKpxmZjE3vhy50NYzpDRJMl6kGj5Y1FuBtJ0yVyGMh4QPQE
ROqhZC2Ky4CDHcTG2dBEgZJL33HxkKkFLFzfVcafmW595ps4tGf7uwgAPxVMpjoWBqWp90lIISyv
HbiRJv2K++kwo9JJHLCcsbexS71desMI6IuaXz2mrC7bXL6QO5knI6rOdmG+q3Rezcmr14tjwnZd
QbaaQsT49t06NZ5t+ZkACQMDTm5AjMuJfSiYThAUey/3nxAxyZfKd3A2MwAn8Bvj0dqNoYo4TBcA
DHn5w2Av+7i7DuaDavmADx+BNx2B7aKDNDeR7vZzi4rQMZkefjrz04h+lFAi5NkRjNPWH57dIH6G
E/oIVmVPxKWBGKmfAzSsCKB1TBxkhCUj77ZKUEZRSIz9Lcl8pCFk/iUZBhqgnjaVVgKaHcFzkTNk
gofiQVps9tza1r6ADBrx0FfKOif8sD3vHLjqnGnU+6C3rFQgYGeBfPNk+BxS4sKePAKt+0jIudNV
fMjZMHSds7dEdZqgCVgL+lUUh8ymPZPTfAhieSrrH42Ut61c7BrZsfV9vAhYyQ3vQY32yb1FZy+s
Hi1+gGR7Ji0Berv9rCKcEpX1WaNqLsH9jZn7Nk/me2yIj3DMzmE7b0DIyVs5pY9um+6yDgUkqVyu
x4AOY3luhsfCbd5pJJ0IZtEhRu5F099DBJNXq9zQDfGz/AMgFQBlZM3gEkKwVJxneZjVZ8CBVIQ7
R19IAC6tB7wnXyUJg/WpHfZmc4xjgGl8HE/OcJ0LDu09CNM4XaqigCMFNEFwCev3JPmOAKm5/ND5
Mo2PkY+hcJlO0bGkRfCds5UfGqSutK/5pmwvoKJmYv2c7w77Y3U17b+piu/i5pwkn834wuh1vJnF
05z/YwUyUtw7Fy33zN7o+ar+Jv1dbh468yDUUehDCaqn9lcyeDCmjwH/JutVWfxrGTco/WZb710D
5pACD5+IFj9gmjjOfjBcIXv9SYk8GJZvdyJyx/nN6m9dIT77ZwF6Kq0f5VxMPrYo0Bdr2RbZeo1c
I3+eE2BW16b7R5XtxFfSunGXUVzhLpTGLxIE1qV9m23mZWSBcjDFizhklJXVG3/4Pj5BouM2Q5N0
dMS9LC6exH/5oEnMK85pjbUW001Dt1T6ATanP7wSm7k5wJB/JFBuZUMJT1ueXH6gxqbshYKnby60
SFE8WeIEY6Odv7r2vun/yeEYUvi1HBEM/gQr7OE+C47j9Ag6o0bIxSYyfdBYYfGkWn9jx0s1v1jZ
O6jpGSlhfJL6odSPph9ijY3vbPUbK3XMcDNR/wYgeALHZbO6sFxXZBiynie9B1l6DRN1jC6QXpa3
l493aR2iED0p6MgULVaVQ78/Ud8ZGFedb1ex7343mwPf2eDfd819BXhagiZ5C4sfrT5nyMT98G4w
y9MFkWM3R5yajt3AGUl08ktvAUtTjw9y2Of+VpBDT2Z2d4jsS6geKegzLNyuBPbwLcsPk7YPnIXT
fqUQhs1zUD868wbbZhWRbMIJfi0rRt7611V/dnet8guZTlH5ysDeDH4y60VTRbNe5BlQTF5lcMkE
SyXrM3cfQtrmJgDnN32VzsOon5gNZy7MlhUM0sbFlPnKQzMnuDeuZvfQWlDuMfUu7LvLMCFxPwbz
R+SecnWP8KrQTFXJzXnyGNuqd7qX0PxMsDQ3PHEjA/YiQ6Dz5IO+Ys7FmOfJ6T4ndvP5mG4UpgIN
koi1yZ05pisn/1367eWc4JsHssmQYjr75cPEWQ/VPe7B43/l7VcMKWa53B4Fx1/w5qMiJjkItUy8
6fOHbNxG3s84vvvWb2L9efKl4+M1MnK3FPk12LMrMjdjWuSvfgDcVa29BpFX9W4FJwFtxlvH6LBx
vItFEY2VMTorB3TLXgdPvT50zWM238v2WZuPynv0mtc8O8v2PUGQ5bv2ncR6YvrXNj0DfBfuU5Du
+IeMg9HEmVH8BSHYAXVTUEdi6MMmo3QYToB/HiLvt86OZLQbSEiNcyrOk3UF8kyLwLZ6xBn3yltv
YDiBf2DylljVW21dnfChwWZtZltMW1OLLujBGxAevUXhn2+/MEDxMA525BgVXxbTJgdDpcPMzWBH
yVQJbu5v257HEPtB+ZYzKOUSUP7L5D9WyUc7P9hwa8z3rP5YHjA8psbifTOBp5p/TBQHDBaTd00Z
dofFXZe9hPbRsR7qejv3j2zaRkzm1kuMaUAFF7885unZnxD2rJvunSgQ8OAI4+5NFp2OdS8p2s2D
GTyx+AiY13a4DMbHfgEXYKLUHeLvca7AoUDryYLSW6ci9Ihxdt9ItL+FCpUyQobzNGOrm4JbREMQ
WjGaS6KNltxl2lRCp1t5yYX3WhTRl0jr7ylLNx3Fjjm1v5JKc+33txT3311lMcNQLBdbcn9nAuRY
0hvn0aM8Hrv2rc8HdPehAXEkBDOupFoTIkKOdk7ole+RpV0lcpMT0lnr/MG0KlBUJqB2M0QEC1Cb
d6QWKQuEKllDvndQ6y7oNTH8pnWFiAhet7Qjd1M6LYL0ABsFW5Y/KB9sw6JsQR2QG48DyUObP9p7
UzLy6ZySMa6DByNxElq5xBVrHr585+nyQKEf3GdMkNGr70RXnz27WyeDvf5/4UncBirApmb1GW3n
HAGu1FHEhMPjgzbDx8PNCll87rZNbxwzYlQY7XpnQ1WsoyqgM/NEb1WNO+2q6RGOq2NA7HcTBsZ6
Qp2fCfTraMd5Mdx10EXWlojm9VjGeqs7DkQrpoGqZv83N7W1TaGalRZL3EQc1GTG4FjadRfnUCAM
D8ukE008w5ext+9zIyKgMWuZVwtxciiiWJbmVIN06eRlcjGwyZD0YeSr1U9B5O9UocgpaUmyVAx1
+7peyD7hvw6Lt56mz1LgZ2kWNq5bFCPVRnmvUrSSZcgRsrzfUPoPinBuhEvcF0NN0rj/IxmWGwUA
ORe0XA0Al9c9PgwJ0CXR8t0O7K9XkpZt1JCX5ThxP0CvINFE3E0mJhi29vdx7Ux73Th/jVIFkU8/
Tp4tlI5KrLreiA4z0efbbKhQfTeM2ElsA1wbN9aWSWdhvDkm2M4ZHULnWveRWV7qoakuJh9w1srg
YnF3DW717cK2IcqnvWdL0h77kiveoensyxS2gQDdi5J1FWlcEbWXXQtUQW1zmzEERbZr7shG5NQ0
7XWEvnQ1tWW9I9ZoMxWSUK8h2bKMVAhOlqnfcq+TEc0cXhbGtvXMv8piwtDJGj8iYwG+smrxBU8Y
la1evLjCfwLDUmBYJHet8ItHldc1CZn9Lqje9YyoUiqQo3HuFIeOPK6pV+IhhikQGNZwTGJKnwgH
MGT/U2vjFctkgpA84qrNunuzmR7SRftg9AF606rZOYIO3q9Iec8ZeeN9YTcDkZ4oqDqyNkGbwMMZ
MWWPMU+sw3SnrNFM2A2QO35j6oPIO025Sp66bv6n2qzYzireGcKx1xpAIb54Ozv4he/too5gqlyF
pLug5bybSn6J147URLMNahkYnDNRs1t5ft7HREduqsDAFy3D25jjgwJmJFHVJMZz385I6efLyNRu
l1Usk91O/HPS4InCK7gfywEIi8Y9kseCNYY2mfCBORvk0yQBEMwlaC3Ll5K6Sh4lmVjUIOEZDhvC
/La851NtrEScQudPF2+15zyTL4M3IM0e+txjl5FgI4j6i1kk68xhxeR6ibWNG0zoKVJyy8G0UgUO
hlmDWJeS9kkHd9U46PVgwsNAj7tufMZdgzN3K3v0EBtb5WdjD9ldURIq4YgG9wwqf8j54YrEFsRG
PVkcBaMwRUQuclMGvAY75zwT+6SmTXJ7H4oLW6M0QVHvdQ1YtTrYWozrkErzNjhZwTqBjXJXeezI
on5ctYRxEIMYb5rexUXhP40dEvlWTWDykVYB0u4P/VSgo03mWxyR0SXApG+ZrLwkuffKJ21HyfbH
5Bng6uwwHu2HN+D7NhaE8gng1c1NWtbHqqMSMH8CCDNuiS+DDJ4D2qrnNOA9TpKp5QGKDpklBqZE
4V9tYeBqJ7aSIxIE0FPdyqHzNTr9nOVYiJN8gB7nP/s5TDcRYMFibsHhjkAxI1N609XyLdHRKbDF
PXM3ITml/bK69YNzBSl06TDRtWmwHizTApxfkyvKi+t14PNaw//OYPvunC45ljaLL8FsArVQ+NTm
3CKmdY6t/jix+gRs8ZpwZq88TEChZ29KzUZATeHJGiKGSRPaFkLkecka7I2s0jKdXqH4k0bizd/K
Nj5JqfjMze+BMVIyeUTXQ3YgZbjZWM34tzynQz/V/EsNhVk9tF5sH2IbokBHiEtFFt1KSfcsQ251
mfWER2fw4T3gtg0kSBwfrCM4Tu5sB3Fwm9jGrpmLtwU6D2EZrbdhjJtUEM0R9tbaj5f1FHqzOWIy
7s5sSpFovLjQpv3Rpdx1rZ8Y7jMCHyjpCzsvyZ1bNjfZWSPFHJ3HYc6Ofjp9R2VnEdfCfK8Plm1q
5pO7kIfuFmoqRy9moXSSJBEdqd6p5PgoclYFXNKvNlFnlbNkUvHEbxu/xl9Hr1jVv3nPnDaMKm87
tPdscFFxt4qNPNJHrw6eJ0vme4TskhuSbMt8M7VScxiy9u6zGn5fcfZqgy0kyaV+DFMq8dqnGFUv
bK4H7biA5w19DTRspAjaF3Lb7uSzgtE2VpCFwwn6ORjYPra3HusJi3ZmnQ8ImJ40HZeUM30uz5fN
JTNQFvrNPujp3Emis9dFDt50Ru46JX80ZNyd98HM9jOweTWFZb/E0ohO5rDR+NotiStJajLFKgdv
GktJSJItfrn67Iy8jpbW9p07Bm9iNle9zWHaRQQBdh4i67LE8+dO3FMTHmrJcxzYzj9lzM+lcCx6
Y32arPJWk/+RjD2akQg3rnhWfhdugc3zkrHVndiDq05+h6a/LcHPHqrEyNCDXvsgO7oaK9MQ5YqH
hzsB1S7vTtDADUPvInKPshTzVpjgT4V4w9pfYRwgmg79FE9XIV7yAniB0zY/dbtAdvrmnE/esDYp
GxPhITOCalaS9ZXm7i5TzcDwBvrsiGE/k7dYWqCOsMMgl736c4JblzFDwJx13frJNc4VOVtxdWvR
ja/b/9EiDW5ic22U+feEjSscEtDpEVuYQZm/nfCvhp/urJKa05IUB463Szh3AbpEn22XXByDj6Xv
o+/u3LW2ugTz1EsgBrWq5aufAAcl5+V3knV4mDQYOdbjC585wBeVMhp12YLwIonkyUv9JQUP0Pwo
CQdgD5K4Lh6MPiOY1bd8cljsU9G3n73uHrPkldnubxT2+1j0B9Lf9i6qGmW8mDWGmVEPLI/dGt9x
9+smf35qM/jqWCmVeLTTZWrgkwrayeyWe94rEgo+GbwXiY3TMStLHtUEv3gKfNbKyc/qgW31eHjA
MhjHTrCsTQ0btve0xZQAoJlVUR9Nx5Dyt+1oyGuLd8NWzcPoolZJQv3qEgdPBAGjG4x1e02RB1Fm
MPGdsA5gB3nolxTiDJrKVEEplMJmmux/y+V/KwaagDmltR+cdTl5Li4aLLEKhdk6z9InN2BymeSG
zX/UYpW71sPs9Gh2DEL+nBSVUcVFniQ0+ax7Sb0hV9eZfsFOYZEI7ZhwGzpOZCSBUzekuITmjmof
vJJtkzzvsxu1IWzVLU4OgxxFy8FSr6Y3x6kvWbXj2t8YzfArM7ja4aOeAbH0HjpM3Xd7q3Dv3Zmk
8DrV6/9/Rbn8NnOZnINkepNDSdekay5vG+98juRgDMDtgxhna2Pchtn/DC3u2Zqp+B1z2tkvuCpq
jLnT0B6Qv/CBdfuHDHCxSXqNqtA5JAE2aiGsl7bARmNPBfXXuRNo78K2a1emUb1GFaVdXFkklmbV
tW7BBJm4c6qO8EFPJKTzWDigRAo9QxL7meeYykqdXD3aVnQ4X/lEux39+a4cto0N8DCim2zJdloM
WLBqCu/oyXqEElWoLTngh1Z049GpIqzrParuxmOW6SPDiIcThG4sBtVwNWY+CrP2wMHOA9J0BwiJ
h3uvnHqgu8a8pfmcaSqG74DxfBihWqo5CiKB3A/mcIHzqwsvgdcrJqjJtlV5gpY9ZTMd94hgAWpI
71Wnxps/4rgpyGhqZf40LME2Qda9t5xR/LHRvHQWb6QzvSOapsJhLwoA4DwYxrcTLgr21julRvSa
RMwGx7BGOF1i5of0w453EFub7vNu6hHjBOGLk4p3EeAQj0MHQZzJlrh25LcbUk0hwkCKpAFrjgHs
E4YUqzYLk53CgCm0ex9Cf2QAgbqyUb5/N6WLI8cq9kY7w06rrqQsrwx7/ixbmlEya5jpeEdVdDs1
DkAL085cd1CiUaijNFUob9A3FpAAUoEtDvr31SyJ4WQXobmLbuaCSCNeDIGyRXJCIJ8NkfBWpj72
+DDaJpCAUXtJf9OX033VdsUxr2oOYc6KsT2BqISvYMX4sacov8eHQgBsc3D4EE8JE4gmBc9KOlWH
icKN9v2c/Yw2FXHoYT+YimOcDb8FsZUrv7ZIk06f0ip7Ma3GXqf2G1qrfzqurvo1f6IqWWg1sPen
CFmTJHGKYeV2kEirbZ8AQTq8C2Ksv3SMQvz9zauuGdxmztpqJbDpJF0Y0NwCzJTh230VbnFnNXI7
Je5rhX5rTsSPbJBPu125KyyUFrPBjV8ROZDHnNDV8M8smbYS/g42ohHDvtUeMSUdgixjorJwSF5X
gsyLnGq6h0/LqFuwXrP9ehNaj14BDXYwnZPTjnp1TJroSrsO/jSMo/vQdraySiy4wdgIQputSLzF
KAgxi/QwJhllfe4dEyfN4KoN/LWJl4d0GDt/8zum5QqyhKgJsuxUiNilX0NgvRle2W2DJSixwWE4
Z9Qcdvfa2dGJS94IkSr0kmWj0zgaIS1oomxahGouo5muUMQ6wBUejXYf98jcfMj1TR5YezOL4Fhp
Ep8CMMOLOA4vKcYefWg9BK4CiommaxnKGKeOqy+zaJ8qZH3CJvSAyo3hVv6TqJ6Zb33qu/B30MZX
TtaSqT0sAfBPkmy+msq8Ao+lZSgiLEUmmi+3eax7UGdejDE+w1HVjrAFhTsTHWvNz11GVU1EKcuo
yN/bfE4olcVBEJRtjLCEU+q5oo6/ujB6p5vjzxBrOgzuUW2Uh9pBHSNMApKjlLtvWGgu5TY0STmZ
Qr7WgKKNBQQfekZ+Qo0vma4fEzGfFyFeG458DzQDSZdGh1g81RWZeUXhHpOwuzY+z3utuvxEUvaq
VDZbbCkRzIyjcVdUyG6zNKbS8IFEugWihtoc+WOSMVWncs/N+O6TdaeF8zwv8a7Kil5wGGId4Fqv
7cbjSCjwsFmkIkhLt1T2PFiUtSSTZQg+Xqw8itH0R+d40RpgNUonc1jJ5Sv5eNuSnjS/QInDL2ll
MJFy3W8G/1JrzghdO4Q4GO8y5Apy7U9SiXA91/dOmNznY/fFEYNjLcWUwexgjxtyj6DuOwj6UxnK
cCXb/sx7EXXi3ScI3MU4zJIUEiP2SUA3+TI4pIQPk5EuKcxQZrRPYWVtpyVWI69ep7541i0Gk9iw
sa6atyAyaL0U34xOq21dj1dJmBFzbU6XiQ9LVbYfGD7rNRmY3ygvr42G3TsVWBxii2iz2aLKSRST
7WyQG9FX4Vr/VmV5toU6uFIg3imJfYHW96zQ2izugHZlBA7qOTIxhkzSbQ7NuxNb81Fb2ISLASQD
WFeoEEbMGHp41jLbu1WNsbCmIu/yxRM7Yskm1MFFcb0WdvDlOwyI/DG8CHs/xdYVJcUfwRdqMw3w
6mVLTqCDDjsi2+TOZXAiQlrcwB+hM1WvHZ796zx+SxWyszMYDadLcMjIZrbX0S1xYoxNVT4zYGbU
rc2R/GbixICepExl+vDMXQX2IpfQOQzkW3VlTaui8/9Fk6YSi2HeZobahhubpGDEg5QSFTEq9gQM
dQCFxUSY1I0EuoCTfPe259xZ2vwa+qRBTrYYBRm91577ZobhM1OtB0KD7/PY4b7mjGHIvNZglEab
a8nt6r+mt1ZMnz9aNycgghPeZOOdNbC6lh4StTZKj0+aEIbdznEoCOvDgBPfeao/TBUyobZlPWJ6
nMFUqMsMcQXgAdKkAjsZoPhZGSKAPEgSFMFteAvoZrIseYqEMxybbGHf9KvZnb5EUtxc5kTKcQ9K
IRec8b72qNEZmppvVtx9pYZ88+JoBT9wRPPEA6hqoD4xmmryHfrlJbYAZ8CP/jSIzcVbPJ6QG62Z
qX5myBxaBE8ai6PlpMTO1j6lNJXL3IXFOlAcw0blvQxifnIJEaCBBkntLXedvaOQ62GaxM62QJPT
usQhNMQOgMI/Bjr5sGj8kbKaBEwNbKd8z1IbRVhYnyNxzYM0J+Us/h2t9FW23p8KeAbp2tsCQ39R
vnadwmpO9W31gGc6DReiznyyNJa/kGYCv6JYdqJ4/9juQxo1PQwcrrUzqyzf+JV9xQ+LJwFdWDHD
PMC7lVgEOcWDfUx4p7ejB04ywqKokoVVSLLiFGN+0y48zUUjQ5rb3zjjNEP84M+w2Y0AWVvlG+WW
XNNl8KysjWX8jXn35gX5pSBZ3uqtZ1DEyaM9EHsiJHzXcgKJmjbzxY4C5j3hMn2HPxsd54krCrCs
v67z4N0Z8/cgQUg6BYwAF9BeHqZQMqPmVhPolEngH7idOX6F3+KroMJMEiQf85h8Any3g+5jnrMG
nT/7GJJhFwoZqBqbsOennoeSjJH3ZHnffBWQ6QIZ0T7mbaFfbfYzbgkVvNclItaK5J+aOdLGadJp
7VfsTwqHmqdyYbo3Xdks3+DXNHnvLaEeuL5CNj84LYi5bnapBKltzzMb4vSfWzMUlEqe+7JCYyFC
ax2Z+76D3Jn7ZfhYt6q9owq39qWNXitNcNMXyJLRTyK8Jpcs3vcEjPFW8vkM7No+tAUjygmFNexN
9pPepABdOljokb/CQSKReKJUFcWdkcKoysbJRtp67BH8MrREu5xgVWRwykvbrHsFKrzsLf8uqHTD
xizlRo+3dcl22e99CHYWO2E753+3HSgVpJGMBkyPmohctPGGucUgOUZZBz1q+qkQfBbl9GUt2VyD
AO03ey88Kz/95BkoeTNrnbEmzQkP3CfVdC0t3JfdiELNz2DOFY5kAlIxgdzXit/BKYtog0Zobn4H
ZRxdgKtmyPLElEC9E6A1olDTUUJSklaqt0Gub4GXZ5vMYYFQCALkZz6gTVT+g1FwK8seTFXHnIBX
pRIRBWwXLl66syKigAkb1qi8AeXSWLifZ/YNq5xQ39BVe7+3AVIqgIWde7HbzNs6kuWoAPqecYeu
zAx/nfE4NLa5rRQRPB4Vptc0b4j4CaLRV5HiZKjnPSPkf5n0wIXhN5NjBQ/OZCVqFj9BMBxttxAU
lWzE+7l7bGkRhpTWUYuRXD8JAiqDqQIpAzNIvCZkrl4losNAqa1ls9yTzP3sdN57HTIDMwVgu2Dy
yAA262PTj4fOAwUM37VYj395GMsVov6Ags7EtMWKUbyKatYPLZnYWEXHXWuLPYO5s5h0u2qYIWK7
Jx+QyLKVI4B225jOeRLNjSWHi/RtKF0BemA5mVs7nvXRzpFOlqy2tmoRbRQdbpHZYW7hJg07PUWS
OchhifBrAWDaWQuvCRNU25M02vgl+ZZebTDhHsW6YX18b2pGOyWqhLo+thOJmdnYL+0tT2eO7iNO
BuoHNyeseoCE4RM1ldclUwioWbbJEmWUj5lhY5J3yAAPI+OaFzymFUVkJlWPRTZ9bsrAefb0eOeG
5I96KUppZqGE5UgUvwR3kUhKN8N+r4CX5ElvU+VpsbabIN0MGZ6FAZCLsK3+7OI4n+LzMLnW3rVI
WXQZMjJL8oy9SUwxta6PalO74jkxq72CgjZgVT9GU/Fm6rw/ZF558gLAM7ZwSeoxbaIqRmNDgAZh
IxNrrbAWn0zy/tocaqHyqi8R+WCk6uBVAZ1hIsCLnTZk4Wo+CvE4wSy1JKT2+KdzwLtEhvfdS4Pw
a3Sd1YCRBonBJAOA9V08bdxk3g80woQ1WcOqwIAQ+wYKanij9mL0ycDcIvrG8sFRvUbSLAjIyxzr
Rkf+USXzCKYTffpcs+XJB6JlP9uRe8K6OYjgiNtixkaDqMb5lrpA6yL3c0xO48Q1aUfDExxf1gPh
U9c6MFx9AwdZHwK26tlrzjd3qiWxUPUbAczeClXepXSy50GQJWNE5kfrVc/kVjGl4AXjymYey442
YOIAeQhYsJ8uS+5geXnm6it2p0vUIl3XTnGZRufFneae8RcsmsEzXzs3O1DAs7fucVTWKIv5sknw
QGcOYR/dCAEpuLrm57rzX5r+XZBp6XnziWQS647RHUwLAGedYrqr5dzvc5atkUuEZ+NhP6kgRlrm
dGTSFLKlJzeY6SLdKFk8nUeSSMhUbDHUjRYQinlEMlzt+hmennWn2bbZQc+NSeQ2WbndOO1KAGkJ
8m1yn3lDAMI0GCSy4dDyUM4gGc38X8TyKMh+Q785FF3yWHMUt3+pz/0tO2YdPbupRhytvtMM3jK4
Uk25TlmW76jaWsokFBul2Bip+xzH+UeQh+9sAeF+9Ox2fbROwTakoe/VzL6MKRnysJAv4T0EROiV
/tkXFucnljrb2njoNBvq1LE4zeXrWOGFNGBON+VrO3gOKmU4qj7RJDbR0YEitoQ1ubbLjwzvTkkN
5OoBveL4kMDcz5ErmSiPQuYwKYDWwuLvChxxUt+5+WcTn7OuZ0CHmRUDTEfNTk7rOsbyQ6Yec9tv
U9t7IusjHnBkQHMHETqOzJW1HEy1YnaJAojffy6nNcOWOwMU/zILtCGftzR1A61pQ2cdxs4KE6u9
iRkV574PaoCFcBXvC2JtYfIyKvc62krGVuyg2H3DREVJ6AyQIqkLnS8SYlY9q0CDBhqz07ouzZWD
1iVPV27Nlqiao2/tMgYu/N04z93dlDHKI6ehX1HTnIcE21dKYjkVIKzJiBBZxAqZqF3ym1wAZGLx
3O8a3+fS9va1uFWYZNteYvGItxWhZBlgu7SjQa/SxyWR3UcoOxo0Tyo7dvjkONtONCya9zh8CJEf
9MWnIa8u09FsyUxVOcFEMfccOmkDx4j5GxYGvGNVvyvd2ZQvpb/17BK7KDzPoDfprwNUMn6YbpZc
1SXcz8P1awBumQQiXXjACQNMoAE5nX3WT7hmihOzZ5zV9Um5HwjQcld5pMKijQw52hKCSOwWP7yf
Ek2Nm3c5svE5AH1AJjm1N7PS/6yAYzF15ZOl7VuZ+FDzTToj4CaVZRmryGa0mlUxu26RvXaOvfVE
sdaFftEGPYw9gQV0gkU5v3MtUJPYCGvycf11lZTuq0UYmtW00T+nxCTqdSARWOaKS5sj2xmzfj7N
Lkrh3vM6VEuOPuZkiIJ7gcdD2jctpM813NviM0y6/mr3gGbagR5nfOeyMbrp1ZuT8Pn/v6AMn+57
KrlAitcsG6NHQw7YaJD2P4UKnGWfjye2JPX9bEJjkkVQnMqBXdek+vTM9ti/a2Vo7JRoXGIHoHDM
EveySt6cqhkuQit73duTPIR9T5Ln6D7GbqVQI1UVAQ+8CwxjsmNVof3hQTni/pk+fGkp3lp7OMqw
K1+XnyesYrAR43rB4heO0p9gmo0T2/7+IIn5tBNV3pw2uojWdp5LnWNx41f//9Nz6nkkndRqE/cd
2y9d1TSeSbTPXQTlLeOD1wWV0hY5+ZB2J4+hwRNie3N685ySvKVaPjqNmLbsu8v3aC4utinVmW1X
/TrA8/z/p5nYMOevcP0UraxXthWpf//P9ZMxKPZDiUF3lBTo7YhAHlO4D191qcemwt3QV8Oz6oW1
rVA3vZQlfPHWlppP/iYaI+fHGiuGtUqrS+wjMilGJmy6jcMnqQGqD53d3Bn+0Jz0jNynISzuNR5S
d6VwYrxIjeLAa82PoXWSR8ZthBQ4k/drMaPTZ8N3jWeVNv5T0jZn1wKRxld+b2Jg10ag9Enj12qy
gUYtbKZbXM3flRvVZ6Z//aXOpyefG9eRrKfncNfCBYHcNdmnWShYY2Z3yci/Wivh3qoawW9eYI2b
qybdKRu9jo16gUZItPfQZe5iEBT7CVH5iyArUcIji8z/KDuz5rZ1dF3/lVW5PtwbnMldu/vCtmZL
njPdsBIn4TzP/PXnIeRlOu61us+pSqEI4AOoWBIFfHiHIt/VWjPw2UH3KI+bYhNZ/sN8wLG1jcA9
jkH7xdab+lBCbUWPadgj0haYPj2NppxanuQxycXjGCcN9pbDfqwTDVRUCEMoVb4mU0/N4jcDbTDQ
M35yU7noy1UtViwt4gk3cYpQec36F2cFBL9lkdpAhKY4dTbsfY+W4CMvPK0/WFE3rf3JQRqfT9Dt
YGjPPmJt3wYgf4gEGic9wriQLCqHdLann0I4VgPfVvJRdbeyvCLhc6IZ13lRAAOxxNoRGBUmVfll
8PAM0AZU0Sc0QEd+q4IcYd4qHDADEBr6Jf20RggDPWO1/26pGyNjdXgxhfZ64oh7JQyr2fQdb+dg
u8inRZtg7CFDhc03I2z5+jvxeAgsNJDRR4kuJ1TdxIVVVPVOR+fNng/bA1JYk5+fXBWcOkttxHAU
VAIqzsrXqjE7dmssVckZbQs3ACTUdqENkg2cay9UADKTVq1Yl983feYfBwtZbCdhCZxW455fDWtv
xwiwBXYzfgHlB1+uCFH+rjUXibHpm2i06jErICHVDYK/lpOQchTaZU+u+noc+R3P+6Y86OhGOqk3
sSwUbFU0BYBYjmwFv2e7ctDYcI3qwUZnDW7Ujct152gA7KwYvSWcm5rcdvaISGSfSI6xCoibLy0y
9AB0yUcj6qlUwf3Yov1Ut3a+Cji35EhYNJeRUFEuB+ZbDKn6oOkAB30+D89Cy24SM7pSRuDShqn0
xwi1FY5hAWvXozKQzioB0bDJWTNttC+NtV5Y1jXbe0i4imavSt6OXWKEu8bp68+ajvaGgGRh8oRA
Q8hMjs4sUGPN1Ha0CzKb/bTfNaxPzLDcklQBZqKLaGONkbMtB4PT2k5UxWkMkE9SETlD7qPiZFcW
sClQhJoykHdfOa8B2M/Z9A0UKH5SkxGFsSYBsjUXdcOJujKBLAf54uz1EUFrTPyOeQKkM2y7A2dm
7COLqMLYsRNHQ4R3bdEb28hu4yNan81FUFb5WlYNJY6PF5OBIpTOl+RiQnByxmmSsGjIDma2hm2h
Uj9CISxvHRPan+ok8Mf4tN7ahnqLVTf8JbupDs1ciDJBCUpo27BMzb3jqN4OCEr0A6UAqFxVMt5r
YA42fa3/aIT5HFdpeXBdq4FI4gpcdrKYNUm9C1jJXiFG1Dxi8t5vtKJpOORDpdvILf9ogVS4qC1F
vXE1Hb2pBDOU1o3GUzpoyFw463ownZ+ZB2g01kZlVbmooPqNh3PVpE9r7SNoppAk+LPGNrJXautg
aWl+6lv2s+6gs9buYXEhuGFeN2hjhhWbnVYFJxcPGfkpt8aE2BJPbj9DAy1UpHM22vvKCttVGOSQ
dxTgiJkCGFBBnK+t3ENu+sbHAj+nLuMTmHkj6jARPI3JI7sVaIhXtT3M2LwC1uTX4q71ZswIZrdC
WedWSobJjFSwcbhDBWp8aGBCHeLSXbeZ18+PtYtM2BYn1kZ88JUuPoguYd6UbY8G3OfjYGKzM6Vq
vuXj9L1BC+Y0aGRXrTpFYj/mh88xcszn3XYX50774BZqcetZDhvBgHV87O/ZBAQHK+GgKd/4RS1O
Bduyh7TIGIp5FajF8cLpbe3QaN5wcBSc5BoUvWTBEQKuKmRrHdLx1z652AKRjD1qnAhc4/KlftaG
xrtrWvVgGlH3MIsetYHegvDSvW0THVoesseCXAnng1324JS4mWRhf8sD9zBBnjyqRqnBtiOTgy9X
4lrWYfIU5KTmgv8POJUgG6+wl9b5EYrYyvGQ0a5CncO3vBT6dToXTRg9jfCSNq0IvBZ9adpkb9Sn
CHZF3h27vGxmuD6ScEO0HzWAkyxku7xqtOnr2LL6ftcuq7qYTYi0FoNtt/I4+C3LCKdHlvZpPDqn
GgVa2K3RNtfU1dD1HVrDPAHyjA0NzrsaFBQNBIXH18dxitvJ8qH0T15wGjIFOPoUq8nKSWYHhVoE
JxXdwZO84g/gHtS6Rv6Hh0fEEuxQ6a7Ycy5skk8PQfVVnEetO0NBxS7oToogZWbW87dHijvNBcfK
09rx4UiEXdYeE/Kxpc+yp2orFFSzyL2Z4ta9yUwQ05Fr84zUykcDFtvW7z5VltrvlSru9+TNBZJP
ifmlEw6rwNb10PSI7KOdeJ8tlb9zX4gGuYngDtQYS+H5HZRXzVyVV5VGKofTGqQK+X8WMx0yb/2d
0IoJqWqKJI7hDU/w9ULwF74Zl8zTiBtZIBkKx7Y2DqMQO933ii3EURORf7/ZozRYJKZ+Xc1FVFbV
RmgcbZlm9suNjGFXm0WEZI72y4iK5rAUBSzXrROpuDhXTidmjVOgdqgPYHzCY41tDMfIbe0+u6LG
x4IfFGiiv4bQ1z7aJMj4EZjPF13cal3IrkEBfyOonRZIjgtHSC2Vp3CCdhkGCB2nffUwI2xaNrKD
4rWHbhTmURYcr4QrYypRVZn89Dt6xRZmCS2n2BoKhxlGuvwuXYEqGSGTjWQ7gEnkk9X8SthzVTWE
IMvxsrUNamIPCsa55vB276Tsf7Uqvymq7hRBJuA7zdM0HuA9jf1Iksa8AWWMHpsCusJIAu9hBMV5
qTVkB/SE9bhQzGT++jiPsZtxFIQLIsod30ryq/e+hRRRatRIErX8pCG2oeSYhEywWk/kSzD1EiaK
p4r+eepG51AliQsCnp0aDEvkzzwL1zXbLz5FQi/43rDOqVAwTIEgrDm23zcO+vYDlHCFTdaVmqH2
ayPhdYVFEFtF3VF34iTcHL9eIxaPfQzCoyPR5I1fS9Awl/A6wpOFRMYhrMQ9Az9FnTPutBElfY+D
HBApq8ROUX6qSUtVKLWuPDQzV1l9zdkopt0BSY8Czco0tBBStAWMi0C9J1NypRb2j8gt2dN0rn47
xPg2eXGdYLrhm5jx6WRbAt29i3KsHtKhYlsl9CO5TzyA5g8Fyj4ZJ6A+JNKOt8xTtWcjIqHUc4Yb
dYO31YdSO2aJ8xCFD+FPbzKUlZs1wxqZpvCj4GWsskngzo1f2qpoIpcnhwmOydvn5g/hOrNr3kx6
y4JHP9Y+d2bG6XaiPeYO6lMB1qj7YbYNtrR837SQi1JN3NghuzYjw0eEVV2wiWK2DOkEAXfkSE0D
wrLq6hJBDwePyMg1qqPjAsiuQ0egnNWyGU67R6HBohcVfokISGZQwEiHBIalnrw00U6lBihv8rx1
ND+SNJJ2LohwQK0Qg+AQob2kZV+TQA9girnOVWe1wxEsSs6aFDzpFGxhB4hVHyjFbkACSAn12TCh
GT8nilgrSqk++F43q0PlbFRgJJ8AFt4hiZluc7VFGab1w8e+s0FilOG29xzS3V3SrHvVDp909Yuw
Ou0hq/LoCRngQ4nq8EXR4HINoHN8DEYDKLrf/5p0VPtBrWl7TuKA2LjI9/POs8prvXbjtsF4pSdo
m7luTu4iDPTHid00gk0cCxW90B7TAJRoVpKqNnPO15VffXE0Aq2+aRIF7lwyP0xYnW3CUET3Tp+T
uAxEAk0ElRgQ7sM+CNthAwwrIhvg+h81D+0HRJ79dd3bNwPHG/eoXXzxVKV71sS8qWW/bs7pgsnT
Prl1SzqUdeCqURJz3YHBQTYem1S3UHJY+x3uLt3wEwPR7vzbKn9CCwU6Xd/DvU0cK7+ps7jGIcFT
VrKajklxk35SkQRc+VjjsfJTyVoqt3hLZEg5mP7nDLchZ/LggrbWpjbSelc40LjhXmFQwAqEDQYa
hprvRCcxF2BCxrVasdWDwojoroE6R8Xp432UKuZ9bt85wNzIfQ8wMoySkxKt1LZuikMhCpGAUEBD
Aiir8ztRTR+TXukfeW79FAMyIJ0Z+NtM6P6DrVxMmE3zzTeyn27xZOvwunqj0ffxoLDwmxedw6xD
6V5MCvpdKEort17ug5IcYE/agfopzT1OdLPm1i7RjsozoWyVHGRKpQvwwCkYTrUp1E3njXfR2NrX
jvM58IEuayPeP3Yd43FqDViosCEmL4iPjz5+L6P+GzhE+2Hq0rWL1utatQ1vndRB/IlH+gEvQ/P7
UGEmYpsIU4ycloBjKQF+AQ38lFt2Cosag2K/z8Z7X6l3QMezq5At5KbCZ/AxqEBy+X1fr2E083Se
aqhW/cD+LLz45gjEHw00mE+keDlrDW1MOIMQRpLaiW1jmRDrQqxfUQUFhwA9z0H5VKl76MVINlza
rRg/I1MUjnp1nUVBjcQcgMsyisCwhGjaIoqrIWCiuc+iboydUw31yk6ccqX4yJHMgvVHN4X/k4Zf
8RrbuAZiCNCA2KOjLR4a0RHgLL7UgzZcmfnHHMgeuiFYOJR1jYKQo/crW+ncrW+x65hG+FqDFVd8
z1FbMrggGWd8/lH3ZfoMALQgTRSS6nfzW8FnYOc6M62wsu5FAVwBfGa9DZRAOw4pqvuWHxg3YEa0
K9M0AKo00RNbXwWxOKM8Kjnfdq0yMTyq8+C6d6PnLOVAfyiQwyXzi4xQzYbUdpIH/sD5yTbqcvXh
j//+5//+9/PwP/7P/JZNIiyE+p//S/2Zv30V+kHzrvrPxzzlnxzzGvP7iH8ew+cqr/Nfzb+N2vzM
T9/Sn/X7oPnVvM7M3V9e3dW35ttvlVVG8mO8a39W4/3Puk0a+Sr4f8yR/6+df/yUszyOxc9/fHjG
oaCZZ/PDPPvw0rX78Y8Puiv/Tuc/0zz9S9/8+v/x4fJb9u3Ht/fxP7/VzT8+KKb2X5YGDlcIYeua
oalM1f+UXaqhfvgjy/FA+ccHR/8v1RAORDwX1JEhLO3DH3Xezl2G+l8cMuq6MC1r7jA//Pkf/e0N
W97AP7I2vYXx19S8ctv68EdxfmPn/4lhO6YjHAv5HsPSDQ59HPqfv92TOSNc/T8TGJeoLWpk+l3v
p5maTbcT1mAfyoLkLWaOOVxSdgYr2J7offa5fZDdrevgG/YmEpU5rxn7g+FCF4N7xRTjXJzrcqCc
4lx30I5YKXwswTnN95FdoQWMFBb9n/dIYuPX6LTFeioFLlbLK6hG8ec9lmgR6Nq+gn+dFV2DgkYb
hrsxtzZjgu+UfDimpDHPV+/aPE67LxoQmfg7ESzjsi6cacCoqpD4FDiq/lloXY13n6yjaReuhzlm
6ZZXhqJNMNiUQhxsVsElNis9epjn6yAvj4HpeZtzo9uDxJKjZHwwM3IMz7mykcGHD144nGZF3Zcq
xZRVzStxnVZCf2y0cDdkWfsFSoXJMQyyirIaZfWq1xz3qQoU/ZBV4XWp9reDmNIDqfDbXAdF205l
epCwYAVgGwdHLfwrtK5pzcfe4JFaI9p+bnjTJwPqOcosQGSbvq3AxqviaC3nkvdw5FRLfbmVvJIx
sldW38xYY09iksu6/Pdxy7B395Adsu38X5B3ko1+EdusuetfsnbulZfn/9qbhnOAjZxA2rUsGQGz
t8Chv0VdUVx1mOJea5Mpbg0NL+ehc+xvhjd948clexjTDHgCecfViPz7dekH1UYZ4u8cAzlkpoLs
Vpnmgmc2XDCOHGXb0tEm2fcoQCZZNqUIs986MMR2iYDj6Y1aert0zPO6OU4TGifqV4nR2HdjHNp3
/HfAIUYKmXNqEfvN25l6Upv8bID5cbqDE7qfZXw0D3LdcNj0mQWLbx4gOwqv4rRSr1hlvc4LQQAO
rA/6CPnK5kbFOlgvNBKZTZ3gz9fqm1Cdvqpz09IuEj99UyUxAkIvw/VwiZPBve3geC6nimLQ67Zd
HWTHEic783aMV10/Ane+qn7FYcjJXjcTd7vRvgmc2rkvWySBQwgMqPLNvaFf3WZu1B8dy3Dux6Y1
d+RR2B7OwbIA98ke10EPQ1a9aTAPU9c8ywG56zv3mo7Kox2y2ZQRLnjuI7ng4zJHPaEmzbofz0Wb
ecPRqG9127tcIozMd/BRQppcZ7o7X71OA63Zc3Da7OuQLy4AqT/r8mop/kOM7JbR53mW+rsplqq8
+ts4VU8+447grv4qrKggFcmhkxJ+BwNlrHMFMS9ZKGphXg+GP9tyzY2D0nxiW6Jv3oX4VcOJeqAR
XU8sE6MOuubrLMtU79pEPJaXxtiKq6VD3nKpLmON8nOvVcZB3mVpPt9a1vn+OqugQgtbVpfAWIGP
44gcooGCyMwI/XujdZb2FBrjS7U0WhXFK3a6aeRx9tROyY2hK+h2gpqQNdlelom5f7OIePnpfvtT
rRosDX7/qbawNbCFYeqkZnV2vb//VJuqa5SNWYxPWR45OzK3NxXcqi8khGCDpVl+B9mn24i0RjDK
1iO2eELMX5rh0YnL7gIBN/0ZVsllERnGLwP0lPCfAVGlEKevTOBtew/2NpYFXYo8OxhyqJBcykYZ
9q6qdC0/G7JRdi+jZZsSMZiZCzeEFtySti0tXLVl0cX4cyPUWTiHQjFnkykHta+yHb7rttpXGATT
s4SfY5bGkX18DtJ0I0PYxvicolWQDvLqITAbsjhlVd/Ek1/fVPPV3K5VWrqXTbKQ29/X+KVJXr22
y3nkFK/tyzyZmXB6MzbNQzTfU0bIWDlqbh/TJN2HZFcuNQslTH74sSqcC4XN+PnqXVsUNm5+EQNz
5cw3DQhihYgZDMJz58YYPDpdBac+cuhf18+xMkDOIuMdkJ07g5XO2+lfX5IMOd9ybnPTAjMVWIkX
qp+HBzIgwblos5HzCFmPkG1/uVz6ET741nSYbi5NTagFeBD9No3sfdfWzjeJQnQW/8M3x7XmVexv
q1xbZUHKytsxVE2w8P79q5NWqtEGk+4/WanVjt7jOGnY71pJ3V7VuZDynvmx67qn1huLraJmSbxB
8jM/xk3fY4HpPk9AJF+CvThCJRoZRLCTVbGVEwQ2Etjkd0FGc8wHeVaHVJsYarGuNM07pShwn0CZ
UKigYFFPg8ueFwTKRtltzw7tkzseZe39NDLuPMQ1h2TbBISrQJrwOwIK0Hv60Zszfir8aSwf9ec4
VsfrN00yxJkmDFQ7QBTlhISSbFvGyjYfcYWLqOARuXScJ5X1NPuRI7F2fW7KWzKwbHitl1lZg0LL
9tLi4LkWYiUCuDXg4+CmV7CLbsoEfyTPuy2H3vup9rgioBnyDQ3Y8lLzmuoOIIS3mSpt3CH9+jII
OuL0GfrjbaOrz3GCwqmuVVD+jI2nivzab1XrWrb0+tCWV/LSAfKB2ykK9rIqY3oFwQt0XIoOHBM5
vhR0OUDogS25UYz1wYvi8eVSm+uyUUmKl6uljXTMyvIB08vOqbEht89h57lk/V8u34XKuREOPdX6
KDZvhsgOeaty9EFbwjncJCIpTkVuFacIgfPLMHP4hfa64sQSdEKsIyjRakZoY106BqfEMlz283+r
QZQN4abz7bvGh//X9xAuOaK1fHTzTAt9nQ58FmTWHoKzInZejMqMrPphEpxqNN3HdLQPsnYeDM9g
jMr06Ngx0La+Rdxo8Fx83OFM5ZtwLLNtEPol56Rp5+8ytnQBfpbII4wVDItz3R+yahVZngX/LwW6
tNR7NeawStQYUHXD12gA1B+Ckr8WNee0FVCwrz2iUGlJgrsrEg1/Tt5kYaNJm0ECWOLZnbyJF1P5
c/CVAMMwgVu2BZ5+k5v2l0TD5IWE9kuReTlJPFknf2evwlybztV3gUsVxVps0KsMEax5mqUDoS6U
bmQdUB+r3wIK3bnxzW1kvxhIg7Vd462Xl7JMtLS5SXtyB+PJm1B9z5yquvUVrWKVTy7TRWDlwg7C
+twme8MkOXluiCaoNbVgvhIyz1WMIYWMU4TbkGW0SYsa4uYc0rgxb/iojUi3M7PnUTScQR4Ve9r4
amRvwaqrq6QFWFi0KEa7tf7ZH3Jx76V6dx3qQJgg1p7bFeFM935G+xJvEx+otMv4lu8pNKM9SJua
c1HL+5jHW7d09U8TAi5HJwTUUdqd/gnOTbHmU4XSklUanwpWOxcqicnXQTLK8hHQlIM4VNS3haLh
X8X54wSMim08xpqFHjpfJoH1eG673l1cTtZaiGrk5843D+y4NRzClfS+dGdSkuc5X7xy2Jmwf4F4
WeYDRn5fAeUgnjM3JSkpkBjeAAlAqnrvZjclxjVJYClXVlNgpwBv7ZhqXnnsGr3DAAFscx/Cf76S
jSYIjgu9x0dQ84Lvk9M6u3QsHAc9LjZ/GAi+3Sied4ts/mTcsimUseUADlNGyEL2zptKTCheNqDn
4TopRxkr96PLgNfNKs9A7q+8xnVCof46n9ykyv3pu/lkRAWd8rIpUszt7ZRH9FygFYL9ub2rxv6l
xbBynsHY6/C0rr0CyR7+VlfLiKxw6F/qfzeDnNHySKTwl2epxVY3ffb0/mlUkHBueSbdFf1Y3S1N
qsWzaK7a6J8fAjN6qfbzgKUqxyvgCs7B5+l+H6uqPdw7pGF6d5bw2IZQso7AptgEKRES1pyjqOmU
bYLAVS9lVXaUIC2wlZ3irWyTRZQ4awBLxunc9OdEy6C/nWgogCs3kQ7cyxb7PIgBPXqgHxUAcV9D
DOUFZ1A/3Lr5lbW9/6S7/bAmua6eQwFxvglVEEeWoTWsxTehCUcI4AwU/6otx3ezylBv1KXVjkDW
NKyguuQ99kZ/7hsmSK4YEAh1JbcIcWbiYCZ3Bm92D282G399KefLCz7iy1TnbYncpsj50uUS9U6s
dQsedKbG39XLp+OgDuaDLFiXf+RkrGZll5gP6UxImfSxWMnONLP0kxmob+KnqProFmF9jHbOzphP
juMK4xkduKCmqQ5bw0/yPNky7PjkOXkKtpIgBLXSbYPaBca7bfGp6nWE31qkEAY8Nz45VvaUCDI0
gZk7T1PyWY6Z+uFlilZBYBbBvWoDW3jDIZHxq3EbNFXE8C2IBbDxMDHua2x/1xx/6gegNc5BDTjZ
FBmYY6WuQSS1tvkNV82N++dwL4jG98N1Z1LX0EyVC7R57mMfDxZVLV0MRWsn3yK2ia9InGW358bX
mDZy0lsrGbNbGVdX+I/g3wQxDW6J/pTx6T0NM0xnrqEEgrJ1YXzWZ+Sj7Jtr50hY6bJP1nQtL659
LbgB7XMZjkF+UuejC6StAmQNfNy45g7ZNs0dS4gG8OXaYS1QcmD5pl1GyE4h9MvQ1o2jcEmEV5co
BLIv1RRdRzu0N1ROiL44OBh9bFlnWpBBfibVswjc6EeS8ztUDF310OmGtuaPEBxaA4nDxB2z1TQ5
b8YUzfcEkYsf0Tym7fJ6W5St4OHUh8F0W/kx7EwjyNbJ/OnrLSQ/efx/cmLTeJBN5EARm27cUz9/
YsPMS1ZWlr/EN15yjg8dEx0sb9JWOrynW6AXj/38uRKO5gPZn7Fr86fORS5hZY42R89zL4h56H2x
oRxlb9v/MEu03l+nkK0mW/U9Kw149/MYtbJnRHMdIqCbP3Qw3Hd9a+r4IXT6Mcs066qP0T5ssSAf
SaHTKLvVITKOdWY+2BlEA9kum2SnLFLVc/Yl5JN37UtsqPUWcE0YN8sdz/eR9Xl2c569M0ax9Yux
RF7UuYxJ2uCNxJVfxZyQ/X6lCPHSFrB5OPcKPcsf2779qttaDeaCgrONGvXghg2BrJ8vZWvfKbTK
S6XA6iYX6k7WZLFM8ddDZJBQwE8nII3WZZmWWx9ZwRv+s/VNaYH0yl3ovLqX1Ai22vWNvFo6ZJwc
sXR0af4yYpkqQ61nIzuW4Hf3WIKXqeTNl/vqKOUhcWrUhxHG3/ztnbUzn/q3lY5DdJZbT00IGo4e
5Iz5yhst0DjcfuZKPld+65nHpNEA0ykLJlbcDbRkF3kb1GnN/ASbU0Wcabxtiw748mu7vBo690dW
F90uZo+OhYcLBlAWOup6aAQhnbTKC3RhOD556Xkfcw7/vXtsq3sjV1UjeM4HXBuCspn20WsxDvG0
N/t6X7gcXSdajzik7JVx57o2yw/IRhm9dL+bRsb99RQDwoKIN883k4NkqKzG2HkDNWvBe5igASoO
oaBFx8pdnZrenaPB3ClEdJS1ABgCNA8ELOaAbC6QPvjhw31LviGnfeLBUZOF5RNnzJ+zaL7KIyS1
+3CAEzVXZZvsXTpyJQEvLhttz3iJHvqeLNjSiH6iDrOIaWUh58F28VaoaDWTUtnojtVM+NmP9rGa
C9030h3EqjuYG/ZRtjtJh2GyrBcCwBbmmCUEJoLfdNdudx4n24rml+lk/VcVbrKJltnnVO3NFZKH
+h7lSu1WIHd20cyH8I6F4mhhO28izLD+DxFyDj3JZ98YVpkV4kEJvKx95GbO3jB7Z99p5svV1OIB
f7HUZbcMfNfmZfDkL2S3LLR5Hnnl53OPrJ8vZevkobXsNEF6+ea2QYjW8Jv668t40yZj5BRvbvnm
Zb65nYxaCvmKvbIrkWcoPsn27t0dz43zbd/MiD260tQYOrctwHLSgeUR3f8C0rNidfgx2WvZBlO5
OKbtjNmHWoNaA27FPZD/o+k66rEwc5Xe6LLsAPHJ9nbuhLmqIdCD6Qo6/SbYTCAsIGUIPl/6qWOi
PaPaF+/mklVZpHnOwp0TitXSJmeQN9Yz5bIUSrozp7ZE2iVpgfnNRTuNgD9SuLbIM1m852mHIs18
ucTEWLqpW9mozz1v6jkoXKYrAnRs5IDz/F3I3nCsvCq5syurwhLLqO7KufDS8dpE5OlaNiHQW901
7nTdNuB6ZE22z1H1vzbJgZOKk7IMnaOWga/Tn5uiwt51eUVqJNbEKfY07IwDFHyKyVdndhn2WlZQ
qahqo05iJqfJSIR2kc29DsJOKFYj5DjIRjlETuNU6b0fmMZODj3PMoHY3alu/SjHnqeRwYKNNwzW
OF+/uV1reBbuxsdzkxwip28xxACamglEeab2usvxUNBJPe4bZV5r4WqccD5qd8Uepx9aZV1HzfPl
UnbJuhwlq7IAK5FeTioOIvK9s+X7X2HqgUSDPhlX9ggxWb63Y+XTeO56G/b2Ws4hi15Gn8cIvgPn
z8vSL9ve3FLWB1cF2QcsBFanGG5lYQUBTEjUA2XNV8ocbUarvdNSh2VL6YFbzKIyXqUazuEubl/e
hTrq6bXLEEApVAd9SK67hOWayF3QqIGt3Kbo1d61seKtrXgm1M9tsjA6K9yrJSKYc1M+hyk8PMGV
dhCBqC2hmvEVZLpxs0Q2mQ9DJNUOS2QJU+bCQxAXNag/7yv4PiD3yGuR88uOKYDS/3evpQo7Bd1p
oF3yddRa4vvn18xrMFR/uPZSR9+KCCglGrOosEFgzo1LwzcAoM7FZCEDBbyKS9cyCwPKdGfu3wyQ
Xed6pgcFmnnpJ9k2yknPPe+nOvfJ1qV4cyt5//NLka9KBr25qXwRVVWhPGjH6N8FkHOGsPzSjFEF
RFJLb3yR84vfuE+yPSm7CfV3V9+iQFd8ybJfQ1lMn3D1tfaun6GmPY/u5tGmVb2MVjXlSYb3Nabz
WnCvjh7WoZaCZgZnZ/2hkpeSHifrRUxyZJZyxZRw5swtPS7k/006Yhy/DGlCRQW5Nwf+5ejzRIkb
IJXeJ2s5uQw8dyx1C5t3ngXzRMttX+/45pWWY1CvvBYm71jonDu0RYm/Ih+xC61kM88h3Ua2ZbVP
x2uIrC7FElKUJWOX+ruYMkIJGj39mTXKhLJwRQuH/1zKOyxdyzxmBFY18jEoq6quBdmbcogUZFq5
Sd06QKEChPLVoCNee+5HviK6sdywhyfgk9xDrFO5AneI+zoLQOQl6C2wzqwjC5/hrBu3k8aK9zw4
wbrbDVEezpIGA2sjtTmpM4AkHiBZtVcWcpQvjWi4EtA5ZRKsCxl8HnIuhdmmwfo8vOnr8CDi/oee
omUUD2Q6ZXGe4Rzzr6POM5zb5Qw4usadg0OIfE3/Ovj8Is4vSL7imO3FFWawU9lwguQBUJ3M4XZS
7OwYThwWhMP8AajjL13ktUCk6ZSFB4ccTaYKljLeQhAfMVI4DnYNk3IMzyPsvgn5myalJVbI5nCu
0+Bu6ce4Zk69UV3LwiGrjkcTRVk5bcMPIZfnnjlamf2N0z7smzdjZLfadB3ag3L4HBnURP71RK9T
nicXbnJ+Fbma6ys38tGXD3NUhCULVTJTbZLmJ1kNenttcQIBMA/XV9kkC01DnaXtI9RjXmNlh4yr
kWVm528cotj46QKU3uByYx+D0LWP8sqySvDHzkzsee3Q5NpdK4seU8BgR66SdXo9L8zPl3LMWPPF
lY3l3DM4KaIDYa881EMUHSs12qozpmISlnqX+QFHCkJ/wglQvdMAyWtVpj95YafeGdTEXPMjanPf
Mu418nWck5qHtEhWqVIgyIDmpbmXhem0L1dD6hpv2opAxJhhzI0yprVjdVVzSHWp2ToMBTHo1RGy
nHlg/8CejJpsqqbm5Wpp45n3yVGdaKt0QX2UEe/C2qzUrtK2HC5lx5tbTEX+uQK2jkpH1Rj3RhT4
WFFW7mOoQmBX4NvtkYKEfqdDDm0SXfmqi+Kc2l1ikyqdOMlwx3NspiKjldoIvHX1bdlEyr4r4DF4
XlZ8cXodD8kpfbZNhAD+bUTujC6mi9bfz7FEhA18+aLu9fJ7HxWocaP7wV8OI9iSrNSTrPrsUS86
o9Oe2qTQ3/ciWvM2uJqrS7DsXapy5qov9CdLaHAIX8fGPyY3hSI807WXT7tZGzU//em56d0XyAyx
2wuR2kA7+LdvUB0Gs6JRjEMhRpUgLq2Z9Omn0XcYGc1WTCIWWG9F31O7abaB5SZiY47+d3Xu7TgX
O2E7jXzYHFK2HDy+a5PD0PQiudmnCDlZmdLgCFoNnEk2Acq1E7QuNazMfTtawVoUgPtld5REV4NT
uw/kI1EqQf5jK0/AQA89uhpKB3UU+Y+RWa9lcxUFKJ7BKUEDm9O0vxuESpm5IhEW8iiANGmTQJfJ
HLR0swdU2+ejE3QicswTL1QTQaPesvhJM0LlmI6GdyxjC72jHKWQrSr6L7JNFksIRDblOMBljTsT
T0U5YImD+gYKtERoZWlbxop09HZisK/Pw3CPTHY1tnq6GgXXYWH5122IfYCsntsSDjIbA9Fgfkrf
dsjeJfivxoIlQYE9g7v8d0PlqOVmcjrPtB3Yr+3tX045zyTD/moouiSk0HnyrJbe5SUqjVVDIM6x
Zyxr40q3Imsj5qeoYaI7glqgeQaqyV5ZVecn51KVMLYl+P9rbJKF1h5NlJ+Zbsf1z8zSUKIYKgd/
lOT/snZey40jS7d+IkTAm1uRFI0or7Y3iO7pGXjv8fT/h4Smqdb0nr3jxLmpQGVlFSiJAqoyV65V
gxybrcMbW6MqOkBBXgUzOYjCOPW9aZgtaBumhRHM2HDouVB9wgr/BbVE2Npg5Q8cyiug+inhVzTt
tQoddpsB1eMpVW+lKh2i+VNuEnURkzM482qXLtRFxBjQHlvcKe2mElAupZlT6juMwr6V3ruZ0q2j
qb0OK58HAaVsm9CA9dbxLetGdXu0w63lEiT12+ZiK5spPEK8vp/7CG35i9/FZV0mHEf9mMMVNOjj
fKvC3j07QI3RnKvDe3R1ngDlhqd8HjJCJ4ttTtCIgg293NWKFt6LTZqit+y9m6KQ9sZbMfiVhAhf
AGO3g0Ni9k8B2i2nyzRZxW0cC9KdDG3FvNe2PYEUwM5O9lJOzjO5sOhOepUV9tuwAsos3cIuzCP/
dNA7G132Yo5G+5j1/VZDeQDUZEMC/Nep5UTBpfhCJ/x2KsI/nUyVwZ93nmolvHOHPH8hDtZt301X
edmtd4aHpHusx+7Nnb2ucq4TtFuFFkOaC0uGdEWP6Z1NupD6/mHN6Cv/x6lU/C6wroVw49LI3NqP
qv+CVXOMX5Fq7BJ0VVc1yqkdVbe890i1KuXbA1dU+LS+S3NQbrvAQ3yoHs2vy4WrROZXhAH+KqLQ
eklUqPAsNKpgXQmMJ3jfUUZdwpxtXd8H6CZ8hMG9ulaGel9VZbnJHSTXpKl1GyG1Juxf+3ZUk24J
03KTaFG4+ly8L7aLnx9MxQ6C6nTTezy8OJe61DC7+Z0przS5dEzojU2tfx2BpLW4WweWV2lUQ0IX
wYoq3zX5JiR9b53t0UL7km/k+s2rPtUILjxJR8/GEdL5yjlJNxu87rqonXRXaIhRFX0RHNIFP1+V
TkNhAjWFsUAaggWFD73RTtfN9rby3fr231GGtvWPvxw7JgsFVM90Pdtw31XSVJFTxH2t9I9Kobvn
QUmjE+/LkjgJ9DxlplA7PmV/GAmseHwJtOtQLezkljdGuIsb52nFH+Q+yNepsJ6AtYE/0OfAvemt
5hH66+DBCxsU1JYrHckguKLV5NqPwvDBXRoZsFKoDqP53uvdGNxGyn0Gp4YGa5lltxMisEEVfbLm
qTitXVivlBMJpkdZyemQvCxm3vByhlIVDwXyHj2a9QxVAjW4j/vjesAyk+mBYvnpQS1gfWzGqD2s
bjKtGfiDxIlOhIrjjX3vKOu0y1x9mWblFYTlfbmc0Fqisv/+V9Gc938WsvCqbqvkF2zVgEfkHWra
G9UMkl4jfITiDZhV08G20qAef7JU80OJ7BKUg4uN0B/MFRW0gBOQ3XjXhom6dWL0UXItGo5uElpV
fB2Z6bSxlCZ6yLrRvkeEOch9Ld95PYBJBa6sdVA8CsWIHgyfAAaFqzdiksbwK/+QEqW7ku4cRhUy
GypgvWyCBebiWJeZgRySsSesxz1svt3IgiBIounJxqfS+yM1kVwVbvExGGHrztSq/gjmBKlqZ2w+
jlPyw6NiWWAwwwKIGfsMJv0AhhPpyoDYQNApuxXzYs7oDZg6RSDrd3Cow9c54m41ZfN4sb1bJ6ip
Gxe/tMisTW9nFQnsbLytCtvbdI4PCXjuDrdvmmIY1664hDokn+YyQ1xk7gzvMtnlVntdwRPo4WUJ
mTgsa7+ZCBExPFjL4nBGwnPvaVkT7ausdu6MZFavTUhZrgYDbtE88rN7BUZfmtE7mE31Q+zSiD0s
0VhIa/WI2JVrwiSZR2dN8/4MyRdeoSITH8wlbt7rtXpHWaZ65xYQh/hIL76zS9c3+REhX+u3MkEa
6JJe5wdweVSN6t+oA7xU8AnA4NaFkHRWIaJGOYCR69Cl9DZ3crpLkzkaw80yvFrl8s1QvQBB28hx
rsU4xKRPigHuKYXd8VNTka7qrGbkqDNoT73bp3f9BE1Ek8xkGltIkxqvQj9M+nZabVoz6B9k7jAW
1qFaNL+gldSe0lSv/0vZw/sCRSr/ddWmFsdzTFJzrkUl5NsCxaZSOX3lmfVgTdOILHYfoHZej7X1
7PnQ6utamMMvo5jPRa1bN4NNxlpGxdabwTWHquQ0gkpkMhpKR41C5qNg2AS01hqGcUza8Q9BtF2w
bbzI0INW/XCrJ7NtQJCNbOEm7AkvakqQX1Mz/T3QlsCf2Ho2acgKLzFBd5yqG7mSJgnmv0cuRvEh
KpadSJVeawgOPUiuPFIUDppV8iAnr4CejEmGXbHDex1o2Tq29BrTtPauAwBDSWx0HRPkL9SmNu7s
rI53tW2OLzl8TFc8AdtvhVWd5w4ubYQtH6wg6v9y/PGTkRveZ18l6t+i3vJEJCO5nsdSOXPujA//
/jB+X8Gy/C1t17VtEg9LAazz7m8ZNFPVFq3fP+Z2x+4FOi3/HmCNBtln3N2aVuocM3hKD3We1/eE
COAvtbL0o2fBse15TfmDzeamN8mmXBnU+RdwMnwLQWZSBz3az4GmAT+Y1O+OQ/WzCrM5igme8Qo1
FLgg/z5NtU2QJcmVoDitUESBGq54xBTo4S6gkL5SBu8bWhm7NEmLL0FnqLs0bv2TpyvNQ+8B+wuV
cdyWycI6BZsNmvLLTsqFguRchderKVs2W4bz8d9/i3zqfxTtmhqFMJptWoixahQS//o/kVGqXeam
G3xSFNgnIkgVmij6IKEzvX7T+XtEAmd0YJUJP0hMrZ5e3cZE3zUOREmUbhYPi75po0dZsal1qEh9
M4n3WTWGz21r5zIqPavywmdik289kqZfPWRQ3AZjSreZrUfrGnKHAnkJ1OdLm1qgcWFoKWHRQ41e
aoHkMqyCfWRAfpxlzghtr4uwWq8EKoKZvgnJ2Oxe9bHewaHl99D09VMN49PS75W7uPKaxxRiRZjl
CmPrVCpijAsUaih9bw9/dL0zFnheFJQOotFWepJRNHCeJiXSdnlcW5u8D91np/DQpAkLiiozzUH0
I8iOXge3l4wOTuQ/wYctY2LxkFNF6CIcTtA5uM9uxP10SrbgUHLS+ykurymrrE4d8RuIjSr0Fde+
5vzmUoZqKqFOcjVFFqS00l8vh2UVT1aRS1k1cX0qKJvJ40SnZAe1muEJ0gvzoVqaKVEHqggQ2Fzo
Y6TJMiRykT/acRYvzmWUekcrcEP48aPi1ism9s+GHz9qCdQaSNSNH8jRoUMZFN1XWGxfyjH0/nSh
r0xadCGc0gz2WtffIyPQkMfW6semCZqzWo/30oMigEy0o9diCn56GV7ZnA0mvjP9nGjqrXGu5gml
dNBkO7WpsjM77Ph2MjVv28xD/1mDpc5udPtHYitPcYuawMW1WlzzdPA4y/r9Z/TFeGumzo96OVHk
bnJn6PMDaZUG5WkOBbqVQW2Utt+kd7E3Rd6i36NcDfYcra7qXCLtky9Txc9Mx7/G3Kv34wDU9qq3
JmU79h2K9aQfN3ZOENcuh4i6WC/eklLvv7fQ5zVR3X7lJKCD1LMJcGRZ9OTFgDrgjO6/kzpHBwGA
WkpZ6cEtOufabFvvUwHFhzhc1u4TRLnt0vwva4NBXrSu4WSdIW24bmOHUlqkeu9hrJ7PnCQ74pWK
9t0eNopmpt8zj3PhHKMc72a2d58kKEd3qh/dwUk37WoL/H42lzr1bzRyJTZpEMK0oDn6jc+YJt1x
rod7mHb0neoA5kvDKbyrButxaAIbzgpMTas91n0W3SlUuT+rWqrv2siEOWDpQpcTUg/hcDaiV5TD
fBps/85tIhUNd+rJqynVKS8NvAL15QhstlFrZyfq53UYoRv9tHZlWEuNDuJ8JsqI2NbhdY0hJ4Kr
RArxXfivZz7bV8tT2cS1WnvrqeAyajbDyAtow5dSK/ZNrUQ/FB8lWqsYYY1MLX8fqeF8YNvRPXXQ
ZEHjhcuvq6mN0t42gTqfgwSx06Cz+i+NV+6p4BwQkw/Lfdo3h5mFvoPzhlIKKCiQVqgMbRh3QLKO
0fcYgCo1XuPHqKyV/ZxZ496b9bPdetptY7RIShrqXZW1bIt7iFJvE9QmqGoqHmNXRdpnzoJ7M9Og
2atfTbGRNw8cVmWcYx7PMxjr4swiNBZWmnVTerl9I1fSKBxENmMQxtsJ0NKbAelanvOHHkaUHEGG
e5t0aFHEuZFtIe0CDrY0ZZiSWJL+7byQvYmnDF2cZKKfTNm2SyL3dY44In1901Ttp8lCW8rsy++x
heYaiQz3Pkxd6whLf75XJtV8jhTKXAM7t3+kPRxZi2/AWeONb2RrzXVHWRQEWifgiuOtNGsYngPW
hBbMCBCJUbHJaLTE8EMZ7XM7gJAoW+dG1ClQOjwgNgiLNiP+WK4jVlSfTHXQ9xabpFMVOtXJB/4y
b+QyVZRS28mQNGqiVOnV6mqWr/6X4Tfuq2egoHbWdOQ1Oba2T72atk9qBoexY6VoRS7dpOjih8hW
N9KTpk6bfO9WhCC7ehFsMkIFXExk3+sN79UUMhEqqNh8An1vz26SRy992oKdz5IvBmnt0S8g2nEI
gyAh9CF2yhtDU+yvJue/rR8OBfTUkfGst9Wz2DVASLCcd8MZpbT4qa3UP6zFXy0VJBMhiLxFkGd6
KMYltV+O9lfYoWAcnrP8foyRY8p4wgLTdp7KvDi6feVTpROUR3XSb2Jo+87+YnIK1T9funIlNuoJ
bS9rVi+ZLf7SXLwqewIkry5SsSzmFbVxYyOG7CnmuImbOvruK/2hqrviU9TZE3mUEW1f0nIfndA/
RRk0poGxt42sy/6IP0HW5990uR2PvHXCXdKzfUVvyroOPLf7qhfXo2el33R1TK5jeIiO7OKyj0lV
H/WmyL7ZbvistNWtkwx/gPblg7Sa+TQORXr2xv5LX4fWU7s0wcSRbSo76KxKZQsSFP0pXQmVG2U2
/bUJQg+j9EOliXcZCXECQH8Pv3eMxJ2ycwj1zOqPOIQ0vtepanEFYZQnms7/tmuzR17wSVVOnUBP
GfOS3N6Jd1c4f3vPfabvIfty0AwOS//KuIdvfIH+8yG8DTJGxvYC818rATp1+MeI1ANIZUDtTyjO
xTWShcsWkKSwyv7zl7Xy0g8QF3coISh79mjiuRp57BtXvL69o9+01zbcbX+oSoRCzTjND32tWacs
h/XRgBXmC0/Fawm2iofvWBTO+8WZ4sT2qeyFUl0JjpqhNE+q1SqPlOsYuYU0L2+F7pBVaG3I4O8m
TMuEGC3BWlFvR8ISmT22Z5jK2/M8GyT2Fl066cqANFQCdueLn1whL9ietdSO2IA4Brvxv1eRgUt3
cG0EJ6WvWcWNpkXe4bLexU+mtXoHBfpU3taW+gCXz3CzYsvImCDdUwTGVuBprrPwS888U2rqjnd2
EscwpqGch/jn57AI+wdNyaKXwB3gI/ScTxmcikQlG3vjLF5uhTpd6XraUUZJxt74YWI+1XOgPyre
/GA2hvpRs1wYaX7Nz8AA9EOD3/m6K2J7zdu8yePkCNLzC1yyOZLiGczqR+iM0BlN/nOmdxWK93Pc
kdHBY55Lv7n2wuLVxV3SQYZh9+i3zzfBtNQTO8bXMgKAES61yOFs5t418TP7PIPy3o5D2PEuzGBg
CN3uexzxMpdRgHhUwA3l14Lyk3Xuutw6KjO6wr1XSgOazG4cTlqkB0dAPBvpSYO4y3iSqzizh/Xq
d7ZwGRWXmbMLLNI8g7aaDg+3GNEsiFF9iiqG1uukcE5VV9uHuHfmsxmn6tnVwo+2Hph76V3s+jL4
zlYHNqWNwDgoimdUnHuze716Z7OnGvUdJ9Z37wYu97gsUKB+jvKTYW3F+d3Np5ZKbGoyr6mwRyOk
S+OvhHAqKsHmFCyxqj4NmveBdEPydarsfpsgmnDKAt18KNOZQmInPRqp+V1r2D+xLX3tlkL1UC9c
EvrfNrMaBoDvC42iZc7rtN/ZhBdCKCGSFHYaKO/Kaxu4xy4p0nb9P5nqauKUxu9JDaPTiuJsM2V8
aMrhxYFL50b+naSRqVBKvU4Vm6+Y6nlkFyKTCkhC9knYz5uCQ+kuBrOzL5e8/2yOqPeWpnvnAkv7
2DWf68XsKkSZI8NG2auOjE+XSdIlOvduEvN0r9JOb+JarpaH0bGvzB9jCVBhDYtJsOtdLIwwIxAo
rx237wYuzutkZYHxSWBtjZmZXrlrs7jfoJZlorOeWIdiaKyXXNMKqChzFUyLZb3ArTcdSTeXG+ki
5mHcOoH7RXw1asifaijwpbc6TNbOz6LhcV1sQG7eNvl1SPf/x63gtQ3cVlsDtRJ9XcO4ErztwztU
vs3jG9PPoK6hVAh5aG28lVmXRpythP0mRQk3FzvKGESBpY/E17rwZVSuZOofWQiwo1wU7m3II5Es
grPqLpgL7+zUEU9qaGi7zF90iISRdnbRmy2Cbid+65Qkcb2zAhmB2MRPmgAw2Z1NQm+TZE23ezfQ
19Obe4ivHzHh3X1kIGjbrwGEo3CnO0hJldZ4Xr+s+l++mkQflSqM750edR/5ltaqO+5N33DQXuIr
zcvkd5MCYrbHIhj+rEd2sihi9i8aJKu3jjl+AmXTv4AO7F8c4wp5jnjt1EPzvcuMdAEO9i9s3ott
TAxmL12doNhB1lpHgXXKWtKTBVkrjU107pd7ZUn/vUeISgtRj/fnEhJpjY+tGjyaVzYFa5tSkfjS
OSYPihBF8bLtkg9DFwY7TZnTfWaEyYferO1ry6JmNQ21+AOkcsqhRyoECDRd1YXOH6QJEkBLVwmd
8q7Lu08ytTL1/pGo4rX0EBsJPozX4ic3IigLfWRdQHAUnWZnCB7MDu3sVtUeQ7fQHmNHsdn0Jnfw
WWmPYve7PDxRAJteiU3ceBggLmO6xUZsiVUMt/kMUfBUuEgNh86uXHZIyLI1TxPgrbLMvFsxdS31
n8ADPsqYNDLJjeCtlS7f8eYphN4pSlz3duoG7zaC6o94LHIy86bPNc70NsJhqFGAKly6fJLwbddN
EJjIdP2DH2t3/x6aJZ79axLYcU1Hs3WIFE1Ts0zK/X6NzNZJa9lpPKABiPjKziS/yeu/+1yb0Xgo
8rG+FrWckrO/YzjdZ1+xh4OlQdIeq8n81ca/++l/sf/qXy3r9EExfW15f7/zl/V/3lfW90zj1X9Z
3ykRoCFROh6LrM7PIWA90nRB8bnMk3k7pFCpJpSufx4tpFtGN33J7GhEZAWWQ7H7WrLo6iSwiiyz
9Ln85gw6OtilXTyH7XgaF7NBOu5gTnxxpatYinM1DqXHMbHoPhHil8lhOJGyCUY0X5ZbwlCFKCiV
mYtGvXti46XcSlOVhX2zkF1fTIpa87iT/jAlX8MhptR2mfBmAOFXiFihw910ifG6FPgBbWPlnAkC
VWWzas3lYe6N7JOlEqmpfRRTCcYhKELGx5vn8QPwR/uh18onMet93JxQUDfIuEz5p4wqsF3kBjPQ
H9Yg/DtcBVmY3MponSTbxPyR1L128wYTsWIkrhylyO40wRCCBl86jmAijKxCrP4KrYH0zhH84O8m
lAuesKrNv/Kmb5UrXogw9w1QaUcU75KOMziOIWyIZKoWOQ/AYR026n5wq9cLWT6muHPxIyUDf12G
doV0pw6i3aFWOXBPITUWXus8iLesX/Z2u7vYLveQ5cUvgB/5Nuqr48UkE5b7RPOg3a0fb73PMLx+
FnF2nA7F47a+iwlCpaVXnwNS0ed8ueooCWyvpJ/aEyBsSnKiQ4jjxecyRWyr889lujABTqyW64Q3
6138cnJN0Lm3WwNJDnejN5AhqtTcXdmQt9wEqpmUEDQF5Y00uTm9XvU9wiwEj372F5/VXWaKO1RQ
5c2Yq9Ar9+bhnV08kN9st//+PNLMfxBfWQ7/KhbbYdeyLdd79zyKrLDVvXH0PzQqhExIvRbxd2uu
Hbb1pAEkMxBNirorYY7YXlIDXql5JwRvPl5MclXqf3p8g4CA/J1EAKMHPE5WtDxCWa+52Xhuur1Z
oPMheViQz+5DhOa7PQ9pDQM1PAmgAPsbMlzW8++cARNtTXFOvfqtc54fzY5UPAFE0hcLwYc0UaUn
J96ZrzaBJdQmmV+YghEHWcAP72zSlQGZK36y1O9sl7lyj6EIq50FTGvbUQMP9QKQ8yVOWUjgMl7i
mtIHVJJvbBIkO+nOU2qi1uehH7NMeeONeC1VseLukfzcEU0j+4m6knP76x1k7XXiuzusS4gRVoPX
eSyzkSm9r37V/e67ESumg6pdc277kKj9rzhpxB2Ua2RdUS9fBuBSQCNXLruxWmfYEyjXLWoSAcpe
4DP5p47Q1WLBrKz0kyXrw9MZoKX+9zrrYvXQ3SHcPmvUGaaVx6HM6MJnaQq1OoPKru+kJx46LOur
R2Xa4XNPYOWdR9Y1z//l/0U3Fya4X5nibNJGpgPowLTginvHFBeibtxA6dB+1HqqXoc+cW84Gn2C
6zDYhykcyD6U8WhAa6O9DyKgV1Cjo1yo1LvIVMNn0lrJnYNEpfRGo+CTI6Ky8SlLOYjNXTxgS1o9
NDOInh2Pb4kDauPgAwq7ef1XnTZjGrt3fuX81RDz/NRCE3/IGuC/0qWwA9l6s6uOnOChFEkGqLES
7V5LXOtj5W7Eauutezfp2rpCAu7w4DgghmVQVnDnrDqmJRvjBqKdFV7e+1TcVHHmbFb0ufQzrUcW
cgmAd/oCWO8CA4QBuRShNo8jNPIMZfhkRBXZ3LBzjkYcO4/w5716ZBrckoYePSInfeqW0605zcZR
L6u/9DKOm12ZNdsyYMuv+EvU0JpCVIO9hYV5OR6PS1PmtXEs4/b9DD0brl9/a3PrVXsl1xD+9pTy
rCbZsa4V/14asbdEpIg/K+pWbFNZKeuojz6FHhfB+WJ3KZc/5Xn7WV28ur7XN26cZfBVVum+t2J0
6HWnejKSpHpCIRVt0V61jpSmV08V+ka6X2h3EyILD5CrOQSn427v5xp0KlmVP/BfShDWDs/icbG3
yehcBUbV7cUt7UaDLIBl71rYMGB719ktF2V6ztswJ3fr2Z9rXqS958Y/JmKsV9PcRi+kF+d9ay5n
gyj2HsfKoJpicUm8eBP4dvNNVtOzxru19Sk985jMd/myWslqCSfPH0aDJB057egltRQC/ln1QzOa
r4iMp/cokWofI74iWZQpz0VjBC+oTW6KLtM+Bt5Zb8bdTPB0O0UIFUkzLFf5sARII56H0htz9w65
gVePRE9i8stdelhHYeYyoP2nIKGMyK7LAjISKeELtePuSd5DOoV16kgK6PJWKiN0g6ekNshC2IFy
RdAVflEL7J4WJUtfsQrEEvzz2v25jNeYzu1q89Pavepsy9hflq1zRJggHd3rpEYeAx+WMMq71W9R
ggiOEih/zmH8mPfV9LkZ4mpb9W1w33rGfGz9xFsel+8nZcXo/2mH6WNrordZ1raGlumU/9WURn2U
VE3Qc2RTvNtLVmZ02NqNDQ+VqKPuZePwnbtKQIDyhUyvvTw17/kDmUhm5OmNb853bIPNexT7jNU+
kuS7bvWg3VwGZJRzEtXDqY8a+c9FZKBtrcPE/vZ8sVPRb50plERKhXUvCw0V0SalR4/i4isuWmFq
hKBHB1WZvz+hDPha++RyuuVf7++PyfNsvLPcb+/WVkMeX3EEdWZQtuQLZDisu3HLRn2hEvx7vvz4
c+X+WRt1enxnR++QOsn4zWculSg9aU328Z1nldrDLnBc780vSpbubVjxe7Oy95cZ6w/p9qheDNXt
5WckBavfFDEckcuPfbEjMK1CvBSkbxaXNQjoppuqaOb3f4U5U2/cMtNuLotkoDtv4ZjbXn5T5A3i
6yp1k43oSLi+903tkuCQ1aEJ+7WCtgQ6iFzWn6GoGW7FMoSNfrt6WDWUpjCTfhYbtbU6RwY3m7Zz
qRZb3eqj7TpfJsr4f7zRZQn/g9xMDOtnkA+yNHJDINKfLwuOZTdsEy/kseeVyW0Vscm8yrWPKEiC
zFpMBlwv0X7qibuWdnubULbXIuYeJLdZH44D1Bl+vdPAal+9GZJxaRz+z6/qxFIRPS+Jwl5G5Kp3
ghuIscbjemfNbDnWyYihZQZvsWbtpT5iKlXxp+2Z6V4e+vIimEd3p1FOdt8t74G8L4obQDj1XJ3K
qvwSJ0r7EHvFa6Na80PuIg52sY+9kUAF6bBzE7dlQuopxn1G0mGxDAHsY9PS+CWIJC+icP8yIHcq
rPrL5SYyYblTF8zc6efNA8+DqHe5k6wmA2HtED0vOGOxlyUnWsxPaeRNT3AujDvDD4D8W+qrLQjH
ozdaw514IGw4nxB1yK6kK82IOBXbo646yCxX94fHErb5ZUVpqF9HhjZ3g+3FZvb6J62LirOYlBr+
z6xIXqQnH6iMiMO50E9dXybFbn415ZAKiKm3LP0ADwvEAMutZNZQwZPk5WF2ElviO8H9qA/7yxqX
n/Hyczv9dIzS/u3PmCmw9Fxm+ZaabQxPqw4ySwH79shD+3LjUtODvZKgBHSZNMbqm59RD9F3qfoj
EI7K6W7q4g/LebZ1SqwR4vJvoHCwUM4rgJFLHzlVHye6dTLO0TYrXjRw/DdAv8njrt7i2LHeQTca
i0IDbX5pKPCb6r58CMOuf275PyMGDE+OdD17Vu9TJTpk0G0++07YP/M2pFjBsMqTdL3QsY5pa5tX
FNl65UbNnJ1WJuWDErCcCigEalCdiPoyV5ZzkXiXQbmDLNf1rx+oGShhkuxIYJMndMI02EueZCXW
jn4ah6nvw50WIMcjTms2Jums6qpYydW0HsFW7W5wzXAvNStOPnjHVm0Pl/oWsV/KWC5uLiRt7+zp
zyoZcasI+B3ZV75xA0EC5lOmyS2SjqppqMHQFJ+i7gohofgkMOQiVueDaZf9Rrp97mpPfCHlVCwW
AhsIYIFyPhEC5SzsOf/wj/IncZUmMktYo5f1f+fvV0C48Zdz9bp+COJSPo9rh/HZjeOnLjb9k4V2
lrWxzRJSOMhnHfgw3lxTz+2fpBkW58TqkFSKunn71umf13lIMYlMezt2WWy9Uag63DSWlhPnd16D
0Aw6NoTWaqXfWAk8BnoT6muj/rwSm4yK37uugdA2Ur0a3GLLjN/5ycC/3wNlmaepStq93LaxJrO6
kmn/w8cQv7KBEDgt9ePlx/jdHX9nk1u0KjQLbXz6H36Ii0uNCiWSa8svTouN+ZB6xfE/3kGmSRME
xTV6yNVxXqR6tKVpFvmdYDnoUl19an1jOohJBt+5yUAzLWI8l7mR7yK2iPrzOvpzucsqciW3uLhc
lvdjr73Ka73ZraOy/L9PlrVMFXYLNbu/fJJ3n/ZyC7kyYY4Dnta415EW7i2EH+8kBwFhcnWja+WP
NzkIvYeqFnWj64vNaIN9EuTK7yYVVaZsFCtGddQux9t8aURNumgJfGsmSC9LGW4hggX5M8zmsDXM
5jDo8wf42eMHFHfjB6R9ymyoHok6Vo+Jl6sPEZQ2S0fM5TSkj9VN/dNFrO2w8QrDexA/o5yra6vn
3WQCbNx1oTlfCSJdmmR5xAV6lTfb3w1XUh0omHYnNmJE0hc9Mjtyr90mGz/NYXPUnEL73saTTwXM
7N7PU6zcNGGBxHaTl9/b9EocBpXAdO65LQBjo76HxQCCBcVSv08IDhZalX0ueV+iomS1xzHzs2eI
HP+SmVGSfU9133p2yS8d5d65Yg5yb9sw/nHvfIysLfSfl3ujG/V6bxLb9X3jstvW2ia6dxxIlYKa
3GxZGd+QcYQtoW77+5QqlpOp5TBxN3nxYg/IegcJzLjaoK++cEwbxMajV1/FsWoAc/6T1Ff7PVJW
c5Q4B+mm8Ftvi6CBNXtuSTcto5fu1ITRG+fLXEAT/V2LUiuAmaKg9iYPvo4qNPmuoRO9ttO7Rkvd
K7EbxH6vmlyt71zX7R97JfujWvx5nIPNJwl7w7k/+4BgAEEJ7JXXurs+Dq1DCoHplwxR6cVsgpve
J6Y9gsuHMhS9iWoTz6Z158EyvjULjlhu1Fl3TT7kBtWLcX1bUPiydmUkXbypsgMNrqgKhcWLo4xQ
XUea2tNOsqD4raO+iciUrxnaHgRP6QKFcNwDsaVv61p1TrZwsuuXConkox1w7BtLLbgpN65GyKVD
De5JayPr0DeldyVdaVAF8K96NEgPnlqZ2yx29G3rhfqx6cNpI3+YgiTZsVu6Ugd/6crfSbptkL11
Hn2y4Je5MnpxlqVktF5u9D/MbYJ0O/Sh+agXVX0YLDfeE1JqPiPEijC2434DVJpsrXBUz3NYED4i
RXMlA4pVfnJG23serdQ8lkhK7PS0cL5GE2wfTCwGI9r56RDcOF6ePcWjsSui4A4dkemraoHWV6fG
QCNKTx6dvAHasdC4oxidU0kRvQ7oaf860KK9vc5wA6JQBmxrYAiN0ghJZKoGSE0fsMRyJY3e1tTE
tEWDOuTfA6la/cNvdU7Gv6JK89aVxO13a66+3k3kjeFZvPymoGxY7JcG5QJlDyjuBalyBGdjqjdM
qu0dmCYHQtO+dshb+Auu1EV0OiqmbGcN1DkivuvdS5Pwj34/K8bjMJfO6WJv/Eq76dX+LCaZLldp
rvLt0nr9KiKa0NYDDzanQptZCcPiqNu5l2ysDrXK5fndxjkA2xCEug5x+NpdbDaVRVs7nr3dxTaw
C3SGqjtbSZ8/WWUW3cOvdX1xCJQIUmhkuTdDWlnHzqqDDSWF4w2f3gfAEetfWjsE2xuA12+QD3+w
mzaC0EbTvkSlllEPikR6rGnlx9xXtmJXZzPeT2GZ78tlfs0BnCK34WMW5cop7Q3EjRa7A/8c9eVg
70izmvd1pVKRGlOAZdTAAtIZjboim4p7rcu9m0Bzgh1hGOOrBRBbn+rsj/83D21Zw/hljXZ8bKup
XaHliVVDu5BS2BSugHMzmL+4jmVdqwv8XHXTv/5LnsB2fk0TuCpnesNR0ZIxDNtRJY3wRjaxzEwD
HQ4r+T/GrmxZTlzZfhERDALBKzWPe3bbfiE8tMU8g4Cvv0vJ9qZc3eec+6KQMlOp2nYVSKnMtV66
xtpmgEVYmUM+fHI0wbZhWoRb29CHT0VTDusAdz570oIvnft1amBzqrRBUH0uwELyQMoCNJ/BKORL
Mcng1cmEP4tlg2N7XD7SlAmv03OuDahgQNbls4tzz8pWxVhJxRBpHowjFV5RU7GqXwWlnSDTFBVc
HotMgOlOswVN4sBvWGl40uxH4Q3INipRvvBn8X9nAChvyPJxuyjowINAedGsF3VNGwY6LklwiW8m
gWON7iXVqRVddepVQ8PSK1EO2Y/2I7OMcreYUG+xo2kkk50T7bXRPC62d2Y1+SS1O1qPeJG8O17s
3pdVH4Pxauvyju/B9wXAmWUh+syJ7kTb0kQNfYIruYfQwLsQF1DF1tGjLt6EWvE3rjBjPHphstiB
enxrsno8m2nAV63Ugw2KDmocBTUjO4+4bJg6aW8rUBWcqWGh+4yDj7rYEvYqUkCyODu7R82z9Z2V
5EAB6DSGfDeAwiLilAW42YeNJHRZkuYGLoL8ewNwumbWnqQ0YUB0vekz56W2mugS6/G3HOhFr6xi
6auHNKFBF+UziYoOPzGLudmxBxbpq6hcZMMByd+SbvhoqAbl/y1Cx3W7ksMQPlIDzt/oUYvcp2KK
UB+ZGrmLqoI+PHJWf7kzAyKIhrvY7uG//xyte34nVwfoguc6nqebnvnPgsgpKk07AmLg21SF3noa
uXUIRYD79t/1GkZhvFduzOUbOa6elMVckLHYUQ2HUFrAb53mQo27uo6eV9ZB8dtMfSEBHNeFgAch
DzfmkaoA8QBGulH8HKvFBRmSlmQV9qQbK0Yw/04x+1o83P8Byj9NIROAC757+LeVyGRZhKa1RBsg
gDc1FuZT344BQGatixfr5hNXjQXMvIOBIhu/7JrXqHJUMkoCahQbBBfIICyQwPRAo8LwujMqMF5Q
mgd+iy60cRtnp9l6mZBiOZQdW8GeZpDiPzghg6rW3D3QkOQOVEz9bmjwwgd5ffJgKlREaiqRuicg
Vu34n3IyQ1UzCh1BXLPYR0GVPOTIbPOnmNX7RUETkD2Zgze+5OvFHSmW9a0SiccxK8otKciOGzgo
qw/RAzKDoZ5LITtmAKBL1eJktyy0LI402EgDbhcqn2jNxYZ6Dpv6HRC+OyRr4W9G7nx8nIAxuUN5
fIOjiujMoywKnoFHXWExqTGIEcwjDQfDHr0T8IvN4+BO+QH5IX4LiAxkN1FLRou5gajtKhxR7jeO
VXDCkdbe1brxSKMMWJPAJlaKKMdGw6cuNUjOsPYorjzcKGJgWJ4WkzgPgxPJEposo8A8jCgRkMrh
YpcGAmFLGt9PiTvJjjGAO2jK7GY2VEulEg+Z94kfS9fS5Cd+s0Yu8hFHLVMM66gZge+bxEi870cE
nQYrF8CK+01Wg+uMwkPy2SgPYzwdQq3t4xfkm3e+aEOx7ZMUqf1kTtXkSGUEmDEy6azBscrrgCJd
19XEabJQesBTJBPj6kBr/JK7+VmzUPu1pu4sNbT+2nROuXfqKcdlZI8j200XB4N2C8jsP5zUyhMZ
kSPqLTIQLl8tJIbub0SLW2YJAYzKj89GkzOnenQnRxy8EHUzvtaAQi6PdGAC2acbUSQD8MvhsHzB
PWO2TUVp+PkgzHFNM6iRppP6Y5WmOzI0cJ7ciBbVRLzuLBQPJNY5BszX3EOB43OAMPp+ESUBSM3W
ZZ6358r94rrWRtcSF6XENn+SIzJSMyPNfBpOk3QRGQEP8zh5+Zpk1HjSGVYBIty7RebmzdcqCesT
4rMoGB9xttHdsXkkCydFXVmJsPZi37U2gmcTbpEWmS1bE/idJVsvn6lnZbKqk1DsyQ7878k5EOxc
oeLmlE1at48dd0+jQonsYbBK4BYkHe4CsXUlDTUWaag7OjErcbMJezJyCwucHcAZ39DERbEM713Q
mJqbZfGtaPcKaf9mLV7m4f+ArzLYHTSBa5g24B24a3muxwG7c5c/g8sgpO6blfnSodplA/zHx74f
g59AJdxHlQCkRj8BiRkpaRH4MA/CxIbEH7or7qCKyE+qfA14iOCXE+uHzK3Nn2VuPqFKW3636v67
wczyilqDvwvZ5lcdJTpAZAKMSWP2YlcEyNlz1ZEJDAMImAfl5HtVVR10PSueSdENuxBpek/zAAGQ
o4lLJH+Z5LiAFYvKtNgmqN/x7a609klnBk81q76ltlueTNRJxSvcpwrsOZ5mnek051gbnw08A1Dr
HKGkFVOMXpe7osi6VelMPF7h7kRb9UFrblu7Cp6Azqs9VVnxzeFpdZJ1nW91WdbrSM39p3/gdT/P
ayMa9u7XMV8qc+KPNGVxT6vTGupT59KNcJfqGAAvyoPYxt4lsBWMt2OhMk9nPdL8ePhWdKxZN1Eb
7EKjAJSEGPNtbQFHn4ZJOnR76QILZayM6A3JJCgwDhwT6JQwFh2A2/RJ+6zpajSk/ZM+At9K6ahx
ry2gmV6pH1QvLSuyYzeU2HzJYYcSRXZsVWNXBSpSpxRlyXaN/8wuw7OfNEU9BdYKSN7QJ7Kv9T3p
EF9Dxg7yhlygNcHB3E2m/huIC73N7G+2/L3aMu9mSaBGRTlAV9XyJOZdlf6vX4b5D2Q3E5llhmMb
FqBPkF52hw821SgelFMlX7jzxqOUx+vAVO8J0Kj6ZeJGZ2oQ2gGawn3XQSrYGXdHxWn0HhkNBqSH
AD/7X+ZZonwZC0CTtloXz17/1W5eisUVzpDwvSIjci4dIFyvZ72poewJIQukgyfO8Alh8GAvDUR3
KE1S6/T63NrjA2VOUpak91s0I5rRsHHlAwFHkRmJAI/wQC5I9KcfMnW9anZt1wVDtQnhNwEE99om
+A2Ducg9AqHwO42cqRmf4igPD9WogVC8jlHKMthJs/OiFtEomlEMxaFukOXdJDoDLIxhI0lNy14c
BsCDXYF7ty5GKePQgE8OxDKpWAO7QwMWaRhcY60ZD7oT4xXtCv0htGr9obKQtZaHQsyyRVGYQ7Yq
rbTfkiyKxgFf61Ht3PCOSMfstllkRZt+Ez12GItosV1kKGBJzg3wvhq/M/FARQFMt10MURyRnf77
+Qox17twh4FjlW07+NIym7F/PNUT3IBip1CVLyUh/GJzeQrHhp1xdmBn6qHk/HZICrCuf+s6VAnP
I2UbxRMAAZe5hYbqTUSxbkR37mLUKgMpwXCyjS4dZHUpN7roAYUqCobNdxpcwir/3Daa/dpppvds
R9LXgYn4ii20/Qp66K0TNcUTiTyG+FtkVMOZhiAU5asa7JZ7GgL6s90iu1huGq12XvV8YAdRIZRI
nnrbirZtoA9atuFmhMvrCijTkWqoRw1CCuwIolL7WI8KYJq6i4Z6JCPDZR65wYMxzf3FxTLvzg0q
kqsNsLqj2f/iyyQPNM9oOWqisqG5eOo+Ps2B1zpgLzWPRldfO2FnbmnYyiS7WlX5QCNB2QGsjQHw
Gg6nVOUDtHikgxgZuA6k9coKia0OAvOKqcXorW9NBujFYdSQWuSKPh3XyV9mjsofMqCmFLl5wWYc
GUiGLPas0T6TfGxrTNKpZTIv1lGOd9Yyj3o0j3qA//1fz+Z/hPPwTEZgw2TAyLBtNmcF34Tz4qRD
qbxjNS+jPXHfiZFw15ZlcMllOp3yHizmgY48yQ859ajRBxMnZNfOd4tssfPKsNvpGm62Fy05XoY8
1DdTltanOzmtOCGypa7c8dhRay+OqReY3YQLW3NWLvOXD1sCP8tPnPG/fLoBMCI3f/Eyl5ZQn84p
u/q0rL98iD6ayrVmd++fjqYunwLp39NpGow1iYZKw94GO7409L4dwIXAv3Hci27Ak1fh8MqTl77o
v09AhPqmpxnCZgCIAngii84uAyQNn5p+7fB62HAu2mELZnW2BvsPErxYUUQ/vAn16hpStiS9Fz1z
jM6zZaVekV0Zbioh+MHRmZH+RTItaqQPuM1mw6VXRT/GCNUzHMzJPghJau0JUGj1Rh9LB4cau9o3
ov4+qCqdppiya6caGo4hDoDYFT0tIpK3g5ddkffJj01j70kEZGPgKlDXS738bAT9ikZ3LpsGBy3R
bEi3uF2shPwrBH4kiuY42+Z1LbeiYePFq7rxEuDHdIlKDfgpfZVuqwJwjjvSDKL9Wx/saRdoshoB
PJQhOp2Y44PbghaWTNI2msDsXObDOu3GjSbB3I7s9PK3NcOdLai/Lkj3rlEjYOZ8879eNXcVK66B
HyJwyjnTcX7A6+auYgXApODtA5jQSxmz7oxsdpAAWM3Bw7kAx6tCnh1AfXc+jXmco1swVPGGDFSV
ixH18D8jz7ONq2bO0y1nj6dpc6DRIl/mzguQ1zbA2f9+VXK7mFPv43OWEtQzwgYXXui6v3gReK+p
bozbzK6mI3BR3auFDOQ1au2Cr02KIhIFWxXDlOkDMP8rd9ziCPFuqmsFNiFWEnw1shqQnZnzEzGo
yM50lbnA1wuLb9IH8aO3mVl5J0DdUi+3YzZbLuCGaY8Ug3fLnth9F6tA867vaUw9MHg2Wh6XgH1B
EQM1thleChQMXGnk2FMPzhGnmC1CVf5Qadr5zqLQgkJh8AJT7l+0tAJS0JICJfr/8E5zCwbOE7z5
E5BSvzFUpSYrgRrEo2cJnOS1UDxzvRXPSSb4Jq6tyQ89sHLiQXJKJ6kAcnOE/NSQMOaKQUz1PL7p
4lovitZ1G68AKlAcyXwAt7DxRN25iYZm5SVgDKFh5//3b75l8n/ssmwPWZCmx02cog2UkP5ZPCpT
t2iSzCtfmFG4x8AuGDjrRmOdhG2OyGxiPlDTGcV0zj1nG+J19jCbGaUW7Ipsan0r7otkM/BYrnsb
8UyaEgTd+2QwA+S+5E23XxySVi2EyNg/FhIJcj4+ptMkWgyVca1Pw9r5Hnd1f6a4MsWf8bgtTgle
TCSi5ibQbuQsJ+0SqwZcO5CUaPyhvZlhTTHKpiwTcH+Ks8kCyg3Oa6qL+LlzLFRDPdexweZEmkwf
9Z0eujfaicibQIXlHFtihKKJs5Smj8QLtfhMpgLsI8DaR7VLAWZTNOPgqXo31m4DPdTiWYMNv0B5
s7cnk46MB46DCI1LXfwtWQEkIK3fychOcRs2FNdWNTMjhKr7VMo2jjLcl0EO1GRkBbVgfpU5WJ54
4E07KvuxUtwpyaFpLjTM3HiF1C/vdWi94slC4hBKe1ErhIuXYyYBOENW5EOTjT77iJvk1sc0JcDw
s7zXkoOcQWhhjRLIAZActYV8a2oAKJ+cyzSsNwCdQ+64UpAsK+vk7FTtiDpxZUNjUht2wFZB0IAR
HqD4m7HCC2PoHJxaSF1++L5zRkOaEqul7rwyWopsbpqaAWgKBS5AlawP9BeXY/Al6lPrQdia+QmP
SvpnAZGOfRV1IwBWjYqqSUdagN4we40kfUAAtyFgcjX3q5j6/IsdpIC6L8v2VUd5JZKaZPIYxpq2
1XncnBEntQ+h4SYHCWrJS4o70W1Zt+LJ6otqnU55+8bKzsS9UFJ/TQz+2gKJ5m/RogIzRWa7P3gB
SGS76JeHUBkCD+cI3F4nqvjIYoGE1Boho7m+o8/A74QfWHygGhCbV+5Tl21oQBOiHohwSG6Ib6C7
cu78QCaOBcy2gRe7vhjHNRW9h8yNcAnTjGuqkC/N9naYmzXfml6U7fpANq9BmX9rkYf1I8jdz7ji
Z692UQU7Y3CT/Z8GsvwCgmTrVBNVs66QlbA5iy5W/P1GBIS/4jqMoOdmHYK3dvy9FwKBilHPAec4
fid9bGK74VrAOKLnAZ4LXlMV82UXXZzNwGr0VPmtvMVV+z0L1PLvs0iyPIqQu8wOYDc+9maiTdsI
GTbILwcagQ/W4vwMJLbi7IDurEIS8TEhRaJsSJvrutgAkcfBZgOFGMjRyYZ1PiFeRPOmtnf1C3Xd
FggIgc62nKE6MNQc/S3HP62fFW7+a+M5TfarH8oYhW759Bb3FmIJVpZdUrt0gQETa1sjYwgq4h/c
nxoL5A91U20thStk1gh52v1ZTApqSHRAHSJ5jQfSujYqe2UMyOpc96XcGJkoDri5AmCbyUFtvDST
oiGmIfLkJj9qUmddWcP0bvivc270N11y4nT1r8bi0q94+guXh1PhVxpLTnraAFbC0sL0pAU9SF+U
kBqSNWFb8xV1K+q2Y/jgMgNQaZ0HSrKq+0UV4KPmReY2B8IxKLWAAHJu85VWNG2GrZSSzUZhg24z
lAIB+NbHdY7SkH6e77qRdshwihgdYL3daryiRHZODto0hd4cE2ZzSu0/+83kIm9AKChor7aOmmFG
gD7jCOMSCLSbpsD1JHUa57smjvqjCzwtfKsLN0OGhZGsEQm3Lq66bUHFFMerT431DigDehQiV68Z
6l1eWP0pFd06lZ074i4Qp4K5G5bcQjoATj/zOCYDnMlxgQu0PD9wjNxH0kcIgJZQPnSIej1QT7cT
3Z9spDfT0MOryUG8If8lXIT1yA5MPhpgE+3xEci6xnE2IWtcSmxBITycF38k1wDK143jdRG3GV5h
Vfkjcsz+ZnWzxqEH5Wu7yhmEb7RJ5VOKepyG5ZVFxSNlrVNqfBdmL0ZcO5c5510azibXQ+CNqhz5
goPjvQ6rRzKlSR/2JEot7myCkQ9A4LDe7ZX/ufrcSouXURPvvpMP32SLxOMCO23mVN9NLTZXowEK
idDTBiSX4eabGin644QsqMs8Kuvy6tS4DFUGdLWtFbmz00pZoYDp96T/5KgqMu9CsxD+nx1hO+us
LSR6bLpA7I1hsHEd19Qzj6sSBW1uX4jClQhglaisPHbRRvYTDzt8OkX7GuvazlWWZEQe/vRnjdWm
s3BmJNTztEywv02RBEqHBWoARJ9dgCs8iwgvneSKimjVgDRgq/UTd32jCLILcIK3C3462ZHPStll
I2oWcLEFf0hh3LaOpRUbV7mhJZd5ZKJckYP5hLJ8tDs75WoKxJss2NWLy/7Ek25TdTmYoYuxP7mp
6Za+3RceGB1x3Xiy4qAMsCtBd5bSJBqrmcMATulZcTPp3YvhHnSUx5xsBfmFryaS3oPU3UnWSzB4
fIx1U6KapUHQ/CExsFdEhSffzcLQ7s5DxqZTUCZvqWl3x1GVFWetjvrkESAh0gWIrKpWBqbPe8ly
6mIjj9+zNlcrL4rYqPeiMfrzInJtMD5aHf9GPtiI5ASEiM125WlutaVlzFxxhpTg2u10vEFaVLGc
qdc5jcSHA6Kh2+uJTwrblDhek3rusgIPNhYjDErCppOXpHV04LXDzeKLeneykbXNNlCuI/CDIncx
luAIYyAZ21i4Czm5uZc9cm7gg4Hi9kckk036p4VTBO1+GqvwrIOh17fMjP8sxUsQBw1YVax8JfLY
wpOoxCWnyBiYSV3+XMe29IvCcj5McTOaI5V323pIngeMe1vxdWNv47Fpvw8Vb9ZBa4iLF6XR1SsL
d0WsLX8Y2MCOv5iO8fBefQRsOhNPi2T6jBR7oJbU4c8CmSTb0tIG668yTH6WXsS3ro1czrXFrWY9
Au9gRcZBwABs8jGPDGmUKeQSwO/81vZLV3nMUj5uZbyZYj6CbSybHqmXiZ+giy4faEAN0nbBuMXr
BiQJsJpNvT7ZyzDGq0BNn7phehwdr3m0nxdXZG5EnUQd4ATE4Q9LN+LJLkdkCwePFBwaepQHSGQA
c5ZaoOr6GvnXCCT5gEboD30Evh4LKXwbrhBQqEFo5b03eW5a+ovmTt1PxqPaqe/u5DS8n7t4XfyR
LPAQjTaTwlhpOb/g+YKrNOzJQJxsGvoqlBW4jFvUUPrGMPGdZ+eOP49xExJeUcyG07QyH7hlPTYh
HvvKBY2oWdzMbsEk+u6mszQHkA2gJdM9Yb314NCrFZmeqUbtHyMXKVWOot2zQt18Q8h2tqSRmsf7
5mVo+n4fqkgfPh+YvlQvUDG/uE5L/LhQrEcKkpGWGk1FBBPc5q3btupWi4M7u1yAsYUNXK6XuYuD
3i0ftSn/y0kaXMIEublv7CJ7tqWePaPOfYW0gPSRRHEPcse4A4F7aPtl7GxSk7kPNZIoX1Rhyi6b
ENVyFPZHbUXhC/a7GweY+Q8kWixoAsk+fCwWuWzffXxYkI9/W4Us/usqZYf0NLOQJXLd9OIKvpUv
DBWZexr1SO8HN6dSIEtsVtQGNw5uZ7rbYur0FYCXjPXNsWQ+jjRtqq/awDbWczKfHfd+4UYx8Myn
OnZ3Imx3oYnkI0CDAbUdqcrBRsts8QX5/dsEALNvIEHG6zdnmvqRhV8AZGmthjwYTv3o5H8Vcezj
4jr8IkVcHrRUxPN0Y5pwL1RL7wGU5c4Td7s3cpvJNNnaaRfsaNbHKtxk6QVpm5pPZr0F0MLpj1VI
Tqvg8LwxPe+AooQvU9Ylz0EfJWB598AWhCPsmoazYgqRNqUP+oFkgJh4ZDL0zq37wwTSxiNJhy4x
T8pXiNJJxPU+/MzjQaSdH1alfnBk62w0DxUiCTiwMo0br3nbRUfHBY4hnq75t9gY8CAJxJdx0Hsk
0AbTrgss9hmZsz4Z6K2sNiCfyo8Ame5ebS97suMg+wZq8GmVdWV50YQx4DsOzDtSjFpf+ZOrMyAX
gbmW9QmwbRFlqKYm//bnxwCLA/YdSq4+hopxnzMp5RYcHcc4ldMDx3/bi+3Jdp0jhXA3D6UeAsfO
BnmC0rp8CrAvfQl5bD+TpAZ0IJDRqvZAwwblfXuEeOSKhmUSsSecGOcRiUaAqPq6zlEhZPu2lCA3
UA31tO7n6AEGmwbY376LcWGYXLUBZNKjZIdFTmbUNL0O6m9HxjuyvZuvgUAPUIq9t14Ui52WYc8+
4o53tXhGgf6AKgmj83bcMX8tCy0mGn6Px7EBdgN9utAZ9fnP0dIqvEa7xTICp8OlCY7zFnfMmwP4
6SsfRPRduALu9PuYsR95ULTIAS5KDbs1LeXGtte6Gtstxels90O4MoyarUlIDYsb19h6OHMnRQy4
4wS17ti2ftJEsAHrxvg14AwHSSXnf8iFCznZNxbC9cOIyI6aBArg8St3xgGXFc1wcPN2dkbyZdLH
IjnObqfUHqtdpCr2mVUeGtsxzr2q/CfREDTVBifGdh0pkACSybCqroPAcz6eQPBLsqgcDZRoAHZy
Hipjnknsksco8YGkaACdW3lVa4TJYJwXuybKqw3qybCG+hTUeLVeXcHsjbR1iGwxTfj6oPIvxA39
Zyvs/0baI64g7N576hznBSRWzucy5NPWKnm50yZYZUUHIApmoMoBDATgFLh4yZBc6fndZNmw74a8
WBmjgXsDpEJeopYnV3qS32tD4FDfaXukjKxwn6KSon97rhrvDGLF9OzJrt0YgI1f97GbgRglBzq5
6kX5lzYQ4UMXDe/iqseV4GJKViIdxSadOF91XqtLPx2j9GIBm0T6eNY/MWyr9k7bpBevzaZoNxgI
RrgMMUFld2PMo+lLC/T3bYr9wsngiM0Ugg8ojUBcAUQsxtrO27FEJKxtTjfdXot/9gO+mQgo9eeQ
o9GrwtjqTiew00UcnhTD2AZg8lNjN8jafJ047FOcVeOOpgwRSMzFoeQdwLwy9gP52SBlm4D9SpCu
Bh+bk0xTPC3Mwk8az91jLyYfW9UM+IbtQt0RKxqSAldZOTaX/iKhnoeIr28koblbFHAr956Bt4OD
h+sOuTmAFBnStZFzHvp5FPv4NTWxHybrNnLDxAfMgzE1KSSocUb5DPJqa8Qv3UKmCpOS72qnNf+u
k/I8eF7xMy3ZU9Vr7ncwBXxmuT58Az/k3wzsXV8dAwUTbQ/GK9zLI74txmYVaEmwlV4bv7rItaWg
KI0mVDo1qMp8+9BR/HQZfeiU5f9vXg0yN6fJgVDdRSDKnkLUhTQISSHZPvuBS8nxa4iD1qrKHHGZ
cisgedJ773Ikg4f/Ue6O9WxPfmym3fshuSG83gdp+k5j0QOVLNojeB9CO3qgWkiuRn/qhCceiE2Y
LNVomZcYyQPVQZojSMWULh2kdQasbbeakEW+GjUj+atOZO4D3qz+jsf1CTDYCRD5wk2Xg9XanwCk
1heZ8SPzgHvEpuoz3nrlStNs+YIreoTG0ubRktGzZbTu56QevJUG2M1Hi9X53srH8dCmbneVuFpb
x208fSqC/G8H751fAEgKwv6X3Wa/cFLvPvWBx9dmnWZX8YSvOzZfg2096kjEXGWF6fzVOOM39bD+
1Yx4+YS4JQBJzdNkd9YXLu1qxbWoep76ut/GzMvONQoGsf+wbv3YLOZ/ebn88GP0A/xUiMYYHMk2
U9RO+7BDcfTUcv5FSJn6g+rFSiaG0v2yaJfef7e70/5Hf2SHwlgAifUOIAaZC8bpwktRjwQedREY
t8NFWyv+9rq237U0XLRaNQLrCdxTgPeMU/eAuH19rGpkutPpF+XFG6dN8LXHtf8uZS2wX1SDgP8b
aoS1E43GJOJPDui0hkTDA1kNHLO78HY6zSOVA55VWnRoIqQK3cwB59tG1BpuudUsUhQ6T1e0nKOm
kaLv07cOCeY37iJ+puVoTu2IHiX6yHVSH671HPtgIIXStwaDPehfBL5nD65RsQcSuE7aH2ppf69B
FMpnoy7H9w+X+eM6CxstAShs8Qu8iMlhaOsg2bz74FMMLomP+bPpMlVqqAZ1pvaAvyg5UcNU4Nyh
cLrQED6n8aKehINAezAUeEQW1p4Ui13eNu6xAZK3cjeb3lksnqi3eCcnd7JeshrhkbZ/dMJqTQEY
fKkjP67F8BpJbm+9Pq6Ogrn5A+5WwOYyDe23UKvWFIHJWhsp3nySr0USAeApzleUy4jrsSJBZfzv
3MgqF7g5BMr1rKbURtK2nZ2cqQceYUVp+TEOI+OY44oDGGzG57xC/hD1hFW+9yLVk8VgfKbeoh2V
7M5u8ZJH5VH27k8Oqu1VlpkmtuMa3r0UnQHnBAI6TABLvJOaOQd05igPLk9QGCtw4cqNwnsYwRHq
FxnKjmw1JBkrmXONojeSVKhum8V6VSMBdErDFSkkbuUr22guNMcDPyFYJLR3PzRrcCKu/NAg6vNX
ZAIMr9qTY4sAlYo89UFUIN6iSnM2PSoQzlncaic9M0KUcbDxtcxVOaZnGH9rT+Ugb+fUQ8o3wCVs
jrmcwHOEPJCy7iefRw4/0HDCS/g8uXhmjyrBo/5Ti+IFpN6C/o7ygq2sf8X73DjhvgrUxl2L74wa
Uv4vNbk+3YhoUgMrQ2f6ackeVlZV29+K/vTFmwR5T6FhIIcpvhIr4pSK6rFCNIdG2HDPI+JFdPN6
Htm5br39afkxIt2HJW583HVsFuLa1OWjPnXRK2/t+hQGwLD0wmz6quRtEUWvXh59Ct0w3Q2o5LiC
W+O9GTtcSiMaCyZ2KTRdsW68axzbARCjZ/arRbZMBvUw0A7tOJu1pACShYcTVYm4bNoknr9Y45nw
7hWVl3I7en+sVCRxcwCk4UuGtLdrbhrNKhpiezMP2yG4Uo9F0t4HovlxJ6dhifdxiLjXWdiiBEKD
N+wV1uljzFrs4SOt9WmIB9D4SL00Ajk1kKZIEir26NHC16EZERlaTEctHfYokkNsVJncKLBDFUm6
0T2LAc+4bNO32JTNwyDlAHwoo7wWdu4dQyWbSGZDVrsBEkG0FJF5BsLVhw+ZU2cuEEVB5WYivzIS
w4k7dvNMTet5QCuUPWoCP2QWKz65aV4gaA7OrD8nkcg0QEJAkxp8D05N7iBlYV3gMnqVl8gSwH8O
8pfnLo814KxmObIAFyHKWK0NWM2x8VEZ1tFHo03JkwkmrT0ZGzx6V94NDaPXDqL0tiSn6fNqd+6W
xSPKsCbLm89BC+C65snDaXGblvaAWlehuy4KyG17rVmOYrmJ89fC0ItjCQpNxFMxNA07eU48F39o
zptV1dSfO83rLkYs81fArdvrkU+3U8cAwF40Nem66THpmp89Q1XByJv+FRRC5joZ0mxHw07vkQ/I
ACZOQwt4udc2NJ9oRI2efwu0IHpBilP/amFfC6DG385y8B/MzmLFx/BvzgxQWRmDpuF4NyEhBzUC
yFLAN0PvQmSWVSoLmMYpww2m7QbGzmMVIsIfCuoVmqdtxwoP/ZvJEypD8OwEC3HEhXeaPZK+M5Bs
I3mbbQNeC4R4yr/YODbGtbQjd5VqeYYkPhfYYigMBfahW6DLVJdF7DkyI7lvJHJwkCgMWavwEfGi
ZiBFqoB+gZGQhtWDWAkFhTw0K79EpfyFjMswq6Md002EdGNwfMzLzCugVGWSPshBtvUAutEpS8z+
WKM24NAJ+7CsNa+NrVC2iToj8GPFk2jU9oNZqnJ4oBl1vuHp49k2wveGNLpS8+xnhyvuU1/neEGT
iJRkuwyRyhH6osYxt5qQjuwvrjo+PYuCF0dgVGS7WIKhkwmOWKNqYiHTx6BzzyUopk+LSMNd5E6i
8NUni2VC0LjPyHv3jouoSHp9H4PYwu/DLLvxy13xtYzTCAzOjuUCSAWwudIcf5lqZZEpWT12oc9s
Nz/0uWSun2LLe+wAJ0zuyR99AFcIEN0OyKekISkyYAuAOX58mpIErkjmthxxHNxT7xYHmWi0kxfb
J1D0RisgjPc7uuotZY0nLUqR51hYACTjhw4vZDxu8LglrRqSLV0Xo1ZlnjBb0HD02GxBZuRjcfnh
w5bja2IG+idpIXbaNyz8xPsEMGggfHps8kHbItwtzgWoCv6PsivbkhMHsl/EOYAAwWvua2Uttqtc
Lxzb7WYTq9i/fq6CcpLOdvfMvOhIsSnLzgQtEfceIr3NdjagWh9Q/JStO+nyF9zF4yxB16yvNhhJ
NN3r3pM0yReOK3twY8fWY6euXsICxCtGMOBSk+5jmhxX8OArXVdlyGpUhxRnzof0NGkNNxuXFAFF
wri90XJ4F1oBXCofuy429GyDi1d5uWkA4Y4vvPDBwDfi+nbo3xy37IBYHrbIEMJRCj5Lc6Ih9UhW
Od45R8EcQNdA9YP0HthNXTLslXObRyEYebPn2e3GJAXP0zFHfojEPS0OipBfpks9f9ST2lgASjv8
rlf2pxhV4Z+axEv3cVU3m7Yu269GEC6BwbIqy8h7assw+wSymBN3cflsoer/U5RaDo7AjHxHynQA
hPhQA/go7nNgQAxh+MhSBKSRcri6kz2rR2fplUmxC3H0jkN4JOGWMT+6wHt4xg2B+xjH7Is5GqBz
q2NjWzWxtqZhZCKXLsnK7KE1wT4AUp6FpcxyZHEcGcepNS3XASICGEUzxAwMKC4nbjnHFk/ax7Yq
W+Q9Je450JzgRLIchcmPqLfFSaTEqT8NSTFoeD4BlPw9VRY9uIH2FYi/NJXoScmcQQG+7IVNaaPm
ODgHPP4ra0mZoGQVCLAYlBrOwrKxAJUOCUk9OQ3IBfHWUxiKOBtQj5qSgv55lmxgOLcIgLNx7im5
SbPx61ZNHPTRsbsORcuBTm5mLR5NUMRaFB/LOC/zxWQdOb+6CU6dt1VfvHI3dncgVESisEKCNwOn
WTVgmN5HaoibnG/1KJtLkXvBa/ZFc2T+GrQhUNCM+Cd5gFyb3wTICq1ZSRWAtIPOpwCBBR4DH4id
y1HhusSoOnKXWm+K7ejxJ2A4lkepGtJScyebPEiDLxC2HbPlJFSxKiR0z/LJhSfWAZgJ7jZkKDpa
ungY5gtv6MOjzXDqORa9sZ6EZY57M1TDteLD4NZj6pPfZOH2AE3VQQawRV3s8UM2Byf1rXSKjkzN
8EhRpjFXH2T+NLJmOJNQNjf+pKYxaSZHEpK3T5NOf0Lj6GBATHEQFsY4/WwVVD7RvLkDqCYGv3+Y
yBZJ5tvAsAWe8wcBoxwAfxIBa35FVHDk+29uXSatI1mQba9xF+ewDp846Si652rOERUjDzSihmzV
rOQOnBf9mBTh9EykRx8dOdOTrwYQJNM1VHKrR+IsJyUdUlOPFHZhjxubR+F0ZD0ryHcezr4xigtx
UJhsxywDYuTdHHP4BE+yPdKbkRP16yk+edC8d26J07i4BcXh5Bxg/uB3MgtgesfG2d19Ol+C4O7m
z6ApKg46twI3hNPLxC/6jUQ61alWFw9jAIYl19lN9wvIFwKCjuc3KyQBJ+tixJobyMasw9scFPQ5
tHRnMZuQH4i/taUtbWtJL68QcFSL1E36LQ2poTedz1mzSLwER/Lq7Zdzmx/brOSA8OwujheMQBFx
0svcuFqMFI1Q97ezjHqDI3tkbw1sPSu6VmQXY4yzdR8lPsAWMCQtKQoQKW89xRpy5yGQtYJ06uzz
nXzULfs0ZsNqjqF1eL+jYO3JAs3OA4UdoyMrOnGxgqI6g3hqJfzGv6Rgxr5Qz2/qYY2LQm056N2Y
rlNNf8FfPB5mu0KCzbMqvVPIXi1Rjz0/lBKngE5Yh/3CB9r+eW6MxgZUrSE03NJjdbYlDUBw3F2A
JAk/tT+Mw9wOcCldtB9jYPl/+JGHOzY/ig68IoaByvuFnrN1EaJGDQBUxanFY9zeW06bn2jsgK57
CT4cY4n83vw0KxpDg/M8JrUnzfpgMX1ZBCPK85ATla1sp0Aha+vhDNGXA251kIx1bEag9+yoS40X
MX0fS1wHKsNa82FI3dmEeshP+xWCtUnJl7N+Nrc6DZo40rENqaw9mUzWN+4kHfHeAMSd+kTkPln1
6jOQcBj1xyF08KYhw3kKDemk3o7G018VYEljIF9um3IsVDS97LB57R3nSI2mx+5BmK+kRN10hVIg
/CgBHqdMpBn86k46ofv5JmDm36S222EEhLeyHF1r3WX4D2JxAuYa1aiNydQ0WDK6UdGBC+c3eYmc
7BuzyUHJeqTRLgLHbWh3c7qL6bji3DQ++JJ5ah0lwBbBAGBgbxeOHlifUX7a40z0QApqZjsapshX
K5GQCL87tSVyFDMNVbkkBcWbQt8Zzs5kMw8rfJ8FDk2AYPjbp7qJQh6kJ7cUCQOr0RAnK0CydSu6
4S0yATYQZaCOi5poeDPLV6nl4jUGtcPJE5VAHQTEOJ76sOL42Z5GQMEupYv1sl3J8GuQFGBeY0BO
9VNevfAcd7JKbjUAcwW8ZbQlszQFixAvhpck6MoHgUOpRdAhZ0QMIl8lIKE78LDR3xJzEgOGKjq0
tt+vyArAX9UicsEu2vttuTQ8W56Gofs8+hkqa9oYwDWqITk1IqxvhyTTfazI1X58NvtXW6dE/WVV
S+yfMRU1NAPN9SdZm/XxDuTFT/8a8u4j5b1urHFo2IIu8tdn1a04W6UCy9/xBZRxzgGgBPGRmqr1
8axtuvhIPRSXs50jwPiqLMAF+WFGw8Yv6xxp8BDeuZHsTy6zHVik5IdzD+SgnV1E0yR38eZhPCCx
VWuHHUgnvQNYybwD9UBT+dGr8FQER4AaT907Pfnw0rv11nGMtIgNMPLdKcjYZFipo3L914Rkczec
pvp38xs97wGqq6NMfo38foAn4Rp4QfS3IEvEahlMNmgBr1MeSTrT4076P44zFakuGYB3yH1i7Q2M
BlORA8XzcgAWdM5OaBwn2BwVzY0EhLkjbeBDF/4YnGu3w07tqpkMSWPmHgAXTOBlkQ/JqNFJITI/
2QICI17ENTASA7xVF6i8BGeYoeX7EqXHx9prGYpZLf8fal6K5zr0kceUDKjNrGS7idTWfF7TIJsg
Wg6x20979lmR6V2wRJmtPilELXH4G1mujydtyTZ5kEsUtYOTIQ6DNxR4+08470K+ikjxQi81Y0lD
UnAksQBJ03E3dqJ5kx3eAO9+OVZHMiO57E9+XUZPNIiTwTqZpX/pKw2VWWMWa1tRjKB2UbOQia6z
emX6XjyFjdoiR0b3kAFkTr/4QNEFmBeqF/Cf0K67xHHX4Im3XwBWAphe5r1ouWa9kOhqnysDW2q3
9jjEBuDCwF8o2NWeR371QCOyNxn+s0U3TZHz3qQphqQAoiv3uktsDxInrY2PipIazHx9wpBl1Y3G
kRogfppHHMR2y1pLQd9+VdwYyorFwYpUN9LZSUdd+JG1HqqXogF0IFUBzicDRVfnumrZuQXd1sIS
YE/vGpudZwUNccvrnPzihQZkP1tRzw/7cIPvCQilmP9jrEZtQ9eHM3DKBKkyX0MS4gr3+0PhadZu
voWc7Ga/XEE88IHvGrNGAUKp4Y7OQfIRkmH6pD3edHvWl6sw8bQFlmftUY8GYZ/ISy/GfomD/wQn
rsB0xnJKwdnZhecfcQAAhg/qGuEjT0C0RkpLaJDPdtRD7ZI/qX85FBL/bHWWpBucsPb5tgSY1jnR
i4c0qyRw/1PAs+NMCfWZQ73uGAOtmOnUOy1vbntRHTWTLLj27uyG3307o8GWImu/laMOkIiU+ViB
6zh59BqgvOmd99u4ctTBkciQtEf2UcuWqLgjNJKC44i1wi0ijbSyxy1XHKbrachtnA6OoPABYi+y
RqIA2Z65aPaEUpKBYOjQOAGoQxWkCXmAKuggGHYLviItiTSsOykcWXR6M4UjzJN87IFVyPGvU8pY
2yOp6K1CVTdfhFnsgd2n8papKPX1oDClddWQoi/1DepWHCDe2x+iqz8ZzPI5BinqESuPD1hRry/b
w1xOK7JgBC5Unn4JO7vaUvHrXW0sDUkxu5FMeQ16ILd38ptyXLLjXD+3SLLaURCPl1/MSqH3qMLe
yZa6cxQTdK+rVPY49L8pmBPCVLk9wZ5K4Ki5KaqjsXtfLTdVzs066qlAWVYG+6mibrLhqj5PoNTU
QzWv9vLfRfie7t0jHbmeY7m6rnsu92zbvKvBd7Hd1nKADLxkddzuIrUj4U2FRlogu5u6ajxr7Fit
S5N8T8pZTkPLA+rUYnYTvoMxeILQTv1ZN02RGyjHjpmOhJrr5LdeZG+rj/DnKMz1RLQhgwJ5sttI
q6a/AGnU1t6t7EM6mv5F4r7mKYnab4lIyq9N16Vrs0L2Jw1D3Hz5YLHrWJAd9E4DmI+yAq5fgoq9
ULsElSVm77g0Ac6kvCuO3ALfw3YEN5DGYgwDb0vUUhMDVR1ke21wsRRQeaOzAlx7ONnIjNMsz5mF
1NbakyuSUaNVI4gOGlwqGikyVkk2zeMhmXi2E7h63KcjHnwzqRZpM13uXdvTT7O8VPMUKdDvZlat
1vRLmge4HJiHPmeP67vFAHSuaZ66fAE2avkQGDg5UXgQ3yKTv6is9U9uksh9ir3VRjfc9F3GP0hf
26iYMfzhqbHxvVJgGYFqZJWaS9PV7S3JksAUF2VBxKAkKpUFvrIfFpoegOSkbnb9mIyLxHaBV0MA
g6z5iSmGxwleEOcK58AbHiwCLHTFoG1Rf4DyVoU7SBCBVhqA1STT8s2EOaiAB2vN/DseNHYgC5L/
CjtJWKvAX/qHOQzynj5Cz7iGc+g5zu+hSY69RGwA2M6N2hHZoNSCnXZoQDVZh6c62tdRZJwm0aRu
aks/UYP3Wnjqyj0NChtgFFi7mmvuRuLUoZIjjADjj1d/gusQJVI9+9q7k/nY7hw9CbyGX1azAcms
ptU/1DQeqqI+pICWA0SOt5Njp79XgFyI/KF6L5oWTPSpxh5FGaU7qYHaxEVZ7yUAbcoK6driDafD
n4yhQGFgBsQxEHyKbYfEbVSJ687nUebOBrUV+jp1Q/550Mxmg1Iff9JKG3QstTYUG82HMS4m7HVV
WPqGfH0N14yD3fUrG+gYpgjSMytMca5jy0LNnOqScKwtdymx2F2xsEwnGWnLKoEh2TSuvwVHbnLQ
VZg51tRTbh0HqihL7ZdZSeHqsWMfQZA6DHK0atn8GIDcuK6xmbvosfRBNZsZr/mYabhWatmFmmQw
mwsu/iYDsm2QwLsfufWNSdNzFmQ2CkusgW6RrW6EdYMrHC2UyY5sEN07C4Yk7yR1V3kW9AfBs+wz
a7UDZe+nQ+CukGrWA7hDzz6n2PYxLEGPKLfIV56U42pgqXfMQ995lLj6Xsiuj74H/fimjwXuLBtd
36NIKN6MbZO+ey2yhZUBeY74qydPbbDbBfLeIuQK9m/Al3MnzxDr101k4vmgPMmAPIsmbjYWWChc
iaTKRSo1FEgUxb4Z0vCRGlYga5IDlr2SQmZrhtRzMLSAm282oR7WUupAxHjAgxWRpAyz7QB4Y4Ci
jqCPmWxy/Xs1CnPfKjh3EolSdMfa8c8kmj6FiG17CbQDjgSyX3Z+wBMk8lhVYO6cHCQuFaijtaVT
u/qxMgQI7zm2zQtA1KN6pFACkpLeKeJ1YnbNfhZN1vfjyZukFEJk4rlR5FwkGgFovMbdOyjqVPY8
U03pFO5yAFnwcpYhRVceqfmTTFcwCLjyP1YB97eoc0DOPdmRxxx05DjymWX/HY+0s/FdPBom8fiW
4K10KooYT7/REQYgVVz9FCY8PqSpt6YRyVk36JOSZLoyo15jxMkBkEFr3+4XUbhxBagrC6y9jn2S
hFOPZI5SUM/0/Chf3Kn/5HIn46gAyheF7ZbLaDCMJakpIsUauR5jlwJEYVzK1EdqPAVzDMYiQxUN
Q0hjgjWeh7M1zgMTXNjHyYrsUOnCDgVYPN4N5v1gYdi9SObjl4DyNlB2lekbsJeRMWZhC+5ZgBoW
Akk00eA8O0hb3cZjIgD967NHy0WiaZx37Y9eezSMxvmLTGtcbt6Ycl5Yk2kiwntTMwFiSQwI2tRk
YoG9TISnuhECUwEpE9QrwK231vpcW94pgLNo7Z2SfyJbcHukgIlXvqb3ipJM/zyJhqh7ABzjeOhB
8HQzA5nOM6QNbgFmGfVoBjF4n2b5/LkwiwkSlDPpuC0ywNP//jekMgyWfgb8301ZgHgUADhnVR94
IDAWQnIZFJwL9XzBJ+Usms2A2T8pyXSWk+3vYUlZgF7+gXpX5YQVM7teQ86i2VV5jYMfHFodGX+4
90hPeOmhslhDikCueI06i19Qi5N8kjwqUYWD6m6SA4flUvR1f8adgrck3pAgVhfS1L0fE0HIDcUI
jV2f62sLpDgonPpFbTIziZBsohxxnSbZW3a8DpLW1D+TX4Uq4AWoOuNob7HwO27j+yRa1hF2U7Sc
6ZE4cwoMbSmQ7XmY1j+0FJq1XEZ6s3A9b7KZllDyujqiCIlba1vWFi5oyUO56eOCvWYoiQZAZ1Se
o9FkryOOinBd9xq5Ev8XSLNakBWuL4Ltn5xIiyPjPzn5yslUM40W1u2N23VIJQVaIDUSmWAHx8/X
PVFnksw3FP8caWwUCsSKeyYBEGGw5TihBGwNeMqkg4VWFDcH6lEjEw0/w3lMvVgZVlYNTRCP29yL
+Zb8JtlNl8zvQqZmXx/u407jqZ2izK5SuqYAkvAfPgmFTkIX55Jh5q3SRPoPFTMftcIEtYr0bbYg
GRhVUDJQsHQyIdmkQGH9sc/7wyzq5UFLQcSJ+9DaX47cbI95Yfo4YwIqF6pXY8CEBkF3LElI+l4Z
icKX/pJURpjZK3MI2weWdtsszMNgYRoFNlmaj1KXYlzilwJoKgtVr6Zv8gjZvI9umKOk1AZzdMKA
YloEjr/3Iz89jLZ92/xJJlE6iMxx48OOhrMbKe5kHlY/uDOWYnmnILe7OWaTaY7cPPmarW3Ao1Yd
YjOuDgxHJqBkUOOpK0NeHnIsIMSCDGZTGs4yrtWJviS1HurxR3cKQlb3QW6szNbbdrlm426VB4/A
mcv3NbhtFw2tnZSMFAmL8SYoARJf0dpOKVytQF1lZCwcWrPVSpEyG8hQNaCmKACKZ2N30Y3jIQgB
jhoIDTfMuAa7IAP/gp298dWuzAEJTFr6VNd9u61S0R/0IRFnoCmOawNIYJ9i7uDZkWX2DxAg4qWG
AiRL717MNvhbItlwhxIipL81HCfmKNr4MYo23k9D0gAP+FucDeWtLAbbT2Vn/T72uhEH7Sr/2nPl
q1vlFmpgEI9EEXZ2l1rIz6NdaR/+JPPa5kWibv5AttSAlFaCkJg9VSmvJ3leZof/PvGxzH8AjnoO
M0xuexY4mj3H1H9HXYydtLPBGVc989ZSmRFa8tBjFfwguQZuTCDzrFo1tPuiNld2mYkN78E+byED
FmCuSkX60o6LndYa3ymCVeaNufJSwzqMDvJPUOigT7G7zMJ9XuqhpnzddfZPCxm2D7ppPXJZhQdT
jbQosR5IXudpvxXuUCINyA/YgjRkU5jOo+lG4WFSkMxv637rjPj95rxBLts1dJN/QcGhF6dnoxpX
nWMkXwevcNZ5VY2HCpAET3mCEutRZ8GPIIoPPIpMVO2lwJW1fGOPrLzyOQh4PlnkQ/CIZ0v+pXJY
hlpsEWMzZta43rD2A8d+kXAl5obwJ7QiGc6aGSHzsHeOpCQ5kLQA9wYyvfbsrS2rApoaycmijT1c
MPCNM2rybESs91ZObwM5b5DNBufkwB0BVT1b8NjTtq0XAIlZCefHJvW86F22wjnToLoaUKQsHZvN
nX05gn+Bok1TktrRv85BwFz5WTf8T25ZWA+C++yBh5ey692zoySzGGCrSKrKgVVxI1P2ZDfIyYki
UIP0c+thAHLcKlZOJLNY8lYPmdiTkkRwBGGEe6ZBEdTuIYnyI41oxqACwgaZN8zXzAVpKnY/G30m
mi1HUfM0G5mS4tdHDEO/Q/lHmiRIQQhwBnqlgUoy93vatDkW4EC58oKmeEqNaUASoAcB/qAHZhAN
qSlqFGEaxoiTmn+JEyGb+1JF2ISrUnGODFDQrz/YhtM84GSlfSgrvd6bNX9pQCphLEhLjVEV2Tqx
kPZLdngB/1IbuofnXWiH2zlWWEucULquWIMbxT0mU/lW7cXVygiAhEUoPBMAD1V70dgoULoqbQGM
LAX1M4Hy5AqqZ+qSlBpHZLeWN4EMvUXxvyW3szFNQLHbBinPyDgRQO5i77SKw5YKyB3VdOpFkrul
IC0KSVbheX01JfG8IswB5JqvUm/BxM9wjA0sOPu81k9cANZCFB93qnS7Cv40+4TMduCgmSiq8Yqq
2bgsTZBdDgUqsddtWQD0apAlKuNG/UgJaKWeZYfc4W80mhLVmGd+zZHPgW2IVVYoS0PO0yexpL6p
BFEevhpicM+G43effAkEGluKYZeVya7AjvNilcjp0uP00QTqG7AuQP4JYtvE2tgpmM5lDDr1IT8w
cKM8kWQAIPsWEAbjkoalMhCW8dVsRXQikWlk8mSm4SsPRwaeBquxlq05NlvSIlnaWLMR9COpq4Vb
BpiSKf3LU2lccy7XlBhW63h0apm9u0/1ogSvOcLsRwpqpgiWLp6MKLB3mRd9Yy7uqxIgBT7zLh1W
RgF4MxpGSlbZw7JLk+KxT/vhuWlBUwTMBLYgJcnSEhzPdZz3eyD1aKic7sOFaAQA1lXTRc1Hz5Z9
LrBZ/jWebeKr9ezSGKDEmeLcqWebOYJru8Vh7GNzPXDAiru5j5zeQa+XAc6fw2VYopbnZiwrmW4b
0dWo+FT6eZx3Q/VkyUI+zTFQwl09SVYmGx3Jl2tNAIG6ccbPQD7EYUHrjkDRsbL3aEyfwW9Yv6TC
qE5WqgBtlBwf628NnNxPQebFD5WHsgCS1w7OPAWOjS5AbdYuvGyQMIUqr/cB/w9IN/a6sy4c8PWY
wTcr7LLTf69BDBz83107mbhwAvi754JZlHHrHvrZcFSRpiOa576SOM/lXDsUqulNyweJBI0b1Bgg
y3CTeoN2IJGFGqNscT+efCbd1B/sBIiYVzfqidaF76SnqRrD6uf4dy5TNJqUvO/HpCGff85O0UFo
+w3ov/VGA5jzJvCrYKG5jQEoPICnfXTTrAjOJKWm8XJt41nWl6gycZRoEbs9ILKCM3VrJ4dnmMbe
dkzjB3IRRRNUT5N3gfuQwWk3081lW+7dlPXHOk2H9MevEV10Yif/bjdReml5aqxR9ZfvWFANb31T
HYoq11+AR5Ff2hA/ApKTWXU1GzR5MJEI+oLl0K0ZM5MlqFRwRkFP0cRCoqdXFidLPWxjlcUSqkbr
gPSq5KAhlzsTqWSoCMU3P0/C9MDAHrmoqV6WxgDnDBbTD2Uekzn9MgwwIE0+NCQFyaLQDhb0W5pj
UywakqJMQZs8dD9Nc2jBcCjCl6hq8iewKS1a5qC4N+xqfWUD6mdDfLKJ0hpph1yGCNpYack34Dj2
TUoQnpll8MJYEu2GHsz0NPRNM8A1GbBOagcvdWXRD2Gz451ZLElJMt5GD6nNtDOJkDxq7/D2Avw3
heysZY/kTiM1smXBs/41snpzHTSoQAkKo3/losUZmoibB8uR1TO+POt8DPYM2IdvqBwQGzPus4NX
RdUTMFpG/K/iK/F/sxCBE+4GqemnDLd/CegE32KAHK3NokXucOzKEzKSqzXqeNrXKNefLIVS6Ip8
Mo0MGa6zXtya4pk9mRYKpVCZNkDnG1jzisQhY+M4VRcuo2ywwFPz+zjsc9TYhMVBw+JsCThQ88kc
AmcbmHxEBaiboN4rTVfAoE2+4oTsXDjc+tkCk680m/LdHCxrWdh59BhrzNs10m52RqQAMQK3XUpU
030TrrupqjrdOUjyXAUVkidD0w4B+54Zxd4R6Y5ktkpSph5TPRrqlNJMQmqcNvjOgMG7IRMSgfQO
MBg2IO3ARYsMZgDb7IkQigq/e1//JaOv/zwmNRmSDMBXCSjXXfcc8Qa73nVr60CV6Xz1FajFxU1K
9gI82L2pftNBzMtdrhUj7sy8/g23W0if7aIbM0uZ+eDXuTEDRHQKJP5oHeDFuRt0VG1HjPPP3Mrt
nWNibz7qufs56nT1T9L3K5TEup9rTRhbrA39VTkY7me9Blx8U+RyTb56kugbW7bOmnyzoEL+IhD7
N6RNcyxDZJmCMVj52g6Wth4yXLakReq7sxo6wAzSsALJ1crRyxolaG2xZgWY5uq4xvm/FanbNHUV
YBr6r24BuhlUx6gbgVwzVlL42o7MyXDyuXencaxS0mOko+IMHvCnxOwpiIdTNRFj2QYHf+FEyEkK
JpGNezMmIRJa5YLYIwhDgGXdpjVt40Ij0CE32xLYz8uk74HfpLT1VdsrLYjLvRvOiTxqN2UPcoTZ
nymLCZLgGl0wN3iRSXfr//v8xGARWZG9KZB07+b6NpRh8xq2GW6TUaiLQ/Sxfi3FGcgK8ktajsMl
7bVvJK0t1MibsWOtaIiylxgIKLGzn3yi8blvG/9xzKTzyQKcI0VOPL4M60DmyT4FLUupIPGzAoD6
1OQyxnEwB+nBrMA+ELgXNNbaGqgZZNmb+YdlysPkNJvTkExmWVDa4BQRWBINlfWVUqtTE6C/cepn
Wxq6bvOcNwpNyO7sR2VFadoewPxurEJHTlZD6NqPwJufYpGVG+NgIPK84e1qdY3Vq5RvmpGsaPhP
K3LO3PDSD93WUXlw8xeN+F//JGvTsF2xKgElwvVbSV/S6ftKQklf3VnverxZ+Q3eLRR2sowEE0gW
TJxFh8y+F6RePSMhjJ3zUB9fUHaH7V+YOitS1iO3H9tsXIUNikhQcNHoAF3De5i0XYiUE2y3gmUX
qltJlpRIbhBgy1ahbGC1rkYk4W3JuExs+5Q63dcplJpWFol1tp3s36edlMqiwWnizdQ8c0FyM2ja
9EfQDGr6Ngc2q10kzYFc//QZ2mL8SvZcxb3++W5XRA95YO4bldjYS94cqSfV8L9lXYjKYCwwURek
3P5fvn+ao5D4HRRJmq3vJnco/5JcSrdHBpBWo7CDx1g28Tp6xDlZ+IxDgJfUcp23Uc90nBePxbbP
XdS5l1mCra3HwPGLR6iOzekzNb7AWs60onhXRzFuKWUZHhgQc8+FNYbPVQhWH0uLNpUakQinQNgT
Jr4F4E4EEVGrIU++iFZesMtiB7BXdltuwUXHfxRt/TMPnfptSGWOc1t3eNE8fI5MZOWF1TY4S5Gt
euwM1Ef0I1Iza1zgPrgOXhyNqNNnaWPP3KQV/xL3OmCujSD+PvbeqQI4dbD43+bL/Xx8idIoWddR
CfZRuwGkoaru9OWIxx51AUH9A8BWYuM5vDhSQ3LqsSz8ZTerqcev1lMsyaJ+XaCY1wTF4NLIQ/Ho
mKG9AxWwsUPSSfHYZMxcNmUu30GZtMfbzvuZl+OprKz+K7i/tGUIyuEL/sJkr48dyEj1MNhWXbbB
jZJ3oQaE5d6ltTVzDUo3jnXTb4oxid6BqMPBWf1LXnW+f/o9hq8OIUOvLlad4o8XKL07D6rnCrCw
FI31F65wrG5FMjIJPWPc6oL/JTo/BmfJ1U2CzvhgS5XBCFdlQbqmLWE2R/eQ7EOBaa5ZHvUDKlTm
6OqTkEnGDeTtXj8PeWQ09xzh6pb4FYAosO0dkGSHidTH8IausA/XAFO8RHezZYUlxTJwQX2hO9Zr
UQORS49t/5G3XXEJOEAa1Ijk+Nb6jybY3j0DaPoAUOHaAjuWCMkmprknO2ocPNeWTAe2eC0z2ICK
sNxgw8CXs03UDeO+H7UYQBSITwqzRx6653ubaUTxTZ4tjLivLzQ5fYxShK92PAbHycyVw87Sgbye
dODpWbTcFw+Z9WyglgDfkeC20fps37gg0buTuwlyuIuYYX2lHDK70VFyyEHDl7ceCmyvUSgo0g2c
TRVEzmJWAPmm29apb51HA+l7Y2bFD0K3unOYJ9oyrhP2Xbf+8qzKf68cI1/zyk+PqMA1H90kNhdD
Z5jfkUt2imVrfxE9S7c+wEZ2TZ7ln3TWfg1VhFyrAIXYC4Cg93G3R7EaEGfrVrwBcnZbDOXf2JQ8
M0AOPEYl8prjFuTYozTHTaCGJOt7Y9iKEQchbW9bj2SsGWV7LuNkSyNmI6PM6Bhw3ETrH5BL/NEM
HrMzlZEMFDylsa5qGprVEGyjwXq8c0Mm2r9EGSOUqiHFH7FuulOwTLeA3Pi7K2l6cqJu2gdPMfK7
NmSns/ynO4p+HfhDewBldXvgqgF1FLYG1AUuNbqkj6lLVjQmPfVm98lmVs/WN5op5s1M88zkeT/R
HI56Dht/glDO8QFmF4FAfa6mmQpwulpYCzs3h0mTqdKcmyqcxPKC82wzleaQMDQKVOn8u36eiHoU
g13nmbXGCPgzC8jEy7JGNnAx4NtnWlW4F7kRb1msp19AGAjklTj98Z8WgzaKyWIoqs8WXkG7MvFQ
hTfI9t3g3rPptu1LHNT+0QOw5Ap3lu07G+UXaenuc1Biq83tyl6SvEjE+yDj8hn0S+5JOlq/pDij
I//Kbc6eEh8YshlY9Ca5kduAoEwz8TQY41dNROkC0FjVgRp+7f1JxjOrwfdH2SRJ8eN/OQk07vnT
Td1yXNNCrQtgFfHJ7ugPY9lHnj803hNWA/UJXNDxGeD98Zl6QIT46KVIXhKgetuR/F/NzPyHGCrg
w6gQQmcS3MipGQNoEYFyUclDXeK+QY1m+V00A1VL21waf09mYLnqFmQyuxnga19lGYCs7hTzkHqG
+vam4aivbz4L2CKyJbI1ipXbm8WWoVZtNWH35oG9jnv1Qjfr/lmAEKs07CM1RqB1+1Qr1gZg0yeR
sKsM5ZnKJEntFJW9V1UeBfUxMlYM1Ng42S2C4ShqMKOfqEtNmDfhNjO0T2NbDMdZXvrWNrSN6FBh
XYKKemaX51oD/7GFbDgaUdNrKBdYFVjVobim+om3fLMVILA5k1Y2OhCeaPw/jH3Zlps61+0TMQYg
EOIW9131/Q0jqUpAICH6Rk9/JnJ2XLu+/NnnhoGWGrtcNqC1ZkOg3A93QjhznBccVV5vsgyM1ngq
36dWlte9kOp5S4KkfM5xu7vOYvd9GLR69toi2cHLeIKLBDor4oJ90cP02jRr8h9kCC/4n6R0YCMZ
TT0/oGBE2F+4EKqiOpkAn71lWSD0U98ya09deNUZ17rawmMFtmFqc4klMoRWPszufvWc7e00fPPy
jrmnRrkOEuvQuUWyc4h8L9bXoy3F9Z86YKBdb7O6LrFp8pxDEiJbbA6mOZjsrz/3fOl2E+zgofT1
conDqyoBh6dMdwOqOFfdfChRSgGFYLQ3pgn92Hr99x+zT/738yO+64BhF4Seb4dffst+OVA+eNq7
pUl4m+M7caohDnigdYci18ysFPPl2hw6B58bFBPEos4JX8Ec0nkagg7i9In1I8bTCHMSDy630NFJ
vTK9t5qYrd3epvve5+MpkFAKYh54ap9wbGf8mYGieQSiYpHBp13gagbnFgRpu+UF2X4dpz03Ab6a
+IuUqBHwNWAA4iQrDiwtce0oLXiXuiJ7Kjr+g7de/MMqH9PMaz5aiExDBCyfYO9Q6jXLsLn4+weL
DcHXT9YhgRPOX80Qxn2MzuWUT37NIuXFWAMEc0urpz7L8is8HlR7nkJdnJdI+eb1FEdBXbLvYARD
uBcfokjip6Yqu2c2IucX2DkQy0AdRPkYs6PHbeS54wLy2Lkv3kzMHD6NOZ9W9mvn6/sYxAvU1+Bl
DE4kthOW8wSaRrpVlDYbFJLYc9dLQMNnO2MwQBd4LImPBcRlrxnsFqJCkp8wNlGbPIef+SLzg2nP
Ej3tiaomPP2Ubr+lc9sEzQEbVwbHzxZVClL8mgJJq0oCzYeBnYxrXC3nhYIG3N1FOCRiha8fiVjX
NYeibq8qQq1rB7wpwL9bwrF/KPoVELaxXNXSQYkspqcAeVgoAwmglMJBbQGKbKLzkGGqYO6WgEhi
1jFjnCreFq2l8fItAZcefLuTHff9qswmvnAYgTf4fDAd5zEK8l6RV8XN+tJ9GWPO6irBO2fq8CVu
muHYyn090J1Z04TMQdTp7CJOE3tVVqMV/WmuieGhRkeg3kAyd35rdT84u3bIP1hge3DqaH2QJerk
QDRsplHEVw9pEqsoG7PuB0QsAi67D4hbksiHUeZBQVHcEgttA76IcqI9RpCzA8dUDQxO1THp4aUC
7Epcle1pFotbgauoFmGp21OSE1tuQnwSW6gJPsZD27p7a+rJMXX255bO1Qfn6WsV8hxMHndA2TOb
rpsSUoxxP/JbbsO9KCSWfZeOTY48ll8+wBeuXwg4YTx5tIPBUR3qk+X3dD1ZcbvpCpcca+JM2xFl
3QNMS+nOC8ZwVwolDxnN5k2G+JG4fRfBkELtLwfU96GGm8rRBnbjnx58/TO1vbTNGQgsKMCbUzPp
S/cl5kHSGA9T82qFF2ciunR9XejT0E+nn2adT79Ouyz46Z2fTy9dn97v5a1+epVPp5n5e83UTy/4
acCnU7PW5VXyWvNfH9Ul+OmlP8389Gf98Q1dVoY4J9v9/fJKXP/r5dX1Ao/g3g/xHxusly83/jAZ
YZJce/y2gRsypMAgJ9cF412sJOCTftJeh0M3Hhqh3yfavvvUIz+hJ6m8n0pm7y1LsucyRn4i9pr8
eqjscEulHW9H1mTXNoPpOIUP3fOAqQ7DNzSgFdnGNnu3fLd7ddKQLts2DXdVHbgvfbjuqOpexaDS
XdhX3cqMysX42A6uwFOhC+s3F08TcqTjVeKlKHgoWwO9zMtlEZbFg4Rx2FVZdrfNEMoHko3yoWL2
qh2t5Na0qLAFsuGk23XziNBq9CZA+mtpJlhaQV5eNbdmMTMh8GcgJZQhoNqOR8kZ0GX7qr6SoEC4
Gr9/EzIALCcti+WgmP0JXmU6LOhjzBMY30xTAklt389vJ57lt7mwlyOcXeHiwsZkUeX5TSaA9TSd
ouvyW5lAddt2kcjCXhZDrDCLIxfUl002d5sxNOhBDIrDfE0aPSVI6WhUnmI2qyJjjHk5l4EGz0LS
Lc7rMDyYbuNUQQ1kHmNecLLreA929cv53aS6LU+NrEEZ6sabX1Kpec62XlmhJlSrPj50LlRM4f97
Vc4tE7oc/hQ7z/09DaSO+ECZiA+E2/ZaUSuIMuGGj1z1C68soREzMrKzoe6wbKdgfOETkE8KnNeT
GVam0CGY46m0yQ4C2fhKyHF/wUkZFNUZEOUFuAu71vDN9EK8r6XrIOY5eKrls+LuBx6NyW3RwZnV
8VS3MNyxOU4AU/xTXLbJH+NxAM1oBx65CyOhZsTUbMKhzp3k12dFN2g8gKnSlzOGOYZt0ZTX4Van
TAHDPLeNWJslAUjy4LtwjgVpqlBbqPkSJLUPWF5YL8VAjnBzUj8sS19BVnJ4kZmAOKDfAjHYsBQ7
Ib9dF7yyH5LRzSMIJmJX7bpvHR+Cx1B0KqrjPnwfGF+OTTr7FzQpHEl4+C0JcePTcsofBDK2qzpW
7qm1G0i89fG4DUPGrzMgdpcMj+c7GdQvsgDaE7af9JDNuknmzMRYokC/G2yCO+s/HVS6JdJ285Tz
qRlp2p/WmeC1SydaLj8NrCugVgH4WWRm55fOm8C6ibEfNKfm0BawHcoVBWfMrot02djeM9TpWhgA
a38/dszf80rQvWnmCrYw2Ez+084sB+1+HnQe+XtOanpM8NJtmq3fIlfZvDZOEW6deccWa/89r2Vx
bTZsH1zE8pkjr3gdhvLdxNyBwP6VN+PS7PhIzqYlHjas83aQYT70B+Sv+RP1CmQ+x/I6VjkKCSeP
wskBSr8uhxZ7AoaqOXi27+DOWiW/2vnMdShKhaDpL7+MvMz80n3pMEuY5mVZreJp8fc7EXZJX+9E
hAFy5dskdJhru1+3UCEkSgERyPrblCcVHgsr2iNDKKrvwoUw/ixXP5LioZVB+KyrfFpm2rdgx+Ru
cANLQLjFwWPVm4Kywi4Q7q+QifsN+BCNOxTLLx2iK5M9Mmt3X+IMUv/XMHNYjiGEuc0aLbdXJHW3
QAnZQFsA5R8XcfkC19FuPQAotjHNPBifQ6cJbzySdXdFYF+lYV299CmgFVpIvTLNCr7rEcMjwpXb
Jf0jLp3wncWwBn4G+6nLock0+dVLNYJNm5clPZheP1uUJAye2y7tIF6XbvoMX+Biydl4m/Es24zu
BEl4EJHtQyb7KwhqljcStqfnQwcblYg63bCtqBJhJJ0h3EG077sZco6lgffG6pLvz80cxlhb0BDa
SMxrXRYUfncKKpVvHWY/8J4Cy5Zad5x69anNSwGIkAheLY70dhmAmY6CwHSbZ/434qbsNQHlYhmA
57EfNC5HDHoEldbBK6Q6/DWL2zUwOsPikmloE1gMm/RCIrAHoo7uN6Z56TCDTW+PctnGdHxZAPtI
GcmMI1ePHfeOu/qqnTlU+IydYzeTz03zfNaXFBB+W60uMdPRzOPMmTmMYhy3LnTim1UOScO7IdPV
nTWEahfPyRHWTZA0G7uhX9S2dDfnti/7BSvgvWNGAxncb5W8ge4QnFQAXobgX0AAvGnT4uAktb89
N/vWU8ea5egxg0zbnIWxwO6PVfD+CKpZXHBe4zwydTq9rcpURyFxrFWciuFl9IONQUHl2nGjKu3T
26rK+r3O7DrqQ0gb4OEC/8HMCq4gtOsgrZW7sEbN+Xc2ik0qwBdAcbjeNEAcbcOxEE+q1kczQPeJ
BGUUrnSXmdxOsnswU7JIJdBv7Un602mal6IX8Uss+hqKTj65qwOIHgHZ0Z9Iy+qdzRKxQ/LVO3lS
k1ULJv19H0AvyR+q6pWPzVPV8/4nCR8G7U4blWZsByTn0u908VInQAXpsp424Dw1Lznquz6zu289
NnxLWznyYKe1A6wYktK17L6NSpPIBqp2Ie2kX+D+i+e0GdrWZmXqLpk3ZldhDZE/gM73vBdhcUDy
oa0HlAnnPt5UibtsvfEmYMB7+ykI4zBKsUKUerhEsc+61rBz/NbD9mgxELe7alxIuzYSkGSkCdxv
AWy1i9i1HgRoXrteq2LtW6H9FmRHy2/cbxkDTiZuFwWwlNASwe/qLBYc9Fmyql3RRCkI/d2N6RE9
rA3faFxnhzxtML4vCrol2sFGHbffxdDG+wE2IxtnBB8c2e2g2U/wRG0+7BR6XRY08Badk7fg0HeC
3pt+ylBeiToqbxotk0iifExHjup65vsPdqE/SsEEfEsEfQA6clyUCct3506Uw1eA4oQrSNnTB4cw
uSuaeliE82CfW+qkRwd3OrQCr87vKEjBZqYJAUTz91diIa72Zi37/3olsxqHntr/9UrnAQK4qt9/
E+wkPnyQdwSh9tot4ZDmzQcLeM7zWQzRLwi0zW1zOLcvgzQITZ+Gq2nRTQ3/FDGzPo2CNNkitRXN
4fDqP1AAT1dqNhHE1gZUjDx5gnlxsv93XHBiPY54YvtTvIHi2Z6UabFy6uQdX1ErSmkFvWsWY9XY
elEt9nlhw8djNsehRwWfw4a/QlFl+lM8nfrxrgEs7jy+w/bFQWUZGEQ79ZKFxDN5xG2gcDtY3UGi
w03E2vHgTn9uO0PXHbuhwM3NnCZGX70dBRhwqlybGCly8atbaIpF/JpDB5N/nnfuMMPNoSZxvapg
oQAuKBTbTew8xgiwn19R6vQbfELzzfm9mJG1X0H80AGlZlM08d0ZT4U7UwNX531t0FcmZg5ixmpd
mp9igm+SwWp2EpLvUJh6a1RWY68WNi8MJgwam0RwhyrvClc+FZm410qyYm6VbaVdty9hHWBHDYZD
2zY9nAmzbygrtC/KBTgldrx4bSZVvX4R40ThvOeWd85Er8uu4SBJtMVaZUIfzAEO4tN2wE/CtNIK
9e68k4C4j7B8BPa6RMBEoU+CNhvIr4kmWFQhVGN6K1+eJ5kgIw3UdM16uIuXGx9ZQ5hSFEy8Odop
r/1mcJBjhSMDCL4kWfXQtlsIu5CwqUL35YAtXIi9WlNCxL/xklWiemeZtWUPInTjJ6sB2dyFggrd
Mp6LtzmgrpuKFUcGMI+3CuEstyfQe/dWphuMPXDArK/RXpTJgxlgJrAxsAAO1e0qbkN/M0s83tqB
9xMaxOObEEm9sCerPRmmeFfUajkAPrSkKauvpzF4q/zOegLMke9ZA6Fu02zBoV0BkwHCCOyZnjoC
8m+sPPBx58G+Ftd9WMjbSfPwEcZ7/jzILFgk/ptpmQV9u6AL03QBgjgvaJpWCQkmOGJGZlETmhdV
oBXdwrQ+fCy8K/PK/36XQ4inNrPol3dpmjA9yz69S5uAbQNs6HlBD+niqkye//0uearjRc5lD28G
bM+zon0fcqHXZsdu9vgmbs7+IzZWX6de5uOaC3V+37dWVqgmML8B/++cCnDQbgR7aUq8g6hGVEF+
91pimK2GZGYtF17Rl69DQL1d1cTBssrrCv565U9ghnA35tN0k5UoV0BK8LXsBFyx4ZEO+2Q0t7g0
/praxxn2p/NUbAd++p0YbyAiM+wgMFdu8QE4+8tBA5i9L6vepysTxE8SqrzmNG1tVcOG4Z/xjgMc
VdyOz8TuOQHNuVmEFtSv4GsHOE4RKceCTscsKJ83+BkccfWHAixEWpN1IsDZqaaw2IxFUF+Ddlls
kzHFdyKFPeHZ16isZLUdBJjp6UzAHbVAjxr9dgtKQf4raGbPLkhlBmYfLsZZdB5orJHGIdAgAKew
ahuQ3Cpz91YUZfU8dAOgwijdcerQVWZ7Ygdl+U/xTAOSBoyL2NE5rrGHxaZ3ehNz3IzvKK/2wAux
KJ+Z/i1A5Ny1yA62SMnJhIpZLmDC5Q5QhX8NMR0kh0QtES2eHCDYnEJfdgm5TGcD2D1dssxhSzwL
tTdtStobcEWb0yxuFYccNrimg7WQd0alw94K0kDYizuiXgYNrLP4WB5bqSTuUPNpX7ZQlaDZ6hzz
pgLdFT7W5aeRaTwdkcjXW9OtNAWFY578dXTPRLfwqCqWSYE6XWT6P52aSWa6o1AamtzvntX6AOVN
08LTU7c1TR1MJXLxvh2ZZqGof5+wNxr47d2X8Xia9u/tPvg1Hgl7vgAjomr4RsMkdifCSV8nuWdB
BzG9ViTU1yZkDswDEpmBJBNdYmaIdmEgzyGlszQdl2m4OsYRvrbh+hKT86Jj4Tx2Pcv2l5XaUdnX
Lsjn8AVNri4L1ZyyIy/71SVkzpKACPh7ko/L0iYOs/l8rZ26XZim5oBDwkYEl+Np9KfzKqbHvCDp
Z3xH63VbEzNrmXdYTnwX5C6saX5/CMyW1lWK3dfviBkpKCRGuDd9+qTM0haU/DeonGjQ6UFstesk
3GdSAMEFFsY3qp1dP3BYRUH3ZdE1if7gpcUjYqFe6AQwRgyAkrpJGVgbQ2NBoqr3hmPjttU6dXOg
sNlQwf0YTsF2R+6qZhqSCDxt0KQ4FBsoao5ZSV9A45xQUnL82z5T7poOAfz9yh6eFGPZbixgd27G
OufLAlstp/TGjeyhnO+5Q+ZE5rQZ5YbCLPnwKZbPYyZIX9pl4R3MsHrWazFxpL3LtQ0VaOwq9SJk
6fjk+u0UybKxXh3hv8Vj67zrrNmrYNJJhEQE8k+VB6vI5GeLwheUJ/p0H0N99D3ui7cQG7e3FppY
oAqk7lUNgqY9M6EDqygBPeFd1BoeswnmJt3u2FdWrqt9UIFw7c+HTtn+f4gDBM7X9JMHOp7nOfgZ
uS75n0II9dNEe0He3rLKejRyrkautZnlW82Z4EkGl/vJRzlhxkSDF3+4jPtT7DI39PL6EEtg/NWH
cVUdWR2ffrf6uWXl8sPYs5q+uSXhfQz3rxYvW0IA2AU0cTmxnqzrWfw3LOzuCCjfuzbSvSDsblXn
kGsP8tiL1pH2isJBhB2TqQpWzfzmP2FiLqiXc5A7ib3IndJaZTHtIHpu5fDsDvxb7akP6Cs7t7B4
yyM87ZTHCTmWFVx108fexe2nbXCLTd+63LJ/lLIro6yC7oTt1XzdZG58SKRk/5EspF+lO1G0Qr0K
VmK+44cOZV+qVhBx4JnV9OVtA64lvAEB7rbvm955gxO6fM+Y/aq7wXnw8XdshqLPto5Mh4e/DcDe
IbuabFIdiwGwb9TMO/wwcWM1loPmdkm8FtyrnLXrS6xCKXlXVt2NpKAQFFKBIc8z8lhgKxdJSH+C
hei65+alF+I7NEJhdk7HtTeWdRw9K7vj3M7uGHPjnUz9ElxfNE1H7Gm6tO2ArC4xa1DfSVtVBxOK
2zoBnHSBEgES4WHh+4dh5BQyXDiLbY1g97t96a6b9i4tUtAuoAh/+HtC1yP/g9zwAdmg1A+gthTC
ufPLPyltvSxzdNXf5DaytO4sd1F2AAPEqoI0XWfnDCVqvk1bgh9S1cGO5tIdC52SqOWNc0TqYgkX
MbYGqmdYjpnd36cDFXeT84qcVX/fxUUP3qYDpE2d91vTdJzRP7hNCCmWuZdC6vkeqpxQaUzDk5mV
q5Kts8Z+QqEpi0xIFVLeuf6LaZjXmRqYW19WTXFrXQp4Uy9TgS+KatuqjRpsrI6A7NRHc5bNPaHM
7zI/jzemdR5nppi2GRcM5ZtK+xpXWWtalwI6ZiUyN68u8QAXE80zqondvpH2hLoXc14Ta3r3nVrc
kiqtrieN5IQ3dM5rNg5kUUPY+wASs3jMSbE165hlbYDXN3H/GBT7wc0tvc40pJanzCuOloVaGHzC
dw3EgZyTiZlDgQ0e7gQzS3oefJ5neszkQhGriebZRR52cMGbly2zItjqAG59kxjhVIZc4aTaLkJ6
zbqx6s6H3z3+i6aDye+JBu7f5U26JoVPdqGXkfs/TGwc4h/8qUX2vyTDWzi8hzyM/ErzKwPqr2bN
ZSAdwu0QAIl+AfqbDsh8QsRP4Nf6pePfi5hOGnbx10Vq4ucHxfI3go3aCH7fc6dB7cDDNBJa88Px
HO/n+DDH2b/il/EAJX0a7w6e/VxqFHmsQFgrMfu9/2F9Kr0Ub1uiru77MB5OvGKDawL8z1NcFddG
heLsPjz3pN4w7YzCRN720MXsCFLpydFLWfncjOm0HgVxd0VapncyIU3ER1++/x4RBuA4mRExEjl3
hQPtaTMCoktHZBX/soYi2TIZxTGD2/rOXCIB9Icd3bzhkGPxBGh7sBscq09Xc1PMw0Zj1Pp7yKeY
uaj+nnZ2cGXYia9iPEdBLN3303x5tkiC31+5zIDIXyXGQklYlbyuvDsjR2Eckzo+ypt4HpbOw0Q7
+idoFCWQBsnCCTindrqaVNha91VBky0IwiF2V7q09uzfB48FJ0Ckms0l7hWAAEFVKgFxHyTcPa0E
9ACbfVqDfhwZvUoDXoxn0js12pgmaNrmjKnTMPX0BAePmDj5Va19cpXhWQ+yP2HiLQO3zpcmaA4A
fKEHNgp+X+dXSQbJIBNH7RoKQvMEQfpt33G8+u8yvNmTOxPxURgFzqKOzucmLH1LArgwBKu/7+Gn
EiqHdQ/md+qImZ4y1d1SE5uidM0rH7qBaFdWD582N7Yi4LCh8MrqE5jT/RhpZrGVmys4rJi26eqn
qT6ZM1wLuwMLxwU3vaYDEsa/ek0T5Jm7msbAIeaQUOXzD38+FKSf6W/xYC9AnoiXJkio4ld9GeKQ
RQMeE3H990XEMzx6LYCqgigfsmfGBsHRXgHKpmo3pmk31Xhw8ZONUlgH3MXkFMeiraGsBOb55YDk
fLUsYj9fJNbv7la0YKdXs6+QGWna5zMND70I95QHq0/qTQjVtf0E8IqjkGMPoNyfkKM9tS6eN3gN
mfz5FMk8tVSVoxcuLD7Bv7n014q4xwoA7aiMe3v1qR8IuH/mK8HvgnQqtp+6zcRPbVQhowGSxgfh
G4rP/BLgo7vnN2NeERY+3T4JPVRdfy99fpc99Es3wUBfv8wwzdL8IShoJiu3qJPF1EBwnxDqRtCb
dq7NgdhdjAy3B8OE0j2HTDwP3GRXSex1Lh31PIS2jVppBY4ts7VHwYFBMChCQGinHhi3eWVQa6ro
708vwf8AoimDrzQMVl1KPdv5Cs4fBc3dBkiiG6g/gOYFZ7Zr4qtmO/hswEaSwlGj0OEy95rsSYYA
dwhATH8k8KEC4v/n1HfP2GokL66TiOXQ4QqYkDRfiBylIW9qxSmbJRlHAj3pJnyyR9ZedWOAH+Uc
9gcvA59mUmvTNJP4j1/Skc2uAp3gcQqqQ8tFcFMDB3Bpmb60h8zt3KcYrN/xUAU4PCoV1+YAZ5xX
PBb0O04U3cetHA9IN0OUGjoGqNl0kIqnkJ3LnTb7UOoHiCHld2f0wkVQlNMV1+EEChWZVl0QW8/4
Ph/7kGUfVlK/p7ZFHzoyPUw0LcZbMJyGne9MUH3krFvETDoAvmv7GBahffzShFiZ3v79X+h+3SR4
NGDYGzBCgbfxXKMG9wk5HDsjvuJ4rngYwQSGerJzTIcB0vZkGNddqMGOG3n1ardklRS280i7SRxh
SjIsrB7DghmKJIA5O02hTSBu4Rz9Uu+CUbrVdzup8Sw7gjQWjGTZe737KL0jpEebV2Ac9iijlI/h
yIe9KCgsVLTD/uP76bhf96vYAQETDc8LSMk4IbG/aNnBRpQmKu6Sh6CsVwS29B0jHCodRXuf2GSL
JGnw3EHNZ+92HhBDcE97TqBFumzhdrA3vZzxHa+n6n5swI6xwQ41o2rd6u0UQ/rpoYMc1E1DtITl
e9EtbW6n30mgIyU97zVQSbUGr6TZjQmgsxavnswAZSNFQmAUdAPZdrlsBSTOyzHHBkaqO8JocdeI
NNkGylaLSwyJhWxB7R7usPMQ0zH12SL0HHHjirTepEHjwEUMSFzop7+bAUoUE2QXlBOFKW+OIau4
uwbgYVxD+DaNcEEa2gh6O89QhwWoqmD0FdJtKzz2ogRmQ3U9cOEf4tcTe6I2dCLmeNF7esXCttuN
0hf7Kh3B2x73+fzDnLTK8HVAMsU0A6cu1uFUio3RSq2SBqp0FGIn8JOhTwC6+rhBP0+AYh9c/LHx
mH8HeyApVynx0iie5SI5jd+HMC+wDWtuuAMhMB8yRVFZ5vZDoy227NVUX9egiW2sNAj3neb6kCBN
sAkklzdObh0SFzigpK6y4zAtO9vvjx1tBrjW4wyEm19nJgaqJ1LnngtN51C2oChDBvvvPzoYpn7J
o3iQoGRkZjbZuHAGpv/Tr64ZRTspJdMHwDzkoRC+e4IN5bY0jjCmOWUQmUtjGMDERUZOsmm3cpTN
bQ54+XWSqEWS8P5GSTaulPL6myTH/8ycmdin3obC06nu2aJ1ZXgvVLvyZuwVdNyno4YBcuTOzQZC
JpuG19na9HbNVC6qAFp2pneyu4OUnrwD9wkAgsnzN7F09g13navao+m9yId8W6quX1DSpfdpXUxH
WrHvcVVEorflY9zV9FY4yREFFOsJhjvpMYe/cGSawm+6jQuxrpVp1igXASfO9c40Uz78qArLgyA0
ps4rwpKB7c8knAGW7eMtHHrjdqfiWUSu7FbmjgD8a75gvmYHar5hQ7MYaCEfh4kH121Nv5lRdGyw
u54n+U4badgVtbsmGLz8BPDKfeFBpjKJoR0Kv61qj30U3HEcV704+PmTqYZMju0C5IRsJmEsKF+U
BijLjodmbbMenCsfe5MDuD3+wek5EgyNViXUUKDoGjuhTJeXflU4725WZng2Dvv60Cb+xpsf/PL5
vx7yoL4NcvbNkQEMS36H4tH/BqYgHq+NLE5hueemmWSG/Q5Nowe+hCmeTwWDrGrZT7sStl9gfOAV
zGCdFOBET7OZ8PyCyvP8dQflG3glKcj5s/4jtPwqmpo8ebSBdloBM1efuiTt9qigjRsYKBS3dTz7
aXucveaduGKydH6CxwoAVlq85zLWUSCtGKr/SKN52OcAWzSKQ4HL9FoDOHHnBxXgMfj+fhOVv8sz
L3hOabHHf9k7pa3wT10Z4GxujnYRRNhHhysTo0lTYas1OHhgZiuqifNCx6xCXjwjswzrcDf+LGPU
0mHy4X9AymyhyUC/1ZXvQvjHG69JKvkebw4+pqixP5ixRZpVURW4EG0avPpoz4eyZl0b9VaHdAYu
RnVmZxvTOg/RQDUMRZKPtzGDjxt0IN31KEm3NL8U8/twW7mw64rdQBSgum3N9w2WJvrXVg1c5VWs
RX+67NUsEtZrsEKHhdm1VdNVNvhk1QFV8JxWcLWYv4xejr2VG1oKrgDluLOaki1dfF2LDUuqen1+
Hd/n9g5+9DB4ScB+b6H1t0wqoe8kanueVT2YO7XwXksmLw3Iu1QP5sEJw0wPnPSaI5Vy/sHwMHgL
rTtI8EAwuUnhRjHq6qfnYYOtoekQBsWTL7vum18DqB3nmXgV8VPnHi+G6jSGusso63jtVBgzdJl+
Ug7vlsp33OtBT0hPwi18D5c3fkItgK14H7f3nWriCHY7/FuD1Pj87Sp7kd+Wc3oxFRIaeP+0Jjvf
KxnasMzQuDvMWUsX0mcrFifpks9NMm/JLx2aiXSJ+wkqhv28Y7+MNgPNFAHWJc+qcTWgCrgvVArF
1/ksqfp6qWdxTJOGkLMi5kXe8pyV6OwDzWETZ+JMuMUCf6AXWQMu6X03JLshCezXnyEb9OtoD3zn
VnJYWWnpvOaiutVE8fuGcfsE2VFomsyDRZ2kC39S4wmJMXGPC8NNOI+HQ+W4YqLMoyBPfADeUQJJ
3bRcaA1GbDM+WX5BP9IGrh5OlST3gGC7m76f1I5ir1Uouz1YmSfgl5EEpyQDws2cmdgwx/gcM2cm
xpkPY6NE3f5/jP37mtZQfX5Fs56VWU9SpuOynGVWKZ+Gaw7Hs3NrFlH10srd5gUM10zMHKD5lC6d
WcvkEkPe+IbMvoTgUuilU/ASOqqovoze+BBjm7gF0DjZujnRD7INX5uhku//OUAAsAqhgIgWbvaB
jO0urVCTgrAWMEZOkB9dJeOTnVTFcsqy9psFH8fektlHUKOWqfGUdVuoAeooA0gXo1T8IZTgZjck
9a7b2PYjp259bDxQreSyUI9FmhBcLr0c7vZo2rDjXcLGtt+gWFE+ShFnuHiLZG16PUn1xvdDd2l6
aQwnlR5J3EXBIR+iJI1RTcWtsMQzNX5z44SC/Ki+Qzs56mNJP2B4COpAnNN7BazuZoR4486MDXNo
bAfA6n4ZWwK7fl/NY/t5bBhWwX+QSunXPSjS58SH7ZTvMEZD3/5Cfexah9th2rn353sbqtmbMsuD
/0fal3TZqStd/peasxZ9M6jJ4fRd9k77TljuLgLRgwDx62srSCfp83zr3a9qoqUIhQROZwJSxN57
qzuCPdcoN1iBu53/lOn3Oh2a76Dixw+8sMuHkaNEH8Uiw16vx/ohrbs09ITXffebv+YpgLysfIdr
T07eAV06Ou3RwqvjakPlep10TfqX37d7itVkcSfxR/ttTKBf4zd+82SMhrMHLnTPDQOyBuCX1UFG
/BVCHM+9YRTPUQVMT4Bt4ob8JkT5MqP4OgjJ8CYs+oMIvDOoftlpiEZ7A3699F6zm7ceslaQXI61
5L7gtr2RqhdHX0rTQjlGZ6Yboq7C765YNQB+InXo2M9m3kLcCuLByYDTVQqbmC7+y+dt8Pue0jEC
oKUgR6Jja2np2ILd4HxNpJEh61ACDoPifaTs3SNwNO6ResZ7b/F1uAVQ4BX7P8UuYcv8/5EPxdVI
G4D0nTT0ZmG+QInmkU3yeSLNnmXRRdsbP0WQb55G9iy+R91lnJaZBfnUYj3XI9Ci/7pIRmqAs1Kf
iL85Qdp1oFot9HhdIDl+rH5vOL4YjkPro4hGDXTt5GDP9B5DI6AFcA9j97K4b2bRAPmoh6pmO18t
9j/OW0J84NZnkVo6SOU+bzcp+CHDWa7WrZ0V8wDiLpr8vxDAmiYhlhWrNpTofvzv/+VgXwRZT9ez
cDZhGq5+i2i2x8n0S7vx7gvDwnHuuC56J/+RFlGMb/q4BvVs5uytQOf7MXLKR9NFnTYwxXhG4eGW
1/kPOfVg3LQvVCAadyl2DY3Q73OMXZOIMdQRoHIUeHIUGWXp20CmQT2CBhhkh1EfFA33SBVMLRK2
OdcPIFxqwQWVtzrSLaV374yTd2+3hb9nDYDBi69uOu2SyGmD6nehrSgOMmRb28ysC1nUeNDWWZmy
NgA3iLx7mp+BPWQzMeGvKcRSl7CE5s2XIB/F9V7/ECsm4ikztlwz/Kc4Ztp90DCUSI/Wa88Nb68U
59dkphqbwsIboyOZ/zkJ6LZuVWT+94UDFZp90uPOfZZ22bn0+s9QV0B5M/ixcDyL458a32br2kYN
LUAK3mdehwNQfF8kCHOAAR+TDR0eWVH9HTVHwX0Z5fk9smLA6qlDJZqtmH2APrbsdRPU8lI6GgpV
iyp9sfDBucpdlFwPkIMCwYr9t98ED27H0y+ToYH+Mzfse+gr2ru+zvOj8OO36Tj3fJs+ec1jyvML
K5ChAQXSg6EH8cOYeNlLyg3IlsKddL28IP/UrOaNr5U4u3oCEJxGGy+2QTduNkca7aLuwVJr9L/W
QBXQKkqGwAKFmQsCBUvo697oUR+piCHwLQaIQ1575XWoK/zS2HW8dlBdsZvVOoGVAv8dSOG5lz9D
6Cp/HlFwuRql1Z1bSwCdCfAlYBNZsaWQDEflpxyPKig5IhiELd0TpIrJoPg6LnE6bDb6ISI50Nb2
h61IRz6f43k9SE2DFrXTdeadTa0oQvqv8Jw4CyEdpp2HaZie8S850H8wcOXxLktrvqNTQTXd1nv7
ysrxSPiRmfkiVZkmlFCsF8QJi5IC6kev9GNoVIBVQ5yeTGpmagy/sN+mDg1A6u7U9gfN4SMQ2mhM
mxXHesoPwhVvLvIPyuQswc/b7cDjYONsH3CnaUc/CKPIeyQBgSqhH0nTaOzBBo8bWRRhR+OD7o/d
lSyanieBnKfnvegPDbYTq8DvN5MfHHNRQixXtN0dr6H+UjNLfq40VBqgGjzbOwqACT2uU1H54qkE
LOWO1RH0jGw+fc6h2vWPYXHNOJgHMb1Rq2G7kckowm8Ss+J8WwISeHJEXfthGlUA/0PAu4JIKrq3
dmsnrFrRhLmLT4sXLiRkvdUis49m8qqHIBx1P0wi2y1ANOWCI0467mVyobEBOgh/63XIwTmqoZ5Z
QTnC7Ur/OBp8t/jBlg2JwE7GXZi3UbqhOOSskYuheUCJjBdLJSSw+ugl8FMI2TboP9YCOR3UZmBL
uE44KyFwMo67KMp/LMIIdYIjIhDKgkFWffrTwCD0YlW3Jj+Sj5p23Fl51j/MRhSlp39aR8Q/uilq
Xj1zwt+5phsn7lfNpzZiaxQf1F9UidmeB2O+dZSJc+Y7u9OSJxADFNehAH3LIL3qyzLdx1fiE5Rt
drEofubck6j0h4ZmFQ8ojZc5h3qnidTqYlOPYtQM6KZNW4ojPzdcdwUSXLkeTGQXuBZFT9Trqkab
e817r2KcHabIBXtgzAtQxbT1Dl8o1it+cXYkxugGphkC9aJfxmryr2KC/jodRzu1fbZEy1HH7efz
TLB0W6+MP48jWK3U3d/8OxaTRk3pJvsR1ArZVJlHlKqbxyABgWFYNgU+PDKOzOHURwnO5jA+O53I
xhDFGqpkeLbfJrwv41spqCTH7geRbhHDV4Os/cpMx3a7EHERldeNKVh6b3sQD9WAUBkFaHeoaUE1
NPfIFGYLsWLZX278N7G2whUxABu3QFp9nO83rb136r67H1pZhtwZLCgr8OjZaqMdPUY7EeU7vxHR
lp62QWGiJtgVz1DuSC85RNPmp/AyPfGG6Blgpx2Lvha+MT5SzZuH7wKtyl5alc36ZVClHAyOMrOX
X2Gowvo8Vv4GpSOA8tv+p8yT+YOBqpRHHANIiAaCmYNMaipNNqHfZZHK9XaP5MOk0cXxBsqqkZcb
7CjsqwQn/yn7VOoDewIqiZ8T8nsmjsozq1vH+IoHBTeqZc4NFH9bPANHnPNGcbWOzRhy5MrUZaLq
zfw7qAwjhHwUZ7fZb3ZuvkbYAJ8oghadl1PL3/jmq4G2DChocHGuJmDk98iTyBM1DZ/Ac7XYJvFe
LbZmyLdIiVLObeJOP2lw8c8rBFEZ4lj6K3Kz0D4sRPfYd0n3KIHsWAWpUx7JFLpX3tuAHJNFDdSE
6t3NLMtt/+IMNfj6asCLHKUaPOE7F8myjRyx466LhDtXwxq2iTYOR61rOnlEBn4DcrHqIXUL/0mB
VpBesV7eLbN3zdkCNT/+xR+tZex/Nq8UtY6skxaEQjeTzx6EHZnVv3apkV8y5iFzrdwtaus3wA9A
4FeZzhQ8QupPPGDn1D+6vLtQFD5a/b3udBqSMIgCgVeCSgHWIBMzL23rVf9qa9Hb0oAzZk+mJseT
dPPuOqgG8sAROC0g+5vFtW7gy1y9yXu/vZbQIKqNuDwoVT9zF3RIbzVeeqGIOTiKM3GSQbAtJlSX
r+e59eThsN1IoAXJdBP1y9C5Nw3NDDMxGbiAWpuuXwze26XnK7xfkELyoUE9Y21pO3z27eI4dnFA
lycPNRueHNAAAPTsB/vAiJy1NFr7dbB6PawgiXSE3J71WoG9lSZBSjR5KHoTXL6fXewL9kbn7T0f
MH38j0r/1GPjPTf4iwmQaZ4moFKVM6auW5tnFLyUb3OW8Ns1ZruIWBDayTiGFElrUs/KcpRJL9OX
kfe7mi+4hFBvXpa683jTe91JB2AzyK5BZGu7hYouUdQERFp346OBG9/7/FoxKFAENSj/foz9FITA
nmXd+2NVhSBSiXdkmqhuuS9jt0RyFLWp5KPGSGVxCYJkjywfCD/JF/vmwTRz/zx6+CVcBWX2thSt
UhtAgEjwWThBaW0FA6lPH7P0oa/rBOhyoirwUUVqGKCKUU2Qu/YJlQJzBPmV5snVzvDDVpOoIX+S
fK+n2Llb3H2ine0hGM+Lq9IhlIlCQmBE1PI0IEUBBqWUVbvlunpVO2so6JUbUFDUcWip+3Um1Mws
a9H94q+uXS0+PqTOKU3ch+Wf1ZceoHod4JNp9xpVQ/bFFIDmmcxCglKZrqhCnQ3TJ6Mq7VOH+q7Q
V/6q6/wVskLjxcE+47nCEuTnU8d3NXietjSdVQPIlSvvCUAiDxsx116RHzhdN7RjezhUfbTSrHG4
03CceAcsdhMyv8630eDD9z7QgXZzZfS1tqMBX41SrxqsF6eAgusSS/7ERV4EqkvnGz8k5sDXFFwX
dzwl4iJsJSOI25ivq+4Fj5T4FNTd1RxNcTEtcPeAWgIEze3HhnyeklqnAd9ai2KwT38KLf8w05eo
qBB+vV2WXcKA1Dba26sOyIfsGjZ9ubnEjSlpLq2aIyW2hgKji2pU3Ps4tf6RAXwz2mC2QUVvuiJ+
FmqIrmUCf0GblfK6+PUGEH4AbSf8YejjPZGzcKR9b+fnNjI9oGkqwBBvuGeGOjNAZSSPt4ORiVUs
ZYUzEbNxz/Z7M8Z53aNm3jiM4GY40ADNnqNnu68BAOuGb6RioE2B9YhzCjIY6M2e2sZpNiYQQxvy
tWNlP2bZHECeQkxQKjE1fUPxNp7JjzWg5EooodI7Fxt13q3KboSinh/xfTL66crWmwzPM4BYaqPF
1y9KKKCAhyZXcfXUIIE/aNWWfK2LGkbs0zA5VpMh1QQbp6kJSK1N7PJXLaov7Sjnp6UxfzdpIIh6
fqpb97MQcbtdXMssIwoAR1Fhi496/7gczViCaS7rIPzlCdSNtnqBL54eilRgsep3wgM1D3YNqE/o
NVBNgFm6CAunbR7awm4eQIH35iOTBsjXNVtQaO2bxLtM0GE+GqopIwsKItSlxho5WK0Tq46Oc3cZ
mkMLL3ax6ZP+2wIfouQkmp1anubgKW7uhd5uc8cGWA3vVPzWOtYZhV44eKNulSTgzqkT7QHf4RV4
aRLUKPl2jFQYdVV4LEFw4iJRekyhLOL0GUZT7EG25oDjB8LiUdMxH2qFwt83pgvIHvkIt0eIvt9D
yE8uDxJLOyNxHwONYRMkJwPZ9NoA+S5M6pXKpN6fzH8xzRpzIwcXy/AqovKpLyxj32GzdvX9QVs3
hl69oMoPzxFITH03rQZvjRK/iH2agyJCjt80H3Wt0umN58Hxyo0hwN4diLyCmlnr76VW6PNKAGNW
L5AZbCE1U0LLt8fLBXIw9rnqxrcGVBXmJmk9uSIfjXoodqvWZBcqsAPLzaqRmbPVoQwObG3q2ajX
qf1qPQolfQH6NbJogJYY2ypB4O+Lz04N8tt7VANB8gO1Faa+7qpYP7M87k9a+3dRACGwIhc1elem
YC9nW0PDAzuJKv1M/jmOKxscYpjCkEEPwAt3JJ8DYcHkSJEcxygRRg9Qb7cbcUw6hr0vgO3DEZtx
cIg4RdftW6gTH1GdElnQsZEqQI39h5ccYhKecaKAZZklfoBOqxFSJMjheSh9ZLSFXbTgbgmauekH
89pNQHHe+MnMcAxVQDv1ssST33HS7uzbIrzxkwmJWKSoEutxtkAluip7G0IiIT7xiwvTpm4EKSUq
uQ5aKfsTkHl3qH0cdlFa9SdfNdSzGuDgtyi6EB9tGofUyl0rACh09KSKQgqnQFowRr4zCpeFaASC
SwFkGn5NDDJQD60oZu7STIr0DQ+kX17WzW+AqMOeFTD+K70KJsGa/eQOIF6xSpQzqfeHY2un1pJ5
OERQII5i0T/FVc53mqxrFImx/ilj1fQo8fuZuzgvJE+GT8TEbsEBo0woNqdnVMP/IAtlMwiraqTb
8ZE0W6jhnRckE2f/4wlAyM99BAUvlDEx8Af4w8UpchymqYZMaoYY7CO+ChkBIxzW80gJ/hUaGTm+
h+UAXVtsLH8tsUxc1l5GlwssK4yjehTMa6tlKEaqSy8rcN34PHaWsSPWIH9MQHWIr6yFEeiGIIjo
gyiWjeBPVbGLi2aRST0KI/M9lvy0JMef3fHtCNUVUAAok/YZpz6oY5x8hkKcKDiNdlQ9eV71XBBx
yLu/NGT1pOI90wEzzMiAD3WRkHenMuwqe9e02MJgqQ48aujZAxf4ldbMarXY1JudNL7MIXOSVg1K
WB3cDu+L0YA7jtbbOpUaoeHZudjkpHBujcbe18z5nhb/7e3Q3c7LOCP+KvTAsgEDTI3aQB+aJkRx
TCTIZFKDOrow0mv9sLio94FHmew2terTTKO82MuchVpZLdiKwQ01/bOGB/unQAabXC+cL14fWdta
y40dmQlEz/LStl5bLY+PTgcmAvJLM/s04Tv0sdXTGCrU2FWQvyhKEKpAsevie4b5yMr42XRS94vn
o0CiVe+KwTCuPliMrtUUG9ek039UTtHvYzwHPdRbF8bRggiqqyJmn3DtDsjhQmL37+omlNB+rZCG
RsSmtzC7MPXN5Go4M1NzcXSIHBZ1O+AEmtSAUv2A87gVXRfVdhKKceL7hLTMVegdGD+RJ/POveYk
pwSs8SfJzQocRO82OYu0xNcndamh4TmSbOwo6jBNpCr/+LdrLAtZMU7WLB3F8wWU0MWkyRXHqdgG
hW9liOqQCCzsA1Aermt+GQp8skWtbl04DywJagGmnxKo91BEPZX2hXoUQr1e5m9LkUlNUT0k5idC
YnZ9e62YzC6E3Kxak90Be7ShMWpqvL32hQSV5+JrpXDDjjG2W3y/LwTa/eFiFO4OFW9gGONIXaGA
+TT0AT+5PXI3IXWFFslyRV0a90XDT1OA0jlH5sFa5o6Og7zhY/M/8iEh8TaXpnVHKSO8+99X/BeL
VdCYylF2hpug1XQf+++m6C+d14ltyRJAxnjkPnSREKtEwXnrloPvyhle87IQWzfSTXB0GTj/MiF8
a+UDOyZt3D/zKCq2MfRlN0njwCzjBNjjelzRqA76oYcAQuwjOGCeqQGV+QFZh/Se4nWjQamZib00
DTr4TJhXa3nQHeI8AvNc0YH0yQMxwmnSIGxJvcVEAYGAwGSSbMhnemZ70lVTQAiZ18mllQ605lXj
Qu8OOfTHyu+QmyNXk2Yr7Frd8+zreXMA1MU6BlaFrzu/ABDLM5ITcct/IJMfoYYOzpsj+UulEbIM
ssIHzXUbGGECetBYeOxbyyWEeeO2uPOzsb4UANGFeF4m38B0tSkge/5ZFAXe0y4HK7mP41fG5ZUC
vAQbIpoZoZI3CfT6UimWgLKHrGM7ZF/xLVpemWTlVaqeZ5Xy8JYKRvWPo606IcA0QrxO6n/jjE9/
EDCBSF6cg0wGu8nmT2RpCVwdsUh9CBykX4WxNfXrD0NRN9b7tEwfS5WIpiaNUag5to67o+T0MkC9
3mh++n7D97OlqAXnWXpWXa3W+9ppXMyDqXI5NTegh4nUfetKiZdmGhwLx2ufe8fyFO+3u5F13z6j
5D5CWojJFY1mYLJ/wKMmlCybuhA1mFe/MtO7qCi7Z9utx9AaPX9PsbqT9bsaNcdrJCVx5lKzQ4yy
3Ho1tcw8kQDurc0aLzvg4H9Lo0vc5HR4EZNzboIKLBEuZ+eo1Dneq11fPpu8VogRiI0rSNtlaXIQ
2MymwGHrCdyic8Tiv43twWrXc3uX2/h1+FPYv7iW3SEjCbYhiOFOzriypzrZLHoOf9SCWLQhboZr
tYKpVqABraIfIyilUF84QjA00ZtXjnQGmEVdLzi3bQ+q/sJBxr/NN5AZsKGAO2XRee6CKic6k80N
aMRpSXAMfHw5r2nyW7g//YTML9/NJq04D6vJ1DN8ZoV1XJdrWtCLjOqsg7snMIdyBeQOP3XYdpXg
QcPD2hROeiKnoUYkBZGThjNn+mmU3FOIHzz+/7jEh9XmLsUmMR4GwDNnW2jCfiKoS83MABDpOj+z
rtAeq7b9xBUiuc/HP/r/EE/rlO/rZNbUHGowdIJje1yrjMMLoEYOcknDegpia7EMZeVymsdAKfJm
/T4PlRM3qyzz1Fi205p4WlZdrqhGl1h1/cV6H6N781Ao0ptFEa9YVa8trolV2tZeBGhenZ+Eagyn
SNNtJ6HoMepTfqKeLzIH0IH3IKgTSxApTBeXBrwW1BmrJVwHpRFgsmO59ruhvZRWL7YcNQWo6s7b
C/moN7Zue6FeK+PmpDXYCKoJrmqo59XQL5+n6fV0siDYc5h9yyrUa6DDjpMtAChvBpZr0G14eYC0
vbqNZYBm0DXfb6MJQBnXVwLQpUm3j0br1PqeuhZ1AxHYRyBnqzcvDbm9lqDazGnso5eNKFWjrjPp
Dfg+QZ0QjqU/hjTVbzQH+kVqlXlB3Tf4CohaB7QrrLjvfZ7v80aCslxWPjQ5lBOoX1D3aWDAARHX
PbnwOH6LI5MaGmUNaBl8k50WP60Z+AJrGm0xz6dRFZsjy3aKJlyFXNgf/rq+io36yfOhufAWt8x3
qyDbG47Rr+iqy8B77OJf1uR4YG9MpZ+nrUxuNpuBkPLg78YvQOFVm34G0kfqZOCDLVXaZMyiNcpG
NvjnyJOdCHmi3myOE3TolhHNACuXUbd4HCmOa14r4mvVkPknH4UMtnyZObTfY2+mkknzaTkeu2IH
DrVApAdexdlKA9UY9l7uxS8ahpIb9rH54BuC+MAsf46w0wkSTRAVxLMZf52O5TyVeanfg/l4Q+ht
anyz5KsmKczT7Bt6qEvhEwUIZjDlaKTMClxm7Wu5wq83FyQWTej1oTTcVOgS/oRi3+jbMl5V0Kd8
I5eRkWavB1aUdwVEHnfu2Iizb6bNIeFNdPB7zToZaWfvpAHS5R4Mx5syKIcHszdRG1Dk3jNLfJB7
+kP/ubR5ApaYVHyTPb92cjD/7qDaanrjiLrD4ZOrKSVPPc6PxqCP32tt/Kb73vAliXGYXoDXApSC
XhAy3MMjq2S3WW4LVX+KDsir59sCgz2YM+3s7bZAkO6j+NAEhglcTYecN+6jbSgs/WCeoUvlPnaJ
5T7WSpHLqIBozHI8tp00Nh/y9JnGKCrF+ciGg7RuQwE0YNfjGqyx6T1FxEBK7TW7bEO6CPmYM7yY
LUAxFI9vWf84eahloDUoQgAht3JHaEmS2QnIzyY4XV2u4hR+vI7KBAJl6nal0ZgPgfmEZLgE3ECC
GwOkwezVlBH24an+wBTLhc7AO9xHSLTjnQ+KD63Nd+8RtuizEMizYDv4WY8adXtqcHwOPAv1SkhS
oqyj1kIykZ9v54ElTgCW91+ojQzUk/+GoER9sIeif1QJWzYGXRQuYfwjglIPQFeMDcJ946RQIAfA
3PSzYdWzLPsKean7CXLuf7s1CJWn1GeoE5zWZpAnPyNP/9zXmf4F2UZ/VQfCevaaflqLyW7uczAV
oUAeoDTOJHJNkNc+mH7I65TtqQASdaqrtMqSVy9J81PG3HhN/qaBcpLBXfsqG9ZD3zZ7okofvYy8
jdGakJTCYVLuQiTZhlzAlwAAzg7Hhd8ENFDWGgqq8fcuy7sxdZKwUQO5OZ1QLjZ9KsAIiL2SfjQy
kP2gkMRFKrUr7jzNuku1wn32x7p77vMwUwZ5epudcZwb3ZWt5zwHSfsohmk11Kx4dvU4u2Zl9USW
UC5TmmvkdpsHPAvy54EnqMhwmXlorK54nrKs2+nAua9pgscbuU1lk5yyySmvmW0NqCl28o2Lj39r
HWi8vELIYAgz5bTy6WvpF3+33Ga5WOUg8Fr1stdWetfoe5Nqk5xDDSjsY6XqjuzIcvdpXfkrXVUq
UUPxTjHp+05nqGWqT5WRl4/5hEMViRSgk3shUIcpSo05juUUATE1ZMZcERCjegJ70cZEt+jl36IU
QB6qwEkN0OjNvH8056VoGq0HLPTfgf5TGIpNDvqtplN6RyPQ3A/N4kPO3AXf4/8thOb+i7h/EeKD
uWWHDez5X8Qul20nvLZXs/37nd4sUw9nSDBbR88AKxaokrsT9ajhrgl9QdVQj3yVtINt1uYvi+tm
6jJwM5Xi8LrHYeuyshOD7sUzfvRJyhQZbn1SJCZA06Gh3v+Pr6mCtQVhiUPtdf+xnJNnLui602Fj
ePoQNoIFf/U9vnrKMfopXAaNkab84gN7vu5HMd7Zo5Ef8Hit9pmeuPeFFNd8aM/c6bdQ9AH9VlKh
8rnWFD0T2weT5oLLjuH3XSgPxuYoKxq2VQ1meCtzT+AjK6Bu4jxmMeu/1Y78KvHA+ysoGEQsRMQf
8dUybiOk6C9L40Hn7+LzOLmMX268i0k9oWVaOOAxtvZZx8YVzWSQOhpXb/NBhga/DcbbkHet4SIx
MTB3A+JKwOzAcncknFFfPLrYMLyCx7E+6/gUDclNUb7t/40vXHfGohle7IeRBSQFV8A1gJWjdY//
8Z3TdtWLNoJEgNt5sEHWsnwxPM/YCbBNzHPb0n3DsdFc0GenJwiDQRhWzTUCnCpFtofzDjUXRBgJ
HozuX8VUBN9tw7mD8Gryyh2WbSeAKI847fLxdLUrcLPY/ndDbmVc8O+iH+2w6nrnWrU6FDFB3rrG
WVeIF+eI1yrYZAMd7x0cnAb3yA/mV+azzeKKAviVqyl4fqUoGox0wdXLdzwsPk2gHDDI8BEB9erg
nuLyGm9l13SLkOJoOcWVfwpK93mZ6qdudc/SncN9CE/hxNPEcQu2LeN06QPbxgffNLQbfB9BJkM5
qRFaMYzrrnZAwAvRkrWsczyj/H7AB7+Xie1tJPhVn5kbGPs5EPCIdQNMzonibPDlXsxKt/e947jq
aL0byrXD1gxI7c922uOX1+wExBIa+Tk3oaeYJYKfyHTzdeCW7LNuMe8ky0qg2rKC/kfjgmUk6fmx
HQAQxvu8BD4z4qBMAmzVxm3HnbS+FuC9Dl0nEHdLbF2Jt1iQ/hmvLTMOM8kCNFPSdZtBLD1QUHcT
1fDHEQXI/KLL6jz6w9cEYqOQtEXjFd1b08faR5NGKY5C/mTSAIW4GncOCTC4owDpAEjgIn7uXWyU
/eJTrpjTMxz6InOuuo2l8zNFZMUI5nWUCY9eAKanleYH6QOLvHQdDH58ocbl4IpbG5ZebW2/R/1Z
K7t4V9U8OrC+9VFRVeYOyiY5KATNrj81XlNHoINA1681JEiXodmuSt/c6B7ulUZmJ8V/sAHOFkit
TkiSGWbTAxbBvbNgwIdZOZAeH5yB3XlnGtZ6E6I7OCJxd74XmQfDDJ6o2hhbkO6x9oB8aiJhbAS9
61GJfxFA314oJA4GeVYTLPpwWIJpVGr4Qi0a47jUgQ+8xkEvB8lWapTRB+loqhKnuFkQukrLcVX3
qCdtfDdEPr88VQo3sTTkMwmA8adh4PveoiNPQMGpnABOVisswch2nAZ8Xu9u/LeL5urqH6Yler7N
hoHfFx049HtoylXoaAMk5mzQDuB/fu6wEZ73GDU0eK7xmoNXy6u3fm/7q7mism/+TrkN1qRFHpgG
bkoqbyov3+fGUFXfkkVFmx9WQXIf5XfYchhXe9LqIw4GxhM1lcXHU5Zab6YsURTGK7a58ZNJEyj2
xlxWaqAJUq9oGIq54dhr0NtSF0MO4u0SZP7Jt4S4lQxj0y2PrfpbSwUox1IPJfNkFuqPUPYJGObI
nrtjbfxt1l2/JZ8+mnu/TYY96yvkUt24QgVEi8cg2dQDyUV9+kefCU6bk/fyp8hlYmMFYjO6TofH
BvALC0SBQ2Ri0ynh5JsBMhcfiHg2bRpbOLn4bb7GU7zAE7VKDfjRvMoyFymjBgqFeQdpTX/IjBCl
bFAY50Z7llVkbq0o+kmupQHNWHteTOo5akJbaWwDuABq2tUiy8Bi3sydUK0Bws4YYDm1AF12CSYf
mctAjJ3UCvR0YlMUtbZOxeQdG+BKD8bA+63J6h4fIc3J6b3se5NjNwJ2Rf9BFJD7jPxAbLER7F9N
rzq1CuVPESisH/Zvf0BGAV2d94JhKhWeq4b/sWC4pwLim7pjqiKmMuSWs2YDulP/FPVxcApwHnYi
04MoEtgI30cinP8dBrA1LSE0gxoUNBe7MoCoLY5r3dA0oKHRpQG+u6VhbIDJcV7xT7lYtpn8aIPx
WweZjGcGcMrOtorhILGDfsjsDHW6KsLWfgoUIX7D0UMUuh0OapKhjY5m3PfrsmD5i6w8bW8Ghh2S
mYKW8dSmjgk6bz17MTmUl2UV/6DBRg7Zfesjg6VmBnGXPAnLBXVjl7+QqwSbc2aBRUADhzp3o2cH
55WXROEa7WrEV8iQ5btOgSD9PNAOzOBgqFejQw4qIXfqQ7wGodykKhMhABtve6Sp13ON4tCLN5tK
D8EA0yL57P/1xpIZ+Cj+IvQYkonjXiIbiKOAX4gyrQXUQfMib0s+atzRvkPpSHQmK2F5fVf62gcY
2s1CFAbRvOjDQgO+/pxZGAQsNAWKy4tplZi8uIdIQIBNrxvdDX3anGYTp0gR6izrt5jG7HGcq2Kc
IAeNf0V8n03fv8pskJ8H4P5RZ5o9l43uXCc+ogpK+dtSbzeabCfIIMCUv8IgDe1cmRj/wml2f6qE
js8sXpfXxI6wr89T65iNzoH8NuMJhGN48NpC//Qk3IKDZLGElK7Cz6aOZ27zvu9m4igIDqchB334
TBzVpPxQgaTtMRh5/VQY+Y5wtD0ggiCfaoMZdEtrsMTstqPSdbcCnoZpYLOjAfAZvnLLfL1QqLhG
O+yKRnyKIhsHUkSfMlO+UteowGcjUV/PMki/QGFwvKcG6tKg4AeRtM3lPXPQkNt2aogcdDhN+BAK
NOUOAJ4EJ1u/4kzkoO9se55EbscB920TDFevmsS5hTCZlsjuCP47cSYX/kvw2+/jTyD1AzzAycaJ
xLTTu+ITWTdxi48GaCmu9UlYdA5OV9V6djxC8oeG5+4yJxB8voX/iFkuQ5fX0uwTrT3fF93isgzz
nos0qFmEWueq0LdGUtwnes0vkGDtHrtUsot07PtezwB/Uk0UD/WmTJp2Q6brOu1jzqp7x47fJpmo
d7sw15wnNSkYot2gD1aDOomnxlHH8dSrcM57MqCrZg2auSN/rFkp5MkoZIQi+DyPgb3kt+77pGXF
yG/ZSg4Rvv7Ush+mUMwSONC6dAnOXVQZ5dbug2/uUjgAuriZZaZAIh0Z/whJe94dsJ0HGsviVmhg
8zmbUPOxoByFUUvl+shcRin4/3EuKIk8YN3KvYlSnc1IuZBUURkB2gB6VOWcKYKJSjhrW+A//g9p
X9YkJ65t/YuIAAESvELOQ422y/YL0e3TzTzP/PpvaVMupbPd594b34MV0t5bgkxngbSHtVC6tlUI
xEpB1pGcTLJ/VVSykqJdAIoWI1TXoAJtRCLmlspI8ytDsQuAu3i7bbRUP9l9MbyYcB2iiDWO/wwd
LfGQ7Qz3RIv3s91EHxOnzBB/xGXYrRNLFIs/ma3zSdf2Sdn2V6tECcaYiHDc0HiYo/3c5SCH10OE
s1GK2yOjXHZZG/0nBu05agylLHM1kI7LJUB0jFrIeCi2q+Eq/FjcWICSO7Si8ela6qrKrkA2Kyr3
8XHKRcelpI9nz0f3rx6MbmdqTDdAtn+SDtU2TRAxbHiqI7AEipGzTSrqsgjYO7sOAOFxB2judUjz
UXC0aL5aj486Tn16WVVbjnRcjzSrUBkNyKE93yzixjEmwSe1L+EMOpDhzXXJnIQ6SA1347R8nyJE
B5nMCaNeHyMAqGQMKSiLYOmRREquhoOcr4a/MyHZ/8KO7kJeEQTG/7hiXoUlAsbyajbIE/zejpIt
6kj1K8+/NaimWEGfTYmjT0MDaClgGnHBASi1SkGTXOurkvBC1xjYg1ofDG2o5Yw6IDkk1pHg+6gh
tD7xAemnZHcmNESJy4ZVwlzn90grX4EAlW1a2f0mswb3gIpvMIQay0uDgMFV1/FizEyNfQOTXOQD
LXK+OvWivbR9/ELyJbfrbTo2zXHOQw1g/HsSO/U4HEQHuKccuQLfAMJ2jnFi+JSGYrjglwi/PK3a
9KMHj1r46MBH9LwkJjKbcDU4V1GZw8WISuwmfkPR02rvTEG3b8G1tivlsjpw6hD9Sr6kS5ChXr7N
NkuJP2fNrgD/mDb5bq5ibePMongNrAYZ4tY6mIyifLW6aNw0Wm3tyCDCFvERJWqH1lrKVxKlDNwS
Ra85BxoaSTpehMm/0YiaQtJ9OCjXOdOSy2I6x9IG4ihpy2msn6oSO8jM/VY4gJReCIQlagFGDzaW
areORYxCtJw1QFhlBaISXYVdC1xPz4Sx0gF/OZ1E9EhgK6EEIQbIqoJpkYtzfV5OpCd5moJwRyYS
70i2IrzIizBk/fhKRhfC43GTwVlqV6hoSIMlOAMuKDjTsDMWyR1OLalWPXfTrdboCzAjfs65m0hD
ZnbzXrfDT0M3I5ooG/DP2XDWII0FcBrtlgOw+F0WWgkwtFe9KZO2e617o4l65FooxyI9+E9mz9V6
d9Pmo3Vy8GZZmwXV/accZ5EC2GXokoZs3BKwmavwRn/TjcFPY/pqKQdkXagD4G+RbjkbHiEttckf
rWbKkNMpsusiG+qpIYirLQDeIXeJ7KqBm6NH3QhIZ44e5KdVoQWHoQZpiFpOLUI9JPqBb6BPH/Uk
A7W5vFbsvLLQLS53lnfXJHu1LPUSIOxOBXjimcO7xWvdWSBrZLQOiPt+ppFtleI62rqFyGM+/R1w
7HVENvTvxqR2gL9JM1bjJp2v2AUCpqF7QSpJ5VHwNtPta19nzpcisq2dHvX9kSyqECQzdJb9sLCK
2dqJkt1a0HkY24Frkljifg1dQ/zUnvbks88E4xvR6O2RhuBB2xjW0n6uw8S+cgnZTXLwP3HU4DsA
PJbnDR1E63dmg5S7Fhz//2ZmydVoOq3260XHKezWiwIb8P2i6t5ocXlRMms0BBVMB7wIaZtNXmCU
83MyGxGAXCv8kdq1eBO2e+ziNIe3HE7AKXNBE/1hwTNgN9V56GwoUblhBZAoOJx7KgN5YvCSg04b
OJCSioaaAEjnemEuTzRrnkCzMurJV2WQ46v6HxaaWIba8A7QfzZzlmOu6xKbDzxoXDZ96keDaF9J
Mkx54WsaECKJBU3ZE/EZmRjlaj90xjkKs+WQLn0n6U3MTYtP8MdQ/kG/FY5MEj8Goe/DvxhouTb7
kdW8G3AcuEvgwLj1iMQBhAReTBvAOR3gWX+UznLibaO9OeGibVO7NE56UTZPSw4iVLIA9YA/92nw
Aubip8xMkktlAv2I7pg+ipaU+wEb5CcSIQMXhObI8NlFASiVQsT/tyJFJW0gcusc9YBXB77lzzEJ
qTHtMQACcm94SkY9rZNTqPu7eaAFsbGbBLEkAAXA3YkMFPa3O7XNgSi3Vt4tScvl5lpyzPn4lUTI
95WBehGYD8Kw/8ZJoTkQUdfK2RVWRUrGLAMVDLY44Y6e2qCvwDNfPdlvxmUDmuskfqAXxPqIb3Px
zxfEyECXZY/uqTJMH8jj0YNK6+JzGqEIVZgAcdB+5oVJO2BkhahKkLKmBJMhQm413v5+jzel/tAG
4LVI+BjvjCaqAKEt+vRauNMuHIf2tMqSDpX3LRgZxxRYC6sM+djZTsNRGClj5tN/h89GDFSCOv6C
DueajqHrpnAF03X3HtfdijoAWE1d+DgMSEwshDZ4aYmcsJzxfNtJv39uhpq240AzxYvDZb7QZkBQ
ge5vRCIY0y5rl/S2ZSENMrIHfxW6DNv2SXOKksqS95QmQCkBKlfgX1MH+tGON4jlpr6acbfAmopw
t5bbgB7XcqJriNp9vKmX/NtdzzKH4lvUwvVdgDrgXtvWxesUF9mOaZF21hYrQPpI1Qy7WpKdkLDS
KqQfpKFHWiWnITWWMT22dc6e2AyGynT5PtZutLc6bu5tzXW+CWsL74/tzVGLY5hVoZZZpo5R/lhU
vADUxXghicmxFQQoMNxz0iB3wHqYRrnpUW7aKIlHrL7/y57DGLCZWQXY20kXvoYA8JaEdd7Ej8D8
jB8RPjT2EVJm8SCGbLXOmiy+6m3vk2xyXTijshRwQMiieaAGNdWWvwDGf4v0mIp5cPe/a1B4CZep
6M8LKchad9v5mJbN6yrDf938QDPgQwt8FIKJzf0yDmARsjRFJkxUg0lUq9oD4JTDh8Gt3psGB7ug
bxF4hSQOcSRFBBpdeS71pGNvU1XRMUqRK4+N8eekq8cT0DCcDWLh83drEie91cvPwDUbT/EIPEBi
QpLywcUOuUX4f08kd46FYmN4UPUTYqFgytRLoCKOALQibRU2wXPJRk+3A+2FoWBDL0Z2DDoxb0So
xz6vUIWwS2IAhnBsgCg6FhlVPHpm0ZgAzOhQnCuLJjpnxIWqOAADeqi1h2zpc1/LcvsYSY7zqY9H
4EK03Y6GsxEuBybw31qOrf2J6fN4QS0wMrLkEHCKxfOk6autFmN+Nvdei7juCxmMLPk6VHpwpcXo
UnnVgfdLF1dij6NmdsMl2fQI+HJ7k6L+1m+BYPCITIXu0WGIOAFj5UQinY0z7hsogWcQ8K0yO2KA
fZZNCT6+M0INJxIVPZ5wUxfnh8DVfaLLy1OkWOlzZjxWoTGjEnAptkCQ5SCDBXUDF5buGWOG2imk
1b0Fg7lcuATCFwVAzJcCKPIGMh9L3zGnG60ttTRXn8A3Cez86Q1f93IhpHA11xnZiLeuxTzNKLJ0
jypbAI8NrtjaAUMUp5OAVtTA3Vtey3IukXkM7xlpw8qK9zG3AZuRRMteFDFgqbRE/xLk9knIuhYd
xXx+xOrxQQ8m1NjFzeRTJczcGgc+zcVb3+U5suCHZbeeTWJ5YKFXETVWpiGPrQXty9bs5OOTji6m
OT8I0FgfbATSjkgzvKrCnJkzxKypDEcHWdMRiYirVpXnVGOagmDNcsNrLSO0S4QfT98DiKFFWfij
KR8e1KvqGKH0cNgJOyusVUuKHhXIgYNML2VL8sBoAATDUXdMQ9VEZWEBsA2XkF7nY1QCxy9Yho6V
vsYAXtYSVYRsxlLfAbeIHwcUtVwGYpSQ8spoxgIAH+jmIh+2dq4tnrJxiVxCjZH3BsJcpnV+AQfY
ZgIl36tpx3A1Mx1YFxhRY9ndn23rLBdkCmMLGNjLroib/0R9/lnEA96yvI11HPCopVpYyDQT8Ti9
TYHx1hfBxdHwC0jMYvpsoIwLXgV9+oy40ntvkbIOSaunLmXOThXGqTq5LJwWwGHIkjqlHswemNST
hv9LqbiprbMDoKG9m6uZKHbHT8Fi28WIwZSTgGJsiaNhmxSgv8mWtmaoZ5NCqa6X9DuwMPmBRKll
4kGOaursEgXWRplRL0CVgJHggvL3Qk2bN6/VWDaHRIp6eniRQv0KP0zW35r67ZHdiHqXph+A4lwI
dgJlBzvlstf3Gs/BWoVuq7qk76LURNyx+41+iYm7SK5y013XullWLVPmxWMYc213f6Wb6WQNbO/T
gIUOwa/0QcQhBBoo/dKL+TNS//leiahHDfEN0dRVO4/3ttEMGBA7ykFiqAGKWANs3UM7FQj+pN9b
AAR9ZuPYP+E7+0RSBFRd8H3mIeC1ePlWL1a2jZ06O5BWFyADH1GgDm8uUstd94WBjc6LsF3A+RbH
Yjogr4dhIJc/TSIBw4A8QpNW2TF7wckDRSlg0S3SbZQ0eATl5JsNHgvCKql/HYKOTnpug0eWoCLS
l8ad4JkH9lQ7vVYJsqR5EJfOETDFFiJLPNu+MwiC5iJaJEKbP86gWibcDgL1IBgP4vCOrKjdsqTE
Y43U7xggQFTESlCRkBoF/aFkuj063mgU7Xal+1aLr2OUHN+uswppIexzUeJmI/I922mIjItZOzVC
aEjAQI9kTRK/aZXVId8QcsTj3i0mZgUFgD3+Oc2aa61A4iEsb7pqbbXG0DUR/sqJThvvJVROyQ0n
kui2iTGPx6LodGQ4y/2oalYhS/mLHqbN3oz61jOjudoqSL47/D2lUJh8vzMZW6RWpfAtxj0AC1vN
/qQZQ3GZ0jkHBy+GeRK5T1Us9hVYoAY/G/5CBn31qtszMqWt8EvcAL+fLNvZihHn1sB8LieCeKfe
Aqx4wTuj4Z/MJG0PtpWEmyxZ5seUR8d4moGNgJS98RrrKZIm47jazQVwT0fZIHsrmRGoQLdJ8Toj
NVlTw9shQdm48TkEze1Z6HCjAlzP+BwI8w/RMmBG2ONem+zkO0vaaoNE++rBLeEIqJ3urQZjtiyC
5ajeQE81NzJzdv0xtUPfDi373vjG7mMBYMfeLvW7a8w8wJ+futzvbNTS4MT78V4u0pSo18X3AS5s
ec5AhL/yk7Efr7nT5c/xaeXWqUJAACzR96Bn1XYCwst5KDv70TJA3myaDSoitbTyux4Aq5nEVkWp
CjvMbQ4mVQm3KhvqUbM4ydx6akzTmGEjjfHnjN9Nu5NVSfiUAm/qMczH4lyDgNBnvLbegHMUbgNR
6AcNJBNvzZx/McfUgFtDKz+BYQ2330aPPegD9qkEsHQyAWRM2aOmBbLSZjLZsGJkrlCYBHepkC7V
vFXda3s2CeTwfSx1g6ipZzyGTwR1MtE4PznxuUfK6HM1zs3zTwkN7LZqnzvEYaUNSUZpOL/PogGJ
3Vwom1/WcRPnsztYTcjkqQNv9rR3H4kydhyW6jyL+cGQIiUHAS/bBEVlbXqcslE9ELrXkoUdaHMW
DqR7yzy62C0jhRyAihQ0paGLCgecIFEF2c16sWop4EpanoFcmrQJ6rwqF7A1klU6marsyI3I8dcD
AzJcjnU7A6QuEdnyRQOA9waAEPYjmwxrbSwWPaPSGLQFH3IX7INXq4p8slLyqSvcfTqnQCyT05Ui
6SPbn+PW3LZOwQ+s1L52gcminQia5OzkpZ1/njhrfEAp4l5oXGVZ4c8iKNL0AHKAGsWuen+aHEtk
nhED1HDMgnI7hRxpY3YQeoDfAmjxpEXHoLGRcGwDUixIp+ht7EC2a4bmsHHkkOFRsy0LhpIjkURv
SQX4IqeM8isNtQmPaqR7vZrgjn4dQYXbgMIiNj5FBmr+AQM3sE2ZIK2zyVF+PAwi8l3p/28mw10O
nYwHSJc4diBN4mypixvj5mpF+tWUVAl5/alrhSL3HMuKt7Oc38MX5mxpaVJHQKtBRleVbAM+YmNX
F3N4jsAqw/37rkMGbibC89qtkdh1FIj9/96SWdqbO8eiNF+0cCqA+xAhdakI4fxc9EHzsRUv000n
mOmjVNM8V/rL3EZAxFpM/sjB5PV9xJYavst6gdNDr3fgY+kuDEwlJ9QOL/sA59EnPQelYB4u45uW
Dj90JHj9hXV4XiPFVWy6GNRVMegEDZkxIEcjkifVaGYpyt8AUaLLUpgYUZsD7hFAwXJI1TJgGrE8
1KLFR5JZyJ56dkC22VbG4wL/U4YdIaLjEd7jZWtqJ2rWMaluxr2FDHRv1VmMM39I8Wsjqw4etLOy
VzKarhQlSJaPThoBrmBXBEC9zHRj10quQOYk/daMwK68aPbw5TfyMRiCRxGm9T6lpNRIYoLOS2Cf
gQ5nn2l4o6HxUuy6HBA0ZBYHxetshahU+rAn+W9n/pzewzFycwHbGF9akBhzARboSPeA/M0voVnS
HzBopVzdroBLAaFtL3uw5rhHNiUWmMlSHp4MrdhRFXRVDf1+rs0HbjjvhdEAusvP1JRLxUuP7EhN
QhpSj2TRBApV/F9gDtVFU48aZ7AjX0x1EW2aqQBysOc2c7JJpiQ+U1OP7XvvThZMPDqDOg6h87qs
0N6Zkz5jOrLP7QDg6nKdG8N1ptskX0tUxErygdlxweGQY0eP8rg76nAjnbJd5EzjqlCP/rFK/o6T
CXyOyC96RJ2m+5jni3GVa+Raf+qSBjsgibYAb3tzbdugmeDRxRhAeBurxQvtRkY2pDVHp/SXGIy6
XQkyeq8ba0wk/aA52UGY2RsZzgwcwwgE/KHSaydK2136YgI4yFNo9CXiajKfV5lQfq4D3/uayUtD
JVun4O9l13V5fAQ28V1+EgnWxKOmCpzT5N5nPFEuEQvEnwDX+YGSV+dMTca79969LNZsQDegYlzZ
Fb8a//tcWl4fTniCo4BOju5s7dnNtmFQ9utTg/7C1yfD+pSgv/tcPlAMeraQQbMbtcE9qccBGZDp
7bNl7d89UkQIPqomQ5wUCLDwfVMR9trlFkMtYmEdSeameYIKByrcpm/VGZCOU3D2A9yg897JwT6p
yL0SXa99A06PPV/ACUaKKOMHE3x4DySKFu5ei6A5weswpD4tArJUvzLBxWZKUkwUQIM9PXWC/Sjz
EoE4L6OuBr+SFthnoI7phs+O1ltPuam9hDIh0rDARTCnDuoSnTrZlokZhv2jZoMYhByRQzT+qGu4
vMjx6IKSxQb6TncjIzNyREp518J5pkTU+5CTFYmokWsrezWpYHCQxc3J5IO9o3j2XVCbwtblLJaL
K/Z3kXbSqTB3zbtoh7MdAOR/DcsrO1K4qHH26IKhEcdHqxVf8M/4lKSltcVWIt5xOQxRug2I2LHy
SdtGVvtgzMALFr3xaQBt4acZ1CzSkiQT508gc3UfaHLez7E/g5bzGDmd/tQa4JCqI7yBen3cUgFr
gvTgi5OEoBTEmbX1uxZ4i4H+SuWsbZ8gilbX4GuUlbBwjiU7O29OCa/07ZpTuvL3ceDCe3lkzwA0
RHE77s++qozUyBpXBSWgurVdHTPdlPH8ACRtUa1tu2xEWY7TBRsSRroAfil1+8QKAPoAyxrEcGtv
QchQ2yrNzUIkBDr8dBwbZ+VlUOQMijfiTlZyt9lUDiDpSVHIgxH1qNHpYKTGxOyAJIzbKaQVfcY3
DgAdNiJpCudoBT1S3UIGvH1Ji1nI5P4qZrl9RZS22mEzkHo1cWWSntscrpUBj9hVpQPgDEgDcupY
zq6xo1mlNqfeOuaSr9gKEW6YUyT14pwTngVt9QDRhq2eGjMXbhtv1ZGYDCaQ/p3170i746eQNo5q
HpeT12k0AZRufyEJI96FQY2HOT1wBnrKxMmzkdvWyaXEzxuFpQeV31Qi3yWuOZyjLgQc8NQ3r9S4
afw5s4f8SqN2dpx92wSmT0MmzQZ4owxzEc8kAgFytG1rVCFqXYxAFBieH0HAsCPlYnD4MpFb6PUR
q44ko4vqcBOzYd6F8DjC4xtZ02UOXG7t7IGj3tSCV65LHQuuamiKqNCKTdgloHnQAeslZTeKuu9R
LGxE86Wogh7EHVGzIVmThYiWJY4nkLb+FRy1T27pxi/d1AzPuTW8oval/Ir3Cd93GvCe0nwpsFMw
8acVDPWDNnX65zIasXXB7LJ2Z1D3AmyDhjjh4aAQLdF5HUaNF8dO9SXNZvsaTKjdotVCa0asPwyL
Aw3lLSBTHly5Yl52ocVRZSibohpRfDSg1B6cb3xVaHAeIG6SoRC65YjlSZOEWybzVmszqTZlGUw4
iiYQqnWW1vBsfYquIs/YujQp87AYdqChEl7fiURsULRuPPRa/jovo4HngxzRUnbbFseljN/oQqSg
pRh4N2fWP5ZWv62DOLmaFf6vDdkEKDk9TZn2TKIR1OLgsHSQ4tjhXbJRdtSz+vLPoTHmYwyk1cce
PuRHwHgPDww5FGSg5FrnLvsxapEvI23VQgmIO30niIydMibtx81FwfQwoRL4YAasOQN+8b2BD19m
GH2MqadsjAnOPwfEAkqkbEmG4NTtend2pL2T0QJh7eC/DiWA4E7+ucDv7CzbHo5lA3ZFWfyhtba9
TQeZkkmuXzVeHcUAQLTBOJ6CpFfiV9Mc8GT9Q0Z2HXZbGy0Z2mcyprXU3Pnjekr239dLkBPpI4KJ
Mi9wQ3N2Q6NFhFrcNqtzOAU7Is4iwLaVWIwUiaXtVjPJOKYYuAZw/qpZair1flXSkoYTHqbGrU4q
mlgWI4jDCh1u8l8jjNgx1T3wyMDHVhnsoLRrxJHGKAi/ncyqAWVHpJHzkH/EDgjrNf2GZDwUf4PR
tq0BVpi41zEWNQjKhgA4PhJgIJFgAtSLK90BgtR8Aej3rZyU1OROAqSAu2lKTUvRZJIFKGDygqBD
atHHNZQxlxdXQ5NACGj8r5dHmZI2IhSmrG5mqaXubuN3F++cyUXlNEOi+a+3oYzFMhngJvz1zu+G
6k4NN31a0rLfq/XIVn0bpCBZSd/iv6pT+d9g4b+BZixAwMDRrfWsAfCLnTw/mvEE+FIaa6yzAN0p
pdTcjA2yWm21ptf9fDZbn1kI+qFAPXifsI65XDtINEClrtNIICZeRTvqqotjW1dPknJUTllXX6fM
Vo1z6TyJbZDjxyuK5aFOluGTaTizD6BBgd8khnOKwjTGarAbymGasfYCjpYYYFXa8MmK3eQVjnjS
USMXa4YOZFaAbgLG7jhL2Ia+NJ+pWXjwpiPp+KxEiWTdtsPkUZs183nkdf2UsL+VXmAfhH1r9qRE
Tac1x6VzO2Af6e8rM2DP7nDsQsGaXIeMgQU2bPLRcRG8xB2QwnIc7gF6YDiQDOQHNagdydPogpF0
RolMDZ9fDK45B6/qddwXsXU2AwsOMCCs1Z4akzBmg3l2o0mDJttUZdWeb0RkQo0hV6DeakxGyxxa
+3d/keG6pheWX+xmcbHBK7HvQD4FOFgme0JyZTkaHgc32xbHd+dipbysTg5wMXaA1AhRVcWM/DUz
1tn6AvxLDUQXG8DVAVR+BsnPJcJb9eJ0zNnmvcQ00LR3mdIWY54MHhmG4QIsB2EiJQZpU4NHRgly
G6qN5Q7lBZnrtMKqbVAW75nWxLc97WEHB59FDwcQi8vdK+1uAYBQyxxZbnooVMy3RodyuXXPTPqg
i6MjdhoPVVYGT0aHqGNT5evI6pfgaW7xCK51hoI8aUGNaSCzxnCxz1ay1GWoE60tw6dpjnDcJ6FN
6YmNyV8kIltrwM/eZpq/juQVqBd26ZYPOfv5KwbvkuOp91w+AY+377CRpdcevefEZIS+oeFZoN6b
9ocsnkG4MKSujbCqbYO4suUg5IqLxqOxGRvoTrZ2cQu5waAhaQZZLaE1zPRc5BDueDYXTwOYW1FG
1YkdQrjIVrSqATD+uyJhxjfbHGufx0b7wkej3S1z2V5cuzdPVVXpe71p9SMycGefT/qe8nLW5Jw6
t/0lN3VUwyJXB4yT7aNRLjcWMTzg/iQtaMKHRdjy1O8WIFmrVA7OxhB5XTLzg9JBXD2IkfWTjjuy
ec/8kIkiN5aJGQAY1pof1Do4xUyg1qbKawBHMN8ANdXZGZf3xp5SwJeq8SxYf0aiNpmZH7Y3s0xE
27WYOEonZOtu+84Cq0EcG5fOBrmmnk8nElEDIgPkC8hGswQyssiuAqHgsTKG041s7QLLM9+PFRJ+
n3Fo+4NOwHkJsrM8nI8Cv2P7SrJfFWEWxt3LJNHCpDFQPcBx2eP/rNVRnGaP0RYkAiBoFU13pJnr
YdxA9ubggjHkpt4TyTk4RcYdMkAF+EDWatHeBd9nkbsT6o0XDUWiQh8uLmocz6MR/SILy/FC2qAL
Bjwk0FBvAUUlqouscUND0D3iP1cZ1tHnuWzKSzWJqt+42B15SQweXk0i7mQ4TILiaAQRmRHq16Cw
5Wap0ndAVeOgojbiByZMgXedk/2omj3+Npo/UQbdgQNztvcl62IsBLjtCtvNGXRINZC3jWqfIJcK
mYBA5SZtWALI2ptREnwAz9RLTEN8g+9qskFdtgGErtDakMIFAcbhPZEBRxakG0sYLIEUiyN1R2eC
iwuOqcmLGLCw1zGpUiRt5ji4dyCAa/tdOBQJGLTRBPjJA3raakuPxn1fBxyxkVw/9jr3SB0EGUJf
jXyhr101c34MbMCDUIJhUYvxkgXb90RDmXPIW7tAQoVUzCkevCJvb5MRfypo+grpMQVZC/zC2txH
yFDhThacDQCo7FiYJ14UuciyJmEj8xTux8GCRAXSpCGcQTSHhkqhJt/J1rVG05o3kc2aanlFyZVk
kWnKVzdiO1uk+SmOZ/diG13doIgAXWOF2JVUAxVj2xsNSFrY4PUGX7a63jFwKZpxvc4PTWy3+hbV
g3IJanI4oj0h+nJLzvzVe7867snZv3b/odOMINjj2zn9w0ju1oxsmhFtk92lMU8yn/igsjhc+V2p
IY6iFgDW4bIlBTb5+KYp8diuanTJksZrhoicXcbcAuvcwvw7hTLOBZAR7PcEN+J6ABjkn1aKw4XG
DCS93SbAkT7V4x9TCrThWz1pCtD6wpeEsCM9oYVAyMicja/rA3l9at8l6NHzvLbbN5ygx716Sqvn
/J3MTQ1/FAOCYRkiyC0bgc1QG9VmbMKm8EhIzf91rEtUOTX9f1rDkFhzZES3kI7VAf4/HE0CrT8r
FpQ7ThXS/i9kfd7OfpUmxkrKQgQrahr1/k8yvL/f11u5WSQ7TJ7l8Pt29pHcn8pZOgeAq6wcu9sq
BZCtfjpUf+s8Jd/qvcaaatBONf28c4ohO7pp5ZyFbGquiZvmd7I4Rm4gqvCAG/Rvxv99vcGJd0Mj
WgBB/7zYBGKSKWf1n2ORvtSSCKmUDfUEA84n9SqXgVzcYsJXMpSUg/3ozlDPkP05BOGR5NTQegZx
KtEYNCf1ESyGJ7UU9TJg0e+aPutRYA6o9pZtYhmSLewG+7UbZCAH75+xSZNtRhoyWrsEDpTmcKbf
2stF4o9JaqGbhdc5SJFH9WWEXC4eLxlei8BhbwFn8gsrWCwJwqrMXd65w2hMpGBD+VZMOeAjJLvY
Ou+m+9t5pKfJ9lLMtq/IxYAR1Z/AsIQC9nkTu8jiJ9BxghtfocMbVyKTk4CakRDHkbI4gGaC+iSm
aYBs07bjxH+QiEDHSb5aK7t1ZZQPRvFOSf+xJs+SB6dEyFndE62ppkzypfukyQgwjmiI/VI3rM3i
vUtjapBfAEIS0gRArz3TOJx0bVtM8Y87u6JkQJxRwhxYo/t3VBLDtJ4EEEIe+y52Hlqwn8pBbbkA
1qOekwe7ccDRgRSGy3XhJRmCfyID8RIJ8wBcQEa32C3+TrhVAfW9BK5PWA0burmkEmG0Wz+S2yAL
36PbVTekPhL1bj7x+hHJPM0nhvRRLEpGOdIW37feIocDWRvS8wCOBVDBxy2qlq0U70RUYa8afWqn
7kJSsrS0KDvPMVBXfRKCsAaJ5GCXWxoUPIMeeTznVjCDNRlbODdq8NdDmzQeBv2+zED8vgrVFo+2
fnU+ccDfJe72fiKNa+ePri2Xi1Zmtb+gxHETo87rPMnYburYAzzqH2PqUWP2Dbh3XAAhS6VqaNoi
597J1LDgU7EFQSjKJT/swMWNCJfokNrL9WHYZonOc6T51kg6FZnzBsCIYniiDSAKiTrkIVSSpAfn
cirLT2rLAiEcuLWxZwOuJwmdOEjPacIAINPb8LPHKeB1EbhYDRMyJCHchkBimc13wx602ttgBkGh
A4DYAxiUn27KV0ZZHaZA4n41UXKaoSPMMXqoAW73SbpZ6i7/thTDqSxN/h/kZn5hhTF+GYzU3g4W
Z2eAmOvXaJj1zewC4Bq1pMV61ioRQy5RMDXDR9bkR3X+mqxevxhwrehZ0VyikLGNhaq5L1mU/c2Q
QPJ3VQObHshu+B6/t9o4vOV90WzSvhseu6kwsPEHtmiz5BGIjspNOA1g3fsNORgAqcdrjfi1P0SG
JObDYRjVPT8JxGhKzfi4qu8VH0RfVa6NPl2EFvztleRF1H2sF/5YgIa0Ct0HDVdSsvUWpGEhL6LU
6wqSx0ytpe6DblXNJROSKROlvftcdKFYfmVKcX+1j+9ErazWW40/PjANlZYWDVBXcVw4Doofn0pd
bP1vqOmzfVzo5v9GraVu9ebbUgupDwtkaNAYNRLs9AORI0RuCSrRkEErRalC0FjBNAhvY+2uurU/
AI/6HWmD5t2BgwCpBRE9jgw5wKZclwGUpsj+RtGhBDGoB1YPOxrbVBn0q80/1GQZus7VkOusU0iG
+k+UMNKav9ogmy44CxAagcLEXctD1nqQETVH2fwyMRy8VYXIIsVtULF9zvvcu68zyZocAHipgOeI
5pvgidb1GRgWZu1OAA2oMmxxgKG93s/NB6MuNWRU50hjoXsLkwQVUdQldZ+nLzr4a3aBgQI+W0Ir
M7mjp96dTEvsDkmJ0gbAsv2+szsknWGk7GiIRLH3pWj4/yOzQMm5aeB5wjFzes9JBjStdormP0my
phxrUqksGoCotDczwgyZM2kLSoEwbHIk4n/kNyPGHl1u1jATMFSMFb5XU5I/NXFT790penaGQNKq
SPaotUvqG+k4oJAX78lA27qAKvbiYWsh7fsxqgDVEYZ5bnmirL5VqDc/koy01AQBKzccxaabO0Wy
dNMhh0/KU8bU00xZo/R+BQPwxonD6yp6nvJ42RIeqhaCzs3LSveHDm/WjmRTK/pzL9FWqXcnA9Az
ZqzznApUyNNsISThzvC/NyMyjWakgm9pLGwz2C/t0EfbJQPV0b3+fjy0fbFbWhZ+DpY22Aqjrw/W
WNXfgCAMCpEZIBGlXp0LFIb5xWDW38AQMqKOydQfGpBMvwAm9QWBRedBOPU0zjttLJEhDS+g2BeZ
lZ8T293ocJQfaVQAOwiZNlIx5yhQH20mSm9VSeEohaQh2f+j7MqW48aV7BcxAtzJ19pXqWx5kfuF
4Xa7SXAnuOPr5yApC9U17jt3XhBALmBJKoEAMvMcBDsi7Is8Nh36uN8vQ9IYZVOeDSv75U2Od7Mb
gIr1UR+HOaVTg9e88QH49DB7buCKh562zEx6Ts9cTOnTyQrLo2zjYrs8RM15N/3iqj8zGS2fbPkR
1UP1T6h+Hym218dlisTmiK+32KAYQ4f84QVElMB+c4UnGmYhR0p3Uu1IQw0pQGyHk07hJ8DVU2Ck
Wt0WHl/V4MPaLTakEWn02gjb3+k7YOrRjS+SzLFMRS3WrvcbY30VfHd3XPEZXymtInPt/aDQD/jd
tBH4ylY1i6cNC8Erqckfge3/s7FtY0vyRw5JbUfqB189pB6RVVJPTSrVAvAg10yW2pZkCGoDm1Wr
tR/JQpa+iLGKL0HmOi9gOGiQWiDq/Ujll4Vrnu2iBBSyyHKhclW2+DcNT0NkfjCRLX5lSbNFhbxR
bdseCEthnODEQngKnmwWdaJIeKgpFCmOtjMGZFOtkKs8gFJMrM05kab4ngF/MgRI12lZC9JAvtwN
QST1Ao4KBLMMfiOk4MEBYOFKgwYvmMIgJIb0EV94GYNf6BiUYXnQEMfUc4rqjwEVbqjLQz1qjwqD
X0c2wKRFGx6k4+bhLOc67JZb0jhpOdBA7HOUYB+g3BveiJ01IJsmLhAiNOm22VYXz1YxTieRvpCc
EaECSte9FHCnyK4uYnBajJGqmbIyY5ODjWdNlVJJJaYr9ZaSqkQowFelpmKruzqrpfjqn95UgEXe
pE38vFi/HVsNMdQ7wwa/aCOnJwAUdDdPNZZR1Zuhnvut6aDoYRVboN4D0BUyJdLuRg0ZRxxYgK05
tEetyPzBQVp67qggIXzJMOYBIB4YkGc8XIjQrYhqJscBGnoKlD6SGdPc4gRs/xlyszkFQJA+JA1y
pZGUNCNBrQM/aV3IFe4/AHHpddWNg55FAVsGrlFGAGFJ2WoALBYoBWCRRwMgL/vJ2vMUOKwkm2Iz
3toMSeQ2Ereu3O/8awAegq2vsBVm4KJK8H64QCUS+PO1aVpf6iTHkHVetR6BE3I10mw1AwWcr1CI
/9ZTshFcYTf8rVMcEgFz3BHnZjwWOQ6mGOsmnDzhA8QZQlJLFLmsrDgoNlr2W+uAYzkFpKw4zbll
bJAFOu4tYPZ+piF2b+PeHDzgLSotylanuyFp7VmKz/UPPXmmKpjpQxR+VKxlWwbLB0vwq8ReWH1G
snn4ZAWVN5Pjb3/OsQOxKqgvpuXIpbf1dGIYA7xRAfB8+935gWRlBHYosJ/ffs++/Mt/OTn4wAGS
Y3jsi85/Gmzbf3IIIw/UCutODUlG2jBIxRX5FiuSawcahkAaU7fuxo4UsdsONuBqCvPguvyvB2Oa
c4wRlMhGIMSqR88Vrn5CYH3vh5k3WIdA/OYUSJHEdVXyhNhuzlaR6rIQ1dl19SXhefLk2qEzIgEZ
2ZG1zI4kC1H38OaAfbGzdprZ3ZDQD2VnbvTUBbZna+xuyjX9jumAtPxWxrgGusUQfn345S/HKdIG
0NKvW5+rtLHZJhXgsI3FgsxqBRqc1NYFLEH+GRw5oGpjgExOkIIXq4Z6g9mxXWlx/LMqrdnV45O2
Y0DMWeddHSInAAry0NowqU42tpwnkuuJ+6yVOzMtBpRH2SguBhkiUWITOfYSIlHx2wUTgMbvdney
u+7i/WsumiaVFaoxyLlt3h5SZSMiVPM8tda6K/3sIGoD+LxpUNw61VAP8FzfojjNTzRCZXd5c5Bx
fbAaDpL7dzNSjFPzzZjxouv5VNxIVIccENPKVpr1p2j24uOyiusS2kkg97KtfHur3wS0oFND6zuZ
mF3iKAaNcXlZkKJcXihjjOorWb6p34TqCWSuH0BDegre6s+yDp4zw8AGywoAwh+NYbVaxgnoMK5Z
bVtyVRnghKor75wyAUuUpQLCRKkDq0kAU2d3GxqSYnGx+zE7u2W3u5+MnsNthKvnRMj93WyzP6Bu
Ifyb13/QTuZuW1XTToe2P45to5blbv9DtjSO/QhfrOHHnYmb4hKqQR4o6pPyjuEmd6q9VRbg7rei
FT9V74ZENeMEDoy0q/Yg1QNu3LuceiRjdvzMEC5nSA4NLmHaWWuugGVj1fQDcGYyRxSAvsbQRrT2
TiF8HM9JRs0AqqVn4Y/VQStoFvLVitJAvvDi9zA/WQOS8XWMMhDIAhY+3nSjcJCJhgbc9A5wWe3y
3LL/pewBz3duVUO2OD0iO5nGpGGIBayAdpPtSK0N9dCvfLjoMfWoMXzRb6UTt8uEWqGNF+c4nP8C
F467Hf1InqjB737E1aoaA/B7KACJA8Lp0bfQtbkl1R/nl8GbCqYOa9rVIFDMeadenPplauVPs2on
mk4P7x5PmsX98fEP9j19MHKlxo92QDuvT5HisPQX5ksk4pxCxZd5N3atfNqDvu+8yIIHc3InH+qR
mnpa4WQgSUM0GvNiUwOMCeouUu2EPHdUKjrWJ53UllZhvC4rZAPPlBj372lsi54S40bpilPZjPhe
Iy+OXHTC3G8T6EaavHL9HuCi+RnAE1/nGi9M5KgMF6bYn4npmRqie6YeKSLAypxEM68f5L+zpemG
xAo2oMAxVv8654Pv+8cBKUR5QRVpZ/RA6MsCfsHN9jjtqOtMeXppC/sC1qTu4PFy5KrWla9ZK+eN
RDIkWFOVz2yOLcJ5ytxHLCHdjGacA7ArTAFMZUvjg57ODfF9Bo/IihdmYx6d0TZXSHONgO0y4n4N
SXz2xq9ROLCMH5agxPyUW7Z/uVu3aFUiN5Sp2Wu9cFEPBHv+dekln+9ctRm5tqywkaYA2+WxtBgu
z357ov4giwUij7iowIvDwGK6bpLZuJZ+ed+MY+qcPCkOWu72SSRXNBbu+AGnhPr4O1fRGeZGcOkh
vecfc5IxEE1sPXH+bjFz5DGsbJ99MFCic9Suy2M7NSlv+vtJLwL1D7iItIBpk3uWdULFnXWaTBQK
onYQ3UVVxD0wcly79bczjhoHvym2VuC2NuDTYERq6t35BFPPwrNWLfaooF3FTZuEDRioTRt1FjEI
yGMcmM6NO2wBH1MhexFN0wXlEw3flWSq5dQjJRC9tg9ymoOUeJEsygd3A2xmqynoBbJM/VVmh/yW
dEH8sQQj/cVz52fGq+TjIpJVt5+NFrwDyoIag08SBwggKiIo+GbHPfM2J6YNNmmYtVlW30JzXGmn
zJyj45hmONDbIsvWwGmrt1Y7FwCG+TWJ1eNtjTIf90h+pDATf+VbVXobhoFhLcnKcQBtt0p6RArl
ZVDkAQbusg4lKz/QaG7z2t6R1iZWgcZp2/WYpC3urX+5uMYwBFc7mHY2ChWPi+Hi0wW83MzCbXZt
FIOlonD9m4ka/lvVoZwGFFrtlmSLohmLg+FiH6xllWOlAFVIj1o0hZ0PfA0XhZyTfCI5iSxAtIJ6
zhbHWD3GB+KVOQJnT30z2DjlWBS6aR8XIE9Z6VIHS2kQLJv2ZHindmf2Dx9myBjlPu/STk38UFVB
Wj0bPWaZkjRmgSPmXfmFmoFs9Ky/rCt8SvrUrskmsLr9s25DOd7PWHerwIhbZCq9A57higak3liT
CbpMK4B8bV9LC7cQ/0RIoyGKql9QeBQdaVTJEXflgLBDHiIQ/LckzIxSHtolh93KexcwsDH2vU71
FHZecHIUVB4y6EeQTctmkZUuiEJWyGdb7JwmDU/kRc1v5CR6n5fsSaTnJdkypCcCLhEoSmfcjlVn
8C6yZ2pCZJM/9zvqm1H3JrXBgXUOwulJG5LSGpJ+D7xtXGO8zyCVlzf2Em8T09o8KFpUqmEdSue9
np08DFz61QAePSPC3VxFF2xmu0pepFEj363qxxMNWwbY32IY/0oclryQCGiUSIMzrHuLvJB/kRKE
P/FLayFhhuYgr0RU7vndgsxEldw6VIvWAAEZgAF3dHOsRdQ0kfXW0zI+iASYHUjRIVn7bvJgXDVR
uat5BQTa9/n0pLJzFFE3B6K1j9xO8tVTaTvti1D53ceT0/T1Ldc/53F/BNA83hX0wlBNqhowQgBa
jITgwca7JqqR5Ahe+WVEChdpbHjrvzvqeSr1jiIFye4ma/W8iCM29vrBlJzujJYHFf4zF6CUAzWv
fWIoozgl9a+elpmAGNkIswcvjzLRCuH1YbEISfOg/n/J9Kzklg1x9F9NbYJJYDQSJBHXAOHgyIdO
ePTFKbzuWA2MbQu3ferqpr6AN+VC2Dh+ME639xHAHJcRwegkMdbpvECenMXHqjoudbDADTp7g8WP
IUjmSHRXPlu39vcMFJFNduY4GSPJDOtczAA+VRvVkUb6jUwvY9MZXKSiN0hZ+/Vm1y/6dyWJHtz/
dVoWySP+T43uGMVhu3fkjKog1ZgD6oOkamiYxtPPKcnNLY0YrhgWOQ3JjBxo+F/IYidvgKiipn97
kI0xOep59NMtF9sTCWQgEDxNyN0BZUiY5xFwfRwz2cxK1jEb/EiIU/hnamavr/ZhW3zWIuQzWslm
mYG6WpWVKEiScT9vtOzOfBSz2e3oOUhb3zR2gLtpBoj3jCMxZ4EtIQwSjV1yh1PyAHWibbQL9YYw
OpS2Xx3IgkQPriQj2JPmASpFu/zW5n1q0j58AtF7qNi1ne8E3+LbAzaW1KWmBPaUP/MLDao6qAdU
z3reZen2thCbqUR1mPag3uM0HDSVFc452uzRwpzAU/C7qehxjStfKkW614Z1dp37AUFXGX+rUazD
97YjM8AforGSOdlYA4s3FS50rmFuTkD2Dap5BM0AHAt/+iYspOKRtfYjpZa98hJ7LxLezUPjSPYz
GLywk1hXvtOcRsEN72sOOt0qC+WFJ1g7ZrfrP0sbwUkEiqOfQP3DSST/mfOgXblJmH+qZVDtWgA4
I8Oedft44hLYiUaOEh6AQ23B05MD6bqwAHvUgWscGLjfvcoBFBjS5cHoEAt/u4yVdeSmyNN1qnRT
ZG30hDz56Il63EhRbIUEth3J2qp2wb5ZYx9WVoAU1IaLpgfQVSH6J6EmWEQ0g4F4zG4Z07TziB0j
zbAI9Tx83oJZD/zN6nPQg/gMsPRNLcK9x1p+AVVaCwpzFKuZQBy5TPzr4zGUTpAZSgsRdZocIOCO
ONLqI2hvzSXOjMm88kWMMgq1s6C9QF+1+wybmGcS4TJL7jPmu2u9vUiAbpOXLehv1VaCLPQc5KXm
SJUFjURQAg1YPcW0Fb+gRATtIQEu7bl5soBiQnJKnaPEOGq07T/NtAVOzBnAkFDA0YcDsLXA6rxD
6kaPamfuSlT2TsGOGXYDsCp3Gg85cEP2Ze0evFmaJ2raSYbTMmZ2jezCrg1MALByDiSFdyttT+o7
y6VLelJpS+qF9lgHZy20G7xXgJEU+/vY8g7kYkvHW3kNUH117CeYy7m76LEObAHQCOmfpFmiRu1c
Z9vcRHrHEiYaCvBcDyLaAEQQNxp+ET3ppkYo4ZrOrySZyxL1v/OEPHira4w9CVsPNEarPgVlJdDj
olUUF099VJ48BepIDQK53t3wQdbleMX+ZxPymNMOyI561odpaOi8P3OIcnE0an9x+Nfp8xiFRWKq
wDKkbvzAJ+OchPpANLSwMytXWkM9UpMhDanhylkPSYukFjhrwwc/NuAme3DZH9riYSoxM9wQ6k/j
tt9dG1dwlKGrq6o801rlM7I5luqrpeiqnRpvb/nNX5Svu8gWfSuQ5CxkD8YkquXqAJsAiiDEk2sC
RhmMXuCqr0oAM1ThimFE4eeGhE6Kb/oO8SmwiCvq1NTIfXPnq6LSxYq8gFPnr+7sl/n6Zt5lFrbT
Yw3cByBSFygTQ/Qpr5rhKVGxKRqaFgN1NvaIW5KRVtvZrPvIW0uCJfSXK/XmAqAmvRkvU2olzaEf
2AsvRiZiVezBBOpdhiwvw51I/QCMrPNeZmnfbFCJ412WrldnctXM3N6ak2fXT6MCWGMgv46SeUJ+
BtaqldmBlpp8aErBO5Sgz8PHuz9dn0oz2Oo/8t136k7lhvybJyWylxq819b0R18mefhS3PksX7DK
BQS1Gc/hRii0FCcvAbvizeKnG3j+bhmSxvOy6UK9SMGs0DCPC7zMqhxEJO8yMhEFjl/LjDEHlEzD
/yALE3i6PerI8STt0XSos+oiNhkFXmesPDKFoJNg1elSozst3xP6HgAOG6WRKTQtktBOd1+TWbnQ
OMPH2SYg2o7A24hCRtbFa+TC8P08R+0aMWCMDYQTjsA8Avs4jS0uTBXB/ziaYRuvB3Psn8rI3cS2
nX6wRZt+GOMk/SBS/Ei1eRu56GOgQbI9wNDZlXRkyoLxNZpYdFos+oHNeGez+UBzUIOkdgR8w3ba
Lc8SOENsBZIllocZ+Es8RUm4smoLDFGodcDNqS+QLheDi1DJ/K6FQg2pR7K6wcXHbM/nBzNSMuXV
5c60HzP257/OQYpslNGKM/bkpkWP34OBzD174tXGyCZwCT6M5zz7K+C9vExe099aWV8thWUq1WgS
Als7sEO2kbnoPJGwS4bfKKgrzX6f5fh37kN8Yfd+IEX4nLcmUtlikAUYs1TlvM4FCePBAftcYL9H
CvWbGqT5sIuM0nwXjeAJBiWEWNlNbR9CyhIBNHS+twFnszZoDNju7rmwv/p8Ama15+Huc0icT0UV
iK2mw52aCTVI0/BMItfi3iXHxSaNiFe3tCZnZ/cdzhKKV5caz3V9rAgeMggsE5uOOa93PfLqbp1K
meIj67DHxpBkSIyKb8XgvxTJiBe+kpOod8D5GHvmJzJdREpZIV9hbRsDXottmAUrGbjRc7Ymg2Ga
kpth8PyacrHtbKs6+X19ZTW+t3aY3zdRGovdAFDY1YPCVHZmCIBeDiyvrdaSgoagv/lq21Z0oImD
ye/uZu+cq3AZuz6K1YcB9cvV9kDhmKP4fM64D07mzv8AlKTdgNrfJxqxQsrnCLy2QKXp0jWPYkRh
e+MvsveE63/ozSHe46Cn4iJwJ0XXgRS2zsZ+V+LqP8W/NpiT5pylJ3IBXwLODZ7vbqN0wPvTsRv3
RM0UJMB+ldIF/ix6JBN18DeyvKatpc1QpwTsdmWn3aj34PswJBM9jfb916kClgc4wxcZwHHDBlCL
VGKjm3Ec1iBN6I88q1A/TYqwdJ3wQGU5Hm42qxVJHepWLZKxrb78Eo/IVy5bjmImVby9VGtTlxqB
K8Y0QnyLqrhJhCNidcUBv9n0qEJZNSg+Cue9HaNwGW8v3nzz+wlIUAw4xK1k9bewqH8CEca8SayU
t7GI/iaxyVxvE/ejd3QrO/82bMOAFUdksyB3AqQym0qUiqbFsb8CmP7qDjL7GDaz+dHuqnMXNfbX
LBMcFKuAmXX9qvkcghRRerl5mfOAXVBRyZYeyfzMGs8s/KF1ViSabRiaJiia2vJm1V+RFg2+HZWr
GEk0lu2220liOSMZNTjf/LTl6O5rgHEdk3kAy4UT49SJBgUkoIfR46kcFxPwEkGRvRv+xkSLqJea
PLmKZHibmWYaUWYua4CYAGChU02vsBRcQl2g8dL1RvG3EIpekip5e0XPQZbah2QlYpWK8/m2+MYA
nkZKSbW1LQHcV+lgt9KGKG+w8B8DjPfZq5+yEHgFQGAmE1PZeYi/bHFStLaGylkEWEZhvpRNx4Zt
UZ1oww5YmAmXqrLYF910v9dPQDS4lyObVstG/257T10yH+pyxcLpgwGECnBTAvvX8EPwE1vjnkCA
ScRRNb6rU9luaEiKNs9+9Lj42s7tnGwHu2p3fVaaX4Fxd7JmUfzIxwHhNenbH4okjY7/twVAZqq1
w0y5dzLHPFMj28Raev9Z1kv+gqB/c+dqRsYPxwgY4HD5W9XUPwuscIz/Yg3D9GUeImcLLmn7HAfm
z6VENoxcfhobVYVsAagQZynvohuUfeFvOM+4yplQVXCRLajOIXqwAHL2vcweOfJ14rbc9wmbgDdi
TLcZcCj7Nna9VaeGpADdRnkDOgUNYqOpImRgIKpaJmF6ANr4J0QFX6x3NPHBrTykehiocX+XUS8Z
HQT+LMMFjPsv6HHq9WW3rkDldAV3FoCh/SYEjmTObwMNZZSsbIHEdS6T6jIBgvhSul2FiECyyZSI
5EhDKvPNXRfHLH/FQEq5CbsQKjJN68wAaJNnCrA1DEgETAB02CtI76Wnlv67oVI0eZRs/NYJFuNK
SIAakrXbVCmyBP45hVBDkgXMAmRtr6YcPCcEEZ3q3kkbmko7sAKoGm8gRV4E7E6621vuHf8VPlnf
Ez5cLeo7QaPCBjozomb9O+NRWOugz5vXNkVkImzNr2HueOOm4jzZFXE0Almons8PNBQik6heLUFZ
jJohN1wtY7KUDSrBd4j9SHDrsvlkeflfYTFHL0jA7w5sdsx9GyTF5yGqvqRxWvxAXf1ffIr+3QAl
BkAbzt19GQ37we1Rg+OYaXJpBwtFNqoXx0GG1KL3MQmZAJ9r5tv99kEx8S4BPCwasptoRhoPGc4X
yBzeD23bH4YkOAUjw91cA6bkJaS/jCmwv0TvKZpvNKyz19RFsAB4C9RdsgOWrooAdUzlFCxuQ4f8
jtFkEbYo7w5Ltzc789AXEbY/cT+8AA8RuBwgpQepPLAnWzmA5DxztqT0psZ+Dm13T8o4gX2ZOeCu
xXf+RLIyNP1j1QY2rk6g9bDlsupke3emjlKcxKWHjJMLFlwTxDdB8jkZdsQtQIO+2hHvwC8NUxju
vwak8SSwFkoOzkW/7FCwhOw+tLVv2oAJRxQmDgGmQmVOVOCU4+o4PQ5Dm20raUcrEzVAIIIDiW+9
kv7LIBEHc1E2s3IVPjcNZ4UQ3s8J4mxKS0333tMKsgv7HKDi/9mF5udOchRlNSDDM55f0yDDhayo
njhCr09tgMQFwJSUzlkpABKKkHkDustFPeJQec6hyMDssK/DOFv5QJo92/lPKnPVVa8LcpBGG/pl
dgcuREpyI/whGuJyYFCz2f66xtbp+pis0cv5aszH34WHDKVr/Lugk3aOER+7+umJYk4gB/whuxSA
qQonQ0NalGm3dZldHLVIo1yEuaVKuqp5AO/NP9xIJkKXrVloOwCGa8YpUYgK4oNUMJF2X38fe2T4
+rjnTtZe3N4PU9l/N2fpgXUK34f1u3FTAqIShCNC+9dWxj9EOaq8uHUcQoArz11f/WHZP5PeT/6c
JdimLd745x4JL7eeIXe4stvkzzGKvyXAXHhxcFd/DD80YuiRmQXesaJL05uFC+McK80LiQxp/u1W
LchWlKhDWdZuRLAACYUYGgBT1vZkwXvnzr41WLRzI2SFBeBROo/N3G79Kf46Dr64tJnJPkq/LS+8
yF4rN5yLdW/X7jpCUsrejBPzYwL8hY+ISZBudDhgo1SlPXlSA0j0r7YXTusqaA6+qn4CkbR5pp4e
sjlG1aBjutsHhR5q45Hn1SkBgxNlguMeZEak9FNq+SDG+DUSZT1VSD1R/xZxvSYsTUrp0Hkdaeys
PBvg2jqjRJvFwl4Nbc4U2cAMkgcgeEsZPg+qsQCkAOhj4+Qp2ASST7j/PUeWcSaRljcxi8DB1o8b
koWzx/YSRKHTh4yF1gn1Yv6Wmzk7BcBju01W5Kw66RU/Ii/ZC1a116DHkr3QLIDnuNtEHlhgiSyB
uBR+R61AWm0yl6ZcdxmyxzQqUEwwQDTuHPylcbmuYJcsw9/0rQV+3Xe6Uo0KpGULcpAeB6n35qcB
gqgHjFyVRziwoyvc9BaH3U6mbHjB1fjwIgHHpJCZo+OkZF6AjHM38+Rq0SoZn7q9AyLZZxIVFhLd
sR+atjTMO+FiGRb1oUtwQd1G7CM1Qyi6HTjjxk2XVKxYl2bzVKPC8TpUjfmxd2wgTDuC33k0oVWs
TSBaHWgCHKSSD2rO2ZXmug3YtzgYrY2f2MaZR2N2c6fCW40ok/jTiBKE65z2i1Gk2DDImh8ASW9+
TqvuRgagAZSrhDXOrXTC/tzmMt6WLEj+bFFoq2agqeeJh5up7SV+T38aOee3ZW2Jw+//OuLh9ybv
+G3uE6xR8DPt7s8AaA27tgabJiBcK9xEqU0Rjanx5mgKLgBVeZKFa+9J1vQdpXCKbRs55dd8/EQc
37GdyFPi2RzgKuH86vt+vu5Lv71MYJT/6gR3VtwNYNXz+dVKUB2mrbr6M4mRdTufaidJFytZZm9W
RQj2Ip8Vu8mUAyiQOcrVmyl5iSzbeqr7+cT8OE82jUK2x9GTDqHLsXVgxbxnff5dH1EfD7pkIuPq
zoTOriDTxv7OiC+JIrxAfAZ3GPkzDWrFfmHWIGpFiBX4dMpAK1jdosoMdx37zM9NfxWlzSpF2eNc
IXXGHLY6N/gh/Veijhcl7tO3hxRicshQpYlHpSheo7FfFCEAKacY6NJANF49zHVnbshkjUs270R+
em4EYsoNiuGwHc3rceXGPb8BTCxA+Lpv1rPnpN9Bd/S1lUX9EhVg2SpNz0Q6A+TZXO3TIXC/BEi1
OFjA5NnlYMb+Lvt1IAf2B5D33F3H/PoAGiL7K25JNqQHIyDfGrgkPg2lyD6NQfeR5nPiAuCxQ1Fc
S+F4N2M0sN9RD7JYixrn2OU3FM+eymIAyJNE4Nqt6/m16FpvC8RRfgidTL76DTtbMqpfms6ZnlEX
jfh2Yr+ZzWLkBxr+04zl7gdHFBvsAXa4lHQ/9VNSP+HCoF847HmE+Gk8lvGRvqIOzEAraiIJd6g2
DreNF68UX5JSut9rH+TKoZPbz2M7Ftc5xFJKCjfJD53o0q9BI8N9AUzz/Qyg2a/x5GzJIK15hhrI
Wl4ArNLenAoB5HnO3O/I8v3OUWD9Ytlpe2o9hNNJ7qEUEck53+PC8La1W/vHzmmMF3fqvkQItCcl
3uYTmOg+do6c1nWAtHT+TnA/Z9mZjeBAIFFXJv1TjQUpTS3waJQCwfABf991BvrjDIF7TFCAwPhu
AtyS/TcT0PRR17VP3Ml3rcKg5h321UUwn5GVXl17JSI5DalJG5SDdv5UrbWMetpulrm4TAzcvWIT
RNF40ptMUK371Yb2m9S8m/jEreoR26renb7b4B5vOlVO8necebi2fd+I05acE6cP7clpD05qPaTe
YqN38HEe8fXgT8lGG5Kf40Wg3VriP5YBSAO/RL1wHLTNNlEVNY6qqElVz1UK3wDjFClIRlqtGFWB
Dcm0Akkcbx4x91WqZ5rhVNY6FRL/qEDIsjN/nYLu8JQZIriJNkN1q7pTsibc8IyG+ZpVSbj9nUXi
iX2NQthX2/BQwcwNsYkix9qDA+Y4tpkEyfAQGZssSPxtAhzNAnvielP4QXITTWZ+HKqSH+e2Qd4I
WSMVskEuT1+d4t5hH2MjnZ7UXPFcIo5Vl+0uUJe1+jp3udNNLXtnTri5jt61ftIB0Ugbzm755PXI
dyNR4IzpupxwIeo5CNFzRVZKPQdfng4RIy0GcQMyOtqimDc9dtvrCRVEEtGSX27wQAUdYkyK0hSU
yiinJeUwiTcPoTSkJoVXyNe34wP27eYGfw/niRCSkHNjbxLXyDY4Hv+CTSJIJERfBAeGMJktmEqZ
Mg7cLN+Q8M4DxrMb5YuxOfL06a0gumiOXWv1e5zAsXFL5S0onPDvbvzuB7GrkoyHLaqtp7+A9vTd
DUzjVaDweV10Y/wpxjYP9OKefHZzjkNEX7uo987aEwOVw0FaNcogChFsh6wadm5TIHiamaAPURwi
ALIKjrURbbWI5NRMjj91q7txN0i8RIurFhHyMvkmDGVhyHibUFKOLPs4Z/wJnzz/3BsZ2KLc8XUy
0vboO8Lb9JMYXxnQngEDncorA+/Q52BCqFWZFb4LFqI0AE2EUUyvVRCiBNFwBO7vUOl2jLwqWldA
XbimFZJkGcdi17cmUKmQ+xvkZXaMmEBZB5lQY6QxLv+bzF63XusMe/IDvqZa3D22SUbrqXLCL02C
9T7o8da0VC1zLrG20tBUlc56SNpKGUfKmCnjB1/SJlm2AWYLIrm1D/iHpU2Q9fKrP3rVe78Ae4fH
LOTChL15psZWV796qGX3fiR9d16e8b/0ZJQKHHnmJDsnZWxfzWnA/SGLk31oAgAFuyIIqQkUBG6O
5MjOXARaSikXWQ1SkxzBe1D5/sazG33cfaLSHC/LX1NSSkeBw/eM7HrQtruAPKPHaBNUE/Nt7KDs
Z3Sjau0DPQ9RBTB35HUyPKeqGXtE88MYGMakoAYVP8NzmQFFPKmD/vDgwef0NcVr//jgECM0HpQ4
GOs5qGeMYhfxebzQqE0R2FxxP1t5uBJ40ralZSJDCBk4HVeo+arBHRkgerGfXYYki/JC4fQqIanv
rLGB63zQ0b+zZcUsLEEgidghkWeRorfCl35IxIVEqL5ONyGPgU8jPH9rOwgmAZSnuiIugsWUurox
e7Y3c6M6aRH1fLUGL7KU3c9CilBps/LAcYfzMYwG/O8bAhFhdbDD+WU4FgX2MqDTBBlPGA4bE+Wc
Nzr7MVzeb73EBzsASFxfHDMunwsZHpOhB9vsw1SsbobjUFnhqpvw71Fklrcv2uiAHKDkBSSLyYvT
ebjGAV/PvnE8pPu3BX/OjWCxmONvqITzcmBPRRGA/GpwhoH8JgJuE/OQOl+x6ELjMsffrw/jYUtD
Cwypxo7UMzbBG1ztNmsaBmUCR185am+/mn44jiEOOiWRkhlDy8JfL6uqPV6mSE4pOpbuRx9VOXOV
GEu6YhuDNasa81fe5XhXDLntPOHM5zy5YfE3EsraA420vBgmfsR/wzdmts6TpZoIvLDXuPGLL5Xf
f8kQ9EIa0GoibswqsD8L7Axeo86Qa8vi8wcAZ4T44SJ57lN3BFdAaewEPD+gzBjn3bmyX8up/TIl
SaPmGcTkfZOG9UJXCshH+No4Y7SjkW40syPJ6rD0ForIB5OmCx/9PWSn9oBUpaOch8DTuFqOeyI1
VqVAaglp9BEQl3T+OgIRjKLhaJ8tB+mQLu7FNLMailPNC6iJ94UFyApDFMF+oYWYUR8fg6V1A4j1
4ZM3Z+Y1LeZXVvGoW+MNknvlJ2KTQHYHEF+q+kp+obR/P80QKC4pEeZHP2vHAzcTuUfsSXy2egH+
0AxxAyP9aWaO97IYeANeIx6u+Jid7s1Q/CCe9//h7MuWG8e1LX/lxHluRpMACAIdfftBs2RJnu20
Xxg5Fed55tf34paP6XRVZd24LzQBbEC0BhLAXoND8BAyhSe3dzpQy3scVVUAh63GpLTxNCiywofl
Rihu+HRIreGngADPvnM4v6F6t8nUKg9GYzXXDRkemZrjk8XmgeEuzMQ1bxR4zOjUOQI1orY+DKRs
6Gz2mEHAGZqNzroeA33omK0OdFb+RXEOoThIUL71mLtlYbUofW7u51inK5+Rty02WI6bANv++hJz
HL3iXKSzT1dBfT/F9TCAW/C2zJZyElisK2SxklTJjZiK8E3rLgdqpbo5BJ8Z9G7KSRFwDgwG6GXS
CNSlqsdqjw8WZiS9GneDkQ97s7SBL9F1u660CSM7gVkM57H/zQnZrnE8WNcKDbydsuzvsE6Gb1Pv
8McCV7rSsTbONBKkQ4d93IawqtBpu2YAv521Hyc7uvNLV4cAf4+PdOenQyaGfGNnbrm6OCg6E5QZ
NuWApNl+Fy17ny+4EWQ3FM2rNJoHsELIrRnQGbYNCFzJGvZ3+Kf9dOhOK5LXoMMHwRMvd15ZEzvn
yPCsO1i3NwX37+mQYxm4tkPB1iHgTPeYg1bXefo1S2OJ2SjmPavahar8pTzYEGXvIdd0gG8o2qGd
uBgi6V6rIDBuBwdXoeoRvP/CvQ0b5t6qDN67KUdWhorUoMdkXMWVrdfUS5ROeA2OpAlIHvKu/tHV
TnyF5fCRZ3Z1XfXN2yFTdrzWSbTxmsw6OoUaVq0O1de+u626IvmuIfSOK06bsxYubBgYrj3xgQ20
nLjY9I7CbV5qLFBdp5TLGb4GeTHkkgmTRocUwAw9DuW+GDv+1gBv2+SChGPdYG3wcTyZBcM8gjlX
4HtMQK+4dq4kLqrdpxKq1FQW8B5ZDY1VLbMKSOS2Ba3TcV9zHmHPY5xwhGTTR2clbFb30DE7eXH4
A8bK5WPRuuXGGAeF7fIcWnpdEa+k43WvadxujNCVP6ZQW8jiEhq02QiMWGgfkNlqz10ITQIJ4dfn
vDejrY6GdBOPjD+PGjso45iFJ2rFp5mkWj7NnSLTzm7GMfdBRJ4E96A7p/NFw+r2CvtAxwSKmkDs
v9fVk1zfpfwx/nLeQ8Hgyk/gicdVaR87/MaWQTgm34vo0RkU+8pGTNmzIO2PXWj15xiaWMsCMvUb
M/IhVzzlhPQkaW63GS6Cyu6ULaIz2IvCALy3+uXcoCijNJfp7PMQeeENG2ssvuNd8UFKh4zOfKA6
PYngelWsVngGv7VSQ2gGt35b+ztLhQPS/o2NpA4USY7NkMNyqgDqgOowb3proLORouk0G/BUSewI
juNtAKGwIkX+cnKOR46kvJ2QqJc6MfnLz3WYGof72pJIZ80x1JypxDjbqQdUk9vfQ7Np2OSdi8Rm
FIUno1AFHJuM4CmU4c9y4pwY7KEVRvUjBwdtASzWcA9DnmHD+jS9iiLklYHtf2RGV50GJP7mS4v9
9FI1XxlV5VLtNaZt53//63//v//7vf8/3s/sJosHL0v/lTbJDT7euvqvf1um+ve/8kv9/sd//RtQ
RvjyCO0o/OWwABdT+/evd0HqTeH/y4/LMk3rjJ8TIF+3JLVDsjoWjzemBY7jXEXKO3Pxor4TwKcF
9/KNE9XBRZCHIj6J/bRaQ+DVEgzoPjc62hI6BwEyi0s8TqMj9pjxMdMpTBwi4MIQQ0U6wOoiWjaR
eRsMQiwz5Cu/wqN8ibdf/hjgH7RIciN/MJCD2piVHR9YMtTXXES4JzDIv5H1j2Fjdx9rPW93cdSj
MlaW3i6m7OVcvjjwYSbjLjwZ+Dsyxxvc9ahXl+df6EXhJjdME54ROQCJVC6n8iATu1sBLG0cI9zc
QLq8TZVit4EPK/RycK6pxJOgv27rZul4SBgsW0i6XYE2/jDH8y6yd/BZBOWbQpLKTzaJdLMVDUAH
eAyFK9b31aZ6fx0ThuYL5jve/jJ0kIo7iJzFRxratERw7nQAhSrt31N+oS2yc4yZ7IlKYW5acPtB
6sJxu2z5T9806/M3TSggUBmT8AyxNJfi12+aAz9miZ8EOyF1ENZ79WKGX7hTLOfM5qeE6Jzo/NsQ
7EsY+2kQn8nxULvwrXLba9zXslNrxjWw90ofI93dJk1f31FVw/JsbTdVs6YiNfxFp9QdbimADtXU
yZk6zQO9d+pEWyx8ncQLd2DJTS6gfJDF6hupKSZQMYVk3+j7CyA9iz1VWsyDTXnftgBmJmDPr/8k
IeuEJ81zduhIUJagGCmhMOiUQdN/44gwv4WzO9aKkfohcucnMjbDc+aBwsPAR7vlEJjbRF7jHSvo
YcCbpRbbcOT2dYvvDRKolnz0etgX66xT3xoJYTNMYGD62qqF7rbaFuwKEFWYA83r4DiMNLzOU7zh
me31i3lxfCnXDPsNU8cAxm+//wJp9ufvjxRSmdK0HOCu2Kc7VehmdVHZbnvyNAinHge6fFGMBfDW
WbzksLFGjqhI4IDmqBSUc6CdoDKXQ8Q/TsSKKulgjDBJwK1tdFcwDaqWbmbxNbRsx6VDZte0eAob
6Hc16TguqQjLIexXTweKnhvwJtTXFDI3UBz1mIfyJ9l4M7fTV7fKsOAGCuq+CwxYe6kAIvdSArwH
QODSNW1gH5MvYOPkOxtLxmU1PfpnuV46ozpgnKKtNLL7WdD3b2M/hMQu27RdOy7CYTKnrhLzmEuh
nir+U045pxi+OIfUwWqxHpz+C0WVfmceAQLTT3b6U0xRxYB0jWdjMUhRDOA5SOpgLIrCWFQ9R1En
GssCz/v4+2+GJezPXw1sU0iLW45wFLwQremr8+EhxiBW0vhaNCcxVmo5TqpudPBDC3YWEvzMuY7O
kqFfgv4Xnv3ehcQpxVl99jGumcTgnHLAzbAK4ZkbePuuEdUiy+PkHr912uKhrRvVJM4yYKHcUh1w
IebRacPXy67PKMtno+TGkWJrC/TPGB//imLLtCju0+MlsvM9vWzKkl/GaXgojlVYv6gIybvlECRf
lAPFMhrHbNi4LVhtgGHplKtsENW+glQfkuqW3g+OET3BxGubFWx47Rr/Y30OaB7V6zz9WD/Fh2Y0
vrrx8GLY1X1tizNoD/Vd4nXujbKy58Dzii+ycjJ4a7JqE8Mo6gv3xOltQz7kAikL70cGwtCJ9nyn
0uh57ok2hN/b7LFmj+8l2g5+L733g3zFh1FozPd+YPq4JyqlXnh5hSRCUtHzkECdhvq7zjHCf3d5
dLHvl0CR75c3qmrZpw3AiLFjT5aHLHdgVqSMa6PtEriA2fm9N1iwe0vr/D415Vvd3DqfUZzRVvwf
fguO+fmnYILEoQDLk1o4FuPy159CGdveEHl6PJsO867IrlCWfe5fPA4vJoYZSPRBgCzGpRkGb1cQ
rE+bS9lvrcxf/RpjjrlbbSB9gEUEKQWbWMXu66H2Ls88eqpRQ1T332vO+R5ZebgiDoG1HjB32xje
IgkH51s6rRdZLfKTH7TipC2OawG/ASwCe3Ox0rD9JjjLYp/1YD5vPQ4BWK9SYlXDpGPDIR8IUnUR
GksCdUB8G8wvQnCUIoZx95BcyxhohksJsv3jtvTi4gh/7uJcM2Dyac902iTNOB5k8PKuL7uk7xEm
PsRsGfsVWkXw1urZr/9w2zL/9ETDTwpzbg5cpYbAt/PpttW2Rp8lQvVnsB/cZT+qo6OZcc+KSh1H
JfJl3nrWC/Z6+QIKGfm54VF+J5nxSPWub4TrMePjHsk49sU3DqJrrBcw57vdEDB3TVESu7yyiJ21
11T1TsR5dZ0C3rme8ExLKoZ6rK796dBE/GNDDgL8qRkB1CqtcBlOC1sXBrPr1Mu93RDm/LkLIP+r
gWlNK5k/mg0kkaeooewNWLKhk9uMXyyvqqHAEQGlbGJ6vzJ4qZe0s5RphUQnZk6rylJH1zK7l6Yx
3GXldPw6UKW/h7Er3n5sGt9YVgGKdjGOr5kf7PNpjZWl9lEM6To0fLR3qrrT0o8WmaqtAxUtPYjr
PmmRfwTta1mqxNuCM+rCOTE39kboIDEdsC9D7obfphPI3kffApx0U810QjXvTak5zjFo2lppXFzR
pux8oO1Z3NCdFQzysiU1cMzo/2E6JJxpvvzLyo1LCSAg3Io4nq+cVnYfHnoDi5zI8+3wbADYviyk
EiebDfhJ6cQ+1dz60U+8X6qiRqqnYhqayRX3zfWneirSwe/aeuU0mXEZ96/iaiva9yaIm9n0ynNX
eoWhhxefE1nPn+rpGpxUtYcw97Y2nrEHPh1MPGJSEGylc+iNHqfUdDmlWirTGaSc1GGu+xxDw83N
dAZO/86DiMYu7vx7/JzY5u31/naoDxcxj/Vp6M+vTIF0dZfRKXy+7gQ67sn02nP9h7j5VeZh5rre
CB5lW1cbFx/dQUcRfFfplA4hLAoP2EU1D3MdnX2qA4ith3DRNAQdPpRpiEvZKQIIIdbI9vzVGH9V
Ry8DzD02wz41+9CCXRRGmW4sDRihlbk/AW0H6kePT3VcQvZJ5N1J9qNzAOsB1rmOEdwj2w45YgDz
vk8OZXEtXCxsrK+QJx+fpOr+02naCyjyvt3UuXPCVlkMyW8rTjGLr0bQTJEXM1LDP0edfbLofj5M
rVkTvbUmbR5QKwBZ/j11GBv/Y3+KCNDfBO5l06ko2PRALx4dxuNl1sKhogywWO5ZBJdLq2EPTcOB
7M2LF2zDBNuIQxqlG5z8haVyJ3vLeqDugwKE0J7C5u4a/zN1B1jE33EX26cXPLtlmHrl1x7+13co
+wXaTi2YCm8KJ21WrcjiL2bVnp2KyR/AM2FlGHXPAvp36y4VNawbUnVMOPfXScXiL7qv59AihDNU
7atHVeTirCssPkUNee2pFDsuh57hiPWLHCxzCe5ZsaY4aqEDWNqQfkGPT/VjivfTHMpxzTpQ3owB
S7QZaUJnM46kkzY2fhJMSiYsygWmQkCWFvPgTeOGb32pxycMytQXTxj4XBn+lhx5o8SAPgGdtkCx
1AvL9tZVHYQHqstyDYY5NeTOaOzx3JCwQBt1DnzrJNxR2IV1oDN7KtLZ3NBA/ODQkswHnVK0IHUO
CoJiCYQ65p5NEeeLQVfgMemx3ThJ/d2eZl2F1b0dxjaAeSGVTaTSykUzeUzP7X0WA0CYAIaaTkRF
OlQTA7EkWiOVe2yTLJhrynU0oUTnQBD1jb2H/PblP6Z/PlCY3EjcOC6WxMn0hlzeNCt8a6F3CrBP
axnWE/i6bbKrtI7fDoWrYeAwl6l5YBMnhCqpDA81tsZEMFhcWv4nY1xGk1W5CQ2TRyeV5DGys9B7
N7TWN0hJdgcL89P1YGFlCkDklnhKFFHgt3LDFFTvKMKETvUiL9NkBQCefYSy+b7TbbOnEh30VD8X
wdlvDoVXgk4CQn4uvAw0TLNfD7wpigVJismgGa4uZTr1CzvNN3RKhwRwMrPI+AYa7U22pzoajc4C
N5+YWdPoNjT0kc2U9TGtsPcdVoCk3lLL/DrUB9ngEjj6zgiXZWdle2IzDFDq2RdO7eMuCH4E1XUb
7JeYl3PbxCYqhavJRwRU44/hXtVWS+nG+RLuDFqyRdO2P0aL45UwX9+SEkAwQuWTitZEKOKVSNb1
1IoNFf5IrSyMsy0JBQyJm8AChP2m7xxMfZXNDpkXq0UJNY2raPqeCSS+swWmePhOUa2ZjykQKKD7
L6kcQ8QAtOmpAx1ClrTrzrOBxZkiqa5LAy/aUJkGnaMvXdyuXf1+Yu/oTzMzx7QdbnMOd2QTfC3r
0xqMYb/fAqQgOb5lqK0ImaxsnGzhlWcCg6phMIkJrZ7MVbB/riBIW1AzWclDfeggOwcrmGtKH7nK
d49RE3A4g2F27bEo2gw5/JWptdIcO+DgPp0HqBg9/blTgjQDdFP7bAdjmPLWZXi+dwbcv/MpF0J1
dmVARHaqs6eECDV4/Je4Zuo719U5K5HUhPh8imePgo2i0z872kvuBBxgz2nRq4WH9+cF3jTuouIK
Kq26Lu66Ynyi+iaJ7ZUPavfBrpLsWTf5smtc+WJV0z/GunhLRdMcl01mB8/aN2Ev3YR8Rd2nlzMT
K75rI9+/vBzFlzH4rvRyiSvtf5hzW6bzp09WAqCjkYjmWLv9KVsStYUUDp7dR112i1ELWL60SBYZ
IQuuexQp10AZA/03VS4ExC4pBoqYxhgmrhX1ZNwLr6cIKnVFAQ+DKrsaIjM7AFUdbZjvxl8ATN/J
MEi/cxMsEam84jbsS0Rk1ZSdTL9I37wd/aK67WC8ex8wf0dfHDzczENujXjFafHWgBADKRAR7amI
fPCHTpYX7jJuGBN6td6Ek3febCZHZ5WFna3F5RSztZ1dd6e/ipvrCjM9VYAky1ffqCFEPrH2Qin4
rkjHL1Sa5zjE6/OnRgv4RrBbsvNM9aMw6jmi8VLv8lvwNYyFas5EHFJjw5d2a5TnKA750cx5vyqw
6Pg2RpeAyuB86cuiPPsOtmF+FyDdIt+PWq8gNwiWxu73tws93Q4+LuQcWKWDdktLOSG4/el2kcaD
Xw/K8mHOyqOxW3RBe0iayHqqhbNQodk8OFE23rshg3UDN5+6AbIyrEi/gXhhPtVlrw+mlWKpOfXR
CXIKyolKyOYgdigSF2ZJQ7i7jGjj4WHaYw/yIPpqzZ9M1zWv31/OdJ0V7yHbQps5dAiyflxpIELX
c12smbxGnplqKOtBZ7HJPoZSA4VW3ZK2iNoOcBNbIKmBn08OklcqoFPR5maFLI6XP8tCvNQt7mFh
h//FzOG/h1pM5MXZa0dv0YFV9BxiSrIbLSBUqTX+dQiwWC9DNFZPQ1jTEIEw34agPmblmJchvLTJ
n+eriFT5x2jCltqeZqH+BKTG5usNU7KcnL6BhobJsQOxw6lVsxhwKgFJtqlubmB+tP39d0T96Tsi
tVSSSw5pdGZCxgvfoQ+LfVn4Qo75WB0gK1eC/AUAbcNAx8AWSnFFvkLVr8Vah2+tdmryD8FVKb5p
E/stYS7SNUxt443navteGy7ICiJ6xlPSvkfC377H4vXk2HDLoSoIhrzFU2OkAQoL6+CZSu/xqRDy
fBmwKDuQHQcgjzPZWGBauMGOlJVZbJT7puevpKxcYs18TfW8TCuqp1Jnx/lZt8GSQ25148Bm674Y
Xb2A5+74dXDYTubC/SMZsDQzQSBz24lGl0TOPTMitY5k6xxl45iHCs4A2wScjul2iHWzHMIXngx3
KaQR/qjiVz8Lk589bsILm1fhU4xszCrW2EEFSd0DlMkxbkDa+VLnhoOJnBtuzMB0tlnbO1/iOtsb
aR89eKE0/uEj5/zTbUFZyGdg28fGpoAWJpt2ej985FHfCWtMQWFTrbovJ3n+xirgx+PXULhMlQEF
EtTNB7eZstUi+DFX0Zlh5s4KKonFqsuGpw4MzZ/QI4WCUDnC0jmvVnUo3R9Dab26Xu2/MEBZsM0t
xf0YgC5dNVV0XRrK3rZNH1/5dR5eDT6Hxi/zNZxPfv89B+b2T/81trIcfAE5kjmYPH36okc2b/mY
ZOWVyAZ5dCrl7Bqelvvay7xzr+xybVhW/WBoIJuxDRJ+M0G/L4q8QeIyD1dKj8b3NBnTBYPs+xPj
hrkym6q4TmVe7oZBKVALneIUu6ZYlwDt3ve4Y0L1nUVfxaiuLiP5DdD40Bn7OWaJj80QWz0Nnp2v
YF7u35isc7asDVv4CXjsaPtBAlWnxr5zI1CcXfgzvSrHurYTG7vjzLhplev/oePkG7RG7WcQpt0l
DRGAYVBe45fYgqgC+6kMubPlTJ42WPGbOuJXUzDF5UECgudE3MbKUy2L0pcb7KOVd3mxtceS3boi
Ku8kbuX7yITiC7X5/aDOcR9FwAzo/Mm3omaRyKH9infzumizBG+pfnStAH692EldB5VqfwA3+dUt
8D3JMZFcKul1Z6D+w6WfBK/z5DGrWuOQseiVppI0d/y1Ko1auc5ATNh6frnMChPfxV/PQh4hx9Jn
xdID+/qX1jXgmoW5ZmVX3bWiZY9TCdDlDyVqK6HH/Zhm41pMkYWpLpHUVk2lqY36UVuO0n+v3/ur
v/ejUeAYoPe64f26DIbhyrGM/ipPIeU/Njm71HnQwoVQzH8OFDcX6Yzq2hjQZGG7uw5UwWJBdVkM
vwAoCrL1JW4ofijTAbzS6dM7x8jkNvD9aknFdtTpXYREztJXI3Q8ppB6qsNPYAGab35DVaF286tA
VN+p1HhhcAhNy9wiiVBdcQ/EIOiznejAWmccFnRapWGxbQonQP4/tU5GPJonk5qp3Fgw+1ZDFYAV
8t5nHghSkjBLcOJgK6DUt+8tmOnysCtOslMuTGkhu2KX/iKOMefM2sgb9nWTm5t8QDY80nC6cJ06
35NGbOSp+NSk+b0/qdiTsOwcQXXJFFEhguLpgPvOX44ROtl5iP3Hxg6Cb5xXKyfsxRcImdnY+xP2
Li+t6BFup7cU4IPrveitgl2nUI08jkYdrCAV5H8rrHplYlbwJQmYxJoGC3RMPsDl9Rp345hmhlkk
ipbwgvtExStVJu0NVeGu+BZBjVT3awSNMQg7W7VxVJ5LU96HRQGshgWmgR/W5Q04jtVS9Fx9A894
4UeAMKoKIjrgLuegkfdvsfngQ/63TnZBXPbLwcGcXMT1zsg842cuxCly3eKl1rUPRWh7uK7MKN6D
vFzsmM7B+Z86ASQtX+u+2UHRor6TIxyTXSeKHjIjgTKmtL+0Mna3kd37m9LPJPJT4+swGg5Q2jK/
VYZ4pmqv7AykiUBiAUX2WsfdMobM7S0LDXkLbpNzyDP7R4nkTggoRHnoJVBRrgrV3u/i8CUC54th
gzUR496ySvhwgmbzArPOHxncQ26MvK1uVN96CwoDkBxu6siu7cXIA3ROx6h9/v0TzBKfM7AKECcb
v03t2AxAp895Gdd2objALLje6ZYDKABBUXBq/HgNmjbgNdiiXCu/V99l5EaLUlTsyayRPvasqL/h
2FPb2lxUV+7Y4pDwfDtJit3UIgYBAj6WNUuqR9FAIg8Y+HQJwmf16LRjewU6jbmIpmLhZMYR7jzh
Qqde/VibTX/GvPuZuqq0Tm8y5Z2opyFs49at9Zo6Nqav7tPuR82HYFX5vrPKe55d0aEZvfyqDboA
OjFTJZVZEoQfy4ZdH00JsRrAI5BGXpKhHrnn1ZCb2Pptb3ww2aNWBqNSXsO6czbf+xAL+bgzbMlf
wAPWi7AMYhM6Zczf+FHoLmzJzQHTSjihX8jwgDjzqwL321mbbSZLzBk62D7xK+gtLuYq6vAplsJs
6MSsIAduGgu3tNTNYPFTlVnZUWHuYID2Dq7nkPYKSJypLHUN/HHYD299HLcxdoURgYnX4DoXXpZb
J+3qDQ126YPF4dJz4AAPH2x9Qw3AqwYLM0j5vnbvRK302YwafT12jB9q2d1dePdUl4qxXNkJ0iIf
KpuuO4AQb2DnAN2IuZ+UxqXvXEX1hTsJlIUO+ye83+fktsI8DhNY4BuZRIL7M9yvg1GHx+shvAKR
H/4GEM/Fs0gkWKf6BdLNaXBH6PjMmISrUuzOIwW9Ag896m8hDIcev/9dis8rKMWkhRS7qR3sykHN
5tPEMgxsO8cGGXBwjhkfh0mJ0CQ5wvcDFZMMG7uTKjb8BhCCO02zgR8cnFHSAcwQyzHPJcS+qDQf
lGxuk8CH8NYURYcwHfWyDP1wEyTchXqUIfNdSlZELThgUaGtg4A/Xrko657tdCTAHQvcdkPUgtnb
c/b7FML8T8jERph5CJezqa7z+d3v3zf5GVulFXMUbmUQulJKQKPy12XIaEuo9kCt7QAsQrK2A3AA
LeXtZishEpLhWWYexozd90Z7hwRT/8AASgDavlBrTNXHr3QYSq6QArGtfZiWw4O2yzuqx1II4kAh
IPiWq4dzCWOkpStA24WT5V3fN2zHoPcA4lo3FsZBjbAlS2G5c4GLEF84LWFuKQT2VWUKZBxgoKkH
gkK16c0CXphKw2dmAnR5hPcqynpvpUF7hJAZ4F9BLPHMFvnegR8xvJ0gCUuHaAABVhRuvJ1ph8EQ
nKQR1acLx6QY5bkvMTt57wRFh2RHA8Uxz/5ha1l9+lVx08STBTsBwlY2kG7iE4g2jnhdgPLhH+II
ZMABVgQ3sSrLGzFY1aqoRA7zA9TRIcqFdcqr8FKVhHAJNxoJcTBRwd/OYPEaQnLddWKa7eUQG0W6
tFhWbiSkQIN1H/tYBxmNBYewrgrWYAL9CNtx9Qb3ylWlzkbde9gGssfNxQ58LtPinlbytMKnBgYd
oA3VKQJbNjUEnKny0ju34RtdFNvYBqElTmR7T6poeZqumjFzLqJqRu1OmvU83FBj0IPeot3yIqBG
nYCGq/AEavjhorHmY39pHvJShyHjUssbKtGQTdaHGyp605BeUxzmS6AhNVK/bzpt05AA67gLugZY
WrB/WApPd6VPa2HtAOgqkUqwlI114OdbVlW5faG9uoCnHRaeNiYxUMKVZneqYJL9iG0BoK+mIlng
8BIQKw4ngFPttlj2QJ1tEbmqW5US28JIDPmnLKyXTsmTK5WWPhSnUQXAH8RPqSwT486MenXr566G
fWqbrku7MZ6YOdSrCGqUeyoajhktIFoXnqkYgyqZa1U+FFU+3gGSv5O+MpCGMM1jl2FKQkUF20Wo
geyEX8bLsPJAOQTa/DrL4bzoVO1DWNrtA55uy8BvjFsK8Nq8Aj+0aK+oMawtIH3iut9Q62hFsF4E
mHJRpcain7YF895wNyW0/jdi2vGDFVS6bELMoqgVi/ZDkMflnRel4l6kzppNUZhHQG9m2omEoBi/
8mMGRHAUGuI7sjU/wi4HWU5DV2EggEH5HMalvCOwAIfk37p1AWAqGr6Sdey/xE385EnObqM29W/8
rMMqZuDeSwZd7PVgesleTWEG0lmsTcLnqg2sq7xk1pK6Y8vOh/9TiRsMiNuPTlJtIJky7cgYuN92
Lp6TsEI7ikmYczQSd9cEXQwSAnB2F5S5VUUvasiTQ0Sgc8AZgkUoVQhhYQ2Xv7gbvqhI3JpQfbqD
0Bi7wW/ylaqhetBuRBAXW5hlDF/aRN7ywAuwWkSU3/Sv3dTZSUQL6WKM1fjD1kW2B5sbjruVFWTQ
jUmv0J8kDVm9wp3YuKMCEIDxSnRtuaWiUQ3pKeybx8iUoDn3jfG163h9dCe1xMYy17YEYnAEvHhV
8yZ5KOD6dZahdYckLh67rjJWrczT2whC+w+mzmjjYdxrGLo/1FXebocOpMlADWfQGmAzD5NDAYRS
9wQtXfjQTwcDyjI3WSR3oGar4yUsCXCr7mt/WMcAo2wzHtiBh1V38eTgAbVJXXDNodAlX2A38zPT
YXQLbiaIiZXoFwLo6hdhImvuCWUcax7X9yqobiBG4rwErgWMbek2+6QPWkDNHmmYAB6uW4PLfkNF
j+Pd15Z6rLsMJu6OAKVukAPuqzJeYNdOW0jBFHrT6fT7pejVuQ/ZGovBEbn2amtvNX6xzmN/wNwY
SBPetHoXuO64hCyT9aAq3zyxTL9QScC08N7PH40QkVSDn90RpDp2TZ1tEduLOC3GwyU8sUuockDA
uk7ZehbxtSTgByC+nKjKlF5/TM3sAfvQJsB2keWtqYOWUKKuHfHkDXa7wHYdXsVLg+ucjWwBc4Ph
lRqczOPXA7RGr82Kf2xgUw/DAJ/9U4+5AQ9/hrWPHl6rEHaUuvSbPbjkWz9y1AbWYNkZ05M/nYXv
rb2MW7zZmYS1kTCDJdbOSK651VPhIuctC1acvKj0rpAsExss4nJ8wBGUqaG08MMxfvYTsMlHQg5W
dm99eOaVJw47OayeSgFJpQp9bOgJu5WY+0R19L0dKvcA329jUSvkUV3lOntDlfIW359mQbzLWvlX
DPZXz3OEyD15awbu54jShuBomxh/lD2ozRDWAQ/QFk69aSrsRjrWcG+AX3EdeYV1amQJcmljmy+V
V+HO0wCLNWA74p67443RpsCSuumwlqCj7vwORb0CObd/YQYP98oCnZc6Y9fjFhhQ776DBHEHSPom
rniziSABde9Z+MgLx+Y/ZHyitymuwKzFJN1+hBsmZAY6CLGNMGG6QhYYbjLDDjr0MTZWkH5op0MF
lQRoP9k3VKWbIluNklVbSjFwbHBfDQ6PF3ZnfXe0E67hRg11/LGLsavId72c9BH60r43LewzOkgK
7Kjou9BZNdtuZ2uQOgAwBbD/nU14KUODs38jH0IQJ1q4vIshbDtWuJ4uHJ9YiGU6ISMM986CTtMD
IR9Sfs+a4a0QlPduV07iCiYrvuVVxwuQnp14fAqaLH9KE/Bl7Ib7p2jK7JcZmACeeGpTuz/LFjAG
qnYYpLhBiUs2YMv2uGof9ESOW5zMh+GcpDCHjEQYrqgopjo6o0Mthpsu0jAriYOJTju1+ipxD6UX
HC51JSh3e7vDTo7l2haWndjECnz2UCNJ99AYMNfgDvx8zDpsX0IJnscU8P8pO68duZElTD8RAXpz
W961b3VLuiFkjui959Pvx6gelUaYBXZvCGZkktWmyMyM+E2DmuAGc3XkcOy4eOw9fT2OMbOxUnUv
Qzag4ltQe607fzxouhMtJJ3h4vUsle2iLZ6qRgGqDbX6DWgU/i8FWo9zi2lU3OToU2jJyjWz+FeQ
Km8KgMQvZhqn6ywt2PZMow/XmEVDlJQDGzFFOUTL8kFtAN0NSmJtpBfaT45oZZSspDdRKu856Mko
L5f2yyF0jMc+oLQ4zu2ARBXlk47X1h1mFue0r5PnaVEYM5Wp3lcNVCBpXjtchBLlAonJQZ+nPViq
6V5aY4qQiYtaEYA3B6RQ02pU0YLqNdXMfagq02e/nPWDkxeIWaXJ9NnU2v8V1rsWWv6Lm9veNgOF
fiED7J/YsSO1V2vWE/CWem0WRfM1zrsLFFLzl4ZsUldn4Y/BrmAkYnp00iL7h6W01ovzvWBv+SLn
XjCka7ZB2dFZuvpoHI5RW0CPWprloHZrtVPGvWw8F+f0dVmSALrtPmWTadYd4g4uKJ0gx0ckKCP0
Yqv84ywiNpgmVDclLjcANDm7jft3b2TW5soM+2bvsG05tKnycKMHy5lQgYUZDCnFONaOdQgylBei
GuVP5KgyFYhl9q927+Pv3Bh8todi0+zduVUW3nkD6a4EG9o7O5mLZoN3CGtZ27mDJ/FD8+P6fbTm
V6NVi5eCv/c5YeGGVimzCXzgV3XgdY+UDACIDLdDVKXi4wD+Z+1EU+DxNSjCryYq5OmnsdK/zY7f
ti+AACGGex0WRwtsxgigGMwlos7AtYGLdGg1HyCz4pS1dF9rJLeY8I/lGhkjt3AjdBSCRcuwim20
SIJi+upVwD8MJDAg91vhwUbIYlP7mXnO2k220KXL5Y3WLezpv5rScYuVox+scq0/NshBgnUclE9e
UxyaZW62GoBcfWQEp2H0/oj7E/CvW9wN84P8yW7jPStaSPk47sGbEz5c4I9fGrcajhISdtzv+Ajy
4SghPUpb+Hkkc3XNicn6tQEcXj150iz9Wx9P1Rd0P9JtnQb1MZF0b7MbUqD5rImzk6uo82ZcRpGd
ildjP4APA1Ns1VpJnUlLHrs0/kYKGj5ezeZCxLHTsTVWWhb2Z5HHll5p8k8B2rYMvvXK4Gm51gix
xJHm4NctYsD2vJaFadw0cAqTkDL0sk6dKXSeZWEqTcRYo1f7WMa63azh/6WrIs9wKw/IguNIlW2j
SrPOEBSt87wcpCmHMq/KVTt58zYF51Ovbj0yUC5JA6bcOCtMVoZGqdbsudCsereiwbtTPGXleH21
sTOWjAIKqibrzozi+DmoAuPZtkGhLOCgPmriU+bH0UZGWctFZVw9wiTKxqfrUilR3YXhP+d3JfWp
bRnF+quWue1KVXrvRxema5vZ7Jdh2A9qaY5f2g7lnbGx4ifwLuO+6ZQOrbniG3JrFhUq8Nwi0+dN
F1udou8VslKY2gHtdcaohM/0z4CmvETxEH+fzeZfA/TkeZxt3iqel5/zuMhfw6R/kG+laoCR/o+4
1kfdhu8Nzs06/6hlvHzrNfSiN6HLTFP47ozcOIXj6DIow5myD9DapdIqJdglZKQFmqwCBPvdFP3s
xGq8+7bzSGZ2WZffjaiM8i2Z/e9AGleq1tk/237xz8Y696VTlGE/dXYHzz/ID1OQ2ZhiWLWNagee
Wha2ePmfM7ueDru8UfXzbbKXuT9hAwTLuHiTuBEY/0z7QOL1NVN5upU75U5a8QI2MbVacIDImrK8
Q/RoeyvZ/hWTF5H9e5w0ZfDfMZaYBz1AY6EAdXgkZfeNhSgG3MMwWqtsiU2G+5+xvwQf46pQ977x
0ud8c3rXi7+3LFQF4m5NI4SRcfZeAuyhcO4Ay0vhwHwA/zyvLbc8Wr1lPGYA6Db5VLWPQeIyi9oJ
XDcoiyewcwpb0il5UNIh2BZd1bymRoe0vj+1X9tCf6qjZQmtWR9rkrwJzp3Zx9+7id8sDAfn0zin
b6NvqlC50w4RI2CwYQvCvoG1dMXMSlN6ZW14awpmtom9j8H/X9fKmvP2Qbdrw3//GPK5/And++vC
syFbTw616XaCVwLThCCOiSTF3ewf/oIwXbFOI5mddTTW40YATx6gs/NktoemUazXWSNXXXXl02xN
1mtjV/Eqd73x0i2dMWq+676d1YM0oWTzkh5LbISXwV4fmEfTL/O1NLUh8+7Sljf40tnGufuc+uNK
rpSPWlTeBhTrPuTLbOfVW3bygcVOXs7c1P5W9mZ6cvqSXb+l1so2qdAX9SULYBvJdIc+x67pVesE
YNBa4y89boJl5ZU5Bg6ado4Op91Eb8hy8lUbp8+k5Oxjmtib61+Pyf5J3HP7KuBliGC5fQp9PgEF
9PglLxZnOteJtldjXhmZencmol5lGYx7oPzJI8QOXHCsMH+jPF6sckgHPyDt7gbQXwGaJtHGqYL2
Z4ErDM+OnrzHlYJEF5JXj6PTo4ROtfA8aEZ0lnu6PdKAjeI5l9xPhnVuk3Ua3U4/ahWZHCAu80sC
9nhlL5wQDaWdUC+QQvBmf221SM87eX8vYhC6XpaHyCH3JUIQctBQTTUaK7lTwrL65CX2se6D/KnJ
dP3ToDpHN9Kyp2ZJNQ6aee2DZlftojYY1u3I7j+1rew8B6b+ZNsGdtPLvqH23J/K0PvPRhOUJ8cZ
gHG4bflN0cCqU3dXG4x4Myd9MopWuz5S2eyxDl2a8sWX5jSpNJfp99aUR6pNY4wpwrbaFRgeiXSL
iKtUkf3kG4hd36RWmJueunEKL1eBl+UluIS0pAwv7bIuk6FLSC4kZVg+1FqEOKfWr227HsK13hTx
nj3Zv9r4CvQrpadsrcT7vJnIv+XTx8nvyJ8nCh7HMUvmvVKYKHsmIywbfXHOU4N7+Rnkp5EQeWAU
Qpc1pK8xYmnefkd0m0l4uQFGlqG+gbNUX4B7ms4GDRx72wboC8yDBqVWT+cNKRlruF4sUjNNjC9h
0A/XT5SbLqHaRrL29gdaQnLh7Q8URtU1FC7/pkpRgZlX45rtFvxQH9Dskh08SBOv6E9k8exHH7GY
19JNdxJGNSQ6b1I37h5a1EH5aZPnGUTq88S79QAKz11UfJJnOaRMp+tON63dLeZW42MU5g54e67K
w7h4QKxz2/MY4AmFmv96pIK3zxZJdQ+FrQdPCZY0mbe6LmS6In1C4p4v/Fw2h2zMmqdkOXTO+BHz
Iqd+gvCHJ0Zck5wa8xCgbsNSx1AgNs0kaKkt1l/a+FHSUPWYWddwNqb1l6G7hmU0yTxXUgAqqtyR
pv1slhJUV6KCptbNWQmU7Bvuqx6psml88V00wFt24RScvPDkFVF2MCOEaytH7TdmqfZvzYJd7BXL
vtfV5JeCHtX9ZHskD3rf2UuzF/3dQFHUoz64L+ZEWV065DD7Jh5iifrqFt785NXJGiGChI0mmj6r
Iai803UHqQ0oZ1uWe90yWnoSbK6ZEPYzO0Gsa4njHWxUvfBBM+srpt1O54+Y4NwFHB/m9UdMmuS8
kSpIuvBQqyZeBiVom5sxo6/Gm1Sf1aubo69gGNmE5tPNzbEdSNGOA+L7t5iRJwXq6PomBY6wi+IW
da/lgODYx1mf3OVBhEi4CWRuJZ16pYGdRi/12pSxqRfR3ZcUAvLlVpYZj+t0SJeVrI/XcZ6n4yWe
tE252HZPjTGgb9mU32KzCo5ixN2I73cW5urWiYDESjBJJnvXW5V28JwoPpglixZtVusXty/qlxHp
R6OsxqeU7dKLEbEF80nWIRNDZ+X48eOEYbB0ykUg/6O11RjRUUZolWacyQewevl9y8z13/QRIom9
3ENZPpT/0aWocJJz9EhdUQRWcRhoa2ddkSI/O03QtVgMhenZFaNCicpBgnKRUZQ98CE/x/YQCJd6
xLeNX7DapngcRlm7jUy0mGbEucPE8v9XZta7ZapAuK3R3ihlHNy3gdqetN4hw+VSOnYz7FKTlnyG
PZTrrin9/5mT8663efFeVcbHRbl5wPtzNRmWuWlgfT7GI7UIOagdz12hPkhD+kx2ldssdcGkkTT4
Y6g2onZW1Nr97RZhGnjb0BlsJM8Y6wcW7AQtgw8Fi+Cl6J21QK/HdPyj9btPcNiTbv5kGcSqvuPx
aZJef7Wmad7a3hTfjVC5T7NS1Ht0Uocnq4i6tZbV+ddM0y+FGmi/VOBBhpFb39WwMlYeBlB8G9J0
N1dxgapI353Rcjd2cQeCeazdcO2Z+vCtscqD79jzJ4SF3p3e7dY4n6kHcs945xRxfJo9VdxVrZd6
ibXJk+sp+rM0buODUjFf9GV8pJGdkN7Z8F4aXcWh1qAw0yT+g7mQa60CpJKWhghLLE0h0VbUbwY0
9R4k5KegO5s4C6llLHoK/9FbLb1X7u5yd8yygNAUzbeUtO2uTkBjZ/X02ctm/SeSSaeSbPaXAkTZ
ygW7tjJYihxqpzfeM7T8ksw3HvG7S15rrC7LJdygoIjnUT+sMYsx3t3Q9jfk+iymg6y1qTVVLFXA
/r8LGzfT6oE3be4ehLRrpZ+LcnDeayXXTjxMwKcXLm81oE+ZtW7zwNvSxAq1eret8jMyju9i0lDY
MIGcenrufOAGiFD8rKAkwrd1MjQw/HnfF2FDadvAAqa/z/TQfpa3K8Xelp+l1g/SzJwgPOEoZ64G
I7ReisK2XhifDzvAJNVdorOGPTV9mm2SpolXegr4XX5JtYQmpIDA3MufoCQhuqq6HBNga1Dfovle
wlQx/YtchB7yzmECHaadN1/YUT9Weg9RrTL6/NE0q2nlsA06pFDeYKu5cXlexixkpDW6ONZZaB2R
EtuIL6nD/sYFwbHCPXfhB5Mk0MfyeC3M1HbNNwKAU78s+OZYgRwaKAWQC0p1mUkZSzLM6G+C4fgO
JqHeFomqn0hl1s9yYaBTb3RytPab2q2fn8not88abmjPINiMg4Fy44pHiCqUWQ1IJrOuOtjWbD1Z
4c4SghtYj8BESuqajytpohY63MludrY7c1POOEE52DnDfeYgZ2yWk3VkYAJ+i1VwE/7oxemUxM9y
xa1DBsu1ztIrHXK4mXzdem93Vu3waPQkUaJi+OzqHU+QH0PwDUzwi6Ik2vjVcAHksTZrrVspmVlf
mSDZbJqrrgqpTiwy7E7tmtdeeXdJ89Yrg/8fru3jC8DOWxU15OXepUBFXdlxhakC2BV+wk7KqzKu
c13lOKAHI63SyhMYtM0TprSQyUusybFvdfHDEpkXVw3JnaHWdoXzFJR90k5B2KvJsGX6g3E2dpT4
3ILKvzJa/ngcC6eGLyemcGOcvAnMp8nmFv1HwMLS9LqCb2/ZumctKdgDLEigRs8QNUnb6aBrdXXX
t+WXUs+R+EGmamW7WvksReW5JzUISK45Se4uICG18waWutLLY3OMGkop4nKN2ku3yVH/WStupl2d
r/1/W11HmL4cGsd4mqbKJ3Xj+WejtPF1yjw2bCCeb/Gq16t+J0HsNIpd4mvJ/DbqxUOXV/4Whp6P
qy/vx9LXLjpbgRe3Ru8E9b1gVZgmJYVAsSCT+dGdkLP0EpdXZ0EpyjN7o26VTXVans+L5VT5wXT7
aPVXglhyyBIrXPcz1a14f8st38aOrQWWl+TlBlIF6vOh85Hw9lmOP+Dx9dF0WCJZOzvuHHICAbZr
JcTtulQ/TUnZPbW1Wj41Q/sm4ZKE9sYhXx5jNGJ/Ulsje2ncoH/0inRnS50vDq1oVUyOvdRame94
K+5rG48wrWOXqFJQtZzj56yz1U815jHyPo4yb0QBJjM2xfJ6bjPen+PoT3caZY8tnubNOimq6K5U
i3WpjQg4qmUWPHi6o9yX/vTJBc5zvIVadwgefMfpNzyow0aGSa90GMPMwlsbPplAdkCaLINlyNCU
14+RsSA3AjKlHNg0IMNupxY8X5rXy5qlXSw9fwR//5ByU5Q8153mrOykBB23iOTOi2juk5zegtL8
r9hfQ0Ci6TyUgOBuHe7vW99if92PFfp4YFd/iXrHX1XuYG6v6aRrxilVcYfFNRbxD0h019i1X8aH
kWFeu65BodXJNdTrtx+MvCVzdctY3T6HVPe0M7pOXTX9qLGKGYI9TB/7mVckdLiy7n4AEyWzxLrS
DoOvajUjfeejDN4WuXEXNVoGTpB1YV2VwTuczIOizRZ4W3xzMz3eCORpzlL/zuQVtJJmPRneIc7I
RUtzrNpkW/Uem5kFPZX32USiJ7aRBA2dU4BWyzboy+osB1d1OHOyZCUdA3YyJelggtfT66A0Je0v
p844VWdvOfxxD7fTdvpYBBsmX4RGfzvaO4u7Ogy9eSem99IBJPK5wWviIqEwCUww9/b6dlE7sACS
G81m+BQBRbnIrBjEJDGGusnWirnkH27tTupV0i7TgoIY5n33bF42kiAO627aS/yWL5ax1jhka7n1
X/eXmphbx+TAKdfvycxq7B6qehciKE+CIwE+Oiver7GupsdrrHHSjRYq6X2XgUGQA55196iDL1Nl
qSDBK0fLGpN1knntdugsLDskyMvNuJM2RIZ1SAr6LK3rhdeBOoIMveZif8nYIAIUYmR9sG5z0iN3
DbIhqzpwrW1mO1G4jXp7tK2NqW7/BhaIanHODH7Cp3YtksZ/DMkxJDgUlvYLfsGEuF/p72te2m+a
5+EfhE+mGhuL0mk13Kv+GNwbUz+uvaSKvlMXPxiukr8XWRGTs/EebW3xYc4T79VEfOwRnXMqLIP3
KqGpP7SFl7xKxEmyewAC04N0wcLoVqjZqWfptBCy2WQJYpTS21h2vZupwm6lV2vKAg1vfVhLb8UL
6oKMT7i63tg4ApkofedpHkdlO9rYk0Mv61qWMI9lX47nbBEdEZWR0V00WqTdV9yuXgqXTIf7REmA
raD4oe6l7arsaq3CKI2Nl5C7M4wWjQpS+8fJ7aw3HPWwiuFLDpCFZtx3hzxQx2eFf8wn/lmsYAnX
UTw9IPLxmWSh9ZZ4jXfCYQKJxaUzDLN0X1attZVm1HXlJojU5OiG4WuQxDHbRTXZJSmiioJJaRFY
vkdRGnwLeJVg4dL64fRWt119F2RVdzajBtlPfEduaqnSZJeIvtxUn2/xP5xJqixMMC6JQEL/vjbr
rfJoqOO5h4JB9WaRHrmeikRIVI3tARjZUVotEgHF8TqGVer5msY25m7cBVi5PvluEu/bsmcD3wQk
M29t0BHGvY8HtrJUzqV8LofMSOMTIlL7W1ld4tj3+otWnb+ZSTg8tJAJTFGvjxCfPQWmjS3lolUv
B1f3jW3RlOYm+h0LU1LwfVOrBxkiHW0VngAbU6VfhsVxYeOy3P4PIxSk7EzMtJaDErCzRoQk+7Dj
mhR/P1K2u5dev7K8o6Ml/ep2RZsCLlMapz6Wi2PXMMF+H4puGwd6fI5i7ZOsyWTV9cei89bmvXRx
srg5/DXO6ix3C96jWqmFR/pGd8dqUyupvi4XcfNk0T8HgEdPpzufrwyHAs3aY2V67oOzGKjWUcg+
fzaHtbU0JSa9rhv+gpuLOsfvOIk7iHext5YBTLaUN9TxPssGjX1qXt7nGIOdhlpt2YK3ybOd6MF6
LLv5uzqFm7wY/f/h8v3J03LrYegnYy0bN1kY6kDLNrHZI8+hAi29dRxDXNQep8q7aABOSFB51sFs
B/N+nltvg5h7/yml4Lwa7bD/oQ3hFuBuHYBxMPZU2ZvvnQJGn/XR+Kp0EZI6NYxeM7bQkRxCPOM0
ll1xAAZskfKySv6aTuReUwmuMlV7O8VaGQTPSIUAesdw1P1SzU+uamDKqLH06vLayE+mXjPXDlTQ
1fGzNEJmKGTxUY2vMlI5rWroLewORITzssc6LM3RzsdQGEDSEhwrqM0b9XaKQ5dzloMEITgd/CpS
DhK63k1OrxdeTwMSYno039mq29Q4Q/2+r5WhMtuNYb3Rlyws+r/9OmAm20oqVmJyFmWov+rjuG4l
d3tN2dbpDz3Wm81gdcPWGZvpi9sF2y4M8x/MD8G6TN30EfRfcv6PEaOTgrVPxvRxYTtj0jvbQO/b
/H5E6eSxrlOFSQ01TmnKQR27hh2T8awvxiq3+Nz7K13zyDf/jpN0H1dQk7qDDKuK5F7HyfeUOZl/
PyZ3ljok93nLkykRObjpbC/qcNrO5rvobUpKBntKN5iK5/nobdps/Hrd9MSDv4WOVrLCMjmTAogS
/Efb7lFqvy5IOrZwm6T1P01MB9epBcmtMttcZ5nMKzIgvT9DFaGhHqWRlaayvgRqdOTRNU6sj2pj
I/t03mlHdYlpyoyn+C0rACnlyJvLuJpzS3yWIcsVcpfIyCrjmkf4fefbtv/fd7p+hKFA39b56KLM
0Oxi1tdB5qz1LEzvjcGq71MVhqfM+pALT2rVM2VVtr1X+07fe30avfdOcuwm96w2evVk+LZ+HyXZ
52tysse5LTbiP1o58yAy0PrBWGyfFK3KG57+sNmq1oAYk8iLJaVRXab84Yp7GB2Mr6OZZaXYgqe8
L65ttOuw4O1+918xEZalf4wXxARMw+LR1+9dsfqx5SibZNlCm2Hu7XPPeJVQ16EdR3kEeUtdN4B1
ay1iMVQW5Ae5xaQpkAuJtWnXHq4/6zLYahFQlZj8ALdrnabrqLou+IwZ67FTW83lPkmjYSd7RJDx
X7PZBQDPL/YclN5TNmF++oHMKHS22TXQA+EjVKQ9DzBwFzItoDFt1vR7UMVPw9KS0KT8DFxfeZYG
L3mwSXNRXukPaZiYm7DGUVdZBJFqrb9AciJ9D+/ojwnCqUfrLka6WuaB28QR4KqzswfeYn91tM1z
XGTHgXnnuTBT+2l0zUdEGaPPtNDE9CdSKa0XfbYLiwkYTtWljlrvPTsWRRR9rpRGu0QtRCO5psea
aztFgXqQXkr6zJzc2S9fr3W01hnM5M5pPhuBr+zR9dReLaP/ApQt+8Fj8nUAKPI6wy0/+H04rzOj
+5YvKzDNT4vV2LL7lgVZRxUmcTTzGRCY89pNJPqXhZnlI5eQRO4XuQbWj3EanLm5rtr0Kgz3Ruu5
11VbMPJ0R6VeHnn9Biz/OkiOvrJ8qUEYdAPrgjEghdkuWIUsypN7PIbf+qXlp33yoifpKnAUfHym
ptpHGNY+SWeKrtqqKGrEA5exCenw9YCU7kFuZDjKsJOPAdc5rd0UVIi8DnWW2ytIRdq1KTFYo6gi
u1STbm9Ro8K7LuK/DyLLfLzFncKlxtpYdxKSt3TTG85GzD/DufoGucvYi5corqRJwp7XDQ+jbr7L
CF8s7ETKf2SjuGFV5azDPv3msznY+9IhA+XQJ2x7g9h5d8LfnqPXMUFYfAudtCElnAFnDjJUNnTk
2Y4fzquyacM8+2mAn3y5vqZHM32qQe6wnKek7noUpb3KPWeACUALLwa511MAA+VWGccQTgjWuXLA
OOnDP/c6ZtJR1HYi5i63T8+1q84PQxV6ey/LskPRpPUrPtrfdFYpP0Jj/lxPrf0KNJKCtwXV/fcA
0YdCOvSzn6b58+BlyVa0EtPfyooTZOphJSqKUHnjKesvkKuCMIt/Uj8gE52Pn7VcqbbY8/pnU+P7
UzhlslG0VP/mwQwoSy3+icA+CE+v1J5IDiRHu1C7vZ1jVZLpyi/d6/xH1P+o8TjBW9CCnwdynF6s
tkQfJNaDrym7VnzY75tEpRbTDtZ4ohB4LzH03phJfx+cbrhEXWWfbiEZ1npKs8HhbgQPygUG+liQ
Kfa2if914+XJjzT61uPo+VOrlqds9OMXBbHIfYCvxlGj/PGoRHNFNhOcdWX3d83kly9IXRy95aWR
99AsdKQ7NtIk7V6v3cHHNWLprfpvcdxPbzniInc+p3DQCEMy8LaGkjFXLU3H999to9ceEeBkAeHM
736MFZGymBLJGRUHnIiWA4or74OKYrS0LDXiD3Ub4oknkbL4FmW4e527CI+dICsPlQ9gfo1ypIW8
Zvuvdk5aYRP1QI+7wcQqvvfwvV5AJSGm72fLWtDwAur63RR4qAyW3ioLDNY50ScRlog95TVmucaW
FoGHBEbj0S/IvUunHMJ/RkjLVKLhaBvqx4gwbbtDMqLl3AfzdzephrNjW82zEvbmvRpZ+25xNJEQ
UIB6V5WwVm+x5aKyszd98657qfnem90XUjjpI4oa9mvWwKD0K+M9VXL17E1esVZa03g3Yc5t9XCE
mhxqDj6vGMoItTfw23CnqbjmWJg0aqsAugbHJbpkJkAgjwXFWw5yFsMzsKc02NfxbPEu15Q3dLfm
fTGxUpVmsbySK0RxjtK0K/AOyCdO99fBGJ2GZMNfYT1Ez1OnnDS/D95rdiAXXl/4jmMrrVX9D99I
lH218B+7yVM3WDj6eyE89kqEnJ00F4iSNEckLFezrhYTqL8qfb4tuOSsZy1CsgPuqqzzTPlFbz14
JKnUxinmpPhu77oi184VrmJzMHyzfX/c8lZB/jpG+sdLo1+yWDONAWmkKHCfyhSY1uy18TbvWajX
KfK4ZB2QIH3rrEy7VzoXPu6CkrEpye8H3FWvcJihTFB6nAb/Ir1cZPelu4v8xfd62ZEpoWLcx8iO
Seu2SfNb5GELiyXTNbYU1mJthDVCBdEvFO1oBxZzuYA7Bpx2jam6kgNsDxsZ3Q7CY1d9KxFq3CP3
r9wp4gosp+TL23Vf93CGE0O5k5heGN68Kqn7HRD3eP9oLhfexiio8tpZN5yL0A92rhP00NW66lx7
JZlOOVVZzALD5oC0f3X+r9jQUXFIzen5r7Gl3EWCfnYpq9oFml/7a3EyKSeV7HoWJxdb12f8BU7l
kup3rUrfZr1jXWI9yR/LfFhV+TDdSyuVkFLoW9sqg43EEBxeskg9BaeOvG3RBNV5lETtrS3BJJj5
neT0OiiqjTVvlxYYPNcEGpSfFcjCj3tIsEp2FWYkD2Xn4DRYNNkfFVRdT7AtqPKTbMtlH04ibdiR
zPJWMtkP+RrHYO9ym7wlfGt2QZdvAkTi1reO61weonj2D7jZM/No21Xq+DegPFqA6LfDFXR+RZkL
/jypS74Qy4Vgfc2culkfxtuUDbZTrDBnn9DITOCR/7EulVVrn4CDrFM32krzdnAQ/1Gc3j+rSH04
+Nzm1kkt4+c5TGrsRUP2uuq47HDHR09rf2qT4x5byfku8VZpU+h52L3IMDD602PSmM6d/c+V82D3
RxOYl7fHTSn5EthYfIBMLLZJwDLG8cP3PHM1HCN8e+8PkBYVPz0JcjFjAbYG9NDcN/aY3E9jh8mj
QBaT5MjCd94qYZzs3bhvz50xq2uxwAkbFrqQ8oYzhPv+s71qLKV4VS1rX+rR8OiN8F8Xam2ikFnN
B3DDwsedPe1xKPLi2cJ9hqk6nXkf6r77pnjtd5QA2z1yI/V+WGggF9Puhq9IOYM5rpp6n1d4vnyR
YDaqw7ry4dciNN3ewYhWYMqV1Rc0yRoWvwB8wrGtP9mtCn0fdIPlNt1+UCPj2qzy4ux0dfwC/+Za
Q8jY9SB2Z56kYhDjLvHk3N/KC2Nj9ieWGDG46cVjE+YBMsCFW29lfGOY4z/u7REVoF5L7dNMwld2
e+7vUultPyiFVGlWS4onrJ2jYMRuH6nzlcPJyVdBNSPcIB0LPkyAYhIiza89WEG4uV0kEDO5UT+E
6kYXoGvisieqwqFJ3vwgCJ6hfFzn7nCedjF4wQeZtuvK6PZ4hXjr65y+TPbx/2WErAQqxLsvLBou
V7hxXn9zS2967CY9fZ6S7EnCNhWkfVsP7W4oEJtZ2OsbUc6ZFjcjqC5G1wwPUrmWyLwoCimNivT7
Us3OmLxzTP7ukmB8w0tB++L6UbTNq0w/quA3P3f93dxB9ayVsDuUZh3spFlY/aVK8uhVnyzrgnME
LObl6g40MJwXtb7HDTp7Xu5ahl/yus2SnwOv6B021+WhDRzWl7D99qzD89fO6VVUhdGFk6Y5FuWT
3rqboXTgbgMzenYLVrC10eavrdWeByGTINRrPAStkq1tzx2PRcwm0dKZelN9SrdiO4wwznTG8bVe
Sa9WqSh0sDmTTjngyXkZ2bk/SIsvAnhaFOv02dAuXZtOZxGqF316ECawr4r4l4Q+pO2rklyclX1J
bT08TmPQnoNQeQ2CqKg+weOu1v6+7MrpK+Draj90Zrc3EqP76u8DZtGv1LKq/ayiMylRElpB/79Z
aSjwO16zK9rIeYLNiwqzXwePiGRj7hVhggsavb907DUuSKqxhB+TYNc0KnzBpaO3m+EiZwAO4BxI
+3paYdKVOnp8tPUBPxy5xe0a5GSMzDar70MYO09qZ/wURI2T+PnKdQPUAN06P/OeDbaCwbHcneEO
xTfA09o2tozi1AAgPfVWQpa3ScqVMC7QXsa+vaq/j60+QlRK/YfJHM2j36IBDmvGeJGxZXfvd0Nz
wcrMvehJ5l60zA7qTTas42oeLxa6FRdjOdizWvi7xsW1D2gf0JzWCpv71BuHnRayvOmtfuzRsICY
pnr+Ad/uVL+wZreRXFBAAjgNvollc752GOXUnK3l4NfGKSI/uY98sl9r16/jc6HMmnuQU8sPcSy2
6qQ+ND3SyEoUn8lRoyolp5aXdkxeMxIxlEL/yN4bmtOdJ01fXdP4yZLRD7WSjL6c/u6WfL8cqMmz
jZTTFM5iFsxo/3lmeAAO8TkzrOrudmCr24wraU8eZdu0p2Jj9X8OwTasvl5RtVO2dmPWln9cdrsX
HCz8IqkjdE4KAzMGEIz6IkBwoyrfNTMpjgKy6SSznHpZjgkzAyXoL/DhK0RnGa2qbn40/g9l57Xk
trKs6Vc5sa8HMfDmxJy5oG2yyfZSS7pByCzBe4+nnw/JXs3e2md2zNwgUFVZENkCgarM3yyZahmV
wzB0+U2NbtNKBvTQOtQAvY+TquKJuxzcwMDaGHn9bYqAx911QM78sDgmDbtVGQxDpb+Ts1ZV7FtL
QYNhmST9Ei/NTuMdNQeov0lTBtwq5GcZQvOrQbzdw/H/7CYqEpdNHd7LQfpzPNGB5xYY/v0xoKrF
jZWU8eoaLGdGXGa4vd7l85CZl0Hpd6b8Br7nzkpS4+aPPK5sIdJO/ZJSkbiRlhyue44umL7oduru
x5IMwovpRThtSiYl8aNHt3GSTTBb0Z2SlMEpcf1yS0ps/sLP/Og2fvRL69gyARYtXiii9igPN/Gh
qyf9sfNGfSUhqO+u3Bq5Jbkaidh63c5+sS8CR9sge6Z80uY4X41NF/+qQmsNNZoKTQuMyobC/93M
AMFXtqE8ozkxbd2inrCRUDHzGj1ejaWR3acqFsjAFw8BbtirONdcmPvst9pJoILRx2bn1sBQlr2a
BEPj+9ica21cVanVH9Gk09aBBU9s7Mu1sFUAHrK/sbrwxfaDaB8AgznyeIiOekB1cRozykFdd2vZ
Vn9nLAc5c7U+u01nNvl5MtxVXf/WL4N1h01trVK7kOZ1VOYHGroBDWJqu+vo9Srv/2DNdrNjXf5s
262yaZy2OySLxEtdo2KB4UrGa/zW7xp7Ld0WzwrWEF59hhFsvQA32VuLBIw3jtYeIDiormW2m0Yv
SquGT02F1oXpdAnJEsKsArEEdwrvJR8iyY1rZuT/oU9Cch33D6e0kRIni3LJkwzdYzjHGpU0aCRW
ww1djEcqOqy57Zg1I2uAdPdHMlnHdSFJO+187c9T1C2X6qSs4ANL2VG8q45zEnfVxk1q56YI3XOf
pIDM4aOW/aqeBvuUdwiZWmk57i6RumUjHjkigYFM7fSABcYjotvtrVC75JDnebLVrVDbXDlf1JCz
k+mjHbNMuhC9Cqaay1Tpu07VGlfdxAnPAPZnb9Nk9Bq3/KutWt6USM7cCqeu9EM0oeOkPEuzfm8K
8SjxcJeWUWl+GF04w6riRx/mSrCa2cVZWErX4EQru+2sTny7KS3vXZbESh9uvWIo763Nh0a4n3ql
QzoypkRH4oHte2Jqt9fD3IT6xyafAoTAe0xWkDKaCu/nLAMqhjObvKkcCIEqNYrHUB/9owmDeYMO
yPQtDoaz2qHw3sR1vZet6h87V9n8hguSSUblYDdZum1bD7nD94FetsrXtgTK5LY2kIgBbYuqbDae
69xF2Wr2/Rs2EXBHaEm/WMVJ8xrRG+3jNLp4a18HJE6Zdf+mt9AQ7NV4Wl3nVlO/g5LsHMgGvQha
3TbArfO644fRJC2JOJpkbMNz6FQv0pIDmqiURmY87GRWW7ThebnGNUKugS7I2zUkYrnG9V+5XuP6
ryzXgJzi3E6l+Zeaa8GLl7qfbEAQ53YCahJVEOynHucpGYzAyt5qOnIWMip9CkjNgtrGk3Rh3Bqu
5zSaD/0yv0Z2kowZsFwZrcKieaiadC+DMh1uyL6xoAcuLO0UB3MrD38jE0HdSQv6z2qsmRSpW/Wu
UKaSbZc3ATIq53t+jFRivUx7jef5q0fK8GgiBVL9aAJIhniv2Ibz6hYm6S3Xn75VBlX8eUpe4gqx
4XaOURObB6R66HcUn/60KW9VZEG4pdEM0Aw/x1x9qh/TGN6noWm4ogrGjDzYP7Vl3LUHDy9wigtm
HjzhhopbJG4n1sqvsvE4lcGj6Rf8cPqo5xGHHRDfQf00OCk75do21mlTRz9sz+K539uvipOW+3To
ipsstsLP7GTPEtAC7sebNVbu3FGbzqYeHJwWhorLf9O5C4f5FnEsZ5u6Xv3ZjefXYWqdX51hH2Kz
aL46Sjdt/CVUs7P5dur8D6Ei0vvPobwyMVMn91FwU57cAl9X1S+1LwMkiERr41+uYwSwjrv8BdXH
Ye/6M56I6MY+gtBBCWkJKRN3lYbO+D2frZTlzxDesRAMyRV9acwcnzMUSrK11RfflCb0bptWGZ8y
1S3PYaXcW7z5n6RLwQdlUzp2tPt7Qr4FgqfeyyjIRaRlCuDnRa/m7OBGS1lRfTVuZNg07Jz9x/fL
VMXTQpBVrrKWwaBd7JWpUeMdX0Q33Yxllq5p8X1T9zwTkrRXT22DdP3Sh+tKb16GVS/bkTzIT53V
RArPQm7h0OjNfY+a71tMhKghqz0svT5MlH9G6ZHmULziJkSY7uSqKnRhMkwHe0rwCxg09uVLPilp
zXJT5fawVfwFdZirrFdd4OV+FeT3fulE97FXtA8oPoX8XLzuIM0JNtMDIjn6HjllwNfSXOJkIAnx
rIJLc3ftD9QIQegM5knsuhASVW6gU+5YR5lwiesb0I1N7gKu7zsv3VWT6x81dfaPHapQi20ibQwL
zkNaN6xO3vsio3oLlGiJ+zBcUTlUtjJ0PRS+oVprr0ny5QeUwsmJWNmXiaO6q1633KMd6H1yCmGS
+dzkex72o3FDCoNEBC/69aTHgHoVwznLWaTZPipM8/O1P8Wpaqai3DrnNrLDVZZiiWwnuTFv4qVT
06bLFGl9GBgUN1xZnj/sZUSuOHTshOyCOjbJMx74sM+KsTsPeTieLz1pbgyXNhCP3OnO0zKWSrSM
yaEHwsiYzLv2unNX3lq+t23dFKVhxaLI2k/qU6tUAcJAO6OAkQRwDt1uP1AiWMpLW1H757Ie7cXX
SX1SURi6LUbnO/5farZmBzKBG23afTxsJJMj+ZsizNy9YSfqSpI+pbhBoQhyP7VdS+mLFE+7HKyu
dfdZHqofdJTlKktsW6ZvsZDYb/ku3nlsk2Zl6HZylA+jW4N2RyXnEDe++iRdgwXjjLeOCbuQjzug
kfJkWuMmsUv/XroCB0CJC6R1dZ1FGfZnY/7K25kCjp76j3UTfvHaSf1KcsPfWIONitnUFV+y+FOx
uNj2jcYztYGcVC1NkhyILabVSz6W80mLjHYts32joE4CV+4uT7v70UWNYVhd0HLkarkxA8c9soVW
VtrCbYFG+dYUz+ZrU0avwWIV7USZDRB4NkADzcY+S1uV0jSmtT3cse+K2Wx5E/p/KfGEq8CcfymD
ANGQIaX6lvTWYUQlZV2gh7ua2asc+9Gqz1ECzzjoLefFTotmlehe/AvJgJVjFubvONYenEGpvuaa
p62rLlAgVDnq3vEwpXCsBj6+E3RH3ny486Vm++dZAl7v2NeBcvj3cSyXit2AzNTerrX6Eflx2H0/
RgF1tn66NMKyHM+s9w1W/EFjGYhXIREO5ut4KXpdjk3rnjpvTj/gmax39pOW+KdymXHd0F7wUMsA
TuCosabe8r/ll+EneIu7UA+s32kYH2Mq3N8tRMHXvdVVT20R2Ts1tJpbyLL5Ka+UbKeR23qefdda
qSYZpmW6A/Z5S8Up36k2pI9fdpw/2RjBFLNnHezcnyD00UwRuFylFALuWN3V6Nkv+OKlSnY9oGX7
HLQO4Pulv0xNf5d5prt2AlAeFlC+y6L82pTlvjSrJIzOIjtwbX4YpQh9ltW/jPaF+vuNC9s4CvVu
J/P8be6a3tFJobHcyGm6tAcMcq21nPpZ7L5FBejmHJOSzVJszI8DLkA58rv0DVboHwFt2LtiGJ6x
eUS8YTmYY8IiX05V033rvA5L36AYX/Wy1XHQ+Xtaa0ew9M0gHR9rViVH2BTV1vLm9nZMWvu+UlIo
4KOV/YwcNglqhSeoo/8Ahqvdu6aCBKQL6cyGnGgDZqVzGNi6BYnt7uqx1O+lTw7WHNy5Nntyqyr5
3WALrd/Z9qNEte+hSIBDHDbnb9fZMthaDuXFyn4qupoE6d+wr6TFvChP2tMFbibNJSKri/u2QPwG
ySUQoMtBdpuXjaef5hTS+ngnfdeQvKQytrq20WSH7wWTZyuBFerzlIgnD0kwH5ikmxbmEYnnp87N
i2w7JH6Nn0MSbzFPQaB9OYAd8e77eT7mZa7coisEISf22JaYWmBCs+Tx+1eGddogGO7QL3F9xFx2
upXDh/aHUxlyCr04jovs0whsxxuGTWHiU70YuPQK0BTLBU+J50gFKzVpDiW07P2o6dqLiZmjRDgO
jCBcGr7kIFK2eVnoZD7z7s7RNAXhZ5b6iqUATHNwyoXjVp4gt9evdrJYq8HQMgbtGGf8JaT5r1ER
NIIvSKW+RUWLlKxEUZerTmCO5VrS7Q+WdsTmJ8TJgktfo6ruIYXGdkiiIX5SAFjhMaKFP9wcAI5N
dZ01ajQfURBpt33SWt/rT2qQRD8MI0EeWDfcozlv6ojdPvRbaHFO3MHXWwpLcoiUFmJ2qnjbax85
NvUk0dKHRO/crSQw7lN/6xeJsx8L/9P/1VQg71Wg3j4qUVdDATlDyDU4X6wJogrNGImJF2/Wbgjq
WwO/AsSdUmMAJkR+Otw5S6oarDn5aVOy1NIRSho7KsGxWzELYhVFhNtWMtbJkry+THB0DUptrOvA
qKtcPyEiuFf6Tr3Ran0CUrukyxGIIkfegTpDK6lGo7G27BvYZaxvxukLL6L4MKMuuQ1UBAq9KsGk
r83TO/Rgx7ux8chRGP0+HPCdEM0Q0QW59l21SlrLf4uTEAm+xkmfBEvfxCaB7N9CKrrGXK9/vVY8
2OO6zFqdYuLkfPBbmxMt3rQ5FG2hlAlj7EIeq3RVPUc/pEfGUHPPVqMVZLtuYrsL7QubXTcym5Wv
WO3WBiJ8K31yJgcVo7pmJ6dGpPHzu4YHel7UKxnSvDDtFkm1v1imVLtwqZzLIZFKuZwiQsf0adF0
A/H5wkuj2v8ZUzc+MdfpciZT5Ox93uWybALe/hknG38WI68OdoHcv3IrI4rlHBf8gdzi0nUZdS6o
2+XGh0HhHDOIT5f7/jLOD6shC49RlGO0zW3fkwD4eDraxmMZeZi7ohl0KzFGmBX6SU610M6OwRjN
LDYmp/b4q4RZs6p7PTwNUYu6zvuZyzpYgUp3+KM/lhnXuOvc2OO+rYYllfh+lWucEpBzRI4Fzw0k
LN7EKvIZKZClraZNF+Ei7Hg7vVGeiveYD1oX6EURzkZwXPfyhgz5RWz+ZOh0OLPdkvu+cHOEoJMI
8LLTMKoZALxupdPFB2b7pt4Odb1cNwo0gzbo8xspVKJWaO1DA1MgaQ7FlJ5JRP6w5qx/CUo/fmFP
KENyUCrt1Rtm8ywtuVbkKy+qqxnbro+VV7sq1jFI82+wpuPdOFnDJgWPiQOMvodsaq2iZTMaxjOY
3pjdKA8t9U76+mWrqoCE2ITLbjSS3ei87EYzdqMJgr0YiS+b3bLTOsCzRMu86f3SHm9wvECsgz5q
5r0c+AL2qux7bpSlz9Eq835uAwu5fnNrehUaBO+xKTIbt6053l675MxISYE5fVevpQlEpsSxzuo3
sPCASIL40tfowE04FbGvk0MbB9YpL7WeHbEerUQOnip1f2MATCYjgO57n2nZJrbH6SDN2PRexy4L
HiInbj4rxTFcbCFrN+tA3jlV9M12I3KNGdrMU0Ixtzd6MO1ex0rNbB3etxymOv49RKlxlJb0l5O3
TnKXXdwyCTVA546Mw7axrBYjPx32SqgVyJot02UCNeNxF+nILsoMt+0pWiahxdY/7cPqUOfog63G
GFamHC5tAz65pcAgB1KZpxsZuZwmc1iwwsZ83arCXwmOrmxSlr6IoJ1Z5jpvLbQlAAEs+VZRew10
q9o0MeJp176Lw8gSIvqwElItIbOdcY+541NI9uwYu7BQRdIbXOIncCrpc4BZxSnDPRQpRxRV3/tT
B5mt/6Yfla3wFLbJXTkGqKo5kHU7V9+KGOxVILaRyqq0Tc/XVl7Je08BAR/sr5Ey22cRvoE84JIL
UtlLCyfTAzept2sz53fDTDC2otED24CKRWr+kD7R6elF5Kf2wfaak36y60rf4FNiHrER+FkEXvk9
tMrLSfz3yfvQcoIJX/VdenQr/2Y530p/uBg2pHXdPiwtQTPm/9R6H8ugZ659/k6HC1DByMffCur4
GAAvyl5FjBrtFJtfBMsQuTbmtvmNqC3GOpKLQGu6emGQ+ylgfZYAl7O/uyVGoiWAdL9Ej8Mi1Piv
F5DIZgSf4BT57zqZWbmaUBBds0xv1L7E/kabpls5M42A0UsMbhOpspbuJk/Mm2JQoKsQrjOZTEmK
zTE+l28X/DBRgq6H69WlD4IdYqTZl8lv62OEGuhGimltpAMyrJDQ7jBHfdbV8iz94ZgpYISSkFuE
mptpOKfGRwif3X9/V9sjdfylPwn6emPMVXtEKFn58ks6jZBPTJF7jzJ8DHGRhS1raawsLPYhC6jl
tdA/SXc+QQlJoD9fvq980MsXk9PLn+X6RS5/Gg3h/rVj8IUkqEeZaatVTb7KhmhoV/Ng1icjblxt
Z3jVJ2Wq1b0bRs0pLdmd2Cjns87foYJiPWNLjta54Tkr0DPWQeEd94zrjneTO3a5ltE2guDQlVsS
+rZXrxGkQgD8NCEwftIs31z7fmOta0NFNfh94NpM82BuVlgazTdOoB0DTMPtdZlPwe2/O3URzQfN
PMTFCpz/fJy7rXTZS7+cySXkrEIWd4dGJ9JAM5rcb/yXJtqBoFNOUmmUCmRk9PYBLfFvpjmwxZKB
3nCRnQxKY3vpLJL4wSzbuxDyYFRtUOhd5fEmzzBIm5HCMFchws338Tz+4KsHh2ZM0/tqOVj8lO41
tUZPwQrcrTSd1gKrXeBjsk0A81GocKgBT7GBHbfp//xjMmUFG/QOeo8JAP6VjMplqtFbyyeQLlI2
B/Qs1JPh6eGtUdiLjYX20I+F5q9c39x0ih/etdJM8zldl0mZ7ovMVx9MRBAfkJCywDKy8+uXeTI5
zV3/Djmdty6ZW5bt99QZyqOEycEl/7GFR6Jtrn3UUy+fApTMwpnyPo9NjVavZ+T7eKna1OgmpOU3
6cVw5b3XsPXiW6Ki6yu9XRktsbPeK4953terpkDgpRkH/VvZ1+fWCcAyFAj3Y+Oc/dVHoBBAofqf
804vN3HsKveR3Xv7rurqY1irzsnRa3AXOA88y5XMhhVl2qdVg7vTBJI6XEomCTY1O1Nx0xe2N+li
DWP9aot5nXez9X1QWCl4WTzeN4vobhT3P9qRjWJt6yiimjYoPiMqH9OiQ/woQuFqKQjiuoK02xIh
zfcIacmkITHUTZNHDw2mKJdHQ6n4n812zh75+Q2PURJeHg16izdCHanWTjbKY2l/NrMqf4yAh/4R
hXKVhe0Y7gtZnLIaW57lYRY8aUneoNVCS7qM5bFO8eSp6/E/uvZnPQpYzYDZwLC4eU5TYA+bwe7G
M/rC49nL0HDNI5uEJ4qTW1yGxhBnS+exC4zisj+5bkA+bEjizMKuTDYjl9MsWcxaKGuvvASv+Anu
+0PtkrdTIdBtRUbUTHq42rxrKy98NusuQSQhnPdYF4/b3NCsm2HR6o7H79o4Gq+ROxtHu9cKAFAY
OYY27xA3aUsKiJrzGJkAfDK9/NomFiiBQXkxbPAVBnmix0RflHxcUoBaFviPKl/5onuaolDkz78Q
XXiLjL30LRJlIeCrJllHwZzgUOG26q9m3uikG84X3sOF4qB9HuwmP4vVWSBMiAv/Qfsc+lGOCwrW
lIjunQVToJrf4sKp7l32Ev6qdCveE6y39heIgtIFFnirJW930aqNY2WP3CcoDM9OT8JeAo+PLRzJ
i6fITLVDZg/zDkZZ9kqy5mSXFntOschD1YC8YFG8ZhCKTxA61CduhOLUF85rABMsW2PGYq2RR2j2
Mmpb6vz0S07lQMK2AkGVOOu+SQhP1OqVNA1MyFo5xSaAi1UyzPka15556ykJbA+vc9aD2i/CGtR6
cxI5D7AdwzvNMKO1rP2Sdn4b0Kl23A2snddmbUa4MS96skWF+n7ua89UasoVMtTOr3Yg6V+k7Q8F
Bt26jzIqkEFoHgptLvYRa70NrMx5o+XDcGuqY7mRx4uZVI96YDjP0t+yvyHpQ8H5vR+M5Rllsfqn
a6b5a1n0Sn5oHYpUjtrmZ8DSCKf1NnK2o5GfxxocmJQN+mllIRxzB1DEv1VY3gqO60+41zIYuLDO
AzgwV6RXNHjlEUWJDIWr7bBwq9SGkqyRe+VTpebxzVim9k1jNPCCkZ5DQ4Zaz3Ptl8h7DaN257i2
fS4NSqNKC/kXB9S91RXdK3YW/b5GA2m5d5rPjgGktZjzB3AHw6qf0mIDt90Eqm5rr1r1s5lVtOq8
xrrJgnGiikfTQFOJhLH7WCwiUrXfVyttjACDL7ObCGEiCyrMG2k3goQCRaW7uWRZVSt/a19Ivzy+
39of4nVD7W70bDDWY1tOCELGYDGApG96He05pyuCXeLU9m7C6fazEWuUIXgTH2SUHEOCcntunWXU
ic0bo0/Kp2xwbIS2byQI0pXzoFXVvbQMO5rAVIdU/ZbrZ31NjjVFezeHF9FZTodtg5c9qz8BqPbP
/XIwc+QtdXSq9tLsa3cGmV18k5ZMcZvo1THVABc14oEw9fsYmcVNVHjGDe5fVEGXOlxlFNAnkrBa
S71O+qQON3g2kAU04q/9ihJquyUFerEglFgZzROAt0usdOWpD+a2mtj88zdfg5z/VOXjhCMyeAbM
veNL047whKJyMILIz/07q2w+SwmCCqV/5yrlZylXuKHnyZhUK6wl0iFS0Ef/zbzlKhLpFxBXLepj
u0jN9rJ8lEWjr6BY79hhfJJlZuiHwd7Lx3Ejo6xK04fZeB10XHcW5IYcSmStz7427K8JPxs9Pum6
5PvwgvDOMVhGv/ZQsEmK9CbVi1d/YaaloTnc9O0Yg4KEt2aFQMibUKvJfNKEILs1m6h/yc2of7Cw
lKiiryx+/L/c4a8E6MavTMFtKZyt8hmNamMXgWO/ZQOE0ltgLc4VafPZt8ufXjzNGzfAiQFZ8AL4
KrbJsa7Ze0dEZ8CP/1NbxtNlvEt1fsIVdJG/6a9z3RcrIeRVYdc84aHC06ecztJVKwXyirH+LAQ+
OQRL5ZU0JLqwC8/vcvj/nFSGFBtHYeOq4b1XzHycLHa2cdO5B1f0DvTObTdvDN0eEPfOwYFzFRdt
BXBlUj5ZcKgl/7vYTh5Q1Zk2zcSaBTOGaP5ch6ADUxJDG9FAEXm6i/BeP22o0WJzbhvWHib9s73o
eUWRB99mOYM3xaHi4R+W7bT9Y0BCBuos+Dc5G2nlGc5y6YhISDqZ9jZEnm0rBIrUcINnz9whONKA
8IFvoZXaTUO58KhhmPYR5jXm/sELyugouLBZRuVUoGSkAQD3j/80ernCMiLzBDE2OLG6NfFbZrXv
8JJSFbD8TtVn+snof4683BGRJ/PJyoLFvCGnS6K01QqkANlkNIA2tVUTQA/P+knfXG4maY+eoW8K
ANzq/jp+uZmGpL+7CF5kowf3REPII+hb5TaeNXXXJWbwpGL6CxfXaL4OhvsUi2o0f7+ksNTfvtN/
VZEm/pKGOfzuOgoeU+zz9uPgDDejpf+cx+65FSRVYzeYi9C8/A6tWLduO314jkplPbf6ha91wYOO
/L1W/F/ybJV9lqvE0R2W0ZcN16UvTbBsYbVTIzBuAL4MmpdhHNXXbsPz03ilWKfjmZF3QEo84xX3
aXUXGY2xk9HaxWbLDC1gI1YHRtss0VTovAjlOBO7AaNg3ahN4a3dYtks//vS19dxvDJsYPLSNFTn
LUSacpCr7IESDzfarCbqvg7tb7M3Fm+oV76JRv4rWVdJNm6qFCErNKrbYC90cDlcR659cjYIRVxO
tQ6DBMSOoTFF2lEfnEMcwsVyXOMvXVFPSWUHv/IECAwMTpBmyY8+VfRvdpWjMdDnydc6gAo/t6DG
tAaoEYyx+HPgI+U3kth+GUrdW9s4tT5bOsuNNGVHNYc8FrNyvNM8K7ujAEb5tQ7M72nv7tNsQfOh
nhZ1tfq991iX61ljPwFcGncVH/i2mHjG2zUlYbE8a5UuOSj6eCN6ZNIlh2xxD7qaol1iFzMhiRtM
Izv0aXIjmmbSVSnT53Bwe6gzXf88QZXtEvzeLw6uHhBXP/TfPFthlMf3adgffcoICG+BmqaUjEO1
GK6i51cffG0pKi9XKsmCsE80FpcPIK/aO9D1CnkNKkevVjEYvJ3p5l+vsFc5+xCXcF+1iG/Mn8mY
GMsOz0Olss6V8FG2dEmPXB58NW6HZUcofTrClbo7h4/SxY2KxGDGq08GJwTVTxBsPyOpmr9ETj6T
doI330e8r1wdG+mJNYvwoXKcWdZgJKqD4anZSwT+dT/ORrZR1EHZ6ZVdrAsl8Ap4XxHqoX63Qzkq
OF76/LR+zvvBuHdWpWEWCP9kFhYaNuXAZQ1nG9rvvCoG0I3G/DBY1l/STbXM4ynt6AcjL8KXHmvd
P/y/rUiDaRPMcHiXurUckMPp78YwwY/aeuuS/qwM9F1XG+jqGlkPRG2xqHHIGZ1EBuziruWqNQ4z
pNnWohIWWBFPcTvPVx3iDtTPYdaXRX3uZid44CkYPtTLwSwib21agAtkQPpkNAJbry7ojiVeLmEH
Kg8IAxz/H9dICvXHWHjaQSbKoKEPn5DkM260HiZO4eLgJ3WZyyGzivO1mdiNA7DEOVy75Oxa+5Hm
YOm/a/8JynB+c9nhaWEy7/NgdFcXhLk2TtFDbm5sjMaaLRoxCEAu0b3T7N8sOw02MOCuc+t5aAL7
OQq/tI0/PElPmg8j6IpmuJGxoJzyo1K6JMIDEJaXPRTY53l3hXzk0cTtf20L1OMDOKRt8s8UnYL9
NUQf8TnH+iY9iCEeOpAWUPRnxGzRqwmKAEu+UD3JWO4742Yq52Yvo5GLan0UTjj+ARx/USy1upsi
7TK1nrR6lTULFnoMzDU6EjnFm8WTxSanccjc5K8QXYxmSyoHQH6snC9/Q4wzt+mMtmldaDb1Z4A6
KZjHhzIo67sY1voVziP9Kt8EDhqx2IxnH2LJhHyI9Rdz3GvsVI6/gXgDP0Ziyiju4GKPe2VSCpaH
pHQ1P/vZBGP1UJtx9wSO8l66ozp+ixLcgz6XH6MM/V66Q6oUPoLjm7BqDGR9Ru+o+3iQsrw1wE+U
zZqMd/ktaMxTlmDc1/bDxtCV+GdYuDM/jih8yZLO3eJFWKzrCXVJ1GzbJxvVxkPYec1iNdE8yWHk
5cqqo1f3cEZQuY5diJEoXz/EC5q9s23zUm+zYzbisTnPN1J0k/qZ1OA6gKsj+l3X7tn0A/yR+1cJ
uvYXkZNuNcyrNteBHo/7v4uaVeNDiCsLd+ODqlijgIQB4oDHwuVMi6Y7HGKfUgu53Gu/DOrsQ259
bvPQXBwYpE8OsQtntHP03+xtu/vcAalY2rC6yDO9jmo/35KeSdZ4cJSv1YguqK1EmG3YTfEKQ85d
OamZnWQ0mM2dp03xY5eiyWlt0gLjcEnRzEP4ywor/yD8D+GUzLAvd5bjWevLHekGin2Gt3GZICHp
iPOygmwxZseYSeW275zlLFIK9zwEGvpN8eyep+WMxIP7cTQ2P5NvCtZOPJpfUCLZiN+Nz1p1E9Sj
exq1Sr93fTL3QjcfFYwBay35NLi4YfhNa+0CINpru2+dAzg6cx0ojb/3A16QvBba04CVsrxq5Z0Z
RfMnlOjys7SMxX9ZG+EVyvvVWNyZ+QQyJgcXwyvgWeJqMiSk32sr3Pd5Zzy2y8F2vRyDbNU+BDNv
0HWTmacGuO/50vSUA2VA/0FirYKXh28NO5leAO18nMswuLW08cdbeLT4WZO2XGtdy/aAnNS01Wpk
o/1puXqq+OpaPoHMtqv+dTJ0D1IX9ceMBNnaactge61OSk3y2ryGuE5C4lNGgNpQCZB6p6s12maa
K31JsvVG9RqmwyNrBDLS9XTERLv8PWvt97Yc0UCqTB9Z/sREBKxcsAr4cUZ2lVF+hVCS50b5BMW3
WpedA0rKK07aPNQ4DZLmtVlUWft5cv6saE9DEW2SgIeg/KauB7grL2wTq6N0yS/VCfhrGv4v6aHA
g4hhUGPqp89esZLO2lE2g+cjhmWMsK7y2fdu+rQ+G4sOInKuVb+6nF6GDUwpe+4HVEGWcBjkVOli
FLOD0gnvjTmsV4pS6nsDAcf7AZ0+czVPCGfFhoJ73NJ5CVzODKq/R0XPHz8Ey2ljIfQ4J+35Guu4
inXTuM4ngTQJhCnOAnc9UHNe5wJ5QuArvpVhOVxgTYJwus75AIu6hl865ZoSnjXId/PFvuMg/MuW
fXxE1hcF3/GXuuzyYzQuEWki13A3Yh8iA5e45O84t5qjG0Mdfw3v8sAtN8tZo3B+ViLjlwmkcS+D
scgIy+kU6empbdXVNfaP+U6I5ZVV5riFvV94isODZi8scKdX7nEwkWfUlZ/WhdW4Ki2/vLkONKwu
9iW4hZX0dY6HJVBylnu9gE2Cndf05FOhtY5GrdDUuqca9+Zib4e5dvrHf/zP//2/fo7/GfxVPBQp
L/z8P/IueygQr2/+6x+e+o//KC/dh1//9Q9L1zVVdy3H0UzbNVTX0hn/+f0JhRyitf/RDVrfBJTS
zqWj+uyuetR8pWpZGkmdbVpWbDoVkYP02UvpcilktpE1npS5Bo02VOilFZP9oihBcm7d4K8gtqwX
E2rDY2uPGweliBdvOQDhWKdIcj1JgOdUP3kuVedLa8R+pu9QSpVQDwXDbRZqAW8BZmp6Mm11c/ga
AefHY5gnU7c83eoG2ZUx5OEqfXJow8rbkP3rttc+pfOT9RQ6ZGQtCwDUcoFYK3/pHUKXneEsD8Z6
8V0LyjsZRHQpeyz67bD8K9Iz11p1pqS0iEu9dRl9ypv3/RMllhVuwM3muH8A1iiaxnrI/Hk4sdug
cunm8/epa/Zp46evXhxFN3XPFr8qVf0Lhm9rCdCDTN+Mltfdjs4UPRmuikvvMlMu6bhrMpJgbUne
w4f793eCZlj/civotqrqpmECZv8/jJ3Xcty6loafiFXM4bZzVE72DcuROWc+/XxAa7tlnTN75oZF
AAuQbHWTwFp/cBxVfFQ+fBSqPgrGuPcV9N+CZoE2Hjl0dhdQ87EjC/MGeBata7+OnNEl4lOfhf3U
CrmCedmmosAHfX57qbqIjLssxchmWJAXUD0T++W/B2TpRkcN9TL3OsNgb6txKmbEwmwWqkNz10qt
uULlRJDEIdJ04tYs8mjjmcHE9xkpOkXL0wSRDm5RXNj7Oqczfrf+ADXuIFLZ5VupIz9ESRacetff
FJ3Z/AwQ7fz7RgyNcdn8RDj30xDycjezGPorJrD4wBrWWO1qfISq8jaZAwxocgeYBmauoufSkP31
WsuDTz1+NMWLRgVYChEUo5m/lVjz2dZOcN5XrT3jadWg4G6Aida/V4Xi7HgJvMu2ymmOzimt18Ju
ObuDRcmk1tZDZBlHY2KLB1IBnioqhmUJEt8RX3XZvl50DBbmodz0aD48+mXNKXtoT1aTV0jDiBbq
GzsfSDrf5M7m5O1GmzTFGoNKIbBpeSsvueiUd64752wgO3v9eaCfHv/9A24b//H5dnjAWbZhe5pB
afHTo85uZh0/CV895QHiZviJe89DYb6VsU4OmfKblmJMjpdsl3Ow1i0sclreuU9JXJLSjCtrLZuq
Utho/OMhEGuUei8ipFLAK05VD7SAgIaKU5C8wJiAclXFF7cdqQQl+1X014c8SMZ7NcUNxIo6pS0X
I9vzUPk5tkJ/N9S+XXJ8UZmhD/inKUe92fgmnfxkhj75J+KSI5QRjaLdRwEZ0ElYOA1RrS1cxTD2
MvfhGrxJBi99HaF9F8ve6Hipqv37KGKoaK8wWmG393+8cCge/sefweM77UH+8zSAKob992OmJuns
Wsg7n5I+MWdjWSBlOS+xZ2mwzqSMGVeLwBp/VJMa39RN3zzqabZO+qC9q4q4eVTQAlv3atevq6Ly
9pxf53XhBaRUc6GPkDsGOlSN+5CUSn9K7Pp1Lkk1LmevipcuUI2dDM5V9BnbyGQ3W435su6nbMWr
3d/Mvuo8oABnbTqtddRvc5Sr9yZeMhvVKLvdHPnTG2KzC2RTcBknP74xuhFB1hosfEP/xX1c9F/j
EZz/0P93vFwn79DmATJylAq3auJaW9P3wqUlZXqvbTmcZ5EB+1P34aVi/RJgenGyQKieytnmEisD
GrDpVnbJwWuYnvLQXMg4/AtxAkXJ7lgMFkRhcTH8WLvpCvWprIt+P6Rxiak8SA80leZ24aVqc3Ll
7YjezLabkEOSzczx79n8BpspbVQ4mmmvHXJ8yw6oE3NnkjNbyPaH2w+hl9sPAZdpYoHrUpepciRE
/WqTVN0LYC3tGEUdddDQ2LRxq1ULfUIIeSFHMIvXjh/al3AxR97VRt/g8l7W60tTTr8sYgnCDa/Z
f38AWZ/3Wo5qmrZum3jCag5nefHN+PCC7Sfbqp3YbU6t2i4N3Q0PudZFGBH2IOhlu5hJ2V/aVaaG
h1KMX90XjTQad0j6gDAwgp0tkqAIrDs3PeJa2pAKz0yE0JdZxbkGiUoPiQAE8+Nli+lm3KbWIyK4
1qPFa3KRAPs4uollPgqvcCRJEgDHYjQw5+LOHc1N2tpnIyadK0wM5OWDx4EzYtcyZQbgciFR64ZC
cPZz0i0yT4oSNfsmNtXjv/9f2p83K1CoTMvVbXDqPC1U/dNmxfScXrNSKlbvZ98Yu4sQCvgyAJf8
jEvn+10xhf9x97/GFabJ5zzy+/vcf6oNJf0yZ1Gy86Je30jmu1s9F/aYftFEd+Ro+kYJDQqTCRUB
/KkoAWjQ8+zSbF/MHndpkZtCMTk6aBMgx1iwbPTa/e5Glp6cU7Wabt9Lxr47LBww8PhOZMifap1x
55tlfNPrQbSU8C0PWXEUdEz9rsMu9sOAnOFTHrzMmEzA+3IGwtgZdQoG5oBnqVxKwizSOGYp09n8
+9/E0D5/wNGh8XT+LoaNs4nnOp8e7ZzjqHFUs3mCcOTs2zHpjzYmgSUVgrY/RlgaQ5aOUb0SzUZc
nEpx34cvkXKSphnoYo/UYY+yLWe6BWWoD2t6qR8tW03JoXcF6tEVF28w5qNssmkFJSFvZaccTngA
ruycdL3ssw2PGHl7nfhpnetkz1SqBZ+JYIVW/VMheb6zkHjrIqPmU5P0O9kcRd8I+BQ41PRUyTg7
nd7jBniru0unjNF09SkcfWEka4KAdIdyXOFm9VtyAUajATyvBe1ZTaH8qclw6Z9w9r70z5o13Iv4
QmgHaq32sV/E663yFZeNZGeXOb4T9aid5Z0Ds+ocdmssibIP3fh5ztNCj7x+D5vgRoYGClItieHg
2l3fj5xeHQ43rXubBZinOniorGRTXsquyXaBMh1NPc6fRrtHlaTo0q0WDzR109/Hno+SaWVkT9gh
kqVC89EWsXICh5LnLCxsZBr+mZ5UbgrXhvgpDZV9ptjv07XQR+jI7bN9J473ozyUU1HNUrwP1Aax
BzKfHPlRSgIzZ5ivMozsqQL3INH8ieyKyEihfbaWk+XlQ1Ds2pfFZJ9c6xonV3UrnbQrP0NTnWav
BOZJ7QutXOii6ny9IErVfmhasqmO1b709dU1TN7J2EuEWOTTVBny+WfIGHJggF1zaB59DnB6cZ3Y
yjaUE3rlwnJoisICn4v8Lo/K7gH/PmNfYFBA6VbtHtDc6R4AHhVL1ZkTkj805UDRLROlDR/kpCzo
9F1pWD5CvUF/6Zt9DNdghCZ7Ga9Ae4M9cRlzSdmnsWPcGA1qRebcNN8S3Tj4FpqGWGclSy33up+B
ypGxA039AldhXCGc0t8iGlHs5pDjMr/2LrBb74aNpbIMzUL5qk75etY6+yf09d+wNd2nrM5A3SUN
RzsRSr1dWdqV7X+dkUzWRKgbkRV140M9lMZzVirTjVq7b73Z688w+eeboTfermOjZ71Vqqs/K5g6
XSP/yzwRCfTGu/OacBs45ng2nGg6xyAyNp1fDkjT03cdsMSobLrtNK0TRLU5EI/FdAmEeO6uq7qu
cXfI3A2beOdQ5dVw1ts6XqPBN780rfZNome6qFxgRmD+8EzEyzHcih59w76l8vgcuhHlhEnpmoO8
hJrRHKJxnKjKf7qV40huY5ooxy+ToK5cZl6nf4iRtxF60//+OvE88br4mJuydUPzVNdRbdXSwLC4
f++XAG2TH0ci4jylqcuXGVTZAoZocZSXKUkRnxGXtPViDjridtLwpsztYC9DlKwrj3ZRM/q5fYkW
U+TItdn4fiusAJC3iNhoU5cZ1sBGCnyJteJW3oFEVHAf9NPVpwEMtrpNiD7sUg4k4jAv72CiJjsE
ELLFdUYq1gsnPzrExvh4XV1GeJYF/ceYNx/WEL+Ebdts0bPtNVwuI+fUgOegUoerYEy0YwzG66Yq
s2hTOEW4jOxsvElFX6o3qb7g2V2BcLWr50wD/FRkk/FzxI2xjk3zd1Tmj+rQ22+kLjFOrrTxbhxm
b9vUcYt9Jc6XlBqMVV0XX+NhmFBk4XCw/S9NxDmn3QWOm9n+UpkgeoVZiZuCp6t80m0hWyaskex2
AHWDWfi2M/QM5Vm+AJN7e4lo3FDbdqAtF9noEysn/Jk1u91MOa0cbmbPMOFFGMYPJ+pnMCsBYExn
0vJVC8D2pFseFqCyRC/b12HZp6UGjGOFhGm3MLpuXvr9kK8uNXywhfReZrlOdSxxlP/SZL231E3F
Pzt6Ep8rIwcvGcFI6PRVi3HLj04EqCIgy3jzaXHgHmWat0FGaOONKMCMUgpLdl4uqAKdw9lwNqhD
IxAjCify8iHwOkwGfrwMqxIvFZupv6KURl6+hP8XBOGrEs7dNpUtJPJO7O7rUyc92y4hVLJ3epDe
eqPhPKR1Ht2XCTv5KefMzAOiWo/VMK/xDXUfZAh63AYn60VkAfMUlBUfYYFVU6D3dMEXjrNzGsrm
qzEjarPMe+dAKq5bxTjdLCX0PUqz9nbgP//A9uBOdoVQI61FmTntwfS0e3bSc7jOHEjzAIEerrPk
3dTx4Aa/8vSpv8PjYA/16fnDkgb68Xu7dV/kDy2VdKJOzQNn36X5m+y7LCJw+cPgI1eamF+sMJgQ
Vmnsam9qlCIE+eoalnpKundN/7tXecE2TbN5ceUuS3pzpEDtLZHv+tR/5TIn0YRXgOfU7/aaMjAU
+Lteg30s5n6gQl+Xsez2fZ4MlgNg2BwOj0V+6PPoYFN6/24EFjzirFOf27AfVyV2srfD2EHw6OPs
iJRcd0S0ttoiAl3ejcHYrMzWD17w+4TtAfvye2rrWMwM6IR2FRKb6aD88nLjLRki723K2XvauPXd
AERYS75d4ev1vpuMV0m8k5crD29C9EkNspjaOSmXd1ZeA6FDydt6TT5XublOw/qg3ju+9XqJuw6I
VXKIspdVrGRTopkizr+YxE7L3nH8S9OxXO9mxr9BDkq/c1B9HyNsEOw3QdJdROFk2DVCCr/9vUYt
GCX40fy0KKhRVkiOme6fmrFrbtXE4POUOemlzyis5tbB1Y9kU8sGp59wrpfeSIMBwsA30oMUxfak
TsFlWApki+EMhY0lPibfVCc7a02P7lmS6REbQEozVkq6OKsFZamhNCg+kIWvGIsBEQEyRVBJrjTB
WI8hRwVutJ0lGVBS/66dhfwO6Pm0qnE+PGhxAdrrmuIdVP/VaKZ6W3JOQbhYJIRNyV+TCWIvd18j
5HPYz/+ZFyupo20mJmpi4iUaTw/Y+pEfUvaOwoc2gVsthabFxYEMHcY6myOBpmpNfIIlkErKS9ca
fk6q1toLOQEmU/hQtRAUhPa0nPD3dCUy1EWETPGsDykc0cDbdUITQUlIYXSj+uR3anPDW6BdyH5N
hLkibBBhTS1IPYmKxl2Fr1E6nMxsaheh0FEgPZ+ue6PwdmGaXFaMxYql7b+vKPvlD5ZhSqa/oQKv
bqlc9U9xFK4kG1lTLHwESeRfCM164Ndbp+vttWQwOxi2Y4cyO2jxwW92E++sxY1+L9cosuBCe56s
ODxnYg1dRMk1ooLMNCVCAJDQ4mSyX+b5u6KVL/1L17WfspexBCpT8WylMHApGYwZkB/LSl8vzTm0
1xB0mlMi+HWlsc98NFoB36vKKg7GGzeZdeR4OgNncttOUbniRWs35rjVGwc33rSA8+HkCFSzrwiX
GM00m653glt5AVoZ7spGSRcVxzx/5WYT/5P6rhfGyjLCa7LExHbX/labWbC/NOWINlD895KEl6yI
hmsSXqbESjfsex7yMuzaL5tz+zsxxQltouyOSPu8TSQ5JnDChNSW8tSTv7rxBUHmMuDFKNn2urvI
BYcylUTKzgboitbi0u/K4vChL2OVUyUYl5OMkUNy4p9o2dIbjDNcH8WrtSHUQuXXlXcV3DBxee+V
HRcKr4d6yVDeBhFeDAv5hbdX+RCdqRtaz0FTKKu6tYNzCtJzChdRY3bLKkXOzdWiDp20jgy54rp8
jClEGDGGBzaeUJtkKunMteYSc3WnMAOAcMKx4KJ5nQiF7CGpAuxCsMCUFyB4R5dyPofWf7rk3UUq
2/YOYzXe+15DaiSbPQDOyUK2+s6angYrPqNnNdzKLrvF0lId6+AgB30dk0C2avZajs5x3a38Nv9Z
om27UK2k/9JAdFkBlA6OJBO8l94qlq019V9ijlrbFqjaRobFbnDimRw8JaBuUYSLsAkTYYrXRAKS
W5Is9O3HJLdPNgkBKh5ISyUpiLGg0p7RUEOsSCC3VGpHZwfqYspD5wFvyvZBqSp1XaC5vr726Xrz
gFIWggUiIgWcssybbIScfhx01XoeISs9udoX2eir1H8M0YKXLYu/yWMDr7fm+/YchZr/4ODed4l0
m/6BJxLfbN9+Iqko1FyKKEaeC0+nAbpVjuw2puQLmZJMVB13Hx5ht62jzLdTJoS8CsN95lTx3Il9
r7wUQcLbaDQ79TQ4yXhClT0Cq2qNQ8umV6uMraXgCdP75p2ahPlLXGgxlf8aFu9kKQ9W2yaLOIiz
H4lv84lSs5egcN8jSuyDHqu2+n9HiJ/iW6p31BO1XE81ehapBaw+EuSHRd/64TlES95KxqBYYzYX
rrKKZE8PePrODLP4rgnd+A4xC+Qob2WvvBTYD65VnU33+0IifooR3I4qGL2idYmLfWur2Pj6dHx7
ivUU21/SLg0PctlLnB0Xh0GzXy8RJeoQi2xQ5q0TRf37rzjUCNPKBUqrfP8VL23lUHSRcntdLiGN
uK5HFT1UOUGx220hfik9HYNV0KMApxT9V0fjVSVlt0VLraoPrSRUMDARgt1o/F3GGvgxz4XZ/Ld5
f8basCigzCp7SZJq2uF77PWcASyne9TBfiCtnxkX0tVoFS8Z3OJzPa1znxraFCOI2KM2uor9urww
ryZr4nuEHZaX6C4f4HD+njRZfZKsqzhI3xe8jGIgH3kmC5VIU+dIqG/tkudIYk930uil/eMA4zbx
OVLK6NSLLtlfGamxUoFHrq+xc5+OR8Ue7mTYtf/P9NRX7I2ZlcPGHQd4ad2sfBlm/f3u2vfprpzx
lJ+n+Z+4mp0ceuAtdiPnYZz0l1RXtqmD0mqRcmYuxlenTvUX8eq/K0P1sRMxOBEax1RB1s5G8+6c
hlqzNskxPhT6eNKEtdcMLms/hQEnUsGFUmYXgVC/9PaySeuELXn3gGnerW7q9sKUXmlkN/rjyL/c
f4ZUUi790PWXrrRNwzc32U1O8SIqHouqVtsz/Gn9ZVC9PXyz8ME2S+U5xr5O9MZhDc23UW5lq0kH
TLyNVFvIJtk/dVfytF7JZhtk2pr/fGBHYmpulYAPolI9IE3v7hSbQ6ZZKXh7BphRrbMmgTvYYwS7
atR5PFUijS2btTF6N6Hu/YoSmGI880pvZU7zofcQjhhqrFGMKRxuY3iJ21INnEUn+q4DE3/C9ahq
5vLaJ+/SamhWWhDgUvJnFXnnqkONtySOQrJ5HTXMnoemQzJB/kg5IH8aoJrvXtIB7xe/SmQ789n1
5nltTV/8Ni34bDuYmYm7Bk2XdiFvg4526IF5QPIrI3s5e9NKdspheYnlsLztMwtqYN4rK0SDkrM+
dHeNW1kg1WgFw5Sc81o8u2XbGB3vGMzBIhIDcjS1Zm317xk23fE+Z9gMqjSqi2uRZ3maqX/KsDmu
B1evnKKzWhcj3iXY1GUDpoNs8PKNbMpLW7g7u1KHm6wb24cJqtCxVY2v14D/bVJYWPamVSi0RpwB
QRq3iG6KPYm8kCuB3Bj+uPZcuv+E+v0sCiMizAt/OE2JbEe20icdLCNCBE+la3WreSyKLSoH4RMw
EpWU70T2VIzOCMw8TiT4GZIdKFiR2lAa8yDDVVeIavsx/1wRLvxToQPbZ9mSs5QuPvfIauJgb2ho
AsfB80zSEiem3D/g9Ro8N4jMQ3Eeol0rmnkeVxvXHPS1DAbUbO+MfLIQlmLuqJbOMRJ7SRlcNnp1
O+fx3SW2qarHDA86HiAB4i8pbzHgTQ/yx8xa9mwp/oD+MOtgvqQteO0n0Nb4oTZMwqbDhUdFg32n
C3VVXqn4cf/dlKPIdeqXUaV2PgbXLRzcf59bkZbGeK/Y1dKYEXmAx2CorKMXOdSFlLG5F11WFlrH
hFPFvewvVf3S5bXNKi+TCoyS0FWUWotDoC8jV+zOk+5dg5Ekf7bXRve3DLj2c1bDSxm9lo0cuCzy
Z/41OKS2sB5n3JUutW6MLPAUj79ey986e1WlQXJSVr+pEgTrJrVa6t2iNi7iQTJ+la2qjrV76IGL
CxHxKkwvOYl+r6nLFLrg6gNbEUMMb4NGFRZjKAPfWl0pPjiYfTWRD9076abb3quz2zaNtIU0/ELk
na+eGJAzIAl/nBH55nTrF5lNDi5Ut9LGkvQGmy3vyQhxvGxhxv9p/DMiwyplJ0f+mTM20QPwP2/D
UWA1ozBmvGrxVByqhASQPONzICh2F55KPKtv8vUvNwpD44HTV/1b2cozZ17Li2zKARFxZWvDytIW
dQOCQfKz5R2aUsg9yU3Dn+XkT0Ce8X05GRzxQQdOz3PD4puMIz3fylBz911rQ1+aZvfJwY4IO53x
m2wZfZbcARGYFzPCmftImaKnXoFiUUCQWsmmmWTlbcjmIi+7qlkmc3TGkj4CBp1FT0qAcMmUZcO2
r5Toaa5VhG8T6BhyqpFk+WmaoNEgbQs/Ljz1VTmEGKHGpWxOvk5yRsnzbPvvT2dNAtL+qn84tgMP
ECdtTdMprH/COBhlXGpkL3hJB0p5QAv6MXFL5afnKxuFClW4mJXD2GFEjxW2tbBqEwOA2aiOGQfi
HzwevpmKFyCyw+cLqIT10qgxmQakVR5xpJgR00nC+7Lqg03pNt1NPOIfm7U2RPGy6vZBNQcYi5gU
6mM/3vWjanL6zLvNpCjFnamEwdqowxZ/8x7QH9vNpVOPPcq+PMJylES+WykuS549oRbTPahtGcEL
HQD/e1n0y7CHV9MQWy7NNyg3O80zaLRilfhTcT+1SAdHVTmfKaVpu3DUqFs1CPV386htzUBI+Q8U
IvSEXXfaGsHetiz9GE/ohGh+rb+YoxPtHAOJH9kcVUT9km5EbUeM5gUAiZ6k2VE2Pc94MUsYHLIV
u50gWJtPdo3WUh3GG9kdGHV5A8kJgwWxxFBoB1P6dFmWifzQokWtYwEajDpTl6DICxP3ufNia1HY
c3WUUhXNn+YQknYlyfjo+9l9N2bja4oL2Xro5vZUORHeW0UQrS0jS97cZLqRBUsSXPcgEodXn1PB
ug+89tTHFrr3UaqtjAm5xqEetjqiNHdTomZ3hpFTa9CmU2/YHPnHVMnuFA8VbaNMhq1syuA/cbFR
dVvpfZJO8bhWcuAhuoUfimyazehspMzAdVQqEsAZRC5ZiZKTfHeEprJEBSx8lK2Obeq1Zc/BqrRI
aeL0ZC7xul5IO2e40cOSA7B7gzQc4niNYa/GMcu/qdr/OyIuXfy+s9L7b2vEyB3/XyBG1/uEYoS1
olGcQoNHs8CvWfYnLBf1llSH1atvxg5et486z15rmwACJzUn4F/6N3ynVk0fp79sK/6VmG33HJsh
IupVhn9ekWpnF3G7leJOw9uc5jeTY4IqHmKcqaN2NcG+fNU4bK4xQ812smk6TbMI4SJCU2LUCE1Q
5a7yWGqD9mAigCe7w8asTuZgm4sepNKqHLN530xf8TC1nzV37AVc5Qlgefk6ooq4NwaK47EgaIVK
ma2NVE12crTso1ddeewE1jeu4+hRU27bcQgfZE9blZgMj3MAzz/Li6WtXgZBNWS7MECSzdPTBO2n
fy5jOb5WvZZvXWCfp6B048ugQf6oWVzbclhO09FXXvDtdtaVVVgLU/Pmm9xrzCXlwOJ54Im9zGbL
fRnVSsfqOJ3fTJ1KZmkHzVelHX6o6P58LzLOZnOT/CxL/xiqfvQbsZmNro5A4DIH7ZrAzOMFZ5lk
JKXRqmm98PV5eHVxjENBmsyQUygP+E+BGae7n4sQrTHlRbVAR/f9UGwte8aUwM+0vejL5x7eks6B
bUH2Ktl03VbhIf4Du3HoUukc36MD6+1iMiY71YXZ4ZI9xIYCTIKmbcmv/EeoO2YxNVITWToRj5jg
p3gnRN1eLq2j/bnTw/Z96b9CY4pCT0Hn/oh4wZ3CrJvWKno0z0pu/C68yv5lDS+cAHPg6xBsgDKn
jyic9oBFo+cxNCCrOLq3r4M2eSosTBSj2SARa6bpU5+WqE/r0F8462IWmYe7RgnKuxL1G8qjVbaV
xZJBGU5FFORH2XK0kNJJWfYnO2uNLVTkL2mqqC9oSX2zlED5ZYMac+vQ/JHXBbj2uosezbhyN52a
OYewiMezZaMkkotJM5MAzym/UAJalOPwPmkIepv3A/a/UlMgwcXSL9ELurQQwd174exeBv+O0BO9
IRtR3U2Gop1SlD0uWjl/mhcpnbAtEZZElkvFhxu5uFJXYA5EWnlvwh2lZK302caqKofvhmrf+ji9
HnsnO8mu1AC1uZjTZloj6cBmv1Ps20BcZHDu8AlNsxRPyyFtHEo9pEv1DsFz9NnvI3EZ3OKgWgFc
R9FSFPTcQx4+ckx2mQHIw8aFwX2dRB7cXNdBZ6xkn9qmq2Q0gBySE1ZN3yLvwEXeVXpLLcBqyA7Z
hbYbNQQN5ZMgagNtxRuh2ygC9u/qYXVvRMD6xLNCXlI2sSvPgxAlJwRuVd77eM1cI+QaWVFY6z5D
fNbTnlys5g7VaPuLS7Nts9t+bG4bPqLd0gvXXWUlT3LMtJPnDiuYG9lyahgHfjiRRNGquy4u/bVK
Qpd8eYuRLXmRFpfBUt9f2m3+xZoT924ylZgstTkf4976chm7zpWjaV8nD9f5sg89lekWOx7AC+py
mlz7+1DwK8fIglPliqptm7BXm2cjuclbqOS5oXevc2W9yA8oxudL9c+kzFCrBz9FLA8Lr9sK3AOA
OwUzbd98kJfMjYvVrOS4MVpdfaN1afJC5nPZdZX92IxV+IJUWjclL1moqI+DBqpYhOTB1N6jqnmQ
E1Ro/bc27wn0dvEDxvOKmn2JAyCorYNslpbrHusy+Slbo4gYLEFwaKrgGFvQXHusE8FL4e6Cyft9
3M8xyLDK+WHFe/nsGnOSqUZtgQKbSZTJULuzw0toUZTuD2/edS0vfdN3Hhtskp4R2Q9Rsne7bZuR
1cxRCkEzT+suHvFy9NrMsDr6GCzmGm55TqPAPtY9knEZNMcvhgHRi0cwiOSorB/jHH9d0a9o47Cu
Xag/LdJaX7xggb2pQFAVOGhiDrWsprD+NhbKrlRM/XdlTdsmUa1vTVIpi3ysnIfRq6eNNcb60RG6
Lt1YxOsoSHeRb6U7K1eNZ9P1+xXkyuxyjAbBNqzGenofTaGOr3IYfIjA68lqyiuEKgbQZyPb8J0y
Uqe/Nj3RrAXirLDa99FrU84tzbR7LEpejkPoHg0jg+Bohwj6TqH/JeqrbVAN00/k5H5NcMWeYBPY
mwhewKGva+PW6eDMZXgbfI+HXzJSTys8vwuFvyBGQluvaXCKZV98GPWoWFZd1C5L0ZR9AfJZl7t/
7yuBnc3B2C3ZZdhLjWoZj0q2kdtZ3LqWXS2HfDRX/LAQvnManeWdvGSobKydqdVX6iBcG3T9xlbz
4m2olBJRGKtft6VWvDnUpRZxBWM7y+roxTCMhQwLsDE7pE3vLvsp+QLmoVUeh6rUNpzIEfADWvgV
b193oVB5vtFLtbiTA/KoriJbhLWc8j6AYl91OarLgesMOeBZLoUYM7sPXTLmVhXv2Zy5N7LlC76J
DwR7KZvyojQtyWT9ZeIxv6jD7DcgDPOGB6R5I6WA5WVwwy+V10X7a38TJXeFg+CBqpjKWlEd/Qlj
qWKRqrb9K1xNWuH/siw/W0S96T6pSj+ujYhMeGHfeb1n4lwUKm+D5T1o3eD89safVRUpP20bflrN
/9WzMjrBGtm4/KYwrHGvU6JDHbg7WFmenaMgdNmTZvMbUranizjeUD4qbpG8+hGPXy2yD0ZY4vlQ
lPmPmSRRC0hZvMHOpTkgSmEmw91Upv5XEC7qwk8KkugmqjgT+5G7bESQUG/11wb7nTt5Ab2tYlxW
1ctrn7ybh2Q1Z6iPXftHq9PWOepSq+rPfDlqRscpyofbouezvkDs0BOy7wt2+/pSU0oMhDwv/Z6p
5DOx7pwfKK+nZ8WM7mfDnh9klzqSSrLAt25kUw5Ukb7o+sm400RYDSZjZ5mIvjZG2OPuy/Mm61AI
KmP1Th286ej5qCPFKMx8D59CK++/R2NkrRTDdY7hyFlwgJC5oEjRf1cH+0yJUj3UaVNtzNgvAc35
Sne83HJwinf1hLOVrAv4oi4gvUHl3dVg9DKsFNM/rqFGGoA/VPJjZ9rdOkc556yElbOcSHyt56TE
uPLaRiwKlQ+QqZxGU3OReUpz6go7fsUKmWxm6j3k3qQ+NhVZTtGNuWVwdiibLWTTSTTo1U3arPMp
T16NJoMzj/r2Xo7qhvG1jcH0ykHHgtI+Kuxu4vA+R5B1oapu9Jw36ohsN3mGBBGp7TTqycnPtfSA
d4a6S/tSOXexba01dSJhPYfqEsvF8ZX8XLxQp6b8oZj5LoZCywcwPWCHMghnxOxWn7Tym52l42IM
I/M5apRiNRS9czeTHSenMqineVaN/RC44Z6/XHeOCzbxKNfb93FoO8vR8PYVKSTczMPmFGQwouTd
9eL4TrXBYpE8J2U2Y2WGTbtyojhf9Zy31G3PfvfSLju1QHFIBMlOQBz5qhadnBjaU1OnT4Fa8n8j
GGkqmZSHHi+yiFT7MYSd/zA7Rn9MrOS3bMlLC5oFtik6RTI+zqP2BtjRJZ60jfMwBAmOyvYYbdFY
xzrCLcdDE1fTSq3U4pCrZv9mNbtESLg2lg4be2zzdS+FXovoG46R+b0TwydsR2va+FqeLDg7FF+0
kf1eZyPkCwrAe4uahSO6Z3zr95OLrdilqba/g97v7/pZMXgq1T9dtgZf7C6L1mMT9/ugbYovvbVG
Q019y40at2lEQ0nP0137bQamytGg2avTfZEMbwnIHg5u7nBy8bNez2Gv7TKO4m++P6zHOi+f+Xq1
Z5wO2SZVs/U2gMBd6Q6Oufgh2G8TlCc3KN6qXi2OLrqz+InR3fgIjZJWm0+UrEAx5Qq4InAYL+CZ
rJf/oey8tttGtnX9RBgDOdySYBZJUbJkyTcYbtuNWMj56c+Hotty+6y99tg3MCqSlElU1Zx/IDYW
3ojqXGWViYf1A2QsTCuXHrieJfs8KsL7gLiJMWpn6d/LVtnPhtm/a5yKLFI1v8VRNJ6SUef7tVzS
Kl/lYVc8DovtgN21+SXCDv2jQ1kjIuKUiP1+1AV9i0EsRAg/S1X2MtpILq4jM7CTs8iOiNH/XWDU
eJQlWR+ZtZ/rXe23ppn5RmSDdg3CYoC+ZONMj/S4tgF4PazgtI2577VB/6DlRB22mB7vNWseD7KO
EN6k3G/lmCBB11S2yNnkHcBBggycYGJ37B5BAyJWrETDF8MS8ZoPHV3CQQsec81M7g1OzJfM0ZTp
3DVRf8Ph6m8DB60vrii7tQ5c51wTCr3Vsf7XfaLF8VYVz124ySJ3vvQ5OoROQlJEzON8qRHI0Vfy
FvLF66LnBUL8V12oCOuouyHmLozFXma0fTUxoPM7uunLYaHRu1uvJsQoHUs1B1x0AwJJ2p3+qgI5
El6tpmxusp505r2XrJqtRlvrFbqkeNUUbMcbqOzNjHyhm5XPtWplJ0PHX9l1tITEOsl4gGOYNcrO
wEP2iO63ayfq0hJnWB1nSdEDo2AqUTrh1iiqdBMZLcUoyZ5M8+neFXm7v+Jp+IyVYHl/ZWHU3cWM
rQf5wnKGuiBPId/MfUItFvc3I4vyUiT1b2+ozsJmD/a0XcuXlDP9+011TvcQtuF5jrz0Eef47DFR
TTYPhLNASaM6+qu+a7Rh3YoAZvmvBjeaqktcuCvZTdZnmZoAA3T1lSTpVrq+ABTdjEMMT0jENMQZ
HZKnAnHRfK3VbDuJB8V72YowbHAVLdKjZnsq8qE+CswiV6gzphsLKzDzIKp6hOYdObsO6Sk/KKJ4
2yzWZfIyZqD9wQAlv9Vlnpb6iYiybRHZKABN2aY2x3rbGnXzCsbpuXLC+LsZa5+mMM6JroTdVrDd
OXpuEj/GkcG+eukx8IHKQv2mNdawtvS2u3o6QQ67iONtbOvKawGFr04GfOQt97NFVPKlz1Rja4u6
3uqxAS+6jdCsLkvSz8uDM7YeMY0NftRGvQVlO34dbORudbYUNy2rgt2UiekgByUA2nxQ9/NbxqAc
o68fAAy2TlNNvw0SRhzshmVQjgXWdYhVlN6XQb9eCbGK7eC3k5m9A1zWNrqSYp2n81uvYN+sJBp+
CHHj/K89JnrgIPaf50B7I/uG4+59DuTi/dkOs3NQvcto9kdIu0LX2y9SvQWBmBL7NsHSXumWzB37
fdlPRMIjXYFAedJerG50fbNos1clE7BvFU37kWRHkZvG35bmfm6tIvhszSr2LLBrrxqaOntNqfqD
HO38Gu0to1U103+N9lzUb2GkrHj8zcgt2s5K8i/zMkZqbTayRy205otskIzNclT5zmr8z5bwKcg+
W5vIGeDvSsVa/amJMcBM9W1kNekejGz67rov8shSj2xgCkQu2Hc76bv9e/W/esuUo+ydAG9aDU31
3oWtZR54nuYP7XKBVAX83XPYkzZFjSq7x4Ep5PHB/i7NngCnAhYbc2snOVGzVnxzVJ7gkj2FB+Rv
JZ0Smd3wIrlUS09Ziupu/JYrz9BcQX8YWvniYRI0c4b4HIapfgJIUdyL3ZClG/jP4162Yvv0QrId
ZUoslp/1Lt/1umd/jg1tOuKdZpM1T4hbjra2Hpb3K3X1pdS+vKht3JKnN3Dd0xav9tKwm3tZdpQY
f73MGyx12L1aIbItMg3s6l6CLn3hy4yxrAJkAJy0EOVJJpZV0YOf/PcAxIr9QRthVFtRjcNdk/oV
6SB2hOr8EAZRj/A67qLye92K58HIrK9oXc2QVaoZ65+mv/AFYMWIxPtgoYQqFVQJW6Dya3jjVoYs
dWwRbg2cu2QqWTE/Wl1Vjzc2Wq07uLQpJyng/11rlG9VN3xCn4GMvVCVG4jOx9EsyzekeLxdryjW
RvbSOR6tekRyL42ZIuuL9cNpmAxfNtq5pRxUx638ZpkxzRQSAB18ctnq3DwmQ1R/6U6U8FgOxc/L
kljMVx9lrbB/ttSuyQkQlueGw79z/BiXA6IjIjRe9Bw8OkbI9gFD7/qp5wR088RTgE3Pk6zJEP/c
506RrGVRNoDqQsc/j/W9rJOXvNiinV8Qn0cuXrjdtB5EVYRoorj5oaj6coUIXHyTF0QZ0ochr65A
S8uQKBHQJF1n8yWLmEcX2yzVoUmajeUbsYW1iB6b4yopvfYsLxWs5fM8qeMu9Lzvsioo5/b8Wz8H
Av6pqEiNLn1ll4xYziFByxwYpnvkpIhKSpCCH5YX99fdny2ye2RP2RpTUHyulo6yTt7de09xZ8BN
dI9GWMQnFGwhGSx3/6n4f6rzkh4nCcdK/I/5EHRHGRodQAVs01leCEkM52IhNpUGH07k7uaj0fvV
TdZNKkdYADFr2V+ORAwTt2h5qw4VhBB8/GRfOXSwwl9yeCLEJGo0ag1dL2CwoTEHfldHEcLvIF9t
Sem6E8XupC/ZgfhgeO9ggssnFG24+E/lQXvmYCOeYlVJb2aDhJXrpjjvqeIQqLa60k1MyBPW/TIs
vF08NcbG7ZzoLQSyC6LNG84DgdTPQXBq+GG+1aGWPBT6EqwElvDWF4lLmCuPDrIYdONDpmAJ0SEe
fBtSDQRNK14b80tgjMNV5ORl7BpjOFm0Sg2vtqBT3jDP1A6yzhnc4Yq0K52N8gAHzIUaT0nWow8r
LoYLC3rRdI7jKkJQGm9rWexq1/VLdHT2bFQBiDjqJw/U/mOR7rXCUX1tytxL1xc4XwpzCPCDAKKk
FwzCTy72Y7xaddP9l8GtsA31dEvr/nPXKxaiz0MIuThAua9Fxc4NYQdn4VORdBGO3eK7bB+WTlWX
ZtveRQRd9pANUXKBIVYmzgsRy/LR1YfwtRifpcSk3nj5pVELtBiWhOaEaNJ+Ak4Lk4YiVAIkIlLD
uutRLlM4tooUoDN4m7jCucTsTA3eyHjfPWHPsDWUqf9KSrpaW/Fc3IIxVGDGtOMh1o34mv4aFGT9
fVAxjfdBBmGdnJ3XsgDIFUNgRqh7kbjJEkST2G/RlCUfigaH5aKGrZpAOOUAWZfX8W8DprB+bJ3B
TM+dKV7aMPkmFrfAOgV4Yettcg7NzroRyvoOlmH6glN1u+6VNj/3janeusj4Ifvri0JAaJDemvOw
v1VuEq5kQ6SqJbqlzXjWEIC6aTYCSYjdmOcod72tRrj8QV7yMcRTuCPP6PY/q2S9LDZWMfR4WuSt
rwmESP7oE+tKgJXTgAi7LVyMd5lUpHWDiI9Udh1d7a9pbl/V0RRv3WAvcSN2ypWGAbnbD+pBxIq4
wNzgkKclwYvoUDp2Z7f50apskCGu/nu0U5vRfXRkm7+P7tuwXnHqmHwZhNHTqrjEZlBcEMGFmOax
uey7foEwLeGYqoUT0xrat9brvPVUBc4VtxtU1QXq7GyYSKkbEeu03pSfvNG6TO54qMaBcCxcyyzy
tPd6GTi3M4lAmGr3gVE39Y9ewrF1dL3iVGRps66l+HwEJv1SO/hIE4I+3Pd+qoP44VLXLXX3/SF/
4XtRNmakiQ6hmQwbO99Uses82naN/UQS/17qXF+BT/ooAXpYsDU3aiaj+9wMMVxlXJqunC3Eygjr
6Y3QHAYkkIH2stgF6qEk8v4su8ExgM1smgicmKm1DvGvlOBCS/C3jYxpuCNCjH8XZSshy+EBmYxw
oxsdK4AwXye1TF/I97KzNBsCUHkSfSpz45uEiIhxfjUq/WcHXbHR2o2NDayq5laRy3qc2me71urb
R00fPY/SfUO2U5JNjdYFO2OYlJUbO3RHqIdweZTvs+UvAd38Z10JAXovi8GvfrJOj1WiV9UF32z3
Ke6y41CS/JYliLzKvh5jlsAWd/S1NbjvcyDEg2zVnQbNqFwnnIsqyLpZcjs90lwHWZQbaVmMHFo/
irI1t7d3TJ5h6I9WpGMcxcucnLrbNxVAdVkl7yKvVk4CETYite3iplLxqE6ifckis4/tYESIsfjS
RREOiJn7nrfe/El2UIco3vdVDVMnE/cOmRa8wwj92UHOEA3g6ANQfg//f69RqaI9p86f0zi8joGZ
6rdf03x0kG8EysAX3RDlMycrewsmHWskKQFn2CknM90Cr2Gz/brLxKWjvi1zqzr8US9HyLr7MFkO
XH035xia7jqhaTdNtNYZXXRlZYyN814CS10JfUwvXq9CLYzHt4GQ/H/H7hnqH2JzCBc4juuahuYY
Fr7wf4opKopr1KCYoj2Qee04ooMIiiHYaHpWXvKC36ffEuHwm6DAjEOWpy6zz/nwrE+JdekQ/3H9
ZsjUtR0E9eZe9mJC8Z46E0Du/ulTN224HpO2xqmodC4R3u77WlvQjAEQ0clL2TQo8zegjp8ytqAv
U+l5LFFdf0Cxy76h5IpCqdup38K23UZ61LwHET5gM4JCJ7fwgkvmNfMao7P5m0uUZpjib3ZgeygN
kCrSg5EIOEJNPuTX+ktlJH5o8mpp2NgrRDyVRyRxsnWYVO3e9LJnQyCZaRhZwrGPi1pjJhCh1LHu
xtnduAmYTFknW8k8dgBojBB5tr41V7Iy4uFz7PgfvdflYwxKrNf1QziMvZ8S2UTbN7OTdcCiuDLi
oTm2VoUU6XLRI2fV2IjWy9LswLW3rfH0gZiw4CvuG9xJEeFaJhlRHvAbJII3H5NYhSlWGAwm94mz
qqqgmMegHqdEQ6wLYSxCvBomUYlWXggzsainerkTVoW66FLXikSgt+eSt2vjZH/vLVvMNvkcOB2m
j3LsMkIOk0W7M6/KgE2vrLpPIm/ZmB20vjWOqm0wsayTs3i68VrY8c7qk+TUo81yGX9ddOJLF2UQ
kGdbTPL+aJDFKFzg+hWm4bIoR3z0M20FduigX/6o/yh2SrxyvNx8+E/DB5vsjCXYxcoBTqfPfhQR
gycuN5zlRa0d31UicQqByGKDt9gE/2pAoUOcPqryIeBYYJ0FEcNc/aIUYvzaxZW1appyvGpmZp7r
CpSgbJgFIeHUzV8ca64OnOA5IOul+CpyXIkZ6GpDt9JKY696WXfBYqS9OKPDBWv7jelo2tpaii52
h6YfAkFYqdgibq0Q33hfjlGr/GpotXIwXRd+nuxuxejt42G6TCcr7m1BVdsH024f753kHDmwtG1q
qaSWl959IzIkjHCtIvzRJs9lv3d09VqVnf7QpIV1m0fXvKXGvjQ1kpdLAeiDdwYNcpClbulkL3q1
PFzFSo6RdSbq6hiHccKSRdlATqNE+CjIYLcxTNbpeBusFHPI7/PJSUstRIR5MeRcXlD2JVbVgRG7
1cZs4TNuzOcy7I+tjcHjhCdJpOgBMvd1NG1ma3ah6VXGtQ9U4yrvKmHOK1t3p12MugpL89LsqcW2
ARz5cK9zlKQFkWXBFaTxXgecvNyNXQ7vXb6AbGqsEUJ941obWfztVTKsD8a0Po7LC8t6MQ/xNen3
6PazI5BVZTFBB+qj7/c6FHDO/32J0N0/yDeGrroupBvDsRA7cc0/pZd53uuOU/bGrkHmBN2SzNay
7QiVt3xDyALdjSPaxwFQ69JYIbMsvpmqumNjOb3VJktJVcy/95hibXwrRdSs8lrzeB5A9Kh6guCu
23gHdWGFzFHbrWWrhOfK1rlLvYPEr3x09py6vvLTenRnpd02MUeVZnAtMjVTuTxjXfBI1ajfkuUy
GmS+k1kRe1kXxfVrPNT6aQQaRawuOBZmpt/uF1XZNY2RXGRJdpd3ch4tbWmgR1U09iM6QeVJs0fn
ZHhRV6/mxDawgteWNbFwTs2kUnm/Xcph5lD5n1qmq+3N+u8dll5y5nmZXg6SRXkn62SxU6sY0YZQ
vb+MfIWiJNW2+u3F/qe5LH24YRCk7j7m+3izv7/5j89RLArLnDJOH2/rzw8k31cmkoNOaOOYeHZw
RgTdWI2aI95JpdprI80HJCMa53Xy8Ik3igKNYY6kWqAmJ3dRaY8DI0BmbrmVF4snXIFd7T9leTdz
TF5Plluh6B//7Pgxxeg5RrT9o8XqAQxlHQmvrhLjo90b3wDdBIdJL5MAvI1Wb9NAV9eOolCezQy3
CdGu7P7QF637Vg9FuYcNMm6lIKrV/0g7xblXu0Oa+4t+105oAzGZGYWAfhWNivcQD1WxBVXMiWMp
JstF3t17QjYMHloNN7DOrs2TXDtIvX6HFq/t7uvMfdnodIQVYl3/ESyRunvLr2UIhWSOZh3JGdD5
3c5oHSKl6HJ8tl2SRVNhfrU9pLkNoYdnNFjCxypxWd4Dy/gaKNX74Gr9c0vA/OgSOdjIen6lYTfU
Xy03cDZRlVuHzDDTT6kiXlIBqHquMX9C5B5itJIO3orUUYMDY2BA/F4qXX5Zp94LdrJOtWfz0hqB
oq+mGA1iHoXNVlbK5irx3g3QDCJbmfd/xrhLiWMoAaqJTXLk+IvzQK/WZ5zO6y3x4vTGA7/0cXVs
XopOQNHo9PSLLarXFFPXHyXA8jyPx9MY2fOayK92sVGZ2zhjwVbOU/XLvU6Ypg6FsT8kPP1PbVf9
bKiXOzMv1B2JXb59sp+slOPwifoWxrW6r0CWXJLkQSqgwr3ZqYEVXfREcK41LGUri3e51LpA8ITn
9UUlP3GLWKkPQRL2yvP96ASRBRRo2TzKPMuYKrWfJjn6egz5tNRLX1JZnzTF4//yqFc99w+9UtPx
PM0xddWwPNNSWcT+rWXGf0uOdFdpHYh8zfuowLhp7WkiPzbkIqb7bcahDATVUguMoj+UUHw0vQu3
JtJ2G22svE8NqmMgpWbwwqptkuqnLmpziKljma/Ap3mfUIom9pQibO8oar8WK/7r3E+yZzzHJ0dD
nlJfOjatm2OTh+eKbMQZ2wKn5pp7WQRJpWxIUSsb2TkeVRW3RfcdxU50MBbBf8ueSGS0YG5k0bAA
waFGsq36GsDh0kPjzbZFlD3LUpynSDegAC9LTWSjSqabybHr4K9oAGeOqLKMh5E0tx+hf7nvBjgL
HkozPn+iYT+2jv2Ctl/sF3OCysvSqoeejWVHVx5kcS4ROHFLGz0znap2bl/6XDS+HZcC+ClFT3XS
De8rQzJMtC+gtcNtNHRiK1v1rAu2hYCNI4uKoQS7MUxHP9HUeDVPGN6DAUjOznIhcp6cZ1v1jpPX
IbpGCY/jn/Wy20cdqSJ+xSnJBdcpfnSLRL282Gi43O8+6iCDPY6x4+w/qkg/F+d5ucg6fN7n7UBE
gnTmvxpkq4Km3Ejwrj6S1LQO97qgGtZeyOo1W+lzjErUOc+QeEIfONC3RsLOV1b+1vJRRgjqzXPs
ECsKxn1c7jMYonb2itk9aqP+s3UuXLxIwy7d6rNQnyZMUCuzeJKFlNDHborMaS2L6tIBSv03rQeK
LaskCq+w0puFJMd9UI7NnI/DCRDcpa5to+ix6Eu/5AsG9gH5OASmwmgYnkhOs+cVHBdlUV5SU4dr
UDvxAduD4cm2Se8IEf7WA09cPFOJ7GHeyiSc7YenOC5/WCP0LVmFwBaRQKs/ypKcZ8S1beM4SbGR
dThDAhgpLW8rivns4E56Fou2Jpz7+qE0zBdZKhctTVydTcxtcNWVdfKC0+sBOYb+IkstzjonL63/
kv1lVa55bMtr59VIByBksJe/9OZ3ZeiMt1EJ5z1003YlsEbi265jUoQA50vmjIY/anrkd674YtWF
cmzjKt85RTquc9QR16iud1DXtcd4IG6oGDO587ZW33stPmuu8J5jhwM4n+grW7xmV5sWUOsISThs
CPv9ODYRKjq5OGVjeySjeB7xfd2rOayE0AqS3UiIHc3f3rnUHloVtdPs3JaEg8eb8LQmOzT2aG28
oXFPQy12lW02D0p+HmpMkxceQO8vyLKiHey9liXbFPraPqmshF1ihpUe/g7lNHPKzCP7pgYRBCZV
GY95FINPdLXXyhnbr4rA30MrTfVSKpUFxD4kKuqW4c50MEBox8y8suiuy0kPn+QFhzP1MAN5ZvJ/
6uBdpZu6tGoIWf/UDV6B5qaSBQczR+RKNoSNQcIxQxVi6aZCbHkA63r9GKRWysCzJ+jQiflnUDrV
PLc0BzGvpW7CMvghiLxTb4LYXqHHVR0BSFbHe7lYcNiyLC+2wkoYTupDhUoOwkryqud5idNpXx5T
BZryRpb13iyP8g6/KLrOS/uircOSsvT/OVQtYckL0GByJZKLVJgE4igvsu6j+FH3R79ErmWy+X77
0f4xBT9W5+eCd78VosdVmvPyHBRH1F1+XuIQKcB0uSSOFWXIfXErm2WlvPuo+2hI4xqHkY/mP6f4
GP2zZ9/Vu4rA3Tqo4tUQWu5N0dv2Oc76AxZv3yETzVe113NAJaHuN0D+2X2K4HnORLlSyOn+sMwf
ZTgCgR5iseYpHt14Dpr70mtKAj2ReesHESDn06bfc3efGFryg/1yj1FtIJ6Vtmx2hZaZB3SmdbxC
MNp2of19TSbHn1VEcC2PHWjo1KGPvv98MuYyezHS+GB1ivseZX28dcMaDtCAaikDQI8uggFaxy+z
a5K/pF6A3ouNYwoD8GPWvqfzIn9sKi9DM1f7WLHQ2HaGk11PwylCbuVUmxtdtNPBy/IFgEn+E9hC
7ht27e0tPT/Ec2IcuhCXNhglSGPaxtsCgZYP9mRBIbikhfzghdVz2gkbYTdH0eL3pAa+xx/0KYnL
fYRt8AUQRbIazaw98vDb5eWQ7Fwx+5PSNptKLDDZssWZFKrJzghDFTgc/Em+N+lhUnDTdIZucSRz
swMjn5Ra6/aYEJE3T4D92Jpj/9UzKCmA5kZjNDxA1HWurCtroQzA5yfnxxwmN9NTTBBFydoc0pcM
t7mvJFw2KHc2K0Aq2aUow+GCah8APdJEXwtXOQVxl7+iCFDsc0y4d7NDQq+H1uLVoGzduPuGuIy6
Gt26vxGJdQ8LhXabBJryCv74wva+WmSAcl8EubmO2T2d2N9mb+q04SmorWfBFwZOsudbEOX9Si92
DZ4Vp8wF2uqgCUvmKFnVbZitG90wfQ1g2bXXTA8joTXQ19IfGtvYdbHp4b2jvsECwkCuxQ+9cnP7
kACeW0eh/t2xx/SIOzARJvPZ5THmpIuoZAK7UkGYhcd+WB4Kw3BPqNIgrd6V6t5WxNEcKm2NrgsS
6DjyeHpe+UWGmaoDN/los6HjVLdSWoTWVRsWyegGn7uqTFat8Jzn5BCzr9RmFdRP7bE5sQTgjxgi
mOoauymZXoyuyp/zgzXEt761xVb0bHQlFj8iC72105rA/oxOci3YhU36Nes65RgYDVgvMUL0WeJ6
CPutEy8BDAGbvkvGm24n2A/elLbAX0FMMY/7tHvgfBoG2AP96JJJ2zYRiUp5qbw681G6w1rTTVY4
W7bHqkSjoxIe3rso8FiKuYV+r9sbO626ddnb7yodHD3Hwzl6ZifUbit9RGthuehezMP2V1Ep7eLo
LRdZF3ppwmP8f2rOyNeDAEYohgzTsZ5j1CwWk9J7ucmLvyLrL6ey+B5EzjoLO/1YiEw/zmZkkbBj
f5sRRWzLYAV98Qvc6FWK2Rgpc7AGR2IF3ryWt3AgX2w9KtEzHo3jQPzl6ExEYTkTjrBhDkEae6si
6smXDvU+ToSyiy0AtyvPZYaiRqsl6Vj1axiFlYsrU6KsJwfPSy9HW5dnPLQDHuJGAmh1FDd7UPl+
owmsT+mhru1cW4+ZeHWEU9zfAUEn21PLw9S+VGU+Hj0C/kdluXiqn1URpulFnx+D5SLXGnmHhWXE
GR1Aw8oOFc0fBqyL1WTojqSEu/tdb/Xfyrr4hOC9varUlL9AtSyx5Oit3cSK4Clqzdd8wB0mTi/o
IirHGnuz+yWI8QRUMhMQUIo1dzMdrJgPJv//NLN6teD2bVqSrsdhmvMjG6AOV5Njo+fmwbSAe9sa
Ng2dA7avN7p8Y6odVoZuNh0LT3wxisba5GoyAW0q2nibVPlrqHk1snUYUC1/WHNUTnYSQ2ObiAZ4
zk5+sAhb4XVeCtDgsT4f46qdj1aL3StgGox/3fJI9rI6spd3d04SsyHJ1SPqCwMyo2V3/zP9nIg/
k7zL8qq/36VuVh9ag3NfgAcf5FxdrMPChVGm1vO2sa2bUQgMr1EpQKIiao7y4qpVc+xSIi9TjccP
kDb27miTkXdqjiIOvoxFcKsr2EFlWLXrRNd8OCknt+5WauCeNGs8hrF4Sio4KQao8EMf1qihExDS
HOu9tpFZTsYez7EkvxWJGE+tqf0Vsp6stGY4CcCbq2bETQNLYxfutxv5NgDlVG2fEEDB1MFmG1SX
WbONaxRuCcODw6xMnHBhUUFlep10xGf6rE58cn/1JrQq3cdkBfk2GGyhUvKDM7NtHrhfU6QXfbR6
n6dikcEqkajCLyNY17oerewZYaqIkz1Bm+E5csBaIm0DJ3VJhy9Qy9Sys23t4AwLy2ajBM6Slkuc
1QQLF00UfaP1qdjidQn3gmOVz4+KUJ9bW3uYieq28Vo2B5ZbbyIvYpEQNyhgsW+g54356WjtkSO4
eqGv1GUI153fhBbk4w6jO4zDiJlj+cznSaIZ9MOIsiBPfB/NTz5lx16GnLMIHrM0jOCIe8oujLPH
McFgwbXbBxvttVMalYeENesYB/GuE0m7WDs5ZDG9bJvZuJPVQSM29VzMG0jj5UOuhJc0FuU6rWt1
w7PVRloGj+7QyV6tMFA3doLUQKJUaFyMJCzjKNsMnl6ubfzSN6kbvgqT4NgADCx02vHCYnflN1Sf
8gh5Pqd/WJbVFTm1dxUbaz8G4IXXngGSnF2376oO2EVN+9K7ZMLato6O0DjXVm1Pvpk2GEz2cbpx
urbzvbC61FF8yCMDvLBnXvsmQzqg8Ew495m+dhuIpV3W7Ph9VuuuKW56UcJXrpsN/1nz3naFtcvs
fjMOegMn3qxXQMr4Ugv7ZEUx/69KkjzNuPOtdeMwAyXYcpjALGGqHppF+DGbxuKgGT1HA7xlBLp9
x3RGIgdNWmsNzmk9lPiSW1jdnjI1/juZOgFzd7E97U0w8mbqw+8JNuDVxBHi3qJ+yOLnDdcwnZyV
pcwkguHCPmQok81a4qsln7+d0u9WWeUbDfews2JZmI6K+G/PTDC+zeoXDlOnudFJvVnkJAZXvSYJ
udDSm3e64p3NLCrWqdZ6R0uDAFtq5XRJE3ebekp6ab3zGGrhqtej+NnJx4DjT2btXaV3fGJIFgIA
7WNikmOzOZ+h2+QdtRgl4GiBtXhBcCZjorC107tLVdXKdUaacAXRTy+qCesoZOHJnXwpCk1f4UZY
Pw7DS5Fl2bocsnLHhk/bsI8a1nVtPdhZZO0tZ+7WilZ/Gye2K+TagxOr0SXJrGo/jVc8r1HZIROz
qy0nOdmZClg2Ojtej7IVONG6L91rhE4OTOg22bUD/AQDRM4qCVLnjOcLT/25s0mgmNomK9hRDb1w
/dAT+rrtsFLSoMNsx9JbYXDsPKE/oMGZLfzeEziudIFFjs6p1lWfIXBW1daa0JbvCBg8yDAohGit
5U0ll6jPH4FfYRIeBg2Ig8bgz833RNgAFZU0DgH+Ofamm48YHfPxyRvMlRutlZn0Gy7v+Up3Cctp
Zu/Ppfc6pTpLNO7Nu3Aut4OtfdERf/CDGfBmrMERK1DHvBYjzCPYketQHRGaZZFfG2gGrocIcHLL
Zno9ELpBpsYZj4PQHvWwq7dIWqtX4eVwrHHAW7EIRI9hWLyEKXKd+XTpAJug6j9OWE8C+0PUMXB7
72Za/S6bWH8qURkbPC2dVV3F4jopk7Hyxm75PGxF88qetrVaPEMDbjauUXV+oXRf01y0W9stx20s
wF8bYeP4aYS/s2GOcIQ4OfEfwWE/mNUB5kKBYXUZD2SBUB5J3Ze5MNG+TJRHWJMnvQSzQeij3+pq
wgHIboaLhtCum5baKVpKXRsPF1sYw0VVQutol/ORdAY94gjuI0+IdYb+yywU5Ao8/RJHs34RaFn4
jYpaqCzy0D6OU9I8WkUzwmKdq7dw0XRqy6p5K8thWHVG170h7wXvyjb6N2K6PTSqcHwLWbNXqJqg
jcKJZBWD83jT8qkD/AzU0ZvTDnobXidNZ5OL4Qv9ZgqiSFCvnTfIE4geE2d6Y/vB6YfEhT+22njg
7IguCNzfN847fKPqVvucNAj4B4YZfUZ/mQ15IPrXMoqytUO68KWOFZKH6n4gxv9ikzhY44BmfYq6
HCe7MSw/xViWrScbFJ3jBfl+bJrcz4A6PCGIwQnQNEPw2GcC/zF20/A1LQ2SyVw7+tWzh2ob6mjD
kHcOd2NcT2fcVc1dkrXTQ+HUw94s0I4iyl4dWqfRjl3U431c9tbBBUqM2oIb7BW8hR6Qvsr201AZ
/4+z81qOG9my6BchAt68lvdVtCL1gpDUErz3+PpZmcUrqvvOnZiZh0YjDYpkqQrIPGeftQ8tpVXr
LLOXVWw5e6gizgqfQ34lkgvIEJp03UaqwB51D+kEaCxoshv1mvWuxc9ZVINbF6SXz3UShut4Lr/A
c6pXlAyomB0mizQ3jzbeaH1YaeyCtB99Y7ySWPyV2wqBFxb/ql7tE9YPlARmq7Githr657EL+YLP
4fBx6BPlkPO7LIzJ9VboKE+WF47b2plesRsfVpZvi/seTm7RgI6jTLPqyO5kEecUW2uONu5y3XOX
IybeC9fQx+XU10C8xFYitoxhbw7Zo+m9w48EzqBMP8OenbnJ5zVUdp0SxNc6zdlMeM6bD6xkUVpW
9+IGcCBIepEgq6tNHBDSVWqdIlTFYDPeoGSIBncTeLm+cOzJhqaV8iU4kTlDYiRyrbGbvGlUk64q
L9tbGEkejJ4bKqzvcJMZxSXsvOhxQny70NLwtXQaypAXxjCjvu8OZSRwYUr0wINrNZjxuNQmREC6
Wv8qpqVm1wVK8fYXAdmBp3lLzYsKlAxSN26bs9av57zLl15TH0PdSbaFr73Ri5UXJtoKUSBLUU6p
k26skmoqhUXgPWsDtHkZpMULAQC2lEZ7IiDoEgLNN3WfRlvdfNeLzNhwf3yu+jwHmBYP544PPCJE
I1hl/bR1uhoLAYOytaHESCO2h5cxrextILxo6ggUcFMQUjCz9QwPbwsItj9HhAbg0GOXDQNnjWb3
PbNa6ABG9xL4U4Tee5HOUD+6miSsEvFkUspyXbSas04dHvxVR4o1TNZUpJHtKOzwuXE3VQobrVB7
78ren62aeZnLDpUnAo449OZbwUrajvsfit7xTXQTbOV9lDK285Tp30eHoBnKWFacY/f+4ISp+5cH
oSJW8My2dMqo8+DgN2C9alDMS76V3gOG7Pah1aef9ZQb22QQb0jk1tfJwap72UQEPbVxugZepG+G
fG4OTWuOlNBoNRsIYgVZ1QyEighRZPWyTeyxvuIVyAc88th3lBNbjrw0C5Pyym7PQrjfTnJYjtQg
EPR12cTMlx33F/hjTL6KnqkHM8qmre38SioI6H2nkDep3aVKUfrBmPJwgfCYgsxStXeVPSxLWFXL
0g8OWhjbWwNjJ5JYj0haLmlvdcuo7SjqyMtmOSJGfAFk4y2MHoJBnqyHFlCUkuTcLANx0/S2Sm47
P4IYJbCfI1qZinllzwUxfL97mqMog2LiKoukMdjnl8OxBO7Y9d2N9BpAYLuFSKNRbobRxUM3Q3q2
9dIEK9Guw2AfBshgjNTnXUnMiiyzb67NLMnWExUCOVlyaMc8r5AsKpO5h4DYojCygDKbNe6jfvjc
ZQoWOM4B23DtpUuf1ckYSKwGNTaiw08TBei2n6t4V6kh6TON59tMoQNM/TXgFqxfR6R/Cu5bvoeC
p6ybl8ivycz5v/whz59Vv//G/q7bshLfTIGfsTfhu1iWycVujGbfkoBaera9RrHzzj48XLoZsODO
8dnsNu5Xbc7T3awow9KIe1JHhj8vMkouF2WY8LmqXxPTBpPqND+RH3QLJ56frTLBcumtKkLzm18J
mHKlLlAoLrPpS5BlxcIIMUkyp+Kx08tu40TOozGmX4ocO5KoeU9G7cXv2p95yjq1C76p0fTLjeqc
FYXXkTkIADRGkXp0NYRNVrRvBHTP7uZvVYTs0s+Xpp7ig86/RdESSlFyrdrAZm/XsZVD5Yr+anvq
kNiUteehx1o+wz2Y0qEKwx9vWGtR06wU/UAeIUt86h8t/1cjKjUsh7LiOInVW98ReeOTGzlnUVu3
QqrQQiRi9dEj4PZmx2Fv7X9V28EA1je5iy6bv6a8MRr+FZuguxWV4W3GrAxv/mhaCye6FJ69itg4
vznNuLfswV+YYDS25jy/YHcSXQVUZhv7Co+o1tsRjva2PHi/KWhWChV4Y+77xWNQJz9wQRwXrlan
B91Qjt8dbhAsH5ziEJDqWwQ+QsrZ69OlO3KD37HqTvZJYl4Gl5VXQUhtWXTUBpdU9+5C1eArMXrL
yihzGKBDxu2fDVWEGn8zE3JZCR90hLfmeJFnRku41QFmoQ4FVeY+VEPfqaMHP833QVM6O9u2lWUR
l8rFKPhTHc/eWClvZDGmxqWKJutMWgo/p5awrjdRPmOlySzWS8qrMQuEeWCnO91qwpsSFzHYmdA+
K4GXaleKJBviKsJBK4hnbMKnlp+UkV97QkmwJHvSndoA5iceDe3ibqYl/dJbLUsodO3Ds9pzFzbn
ND25sU1BP2AbHMhmH584G2fwMCKAPsQ/VbARrNZDYn9aUOQbz41M8CJVQSxwIiFF/EJZ4KVmLaQ+
rA6y+jglsA2kPqzw3OrYCdCl1JbBEq2Pn5PlqGyyoFxacTGjBmoikRjGdIvqFVCsajhs/uHghfOD
3aBh/+zGE07ZqjN1JO08e9deHKTjV62YNmWOFLFruEwu1E4nVUikkBskdCqqn6e3xtB+kVpzr1MN
paSegMSJbjnLdllCVBQmyFku26zr3Fjuo271Z9mNTuzieGT+EogZtaj8llKSbqiwak2S41124tRq
ci6omZODUpgiu8QMwkVdSF0xM8RrGIm+B+AV8qi2nJs86NnPKo7YSnYuzxCVfxMUA9Hhc0LmIKGe
2XatWXIhWTdTd9xCQA3AuolLSKwWpx7knLwkL+dyZccJiSQ7fmNVNT2V7VQfVMIuaz5b8zfNP9f1
hLNAODWbypjDvWYF04tp92c5Hk6A+ZUAtiuuIO3VaQcHo2cupKT8zS2bczci6Jg8TILSJiE/Sbnj
VvHiL33vhds5VkkSjdRP+XmYvxpR/daAl/0rjqjpmc3+vdBZasET6k6pT6WZSnU+jLGlbXfwWWK9
T0gHQF7Gi/YiR4Oiq89W2pwT3e8S0AJ+ssUiELS8oLWZWphc0PQ/96q9UijWeqxEHUWhWfeWrDIW
ralO9EdZj/x75kfFhb0yYaqu4ta4mmyBCF2EiAMrR6/IPbRGBUZMO066lu8+OsU4eiT9+Dk9xgN1
H6nWxoaLcKR2zz4akdCgjUbebAmhP8kBaCR48cnTQM8JTxVzBBxqjGbWWNXgOifXSYBFak6+DJva
OBKGr6yD8a/mJC3dbGfT1DtqDbybnw8Ul+mztkRu5t3kAWhFcpiK7OdnVxB5k0BJLeHymQrcRuaG
LUGsuswo3frXlSN05oWbdxa+n4V/U4n832aXSF3kFeVGzpMDCHdd9sKEYb7FeKYMZZiND0kW6ecB
V/RVRgR1pYd1fNU0Lb7KszEyzC0yXty4/z4w2XN+Sqx0I/uHOenN+5SGPXiVIyeSL9LWfWcugL+j
qVeDiPAaL/95gDfdrkqqyRddN/5U7Kb4ko+ztQYC26CuptQPM4ZxUVGPf5ajVejjf6P0mPY26oPb
xZdIzEqI9x+CvkYYQ/0euzhvWhfQujbVUNWbXh/U1zYndAqQmjWfaKpQOBa+aUVn2eT9Oemd2j3I
1sTj0R5eNdzPHypkI7KzaeviHDcgxybHU1/ZEA17owHO3o2x+hpis0eQjwwb3r8/dA83rKzpK/5B
0a9QVJI9J+GUoZ8xsVgt7YZoivFWFFTvybmqOxNN6iJ3I+daRvZxaS9ctuSlbC0/Lu17635pPBbZ
s9NaNilkx9nc5xI1WbheTRJSJI0rp9OeTT9Irp47XgvR8spIe56ztZ1Z0b2R5eoLt6j0Ioc4NEv0
sfVeXqx3SKqmoVXXcjTKw+QA4URZhB2S5IAQ4dUxmstQDelblmkhxYCtyxciwGmYPfx6msf+S8kn
zUVd/9ffp9qu/jG1V93qH1OHqbtQYlFhzx2WyOe6oLqho7ORCxV/qWNUEWmH+M4eeNoPHViI7hda
0eC97IHh5qxpVnKSvNgf6uoG8cYGL57+cTHUmWkvp9XsQ63oz6vla+rwoBbyagzfq2VfJcrSHxGp
NRQt7LTI925uqHTLwSe/XM361ibS/XPUjYs3F9F7DetNVNrjMGfY0cIrWvIoGDU+qf1AcGQe9KVs
TpkSPVp2cR/kPmI99ckwLppghuoUYBDnYAsyvybpFQBFgxLaqHZmoKYwbAS0XHZSdA7jwWcLZKRl
c5841aYhogY8w0GeLIIuj0714GXPCgVJ6zZulbVs5o0GvShABaPHY/YMmtJ9cimGFg05wSyJ0pHv
O0150xwsVWV/DU/grQ1YeDe1qR/kA9oubkPTtl94klQI8Vr9prK7z7VZubvhxH38ykNJgeMDOFKM
mbmvXKLGwmcYk8BVkFgL/vN/VvP8ro+az9LewF5M7U2eYKkKP3wOt5nimo/WBNo9Vbrmh8FNRsub
W9kMRvV9iMeb6awC7rrJItdX4UBqkkQz4drsfqIg+k0WJamQf5ujDk68KVsv2SvOoO76htB7M5TG
S6ab6k6tygx+fF4e7z/KtIXsWf8lLe2ky91sBt9haARn2ZVT9LImXILGT3yRdVtWkNkzTCaiSgJn
8Ai7c0Eh00IhcPc10gQkK2vyk5e0wY1iEYcYeNh8HzsXrGKYvhZW525JsFtbu/XK1zzLz8Q0m++N
gwwgNxX32qR1dWrZIK8qU/hD9hQGy7L5PJn7XaOlj32XESF3yl+Dle8Kva5+qcTL/n4i5siekZPB
AR6l4Otyc3zPWmWl1e4RL09QCKdVVQLEblVyCgkSsYX8GEx9bK/iIez2svn3acAoPqaNzRsG5V+G
1oLDr45JQph/proOxygCjeyARdGurOmVZ04bOCtTUwFQAnhbkT2o92ble9h25PrDP8749T76jHwo
j64XprdACTYz+67HRnBKRavBpOWRQnMd2JRuUZKNwCZknaNs49l0nln0WIcU0cGqELXYYT2dsjB4
0Q0+r+fW9ZVdipDypul1u4zQd2/uPicd6J0zIaHNhwsKBTMJ3soYw+DCs4nQb0+LFtrEFptFQDBS
uZ6XbYTIAk0fco1W3SnDyFYnxBJX1GxlJzCy8YK0tF1OExJxd0L+xpk8sK8ZN3Zp8qj53fc5OjYQ
TlS2ZFvZV7rE4+ULGGNvn43o1PSGDqdwgBEXBdFjNpfTsbV3ZtUSLa4HktXonfuF9PAsdR2/wSC3
Dshr7h6esv9u86mU8aU25+nwOVeeqfM8ribxtJdNpEzersPMGA6N6z/kRrPRBjaAnWhFZLwvHYtJ
OSYPlK+Xe8MmEPbZh7YqB3LOQV4lB1xCNgs1zyoIhbwSILj06vT52h1wC3d744pxqfo4A93dt5Tr
EL0q1GzZdB17rnpQKGCotMfUBPoJnnOH3xajIeVT60xX1LWIPmdL8XqJHvbXBK1dqjiAcTvnhKb2
qoyzQxVz7jykmgIlKIkQIYimHBhrv+RCP15badfGSyX0vYUZwt4KcMYkiWn6wAvN8SRne+K17IeU
De79JaMcC2tqqBPchjdK0TqXAQ+kEOTVf26x9kG8QCxFPjuECcapKLyx2CaKE66aAoRew5pw5Yxw
21YOyEryikV9xha1uh/GrKVgFHLHZ/9ABqBflaVL/t0zMHUTk9tiIqHxeZ1v1s62zPSvn13y7P4y
8do2N2FdB7dW//m5P5M9dvbzvj3rmiC4ZdmvNO9xn5xzSyMkEVjkhwdfwTJCg/xphYOysvWMm8TM
bm8w/F1WjjNxe934YiZttWnMiTo90UwiH6f4SKsupaYHXyZ3M8al8cWghh7vPKfeTi2IP0nu5YH9
fL8RoM/nJwbW2FL+6b5khW6fKtMOnyzLmvb4eFHKJFxlURzw3SdatdLMIHqaCV3jsTlk2wiW6VNU
m9EtGIt1JNE+tiA3wij4GDWqOL75fELl3DSFgdl7Bubnv3knyK36jRZQsi15J42AnsgzeZD39jp7
z4LJWSvEug+jZujnNnUVqAtg9bMs/CopBi1aHdZp/Y9k6IkMRL79GBM32wKMPrZ4g6wC7u5PJtj4
/RggVUuEj84ouBetscyRCT7JHuL4+dJm97unwOUQFYHxSkBvCKbxO06FWCXw952bHLRnTbKetJwo
Hmdd6ATTHxP6dlbOZkC2SK2n9rGBQrfMLZO4aRD0yT67dMCJrrNrsnlEhfAjIaBMJXj4FcZ6uSbm
1B8ppghXyuh5Fx90KKsTrX4KWdTvvNkmtTtp9svUWY/lPCYnt2UPLm05dQxbBWdY/cNv978bkH2Z
BXOdDLm9cXMP2r6hCkfZSWyTaco+eSYP0iE4DUwVoXnO3Z5k1mss9OiObTWP8pCo2hJvvOjWqTh0
jX3XHiIHNZcclH0OtdxLS8jKFcd/D0xj+ur36aVuwgGDmyw6wrAYV+BH5q+UG937XSEQSRrlo99l
fivm26I/E/0xXgp7XLkB23lBvEAE5lxKamdezfQLJfTGl3CILHhh2DM4qWJ80XTMZBJY3VtLNNXR
e1DLIJ9fiXnYK68hRkkcOnzy9Cp4+slwCkm0JnLedvBK9qhpPIQxytgGZHVd+wQiYyaqV2JfYenf
Cgf6WN1kzh/9babe+yOV6weMhGw7t69K62G16CTqu6t0J7m61ocWrWMwfM2MClSkXgw3zDD73WTX
ys6wi3PiORY/3YAZmdhxc0XhZR8y17pQxDRgGz52zdUAgyb7SLyxgDaaEu6dmlBhjc3eXwafrPYZ
4xnrUR9YpHVdu5f7UYQZ6nFSlXgpm2nm15t67kzeK/ahpP7gUOdphucuTSdzN5pVe2elNZ80voun
pvTildI64XcAb6ycSMnmCSklcOokmooheFEL58FNqui7qo+iGHm0rlpaRB/cCHgP0y7QW2PNJshZ
1U5P4EVNzXIBIVLZa6obP8pD7Z0s1UA+VRfJY+f55dHW+u9ySHZZTitSHZSc9LGb3UIdjKZHKJM7
zJjdZN+UUF5EUc13TavwbCoAMHp4hi2icUomUp/UdrukIkp18nf3vrmgViCMokOhgjwIEs16+Dyb
s9JdhWNpPeBp7q6oGp4P8ZRdIs3KQCh61NPpTrwC1ZTfYj35OHiUBJRKYF9kvzCoWOpe7YPvZUUa
xYn2MPUgzMLUqDa+CQTJE8J4ccf5nJEG48cMo6jNL0mBblPM0EmyLIpGPfZZjto66mf8j/84spMe
NpqXJUiZMVvF3rRxVKJWfsBO3JiCfdD17/VsGRc4++YlzksGUmX+CUiy21VRSxW32/+EFtmfm6RZ
t7ahFOtUUfqlyy4KdpkO1F6sH1sN3oCWQUKPayrGHMO4mVFs3nRxmPxxi0UVj+UWP3rSSzx5606v
qchgnjxEbeVvctcEDSmukH2+MppwrPJDavrIIIHTsb30CfVuXUEoJ/rEb6s4yiLD8Psk+ySwXELM
y2Zs8SYaJ4zMKVXUwSjcXZKSvv3mRlryokS8HykVzAEkYXC/mb+STYWMNcEok3u7FWJXMSvFodFD
HjJgopcUOOTQtaFhXCPMlhzUeMCl+4qkQNW7u/twPVLBCZg7g9YEWUn31nKNoMR98/DZ9xm1LcS8
pheyUhm2pYj9o/25tpDX9WUNrEPV3Ju8d2mecrGm2Tmb4k5WeIMJWaXk+yTvZpMVXuWonIsjlLlr
/RYXCmQK6FNIwJYefl4mZCB5wLOoPiUo8JZg8YfV58BoZ819itaP87rvYIUN+tAByp3Wne/VD2Gi
kEK43zLDKiJ33FgGUuiAlKdX5s9zYdibdPadlSH246QVqvNUN++d2Mg34pBV88JqmhKeN/NDjVJi
VEnbWO8UqnfQ/Ydgym7znH6cyb5Y9I2iLx6sYjMiQfxRNWiCG28MD1blhU8YPFYnBOjvWTWGT47V
XgZLVZbzMHDP9LgPnFUSDf2gBHzUfBSgMIY2ldjaa45rA14MKQP+e1NaRAD8ctbTSF7Ta6m36JVk
QXaif+iE7wi7KdCrIDdXsil9RypMqLUgBbcswFkG26b5tTZRXXhtyte2NPhSWWjeViSqtJN8EMtH
MrgJhsn7/2Tp6SyIs32LtNm9VkqYvCBwuqPSLLt0EIhp5MkFSK0j8be2FI1spyCnUd5+v6jVuv/T
RVOQa8e+Fn9gBf5Rri0DpER72axFxBt8wUdTjobT35oJnIv75ERXUEYF8WvGX70qXQjqlNpibF80
izSq51dVwUMsKdCdKGOUbUxtDvaZwu7SK436sRgJ0GgePgzmHATfC7aYPGJymy0JexgTiLZVPHoT
KwNPDHgUryogL+SvOOP+cqHM+k3+hkU/qxdnBilFicIL7kD/HJuYGQLMQVDqkMy0GrIvJUWJZpkD
7pKL+SEMELnPvbqXRF45p0/j/77PFYkcOSXs8VruB3SO4WqONLxZsupKjMO9Wlrh3c+SiCB2HqPN
+8dAmqTnDlTh8bMfVk92NKd4l0HQk7FUGUGlRvyA/wZpBRG2jROUZXj+DDsZqI11t9uh4zGW8oJJ
6bRrNhmHOU/KA/4+w1JLE8yS7CDcW0prPeW+ru3Zt0CbJuH8RGm/9YTvQalm1ZPs4bn9PUa4F0Ap
+x7ZcHngQ4QDdgFqlHtnEtzpOY2HauXk5FFa+flvdd5jHbt5u6wi7NhzIL60pBe97G8T9d4vu0b5
df17n5wmr/r9GnLugLLq/kJANdfocG6oa1HuRvmPgW34YrTamsTnEBz5bM7rzKQuXszoXeN6j4nV
WrumKm08y0NU1OM5EAfZJPa9jS3k5yMaUDydkxAk+qFsMhQpw1Q/9OJ+6KOSC4fpZgr8tuymx82c
6daK4X/1GJW7BdVGmJgyJ1ZI8EqW9/iLWkJ8cSjLXMjwjIzCyMNo+ZTqxN3Bn7wv2jCFx9IkoJdH
3r3aXGYBdSdd4ensXeTjQx5ICq1Sq/noko+e3xfet6ui2ejNodVrhGkZztdjXU03vSkoD0RTsZF9
9qBNN8oOKL9JsGGXffe0rYOyxlBZX+j193HCSS4KWbBXqgZGICoO7KuitYxBiX6tyz/6EyeN1lRY
z1//Pl/2Z6zyb2jk4kUSqqc2Dc2nMei1szKhm5dRbxsQzLL1nPQEDlp/UVlY3oPmNTls0JfjRkbB
54q4lwLBqs2RU7YV/ONV3xwQa4WXe8tqRVzQxmEIB0FhgpI+3m/Vjdq+4IGiPgDQV1Z/nBEJx+ao
Wo+ajEhOw3IeNfUtSvN3LdbjX3b/rnapkHggk8vT2Pg26Cg40tGyn5uuUFYF1ISLoqDVG2cvFkoD
g3xqUKFN7xGSuFS6/uKPSdivFXZybuYZqVqvWa+hF/sbTO0oipdNIAkrr3ObvRw1BwfnlczVz1VZ
WK9C+15mtffYu6H+3Lf6Ql6EUjW7ZoH1VV5D/dN8UMu+W1rUbeBwDLndyXw8foNq1Q8N5CndRzAv
O9UWP6c4qa+yJQ+Qvf2LPHON8VjFvXL47DfHTCchjU6iRitvIRu/G+dWkeVdpV1uAEcimtj0yZbs
t1rD2XmTHt/teZGHeldpwStfpHJrchlBdCM8PVUsA4X2REnT3afxSKYek8lVgb9o1RZ3r7e6dsH2
ToNZn2IlpaSiV7r61AXefTgZSEquZN/dgTZAzbGapr4EJrgadNU8dAqeoIu4V5Pj/TQVp0PvJUd5
Jg+QxnAzubeDceYbLCbde/Eq05zaPPizza87e8fqN9UdGRyslOjh33vuj5zyVx9N8cPUheT1mSxb
8qkiH0H/+XKFZP0uSlrs2po6vHop9hTxTOZWNmtFCwkqMkARTXmITXQ55mwFO9IiiznD1iqfh4zC
LHltkTSIhvR5+3mZHEhVKPV2mOHoGowI0dXxJg9GSPR5gBfbivvJZ7/VBXuSH84pUITiIwjgxX9e
KifLS504eZVXTeJWJM9+X+qQwQGonECNl5e6rTbtC75xLOs8g5C44pA1iOP9valoBd7FETlxBq1W
Mx/5zcHLempAkrU0HwtxABTUlazS5SwX6dy200N9KcfkLBR8T5QIuCfZUuHCHVW9E3ayXC2vSqzp
V0aFJKEHcz9I6HbtUJvXAjWVMFVCkukTNFk5JnsUlvWL/9f8tB98Kmyjcecg2Fnbw2BtdIFbsn13
oqil/LP5OSony1FVTHbF5M/Rz2s1gWpSXB09UmVYG+kl+49rP5ufPzcMUEpXurONRbS6SlX2gK22
aGQ42pmcfNO2lFoWgzllSPP9U+M17tkVOAUztqwD5KBkYchgdelV8RIY57QbMOl4MJ3vhpHnO80l
IyX58dr0FeKp8tYlwZ/dUfitgyX29jlbsumD8Ns/Zsvusf9G5YV/n22GrrGGaM4nWri+xG7xhRqd
x6r0BKs0ql4C6gNkt90l+tlwEWy0XVl+QRvubCffazAi7YovShbay/trZF+dOg4BsMVBDEqDT3tr
UmlhtWZ8wbwP/7hBs17MmVUr1lfFTyt9ksz/XNNf+iCs36ooId5dDslNIQK7qwkI753fV2u/r7bL
Mf/pjk95Wpi/xNUxaOK3GBtc6iec5JZRtrYbeufj6kCjzNFvyyfNGnDP9EM0jI4/vjta+YUFt/qz
oWqPWy3uWSMWsrNWe39xJ/uq4CLw1o7Yng4qQp/BIonREOi6aGaubPFE8g6tiSbLiY15G5pGe1XZ
Zq2aNkmfk+mLh8xsEWtt/BcUgQWiV+WbEynBSkQ9L3mvm0cYZd06KcPizXTbo9v4yA2xroVYOz6D
tCm3lUVCJZ0wF4xREyCFTOK9jcyanF0ZHvHMfg2F0inVIueGJli/jYcIvBREVK+lWy+fQ2cujvc+
TDr65dzwZZGj9ytNuCbFADwkkddVI9VFdgDdXjm7SmR+DTztlzwBl3Q/QZPyS1NV46s4+V/PEZfP
4qq/vc6/X/57jrCQxnE7eLR8p4e1HL5p8cCeGWL9c8MuC6pU/ChbdkKVUOzY+cHU4/yZCDLLBsrF
Vq4/9mcE58nKSDBsFZaBhdt3T75Dkaa4I8Sk7Z5+j5Fsvo9JLZ4c07hOtn5fB34DfcoYFUcrq5Jt
7hNCQk1hvthzc5Gbsrn0w2WJz9w1Ib1yhl0J4wQy+XcV+ohtVs0rAOPFLKoP02JEb1EQfI3FGerZ
jzPZJ0flPLAH/8Po56sQ1KF4KZza/UTROEwO7b33HAKmelTvzGjQ3hvjoYrV9i0MFXPvT/xkOaua
ui8WaW7iEnp/CVLKEGU/iZsGpn2tn/SMt7alPmvwvAhubK09eoPuLeyia26WXisH3cxVjM7U8j0o
NagguL02Ra+sMe2Y115X1juZYybfsR9qAq09HmPXqq+yeyo6RFp3nyYz1mIay2zjabYx06wBntyn
zR5WMYmbLVUlNIQMs9gWdqv/57P/eZ6baurR9P2l0xjFlljG//6VGtVw1yGQIiDizbXBZXDZwF7e
FG2D0W5KheKimXC3kxKLIMz6rfz79bC9Kb1SPaZD2t1ArX93Nbc9GRV5TkNttBO1ut9lgkcmcQLV
3oeaQcmgyPmUorLVQGGykekeUO7dIkRstaVUAammqeYbmWaTalV5hvq6uFDmY+OO1/052pLoush5
WmOupx6vERuVo6dZRI0VKxnPsu0oxABU6sQ2qVMQEMXNdgetNTjLQ+HPwZlQyVINPIg0v/sHAtw7
zajJbETNaRaL0UquSwt87RXNPsouedDavm8XXasGK6eA1uY4SE2xbK6fTI33jDAG9O1KL29aF7aU
l9TOd4Xil17x7b/66UnP9Uf5vlI9TGzMi6f72xxZ2pXtXPdY9EiKKBb4Uen6vMjtTpSBoZf2Np85
+CbWhSup9ksm3mXOXaXqX1/4ap0sK7tAM1v+K4n/OQdmKAjawjvJVD223s3KVxN7a/n9i945xutc
1/oajSO4xJJb0RA1Bol1XXlDhnYEXJd901yMBEoqd4C+Z0ursJqrO0TO9Nw+W9UAFSX0WQibthps
GwwIlhIgLlHisi+t8nHZT+GGMv/upE5zYZ2TvqKIVKZ3oCJQ8saOYAeMuGZJ7xk3eRj8urvO5o9s
pEb/3o9Lwmuujy519IV5n6WKVadRICn77Gva2N0VJLuL6pckYKv6wMfdSKxwF4ZNSSWlTtZGHOSw
HIiEnFylxmpZwgjeSpffptO1nW4gf5+E0lT2lV7P4zHSSNNIqSr641vmeNZJTokwcL4ODugQcQH+
okjPpZAIVnV7vW/vp7lGsmEO8fxaRfu6TbxmAxZy2s9NvsZztAfgPrNRabVTRlHEqQa9d5pSakm1
znvGP3fYUs04NgvZJ6fYUl6R1X60GzvnaZJBGl1x9INrTGA/hK+NZyXGwbKHay/CMpWOMWasJWBi
lqPjhUv5Toh3zC9492RLHuR7Jfq9CvjYZ9fv+f/sj1Av2oSDlzjk8a77fTNfEl+U2vFL/G6J32Ec
lXiBK+gADQopjnaTEZs4Ij87QmPWbJL1/2qRBWjWUSGi8yxZrrYNj0DpMlxiRTPL0vaIsOR4/8tV
f6LgIvT30sFnVvLbXbaQ6f1ZxmA6jZqAkFDY7s4J9HyQhFnr9LsPwYAYbzU0TjI+wz8Vxlp9HQqj
0OJshy2FlvJ0jOdk5Ro9Sj4xAri1OMuzz4PsQ3iseoTRxCSVmufNx5e8Cb132Xl/TYgqeN24OJrJ
zn+8nGx64keonbkMCZgeP6dNXVXvI8ofoq0mkI+xph4GWx/1vbCrW+cF+G7llsO+Ih77+/8DDwLR
nj7+/3vchf8GHIffR98RqnbvSvU+QyUZZbm3ugvRCQo4uz7Q/ou181pyXFfW9BMxgt7cytsyXb5v
GF1t6L0Fn34+QtWtWr3XzDk7Ym4YBJCgpCqJBDJ/05DlYI0nAzHh8s5ea64vcPZgHgiA4AjKHudY
ruC8yewWgaFhg4vXxtIi17wCUqMP32w9/RrpzrDp9LY/tmPSH2FrVj5ScVkJPajEQ3KYNFwxcBOR
Z9eD4lNYtR2xu3b9W5jsAwDUgwsT8QWJJJFEeuFzawcgu5TN6yHPRcuzIVpfuyR0CeUGhNCbAipM
HSMF1fg3XWDaeyQtQDn4/Bdi07OWZgWhzha+5az0lvpd6/266HWGUx2u3UxRV1k3YlmKdJ1qjPZt
P9fzJ6NQD2o+JQs5KPu8xIS84rrhVjYrob7iaOtSn568brhgVPXAX1s+NBvLUHN8SNEtkGm4LkTw
KMMz6Jwb+IQHbnkKh6EiMaaAUTYssfUD4S8s27G28oEc4A+zq6bk5fqgvj6P/zl47a+GeuNT+Dr0
kDMvDBED0bazjnPeB3+ElNpZjkr1YdLcn0e7uXmdK0fRMHqYgrL9pmOYB30SzrlcfrH6Jm0WiC+j
QnU5iOIfsXCVZd0P4zEY2Tqc+iFObiy8xZesFPdeESg/1caHWBqNb90Mv3V1x8AFHQJE0PjtTo3b
6c7KgRcYaqh+nSf5Q3/UNDLQMr86+M50HkMFlvGcBfmTmg3d9H30UUqSXfIQxPNSOpuwuDTK4Sbx
hlVUBtYjFcoPWspAWcWycB+Ua4NRV7CEa9zixnCaS5j8lMEQBxiHTP8RppSjdlPNgEsfXUpnvJeP
nHhMZntj/4dsyUNCynXdlbM/ymxdL/vqiCWTo+rZ4eJxz8+1NJEa9qGoX1LJ8kPEYf6CLL1+CGV2
KMMOeT25JLCvnzOODAWxf1T/5j+JWQtv5SuOu5LPcBhwt0AksCLnJ395YOce9CKX/OtGRsindmFG
4Q4UjnF5zMu+QWNRWCPweF0R6K1boo2oIQ2/qLVk2vbIldyAz6CelfZgW2JgWYnovW1auT/lg6Hr
xa6mzH6Urcs6oI3HT31yGQD7s14OJpuK+xpiIQSIhWHWLg6jg70XNk80nrX9i1ugDTuX+/8tAkfr
/gXiyqeIppl1RK0Wpa55WRPFinsqNHVvRAlLGvkx8ynGWgBHnuvHLDNwSl4HpPPaBzcm3FqOjznk
vPRJeNbtJzeGN6y078OQ10+6IMMO05xySNfUt9RuwfhhBEcWTSDkZ40/ROPyDbNb2E266ZN+c+0d
f9LxvuUfdgnJyX+oufddXnrQ9bno4MJNMOxgUSTRa6Yj6IizdXuo+UEe7Ap9e0cj0WdNWf/Yh/14
zHDoXVTx1D/WOPF8mQJ1KYrIb5d+2p4arRW3jZV4kPNVsbJNvm1BbKb3NRy3Q6cBTsljtYJp2e5k
nQhTqo+Ido5o/ncRSZdV6Bh0n67hTWW7VvGNXoK5SLauFqfL3IbjsshLv75V4rdOODDiEgEt1g9j
c3cZ7WBTr8wq2WR6QRqvNY0XBaXQZRzY0Un3UvPFpPiUiaJ7EkDTb8mmfZdRRVB6W8vomMRH4KOJ
I37pLOmKQEVzYT61e4WvPU6tcFzoC9DO2PTRzE2frYfUQvFWXVAi/DI3r/hl6UmUapaHwFViLq8D
dQfE2SJptvIdL1t5AwzhNDX2jjV4ALpBkUB2zgPWjUoGb0ibBUGqfDZg38VGbj4ZGv4faGTgeeUE
5cuQg7wpRCp2Yd6VL2oMLk6LDPVGjoYW9M1peIa36N72pv3auRGulVihLdSqEgtbCb1vlq8fTCvz
sJMa3oSXpr8abXrFctp6ndqoY+Vptl9CNjAbgLTh2c01e+/mqrqL+mGAQmKkKxWWQYzr/UZ650rL
XD3NuavOfWgfsEbMg+ajPcw1PRko+2zM5y7zZJ9vD+hJ6PhaSKhEm4JJ0VuLhbTj+qcpmvyTqPRg
BZ1WWSIUYffsdjPlJIczHW8hpEeXQnW/ogTn3F4PtVUnK3vA0FH2uR07K/AL4UmzYJNd4/A0mo45
VgWyK03tcFH47tToSz9GlSRQ+/jc2eW6Iitzi+iRdSvPhqFOtuxi3Vlk7qPPK/X+UMfWDxFZSx0J
6SeyGXgKTpGJXpU3vnYCiVSzt9S9Obs2eagIIvz18AHemSvFsn4sC8tGrG/5KQR3smVpkbrCOdLb
yKJyPYIYz5T4lyxJY+j+jeqYc9bmgzxTW/XVz7x2F5L/a7fs0MOd2njvkdN+RLRqJTZIdbH39Jph
h3/EvGAcIFnYhaCaPWjbCEzm+dLEaYq8bVHUKxmDf01zZ9ctPptZf1PkvsMTGIE6VMazt1xkFoIH
03isk8F+LkdUNJMme4NEK3bTgJiPqWOvR/lpXEDXaXaTwVQhTaCQIa0vbTKVfI183Xgwfe1NmJb+
PObTk9Po9g+tj4/8AIO3BKX6VQI45GyNqXOc/FyneoPKluoZJkYNjV0pYMnGrlqNYbGaCqxXurw2
AGFB6z1xm0jWQWdQ9pYxpl7bJ5gzw5Zb4QRNQEUOSTcjiN7FI+vGj+zFNV9ByjlB3w+w9MlXH4WF
cpgTr1HY6vd2yu9oOzlqBFIiwcTSLJzzpRM6xK0/x2wSKEKLEqPPs7T0G/iJmkb9Auwgukk6Muey
u1Qhjmm9029kU04KtaZeWv3oLuXmKXcqxUVPnv/Jhmxbt59S7SHlFv+Q1vxhChM5lBmg+9WujAfh
jZ/7m/k5/c/4iZ3wKu29S79ArSjOt3riQ+6Xu9x03gPnfw7oe89bX3mEuQHhBeu9Dfw05Hbt/qmD
snLw0RxbyZfSWn8/ONPwhEJl9al/jg+piczY6eac12zaDd+8txw3fChNsZd39tb0oM51DqBRavgv
6Ef37DnZZdhlmtx/gKxwjgJFpFkp3CxTPbURgGrFdFDTSRsKWgNg2QvmTw7Lg53mFkD5TK/e/dLx
9xXaBysnw53JmwUOpjAUe1Fb4EITB/5U6ab3CW7zrdFB/Zu7Uq2iSMbaR8araDXrdXlISRSc/n7G
yDbCbBoJoBq1TV+JN6reKMshqvUb9EORXNRi0tKWAcBE6YYddNpxWY+19ZBa7fjFd/lV0Zggzh8S
Vf+eO2Zwjjo0/UWN37hsXg8Jxf+zbGZdiqYH2MYtyk4DRAGXv4TF1nxTUUnaU5N5ccYo5YdSxVt7
hs3lSpjfqZ7DRmbGABeK/t7ZnYouPpCPv+wX6rQFsVE73/7ql94/aG+MZ9tIUTE0zUsESiAPoWnj
7lxm+1ZrxNsIK24FtNg9N13PNlNDTT/K1ezZN9VXLKXtH1SsKGyEJ11pXjRDab5UY91SWgx+FUGc
HmVXgcHzbTvmm2kOkF225aubGNeGVR52BpJ1Q7MOxjLBY84KlhIPW04qHtSxsPc41janCJEDF6eu
Hwpi4VqtOfdsPZx9FTndZhobXNrxPZHIdeBkAEvn4gASbtxhg/AmyRtIooHxVKs6onm0DCr2lxby
Tt+NEKme0RcIbknAT8NudjHi/BGGuv5FRMB83VyfccWg1VDD3NcIaAEsphmNXbTSUjc6yB/APMkS
FmoVpove8BAC3Js8uziyoToh3El+h6wX7zQMT8jyZLedzPAN2gapyFnXjr+e/Avpji+WhqeM2+uf
1SpHIMrudCe7EPsJDkGC3KFo4orULaidHB9CkNNWtR6EU74pzfTmKUZ7H9aafuvwJFjIfrQT0Qf3
w/bQxnb+2vRnZyirN8d97HWPtEmaiNfU4K0rkETO0H39J+SxLv1WUpl7agxoNMTOaizU+iYfwcc+
y9tKgDiFRD8oUeGwTUP+AiiE7JFoiVjTvM0k4nD510BeorDU12q9kwO65wc73/LNg46+2hhUT7J+
Y6XLUNCQ+2JG0LusnpCknG40DbjLnPm2zXstcHGt5adXbAcDz8JGq7S7pqrSWU03+1lj9ZAF5i9V
GZ5svnmvI3oryE7q6Z2HVtOuNUxjj0dAfDOkmEBi2afcjjmaVBbKGGcKq82pHKontoeIsipm6K+m
prbWPSbZX+RBI6tgJ7F9zvIOkUzXD3duZOnJGSSHtjUz9x66hnorv5Fxat/z9VPJtfIdnMdkC8ib
92XSpnUwZJva4s4vMHBaoSir3mhJbh9y1KE2uhnmT5CWfgx+Zv+YQwezyZZFmNjVO3afyb4nFXZT
aPGzVZXBpeUrCRWDuX+cD1YdPvvUC/eyPwFGrC3s5EdtmC+1JxxSMRwMnqGwKOfTAdCiCFT+zjxA
5aCb9t0EwEmtVnoWxqsCrZrNBY50oeE5Sf3cm6CEI48lkPxHOi0eftfmdVQW9AzMuZf9GJz0POHj
/uMbhEq3sQK8i2rQPwdyvbzpvaA+Xvub3K2P8zU8URebasLiuu8s4zzOh6wuFZRNYwoWKRyST32X
mMbJdoFQ3uSAPCRyhjxFFiJf5rFTrru6/7hgtI0jB1RQaFjTu9NZ5s6fFY7CvkFhcv45RqGDVayn
qqe0ccMnNRRb2U/6nqIVjr4b2USp6xDnSf2IB0F6ltNrJ3i+CAh4ZXBWB/z43kTowQfhgm5QHBO/
LI5s0QOki1wVoG/fAUVgpR6BXmW8JX1QLuTpp/Zlwqcxz1X1hWGUxQ5JTffWUdo7+b1Mws69BfJ2
p2HJfhrjIUO8DzG7LCvLczPm7ITqeulWlvWYlUlzXzoTCuFwMkQVqAeblNrScNXyxUcReN1i8bCV
k7pfege4YDpKDHOse9ZdlUCG9HtKvJ2w7v6MBX5hX1pcgR2JFt4MeHat2lpJDsinGyQetAMocAud
2zH4EmfZTSp5aJUz7Q0fqLLXTc2dW6HsYE7YQL0qaJ42KAre+JM13sV21nMLD98UMxF3suvSn3Tb
hi3hOaSgdunno8Yr7vbkgxAAOV9qNOGQH7Te32Hzq7xaU5Ku4zwuTh6CqGcU6rEEotj8zTIRyA0z
oAQtvDnP4J2yG3F3PA61LcY8uEZkLspqph79cF0F68fK31+WQa1jeGsWc/6hzcOHVqD+t9Z71JcM
sy13n7aqEbnZ0TxOLRujQznqMEGt3DoZMWLUmhrfyFsUNbr4pBbiRd6iZFehapCgyLVe7mSaHVfn
oWtOdazvSLAZb+0UdSSumuAGe8v6yGwMdiA8PmOF/iY3An9CK9CzqKhHH6ENdmCb0UjCZ7Tmr6Fe
XzmnyUh+yhVRE/bBZVnkmMoNLHxnd10pyeWSsDXoKSKBXf+HsVIqj1XgJ7eSwyJZK7Vj1GtHeAUo
XXgtZa7dKErr7mpfBzLnBBVSzdizrsPGcTW2vkp/QProqxj4r4Zh1z8IX48fXOCDmd0DMgj7h/nZ
ukynyN3Kppeo+IyL4JtsyTlN0TyLWMRnOcnL/BaxuSxeUc5UsY+Z1DV56eDcTnBcyFrkuFxRcpUH
OSDPSNuFJzvLYHQJTyx8K9Z/4CM5r7PMuEL0rzfc+9KEw+p6gKgm1VTv05RlEfaC6TqpQanjKvQI
QyjAlPTTCWYeGEPRw07jcuKWlfNipdm27LwMZcPEuk/cFnhg1PDE89vwvYbH27U4KFjU/S2WFAfd
Qly1M8efclxOtNHHWpaNnt4i1Lt3WBt+cYKhe9Bm6VT5+594FpbYwiyUWW6km2bIV4dYgRwtUuRN
7TbjBjBG0VOhmus2B48ECQ9dh3Bb943BkrD13vTw0q0iw7pVk/Sjm+hJ8bFt9rUBGbSnZr5zsFfo
HmlgYP7RiEyUNGn0sS5HJB/9dyPwa6Qp8Sq6v/DMra4ASGdDyKmE+9VNEVxI2OHcODq3MgCAgHTR
2nx0m/YXAsnim6X5ZGDGlwYzpd1E9fBcIIlQbAV9HY+jhOT5owCbBGMyLM4SpSab6DYXZ4lSm2rE
xeQoe1N908VJtjIt7JsGXe2Ojmp7D1ms3FW8pvIY1d2lqSXO+FWGFd67OoGBmUo0ZiXXyqreqPBq
j1HUY7yud/EurFXEG/123NmmNt4P8IHkjkIeUi+xVnpllZt65tciHC3I8n5E1CYM3HyOyG1RotTI
PiR0qkf0nvN7w0SbpDGi5sx6K360XaSGZ7EQHFbMTdOl7baZwJKEuGW6rHogqvTdKc5q5Ot6u0Fr
aE4oF7p2A4YtfEhM9gC+jzwXyZWsWIpGWQU1pjByNJpHA4XRcOb5poYbPEwNpm+VndwJu8n3iU/O
+5lKfbILU8RiDBW3ggsktUDsj5oFbUfSlmQb+dTf7ak3V92ESjNccBcAJFzcoFTQOs1QdpJNCYG0
sDvCZ+BB9mReiaDlHB/P8ZaGLcQ1Xoa47b/GG1meLKKwSHY1LIlz7xj6SsnxCwZ9KfrNBUNdJENE
WnSu8WoRbqFpLk54h8v9bY5b6q6ksrWM5u2u0To5vAznJHfAcs/r5BOuJFV6J+MtrMNZsJj2zkba
9khB+Q0RphlDrFaPcdUZW68AQYtEY4Mju0jqda5q09JuWMtd3oKeYVkXj6xSZIYRHScYcwgAcMdb
BWzh7zEFqu9dREhu+tSZoW28b8WPLk05KMNkhJJZqxqm9LY2arj788JyrDGk8DLTWEeRR27mz/pS
nvEryo++Z8JlZ915WXJepolmryeTTYWviZAf46/ZigDa8NSMGxNFdMrZ9H06FAMqYLnXXEKuA2JE
4Qrn49A44Xr77mfUumVNpLCC9gKD6CIN8f55QNb8nRzCKBxOOh0/Gi7Rsloih725eCoHPA2TrZ+F
m+K6mGJ5c4sCiLkdLKgP8h/WQj6/iYvoDr6Lg7qlU25QErQu/zoFZOcyC0W5H5IxuBMhJiKDEJgx
Ksisz2v4CEV/Y6XnGWLNL1EMVuodTKKAacEmP+QLsopVish/5QEuLFI53FBTvAxfkwMyusomdeki
M3bZHohQqY89j035sp92DLiysCKIEL+Rb8U1sYs24rNfIQrs5pWyMW2E5dBVnbfYzvgd3BOb3cH/
qVlwlIPKfkZxJliPaRPvB0QI1/GsuyMhWWnqBmcwt6uhKlFgkE0FG0IZkQL2d91s1o6NzBt5GKr+
V076YnftUsFG3QQixADU9F5lf55pcAjsGrlXLu9WWXiWZ4h7TWszQzjq2icHTB0f17IsxSbNg+yo
R/3r9TvdZMjWIQT3Gs0/hAidckiqkpMNYYZfr9K7R5QtE+rpBUUgH+3dkd38Txtx8WL0f0YWlDx1
cJOnwcittV4YzUnVgIo2pjct+hmXrRkCQQvXji+YMQ/ZqPMU188SUCZhZD7uaVmOmgdE2XGRdqW9
yR8QwA/B+hbdbTZE76YZzUv1MN2jlNGvZLMFqbPKg9LdyabjKz8cV0S3spU/TJ6FF6FMi0w9wlCt
jTBPZuiYn826SVNRGOjL3RnGkNTLatZOyrQ+OkidJcqI+bIL9Y06Q8ckW0EyGuTZ5VBZBrf06FH2
X8MUHe92I69qCF5Fc6NF9vpSyPirmQb1bjC9bNlnTfDADSXGDTgUX5HOO4smbCC9DuHCATb1czLG
Xyk/jZdywN0V2H5Egad1toibtgcj8Uz803BK00sl29hD/TPtci/d2xmp08Sqv/W6GIdvE8B4FKJg
R87oCpaRH4drs4gEiWLZzn2Bqwg7jH+Lk316t0ZBITjL+5Q936ygnOvcAEt3IW9M1xuYHJXNwAv0
NWYQHyHXgcZCPUQzb4NKFGsfquwKJdr8wnmWZ3F0q0ROeXvt5jb0OVSZiP8d2llp9Sm0TaM7MKA3
KZiQ+6RX1A3WxvlJmQZxCNXW57mNJULXFvqKEm//1Pd4gU+syN5bbvEXcpFvaQvDzksUbsfvLv5y
L/VQmcuudnELICmIp0NlL0PwBe8KwhzpQBKyBny48aPe3+uFbn5hU8yeeo6Az/QdlfzhIfHKbu/5
EwLQeme8dia1kTlAYKAEyWMsb9DB08+Ozb0MOLlycrlpnpUZaHQ9dO1b14jsdO2RZ59CYXWt8B0b
l9c+slQrh5rgXVQ35abzAKtYdj499Hg73nlodAJnnh4G1REPZWP17Dy18SCbdqmEe521DajAsK2W
Rv+s6UP9RQ6a815kTMl2yyarNm5wk/V+CfVbdDoV+EdysHZYk7VZcATQi3klCa8bJLwQdo7iFn1g
BbAlBeaTbE1aJG5kCG6u3W5Kkh+y/3KQszDMKZbTlJisqtT8UICZWtgFW0BX97rbjl/kCoZN/4KY
NSikwPqVJktLUfNfqJAjHuNPz55n6iSCavMGmF6Gmazary/pr4l0ZO6vktnJyhsqF2F20Lax54lX
CvKIxuPMeYy7SLy68Tqbo4Qz/Y6au00yJf+MUqJK+XytP1FTj5S3vNbvV6yjcOVn8BwVsXIzpHOn
MTa/dEUc447bQzmYmxNgoS89THUcYadz1Pe0HIGxmmaXGPKCroFUH00LY9T1fTAPh8HQ32h9e5Dz
LzOKBhOfTgybFCVLZojV0OOBc+FRjwWol7LHNCcZR3L4MfmeWfq9OH4sgYHuo0+DErccTufh0A8/
hsn4wKKcZ7sCo5tYr+57rFw1hO5aaJUDJcm/agHgfY+23Vr7vx7t8vku+7AZOZa5bu3lekF2VbEy
HEYUdf6tbJFoxt3U2+quxg1sWMgQYC+4KMgN+59hOaDHRYHNx1wRkaMIVV4mCxLCv2fgu4oSOztz
tGqT4xSg0305le1y7pRn3Ruuk8pBnptKmF56bSUn/holh/+Kkc1A6SG3pclblnn15aMNff7TiFEF
pz74kX74t488ZynUtM8vk+QHueYr5IQhy9GBdgRKkGUwuzOpLqiEoNh3kR7i96x8HLDnYBTZhyDc
XHtrt9LwrZ1DLwFyaFaMyRwMP43S2jYzEGrZTfmzahY2KO3WuRdJxMFHbZzF4qUR8b2NXetwCffH
IN8jU42m/Rwfzwe1MUhdtZG+kjPkQBAo+dKZX6avlH7nl8psnANuYXY80Jujk7dYxLi9jzS0a7Rg
fObezE4CnFoUb/33iCXjIVlQAxpWftKUt21iVGBC4ux7Tek/j0v96wDkaj3FmQsdgdKpB7R4Xxj6
olK9+B5LUwOQEfZSm4/1vTJ8Q74gefGTvtz3s4WJlLhRR4W0zpgtKsocm3xwfDA1debsdJEeprKn
Fqq51lpECe5zI7ZmZY29XWHbfGEdufBrO76Jg4vsAw90YzGbiMyJBBauCSaR0LLJHcS+zuqsWsvc
gRyhcR35HfZ7DhxAUiBJblC+6mduaDsuJHZX0qkrAV90iBAi980ZnjH+iZHDkolt6/l/zEOCJMEt
pHnwSek92oHzqos6++6JAr33qnnMeuoXYKi8bdEUwcIqQOxR94oOYPSwg2uF+yLwTJc5ghx9jIVr
W8P9/xzRWdlTU8ctFpddc3vR8BnhL/U9qBBXCwExS+mfuQ9RXeX0V5w69+Wq0Lah2rC5B72/ybUy
OIXKWJxYVDvrPqmVR8OAR6IPof/TwslbM34ao4tKp1apj+k8R4RTcEKLpzj5g+kAlfb9R9gSH3O6
019z5Ot4A56TsRs9a9zgz2BUtTX6HRh8zkWAbvQoAqCba5DrpD0N+c9wTNibzS0fgRGxkPPYzOcn
UWAe8ydW9l9CTH+4QQV077n9TtM6+0eiW28FQkBobmrhpqnU6tgZQ4g3ACgNarXm2xxa5dO08NPs
F5U5r8F52enbLcquYs2zG7sJDSUd7or1Q1xb33LNDd/LvsLAYdTKe6x2h2OAOuNKpuMi7Y7SgPU1
boy3KO5NcEua2Kk+wjLR/FDE9awkjYGTAhJN8WPukT9U4mYfqI4JJZXyG08spOAbzalWdlixFLWF
+dx2YKFBfqNMWAToKqYiQ1wR3GGySnSy5lOkoP/LQNtZyWl2bFtObmkdQ818aAw/+jJA97sljY97
Cyr+b0OIYU/li24vm3b55uvkyYIqRxM9RWqSO0r4Fg4kNV3LaM5R7BqP+ORsZT8addwHE49N9Hyx
+UVcUFALRNPtXV30/lEebDf1EYU2P5qViGH4dDrmWn9CalAb0codx8XAO1+L0u8eGm4dh3bESU42
9UnvWcjhFRMkyg2Ylf5BK8oMCzrMdOQgdkEk5Sx7KQflpKTXAyzFlGLvmx07GLMa+SpNGOQ5vfNF
qYZkD70i3IZV0jzbNVuQKm+eelcfDs3sXjfrF5bzwbX96MANI+VR4dr3ciBXFTDiHnoWmq838TKc
RQoRfQm3l3bmaj+SonMOvpQznOch3rw021i9lVdB8Uy/GeJiMyhdsemhyR5wk/rRRkn2HceB59Av
8iezr7Rta3PniOPJf6iN4t8CqjHrdnlPZlJzkk1qYgsLze9n5PvgJz2wkGbvw+RPjfdoAPveBZH+
NDTYsAYZX4iY59a2bHMd6Y8xPiGvDlfEGJr7CbI5YDVdf0En5QdiBcNNOVd85P047Lu1EXvdRU/U
EgPqCUN3H49PaOpHWP3oBcjq1H3pbXsvPxRMFHbCKXLIfY6zCKuz/KTOKAQXdlKhhsadbOWV5e3d
yEYcfx4EzNF+QaBhXI5lqG6vfZgF/j3LMvRmISfIMGu08QNi/fJ/ndXnlHQgBDcznJQC8nXGpT2/
Ri26I3cL/wQ4MnwYCm/aWB6MGXVIWTDiecWPyeGrx34AREisbkJyKSxgZ0jIyCiZvOC+0dYDCckX
q2ffEaoDTkmddwpdRK36WUlqSlWKYkaa4GjJDcIgzEjD8VOY7JdhXYbkA+Va8VoBkJVhgZZ8XG38
czVnvppszmElePPFBLz47Jvs4VNZgeSB8WJTMNqMDiJa4PHYCijhbMPrBrca9gVPvp4uZb+V9M1R
ICi0TEJW+W0rtJUuymIvR0c+TIVa5RdbjOa97Y/AYriYHlN3hfQVrGWznKiHK27tH2Uz6H/hWVuB
X+EN+YG1QgTNXtQxasxTkMWvqKkh7WDWzwJhtRtEuVukAqvotR4Rr837QmyRk4hedTd50xSzv3Ny
l3pRmexld6tVYp+NOLnISVUwwiUs/fEoR/95bTUuWLLPr9lk1udrI7P/1jltf5e0xfBv19bnd9BP
M0/xz7W7/FUdyLEZxmlyjBCFFg6q2n6cGSX3EcdQpIhZeJONOZ6NMhDZDH+VGgnCfnM0AquMyNmj
mzb7qOvuYd5GN6bWdtpKToETtFCG0DwNZmXtEHJ9jlD9ROZTSSkfIpfUq7WFt1Bb5julKNn9+622
kjGWZ7ln/dRhxJ4dDc19wzMLuYd5ujwkf87MyU5XZF7yzBw3+Sy9FLqsXXonvHfMQbs3U+WB3TO6
SGGDTEKJS5KEdFJb+ytKTpZRKur26KA65jLlnnVwq/pHPljxt/mk/H1ikiqQPfJkCrsf8kT7fTIH
/1cx/9NLyAuCLj3zN2WJqKCFpQyl2LEAGF+LfNyleRs9dtlcgdKiciH7ZZhvIDRgs3h65eGyC/00
fgSn9h9h3nw1Gab23aewqlfYNIXISl+v9udFhUCtfvzn1VxPbdfyRS3KXKtSwb44jDAiSwT8BlnI
kk3LbJWTLHOl3F4uo1Ju4ToqhRyEYv9/nSvfhnwheWXq4srp+rrXN3l9XTk6/HkbImr7LbxCZ5lY
LpgJzztb8WDeqopt3sqzuMELxU/MEaOWeaDvImdRebq6yKd23MpAXXY2dbVK7bo5Xyf/by86v1pQ
pObt9cJtnmBkK1/zz4Uvff/NReX8FGDd5d1+uqgGklh1ws/vNjRQHAgM5fInuMT+/fH//F3kRV1b
HbfyjV8/8//rwp9eP/ftbG10KymA34fJS1fGKraFyO8pLh66ZDvDrWxChgPwkdU4Vw6zHF/Z+vdl
RH1kVuKTEYUefpqO3ed/THer/PP0xi6W8mJ/puNAMi3KuFHPQUcS055BzonxLZtE9J0qKdtYFKnR
jHShE2LguC39PnkIKDv/S2hiNx+how0fR4YKrfqZDMPSdKL0yShMc51OUD/wYnWPAP+An+JW9zjN
ube6FgM7kkXLzf5ngR4UPVm2bVkeLbS5rDHNB6Ps/aU+mJiLzXUQq+7RKEIN0MTp9UGGyX4nsLDZ
UXRKpj12LR2qrEd5dj0YeCBQc3Q/Qq4DfwXLpu8a5TJzwAJSBR7OiV/DeAi8dxSGG4RRfjdj4NwF
+FUHv79emdYFFQU0RFIQQ1EuZjvI4cDi0XrwURIDKocDtzmLuSEgmX4hKQ8Z+RcaifEjFOD2sVae
5bZbNkrlWW7IC1Rq/zmSiE9hf8+RaAC+f/85Ry40TdNoHtXmRV7azgN34ykOuvfi+b+Z+K/vCX8w
fRmOOHmqalcs5dMJwwJliay/eZDPMMQ8WZD1L8DQspPnCr6dM1shLM3PUZp2hlPbv7B9+YhSp/o9
baccFJwaIWA5antP9a2HePBfKSiF750KZGsyBhelU8jsYkK8T4rfxsXPUXWLr+M8ET6mtm8QP3hw
Q/dVjoNk+TwxDir0cOYr9vkvOXEABbuJjOdmsvpDk/iYmaOtBG5Gg1hl8cgc/Wf5DVYi70dbBskz
JYJqrbtDcma3hEXnv8ypxmdpTfFnTj/PacM8OY9VkR2d1pg2erFrTEXfsOiocBNy8RXKenOWT0DO
veY3FlJVe0tVpFygoAQLr16UZeHP36fXEj2BV2zmzWWvdtm9McXJdkrwQTYyBD7ewfKiPK5O3noy
Z1/IcUxuG2fUKIIP8ffS3EsklxKl8TKKR3HHst/bd+jKbjLsnZ7s0nuVEZql3xYGSM2y+6bkwrhL
ZqbbVGLIhhUAxVtasr8IC8GtmcdqqbYs0xV8JjdmqvlLOSwPtmpQvc+U+1qGxPHLaGPsDSgiPhtN
Ye+rPlB3lDrEjeWZ6dp14uaxEdjihKD2viE8dC7qeX+WsI83TfVXWYhnp0/iNyG0epmC7P8SGPw3
28zFrKTr6438bctDbpcjQrP81J3i3Yry9lSiwLZXWUAsApIS7YMQqP57t0pPKu8dedIClXo4mgup
axvH3TbS3OnoSKYvanjlxvk/jJ3XctvAsq6fCFXI4ZaZIpUlW/YNyhE5Zzz9+dDUMm1v73X2DQoz
0wMqgMBM9x+6WMEHczbvKCtrKLVGwSmuAUdOXftaB0AkE0cfDzGKZs+Gq/1AIKN4CJJkWhd6v4ba
Snnvz7PCnFAACpIOz9jl7M9Rlov0sYl8H/0zrlAbHk8ufqnLrL9jQ2bFMv/Pa/79if9bXFCeMydQ
q68ArFOILqb6xNsckb1mGFE3pmlbWXc/Fvjcp9iBrv1q7rcRa+rt0CS08UrbN2wC7yV4qAI0u1QS
i3WVaE8IdWV7A6HVbUmNBWHELyT3vG2RGP0xzMLyVZ+tWxg2zRfLTRCYR7bq1oaP+IDfU7eSgTTj
YTuNdveY44t6Lm2sz+VKilMeQYE36JGX1qGtzH7XpI7x2TQ3bQWID82Yaj/avHMg8b2SgUVCIa2+
CyQ+DzVnX2TWvBXGiN0E4bK/S8+Cn18mNSCmipCqHrJRM6uxy1lQ1vCjY/pG6QvAsv42mjgNdRtX
A2enj1u1dhsgP+DWcSQ4zrNv4xlAERs2MoozjV89402GMU71I7cT+5sWKLdV1fCEr0y+Yr0BSmEC
4hqnHkuJQMVTKj6NRgkKxLe9NX6Q9Z01B2D2SWBtO9uoPpVmuM+z2Pk26wqUCaecn5wZ1WL2Udo+
1urqBS/vH9Yc+w9OmCFzHMPq0HXraxPU5J292n3xAz3dDlVT3ulqkB51VwmOgz127EztaGvlevRq
lQY2svxJvimzj13nQEV7uVKT5vO7+HuEAQeqak2y1o3eJlE1hndFOKGDaY72F4utr8sj8wNV8u5g
zSN2iEHjvIWUo8yDl90K9HYYS+PFs29FLVgawNhkZEZQbRn5LSy7FYDu+D7yxxwdMiYMMZ6IyYg2
Sml1W0ot+ifS6hthZwx1Fa4rLDwf/v8Rc1TkJ5D1ddgiHLXCHxazkBzD6ACrzIG/CYIYO5dLv01w
IXbJAK9Jy80WKGM2XiLSajipVVh+rDCz35Fi61ixjdqTYijpe0RhP7Z56b5iP97tk5asqVab/rMb
5N8uH9LNn9pwHl40irmHBpDiHmF0Z20t7EFAfg+Z4YRPgZM2j60xvFC7Ld9UDSkxkhO8TZemBl9v
NeSJd5e5ofVSk+CV/kKvnOOgaC0MEqt8Q7WAEhJrtLOMem8Fen5vnQYYpFJxiQ9dr3jrLJGra8ej
zIFOttMHpXphm1jeKy6awthaZ6+FNpqQJgtksx95i24LPCzxP+Vs1gfOwtz+rS9OGuzYS6TiroU6
fK/LTVZMPCp+lcak8CVNeyzCc9e9aFCTzpU+k8TLs5duLCGsLF2AmVvqLsvpNeTalDNXwcm6g9e2
+WsgVYsBbXVMtjG6hReSV+V4QsR6PDVJMJ4sF7bhpTOqs3Wl6e5RBq4hMuMSJyOOTLmOX8NBjrpI
OgTD5rdry6mXJt4KxcVpE1WadeKhYp3k7Hq49iVh/EriljqiVeNo+K+Qa1/T+P+Jaa3gMm8ax+8t
/M23GkuuCl/Dz0Waqfel+RgrI/ia0jCPOVKYF5jW3GUY0CcZ/mBAvK6lXDmTviXCBnV1lnqu9Mvh
3TvgP6PXgb/Lxt7DO2vT8o30SE7IuCjd43KJJU/rqptrXwd/CNK78kX/JYgvg42280YluSjrSw98
oYQHctMe534RECZzu2tcVKyhSfXpnpJWtbq0oyks7jSnhqfya0T6YKMHGi6FenEnc2IT+8lLZwjL
dxt3aKzjLnPvN1345jpDvFVbpC7GrhtwY0sgD4Nh+mj51oOg1uH73iOg9B7aJgPOHCEJbQeO6D9C
a02x1+x14c36aQPwfGjurdCy1k6MW/xV6Pmi70zKi1wBA9fgvwbkAmkRz+umnxLE90ErCs5nABq2
ngdwt3ADQSZK5xWuaOnNuLaDCiDlPwCO0ne9wvWqAhcanGk8sUfcmGXa7fMR4Knm2vkTPJ/8KYF2
i3+bYvMuy4onN+nzp3r+2tiB9yCNavCsmyrD0sKxdOT1dYrrQOdDdzuUnZKsqeQ/25kxnOVyEeDO
O+hwO2nJBa6fmgJ331Y9pPOrgr9I+1+bXrFg/DwzXl+l/WW0QYUyy/zuJvRqD7atMNbr3vqG90Z6
bAPDXnl5qu1E27fD3uWi+WsFjblHVqlcXUV/5ewS191a6pBcQq/dJtjWFeUpedmNgFTXyaRhpL0Y
m0nTq9vmKC9Jc5jfR6/NaAluctU6Ovqy9PNrLFDC8Qe4p6+p0SZvUeZo62nOzEdPaxfcKukAv3bb
G93HCzjEahBNKtvEF60rX3E5HFbzNBZfpxqDTQ0m8aqsKRukEX4+AmXvgQU4Tf+SzmW31bsMKZEm
6AGtU3yApk+NahnV4ME9dErNV5fBywSS4p3fTJfpWhUMFChhcmZhmD3oClyaKq9QcrZHaHwFzpZ1
7h/A5cxraQKP0251S/skrU4vu+fWJZNBZJBo2kth9OgZq/r9JToBPpv7/XQTLYN6F1bbuhnNbURF
QCQULFwS1qXT1jfSxBLi0VC94BGjoOw1dmbeY+guVH0833YFlZNxmDE1jStr781hv+15f5yNof6Z
h0Co5GAUbnscM7aNPSoD1/70V4T0ySjCpdhqqr6/reeK59KvGTLwV/M6DRAdyXkY/Zu/4iTk+kGO
DfJmlY3aJx8qwP76s1w//HpRudSl2YAuyRtkupcf+b9/hLX8th1MNiRNO/zsQIM0Sm2/ZFNurztj
0g59o1gkVtR6p2N/s1Vhr74EkaIfc54Fa2nC1XdvFd1+kxbujPZT0qsrmdku09UAFH3gVo8SoPg+
iCXTns7RbKEfWPLXqJSpvgWyvu1nB6PFKQsfuuWQALjazGaobaQpAxKiz/3OdMHqXSeEGtRrSq2Q
25aLXA4jMmh1m7eYoMT5QfrkSsV/PlB3wm1/cTEYk/aMyFS0vpRLPRczNqpK4/bSLj3eQqyrvcO1
ftqo2hlEOIJmSzWVzEL2iIzAJT5X0JurYv1ZirMSEDTo55GmR6bU0pU7KEZr9sb1WYCt6CYvkt5k
P27ayr2Id8uo3vZoJ8rpJUZOfwUKNLaWyZeBBUwbJPhrOHNgbvrRjMsdqAOUG9rgxjACTHObMphO
nTlH5U5Oge5Op1DRINEjPkZCDUHSHVTPfeG60LsmhWcCiiuWjcV8gZBJFa8KaLURQiVA2PsWfcxr
34hw43X0evZ/iev/MXe53hCAwBCL5CDRUVtl2xaUhfbpr7OiSfRPo2pmq7nS/8fouPTNy+h/j5NR
EhbvcX99xvVz/46L0GArEOJfcpWiAzJa7QZbg4g6O/lKvNeTDaxutCuXZpM3sH86B3P7sMvq9RLs
5Hr4KKoi12C5HBTl92AZ1dvPLLi6h1Izjzq+3h/iehjvYG58K92p+RDhfXdS7QlNomUwwgXvqGpu
CtmT0dROHErymrOV0dyzsO3LbMQAluBunBdMQFjesKSsP+SxAsJTHQMe28to3D6ZaPI+SGtocije
1vgcek77Cl5Heou8tR99VHO6yfXg0SJloxh1tFPyqDtToM1OGJvhkESh8kmNCvY0Rmt8Rmfn5BiD
+dPo+m2ONu1XSPRYO5F3ejatLto2wdMiloeFeZCfcw0NkqWlK4iogC+AfyzteNJbKrpTvL00FwUV
ORtGxblpImN/yS4FyjBt2mlAMG7QYO6hHY2nXndnRjMynTO6jtHaDY1nz1m8xH2tCnekD1iGylrL
V+afmap5N6x12hX7zOQkDiSWWhS7epjrrTSDVumxCh1+zjhtQGmyTlrml8/iXTJP9zYE7S+2x9Ih
qkr7Nc6McdN4hnUflq0J31OzbpSiC85WCFa/1c0CWlblrtvCGT9Wqf9jQD73exMUa9dbrBk0Z9j7
ZWu/DANLated4N1MxVHyKF6qPyBgOz6iXFo+z7l+CDvkCWbXHaA5AJuVXIxMynEmTmpgt/U6rFKc
28sGhnerO7fdFLi312bhVis/sdvzXCnmDK6RuCoOgm1iGcO6DvNhmxSqu8KwrD77gfrdiAKc+8YZ
03uf/fDZltPJ1kuMk9Nqmzr8HPXo3ALw4dOWs6IO+nn5A/Ou8YIGOjWdtprywgkbaOUeNy7iCc7a
d+3PdluNN2Ez+48FlZO7oTFBW1XKo3SFveccZqgTKzNQ/EcZcNLO2+hBw3576ZNDWdnVKvGBwY3U
deLFMHGTVXF9HyC9vc5U7vJ6IpEZlD8aPGpXnd3br1qC1XZVtcmdgVbkMW4sNnAh+dlN6M7Vm1s6
r5br5j/7GvD7UYmhbKIyOKNfoY7kU9ESKy3s8jQrDh8bP8aSimwC0lMAi0GLXUOdNFD4msbKIUv6
EC/S/4RyVUNx05fInKdVUvjDLirwY+rHOlOh2EVrlEiebSzaMDBR661eadNtS40FqbPO2gOaNXjr
Jtba90n1Qnp9hEdl/lQQHvYjpf2eLpSUJC+rfVNp3QZ/sop9fGsfnNqtIcFieS/pm0yzn1SH3/Ya
ESCz8luEZbpPLf+s13zQWbrhC7L/jSdEVQC+B7tEdB/xbSAt/DHXHAMJokrZtGGKJ9SYWS9dH/G9
WjQekUk1brk9ztmi/yhdjaFoGyTU16HmBVsokeOTUdTTU6gopB0c61a6QFd2J9dov3MjFhmaVqg7
2a7X7CVWQlBh11pe69II4qk6GDoa/9KUgwJuFYVGjOVlktfX8b2DLcM1Iq/hrJpVHF5+Dr1zP8YL
QAJYaQ8a2E7vLE2p7hrYieveiqKvga8cVbQhPkCDsPdFb+l7Xn3Bx9QF0roEyMzBBxzcquPK4xv/
X1VT0S2y1rPtVxuJk8Nv4qukVY2zXu791lZ24DZxJs6j35xGS7xsEAosuhuRqW4Q6DpAgFTXwihq
8NN5iuFbZAEFoB4YH0pOyKgg7QJAH2fyvb40S9xJtz7PEx5pyKpcR0U7QEZRsSFd+ytYmknWFHuS
oVjyusWtq8769+UkB20rJ0GQBc95YpN7W0VsOGxrU3Sz+8EwbWrrmD3czm5Un0HpxNs+auJPDXiI
QYFdP8a4pzsatc9W9409KBT7UNZ58mT3mN1JCLtSPNpn5yXXWdsYhu5uImoPHw3PMTZTYE0HaU4t
ZJ4OIuatND2z3fLcVZ8LXa+ePbPhv6QpH2a8H29jfN9X0vTNvjnIJWuDP++7jm1kuMPZhrAAFlDt
Hu00a0/Z4OLc2KEqr+hgYXXls4XMyDYelIhMZpU/m4b3tUSQ4S3FrwFt6+4txtWeUpPaPgzLobNq
JBjd8nTtN/M6Z+0c61AriJVDP0bufVLsrj1yNqYxcokVHM/rQEpJ5Eafy7e806cNf+x2rQeaM+er
tNawP6kD4Px4tGPlEZrRvkDKe5h24FKtlSgBI5QynQKneJXWpMXN459d9WIjowzzJUpaf07UY9Ls
61+TlMWJcCpH9S6L3x2tkdV7yifdP4rI7FVz1vVmf1NlSATJQFOUOPulNnC61An/Di4zW7/L5i9x
SMLdUE8XQQB5mQGQq7MNS9IEqZpd4g4/8VSzT7rrWad6OWtqEKur305lKBoG++RTHTwUZnMrXYEC
ZNQaWM2EiYq9b9RlR9QBEI6JaQY2rxr1A1l9+1k65rYL0KTElm4YMxYeeLeN4casy2JlYrN6Sti8
owrxxxnW1u99AGz+x+h1RuCnSDaqE+jcf8QN5UNfmxGlRwL+e6h84DXurx9HPjAwrDeEDcabwm+U
WzlUHvJFmtJO2K8CK7kOXJrhyIoxKQBY/prxVxyvUzwu9dtrN0bjzrrG6YwnRFXHCvCCsqJQO1Un
OYuDucTzcGlfTq/jmCG0ayO2jMscGXBTEsQrOZXDpEfuISq0QzvP3n3Zm/UdTIZVCEcz26a4Hu6m
aMCbebHDkxA5C0fEPpFgNQ7XgSbpLnP75UrXfrlI6dT5+q+BrK/BRi0XkQG5etWnZC1QtHZm9VPl
YJUYZ015SOqw3IqR4pwoxbqJI/UkwnSelW1CJbVfDBMG/T8mSZTvAH/h2/u/Tgqs2nwsbfcHdRRs
ClwP9RKqOSMW5J9j2BUbz3aqW10djXONrg3fvFD7ZIzeTp27+HtY8+DoI3wANMTBD4nqICgOn+Op
NBKQpJrToBOSzcduwLJlWB6RdZOZ9zk67qtRnxcZo/62C+z0g6qXPjBwT99bbT99sDz7JAFtkIXr
NIu6+yqc7LOqFxmL7KT6ilzRKudDP1NmV7YTFJejNozBM4/LHzLTWqiEVjWrT21f4Nw6thb61Un/
2US2RyJIdtVoXTII0xudoCJ8iUfr4oCRa9F40HSsX6oFRDfruG3pLhwse1DDly4xD9IvYZOBj5W1
QPVUVwN11+E+49tOIFf7K0wkjbXlan+G6Wn2xuIUU2h2L/fJhLCcWo39Bicx6BeSVL52SlJZctHX
AQNAO2J+5KyvSWovxkQ6qyDDmyqqt3xVpn1h1ca+SkP7Y9QZW9L98xfFR72pg7B1VhWlfLTCrFiF
zaR+oQqEIEGBQm6nm2gYg4jbyIypw92d7+QbxckKdZubyLF8FExs/RVShXdpiozXtXlRhjLYdXmW
51+0sMcmbm764bnB3WvVxW72YKdT/jAvbslgul+TtJ5urv0GLokHieXfin7c+Efcpa/TjfeYIasm
KGRGtPVHC9y9ChWn4N1zvjZjTPek6UUOb9rlkIxZ88jNvTbTOruHSO08smC3juUERcpKO1haKZnj
neXl1SZo0y5ezwWQQZwfyv2lrVT6F2XADxPxCOeRBZfzmGHBO1Zh+CAXhG1e3SGbtJcxjSfRtggq
f19o7V4tyvnncjKm1uWk/8/J/xySHrU3tvM4RBenSbk3snAsjuzrvsgNMYsbwq8+icBQFPduPuO3
OAkeWodbyCv+D/1AU4B8eE59KV5I7SHS/eVVrD1ITeKy/ZbSRgqx4ujr84PdU+Je1YtOw6yMwy7o
C23dD9m0Uh0MjVIrTF/DuESZDRi7GCLXyMVcDJFtXd2OoX9j38h+pcKqctPbjnrrd1p7iyEJW9Oo
C7/VR+Tv2tX7y6OAhXCIAfAUKy/KshPQn6UyGbXokCydQdJnJzlg6fx+Js3fhn+bfg23tXDemQ2Q
uHBSblGo5iWGHaRyO3ukXYK8VHYy4tpYGmycRQQ2yOAsSMwlXMYL39BuqZxL49JjuKsAQZQHH4Uq
JHWcOyEghABRT7bVfbtyEmrUmzf8rbqdRMzBWN64XXanl2gkoZePbsVSxkAF7T/NhfyWRfN7U9B2
16Yg5H4L/jU3Xwyn1NzMUTuNUjKdUIfSCkZjWcxTutEiv8AigO/gDi88fZVUlH5aMGn20Zzy8kwh
OAESPwfeDgmLr5emvoyg75TaR3Tf0Bzw873jVs4uCiLr1Zl9KkBgMDK9e+1r13mNvdDegSYyjnC/
08eI/94qXvAcOfxGDxTBl6Bt0MFptexWg76IItM4bgJ0jT+3Y7Omx/5WTi2u9b6WP1ZDph9dY3R2
c2mNx6GFElJ1+WebxMF3uy0Og+3bn2oFcQoHshNao2p5ajpSYQhneq+/QgE6XUI70/x3qOGXl6uG
1ntos4R2g/p+1dIef7tqSqqKPQhIh2Iezw5iPgdWAE+Iqnr5Jlr6ZEAOo1qOZ1Rbx3NmG1utGWHK
LF16kECv/Pt0ShbXyygbNzL5X9e6THTZtR6ww1mjboftfL+a3CBdjAaN1xR/E7aMXXLuF9fi66gY
HMto2RnJmU3Ee/Dol/Gmd1C7W75oCshHgGOpmZ385dsonbk5jCunZBN47UvkyynDcpCRv+b9FgNe
vl/hZx92R7fUjX25wKYSCDR7N6tZPHam+nQ5mID17HY+SwsvCOXUGMnnCyhr6oEAdro27WUU5fzi
CZFJuZj0pHmGkGmVKWvEO9QMBGL6Wv95tYqrXSBd16vJBcpugpger2PBfxVsrHet++gmQ72vi6p9
SGu0K6LIHT9MBtxcL6yMb3HVblspAtqhvbGtKviu+Rix1qVufVDDIkWcXVUf8tzJ9lai9qfS8MoT
ZYJ63zo2zI+xwMCQrca9HKp0cnCe7fPttS8onfC+8BR3b8eIJ/81wN2k83xlG/3rIjJBmpqXPoe2
7R+lJf3tFB4KIDU3WWI/htBSmnVXBQc9AtwzVoiBzG1qsgvyqgNs5OjF05X4ODt2uZbRzneqR31u
2bDX8UukTNGLPylvWWQXAEOJjyd+eIzO6p0MdpY7nvSSnzvpzAYjtBCAZtc/XwZBL8Px8VX4pkzt
TD3Y6zYVZ2k6PQrCKPQ9SqsOo0/JItweUbHa+Wk6P07kHTaI46ItTsp4ZSOS8Jm18gsaPPMPR/PW
wJTgFGVhtNLSwf+ZdvV9WWb6l7kyq1WBIM4HHNN08Of+9MTac9x6am3cYcFhI2eOyl7tzvPNwDr7
MHi+cxssnxwbcJz6JGR/qFDkNPrSuUMy3dxXhtlhaEfK1+wBTZqtZd5mhRnvsH3vH/swTjdu02mv
bZKgt+921WenmF+DZu5++GWODG/Az9qO3xNPiYKVopp3k1baX9BHZWGjJ+HHGNzDuow1/Uk+uchA
vCpapm86cmPGpmRljoQHL0i16U5164UPVk/xWBkSn4K5EXwyo8ImMwNHPS/bHvj+fLBwSv6UKYWK
DkyB1soSliMNpqpW9dTXeXcPPZhF5tIPRsvZZHqsHp1l1mhxV2v2x3YhtRlaCF4p7Yy18NamAsGr
SRv0UxHa+ZuNy/BCc3O8vjhpfWmshQQnUT1EROhIefFmYeD7K4qambEWNts1Sq7lZhcGHdjCAvw8
UehRqvuwG1PuSeAgeaVa6yK2+N8sy2059MuqyZ7I1l0HJDhYZlwHJlmKSWf5j8vEsINP8PkfZDdh
W4mzGhy8MYASJh8K5ESk3+9s59jY/oBqOJYhiDq2GPYG/YvpsV/1jOwJRnH/MmQhZFdV1U4y6OiA
RwPX0nYCBUCprT+idYlExTK1NrP23rTzWxkMCkU5oJCjrVneOZe8V2763d6vnXkrabAx5aGe+tp0
lGat6D+qPrHupGWkxUppwoyFnOo8zhB2JcE2VF14LkMTybXCprpfORbLr7wNq1ctfvWpvgWrIZzu
WxTrPmt4R6/bptaeNIgDu8Ysh7OGFOANyrzqnl+wfTDaOd7ULA8+Gn3w3cmy/M0hvYVDDpkkNNzX
JHPmpl+5utpu+hhGlB1M0UopvA4VvCjbUV4qzg4CQCcSts6uxoviacZ9hwpaqSDKW954umn+dPQY
SUO3/cpFrZXXlcrWmW0VbnTp7rKStLbsWChKYDMxFtmhamLzLLsTGZA4B8WdS1whm5dpzg+hbsHp
W3Yxsu+pR4y/89A9tj2GJKIy5ogIWc1LYffPzq6O3dUlSOKvkUPNDeIpeXuTQwi879As/NP2Qi8Q
b0A8lezuYoVhICl3E8fDpwj71IPbs7XrKgO5wDqOnud5OveRV95JV60Z7xGhuQhjRJV6bszpfdQI
veDQ67Z5csLIwr0p0T5kXdEfassgtV8a6od8qtRthFvNXka7kHy6Y5j9jYxmUfkTdYj2TgZLPG+C
2AiejQRZ3Uj5cblC0WTsMYrnS0vjJY6WBJ+mUo9zaizakQPpbxQvS9eSxr42JY3taHyajEoa+7em
JLn/MTeL+f5Jkvu34FBlab1cKllG5YNybLz3IT+Kk4X2KVcoT0h1LsNFYAt+NzlISU+Lsy9J43j3
qlpFr07NqmPR2He9kq1fGAc7QEXmxz52TgBiB4ouY/mkjot302h89KMSl63AzTcWtZ+PjuskCPOb
/rGtoxtsTaEaqsbRsa3mCVZ4+5TmYbzz50SDu0qfHGwz+KRGqneSlmrZCCwzKc35EuZF96C4/vT5
pdXT8XOoDAgdGka9n7L0NNsF/uk4hqBu1VovNl5Aq8oavR+8jVA7m9IhX1ll4LxEcOy2ST6nZ9St
k/OiZuhO8/2UOt02K4GoDGKJJ+0yRCLosiktYz/dJ2lYrm07f8SJvLsTkcOhwAh5ankWS9OKvfaY
e0q6FpG9HFvPR9/Wt2XMGx6lxfIx8RbqsYnppvvL4fLqdTkvQAtNwBnBbGhb13JQtLp2yil5LFLF
cpqzMrwEXa/hqPgImBhoI95ZbMe4ND7qPBjXfqHOJ2lGabFBUsh6GUoUyNW+/GRFifnRVY3y4AXe
YZrcZ6qSN+J0JNZGchbN0z6Mu/r22p+pAE88o65/c0UqTdXf+bUCZ23hmcgBRoV57uPixs2wYgvj
JYWz6FdS0TE3TmgbOxGVMzukOpvJ+5a5LlwttOewAoGWKKWha6xMVWcKdkusDEpXiKJc4NrGvWdU
08MF25FMrXeWJIKZefZ+nptmdfkXh7b23pbhzgDChyrTd1GNh2aWbqnOVBfN79SBwLuq7fi55vV/
0+gOzTBLo7OGrZrMqCLLu6+LGsJdY9aH/q32cgWGz+A/UmDRTrx53obC9R9BjfmPPfKaO7iv1lr6
JBZwEGqchZ3vpU8O6O29Bl4bIljAhaZQNR79z2GA+O5Fch1NmWQddhX/lFobWBBwVkzusI+XM9Rp
3s+k7zoKlidGjDJxTn7LxquZ63ZLxt95qLExeHBwiaCu3ess6Omjps5ApUa3QVUcpQsRkFbhxYVH
d6erd5eIJdYoYdq51twcr32lWY+YhfM0xtgPZ1XI0HF9mxlWhcmDWiOXsLQpnuk3PRvZ3/okppKY
KohfXB3FS+mrq6IZV5fIoHDNzfW6loHrdoUUktqxNTaVVLn3RnaM7VBl33wM+ZJOtT6VeYbz1D8i
lAE7kSGyLxGNyh0Qsuh87Lr4kxfpyofKxrPNi3NkuGE13Ux6ABxe74rnyoDm6hUYRnjIi2ST86Oq
dPZpw3GllaZ7sSQQpXijZump1C48HLmvpNNTY21lWdYMIQz5ebmnZOAy+3LLXWfKuEReZze62yM8
5Ncf9CDbVMgqfUw1Nzo2PobDnRcv8lAiW8o2poSuFyJq0wJY3UyxmZ/BV5MxRiNy1eQVcqbS+du4
xGM3RUqlCvamrQ9HCblENxaQ+MQKQVM67UkO5gifZTXbsVmupCNTEVW2jcXEWjptCbiEXc6DYmpP
5pB0p9/HZHLENqQs9OD4e3xUdKicgRJpT0PNxndROdoIZDsBloNCOtJeDnhuAXVLv4C4m17dZ0Ba
Tn/1S4Rmohm0zJTB6/R2xBpDsbzvgddpJyPBRErO/tWUPqV0KOXKaZl43iYOuUFknpIOOAxN/gNv
3v408jY5tUDyLmfS1ywD19F/9Wm6g9VGMe7+ilXROdHJYY2VTYZYbQ/JDKqatWV+35mDcdBZNZ4t
t3fPqBMW/q5sQSxluHytrdYKUb60h+mI46ZFJiCfoh+Zq8aI7+lvQqfkXbfGyi77Zs0LFowv0xOA
bliM5jzc1PXs3sJFczfYWuR8j8x8U3pW/DS32A/5c6Xu5oYV+bosgielMWZ+hBTzQwxO7qsSrukS
KwctGOwDeGVrJU0cmN1N2APuR+GSZ/BY34PEMF4ra3hmc17f68uiZxmTlozBsPyt9WtMIpd5ZuXc
9v2YAsA0htsrZ+HKb0AU5kcwqyO8GiLkcNWrk+YS0dbw8Ekq+rtEd4Nj6jR3PH7011pVMc4J6rt6
STpFc5k//BorEyc+Yw8A7YIkraXjSNypTkF1r0V9VTpzJ1du9Top9yN5S1gyNK8DluR1VVzYrCZH
w57BS5ecNlHAjvoo+k2Dvikjq/3SzeO0DW2nvvGw7nhSBvWHjHvZIvAc5PZjAHPzhCdhtC0HyD64
WJhrBxXC0+i6aIrHzb0csI5s7qWf7cnposwlA7/6JOI6oVLgZCFxgkEKgq05xqdvlYYuj1fZLTco
Tcexj0mkAmMLMu2hRHdjCDE2bNVA3zvx6KEMTRRq38u2qeMW02OI0epnMmkIk+StfpJL28hzH7qx
mzfWUiAteuMECMQ8VaaHs8TS5aHfdePqPkI2dMmhW+qjdaD2eB4plPJ/xZJBVtcm2+wVKNZiGwcK
EMwoWizJWuvTnBkvWWpNP+vqAxs6ynfVbB1Yp1pfhzCjpttO7YdxCJZUmOs+GCaviaHos3PRhPVN
6QD9oQir3cm1yz6K1pMd5uPj6ITtPTKb/iHAYGY78ET8TMZ8TVVV+8g94h9KxWGrp1vjZ4X+uKiT
W6TZ3roWo6tmOciZHJxeWXWpq9yIAZZ0jWanojhKZWyq1XQnv32IELnHKu5Wfnn525V+NRyjaPgm
XfgJqahOWKm2LpNI2UqnHExrGld2lL0aQAHv6ybYuE6a3kaLlrJ0YZUAEG3yDyhUms6mt4YHiJ9s
CNh6OkCDo2GvaKD+SNnWuCvuonGwMClWydJk7fDJo1aFv+QbuiDRTWP6aE5nSv+pMcLv2jgoD6pa
o1pRd6zul3CUMtONMwXRCUV284NtT2u0s4dP5G/M/Yx+006mF2Fzo9dq92JWinGGRFWtZToytjzT
sP+6LToletZ9jGeXy8oPpeTujHa6rXOLYQ22aC2vcUXDm2tRcJIDzNIZ+8gnMVUa41w5JFGCi8Kv
gH9Nmp3LJInyYwVHDzd/nyQXcpyZcnPPil734o8Kjo6nJu6rJxZxP9Iia750nYOjeaep9zh2uLce
N/26YWf0JU76p1Rtqhc44slNWUX9ViZY8zfFB7gMBCzYR72WHQDPNx/zLt3JPCuMxo2KzsQpbOGa
z2g4HsSVEg1rmxJBbFH6+sOuslo56LI8THFTnS8lY/w48XVcXr7qcogd/+QBhL2RVvD/KDuvHceR
ZV0/EQF6cyuvUql8V5sbosfRe8+n3x+DtVq1+szB2QcDEMzMSEo1TZGZEb9RXee+QRErzGPWOl7u
7KchwAdqadayus5S+2fnqdpZ+niEeY+urqdXM2330jUtyyS2s2yyZwNHLwUBKPmScpD0gd1NL06i
KHfybde/IAiKU4JooIFQQBqaX4QyUwR+8PirVc9F+BhV9hch20gLb4G1NWRzKJEz6A/84qocjVe9
Uaj8FvqEnkhhfpN0VVdXINgpMN1LLsuPPW3nmch+yqhFDffUYmG+ZrpKbB0e7BI48kKSkQO5xzZz
ktesm4OLXYT9pgUVROpNYRfVFyj0laSVZECaACGq18TprqYx8RKf1frVHuuQWiisEBmUsORYIpSN
iB1XsIOi3c0e/lgS7hTx9OA14/3tevKRRUz5TkFvdojC7MlIyHIPuTkjlp14b1pi5ec4xp1Omosc
9z061mTml1FzrNynRi9P0pKDZx4dC888aVArfUCWen6UlmU7LYZZNaurZbKlT9HObztAkktTPnga
j5b5rXdzZLpnNVGPfYFvxoJ7B0RZx+rRgVq+N8e43mL9a7LcKmwEcRrljp821QuISQUCaBmON12D
fEMLS0ypGpipfZVhDOIVl2HB1/ECf/JVx31ytDZ/r+F8p4XyXkwW/MjR+iatPpuLO8Pq9a00uy5c
HFPJvq2xywWjsb5HVq9/6MO5fMgVbDER92r2rR0DcYxzLAVDY0Rgn4NXht3BwsoKubVoerLaaLrq
FPmoH7HSgQBAbgPwCg8BmtD/PpqSKupq5f9ompH2EfzbXAmW0T6PLQzdzHrP1ja7oqebXhvfSq9u
XZv3k7qTbum5jXVLgPRx3ycHDdP2jYz+do1bHAC3DL3hXj/8FjeoDWh8ZThmoeL0rJXteIbCNzXH
VqNIImX/Nf9y6/wEPtFDuzlS4Z+XB2gXsiVGtkAYHWXn+HiH7AfLD6/DnLUY1X208lGtpVWpXoKw
xrgvkW69Quhyd45jzd+GfL63lnJrmmuvXdVEX3PXG/ZurcX3hZJNu8Y1/+4X6zVXN4c99uZwjJam
GBvFcf3S5I51L10GVLdrEBoPMua5IXZA4rbTFN3XRgHr2uGDNjue+l5A5b9ScE43nT6o72WVkTlT
NHMro11jWMt9FR7soNbeK9XA0LRxlJOMluHMW3h25/txudSsJY+Bl3lPMpglJy/t3S+/Pq6HVcgj
/S5zvQBdxKH82v3t6YPynk5+/0hG6ae5iPbPFqaMsdp2O2kqk6nBmi5BvLda8dXphr8dS3HOlLOV
fTmm9s4pBkqPs5kjCN1pNsu9qew3IfK2bDrxI8RZkWxsENg7vTsb5PWA+mcQiQZMMC5W1EEXCuKR
vcly6ngtpistmTTP0yiQlfpXMWddzVvBtNZ72O42SYzl82RoRMqdBaJS4r9qL+rYnXV/lNyCO+H2
aBdpsP2UPZBTOUxkDy6svDfSMlT0Lo5ymijVHxPowvUq0vUpO0FxCxjPqlts8/DZtXjoPqujaz53
GWbIma7qhzJtwI3bTU6e30uc89rOnPSua2ftKtF9VzYwCrZBDcp565QTYmaFc11D8xY4TNlSR5ZY
OSB5VRw8Ky8w5eTT7Mz9A/WSn6PXkqgJ8UVHuecae2nH8i/ktagGmX7SusR9kpDANYJ9xFfEy9dy
noLlsBBaTkNt4ou6XEUGOnf2FwvK/a1L+rWQhenepzL1tZ3i6gBnIOTPqeZnHDqHjRZgxh7m6Z1E
ZHFVHfg9BncAHObnRMXAhdx6/v8TEWawE6KMDbflaty7qrNLHQ1gy3qczCg6W4r2+gntsp7ySzgW
uRFcVrSLwFhSu0dCyoRPphQHHvvpm22ARrOQfvq7jUhxF/7fbWGhkN7k3RfWpsB7fHL3iJVpl7q2
ikNQxNkbz+yPSTbisK3p/+3VsNfKTMV0nN3VPqjM+X4otY9JumJlFwsmycrUR06rPGQkqG8c/d95
/NpC/xe+P/6aWb1JkOfnF6jc81Srd35YWu9dDyXaNJTgbx2pZP4nkycHQHFflbX7w/UUZTN5Qfma
97wtAOGgTpf6SOy7Q3DCBtV5lCvBB8J7JGjVuxiA8l0Zaj/LYaqfhd2cLl0IqqxdYuUtUUuXtCRU
uvQOa6qGW1m6piz/Ix9xn4QhcpBEVS7Jrt5S9H3O/U3diQXc2jkn0Y84bZ3zLfc1lPylbZ4eAq++
K2xfHwAA2hGQz1WbA2+15ISZ8VFL+/kn790I5/V+vo8yU39yBmiuMhAlUQjR309e3CYit1SrBtIX
zEh9nM4hln7LBtTNcojMp3qyo68tOwUNDapN2xQx5udG/1TP/VlYp/1CPS1w5iGN/So9dlW9ppTy
HoSHOiXohECnru9ksBoQAqgy0znIxKhzohN+64BFF0IsT1/3YmYorslc5DjyvePF2KrF7p9NpETn
NW39i/Kfttan/vU92Bj62rfi6QRmyRPjz3aa33IFIpPThuFVDlGkfKuqwjreulhGhdcp0RA8yQuQ
M+gBgKlQCw+d8ptdXGEoB6trs7tkMZST/t4p/rZ9HmfD7Kr7udC8HQor8YscspaHXZLE8Z2zZHek
LzVOVhO0z9KYAi29hIP1523OZA5fHOgd4T8JKgmbQUy6lFL7qkE0fI30lAoB9BoE0RaTLtMqATx2
PKYWVy54qAZmtklH5m8ZTacKMolhoyZB2bMVu1vWchmQy8JFZWVEndbprb9S475aDIHGqg82rdWZ
X1QnGvagBJx71YXLoxdBd8jCFrBl5D+gGafv0rieDvrYwT/q6uTRnoGSLS05FGlibLqOCoc0HSP2
7mA4lhtpyizN1p+UJnGu0tVbYXd0Kxe8/XIRpY1qbNfOk9/NL7Nm16+uWpG+KfV9F+jTUVwnc9d6
8jNleE7npKLSOJ/EddJvk/FOaylYSbNK4erVi3Tt/3OSm8LVm5Yy0W1STtWZV5WubSt09nHJBf8g
7tMooEXnQU9zQPA13tRe07xC2rZnlHB+jx2aPjrPqCRuA5wSXrvQktg4NkkDeTZPQsRblZ0Kaq/K
n4AouvsY/cUDbIqehy9eKYmLYcjRWbxTUgMv8bS2z7/zjaRN/TE7KNA8N3bYUmn8PYhvfVc05EP9
zPrPZW+fpdaYdRruqCrZvlaACTjs008r3t3IvvRzaD+VA/KkvpEcpNtyi/iS+eG4FRh8OsX+zm4g
O/yapNY6ZqI5BnXaHP8+SaLcFNUsmRSZlbZN1X68hA4Aem1E8BXbE1L5ZfJaL/y8LM+Mk0Gp9bmH
ccyaihBkFzYahc0/PHUwtg1mwo+FHvH81ov8YMCweu9778ugBM1fvJvJ3XXTV2/E4DepG/1SRgYm
teCfdjF+RT+XD6Yq152ckhe6kyVwmLwy21uaOr5PfYLxQAVQWx9zJPJsLF6yRu3vZHTuUQAyo8C/
ymilBneNp7vPMmgfy2lskfmukxfW4mcJMasmeQhjtLac5fJz1mh3uc+WTabIh4edqm8rMz+Zbmr8
KH3k1BdTStfq/k4oLH8p3BwVF98x7joF/6kYwu3uV+gwtc5fPqEOWZN/DXVy9dNVf4XGQ/dxVaUf
Fp08+9NVc7R/dT0pXzCyKA56mytHspJ4WINa1cOofAdLZVywVTcwGhyq71nSkdUNw/QBTZzslZv4
UeJv08OBMNTo/3V6bY8f0w3TSmW6XNb3HLhWCZTwptjl7fihMSLCIZ7RuRh5pq/SanTfNECyEBJV
BqyNbrjIQGvPkJTGosWDeuIX2Ev7IxBHPlQTXj9Nljm/rvDbR+q4ku4C0HDrdzEzqH8zFf9NPM5U
0yOzRV3v99NkLIYNVrTmTsYzTQkucjbr+sfZre/TbBn2XDQFPt5X4GZ3lZtPD4kfeNgwa3tp3Q4W
EPkH2LjlPrWNiScUsWCF+Q3JqVPBnrSm8Mz9ND18mhb7CHu4A5lmoFLyHvZHNGo8lCYO0pQBQa1j
SP95YH0v5w17Ey+FYfRpvyqdbmT6h9tl5RLucu3/xYAERzzlRi9TLpnuV1clZYVUhvqdtOSQqwXl
1WVQDs0U9Nikqebut4HcVKur9CVc+ISk8isyUdRj2wKmzUYm9wVWK5Mbo7a4VL1uh1v9a7ALyly3
9i0G5inS0mFcr5OVumoOMLWRjlmsaGU1gXzSYuKzLCyynH+l2ghJeMgCRDpzxcng69QNttda6q8z
e79I7syhP0C2bSjT4Qsj5jCrBYwPNStUs/DOqfpMv5fh1UxmHa/L6KGDYo17WKqHQP3zmI1nhGmG
QWbzAlDLs7d+R68MVUiUlDFuD11X+cBBlnAJ1MlVnoux3ljj0NoHya6bSoPaJ1IHB8m4g46euo3T
RCqw5yXxfgtKe5ugMHcKHHvrn2mlJMjUGJiVxR674bnVv9yaIm0tzcyDxKgvnJbbqEhb35qrv2sU
glrPyaMgqVnk7gvU1vTdfbHtoXnXMqd7idvqWJpx804ePsY62/u2jqn28kVMlT+DwRn9hHNKTYTE
FTObwACdMI6skpbRciTjouhDf5TRMnF59jkTS4dlNDcwAQpDv7uXUdgk78gn9giMMbhI0MsXi43C
O8+1MnyIckkNNuoa5DYjP9mvzUWY60OjaxlxSvNjpIw0UKD8pR+dvwt53Uak8CtX+9cLychMlnO7
emYpMcx7XK1N/aenus+TbRtPVe2WO2NCV1KacJLMp6yx3FOMEs3GWJoyoKZqB7f/T2ncQrFCfQe+
6txJ1zhbmCfaeMxYZPhOQHv9iz24/kW3SgQUjXgAHkESDGL6iBHy0ofq51m1yr9Qf9kKkEdVcuXC
5g7xlwXAk86Idzo9mzskeoyvuT3+UVqa8diqbfllmTRUbbO1x7Z8tUp157tj8bMCq7zVEHZbFg/A
8qgQH3T2pG9q7IYbbHvcRYGDkMnuyJni5oL/b/MCU4ddJaKUEczyfVEN/amfMJxvEEjqwjL9WvdK
fIljO9xJv0xPYNDkTqwj3twsisvhGCBDbSG3hu0tYmZOOr/7nm0/9JV+F6uFxglgP3/QkpMWJdDb
JX37a9QHVfaKVm9ympdRCQ6ssWHpMdLihRzGMRSnd6Ue4P9zsvYwFDZLz+eYAaD0vk8VnEgyZXwi
WZNSAvE14NGQR9jXw/pK5vhbF6rjk1v5mb+pQafHhh5fpc+qKF0Af7n05OX2jm+oLGD+U2Vci2Um
Kp8sbs+3/pgnxhWiJEbAlCFv/Y7f7SawRDOW7EGHXFeWmMmhDdi9p/lYof6izptmgbT8S8Rio/js
42Nxi9BMlMD1NNQQ9s2qa1+jffCLGCqEz8Qv/D3aRvrKLr2xQ604+FON2uksJFLpp3I/AYvJw4fY
LP6Ken3+ycYVAlVZFU9G0Cv3Qaw4W+pY809/GM5jUo7oL2PwYhipd6gtp/7u6uNGApQQO+syqsML
qRb1RQvix072bCBtQGhXVfeq+dVPkSqAzN6wxFey5zKmDOabaNG1i4bBoLwkTqj/0M3A25f96J2R
Mj+uPvapQf2cstOwRXIi/Z51QPhFmZlsoVma3j9WnX3rM7P51rQISGRkd56R2EjAtFmw3PXOvsQq
djGd59mrwnM5Jmi8FjPai5ScX/NRr3eKldiHcNmPmkiLPVWqqDZX1zQe2n1nWSc4zF249UZ/vjrI
iEBRhPsH3eZfm26rHwZeM18SwKIIEvvzEQBM8iNHSirBhJv0aMrSGs1P6eZmDKn7/PgterlHqbC+
KhBQt0NWP6pWiP/56Hce0A4e6mvbNNmLYYbVn24AjDgo9jpOcI/S1YxWcF0ukKmxskkUXT16k549
BYvbJ5C1N7fjJ5tqTb52JXrfn9wBhTh/zKlI8utMgE6gqrO86GNSgDjRKHtp3gakGaEAh0aWpx2G
sgkfYxY3G2yLoB7rFAqMDCiTNN0Kl2wl0ad7vCiMr5n510y24d3Ltb1tB1aDGFCkIfcOfXKcEiAn
2OscpWmp/UdfvvT5S0jUqHudXN9uWJxv20Hx4V6hL+AmlvkqfciK1krjvkhPPbg8SAt2iVYRPml9
H97DBavvbOBmSEaU0w/Lju/aeAiPjUmV770ZUJDQVXxfATFMR4RsIzRgdXU7G3H/PayTpzQLzH/G
ONrqoef/6Y8d+lxNaL5VSjnufRumieGY0TZvWjw6zfIhVm1cxihNJJvAN5qL54T9a9Ca1mmo1GLr
lyCjtwPw0QG0/XOa2f0r1E9j51kOjL8QNsoQohOyXMrHS3wz+HAhb+SByA7cPW40w1aIATKwMg0m
29kHzsiviXf4NfPGLUrqvLaaDNIlxHf/8qldqz5lBTs5Sp8crNLDKyvhBtFL/9GbLR6nnVXehdb8
I7CS6cnpSx647qAdQtJOV4lYw2p2LHGau1jNEjfYkX6MTRXPYj3oL06PSvVyP8ptKLdnbLKOSfTE
IYH/n1sTzFl3yZr8USJu/W6sqZsYZO96Z8vAYFrJZdJPXqTdkVcPrpW+2E9mizrtCAKPcqzeDWfy
/HfSJ4dkGf23kIFa4T2IdJaKMeV6tXhYOSwa8lH34PQ2fRf+AUFHO5SRXi6KOMEXZOc9/I1I0MaI
Nb/108IOyu33cGlRjUxfXGhJMibx+viniRb2axMOypszpY85uv6PMuQ0SB3kOurMEq6a1NvtIfcA
/HMtVYPGai+ifDI62Vl4cjOn3CkjmcgPQZF5qkOUk3IMGxS8WHax2ge7CqrxFcV/Yz0gmIK/neJm
D/hQTGcZ8BvVuN7i3BDQrFGpd2vsbW7QFsc2ty5SQFVLlTSQ4/PgWSqyzhgf66wFlaE6Do9cE9g1
3WPU6te574uNNGe0mU9Rh82ANNMRsKYy5jkgjUx7sGywNX7VFhtZ37PMRZ4mJQ842RCf1+Ztgf+p
/Wl/sJ7CDcI1WLcuWEYl93Iw02hqNu5YUQhqWwTPpC1DM28kKp29a+6r2DGPnpZClsP17yJ2W2EE
Ywm0T7yR5uDAA0S03Dn3d+48zhh7J+ZDnJeBsSlwVAGoxPtGOoOYkZrd/APQiuK6mmaPpHbYA5W+
g4mb8xwuUsLTUkuQs1hqCdJeT6W3Fn1gcPvjcZmjU6rbfTCV4zAEYcHzLsfk871GOeTo+KW3T5cm
Lszpzp+y6jzxI37HID5f6lTzVZp9gxcdaKmX0kUUwmvwBF0mTXZdPQZR+EOCoNmjhb58QIgo3LkA
6XzwgANhO1LlV71BOXYbNbUFE6D7Ksg6ZbDKXR/53amHdYbqi//RvI0Wtd6dAIcG2zypeBlMXm2f
ZGEX6fdoquiP67JuGLRgyw+wPsoa7mMh5/Qnq+66jUzol+WgDDA1thKDn9Oy+gMHEGzLOalhkVUF
MjWsvk8+idyNIytGl6fS4zRdcrvmQdY3VGNxL8cpsNtZ2ZQcxczc1AeX/Ah4BEPszKl/4L9QBHtH
TQOm9tFp4S9jELp8hHyL/J8aCu3T+iFGQbbcsbA0l68pX/g2a/2iGIPysPyT32W5/h0SFfS2RQE2
NNe/XKZTGotOntU8p2Z3jiEi8cJeZPBEEU8k7/Bj2CRQ3u4LePb/0cdbAtncK7tIcYetAZblFDmd
QTa1VBAFi9IACpqhlOdmwUXemvLPlXeOuY4KTvLWlNFbsM0r9Kvruz86r3LQ6GgOvmVir2FYyaEc
Zv8PcIys54ARQSSHP1TbZvOAMm101is3PhfdUD3ooYtXQWx6b0HrAJXGve6s+ylYaBvmuJm48VWg
o76tJjzh0uQqaFEZlea8YC8Ch9FbsBWozxAnsf1urEcE2+tntok/ZNfTkqkAtBFkZ3soq++DfUcd
j3cbCqDDTrpKvDc3hh3bZ11J3b3WOX1xhN+FCW5G2ZtN+8QcH+7gVONbIzeW3AXpsEOyNv64DXC2
cSk85fOn21gBBcymjGlaHexDtYB7Dvo+C3dW5SSnZAILz2tcR1aL9QvSYfPAQ7PSQdOgloQgXndf
m/oVtEN7iEDor7sZNUqBApJLh2LqV/5pbcd5Fz2AFSehC8py7ZOJcJMu0fQzWwQsRMpiMrqvUweo
VFpAqpvnLKi+5mNcXVY5DKcGibY0fUVLz4jDqQB2EJoB3N26u0wp1Y0gBn4HD4A8Qo/H7Yx57w6o
kEZ1dWrDAlS4X2NLkumKuu9RsHtJGl99cSDsam6Pd8jSGkqeYIqho+RXABfZtmHdbXhSK+eAIshL
lJvOw3K9HCv6nTMMOHrs8E4A4JY46hObAzhjWv8mByiwhz5WvSdpOaalb5TYVe+kGUyqtTfbyt9L
M6+r7m42Zn7DXji86U3THOKhMe90TOEeWf8G2zEk0w00LAHjTJ8cACzq+yJSh62mafFjE9u4rbDM
HM591H2VvltwoCjdQ1bzNrds3ulD8giserxbJ5Ef0O4TbO8EVdSPo3lXWEqwssYEHiTNFWTU2J9H
m/9udkuzRDN5mxtOeZ/4WjK/U8/U9ijc8a5XfHIr6O4saka+cygXzaXboVsEmhIwNgcAZT3vLkYV
tabEL6fmoNpX6+FTj3TLLLmmOsHX0QaKG5CZwQNliX+NQtu7YlGl42BSUReXEelMFYWgOkEKA1LY
xSjnVuXnRHgbhcMOCJEC7Kb3rrfryKipsnTljYwOGbGfLiWnld9Wm9AhQyxNmTuVzclWjOZoTh6M
OqdBFpI6gm222bmxbH9XL0ZL/gB+Z0Bh4U43W/Zs0xitz/r1AZ623ZZ/qO5BfvlyUBNv4GdRjof1
PRZ5QcfjleptFOZfP2T02QZZ19LUsi2Y3PzULSAlOUCqJPkzP6d5174klVMgtq/Dz14CEip291XX
u5RE5/BcTZbyYrVtsuSCsj8DRX+awfe9W0UeHwuEs9Pcc49K1DbXmH3wfkptExyGZS/KKf1Pu+nu
1ue0HuOJnIXNXw1OLLB3uUbYqotPvdE8dik/riFRqT3YCrb3DqpYVRJjVaxiHZx6HfhQy4VCVqfu
XUZB4tgNvvoMF6/Fu9XLfgxGdJUdVIuGRWGSF7F0cGFgBr+rQ9vslSTgb3Oy6erq3nAKzLm+n4Hn
zF19mNrMYE0MWnwpmKxn0pSB3/pK31bQvuIf6DZQKbXPv/xyBZlHUZn27bK3aw8lH+ub6ek2KJfR
1EG9c5p/ygBj42xxPO4Wd+O599pjNg3o4P5Xfx+MrCclpPCzRW4we3PiILqafdqfZzLULAkpsUif
HAr2g1c5S2PPwHJw+C6tT3G3EGWgmpqoFdoov13mdi0r8JydrfcFeTs++DbwW1ObWmPbOUq5uw2o
wRBtzSQzd1QlfJAAETrq+AiheaGjWqB75p0MyEGFpYAQvhylw1oC5YwnTHGpkMt2J3sLT7vfWiob
6AL7cYACi4rOTaNDzv7vQh0yjOzfh/THbd5tCqnvaFuGYFLtqtyaBfd60KAZutD5ApK/z6ZzjpUE
zdcZql5kmflFi/2f0pL+UFfVg46830765DBnabsFJjIBZOU60pfBG5RLY8kXbBwXkMJ0sCzfvYNF
UF/8klKwPrMZYFtnPojPlQeYB0uRZDhYMkLaPrqfdRXA6qWzsDup4gezJAWw4otz9Z9x7FjNLiz7
VNcHGNB+uyKTNd+ZT5mOCYuMUsotHnRPWWfGC4c/6q9aZBm7vizcHX5d/YNtW/0DapfDgxmbfzuu
lZ+ky1z618ElLC33pa0Fa+RtYs8C56SO5Te5gubz30Ym+ZT+dnY2J7vbNZTuHesUVvTLHmo7KSUC
IQaWxbmFXkje+Cdt0sCAFGpD+tVwt4bxLAvJvjC3bICTV9ky+NyU0vJ7xd2YWmDyv3jU22oboDkM
2WUYvfWUOj4aW9K7njaxru9Vr0bR+BZFmbG5sPScTkZvFNsbDL3L9f6QY6uwNTJADrcBPcdcKSyr
axt2r70G307KikPrQLOZ4Kyqob5Kp936tcrw7pVIW/ulGCiFxF/90tXWIwqvJZC2W6m2Z93rQNXB
DSzzH279U081BajOuL/1SYiORg3gHuX7rd9zSRDhXKLxu1rwsejM68im5cl328MnOavd8Vpqjnkx
Z8XY++k4o1KavptkEf9aQhewz6fQwU+sCxDNj1A0yN7LwrAlNABZfeCXUfbvGO7FlVbcC9ZMEGnw
aY6jU9nX/+4yFZYIgjyTfkv11qhb16+JN5Da0iUT5xQ7lbDuy/00AkfdTMpYnUdVfbhZoAA0Hq+i
ICZ9XmJX586auJupE6+z5FQOVRXV59EfHupFU+zWn2CPcYEHuFNqPVU3ftGHDzO7rl1rlN3nTncZ
cRUzPEV9+tcajdDO4qK8CHP5LXxuIjwgRA9hlCIoKhOWQ+ul3zSWwadbf+xn/aFcsgJjFxTXuS1B
NynFdmpIr++kz0vixfQTqMK2saoIVQAC186s5oWzKSZETVUmBXqeJkcZl8MQgHSHeIOeOrzc623g
Y7ZZead88KHeBNskCpIr+ebkWvbhSOX3Vzt2MRmDIFFsWq9MrjIwWiEMBTntu3yR04KhtU6sl6Ap
T/J2py+/IqQLzn4KJ2i9pCunSrP8nf/1seg+1FlR3/UUoi+TOmeXbgqzizTlTPpYoqAH9W8xeGeQ
PzdacM9cIBoN4uT0dgXd1Vzk3c2cYpeNYPk8aBe1b7qHIoXjOGRp8kcDvNRt/OgvK/dsNHzU8pk6
SXMmkZsfbb3Q3yIn/Usi7Ny/lHqWfEOKHCUa1kCS8xgXvSpkcfDpYk+t/3dTXZqgMD5GPcP9CDbs
uj+jFKrzG45cPd5roM7vXMSwjmVeDsDzUqpskRH8UAfnalmkpKNW2drojf3ZJtqIf3hevlUYlu+n
LvXu9akCKLBerzHqcturAFXddNlNxWjoitSu9LGhqtBxWHaa4xKjVLRXXd4lsKlBCUhfLjEyh/QR
Vumr2KpFeXKbek2o7KhJ6hsQgcpBX3Y/kV+xN1rOJvQP94kfuR+BBnKjJ1Wf/mSR/xEicWrR6Neo
z4ABWr25kT45xOxWs7bPL9KKZh36aZPa+7aFVjeCqbrvooj1RtGesYPB1OVXl0TIIMYkGWXxl4w1
zyHzLHM3j+QZtmaH8qepjc/lwroZm24xTABTCXX8B/QjfRs5QfVUtXhpDirCB37XYFsSRc42SCP3
OylURPYC/2/Qersgme7zWalx6oaYGhb1eO36CgVDYbHGaHVFZd4sP7r/9EmgHJRBf5e5N8brOne9
TIYQynJldS6522CXbQWHIYiNIak+8J/Sx47BYfUOfw40xw3ScWvKmfo56hOy4xaG9t3tOvIZUYJM
ajTo896TotkInv/MjsVmt8Ef3KnhNiEJeJHW7e8AZTvfwWn+MzLvI10v3puqj57MvPmaxW7xNSFf
fg4AzOxA2BZf7WZUQOLmEKSXZmc18UZnX/IgTSe8sjiKKa85ygZNVqTwrMg6ilaTNllYRtT2C89w
5dEvs3+ku4fNeBh/RSFL9ClKG+JPUXZLFjjyvOkbL8ArmOSPa3VG8I/oP63X0kf1UBo+ZkWVkb0V
GLPuzCyMj61XZSiQ+eFdlBUugHJG+65ynj1MGGUwWLpSt313HXI4ZfV3C8ziWCT5cOxggr815hxs
+kW5fBpDNGdi7Rtk9XI/z1V4X2hBBGSs5X+UPU4/oS2soUgFoBia5Obz1JvAQLvGZ6G2LMbcuE83
1VL3gq0JmDpEPHdK8Wl1c5SCi38CdBZxVu2fiyQM9+PgfZzNv85uo7czJIqG5xFU+/5/EVdMoCB4
DR/9zCz1r+4Yb6kKTWAZwX6rSEBsY/SMvvda9rLi5L3qODtj/08+ND9qBTM2PfRdcBWB+1Si945v
NjRSrAEidAu5TqGo1cbMFpveFnOOTd0D433s7Ne1yNyzQ7bMrkU1NGnuO69rviAvdGBlj3HnYHbH
3qz1gws87vsCWmorL3iL0Ka+2rVPsWvpV9OZt/pUVcBpi+FsYJvyPE/5vV5U1rvhRuo9iuyLwLBB
3n0qhhO6pqCDlyY2n7BelMI4SvBUDVRpbRxbZDQox5e8D7snGTT1Q8c//HvTF9hVueEbstLqvdlP
bsFKoD+PvcOLKPfUe9sw544SOWjfua6Vqt0VkJemv4JkrPeBqp6KOtcPrQGbL/Ww1IIApm2ixMne
bM0aX6o828igSONAg/lpBWRYpUvzwB3Wc8AO3AwOfdlU3zK2bm7dTz/A4bKU8HXrQm6keWzGie2W
6wcHA6LJfiXgjClJZpKprzctEaHnlFZPyf2XvgiJsUOOEOLdZ8EQCbT6bNgmfWpgn2OBlFsOMs9P
fdYwFFYtdunYmO6KobHeDFtTLoOVlphSWNZbXjfzE3KBJ2kpEV2YTxdRN79Kj5rFbypOoIDGGdI1
xFIcOyzu5FpaTzqyxjfwIE35pDaMoDthZUdFMc5tdT9RLr6ZNCV4emZsuMDOFVk6H6C71ffAqFyE
0xZ1ILxzl3rxMj66NSrhS6cExQocmYO6tKVT7+KPmHXOLTJPbRI9c3LEWy+5pL3et1S8OZ0D7kdA
gdpZ78v4ZCo5TRmRg5dbpnfSTN05qRTnw6qbL3A8MBiXUyjJMPu0Hh/tOKvPvw9/ilxPh8hReD1O
02Zt+4MxX9BqmJStnPoV9heYeJ1z65ftpTHkRbgr0hqwW6OjqLeUvKiyluFqpCltOayRclr3ENfM
Zo43QrSRPjRP3eaAdMF/CBEBLO4Vg9Yp8Xxyp+SHIMV+Ew7RG3WSwRVbdhv9NXCDn90Gw8ydTmmc
/1itJOXCEucpOqYuWct9gJoV+CCW/WqH/if5MyXZu03Kb6fprsaomY9qG1iPMNVykk/lwxqhO0lw
wPJ92t5CXK0yH2+XQu1gC8xiZ80ZW/pRj+5Mcgwbb1L6N2dw0qe4mM8yKF3dWOxdz26eq3ju37zA
RibGg1glg9OQjfsC/YJDN6rDw/+Qdl5LcuNKu30iRtCb2/K+q71aN4yWo/eeT/8voqShpvdox5yz
bxgEkED5IpH5mVaFeKabk3yYE/lrUerGPzW7AH0lmTCdGfHJ6wNoP0uvT6074bLSOsBiunxwEApD
H0zYr3hOjs6i6qi7W4gYWDhJ0x1+2kAMlq/sW8yMhepYGJFQz7zIXoqmZkb9Ksy88jYqt/HVNTvl
Pgsk9V7PJ+6N9Uvf2fUReZikGPXWR+Zo0ncWzXasB4z4IIZ2kP3R2UYK2k/XQgr6FjpAfwGIP3yy
faQ6NcVwyUUS9mHFKQwPpOHTLCydK4gAaaHJ7w2V9aSTirNuaMYjtl4RJGuqR4Jm0TYIY6IScxv0
JjaFaXcveZOXZxEg4sEAAqCdaBlIGOgXZ+zOSDIbj6JLGUicOIq/qDKW9iecBb/t4QqVUEdTDxUd
d0JiiIMuK9a+iYLvc5c4Q+9oVemNexYtsUbOIy0Na2JfTKuJAdz3rL1RSd9Elwj7a7o2kJi/PTCi
yJmSlzcYM8JPJvqFcEIFIPmGQ57RzHIeFadBff0NmTwDnKMJ6oygDQr6bplsb3NnrHOUUIDN+WIA
kSLrG6WnQBmVY5Y7KJLEU1pYcY7R1CXGhReok43g4EWbQdkuNkb5hUuGcrwVy1y7fPrQbDRIpLfR
okufGs2K9nGvqfdVAwsnn8DworaYF3y7Kiv4W7OEtyNKjSJYjIpSYzkFi7moEboPsoIFMuA2ABYU
1FBtCILPUwoF5kWon+WqV4bVYNYpd8dewQ6eEQmx+2Fxm5NU7hIVXEWkXW5zEu6sln5SIgK8z4Ps
UWSQoraBoBNH4ebGq57bIhclYsRZag7lkl1X8DNQtMVEMTxnrqBRA3gTqSMzJjub2xSDbvJDQo7I
lQ375Cp2ekAsahMJwaLOkR8mSu9OE7JEuoG72m0eWmx7gHsHkdoRyZy4qjX4kXmzm9M9Rdj/7PON
kG2nYk7frsZvdpI+tau/xhvFpD2v8bF94zkmiIiZvqNtcoMbpLy2X9wGn1lx8MmGXyTJti6D6t9V
ulIesKZDBzUB/nYZMFpZ2wr5aREs+sRZlZFcDfrtPF2c3datEG9hq1huooKkIogVHkw8NOpkL63T
3CWdrHf+qspzDaM6w8tJ+MXZkU8rO4qz+VC4jv9z+ENMaZaMeK0SHdpJZHFaYQ7RAkzS1Co+iWvT
fIFqautRlr1s/5szshidBjSSOPufIOsJuP3XAM5wv2bMS0mAIsQMcV1EdyDblSrAwS5TXFzJowDf
5SZ+Hgs0osijXawGLf4xltUHrOiWSusrGMOl+ylD+yQii4r8YDQm96IFEuc16fPyNg9DEXTCkZE5
ikEMoDqUddBsFKs2hm+t7BZRATEqFQjYOxMuSjRVHXXoSEdxNxNPKCgQvFJLdodTUzzdckR12bdH
NJ+C9ATfCaQRcmzhsXE1qAaJO/7qsKv+iwutcPNbkOLK4fHWvkU6LlfcJVZoITkuuVhaaqqfirrX
T3qMMV9AESebWoqk8LLAT/86FTEq+Ht0o+tgLZrz5KHKg3YxdzphsQRs4B1F1210jpZkoH6So/D1
31oDSUoH+7WTb8kt4nFuezub+/SqhM9kxRhFhyleb38MFJP19kiBDwejaaUOoZH9IFUDav0NwlKG
sfdJ8g/IQkT4Mhhmdzv8NeoqXMaoUTEQikCQoEcY6Sf+ILRqg1hoBasl8x9t84uahcq9gOfmSpNu
ZJibKzEmDk7+VZ4CRANt2J8BIt5T2mfTJ9tbryaO+GJ+1TVeLCu9SfCFm94OULaIHs9vhQi0p1cm
zkbVXqjoGxzm/tuMua103qr0kuihM21l2DlDW+zrdLxvpYn7plWXeCiTT3GCM2CgeM7Jsrz6ZNdZ
uc5GvCxzhMhatHGWGr7j59w2jId2MB8RcLbeKLV6YGJGe9/B93/FoGpRjaP1lmRNv02olIA7IMwE
V+ekmN00iaIc4EhjUj+FBZnyOTNQn0TvlkSmitKRiIfKGaK0GHVn7HNWgwEGvHWD441a89tp0zv+
MpcQyxGdN2gd+Obw99BbLzdA/TrqZGmn6RgJdvAQNtpUNJfk+octq+6d4pfWAzmis+005X1loXZ6
9uzAhUmTmKcxAd0A3AuG/NCHj1WQ2gvNkbM1xohjepDxFt7c0AmtO1D96rVXWV0MECtfQysKUSrC
zZaEq/aq1YW9aUCqkrqm6XVatzAV3IG60KCkxsV9PYTaxLsnpes3NtZTIUJg2MvZGLl7iyjn/Roc
0gsIei2qoix5ON1bt40W3jlW7O1CSjcHxbeNI/i9aOuCFZ9YJuUK8U3rGYGOGsVlU4IblhoriNEG
9yIt2dNCIfuFhAuOYOJUHMJKLdgjucFq7hNzAsvRFkVhN0sXo+hrFynqpeWfaEbLirNOdv1Vh4ck
e/tfMNpWKdRLh0i16Johs9IQBr/Fog2s7wvwBzuhP+dlOCY7/nCaBeuGYFK20xtcdgak5nGtb015
JcaDwgUS6Vs/PmjciWY8hsk6GUocWGc4iAB/OCjqLcF4N2vRFIdbzND42QQNfK/NSm9J5AAm8U11
6U7wjbgALB2yhxYCpeKQvsapK1/nDgPoylC0EhkN5FCF4ikCD+PSd+XhNk+fNFEBOpob1W8bODU0
RV+ix8UxsqRH0SWmwjf8nOghskSJB2rct6WXDhn6zTg01UY0GxWcddGiwCCadqU8a4kbXEXLeUBw
WX+J3KK5JkrzWBqN9BJWvXMQ6yGWglqZj6h+1N2PVSt/nU6yzLud9P/R819ivK6qPwXk0EbbQ4M/
LF5MAIBrDbr8KTa69GRHAfgwwFjPle1/7Rxk/DW4yyiBF1+alLL4qLketkYtdEJvVHdu1aAAnEnV
Ukeb+T3nm+0XUfM9KN3PpZ02F60BdT3YbMJDW03eXRjfmDtpxp1ksouSAwvQCEaA77JnPrvg51G4
atGjsCfznTJO34dAX/VAyV5Nqos7A4zstkDt4U03rmLBUpKttT6m3R617v459CG3TQ+Uy5qH+knZ
4IFY9PemAyTbQSLqKfL6fW1q5s73zWoxxD1b2aoB7dNI+lp8nOI7IT5dNt2bNGz08+2znr4rRtA1
COX16m7uK/3IW+sDVXhZLFf+tbwxjhR63GB/8x+aa41hB8vLHpWtqBzO/bcy4zTaDSRaxajX6HfA
rrJV5cn5eYj9fh3Gmf5kZdj5yWrofUvIMPKHpP8Yq/jq5U7zpqm6vEy5ebqnVgHymZ/IoTH1aBlp
inqnG26y8FvdfvJA96xDZ0xOSZEEJ8RupLUtW+pTZhdUgYvC+u6tkDFKnlE7uThT0tCdsoljjW5V
QHJxbdcxOUTXTpTbCIrqtC0R2UxiKFPQPJE8UQuXstC3k6zPXJobHDPa170Ma4my21xry8ecUtYc
J0bmGNHEAPZXMW+u8ImRlILcAsDDW9fX3lKALwQMI+EntBrs1Oc3asCuS7Mcv3CU5w4iRqA5ikgG
o2lGV9HVB1V1HkjK4ZhnYabC9WbH5cfDDyKPtpKuFJc0k9P2mxRK6mctUds1loo+bKxBu4pDDm/z
rCbptkRC7tYl+mNrOBTc4Z2CSU1bdJk6Rsp4TyBdNk0XA4UT1VuxJH9lmIfAQ/N617IXud2tyYjX
ZwSukusw6fp3g1ttWnKtyybok+s88PdYMShrgANdzFmWIkxpU+iKUjSeEFmcOCPmt2xSz+kkPUdU
Tmq3qd+2e63qi2tkk3SPUR58kC3lse1K51A6lZourMKB1FD1lruWa/nXqQi49YqAW2xNMpQCadiu
RKcIKly3NJZYgWf7GNmX2o+A7ymF4Z5y+xFelXPGHc059x5euSttElcdFC76qZXjFlH2RbcbteKT
CHQoTgPBmBboS/volXWA8d4UFw9dsDY03iQRM0Kk5PqV9gfJSOVNCaV1uknp3tI2QBs0TL72yGGh
CZ4mVws9CPxIPXEbc4sQ4DnTUn6PyMEELzRg8L7VBp8CS28mRW3njHVv92I7aDLQzYUe7XAFfTu7
doJPbmsMq8Lpm70YNVRtz3ereGziRr42evgpy4LgEy5dyja3bKjbBkaMPwUZleDYWZV3VxZqdLLL
3l7p7ITfW7B2QpBJgurGrtiH58n/x1p445VNAFw3tC68aHyVQu+16cDCKhMDWTaiD2O1VFuX/zYP
b45uo3AvjgOglV183burvcAmf9dnF1NNsovoF2d/H/QSxwcWNIVMA8jm2Pt6mjVP7apE2fV9/Gal
KNF0So6cO+gIZ8JE+FqIrdV0hmgqzLzKd1YfBkRw0GXNFiukaDHPmFeZXt8pSr7PPXwhWoUkc/ww
lnW+R0EtW+Wlm+1xbkQkM4rGO79K1e1Y5eExH9r6GMl5s+3xBUfzEBFcmVfyLIdYbNtD273nYXrG
hmSSk30pMNfwFqUR3eWp7L1jTKcuTBDwT60OvwVsMnvictGqrnJ3O1Syeoev3LCS1EZffRiIQIBD
qSCfEkiOZkIum6LtcK114PdufV7raicbFVYUTtU7Sx6xKYikMtiJRxKdg5Z8BY+TLwFPA0GTgqi5
uDyvOtUvt67YtRHkqOJ8FQbeiB0LTQThB8Si0YHj9jgegIdNYBpFdb8CBVf5r59aXcZubr7gYSXx
VYvAMokuMWG+EIZ6/Gp7UbEVaXtfU38ECmbDokUCkPticTofPoprhWn1s3Jn1Q/lJANkYD2ZxYH5
npgyWQ/J6O512za2A+qqe3NsrAsA2Io9oF1+6mrpHncoF6tsV997gKHSqmu/SmhnTxug4kl1MEBs
MaE6yU6rHrCXgmESu/U9SXbUGBBNfPOSFFlAXfsR4gKA+PZDXPbquRP2E22gLD40q8JPt46sJmQU
EFQPSc/v6ukvXfwvh5MpZaXoz+IPfv5bn2PFwByL2tOzaM39IjYK8JG0A7yXzoqLfBLqAPjSJP64
tApoVKJpKWNwqizvu2gNsMAeYa8/1KE8nFs3bR81Iwm3FvRwlOUZbM20fwi925gNF2o5AvncSrFm
3mEMtpr1cd3KgDE5mM6SGr8cwwuZHP3KSD4UfVk/jO3LYPj1JRo9xIZ1N9iRtsWn2FcBzU1984DJ
Dc+iLMqfffV0VqRasPNx/F7MwVwsbDfqTwK61GSGiYuP9/mGePoAZxLApmr0+OR894Z/GgR+igTE
mvvJdCGq7pIZSbAxx2gxZKmFEu9TDjDh0aCu9+R12Jg6YygfRWivRw5kBUmZ6D7qGqtYYy0+FFNu
XyxzbA+iJQ4AYJSda/Kq5o94kDZONXgoCBhcPfa/ARLBocKiVQBz3VCLfoRy1kKbYIoCy6hYvRXu
yVBaGHF046HQE3lpIwa5RRcC7yALReFEKfsrjO76Qc714FBbHr+qSKbpDPpd7qKGEdQArmZgnPil
juJ3bNRVsaG60WFf8tfv+nb7KobETENBsjoyoApORWN5bH70Rt2dRIUY2dpyHdp6diswl1EWHaHX
Qsqa6s1lhviV4h6z2IzuKQGtGtzQQAVZsbtKUh/I0l/Y2BklGw8PfaYaZwGZJbHkb1uhM8atrKZA
5oonSxJB9k1OqluPj6JDiuVo2dgVMrfTuBsE3N9M4SrqTlDep0L0dFmypkNR2ykal+s46o2zPmRc
s0SXOMR4OE/9ouHh43yDDpQOv6bcG47zYWxziGOh1h+zsskKqIO0za5EtDvPDiJOdM0zxJnTy1SS
8ktXacGxsfwCHCji4w2IKSxhUv+TnyafAYd1vM8/6VO6VT70etK9+fbEwHO96KEvh2HTKj7i8nUT
HGun3dWFri8wOUdsaDrEkGYuUmu5mzLIlduA6BOjmWEPlwbnoQBP5pXoqh2DzBiV+G2mO+kOahAW
W0ZV3meujtNxR936VjoR7ajMf7XDsksPom0VIKiWyRQv2tXEUir0FqeRyis2g0wJRTda962yc8Q8
0WMM4/bgUEH43FeTLgly2dc+GxV87DBUlvQxuP59Uj8pP06TEnJ6n8dpkvMPk3rUubFKCGuUScmA
l6qkXsjULYsc/xNZTUnbh2wiEWHwzhCX2BNOh8aJAWybXrSb+zzgiQgWld1K9IkFDCha+9aA1V1M
+0nRp6STxahFEaHCQgEiLQdxJg5eomHZaBZcMRT554DSezJwhl9NcoqT8nA3Ob0wVwyIkHmV3Eji
Ra0D7Jz7PqySVx3CInkNz//XwvMiltfZ0GhPc49YZ36uRSlF+0Abrx/6o47N/5iH4b6YPlHdnEAp
cF1un7ft9r83NTYzXVc2FxHbqN8HrYvvASW2hxwC7OLml+maaNYFemvBncRv01T78qpJ/fLmf9nB
Kdx0emWtZgNNqFwHhBLzC5tp+YG9zF7LYmN/g0gI8MQNgVGsMqSIbsiKsitJFTjKblQCNKYSR1mE
Sq1iJVsPl/kwdtpwyax14WTBRYSKMdE9ghXahgVkkTk+wPpQBXDOcoGTgI+Z5s/DYoXe34jl5m5x
linl78t9eLB5SVD5V34T4eFWWQptx9pLgfbwoTolalGAQR9iETBVt+byVBPp0trznWQ5l7Pm0Vu1
am6L0lgwRWuNK63FA4lRq1wi+u1eJdP9YsadcrjV2ib5UUrgX0WXKOmJw9RVVxgw3Sp0CGjcmjOg
G9qwZCnXxEu9u1Gy/Ge9Y3dKpd86BkoWPEclxs4aDJm9GLXCsVh7YalvRBNndmo/vWKsRLAyUsiW
rDJbitEOAhkQLL6u3rRUW3YSuAuDcjKtwo+Vx9z4LIZui+Go4oxcc0Sr0KsH8axiBTQ7CcrXnm8X
JJ7C/6ZrnQxaY2riYRucbqfYM3GKcuFJnKFFGZwQA6nJYwOYzIwviq+ZB+jEPw/a1DTGpkgB4NIp
O5KJ1Kud/2x3pVf+56kIvc0SC/xje34kEaMATVki+9yShPj1FCzxwKJtWYOMFWS5qCXXO0UVNWtH
7/3T3AymvnwcIsiAan9tlc7efgih6BhXi1uMWELMsXotxI0Fa5BpaTFFDH5YWvTNAyKOTNGXSLO1
zdyfk6ytbs8yT9pxYysJGqIgaQ4hRogHcfZPzf+l78PK/30p/09PI658N1rMT/C/LxMlHdeTf4r5
47Nx1BzW6TBcxazbw92WgQbwt4f+feyflvv4VH+P/21MTL09wm+94tFvj4iLGMxe0fEfz+nfP+7v
jy6WEVOrqMHPYF57Hpn7Pj6r31f6Hx4/iQE9fPyAfmv/9rC/nYqn9c/tUh35v7Lcgi1pkB7y6SDO
OsNIPjb/KUTETXiygzj749w5ZI778Gh/XOpfzP2w1PxM50f74/If5v6LR/t/X+qP70sjSfcIdCN6
Pr31f3y288D//Gwl3FQimAp/+6T/xYv+43uKux8ZsH/7nszLzO/JP839/3w//rjUHx/tH9+P+VnO
7/wfl/5jyDzw4e2elzLRJAsiD1GXBts7ezFwA3EZ2D0vja7CexRcuQLskE5/Qse0DXT7KEuctQgU
ffNo14ZwHabReeC2AkhWRjQDxO20DGLNPxcUTQ+lniVSe7hJjDmOFVW5KrRePkte2p+izJOQn7CG
N5sCd50G6rODwTDwOVm7a6eDE5j2KYwtlO9piUMAjZ1NfzJsUy+cVJUqybzN8AbAbJHeKLdoESim
kIOgKpnlh3kBU+q8O6ScP6zraCMKajE+oG7veC9VpZiLtBubY9Fp/gsl4IJ6cmqewr7wX0x7+Ipa
M55CUysNEXOAdngnWuDgUQ6EUCRauTaSgUIzSKzqxY9y5wSLDH2CTV4Wk9EUYliH30511yvVZQ98
6GdvO5+KWNIfFWJyIYIxAbhCwOEGOs2oTKxs05W27ifPbrSXBDNn6kL5YytH3mtf2/bB90N84EsN
ISOX7bXWJ/VGjFZ53y6DSFIOYlTtg+eegtrVdE3wFxQ1lakcmiHxukhAt79DbPuK+JLy4MshKup+
MHkhpN27lfZLShPBNinxwHK1vruzULC9w4ThELSpfnTkXA3WmoS0AFIzlzkiRxjmUinvosckwETO
uXWOdY0h6rRO3k46wqS6d1h6OGcSky8uMAhcpeTuyUUYSMqCJ4vMAyZ3J5IN1kbH9PzOdHSwezU6
eiMJGcvPzGeMzlTEGrsEg0Capkk6GpkoQEVTs/BtdwvsXF0hLW88mwY2mRi0uD9H0ZXcjl6UQgoi
WOvR0U1A4a5FcDrAlUFCyfg5OozFJmz7YCOC0xH6gIJCy0YE67qurVExUG+jwFCbteK0HpKwMivL
SryOkQDZiuAsK5yVPsjKVrwEjaQWfkqStxMrx6pTrdg2VzsxV9fAZmetoe1MCdcuo/DJ+PN08W1q
01NOPuHVMXFtsdlmjmkkPTqSgUXi1O3r+TnUe2q24xi+al0V7IyoiNdi1JexmpdQn9+LUST0vsG2
cS96lndnp3YvctuHK8tWXAzApfKpgay5s7UO4Z2pmWm1ckkT+yr1Q/mkNWX11A7J0guz6CEspRcd
qNkRmtq41bMoW7a13uNE12FL3qbdIXLMFMux5CtagNFDDUx8m0zg+VjNYe0FQxduwPijs+IYymsb
oY00qkl5Es1G07Ft4JKoTx467pA9ZXBJcwuAd15J2ZMhRyiGIoJwiCOYWfxe3E2R9SbQP+0yxKWO
FpGq32tgfPetibiS6POhGN9bstduCg+NbtEnDlmCHlUdOSSEprkiTi3IylMcjxGyZSkxoJbOXdW2
8ilwQn9yOHsYtQ5pCwXWRWQd1Cbg6+yaPcllJ+NoofZ/FAcxFPDTvTVrOXkfKmzJfIBJwYh5ohEW
/iMQbXZ/VtW8xH1G6QPTy89Zk70hs4RQz2DgwFNl9br29GFDZaGANXOYD2pUVfhXT521W/0ccclT
L6IG/bhey8qL135r/DY64+r+1pdOsjVLlNPGwNVBgKorHxkexVZPGD6O19DoV0Fjxrt4qMqtldXe
PVt/Y6lKuX7NYvmSwjtd+eCyt21sHkq9gmYLTmKpRdW4a+zsEOu1dW+WhnUvRcCZ1ZG8r+hTMh0p
TP5yFpU/hPeKYm1DdAbPCW9w38XuHg1JCTk8DqXuFVvJ8pIFKgrS2TLMdtOHTbUAdVXX6G3DUbmd
ZhlV5rxto3WNMsipmdgu4kzE2OSI17WcRsvWJ5+kAHpIO/0uSQP5KnpIMUyGJr4FGo4AMVA6co8I
IerSok+3lIjyXIp5xVQR7/WvKbaQl9n23qzxFQvAvKxEnzikqZNeNesZX/XozqaMdU21ZYpJ+JMd
6U8hcgiXIq7L526CgRoQ0s5S5ZXPaOnB9IYDhGQQm3M387J7Rymze7Yd2yGUzLONpAFYAOQU+dE9
TAKQD7k1qisrl6WVP1UDx7xP95EHBkP3g2aS+10AJSzXbmmbS9vzuqNdh4e46O37xnZ62BK+unar
IH5rpehTXUjdvT+UvJUIl1IFLZOFIklUjFJtQJFyeNc7t9kagGUeqAH7urxqvdH8bkvmFfse5DeS
qWJYasjYq3q/j21SEHodpo+iD2zXuVUL1BBzroFxlKU7LSjGkzxI+paySOj4YDkSQ7s2ZZat0EYM
XqyqqxY41VUgd6pza3XaorTVjkLIYJ3EQa7wCJyb4kzPrGRHVvoxLRpk0EVfa0yFP1PrV7FmWJsB
V7IlhOrhNNh4fXuOiiOkpcSf8GRaOpGULhG0tXZRYSrPeI+Fq05DUMPTJePejaUlJlHjoTWnd6jE
DW5dSHGykJrwefCnLDXlXbXs+x/GUL9rZqO+Zp4D3q6Ogx2yLenGBDBs9ndYofZ3Pvdfe72uewzV
fWWV5ZG2NFGvP2tJ6R6GCsH6UT0h5IsYip0/BrK+bqUK3MJgftZbLT4ZI5lK18N2yMry9NxDUlx3
bTe+SjV2DsqWK4kqLdJUc67WKjJ68yrOYcU618JQrpnUm+BoaXluSUyoOwsQxfp27htKK197SqWs
xCwxoISjvOsV1C3nPhTy8hW0x7dcZqecA8x6duP4exw0ynfDKRdj1lSUPztnARUlfWgCRE57R8br
XSUTl7USFL7IwUk1Td9SzDtzJ9SvLdWQqx1b3wdbSd/qRvHWqt52e71sqR7kNX9nbgaht00fasvQ
n8rGBlsF+s1q7fpSc1uB6DZoOqML4JtHdbYSo6mLm7k/FupW6ur4rBa9sWiBblY6Eptme1CUurrG
CAg9jRmsTTMwerBJlr3zu8Jb2yBCVr1cm3c9OpJbeQwzXIodE5c2SEZ1X+2Ursq2VpEl9z7UQsTc
Uu9r4pmHIm2b1yguyeUlereX02R4sDv+HkWEHAz3htc5z7JfY/oCqWgXKLn3hDTwl9hBVs9K2uGC
5Xy4jqsmPCpGZd7XtsXdJiJ2X5Kq++7onfXQ4gnD3SQi5KVsFu9pvrFwSFsoOBk+ad1w9pxO+aQY
qbIaRs04863PjkgnpRs7DQDO+0jmeRlWV3nWL5PKir6kUHomZYXqaoeocVh9eczjOiOZHzabvFWq
B9PXcsSmautt8M3rWPkQBRLzrJhJ+GM0qi8wv9TX0bK9VUfp5xqq+M9blSRvUWxDQCNAp9Gn+CI1
EWR2TQF+ppUXVMvzH602ydPLSKgNBipVefKoyKX53YiMtWVpynvmdMUSx6jkXjbDcCcbVrHPMzVe
N3kTLWuXL6raGPpuYiBdg7LRlrWSVlhJ9YAjAKdxy4dCbVy+8VkGq8Bzajywy3LftKwG1hCSQGkU
/OjvIyTGnmA/WsgfBAjCFXW2VtCCuFOzwUXNP7NPXgrPMeGTO6QQ4/nDLUCZdt4V7Wrg6gq7pRB3
67siMoaNEyAf77lmuS3c0jtbap7sMHh3jk4WhXvT9+1DkQc/TBPZGLmXThPWFTUFFeH3vNiLlugX
h26KmMMa33yPIq3dzl1zmO+1zdqJei6ylWU8JWq6LMake0inFt6T75qvDufOaDCy8tVyqQED24um
PchHynlfRlVPLni75Vc8ULxlk1XJVjRjqcmvsQq+1dRJsU8RoksMUtEHMyg1LqCEuABjjCBRGnjt
qhi6ehFVmn3qgrZ7bvXHvgmrHxDwllyQAJMEb0pmCxUu5COo4F3HsP6SdgrYKEf71qCebSU1Wteh
cZdUwzXrfOfgdRcDYv5SDs2HzPYwF6QuaC9bzOUn2Bt45WTqvZ1yqRiWiTfmG7xOm72hAS/Iert4
US0H3QsNZK5oOn3arvuKPbOvWv3C4q7iXoVkcW9DrFu0ijHs575sjL40vWUdxsHt7kV/pPv3hllm
sDO4SC+73trFKAyexSDeu9+Q602A1qYIz3dV+xIjDHLoUTpc4nBcsYMPn7s2xqXdHZ5dK0tXtl99
FtBIFM4UxJokbCREWxwAqNGZ+9429zVM6QkR/QJriW2jvVec5lzIjX/UJNDakst/L3c1/cJQ2+5i
5an04A7mHb/p5C1rUP7F7ga4y9R0Gmftclea6SfJTALupsJ+2I+B94CVRXryne9ZEobHNtTTU2+U
VyXMq3PqKRYepwpcdUV+lksnvmuy8ik3kQzp7Pw6dvmn1hqUc2Zkyhnyq7EOJalcNp4f3ruR9pAX
snLsppY4hEPM67Pbg4Bb2diZYcU94bjyuDkYioohrZHBW4gtPk8siS2DX3wdddcS2/ovSm4HCw/j
j7vUbT41gWZuhrTp+Q7E+usQV/gpDs7RNYJ0XRTuQdejfhexczhmhmFtqxoDuT4iF2BRP8oT21p5
bbJzauc+zDLnBxCfVjagHHodnAvIlV97W2NnDQzo1YQJuGypMW1NHgdkCJq4iqs3X/TUfJVKJLqQ
2l+keYZUrodfiKo047vlyncVf5APtuMiLWVwhV2g7gvEcyi8ZZuNcHczkoqT0sRass0KiMaAE50m
l0cvcymLBoXzadRwxFU3aRa0P6S2W6fsP72FlL3r8R08beMoDl0fmEd8qvkjCov7vkPCfKw7f6nC
LvkaJdoqcgf1zTPzs4nOPHsvhO7h/LvbMbbNV2AwELDb8t3MLXbqCpa5RTNoD0NRfoE46u64l1N2
flYtYrcNvuFw0S3aIPc2gRrwfjZF+9j35ec4KAGRgrR8dEdVQn8K61/+a/ZwYtwdXlPZBSPWfA0u
BgmxKrxqcoE+gOoPr1oCRNHRKuetKcpvNbifL0nY3gejBY+pSNSLHGBf4xSBdGnNOkGKLf6WRbXx
pgVByWbbdQ4RPgJXy/efbDSJcehTXkrfVO6A972IVtEVFTcfcb3I1WyqKJZ3M5YokBFDDao03AwJ
d83ygDtV4stPud7bCzlw6mODeceqTl0Dl5rM3aQVFI4MI7sVil/9ZirT7rOpxOl867FOvkf10jU0
65J5prOIyGVtnNTipoW/6upu7jSmpus35oqyaL4wkfTDfgwVPYhTuE83SPe2wNfkovsMctR8B3Nx
O5l6/hrKrNH4e4wc9ea7RTB6NP0Sz4b00qu9v+D3loEdMa1rUuhfu8Yt3mQ59NeeWvV7YWUFSd8s
UTJb6K2vr3gJZHg00FEYXbfu3sea4K7sIQgh3ud/8dkVZkPhPJuOWUB715NtEdjOa+LAuK/K4AsJ
NH2Jr1Z7LmFulOVKKA4LGWJxJlSIJa0zT2n28qF7DuXmaYlGGhL3bbBw/MnPQ/VI0bRDte4n03I7
sQK+mnG8HyI5uapJkV6jwMBtNyreRQQ73In67tugFaEnphtP8+BnYBx0dQtVIXk5Ftv/Y+y8muVE
tiz8i4gAEvtaUPZ4J3XrhZBp4b3n189Holade0Z3Yl6IdFAUZCaZe++1VlS480tQN0jXr7RlE6qC
ej6X31hoAhLFej4u5efZxcDl2jF2NzusPqd6nvhBWBlnWWuo/Sel7dh+xlnyKRufZGmg1/V96sAx
HPQlcR9QbnRntyNqDRRt4Q+5AJyycmgCwzC+E9XJQpBXOit8uJRAyY7caPksD40wjvOQaPcyV+hx
e0BC+pRFyIG5pkVXRHzvix6eFCXqvi6mTviZ0LSzGQXua5UOD5Cdd1+JXps8wC3jnTOH9u0y57Ef
Ol36t12GBxnYrGtgrDQChVDxEzajC3ra/2yxmHTRMS7NC+DDN12J9Ruwk8IvRRt9y5TPAALGL8KI
lT0AVOsMvWOxb+Le3DXAJ9msFaY3IGP9UkKD+DRDC2sonfnS2x1LetF+FaVJQKDe1PtcKQA58y93
swDoU2VqxVrAga9LgnzbtD3UbXTRYEi4X1y3/VRZ0Q0hKdMTW/XuU248FGFRv9kYOV8YYYAqKLX0
NHhYgvmlKngKoZUNvh5ONaLzal7tOk0pj4NTmzdoMxfgP5GAAo3yLA+aC1VFm0CTxdpwSD0HqKYf
1lN2sBbEMWWbenSIa1Th+VpPG2etf1wvEg3It6NhiQTDbzyWqRIQuTh9yCMCoyUPRNUllyB1/94k
OXrrQSmTEjhyxCNXzPhznAZIZUDY+lmWFTqa1h9SsrYorfftlBKcT+kUO31W/oqlaqNojBvFHZMH
wjFNbJdpso9AUhzESlqwjEl0t7YlQiPxKn1MD6ZEe1zXLBIcYmcswOLWcDxZoag6pgKWcsrkE503
PMuUjWV3S7m/U3+qhTH5zpZDZAhVlo72zoKb8EdeYLRTg9R6gbc7P84VG7jKMlC8XSDFsJe4/La2
BXFusC9cFToUIDCiN4gxF4KI695aHqAfHplXYTUaTWisjLWi+c8KeYYeqw/JkHyK7I6gojgRbzHc
YUeZbXNdf2O/ox/rEm86eEF/Qb36ohBD+6h0UeWVlZb8yP4xK2F8N0FPoCbPtqNbYv0SE5l3cGyh
fgrS5VkJoWsSwfhWLEwXbWcM8Lr07T7Inbe4Vu0KhGSEpLmiivSuKJLoXmRV+8C76c9KE34Z1ICc
LFoPIVuFc+zEX2RRHtXVKTJQF6BfMjDD6jtyBfFdqsXGjV6UPbbKx9Hqp7tYQm2BpE13aN6QJ3rk
ApGvlTPYjhHCWRC5YUtvQNR6WscG8cDksVxmoiWHFTAS65BAG5Vbv9haPBz1EIWgHPD+Y7IG1Tkz
8KJRmQtIC5i8gQnqb5U+2P5YGNpRKqHNUBb7qo0ut9Q6k7XT2lhdGzdr47YlRF5Pp/jBLYP2sQ31
02S3EJ2sjKf5FKAFm2VPcQOdKT121ayq7YusJOqZcNwWz4Gs7Ua3uCxtBcvWeqo74MWBodZrg0G8
5YOSHbqszVDs4K1DvJgflrCp9qWZ7VDJZL5ye/MGrCUKmWtWzmGqEh7g4h4fZVEeDq2fRg6d1F65
Z0qgQaqWtE/qYPh87PT7K5PeWhSGmbivbHd8TMPUUy2QpZhqiteJtdpTIpC+lVHHIgs+KZ2j3hlr
3LFBB/SrVkRHmZ2sOL3IU5UJ5rkCdO0uAkGEtXhJb1VhwC58zeeiW3zicaA/WKuvFbHIKwAj0Gir
NlodbZLMNyYGtDdTYxKGExnbhcgRQMXhWdlV9GMJf2p2qfyTAR4UhYJEXNcREyvC5k7McXiT2URi
mW1UveRlipN0scIf7fizayt47/49x8iXfI+md3OnNqU4x+nTELjNE9u6ykMXpj1uM73May4Rcd1a
7Rr2xLJkmXzRzrmvGlZ8kBGo8oDTDnqlVv1VJmNLZbuRqKvDsr4O2S4o2VrqojUZYPhOPUUhFrQI
uvI1NIg/lan4d+paq4x4JYxExbQKlq4be+ehMkuX1VM4fMsMG2NCq39KOvBTSx+XLKGt5q1vAkzu
NJhshPTgCAyfpnQssQyhizebseCzd5ANjECfYYYrlIthv86rrDYocBwc4oyWYb5lZDG+ieQkSgMn
09rq2rQzDGeXxFV2lBXw5KPal6GLWQkb8RDlWa5X5YPmdTo3YgCWuj5XWS6L4tZ+3h69zJq0kJXG
KgnuBp19E4BqSIV9K9dCsWtEl8DVXE9mdbst9y1EBie5CBITGtLGDAZU1jr9z9wItTetdpfHuTdf
8kwZzoUbg/zORljHQBWUWNvRDA5+p/JOxfHSiBtZLg/XZjKbJykESG1Re9cKKCGzo4iXbCeJcMM+
GO5wcO42QVRZJjlx+VbG+L+hOpZl1wonwthmETHvXcsw2qrnMUm+lvB6au5O7ZwHo8O6IkPRZYS6
DFiPAepd0Iu8l0WyUpbL1Ai0AvoeYCDv6J9/nyGb5HoZid21db22ltcSQ3FoVvia5F2cgqy+COii
r5SOsjyV+lxwrxH/DZqNuE8CZTHu/oBfYDlOaLQeeyOcPhv9ctzMkoSce2GcmndF3xj3tuiJaq80
dIzs8HYhiuyTGi3JyV0ABhqDe2CBpN7EfemcinlUb5Qh/F8pttDO6U/tQjO87eS3eoZqanpi8Q1n
T3mrlPAhyQWJvfolAnMOznJBYsWVcQoDrfVk7ajYsM+50wPiWw5cZnwrWE4Cil+z8tMBhLBnj0lW
flimIhm8tkVmQWRRvEJQCP9XkF2Gyy25lT9hxqpyyFzmFlkr3Dp7jNX8aFSh8WDiDNsYUGfjLupa
7fYXASpZhRiHW1mpZ1CAz3CsHbEUtM+92wGuytwINjWyMDh1z2X6hGOveZIladet33PY7WWdkucQ
1boWVHMZqsCZ8XeLD7/cD/q6CXHy8CxB/4W1KActLnoQqThI7DSASbwzxOcyjmBBi4fXWhUAzM3h
cxfU4rM9rgSDmUj2YU+rpul6LIqjqL9tn3RM6yoUB3EfPG3FhRAPea3PX2q2qX6Qu/XN0iN/HdXJ
o1qaN/UvHtds5S8wF7e414JeOdb2bB0SnMBfHHQgRzSmrakSh3y+3dQNkwF1mB5is6TJzVsXhKpf
Jon7VhqwHvXcAArhr5JYCaUofCFGsuXWOpnTzU68/W4pSZauuX/rdM00kIiBREgqMInZmrwpR0iz
NiwEKPvSvu8bSK1WpnF5GFmt/moBghOJSvh/+tbYWsiTrteQJ9gK9D2/rzGnhnicdLyHGnABAEPp
RUk07bWJ22UfKFNxwACiwRYx12dCQ1pP1lrVlN4PQ/AWpbRV0Ud81ey9rJLNu6Z6UAc7e9haa3DT
CLiaL2rghdHKS4Te4q6zp+xkS/tCbQKN1Xq1PZgrAE+sh3plsx4jZ7phQeXJXL1SWG+ptVI2w443
3QCi/9ViLU/ruN/FBVK4c1w5Xh3VsNGrSO0NNgEDs9N8hVZuuTPDQj3No/vaz5l6J4ts0AqTb0aJ
C9VeYjLfzEBX6mE1GFRPqMPMQBUrVc3v5ABY5lK5ZYX1JPu/LILxDe5SHb/PddD84STcItsYkq1c
JC/3gTp1e73ANOv9XydEwdI+X3/l+su/T7LTcji1NRPQkBfVxQAJemmtobrIrFB1JKeLuPVwJxiI
NU8sENu52Fv0PN9EPW1fRTCJYKj1SuCV+X5kBO7sVgwnfZp0G2NkvNwr7j9bThhzfuuMw1nFCHcI
9ZzbX7/o8ustP/5mrOW7Om942L8rpnHs7wcmDNnCyCBQii03OfT4th6naQoPdDbNW1S8Gs2cR4+y
YhbmIyqt8Y02u/F9meN3H+b40WkT5eyqECLGguXxtJa1ePM1N3e9AQYer9bb0rnArYDvLS+7Q6jC
J+snIlDv8hVCEpfJjc0iAioHUezMkL26n6m1uG1VaH9BqwUDYnzj3yVT060B+Ni3wgz/cQWBDz4E
GwtuWt/Lg4IA5ZbqOv1oh2AM9dmZPJDYzf1cmFhUogCITFxBFGmznfMBbzX3XYhmDmAkSKwHZfGj
qalf9LZG5jlQqzdFF4kXGkbzuTTZCbLQ7e7SLI68qEOYISHsjdCPno5szEi+O9B7YjjCmRR8mREM
8kdDqz4pFWoKdfs9MIPlUXSGenQgyjgQ0ubsnMXo71LXfkktAMTtVFXHAhORX7SpF4XlDGaSQ5pr
00GNET2XZQhPTc95ML1mZaLik0JmtQaIGysJsYZq17QPrO2rMLGLPfIP/T52lNSvFcFuM4iT7RA1
7mGyh+B2DtA+N130uVRY1C/ykBFADF9nXt6F4P58tc8nmHhM91ONKWSnpU1+p4dF8CnR8iNEqyHI
RqbgwI182So0sKwMoB13okT8MdSm8jyUc7nVGgB2UGFKJpYPXKNJNWdnj1O9y/VM92wtLy4hZPUX
+KZ+pa5lsiIpV3C2rLZ1QumIYaK5PMiW1xOvZdcmMgW1fkFIoj3ve334MovJwtQWc5Wytv4ziReK
W3FiomuXNXpa5mVTmZJlytwB9H0DctwddTeuLm49DWerq15F4OqH6+3HaTR5zQwvVVcShDgpN4a+
SnwRvnAZ10B/sYaCW4v5o9SsiuCNyNy5Zqh4TBbdOmN0l7p1MPJd80lrQUlRFPl5JNQBMy8Kgo2K
D1vCA+RFx0VP2r+09dJ44vAad8SgXCptvm/x6BNeWu8bI+ohXeuTk52wrktKYj88cynADFhhBfIX
aYFieyPy0clHLA9bo6DTeSVbWhbL9tem7Aut06SgGpYORX5q1zjlWTPz/CQfYMnU2gGr5AWMPU5f
RE3Xxw5HRIGqVSHqx1ncjXGPj2Atvz5++TJl2faKrtXXmmuZTF0P8r1csx/a9bHKO+8iKzgZ0DKg
YYE7nxd8babIXiHzPVFF83bTGZGfs4dnp4aVJhuIYeWOr4frvcuysO+dXyfKvHwy19Yy9eGUD9l3
f/x6njY03DxyhOxc0+k1MYSz7GUP6Gw9W7wBXL8PrQZWqM6csr18XRi7i8v1RV+zsuz6Rq9ZRakI
SLu+cFnz8TzXcf2iAjIVh3pJXI1aqbhYuxL6Dw4NPjr6c660iycLmIm6X0kjJ7QZZZbXecAsOJUX
k7n70uC+p3OuSXlAebZ+n89jKKH7DjpS+X6uj+vdMN+S29MtGms/uMHe1r/PDov9IeSrvR6S9XmI
9Xf+lP1TmTxDVsjTrllZhkXs16XUEeewqow/h9S93UaqHJPy0K8TgUzZErQj83Ig/6nNn8qgkuC1
XGs+/oKskZfdfmHOiQ1s6sQj0g4r0Pq3r+9UDmL5Yj+UXbMy9eG0P5X910tdL//htMi1a0w24bCL
1zkyVtGc/JVc88Pag+Sc+a6mYlOdwW1B1ZznJOWpMr9dRF7p9+kz4Raouf0ulCl9qJdj22cnefEa
xlB/EXsFusttPMthKqeu60fhQ9l1JF/b/ams1FbkhuyKsuH1MrLsmr1eRnbpa1amthF/LfzwU9fL
/OmXBk2HMTB8y0QHG/P6Nd1mv49Jee67wu1L/LFUNnjXSiavjaK4HpZtIh/lHPvut2Srj1dl5VWc
h+D7ddIw16CwazZdJxY5u8gymZWp/287ea48LTUyf0n09rRNq9db36Z1eX//KynfRyxncpkMCXUi
gOfr9UHIT43s272G8o8YAL+rYUhnllNYhkOtu5GThMznhC2uAZS/p7gapZG+e7tOrfJaf5xu1w/1
daDJJh/aXceYrEhCV8G/PavbR/7DOP5wbpArWLHUy3bzVvF9rtTyvC7eFw/yEBjtRhwX+pIdDAwt
pFGx/3ex9m55EMkFhryR60HetR0mqIqLvYVz4yAfxnXml9kPZbp8ikSvycVZG0XqXo7ZQiYdwqNP
BtavozIZX2YC2xdPrrZQEVKA+62jXjYP3P51jGBVjVvn3Rp0u3v5HttBU34tNTO5AN3eqVyAyuTW
ma9vukWWVwl66yQ7DWR9ma8sxQx56O8nIv/x9ipl4bv879dIPJ9olul87UxbH/u95pWXlz977a0y
Jctk7Z+ysuxPl8r01oA2xTfWvb28Odm0S8u/QqJh2TPU/jbdipodHsQCLlG8bOHSYd5Bn/JPv67u
5EwkU6hGvM+WUZ7vrVz7GQq9vqQ9Vkgi8+pLAKPmKYixNNwNtQP7ToQPRlMWOBOG+vTuk8aqmK/b
9SspP41TmaSLN5YlIFf8CDuiD75fH4xMyUNrEv0viu7Q6g99Anr/+o1WCGQ+EKl4Lxsqk6n56Pay
DwJOzaXXr3JGVOGpBeoEIxexxgglxLH1XLcuUPKpPso5Z2kyljIlCPL9wCOTvVeObNfs+RgtlsU+
vw//VmCtQ4Kzynd925q+bKK1cPtDg8gHeDsYDb/fTZovn6Q8sBaCO8M+y7uUb2abqmYEcmHNc15k
WZ3E7g4Ty6Nlzj8iUDVnzvvwYrJRyfGJ/5BDPCujvZYMHTfieuqkX+Qwadz+lPaYiJZlumGhlGOV
01HfLL/xxUj3mBthk19f9/X+FOKe95BcfEUP6Y3gDmXfIhmxeB0yFOdExVyHJli2g8r278l1xd5s
5/rCQs/Y0wH+kjf/ble3LazflW5DTS63r/17bJ16DZXAsvB7zXZ9ipqd4hnpupMcXtsjW/eWsm/L
i3yYg7bxLQs/nFIpuG2jCnpE9uIzYk9I3siFaVAcSgN2aNSx8B0iLsUkD/prl49Of5in6skYDOxA
RIkC2z+ZY/6E42ynwWWTh8GtlaRevnRPVv5Yxq69l7+aQum5ehx30KUfwop9Nz2IzrIOLmildqZZ
Idynn5SyZXuSGWcjasS2Sd12sdvKQg5EOc6vi4MPZULuFmSbLfmhXmb/+wJjO0d2A9y3BzUtg2Mb
jwdQZPa2Xfqvqw9LNPBuF+1xm2gFjzH7q+ki83jtq4VleMQMjSdZhEed74mcU7akLJV5mZIHK1Ro
FKJgwfpxPBj6AvkGej5Ga+6vE8e2DJa99/eSWy+t5pw2U4k+LdaP33YI2U2mxAp3PdLeoGaydwPw
OovKQbmtZ9xFTU7MKZgXTc/No+kkeyQBMDNQA92DaCI4alp2kMNPvnE8bTt9iJ2T7HrdMmwN5G9n
GN38omyWbako7+zD7/6pLOrd1TUb33YDX2avmiz1QBTXwzadNeNwgLvyUd62vJrVhuUx736ZU+QV
7alVMSFFX/So0Ja9rSx487PjAk+yrH/3hZf3vX0ot9Ejv2rbcJL/0NTa+LK8WI3hd41Snq6Wj3wQ
ut8vWrF7tyBWdRQwK8Motm79rgu+S8qbN9Ki9MNO9NauhQXuVOY2HwliDg5ZQi+U33i5/211bGoK
3uywig/gLrtzMrzUS2wds9Y4iMJmbSp7k91mEcCbDur07lvQrBokda3DNr/urOWIkD+MTOWC44dg
vGv3kx3rYxdtx/45LwMfedrT0kQr8u5fq9W7J7g90fXjL1PyKaoEeu/aqUM/9/e0ZfTl7Jd1zLT3
e6VANNJlMPLPzPTYgmBYW5dEZmHFp4mAAvQjmYXlHnRLyoXeZEQW7ob1Gu+SS1BhJKiDGCG/+GTA
aOnL1rIHR2HNo5X5DhL5FfW2LXHk772bdK6jvmG55+dTqG8PST6aNoo7vyp06K3lrt7EkDDX6XkA
Lbd4RqJPBx0HthyuIu9eTCMhEGb79o+YENCm+PJuyTUTvrZPe9i/sDnPlufiCMbUq7c8DAtFsPUf
/npU/dduaWDIlWtQ2S3lY+auLhHc+6uigNsfr8/f1XAkJev37lq2rWW79X9BjqhvNpBCq3+Y8Hnv
M+xs5yJ/kF1C9gbFnReG9eiNCyChE/otRAMxI8lftiY73kc2TI/vRo1MbofS3GV6bZ/ytcdgkXP3
Neo35wr64nUBqzTqUWiAgaYZszuy88a29zftHDRlpLIqWyc5+TpkSm9gZYSw/vdMut2UrNs6jZaq
y14mZaE8yLcmUwJfthf843S5/VT1pY8H/G9UkvRtU+fERkG4mlKNBIUaAepb4782O7vvlGNrV73u
jVBRyiezrezkfGTUBK6fZHIzVMqXvyUnpw0vpvGtC7LxfN3roXjAQsyw6t2HTeDcBZCyLhksmtry
Av4z34fZvMusnLA7TEqR+tOIXiccnqf5aK7vEWofgghkP5HT1vaKbeJwd+lNb6zmB7kGXO2o2Xoo
1sMCCd4+DrNPskgejPpmQA3gLJsX0aPrcsvZugqe1hFpdQ1iE/mbunwdotupedCBgPpJcRgq42Ho
BJEtCm5V2yY2otUmT7OAubBYCLP6ZBAPDu1mtDMaOo+Fo2/PZqvfKY2GdibRhA/CsdKHfhHiDM/q
Y7gqccVJsRwDJf5BMJvlF8qg+G4NG3BIYBLGfLvF1R6Wr3Cnml5nNL+yVYUzCy4i4cWh6YPLzy5J
70QnIYRytII4B16Lo6JcHPHUV03F9zLGgbpmUdr5HOtmc9CXeIdIaPC4zK+LQCuvIO7vMc8Id1Ld
3EaNB/fboMxckMA89xADWXxJ558tcdOP1VBZj2ZHX1Gypge6HcPU7MTupxYIq0/UrcoMp+w2PdA6
DOhSMzhUJQSK2c236FTfFGweWhVyFR0WgFhRDeIUzHsnWVxu1I/dKdovvTgpYZN8qYzPi4jUI7K/
lp+OyrOWhnDEKeBmROsXRSU+W9HfA8ihdl0Po6CEVMDq1ETWFsf/z3bMj9BfgvUemp8CWTnFSzSW
tkRa+gR8Lj6UZqFXZ0ntL/NBS/XlojrJp7ifADXlSCLB567umqQcD5ZhJLeDhnL1qulTKBZjtbTu
izDcVTOTY285kPmbSXfUkEb0s6QSCBeHxblYtFfuR1wmwgouboDrkfFXBgMIzFweCYVTwAWZLgJr
Db8nwYjyMGYEJteLPnjWegV5GVu2drofSwFSAcn27M0tv04VwJzZHe23uK0/mXoHfrRL8odunIiQ
jBbn3hrnwjNis91fP/DbNgoS/NRfQD94PeSqdl8V93C5eWPIQ0D590ZfX6lYCStCO8p8+d3ujcD1
ckvMntW7030WaYEXQBfpO2tWFeoj6ISKEB/9rORowaN6iLsr1uc9Ij+616bAsoAu9EQTV9pBL+CQ
XJBtqI+Fm+0yp9fQy0z7U14NUNDHU+qHfWr59tIAM1XjHQq+4f310IO9urhFTpAab7c28JmxP10x
Z3dzYGrI8MDlNijNE0IQ4PiaSSBT5sHeHXu6a0a7zrGe3L5IbvCuBDvCcomkVgbwCHabYtt+Cjot
Ad0xJdAh3ncj0bbbYTYs1GLLxyTTTZS24k/dkCGc3VXmrnbyc2qniACENrqoKJQQVq9E904Vdk+L
0XRPbdLshwFSOpkTxaTd5qM451WT3qbrIbOhxW/mx6UEzmO4E7G44T/EhhRPy5KemtKeLlOq7f8x
4RQloMw5J/ogbiDEr0+Q7e+mqS49IMERAswm3yA8N4fZoUM5kGP4RlBNO6VezHuzGY6WnbfnZiwJ
KuPDdyNT10MVxCCFRLq3erRTx2naOZBVPgbkukA1/MY2S/h4ndcSsSAiGbJ71ywbr3Fg1zWX1D1p
tdr6UBACbTTz8BKJwQsrR/melu7FQXl0hrKjU7vgOwT3KSEIDZiZcu6MY5IkR1GWoHTN3vkrSeMX
rURDU1nCAdW6FqeeDdfAiIQFBMuVuuvqCCrxlQRfKSrzhAYfriqY/LyuLEKcdTMEhHGFWqWlhJes
D72iWL40nRbssgxwQTRCXVobL4bZVK/gYQGlu4BQK15j3lvh3g4Csav6/ssQlKgZZekXpUn2qjXV
UHDEmAXSPuZvu7dV0n814jKGMSNAWSagL1kWPve4sM5TDbEwXbQ8p7neIlPkPkd59zD3c3fqAfl5
IxIHt6DcnusBJ7SiuLsEP/+9panKLu+JigXVu9ICME9jNVE9EyHYLlVsL7UojgWOzwZEbvdPp+We
xoYPdBrhYkngHLt1HdBCJYxrYYVIEARxcmogcC7xLrDiIeZpdEhCpqrwqzDauQmUn1pvAxpaOyNx
oP1Oh7TXI/Te3S11+Fzr/Xx0867ZWSWxLDpauGlhmzjFeXxakb8RU59DLY/ynel3edqhCjU9YWqd
DNu6a40ApsIWQA+c2vFO183JMw2Cz9r8zhZJ9SlSuu8acLabgLzxxvKXe0WDr+bv1gGTWdMpcM+2
ykiUOFipUA+DfVrscAvsCsUw91ILehH/akQPIBV7fYJBoWm9ITXYBaaV348DBtO8ZMpOS9vrFWDf
CoCAIav1naFq5qMWWp9d1zAvSlubj6iN/xzUpD3YloGuYeqJOjZOTY41IYl/jDAyI4+Rf7bqsTmZ
82NuONrBQIHEw/3FMCXieQfiSFwqfdG9Tn3MqqrzmA6d26zXvsXDDBtEnxC8FrTZvmzK5M1aAvYb
uP+xY2g4xDRR3WoW+tWZ5pwJY8VmIebwYoPGulU1pUZCHqZjbQCutABryTEL6drzvNLZ9H1zP5W1
9lxMYXMhNPdnCkFEaXoT8Ktjbyn3Wv61biz1DWLd+RzlZe1bmjIeUw3jo9kN1p29Hgqjf2r6+qYM
Iv3cNhGojlSfielTv1VVaAPj0cS+L3C2Q9q5U5sURzlBcjdmCw2EqSSEbjaxV6N572UColZRFq7H
WAaRa1pfI9P6VgZhdkjdQtu7mjMeRNKdFqsqPXMwIrB440SwR1f7Tj6557ypjm3DqqwBxMdO7KRA
637LYjXwEn1+zKypQxE77dEL19y9msCQAsy6u7UZiadasd66oa6frEjBLDTpfgbMZq+MqHstnf45
RbyVL9tM7KRBpJto0nZPP2guY2elp7AQex3LqBKa+t7N9JdyGpYbHVGoXWZO6lMW4mcNSv22aBB4
MBdlpIchepdVY3Sx9R/QESv3nZkF7BtVuDdSdeIrMHwGNgumN3YuhJajgfD7kDjV0rD0pHB24Uzi
OoDKl9ci/hSM87ATbaIe8iAUt+aMKms7j7nnpHdq1LqPy/BUGcTktsAcCK7FaoPohD/UvKFlEv2B
JUVWzB2E9gKNNLSFD0Cv8NmZqE4NkfPisHYtFQyicQu9jC7esgHB9n4YnfMqe+kTT6DQibNzKdR7
pbEbP6uVameilMPbCU+x6k0Nw25BAM3XKnFjqpG5J6zHA9+P7Gdjx8cSr1fflhPQBO3n6I7GIet7
5YI41OxrsQOVaLtOs4me73L3CwESXmsUeErQu/fzAf1gtWZGnMrmjFYI6CY0ulgdnVKUxLzMLF+0
Npn9HMus7dbfEs2ARgiQys6thjsFvbBGBGCFrfpzZqg4oYvstqla5w7JOwdlq7Q7RC3cOOh2EU6p
jhVxT/s6JMxtDvM7Z2oAWDfGWF3mUbyZTTRwJ8YE1N+q7hdijM/RbBNCb+bti6ZZzUvKulfN9eRB
Fg2s16DnRv5YVg5VOj4HJiQ/0QBTg5soXtg6EyYqzjTzeblTtObZmPrmhdgnsXfnkBWVC0gj1Ir0
UFYKmibIUNRTH5yZ0fhhIuXXeHzlph8n9b5NAoL6nRp6Kl6fLxvLMqH51iRcgkFBoUGU/CQ6pTk7
ZoXXt8t45GbbQcBRJ5Hfhc23ySrg157c/N6qB1vdTWqIFEaZPL8rk0k7y5aLiMqLzMnTGORoNFnz
LbJauC6GcTgCdFCfLbWbnm1fpuXBDFt4dEdMd9eyWrP+6sMguXWJ4XquY3WCfnR8uzYYhy70swYC
rmuZ1R9+IJVO8PhADLyjqsFFd9N/IGIInwmECp97VLEPKXhs/1ommhrwWkvgXqFnMZFgjXMcA6e9
l2cspVjuWWsdZU4eunbEqjzrBv3VCZ8tx/F1u4gfhwY6Dt0S6VkH4/JcBpm46635QebkoTXhtq1B
HZxkVi2S+X5auMm1va7X4UvXA1pAgdk+yjLQBP0DEIYjq/i1Bc3mGiUlMLjl1qLW8uaxNVAw265B
CwKwe98Y0fqWZVmh1H6RK8G+7n9WSm8/Awi1n91+mPZOHreIvaM3Q0T+hL6OEj3JJnEOM2/BB9tT
O50Yc+Jvb9uCZa5FpNuz3o44c9A/28nG22EcVxLxIjhVIZjrshcvo47eMouAwbPX7GTn8UuVHNXR
Ei8p65kXdWlCDymM/iwbjGyizsmiIN69tpdNYE9JA5cNbzgZ59zS42elcouLNkN/kKVN/Jysh2oN
LW2MvMRSRVYenIgdak1Y5QWLWJUiKwOVBoD7QTVKj4BC47VCvMXLhc6KsSnEK4u5cW9qKIDKWh6Q
e1qh9V7pLuI1TK3yrpyq77ItEkfTc1BHW106/lB5LPMS1Uh6W+lt0SU/UxgbAEg30aUJ7PYBF5f+
MiVRvo8AsmYIn3jJXPUvrTmmD4rNhn/NyYNbrqqZQTVuZUFoCACs7D0CHT0yZz10enkA+508bmch
jrRngp73slJFlvexRuf9esneLawd8aTaWZah6jVfopXdX54gy4IBgH8Egmtr4eAeKJCp3MvsZMTV
0xSAdlvvskA68yFX4pPeu4lnQZ937jVDfak6QuJVwcascVLtBZOX9jK59K1BdE+yyIothNYXKz/K
E4LJGm4HMX1jUaS9yKIsce+MioEhc45uWwQwKcNeZmOLh6XWw74uk1OtN9qda7TjszFOMH1U+t98
HMdneVicBGUYs9PWD+avssp1vKXU4setxVw6+BWIsxf4Ao6JDQFd1CNRrWlB9I8Y7iRjSjmr3wBm
i088AMdXjCK9N2oTir9I047AsLsnpUNlrux098tcR2djWaqfKFdfpkKJ70Y3+R6sXMwuy+xbez1Y
tR3salDFD0LgN6nrsn3pq+TvuVJ4bKFY6OUFVBy15StuHPkF0OT7dCdNBFHzP4yd2Y7jSpZlfyVx
n5tZRuNcqCygNc/ySe668UJEeHhwNM7zH/V39I/1oiJryESj0cAFryjJFRpImtk5e68NxWPQVbkR
mlktTEtpO7daZoO8lJ0OTK6KvJ3z2rZq7Wnf0CmaV+IWKxq0GM0HW8/fa9Pbc24GG8fXyoUD2KHL
9BfHBVDRfNYpkU49lC7g0A7lj9B9zjrgL6ZnFKChA28nPrIa4XAgViOhya989E2l29FTzvVxSuQL
As9xhfnWY+noDWdrKvV1MlqQQqZ46YZG8q1LenvTVzHlhjyj/Wo5a1KVdUIcqbk2Q2geDbyiRhV9
9a0Uh6BwPt06OU65F63lNOGgkWX6Edhb4UrmdoRl5VSBl15cineROtomjCOHnq9Krk2k/cTxCE2m
jCD9OWgsw0/ODfme+8OT2ZY3U1fjW16nGlmK5Y9iUGKfzCEQrCdJ2SRFcq87Dcgy0GhMRlu5iJMk
fsqwjKHZFv53rz/4tg3qoUvV741OcHCpDXDFomJaPKbTqVFlxGPQLoyG6a034Ro6hL8mQxZfyNyJ
mSHa2Vpv9HqzAzIa/XSAeyxFEdnXDEjG3AC2mbYVP40xHN7r0XlJLCv4qav4PbNc4qUU/C+sJXQe
zDI86uXgH5yuSneVORQXUO05HRQwnMxDg1ddWdkyQgD8p+doN6crpl864BlnTj7K/JS2M2wC0t3H
RR8X6c0tR3M1RWG9gySgLyyWBgSylnV1AD3I1CwQhJIkBZmCod89tV3bvDW+3byNs0XMVt3LYy+V
GUvSUEzHx+4g9WJdyKLdPHZ7wsP2KQ6BRdtk7VtizwMa/tH/erUy0zaJdKynx/P1yLGJqLUKWH38
U5aZqE3Yx8P6sevhHz2Sr8HacX40rBj6LWuEXcTeY0PO2MU1e0po8108v8EjAKD+sWs3PZY8NO2r
xy5RONMpoIL/91dzlDmPYI/HHu/PKpyPyc7k+fHe/d6OVx3N99/PGFXFKtwbqVLM/1TOeHFJrez2
2Gu6MViFZpIugtEPrx3JaldEC8lCxU1G1YH7Hpu48/WVPgZIPipbW4246ck1FMGVcGCY+xBUr5rQ
soNTmk//dP9jN8SJanXTeOoaigSLx31B1zBTQdi+efx9T+8Hjb0Xr9uu9C7jUIptNVB3rA2HA/px
52NDttyiE5zY/3UXBULvkiOoXzZD7Px+gcejjwcMjPH7NO3upNJfRFV0LKxkbtBBD+1LE45voyum
/X+7b8SjtGFFC3BgfkomK/ui1yF/4iBucJh3n37vsjohqUj14W4efmgC1dYSWUfJ6mv+G6POuwv1
/MfOYwP8hwdBkhAwNzY0XB77j4fkOKpjhCNJKmlfzHnz+6UQF6tFL3Vn+7izhc+HP73uNnGZThdI
t/KAW42IU/Yed8lK7oLOmp6GcNxjsSzh7PTmDcs+86BW/N4jzm/LrM9/bkLPvCVWvCknO395PLPS
1XpKh+n3XjSWqzqavN97BUpc0qry18czSQJfVFM1vkZ+Yd1aycLRbL3fj6XVT+mzOJ08yz2CAypu
hdI3Tjjoz2nv5jcNL3abxPX18RgIUhhlZGefq7RQGzOh3WC61UtO1m9nLSKJTtGwXbSdWlLTBqBB
nQbOKuqK13gi1a4OJ+MFTTsrhljMpc+x2oGqyJbw/jn+OfRSFnc72VFXGTs9WBguQUdGkZd7rx0Z
Ag1hP+FA0k/WUJ+N2T+djG5w6AfYnY9dPc8lWBmbyZqFzCMmXHAAVLOErOiuQqSj2wSM2VYbv1Vx
FX0GzP+WcMrqJw+y4AI/fwKE0Cm2nEDvbg1TMNfibF3oU7vM1GxuybJjgV8c2hJskPi11Fvrk+Nj
z6LKunUmNYUAf2yYJtoHAn98fmSVTkObRdSUx0V8caVrBouOhMjKleIr0bSz5xvVp/Lie/nAkI3k
ZtWKuD4Kq8aOYKxPwkterEBGUIfLBI2AnlwDwzfOXsGBPd8Vz5vHLVfExhYjSLzwcXpBVfJfcXAt
tKH2tqRZT29D3jx1Xpl/j+kl4ohR+sIArrR0Uq2Bpqc3JykrZzUZDtBipxxRDWoR1fnqw7G9q/K3
tkoqFDFsIkKl8Cat8kzTCN0ysmXYqdd0xOySF8SPp2a7aXW3WCuufcug6/udyAJnWdixBBySV5tq
ILS2z/zwlnWJvrMl9n177BLCMsptqtpobRv7ouirN8BSjDEt0EoQq8+Pvcbz31ttaC62Y6e3MQIL
hRsJw/a8m2hhuzT1YdwPIxXIJuDq2afiw086Y5tNqr1JYB7r2rAttJG9/ZqA1KXYMa+YKzTq3bOK
ZPomhyDaBk6Xru203vzxl3/593/7HP41+Mphs45Bnv0la2dtUNbUf/vDMP/4S/H77v3Pv/1hMYs3
caI6BuGSji4cOT/++f0lygKerf8P+sx4LeIw2rXO+JEK+/BAmZaTcPkG5eAvGFxyQnPn/SEIs9P8
HBnlfwbWxLhWlPpzwIV/latJ/L71uC83lY+MgkdD8vb4JUkdfTwPWCFMYLzOv2k748zYKeDfsjSz
1O7B13lsmDww6VD1y+MZtWsvHh/8X/7hk9ePb+IzL0bGPBy0/7j779uv/PJdfdX/Nv/Vfz7rn570
liv++38+5Rx9Vnmd/2r++Vn/8Lr8639/d6vvzfd/2AFfFTXjc/tVjS9fnP/Nf/yC8zP/fx/8y9fj
Vd7G4utvf3xSem/mVwuiPPvj7w/Nvzi/738eH/Or//2h+Xv42x//Mw3+9/9irvpPf/D1vW44GPS/
eo5nmZ4p+J/rubxU/zU/orl/tR3DdYRwbdv2PKl7f/wFvVETcsA5fxWu5UghOHEsy7V4qMYqy0O6
+1fPFkKykcIS0Kf/+I/P/fcj9/cP9n8/km1Lyn84llH+8bYsLljC9HSTSpb+T8dyURblVIQHIwh+
Gta0y9rsRTk9hQ+F8XBg3Ls0RKbTKhhOOnwm5FJzem2sk2hpj8bCYw64nEaqctOok4iW+qcgeX2E
ij6yRAOcx21IdG7tTIh12lQsWyNn3IZj7MZjduFa5ayJFw/hfzRM22q5TBy/XQkQixSLSgLrrPjI
9/czHEt761JrPAuY8ruwyr/FLX33uNpN5FivVZ+ky6gV6YUUzPSiGVSJHLPKtnoSQiZS0Ta10h8+
eGms+EV/VJ7apIJst2A09mng6WiEyuTceh9AwQ8OHqpDbI0TJC1CNB+Gx7CKcHx3aGzCVgUXqhz7
ghxsQwp3azRFfwnhni3zwmbozCscvu0NHUe67wb9IhsTPVZXLios3espnIbLY/Noutp2MC1sKhEb
X8qzIvV3b5Y0O1bofys0LrJeK7v7FZKAu+sCOP2PTNfHrUCW9WYidpB1fh4ugLTaBA5K5uuPryJE
ZcrDTcesrvFpXeTaOoEydKnAzQZddDZSM7o8vnq/rYu1XioShpO6hSHCoubRMpBFap8fm8duwcwS
6yxUE5VAnghvDxR1KU2CxkN9jFmTpzVIYvjUybwx/X5hlpF+avJJXYZxLLaJ6vJFXtfmodOJMAPy
czY0wzk/bunzrSJoVwPKpbUnEB5VM916zFyI1/Otx0b42bRwrR5hdR2sG2e0Jobnwj8D8voZa3aw
M0Rb7ct1ogfPjw/oJHzzHHQRnRcPgcC8edwaODYS+CfHx/ud5gNnKo1ky0IyFQtNC8plaNM3+L0f
8Pl2lWalMAyy7y1QxrtGcWnZRcPwPGotrDnSfpejT1hnU/n6gcg/GPKG0VxdvbGY2of63qXGvbQL
lsXMSqLvMSbTTrlGsBiqlWeoOlxkSXgMg1bQ8NDDg0DnvOj6xnttmeOvB9Grsx0FRCq5ZKYaYdeD
oZibbJBYiEBVH01ifNmF3X1p5s84sNC9Gk6yzeJsofdOBjquZ1rmR/3aq8AQ2jk96n6YUVHYONd2
ViKUsAd7ocC6LVMgRqyTVXcOJpr/pu0FrwP9+KW0/eHPjIJd115C3SwD+psLsn75HPQ4n2LlJd/Q
2MXLSHnFBto6zMeIgE5aZcl5jJPwMI1tt2k7+IddO16joWxX5C6Wz70moYKBhy5bL//0VLfwhtfW
ymIUo37DWKzFb6VTA5mcWJ6WvnM16E1tjQRsX5D4O9tT9rnqlb0eYxHta2/WQcB7WUZxmf8guGHN
9S37RW/5yc2Cj9Aa/GdpTzjlHFGAQ8vLbW2KYtnP97l67Z5ESc42WIFfxdwTM4bOOfmT3i5AODu7
URX5RhbZa+BZ3msH0YpA1G+ulbm/smB8HaCdvXl1tB2CnFKpIbUn4YplTbdxXY7eREN8LuHX/Wck
/XE/hk54KbiIrRO47TdDg+/gNqNPJREiZmiGcPDt6pdMwzeMVeU9INZulYzxD+ASCOUME+YgQI+F
dc9sfdi2yjqQwhusCuWN2BajXyElaLgAZJc5zWekiuHQ+f5T5TnhPgurcAfxDTHCON2bNgvWBTOz
U0ZTMPNPVduJVTsCpUCFvapoM74z6X+z1DRfwAb7WfeafB804VOMdBujYjbcHKHIFPGDdVgGDRDk
7tXIR/VkDM4VRpu1S635cqNXTPT7sN1rBdRg/080IfA0Qma9bRw+u1Z3Hh2xdBQB4VP5nPXQqHIy
WPfFkFr3OL5Nzg8kSdat9kvrpKyNaEk8gd0y3kUMCwHKTTZ29EFcpV+qlgviqp8C455Hutg0Y/4N
iwFHOicN4rDXaSK/ru5SOumkTGdZN74LDCdFx2/iGU6057oeEhwBu5HyQ3vvYy4U3tADno+y6qb3
Fr9mne7LQmorEQHhTFPN5g3zdry5whKIbDGOhnseOjvYupFyV43ELpx69bpITWb4MioWY1wUC4Sa
QAWCQF/jxnExHlc/VY9FU2iy3EjP9Z+Vyl4fH6a18OJnBQUstAsIqprhbibju9F7+TN2dndX1ZhK
Ri2/JaiO7sIpLPrxHamthaHfu0S8eClh9pbmnnJVadfZrEwuDadhlNO1ZsYIlb5RmJztdmnQDUEA
4GsfNg3HIlI6J3HKcDvW3Sl2zWLZSje4uZaFPKtpl3wx3nGymTML6gluxxS58/RN79HgymJboLKt
6k3gRP02qHJKa2FunSdpy6uswxdRcb20RX9xE+j5Y+YN+yTk3WmDC+itGO9WMLaLPGblbWYVsC2b
KIxGm8gmDe175foLaRnapqnQXKdW0txNj8HYRzpyyYTTbcHpditETtvSE9rdU5O3nUTer+2OEJX5
V8v7T7ekkkbXWwfM5fb7oIKmAZAZOZDxZlet3HbcWsv6h0kf8E6F8suowvbYjcPZDaTJ2tO6xly6
7tJBSGUIEGNk7G6M+e0PhrplY0WPl1CYsK2MMw2n2+g07d3o62wL3Krf+KIEB5/qwbmNrO9+PWvN
m7540f3xCdjYr5F8i10Sh9+8KvgpSLBch8UcASLbrxGJ67M57WStfWucXu0A3beLJC2n56TrjulU
suziXfu4brZV4Gw8t+25WqfyXvnh98rOjCcv7jYJksGLF1VPSNurOw1xRPWsExfNZEeL3pPOh5tO
KG1KGN1lqu5woC0Sc36KhjfLNO9bOPJEHUTUOvAgv3kSKmvs5vdGF+E6J8F649fGppjPntADxUoG
xDlRMNmIp3B2UPPT57Jv3nP7CBi2/JBUSObvvdy0kQLzZdFGnQySmQtVMRMcGE9VkaR7j3wA/oX7
hOz+NKkuXqZ5FN1LrUS6N6r3QSWYsVTuLnGwapu49m4G6FgDMGqn+fbaHnMwEpl8pfIIIIKwzoPh
aj5nzqivH68ckvO0kGH8k76B3OZ+od0kB61PdO2dwGNvPxQTqeeFuaBDbX4ohCsUq4Zjg4z1kGmy
m69imejSj6jTDpPdUpzAHcEIGPKzxHFHd0e9i1rYu4i14imnmb10Rvc02EX2UjFpniOjzM3gj78m
+OMnv57PUtfRVsaUdLsyVNvIS+M3m56zGxjds6cB/MM8ibYra7A06O1HL4RYaYy8CzcTPRzcmkjK
YLSOfs1hb9mhd1R1s8ibafgwECWZofWu9cdsauJzbfQEtoryGCe6Og40NREF0DpVIjrC71Yb4PXl
zUA7GjjG1mGm+qrZUIP72PgzNiZ3b816FWFzAUA5kmz0olT3So5MFUPGSAZF70i+Mxr5zlmi8eFb
sdvpYHrKXw5N5SxpCesHS7OCFapM2Bt+bG9lzHSJsXFrJb7/CoGHglCP8mwSzbdYmPG9iwz8MvhB
Nn2gb0I7iN4QW3cLspSNc2jYzQca+D6RxD2NTOsmpaIzzXqKplx6PogAcwg8cRC6UpnzwvE95Pps
DvF0jSuR3bysg7bvvTvKN556Jo1H8sVGAG38WnoUROtkknNXtojRRxjqIDsgLKYbUcxVWObT0Xhh
nOa63NEpibjolDrTSsvMrAMHyLS0pdd9cMbzdc7xOBCAdr9/G01+mTahKsNGJbJ8r+VbNgzig6vk
WkaNB2ZGYAqchxAvDBkTqOBTdhuqDYhPbyPF+JYVo/cEwBb5JQXDC5Q+zQUcNIKvcvtTXdZo9hg0
EZA6KXI0HelgyoUAA0exFfAF10mFAtTLIEsqZpArFXv2AtHDOupqc+VZTGq8KEYm6UhjETJi+r37
kRiFyUxffGlBoZZyeC5DJOeTPVwQin1SJk6uVgkxq4Vmk5tJex7b1mFWQEVNF1ay7ny7XuuTqnYt
TalFLCnjobomCk52cj/WuQYD3F0FXFhKKZNbGEN8hzp+7E3zC22GsbM0w19FU9ujBzDjjRnCMULl
5qMKAhZP9HVrVOuq8CJ4rBnhc4Jn1mesm8VLOGYnS5T9uenUqi0N+lpN9pGp8jmwfIuQXHJmShV8
C+umXiQ9B2VR6AngEkWH0oUgDJ7xPS8cil84FVZ1wg9Nm8NhQbz2chPJlBOzKqq/KS1RS3LajWNW
DPeIzlv/FVRKe31sQmf4Zme+dlItss3YcAEWNQidoFCalERH7VWggTzpk/5d4tt9zVl/bUcz+CEd
VGQhejAirmjgxBEUH93Kj54WTWvRlUijjWpl8HutWp+ud1w4F9Gav2JtGNasPHxwKjypltM2Y523
CBtGQrNHBlofZVicCtNIQXmo6DvD17dYF/IlGjN5TJPuOoGnXmR1EX7P9P7Qe8K8CQN4YiLENjJA
3PRFW36zYP9omaigOSffZKYJlugRnZykIYO4qe8JJI4dPZDRQpOfvA7JUF7JaNlqRV1u8y41t3ZL
cI+RlDca38t4IOvLMqHgN/FSM4PqWOblJkcbDM8pR4HpA1ESc6cp1Mm1It+DCBWucWFxzJxoFydn
e4IKFPbmyQnmNkc0vDShVi8tDVuU5T1lBCYzEnVvkqXI02PTqaBfWDqsXuqwOBJnrGQ/uN6m881y
mQoZbK1Zo46kM3kR5ZC8WOaEsjnOen7GArm3a1DorHT3qeJcj298XD8ezZNbWfhHNH0HeuvnYAGh
0pjE+E7LtdzGU1O3ExeeMkHC6XYNels935ejaNaUjUN3qpd1bxxVOcjnCnMlBQdKBdgiEdHdMt92
FzA2YXi37kevmuKUUbelze+AEqnq9GS0ycrFb7Ko9cZH7mSuEdCH+4Lq7KBpl7KN86ciKt8bO/N2
FL04IeffEwzcmnii4d3N6xKlNdJuIGcaUJ+0edXK/ihUOS6aKqGhjrtz62TdQMm/+HPT9FlHlkTp
LtADB/txmAF9NgMSjS4/MuCChgpl8lhqx//aoJ9bsSLvt8IG9qeN5IvpjbdWnBQ7qYXOCoYOmJeu
2ppOP74ZxKNtKmvrm6QtCTDkWLLjs9GLn2llm7T40UiK4jjsKj1oXjwBdKkDMj7lERIYVxD/3kUh
ovYWr+pjU8+3EuwhS6lqfTliNd03xa5wzn4WvXaFpVZA/C/RzO5q3pwZeCZb0j8WStNn/AYUNNEb
1nYo7XVNkQ7VyWrw+3aFr6Jf2JMNf4bul2OkxrGyBhIMgvdycLy1Hg0H6GInvwJXGHcsgGrCCfLS
/XOOvSJQhkVBcTdQ9S8mRfQBrRQTJ1/UzG0sLuce18wxjl5d0XzhBES9gGrmJB3zGqlgrp4NJWNk
Uu0jOkgboDjYanAHnHoolW2YpD+nJsMcYIz6a5mN1lagG6LWBTUR5PfU6cYb04I11yDxqWpLLBg/
+ufB1b/sgfwYOxhuRkdKg07c3YuVts9ENtCklucwG2vCLHHwBE5uvGkjUUGG1pNA6XJtSjlvmiYT
eA7ktyyNw7c0s4+tn+d3z2CcaGPbOzKbji6BToBiVGQQUEPhrZ2qWRo+7MIsDE+yscqj6cYfblwn
REuI6pz6enWaHB8TlJLVPU2TkxREFTRR1DyPefYnWfPmTWu7auW61tY09fhUyXAWMGX9gjZAsuZH
ICDrBq1LIy/kqyubs99W7Sfro+9A1Ic3uxP0mlBc9Une75OspD0c4rCofEzielJreKOzlBjU6YLW
1UM4O5GtkE5qWVOUXHajsFcUIEpKLLqzgZPmYBWv+h2yE8xZ0OJhW+mb3AtfeqbFiNK85VBGByR1
2ZYrvLtIMVmsY7//KIrZww4wLu2cYKuZQrxYZXVQItgXLf4OtwmDQ+fan43pTQTEWe/ulLmvcW/M
TlE9Wjk1cLQsXplzQYdoBX/ni2wXTp1BX5kcVauq0Dpb9iexf/IJtYe29IbomXM/WqIBnGcH7pdm
JEw9KDTckoSmR0ZUCtWdAnn80vbrfNYhsGYpjXOci2OPW2KFdJRMynoszvVorRGSMIPOKEZa9gsq
JvlS2MbRqdWPDh3EZiQbjYb5aBAAmp66Xv4k7a57wYTxHkQS4UrjiFUYegEkUWqcvta+grP8cPx9
4TvDhsV7s3IEuOkJm5NZWeMC5V2+SL0G5QuJiIiec4qymPUdCIPW0zgHJyR+cgvyFEWBb0hCZLDY
sigjo3K69hajjd6DxR+whsnevzJt/WIaGm9YL2irrGyOg8rslfJzb5sAVFuyGLNOIQ3AW5gVa5Lb
dhHQ76uHO9dJQV5AJ9zqkVT03IkqquyUMTX7Mx3sTRgW1VMZaNaSXMN41brB3mxqdWm6Ll3IwdE3
xdgvNa/M1n3Ftad0khezMtIj0pj9VDjuGhWABgGZ3EuWapeo6l9lQrfZ7Qsc4s24jGGzNnpzBnr9
YU7txLEYvvgxQQnEK965er+jwhSbrMqLFUIZAP1B+84Y7BOR4xziujCeCkjqzGiyY0ulnJrc4C0U
cHazHkjTS71XyrRnx+VwYMT+dAZ4haPZaBCkOwXC+GdG8MqiyjE5lGEC1VLRvobz121F8xlPiuRf
PdBWsaSso9F0TMjW4x4q7UKRW/kESaNeaZHGxA4esF+IGDQgCRV4iFbB96F0KfNTl1JmesTXXL5G
sd3QoWVU1SPt4E1MSIws3lnGCSPBuKsrqGyJtKkImt9ap9l2gxtt2hRuA8FAzpLuPCF3cvrCbhwH
fXwxu2CTGs5XlJSwziMwCIhcC4qdcYBRgrdE1MNwcNoA1K0aTKLi/PGCh8tf2J17MGvZIQgLiUrN
X113HE/7mB7mlulnvTKyVj4TQOL1RrjjHiY4VjY+henV6t3xVEj3JhJ9XKdjxNItVd61MH40jk9W
TjG1KzLCimVZTherSMPXUkKtdXP8LcNE2z1pymXEFZkut+ivj1tmUciVliRXrzILrC3OeOY3VKui
jlsmnp53IFDIPwxBqi+UDWitvMigdK6DR5ZgNtS7zlX4dYa8O5q11v7euLYJBCNIGPz8sF74Ks63
Vls+JaZ/j1xUxPKzZsm3KQX6aVlXwUmSJsLwU0YryRd5rHIwo5DP1oHsf5GZ6l4lfNxFVPbphjpL
dISI8x7wXW6TNpe7MXjjT4+Kww2ORLC3GBIZFnvLeecrtdbu5C6mipaEnaUKZXT2HEWohCpHkdFA
Lebgp9GrUixGjVzigAgOIL7zHWlAahFjUUXr2Q2HNgEvHbr/cYtKwrhVmnX2Pc29DLOSByPhugqH
kmhY7kpzpqlNMR7yGosntbZnbDB7vWMBbhfGXtK3uxSkAl5k6SEmowKyyOZddHu4P6cURqJjsjtv
Hg+E8Uh5JkVGRDSYm7TFpSgD0JyKWVGVxIL5r4yYHYsY/0LkHuPxnTpBuWDVlrybWrXIUWOuKuJb
cB3oPFween7lghX421Qncjs5Ilor7K9Pup1dK3PCJ8IFhmA7jsI4iN4DinA7U8ubVTjvSruvtk2P
oXfqZMjlMpZvfh4XexV9TRrTDoyM8t3g/NzmmgWJkZHsqSkIfi6GV5IT3CXKzzr1X9rW+FEPZvAB
z/eepYjjHEIEmjQcNmnp2avWMVsUfB6BWjo1f0DZus7stCwzVhTApWpCEpOeQqSevU2mQfVyGMan
jjSTTWNF5bnyIWVHgtklupp9bAXqaOjdSu9M+9QP5g7zioPIpCmQ8P7qmfks62G8sRyz+dz6D9qH
0b6x+53rM0AydfszICOJ5XPoLDkpm4UsrK/esTwyRLNfqGeY5EyNRiiv7SyHQLHMLU21C1N8EC2W
ro46Xetjtstgr/mu82dURpewofoIW53FqJP/qN+liRmChD4sIFlIjbsI9G1ZCBv5bBNeamUTSGSJ
jZkjFXGmiRlv3BxEPAT7Xg+DhflObEdzHZzkEzF2i1h5wcyaflYz5Vc79vNr47gpmUwfAUleQyzU
QbT2rY1NA3gQG92JWBDmTwzDezWNWEYGQ17zHA5WzRJn0W8rqxRPUVbSms5tayc9pS6eRolPiO6a
ekZ+Ks1uW+P93Vae0fJ1jP0lzws6LxoJmKkL2Xvo2n3glK+GE8ordTD99yakNr5B3UXUTFqukFaw
CNTnp3Sq7JeeDYE+ln/GTQ5hoZ+SK12NbNP7pIt0mi2Omee8mCYHkXsiNiw6EtXgXeMUmWzsyp0T
GgciBWZpULaqq8ohcWYBb9e9xjLJyHdkU4a+zw9FUqxJIvaRRc9JFE24rW1sgIFRiWueJh9Y0LX9
Y++xKQYprnjBCXMX2ilCMTfqgzgGhBVzOU+WuajDzVCTnYKVHKsh/pKy0Idr3JfD1e1i+0y2BfSJ
OQAiYXXkk1r35M4bTRTapY+osJt5ubSgg2/CiGa/rNHhOYM4W72qt4WZPaXDcImCYtxSV7KgJFGp
IFfUYuU0ymOk5UiZR+vJKJmHWC6you5hRycGfg70g3JANOxF7wOx0OU6HxNon51zH3PZHDGe/ffN
474kg9IRYBg6yCZm1jCSNEkEEI4A/8kXzMbb3n2my4sFL2/jBdJtf0UnxGVBamf3tnIwWztZc8Gr
0N8cEplNkeX3bFopA2m748JEdudw28INzBkS7h90Zpp3F4pX0MbaLRIt/Cyt+BF4WEAHe4jvgWFq
a8sjW50JB7sOOH87Np+Y18avVH7m7tvRQb/2Yo/kqsYOFh2vdcK75hKUgJuH2uK8O1nfLGbHh7Lx
1LJsdSzHLv9Giz3w7tXIm5ICfRUV/eBeCetThcTY9wHLpVLv7ANHxjoC6PHRDinkEq2zlhO9lY/S
A0uLBBrYOv4a0K/RKbCy5OC23awidtF0oDg5E9Ysz4I69CqoEN4JXMmrENMMfeMM5yLEC3wXcC4e
Nx/4BV9NR4f2ymvVoZRHqxruwrp3gDxn10KR46JL29wbZQ+nW5rdkzUN8hgzXV4VQ9j9qOYNQYHu
Ug243DzNOHJ8lk+Fz9pa54v9gQzwrHlB9w7RZNz2eGJ3IK3T9WAx+yKipT0Es4lTOUOzDEmDI5C1
khd3kB+Dq8SNbllznBpzP0ThrVPNdPMpMFz72Hx+7Im6C/duhUPWw2B9KDLIzTrAQiftfLrpFrKF
niBXlJsOXlVPYy5Yh1toKMnZ6XTs7AQLHBvpEONrjsRzFcL7P1ydV3PbSLhtfxGqkMMrQYCZFCVZ
sv2C8jggNXLoBn79WdA5dR/uC0vyeGYkhu4v7L32yjLTts+qgBeQcEHuqobmzRfq8dUFD9703esb
frQ84ZRr3HAOhuI8L079Yg1eTcxWHnlt0n1ghcTE1+rqQcnQPa28+pU1/XFGzfvO6lNDm2mc2zKd
w94Rck8f5nFKe9BBTK5Fi40hscTvJLyoa2E7b3jY7Xhshn94MLMdFwiOdLvRGfK4RA65TF7mj3I5
1HiiiYKjVZ+X9jf2JufKol0jDWF46/szo8SWy0O8s5bMcTZnjCiNF7pSLSLzgEmPqv7AJpO8QByN
Q5EelkUv9wg8i2cNrG3gPx8yFpdHmgR/l5S9gQ/P/dbPAWJl2YtoKcc/AYNwhtu1f8lM6ylakwzx
dDMwcyu7js9mqtdOJKkYJ3zZgL6UtR4TX8cgHy4QJ552RvDhYvRvQSLMvWKhjmC1F1dlyiHMc7uL
ayENNuTQLTiPjrTBLc4F9vwIGNKbuz0sYN5P+rRxm9rpMjVkW2EyjUuXQ0nZ9geL9jmSbDw13fjP
8znKTI8IRVOMZ6MQ/3WNaZx70vVAQdWfaWCdVne2r6O/8oFF11R6tn5sNUKO2Tlhnrw1bkViSg1X
3AjKlZ4HdUZlr/fRxsNBlLHJIi+nn9jEOlPr4mkSUl1L3OhOwuSgx6cY+kL+nIVXhURCIW5ROH8a
x4NC2bqs2aJJOMWvxKr3ddFab0j/fjSOtp7N1vtIPz1dO/lcfvsGo/R+1GAyNeCN3KVuj+6YntFZ
cbCDynO5RSxdxfhijFNqjn9qM11f5u9eukE+JP/q/NtepIwbPp9RZdQYtLE/VwPy9Z6BXGVlw4aM
ZJ1XyTfdZbEblEwZ6fB3GbssmVnvqnPUXib0d2MyVCTCSW/PfoKLGZHc3rOX8ky/EAU5551jkSre
UecbZX3UXUcxbFmnKKuIaO8xTHTa6kQiWdINrrc5N8inD8qeHhd/PHul2eSN5969gqFtCY3n1fT0
iPElZ1TqA+9fBK6JkSRkliHhPElrp7veHSyEFXWd+FeSa6WZsEf5rRivMx4S+b6ygYogB/NDsONH
UketTN3S2geJD2olzEca1sFYfpDGaoVpxX4BJ1coZgZVToZYRDXfqdv8N5VXoWs8c/RNBCWYIhyN
jLVQ/3vMU0KbNXbqRlHp+9XOmL266SXnaZuMPC7nV4hGgPLENvjnCppT7ebWOoOidceIPgt1Zs9X
PzOeZLF4OI/c6TS044sz+0ymisXdCUXUkZl4715Zf0MrZF7wgTDdqwlQst4Xj90lKmLWwbibos5i
ocPeTrsnRMNro0EybsU51iLRGP0rZIc6VnD58gAqasH5DDerCAMdm1Tq9ABQx+CqleTKulZ7FFyJ
ZmeZT8Na+zuEn1e2Y1HS7vQ2pUbqxDmny9qvKBw2ybZ1turuh2CtH/stjBoAB0pzMG7V1sqsDIG8
Sr+VyyCP+IT+tbLWT0yTA6ZbUD7cTKiommtSZquJlEcEJ1oX22xdQ6MvKKrmJD/kaGhiIxv+a7Xl
u2im9dinxd7My5QN9KSfoC5eytZKmEXRfK9B3+w9xRvV4VVnbkqydvrmSouUBcNE0mjhKm2HZvmQ
84xr3CfGSiuSl6oT/SaQqVgL0EhVeQ7nUAcYuoAANGW96wfetPWM6MbNwikvstizyExwjVY/ikGL
7K6mIK7yu8UlcQYV9KOfAj0WcjgscvmRN2P1EEA4hwJBhc6cqy1+GbadXVn/9yESe5Jn3XTeLzne
H8P9my+OTRgCzld0QYcO3BVLEjRNA/Yivdet2ODY2zuaG8R+Tu5KUnnf0nUYzn3tYFvqaFFof7G6
HJIlYH3FtAEjcjh32g/fz9GKzvVvDM5cNdmKpdJ5y/iNSbx753i/VWrZT5X5GLO8ee05CZb2Jd2S
GSreBbGyAFTYqqx2BJ0DwZ8kcZxQhMgDMGIU6W9T+gmrzGA5KHajYf9rOzM4V5OHnBA1oSHAYzQS
9FOzMqRxSeNG1WLtEN7iebcm5J3sqA4oUrtaXUgn50Rsbq6PChtrYXPKzeFjKHVOxs4r4qwD+tfJ
A71Iin1qmkLH04x4ToMxGsyx3WnOL8GsvFv2C2SQk9KHIgS4vDOTKrnMW+62T+xsz11Y99l94sRn
uIcdwdwGgJ7zp9f1azb4n2LxEiY/Zb5L5JmQEebswcg5WkjoTPDjdizDWYp2P3uIVJrV1mR7DM8x
X6qo8m1m6otN2Y/bpy8BNSSKtql2cIuOBf9FsWLrMMkTrNd7gNGDgwcXVGIysuGJ1cuyw3GXgdWy
+tgyp4U50Lh8I9vB8aU6NpY6Ca4BDK0XlziobsytUGdPdSigWMhhPAYGrEcmjPbPhhVIo+nVVmoR
SG6V6PdM7gOLG5af0fsYSQFbBl7rztdoNzK23JSsRpGLi2fV9x4tIzqGIgQP6p+rRhyTWkXtXP0p
Au/ag5UNlunYopXcF2mBGnJ41dY5jzsXB2ZevQ5ld3alrbGNoM4hOocijffNzQn03y7z1NIPHpbb
XbNUsIURh7qTV0TF7HIbEVYEaC/+h5XOVug6xd813h4JiJ+ZDxlZqKVeGYs2PRSmpu8ajyQoKzjj
1lSRXRkFoBWHKCGkA/o17ap7lsiT9HiCyYVErieKn25ibhO1/nVdLdQxxMc6hlFfNxdEszDk1/Qy
0nVWyCvzzVTlyEmxfJp6GqeGPu2dwkpOHUgG/KYd8RV9vsPM0lJqQY9DfnBq2VpwgQ/TTdW82QdQ
iOWEGphOEAEx0mHGIbEjiK6TvtAuIO+oXpObWUlGxw4vOylvmE1helVLxvSuyj50f8aFvfqxYbHz
VQ2CtAXuJ8NS24hwJWvPYXtQU0uSayvyc5AbPysEXwizbT9Dv9vFFSftIzCy6bgaJRlOw6zqU0If
QhRZrx0k9mDysj2eKEs5F7TWMD1EUh2wi7XvfeCr01phAZpqu3032mF9MVhpWRgy07Gj9dwwMF9f
2YEbN0673L6+k/XiPQqHY9y3QQOsdwSz7jUrFO/EQiDUcbF0xwWOzRdbejzD3FPZ9l2Vf6i+yc4S
rtTBkH0eZ3r2V1iZdjAy8DXDMPZXc2p+lKazHMWCHFTgBNutxeQcLU/KQ2Ob9jO1mGius34YFOHQ
y8LA04fqwEowB6LGSi2t6WBnFAjvrW+e57XCiVQZ7dlMevfoDBWBgk6caiUorNT6pks1Ar9hEUCt
UHlMK2bPLveNnxX7RpXsqdVCF5CZ5qNXxOcmQ1kdYfpTtRUs5r2ZeIhE0g71rdJ2iW/3ERLY5oza
EHkh+Ypl5bywGrND2SXkXk6ViHpabhS5ZcDbgzG8Ky+KJueCdg0yh9L3PaJYfINCPJbR+MAIqmIf
45mv1UBIvWfl18GBNp21L9X5Y+mwjDIyXlBPZ/K5EgOMLTQNDk6/Lj9UccmhTTXFUnyXifF97Lxr
4fby2jPGk3mEPLh5Bxop9kWRUwJxfuyJyQEQBwbqzLh3P/s5ahmz6q+TIl9ZVCCpVU1k1tVOSnod
kt3nCQWaZGQKWEBLHsP2IIdFg7+GPq3TtiCMgePKM6vm3o0+oWvj9Ff3kxRuiqs9NDN75mKdoyIw
hmMudQpFHNEf7lYd1hmrI7RBtTyodgoOPpqFC3qK4WJsD4s1fMoJFB5YDJYCWvPmFsu5MAnZq9se
s7+Gu690g2vO9q9n+b5H0rAepzax4qFpvi1I4UPR8cYpFqgpVsFUv/avDpI3duJDcmGIVvhnZKrW
wRnslFcP2g0Zleqc+ht1qZQ/seo1RGgn5gWNyup00yEJ5h/J6H661RC8a7P9XZqJccuX/LWvCYiz
JrzimdFMuyRJPtGkpI8Sk/27WZmxcHu4TKufHWjF0oe/PdCG+YRUg98tWqRPKezvk7nY8j1NVpye
3vTy9R0f5QKwnsvdghfQsdLpbm0PX199Pci2uJduLs5tj+6M7DwUR16FUpndLxoxc7riWdAIzC3B
6JckeRnDsp6sBlGSHejV+2jhG0jQe+OPoAsIjOSzkSIyHa4l1Wo622bLIEX1GChy2vHnnizM69+8
TQds1Aq08MhBtTqHohyfMzIFC8f+J8mJNO6DtvcWUzwNRtLvlURqlbmiPVnbt70QL+gAGtYczctY
e/IESDW7Z4ASD6Y2fBeOB7mBadl5YUZ27kvTjyA75hTAZI1ZgZju8DGW0EQhhtTRG06p72NUr+t3
/kdiD4jAhk8JHq4au7dW1FXUKQqPwe3122yPyUMfa3TE8VKtiDCdtKXDUcld+sWI+Q+yYp+7kbeC
OeIT1O4Rbee3zCvckOVJXe2W4jLWgfvGhPt5Gk1T/moBaY8pPKl6CqhARv8wbGIN1171FzcdHyiC
k4PeIXm2DZk9gq7Kjk7PYZbRcb/p6Cqa+e4t8poSrnbpXbQo2lL6TL4WLUOEoxcXn9Dyi9Dy//vK
Q2FwUrViAJGqy9cDeip1yfJBAH6RYOYa8FxOlzyNioJEBnCL/l/mbDkVP4ueT0jt2ekNGCJziUuX
91hj2J7SEI6S1SAnSrbxPudMc6ImMaE7TtP4kvrrgXkpQIGqWhlISDfUOlNsAqBrrw/DzdCWH4B1
xKXfHr6++nqg/wR49/UU0ld/4yKFNhJw7JACUKcSCQFTS2KcVbvs5l00VRu60i8gbrV6Ki9+7lyl
kL8pgLurdEr1Zo6Arjjp9i4tVYxLafwYIRSmQSrI/kGs8xW6WxUzNsQiKI5VPc9Z+PV9qvEmLwfg
vG05Cvxa/QSkAIXW9h1Y0g+Qu9C6BDCIYcUelK13e2SMqI/cFmL7s69/MAfpsodi7e8DZZWxNuVi
P6gOglapPclolldlzHcXmurTtmxKKcM5lBxgz7prfuu6mF50Y3pJN54ah5B1dhoH66lJuJFm9tar
4XrJocP0HPJSL6FjG/SKMxJAtgxOrd+KgBmCxpETKtNCOi5rcXN6JW4at8ehTNPfDAPKW0ZnBMgH
DZvvkTDgpI9Af+TzrC6u3YsnKlno5Oied8Cb/Gu7pASNC5uLKu+Mk4G4c8tT08/OJFgxep583d5z
UiDo9JbH15WCEN26JZU6mgbQD7hQHzPt9pFCx9iPGUJ6xLAkTHcNeZ7FnXRx9/y/38khwMi+gx2l
nz0AqhWlgxXsFdqvkHVN/wQ6A3eC2MjSxekQ2K/saKywBLaxG7I53cLEs1u7rhBt2pU7yw78x9eD
URI5/vUwMf0OHXS0EYVhcJN92R5cibenHrfqCxj0UQ3Ulo4Ou06j/buXyTDcPXRjxcIsrHcHQKTD
+DVkyE9fP6teOfrZ9408cjYQBHOxlSkd8cNFJu/T3G3Lmpr+d9keRghrO694C3QsgOBD2mEHp9Ts
Wm48YjCgt2Z+7Kq+OjErdy5wEgeY8XbUYaPgdhwftJusXb/QaTIgKLxuUew03Rb5Nr0Fas6hJW3q
fe40RpVdxQZeMZrzmfetfdv+cWTPcqIRZzFK5KSz/JbOS8iqTL/pmmtjHerMmPd7AA/XmVk8+qt+
Baa4V+yqvzstVl9vxOpjTc2trYR5rreHr6/a5QhvST0Ds1avXbLB8hr2ENu7ZLZZVFiLFsQF3W+M
tvN3o00wFpO+i3jnqt2q434zhCd3uQjS42B50Ked754RdO9fsexr8imHqHRhF1daiyi87kmK9Mpv
jMj74+KBHtQqDJYj7oxdlvtriHG+2i9m4d141b2babo02NryG/w6EmWtKH6CMmwbR775KLbzXC9e
XVxUS9c9O0Rfx6TNkM65ybIfV8M6zmOHf6FG+u16RcOMQc5RVZXylU9RieC7S+/+AlKtZld70oid
f9XlWEQMHO5IhLRbAvzEFyzkccjV33CRsuFq3PbgqfZXa/sLYix9fWZ0zgWm+Zs+KUzw+LucjExI
lIiz5y4/QDffRN6pdAeQxVXNA9eS8akqD1hZxiwNyHy7Hzv5lq+1iQhZGw5z6WdxWvfeZ7K8Ye5/
keQ+/mwZtoVyglLsLubdzGX+oibt7pRwiSv5Q/c0OpS0lj9mE/qc6j4GWEhveobxrWAFVCh8z1+l
g0d/ZLSwACYGO+yAquG6La6OqehvgTs9GCTiPFR9el8SLb2vCXmdVHDroVtoKObBbOndZu/YzJoe
om4ej6NGvKNCw3REu+iCkFQyEvJPh6z70FAJxtlIV4kk65fBMQFnpmDF6JdN2Ac6hXTtvNEqXAk5
TfIse2FiEqAThRmWV1I8/IRazKyQag28ugW6OannQ5ws/r1YfTZBsj8jKUcWNRsHqp72lcqR52Id
X0d9rn4hkwkwJI0RRAoVZYzyH/DSYJ4As7n0H5ntGp+r33wbpxFEh5MlLBKkeusKyUxJucHetRuP
mbqLHsoLCiKCEnhssmHkXKzXIOuNOwNxg4YvRyMcQCZxnV9A29TORf54ydntRKaVI7uW/YhFfiNH
NIvJeI50ITTO/1eIo3bBAmCCgupXJiCofY80AxQYpfUMxkX/0TeMe2bD1XdergOsdivQVm7f3CZ+
PnROwn/JVPBA6NscphTJzjDjzay8FbVpA1eiCuwjkuF9ajJP7lZrvEPS/juBr6NpTHZcYP/7Sli6
d8FV9VcGDJqm0RRnovP6p6MT3fv//RkfV3mzZ+1ZOZHUE5+Bnt7d8OjNYOCmAB5h+dStubjmpSP2
shizc8k0hq0/U+6hcDJgJBAONfu7sQBSZrp4YqDeUXZQjk3zNMYOjEFq4I0mlqw4wLIe8I+oPxXj
Yxhs8pEVdlhAiUMy2HrovhJYQ0nr7tSQvdpDC/3GwqTnO3x2UeTmqBDb+mziBt21gR3cNSXVrxKG
4CAhJzUmr9WaGfN5wrfj82G/1s7o7nrPb+Pcaqzwq4izJ/WJQMkDrmjTIKelxg3FfmMEz8EQv9qu
uR/lONgX3srVa6KZ38dFZYdtI8YdCa/jqNvrga2XvHTVZuYWuIq8UvmHry6s6Ir6rCvvlyHN+ij8
lTY+9/YsS1r+Fr/OyiK8En36kk9GcbQl3FCfYR6oEOwXHkKPYJyw5FXWITMQn6eGoa4yyPcDoiau
LImAV/ciAetNBa4KyX48NhqZGZXN57hH4cVF7rjkvq2sjeNWeevTtp2ZPT4aFfrl//w+DU4U2cW5
EpZL+fxHa2tjz+oxYe2CXS9nDskQi5lS/rOocUgm7l43j+7kHbnPLokgcqdvSYxImOLt+duRNTsb
LLbvI6dYynDwjAM5CflL0cPJMJP2o9CzC5nmF9QxN1Ai1QO1AYIBWCSGEQ2brDxlYjy5NARBoUe4
0G5aFkAlZZaKdJIdsw3Y2Sq9IJTo6OpE/VFZCgi2K43Xxlsz6rqaNoVde7CY+3XwotznI4Bh2mcc
3p70mfjfVfhdNHltEbNs7/jN3b9lZirQ707/RDWMU7Byx59B2V5mzIn/uMxiM5kOIJAeZv/K6Ums
S9Aiq83jfPHdyGJL/92w9AP4gfZ3n9QUJE1hbvR1N97YxCn65TDT/mFpH4+6gq6InAEBce9BVq2X
a+dnyaUULImLFyrJ2KN6sa5+GkB8Sfg45kBLf5Hu6e6WseroSoIBKRO/hc50g7qnhNFmjSE3wiXP
2bstrADqGtlqtWY/EXUk9D8YorV/WRLoUdJJl+Bqzz4JzjQMZKLeW9Jc3xL0k88OiQpv2vVNgB45
u2U6QO30tR0b6uHUsb7YCTDXZwUV96Dz1twTcG2+I+bvzvjW8F0TbpG3sbHtYnrvwqwbETS8fgYY
2rd0ZIcHdNGmJsvTEFMtiBjLtbGWu8mfuXH0IzlawZ2Gug1dZFCR6kf96hQ5zXo7QixRLd7zbngZ
1yK9NI76y5rvu19mNJJDVn1zNbEz3GWfK70kYMjicnSqkTAJiArTMF292sJHPJHNDuFXbXcjTpfy
bJfus1ib145i+UInADh+QTqj1evfqtKbVxKdIQDPm2aPNJBx+cW2tQ91NibeUnzrRRIPVRrsvVIC
LBNQt7UcGA8HWBGqrAn12ftPpK677ypx9QWahrVbyrht+w1bw9Wc9dNJuNz5jCxDVQUHOetovtf+
W9Ilb5nZS4anJjjitkXyLO9a22uxk2Cx7jM37tqmYFbl/pxWrO5kP5jnZHHd2NU0gvTUPkmD65Sn
E8zRnPXyPOBSYi2+WPO+6r0XZIIv9cxCpV+aOa6tqtnnBvv1oaN2KyFSh8a8AlBnx8Pk6l1LLXU0
+kFGZiDfvBnBXOb/15aY+FBw7DQvvXfwDc+YfR4YbPP9qKb5w3LSBKa0lJeZv7XvagmFgddtp+uF
+7Mc5z+93fHecplcoen+ryY6vUTRGKfdEIQ4UEmAsbEhaEmMD689UhjhbByKiAkjw7tSXo0M2Wrb
ZSM3r4zFQO4STD1Pn6k4GlSbchLnIUFOqEOyel22h/4faTpvBSRx9qbtcB3lzWo1rGaLkUEnGuaf
IAkPq/6970TzQ06Ttu/8fDzP5dx+m70EfaQdo8iSH6hmXkzT5moAqXLP9MQ4iQnokcin4plSupJd
/jqZnXl2SRhkAI5IG7E2u441P+W9WFgy6u3Ocl0jZmal0OktNx8Md4kb7M0AeYLKQH9ZsLtbdpZe
mMQt4Zpr9ifNK7NwnGBHc1H2Z+9lb/Pslhhx+hHbhe5Ho+McyO5yPguVSU5732PoW7ufLLPH/bKx
hZXsI7es2sdEp2dh3gCiRX+WKwGiqlxfq1GOuEp4ZhfLeNVnbTPWr+K22uzf++bPAgPiAQiAhS3m
VrlmwOuDGzoFGEjtJgqEzA0UBHbAxNQxdH2Gb9QHe4kres5zEgXSyT4hPXyb8xTTZza9pcxIInAl
CF3FgBpj41h660NTNlNB+HpHNRZvwvdZVqz+NgYxvQhZITG5eu2cVNMUCDY4PpEFUmX1EZRJBlhL
8GNd1PvA9XKfB8265p485CXHFs6yU4cK7hxkJiEeXoeNIwfZoObgnOqxjwjzKD2Q7uTp6WhbcLcW
lfpUy0/HaP6TjcTAk/q7qRo8fhgPyDPb/7Be2z9wLufQt4WBVNwunmxwnKs+6Tto0yiNeVKu7qa5
tERzacciuKLz50SYMxkbS9kB713phfqcTDhbf9T9KjiZfxUe91w28vmHWrmrEEzs2Nq2t2y9pbmt
rpaRLVffnaxIoiTZwf0YL9mag4dYTQbchP5hZPXRLzaMg8sUImk1RxQ/9dmGbXdVWuZeub0MtHKE
BrRBd2SfsxxGh46W3uby9cAtyVegjTdO4EWMpR2hTmQP+McQdXAvMY9GxoSbr9I762oIesTJrPzI
Gh0NMWqlXfTpWej6dM6bDky/3SVEMqLOyCIllvHsGFZBqEfxm6sYXvm8+Bc0Rb3pypNmxW4KUn8U
s3M2K5I3komE7q8fy0pR5bjV1uoxGa8N4RxGPEwn15g/YOX2z8oL5AsnEdyH/mnatXYa/Oxf4Zrz
w1s5t8tOxXODL7uCZC1Ff82Xwf7fh5peg5El8Ti9HPILQKefGVq8OLOKgmGZ9zvTbdZdW+p5CFYe
OO/WNudkICF7LAcm6JmzRwKIAJ0ZOFtARB9W/Wf0PJ6pJf2juuokkA0zfSw+PRaPmR8cploQZ98K
+EUamJe5QDFBXcYGyGR/m26LFAeWqmLY2iTui5y9EzAagHuEHCGALnCaoVs6tLrxDf0EATPuOJ07
avCd+Zm1BtrzSbvMZQ2H0vIQV9M9h175F/8IXoVlOdnVkIbU5jLsIBgGiKEjSgLCFywEcBm4OCMw
4a/68AyG7mnMM8IWshB264QgteTkZwFivRPoKXe9k/thpz1XHAOhAiYfYNllUjaZ56AqqmhZSMQr
hWsiyCzOXt1CG6VVvBd+qGwHN5WDoSuvc/PmgaoDhvxgKRDDBqCRsh0mGttHZrCL/N79noi/vg6J
f8+beTosqjEOTVvABFpxJlbzivjhXWmo43XDKyMJeyRokDjzUbEjr0A0RFuZMURWKHXxarj2LHej
ayUHxvEgavNxeeBRzKI0A1zIuvrARjK50y8sJ0irT7fl1M4GUDSuMzj4o6dfiwG6aS7b36M7iNDc
sFAGaPv711d6V4D3Xedj3h9dkdiXxjB3GK6Sa+0vVlyumL8LYjzIwEIrztOKts+AueoNw76kiLCZ
E51HE2+SRfAtBFw+T49y1eBwFP4nv2fUAtaGVG1+SD1F66EQy+b0jufZ1CFqxQS1fZkZxguY1lM5
DIhFgoVSBWd2X6fg5nCFl8ClEFQwFs9d1PvVsHw3c+3TIb7tlE6EoXQzBB3yg3ZKmiQoie5fwB51
p5bxt1v2ZtjShMx0CjsUHwhEHf9Rp/NbqvmkBqHZPPhGfcBh/Vo6LJg3KVzhg4PPdOI4UA46XV5Q
BMP7pteQ+4ZXZ8ft/pzMpL4nhNzajRGDlL2CPCOYpcQ7T4m/TYeiyf+j1UEfLZlWxIXQDnWDHTnX
Bv2YRYWE+L8QwKkbSYIBqt/dA+SVpzFnodCZv0F0lSELOCThNpJ3yQ4dzIs6JiUKdScbDla7zbLh
u5H5wexDU+bLuKS0NgPU2bHxnyK392AhkLrrFb4+EaADydd3pzbyk9UOP7IpfbWc7M9UDPreTdwW
3/Cc7dPExVAbDln6mJGnM3aml3bbJ4IJaoRp37BZ1OpO+6/Hy18N69Foe+OZUq6l5gkAR2yMwgH0
1LSRaZTLOdGHlinja1oW7i9DYyQLR6pkP7DbWm12tf1LIwE/dooRxoK8fNdfpknNj0Wncdc0Z4w0
dvarNpmPkum67EOclT6+pdniVjDRDc8mIhhEwcviTHyQpvSReIWzG0qQbWP+2ZuJHdfej5Fqbx3P
psyQfDKtftE9XVxISngutT3ugt6U+1UbrrA12NBilkbpx76WwUCST+ubKT8NkY0PSWaN5J179kX1
l+QP4pn6rRCxrcus8ykjmoOtMku8fW671NzLEou8Kt60HE+dXvzIxzo5cabOYdKvWAQ75nQMbePO
W5BGs1m61omF69Fmae4mDa7B45yUxRsKE7ainvaOXQEWzmrIuLO730NAQGnJEoebkLZxkn9KdxWH
yQx6WBk6y7o2ezG04WXpkQqO+cBoZkY2gyw53Qca7lhYsMypvsbIdbEJlpYMdc52z61w322uBP6w
VT7yi/qBF4htrCvSvdEa2zZuE3cSjnuc7DGy+6EP7bRj2guIlzGeDU0/tYJ7sp2yc502UAmy/5JZ
YU9oEIcslBGI6TVkRmMawojYAq+8+eQF6TPRkGYVFuBFhAq4+Mcf3QQD1DZHbNDbg6+x7i4gDSHR
dMLaRxzjuGB0SIpBF9JQ7vl1/UzN0nwdKp2pj/6d9R6Bd0F6MiphXJsgafe12VE0sOTfEyHA2gss
3rMWOBSlaIjoHbRTY2ftO36ymJfYv/Lchb3kMy63ZmfxP3Ezit0kAuPF9AzIG33FIGBBG7sYyXw2
7CG4WG0AtnNgbTV3p1zj7ki0ZToVDrAThiT3EbdyyE6DHbvZnj1h9++ymp95KTDyS3+mR61++oY5
4STEAO0gkUOiy2YSk2M42BP7FEOnnASgGDGw+DcBL77g7B7e+CGvdcmexMhRLLpvo+VwFAF+KzZc
X8I0fUyCs66p7whdD7DJMLyD9HAGIGMFmQtxkPC5S4rSfODK+mcxKWEPjkUywZtojvxOWDCXnZ1b
T2W75Mn5RrlP6jQEdlE+tKDfwrNQZZojkKxJ8fZAZrkb9FF/cZjN71l10gH68xlJs91MbmjPcwMU
vS9PAzP6ELnsKIriBFPmt2oBgSBpw9Eyc89nuTbtJ1jL0dAMKlLcp2Hqcqy0xmedfFqJ68Vtsqa3
wU2rHbxEOxL6fBxtAmobrAVNSzhHv7TTftam/pppwC46MRCwgsH8TDLCUW2BbrJSgPl6EBd1PZxM
XX9f6df3qy7nHfIDwovk6BxMnOOc0vz9UqD4KPyNjz0ZwMHIhOQSMC+JrKNxnsJsmfNvmZa/KQvs
CyVIAkYLKXbV9smRmmcMZ9cyY2lTwRnbPZw74byZEXSUoWfbqO/MSwWWK/WSbIj2TbUU83szwhrY
6LGw9fdqqIxzswZsrKpsjNss+65mixtpLXF/cw4q3+fU0u0YnVxIPByJ0wJDVRWMbJRt8x2/Vdiz
gYwTRJg33UnRZbqoGOjpwfgX9mVaLsm8LEee5Nv/MHdmu5ErWZb9lXrsBpoJDmak8dXps2ueFS+E
pFBwHo3z19eiMru6bgNZ6ES/FHBxIVdocLmTZsfO2XvtZYyfKNYfGB4+iZyyvp8UC5wv9tIg3Mnz
45iTN2mLpiGXLTBDxVXrInYoMx3eCFKjJg9VaSU/Jcew2exPC9Q/K0on+rbIGUJJ4uA09+5OOmQl
xoX9/FML5wXPW01dtSI6qU6HkH5B0zTbpoNitXbEUd9lLxP2vZzueeAOOxdL5NGsOPg2ISJvSR+7
r5wcYanz+oUuub7JC/JecIGc+5HkvH50zxUX8cHH4bg+D2hq314zg/IciEgaieLOi5r+kyI1rzzp
SIGEYqDIAQlU2ED8UrgsyzPZXfD+fPKNOCG5+6RQWC+taDlHQjFiwPfkiXHL4Sm+U2P3GJfs73Nj
vlSFv5bAmXtTO0/LTDkrGhhPUeLl3BbR68wOslqCxbkV0wnzmjxiQ+JwigXKoYv/aGSUbtGAGmuM
mRTRL4FTzsv+5IySymhS51iwzEKp6gAKQbDJWS53SFvmE9DBi+e51m2bGprxQX7kNr2GUND8aly7
Qhq+MnXU/AVb0913yO0wynSPyurjU+fP3jWWnp0u+/aUC4NwtnayD4lJtvlUe96GXizNDF6QLsrV
JS684dhHDV1zBefIEOcRstHBanq0g0b02dfvrdF/14vInkQlD3Kwlw32owuHu/ioIR9s4B8tlyZP
8PHQlr8z6TDPdAounUjIfmMSHueF84vEv4YKs2rjGJkrGqeiVsc8byD8VSzNHfQqikv3ycQjxPhf
vaAy9ZHa4iuEzd9CKPhVYlcjLO/c2GP1ncTDlb9UB0BNw12HhfOWxfZTLs5NWkh5Y/SwpXRmGxsX
n7zVsw4buvmzGELfDF3+BCFQzFI+9DS19eRilIUduf05JY6ILoyFFCdZfMux8p47g+A5WU5QegRr
Tdu7xXVWU4PRDuhfW8iI9Jzis5tDMxzNu2ryoJKjA7uKbFXtAV5UnEEq8EEeuqd4pQroskVJBAAJ
UsEaYIK2GgMp2ZBqyp9kFe05uj+r2aACsEnDAk5l3DL0unhp+kVPcbjvFF/UR1QpbDdkDqSMP+Jv
ZmIvHsKIZwaL1lGmzK9LQgADSJb6WPdT95DTKs8GthT6tv1DjlhrPzKntNg/yqoxOYzQLhjE2BF9
TnLy2gg4L0TfFfB1Zpo0JbFaZlno88//Ii3puP18WKEnO6tW1PtioInVlSTWRRgpUDsXtDHR4Rp6
1cA27lCffx5XjE2P2GH2Tk1mUVGZ0W6oOJH//E7tzXA11t8Own856go8HJ5URBsIxn8+wleEOvTn
8Si7jHjD9Z/+/tm2HtFdRUj5UzsyELXxP9Khw+OEqXwStnuONa0l9t6TUJ17buMBm2E0RUGL1Pps
kz6PgWhsue7Wxz8f1a0tDloyMyYx/Ey7azr/fPTzP6CdKfFmwsI15Akgb5Do6ICemtYMX3yjK28S
JAgbMWv5KnDi75MIKYKTxQr3JDJ8qMl6M1eIX+FyF6/0RSXG7Ne4HKNrw6vXbTvxXu1B4GEmEK1F
q3Xwila9uhUQk7BxbvXYRVfNBBWGhAea7Y35minGC03rfpRxnQZdsVivprQZtYiELsn6sBHqj0fn
77ZJhuLJs5EylR8Tlp1XSWPyCgM8i+X6sKC9tm/jsGUd8exXejrpBunqSU9jcXHiUL+k6ctPTzIf
hA28GZvNT8eyJeYFO1Fkbap6IoVhfQHC1PmjejqQgH3TK8ejgNbD9xzJ5JX9zLpZSnwwOb6htneG
O5EKCpKO9mXcFOmrBH+zaxJZHSnHXPxmBOEy9qF57TvdemADUoPX7iUdn35+WZJhU188jDE/Dx0M
Sjt0ReYBz0Bi1sMrLenfdl5Nt0NuVs/1Ss1aG6bGBC8JIJm/A3/WBcrlhEJqJ9glguq34OLtEw6D
9E20EbA7FGpjUyV3lI6ffj+E15oUqk07Q8EdFDJTuZo8hYR/47lFcls1rXoigWLrrZ+3aQKMcmIo
RadgK5yweFucCdNcXOjLz8OEVqa5OC+xJnSzxGETAHDwNkNteG8YciCEdKk8M58UbzkzHj6baBuR
zxCR2I27YiQnbBrG/EQTKr7BVIh3GGnWO2f/89IkEBTj5L1TFpAO052DqAMlMeE4D/q4u+DlMh97
Z41QaqBTuWmn3rKFg6tlOAogiave8P6XWpiELBfjJRk9mxqj8t8MdApBUyYEDII2DJAR2JQ+1TFL
ajRuuSJJtLdPsTfK45RF3Y4Wh09Kacu609cLsXvy1CywmSLPre9skX/Yqzl2VB4nnTb5pQZytJF7
R78Sv6TxYidv8PiPmCTvqJrmHboZ3vV4SN4TWuJBX9AMFxMtzqi7AIPLA4VNFjqMe4viFIBCi7/C
n8sjjQaaKx28hGr41kaqt1W1LOcFvg3iqdC9oXmNqW1szuFQOm9NoWgTpUxMUkfab1ajvrpqxtPM
c3xIXf0Q9aPxDBVr2+cp1R6RnBvbzhETOJkPvCAxOVAjSmZMveOKedQMVG9a32BgG5ogkdBYZTOs
52z381pHi9DbBfcPrlFeejD+bVfnD3osb6ml2yvVmT5NXCmeQrPbtkwTITP57qlxuXE9pMaekfnv
2CR0MCfTin31acGS0KrKiYGnXO+nJh9vsKyUD1iGnrEizO/xwu3QoBBEnjYgTjU6443dLNAL5qI8
ATnESsDof/18Q5JjYNmTvjKrqHgJJ/H3z8c2Ed3tAr7TYVHIMt28LUnyM+vxYH4QidUUV9KodPDz
l1ktJXsq6vjKEo73QlsbcRFy7mKKX2vjITF1uDNYx48OpPv3EY2h2zbeWfkF7TbhP3ZehkN2JkRv
7EP33TY1KPGZezMxm/ohNNXLz+eJrhBUFVZJ3HBbvhY4wiK0gO8myRdDzIgmEnW/i5Z5AA1WtJxz
5nE/FP0pkTX5k/StLzKf/CBZv4lhAONEXbuXQWfXqTOUD3ZIJC18/SBqpHmxB44/o4qGI1bJ6Z0k
88Jwdljmw2ddSHE0aIfiP4uXd6fK7rhHSoRGEmhJ7Twk8/B74bRtU3bPomKqEYckeSkO7P3yMGvg
TMwFoo2ax/oNwXIPYBIFGuuPExh9QzfCbZ/1awvx/y1H4YHWnsZxU7J4htxuEt8F1GazP7RO/1jl
jJE9WvOMrubqoYQxat7E6fJouSj03TX1tjSb7qxclisrvWmMCMybk/b3WcdCr2L7PmtZtIdJ/4Y4
LN8zemaO5r0zNB3pqSxNduJ+xkbN+SDBJckKvjcbFAR6CB9otHTA8kDu9OubN6xj437x9Y2bRO49
LrF3DZrqYK57qVNzjTtiVedA4mDXU++p8SfqqvytYMM/9aZV7n4+bcb9XZk3/SOoEwUbp4TnX33Q
ZE3ewzmvA2dithilg/ec8/TseonffWJHobH4u0hNOKIGn45RdBR5DyOegQ7Lhrec0n4mVAkq1xuK
b5wc62tv24gzrNUG1bBtToKDeRUJIDWR8TbR3SNjazZ28FNC/PX9W5zS6Ft6d7qLnfj3QtAzjWyG
1YhaYK0BicDmB7ulzhJABr299801HxEnBeaf6r2JsIgvGQPAQkzVu2HMj4Ulm4duJDo2dGHLcJI5
ojSmOLG56mLQUcTmHE3DKt9HieXGuIJvQzu+aQTGo+qx0XDi5so9xlaM3Vz7y/vch7ehkzWPXd8O
1w0z+MBvhuWd9gV0w6FEfIl95dGBsvrz9dXY3RjJGG9ZzLZ5TAO2wSfN+vc2bmh1W3AQ8JflBIjs
Jruk/6BM8w0beBOEDLWGxLrYnqOOVcn16/vqJKdz4dACShzu5L7Ry9aZRsiY0vkosYwBAV7HmNw5
RoxluK9emvFl8MAZVMxHzwjnJu5z2b37PWpOSiyQNB91JJENmLlY7TxPeig4H6XuvGvhG9AitN+N
MqHKhvzx85XzIB8jkmpfXfVUDOZnSoLZZUabXiUtibxGduE0gBggmX/PRJ4uHuGNw8Cs2yB/24rz
S2WTMD+N1asji4lwOd3tEiIjNi7tMMo1iJWD07yreaGdkArvCCLhK0lQK0S59cgcnTtZd+mllWwN
Ig16RvbbCdolY133OM0EG0bsZXKx+MtTrBkJt3PedO0ROZmzq6Gc0VGiDPdyRqSxz3HZ1xW2LMQ/
QQIXNaCUKjd1i/HCIFFGrdt4h5uwH3hxVeWrCyhW58l1lvPPHeVl+LGUCj/rwUdDW2SHIiT8zNBi
oQe9s9BO43y4WeSE0XFRLTjs8EkmcLeSWAVsIwldb/J4kqx5rkvdPah8HddanNLNybLeyeq8T6OS
a8wnnlyiml0RWSOH46Ol3Re3R4vIEJ6KJcd40LYnQXWLriFyjznPaFynB8KOh10yE6g5i6BsScps
6TRw6iOsdGynaSPD7BIJjwkwHIipwwBNr1p1U3YF8/eFe/2Aru0VW+cryIoF/RUiLL9c9E0IZmXT
9VQ+RTtBNWTaX5pOGyR1Rgt+Zolm2vMcVmSQmcYfSjzIRKphm1R03UcJTBT3G+iKRj87cb3VKjIf
O1Fxb5oMEPosDHLMqYBlnPYwm2Z2SBtT7xDmsAN3DVm8amQ6aJqnYgbaqqmMOWpjxRdjCggnC39x
kLvBSkc+h0vKkWb+LzJZnDIL8e76Giud5O9tnnzG2AXwvudnRD/XosPUwV19TheMyF6GMkKqLQ1I
/F0Aq2EBumjw128XV22BPzQc1v4dM8PEfrY6g9LbkOcoRFeeqV5cjzU0QhzYGaheDrNOL5893vNw
bWX4enqtR+JWQyfl7wBd/hp7sLB5qzJq32MsWkKkx+EVjDi65hICXIRfkRt2HbJURjag2wQkoVmN
5OpQmG7jhdtAEFNB06002FJZFm3muL+EtPDgrKbtmcVzcY2U6RUUBG09M6B39pGGBkr3yH1XBjgN
5d2ng5HeISYrr2OXijw1S/9XZ1kvUZaVpFJwcjFZxneQEsiYdvJj5zQDS4CatqVbv7WWqdnJnPza
5v0xUkSH8UJvTPaUShiAyQYxSCjXfoWngcVI6eKP7AwOJnbeHvN0aPELE3Noiyzblj3psoNJXUgX
+Ib3+orBEbxRuWCGuvE5HyJ+UKTnxJ3aL0aJoxi47g2BPH8KYMpno3OfIvzK9zUv8sYLy+vGYi3y
Ru1cVFOJC8x3DR19ODdgjn/5hUp3rTknZyvJ9Iktqtx2Jdd9HTebpJiau2Jw1W6W1zRhhiNoqvZx
9fmzdLtjXN/Yg8EdAYCK3EgCRj3fdrcw2C8YIPTeTJ+KEqGrG19q34PXJH/RA5lhcPBbov4mDAHT
knfM/5aETKCXLh/J+itbTLJkt11Xq8nM4zuurZEdYIyMLz+Mt3lpzweuv3lDMWYGNdmdO5MfgDb/
EdbeMYyL5Gp2MN4Rj0I+EpunjsFxhHW5owpsN73qSQwW/R9GriOcD8JiiSVm6lsdfar4YATzsIl7
Yj+a0GLNMr/YIgJDMkbLNUriPj4uJrWtz/hgUw9FTM88/8Ax2t2iN4RjPJhPqyAtWWuJHrFet+QY
xzhfLqEofy29GZQe8//CZUuYB6BeU6zPtUmmZGLTfYKNZFT0OUXLQawfWKBAi7rkhpxpTvE6+Mbv
lKP6nqk9OIseMeVU+kHblMA0DJV9AKg6MtqGjA0EGPRbmVEv9PmRXeRskYgE9iyE2G88gNkeblql
+43B6QCsJiqEeXlwG21dN0Nkoyzjo1GEoLO2A7ZkHNXQbhYDF6ZTJpLpOts8Y3MmMW55HKwp3FpI
luj8GbjxY7d4VzFKGCyl1dFIuled2/7es3lCCZPkSuiTMCz9RK5Nt02M7p6iX+9Hmm54amDE9qhw
dTJ+2Mu4yiLORhY5sMDm7yrczkyV38ncRYE7HWKmDESc8Pu4bLFBcDJurJEVjDhfI6dJbDEzvW7w
K2ImRqZZg766LuOxPDhyKHcgaJGvUagbDFwO+BuRFI/Zw89f56MVXBdIpxzGi0H+6q3vMqNxPLOD
btygX8mth9rPYG3WEc7mdamlfQcMuA3IoBouaii5qBWNhZ9fgRPqvnOcQBlGd5cts3s31+ZX66bV
u0PwBo2ljfKd9DTlIwEUlKUV/msOeQZF5XowtwFnb37O3f/niJihDruY6RIGlClFU5/gpiQ7P6X4
7ys9bj0YdO9Tk7HkqFretOSfPw4RSrX1sjItBJJjQYVtWsSYTnYdvcvIuMD8Wh5Hhqc4a8LyUCZY
pX8KK4jnx8JAYt5LifrDgg4TA42L1Jn7OryW+d1c4mWfJiJI02FrGsWFTp238wf3iiofdXVXbTHE
WUfRldWhbr2rjuXzMike8LROQ/+VlEw5WDV7IiYF16hj4EZCOAn7vUcgUhE0jLMUTUtu8kd1PYlQ
YEaqns8bBIZjpGx7RhXnqJy5ICzaPVWM7DWMm5vOS/9A6WMeXtOHMCLrYRlGgc/iO6T5cCSXaD/P
XRd0NmzrnkwMmTHUivwWyNZAg5h9KWnDAOt9EvQtSlg/rP5kPQdHmhSbGYHSIY6N8sBQDRdzNAYt
lEK1yrJKWgJDx0s1+AqdpsNDWly844iDoW0XOzHlC5zC3aIcsc/K7N3NEkxHjOU2HdljVG3ufTN6
UQAc6x1HuXEOEfG0xeOypqpLhlp0snjJDFKEQTCx5nUTPyilqPNiTx9bI29RbtEOKV2MnplhdfuE
F/kISCG1Zm4CXG7AQFqk86bnMupiu3XxRm0B5fIcchQ+7FIOMuhFXbWAWRiGVAT9eCXHrKU6ld18
qLqEVSBVkNbCh6kW26kHfdPno39hN3iGd429xpopZkuSYmTCkRTU0i6iS/XugCErGxZrO59RcICZ
DkD5bJW8NcZs2qVNVO9rY8Km4r4h43iYqnJrZlA3pD1m2/hE3DpCEAbgSxYzUrL762WdBJlFC99N
1TWC4S5If6kuBIdSinI9yiKNtVFFpevEDEleTJ0R5MT4bH4N6BtxANrMW+P6GXfL6Ay0ztV59OXH
AHKO4tU7MvRfRu9RRAsKg3UKVjnVajCVG7/Wx6lI74ZsuceN90LhvTXBBsuu+iUENuYqCq+HOTu1
/TWdpV1DMIqy4FCKnLPNlH1hhYTwkUQQM4qD6jtj39jEVkfQHfqCO9cED+ojx9zYeY5HtLkL20/S
CspDb060JKVzVlV3RDtX7JxJznsdM5zwOU+PIUJNknF8EzaxbNr9mGOXG7ovVaI9LCfnAy3474nd
t3ZSdErYIZmi3JXpBSx/dYrT7tVBin/gLYSHyX6Nnpm0rqK5GOkyoOvyEcV0NOK0203nhmM2NwYU
YJKz56uynE6Jxaslw9E5xRNd6xS7HARP09kiUCPnzKZc52+YNnXn7aTqLxWc28Wx2uu0TNDyG5gS
rDzfi3x4KCzGTeSPBXWSAHmmjbmpR383OPH6tMxd3gxICReIVXBaZOOv/QvvbRL5p1jcK4zNtOSM
NyrIfqhsZLzzBwul3hApiojVZp1gdvomkDYinYp2AOcWLuYqYbt0Am+kWWhix2HeUxGetRxsLQ62
N1aIoLmYYO1RYOppG5HUuqnc0GJ4hksadS15X0sd7lu7uB7IMjo78DxZLhEzs76iQefZu3WNRHR9
kyN04i2Hid51UYO7y2kiD5CgtPuIdd6Y0j+FBJaPEvKM8PjFSayQphyjmIhdvX/HN9AGzfw5JgZA
7kxziZIpkEl7p7voT5eUdLrj2QuAJ1HiqfiJpHvEnahh9m5VdhuU4TPirOW+TrInUur3A2jog9C0
jwcHWRiNQSMwO6Oh+D0Ajn2s/SnZCxqs26rDCrZQxqXX0WDRYMOzObn5eciJCxtVd8VZDMyoMmnr
ITzbJh2Up7DxWENtZPAhrkWftGeGwRLWe8W+JWkXk2d859EjOOim+W49ow2yCCQNcUpdbSIZbZlb
pFSxi+sj2u2uAYhsCepioOCWm9IVXwR0tZu0/WamCc7JAoWkpubFD+XBcZ2ACvRJmeWH9gg3Ec4n
SLPevHIpCBoHPaSY5F6aJlUr3MKtqcku6+KT3aKPT+ovD+0J4lJcqeGMxSE0Tn5j3lc+8JCIAbug
4vQK57kFI8MQ/FKr+SnDISC5iriC2VOGAohwqgufwZGZwvEqQBeK+QWQm8rTt1pSGVqjBaYtQYiv
uo9i1BWn1bJG5iC+pRFDPpWb2jKNvU0XIQDDf2mc5RQt8S7hh9NARcXFxl4HkBjV8juP5GM+zb9x
T7abvGRihdYamyn8elr7Xw75Uptj7SlKUwgEzCrdmx7wpirzmBcRc0kDbWiD4n5O6YvS+aIYIDGP
xSPG+L4wF1w+Z0e+537/kYG8I3382xgKfpKF/jhx+FOGZznhlUDH4WzBG2NxXn45Lsu+WIeb8CeY
+VQHwbD9ync9QoAQy3aGrgHsV9HOjD5RizQABnDUwt0SG9nHv4C6sZmlFlc309re7jG2LsWWboje
O6OCL/BC+ylIhF+jCcZxasU+l2GjD6bdp4fFLc617UJR8/wHkiKCgqjAoIe+JK1WbuclvI3k2nNV
/oNZ0H5WTN7ZJUeHVHMkNMWdnWFdH9yVzLQnu/AcD+qLCdNtrUp9TctuPhG5fOGmQzJPE17Wv/kK
uHMw6GN7v2hsULVKIZhTYbLSfU6VPR01+LrBdvtNwl3JwdYIr+JspyIE77OKiq3IwDEpRcugGo2r
NMfwVCAiZtpSktu65RXCg2aQIIeRpjDUfHRckglSKMZdVH5lmZNv72NF7OK/HvRLgC///d/pvH8J
/f2nGb5/+ap/lhj83zDo1wFq6v1XYb+PJEL/2/XHR9t9l//2Px4/eGhc8ygp/+d/zv/9x8/5ewYw
g6e/mZZpmmQySteW/5EAzOctIT3f82x8kral1H8kABPzi9rScn0hlGKi6fwlAdg0peXTG7TJoDaF
968kAPMtfwkABnCJ9NwWUromJxUsDDy//xxmzQQe+NE8OFuH/EQBqhyky8QM402qZ9VSnFvvtOj3
iZp3unXxRgLahBXlM6Ho3TDQbMP1cGeHjwU8zTD/LiJ7s6gxqNILmg9q5j+VPQRx+bxgDjFZwWNq
VWp4ojCYg0BgiWTKSGw6WMVz6yHEBAuCoiiwpNzmVUVvsSEi4LH4oKm/H8zveSJSnvtlE9Gwvs+i
W1LqQP1t8bltZoyxdv28NmkIXtrQwAY4xQpPur1XczeyozadRBpKgGDDSK3YYFUKyAfc8oMT7H2Y
l0wCEiGBb1oP+rzH2L4lE+01j79ttqM1h1TRI+rsEHOMf/HD6HmYH3T4oPyF2R2cF5Qo0JXkJ3zW
F71aCTRHjs2XtejhWHXdcEhXsZ4FRAaBltyE1nTxJzZbfKqUQCYzLrhf1cp34M3fhJF97wvvIsxw
U9ffDQ67/k6ij8kwMMm53/qcbpImIy4ObAHua4cu895dwp2LiKVyP7u5CMSaIQyEV7hPJPhtVn0I
7tc6etXuw2iLYP2kZ367eFpsvnQNXjZj/tAECsqynkYMNgsSyNPvmkD1pjj4RkjkzbJvuu9ZhrQ1
552T7koL7YgDZ3U6qe7cwvRl4g1MOwmM8XOVws662YiME6j7WuavtWIcm5zX5S104IaxEdnFdyld
ohdQX/jZee6+oU5sdMWGvTBeGKxgyDgTSdQfxY5TY7CGAxlju0EFscnsadd0A4X5PW1USCWcNa1r
Dax5MeNAFPneh5C0fCa8Ek1NIsBdjzIjme6oPYOWU53Ix2OrX83kLKijYoI4/JKZe9pvY0WMRJUc
eHL7maZHF7Zn9spLP30vkJrTVgS7U4k2x0Xf2RRB5DyU1WvafCeNuFKp5NXXr0n53UXEiBM1/o/M
878ken/9s0T2/7dV+P9nOf9vuFLbtvNfrtM9dcFfItl/vuHvC7Jl/m0NO3d9R7GE+p5w//eSLP/m
S09I0thJEpW2vf4LPcc1eF14f1OmdOjqWHyTLdYgdf33THYh/6Zs6fr/WKlN1/6XVmSgNX9Zktd1
36HTzNMgZkH5prv++9cHmcaRJgH+fzGsixorsVlHBw7LRHAyUCDXVS58lPf9zWJ8dl3LlEMRLp2r
gdpAxGvlYgMOMskSfooiYk2bELxWUrZWYE3ShiI8MvR+SLucyWNZbGkGebsGpQqOCPVbpdMLKzRY
zeRxxgx8nKovssRNjHtg9GFAvumBnkFb42JNKTiNic4AjoXqkJOCS6Y1ZXmvIlperesfhGKEZxX9
UZJKdA1KYW9JRZpdLrwDYJOD0RZTMFSzJHgSuFIy2dPeJouQpWFEOWoQFRbi0be4pTCTHBs3IXGB
hafPE4acVrYfjIyePTq0oGrgtIwG3hTLJkF10DTLSWfdlDO2gNqDPNIME8E9OCwutp3RtU07ojGi
4tN2CV6LwukQuVMJckc8TKH9XQNx2cV9L0mjekJVSOG7zjNqpIv25EILzdPvQQxfQFC6cyLejewK
pZ7FMgWOxO7UeXDxtI6WMmBSjgJr5RJ4HZSQmBjdc21kn31TW0c1jG+Ta9SHlrxnFRGe4+v2tiuY
Ui/0XaEh5Pum1y9T2rzHEeujy4uumxnyRYZrdIQBCyXwbMamtWWAeTNlmCxNMZbB0HHilHjdWMIB
pnlX0vtIVnfIvPoPGzvcTpl/bXp0cVWSmLSMEPdjGNy7xkRebIsYy1fjcw/EIBCgyDfmiOIV9dOG
uls/cGMFtgQPWcnlNrMRqrrVJSrYtWeI8bh7PgVkr11miYcGEUZAqsGlSBmOF84uGa19QQgrm3VJ
mkCNr4OZ0HNoNckxL0be8MS6QVb21OqEXIAAyXQUEfr01khKid7RpwGx8F617YBGgiAbPf1SmG62
fjx4O2FjxVlLBkTTEThaU98ZYIq73LqYNlu/UaGxG2gmHhqPIoVD26WGi7bSoW8cMz42K2OtJgNn
n010AqoWbB2AE7EbiMDqKQfMEGdkZ6Ue2kCCTHxtPyIcKm+a2rzRHICtVNABxusD1E5gXyO0Dug0
558MagZhhSHKv+E1mRkpJ5SF0M+iGw3uR0yPi5DOpav856zIp3sZeV/Fgm+pjzHOCTuIHayQTWdL
nPwggKKFdFSnF8tl8px704h/Yemz0aTsOm2+wIUDtWyOj3js95osMJynyAyIrLsBeNkdZbfOh/WE
w//NzNnihtHPGHJg45WEfgdq6ICinyZCb4KYM09S6CTQwxTvO1wW14S+HRkq7z3PQcDtScaEMcfr
sp7vixIVQCysTSjtZRu3DwZXDjLMcVNg8w9cGUKFRdZcGso9VMnyDvMnPRh18z4s7kVklEiiq++9
VH9PRQdSoJmcq1rSfbK6LNoSNgtZwuCtbOcryyB5giut42+OLosuq2vUa7Q+OU0v07ZfD4OldGAa
9/YhtA6OA867LX2xtZzfdU3UlhnG1UVrl9EDWjSGpawhXYTgcjLRVJHSJ4NmROLFyOU0eeGn48LW
G0SHzNt9TkV1U5DyeOwsgo/ClAoDS4dGH8hrtpNUdjSLp8acPuoeHT5ntAAtZ7iTLFnR0iXHDtRb
KwjvaTtK0RqQ75I49V5Y/WuR1p8x33JCxEnA021sDMTmZL46uLK4XYg9hrfY/aoit9qy9NDuw2eF
5JoFVoVy2/O2ze2DpNpKSpqBTTKVFLoQU3r7hVKxYFpxNhQ4kTRSzKjnSUPfItKlB3E3uanc0flj
aLKuDSNvm/UTTN47vz0L85+L7qUglMkLkbFwhcU0IXZ2VXHIFrmJJKZ6FX14D6wVRoqnr61mOpMR
iCeLP6b1feSqyrpLEsJTYjgqG50Tkkc8FsYn765tcXzG/ned8nUTapmN7S0fjKmHXe63Z+wbDBqw
1W7aYcLVcozhcWwbbC00XtW59DDoDa5xR8QC7FxyMiAY9cB+UbR5NkBt5njhTmDajA0Kccn2GOb1
RfIJn4thh8uY1jr4KRShy87h0wAuCLwAyAypw2cZJ5sDKG5XMvafGe9tjDzFrGUOYI48aKkEuHBx
JznMZ6/b+m4eOHKlseQRecVrZJKp5x4yK3z6iCYMNjVjkzau/+42X7OBrjoargtYuQ9hOf5qDej+
tdMnNA+c7jGr9NoVUFeSUtjn37YqBdy1MO0J54PCbBWMYdRtJxJ36Eh1b0pOJ5ZFvTVD9l+dGw+D
Nf5e73eK/Pw4dDjuHDCuWZaA6kUFP1niqVCaKLwouUaROG7FjGslHTTpigbYa8G5Y9YW7oLKeanC
klto1vU+wiq8c1EIbzXiU1r03excDwW6WVQuqyWfGR7qSxByFndzBQLezqCKp7BKhZsMbw5cLOSj
fYaaul1MKu6ON7imC9o66mZGty+n9Q/TJBSKuS9PoC0zrjr5sbTjnsEAPMbR/M5wEnvMHxgXYExF
e1KGFu0furoHMyERerEGhvjjS1wp+0zTGpme3X7LxhuPY4GdNJF/UAPcS28+Djz267Lcrv+APAmr
p8AM3k0OkbCSrq7PJhXEUV9v+dLPNBVHAuuNI8zCkGR7uPCggDcWdLRtNJX3k5WuqbnMkqyuO9SY
DJ9IpgNRsACb9+Y8ADikg346d3URXpMgDi+AAVM2Ru6hB9VtG+OwZ63RuJzlqahgIY/J8jhH0ztH
uanR2c6Z11G5W13xm0k2HxlgCgyywTSa1gGtzZk2udyk3sfI2sOAiPGIgeDIOBcK9sSizGc9eH3Q
jQkyfLunN1zl7Hv0V910jA/YA+8WCSwvXTf25qqRFkyFmtCYQt35cyw3FrY+rdRh1BhKUo+Zb4xE
dDfM3rGHT4Jogg2yIA0rYWVK/52681iSlVmz7LvUuLgGOOAwqEkEoSO1OpkTLMVJtMYd8fS1+Kvb
unvSZmU96skxu+KIjAD3T+y9NpJkMpLwvzI95edNQmkf3dL8Kvxo2rKmQ4LW1VQI8tOt0EOOK3mY
+/8WrMx0tn3sxSwdjv7cHLEEtycxlrzNTGOlQOMHVhDKKFET8WTRzBpbpsvTjWeQDWUcFw39C7pV
t5mWiT9Zc95LKNQHvwT6jIIv28Qx+Njpyt98z7vIEbv63iitnLtlmA59OYR52jfsPQJiEsoa26Et
Tx4egMeuMJ+1Nr5U5IynYUGXNJdFtHWZiZJZ3t83iwg48PCGG+1vpqT/KBv84fMS22G10r11Qrg9
r9+mE3OPuJ9XKclvgvyaWH5ySmsgu0KMP0m63BfS+pklpNSZFHIVFdXBrGAnN+NTnzY482r2KHHx
5jRL9ZYa+slhfZ4crPUtLRLjzJgDo4oH8dQavi2337SSCWrgvre+DzEwY7kj7NssZdTY+wYXuCf0
LodpBMHCunoSRAJvwyazoYhjy4XohzWsHneVE7+4IyCs0eN3CU8TvFGJI1MAa8PI4NaJPjwHJZVl
s2ih9fknbmybT8j/2sTOQkItmOk7C8bhBbmRN+cX3yGbQU/uyYzjfisavlFsL43ruAeKUZQJFWq5
OPI/GRQgcrbM6hJYFVFSluPsG3xRmyaNk6uTksoRl2jyYNxsF9nNoRv4sAA5WR/bxn3sm0IBn+QT
8jQ7zqlzY7J+l8tgFv6DAR4V00zr5hdnZg4x1uowueNDYq0ofCkvE5s95uTgncQyH/NMfIPu5Ims
/vie8TeQxQEPKEm6af1p4Yk+d31115vFfHEiAFRJ9SVbTx1IYb3v4r48LlP76StP7xkhDodJzc8Y
PNB64ZgcF3M3KILv29Q4VqWPGSgmGYPUyR1VCR5L82PJ9YS7A2NRNCLdBJTcoFXURR06MnG3Eda4
bYlT9YwQCuS41Z+CyWOBp+KYaKtNKp2ftV1UOMZaJ/SJLXhwJEkjE0iJ0LEi42ha843RsHpTQvy0
lVHcAmvYor27t4ZFXrIC2tqYIjZOx5GSiCliyWPOLInQIV8bBDn4jGEIu9n4MN+n4pgYjbzGLGhk
DJ8LBIbN78/3Pm60jcLCRmrSEe9hTzZDB83aYrNH2O0Lk8Mw1iYjRZOdLWvG1W6LOI3LCSomSUhA
+3aLBJAu9ZmwhS0JU+2xLaKPzu3YqSESwLzxNXcpqLAGcRex0rR/yRLmwqYiQPmDd4TH3kFOrkZx
sDSxRzF74b7XCFSzX0BJws8uQiMrlQgwignF14COZGP77i7zRA0Eh7YulS1LpBlNUjeeFZXcef5D
PgEZhilG1YLMMGWOZzhxdsGx1xGoAsRxwyva0DdDhIqJSKitGNIVFFnWKid0OBcXvhI4OfveRZMN
ORd1D5mw2HfJUSDGiU8fioTmnoHzO+JDcnku7CV6b7GlXwflMTDgoFBtR8xVxCk+NHdiMpPTFLnE
PHiPYB7fQEjSRDnYh0l1C+tpOJtsfwTNJBlMB9efjC0G8bPnj9hfDP97Mkwke2OxbJaKJ6EpfoyY
qBP8TzieuuE0dzzoCPKOvmNduLlfYiJ90Fpg9e36ZoMjmqiCcSaQlQ+n8VMHZYTbhhmv7K5eQxDQ
ta98n/wbMV22rzNoK38tnLGZjYQs3uaQKxmFTAfXRegsDAN4S7xMXHfYxDsHp4/rMNw0/3Sleu7S
nqjqBHljoLxfw+coCQoPyJhHOluEI7qqTTIepvNYxEhluKVNjyidABlZO20dbaGqaVAKztlxXYnz
SF8KUfSXoJYfOWETwd91CN3148nrFSfeOmVugKftqnr5yUBAnwr0IyHwwwSvmuvT9GvU8S+BFj8Q
+X5LDnb832AgzPzXQdhBQgPXc6KIeaY04jTAKg8CHzDivhr1QjiWtzGNCbinB6VvCJ75uNEgeZaB
f7rtQy2LG8dOJ9w+2bCJJyFDa8lAqpLigYxznA5Z4JLTC2Ou0sbP7FiIt/1n5S4zu2WLxp95z6af
ozNpcPumHL5ns/wMIJoipQSYYPFmNx+koN2TAJUe/DhsXfseuXfYJOuOs7vMyucfZLAhT4NfOmly
ZWAAktO7WlPZDDuqeeK9/B16+GomnObQ8Mk1K2EZ4DoqIdmXf3vT+x5TVnxV/lZ0fMN6FreSNqOK
7XYPbJbalMtakF6/H5fo14rm777MPhBlhX7tPVcuRPI6tU+5l5yoE5u9hhG8YQEJgh3USBxH1g7w
dbPuSD1uA2A2dwnO/SLlCE69nkrYSDDyj+TnOFtdTDS9VfoS+KxfZYrOUpTFq05WH8+of7x4KYhp
irBq9R+ih9pX2O11KtEB4LHb4wjKQaOb2JWMa4tu4Mo8rGbkyP+KDtZoPzrHJ8CiugmMrEGAIbOt
PUibjTX5whUvDRYVd58730UFZrMU6uqY3r2uzRoCM2dCHNjdHhYQSNS71v4p5gbyjp3vc0TA3jA7
V9Ar4VL3DFqQSnocCRXRXajP1XNPUjIQ+oKuSMTGboydA5AgphtFwnXaZadxJMDKZhm9+O3zUpSI
SXJd7cumuC88+cG1+7fosHF6vdNvR+DbDWItkrcsct07BeyFCKDylLBsQPRGyw2igbJrdRW7uEdW
N7ruT1MMKMvcGqsoIzOLV+Xg8DfU8oksBZKXIGkeI7RBPrtoJIkSWKLPRaDPsxk159wFcwF85yJd
3DHD6Bik3KBAkMCjnG4+yHSBCCP4/iVb/A2JcV9LEt2r+eAsjXrqSpJDxcRurHJrwCLgkbDLoQrU
kC50RFY1EdUAy52aliD+nbj+07I4yzx9THrl4zNxNhBIjaPTLaeEOz9M8pQTSDNSss3usZ0ARlsq
2knN2KlFmyK4rQ/ZFxKj5czYD6YXwil4WoQws6JpQY7EHFOVEdyVC45rVCNydvJ9asA9W6R18Krn
bM0PABRsy6q6ybOLN6DjTPJoRLwg/iyEv2xGUjm2XKYSZsP4C8LsA5PlY2L6DPjUU8W8NWSuAyTn
rQRDk2NzwW9f7k2JHAbG/2MQtQdHBOP9OhvadJNwQxvMCSA9fQMPFlqtCYzN0M42maA1EmbNS8Pr
1rg+kMViDsJqAo2iRYc3zihC9GTPsJuJgrREfK5G8ynxwY4tVOiRj0wtSuuMZpOoeIiXFsRk5yEd
3xJBuCVuuz0jcL19p+uvMRHWpLzzXFl93oY4J0ltEx5kyJJBwJzcWoUH86YlgrDKRm4XVaMDA9NV
Y+dWQTLdxTnNNugQsosQmm/Kxax3VoZowxJSQ5FtTIQGYBgWRJRQbGx7p9cBoe2Mu26M030JRn+j
ml3fRMW+Md1oH0xoyMkDIq+vf1ya5NkiI9Zu2VKmFZZyKwbbnTU4LwiCtYTuOThH+sysO+Dfp9SJ
m1c/aon89N5W1A1qeYg+CT36XBOKGQQ3smV4b6cOL7t2bupyn3b+H8Y/rAzaRxVV8FsR6LUt4QJ+
n7x7DNQQXi6PqdXROa7Fjk/8GkgphZwxGa0Pz2JUBVC7WRmUIXG/AG+gdm1JHf2Ttw90uDcVwbPP
0tUMgyl3RnSkPE2/0xSgCYz9P+ConuZeirAwJtw9JnFdkb/vOrlrGkTJBqLtRpG+EfTnyrqJe9QW
y1Re4zrl29NlfCl79zZiKNoMVn0cMvmb4+nCj8YUHlUgPZnxtsRwrF24V7Sp6bHs/pSL/+H01WeD
xhObT4ekVYPKCfbkc2X7afS5jq12oDuUON68v/VAeEXTAcTSJsy/NH2RDRIiT93StteMOpIzE88S
S9NYkCoxZOGy9OcFf8gO/gJbQzcp98Jksj2ODQnD9Uok4OTBL0MkI2vWwqnQggZo0gssoVOhL7H2
H+GzdYT1Uaqg2Oasmfi3OYvJ19nA+rDPVpP8sQZ5FS2itqAm5O7S1poHdvQvUCDnP6Y37BBm/WBb
lk8mhAG0NCOAN6ZHeUxSJt8t4y+k8Ci+xy8GaMopdkgRwggi11UDsQQS0TELqLL8IEf5moKPUxVK
oNjnSKuWj2zqUmZL413cNvY2t9QrGgK4iTN6sZxXmvvA69jzM1EyDSIUaBaXO928tkUzHkY7ecV/
z+Mt+/zRzeOVr/A1/ZqJ3HdNER/N9KUJRHmtJCKDxWog3JWQGWYORGsN6iDtM0G5pRsuL7zBCqgD
rMazQTMIEAdSszcab7hlL/E0uDsoNkCtjCTZEkU43jT4CGrU4iEhruVRTmRA5tpm/mIwQndiNf0p
2TM7afpZoyUEG/x36W0mYKPf37GWD5e0/YDuFjL6Kq8NIsBUN0ecWu4Bg8ZwU9xadJ9h3vb6ISrH
Gk5IZNwU8bAVNR9JRjThFrcC/A7GWBi5l/aoC/HawUWd3famX6JTUtZ/c4JlaMx4rsYg8lEEWpiC
8H7shkCnJ0lQhMQXAXMbLwEY3u2U5hCn24gxfeEQ7lHie/qU5uTcNWSViPlzqqM1MsT6IgaMo4sY
OCsLYKK2Qm1zGM2EzE0mLUl/9MaeYKVwdJjWNNa6Q7JIIe8DAwtUfY5oxbd2xlzYNMlikqt6MrVA
tXi2QUKA194oPTwhML7RksJBIBdF1Ne9OnX3nTeVAz6kFhuynrCy+ijgWwIl6PEJj484cycvf42K
+QknrnsCiOHsvZEzCA8BYaXlQ+PoO9lUzx2v4yrXpsWsq+Ys7uv0jqjmed/YFiXYYL/kxbEjNywk
xwZNXiP5uriDK8yaYdBE79pgEm/oiFRdXbY7yG1OtSpEqdJSqwff4Pyk6xssMjFy6lVh4GfIRcvW
4nA/JYp4sTYTz3Y5e4TMLm9Cgjdqf3Pw+Mhwb6uyBFVJQQMQTn6NzU+2Dv4MlOVJmofSrB6lhtED
Fw9h4NTaV7suHpup/Ku9fl8NNfsfFb1bNXpC1PotGXf+xvRGazOL5lkFBaEQCzJDttj4x5merDnI
PUiuVlY3Hh7Y0DaPXeT/VRZTBRrluXrUrfsNZJ9iPdqbAUIZbz5hdzwOSTRtqs75FkhxUepthp0g
FxN1ZPmZKucPj/Q813ywSAwF/C1CWXaprj8jP8CuXvu3VgOvB4CQ161iwi9Q82FjZrd1hYSP/LBf
wFtIYb37aanuMalxoAYcv6LKTz6a/Vv8BG7PdqbPdbIvNOlmudsZ99H6Qw6+OgjD5erwA5fTqFle
AftOuolXJqrLCJut99SY8znOh3fdoBjNdHYeIoZrjCpvgMXUB7PMTiwQT3NJVITj9+9m0BXnhBaj
H+dgb3hJEA7shujsAb+MGKVjB9mIU8Ng0UFEGd+7jEb4lEzmZZeu86s1VMhh5B/VW7IUvbPQdRPC
eiQJw5D92cu8GmENCQt92xpMv56SGLeY5aOKEe1zJpOd6S3OrTub/X4lk9AVrPBBO0ex6Hg8+BFC
6dy5oVyFPpsJ40A4ZUpBlKAuRf+en7t5upsL8eCY1MYmtfipDdT96On3xd8mg5eRFtt7K8SDCkjw
YvQu+dCsVEj5pKXCmobSOqKoIQPOdkcW9fGtMy27uTbg/yDnBEmCxbBDnrnpCDOrTAcIHLJ9JqBS
nWejR2nbU20xPzg2tYmGPeGaRzSEMz8PB2uwdjGp7XaQDedMDC9EQpwppsw9pHbw8xM8uqibjqWW
WBTiwqZGxDyuZ+LhHP52DkdwYVwNF4pBDLqqssPCFNsMffgNSedE0CWRJDjGflFTzeYAKiQFLJg+
mwYSrkqY+nYO0AfF1pBP/F6Wru04sLHBXgJnmaIehA376yXbakSut4Hi1J9sY1/75VMKPnzTefT4
EBvjneXh58GW+UV2db3DQFRuWNvLIw/FUZBZsM+N6IYcAoxNHCRU2UdnLq39Ki4AfN9AicLwgtro
lZhOokyH58WQcPfc5Ct9a8thVV/7mmHt1EPNoecu8i/HZjkkG3yKQI/fgeESYtgC+UGEYW/75ows
wvuxjN+8Nv01lAtj/vyDaeSNfUHODmj5UNhTd1J40PWaAwRLVjrJsieMLXRz7T4403AQaupA02Uk
DY7TLiU5+MPLKAeJuSOEXo8/c/lbt/lfr5heLC71xdFAnKPPhvoCLzjZHa1Hg6uyPeVmdyg09smI
D7q3Vg5dlb+WXvPpLmV5Fn351/P0uVYg8Gxlz2FiiIWfh5/GFPVLZGvG1xlT2LR9YyxDlyvi186s
XnNXPhu55AjJLfCSCMhkJxJqyAzNMpMnRLwyPpkZbK6oQxFbxOUdyAW+M66vyBJfypdncqX+Bg5Y
u3xwQiAUK12ZTSFbR/yuRuis4/6Zz62aip3pNs6GriUkfgum3eSYx8U1WbYu+T6rDVpLhp2Dj0+s
1QBL5OI9uzkxVGKR2c4yyCeN4bEygto5ycRepC1tlto9TRuszJl1eeuCOakA7cFjwOpUY8pL8M3z
oX9otNp0MBbb2YC1qMMSfuyRjpdoFYT9gx9OnDMoasM0/xpB+1Uzsd10K81AxyYGvxFxfar+lrX9
0eJQZG7CzDXAHlMxGUP+vc5fvvB2PTAoIggrLw9z0zOrY/HfRAzVbKUgA+M1Lkg1MldmdhDtV7zM
hqeqPERe9jOWIP1KmX4DXQJ3YlUxk2XoQqTLXf/5hbqruPa6y7eTazqMkkpGu6ojFWFAKImkFAZD
k9EoORNUa/VhuzAm7UyQAG2HGHj+Ioct9ibJFYi/+T86mpWfAev8mg9sZU34Vzv2ZJBFF9Y1S26f
oo+UYvnalhUr8+iTagYFtY4uce1+mkps5Mrpr4neq7qJyiQGEcf7ugZiu/lrNticH7N6b4EgLpr5
kp5flSzVFrshZnUne+j5wul+7ofMWh7HpiakK62wrLT4xIX/6OiaO8du7U0xcxoDJP5CWAvwcuxi
5q8tXIEWU1M7LhoLFUtMckRuXa3jSzDym3JGAEAo03s7ZjqtcZmToVovpGMgeeja/GIb+Ruqouw8
tSR9NN7Ccl7SjAWES2yADjAn6oIlNDuRhvTdRxwWD8MC4yH3xM+IEBcwY6z2w4ijikMYo+9NPSNg
nCcOurbYdqnUHPJ8akTV8jHMbyTC8HIskMygC9mpmPYtBOxtF7hvpChymTjmUyGwetjUWKe2Z/Dh
6n3mVnNYsE8ibMBDPmt1NuOT+PhZwPi960oYTQ8k2jAWIUo5KeefCNDHljAAkKbULqotv7PZgEzS
3phdonYaAMOOxcy9rlK8UhKI58LOVc2Mdyz4xEmS3vGSFx9dDnDLr6N9U5gPrUCg2QhzV3aGPtWa
WQzPKG+0iTcwUvFnluKKc2xS0AHfuU4KEdTAOro0TrSN8HHDjNQwk1nl5xInhhlbVMFTfiF/dBfP
7T3t6W9bJ+khSHFKMOdmRFWS8w6l483vB3iU1XKBhOmjJouGnY1YS2aHoeJM4/t7JQwShB4iu22i
pq8S2004yuIDDZw4Rkv9Mky3GKG6h7xV6QFUgUkVVH2qYTZpLOfPxR+KaxbNYtuAZgTMAGoORrsN
9WjqGRhvjbWtt+b2KPX4wUqFwFAouhwAy43NnWra0F5kw8o0iVSyiYbymDWOvU8H81XN/l8yPZyz
JQJ7h9s0C/jZDDRZpaXYRJfOye2y5Kavl3endBkHRHI869FogH6kRqj1s7NOkFNMhAhHgPbOrKcG
TpC8JXCavz3uaw66jm1ZxJiB5LxtEcDSTtIPmjQGvO5HFqcYeQZP7bGFt2aBnifJ7vqA3nPQ7q9r
WzfQ/VAZdQWYsIoeDUqPTm8dMnmpQXyc+WS8ttbw0GNTJTZ5PoJnRLu1rtH/vXbLdhkC1ktDiywH
U8pPxbJTqJEAOhpbCcMt9w8F0ano0I16K0xgw/DRg+q6xOidTc3DPq0L1Lx7N1rkFv+uJGaZxWMe
FHuoOKaCNph+lsccWynlX0Yw08Yw43fFCMcdWSp5RvrVm9lT6Rf3to+6OPD5LkVawrONEerQISq2
6pvMl3Q9ScxAeHqwzWI459W7mU/F9r+vFP5/0QD//2rpwNrwfxMKb1SXp9Xn/27e+Od3/JdS2P4X
fghePxPgnee6QJj+p1LYcP/los1dbRiO9ASZaP9LKmy5/zJ9JJBojJHmu2aAr+N/SIUD/kAW0IEH
60vg/TDFf0cq7JirRaSB7RXX1ennP/7Nla4vLdwhtEYMGQXPyv8pFc7sAiVsbm+VG3xPEICZOLn2
Hp5djDzU13vRrfe2ZIcS1yb5xrtcWdaLD4x004uELUVEN1glHlsa0zuagya+Lo1OzBQuo2UDXEwV
M2Sn/3Hy9MsVpckDy+J8BguwxcXE1kxrAgUCzk5J3gl/+ll14otZm+TOYByvettiXapALBKXW1ut
t0UkxQURxMb9pJMXjnJSzkwnJgy5gtCzeuWEZJIHtaOP4RTY7lNjLxdJ5h+JM2274krJeLXS51xg
HwVCDrMAbueGSTdy/dUC22AHmOGvXJb54ibGfNs8W00xbZzJ3s5r4wfSuEQBRTRVXwT9tgq+phGd
Ef8UhEATjAIA1OQyso1bxgCdyZnZ4Jujpb3z/Pozi4rX1OOn9PQtOyQ+YNHfJcAX4rIaz4zzmxu7
ih4B5++npXPJP4D4qnOvODH5aCymvYCUXnSS4q4pWIr2ecR8EWsaVbxBRjN7fi9im2ayld5SMt6q
cRovfgkQz5y9G/hBWyXn995qD3Gg8kPezGjppuDAvuUEtQ3TDKPCg9d3ZPeKGy/R3k/HlteIHoO0
Iq1AMIc2pxu4N5z9Y06SzYhcyaskI2i0gGrUNBNpfc1lRf5Sg1XOp3gFq4Int2i84xj/ev5s7qWn
jrYJ7nh5KnGTE0bBh5EaPjzDvngbKaVw9hyxvmOwITjQXhc/gWd/BZ51MzgGiF463ZZdiMXjQO6I
s4kylitp5v5w0V0Hq6Tl5mhWs5keXNHg3TDnY6ZXsTFlOg54fZ8bSxfG7Ke3oEgQ1kaaUgsV6T4b
g9+oscMSQEQcNAD6TJ6gGdYDe2kGmrB4g7Dt7Pel83ZVD9QjiZ5n25z22J09xDd9EjK4Qra2elYs
R+V/PJSaXe9uzXgCc1pUr9Jm+N4f65TJwVzo5KEelpupMHYzU1l8LEjCvaH7I0Y73hIX+o6+q2L1
5X8HAFZpIqYXwlmx/TT+G9ESV0KHsNs4xGU6o0I2VH1WQQ8aSNBcVQbk1Dpt75JGg25xfm2XDFPl
TvIwki2/bfqWaAD5yI+a7uMEuTb6F0Q8rOIAu+tt4JODFYssRMWtecXW5NcC+08PJcGynk2rCyVi
xUMzjqAFIsyTpMcUqjXPcWmDs3Hrdxct+shCGuhM8rJkBQEgE/WVZpcaFlPxRBlAJx6Zb1ZkXZ0m
/6t0RpTH0n9GPW+C0mcDNY1ok7PXtYIxefum/4HijGzd+lqswQik+FY5aKzFIdxC9nEI6nBfBdU2
WAQAdfL4Gre7n4w0RRIUoUAqlMOrFHeAwTFFe+a0i6Nm2pRZMhyGWt0aNcBN23WBnxtvYH8vEOmf
O3ycwJkO9Zrj+s8vvYsWSjn9+9AHr00ho11loPtrHC52ac6sViLNiqRFXygDGmod4wlnh793xvhh
WdNwGamPPGiFzWxyPsq2egYuaIfAx/bzqD5VVDNUU8Gb4TPZyhO5k715oPgZdxZ5CGAQ7xUFy1Wh
/DrSlt72ngXT9gYHGNN/uyTVo0eX9s9/O0TwpBNYYpOXPmTJfFVcR2fhjmDMM78HyXbKkon4hlHQ
bDuDvgwY67JhPPe99ENyOctNror2rFPVnl17iPeOUf4Z4EBvBsQ+O0zkMFdzuIssnoazglzUMMoI
CySw+Jm7NzF7UE9aqlcfKboz5ohThHdPSpO674C9MKOJMVQvS2j3NS2kzZ/cDf0Pw8rnpqAJRN4X
bQN7/GJvC2fT5B9oT9t0Mal+zddK9nduj8a+dZr2nNW02J5EiVf5b6Tcog4dNQhAX373hhnt6PSY
sObK2XbCsw69qj641th4NLq9lnkV7GyPx9srs78VZJE9r9byYPrcIrNqEC3hbqjL+TDHw7WJI0q7
JvutgrUFdzp1rtOMX5xq2BdV9JLIOLtaLsCTyBlAoRinScTuKZfPTeKmu1rY9kZ6pjzZs0sp1/1m
sWKkyxjyBFWJPNaA7h+eyohsvWJcIpsLqo2zHbjqYHrvljXCrqXz2TR900I6YmDV9eSqQEo9Npln
gdhgjGPbGBUzNLt6Et9jR/ikK4q7mYTzbYH3idY4IiYZnhYq+k2c5X9z26Uvc+2zXc2PYIfOSILO
1YIVJwauAB5TpxstAiK6e3Fg4MeRWfoMaVyPgcGRHeHEQ3A2m+5OzZwG1mSzzWT1Bppu2CHswS+5
YPTz2wHF6EDaiydI6UJ6aOKGs/UdjvKCJkfcj+7FRZuXuyYYSXs6RVg40BTT5lRiR5kDzqD+mKod
KU7DmkZH8J64kvmbM+0dTpjn5S5OAYGpbrjCij0JnyFvjhMit9cLvGjOCwFXBeXJYPhH4i9vC8M9
eHyvW8CPBnOpubyUzfC9mNFTQdN+8eK0wd5ClO6Y0ce3mK+HLn0NJpdomb77AHUE9iXHceiBNi9L
dh19MQgksnStE3EkrufcUCN+sJevt54kjJonpzXGDa3K+4AQmJwlFOQ+zbfhpTiNeI3lrMq9zbsO
QHZmUwIcymvRQSc6+S6CZvXZJlBFiO1NurPETIT268/EMm6Xt/N+GWYfeibw/1E8eDXRQk5FL0r/
AwW5y2+aXMtrkVe3jWtcPVMcoikqN+SAgE60XkvdkwoyZjBirDHdRI5zW9Ku0L+g4UHGTBxU+cmT
cwAOeF16eT+yNexU9zKa0wny5B4bD0Oz1IcOvLZu6gmj75+lRHdeInYzWwQE8OrJUJmtW6O0d8ou
7OPCI+SQuzJ0Iw8X0n+sCwyeMcb/tO50sXgK+0A+1TL6tDzyykUNvvaQB/MlaN0DAW9gcWf0r7Hr
GjTrjAf7+RELb3cf5Bx1M5+g3RI/b7tgH8wKEKmTPtsQH7eMIIK9qxyF6Qp9HuNSG/VY/yQnWYSm
SznQjSiKS8ih3Mjupia7cpPl9XBgVIEQ3MJyDwyzR9sabIZm+m5r8gQtv/xS6ybeIzptGS3r1iy4
+OFsBFzhCLYtjUHArbzbLs+g4fTAeinQ79zCfKf3T4hkKB/hOsRHY+lDxEc1tSwhjrAmgXIS3EBp
2iakW+j86Hfut8sm4so2JcysKbsBJRSwXqbbPzGwu9Z1Yt7+8wseki/J9HoVOluIHf/ZKwKNrjAd
sTIWuAZidAfzcjZIxrydWRwgh4irE9wfeuXnWqUgSSbrPnscEhMTMmO7LQvr3ZxidWOakHbinr3Q
C6oh69j6tBdmHfU7K4qrnYV24mbiMs9bsRdL9ygKMdzSVVwSL/VvObD/LByOh66xry4zz5rJVSgc
AW5q8MwzsFAQjHPX3lE07etC0tDmLkGQJNIAYACPNVbAT1gkxdEid7mMGQIqNga2nfL2Gqo/y0Sx
kkbLvRXaoPR4wFW4HFvOgTBAcowQcAirNWzBq9Az1I1H8mlK3Iq9JU9acwIs8z6ArBGaQbQmMap7
N3DYccmwc6gzDG3dGWUQjk28mxLOmeYY1DYZjEhiyiFtthqvVtWRwpkM4Ev7ESiKPliJd9Vq7fj7
N+SnelfZFp1T4jAgt0/WwmvQeP43BUe5ky5k2qSm8JuOQVCcWbQDJ00Z3DLb+4iwZ7CZs0ihwDHo
+vyHrPqoPHZKiaLWrIgUHcuOZR0AythvrdDoumMC1H1buCDAawd9iDONf1pwFB0Ly+08Zz+e6wBO
TEOHwdBGJ1TR/gwUe7IZe1ZPUQQnvETkj/yJQ5xAzLCfzKNW8QWgDC6WDlg5OmeiLN2nZA1RJXnp
yW07UngLO4xl/chUiQSn3IGE1P4ESAxxFBLPh7wvQ92y151X7UBenwi3uKCdO5WRZZ3nFjRYH7GN
TUd3t6Tmi1JxhlhenkAa22Co5SXhUwDj+YQuNhwS/UDKNbP3BRaHbhnvQO46QVb9ytPIw8ZZYJvH
QMWWYwd97rEDeYKGw34iyvljTMQ6kkULhfreoFZdP7DqaJZ8SdNyn4Lc34/d4iMrOk68J55Lq8MA
kCWUETxEfXxNIvetm6pTi4QbBt2PsolpSfNbjjDkR9wfm7aNeZWjO7YlTICy+g3l5CWfbY8XAqQS
RcJZc9mVSG6SAPdWSYdyWBIWUT7M6sIvNw72PNtkhpmS8JLThRN5pB4VVYqNYTIqkfHqYfxIBR8J
nBvknVCWdNZdmhnMQAutiYzuTd8XR2VAeerml7YCNThFf5IxRqQeGds4Ctu02gU2pFPuh/Giuxet
py82Fi8+eRDGQEnRm/EDZ9QjTNmci6sl01nfds264CTykgIAKbTOMLFyJ8AcvYC6WVISTKycamT+
MvKyDfuIn3NhuoylrL4x12Rk7WePbot82slfjeZdX+d5uUklKmHMLECB6i9AXfh9vnIpnvB3o/0v
KPedP4aVviHrOLALpT4Npn03A7RkwGlULDAjb0YvqZJbTsOnwVwfWZiUjfep6AUD60WM7Y+qZY6w
ctr3mDuOFnhc1gtke7OTHlKI/FO7LUzoR9nivEh//ojHmLkGOBsmkDtlOU9yVGeO7l/UMbeubx7B
kX0Dn3iZ6F2qwRYbMZP0JrKcDyuumTcvyx0rPBvHzpPnBj+eluVBLBBrKnDkkwIGCd+TqSIPc6n0
E9oiB6UVwvBHa2FyXo5NGbrlh4kR0YAQqv8WE/z8/+ToPLYjRaIg+kWcQ+LZVkH5kin53nBksYlJ
PF8/l9loMz1qdQnzMl7Ejf6sW+x7nRFz1Tw9DCwJeVLz2Pbsp1SILqxZ2uODoSwdNBtOT7oFi+6W
YFoP0YnhLzcsqdm9Nqq+5jLTiNqNBAqX9JGaF2zw1dUdJTbj2Ti02kxxHz9oxudbZPSt0kJ3S1nr
k/A6oTp98Mh1D2MSXazKamCBzMB2EBFAJz4psFV0+JEk5MF7tmvgn9MJ3exbzPk1TWBz6J3xz+/E
jYwb5gd81SNWCV8QTyE/dNSX/k1piPNZgbgDo9RTzj/DivDE9iCa578pTl+m2DtiWubhw2l+AyaK
wMpwc+y52sMnDHRnuiUONjfTi1wwDuYZl6vy+5LnmbybtCglMhCYQ/w0l3p6wPn8KSraRqhTvZ+n
b9VF5oVz5mby/7ii63Nn0EbWf1DfQ1dcTgrEG+/U4PCSoDOQbgFen8q2Xnp/4Fg3DdeqX42nsRQI
0SNZHdhoM1nFWWDzd3ADUcqF8aPwsvdR+tVdpmruFb3dOkVqvWiYMXEBp/0dIxFseV+ulRMYc9Hx
d2ZiPlgWLzvDLxU5UtrvWEtel9l98EX6mOh00o5qPFjGo1UNIKImim9irJj3BFvuaSEiGqlxkl/4
TU2mulVtBrWXJ3djuK95+S2G8QClcN837ano+mtUNHTRzZm5q9ryMDZLvh1rHvokIvHWwMfopPlL
fMoMCFuZgbB/h1HIUPeQnhiOZ9O8c6LkjtDAWaHir01XfYCusRF23JwntsIDB2SZV2ELsoy4wle3
4KZmvPhTmrw6tXuX6iwha4fCEquncWy+gcd+6IS6rzrjz+DcKlkZB0bsT3uNdQbutdDNx+8yHl+s
bDiLfr0nVkbUQNCOcQPXHegYQ/8FGv3qxMYZ6gfwaawCdVc9CXxe2FPMm6e/s58gaET/uNHrhFSo
T4rMsrkvS8VwVKgdMFUztNQYwSNsTyZkvIOaxzqEZuqHsibiZFXEfHUdpYoCJOsLiqnG1cLjuy3P
Ja1VFPCULhKibz8sadyeAKTSeYarm2tGnUm7Jnc1didyCPyVnhdnz2yk7YAT6R1MeG0r+uHHzdz6
OCQDMB7e9bVWH0uiUl+Vz7yqJnKWOb+4skWqi132l151a/s4OZalu+z71PGCNvlFYLzQ+TAv5Vfe
qaDrYapBk72RZXu0nLu68/+WfjprcAQTEuabPvEfKp8AxSjLkCA6GsxTl9cB2aP0AjDxVNRGuFZK
60Q9+lj9idH0ePRUW4r2psAm41YJce/PlRViucu3xoSz38cplQkV9i67mYbaFabPb+Kj/yaPJ12P
YlslRAJiY3wsQMMeaabwHEpVxZfbAcLQIYTmuW+FKGEEo12P9boz3EoK4tistQGlU3jsl+5om30b
YuntcpECY8tQCNhGe4v+WOo4gFtpWtjgpw+CDtA28kHgNEA+7I2xPnB53rfONmlyedKjCxRoelkG
FqiVyfqxio/8FM3WgMK7qSg6MvUIUnXB+GbMMxcGIetufQ90/oxTnBT2Ee7buuGio0SS5hHTigBs
SSZT37021UHamWPalGbSzpDtFw6h43Qz0vyNyHG6nRY0dxLh95wYcdMArfFpNF2oV+dFpPZiXoiJ
G90+UphzSr/bc+6g/YiK7I3nUDzq4FLdmcAgEPtqGtmPTmILMK01b0STIX6YdJcA8cBHOSYPeNDo
qcs5LkFdPyB//1mJ++DoNi/9bLwnc7FFvaDhqJXvpiRfalKRsCPl0V5JShxFBNlW8m2E/Ih7PORJ
ttVUHu+lHl9xkQ97zxrvNVpp+Mudmq3D6paM8wOE4QJ2PUYSituq0wJnOM5ZUi5ZN28WOw5bfh+4
CzqAkL12m7sI+gAVv2d/6G28vpL5p1E+N7T5tVQWK0FN3JPWm/iQKAwaCWRy/3goRuyJDYx2pVd8
Dlbm3Xtl5wZNiz8j8szk7BUjwQbT/kZLt24mYklDMzs2dgwvU+1/9AQGcML5lJ7gz6PUKEnhLiUF
eASfD7qorfhQy9o+5GjjU4Na/qWXCN5a/jgN9vzodu4RC8BnBIK1M/zl1XdOjUk6Ix3o4PEU+2bl
R3el5/1ZClh2MXMle3pxlOm8BFbV0gRg8lqSxW9FdOUkLAvuvYOA03t7lfXpr2f05z7S8w84IGyJ
F78+o3YGhmqeooUAspf43a7znPqIBIdzfqk9kHzQuIaZ3lpjecTFNqPckXfjxMjZvrR/Uzz9IANw
g+V6yx8vowjWtXrPtKY8gWcsT5FFioNG3L00qpmUQZnkgbkwqrpzVJ0sQ7o0/iKyGDF+OlM4mJmp
diTNILhzdcHDYKCbtWXfj0ylwrmZUCGajgdIH+SsDLaR1VAm3zxptaN2tcVhcYjZb8SBt/BfC65O
mj1AmjkGGgBu839Gr/2LPf0xI1jmllB6GevnjeuOR8+e2d3L+0xXDZxCouhFXYD0o3wqU+0rnvwz
nMEaWE02VjCqcbwZk06BcYwZW/Z4LdFZbo5j/cCxf6fTKHDL1YeQ+FPQID4WesmKwBzHo53Gp6lw
qW2Sz7LFxk0T1YpdsO1bo/efI62raV4T6FjxZw5qQuKSldExuBGgSYPB5g3p5hSPz7p+7+ldfSIq
kwkRFMBpCLqnPARSUJ4L4ZSgk/DNIgsJBq3o4BX4rbye27mK6Sl2YIZX5KNIy0yAUzSen7Smqcd2
+AD0M3/47WbiJI8Nsb6LEjM/wDEK6e3I7kdshYNg+UQy7NJ2DvFnLKntiIBOfpd9ieBp6FJl7qr6
CCvvUSDqseWrDqq2TLb26xkzWkJcKxy/SQAg9fb7Zu54yVT5XVKW7wl3wMHy7ZcIYxAs4fEX2vdI
W3k3b7N1d8+iNBjIR5UE0jGol/umJP22RO1HDuSltzljS0qpPNxi5DP/Oky4hyGvUE5X7duLdBor
LLW1s46kj9lceReV21zhnKozPvrFYz3q+OpxNHs3HCOCeBx6zqN/tTRXOyJh0AnkD7vEzqtTatNy
oBdU6GiNxYmaeWd9l+yL1LH2cW1h3feaE2n+L1pCol1kcvlBxdiaxOo5QMR3dpypR7OjqXKZkKVM
MJzu4L4rnjNYEpgdElKmw/AnHEn1H7/maZIbE850sHQtHZeteIlbylTTrIVfgtoxZnayoWaGbE6q
fc81v4KaGPgiDY7p4KajFd2KLUPucjHsAcTe+gwdVhBRgQdB/yz+D+yNNUyl38xaD7m8EWTl8LN1
9q5rEEfHediTYWXCHVnM5fZzUcT4+5MG3lFDNMkv8QOnrR7mWa/COGdStGN8gNAJ7QTN0WmtXypr
2SLhqAPp3w7fkWgvdrRQUZCY35nFWZNz/q+deBCTFh+HI/UKgGoXUAS69AgFxA+OcPMrj1N4MYDh
tIXX0jyujEKGPWxU5XfSGeubuyvOKWJVPTG9xYy2COQJllOt2udj/8P0xSZBmYBeyMfB0/WRMHQn
0MAp2UtjPnULr5TMW1qUrP4F+iPmWqDvQ7bkd7ijrlITr1Xi92EemT+LyQ/n5K4P5yWFuRCgl9OD
ZqZVMHS/fLYJa8MphqBQ9bSo6N+Jkg994fjhWrF41LFmGSy8mtxsvyYJwdl1h+6Z7dZzjR9h45i8
DfqkWq9bPmPLhEsIvfgJoA7/btnHXDtyPR3Qc5DW7T0YiLlOWmCQ00BoJOdVAvqftqcKeVQnFhPP
6Nw9d3jorfGFqM8var0KyAqPqJfWfGnXL32TRjvPj34mGoRygxnIalA2TVN9OUL/zIm/FyomozJw
3LLdDJIj8/rkWJSzeAfTAKxkFW+deDBmf9zZdctopyvMMnSx79q2RTqfxUhLdTFv2+FfmiM1MlLy
hSMxoRGmyw6DLaIWZ8q8iAk18OgwYmr0asc52K4H1SXB7Jp6HK16u2dlNnOVe/Yjyb9+M662Kt1V
covU54NNTqodHcZfGO3VCa4RI13XBixpfglpvXcmTv+x1P7qCQ6MbznGtul7EgUaKCeP+PSKjTEH
kyYG+uBKKiAudqa/De7s3TLdZBYthzdlm+kO85oTgXFuW7nn12C0+XNf0Vei4+md+z8zN/UgKVpu
aJdd58T9TB5y27mAWyhonm9k2+k3bdiommN6NU1EH5yhwNQmD/881uYkr74rrvxLV0l5RfX+MNiQ
1FT8BfVYzwzQ7NzckaExSobiHYTodVxqn9JflM4RXAUsOnRh5oK7nHdNrJsc6KEma6nQj1FdGTRq
y7dON9jb8K7Dbg5WNOvuSIwVYTGm36oupxOosg0IofLURP3OEVN5cNk3QqWuzy4MVMRGkOQnPM+e
lp1sX4PRBZ0L1nVxbDCu1hWUD8xVR6VEj+o4MzQzi2+YXXuOYEZ+X/r5X4nbn57j/hE/71ucZwai
IzxhYza6Aw4J8Opy7/YkT80eec9vk2WTrevz0dPH0HTZjxvYFPr1gE4LWkJ/U54cpxU07xJF2y7t
0r6xQeDqND9UmrSHxSDQjTM/2SqK4LvSrTB3rOA2Rt+57ob7yslYT+m8NwhZQpdscdvaeNqxlcKy
8fVn4Ypl77nxIfL5XIypCTRWQfhgSfckBtoF6Wccmcl12KZ14l0sx/UvjWe/lX2tbXITodXG8BJM
5mht0xYE6CjwnLOtp2HXxC+j6XDRYlT49JI0g33K0uM6wZ7obaevwBkaEFBGeaC36klPtFUk5UXR
aoSZ645r06PFFarQQZNkRm2yylaBflI2fbKrq4fBzbOn/7+oZgbqyV7YjqlbX5LsosvOuuSjeXZ0
mHCkon9A6qOZ8jlviLJ3wA9sZ2fro0KvFfvSGnPWke1dnqtTlyXVfrDY2LJoEzsxWuw1WPN21D6d
0yba91kCW0jaZP1cKKCZ3gx3DQ3m9tDkV2zUx4Tg5bbJLIrGbTc/dhabOP9fLVxspZ5HAwNi6+P/
XzSdPZ2ghj3R6Udx0KhS2F2i7FmIaGeDpD2Zt7TZRT0JPjLhClRWhMwrh4dK+eYRl0gdpokSe+or
9wXRPNbz/r1Pd9FTakpIDCKmAzjGcsmjv77FFP4C45ePsTOCGGdLSJMAfcyTyp+sQb+NE2dHMycK
mJuvYhF4cFY1zdRzn/q94uIxiTkdbx23GPoXjDM0kaiPdCYtWEw2PWZDTyCZpAmmiztHtnQHVjlQ
ba4FRZo2zGrKmI2ys/cL2TlYCMOTTiH7AR7OGoT1QJ8gyKhWG+5EY8aPGlWUW8gP6d4QA0Cd9DJA
t0ch8r9zLW1Pti5sxBcQCdSVCd6TnJ9yqWO/mickARF5GDe679QrPR7AWv1oCXdvZ71zly10LeT4
ovdcOFixpaKYgMD7nktJCqvejhOWmIWlw7bX+dbetPMEyR5ZZGZoWPFXzQ90AY9iXZPCuA0T6yRX
q87THJur9RymoNndoiVxtxXlbHAxzPk2qVE7FuSSfHd8mMTk3OMu3S61PgRLLMh+SMJL8AVR/5cy
HLMJgaBIgck7vB+J2CEPwE8hHxXafDZ9nzwQ3dj7pdi1rkgDuLEALsxkxRSgOtVxQ7S5Ui+qeWgG
daIIzNuhCX9MgqQyqUsnSFkoH910ZnHAWn2gLDqcy3ivG7Z2AHLl8TiPca76+c2iYzKYs9wJ2+bU
kXyh2ArqbmTRbQg/ZusM+mvtsEWpNICYJP9h5TD7BoSMDAmUNyklM6iXY6KifmZHB0p31VhqBi2n
lY3kDD/g30XNIarT74HZcg2piCVbPdA6QMxJclDdlJa5hsFtnEWjeG+W6rOCdRJYmaDFu269s+cT
c4k4V+sZmdzCoM2UleSGeiQQcHP2JtF0g3yBVqdbReBZxHtLV3vudZvK8FlSVD5n71iGidmy22T9
RaRE8aopONc6vfmE+xgLjf3VuuNr7cZeSAgG6os7dfjA8QhT0LKpWkaBxHL/ZNp8AJBdedVRGXCi
2lq55h6jrHKDuJx2i7FUh9EuqVHOAIy4s9wIF0cg+aX9QMBWuDWaseFxl0YNSrQ9MJAuR9nQLF4k
95aEMiFKrg/FqafC9X2Vbrlzc90MiSqCvIHAtBMZRj0oaKuMqYPVkELSvvBrekZ7TGsnD/wR0liu
QmGOSB8eZUxZhZDA9LcxoT/tbNIxEpwX0VycnkanHtpMEdSdqncx2/4+1naxbkVny4npqKr1ONB0
tznTibmCsvNQq0EjuYqO0Cma+rDUtfPkVPauFdzo/XaSdXJOarKuFXnNyIPTHyWU4JhAY6U6YNMH
/+QVxx6v4zXtn4o1u1Ur3DyjSvUNEEAqgevUpd+yesxL2FBNQimJzS9syd5w2+9sWX2ljoF0Z+8K
wcjkmtFX4c/tYcRcccCxyuldNcZBz7JPRvgXZ1ojcfFwrUsReCLlfOu4aCa6eGUPEeZQKQ0OEs+W
/yrjpQtcnE4PYHAYqMrFIh1fsbDIjIOF8YV1mIPVsYA8YcbIWYjvddz6rNcEyh8fH7NjrzXxB56x
JvQkLM3SYP85rt9upvpS6a28Fdx0Pt8wK70QMBBpO9UvUNeqcevKVbdt4uGQ5uh0EWehsCQsfN/w
FvEh8+3H3gxG0NBh5yAB0lm474RxD/6pgijBCwjRCQsPFchZmt2ZHejrwce3GruKv9yWrOJvSWS9
tjS8A+/gCZvwPGJu6Yk0GPImY0h2lt3sTOFCBaDuhvW0wX2c0R4VQ/foouQCN2tL6cqNOZASQZNi
HUYAjupggrfuYH9u/TFvjl5l3PEHOIrZYjp6qY+E09Fz3CVB5RU9G9yvuORHgyV4Up376qX1EmaI
ofBZ+GLm9idzOEeYtjjmBlU2I9lbOvYOIo24ZaXYevG0tR3wfeP67lTHebXnG94Q7wq5QlmSYPK1
F3SFTzdthsCXzu9kzYxf/PgJpjGL8anLygyYL798rBjElvxDNBHMG4cq8NseQI+Tv3lDW6O+A+Go
zDl79t15zwh19qLhuSz4yaap+6xM77nKiG9nLXcgL1T2+Tg5eTQSSKZbF1r4RgxoBjg0+w0lUWGN
F/yc+PGj6gd1LgzGaJkX0NkjUKRrxBf+xCtRr63nw2j2Z1UQ0OP+aTjMc0PfU1OZP00Gi3Ttw0sh
pyN/+SctK/4tdUMVeI2Yn474fqXbLSSwl3IrqLALodzbW67d0JtAEo+DsZlKi5oToMI37SNp4vc2
W8pdD8dyk2clclEmuVh5r0hquTcTzauA0eUZA11Qy5R4hjGAm7K4A4k40qEzxmETF1zWokXHiug7
WxKHqCyzIFlGJwvxyZRBz2o/rBbjyU+Ho1ka1cHLIf0PZZ6tB+ZdmXqUcvVQ1BmOqAbom50u4R9M
i/UQA0GlefR5pHANMgN17JzDnZd0gtbIpmDoiWwnrhWF0UL5VAssQPJ6QvFHqStkedbqNJzcles8
Gy4lMs9JZ793Ou1R3WAQ+iX/11blV+GwXOTOHCRcmPq5zaeznihE/JGHo6pcJuuCh3XPbYLeXy9b
xyteJxx/AbtIvGMe018h94bt/qsgUzSOXuJXIdPK7mULzIiDc+dbW2NJBlp5Nsih6zpoCSLff4pG
ttJ9BsTJotCHMicWA0tHhtUsGshfpjqnC71URYuJxAL6X6Pm3Oug0WQ/frdEUtZNUYT9QuMFkTYP
luu/1Ivk35+VF+Ya5KqqAqn3ssJ+Q5VgNTBLrBJUJ7J807TivHCnbmoOcqClmeHj5lCYNxqN7qhh
IjhoUwsnYhxWk+f8Wj41famu+E4ThWZNRm4FNC5e9U7fdzH28wrrKxhm+JZqA2gnDmQ7keuFb71f
uJ9nV/4v4AaYdOOtBnscXF6Th5jMb75HK7BfE+QU9op8ABJrOgnj+1CBF57q/rEsl1B2C2tpGwXY
sQnU1NytKC1/zhz/IckzGeBux3mY7Qao46L+gpvjnCzAMElFnIzVEcg/oe1nkA5mDLtAa7ufvC+9
TSLhfvQ2BpuWQq9yvLdY3W9kUhwtmUU80/BQ0wSqb123uqqpUPvy0zAXauHszAoaupDkmGL9W4sx
GvaCtP+tefKMoFMqvmsnG0PyfnNg4L1CIevCRo1H2ltbyQRRs5fnrCjVywS0QJnmq6GSeWc7450/
Qx1ltgt6ody918XbtKjuI8fJw9Yq2SKa0WlNW9F2iBPZZU8fsYmCAoEPzeesDDWAdT5Hv7knnJHa
l7kpfijLbQDcGM1GPE4x60Rq1pY9fuWt1U/jKaYomWMIR3yWtAis5MBS2Z+WTHYbL7LINNlPqpFe
UAJvmBWtc1LU/1CVq42oxLFJ9cBzGbwZYLzV6XFc2y1og7Vu+izZUacwJJLEOeExpNldvthM/2JO
7zWG9jT/hIT+1iesWQW4dKQXOisbsO00ta2xRe9M9KVd+0QxFC60gQ1ALmnWWfzySZfaITaVz+A3
P2AhCxxAq1TogfaIMBANdYQ5On+ZKaHb5UydnyN+jcQaH8qeJ3la8dIaFYsIOoOD8i42jIdS2OM2
6nCcQkeDl7hMPVkQjXvT184xUopnrg50u9zPPAgMKX+iRh2mgWU5Z2stMQq60wocveITzxhJAMki
unhz6vmk0Q8Kl/JunuiVSuZ9qcx4Y2sKiPRy5yUJDcr6co1SpqCW9JqHFX9gf++BpCAdyO2VnGze
AKYFcNNjBuu7zmJoI47d9bAoFoMGjmZTIyux1iECGc3+LzdaAQOOp8CSPi2UyiGNdFvgX1go7a9k
tr7naXlkjnoFQ3zhJEU9Y/y+LNzoHoCfpEr/Cts+eg76EY+OHlNRUzm8Z8A6u/2rmrhcrl3dEvin
ayPaFLlxQbe/GY795Y9gdm1YSp7WPKcKwYXFghPnP647Mcyh8luJvFaRGje17rym8Duh4W0jkPeC
Ihh30Whize8r9k00giQHp6+RtCIfct6xMpwLQHXS2fYK7P/lUJwHGQxuBvAkLIeVGOzQIcDUvc1/
EgLwyI5cJTxznQxNJCZmB4X/iGsX1ossWDv3ksL03Bd3duK8YyRl8QMhvG9w79HYdagM7TLWNgyX
1HvA+iBCd55/WZY9Q5iML80w79yC9D3i2pM9NsO2odlg0wy/A2znrRLTq6PN8OWaB5MX7s7DqZDP
a+muNVCsZZxXeoDvta9DiZQ5sNDcRXyTEdLBpaTxvCq4i2kF39HUfpyk+VZl1tU24xvSzeomNU5Z
DgVzfDB9ilAyG3XcN9YWmW3J2xy45VZfVBPCUuQ9DQPZIvt+9nCL+QrpnuVajThZj8x9DCzpxL+8
ZYMbuYvkSUMuUQoCT7LxDvY4V+d5EtHR433qZcabo3p9n9LgaVWjRmgkDfNUo+7WEHS8RoUXWPjD
HoRsEdqaY0mSdG92BozC2LozItZy0yzAqbsZv/teGoG24Ca1enRm9luZk9cnx3b3k/aw6Kb/zJqv
wJasfiIiklScJg96k/mnKFfqHizPShrnWNUldJh1LY4q9A97JbN0qfXW1FULHYqwNvzq4tyO+AEz
71879R0zoC52eiIUTw7r1ifWv1S559J2nxgyusNQA8rPn8Xs3A1Tlh5K8T4iYAaKiGqgUeQNVUhS
0eEJ/SWrsHYYPfjSetkx/GU7VyuvuEfvuZB2ScHREdjVE+FwZNHuI4+cLuB77cfSu+oopE4ze1st
A2tiwdehkxHDijHqwUfbQJdhNaN0p9gpE3UGRO4lqcirRAN7fiNVLE3q6ywsgG2qfSMjNqIUmJLa
A76Qc3LYWeUQkTpOM1nGmAVJdyWwMcG80QV/MATziz+d6sz+100V/00rnr2loGya5JA7tFdVzW/U
jUH1yLGusmBjS8SQxLoZJzL1g3Om7q2SY180eDEyxBIqGHiYefVr1sAyL3WcbDZbsSSBnUcbhjDq
EyAgif22/4nMae+o/fB/FtlHYUiRmbeY07Ze1Z857GKoL+2fig0+8QDIi+nPmK7u6pztggFbozGM
kzakau/E8dMw2CW+p/HHtAq0aM41PIx/KsP9qEe589Pljrl9h2DBpphtuBDFzWeJoDL7k814wDxy
AO1I8ZN4Kkh7EGiW9MlRP08r6iWNSV3MffRUN8aWhM66tVsO2dK33L8NlyWm64iDX6nFWFPp+8Q7
nG59fGz7uiVpOBYc99cgnaFYt9c5I3e6VPCAzE9rLm5D5kZEnvgdaWvxhedcvKi4VsmKKIuBR8GI
oS1000Ky3zrR6uW0EVwN7I6RdPbIZqQRgApFMHdicenwDnqOSycVb/v+5nX1xavYMcd1/BY5zbvm
pa8ce2tNByA/PZpL+9wtzbFKhudRh2mOsrLx7QLnrwCox/GJtKDK4V6Ul9LSRoxE7FUam6FHnXKJ
PZDu6Bc34wwqvgZ86wPOFXoSv3Xd/det7TWq0A6cHvdmgUaq54YGO6oOk9a4U0X2maZztoM7Dys2
ord2NEwUVTYIdjNb9xSFf2tgPejye1sarB+NvtxkgrHS6TaRDrM8NvjcJ1Fc8hwVHMc7D8AYkxDO
NawUZBLWwsas9a+pQe2YMIvlRPvslvpEwm5SvcPsHQMqVKHZrka9xIL+qjiGUDC6bAZn3bhMbshG
/ovr52AY/Us/+G/94OXMsNquX4bopFvvij2o4WiMMnW50yRpBNub8Ra481V3RdD66hIrDvZDXuKF
pgs8kXgRLFE/plibCzkjz3hyAJkPcC05W/V8SWLaMRTlC4rrvFrAvhol+TGcpkOkWA+xpefFPx/b
BI9B9uRX1XtXN1e7w0O6Dn5VXf0A6An7zrlfL/Wozyz6rnmmcp5/4/UY+dqnN2BexxW/6X2ffob0
IfGMT0aaK0hFIDoivU/5YbsM7AM0svfMH/lf6JvhYmh4uWAN1Wg54RGRgDAL1jU+TdQgXQYeXxHP
IuGN7J/yr+Zs3oMoDOLlwInze3LGDzzHSY8zfWp8QP21fs1X0Gyv8TjNcTqQQ2P1q1hRNR/Qvb5z
H+811d2kQoBWJf6D1xpPSTa9KOx1qA53MlqZvvN47+JdiafzSEyGiwLlMoYSFgc1pZAbU6Ot0ZLL
K4g4UDN0sKRmugLNsVbgyYYQtYSwVvDMtxyM5inaKK+7uT5EOqkKek4Q3WTdDxyfdDzq4Jhkwru0
BbKk04egKePgkKtgkvmJjblkNGBElFp2NGX8aLvx3YQkpjnDy1DjWis79dLV6lS20+ea96xWAmU9
mS6bxy+AwoDAVEwH3AJK3p+Xd03xSkgXghe6X4QOB8Cgczz4aXwycs0ITzhVsl9qGXjMYZDATLKX
pJ1aOJ5bnuR26JCcywiUEO2UW9jcnEudA1fIUTEWeDVYi5ZiB3wIG3QvKEzxo0VcTzN8as5cLEs2
lst0DX6NPkge503YEBOKbPqIShVGzMkOQxkz/cZt1XLIq/wgy+apLOuj2xDEiktFTjlJPikrOFAs
j4Kan+ype6PFwNyohluuvlnGcKoVZk0O09PIH8vDDJ8wxRTADaNB+4xM9yNCFQsM3fwgHXqY4Mkc
NH24FIv5KZLhn5OQ4WFl97n48dUvifIaBqtLTwfdmLYDce/0WZpKXjyLJTvdEXtXla8RgKnB+3N8
De3YK/cUQMe8Ns37rp8vZg+OwsRJOKvXbFrPH/Fr5ywAoGeq3/Qx6CesO5Gf3JV8inJkgWEPT9OU
XxDkj2Yy/OkDVDxendhuyeCPycGdsjubIqJNVkXnUgCD7EmHZ3BsGjc9UE67QW28GoV4Yh779bXq
WeKLtTMEGSfqDoQccJ7wsyY9SA2l/TZx/qR1FiYr49XWh49xcLeprJu9q3ewF5OryvUtOSYWxGq4
b0yB45WDXWagh2u2/eQiFLPkEltLiPP/yVHAUX+JJgc8HukNmeKPZ7Ujh5XB4n6TFVkh230Wakad
7xam6tTIBQhULm3mq5+YO6Pm79yUJZnzBYQvYwWeb9ERCJ7ZFEkCMatYX0Xml5i8cjtSC8E/ZwJ1
pkZw1uqLeOwF9BpbK9N4cxn3N7oPaNnRtl4Obc0fjUtnY+9o/eVQxsQsJcLrZmSvlds8bvWMbpYS
n45f+P90lmut/g+yGRKBlZ/MmDrjtv+K8+LPMsyj0WNzJrG9japATlO4xL+xkTof5FWSoHW0Gzfx
deXAnvJCcBBegXsooLxQWL50BiPd3H5YCtdSWw6E5TFHs2MBf87JPk1B11V4R4EZbB1VQ/Lz5zeu
eAXyZn7XXEWRSP4LlehziA1cWy3ufZpEODO0knb5xqC7hr/oZFNazbLpYNnLsxVbO6/8icb0nGdv
WXc/FPw+vbH+4hH1gtP1zUPL66PhiQqEv6pkjCTuzfiAhRbcW7F30kw796p4AOP84fv93q0jeaTs
4yNJMVuMNQvvsnNosWUy5ajhQNJ1P5PpDYbQL9um9NwNEqdlmJnNcjZdOfHvK3XQTmstFSWPjfnp
cqq1i/FZJNkDLSbRFtpZc+FVBaLPaI4znla3KoawUpy9eSFgIIoFn3CBule1I/3BoBsWiF2m07yq
9ZpxACcBHsV1HfkHwFrHfAzjaaR1qjnlVXJ1ZXrUWxAPwJIOev9vmWbKFrxTlIzQTus8HMf8R2vd
XWXFobHGmClcwSDDxmFj+cAh08wlaCWmlmy9DDwCnNtscEyERvSiqmbi8BnGtqa2/A1LWwXVNBn0
mpM/BZ+ahJbo6m2LEVmAMd4t9pL8x96ZLDeSbOn5VWC9ai3AjjkCZq1rlgRAkMkxOVbVBhYkIwMB
xIQYMMlk1k+gvdZaaaGd3qDeRE+izwGiCg4yyaoM7660sr6LsguS6eE4cfz4Gf7zn1NDS8BQM2SO
ZqF+PQZA5OW5ewLzwvjwHM4n78SejKbdMcQI3HydiI5sBpE7Hn7t3B70Fo5pddtTuPmc0fiZ7qrw
bD7vXNZudDmFHXrYyYLZmG4itwS9APtMj0wriLASPnxrYt1TjiTPH+JRM/HhqZqj3wW9wlVpkOhJ
FjQvm/OYUj6AN+g+Zv3QIk09MTtUWwFDdcms0yE1hCw8rGD8pnoL2yJzfPRi2EumoFKXZBDHcYYq
j0fJ8dKgr3XMHKa4YAD9KJsB1KtHx3MHvvOp1oZQdw46tfCKp8QJvzABlQprMYL6EJ5pw5wf5ZRH
8c24ZcbW5zZtQ4dTWsVp2zevGGFkTbGRw9nXaGI/tIcQhKZf7bFt9JP7nGbgLvQ6ZHo6NQoAxz8O
FtQhcxDQjGrpjpO4TRhXdcMqapM0936C+7ggDQG2yDJ/CZOJP3UM8GnebLC0f3aGzKJOtLFgKWWV
eklQEt/k9vR+Wkz0vjFN78osBDXheuC53Q69WcRgJkMc6BHAwtNhUzig0RJI9IvMr/HTYpOLaoQu
D0fGtTVsd46GafszfBPX85Qppm3s1jwb5vDscavOR96xA79biG0eJLUGcxOVA+hKzmthAhNorKEq
MJ8cI4YpDJXOkvExTuZkMCdVcGjnZEQZyM5Mh3zpHhqUaPmGPxdGSLl5OYEvfby8q0honpRm+2Kx
8uBoL5+mHe92ldEBNnHrnPmn9BHMViAG69p+oOZrEEqv7hiLPr8G4lAz5wQWuJ/ioUEnxoopXhEg
a/NaJ5XIbBl9epdN2AkAMtrfXabPlwt9MpjV6fSIeIleNzytYpgQQVUT7WRezZmMOAo/e0MQfV7i
2kfc04dtC6ItOPmBxNdjHXI4KovRhIsNQv2JTjVtIVi+NGf6YLnwYdrL0ROgv75XTR/WJEH/OXd1
ebvMg//6T08ZrWXF8joIoyzdJUdyDaejmZAhucAGTcvlf2vJQQ8VBlnPr/xWkFYQXFz4Cev8t+v+
Tf/6vt/7762HoKyCIm3dQFoj8S29ueSGf8m0Dzomz3E7muGZuHD6ln+J37i2YTrUy1zKux2bcbAv
k1pN88AyIF3qdPhXonkYAqhyM6nVNA5cyzJhbdJt19Utz/oz9EuGZknsS29ufHdQa0EipoihbYYs
YUjng20fh7ozIhNma1/mnvmQd+AHoxR7Z8ftL2Nrdj+kVaIO9ZPStsafNQEIKep0EMMRVMO6yfSB
Xt0B7DQtY1D8pFlnbfqr4R8eHhpGaMB44jzghtBYm+U5vE36cEFteEXPIZHLNJoVN6tSmzGVjuJY
ulh2tTi5nufYekrRwy91tZzgdWXWyUQvLih0XjDR8HgZZ/dL+qrnnQ7l66ITEfvOsmJ6XRiAg0b0
dMA2GS0Gyzn3IrADYBApmAgi4SKtKWx41lFnlj5MxqP8yorMJdkwmoLb9axfMhKA0Se0IE2XXT13
6FF2yQ1rQLumHu2r49FFZroXqyy6rzrwmLT1M1PTzin/Daj9UAWalPWZPfMoe9sccA+MUtc2GMdc
uJ0BJFIJyLkM9y1PvmpDbuMiHOOvLoyzpF6dLVfaokfWfEmXFmi/uaYF5Sj2mWUF0MXDHTEJJkAw
FfZRksBX6bh0I8e5XWPDl+FZmtuLPnQ83VE5gQkLgDIAf9E18FgbIZFUlS0CeDm+LiH3oKW36OYg
2LvTMD1dzKElyN2nSWLhXFsdgODuJTMBv8JpuKLUAr1RMQSjCDUt5c758BQWFSZSZUdgwTR8wnHs
9syRRkxahlV5kkwcspfQ2hza8D5RPiCAyRb4T3jGq0FW6u4NyRbHCYe3q2EMiMFLgeOYFET7Wrwg
eCujEAnCENnPTduCabCYz6/KzDZ6TifRB6EOEBqKp0PPjZ8qI3Qh8qO9c+K6o5+L6QIIzGq+oj+E
qSYre3Q0AwnPWK6KGdjml2xMrdKIAU0ll55dXENGe5S6cyaDjY5WzMu1AdMvEmpo7ZFFFNC5TsaT
U43OD8P42iYHOIZz2ytCCgCri9hwTpg0eJ53oiPHHJ8XFAXrhQFccXk4N6YXuZdcLrx4kNbxqZNO
BxP6W2OHgoY2RvXBM4PuX97UgjMzNsiGQeZKPeRUodn/Aadkuxo1GgtmOmaKf8NC//o/4qBsHfuP
GVTfkqXf/tuNKdYt58DSPGwu2BdBXPebKWYA2YHnWHrH4TJ4sbfbodnmgWNrtuFCd6eD+GMy9tYU
W+aB6Wis6AJcgivvz5liePh2aPDcjtFxsOYMzHa4n8hW703MXnYmBS63Vtw5zCSxp9ppYjm9nF7G
TKuJrhwAfPmAZqTLHVG9TF9vpXUCtXxaidnbgkzw1YO5TRzDsyyY2A3Bz7czqhufzphWNDjcMVJv
Dv9TQWbEWxZHi+noKOqAsYrx6jXKETi6U/DdXjeNS1jZpljVGaVCopriMDHtLn0rlAImvdIqP1sL
BzR/8gtkFP1RlB+n9CyPC60fY/sWwwrcIyltSAyYUtqbZ486YwmWSdp1QvtLEk9uM6bHetC4TRPa
rld90kG34+XsfKaL8FkfaJDOgBE7cVIHlgsoSgWT1dj5eQ7XjRtd21bnVqvo5jOnNAkPSa2E6fhs
ZEEyX8YXndUICGnkz0YCL5rpT9PavJwV3m2Y0Ilf5D9HYXValNZhyR8yTqZnEXqnyYMzu0qg0BsB
p1/SxLucWD2nWFzPRCCQzoDWjwuP7l/3ltRcF9bagXhgWRUnIAewYW0Cu8K7nHdmQ1rBRoTgDNsF
19drD3Gxx2culMu0bh7RtgP9bpsw3OpVhmP1F4xt7UBFlGrDJypdLt3W4LIXq5N0ntIlPn7WUqIB
3dWuQBJeGp2YzOU8/6lDZ9pqNfkl7i6WFQHaFJCHGS/utQUjrFa0RCz0OxrvAbLSlaND0GDCN1tZ
zoWdeKd5cQZnECMbJj19CErc7OiH0dTpFXftdHGS51SdLUJABoQ7WULPGQwRA1q/MGd17wP91Dlg
+/ppaK4GeaUHT6XRwU3a1c9pOU3qhd6Gu2eO4+71tIV9OrIBYE2X/WlkfwFf/dVZ9E1nfklrxO3M
CYExxX2LEXuTmAQfxJGA3no0Og0YUXwUTdufM2v5QF/TT/SI39MOBOQexH7bPjaGUKsQ35RhMNIZ
khNZx25ifBkz6NqC6QFagJPlFMK2JIsvRu4J5Chnq9zm/z4m5fBwNELBxs5ZDAnGkuCT4TM9kybK
mvTtNE27AI5J7sOlvRLY5mzcy+zZJZR3J3ArdBd6fa3VsxHZN/us7ZlElAAsQMrEI3g8YnswGaGJ
o/gXF/jEJLYh6QXADWUhdTmAnuQtkho8nQ5he73Mf45p7ljNJheuYR9XoEri1fi44yRXieGejWOm
A5mLy3w6vemQt4bz55QZSVer2eUoyo4h1b2bUanRgc8th8mVyxFejKyLCfO3XGtxPgufLBfdT5Kr
EN7rgmatuANvtM71rFdHZpwAxK8/cxrORqvh5+9RB4h98YlNwzId4TXvqsOMeikUlU55V2id29zp
3JKI67thv6IKs6yLn1Y6hbIZpkxfXEYLcG3V+JxQjNRddj2cDWBB6w7txeV4OR0UcNVFXqevZUyB
oyPIyI3zfI2PzK+cYfuWPpVeFLtnOQWl2kT8ABo9K7pp64vTYjo9sRf2wHJn5wmUKUtwwxWOQzyt
BxgNqNUcOoUxTSaEZJzwsbs8HY5+mRCXOnQ/xMXn4YIWqWL8aBxZC+0U6MTxYlH/pI3GvWk6vy88
4GwUSSMgclkE/qCkkFBVkFZkA4bWHBmMI1tqxtEMmpdpBYJjIV5HfgX45Hi8nNMqNKO86Zwx55mj
noFsoV8jL89Dc3bJcLUedGmU9RanRgHKMQa8OLoa6/PzpGMMUqa9wJuSAEUwDqmz9LKsczGa3lvO
7HJIX3g2eYYGiWZkun0W7qHmPRVMPTUNQv+i+FwDTtQX7XNanGh2EDUg5yQ3ubqG7av3dUF4Aa8s
A9Sxus592XF1Q9xsOzfX2HUSx6bX684J4+PM+amuMFehPQiXdhfM0bHZLo9ME9TL3D5uj3kXZTmA
FvEqdztQn+WDin6ANsnvidCgRdY3bBrtC+whGKDq86LNqFfma4rzla+co5VZHMGgdDxklgDklcd6
8TALv+TkNxZZ/VB66QnFvrvpMHoSB8zAGIRcYbTldwG0nNQwF7jmA9PDD9+XgqDH/Z0+d+03GKaG
2+JpZHUdnBBJCBZT+Oi/XlV3cMDfCXto8uQ5ZadlMZ8Aix5/ZJDffKBl2yZH0LJdc/8Atguznc/x
F6ys+gz++YjhAj2THKEbnlZTWlfd+elyZp8VUCAsuBMWk4fOvDgCH3Wh03x06A7T/gci2Hdh8PrF
N/d0gmLNMj3hW+0ogskADnJ+s/nd3KEYPZ6etDugpDA+8F0fT1Ooq+Bzy3N8qtgaFK51PAaMWqY3
84rJGfBqJhzFFVut2g8FmJExdAxeuwPdQr+CvyMMn7ECzF1xz7LR9KdFml7RSs0sq3HPmInqWH1u
zDIqeDEXideP7OLBWgHimtrdNDJg5ii4maEUpCCaLuuHpB5f0ODzeUTNqojNswIQdzgOn5NkOpiF
zERf1udabPdWdndsMxEYz8RwFpclpGdT3MF4UoNT1fuTJbRD03BZMEVPcG+mDCMdLu91/pZO/fzn
MDG/MBqoIJTmtjHat6XmnC1o7KfDe/6BTggd29VBE7cYzhON/IZOWkIXB3VH/rk+tKLRCPk7bfO4
mFsUx4ebd/zvkK46p/MuK7Ov1b9K4cw/5I/l5vNLxkf60F9nf77UgcgelXVcvf9bVvo9MFm72beg
4EUCaWeJP/RH7y/0kpX6ILtlWLwcKVZab2m9lfdWiH12XD+T8DI7B7ZGiEQ0Yuq2xVThf2qRWA1f
ft3udA4odJswiesQ3WiWw2njgS9vUuTPviWE97/fVtbvCfO9b7BJ2glOcRMXspEI2romcnNk6zqW
blpAobA4uzKwTfjRdd3TYJyzNWK2TYD6A8lA17HLjYRgGAemIIgn/eg5DhEp73lHBm6H6NfwoIk3
cMVoC98I/QcSgbgKG0mAfIFjiMyta8F377h7J8E44BYEI0DfaccgO4CO/FjnQBcZjmYS0A50C8fK
M8yOazkwt0g6oBvuAUOlHBIgnkmiwNo87wfSAV3cRY1EQMKdXJHDW/bW1lCYu51jYFsHZHRpV/A8
piU42svzfiARGC9vZc+u/okbwRIWny/JKeAwYBR5zTsiMPUDk3EQjnDEbaq45g9nDDHkDbXA0Q8w
AJSLGIjBSK6OgbXbEYG4E4l5NJ1ykmZrrvcDHoSmIjAoSkE+j4Pn6VSnyHdKIuA+YLa7hlNg0g1K
MnRjfX+gg6Dr+4W+P+0a4RZQlzMINAzdxO7JWmBaB54nrgSDlk1TyOBHuxEMq6lrhOcjci+2aeH7
QDOjy+awjbXUKVrSuueKYGxtK360W7GpX2BSRyBRbniQ4OvrioF0EsStSKkXc4AH/UOehFcDhf70
QXAOqKGYvH3LQ6dg/pEloJn4zyalQVOjqrK2lj+YEggD3swvwDkkOsLg4fngCO9dirrpHoi4AApf
LCZF/D9hC/6AzfwtnoTSKX5eh5tRUL4VcH7rD7bB2OvfvwRZIpISV91v+IL1X4rwc/PwTbwlPv9D
wlqsI8GdX4roeOej9Lflqz9++e67z9r9kfRN3/wK2x8eR0HhF0+j5fqfLF++1AbT8Smt+FUVPfm7
5UJ8l+3HN4Ps3zVYktlvoa/0051Xsd3Rn//9zpsAI+IZjV/Frihf3uTuj9RI9zCIo1WwFaVQIwPl
/10FXmFzfjuH772zblaCzLnef2cKVu7HrRs/nvnPWbHdpti0uNybbnpQ+1WQ+LGkZxypxgszqfC5
Lvxyu9L6sH6sv5sY4D0xXyDgwg9racc6qtd4y1d+6ifysp0Pl31LO/9jDpyLqySd3L+H5YvDYA+8
puAEfUrDbE/Hm+vLYVaVc3Rmu9JaxRUcncMgjSRAoEA8ND3oEIDX6XO0XUjs1VSwbHfkP++uKUL5
plu9DvL6MY6eWtnXFqOMW5AEhNl2WbFxi0ix6UPWi7b+uXfd/S/bxdZLK1C2LrDMIpMxnZYCvehm
SUbhYHe7NiCcxpJggcKPW5++FpjWtLUV/3ZlIRab1GHj5/h50LoPimfp5rUJeZuu3BtHj4BPJeUW
2d6m68I4mlfbZYQYHAWb7U+5cjNMXNyC0j0NJPMhcneNd11EVSEv6yo4lf0KbEW+BytWcBBvOeED
P3mUV/Y+9HQ/9hQGAO4kO+opeH2D0Z7FF7Xcpq/stSKs4XVNl+3++n+roPX8//7tf57MsqiQzh2p
0Ob7Pg3SpaS/upje23TbZ9HjvgtAPk/BukEJ74h0k4C4VLBu9LgnBUvBzXruP/uhX+LsbncoLBDZ
3e3Hb4WAHx+Mc38JT4ysDgKm1PTFnRNHzKPtOuvt2grky7J7iyo4x+dcpU9PsjLYSmRbY3/9VDZn
gFe3Ymnw2rKVsJPTWn5zjgJlu4jwurc7XL84V4E+rFfdE4ToFGmqZxtz2T6EPtKvt8utd91RoG7X
+PTPklVbN6U03fSNaI95cbJ290yCbvvx+1XjJkiD0I+3CwlZUA/ffmywLjmqwm+dBVkqKR3FBQWL
A4ePZfUwRHWysaTrZ1+690n2N1/1NpODEEOAOBpv9df/lbWYsPjr/26hdK2r4tf/kz5FuSxrAWBr
+qDbGirUPVmbCmKdWz9d7Rs7SvHNN3wXvjqFlgKFJgyeRKnfOvJLyfYbouLQVMjkbqM9PxbYRfN1
+6QZqiiNtiutj7ejQBq/vPK7DUeBsv0SJY/+41zWYkeBIDY29ObV+XYVWA2YXFu3uC+SEbUFVOB9
tfjrEoC6Bqbnb5kCfNw3KR++hY+d3k8p6fNCutcVOE6fahpkZLuqK1B0KhRhVCdb3dvc59tP33+d
0+qEY7q+ao6DYhWE2QxjuF13/RQFZpDN+0VdSssquBGg2gz9PVmbCrbbC9LELya723X07afvl/VJ
gRjS5+1CQrgqPPU+XVd7wYWr4CboroKnkazHKjz1oyjdF4JoZn/fon58lo/8IgtaJ6VYW9IzAWtq
vHjhp0/S3SVgMk1XHUSPJFmp6m6XEgrRUfDmBsDA0zJYSusqcE0HQZH4qbysCjkUQSBLV8C0mkoX
9mg8JMmSAYdsvu5xnWJzJCGsYcZN93vy9Mo4wPXQfL8nlR/Lu9UVSOFzUOwpmG4ocBM/U2wgFRVI
sdq6SaqpeM/8aranDSqCh7OoGtX7rskaU9x0wzdxNvMn+1tWIOOzCLteBSm8IHJNcd1m3XTbZ/Ui
SCi9FOFWdYVVA2O6/fj91+d5Jrog5RNtKzBr51nq76f9FBwRcpSVvFkVgdRFQP2zeHXL6SrinYus
mPuyrVBxNV9RZ5e9HnremqsDE52qei/DxRC45gtfk4Ta86cMQW3Q9GiIE00dX9IJQ7SON154bTWL
KJXzFyqijpvcl40ERNIKNjzz40e/kDxhOpcULDwPnuXLwzAUqNoNk01Xm1O33eM6MlJx5d1NCkQs
OZfr7oemSnGXRlXw3DqN0hDaMWnbKipn9zhXAhrAuBrJYhhKqkZZygUVQPEv7VtFVHMTFPv5OBWl
cAKPQIBTzuU0s27Tu7r9Dt9/82GYKRSc+0/B836kB/+LCn/ulO7TmSRt6FUseL4+2vxfl+uCWENv
nuva3b94QeCEd3/UF02xW5SyBK3b/mb7w/cAiof+SBzyrSzXHpECM9pd5ntJFRXlyoG/8ls3pLBy
ab+agovqhDhaWlRFbeekLPxAStGum2aa2k/2OpX2quIi+ZwVe4UoJfbhtJ77USXt9uMs9cc5lbOA
rKuMl4HFZPuY7zdnl/hX21XWZ0FFIeALTdyFtKpofW2qBTd+/Ry1PhX+/qWhKUgzvuJkNESHR9Mt
v1z8Ys+tfhIVoLnL7aobr0VBzkbQSrYO/VTKkRoqMIE/B8meB6ci9ToQMUjrOIjCUSVJg24YFUaT
YurjW9lHXeOSoqts+wK+/9B8eqxb53UpRQ8vqytQmu9nDF2zRnzra711lb5zwcp0Co16T0wslfN3
rIQVoTAQcokGP6ix2TjMYsbGSOqlwnU9LHwmjGy3J+yPCpCEUA0pZFIB2utmcbYPOrUVSLb/VO/3
6QjujaZ2/qgI0qeRQAzvwU9VpIKO/HgisjZv2TRXgQswqJd7u4aosrlMbkDa0bEjqYauogJ0tWkw
kkJd3VPgA1wFRb393mtfSAUi+Q6O8VrO5BkqTsg9Qfmqpk6xu2PjY/zpX3cNiBbEv2U3qAAZ7EPl
Ps4l/nUvAvQ6beWe1vhK3v0K/24B+6eifpSUXIFtooE34lSuoRaHPnNT9hCl2zP1LV/q43iNlrY6
iuXTKRh+mt40YrfcYJLfrCLpJPo8SI3QYSktrSIIuvBnPlDgl+trK4K1+6HgVXb9JSHsW3ejijpX
d0/3VADme1kCWlDuHVdRjtqu+3aPmKNA+Qa4OfQ97L5CFeHUxntq0+z8HMRZLeNrVWDGj8nIRLu7
ZqDC9uP3H/HPHJa916ir6FR/Ece5XwhU6X4/gYqeQqqsVSmg43KeSkXK4Aq8S5WJPnspg22oSFne
VJRQqqpcm+2LYBbJpkpTkmOC5rx1Vj/tRV9KTCz+cPTsP6+3f5s9+nuIdcE/2/R6uAVAvZFPF93M
yrfsoqGiC4x3cR8BxEJaIjQRjcAb60D9TH4tKrqtDmnaicoRjyzC6E1jD41ic+nd3bz7BAW5nUPw
DXutfoYKooguZA5PvnzkVPQI3fiy72W4ChKWN9RfqlYft5nC5R4SVQWscbM+nhJaGQeJFCjaKnBc
N2L/5z4PkNOjJjSPKoyQWFwY/61Gb3wlWAS3P/jWpbXrkPdfymX/MTk+wBN/y9jua0hHcYSmyi/j
oxfxBwIEQAyPfjSWF1ZwBXwqSNrL15cCnaS+EMb4Z+Vo+9WFUqoAXZyTfQLhLS2rYsOjev+lKTBd
YhhVILmSpoK9QknxmD3L70wFIvKmiFpnFIYkj10F4oScr5z1VtGfBSdR2DoV/7n5dL2rDrqYOtbU
MzqhwQTXRBayriJbz8r7qyqJLnLZNOgqYvHTZREuV/vmTDcVOE8bYMxptkdusSYRbvryNp1lb6yt
QDFOwVhMRq9FouBcn/l7iRoVnD5Aj/zs1RFRURwhLISHaU+XVXRIAr99jmZyXKCrSEiwsL/cP9Mq
XLCLIJf7tRlb2twGicoFrQVvBWVrCsymx+QKkPorRVbRxXJFjS/K81exnZI6EahIP8dsbOW7dixU
5EpvR360D3eGbX77nG850R/7brf+OHotaQhdVSwdQXCwXWfjY6nYMXkB4Rbua4ehwiLdrR6DN8Sh
Iv96HwUVRURJHipM3UkF4Vr+RkoarlUVeaTTOvXLET3Lmy643f0z9UJFtvcmJ30XL9+yJaYu0JiN
Pabz6PkZJG3fL6vtYkIfN1jPb69O9ucPEXLejKJJhov+hohgjWUgUWf71O8/qOv7wW8xtD2K4Vkq
J/5ScIA+h5Kx+W1GZFP7extBAdc+A48lr290IDJW4BPCIzLxJ/X2nf9LL/KzJWFO1PoCe6Cc/um4
zBZRkQLqMY8ra/0L3fcTor9IpuCEopghFgre1KlfR0UkQdhAITA3QYyMaPpervx2HLWf6KBtl2W9
XU8o88szPkysfHwn3BAgv7GyAtt95ufVaM8b2Yjmw/vmL8wHweLfHBGO2H9/9zJN9F9E/dwFKiNX
wFTYKVLnwatWbBX9U+fBYq8So6vAO20yrFeCfihY5//PRZ2KgRa7J8D4OF/58bF6QdDekCqW44f1
oKrfleM7SaFZYE2uCSXoXilvQ5j9bdPzR6+5LqQIj4+B7NP9hsD4aP2/7gAzkoken21HRVfQxIt7
+A3udgGBRI6vqNjlw5s9IYMP/uaH4HZf86zu6rFgct57Ty9f+Q96Om/Txa+58Zutuxf5rnPwjVbs
10Uml983LDaNFt0khj69ccTWd0SjtdcEL/vYqw3QrNG6L3Rwr/e8wTI3Whsh+3tvjqkwuikmwZli
JpoDPus9b3Fjev460/DWbv+IoagxtoxEDKPstSHY/TYvdmb3R/2XYtZ6LIL0rO1vtj98r/drEGTU
j6VsuJg8gvGic/L7o4zrutx7n+uBUU2XFbV8mTiEyfMf7fYtof2BCuBb/2wt600bwEsn3lMc+MU/
/j8AAAD//w==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1">
        <a:schemeClr val="bg1"/>
      </p:bgRef>
    </p:bg>
    <p:spTree>
      <p:nvGrpSpPr>
        <p:cNvPr id="1" name=""/>
        <p:cNvGrpSpPr/>
        <p:nvPr/>
      </p:nvGrpSpPr>
      <p:grpSpPr>
        <a:xfrm>
          <a:off x="0" y="0"/>
          <a:ext cx="0" cy="0"/>
          <a:chOff x="0" y="0"/>
          <a:chExt cx="0" cy="0"/>
        </a:xfrm>
      </p:grpSpPr>
      <p:grpSp>
        <p:nvGrpSpPr>
          <p:cNvPr id="451" name="Group 450"/>
          <p:cNvGrpSpPr/>
          <p:nvPr/>
        </p:nvGrpSpPr>
        <p:grpSpPr>
          <a:xfrm>
            <a:off x="1" y="0"/>
            <a:ext cx="15799197" cy="10684389"/>
            <a:chOff x="1524000" y="0"/>
            <a:chExt cx="9555163" cy="6853238"/>
          </a:xfrm>
        </p:grpSpPr>
        <p:sp>
          <p:nvSpPr>
            <p:cNvPr id="452"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3"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4"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5"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6"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7"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8"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9"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0"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1"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2"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3"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4"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5"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6"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7"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2121593" y="1821457"/>
            <a:ext cx="10889973" cy="7074582"/>
            <a:chOff x="1283114" y="1168329"/>
            <a:chExt cx="6586124" cy="4537816"/>
          </a:xfrm>
        </p:grpSpPr>
        <p:sp>
          <p:nvSpPr>
            <p:cNvPr id="39" name="Rectangle 38"/>
            <p:cNvSpPr/>
            <p:nvPr/>
          </p:nvSpPr>
          <p:spPr>
            <a:xfrm>
              <a:off x="1283114" y="1168329"/>
              <a:ext cx="658612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283114" y="1973001"/>
              <a:ext cx="658612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1" name="Isosceles Triangle 39"/>
            <p:cNvSpPr/>
            <p:nvPr/>
          </p:nvSpPr>
          <p:spPr>
            <a:xfrm rot="10800000">
              <a:off x="4362524" y="5355082"/>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2247220" y="3204236"/>
            <a:ext cx="10629255" cy="2822832"/>
          </a:xfrm>
        </p:spPr>
        <p:txBody>
          <a:bodyPr bIns="0" anchor="b">
            <a:normAutofit/>
          </a:bodyPr>
          <a:lstStyle>
            <a:lvl1pPr algn="ctr">
              <a:lnSpc>
                <a:spcPct val="80000"/>
              </a:lnSpc>
              <a:defRPr sz="7483" spc="-176">
                <a:solidFill>
                  <a:srgbClr val="FFFEFF"/>
                </a:solidFill>
              </a:defRPr>
            </a:lvl1pPr>
          </a:lstStyle>
          <a:p>
            <a:r>
              <a:rPr lang="fr-FR"/>
              <a:t>Modifiez le style du titre</a:t>
            </a:r>
            <a:endParaRPr lang="en-US" dirty="0"/>
          </a:p>
        </p:txBody>
      </p:sp>
      <p:sp>
        <p:nvSpPr>
          <p:cNvPr id="3" name="Subtitle 2"/>
          <p:cNvSpPr>
            <a:spLocks noGrp="1"/>
          </p:cNvSpPr>
          <p:nvPr>
            <p:ph type="subTitle" idx="1"/>
          </p:nvPr>
        </p:nvSpPr>
        <p:spPr>
          <a:xfrm>
            <a:off x="2247220" y="6144896"/>
            <a:ext cx="10629255" cy="2079930"/>
          </a:xfrm>
        </p:spPr>
        <p:txBody>
          <a:bodyPr tIns="0">
            <a:normAutofit/>
          </a:bodyPr>
          <a:lstStyle>
            <a:lvl1pPr marL="0" indent="0" algn="ctr">
              <a:lnSpc>
                <a:spcPct val="100000"/>
              </a:lnSpc>
              <a:buNone/>
              <a:defRPr sz="2806" b="0">
                <a:solidFill>
                  <a:srgbClr val="FFFEFF"/>
                </a:solidFill>
              </a:defRPr>
            </a:lvl1pPr>
            <a:lvl2pPr marL="534581" indent="0" algn="ctr">
              <a:buNone/>
              <a:defRPr sz="2339"/>
            </a:lvl2pPr>
            <a:lvl3pPr marL="1069162" indent="0" algn="ctr">
              <a:buNone/>
              <a:defRPr sz="2105"/>
            </a:lvl3pPr>
            <a:lvl4pPr marL="1603743" indent="0" algn="ctr">
              <a:buNone/>
              <a:defRPr sz="1871"/>
            </a:lvl4pPr>
            <a:lvl5pPr marL="2138324" indent="0" algn="ctr">
              <a:buNone/>
              <a:defRPr sz="1871"/>
            </a:lvl5pPr>
            <a:lvl6pPr marL="2672906" indent="0" algn="ctr">
              <a:buNone/>
              <a:defRPr sz="1871"/>
            </a:lvl6pPr>
            <a:lvl7pPr marL="3207487" indent="0" algn="ctr">
              <a:buNone/>
              <a:defRPr sz="1871"/>
            </a:lvl7pPr>
            <a:lvl8pPr marL="3742068" indent="0" algn="ctr">
              <a:buNone/>
              <a:defRPr sz="1871"/>
            </a:lvl8pPr>
            <a:lvl9pPr marL="4276649" indent="0" algn="ctr">
              <a:buNone/>
              <a:defRPr sz="1871"/>
            </a:lvl9pPr>
          </a:lstStyle>
          <a:p>
            <a:r>
              <a:rPr lang="fr-FR"/>
              <a:t>Modifiez le style des sous-titres du masque</a:t>
            </a:r>
            <a:endParaRPr lang="en-US" dirty="0"/>
          </a:p>
        </p:txBody>
      </p:sp>
      <p:sp>
        <p:nvSpPr>
          <p:cNvPr id="4" name="Date Placeholder 3"/>
          <p:cNvSpPr>
            <a:spLocks noGrp="1"/>
          </p:cNvSpPr>
          <p:nvPr>
            <p:ph type="dt" sz="half" idx="10"/>
          </p:nvPr>
        </p:nvSpPr>
        <p:spPr>
          <a:xfrm>
            <a:off x="1058355" y="498951"/>
            <a:ext cx="4535805" cy="498951"/>
          </a:xfrm>
        </p:spPr>
        <p:txBody>
          <a:bodyPr vert="horz" lIns="91440" tIns="45720" rIns="91440" bIns="45720" rtlCol="0" anchor="ctr"/>
          <a:lstStyle>
            <a:lvl1pPr>
              <a:defRPr lang="en-US"/>
            </a:lvl1pPr>
          </a:lstStyle>
          <a:p>
            <a:fld id="{0A064993-8D74-9F41-8B41-428A13F349DC}" type="datetimeFigureOut">
              <a:rPr lang="fr-FR" smtClean="0"/>
              <a:t>30/03/2021</a:t>
            </a:fld>
            <a:endParaRPr lang="fr-FR"/>
          </a:p>
        </p:txBody>
      </p:sp>
      <p:sp>
        <p:nvSpPr>
          <p:cNvPr id="5" name="Footer Placeholder 4"/>
          <p:cNvSpPr>
            <a:spLocks noGrp="1"/>
          </p:cNvSpPr>
          <p:nvPr>
            <p:ph type="ftr" sz="quarter" idx="11"/>
          </p:nvPr>
        </p:nvSpPr>
        <p:spPr>
          <a:xfrm>
            <a:off x="1058354" y="9708166"/>
            <a:ext cx="12987522" cy="498951"/>
          </a:xfrm>
        </p:spPr>
        <p:txBody>
          <a:bodyPr/>
          <a:lstStyle>
            <a:lvl1pPr algn="ctr">
              <a:defRPr/>
            </a:lvl1pPr>
          </a:lstStyle>
          <a:p>
            <a:endParaRPr lang="fr-FR"/>
          </a:p>
        </p:txBody>
      </p:sp>
      <p:sp>
        <p:nvSpPr>
          <p:cNvPr id="6" name="Slide Number Placeholder 5"/>
          <p:cNvSpPr>
            <a:spLocks noGrp="1"/>
          </p:cNvSpPr>
          <p:nvPr>
            <p:ph type="sldNum" sz="quarter" idx="12"/>
          </p:nvPr>
        </p:nvSpPr>
        <p:spPr>
          <a:xfrm>
            <a:off x="12911925" y="498951"/>
            <a:ext cx="1133951" cy="498951"/>
          </a:xfrm>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4979184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85" name="Group 84"/>
          <p:cNvGrpSpPr/>
          <p:nvPr/>
        </p:nvGrpSpPr>
        <p:grpSpPr>
          <a:xfrm>
            <a:off x="-473266" y="1"/>
            <a:ext cx="15578617" cy="10691815"/>
            <a:chOff x="1243013" y="0"/>
            <a:chExt cx="9402763" cy="6858001"/>
          </a:xfrm>
        </p:grpSpPr>
        <p:sp>
          <p:nvSpPr>
            <p:cNvPr id="8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3"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p:cNvGrpSpPr/>
          <p:nvPr/>
        </p:nvGrpSpPr>
        <p:grpSpPr>
          <a:xfrm>
            <a:off x="1058355" y="2649707"/>
            <a:ext cx="5434222" cy="5410483"/>
            <a:chOff x="640080" y="1699589"/>
            <a:chExt cx="3286552" cy="3470421"/>
          </a:xfrm>
        </p:grpSpPr>
        <p:sp>
          <p:nvSpPr>
            <p:cNvPr id="42" name="Rectangle 41"/>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196761" y="3663600"/>
            <a:ext cx="5148607" cy="3855124"/>
          </a:xfrm>
        </p:spPr>
        <p:txBody>
          <a:bodyPr/>
          <a:lstStyle>
            <a:lvl1pPr>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7301215" y="1238989"/>
            <a:ext cx="6772032" cy="81959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A064993-8D74-9F41-8B41-428A13F349DC}" type="datetimeFigureOut">
              <a:rPr lang="fr-FR" smtClean="0"/>
              <a:t>30/03/2021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2162753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51" name="Group 50"/>
          <p:cNvGrpSpPr/>
          <p:nvPr/>
        </p:nvGrpSpPr>
        <p:grpSpPr>
          <a:xfrm flipH="1">
            <a:off x="1" y="1"/>
            <a:ext cx="15578617" cy="10691815"/>
            <a:chOff x="1243013" y="0"/>
            <a:chExt cx="9402763" cy="6858001"/>
          </a:xfrm>
        </p:grpSpPr>
        <p:sp>
          <p:nvSpPr>
            <p:cNvPr id="5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5" name="Group 84"/>
          <p:cNvGrpSpPr/>
          <p:nvPr/>
        </p:nvGrpSpPr>
        <p:grpSpPr>
          <a:xfrm>
            <a:off x="8644575" y="2649707"/>
            <a:ext cx="5434222" cy="5410483"/>
            <a:chOff x="640080" y="1699589"/>
            <a:chExt cx="3286552" cy="3470421"/>
          </a:xfrm>
        </p:grpSpPr>
        <p:sp>
          <p:nvSpPr>
            <p:cNvPr id="86" name="Rectangle 85"/>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8785906" y="3663598"/>
            <a:ext cx="5145683" cy="3842927"/>
          </a:xfrm>
        </p:spPr>
        <p:txBody>
          <a:bodyPr vert="eaVert"/>
          <a:lstStyle>
            <a:lvl1pPr algn="l">
              <a:lnSpc>
                <a:spcPct val="80000"/>
              </a:lnSpc>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063610" y="1251600"/>
            <a:ext cx="6809480" cy="819238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58355" y="498951"/>
            <a:ext cx="4535805" cy="498951"/>
          </a:xfrm>
        </p:spPr>
        <p:txBody>
          <a:bodyPr/>
          <a:lstStyle/>
          <a:p>
            <a:fld id="{0A064993-8D74-9F41-8B41-428A13F349DC}" type="datetimeFigureOut">
              <a:rPr lang="fr-FR" smtClean="0"/>
              <a:t>30/03/2021</a:t>
            </a:fld>
            <a:endParaRPr lang="fr-FR"/>
          </a:p>
        </p:txBody>
      </p:sp>
      <p:sp>
        <p:nvSpPr>
          <p:cNvPr id="5" name="Footer Placeholder 4"/>
          <p:cNvSpPr>
            <a:spLocks noGrp="1"/>
          </p:cNvSpPr>
          <p:nvPr>
            <p:ph type="ftr" sz="quarter" idx="11"/>
          </p:nvPr>
        </p:nvSpPr>
        <p:spPr>
          <a:xfrm>
            <a:off x="1058354" y="9708166"/>
            <a:ext cx="12987522" cy="498951"/>
          </a:xfrm>
        </p:spPr>
        <p:txBody>
          <a:bodyPr/>
          <a:lstStyle/>
          <a:p>
            <a:endParaRPr lang="fr-FR"/>
          </a:p>
        </p:txBody>
      </p:sp>
      <p:sp>
        <p:nvSpPr>
          <p:cNvPr id="6" name="Slide Number Placeholder 5"/>
          <p:cNvSpPr>
            <a:spLocks noGrp="1"/>
          </p:cNvSpPr>
          <p:nvPr>
            <p:ph type="sldNum" sz="quarter" idx="12"/>
          </p:nvPr>
        </p:nvSpPr>
        <p:spPr>
          <a:xfrm>
            <a:off x="12911925" y="498951"/>
            <a:ext cx="1133951" cy="498951"/>
          </a:xfrm>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166455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65" name="Group 64"/>
          <p:cNvGrpSpPr/>
          <p:nvPr/>
        </p:nvGrpSpPr>
        <p:grpSpPr>
          <a:xfrm>
            <a:off x="-473266" y="1"/>
            <a:ext cx="15578617" cy="10691815"/>
            <a:chOff x="1243013" y="0"/>
            <a:chExt cx="9402763" cy="6858001"/>
          </a:xfrm>
        </p:grpSpPr>
        <p:sp>
          <p:nvSpPr>
            <p:cNvPr id="6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0" name="Group 19"/>
          <p:cNvGrpSpPr/>
          <p:nvPr/>
        </p:nvGrpSpPr>
        <p:grpSpPr>
          <a:xfrm>
            <a:off x="1058355" y="2649707"/>
            <a:ext cx="5434222" cy="5410483"/>
            <a:chOff x="640080" y="1699589"/>
            <a:chExt cx="3286552" cy="3470421"/>
          </a:xfrm>
        </p:grpSpPr>
        <p:sp>
          <p:nvSpPr>
            <p:cNvPr id="21" name="Rectangle 2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199683" y="3663597"/>
            <a:ext cx="5145685" cy="3842929"/>
          </a:xfrm>
        </p:spPr>
        <p:txBody>
          <a:bodyPr/>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7301216" y="1252189"/>
            <a:ext cx="6765033" cy="8182748"/>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A064993-8D74-9F41-8B41-428A13F349DC}" type="datetimeFigureOut">
              <a:rPr lang="fr-FR" smtClean="0"/>
              <a:t>30/03/2021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2003717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774" name="Group 773"/>
          <p:cNvGrpSpPr/>
          <p:nvPr/>
        </p:nvGrpSpPr>
        <p:grpSpPr>
          <a:xfrm>
            <a:off x="1" y="0"/>
            <a:ext cx="15799197" cy="10684389"/>
            <a:chOff x="1524000" y="0"/>
            <a:chExt cx="9555163" cy="6853238"/>
          </a:xfrm>
        </p:grpSpPr>
        <p:sp>
          <p:nvSpPr>
            <p:cNvPr id="775"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6"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7"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8"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9"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0"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1"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2"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3"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4"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85"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6"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7"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8"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9"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0"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3974081" y="1806760"/>
            <a:ext cx="7139171" cy="7074582"/>
            <a:chOff x="2403476" y="1158902"/>
            <a:chExt cx="4317684" cy="4537816"/>
          </a:xfrm>
        </p:grpSpPr>
        <p:sp>
          <p:nvSpPr>
            <p:cNvPr id="28" name="Rectangle 27"/>
            <p:cNvSpPr/>
            <p:nvPr/>
          </p:nvSpPr>
          <p:spPr>
            <a:xfrm>
              <a:off x="2403476" y="1158902"/>
              <a:ext cx="431768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2403476" y="1963574"/>
              <a:ext cx="431768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Isosceles Triangle 28"/>
            <p:cNvSpPr/>
            <p:nvPr/>
          </p:nvSpPr>
          <p:spPr>
            <a:xfrm rot="10800000">
              <a:off x="4358702" y="5345655"/>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99203" y="3162998"/>
            <a:ext cx="6883325" cy="2700975"/>
          </a:xfrm>
        </p:spPr>
        <p:txBody>
          <a:bodyPr bIns="0" anchor="b">
            <a:normAutofit/>
          </a:bodyPr>
          <a:lstStyle>
            <a:lvl1pPr algn="ctr">
              <a:defRPr sz="5612">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4099203" y="5991872"/>
            <a:ext cx="6883325" cy="2223325"/>
          </a:xfrm>
        </p:spPr>
        <p:txBody>
          <a:bodyPr tIns="0">
            <a:normAutofit/>
          </a:bodyPr>
          <a:lstStyle>
            <a:lvl1pPr marL="0" indent="0" algn="ctr">
              <a:buNone/>
              <a:defRPr sz="2494">
                <a:solidFill>
                  <a:srgbClr val="FFFEFF"/>
                </a:solidFill>
              </a:defRPr>
            </a:lvl1pPr>
            <a:lvl2pPr marL="534581" indent="0">
              <a:buNone/>
              <a:defRPr sz="2339">
                <a:solidFill>
                  <a:schemeClr val="tx1">
                    <a:tint val="75000"/>
                  </a:schemeClr>
                </a:solidFill>
              </a:defRPr>
            </a:lvl2pPr>
            <a:lvl3pPr marL="1069162" indent="0">
              <a:buNone/>
              <a:defRPr sz="2105">
                <a:solidFill>
                  <a:schemeClr val="tx1">
                    <a:tint val="75000"/>
                  </a:schemeClr>
                </a:solidFill>
              </a:defRPr>
            </a:lvl3pPr>
            <a:lvl4pPr marL="1603743" indent="0">
              <a:buNone/>
              <a:defRPr sz="1871">
                <a:solidFill>
                  <a:schemeClr val="tx1">
                    <a:tint val="75000"/>
                  </a:schemeClr>
                </a:solidFill>
              </a:defRPr>
            </a:lvl4pPr>
            <a:lvl5pPr marL="2138324" indent="0">
              <a:buNone/>
              <a:defRPr sz="1871">
                <a:solidFill>
                  <a:schemeClr val="tx1">
                    <a:tint val="75000"/>
                  </a:schemeClr>
                </a:solidFill>
              </a:defRPr>
            </a:lvl5pPr>
            <a:lvl6pPr marL="2672906" indent="0">
              <a:buNone/>
              <a:defRPr sz="1871">
                <a:solidFill>
                  <a:schemeClr val="tx1">
                    <a:tint val="75000"/>
                  </a:schemeClr>
                </a:solidFill>
              </a:defRPr>
            </a:lvl6pPr>
            <a:lvl7pPr marL="3207487" indent="0">
              <a:buNone/>
              <a:defRPr sz="1871">
                <a:solidFill>
                  <a:schemeClr val="tx1">
                    <a:tint val="75000"/>
                  </a:schemeClr>
                </a:solidFill>
              </a:defRPr>
            </a:lvl7pPr>
            <a:lvl8pPr marL="3742068" indent="0">
              <a:buNone/>
              <a:defRPr sz="1871">
                <a:solidFill>
                  <a:schemeClr val="tx1">
                    <a:tint val="75000"/>
                  </a:schemeClr>
                </a:solidFill>
              </a:defRPr>
            </a:lvl8pPr>
            <a:lvl9pPr marL="4276649" indent="0">
              <a:buNone/>
              <a:defRPr sz="1871">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1058355" y="498951"/>
            <a:ext cx="4535805" cy="498951"/>
          </a:xfrm>
        </p:spPr>
        <p:txBody>
          <a:bodyPr/>
          <a:lstStyle/>
          <a:p>
            <a:fld id="{0A064993-8D74-9F41-8B41-428A13F349DC}" type="datetimeFigureOut">
              <a:rPr lang="fr-FR" smtClean="0"/>
              <a:t>30/03/2021</a:t>
            </a:fld>
            <a:endParaRPr lang="fr-FR"/>
          </a:p>
        </p:txBody>
      </p:sp>
      <p:sp>
        <p:nvSpPr>
          <p:cNvPr id="5" name="Footer Placeholder 4"/>
          <p:cNvSpPr>
            <a:spLocks noGrp="1"/>
          </p:cNvSpPr>
          <p:nvPr>
            <p:ph type="ftr" sz="quarter" idx="11"/>
          </p:nvPr>
        </p:nvSpPr>
        <p:spPr>
          <a:xfrm>
            <a:off x="1058354" y="9708166"/>
            <a:ext cx="12987522" cy="498951"/>
          </a:xfrm>
        </p:spPr>
        <p:txBody>
          <a:bodyPr/>
          <a:lstStyle>
            <a:lvl1pPr algn="ctr">
              <a:defRPr/>
            </a:lvl1pPr>
          </a:lstStyle>
          <a:p>
            <a:endParaRPr lang="fr-FR"/>
          </a:p>
        </p:txBody>
      </p:sp>
      <p:sp>
        <p:nvSpPr>
          <p:cNvPr id="6" name="Slide Number Placeholder 5"/>
          <p:cNvSpPr>
            <a:spLocks noGrp="1"/>
          </p:cNvSpPr>
          <p:nvPr>
            <p:ph type="sldNum" sz="quarter" idx="12"/>
          </p:nvPr>
        </p:nvSpPr>
        <p:spPr>
          <a:xfrm>
            <a:off x="12911925" y="498951"/>
            <a:ext cx="1133951" cy="498951"/>
          </a:xfrm>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66559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41" name="Group 40"/>
          <p:cNvGrpSpPr/>
          <p:nvPr/>
        </p:nvGrpSpPr>
        <p:grpSpPr>
          <a:xfrm>
            <a:off x="-473266" y="1"/>
            <a:ext cx="15578617" cy="10691815"/>
            <a:chOff x="1243013" y="0"/>
            <a:chExt cx="9402763" cy="6858001"/>
          </a:xfrm>
        </p:grpSpPr>
        <p:sp>
          <p:nvSpPr>
            <p:cNvPr id="4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2" name="Group 61"/>
          <p:cNvGrpSpPr/>
          <p:nvPr/>
        </p:nvGrpSpPr>
        <p:grpSpPr>
          <a:xfrm>
            <a:off x="1058355" y="2649707"/>
            <a:ext cx="5434222" cy="5410483"/>
            <a:chOff x="640080" y="1699589"/>
            <a:chExt cx="3286552" cy="3470421"/>
          </a:xfrm>
        </p:grpSpPr>
        <p:sp>
          <p:nvSpPr>
            <p:cNvPr id="63" name="Rectangle 6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190421" y="3671617"/>
            <a:ext cx="5162410" cy="3834909"/>
          </a:xfrm>
        </p:spPr>
        <p:txBody>
          <a:bodyPr lIns="91440" tIns="91440" rIns="91440" bIns="91440"/>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sz="half" idx="1"/>
          </p:nvPr>
        </p:nvSpPr>
        <p:spPr>
          <a:xfrm>
            <a:off x="7313331" y="1253503"/>
            <a:ext cx="6765469" cy="3834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308815" y="5589277"/>
            <a:ext cx="6769983" cy="385180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1058355" y="498951"/>
            <a:ext cx="4535805" cy="498951"/>
          </a:xfrm>
        </p:spPr>
        <p:txBody>
          <a:bodyPr/>
          <a:lstStyle/>
          <a:p>
            <a:fld id="{0A064993-8D74-9F41-8B41-428A13F349DC}" type="datetimeFigureOut">
              <a:rPr lang="fr-FR" smtClean="0"/>
              <a:t>30/03/2021</a:t>
            </a:fld>
            <a:endParaRPr lang="fr-FR"/>
          </a:p>
        </p:txBody>
      </p:sp>
      <p:sp>
        <p:nvSpPr>
          <p:cNvPr id="6" name="Footer Placeholder 5"/>
          <p:cNvSpPr>
            <a:spLocks noGrp="1"/>
          </p:cNvSpPr>
          <p:nvPr>
            <p:ph type="ftr" sz="quarter" idx="11"/>
          </p:nvPr>
        </p:nvSpPr>
        <p:spPr>
          <a:xfrm>
            <a:off x="1058354" y="9708166"/>
            <a:ext cx="12987522" cy="498951"/>
          </a:xfrm>
        </p:spPr>
        <p:txBody>
          <a:bodyPr/>
          <a:lstStyle/>
          <a:p>
            <a:endParaRPr lang="fr-FR"/>
          </a:p>
        </p:txBody>
      </p:sp>
      <p:sp>
        <p:nvSpPr>
          <p:cNvPr id="7" name="Slide Number Placeholder 6"/>
          <p:cNvSpPr>
            <a:spLocks noGrp="1"/>
          </p:cNvSpPr>
          <p:nvPr>
            <p:ph type="sldNum" sz="quarter" idx="12"/>
          </p:nvPr>
        </p:nvSpPr>
        <p:spPr>
          <a:xfrm>
            <a:off x="12911925" y="498951"/>
            <a:ext cx="1133951" cy="498951"/>
          </a:xfrm>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168667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38" name="Group 37"/>
          <p:cNvGrpSpPr/>
          <p:nvPr/>
        </p:nvGrpSpPr>
        <p:grpSpPr>
          <a:xfrm>
            <a:off x="-473266" y="1"/>
            <a:ext cx="15578617" cy="10691815"/>
            <a:chOff x="1243013" y="0"/>
            <a:chExt cx="9402763" cy="6858001"/>
          </a:xfrm>
        </p:grpSpPr>
        <p:sp>
          <p:nvSpPr>
            <p:cNvPr id="39"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1058355" y="2649707"/>
            <a:ext cx="5434222" cy="5410483"/>
            <a:chOff x="640080" y="1699589"/>
            <a:chExt cx="3286552" cy="3470421"/>
          </a:xfrm>
        </p:grpSpPr>
        <p:sp>
          <p:nvSpPr>
            <p:cNvPr id="60" name="Rectangle 59"/>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190421" y="3672833"/>
            <a:ext cx="5162410" cy="3833693"/>
          </a:xfrm>
        </p:spPr>
        <p:txBody>
          <a:bodyPr lIns="91440" tIns="91440" rIns="91440" bIns="91440"/>
          <a:lstStyle>
            <a:lvl1pPr>
              <a:defRPr>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7782253" y="1250652"/>
            <a:ext cx="6291665" cy="1069181"/>
          </a:xfrm>
        </p:spPr>
        <p:txBody>
          <a:bodyPr anchor="ctr">
            <a:noAutofit/>
          </a:bodyPr>
          <a:lstStyle>
            <a:lvl1pPr marL="0" indent="0" algn="l">
              <a:lnSpc>
                <a:spcPct val="100000"/>
              </a:lnSpc>
              <a:buNone/>
              <a:defRPr sz="2806" b="0" cap="all" baseline="0">
                <a:solidFill>
                  <a:schemeClr val="accent1"/>
                </a:solidFill>
              </a:defRPr>
            </a:lvl1pPr>
            <a:lvl2pPr marL="534581" indent="0">
              <a:buNone/>
              <a:defRPr sz="2339" b="1"/>
            </a:lvl2pPr>
            <a:lvl3pPr marL="1069162" indent="0">
              <a:buNone/>
              <a:defRPr sz="2105" b="1"/>
            </a:lvl3pPr>
            <a:lvl4pPr marL="1603743" indent="0">
              <a:buNone/>
              <a:defRPr sz="1871" b="1"/>
            </a:lvl4pPr>
            <a:lvl5pPr marL="2138324" indent="0">
              <a:buNone/>
              <a:defRPr sz="1871" b="1"/>
            </a:lvl5pPr>
            <a:lvl6pPr marL="2672906" indent="0">
              <a:buNone/>
              <a:defRPr sz="1871" b="1"/>
            </a:lvl6pPr>
            <a:lvl7pPr marL="3207487" indent="0">
              <a:buNone/>
              <a:defRPr sz="1871" b="1"/>
            </a:lvl7pPr>
            <a:lvl8pPr marL="3742068" indent="0">
              <a:buNone/>
              <a:defRPr sz="1871" b="1"/>
            </a:lvl8pPr>
            <a:lvl9pPr marL="4276649" indent="0">
              <a:buNone/>
              <a:defRPr sz="1871" b="1"/>
            </a:lvl9pPr>
          </a:lstStyle>
          <a:p>
            <a:pPr lvl="0"/>
            <a:r>
              <a:rPr lang="fr-FR"/>
              <a:t>Cliquez pour modifier les styles du texte du masque</a:t>
            </a:r>
          </a:p>
        </p:txBody>
      </p:sp>
      <p:sp>
        <p:nvSpPr>
          <p:cNvPr id="4" name="Content Placeholder 3"/>
          <p:cNvSpPr>
            <a:spLocks noGrp="1"/>
          </p:cNvSpPr>
          <p:nvPr>
            <p:ph sz="half" idx="2"/>
          </p:nvPr>
        </p:nvSpPr>
        <p:spPr>
          <a:xfrm>
            <a:off x="7782292" y="2319832"/>
            <a:ext cx="6290923" cy="276785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763069" y="5589923"/>
            <a:ext cx="6315727" cy="1069181"/>
          </a:xfrm>
        </p:spPr>
        <p:txBody>
          <a:bodyPr anchor="ctr">
            <a:noAutofit/>
          </a:bodyPr>
          <a:lstStyle>
            <a:lvl1pPr marL="0" indent="0" algn="l">
              <a:lnSpc>
                <a:spcPct val="100000"/>
              </a:lnSpc>
              <a:buNone/>
              <a:defRPr sz="2806" b="0" cap="all" baseline="0">
                <a:solidFill>
                  <a:schemeClr val="accent1"/>
                </a:solidFill>
              </a:defRPr>
            </a:lvl1pPr>
            <a:lvl2pPr marL="534581" indent="0">
              <a:buNone/>
              <a:defRPr sz="2339" b="1"/>
            </a:lvl2pPr>
            <a:lvl3pPr marL="1069162" indent="0">
              <a:buNone/>
              <a:defRPr sz="2105" b="1"/>
            </a:lvl3pPr>
            <a:lvl4pPr marL="1603743" indent="0">
              <a:buNone/>
              <a:defRPr sz="1871" b="1"/>
            </a:lvl4pPr>
            <a:lvl5pPr marL="2138324" indent="0">
              <a:buNone/>
              <a:defRPr sz="1871" b="1"/>
            </a:lvl5pPr>
            <a:lvl6pPr marL="2672906" indent="0">
              <a:buNone/>
              <a:defRPr sz="1871" b="1"/>
            </a:lvl6pPr>
            <a:lvl7pPr marL="3207487" indent="0">
              <a:buNone/>
              <a:defRPr sz="1871" b="1"/>
            </a:lvl7pPr>
            <a:lvl8pPr marL="3742068" indent="0">
              <a:buNone/>
              <a:defRPr sz="1871" b="1"/>
            </a:lvl8pPr>
            <a:lvl9pPr marL="4276649" indent="0">
              <a:buNone/>
              <a:defRPr sz="1871" b="1"/>
            </a:lvl9pPr>
          </a:lstStyle>
          <a:p>
            <a:pPr lvl="0"/>
            <a:r>
              <a:rPr lang="fr-FR"/>
              <a:t>Cliquez pour modifier les styles du texte du masque</a:t>
            </a:r>
          </a:p>
        </p:txBody>
      </p:sp>
      <p:sp>
        <p:nvSpPr>
          <p:cNvPr id="6" name="Content Placeholder 5"/>
          <p:cNvSpPr>
            <a:spLocks noGrp="1"/>
          </p:cNvSpPr>
          <p:nvPr>
            <p:ph sz="quarter" idx="4"/>
          </p:nvPr>
        </p:nvSpPr>
        <p:spPr>
          <a:xfrm>
            <a:off x="7763069" y="6657567"/>
            <a:ext cx="6315727" cy="27835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058355" y="498951"/>
            <a:ext cx="4535805" cy="498951"/>
          </a:xfrm>
        </p:spPr>
        <p:txBody>
          <a:bodyPr/>
          <a:lstStyle/>
          <a:p>
            <a:fld id="{0A064993-8D74-9F41-8B41-428A13F349DC}" type="datetimeFigureOut">
              <a:rPr lang="fr-FR" smtClean="0"/>
              <a:t>30/03/2021</a:t>
            </a:fld>
            <a:endParaRPr lang="fr-FR"/>
          </a:p>
        </p:txBody>
      </p:sp>
      <p:sp>
        <p:nvSpPr>
          <p:cNvPr id="8" name="Footer Placeholder 7"/>
          <p:cNvSpPr>
            <a:spLocks noGrp="1"/>
          </p:cNvSpPr>
          <p:nvPr>
            <p:ph type="ftr" sz="quarter" idx="11"/>
          </p:nvPr>
        </p:nvSpPr>
        <p:spPr>
          <a:xfrm>
            <a:off x="1058354" y="9708166"/>
            <a:ext cx="12987522" cy="498951"/>
          </a:xfrm>
        </p:spPr>
        <p:txBody>
          <a:bodyPr/>
          <a:lstStyle/>
          <a:p>
            <a:endParaRPr lang="fr-FR"/>
          </a:p>
        </p:txBody>
      </p:sp>
      <p:sp>
        <p:nvSpPr>
          <p:cNvPr id="9" name="Slide Number Placeholder 8"/>
          <p:cNvSpPr>
            <a:spLocks noGrp="1"/>
          </p:cNvSpPr>
          <p:nvPr>
            <p:ph type="sldNum" sz="quarter" idx="12"/>
          </p:nvPr>
        </p:nvSpPr>
        <p:spPr>
          <a:xfrm>
            <a:off x="12911925" y="498951"/>
            <a:ext cx="1133951" cy="498951"/>
          </a:xfrm>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29899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76" name="Group 75"/>
          <p:cNvGrpSpPr/>
          <p:nvPr/>
        </p:nvGrpSpPr>
        <p:grpSpPr>
          <a:xfrm>
            <a:off x="-473266" y="1"/>
            <a:ext cx="15578617" cy="10691815"/>
            <a:chOff x="1243013" y="0"/>
            <a:chExt cx="9402763" cy="6858001"/>
          </a:xfrm>
        </p:grpSpPr>
        <p:sp>
          <p:nvSpPr>
            <p:cNvPr id="77"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0" name="Group 39"/>
          <p:cNvGrpSpPr/>
          <p:nvPr/>
        </p:nvGrpSpPr>
        <p:grpSpPr>
          <a:xfrm>
            <a:off x="1058355" y="2649707"/>
            <a:ext cx="5434222" cy="5410483"/>
            <a:chOff x="640080" y="1699589"/>
            <a:chExt cx="3286552" cy="3470421"/>
          </a:xfrm>
        </p:grpSpPr>
        <p:sp>
          <p:nvSpPr>
            <p:cNvPr id="41" name="Rectangle 4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199684" y="3663597"/>
            <a:ext cx="5145683" cy="3842929"/>
          </a:xfrm>
        </p:spPr>
        <p:txBody>
          <a:bodyPr/>
          <a:lstStyle>
            <a:lvl1pPr>
              <a:defRPr>
                <a:solidFill>
                  <a:srgbClr val="FFFEFF"/>
                </a:solidFill>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0A064993-8D74-9F41-8B41-428A13F349DC}" type="datetimeFigureOut">
              <a:rPr lang="fr-FR" smtClean="0"/>
              <a:t>30/03/2021</a:t>
            </a:fld>
            <a:endParaRPr lang="fr-FR"/>
          </a:p>
        </p:txBody>
      </p:sp>
      <p:sp>
        <p:nvSpPr>
          <p:cNvPr id="4" name="Footer Placeholder 3"/>
          <p:cNvSpPr>
            <a:spLocks noGrp="1"/>
          </p:cNvSpPr>
          <p:nvPr>
            <p:ph type="ftr" sz="quarter" idx="11"/>
          </p:nvPr>
        </p:nvSpPr>
        <p:spPr>
          <a:xfrm>
            <a:off x="1058354" y="9708166"/>
            <a:ext cx="12987522" cy="498951"/>
          </a:xfrm>
        </p:spPr>
        <p:txBody>
          <a:bodyPr/>
          <a:lstStyle/>
          <a:p>
            <a:endParaRPr lang="fr-FR"/>
          </a:p>
        </p:txBody>
      </p:sp>
      <p:sp>
        <p:nvSpPr>
          <p:cNvPr id="5" name="Slide Number Placeholder 4"/>
          <p:cNvSpPr>
            <a:spLocks noGrp="1"/>
          </p:cNvSpPr>
          <p:nvPr>
            <p:ph type="sldNum" sz="quarter" idx="12"/>
          </p:nvPr>
        </p:nvSpPr>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225681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58355" y="498951"/>
            <a:ext cx="4535805" cy="498951"/>
          </a:xfrm>
        </p:spPr>
        <p:txBody>
          <a:bodyPr/>
          <a:lstStyle/>
          <a:p>
            <a:fld id="{0A064993-8D74-9F41-8B41-428A13F349DC}" type="datetimeFigureOut">
              <a:rPr lang="fr-FR" smtClean="0"/>
              <a:t>30/03/2021</a:t>
            </a:fld>
            <a:endParaRPr lang="fr-FR"/>
          </a:p>
        </p:txBody>
      </p:sp>
      <p:sp>
        <p:nvSpPr>
          <p:cNvPr id="3" name="Footer Placeholder 2"/>
          <p:cNvSpPr>
            <a:spLocks noGrp="1"/>
          </p:cNvSpPr>
          <p:nvPr>
            <p:ph type="ftr" sz="quarter" idx="11"/>
          </p:nvPr>
        </p:nvSpPr>
        <p:spPr>
          <a:xfrm>
            <a:off x="1058354" y="9708166"/>
            <a:ext cx="12987522" cy="498951"/>
          </a:xfrm>
        </p:spPr>
        <p:txBody>
          <a:bodyPr/>
          <a:lstStyle/>
          <a:p>
            <a:endParaRPr lang="fr-FR"/>
          </a:p>
        </p:txBody>
      </p:sp>
      <p:sp>
        <p:nvSpPr>
          <p:cNvPr id="4" name="Slide Number Placeholder 3"/>
          <p:cNvSpPr>
            <a:spLocks noGrp="1"/>
          </p:cNvSpPr>
          <p:nvPr>
            <p:ph type="sldNum" sz="quarter" idx="12"/>
          </p:nvPr>
        </p:nvSpPr>
        <p:spPr>
          <a:xfrm>
            <a:off x="12911925" y="498951"/>
            <a:ext cx="1133951" cy="498951"/>
          </a:xfrm>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350972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87" name="Group 86"/>
          <p:cNvGrpSpPr/>
          <p:nvPr/>
        </p:nvGrpSpPr>
        <p:grpSpPr>
          <a:xfrm>
            <a:off x="-473266" y="1"/>
            <a:ext cx="15578617" cy="10691815"/>
            <a:chOff x="1243013" y="0"/>
            <a:chExt cx="9402763" cy="6858001"/>
          </a:xfrm>
        </p:grpSpPr>
        <p:sp>
          <p:nvSpPr>
            <p:cNvPr id="88"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5"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p:cNvGrpSpPr/>
          <p:nvPr/>
        </p:nvGrpSpPr>
        <p:grpSpPr>
          <a:xfrm>
            <a:off x="1058355" y="2649707"/>
            <a:ext cx="5434222" cy="5410483"/>
            <a:chOff x="640080" y="1699589"/>
            <a:chExt cx="3286552" cy="3470421"/>
          </a:xfrm>
        </p:grpSpPr>
        <p:sp>
          <p:nvSpPr>
            <p:cNvPr id="43" name="Rectangle 4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199684" y="3663598"/>
            <a:ext cx="5145683" cy="1910431"/>
          </a:xfrm>
        </p:spPr>
        <p:txBody>
          <a:bodyPr bIns="0" anchor="b">
            <a:noAutofit/>
          </a:bodyPr>
          <a:lstStyle>
            <a:lvl1pPr algn="ctr">
              <a:defRPr sz="4365">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7301215" y="1249390"/>
            <a:ext cx="6772032" cy="8184109"/>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99684" y="5574030"/>
            <a:ext cx="5145683" cy="1932496"/>
          </a:xfrm>
        </p:spPr>
        <p:txBody>
          <a:bodyPr>
            <a:normAutofit/>
          </a:bodyPr>
          <a:lstStyle>
            <a:lvl1pPr marL="0" indent="0" algn="ctr">
              <a:buNone/>
              <a:defRPr sz="2183">
                <a:solidFill>
                  <a:srgbClr val="FFFEFF"/>
                </a:solidFill>
              </a:defRPr>
            </a:lvl1pPr>
            <a:lvl2pPr marL="534581" indent="0">
              <a:buNone/>
              <a:defRPr sz="1637"/>
            </a:lvl2pPr>
            <a:lvl3pPr marL="1069162" indent="0">
              <a:buNone/>
              <a:defRPr sz="1403"/>
            </a:lvl3pPr>
            <a:lvl4pPr marL="1603743" indent="0">
              <a:buNone/>
              <a:defRPr sz="1169"/>
            </a:lvl4pPr>
            <a:lvl5pPr marL="2138324" indent="0">
              <a:buNone/>
              <a:defRPr sz="1169"/>
            </a:lvl5pPr>
            <a:lvl6pPr marL="2672906" indent="0">
              <a:buNone/>
              <a:defRPr sz="1169"/>
            </a:lvl6pPr>
            <a:lvl7pPr marL="3207487" indent="0">
              <a:buNone/>
              <a:defRPr sz="1169"/>
            </a:lvl7pPr>
            <a:lvl8pPr marL="3742068" indent="0">
              <a:buNone/>
              <a:defRPr sz="1169"/>
            </a:lvl8pPr>
            <a:lvl9pPr marL="4276649" indent="0">
              <a:buNone/>
              <a:defRPr sz="1169"/>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A064993-8D74-9F41-8B41-428A13F349DC}" type="datetimeFigureOut">
              <a:rPr lang="fr-FR" smtClean="0"/>
              <a:t>30/03/2021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151997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429" name="Group 428"/>
          <p:cNvGrpSpPr/>
          <p:nvPr/>
        </p:nvGrpSpPr>
        <p:grpSpPr>
          <a:xfrm>
            <a:off x="1" y="0"/>
            <a:ext cx="15799197" cy="10684389"/>
            <a:chOff x="1524000" y="0"/>
            <a:chExt cx="9555163" cy="6853238"/>
          </a:xfrm>
        </p:grpSpPr>
        <p:sp>
          <p:nvSpPr>
            <p:cNvPr id="430"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1"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2"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3"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4"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5"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6"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7"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8"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9"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40"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1"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2"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3"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4"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5"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065602" y="2647747"/>
            <a:ext cx="7205422" cy="5410481"/>
            <a:chOff x="644463" y="1698332"/>
            <a:chExt cx="4357752" cy="3470420"/>
          </a:xfrm>
        </p:grpSpPr>
        <p:sp>
          <p:nvSpPr>
            <p:cNvPr id="77" name="Rectangle 76"/>
            <p:cNvSpPr/>
            <p:nvPr/>
          </p:nvSpPr>
          <p:spPr>
            <a:xfrm>
              <a:off x="644463" y="1698332"/>
              <a:ext cx="4357752"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644463" y="2274404"/>
              <a:ext cx="43577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7" name="Isosceles Triangle 9"/>
            <p:cNvSpPr/>
            <p:nvPr/>
          </p:nvSpPr>
          <p:spPr>
            <a:xfrm rot="10800000">
              <a:off x="2665346"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9349850" y="0"/>
            <a:ext cx="5769500" cy="10691813"/>
          </a:xfrm>
          <a:solidFill>
            <a:schemeClr val="bg1">
              <a:lumMod val="65000"/>
              <a:lumOff val="35000"/>
            </a:schemeClr>
          </a:solidFill>
          <a:ln w="9525" cap="sq">
            <a:noFill/>
            <a:miter lim="800000"/>
          </a:ln>
          <a:effectLst/>
        </p:spPr>
        <p:txBody>
          <a:bodyPr anchor="t"/>
          <a:lstStyle>
            <a:lvl1pPr marL="0" indent="0" algn="ctr">
              <a:buNone/>
              <a:defRPr sz="3742"/>
            </a:lvl1pPr>
            <a:lvl2pPr marL="534581" indent="0">
              <a:buNone/>
              <a:defRPr sz="3274"/>
            </a:lvl2pPr>
            <a:lvl3pPr marL="1069162" indent="0">
              <a:buNone/>
              <a:defRPr sz="2806"/>
            </a:lvl3pPr>
            <a:lvl4pPr marL="1603743" indent="0">
              <a:buNone/>
              <a:defRPr sz="2339"/>
            </a:lvl4pPr>
            <a:lvl5pPr marL="2138324" indent="0">
              <a:buNone/>
              <a:defRPr sz="2339"/>
            </a:lvl5pPr>
            <a:lvl6pPr marL="2672906" indent="0">
              <a:buNone/>
              <a:defRPr sz="2339"/>
            </a:lvl6pPr>
            <a:lvl7pPr marL="3207487" indent="0">
              <a:buNone/>
              <a:defRPr sz="2339"/>
            </a:lvl7pPr>
            <a:lvl8pPr marL="3742068" indent="0">
              <a:buNone/>
              <a:defRPr sz="2339"/>
            </a:lvl8pPr>
            <a:lvl9pPr marL="4276649" indent="0">
              <a:buNone/>
              <a:defRPr sz="2339"/>
            </a:lvl9pPr>
          </a:lstStyle>
          <a:p>
            <a:r>
              <a:rPr lang="fr-FR"/>
              <a:t>Cliquez sur l'icône pour ajouter une image</a:t>
            </a:r>
            <a:endParaRPr lang="en-US" dirty="0"/>
          </a:p>
        </p:txBody>
      </p:sp>
      <p:sp>
        <p:nvSpPr>
          <p:cNvPr id="2" name="Title 1"/>
          <p:cNvSpPr>
            <a:spLocks noGrp="1"/>
          </p:cNvSpPr>
          <p:nvPr>
            <p:ph type="title"/>
          </p:nvPr>
        </p:nvSpPr>
        <p:spPr>
          <a:xfrm>
            <a:off x="1196428" y="3642516"/>
            <a:ext cx="6940724" cy="1973011"/>
          </a:xfrm>
        </p:spPr>
        <p:txBody>
          <a:bodyPr bIns="0" anchor="b">
            <a:normAutofit/>
          </a:bodyPr>
          <a:lstStyle>
            <a:lvl1pPr>
              <a:defRPr sz="4989">
                <a:solidFill>
                  <a:srgbClr val="FFFE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1194326" y="5615527"/>
            <a:ext cx="6943350" cy="1893494"/>
          </a:xfrm>
        </p:spPr>
        <p:txBody>
          <a:bodyPr>
            <a:normAutofit/>
          </a:bodyPr>
          <a:lstStyle>
            <a:lvl1pPr marL="0" indent="0" algn="ctr">
              <a:buNone/>
              <a:defRPr sz="2183">
                <a:solidFill>
                  <a:srgbClr val="FFFEFF"/>
                </a:solidFill>
              </a:defRPr>
            </a:lvl1pPr>
            <a:lvl2pPr marL="534581" indent="0">
              <a:buNone/>
              <a:defRPr sz="1637"/>
            </a:lvl2pPr>
            <a:lvl3pPr marL="1069162" indent="0">
              <a:buNone/>
              <a:defRPr sz="1403"/>
            </a:lvl3pPr>
            <a:lvl4pPr marL="1603743" indent="0">
              <a:buNone/>
              <a:defRPr sz="1169"/>
            </a:lvl4pPr>
            <a:lvl5pPr marL="2138324" indent="0">
              <a:buNone/>
              <a:defRPr sz="1169"/>
            </a:lvl5pPr>
            <a:lvl6pPr marL="2672906" indent="0">
              <a:buNone/>
              <a:defRPr sz="1169"/>
            </a:lvl6pPr>
            <a:lvl7pPr marL="3207487" indent="0">
              <a:buNone/>
              <a:defRPr sz="1169"/>
            </a:lvl7pPr>
            <a:lvl8pPr marL="3742068" indent="0">
              <a:buNone/>
              <a:defRPr sz="1169"/>
            </a:lvl8pPr>
            <a:lvl9pPr marL="4276649" indent="0">
              <a:buNone/>
              <a:defRPr sz="1169"/>
            </a:lvl9pPr>
          </a:lstStyle>
          <a:p>
            <a:pPr lvl="0"/>
            <a:r>
              <a:rPr lang="fr-FR"/>
              <a:t>Cliquez pour modifier les styles du texte du masque</a:t>
            </a:r>
          </a:p>
        </p:txBody>
      </p:sp>
      <p:sp>
        <p:nvSpPr>
          <p:cNvPr id="5" name="Date Placeholder 4"/>
          <p:cNvSpPr>
            <a:spLocks noGrp="1"/>
          </p:cNvSpPr>
          <p:nvPr>
            <p:ph type="dt" sz="half" idx="10"/>
          </p:nvPr>
        </p:nvSpPr>
        <p:spPr>
          <a:xfrm>
            <a:off x="1058355" y="498951"/>
            <a:ext cx="4535805" cy="498951"/>
          </a:xfrm>
        </p:spPr>
        <p:txBody>
          <a:bodyPr/>
          <a:lstStyle/>
          <a:p>
            <a:fld id="{0A064993-8D74-9F41-8B41-428A13F349DC}" type="datetimeFigureOut">
              <a:rPr lang="fr-FR" smtClean="0"/>
              <a:t>30/03/2021</a:t>
            </a:fld>
            <a:endParaRPr lang="fr-FR"/>
          </a:p>
        </p:txBody>
      </p:sp>
      <p:sp>
        <p:nvSpPr>
          <p:cNvPr id="6" name="Footer Placeholder 5"/>
          <p:cNvSpPr>
            <a:spLocks noGrp="1"/>
          </p:cNvSpPr>
          <p:nvPr>
            <p:ph type="ftr" sz="quarter" idx="11"/>
          </p:nvPr>
        </p:nvSpPr>
        <p:spPr>
          <a:xfrm>
            <a:off x="1058355" y="9708166"/>
            <a:ext cx="7206892" cy="498951"/>
          </a:xfrm>
        </p:spPr>
        <p:txBody>
          <a:bodyPr/>
          <a:lstStyle/>
          <a:p>
            <a:endParaRPr lang="fr-FR"/>
          </a:p>
        </p:txBody>
      </p:sp>
      <p:sp>
        <p:nvSpPr>
          <p:cNvPr id="7" name="Slide Number Placeholder 6"/>
          <p:cNvSpPr>
            <a:spLocks noGrp="1"/>
          </p:cNvSpPr>
          <p:nvPr>
            <p:ph type="sldNum" sz="quarter" idx="12"/>
          </p:nvPr>
        </p:nvSpPr>
        <p:spPr>
          <a:xfrm>
            <a:off x="7135498" y="498951"/>
            <a:ext cx="1133951" cy="498951"/>
          </a:xfrm>
        </p:spPr>
        <p:txBody>
          <a:bodyPr/>
          <a:lstStyle/>
          <a:p>
            <a:fld id="{99D551DC-EF96-C147-858A-7EFC2A5F99BC}" type="slidenum">
              <a:rPr lang="fr-FR" smtClean="0"/>
              <a:t>‹N°›</a:t>
            </a:fld>
            <a:endParaRPr lang="fr-FR"/>
          </a:p>
        </p:txBody>
      </p:sp>
    </p:spTree>
    <p:extLst>
      <p:ext uri="{BB962C8B-B14F-4D97-AF65-F5344CB8AC3E}">
        <p14:creationId xmlns:p14="http://schemas.microsoft.com/office/powerpoint/2010/main" val="2231839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9684" y="3663598"/>
            <a:ext cx="5145683" cy="3842929"/>
          </a:xfrm>
          <a:prstGeom prst="rect">
            <a:avLst/>
          </a:prstGeom>
        </p:spPr>
        <p:txBody>
          <a:bodyPr vert="horz" lIns="228600" tIns="228600" rIns="228600" bIns="22860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7301217" y="1238989"/>
            <a:ext cx="6744660" cy="819595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58355" y="498951"/>
            <a:ext cx="4535805" cy="498951"/>
          </a:xfrm>
          <a:prstGeom prst="rect">
            <a:avLst/>
          </a:prstGeom>
        </p:spPr>
        <p:txBody>
          <a:bodyPr vert="horz" lIns="91440" tIns="45720" rIns="91440" bIns="45720" rtlCol="0" anchor="ctr"/>
          <a:lstStyle>
            <a:lvl1pPr algn="l">
              <a:defRPr sz="1559">
                <a:solidFill>
                  <a:schemeClr val="tx1">
                    <a:tint val="75000"/>
                  </a:schemeClr>
                </a:solidFill>
              </a:defRPr>
            </a:lvl1pPr>
          </a:lstStyle>
          <a:p>
            <a:fld id="{0A064993-8D74-9F41-8B41-428A13F349DC}" type="datetimeFigureOut">
              <a:rPr lang="fr-FR" smtClean="0"/>
              <a:t>30/03/2021</a:t>
            </a:fld>
            <a:endParaRPr lang="fr-FR"/>
          </a:p>
        </p:txBody>
      </p:sp>
      <p:sp>
        <p:nvSpPr>
          <p:cNvPr id="5" name="Footer Placeholder 4"/>
          <p:cNvSpPr>
            <a:spLocks noGrp="1"/>
          </p:cNvSpPr>
          <p:nvPr>
            <p:ph type="ftr" sz="quarter" idx="3"/>
          </p:nvPr>
        </p:nvSpPr>
        <p:spPr>
          <a:xfrm>
            <a:off x="1058354" y="9708166"/>
            <a:ext cx="12987522" cy="498951"/>
          </a:xfrm>
          <a:prstGeom prst="rect">
            <a:avLst/>
          </a:prstGeom>
        </p:spPr>
        <p:txBody>
          <a:bodyPr vert="horz" lIns="91440" tIns="45720" rIns="91440" bIns="45720" rtlCol="0" anchor="ctr"/>
          <a:lstStyle>
            <a:lvl1pPr algn="r">
              <a:defRPr sz="1559">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2911925" y="498951"/>
            <a:ext cx="1133951" cy="498951"/>
          </a:xfrm>
          <a:prstGeom prst="rect">
            <a:avLst/>
          </a:prstGeom>
        </p:spPr>
        <p:txBody>
          <a:bodyPr vert="horz" lIns="91440" tIns="45720" rIns="91440" bIns="45720" rtlCol="0" anchor="ctr"/>
          <a:lstStyle>
            <a:lvl1pPr algn="r">
              <a:defRPr sz="1559">
                <a:solidFill>
                  <a:schemeClr val="tx1">
                    <a:tint val="75000"/>
                  </a:schemeClr>
                </a:solidFill>
              </a:defRPr>
            </a:lvl1pPr>
          </a:lstStyle>
          <a:p>
            <a:fld id="{99D551DC-EF96-C147-858A-7EFC2A5F99BC}" type="slidenum">
              <a:rPr lang="fr-FR" smtClean="0"/>
              <a:t>‹N°›</a:t>
            </a:fld>
            <a:endParaRPr lang="fr-FR"/>
          </a:p>
        </p:txBody>
      </p:sp>
    </p:spTree>
    <p:extLst>
      <p:ext uri="{BB962C8B-B14F-4D97-AF65-F5344CB8AC3E}">
        <p14:creationId xmlns:p14="http://schemas.microsoft.com/office/powerpoint/2010/main" val="18277907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069162" rtl="0" eaLnBrk="1" latinLnBrk="0" hangingPunct="1">
        <a:lnSpc>
          <a:spcPct val="85000"/>
        </a:lnSpc>
        <a:spcBef>
          <a:spcPct val="0"/>
        </a:spcBef>
        <a:buNone/>
        <a:defRPr sz="4989" b="0" i="0" kern="1200" cap="none" spc="-176">
          <a:solidFill>
            <a:schemeClr val="tx1"/>
          </a:solidFill>
          <a:effectLst/>
          <a:latin typeface="+mj-lt"/>
          <a:ea typeface="+mj-ea"/>
          <a:cs typeface="+mj-cs"/>
        </a:defRPr>
      </a:lvl1pPr>
    </p:titleStyle>
    <p:bodyStyle>
      <a:lvl1pPr marL="267291" indent="-267291" algn="l" defTabSz="1069162" rtl="0" eaLnBrk="1" latinLnBrk="0" hangingPunct="1">
        <a:lnSpc>
          <a:spcPct val="120000"/>
        </a:lnSpc>
        <a:spcBef>
          <a:spcPts val="1169"/>
        </a:spcBef>
        <a:buClr>
          <a:schemeClr val="accent1"/>
        </a:buClr>
        <a:buSzPct val="110000"/>
        <a:buFont typeface="Wingdings" panose="05000000000000000000" pitchFamily="2" charset="2"/>
        <a:buChar char="§"/>
        <a:defRPr sz="2494" kern="1200">
          <a:solidFill>
            <a:schemeClr val="tx1"/>
          </a:solidFill>
          <a:effectLst/>
          <a:latin typeface="+mn-lt"/>
          <a:ea typeface="+mn-ea"/>
          <a:cs typeface="+mn-cs"/>
        </a:defRPr>
      </a:lvl1pPr>
      <a:lvl2pPr marL="801872" indent="-267291" algn="l" defTabSz="1069162" rtl="0" eaLnBrk="1" latinLnBrk="0" hangingPunct="1">
        <a:lnSpc>
          <a:spcPct val="120000"/>
        </a:lnSpc>
        <a:spcBef>
          <a:spcPts val="585"/>
        </a:spcBef>
        <a:buClr>
          <a:schemeClr val="accent1"/>
        </a:buClr>
        <a:buSzPct val="110000"/>
        <a:buFont typeface="Wingdings" panose="05000000000000000000" pitchFamily="2" charset="2"/>
        <a:buChar char="§"/>
        <a:defRPr sz="2183" kern="1200">
          <a:solidFill>
            <a:schemeClr val="tx1"/>
          </a:solidFill>
          <a:effectLst/>
          <a:latin typeface="+mn-lt"/>
          <a:ea typeface="+mn-ea"/>
          <a:cs typeface="+mn-cs"/>
        </a:defRPr>
      </a:lvl2pPr>
      <a:lvl3pPr marL="1336453" indent="-267291" algn="l" defTabSz="1069162" rtl="0" eaLnBrk="1" latinLnBrk="0" hangingPunct="1">
        <a:lnSpc>
          <a:spcPct val="120000"/>
        </a:lnSpc>
        <a:spcBef>
          <a:spcPts val="585"/>
        </a:spcBef>
        <a:buClr>
          <a:schemeClr val="accent1"/>
        </a:buClr>
        <a:buSzPct val="110000"/>
        <a:buFont typeface="Wingdings" panose="05000000000000000000" pitchFamily="2" charset="2"/>
        <a:buChar char="§"/>
        <a:defRPr sz="1871" kern="1200">
          <a:solidFill>
            <a:schemeClr val="tx1"/>
          </a:solidFill>
          <a:effectLst/>
          <a:latin typeface="+mn-lt"/>
          <a:ea typeface="+mn-ea"/>
          <a:cs typeface="+mn-cs"/>
        </a:defRPr>
      </a:lvl3pPr>
      <a:lvl4pPr marL="1871034" indent="-267291" algn="l" defTabSz="1069162" rtl="0" eaLnBrk="1" latinLnBrk="0" hangingPunct="1">
        <a:lnSpc>
          <a:spcPct val="120000"/>
        </a:lnSpc>
        <a:spcBef>
          <a:spcPts val="585"/>
        </a:spcBef>
        <a:buClr>
          <a:schemeClr val="accent1"/>
        </a:buClr>
        <a:buSzPct val="110000"/>
        <a:buFont typeface="Wingdings" panose="05000000000000000000" pitchFamily="2" charset="2"/>
        <a:buChar char="§"/>
        <a:defRPr sz="1871" kern="1200">
          <a:solidFill>
            <a:schemeClr val="tx1"/>
          </a:solidFill>
          <a:effectLst/>
          <a:latin typeface="+mn-lt"/>
          <a:ea typeface="+mn-ea"/>
          <a:cs typeface="+mn-cs"/>
        </a:defRPr>
      </a:lvl4pPr>
      <a:lvl5pPr marL="2405615" indent="-267291" algn="l" defTabSz="1069162" rtl="0" eaLnBrk="1" latinLnBrk="0" hangingPunct="1">
        <a:lnSpc>
          <a:spcPct val="120000"/>
        </a:lnSpc>
        <a:spcBef>
          <a:spcPts val="585"/>
        </a:spcBef>
        <a:buClr>
          <a:schemeClr val="accent1"/>
        </a:buClr>
        <a:buSzPct val="110000"/>
        <a:buFont typeface="Wingdings" panose="05000000000000000000" pitchFamily="2" charset="2"/>
        <a:buChar char="§"/>
        <a:defRPr sz="1871" kern="1200">
          <a:solidFill>
            <a:schemeClr val="tx1"/>
          </a:solidFill>
          <a:effectLst/>
          <a:latin typeface="+mn-lt"/>
          <a:ea typeface="+mn-ea"/>
          <a:cs typeface="+mn-cs"/>
        </a:defRPr>
      </a:lvl5pPr>
      <a:lvl6pPr marL="2940196" indent="-267291" algn="l" defTabSz="1069162" rtl="0" eaLnBrk="1" latinLnBrk="0" hangingPunct="1">
        <a:lnSpc>
          <a:spcPct val="120000"/>
        </a:lnSpc>
        <a:spcBef>
          <a:spcPts val="585"/>
        </a:spcBef>
        <a:buClr>
          <a:schemeClr val="accent1"/>
        </a:buClr>
        <a:buSzPct val="110000"/>
        <a:buFont typeface="Wingdings" panose="05000000000000000000" pitchFamily="2" charset="2"/>
        <a:buChar char="§"/>
        <a:defRPr sz="1403" kern="1200">
          <a:solidFill>
            <a:schemeClr val="tx1"/>
          </a:solidFill>
          <a:effectLst/>
          <a:latin typeface="+mn-lt"/>
          <a:ea typeface="+mn-ea"/>
          <a:cs typeface="+mn-cs"/>
        </a:defRPr>
      </a:lvl6pPr>
      <a:lvl7pPr marL="3474777" indent="-267291" algn="l" defTabSz="1069162" rtl="0" eaLnBrk="1" latinLnBrk="0" hangingPunct="1">
        <a:lnSpc>
          <a:spcPct val="120000"/>
        </a:lnSpc>
        <a:spcBef>
          <a:spcPts val="585"/>
        </a:spcBef>
        <a:buClr>
          <a:schemeClr val="accent1"/>
        </a:buClr>
        <a:buSzPct val="110000"/>
        <a:buFont typeface="Wingdings" panose="05000000000000000000" pitchFamily="2" charset="2"/>
        <a:buChar char="§"/>
        <a:defRPr sz="1403" kern="1200">
          <a:solidFill>
            <a:schemeClr val="tx1"/>
          </a:solidFill>
          <a:effectLst/>
          <a:latin typeface="+mn-lt"/>
          <a:ea typeface="+mn-ea"/>
          <a:cs typeface="+mn-cs"/>
        </a:defRPr>
      </a:lvl7pPr>
      <a:lvl8pPr marL="4009358" indent="-267291" algn="l" defTabSz="1069162" rtl="0" eaLnBrk="1" latinLnBrk="0" hangingPunct="1">
        <a:lnSpc>
          <a:spcPct val="120000"/>
        </a:lnSpc>
        <a:spcBef>
          <a:spcPts val="585"/>
        </a:spcBef>
        <a:buClr>
          <a:schemeClr val="accent1"/>
        </a:buClr>
        <a:buSzPct val="110000"/>
        <a:buFont typeface="Wingdings" panose="05000000000000000000" pitchFamily="2" charset="2"/>
        <a:buChar char="§"/>
        <a:defRPr sz="1403" kern="1200">
          <a:solidFill>
            <a:schemeClr val="tx1"/>
          </a:solidFill>
          <a:effectLst/>
          <a:latin typeface="+mn-lt"/>
          <a:ea typeface="+mn-ea"/>
          <a:cs typeface="+mn-cs"/>
        </a:defRPr>
      </a:lvl8pPr>
      <a:lvl9pPr marL="4543939" indent="-267291" algn="l" defTabSz="1069162" rtl="0" eaLnBrk="1" latinLnBrk="0" hangingPunct="1">
        <a:lnSpc>
          <a:spcPct val="120000"/>
        </a:lnSpc>
        <a:spcBef>
          <a:spcPts val="585"/>
        </a:spcBef>
        <a:buClr>
          <a:schemeClr val="accent1"/>
        </a:buClr>
        <a:buSzPct val="110000"/>
        <a:buFont typeface="Wingdings" panose="05000000000000000000" pitchFamily="2" charset="2"/>
        <a:buChar char="§"/>
        <a:defRPr sz="1403" kern="1200">
          <a:solidFill>
            <a:schemeClr val="tx1"/>
          </a:solidFill>
          <a:effectLst/>
          <a:latin typeface="+mn-lt"/>
          <a:ea typeface="+mn-ea"/>
          <a:cs typeface="+mn-cs"/>
        </a:defRPr>
      </a:lvl9pPr>
    </p:bodyStyle>
    <p:otherStyle>
      <a:defPPr>
        <a:defRPr lang="en-US"/>
      </a:defPPr>
      <a:lvl1pPr marL="0" algn="l" defTabSz="1069162" rtl="0" eaLnBrk="1" latinLnBrk="0" hangingPunct="1">
        <a:defRPr sz="2105" kern="1200">
          <a:solidFill>
            <a:schemeClr val="tx1"/>
          </a:solidFill>
          <a:latin typeface="+mn-lt"/>
          <a:ea typeface="+mn-ea"/>
          <a:cs typeface="+mn-cs"/>
        </a:defRPr>
      </a:lvl1pPr>
      <a:lvl2pPr marL="534581" algn="l" defTabSz="1069162" rtl="0" eaLnBrk="1" latinLnBrk="0" hangingPunct="1">
        <a:defRPr sz="2105" kern="1200">
          <a:solidFill>
            <a:schemeClr val="tx1"/>
          </a:solidFill>
          <a:latin typeface="+mn-lt"/>
          <a:ea typeface="+mn-ea"/>
          <a:cs typeface="+mn-cs"/>
        </a:defRPr>
      </a:lvl2pPr>
      <a:lvl3pPr marL="1069162" algn="l" defTabSz="1069162" rtl="0" eaLnBrk="1" latinLnBrk="0" hangingPunct="1">
        <a:defRPr sz="2105" kern="1200">
          <a:solidFill>
            <a:schemeClr val="tx1"/>
          </a:solidFill>
          <a:latin typeface="+mn-lt"/>
          <a:ea typeface="+mn-ea"/>
          <a:cs typeface="+mn-cs"/>
        </a:defRPr>
      </a:lvl3pPr>
      <a:lvl4pPr marL="1603743" algn="l" defTabSz="1069162" rtl="0" eaLnBrk="1" latinLnBrk="0" hangingPunct="1">
        <a:defRPr sz="2105" kern="1200">
          <a:solidFill>
            <a:schemeClr val="tx1"/>
          </a:solidFill>
          <a:latin typeface="+mn-lt"/>
          <a:ea typeface="+mn-ea"/>
          <a:cs typeface="+mn-cs"/>
        </a:defRPr>
      </a:lvl4pPr>
      <a:lvl5pPr marL="2138324" algn="l" defTabSz="1069162" rtl="0" eaLnBrk="1" latinLnBrk="0" hangingPunct="1">
        <a:defRPr sz="2105" kern="1200">
          <a:solidFill>
            <a:schemeClr val="tx1"/>
          </a:solidFill>
          <a:latin typeface="+mn-lt"/>
          <a:ea typeface="+mn-ea"/>
          <a:cs typeface="+mn-cs"/>
        </a:defRPr>
      </a:lvl5pPr>
      <a:lvl6pPr marL="2672906" algn="l" defTabSz="1069162" rtl="0" eaLnBrk="1" latinLnBrk="0" hangingPunct="1">
        <a:defRPr sz="2105" kern="1200">
          <a:solidFill>
            <a:schemeClr val="tx1"/>
          </a:solidFill>
          <a:latin typeface="+mn-lt"/>
          <a:ea typeface="+mn-ea"/>
          <a:cs typeface="+mn-cs"/>
        </a:defRPr>
      </a:lvl6pPr>
      <a:lvl7pPr marL="3207487" algn="l" defTabSz="1069162" rtl="0" eaLnBrk="1" latinLnBrk="0" hangingPunct="1">
        <a:defRPr sz="2105" kern="1200">
          <a:solidFill>
            <a:schemeClr val="tx1"/>
          </a:solidFill>
          <a:latin typeface="+mn-lt"/>
          <a:ea typeface="+mn-ea"/>
          <a:cs typeface="+mn-cs"/>
        </a:defRPr>
      </a:lvl7pPr>
      <a:lvl8pPr marL="3742068" algn="l" defTabSz="1069162" rtl="0" eaLnBrk="1" latinLnBrk="0" hangingPunct="1">
        <a:defRPr sz="2105" kern="1200">
          <a:solidFill>
            <a:schemeClr val="tx1"/>
          </a:solidFill>
          <a:latin typeface="+mn-lt"/>
          <a:ea typeface="+mn-ea"/>
          <a:cs typeface="+mn-cs"/>
        </a:defRPr>
      </a:lvl8pPr>
      <a:lvl9pPr marL="4276649" algn="l" defTabSz="1069162"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gta.wikia.com/wiki/File:USSR-flag.png" TargetMode="External"/><Relationship Id="rId13" Type="http://schemas.microsoft.com/office/2007/relationships/hdphoto" Target="../media/hdphoto3.wdp"/><Relationship Id="rId18" Type="http://schemas.openxmlformats.org/officeDocument/2006/relationships/image" Target="../media/image11.svg"/><Relationship Id="rId26" Type="http://schemas.openxmlformats.org/officeDocument/2006/relationships/image" Target="../media/image16.tiff"/><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0.png"/><Relationship Id="rId25" Type="http://schemas.microsoft.com/office/2007/relationships/hdphoto" Target="../media/hdphoto6.wdp"/><Relationship Id="rId2" Type="http://schemas.openxmlformats.org/officeDocument/2006/relationships/image" Target="../media/image1.png"/><Relationship Id="rId16" Type="http://schemas.openxmlformats.org/officeDocument/2006/relationships/hyperlink" Target="https://purepng.com/photo/2652/moon" TargetMode="External"/><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jpeg"/><Relationship Id="rId24" Type="http://schemas.openxmlformats.org/officeDocument/2006/relationships/image" Target="../media/image15.png"/><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4.tiff"/><Relationship Id="rId10" Type="http://schemas.microsoft.com/office/2007/relationships/hdphoto" Target="../media/hdphoto2.wdp"/><Relationship Id="rId19"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hyperlink" Target="https://www.teepublic.com/t-shirt/6137364-nasa-1958" TargetMode="External"/><Relationship Id="rId22" Type="http://schemas.microsoft.com/office/2007/relationships/hdphoto" Target="../media/hdphoto5.wdp"/></Relationships>
</file>

<file path=ppt/slides/_rels/slide2.xml.rels><?xml version="1.0" encoding="UTF-8" standalone="yes"?>
<Relationships xmlns="http://schemas.openxmlformats.org/package/2006/relationships"><Relationship Id="rId13" Type="http://schemas.openxmlformats.org/officeDocument/2006/relationships/image" Target="../media/image27.svg"/><Relationship Id="rId18" Type="http://schemas.openxmlformats.org/officeDocument/2006/relationships/hyperlink" Target="https://purepng.com/photo/2652/moon" TargetMode="External"/><Relationship Id="rId26" Type="http://schemas.openxmlformats.org/officeDocument/2006/relationships/chart" Target="../charts/chart1.xml"/><Relationship Id="rId39" Type="http://schemas.openxmlformats.org/officeDocument/2006/relationships/image" Target="../media/image42.png"/><Relationship Id="rId21" Type="http://schemas.openxmlformats.org/officeDocument/2006/relationships/image" Target="../media/image33.png"/><Relationship Id="rId34" Type="http://schemas.openxmlformats.org/officeDocument/2006/relationships/image" Target="../media/image40.jp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9.png"/><Relationship Id="rId25" Type="http://schemas.openxmlformats.org/officeDocument/2006/relationships/hyperlink" Target="https://en.wikipedia.org/wiki/United_Arab_Emirates" TargetMode="External"/><Relationship Id="rId33" Type="http://schemas.openxmlformats.org/officeDocument/2006/relationships/hyperlink" Target="https://en.wikipedia.org/wiki/Russia_Fed_Cup_team" TargetMode="External"/><Relationship Id="rId38" Type="http://schemas.microsoft.com/office/2014/relationships/chartEx" Target="../charts/chartEx1.xml"/><Relationship Id="rId2" Type="http://schemas.openxmlformats.org/officeDocument/2006/relationships/image" Target="../media/image17.png"/><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hyperlink" Target="https://pixabay.com/fr/drapeau-europe-fond-bleu-37926/" TargetMode="Externa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6.png"/><Relationship Id="rId32" Type="http://schemas.openxmlformats.org/officeDocument/2006/relationships/image" Target="../media/image39.png"/><Relationship Id="rId37" Type="http://schemas.openxmlformats.org/officeDocument/2006/relationships/image" Target="../media/image41.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png"/><Relationship Id="rId28" Type="http://schemas.openxmlformats.org/officeDocument/2006/relationships/image" Target="../media/image37.png"/><Relationship Id="rId36" Type="http://schemas.openxmlformats.org/officeDocument/2006/relationships/hyperlink" Target="https://creativecommons.org/licenses/by-sa/3.0/" TargetMode="External"/><Relationship Id="rId10" Type="http://schemas.openxmlformats.org/officeDocument/2006/relationships/image" Target="../media/image24.png"/><Relationship Id="rId19" Type="http://schemas.openxmlformats.org/officeDocument/2006/relationships/image" Target="../media/image31.png"/><Relationship Id="rId31" Type="http://schemas.openxmlformats.org/officeDocument/2006/relationships/hyperlink" Target="https://en.wikipedia.org/wiki/Flag_of_China" TargetMode="External"/><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4.png"/><Relationship Id="rId27" Type="http://schemas.openxmlformats.org/officeDocument/2006/relationships/image" Target="../media/image1.png"/><Relationship Id="rId30" Type="http://schemas.openxmlformats.org/officeDocument/2006/relationships/image" Target="../media/image38.png"/><Relationship Id="rId35" Type="http://schemas.openxmlformats.org/officeDocument/2006/relationships/hyperlink" Target="https://commons.wikimedia.org/wiki/File:India-flag-a4.jpg" TargetMode="External"/><Relationship Id="rId8" Type="http://schemas.openxmlformats.org/officeDocument/2006/relationships/image" Target="../media/image22.png"/><Relationship Id="rId3" Type="http://schemas.openxmlformats.org/officeDocument/2006/relationships/hyperlink" Target="https://pngimg.com/imgs/nature/mars_planet/"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 name="Picture 2" descr="Drapeau des États-Unis">
            <a:extLst>
              <a:ext uri="{FF2B5EF4-FFF2-40B4-BE49-F238E27FC236}">
                <a16:creationId xmlns:a16="http://schemas.microsoft.com/office/drawing/2014/main" id="{9658AC79-8591-4249-954C-C027284C8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825" y="5788576"/>
            <a:ext cx="686710" cy="360000"/>
          </a:xfrm>
          <a:prstGeom prst="rect">
            <a:avLst/>
          </a:prstGeom>
          <a:noFill/>
          <a:extLst>
            <a:ext uri="{909E8E84-426E-40DD-AFC4-6F175D3DCCD1}">
              <a14:hiddenFill xmlns:a14="http://schemas.microsoft.com/office/drawing/2010/main">
                <a:solidFill>
                  <a:srgbClr val="FFFFFF"/>
                </a:solidFill>
              </a14:hiddenFill>
            </a:ext>
          </a:extLst>
        </p:spPr>
      </p:pic>
      <p:sp>
        <p:nvSpPr>
          <p:cNvPr id="92" name="Forme libre 91">
            <a:extLst>
              <a:ext uri="{FF2B5EF4-FFF2-40B4-BE49-F238E27FC236}">
                <a16:creationId xmlns:a16="http://schemas.microsoft.com/office/drawing/2014/main" id="{62F2244A-2143-7F4E-A118-F790447A26B2}"/>
              </a:ext>
            </a:extLst>
          </p:cNvPr>
          <p:cNvSpPr/>
          <p:nvPr/>
        </p:nvSpPr>
        <p:spPr>
          <a:xfrm>
            <a:off x="2724913" y="1810512"/>
            <a:ext cx="6272517" cy="7296912"/>
          </a:xfrm>
          <a:custGeom>
            <a:avLst/>
            <a:gdLst>
              <a:gd name="connsiteX0" fmla="*/ 0 w 6272517"/>
              <a:gd name="connsiteY0" fmla="*/ 0 h 7296912"/>
              <a:gd name="connsiteX1" fmla="*/ 1408176 w 6272517"/>
              <a:gd name="connsiteY1" fmla="*/ 932688 h 7296912"/>
              <a:gd name="connsiteX2" fmla="*/ 2999232 w 6272517"/>
              <a:gd name="connsiteY2" fmla="*/ 713232 h 7296912"/>
              <a:gd name="connsiteX3" fmla="*/ 2286000 w 6272517"/>
              <a:gd name="connsiteY3" fmla="*/ 3346704 h 7296912"/>
              <a:gd name="connsiteX4" fmla="*/ 5486400 w 6272517"/>
              <a:gd name="connsiteY4" fmla="*/ 585216 h 7296912"/>
              <a:gd name="connsiteX5" fmla="*/ 5980176 w 6272517"/>
              <a:gd name="connsiteY5" fmla="*/ 2231136 h 7296912"/>
              <a:gd name="connsiteX6" fmla="*/ 5468112 w 6272517"/>
              <a:gd name="connsiteY6" fmla="*/ 4224528 h 7296912"/>
              <a:gd name="connsiteX7" fmla="*/ 6238523 w 6272517"/>
              <a:gd name="connsiteY7" fmla="*/ 6158195 h 7296912"/>
              <a:gd name="connsiteX8" fmla="*/ 5504688 w 6272517"/>
              <a:gd name="connsiteY8" fmla="*/ 7296912 h 729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517" h="7296912" fill="none" extrusionOk="0">
                <a:moveTo>
                  <a:pt x="0" y="0"/>
                </a:moveTo>
                <a:cubicBezTo>
                  <a:pt x="416710" y="397915"/>
                  <a:pt x="617828" y="993892"/>
                  <a:pt x="1408176" y="932688"/>
                </a:cubicBezTo>
                <a:cubicBezTo>
                  <a:pt x="1993126" y="1189240"/>
                  <a:pt x="3015010" y="402468"/>
                  <a:pt x="2999232" y="713232"/>
                </a:cubicBezTo>
                <a:cubicBezTo>
                  <a:pt x="3207355" y="1196938"/>
                  <a:pt x="1898339" y="3401548"/>
                  <a:pt x="2286000" y="3346704"/>
                </a:cubicBezTo>
                <a:cubicBezTo>
                  <a:pt x="2652573" y="3193965"/>
                  <a:pt x="5002154" y="775250"/>
                  <a:pt x="5486400" y="585216"/>
                </a:cubicBezTo>
                <a:cubicBezTo>
                  <a:pt x="6016496" y="537445"/>
                  <a:pt x="5892251" y="1731309"/>
                  <a:pt x="5980176" y="2231136"/>
                </a:cubicBezTo>
                <a:cubicBezTo>
                  <a:pt x="5977645" y="2826195"/>
                  <a:pt x="5515627" y="3741779"/>
                  <a:pt x="5468112" y="4224528"/>
                </a:cubicBezTo>
                <a:cubicBezTo>
                  <a:pt x="5480304" y="4882896"/>
                  <a:pt x="6238524" y="6158195"/>
                  <a:pt x="6238523" y="6158195"/>
                </a:cubicBezTo>
                <a:cubicBezTo>
                  <a:pt x="6351086" y="6651950"/>
                  <a:pt x="5737274" y="7153173"/>
                  <a:pt x="5504688" y="7296912"/>
                </a:cubicBezTo>
              </a:path>
              <a:path w="6272517" h="7296912" stroke="0" extrusionOk="0">
                <a:moveTo>
                  <a:pt x="0" y="0"/>
                </a:moveTo>
                <a:cubicBezTo>
                  <a:pt x="572975" y="519766"/>
                  <a:pt x="683732" y="1014579"/>
                  <a:pt x="1408176" y="932688"/>
                </a:cubicBezTo>
                <a:cubicBezTo>
                  <a:pt x="1986353" y="1163100"/>
                  <a:pt x="3012040" y="439813"/>
                  <a:pt x="2999232" y="713232"/>
                </a:cubicBezTo>
                <a:cubicBezTo>
                  <a:pt x="3291815" y="1229240"/>
                  <a:pt x="1871097" y="3500720"/>
                  <a:pt x="2286000" y="3346704"/>
                </a:cubicBezTo>
                <a:cubicBezTo>
                  <a:pt x="2404675" y="3376601"/>
                  <a:pt x="4974821" y="1035985"/>
                  <a:pt x="5486400" y="585216"/>
                </a:cubicBezTo>
                <a:cubicBezTo>
                  <a:pt x="5933297" y="672720"/>
                  <a:pt x="5888838" y="1883037"/>
                  <a:pt x="5980176" y="2231136"/>
                </a:cubicBezTo>
                <a:cubicBezTo>
                  <a:pt x="5908346" y="2642107"/>
                  <a:pt x="5366883" y="3840607"/>
                  <a:pt x="5468112" y="4224528"/>
                </a:cubicBezTo>
                <a:cubicBezTo>
                  <a:pt x="5480304" y="4882896"/>
                  <a:pt x="6238523" y="6158195"/>
                  <a:pt x="6238523" y="6158195"/>
                </a:cubicBezTo>
                <a:cubicBezTo>
                  <a:pt x="6399319" y="6715004"/>
                  <a:pt x="5798601" y="7117028"/>
                  <a:pt x="5504688" y="7296912"/>
                </a:cubicBezTo>
              </a:path>
            </a:pathLst>
          </a:custGeom>
          <a:ln w="7620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1058862293">
                  <a:custGeom>
                    <a:avLst/>
                    <a:gdLst>
                      <a:gd name="connsiteX0" fmla="*/ 0 w 6238523"/>
                      <a:gd name="connsiteY0" fmla="*/ 0 h 7296912"/>
                      <a:gd name="connsiteX1" fmla="*/ 1408176 w 6238523"/>
                      <a:gd name="connsiteY1" fmla="*/ 932688 h 7296912"/>
                      <a:gd name="connsiteX2" fmla="*/ 2999232 w 6238523"/>
                      <a:gd name="connsiteY2" fmla="*/ 713232 h 7296912"/>
                      <a:gd name="connsiteX3" fmla="*/ 2286000 w 6238523"/>
                      <a:gd name="connsiteY3" fmla="*/ 3346704 h 7296912"/>
                      <a:gd name="connsiteX4" fmla="*/ 5486400 w 6238523"/>
                      <a:gd name="connsiteY4" fmla="*/ 585216 h 7296912"/>
                      <a:gd name="connsiteX5" fmla="*/ 5980176 w 6238523"/>
                      <a:gd name="connsiteY5" fmla="*/ 2231136 h 7296912"/>
                      <a:gd name="connsiteX6" fmla="*/ 5468112 w 6238523"/>
                      <a:gd name="connsiteY6" fmla="*/ 4224528 h 7296912"/>
                      <a:gd name="connsiteX7" fmla="*/ 6238523 w 6238523"/>
                      <a:gd name="connsiteY7" fmla="*/ 6158195 h 7296912"/>
                      <a:gd name="connsiteX8" fmla="*/ 5504688 w 6238523"/>
                      <a:gd name="connsiteY8" fmla="*/ 7296912 h 7296912"/>
                      <a:gd name="connsiteX0" fmla="*/ 0 w 6272517"/>
                      <a:gd name="connsiteY0" fmla="*/ 0 h 7296912"/>
                      <a:gd name="connsiteX1" fmla="*/ 1408176 w 6272517"/>
                      <a:gd name="connsiteY1" fmla="*/ 932688 h 7296912"/>
                      <a:gd name="connsiteX2" fmla="*/ 2999232 w 6272517"/>
                      <a:gd name="connsiteY2" fmla="*/ 713232 h 7296912"/>
                      <a:gd name="connsiteX3" fmla="*/ 2286000 w 6272517"/>
                      <a:gd name="connsiteY3" fmla="*/ 3346704 h 7296912"/>
                      <a:gd name="connsiteX4" fmla="*/ 5486400 w 6272517"/>
                      <a:gd name="connsiteY4" fmla="*/ 585216 h 7296912"/>
                      <a:gd name="connsiteX5" fmla="*/ 5980176 w 6272517"/>
                      <a:gd name="connsiteY5" fmla="*/ 2231136 h 7296912"/>
                      <a:gd name="connsiteX6" fmla="*/ 5468112 w 6272517"/>
                      <a:gd name="connsiteY6" fmla="*/ 4224528 h 7296912"/>
                      <a:gd name="connsiteX7" fmla="*/ 6238523 w 6272517"/>
                      <a:gd name="connsiteY7" fmla="*/ 6158195 h 7296912"/>
                      <a:gd name="connsiteX8" fmla="*/ 5504688 w 6272517"/>
                      <a:gd name="connsiteY8" fmla="*/ 7296912 h 729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517" h="7296912" extrusionOk="0">
                        <a:moveTo>
                          <a:pt x="0" y="0"/>
                        </a:moveTo>
                        <a:cubicBezTo>
                          <a:pt x="481431" y="432818"/>
                          <a:pt x="778363" y="929981"/>
                          <a:pt x="1408176" y="932688"/>
                        </a:cubicBezTo>
                        <a:cubicBezTo>
                          <a:pt x="1950055" y="1111396"/>
                          <a:pt x="2973199" y="408343"/>
                          <a:pt x="2999232" y="713232"/>
                        </a:cubicBezTo>
                        <a:cubicBezTo>
                          <a:pt x="3215734" y="1170118"/>
                          <a:pt x="1871239" y="3450552"/>
                          <a:pt x="2286000" y="3346704"/>
                        </a:cubicBezTo>
                        <a:cubicBezTo>
                          <a:pt x="2594316" y="3343761"/>
                          <a:pt x="4924388" y="907699"/>
                          <a:pt x="5486400" y="585216"/>
                        </a:cubicBezTo>
                        <a:cubicBezTo>
                          <a:pt x="5958278" y="632254"/>
                          <a:pt x="5936206" y="1753332"/>
                          <a:pt x="5980176" y="2231136"/>
                        </a:cubicBezTo>
                        <a:cubicBezTo>
                          <a:pt x="5943103" y="2740939"/>
                          <a:pt x="5395733" y="3751681"/>
                          <a:pt x="5468112" y="4224528"/>
                        </a:cubicBezTo>
                        <a:cubicBezTo>
                          <a:pt x="5480304" y="4882896"/>
                          <a:pt x="6238523" y="6158195"/>
                          <a:pt x="6238523" y="6158195"/>
                        </a:cubicBezTo>
                        <a:cubicBezTo>
                          <a:pt x="6423257" y="6723128"/>
                          <a:pt x="5809008" y="7094560"/>
                          <a:pt x="5504688" y="7296912"/>
                        </a:cubicBezTo>
                      </a:path>
                    </a:pathLst>
                  </a:custGeom>
                  <ask:type>
                    <ask:lineSketchScribble/>
                  </ask:type>
                </ask:lineSketchStyleProps>
              </a:ext>
            </a:extLst>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pic>
        <p:nvPicPr>
          <p:cNvPr id="115" name="Picture 2" descr="Explorer 1 — Wikipédia">
            <a:extLst>
              <a:ext uri="{FF2B5EF4-FFF2-40B4-BE49-F238E27FC236}">
                <a16:creationId xmlns:a16="http://schemas.microsoft.com/office/drawing/2014/main" id="{B9863073-C465-2249-9903-110CD41317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4545" y1="38742" x2="44545" y2="38742"/>
                        <a14:foregroundMark x1="50000" y1="38079" x2="50000" y2="38079"/>
                        <a14:foregroundMark x1="45000" y1="36755" x2="45000" y2="36755"/>
                        <a14:foregroundMark x1="47273" y1="22517" x2="47273" y2="22517"/>
                        <a14:foregroundMark x1="47727" y1="23841" x2="47727" y2="23841"/>
                        <a14:foregroundMark x1="48636" y1="24503" x2="48636" y2="24503"/>
                      </a14:backgroundRemoval>
                    </a14:imgEffect>
                  </a14:imgLayer>
                </a14:imgProps>
              </a:ext>
              <a:ext uri="{28A0092B-C50C-407E-A947-70E740481C1C}">
                <a14:useLocalDpi xmlns:a14="http://schemas.microsoft.com/office/drawing/2010/main" val="0"/>
              </a:ext>
            </a:extLst>
          </a:blip>
          <a:srcRect/>
          <a:stretch>
            <a:fillRect/>
          </a:stretch>
        </p:blipFill>
        <p:spPr bwMode="auto">
          <a:xfrm>
            <a:off x="2899555" y="817941"/>
            <a:ext cx="1675275" cy="229969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rapeau de la France.">
            <a:extLst>
              <a:ext uri="{FF2B5EF4-FFF2-40B4-BE49-F238E27FC236}">
                <a16:creationId xmlns:a16="http://schemas.microsoft.com/office/drawing/2014/main" id="{5D95FA5E-732B-454B-8535-D7AF333CB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7235" y="6573503"/>
            <a:ext cx="514654" cy="3428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E195B06-1033-0D42-B967-652A70823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14985">
            <a:off x="4896652" y="4215623"/>
            <a:ext cx="1713144" cy="1713144"/>
          </a:xfrm>
          <a:prstGeom prst="rect">
            <a:avLst/>
          </a:prstGeom>
          <a:noFill/>
          <a:extLst>
            <a:ext uri="{909E8E84-426E-40DD-AFC4-6F175D3DCCD1}">
              <a14:hiddenFill xmlns:a14="http://schemas.microsoft.com/office/drawing/2010/main">
                <a:solidFill>
                  <a:srgbClr val="FFFFFF"/>
                </a:solidFill>
              </a14:hiddenFill>
            </a:ext>
          </a:extLst>
        </p:spPr>
      </p:pic>
      <p:pic>
        <p:nvPicPr>
          <p:cNvPr id="62" name="Image 61">
            <a:extLst>
              <a:ext uri="{FF2B5EF4-FFF2-40B4-BE49-F238E27FC236}">
                <a16:creationId xmlns:a16="http://schemas.microsoft.com/office/drawing/2014/main" id="{060E25A9-87E4-A64A-80B3-F9B0D491FE8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19451330">
            <a:off x="3279858" y="4684165"/>
            <a:ext cx="720000" cy="360000"/>
          </a:xfrm>
          <a:prstGeom prst="rect">
            <a:avLst/>
          </a:prstGeom>
        </p:spPr>
      </p:pic>
      <p:pic>
        <p:nvPicPr>
          <p:cNvPr id="7" name="Image 6">
            <a:extLst>
              <a:ext uri="{FF2B5EF4-FFF2-40B4-BE49-F238E27FC236}">
                <a16:creationId xmlns:a16="http://schemas.microsoft.com/office/drawing/2014/main" id="{1AE874B7-6CE0-0B40-9259-1FA5AE7AAB5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02660" y="806412"/>
            <a:ext cx="720000" cy="360000"/>
          </a:xfrm>
          <a:prstGeom prst="rect">
            <a:avLst/>
          </a:prstGeom>
        </p:spPr>
      </p:pic>
      <p:pic>
        <p:nvPicPr>
          <p:cNvPr id="1030" name="Picture 6" descr="Il y a 50 ans, Spoutnik émettait le plus célèbre des &quot;bip-bip&quot; | Radio  Prague International">
            <a:extLst>
              <a:ext uri="{FF2B5EF4-FFF2-40B4-BE49-F238E27FC236}">
                <a16:creationId xmlns:a16="http://schemas.microsoft.com/office/drawing/2014/main" id="{9513E1E1-8D84-B84B-8F51-C56AB630747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302" b="99683" l="8583" r="99417">
                        <a14:foregroundMark x1="33750" y1="7302" x2="33750" y2="7302"/>
                        <a14:foregroundMark x1="69917" y1="41587" x2="69917" y2="41587"/>
                        <a14:foregroundMark x1="75250" y1="47619" x2="75250" y2="47619"/>
                        <a14:foregroundMark x1="87167" y1="59841" x2="87167" y2="59841"/>
                        <a14:foregroundMark x1="86833" y1="59206" x2="90917" y2="61429"/>
                        <a14:foregroundMark x1="90917" y1="61429" x2="99417" y2="70952"/>
                        <a14:foregroundMark x1="60833" y1="31905" x2="60833" y2="31905"/>
                        <a14:foregroundMark x1="60000" y1="30635" x2="62333" y2="32698"/>
                        <a14:foregroundMark x1="66417" y1="38254" x2="78583" y2="49365"/>
                        <a14:foregroundMark x1="70667" y1="41587" x2="67083" y2="38413"/>
                        <a14:foregroundMark x1="58000" y1="46349" x2="58000" y2="46349"/>
                        <a14:foregroundMark x1="55500" y1="41905" x2="55500" y2="41905"/>
                        <a14:foregroundMark x1="55500" y1="41111" x2="55500" y2="41111"/>
                        <a14:foregroundMark x1="72583" y1="68413" x2="72583" y2="68413"/>
                        <a14:foregroundMark x1="78083" y1="75873" x2="78083" y2="75873"/>
                        <a14:foregroundMark x1="83500" y1="83492" x2="83500" y2="83492"/>
                        <a14:foregroundMark x1="85667" y1="87143" x2="85667" y2="87143"/>
                        <a14:foregroundMark x1="78750" y1="77619" x2="83333" y2="83016"/>
                        <a14:foregroundMark x1="92167" y1="95873" x2="94750" y2="99524"/>
                        <a14:foregroundMark x1="94750" y1="99524" x2="94917" y2="99841"/>
                        <a14:foregroundMark x1="73083" y1="68730" x2="73083" y2="68730"/>
                        <a14:foregroundMark x1="73083" y1="68730" x2="71833" y2="66190"/>
                        <a14:foregroundMark x1="77000" y1="73968" x2="77000" y2="73968"/>
                        <a14:foregroundMark x1="77000" y1="73810" x2="76250" y2="72381"/>
                        <a14:foregroundMark x1="12083" y1="46032" x2="12083" y2="46032"/>
                        <a14:foregroundMark x1="9750" y1="72857" x2="9750" y2="72857"/>
                        <a14:foregroundMark x1="9583" y1="81587" x2="9583" y2="81587"/>
                        <a14:foregroundMark x1="8583" y1="98571" x2="9750" y2="75397"/>
                        <a14:foregroundMark x1="27750" y1="98889" x2="26750" y2="87937"/>
                        <a14:foregroundMark x1="26750" y1="88254" x2="27917" y2="94921"/>
                        <a14:foregroundMark x1="26083" y1="88254" x2="26083" y2="88254"/>
                        <a14:foregroundMark x1="28083" y1="95079" x2="28667" y2="99524"/>
                        <a14:foregroundMark x1="88333" y1="91746" x2="88333" y2="91746"/>
                      </a14:backgroundRemoval>
                    </a14:imgEffect>
                  </a14:imgLayer>
                </a14:imgProps>
              </a:ext>
              <a:ext uri="{28A0092B-C50C-407E-A947-70E740481C1C}">
                <a14:useLocalDpi xmlns:a14="http://schemas.microsoft.com/office/drawing/2010/main" val="0"/>
              </a:ext>
            </a:extLst>
          </a:blip>
          <a:srcRect/>
          <a:stretch>
            <a:fillRect/>
          </a:stretch>
        </p:blipFill>
        <p:spPr bwMode="auto">
          <a:xfrm>
            <a:off x="1086964" y="940358"/>
            <a:ext cx="1477869" cy="7758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e affiche de propagande soviétique avec Youri Gagarine, datant de 1962">
            <a:extLst>
              <a:ext uri="{FF2B5EF4-FFF2-40B4-BE49-F238E27FC236}">
                <a16:creationId xmlns:a16="http://schemas.microsoft.com/office/drawing/2014/main" id="{C9461544-3447-A345-8638-3E510CE93F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5656" y="4613279"/>
            <a:ext cx="1343353" cy="2064692"/>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descr="Une image contenant texte, extérieur, signe, jaune&#10;&#10;Description générée automatiquement">
            <a:extLst>
              <a:ext uri="{FF2B5EF4-FFF2-40B4-BE49-F238E27FC236}">
                <a16:creationId xmlns:a16="http://schemas.microsoft.com/office/drawing/2014/main" id="{F9F878EB-2D45-8B4E-B6F4-4440FB71BC6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837473B0-CC2E-450A-ABE3-18F120FF3D39}">
                <a1611:picAttrSrcUrl xmlns:a1611="http://schemas.microsoft.com/office/drawing/2016/11/main" r:id="rId14"/>
              </a:ext>
            </a:extLst>
          </a:blip>
          <a:stretch>
            <a:fillRect/>
          </a:stretch>
        </p:blipFill>
        <p:spPr>
          <a:xfrm>
            <a:off x="2035143" y="2693213"/>
            <a:ext cx="2064692" cy="2064692"/>
          </a:xfrm>
          <a:prstGeom prst="rect">
            <a:avLst/>
          </a:prstGeom>
        </p:spPr>
      </p:pic>
      <p:grpSp>
        <p:nvGrpSpPr>
          <p:cNvPr id="48" name="Groupe 47">
            <a:extLst>
              <a:ext uri="{FF2B5EF4-FFF2-40B4-BE49-F238E27FC236}">
                <a16:creationId xmlns:a16="http://schemas.microsoft.com/office/drawing/2014/main" id="{2E1EED6C-990F-9247-BE48-887EACE3C8A8}"/>
              </a:ext>
            </a:extLst>
          </p:cNvPr>
          <p:cNvGrpSpPr/>
          <p:nvPr/>
        </p:nvGrpSpPr>
        <p:grpSpPr>
          <a:xfrm>
            <a:off x="5487850" y="1081102"/>
            <a:ext cx="1529302" cy="1486272"/>
            <a:chOff x="3241472" y="4304584"/>
            <a:chExt cx="1529302" cy="1486272"/>
          </a:xfrm>
        </p:grpSpPr>
        <p:pic>
          <p:nvPicPr>
            <p:cNvPr id="32" name="Image 31" descr="Une image contenant transport, nature, noir, blanc&#10;&#10;Description générée automatiquement">
              <a:extLst>
                <a:ext uri="{FF2B5EF4-FFF2-40B4-BE49-F238E27FC236}">
                  <a16:creationId xmlns:a16="http://schemas.microsoft.com/office/drawing/2014/main" id="{66E86F62-5D49-A941-89BC-B26D676CEE54}"/>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flipH="1">
              <a:off x="3672774" y="4671687"/>
              <a:ext cx="936000" cy="936000"/>
            </a:xfrm>
            <a:prstGeom prst="rect">
              <a:avLst/>
            </a:prstGeom>
          </p:spPr>
        </p:pic>
        <p:sp>
          <p:nvSpPr>
            <p:cNvPr id="25" name="Ellipse 24">
              <a:extLst>
                <a:ext uri="{FF2B5EF4-FFF2-40B4-BE49-F238E27FC236}">
                  <a16:creationId xmlns:a16="http://schemas.microsoft.com/office/drawing/2014/main" id="{8076E2D7-769E-5849-A0B5-43C8C4F19B4A}"/>
                </a:ext>
              </a:extLst>
            </p:cNvPr>
            <p:cNvSpPr>
              <a:spLocks noChangeAspect="1"/>
            </p:cNvSpPr>
            <p:nvPr/>
          </p:nvSpPr>
          <p:spPr>
            <a:xfrm>
              <a:off x="3510774" y="4492295"/>
              <a:ext cx="1260000" cy="129856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a:extLst>
                <a:ext uri="{FF2B5EF4-FFF2-40B4-BE49-F238E27FC236}">
                  <a16:creationId xmlns:a16="http://schemas.microsoft.com/office/drawing/2014/main" id="{2DBD80EC-F41E-5445-8BF8-01113AB4134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241472" y="4304584"/>
              <a:ext cx="720000" cy="360000"/>
            </a:xfrm>
            <a:prstGeom prst="rect">
              <a:avLst/>
            </a:prstGeom>
          </p:spPr>
        </p:pic>
      </p:grpSp>
      <p:pic>
        <p:nvPicPr>
          <p:cNvPr id="31" name="Graphique 30" descr="Commande vocale avec un remplissage uni">
            <a:extLst>
              <a:ext uri="{FF2B5EF4-FFF2-40B4-BE49-F238E27FC236}">
                <a16:creationId xmlns:a16="http://schemas.microsoft.com/office/drawing/2014/main" id="{673ED2EE-B24C-3C42-9320-ED6AC137FEE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7899" y="1367038"/>
            <a:ext cx="914400" cy="914400"/>
          </a:xfrm>
          <a:prstGeom prst="rect">
            <a:avLst/>
          </a:prstGeom>
        </p:spPr>
      </p:pic>
      <p:sp>
        <p:nvSpPr>
          <p:cNvPr id="33" name="ZoneTexte 32">
            <a:extLst>
              <a:ext uri="{FF2B5EF4-FFF2-40B4-BE49-F238E27FC236}">
                <a16:creationId xmlns:a16="http://schemas.microsoft.com/office/drawing/2014/main" id="{6E019832-BFFF-F748-83CE-BE4472145250}"/>
              </a:ext>
            </a:extLst>
          </p:cNvPr>
          <p:cNvSpPr txBox="1"/>
          <p:nvPr/>
        </p:nvSpPr>
        <p:spPr>
          <a:xfrm>
            <a:off x="832192" y="2105629"/>
            <a:ext cx="1365813" cy="369332"/>
          </a:xfrm>
          <a:prstGeom prst="rect">
            <a:avLst/>
          </a:prstGeom>
          <a:noFill/>
        </p:spPr>
        <p:txBody>
          <a:bodyPr wrap="square" rtlCol="0">
            <a:spAutoFit/>
          </a:bodyPr>
          <a:lstStyle/>
          <a:p>
            <a:r>
              <a:rPr lang="fr-FR" dirty="0">
                <a:solidFill>
                  <a:srgbClr val="FF0000"/>
                </a:solidFill>
              </a:rPr>
              <a:t>« bip bip »</a:t>
            </a:r>
          </a:p>
        </p:txBody>
      </p:sp>
      <p:sp>
        <p:nvSpPr>
          <p:cNvPr id="34" name="ZoneTexte 33">
            <a:extLst>
              <a:ext uri="{FF2B5EF4-FFF2-40B4-BE49-F238E27FC236}">
                <a16:creationId xmlns:a16="http://schemas.microsoft.com/office/drawing/2014/main" id="{BD4011B9-70A6-844C-981A-3573673D81CF}"/>
              </a:ext>
            </a:extLst>
          </p:cNvPr>
          <p:cNvSpPr txBox="1"/>
          <p:nvPr/>
        </p:nvSpPr>
        <p:spPr>
          <a:xfrm>
            <a:off x="2177123" y="1239463"/>
            <a:ext cx="1150951" cy="584775"/>
          </a:xfrm>
          <a:custGeom>
            <a:avLst/>
            <a:gdLst>
              <a:gd name="connsiteX0" fmla="*/ 0 w 1150951"/>
              <a:gd name="connsiteY0" fmla="*/ 0 h 584775"/>
              <a:gd name="connsiteX1" fmla="*/ 575476 w 1150951"/>
              <a:gd name="connsiteY1" fmla="*/ 0 h 584775"/>
              <a:gd name="connsiteX2" fmla="*/ 1150951 w 1150951"/>
              <a:gd name="connsiteY2" fmla="*/ 0 h 584775"/>
              <a:gd name="connsiteX3" fmla="*/ 1150951 w 1150951"/>
              <a:gd name="connsiteY3" fmla="*/ 584775 h 584775"/>
              <a:gd name="connsiteX4" fmla="*/ 598495 w 1150951"/>
              <a:gd name="connsiteY4" fmla="*/ 584775 h 584775"/>
              <a:gd name="connsiteX5" fmla="*/ 0 w 1150951"/>
              <a:gd name="connsiteY5" fmla="*/ 584775 h 584775"/>
              <a:gd name="connsiteX6" fmla="*/ 0 w 1150951"/>
              <a:gd name="connsiteY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951" h="584775" fill="none" extrusionOk="0">
                <a:moveTo>
                  <a:pt x="0" y="0"/>
                </a:moveTo>
                <a:cubicBezTo>
                  <a:pt x="199607" y="-15633"/>
                  <a:pt x="393123" y="54752"/>
                  <a:pt x="575476" y="0"/>
                </a:cubicBezTo>
                <a:cubicBezTo>
                  <a:pt x="757829" y="-54752"/>
                  <a:pt x="866437" y="35011"/>
                  <a:pt x="1150951" y="0"/>
                </a:cubicBezTo>
                <a:cubicBezTo>
                  <a:pt x="1169954" y="266326"/>
                  <a:pt x="1085558" y="352736"/>
                  <a:pt x="1150951" y="584775"/>
                </a:cubicBezTo>
                <a:cubicBezTo>
                  <a:pt x="971206" y="631943"/>
                  <a:pt x="865831" y="580226"/>
                  <a:pt x="598495" y="584775"/>
                </a:cubicBezTo>
                <a:cubicBezTo>
                  <a:pt x="331159" y="589324"/>
                  <a:pt x="229162" y="545610"/>
                  <a:pt x="0" y="584775"/>
                </a:cubicBezTo>
                <a:cubicBezTo>
                  <a:pt x="-39572" y="452279"/>
                  <a:pt x="46415" y="267481"/>
                  <a:pt x="0" y="0"/>
                </a:cubicBezTo>
                <a:close/>
              </a:path>
              <a:path w="1150951" h="584775" stroke="0" extrusionOk="0">
                <a:moveTo>
                  <a:pt x="0" y="0"/>
                </a:moveTo>
                <a:cubicBezTo>
                  <a:pt x="219587" y="-45441"/>
                  <a:pt x="346961" y="41188"/>
                  <a:pt x="552456" y="0"/>
                </a:cubicBezTo>
                <a:cubicBezTo>
                  <a:pt x="757951" y="-41188"/>
                  <a:pt x="1026505" y="39389"/>
                  <a:pt x="1150951" y="0"/>
                </a:cubicBezTo>
                <a:cubicBezTo>
                  <a:pt x="1180403" y="185782"/>
                  <a:pt x="1132535" y="299112"/>
                  <a:pt x="1150951" y="584775"/>
                </a:cubicBezTo>
                <a:cubicBezTo>
                  <a:pt x="1011548" y="591929"/>
                  <a:pt x="870331" y="561857"/>
                  <a:pt x="598495" y="584775"/>
                </a:cubicBezTo>
                <a:cubicBezTo>
                  <a:pt x="326659" y="607693"/>
                  <a:pt x="200637" y="557099"/>
                  <a:pt x="0" y="584775"/>
                </a:cubicBezTo>
                <a:cubicBezTo>
                  <a:pt x="-58745" y="398205"/>
                  <a:pt x="48834" y="192254"/>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t>1957</a:t>
            </a:r>
          </a:p>
        </p:txBody>
      </p:sp>
      <p:sp>
        <p:nvSpPr>
          <p:cNvPr id="35" name="Processus 34">
            <a:extLst>
              <a:ext uri="{FF2B5EF4-FFF2-40B4-BE49-F238E27FC236}">
                <a16:creationId xmlns:a16="http://schemas.microsoft.com/office/drawing/2014/main" id="{881E3652-D3E9-8A41-8D08-27648308EE05}"/>
              </a:ext>
            </a:extLst>
          </p:cNvPr>
          <p:cNvSpPr/>
          <p:nvPr/>
        </p:nvSpPr>
        <p:spPr>
          <a:xfrm>
            <a:off x="359322" y="2652372"/>
            <a:ext cx="1603352" cy="7381026"/>
          </a:xfrm>
          <a:prstGeom prst="flowChartProcess">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fr-FR" sz="1000" b="1" dirty="0">
                <a:solidFill>
                  <a:schemeClr val="tx1"/>
                </a:solidFill>
                <a:latin typeface="Avenir Next" panose="020B0503020202020204" pitchFamily="34" charset="0"/>
              </a:rPr>
              <a:t>La course à l’espace</a:t>
            </a:r>
          </a:p>
          <a:p>
            <a:pPr algn="just"/>
            <a:r>
              <a:rPr lang="fr-FR" sz="1000" dirty="0">
                <a:solidFill>
                  <a:schemeClr val="tx1"/>
                </a:solidFill>
                <a:latin typeface="Avenir Next" panose="020B0503020202020204" pitchFamily="34" charset="0"/>
              </a:rPr>
              <a:t>On ne saurait surestimer l'importance de cet exploit [la mise sur orbite du premier Spoutnik] pour les relations aussi bien Est-Ouest qu'intérieures au camp socialiste. Jusque-là en effet, la plupart des experts occidentaux s'étaient refusés à prendre au sérieux la dépêche Tass du 26 août précédent qui affirmait que l'URSS avait procédé au tir d'une « super fusée balistique intercontinentale à plusieurs étages », mettant fin ainsi à l'avantage stratégique considérable dont jouissaient les États-Unis, pendant deux guerres mondiales et une guerre froide, grâce à la totale impunité de leur territoire, alors que leurs bombardiers B-52 et leurs bases sur le pourtour de l'URSS leur permettaient d'atteindre celle-ci sans difficulté. Le Spoutnik changeait tout. « Les États-Unis ont perdu une bataille plus importante et plus grave que Pearl Harbor », affirme le grand savant atomique Edward Teller.</a:t>
            </a:r>
          </a:p>
          <a:p>
            <a:pPr algn="just"/>
            <a:endParaRPr lang="fr-FR" sz="1000" dirty="0">
              <a:solidFill>
                <a:schemeClr val="tx1"/>
              </a:solidFill>
              <a:latin typeface="Avenir Next" panose="020B0503020202020204" pitchFamily="34" charset="0"/>
            </a:endParaRPr>
          </a:p>
          <a:p>
            <a:pPr algn="r"/>
            <a:r>
              <a:rPr lang="fr-FR" sz="1000" dirty="0">
                <a:solidFill>
                  <a:schemeClr val="tx1"/>
                </a:solidFill>
                <a:latin typeface="Avenir Next" panose="020B0503020202020204" pitchFamily="34" charset="0"/>
              </a:rPr>
              <a:t>André Fontaine, </a:t>
            </a:r>
            <a:r>
              <a:rPr lang="fr-FR" sz="1000" i="1" dirty="0">
                <a:solidFill>
                  <a:schemeClr val="tx1"/>
                </a:solidFill>
                <a:latin typeface="Avenir Next" panose="020B0503020202020204" pitchFamily="34" charset="0"/>
              </a:rPr>
              <a:t>La guerre froide</a:t>
            </a:r>
            <a:r>
              <a:rPr lang="fr-FR" sz="1000" dirty="0">
                <a:solidFill>
                  <a:schemeClr val="tx1"/>
                </a:solidFill>
                <a:latin typeface="Avenir Next" panose="020B0503020202020204" pitchFamily="34" charset="0"/>
              </a:rPr>
              <a:t>, Le Seuil, 2006.</a:t>
            </a:r>
          </a:p>
          <a:p>
            <a:pPr algn="just"/>
            <a:endParaRPr lang="fr-FR" sz="1000" dirty="0">
              <a:solidFill>
                <a:schemeClr val="tx1"/>
              </a:solidFill>
              <a:latin typeface="Avenir Next" panose="020B0503020202020204" pitchFamily="34" charset="0"/>
            </a:endParaRPr>
          </a:p>
          <a:p>
            <a:pPr algn="just"/>
            <a:endParaRPr lang="fr-FR" sz="1000" dirty="0">
              <a:solidFill>
                <a:schemeClr val="tx1"/>
              </a:solidFill>
              <a:latin typeface="Avenir Next" panose="020B0503020202020204" pitchFamily="34" charset="0"/>
            </a:endParaRPr>
          </a:p>
        </p:txBody>
      </p:sp>
      <p:sp>
        <p:nvSpPr>
          <p:cNvPr id="57" name="ZoneTexte 56">
            <a:extLst>
              <a:ext uri="{FF2B5EF4-FFF2-40B4-BE49-F238E27FC236}">
                <a16:creationId xmlns:a16="http://schemas.microsoft.com/office/drawing/2014/main" id="{4014793E-558D-6643-8246-A79430A2C960}"/>
              </a:ext>
            </a:extLst>
          </p:cNvPr>
          <p:cNvSpPr txBox="1"/>
          <p:nvPr/>
        </p:nvSpPr>
        <p:spPr>
          <a:xfrm>
            <a:off x="3541280" y="2754230"/>
            <a:ext cx="1150951" cy="584775"/>
          </a:xfrm>
          <a:custGeom>
            <a:avLst/>
            <a:gdLst>
              <a:gd name="connsiteX0" fmla="*/ 0 w 1150951"/>
              <a:gd name="connsiteY0" fmla="*/ 0 h 584775"/>
              <a:gd name="connsiteX1" fmla="*/ 575476 w 1150951"/>
              <a:gd name="connsiteY1" fmla="*/ 0 h 584775"/>
              <a:gd name="connsiteX2" fmla="*/ 1150951 w 1150951"/>
              <a:gd name="connsiteY2" fmla="*/ 0 h 584775"/>
              <a:gd name="connsiteX3" fmla="*/ 1150951 w 1150951"/>
              <a:gd name="connsiteY3" fmla="*/ 584775 h 584775"/>
              <a:gd name="connsiteX4" fmla="*/ 598495 w 1150951"/>
              <a:gd name="connsiteY4" fmla="*/ 584775 h 584775"/>
              <a:gd name="connsiteX5" fmla="*/ 0 w 1150951"/>
              <a:gd name="connsiteY5" fmla="*/ 584775 h 584775"/>
              <a:gd name="connsiteX6" fmla="*/ 0 w 1150951"/>
              <a:gd name="connsiteY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951" h="584775" fill="none" extrusionOk="0">
                <a:moveTo>
                  <a:pt x="0" y="0"/>
                </a:moveTo>
                <a:cubicBezTo>
                  <a:pt x="199607" y="-15633"/>
                  <a:pt x="393123" y="54752"/>
                  <a:pt x="575476" y="0"/>
                </a:cubicBezTo>
                <a:cubicBezTo>
                  <a:pt x="757829" y="-54752"/>
                  <a:pt x="866437" y="35011"/>
                  <a:pt x="1150951" y="0"/>
                </a:cubicBezTo>
                <a:cubicBezTo>
                  <a:pt x="1169954" y="266326"/>
                  <a:pt x="1085558" y="352736"/>
                  <a:pt x="1150951" y="584775"/>
                </a:cubicBezTo>
                <a:cubicBezTo>
                  <a:pt x="971206" y="631943"/>
                  <a:pt x="865831" y="580226"/>
                  <a:pt x="598495" y="584775"/>
                </a:cubicBezTo>
                <a:cubicBezTo>
                  <a:pt x="331159" y="589324"/>
                  <a:pt x="229162" y="545610"/>
                  <a:pt x="0" y="584775"/>
                </a:cubicBezTo>
                <a:cubicBezTo>
                  <a:pt x="-39572" y="452279"/>
                  <a:pt x="46415" y="267481"/>
                  <a:pt x="0" y="0"/>
                </a:cubicBezTo>
                <a:close/>
              </a:path>
              <a:path w="1150951" h="584775" stroke="0" extrusionOk="0">
                <a:moveTo>
                  <a:pt x="0" y="0"/>
                </a:moveTo>
                <a:cubicBezTo>
                  <a:pt x="219587" y="-45441"/>
                  <a:pt x="346961" y="41188"/>
                  <a:pt x="552456" y="0"/>
                </a:cubicBezTo>
                <a:cubicBezTo>
                  <a:pt x="757951" y="-41188"/>
                  <a:pt x="1026505" y="39389"/>
                  <a:pt x="1150951" y="0"/>
                </a:cubicBezTo>
                <a:cubicBezTo>
                  <a:pt x="1180403" y="185782"/>
                  <a:pt x="1132535" y="299112"/>
                  <a:pt x="1150951" y="584775"/>
                </a:cubicBezTo>
                <a:cubicBezTo>
                  <a:pt x="1011548" y="591929"/>
                  <a:pt x="870331" y="561857"/>
                  <a:pt x="598495" y="584775"/>
                </a:cubicBezTo>
                <a:cubicBezTo>
                  <a:pt x="326659" y="607693"/>
                  <a:pt x="200637" y="557099"/>
                  <a:pt x="0" y="584775"/>
                </a:cubicBezTo>
                <a:cubicBezTo>
                  <a:pt x="-58745" y="398205"/>
                  <a:pt x="48834" y="192254"/>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t>1958</a:t>
            </a:r>
          </a:p>
        </p:txBody>
      </p:sp>
      <p:pic>
        <p:nvPicPr>
          <p:cNvPr id="1026" name="Picture 2" descr="Drapeau des États-Unis">
            <a:extLst>
              <a:ext uri="{FF2B5EF4-FFF2-40B4-BE49-F238E27FC236}">
                <a16:creationId xmlns:a16="http://schemas.microsoft.com/office/drawing/2014/main" id="{65240A46-59EA-BE4F-9376-4BBD4F000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249" y="2603531"/>
            <a:ext cx="686710" cy="360000"/>
          </a:xfrm>
          <a:prstGeom prst="rect">
            <a:avLst/>
          </a:prstGeom>
          <a:noFill/>
          <a:extLst>
            <a:ext uri="{909E8E84-426E-40DD-AFC4-6F175D3DCCD1}">
              <a14:hiddenFill xmlns:a14="http://schemas.microsoft.com/office/drawing/2010/main">
                <a:solidFill>
                  <a:srgbClr val="FFFFFF"/>
                </a:solidFill>
              </a14:hiddenFill>
            </a:ext>
          </a:extLst>
        </p:spPr>
      </p:pic>
      <p:sp>
        <p:nvSpPr>
          <p:cNvPr id="60" name="ZoneTexte 59">
            <a:extLst>
              <a:ext uri="{FF2B5EF4-FFF2-40B4-BE49-F238E27FC236}">
                <a16:creationId xmlns:a16="http://schemas.microsoft.com/office/drawing/2014/main" id="{3EDC70AA-1CAB-9045-B88E-6BD3854F0160}"/>
              </a:ext>
            </a:extLst>
          </p:cNvPr>
          <p:cNvSpPr txBox="1"/>
          <p:nvPr/>
        </p:nvSpPr>
        <p:spPr>
          <a:xfrm>
            <a:off x="5035533" y="1946342"/>
            <a:ext cx="1150951" cy="584775"/>
          </a:xfrm>
          <a:custGeom>
            <a:avLst/>
            <a:gdLst>
              <a:gd name="connsiteX0" fmla="*/ 0 w 1150951"/>
              <a:gd name="connsiteY0" fmla="*/ 0 h 584775"/>
              <a:gd name="connsiteX1" fmla="*/ 575476 w 1150951"/>
              <a:gd name="connsiteY1" fmla="*/ 0 h 584775"/>
              <a:gd name="connsiteX2" fmla="*/ 1150951 w 1150951"/>
              <a:gd name="connsiteY2" fmla="*/ 0 h 584775"/>
              <a:gd name="connsiteX3" fmla="*/ 1150951 w 1150951"/>
              <a:gd name="connsiteY3" fmla="*/ 584775 h 584775"/>
              <a:gd name="connsiteX4" fmla="*/ 598495 w 1150951"/>
              <a:gd name="connsiteY4" fmla="*/ 584775 h 584775"/>
              <a:gd name="connsiteX5" fmla="*/ 0 w 1150951"/>
              <a:gd name="connsiteY5" fmla="*/ 584775 h 584775"/>
              <a:gd name="connsiteX6" fmla="*/ 0 w 1150951"/>
              <a:gd name="connsiteY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951" h="584775" fill="none" extrusionOk="0">
                <a:moveTo>
                  <a:pt x="0" y="0"/>
                </a:moveTo>
                <a:cubicBezTo>
                  <a:pt x="199607" y="-15633"/>
                  <a:pt x="393123" y="54752"/>
                  <a:pt x="575476" y="0"/>
                </a:cubicBezTo>
                <a:cubicBezTo>
                  <a:pt x="757829" y="-54752"/>
                  <a:pt x="866437" y="35011"/>
                  <a:pt x="1150951" y="0"/>
                </a:cubicBezTo>
                <a:cubicBezTo>
                  <a:pt x="1169954" y="266326"/>
                  <a:pt x="1085558" y="352736"/>
                  <a:pt x="1150951" y="584775"/>
                </a:cubicBezTo>
                <a:cubicBezTo>
                  <a:pt x="971206" y="631943"/>
                  <a:pt x="865831" y="580226"/>
                  <a:pt x="598495" y="584775"/>
                </a:cubicBezTo>
                <a:cubicBezTo>
                  <a:pt x="331159" y="589324"/>
                  <a:pt x="229162" y="545610"/>
                  <a:pt x="0" y="584775"/>
                </a:cubicBezTo>
                <a:cubicBezTo>
                  <a:pt x="-39572" y="452279"/>
                  <a:pt x="46415" y="267481"/>
                  <a:pt x="0" y="0"/>
                </a:cubicBezTo>
                <a:close/>
              </a:path>
              <a:path w="1150951" h="584775" stroke="0" extrusionOk="0">
                <a:moveTo>
                  <a:pt x="0" y="0"/>
                </a:moveTo>
                <a:cubicBezTo>
                  <a:pt x="219587" y="-45441"/>
                  <a:pt x="346961" y="41188"/>
                  <a:pt x="552456" y="0"/>
                </a:cubicBezTo>
                <a:cubicBezTo>
                  <a:pt x="757951" y="-41188"/>
                  <a:pt x="1026505" y="39389"/>
                  <a:pt x="1150951" y="0"/>
                </a:cubicBezTo>
                <a:cubicBezTo>
                  <a:pt x="1180403" y="185782"/>
                  <a:pt x="1132535" y="299112"/>
                  <a:pt x="1150951" y="584775"/>
                </a:cubicBezTo>
                <a:cubicBezTo>
                  <a:pt x="1011548" y="591929"/>
                  <a:pt x="870331" y="561857"/>
                  <a:pt x="598495" y="584775"/>
                </a:cubicBezTo>
                <a:cubicBezTo>
                  <a:pt x="326659" y="607693"/>
                  <a:pt x="200637" y="557099"/>
                  <a:pt x="0" y="584775"/>
                </a:cubicBezTo>
                <a:cubicBezTo>
                  <a:pt x="-58745" y="398205"/>
                  <a:pt x="48834" y="192254"/>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t>1959</a:t>
            </a:r>
          </a:p>
        </p:txBody>
      </p:sp>
      <p:sp>
        <p:nvSpPr>
          <p:cNvPr id="61" name="ZoneTexte 60">
            <a:extLst>
              <a:ext uri="{FF2B5EF4-FFF2-40B4-BE49-F238E27FC236}">
                <a16:creationId xmlns:a16="http://schemas.microsoft.com/office/drawing/2014/main" id="{A52E1CA0-D597-174E-B552-6BBD47C5C905}"/>
              </a:ext>
            </a:extLst>
          </p:cNvPr>
          <p:cNvSpPr txBox="1"/>
          <p:nvPr/>
        </p:nvSpPr>
        <p:spPr>
          <a:xfrm>
            <a:off x="4460057" y="5108738"/>
            <a:ext cx="1150951" cy="584775"/>
          </a:xfrm>
          <a:custGeom>
            <a:avLst/>
            <a:gdLst>
              <a:gd name="connsiteX0" fmla="*/ 0 w 1150951"/>
              <a:gd name="connsiteY0" fmla="*/ 0 h 584775"/>
              <a:gd name="connsiteX1" fmla="*/ 575476 w 1150951"/>
              <a:gd name="connsiteY1" fmla="*/ 0 h 584775"/>
              <a:gd name="connsiteX2" fmla="*/ 1150951 w 1150951"/>
              <a:gd name="connsiteY2" fmla="*/ 0 h 584775"/>
              <a:gd name="connsiteX3" fmla="*/ 1150951 w 1150951"/>
              <a:gd name="connsiteY3" fmla="*/ 584775 h 584775"/>
              <a:gd name="connsiteX4" fmla="*/ 598495 w 1150951"/>
              <a:gd name="connsiteY4" fmla="*/ 584775 h 584775"/>
              <a:gd name="connsiteX5" fmla="*/ 0 w 1150951"/>
              <a:gd name="connsiteY5" fmla="*/ 584775 h 584775"/>
              <a:gd name="connsiteX6" fmla="*/ 0 w 1150951"/>
              <a:gd name="connsiteY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951" h="584775" fill="none" extrusionOk="0">
                <a:moveTo>
                  <a:pt x="0" y="0"/>
                </a:moveTo>
                <a:cubicBezTo>
                  <a:pt x="199607" y="-15633"/>
                  <a:pt x="393123" y="54752"/>
                  <a:pt x="575476" y="0"/>
                </a:cubicBezTo>
                <a:cubicBezTo>
                  <a:pt x="757829" y="-54752"/>
                  <a:pt x="866437" y="35011"/>
                  <a:pt x="1150951" y="0"/>
                </a:cubicBezTo>
                <a:cubicBezTo>
                  <a:pt x="1169954" y="266326"/>
                  <a:pt x="1085558" y="352736"/>
                  <a:pt x="1150951" y="584775"/>
                </a:cubicBezTo>
                <a:cubicBezTo>
                  <a:pt x="971206" y="631943"/>
                  <a:pt x="865831" y="580226"/>
                  <a:pt x="598495" y="584775"/>
                </a:cubicBezTo>
                <a:cubicBezTo>
                  <a:pt x="331159" y="589324"/>
                  <a:pt x="229162" y="545610"/>
                  <a:pt x="0" y="584775"/>
                </a:cubicBezTo>
                <a:cubicBezTo>
                  <a:pt x="-39572" y="452279"/>
                  <a:pt x="46415" y="267481"/>
                  <a:pt x="0" y="0"/>
                </a:cubicBezTo>
                <a:close/>
              </a:path>
              <a:path w="1150951" h="584775" stroke="0" extrusionOk="0">
                <a:moveTo>
                  <a:pt x="0" y="0"/>
                </a:moveTo>
                <a:cubicBezTo>
                  <a:pt x="219587" y="-45441"/>
                  <a:pt x="346961" y="41188"/>
                  <a:pt x="552456" y="0"/>
                </a:cubicBezTo>
                <a:cubicBezTo>
                  <a:pt x="757951" y="-41188"/>
                  <a:pt x="1026505" y="39389"/>
                  <a:pt x="1150951" y="0"/>
                </a:cubicBezTo>
                <a:cubicBezTo>
                  <a:pt x="1180403" y="185782"/>
                  <a:pt x="1132535" y="299112"/>
                  <a:pt x="1150951" y="584775"/>
                </a:cubicBezTo>
                <a:cubicBezTo>
                  <a:pt x="1011548" y="591929"/>
                  <a:pt x="870331" y="561857"/>
                  <a:pt x="598495" y="584775"/>
                </a:cubicBezTo>
                <a:cubicBezTo>
                  <a:pt x="326659" y="607693"/>
                  <a:pt x="200637" y="557099"/>
                  <a:pt x="0" y="584775"/>
                </a:cubicBezTo>
                <a:cubicBezTo>
                  <a:pt x="-58745" y="398205"/>
                  <a:pt x="48834" y="192254"/>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t>1961</a:t>
            </a:r>
          </a:p>
        </p:txBody>
      </p:sp>
      <p:sp>
        <p:nvSpPr>
          <p:cNvPr id="78" name="ZoneTexte 77">
            <a:extLst>
              <a:ext uri="{FF2B5EF4-FFF2-40B4-BE49-F238E27FC236}">
                <a16:creationId xmlns:a16="http://schemas.microsoft.com/office/drawing/2014/main" id="{5F3BC517-1363-FE45-850D-8EE13BD49715}"/>
              </a:ext>
            </a:extLst>
          </p:cNvPr>
          <p:cNvSpPr txBox="1"/>
          <p:nvPr/>
        </p:nvSpPr>
        <p:spPr>
          <a:xfrm>
            <a:off x="8385317" y="4037176"/>
            <a:ext cx="1150951" cy="584775"/>
          </a:xfrm>
          <a:custGeom>
            <a:avLst/>
            <a:gdLst>
              <a:gd name="connsiteX0" fmla="*/ 0 w 1150951"/>
              <a:gd name="connsiteY0" fmla="*/ 0 h 584775"/>
              <a:gd name="connsiteX1" fmla="*/ 575476 w 1150951"/>
              <a:gd name="connsiteY1" fmla="*/ 0 h 584775"/>
              <a:gd name="connsiteX2" fmla="*/ 1150951 w 1150951"/>
              <a:gd name="connsiteY2" fmla="*/ 0 h 584775"/>
              <a:gd name="connsiteX3" fmla="*/ 1150951 w 1150951"/>
              <a:gd name="connsiteY3" fmla="*/ 584775 h 584775"/>
              <a:gd name="connsiteX4" fmla="*/ 598495 w 1150951"/>
              <a:gd name="connsiteY4" fmla="*/ 584775 h 584775"/>
              <a:gd name="connsiteX5" fmla="*/ 0 w 1150951"/>
              <a:gd name="connsiteY5" fmla="*/ 584775 h 584775"/>
              <a:gd name="connsiteX6" fmla="*/ 0 w 1150951"/>
              <a:gd name="connsiteY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951" h="584775" fill="none" extrusionOk="0">
                <a:moveTo>
                  <a:pt x="0" y="0"/>
                </a:moveTo>
                <a:cubicBezTo>
                  <a:pt x="199607" y="-15633"/>
                  <a:pt x="393123" y="54752"/>
                  <a:pt x="575476" y="0"/>
                </a:cubicBezTo>
                <a:cubicBezTo>
                  <a:pt x="757829" y="-54752"/>
                  <a:pt x="866437" y="35011"/>
                  <a:pt x="1150951" y="0"/>
                </a:cubicBezTo>
                <a:cubicBezTo>
                  <a:pt x="1169954" y="266326"/>
                  <a:pt x="1085558" y="352736"/>
                  <a:pt x="1150951" y="584775"/>
                </a:cubicBezTo>
                <a:cubicBezTo>
                  <a:pt x="971206" y="631943"/>
                  <a:pt x="865831" y="580226"/>
                  <a:pt x="598495" y="584775"/>
                </a:cubicBezTo>
                <a:cubicBezTo>
                  <a:pt x="331159" y="589324"/>
                  <a:pt x="229162" y="545610"/>
                  <a:pt x="0" y="584775"/>
                </a:cubicBezTo>
                <a:cubicBezTo>
                  <a:pt x="-39572" y="452279"/>
                  <a:pt x="46415" y="267481"/>
                  <a:pt x="0" y="0"/>
                </a:cubicBezTo>
                <a:close/>
              </a:path>
              <a:path w="1150951" h="584775" stroke="0" extrusionOk="0">
                <a:moveTo>
                  <a:pt x="0" y="0"/>
                </a:moveTo>
                <a:cubicBezTo>
                  <a:pt x="219587" y="-45441"/>
                  <a:pt x="346961" y="41188"/>
                  <a:pt x="552456" y="0"/>
                </a:cubicBezTo>
                <a:cubicBezTo>
                  <a:pt x="757951" y="-41188"/>
                  <a:pt x="1026505" y="39389"/>
                  <a:pt x="1150951" y="0"/>
                </a:cubicBezTo>
                <a:cubicBezTo>
                  <a:pt x="1180403" y="185782"/>
                  <a:pt x="1132535" y="299112"/>
                  <a:pt x="1150951" y="584775"/>
                </a:cubicBezTo>
                <a:cubicBezTo>
                  <a:pt x="1011548" y="591929"/>
                  <a:pt x="870331" y="561857"/>
                  <a:pt x="598495" y="584775"/>
                </a:cubicBezTo>
                <a:cubicBezTo>
                  <a:pt x="326659" y="607693"/>
                  <a:pt x="200637" y="557099"/>
                  <a:pt x="0" y="584775"/>
                </a:cubicBezTo>
                <a:cubicBezTo>
                  <a:pt x="-58745" y="398205"/>
                  <a:pt x="48834" y="192254"/>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t>1963</a:t>
            </a:r>
          </a:p>
        </p:txBody>
      </p:sp>
      <p:pic>
        <p:nvPicPr>
          <p:cNvPr id="79" name="Image 78" descr="Une image contenant transport, nature, noir, blanc&#10;&#10;Description générée automatiquement">
            <a:extLst>
              <a:ext uri="{FF2B5EF4-FFF2-40B4-BE49-F238E27FC236}">
                <a16:creationId xmlns:a16="http://schemas.microsoft.com/office/drawing/2014/main" id="{C5C06784-1706-6247-B5E2-226D7F38ADA8}"/>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flipH="1">
            <a:off x="7344593" y="8147557"/>
            <a:ext cx="936000" cy="936000"/>
          </a:xfrm>
          <a:prstGeom prst="rect">
            <a:avLst/>
          </a:prstGeom>
        </p:spPr>
      </p:pic>
      <p:pic>
        <p:nvPicPr>
          <p:cNvPr id="1040" name="Picture 16" descr="akg-images - Mission Apollo 11, le drapeau américain planté sur le sol  lunaire / Photo, Juillet 1969">
            <a:extLst>
              <a:ext uri="{FF2B5EF4-FFF2-40B4-BE49-F238E27FC236}">
                <a16:creationId xmlns:a16="http://schemas.microsoft.com/office/drawing/2014/main" id="{C1872F3A-9944-3042-94A9-097765E4991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44690" y1="18707" x2="44690" y2="18707"/>
                        <a14:foregroundMark x1="42920" y1="16369" x2="42920" y2="16369"/>
                        <a14:foregroundMark x1="39528" y1="15268" x2="39528" y2="15268"/>
                        <a14:foregroundMark x1="49705" y1="20770" x2="49705" y2="20770"/>
                        <a14:foregroundMark x1="50442" y1="18294" x2="50442" y2="18294"/>
                        <a14:foregroundMark x1="49263" y1="22834" x2="49263" y2="22834"/>
                        <a14:foregroundMark x1="50737" y1="23384" x2="50737" y2="23384"/>
                        <a14:foregroundMark x1="51327" y1="24622" x2="51327" y2="24622"/>
                        <a14:foregroundMark x1="54425" y1="22421" x2="54425" y2="22421"/>
                        <a14:foregroundMark x1="54277" y1="26272" x2="54277" y2="26272"/>
                        <a14:foregroundMark x1="53687" y1="42091" x2="53687" y2="42091"/>
                        <a14:foregroundMark x1="53982" y1="36176" x2="53982" y2="36176"/>
                        <a14:foregroundMark x1="54130" y1="30812" x2="54130" y2="30812"/>
                        <a14:foregroundMark x1="54425" y1="27098" x2="54425" y2="27098"/>
                        <a14:foregroundMark x1="54277" y1="25860" x2="54277" y2="25860"/>
                        <a14:foregroundMark x1="54572" y1="23934" x2="54572" y2="27373"/>
                        <a14:foregroundMark x1="39528" y1="24072" x2="39528" y2="24072"/>
                        <a14:foregroundMark x1="78466" y1="50894" x2="78466" y2="50894"/>
                        <a14:foregroundMark x1="53687" y1="42779" x2="53687" y2="43604"/>
                        <a14:foregroundMark x1="53540" y1="44017" x2="53687" y2="46217"/>
                        <a14:foregroundMark x1="53835" y1="38377" x2="53835" y2="38377"/>
                        <a14:foregroundMark x1="53835" y1="39477" x2="53835" y2="39477"/>
                        <a14:foregroundMark x1="53687" y1="40028" x2="53687" y2="40028"/>
                        <a14:foregroundMark x1="53687" y1="40990" x2="53687" y2="40990"/>
                        <a14:backgroundMark x1="33628" y1="33700" x2="33628" y2="33700"/>
                        <a14:backgroundMark x1="58555" y1="33975" x2="58555" y2="33975"/>
                        <a14:backgroundMark x1="59145" y1="42091" x2="59145" y2="42091"/>
                        <a14:backgroundMark x1="47345" y1="43191" x2="47345" y2="43191"/>
                        <a14:backgroundMark x1="43805" y1="42228" x2="43805" y2="42228"/>
                        <a14:backgroundMark x1="49410" y1="39890" x2="49410" y2="42366"/>
                        <a14:backgroundMark x1="52212" y1="34113" x2="52212" y2="35763"/>
                        <a14:backgroundMark x1="52212" y1="33700" x2="52212" y2="34113"/>
                        <a14:backgroundMark x1="52212" y1="31499" x2="52212" y2="33700"/>
                        <a14:backgroundMark x1="57817" y1="40578" x2="57817" y2="40578"/>
                        <a14:backgroundMark x1="52507" y1="33975" x2="52655" y2="34663"/>
                      </a14:backgroundRemoval>
                    </a14:imgEffect>
                  </a14:imgLayer>
                </a14:imgProps>
              </a:ext>
              <a:ext uri="{28A0092B-C50C-407E-A947-70E740481C1C}">
                <a14:useLocalDpi xmlns:a14="http://schemas.microsoft.com/office/drawing/2010/main" val="0"/>
              </a:ext>
            </a:extLst>
          </a:blip>
          <a:srcRect/>
          <a:stretch>
            <a:fillRect/>
          </a:stretch>
        </p:blipFill>
        <p:spPr bwMode="auto">
          <a:xfrm>
            <a:off x="6431760" y="7164841"/>
            <a:ext cx="2615543" cy="2804573"/>
          </a:xfrm>
          <a:prstGeom prst="rect">
            <a:avLst/>
          </a:prstGeom>
          <a:noFill/>
          <a:extLst>
            <a:ext uri="{909E8E84-426E-40DD-AFC4-6F175D3DCCD1}">
              <a14:hiddenFill xmlns:a14="http://schemas.microsoft.com/office/drawing/2010/main">
                <a:solidFill>
                  <a:srgbClr val="FFFFFF"/>
                </a:solidFill>
              </a14:hiddenFill>
            </a:ext>
          </a:extLst>
        </p:spPr>
      </p:pic>
      <p:sp>
        <p:nvSpPr>
          <p:cNvPr id="80" name="ZoneTexte 79">
            <a:extLst>
              <a:ext uri="{FF2B5EF4-FFF2-40B4-BE49-F238E27FC236}">
                <a16:creationId xmlns:a16="http://schemas.microsoft.com/office/drawing/2014/main" id="{C11CFF94-9BD1-4448-ABFC-A55508D075E4}"/>
              </a:ext>
            </a:extLst>
          </p:cNvPr>
          <p:cNvSpPr txBox="1"/>
          <p:nvPr/>
        </p:nvSpPr>
        <p:spPr>
          <a:xfrm>
            <a:off x="7132599" y="8791170"/>
            <a:ext cx="1150951" cy="584775"/>
          </a:xfrm>
          <a:custGeom>
            <a:avLst/>
            <a:gdLst>
              <a:gd name="connsiteX0" fmla="*/ 0 w 1150951"/>
              <a:gd name="connsiteY0" fmla="*/ 0 h 584775"/>
              <a:gd name="connsiteX1" fmla="*/ 575476 w 1150951"/>
              <a:gd name="connsiteY1" fmla="*/ 0 h 584775"/>
              <a:gd name="connsiteX2" fmla="*/ 1150951 w 1150951"/>
              <a:gd name="connsiteY2" fmla="*/ 0 h 584775"/>
              <a:gd name="connsiteX3" fmla="*/ 1150951 w 1150951"/>
              <a:gd name="connsiteY3" fmla="*/ 584775 h 584775"/>
              <a:gd name="connsiteX4" fmla="*/ 598495 w 1150951"/>
              <a:gd name="connsiteY4" fmla="*/ 584775 h 584775"/>
              <a:gd name="connsiteX5" fmla="*/ 0 w 1150951"/>
              <a:gd name="connsiteY5" fmla="*/ 584775 h 584775"/>
              <a:gd name="connsiteX6" fmla="*/ 0 w 1150951"/>
              <a:gd name="connsiteY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951" h="584775" fill="none" extrusionOk="0">
                <a:moveTo>
                  <a:pt x="0" y="0"/>
                </a:moveTo>
                <a:cubicBezTo>
                  <a:pt x="199607" y="-15633"/>
                  <a:pt x="393123" y="54752"/>
                  <a:pt x="575476" y="0"/>
                </a:cubicBezTo>
                <a:cubicBezTo>
                  <a:pt x="757829" y="-54752"/>
                  <a:pt x="866437" y="35011"/>
                  <a:pt x="1150951" y="0"/>
                </a:cubicBezTo>
                <a:cubicBezTo>
                  <a:pt x="1169954" y="266326"/>
                  <a:pt x="1085558" y="352736"/>
                  <a:pt x="1150951" y="584775"/>
                </a:cubicBezTo>
                <a:cubicBezTo>
                  <a:pt x="971206" y="631943"/>
                  <a:pt x="865831" y="580226"/>
                  <a:pt x="598495" y="584775"/>
                </a:cubicBezTo>
                <a:cubicBezTo>
                  <a:pt x="331159" y="589324"/>
                  <a:pt x="229162" y="545610"/>
                  <a:pt x="0" y="584775"/>
                </a:cubicBezTo>
                <a:cubicBezTo>
                  <a:pt x="-39572" y="452279"/>
                  <a:pt x="46415" y="267481"/>
                  <a:pt x="0" y="0"/>
                </a:cubicBezTo>
                <a:close/>
              </a:path>
              <a:path w="1150951" h="584775" stroke="0" extrusionOk="0">
                <a:moveTo>
                  <a:pt x="0" y="0"/>
                </a:moveTo>
                <a:cubicBezTo>
                  <a:pt x="219587" y="-45441"/>
                  <a:pt x="346961" y="41188"/>
                  <a:pt x="552456" y="0"/>
                </a:cubicBezTo>
                <a:cubicBezTo>
                  <a:pt x="757951" y="-41188"/>
                  <a:pt x="1026505" y="39389"/>
                  <a:pt x="1150951" y="0"/>
                </a:cubicBezTo>
                <a:cubicBezTo>
                  <a:pt x="1180403" y="185782"/>
                  <a:pt x="1132535" y="299112"/>
                  <a:pt x="1150951" y="584775"/>
                </a:cubicBezTo>
                <a:cubicBezTo>
                  <a:pt x="1011548" y="591929"/>
                  <a:pt x="870331" y="561857"/>
                  <a:pt x="598495" y="584775"/>
                </a:cubicBezTo>
                <a:cubicBezTo>
                  <a:pt x="326659" y="607693"/>
                  <a:pt x="200637" y="557099"/>
                  <a:pt x="0" y="584775"/>
                </a:cubicBezTo>
                <a:cubicBezTo>
                  <a:pt x="-58745" y="398205"/>
                  <a:pt x="48834" y="192254"/>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t>1969</a:t>
            </a:r>
          </a:p>
        </p:txBody>
      </p:sp>
      <p:sp>
        <p:nvSpPr>
          <p:cNvPr id="96" name="ZoneTexte 95">
            <a:extLst>
              <a:ext uri="{FF2B5EF4-FFF2-40B4-BE49-F238E27FC236}">
                <a16:creationId xmlns:a16="http://schemas.microsoft.com/office/drawing/2014/main" id="{0216A297-0D13-A24A-AFE4-1E87FCC4B048}"/>
              </a:ext>
            </a:extLst>
          </p:cNvPr>
          <p:cNvSpPr txBox="1"/>
          <p:nvPr/>
        </p:nvSpPr>
        <p:spPr>
          <a:xfrm>
            <a:off x="9047303" y="337772"/>
            <a:ext cx="1780371" cy="923330"/>
          </a:xfrm>
          <a:prstGeom prst="rect">
            <a:avLst/>
          </a:prstGeom>
          <a:noFill/>
        </p:spPr>
        <p:txBody>
          <a:bodyPr wrap="square" rtlCol="0">
            <a:spAutoFit/>
          </a:bodyPr>
          <a:lstStyle/>
          <a:p>
            <a:pPr algn="ctr"/>
            <a:r>
              <a:rPr lang="fr-FR" dirty="0">
                <a:solidFill>
                  <a:schemeClr val="accent5">
                    <a:lumMod val="75000"/>
                  </a:schemeClr>
                </a:solidFill>
              </a:rPr>
              <a:t>« </a:t>
            </a:r>
            <a:r>
              <a:rPr lang="fr-FR" i="1" dirty="0" err="1">
                <a:solidFill>
                  <a:schemeClr val="accent5">
                    <a:lumMod val="75000"/>
                  </a:schemeClr>
                </a:solidFill>
              </a:rPr>
              <a:t>We</a:t>
            </a:r>
            <a:r>
              <a:rPr lang="fr-FR" i="1" dirty="0">
                <a:solidFill>
                  <a:schemeClr val="accent5">
                    <a:lumMod val="75000"/>
                  </a:schemeClr>
                </a:solidFill>
              </a:rPr>
              <a:t> </a:t>
            </a:r>
            <a:r>
              <a:rPr lang="fr-FR" i="1" dirty="0" err="1">
                <a:solidFill>
                  <a:schemeClr val="accent5">
                    <a:lumMod val="75000"/>
                  </a:schemeClr>
                </a:solidFill>
              </a:rPr>
              <a:t>choose</a:t>
            </a:r>
            <a:endParaRPr lang="fr-FR" i="1" dirty="0">
              <a:solidFill>
                <a:schemeClr val="accent5">
                  <a:lumMod val="75000"/>
                </a:schemeClr>
              </a:solidFill>
            </a:endParaRPr>
          </a:p>
          <a:p>
            <a:pPr algn="ctr"/>
            <a:r>
              <a:rPr lang="fr-FR" i="1" dirty="0">
                <a:solidFill>
                  <a:schemeClr val="accent5">
                    <a:lumMod val="75000"/>
                  </a:schemeClr>
                </a:solidFill>
              </a:rPr>
              <a:t> to go</a:t>
            </a:r>
          </a:p>
          <a:p>
            <a:pPr algn="ctr"/>
            <a:r>
              <a:rPr lang="fr-FR" i="1" dirty="0">
                <a:solidFill>
                  <a:schemeClr val="accent5">
                    <a:lumMod val="75000"/>
                  </a:schemeClr>
                </a:solidFill>
              </a:rPr>
              <a:t> to the </a:t>
            </a:r>
            <a:r>
              <a:rPr lang="fr-FR" i="1" dirty="0" err="1">
                <a:solidFill>
                  <a:schemeClr val="accent5">
                    <a:lumMod val="75000"/>
                  </a:schemeClr>
                </a:solidFill>
              </a:rPr>
              <a:t>moon</a:t>
            </a:r>
            <a:r>
              <a:rPr lang="fr-FR" i="1" dirty="0">
                <a:solidFill>
                  <a:schemeClr val="accent5">
                    <a:lumMod val="75000"/>
                  </a:schemeClr>
                </a:solidFill>
              </a:rPr>
              <a:t> </a:t>
            </a:r>
            <a:r>
              <a:rPr lang="fr-FR" dirty="0">
                <a:solidFill>
                  <a:schemeClr val="accent5">
                    <a:lumMod val="75000"/>
                  </a:schemeClr>
                </a:solidFill>
              </a:rPr>
              <a:t>»</a:t>
            </a:r>
          </a:p>
        </p:txBody>
      </p:sp>
      <p:pic>
        <p:nvPicPr>
          <p:cNvPr id="98" name="Picture 2" descr="Drapeau des États-Unis">
            <a:extLst>
              <a:ext uri="{FF2B5EF4-FFF2-40B4-BE49-F238E27FC236}">
                <a16:creationId xmlns:a16="http://schemas.microsoft.com/office/drawing/2014/main" id="{15249CE1-5C28-BA43-9601-154182799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200" y="2405531"/>
            <a:ext cx="68671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Image 99">
            <a:extLst>
              <a:ext uri="{FF2B5EF4-FFF2-40B4-BE49-F238E27FC236}">
                <a16:creationId xmlns:a16="http://schemas.microsoft.com/office/drawing/2014/main" id="{27F0964E-D27D-F34B-89BC-1A7377852BB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2646883">
            <a:off x="9001472" y="3005833"/>
            <a:ext cx="720000" cy="360000"/>
          </a:xfrm>
          <a:prstGeom prst="rect">
            <a:avLst/>
          </a:prstGeom>
        </p:spPr>
      </p:pic>
      <p:pic>
        <p:nvPicPr>
          <p:cNvPr id="1042" name="Picture 18" descr="astérix 1">
            <a:extLst>
              <a:ext uri="{FF2B5EF4-FFF2-40B4-BE49-F238E27FC236}">
                <a16:creationId xmlns:a16="http://schemas.microsoft.com/office/drawing/2014/main" id="{777F6398-E1B0-AE45-AFFA-595700B074EE}"/>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4000" r="93333">
                        <a14:foregroundMark x1="56000" y1="11000" x2="45333" y2="11000"/>
                        <a14:foregroundMark x1="78667" y1="62000" x2="78667" y2="62000"/>
                        <a14:foregroundMark x1="93333" y1="16000" x2="93333" y2="16000"/>
                        <a14:backgroundMark x1="8000" y1="21000" x2="8000" y2="21000"/>
                        <a14:backgroundMark x1="3333" y1="18000" x2="3333" y2="18000"/>
                        <a14:backgroundMark x1="4667" y1="18000" x2="2000" y2="17000"/>
                        <a14:backgroundMark x1="8667" y1="21000" x2="8667" y2="21000"/>
                        <a14:backgroundMark x1="7333" y1="20000" x2="7333" y2="20000"/>
                        <a14:backgroundMark x1="8000" y1="19000" x2="8000" y2="19000"/>
                        <a14:backgroundMark x1="4000" y1="18000" x2="4000" y2="18000"/>
                        <a14:backgroundMark x1="3333" y1="16000" x2="3333" y2="16000"/>
                        <a14:backgroundMark x1="78000" y1="64000" x2="78000" y2="64000"/>
                        <a14:backgroundMark x1="77333" y1="63000" x2="77333" y2="63000"/>
                        <a14:backgroundMark x1="78667" y1="64000" x2="78667" y2="64000"/>
                        <a14:backgroundMark x1="78667" y1="64000" x2="77333" y2="63000"/>
                        <a14:backgroundMark x1="92667" y1="18000" x2="92667" y2="18000"/>
                      </a14:backgroundRemoval>
                    </a14:imgEffect>
                  </a14:imgLayer>
                </a14:imgProps>
              </a:ext>
              <a:ext uri="{28A0092B-C50C-407E-A947-70E740481C1C}">
                <a14:useLocalDpi xmlns:a14="http://schemas.microsoft.com/office/drawing/2010/main" val="0"/>
              </a:ext>
            </a:extLst>
          </a:blip>
          <a:srcRect/>
          <a:stretch>
            <a:fillRect/>
          </a:stretch>
        </p:blipFill>
        <p:spPr bwMode="auto">
          <a:xfrm>
            <a:off x="7331051" y="5153576"/>
            <a:ext cx="1905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109" name="ZoneTexte 108">
            <a:extLst>
              <a:ext uri="{FF2B5EF4-FFF2-40B4-BE49-F238E27FC236}">
                <a16:creationId xmlns:a16="http://schemas.microsoft.com/office/drawing/2014/main" id="{980BB155-56F0-6947-BF1D-1721F60436BF}"/>
              </a:ext>
            </a:extLst>
          </p:cNvPr>
          <p:cNvSpPr txBox="1"/>
          <p:nvPr/>
        </p:nvSpPr>
        <p:spPr>
          <a:xfrm>
            <a:off x="7708075" y="6050497"/>
            <a:ext cx="1150951" cy="584775"/>
          </a:xfrm>
          <a:custGeom>
            <a:avLst/>
            <a:gdLst>
              <a:gd name="connsiteX0" fmla="*/ 0 w 1150951"/>
              <a:gd name="connsiteY0" fmla="*/ 0 h 584775"/>
              <a:gd name="connsiteX1" fmla="*/ 575476 w 1150951"/>
              <a:gd name="connsiteY1" fmla="*/ 0 h 584775"/>
              <a:gd name="connsiteX2" fmla="*/ 1150951 w 1150951"/>
              <a:gd name="connsiteY2" fmla="*/ 0 h 584775"/>
              <a:gd name="connsiteX3" fmla="*/ 1150951 w 1150951"/>
              <a:gd name="connsiteY3" fmla="*/ 584775 h 584775"/>
              <a:gd name="connsiteX4" fmla="*/ 598495 w 1150951"/>
              <a:gd name="connsiteY4" fmla="*/ 584775 h 584775"/>
              <a:gd name="connsiteX5" fmla="*/ 0 w 1150951"/>
              <a:gd name="connsiteY5" fmla="*/ 584775 h 584775"/>
              <a:gd name="connsiteX6" fmla="*/ 0 w 1150951"/>
              <a:gd name="connsiteY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951" h="584775" fill="none" extrusionOk="0">
                <a:moveTo>
                  <a:pt x="0" y="0"/>
                </a:moveTo>
                <a:cubicBezTo>
                  <a:pt x="199607" y="-15633"/>
                  <a:pt x="393123" y="54752"/>
                  <a:pt x="575476" y="0"/>
                </a:cubicBezTo>
                <a:cubicBezTo>
                  <a:pt x="757829" y="-54752"/>
                  <a:pt x="866437" y="35011"/>
                  <a:pt x="1150951" y="0"/>
                </a:cubicBezTo>
                <a:cubicBezTo>
                  <a:pt x="1169954" y="266326"/>
                  <a:pt x="1085558" y="352736"/>
                  <a:pt x="1150951" y="584775"/>
                </a:cubicBezTo>
                <a:cubicBezTo>
                  <a:pt x="971206" y="631943"/>
                  <a:pt x="865831" y="580226"/>
                  <a:pt x="598495" y="584775"/>
                </a:cubicBezTo>
                <a:cubicBezTo>
                  <a:pt x="331159" y="589324"/>
                  <a:pt x="229162" y="545610"/>
                  <a:pt x="0" y="584775"/>
                </a:cubicBezTo>
                <a:cubicBezTo>
                  <a:pt x="-39572" y="452279"/>
                  <a:pt x="46415" y="267481"/>
                  <a:pt x="0" y="0"/>
                </a:cubicBezTo>
                <a:close/>
              </a:path>
              <a:path w="1150951" h="584775" stroke="0" extrusionOk="0">
                <a:moveTo>
                  <a:pt x="0" y="0"/>
                </a:moveTo>
                <a:cubicBezTo>
                  <a:pt x="219587" y="-45441"/>
                  <a:pt x="346961" y="41188"/>
                  <a:pt x="552456" y="0"/>
                </a:cubicBezTo>
                <a:cubicBezTo>
                  <a:pt x="757951" y="-41188"/>
                  <a:pt x="1026505" y="39389"/>
                  <a:pt x="1150951" y="0"/>
                </a:cubicBezTo>
                <a:cubicBezTo>
                  <a:pt x="1180403" y="185782"/>
                  <a:pt x="1132535" y="299112"/>
                  <a:pt x="1150951" y="584775"/>
                </a:cubicBezTo>
                <a:cubicBezTo>
                  <a:pt x="1011548" y="591929"/>
                  <a:pt x="870331" y="561857"/>
                  <a:pt x="598495" y="584775"/>
                </a:cubicBezTo>
                <a:cubicBezTo>
                  <a:pt x="326659" y="607693"/>
                  <a:pt x="200637" y="557099"/>
                  <a:pt x="0" y="584775"/>
                </a:cubicBezTo>
                <a:cubicBezTo>
                  <a:pt x="-58745" y="398205"/>
                  <a:pt x="48834" y="192254"/>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t>1965</a:t>
            </a:r>
          </a:p>
        </p:txBody>
      </p:sp>
      <p:pic>
        <p:nvPicPr>
          <p:cNvPr id="20" name="Image 19">
            <a:extLst>
              <a:ext uri="{FF2B5EF4-FFF2-40B4-BE49-F238E27FC236}">
                <a16:creationId xmlns:a16="http://schemas.microsoft.com/office/drawing/2014/main" id="{C2A45817-9923-004D-8230-F33C42772499}"/>
              </a:ext>
            </a:extLst>
          </p:cNvPr>
          <p:cNvPicPr>
            <a:picLocks noChangeAspect="1"/>
          </p:cNvPicPr>
          <p:nvPr/>
        </p:nvPicPr>
        <p:blipFill>
          <a:blip r:embed="rId23"/>
          <a:stretch>
            <a:fillRect/>
          </a:stretch>
        </p:blipFill>
        <p:spPr>
          <a:xfrm>
            <a:off x="8452096" y="2941963"/>
            <a:ext cx="1234867" cy="1086683"/>
          </a:xfrm>
          <a:prstGeom prst="rect">
            <a:avLst/>
          </a:prstGeom>
        </p:spPr>
      </p:pic>
      <p:pic>
        <p:nvPicPr>
          <p:cNvPr id="116" name="Picture 4">
            <a:extLst>
              <a:ext uri="{FF2B5EF4-FFF2-40B4-BE49-F238E27FC236}">
                <a16:creationId xmlns:a16="http://schemas.microsoft.com/office/drawing/2014/main" id="{85D74CAE-C334-6B47-AD43-ADEDD1C26B9E}"/>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2846" b="98724" l="10000" r="99844">
                        <a14:foregroundMark x1="53750" y1="9225" x2="53750" y2="9225"/>
                        <a14:foregroundMark x1="46641" y1="5103" x2="46641" y2="5103"/>
                        <a14:foregroundMark x1="54688" y1="2944" x2="54688" y2="2944"/>
                        <a14:foregroundMark x1="44219" y1="33072" x2="44219" y2="33072"/>
                        <a14:foregroundMark x1="46641" y1="27674" x2="39766" y2="33955"/>
                        <a14:foregroundMark x1="66797" y1="57115" x2="66797" y2="57115"/>
                        <a14:foregroundMark x1="65625" y1="51227" x2="54844" y2="58685"/>
                        <a14:foregroundMark x1="54844" y1="58685" x2="42891" y2="58391"/>
                        <a14:foregroundMark x1="42891" y1="58391" x2="33906" y2="65751"/>
                        <a14:foregroundMark x1="33906" y1="65751" x2="28984" y2="79392"/>
                        <a14:foregroundMark x1="28984" y1="79392" x2="44609" y2="92444"/>
                        <a14:foregroundMark x1="44609" y1="92444" x2="55859" y2="93719"/>
                        <a14:foregroundMark x1="55859" y1="93719" x2="67266" y2="91658"/>
                        <a14:foregroundMark x1="67266" y1="91658" x2="91484" y2="94504"/>
                        <a14:foregroundMark x1="91484" y1="94504" x2="93359" y2="81845"/>
                        <a14:foregroundMark x1="93359" y1="81845" x2="85156" y2="71737"/>
                        <a14:foregroundMark x1="85156" y1="71737" x2="75000" y2="69185"/>
                        <a14:foregroundMark x1="75000" y1="69185" x2="66563" y2="62120"/>
                        <a14:foregroundMark x1="66563" y1="62120" x2="70391" y2="48871"/>
                        <a14:foregroundMark x1="13594" y1="64573" x2="14453" y2="89990"/>
                        <a14:foregroundMark x1="14453" y1="89990" x2="27969" y2="94014"/>
                        <a14:foregroundMark x1="27969" y1="94014" x2="45078" y2="93719"/>
                        <a14:foregroundMark x1="45078" y1="93719" x2="79609" y2="97448"/>
                        <a14:foregroundMark x1="79609" y1="97448" x2="93125" y2="96565"/>
                        <a14:foregroundMark x1="93125" y1="96565" x2="95859" y2="82728"/>
                        <a14:foregroundMark x1="95859" y1="82728" x2="91719" y2="77134"/>
                        <a14:foregroundMark x1="22188" y1="98528" x2="66016" y2="98822"/>
                        <a14:foregroundMark x1="66016" y1="98822" x2="78672" y2="98528"/>
                        <a14:foregroundMark x1="90781" y1="74092" x2="99844" y2="88420"/>
                        <a14:foregroundMark x1="94609" y1="79195" x2="94609" y2="79195"/>
                        <a14:foregroundMark x1="92422" y1="77134" x2="95781" y2="80962"/>
                        <a14:foregroundMark x1="74844" y1="25319" x2="74844" y2="25319"/>
                        <a14:foregroundMark x1="73672" y1="14917" x2="81016" y2="36016"/>
                        <a14:foregroundMark x1="92188" y1="19921" x2="92188" y2="19921"/>
                        <a14:foregroundMark x1="33281" y1="19038" x2="33281" y2="19038"/>
                        <a14:foregroundMark x1="34063" y1="16683" x2="33594" y2="19627"/>
                        <a14:foregroundMark x1="93125" y1="18449" x2="93125" y2="18449"/>
                        <a14:foregroundMark x1="94844" y1="11874" x2="94844" y2="25319"/>
                        <a14:backgroundMark x1="81484" y1="26202" x2="81484" y2="26202"/>
                      </a14:backgroundRemoval>
                    </a14:imgEffect>
                  </a14:imgLayer>
                </a14:imgProps>
              </a:ext>
              <a:ext uri="{28A0092B-C50C-407E-A947-70E740481C1C}">
                <a14:useLocalDpi xmlns:a14="http://schemas.microsoft.com/office/drawing/2010/main" val="0"/>
              </a:ext>
            </a:extLst>
          </a:blip>
          <a:srcRect/>
          <a:stretch>
            <a:fillRect/>
          </a:stretch>
        </p:blipFill>
        <p:spPr bwMode="auto">
          <a:xfrm>
            <a:off x="7300668" y="1063258"/>
            <a:ext cx="1157638" cy="923330"/>
          </a:xfrm>
          <a:prstGeom prst="rect">
            <a:avLst/>
          </a:prstGeom>
          <a:noFill/>
          <a:extLst>
            <a:ext uri="{909E8E84-426E-40DD-AFC4-6F175D3DCCD1}">
              <a14:hiddenFill xmlns:a14="http://schemas.microsoft.com/office/drawing/2010/main">
                <a:solidFill>
                  <a:srgbClr val="FFFFFF"/>
                </a:solidFill>
              </a14:hiddenFill>
            </a:ext>
          </a:extLst>
        </p:spPr>
      </p:pic>
      <p:pic>
        <p:nvPicPr>
          <p:cNvPr id="85" name="Image 84">
            <a:extLst>
              <a:ext uri="{FF2B5EF4-FFF2-40B4-BE49-F238E27FC236}">
                <a16:creationId xmlns:a16="http://schemas.microsoft.com/office/drawing/2014/main" id="{B33AF0CC-CEE0-D340-B77E-6DF07B69734A}"/>
              </a:ext>
            </a:extLst>
          </p:cNvPr>
          <p:cNvPicPr>
            <a:picLocks noChangeAspect="1"/>
          </p:cNvPicPr>
          <p:nvPr/>
        </p:nvPicPr>
        <p:blipFill>
          <a:blip r:embed="rId26"/>
          <a:stretch>
            <a:fillRect/>
          </a:stretch>
        </p:blipFill>
        <p:spPr>
          <a:xfrm>
            <a:off x="8199576" y="643551"/>
            <a:ext cx="1468223" cy="1298562"/>
          </a:xfrm>
          <a:prstGeom prst="rect">
            <a:avLst/>
          </a:prstGeom>
        </p:spPr>
      </p:pic>
      <p:sp>
        <p:nvSpPr>
          <p:cNvPr id="95" name="ZoneTexte 94">
            <a:extLst>
              <a:ext uri="{FF2B5EF4-FFF2-40B4-BE49-F238E27FC236}">
                <a16:creationId xmlns:a16="http://schemas.microsoft.com/office/drawing/2014/main" id="{C1769A48-30B6-EF49-899C-3D7BC6101604}"/>
              </a:ext>
            </a:extLst>
          </p:cNvPr>
          <p:cNvSpPr txBox="1"/>
          <p:nvPr/>
        </p:nvSpPr>
        <p:spPr>
          <a:xfrm>
            <a:off x="7873061" y="1859823"/>
            <a:ext cx="1150951" cy="584775"/>
          </a:xfrm>
          <a:custGeom>
            <a:avLst/>
            <a:gdLst>
              <a:gd name="connsiteX0" fmla="*/ 0 w 1150951"/>
              <a:gd name="connsiteY0" fmla="*/ 0 h 584775"/>
              <a:gd name="connsiteX1" fmla="*/ 575476 w 1150951"/>
              <a:gd name="connsiteY1" fmla="*/ 0 h 584775"/>
              <a:gd name="connsiteX2" fmla="*/ 1150951 w 1150951"/>
              <a:gd name="connsiteY2" fmla="*/ 0 h 584775"/>
              <a:gd name="connsiteX3" fmla="*/ 1150951 w 1150951"/>
              <a:gd name="connsiteY3" fmla="*/ 584775 h 584775"/>
              <a:gd name="connsiteX4" fmla="*/ 598495 w 1150951"/>
              <a:gd name="connsiteY4" fmla="*/ 584775 h 584775"/>
              <a:gd name="connsiteX5" fmla="*/ 0 w 1150951"/>
              <a:gd name="connsiteY5" fmla="*/ 584775 h 584775"/>
              <a:gd name="connsiteX6" fmla="*/ 0 w 1150951"/>
              <a:gd name="connsiteY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951" h="584775" fill="none" extrusionOk="0">
                <a:moveTo>
                  <a:pt x="0" y="0"/>
                </a:moveTo>
                <a:cubicBezTo>
                  <a:pt x="199607" y="-15633"/>
                  <a:pt x="393123" y="54752"/>
                  <a:pt x="575476" y="0"/>
                </a:cubicBezTo>
                <a:cubicBezTo>
                  <a:pt x="757829" y="-54752"/>
                  <a:pt x="866437" y="35011"/>
                  <a:pt x="1150951" y="0"/>
                </a:cubicBezTo>
                <a:cubicBezTo>
                  <a:pt x="1169954" y="266326"/>
                  <a:pt x="1085558" y="352736"/>
                  <a:pt x="1150951" y="584775"/>
                </a:cubicBezTo>
                <a:cubicBezTo>
                  <a:pt x="971206" y="631943"/>
                  <a:pt x="865831" y="580226"/>
                  <a:pt x="598495" y="584775"/>
                </a:cubicBezTo>
                <a:cubicBezTo>
                  <a:pt x="331159" y="589324"/>
                  <a:pt x="229162" y="545610"/>
                  <a:pt x="0" y="584775"/>
                </a:cubicBezTo>
                <a:cubicBezTo>
                  <a:pt x="-39572" y="452279"/>
                  <a:pt x="46415" y="267481"/>
                  <a:pt x="0" y="0"/>
                </a:cubicBezTo>
                <a:close/>
              </a:path>
              <a:path w="1150951" h="584775" stroke="0" extrusionOk="0">
                <a:moveTo>
                  <a:pt x="0" y="0"/>
                </a:moveTo>
                <a:cubicBezTo>
                  <a:pt x="219587" y="-45441"/>
                  <a:pt x="346961" y="41188"/>
                  <a:pt x="552456" y="0"/>
                </a:cubicBezTo>
                <a:cubicBezTo>
                  <a:pt x="757951" y="-41188"/>
                  <a:pt x="1026505" y="39389"/>
                  <a:pt x="1150951" y="0"/>
                </a:cubicBezTo>
                <a:cubicBezTo>
                  <a:pt x="1180403" y="185782"/>
                  <a:pt x="1132535" y="299112"/>
                  <a:pt x="1150951" y="584775"/>
                </a:cubicBezTo>
                <a:cubicBezTo>
                  <a:pt x="1011548" y="591929"/>
                  <a:pt x="870331" y="561857"/>
                  <a:pt x="598495" y="584775"/>
                </a:cubicBezTo>
                <a:cubicBezTo>
                  <a:pt x="326659" y="607693"/>
                  <a:pt x="200637" y="557099"/>
                  <a:pt x="0" y="584775"/>
                </a:cubicBezTo>
                <a:cubicBezTo>
                  <a:pt x="-58745" y="398205"/>
                  <a:pt x="48834" y="192254"/>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t>1962</a:t>
            </a:r>
          </a:p>
        </p:txBody>
      </p:sp>
      <p:sp>
        <p:nvSpPr>
          <p:cNvPr id="117" name="Processus 116">
            <a:extLst>
              <a:ext uri="{FF2B5EF4-FFF2-40B4-BE49-F238E27FC236}">
                <a16:creationId xmlns:a16="http://schemas.microsoft.com/office/drawing/2014/main" id="{E2D84B18-A85D-BB4D-97E5-BEA15BFF37DD}"/>
              </a:ext>
            </a:extLst>
          </p:cNvPr>
          <p:cNvSpPr/>
          <p:nvPr/>
        </p:nvSpPr>
        <p:spPr>
          <a:xfrm>
            <a:off x="2177123" y="6916360"/>
            <a:ext cx="4278541" cy="3117038"/>
          </a:xfrm>
          <a:prstGeom prst="flowChartProcess">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algn="ctr"/>
            <a:r>
              <a:rPr lang="fr-FR" sz="1000" b="1" dirty="0">
                <a:latin typeface="Avenir Next" panose="020B0503020202020204" pitchFamily="34" charset="0"/>
              </a:rPr>
              <a:t>Gagarine, un héros soviétique</a:t>
            </a:r>
          </a:p>
          <a:p>
            <a:pPr algn="just"/>
            <a:r>
              <a:rPr lang="fr-FR" sz="1000" dirty="0">
                <a:latin typeface="Avenir Next" panose="020B0503020202020204" pitchFamily="34" charset="0"/>
              </a:rPr>
              <a:t> « En 43 ans de pouvoir soviétique, la Russie naguère illettrée dont certains parlaient avec mépris en la considérant comme un pays arriéré, a parcouru une route grandiose. Notre pays a maintenant créé le premier un vaisseau-satellite, il s'est élancé le premier dans le Cosmos. N'est-ce pas la manifestation la plus éclatante de la liberté authentique du peuple le plus libre du monde, du peuple soviétique ! Après avoir réuni toutes les conditions pour le décollage et l'atterrissage réussi du vaisseau-satellite, nous avons montré de quoi est capable un peuple s'il devient vraiment libre, émancipé sous le rapport politique et économique. Effectivement, sont libres non pas les pays où les riches exploitent librement ceux qui n'ont pas de pain - c'est le monde « libre » - mais les pays où tous les travailleurs, tous les peuples ont la possibilité de jouir de tous les biens matériels et spirituels. La conquête de l’espace que nous avons entreprise est un brillant jalon dans l’évolution de l’humanité. Cette victoire signifie un nouveau triomphe des idées léninistes, elle confirme la justesse de la doctrine marxiste-léniniste. » </a:t>
            </a:r>
          </a:p>
          <a:p>
            <a:pPr algn="r"/>
            <a:endParaRPr lang="fr-FR" sz="1000" dirty="0">
              <a:latin typeface="Avenir Next" panose="020B0503020202020204" pitchFamily="34" charset="0"/>
            </a:endParaRPr>
          </a:p>
          <a:p>
            <a:pPr algn="r"/>
            <a:r>
              <a:rPr lang="fr-FR" sz="1000" dirty="0">
                <a:latin typeface="Avenir Next" panose="020B0503020202020204" pitchFamily="34" charset="0"/>
              </a:rPr>
              <a:t>Nikita Khrouchtchev, discours du 14 avril 1961. </a:t>
            </a:r>
          </a:p>
          <a:p>
            <a:pPr algn="just"/>
            <a:endParaRPr lang="fr-FR" sz="1000" dirty="0">
              <a:latin typeface="Avenir Next" panose="020B0503020202020204" pitchFamily="34" charset="0"/>
            </a:endParaRPr>
          </a:p>
          <a:p>
            <a:pPr algn="just"/>
            <a:endParaRPr lang="fr-FR" sz="1000" dirty="0">
              <a:latin typeface="Avenir Next" panose="020B0503020202020204" pitchFamily="34" charset="0"/>
            </a:endParaRPr>
          </a:p>
        </p:txBody>
      </p:sp>
      <p:sp>
        <p:nvSpPr>
          <p:cNvPr id="118" name="Processus 117">
            <a:extLst>
              <a:ext uri="{FF2B5EF4-FFF2-40B4-BE49-F238E27FC236}">
                <a16:creationId xmlns:a16="http://schemas.microsoft.com/office/drawing/2014/main" id="{D1E8783F-3418-8845-B740-172A7574A36C}"/>
              </a:ext>
            </a:extLst>
          </p:cNvPr>
          <p:cNvSpPr/>
          <p:nvPr/>
        </p:nvSpPr>
        <p:spPr>
          <a:xfrm>
            <a:off x="10821944" y="302773"/>
            <a:ext cx="3843687" cy="4390463"/>
          </a:xfrm>
          <a:prstGeom prst="flowChartProcess">
            <a:avLst/>
          </a:prstGeom>
          <a:ln w="28575">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t"/>
          <a:lstStyle/>
          <a:p>
            <a:pPr algn="just"/>
            <a:r>
              <a:rPr lang="fr-FR" sz="1000" dirty="0">
                <a:latin typeface="Avenir Next" panose="020B0503020202020204" pitchFamily="34" charset="0"/>
              </a:rPr>
              <a:t>« Les yeux du monde sont dorénavant tournés vers l'espace, vers la Lune et les planètes au-delà, et nous avons fait le serment de ne pas voir cet espace sous le joug d'un étendard hostile et spoliateur, mais sous la bannière de la liberté et de la paix. Nous avons fait le serment de ne pas voir l'espace envahi par des armes de destruction massive, mais par des instruments de connaissance et de découverte.</a:t>
            </a:r>
          </a:p>
          <a:p>
            <a:pPr algn="just"/>
            <a:r>
              <a:rPr lang="fr-FR" sz="1000" dirty="0">
                <a:latin typeface="Avenir Next" panose="020B0503020202020204" pitchFamily="34" charset="0"/>
              </a:rPr>
              <a:t>Cependant, les promesses de cette nation ne pourront être tenues qu'à l'impérieuse condition que nous soyons les premiers. Et telle est bien notre intention. En résumé, notre suprématie dans le domaine scientifique et industriel, nos espoirs de paix et de sécurité, nos obligations envers nous-mêmes et envers les autres, tout cela exige de nous cet effort. […] Nous avons choisi d'aller sur la Lune au cours de cette décennie et d'accomplir d'autres choses encore, non pas parce que c'est facile, mais justement parce que c'est difficile. Parce que cet objectif servira à organiser et à offrir le meilleur de notre énergie et de notre savoir-faire, parce que c'est le défi que nous sommes prêts à relever, celui que nous refusons de remettre à plus tard, celui que nous avons la ferme intention de remporter, tout comme les autres.</a:t>
            </a:r>
          </a:p>
          <a:p>
            <a:pPr algn="just"/>
            <a:r>
              <a:rPr lang="fr-FR" sz="1000" dirty="0">
                <a:latin typeface="Avenir Next" panose="020B0503020202020204" pitchFamily="34" charset="0"/>
              </a:rPr>
              <a:t>C'est pour ces raisons que je considère la décision prise l'an dernier de faire passer nos efforts dans le domaine spatial à la vitesse supérieure comme l'une des plus importantes de mon mandat présidentiel. »</a:t>
            </a:r>
          </a:p>
          <a:p>
            <a:pPr algn="just"/>
            <a:endParaRPr lang="fr-FR" sz="1000" dirty="0">
              <a:latin typeface="Avenir Next" panose="020B0503020202020204" pitchFamily="34" charset="0"/>
            </a:endParaRPr>
          </a:p>
          <a:p>
            <a:pPr algn="r"/>
            <a:r>
              <a:rPr lang="fr-FR" sz="1000" dirty="0">
                <a:latin typeface="Avenir Next" panose="020B0503020202020204" pitchFamily="34" charset="0"/>
              </a:rPr>
              <a:t>Discours du président américain J. F. Kennedy devant le Congrès du 25 mai 1961.</a:t>
            </a:r>
          </a:p>
          <a:p>
            <a:pPr algn="just"/>
            <a:endParaRPr lang="fr-FR" sz="1000" dirty="0">
              <a:latin typeface="Avenir Next" panose="020B0503020202020204" pitchFamily="34" charset="0"/>
            </a:endParaRPr>
          </a:p>
        </p:txBody>
      </p:sp>
      <p:sp>
        <p:nvSpPr>
          <p:cNvPr id="119" name="Processus 118">
            <a:extLst>
              <a:ext uri="{FF2B5EF4-FFF2-40B4-BE49-F238E27FC236}">
                <a16:creationId xmlns:a16="http://schemas.microsoft.com/office/drawing/2014/main" id="{2493D5CD-4C97-9F44-B4A2-0F89FFA9E428}"/>
              </a:ext>
            </a:extLst>
          </p:cNvPr>
          <p:cNvSpPr/>
          <p:nvPr/>
        </p:nvSpPr>
        <p:spPr>
          <a:xfrm>
            <a:off x="9360817" y="4821549"/>
            <a:ext cx="5314117" cy="5586963"/>
          </a:xfrm>
          <a:prstGeom prst="flowChartProcess">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algn="ctr"/>
            <a:r>
              <a:rPr lang="fr-FR" sz="900" b="1" dirty="0">
                <a:solidFill>
                  <a:schemeClr val="tx1"/>
                </a:solidFill>
                <a:latin typeface="Avenir Next" panose="020B0503020202020204" pitchFamily="34" charset="0"/>
              </a:rPr>
              <a:t>L’accueil soviétique à la réussite de la mission Apollo</a:t>
            </a:r>
          </a:p>
          <a:p>
            <a:pPr algn="just"/>
            <a:r>
              <a:rPr lang="fr-FR" sz="900" dirty="0">
                <a:solidFill>
                  <a:schemeClr val="tx1"/>
                </a:solidFill>
                <a:latin typeface="Avenir Next" panose="020B0503020202020204" pitchFamily="34" charset="0"/>
              </a:rPr>
              <a:t>Le 21 juillet 1969, lorsque les Américains mettent le pied sur la Lune, les Soviétiques ont le regard ailleurs. L'URSS fête son indéfectible amitié avec la Pologne populaire qui occupe toute la une des journaux. La nouvelle se retrouve donc reléguée en page intérieure, entre des photos de tractoristes et des appels à la mobilisation pour la moisson.</a:t>
            </a:r>
          </a:p>
          <a:p>
            <a:pPr algn="just"/>
            <a:r>
              <a:rPr lang="fr-FR" sz="900" dirty="0">
                <a:solidFill>
                  <a:schemeClr val="tx1"/>
                </a:solidFill>
                <a:latin typeface="Avenir Next" panose="020B0503020202020204" pitchFamily="34" charset="0"/>
              </a:rPr>
              <a:t>« </a:t>
            </a:r>
            <a:r>
              <a:rPr lang="fr-FR" sz="900" i="1" dirty="0">
                <a:solidFill>
                  <a:schemeClr val="tx1"/>
                </a:solidFill>
                <a:latin typeface="Avenir Next" panose="020B0503020202020204" pitchFamily="34" charset="0"/>
              </a:rPr>
              <a:t>Des habitants de la Terre sur la Lune </a:t>
            </a:r>
            <a:r>
              <a:rPr lang="fr-FR" sz="900" dirty="0">
                <a:solidFill>
                  <a:schemeClr val="tx1"/>
                </a:solidFill>
                <a:latin typeface="Avenir Next" panose="020B0503020202020204" pitchFamily="34" charset="0"/>
              </a:rPr>
              <a:t>», titre sobrement la Pravda, organe du comité central du parti communiste, le 22 juillet 1969 en page 5. Après les indigestes discours du numéro un du PC Leonid Brejnev et de son homologue polonais Wladyslaw Gomulka qui occupent deux pages, l'article paraît minuscule. En fait, il s'agit d'une simple dépêche de l'agence Tass qui relate très </a:t>
            </a:r>
            <a:r>
              <a:rPr lang="fr-FR" sz="900" dirty="0" err="1">
                <a:solidFill>
                  <a:schemeClr val="tx1"/>
                </a:solidFill>
                <a:latin typeface="Avenir Next" panose="020B0503020202020204" pitchFamily="34" charset="0"/>
              </a:rPr>
              <a:t>factuellement</a:t>
            </a:r>
            <a:r>
              <a:rPr lang="fr-FR" sz="900" dirty="0">
                <a:solidFill>
                  <a:schemeClr val="tx1"/>
                </a:solidFill>
                <a:latin typeface="Avenir Next" panose="020B0503020202020204" pitchFamily="34" charset="0"/>
              </a:rPr>
              <a:t> l'atterrissage de la fusée américaine, puis les premiers pas de Neil Armstrong sur la Lune. Dans un petit article à côté, le correspondant du journal à Washington, Boris </a:t>
            </a:r>
            <a:r>
              <a:rPr lang="fr-FR" sz="900" dirty="0" err="1">
                <a:solidFill>
                  <a:schemeClr val="tx1"/>
                </a:solidFill>
                <a:latin typeface="Avenir Next" panose="020B0503020202020204" pitchFamily="34" charset="0"/>
              </a:rPr>
              <a:t>Strelnikov</a:t>
            </a:r>
            <a:r>
              <a:rPr lang="fr-FR" sz="900" dirty="0">
                <a:solidFill>
                  <a:schemeClr val="tx1"/>
                </a:solidFill>
                <a:latin typeface="Avenir Next" panose="020B0503020202020204" pitchFamily="34" charset="0"/>
              </a:rPr>
              <a:t>, se montre plus chaleureux. Certes il ne présente pas l'événement comme l'affaire du siècle, mais il écrit: « </a:t>
            </a:r>
            <a:r>
              <a:rPr lang="fr-FR" sz="900" i="1" dirty="0">
                <a:solidFill>
                  <a:schemeClr val="tx1"/>
                </a:solidFill>
                <a:latin typeface="Avenir Next" panose="020B0503020202020204" pitchFamily="34" charset="0"/>
              </a:rPr>
              <a:t>ces cosmonautes ressemblent beaucoup à nos cosmonautes soviétiques. Dans les documents que l'on publie ici sur eux, ils apparaissent aussi simples et courageux que nos cosmonautes, et entièrement dévoués à la conquête de l'espace </a:t>
            </a:r>
            <a:r>
              <a:rPr lang="fr-FR" sz="900" dirty="0">
                <a:solidFill>
                  <a:schemeClr val="tx1"/>
                </a:solidFill>
                <a:latin typeface="Avenir Next" panose="020B0503020202020204" pitchFamily="34" charset="0"/>
              </a:rPr>
              <a:t>». […]</a:t>
            </a:r>
          </a:p>
          <a:p>
            <a:pPr algn="just"/>
            <a:r>
              <a:rPr lang="fr-FR" sz="900" dirty="0">
                <a:solidFill>
                  <a:schemeClr val="tx1"/>
                </a:solidFill>
                <a:latin typeface="Avenir Next" panose="020B0503020202020204" pitchFamily="34" charset="0"/>
              </a:rPr>
              <a:t>Dans tous les journaux, des académiciens sont appelés à commenter l'événement: « </a:t>
            </a:r>
            <a:r>
              <a:rPr lang="fr-FR" sz="900" i="1" dirty="0">
                <a:solidFill>
                  <a:schemeClr val="tx1"/>
                </a:solidFill>
                <a:latin typeface="Avenir Next" panose="020B0503020202020204" pitchFamily="34" charset="0"/>
              </a:rPr>
              <a:t>Cela va considérablement enrichir la recherche scientifique sur la Lune </a:t>
            </a:r>
            <a:r>
              <a:rPr lang="fr-FR" sz="900" dirty="0">
                <a:solidFill>
                  <a:schemeClr val="tx1"/>
                </a:solidFill>
                <a:latin typeface="Avenir Next" panose="020B0503020202020204" pitchFamily="34" charset="0"/>
              </a:rPr>
              <a:t>», écrit avec un certain bon sens Andreï Mikhaïlov dans les Izvestia. On évite toutefois soigneusement d'évoquer le coup porté au prestige de l'URSS dans sa course à la conquête spatiale avec le grand ennemi de la Guerre froide.</a:t>
            </a:r>
          </a:p>
          <a:p>
            <a:pPr algn="just"/>
            <a:r>
              <a:rPr lang="fr-FR" sz="900" dirty="0">
                <a:solidFill>
                  <a:schemeClr val="tx1"/>
                </a:solidFill>
                <a:latin typeface="Avenir Next" panose="020B0503020202020204" pitchFamily="34" charset="0"/>
              </a:rPr>
              <a:t>Il faut attendre le 25 juillet pour voir reproduites les photos des astronautes d'Apollo 11, de petits médaillons en bas de page à la une des Izvestia. Ce jour-là, treize prestigieux cosmonautes soviétiques, dont Alekseï Leonov, le premier à être sorti dans l'espace, envoient un message de félicitations : « </a:t>
            </a:r>
            <a:r>
              <a:rPr lang="fr-FR" sz="900" i="1" dirty="0">
                <a:solidFill>
                  <a:schemeClr val="tx1"/>
                </a:solidFill>
                <a:latin typeface="Avenir Next" panose="020B0503020202020204" pitchFamily="34" charset="0"/>
              </a:rPr>
              <a:t>chers collègues américains, nous avons suivi votre vol avec beaucoup d'attention et d'émotion. Nous vous félicitons de tout cœur </a:t>
            </a:r>
            <a:r>
              <a:rPr lang="fr-FR" sz="900" dirty="0">
                <a:solidFill>
                  <a:schemeClr val="tx1"/>
                </a:solidFill>
                <a:latin typeface="Avenir Next" panose="020B0503020202020204" pitchFamily="34" charset="0"/>
              </a:rPr>
              <a:t>».</a:t>
            </a:r>
          </a:p>
          <a:p>
            <a:pPr algn="just"/>
            <a:r>
              <a:rPr lang="fr-FR" sz="900" dirty="0">
                <a:solidFill>
                  <a:schemeClr val="tx1"/>
                </a:solidFill>
                <a:latin typeface="Avenir Next" panose="020B0503020202020204" pitchFamily="34" charset="0"/>
              </a:rPr>
              <a:t>Pour rasséréner la fierté nationale mise à dure épreuve, les journaux trouvent tout de même matière à vanter le niveau </a:t>
            </a:r>
            <a:r>
              <a:rPr lang="fr-FR" sz="900" dirty="0" err="1">
                <a:solidFill>
                  <a:schemeClr val="tx1"/>
                </a:solidFill>
                <a:latin typeface="Avenir Next" panose="020B0503020202020204" pitchFamily="34" charset="0"/>
              </a:rPr>
              <a:t>scientifico</a:t>
            </a:r>
            <a:r>
              <a:rPr lang="fr-FR" sz="900" dirty="0">
                <a:solidFill>
                  <a:schemeClr val="tx1"/>
                </a:solidFill>
                <a:latin typeface="Avenir Next" panose="020B0503020202020204" pitchFamily="34" charset="0"/>
              </a:rPr>
              <a:t>-technique du pays. « </a:t>
            </a:r>
            <a:r>
              <a:rPr lang="fr-FR" sz="900" i="1" dirty="0">
                <a:solidFill>
                  <a:schemeClr val="tx1"/>
                </a:solidFill>
                <a:latin typeface="Avenir Next" panose="020B0503020202020204" pitchFamily="34" charset="0"/>
              </a:rPr>
              <a:t>Grâce à notre spoutnik </a:t>
            </a:r>
            <a:r>
              <a:rPr lang="fr-FR" sz="900" dirty="0">
                <a:solidFill>
                  <a:schemeClr val="tx1"/>
                </a:solidFill>
                <a:latin typeface="Avenir Next" panose="020B0503020202020204" pitchFamily="34" charset="0"/>
              </a:rPr>
              <a:t>», souligne </a:t>
            </a:r>
            <a:r>
              <a:rPr lang="fr-FR" sz="900" i="1" dirty="0">
                <a:solidFill>
                  <a:schemeClr val="tx1"/>
                </a:solidFill>
                <a:latin typeface="Avenir Next" panose="020B0503020202020204" pitchFamily="34" charset="0"/>
              </a:rPr>
              <a:t>la Pravda</a:t>
            </a:r>
            <a:r>
              <a:rPr lang="fr-FR" sz="900" dirty="0">
                <a:solidFill>
                  <a:schemeClr val="tx1"/>
                </a:solidFill>
                <a:latin typeface="Avenir Next" panose="020B0503020202020204" pitchFamily="34" charset="0"/>
              </a:rPr>
              <a:t>, « </a:t>
            </a:r>
            <a:r>
              <a:rPr lang="fr-FR" sz="900" i="1" dirty="0">
                <a:solidFill>
                  <a:schemeClr val="tx1"/>
                </a:solidFill>
                <a:latin typeface="Avenir Next" panose="020B0503020202020204" pitchFamily="34" charset="0"/>
              </a:rPr>
              <a:t>nos téléspectateurs ont pu suivre l'événement à la télévision. </a:t>
            </a:r>
            <a:r>
              <a:rPr lang="fr-FR" sz="900" dirty="0">
                <a:solidFill>
                  <a:schemeClr val="tx1"/>
                </a:solidFill>
                <a:latin typeface="Avenir Next" panose="020B0503020202020204" pitchFamily="34" charset="0"/>
              </a:rPr>
              <a:t>» Mais on ne dit rien du nombre de Soviétiques rivés ce jour-là à leur petit écran, signe d'un enthousiasme qui pourrait être suspect. Même s'il faut faire contre mauvaise fortune bon </a:t>
            </a:r>
            <a:r>
              <a:rPr lang="fr-FR" sz="900" dirty="0" err="1">
                <a:solidFill>
                  <a:schemeClr val="tx1"/>
                </a:solidFill>
                <a:latin typeface="Avenir Next" panose="020B0503020202020204" pitchFamily="34" charset="0"/>
              </a:rPr>
              <a:t>coeur</a:t>
            </a:r>
            <a:r>
              <a:rPr lang="fr-FR" sz="900" dirty="0">
                <a:solidFill>
                  <a:schemeClr val="tx1"/>
                </a:solidFill>
                <a:latin typeface="Avenir Next" panose="020B0503020202020204" pitchFamily="34" charset="0"/>
              </a:rPr>
              <a:t>, une certaine amertume est perceptible en filigrane. Le 23 juillet, un éditorial de la Pravda rappelle: « </a:t>
            </a:r>
            <a:r>
              <a:rPr lang="fr-FR" sz="900" i="1" dirty="0">
                <a:solidFill>
                  <a:schemeClr val="tx1"/>
                </a:solidFill>
                <a:latin typeface="Avenir Next" panose="020B0503020202020204" pitchFamily="34" charset="0"/>
              </a:rPr>
              <a:t>Notre pays a ouvert l'ère cosmique de l'humanité. Nos études vont continuer, notamment dans le domaine du vol habité. Un seul pays [les Etats-Unis, ndlr] ne peut se permettre de réaliser tous les projets.</a:t>
            </a:r>
            <a:r>
              <a:rPr lang="fr-FR" sz="900" dirty="0">
                <a:solidFill>
                  <a:schemeClr val="tx1"/>
                </a:solidFill>
                <a:latin typeface="Avenir Next" panose="020B0503020202020204" pitchFamily="34" charset="0"/>
              </a:rPr>
              <a:t> »</a:t>
            </a:r>
            <a:endParaRPr lang="fr-FR" sz="900" i="1" dirty="0">
              <a:solidFill>
                <a:schemeClr val="tx1"/>
              </a:solidFill>
              <a:latin typeface="Avenir Next" panose="020B0503020202020204" pitchFamily="34" charset="0"/>
            </a:endParaRPr>
          </a:p>
          <a:p>
            <a:pPr algn="just"/>
            <a:r>
              <a:rPr lang="fr-FR" sz="900" dirty="0">
                <a:solidFill>
                  <a:schemeClr val="tx1"/>
                </a:solidFill>
                <a:latin typeface="Avenir Next" panose="020B0503020202020204" pitchFamily="34" charset="0"/>
              </a:rPr>
              <a:t>Revanche de Mir. Et puis, il y a le héros mythique Iouri Gagarine, le premier homme à avoir tourné autour de la Terre, et que Neil Armstrong ne pourra jamais faire oublier. « </a:t>
            </a:r>
            <a:r>
              <a:rPr lang="fr-FR" sz="900" i="1" dirty="0">
                <a:solidFill>
                  <a:schemeClr val="tx1"/>
                </a:solidFill>
                <a:latin typeface="Avenir Next" panose="020B0503020202020204" pitchFamily="34" charset="0"/>
              </a:rPr>
              <a:t>Tout comme le monde avait attendu le retour de Gagarine sur Terre, le monde a attendu le retour des astronautes américains</a:t>
            </a:r>
            <a:r>
              <a:rPr lang="fr-FR" sz="900" dirty="0">
                <a:solidFill>
                  <a:schemeClr val="tx1"/>
                </a:solidFill>
                <a:latin typeface="Avenir Next" panose="020B0503020202020204" pitchFamily="34" charset="0"/>
              </a:rPr>
              <a:t> », souligne les Izvestia. Quelques années plus tard, les Soviétiques prendront leur revanche avec Mir.</a:t>
            </a:r>
          </a:p>
          <a:p>
            <a:pPr algn="r"/>
            <a:r>
              <a:rPr lang="fr-FR" sz="900" dirty="0">
                <a:solidFill>
                  <a:schemeClr val="tx1"/>
                </a:solidFill>
                <a:latin typeface="Avenir Next" panose="020B0503020202020204" pitchFamily="34" charset="0"/>
              </a:rPr>
              <a:t>« Ce jour-là, l'URSS regardait ailleurs. L'exploit des astronautes américains est volontairement passé sous silence »., </a:t>
            </a:r>
            <a:r>
              <a:rPr lang="fr-FR" sz="900" i="1" dirty="0">
                <a:solidFill>
                  <a:schemeClr val="tx1"/>
                </a:solidFill>
                <a:latin typeface="Avenir Next" panose="020B0503020202020204" pitchFamily="34" charset="0"/>
              </a:rPr>
              <a:t>Libération</a:t>
            </a:r>
            <a:r>
              <a:rPr lang="fr-FR" sz="900" dirty="0">
                <a:solidFill>
                  <a:schemeClr val="tx1"/>
                </a:solidFill>
                <a:latin typeface="Avenir Next" panose="020B0503020202020204" pitchFamily="34" charset="0"/>
              </a:rPr>
              <a:t>, 1999.</a:t>
            </a:r>
          </a:p>
          <a:p>
            <a:pPr algn="just"/>
            <a:endParaRPr lang="fr-FR" sz="900" dirty="0">
              <a:solidFill>
                <a:schemeClr val="tx1"/>
              </a:solidFill>
              <a:latin typeface="Avenir Next" panose="020B0503020202020204" pitchFamily="34" charset="0"/>
            </a:endParaRPr>
          </a:p>
          <a:p>
            <a:pPr algn="just"/>
            <a:endParaRPr lang="fr-FR" sz="900" dirty="0">
              <a:solidFill>
                <a:schemeClr val="tx1"/>
              </a:solidFill>
              <a:latin typeface="Avenir Next" panose="020B0503020202020204" pitchFamily="34" charset="0"/>
            </a:endParaRPr>
          </a:p>
          <a:p>
            <a:pPr algn="just"/>
            <a:endParaRPr lang="fr-FR" sz="900" dirty="0">
              <a:solidFill>
                <a:schemeClr val="tx1"/>
              </a:solidFill>
              <a:latin typeface="Avenir Next" panose="020B0503020202020204" pitchFamily="34" charset="0"/>
            </a:endParaRPr>
          </a:p>
        </p:txBody>
      </p:sp>
      <p:sp>
        <p:nvSpPr>
          <p:cNvPr id="4" name="ZoneTexte 3">
            <a:extLst>
              <a:ext uri="{FF2B5EF4-FFF2-40B4-BE49-F238E27FC236}">
                <a16:creationId xmlns:a16="http://schemas.microsoft.com/office/drawing/2014/main" id="{5E9AD0EB-FA1E-DE4E-A317-E6400B8ED760}"/>
              </a:ext>
            </a:extLst>
          </p:cNvPr>
          <p:cNvSpPr txBox="1"/>
          <p:nvPr/>
        </p:nvSpPr>
        <p:spPr>
          <a:xfrm>
            <a:off x="2035143" y="145334"/>
            <a:ext cx="6638927" cy="646331"/>
          </a:xfrm>
          <a:prstGeom prst="rect">
            <a:avLst/>
          </a:prstGeom>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600" b="1" i="1" spc="600" dirty="0">
                <a:effectLst>
                  <a:outerShdw blurRad="50800" dist="38100" dir="2700000" algn="tl" rotWithShape="0">
                    <a:prstClr val="black">
                      <a:alpha val="40000"/>
                    </a:prstClr>
                  </a:outerShdw>
                </a:effectLst>
                <a:latin typeface="Avenir Next" panose="020B0503020202020204" pitchFamily="34" charset="0"/>
              </a:rPr>
              <a:t>La course à l’espace</a:t>
            </a:r>
          </a:p>
        </p:txBody>
      </p:sp>
      <p:sp>
        <p:nvSpPr>
          <p:cNvPr id="42" name="ZoneTexte 41">
            <a:extLst>
              <a:ext uri="{FF2B5EF4-FFF2-40B4-BE49-F238E27FC236}">
                <a16:creationId xmlns:a16="http://schemas.microsoft.com/office/drawing/2014/main" id="{2B6B22C9-F938-3941-8C2B-CF7C6FB9CEA0}"/>
              </a:ext>
            </a:extLst>
          </p:cNvPr>
          <p:cNvSpPr txBox="1"/>
          <p:nvPr/>
        </p:nvSpPr>
        <p:spPr>
          <a:xfrm rot="16200000">
            <a:off x="14000167" y="5285480"/>
            <a:ext cx="1867819" cy="215444"/>
          </a:xfrm>
          <a:prstGeom prst="rect">
            <a:avLst/>
          </a:prstGeom>
          <a:noFill/>
        </p:spPr>
        <p:txBody>
          <a:bodyPr wrap="none" rtlCol="0">
            <a:spAutoFit/>
          </a:bodyPr>
          <a:lstStyle/>
          <a:p>
            <a:r>
              <a:rPr lang="fr-FR" sz="800" i="1" dirty="0"/>
              <a:t>J-L Chiavarino-Mercier, Aubervilliers</a:t>
            </a:r>
          </a:p>
        </p:txBody>
      </p:sp>
      <p:sp>
        <p:nvSpPr>
          <p:cNvPr id="43" name="ZoneTexte 42">
            <a:extLst>
              <a:ext uri="{FF2B5EF4-FFF2-40B4-BE49-F238E27FC236}">
                <a16:creationId xmlns:a16="http://schemas.microsoft.com/office/drawing/2014/main" id="{D8B82EA5-9CE2-4A44-9725-BCA02B09777E}"/>
              </a:ext>
            </a:extLst>
          </p:cNvPr>
          <p:cNvSpPr txBox="1"/>
          <p:nvPr/>
        </p:nvSpPr>
        <p:spPr>
          <a:xfrm>
            <a:off x="2147798" y="10126271"/>
            <a:ext cx="3776996" cy="430887"/>
          </a:xfrm>
          <a:prstGeom prst="rect">
            <a:avLst/>
          </a:prstGeom>
          <a:noFill/>
        </p:spPr>
        <p:txBody>
          <a:bodyPr wrap="none" rtlCol="0">
            <a:spAutoFit/>
          </a:bodyPr>
          <a:lstStyle/>
          <a:p>
            <a:r>
              <a:rPr lang="fr-FR" sz="1100" u="sng" dirty="0"/>
              <a:t>Sources :</a:t>
            </a:r>
            <a:r>
              <a:rPr lang="fr-FR" sz="1100" dirty="0"/>
              <a:t>  Belin, Nathan, Magnard, Hachette éducation, </a:t>
            </a:r>
          </a:p>
          <a:p>
            <a:r>
              <a:rPr lang="fr-FR" sz="1100" dirty="0"/>
              <a:t>CNES, NASA, ESA</a:t>
            </a:r>
          </a:p>
        </p:txBody>
      </p:sp>
    </p:spTree>
    <p:extLst>
      <p:ext uri="{BB962C8B-B14F-4D97-AF65-F5344CB8AC3E}">
        <p14:creationId xmlns:p14="http://schemas.microsoft.com/office/powerpoint/2010/main" val="225949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0" name="Groupe 2059">
            <a:extLst>
              <a:ext uri="{FF2B5EF4-FFF2-40B4-BE49-F238E27FC236}">
                <a16:creationId xmlns:a16="http://schemas.microsoft.com/office/drawing/2014/main" id="{720C191F-5340-F243-8CF4-24CC248B90EF}"/>
              </a:ext>
            </a:extLst>
          </p:cNvPr>
          <p:cNvGrpSpPr/>
          <p:nvPr/>
        </p:nvGrpSpPr>
        <p:grpSpPr>
          <a:xfrm>
            <a:off x="12386549" y="2585391"/>
            <a:ext cx="2132096" cy="2217081"/>
            <a:chOff x="11853041" y="2990533"/>
            <a:chExt cx="2132096" cy="2217081"/>
          </a:xfrm>
        </p:grpSpPr>
        <p:sp>
          <p:nvSpPr>
            <p:cNvPr id="112" name="Ellipse 111">
              <a:extLst>
                <a:ext uri="{FF2B5EF4-FFF2-40B4-BE49-F238E27FC236}">
                  <a16:creationId xmlns:a16="http://schemas.microsoft.com/office/drawing/2014/main" id="{B07CDAD3-27C6-044A-891C-FBFCD5934AAA}"/>
                </a:ext>
              </a:extLst>
            </p:cNvPr>
            <p:cNvSpPr>
              <a:spLocks noChangeAspect="1"/>
            </p:cNvSpPr>
            <p:nvPr/>
          </p:nvSpPr>
          <p:spPr>
            <a:xfrm>
              <a:off x="11963740" y="3199259"/>
              <a:ext cx="1800000" cy="1800000"/>
            </a:xfrm>
            <a:prstGeom prst="ellipse">
              <a:avLst/>
            </a:prstGeom>
            <a:solidFill>
              <a:schemeClr val="bg2">
                <a:alpha val="33000"/>
              </a:schemeClr>
            </a:solid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intérieur&#10;&#10;Description générée automatiquement">
              <a:extLst>
                <a:ext uri="{FF2B5EF4-FFF2-40B4-BE49-F238E27FC236}">
                  <a16:creationId xmlns:a16="http://schemas.microsoft.com/office/drawing/2014/main" id="{40FA4DA1-775A-594A-9E63-A44D9402345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134742" y="3378860"/>
              <a:ext cx="1457995" cy="1457995"/>
            </a:xfrm>
            <a:prstGeom prst="rect">
              <a:avLst/>
            </a:prstGeom>
          </p:spPr>
        </p:pic>
        <p:pic>
          <p:nvPicPr>
            <p:cNvPr id="113" name="Graphique 112" descr="Satellite avec un remplissage uni">
              <a:extLst>
                <a:ext uri="{FF2B5EF4-FFF2-40B4-BE49-F238E27FC236}">
                  <a16:creationId xmlns:a16="http://schemas.microsoft.com/office/drawing/2014/main" id="{94D04B05-9873-0746-8423-4C8E02A6B2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39165" y="3310647"/>
              <a:ext cx="391154" cy="391154"/>
            </a:xfrm>
            <a:prstGeom prst="rect">
              <a:avLst/>
            </a:prstGeom>
          </p:spPr>
        </p:pic>
        <p:pic>
          <p:nvPicPr>
            <p:cNvPr id="114" name="Graphique 113" descr="Satellite avec un remplissage uni">
              <a:extLst>
                <a:ext uri="{FF2B5EF4-FFF2-40B4-BE49-F238E27FC236}">
                  <a16:creationId xmlns:a16="http://schemas.microsoft.com/office/drawing/2014/main" id="{DEDE7ADC-D2EB-3341-8D3E-34D61A928A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53041" y="4346841"/>
              <a:ext cx="392400" cy="392400"/>
            </a:xfrm>
            <a:prstGeom prst="rect">
              <a:avLst/>
            </a:prstGeom>
          </p:spPr>
        </p:pic>
        <p:pic>
          <p:nvPicPr>
            <p:cNvPr id="115" name="Graphique 114" descr="Satellite avec un remplissage uni">
              <a:extLst>
                <a:ext uri="{FF2B5EF4-FFF2-40B4-BE49-F238E27FC236}">
                  <a16:creationId xmlns:a16="http://schemas.microsoft.com/office/drawing/2014/main" id="{2846C733-FACA-0C41-8307-F9D4D685D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87668" y="4815214"/>
              <a:ext cx="392400" cy="392400"/>
            </a:xfrm>
            <a:prstGeom prst="rect">
              <a:avLst/>
            </a:prstGeom>
          </p:spPr>
        </p:pic>
        <p:pic>
          <p:nvPicPr>
            <p:cNvPr id="116" name="Graphique 115" descr="Satellite avec un remplissage uni">
              <a:extLst>
                <a:ext uri="{FF2B5EF4-FFF2-40B4-BE49-F238E27FC236}">
                  <a16:creationId xmlns:a16="http://schemas.microsoft.com/office/drawing/2014/main" id="{4A7385A2-C678-C848-8A60-2DBA47EF16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92737" y="4319264"/>
              <a:ext cx="392400" cy="392400"/>
            </a:xfrm>
            <a:prstGeom prst="rect">
              <a:avLst/>
            </a:prstGeom>
          </p:spPr>
        </p:pic>
        <p:pic>
          <p:nvPicPr>
            <p:cNvPr id="117" name="Graphique 116" descr="Satellite avec un remplissage uni">
              <a:extLst>
                <a:ext uri="{FF2B5EF4-FFF2-40B4-BE49-F238E27FC236}">
                  <a16:creationId xmlns:a16="http://schemas.microsoft.com/office/drawing/2014/main" id="{FB625D1A-AC9B-2045-AA4B-2DA3306FF9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54629" y="2990533"/>
              <a:ext cx="392400" cy="392400"/>
            </a:xfrm>
            <a:prstGeom prst="rect">
              <a:avLst/>
            </a:prstGeom>
          </p:spPr>
        </p:pic>
        <p:pic>
          <p:nvPicPr>
            <p:cNvPr id="118" name="Graphique 117" descr="Satellite avec un remplissage uni">
              <a:extLst>
                <a:ext uri="{FF2B5EF4-FFF2-40B4-BE49-F238E27FC236}">
                  <a16:creationId xmlns:a16="http://schemas.microsoft.com/office/drawing/2014/main" id="{FBEC71E3-A6AB-6E46-A75B-D2E2066798B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396537" y="3313022"/>
              <a:ext cx="392400" cy="392400"/>
            </a:xfrm>
            <a:prstGeom prst="rect">
              <a:avLst/>
            </a:prstGeom>
          </p:spPr>
        </p:pic>
      </p:grpSp>
      <p:sp>
        <p:nvSpPr>
          <p:cNvPr id="2061" name="Forme libre 2060">
            <a:extLst>
              <a:ext uri="{FF2B5EF4-FFF2-40B4-BE49-F238E27FC236}">
                <a16:creationId xmlns:a16="http://schemas.microsoft.com/office/drawing/2014/main" id="{9925F659-41C8-724A-8F6D-4E1E937D1018}"/>
              </a:ext>
            </a:extLst>
          </p:cNvPr>
          <p:cNvSpPr/>
          <p:nvPr/>
        </p:nvSpPr>
        <p:spPr>
          <a:xfrm>
            <a:off x="8341243" y="419075"/>
            <a:ext cx="5348632" cy="906806"/>
          </a:xfrm>
          <a:custGeom>
            <a:avLst/>
            <a:gdLst>
              <a:gd name="connsiteX0" fmla="*/ 0 w 3795823"/>
              <a:gd name="connsiteY0" fmla="*/ 49012 h 823566"/>
              <a:gd name="connsiteX1" fmla="*/ 1584251 w 3795823"/>
              <a:gd name="connsiteY1" fmla="*/ 745445 h 823566"/>
              <a:gd name="connsiteX2" fmla="*/ 2482702 w 3795823"/>
              <a:gd name="connsiteY2" fmla="*/ 729496 h 823566"/>
              <a:gd name="connsiteX3" fmla="*/ 3795823 w 3795823"/>
              <a:gd name="connsiteY3" fmla="*/ 54328 h 823566"/>
              <a:gd name="connsiteX0" fmla="*/ 0 w 3795823"/>
              <a:gd name="connsiteY0" fmla="*/ 67594 h 842148"/>
              <a:gd name="connsiteX1" fmla="*/ 1584251 w 3795823"/>
              <a:gd name="connsiteY1" fmla="*/ 764027 h 842148"/>
              <a:gd name="connsiteX2" fmla="*/ 2482702 w 3795823"/>
              <a:gd name="connsiteY2" fmla="*/ 748078 h 842148"/>
              <a:gd name="connsiteX3" fmla="*/ 3795823 w 3795823"/>
              <a:gd name="connsiteY3" fmla="*/ 53315 h 842148"/>
              <a:gd name="connsiteX0" fmla="*/ 0 w 3795823"/>
              <a:gd name="connsiteY0" fmla="*/ 14279 h 788833"/>
              <a:gd name="connsiteX1" fmla="*/ 1584251 w 3795823"/>
              <a:gd name="connsiteY1" fmla="*/ 710712 h 788833"/>
              <a:gd name="connsiteX2" fmla="*/ 2482702 w 3795823"/>
              <a:gd name="connsiteY2" fmla="*/ 694763 h 788833"/>
              <a:gd name="connsiteX3" fmla="*/ 3795823 w 3795823"/>
              <a:gd name="connsiteY3" fmla="*/ 0 h 788833"/>
              <a:gd name="connsiteX0" fmla="*/ 0 w 3887197"/>
              <a:gd name="connsiteY0" fmla="*/ 62263 h 836817"/>
              <a:gd name="connsiteX1" fmla="*/ 1584251 w 3887197"/>
              <a:gd name="connsiteY1" fmla="*/ 758696 h 836817"/>
              <a:gd name="connsiteX2" fmla="*/ 2482702 w 3887197"/>
              <a:gd name="connsiteY2" fmla="*/ 742747 h 836817"/>
              <a:gd name="connsiteX3" fmla="*/ 3795823 w 3887197"/>
              <a:gd name="connsiteY3" fmla="*/ 47984 h 836817"/>
              <a:gd name="connsiteX4" fmla="*/ 3774558 w 3887197"/>
              <a:gd name="connsiteY4" fmla="*/ 60592 h 836817"/>
              <a:gd name="connsiteX0" fmla="*/ 0 w 4610605"/>
              <a:gd name="connsiteY0" fmla="*/ 59391 h 833945"/>
              <a:gd name="connsiteX1" fmla="*/ 1584251 w 4610605"/>
              <a:gd name="connsiteY1" fmla="*/ 755824 h 833945"/>
              <a:gd name="connsiteX2" fmla="*/ 2482702 w 4610605"/>
              <a:gd name="connsiteY2" fmla="*/ 739875 h 833945"/>
              <a:gd name="connsiteX3" fmla="*/ 3795823 w 4610605"/>
              <a:gd name="connsiteY3" fmla="*/ 45112 h 833945"/>
              <a:gd name="connsiteX4" fmla="*/ 4610581 w 4610605"/>
              <a:gd name="connsiteY4" fmla="*/ 70782 h 833945"/>
              <a:gd name="connsiteX0" fmla="*/ 0 w 4672841"/>
              <a:gd name="connsiteY0" fmla="*/ 59391 h 833945"/>
              <a:gd name="connsiteX1" fmla="*/ 1584251 w 4672841"/>
              <a:gd name="connsiteY1" fmla="*/ 755824 h 833945"/>
              <a:gd name="connsiteX2" fmla="*/ 2482702 w 4672841"/>
              <a:gd name="connsiteY2" fmla="*/ 739875 h 833945"/>
              <a:gd name="connsiteX3" fmla="*/ 3795823 w 4672841"/>
              <a:gd name="connsiteY3" fmla="*/ 45112 h 833945"/>
              <a:gd name="connsiteX4" fmla="*/ 4610581 w 4672841"/>
              <a:gd name="connsiteY4" fmla="*/ 70782 h 833945"/>
              <a:gd name="connsiteX5" fmla="*/ 4617112 w 4672841"/>
              <a:gd name="connsiteY5" fmla="*/ 70783 h 833945"/>
              <a:gd name="connsiteX0" fmla="*/ 0 w 5348632"/>
              <a:gd name="connsiteY0" fmla="*/ 59391 h 906806"/>
              <a:gd name="connsiteX1" fmla="*/ 1584251 w 5348632"/>
              <a:gd name="connsiteY1" fmla="*/ 755824 h 906806"/>
              <a:gd name="connsiteX2" fmla="*/ 2482702 w 5348632"/>
              <a:gd name="connsiteY2" fmla="*/ 739875 h 906806"/>
              <a:gd name="connsiteX3" fmla="*/ 3795823 w 5348632"/>
              <a:gd name="connsiteY3" fmla="*/ 45112 h 906806"/>
              <a:gd name="connsiteX4" fmla="*/ 4610581 w 5348632"/>
              <a:gd name="connsiteY4" fmla="*/ 70782 h 906806"/>
              <a:gd name="connsiteX5" fmla="*/ 5348632 w 5348632"/>
              <a:gd name="connsiteY5" fmla="*/ 906806 h 9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632" h="906806">
                <a:moveTo>
                  <a:pt x="0" y="59391"/>
                </a:moveTo>
                <a:cubicBezTo>
                  <a:pt x="585233" y="350900"/>
                  <a:pt x="1170467" y="642410"/>
                  <a:pt x="1584251" y="755824"/>
                </a:cubicBezTo>
                <a:cubicBezTo>
                  <a:pt x="1998035" y="869238"/>
                  <a:pt x="2114107" y="855061"/>
                  <a:pt x="2482702" y="739875"/>
                </a:cubicBezTo>
                <a:cubicBezTo>
                  <a:pt x="2851297" y="624689"/>
                  <a:pt x="3597628" y="99667"/>
                  <a:pt x="3795823" y="45112"/>
                </a:cubicBezTo>
                <a:cubicBezTo>
                  <a:pt x="4011132" y="-68580"/>
                  <a:pt x="4615011" y="68155"/>
                  <a:pt x="4610581" y="70782"/>
                </a:cubicBezTo>
                <a:cubicBezTo>
                  <a:pt x="4747462" y="75060"/>
                  <a:pt x="5347272" y="906806"/>
                  <a:pt x="5348632" y="906806"/>
                </a:cubicBezTo>
              </a:path>
            </a:pathLst>
          </a:custGeom>
          <a:ln w="3810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cxnSp>
        <p:nvCxnSpPr>
          <p:cNvPr id="88" name="Connecteur en arc 87">
            <a:extLst>
              <a:ext uri="{FF2B5EF4-FFF2-40B4-BE49-F238E27FC236}">
                <a16:creationId xmlns:a16="http://schemas.microsoft.com/office/drawing/2014/main" id="{A8E27A34-5F4E-C745-9900-8FC2D5D146A5}"/>
              </a:ext>
            </a:extLst>
          </p:cNvPr>
          <p:cNvCxnSpPr>
            <a:cxnSpLocks/>
            <a:stCxn id="81" idx="1"/>
            <a:endCxn id="6" idx="1"/>
          </p:cNvCxnSpPr>
          <p:nvPr/>
        </p:nvCxnSpPr>
        <p:spPr>
          <a:xfrm rot="10800000" flipV="1">
            <a:off x="3115150" y="1927544"/>
            <a:ext cx="3210184" cy="3640135"/>
          </a:xfrm>
          <a:prstGeom prst="curvedConnector3">
            <a:avLst>
              <a:gd name="adj1" fmla="val 50000"/>
            </a:avLst>
          </a:prstGeom>
          <a:ln w="3810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77" name="Ellipse 76">
            <a:extLst>
              <a:ext uri="{FF2B5EF4-FFF2-40B4-BE49-F238E27FC236}">
                <a16:creationId xmlns:a16="http://schemas.microsoft.com/office/drawing/2014/main" id="{181C71AE-F46E-3D4E-8703-90D146CCE5C5}"/>
              </a:ext>
            </a:extLst>
          </p:cNvPr>
          <p:cNvSpPr>
            <a:spLocks/>
          </p:cNvSpPr>
          <p:nvPr/>
        </p:nvSpPr>
        <p:spPr>
          <a:xfrm>
            <a:off x="3554675" y="4462269"/>
            <a:ext cx="3600000" cy="3600000"/>
          </a:xfrm>
          <a:prstGeom prst="ellipse">
            <a:avLst/>
          </a:prstGeom>
          <a:solidFill>
            <a:schemeClr val="bg2">
              <a:alpha val="33000"/>
            </a:schemeClr>
          </a:solid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sombre&#10;&#10;Description générée automatiquement">
            <a:extLst>
              <a:ext uri="{FF2B5EF4-FFF2-40B4-BE49-F238E27FC236}">
                <a16:creationId xmlns:a16="http://schemas.microsoft.com/office/drawing/2014/main" id="{9AF24F8D-DA9D-6F41-99E6-74BDFB56F98D}"/>
              </a:ext>
            </a:extLst>
          </p:cNvPr>
          <p:cNvPicPr>
            <a:picLocks noChangeAspect="1"/>
          </p:cNvPicPr>
          <p:nvPr/>
        </p:nvPicPr>
        <p:blipFill>
          <a:blip r:embed="rId16"/>
          <a:stretch>
            <a:fillRect/>
          </a:stretch>
        </p:blipFill>
        <p:spPr>
          <a:xfrm>
            <a:off x="3914606" y="4836855"/>
            <a:ext cx="2880000" cy="2880000"/>
          </a:xfrm>
          <a:prstGeom prst="rect">
            <a:avLst/>
          </a:prstGeom>
        </p:spPr>
      </p:pic>
      <p:pic>
        <p:nvPicPr>
          <p:cNvPr id="6" name="Image 5" descr="Une image contenant transport, nature, noir, blanc&#10;&#10;Description générée automatiquement">
            <a:extLst>
              <a:ext uri="{FF2B5EF4-FFF2-40B4-BE49-F238E27FC236}">
                <a16:creationId xmlns:a16="http://schemas.microsoft.com/office/drawing/2014/main" id="{6E5E1816-08E9-434A-8909-354918E0ABE7}"/>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flipH="1">
            <a:off x="2179150" y="5099680"/>
            <a:ext cx="936000" cy="936000"/>
          </a:xfrm>
          <a:prstGeom prst="rect">
            <a:avLst/>
          </a:prstGeom>
        </p:spPr>
      </p:pic>
      <p:sp>
        <p:nvSpPr>
          <p:cNvPr id="11" name="ZoneTexte 10">
            <a:extLst>
              <a:ext uri="{FF2B5EF4-FFF2-40B4-BE49-F238E27FC236}">
                <a16:creationId xmlns:a16="http://schemas.microsoft.com/office/drawing/2014/main" id="{A713DA98-964E-1245-ABAF-C0D15A4B9F53}"/>
              </a:ext>
            </a:extLst>
          </p:cNvPr>
          <p:cNvSpPr txBox="1"/>
          <p:nvPr/>
        </p:nvSpPr>
        <p:spPr>
          <a:xfrm>
            <a:off x="382350" y="302802"/>
            <a:ext cx="6285808" cy="338554"/>
          </a:xfrm>
          <a:prstGeom prst="rect">
            <a:avLst/>
          </a:prstGeom>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600" b="1" i="1" spc="300" dirty="0">
                <a:effectLst>
                  <a:outerShdw blurRad="50800" dist="38100" dir="2700000" algn="tl" rotWithShape="0">
                    <a:prstClr val="black">
                      <a:alpha val="40000"/>
                    </a:prstClr>
                  </a:outerShdw>
                </a:effectLst>
                <a:latin typeface="Avenir Next" panose="020B0503020202020204" pitchFamily="34" charset="0"/>
              </a:rPr>
              <a:t>De nouveaux acteurs dans le « New </a:t>
            </a:r>
            <a:r>
              <a:rPr lang="fr-FR" sz="1600" b="1" i="1" spc="300" dirty="0" err="1">
                <a:effectLst>
                  <a:outerShdw blurRad="50800" dist="38100" dir="2700000" algn="tl" rotWithShape="0">
                    <a:prstClr val="black">
                      <a:alpha val="40000"/>
                    </a:prstClr>
                  </a:outerShdw>
                </a:effectLst>
                <a:latin typeface="Avenir Next" panose="020B0503020202020204" pitchFamily="34" charset="0"/>
              </a:rPr>
              <a:t>Space</a:t>
            </a:r>
            <a:r>
              <a:rPr lang="fr-FR" sz="1600" b="1" i="1" spc="300" dirty="0">
                <a:effectLst>
                  <a:outerShdw blurRad="50800" dist="38100" dir="2700000" algn="tl" rotWithShape="0">
                    <a:prstClr val="black">
                      <a:alpha val="40000"/>
                    </a:prstClr>
                  </a:outerShdw>
                </a:effectLst>
                <a:latin typeface="Avenir Next" panose="020B0503020202020204" pitchFamily="34" charset="0"/>
              </a:rPr>
              <a:t> »</a:t>
            </a:r>
          </a:p>
        </p:txBody>
      </p:sp>
      <p:sp>
        <p:nvSpPr>
          <p:cNvPr id="12" name="ZoneTexte 11">
            <a:extLst>
              <a:ext uri="{FF2B5EF4-FFF2-40B4-BE49-F238E27FC236}">
                <a16:creationId xmlns:a16="http://schemas.microsoft.com/office/drawing/2014/main" id="{D90E0A00-8D18-EC4D-B862-4B44B3CC590E}"/>
              </a:ext>
            </a:extLst>
          </p:cNvPr>
          <p:cNvSpPr txBox="1"/>
          <p:nvPr/>
        </p:nvSpPr>
        <p:spPr>
          <a:xfrm>
            <a:off x="7021933" y="4534832"/>
            <a:ext cx="1741605" cy="584775"/>
          </a:xfrm>
          <a:custGeom>
            <a:avLst/>
            <a:gdLst>
              <a:gd name="connsiteX0" fmla="*/ 0 w 1741605"/>
              <a:gd name="connsiteY0" fmla="*/ 0 h 584775"/>
              <a:gd name="connsiteX1" fmla="*/ 563119 w 1741605"/>
              <a:gd name="connsiteY1" fmla="*/ 0 h 584775"/>
              <a:gd name="connsiteX2" fmla="*/ 1091406 w 1741605"/>
              <a:gd name="connsiteY2" fmla="*/ 0 h 584775"/>
              <a:gd name="connsiteX3" fmla="*/ 1741605 w 1741605"/>
              <a:gd name="connsiteY3" fmla="*/ 0 h 584775"/>
              <a:gd name="connsiteX4" fmla="*/ 1741605 w 1741605"/>
              <a:gd name="connsiteY4" fmla="*/ 584775 h 584775"/>
              <a:gd name="connsiteX5" fmla="*/ 1178486 w 1741605"/>
              <a:gd name="connsiteY5" fmla="*/ 584775 h 584775"/>
              <a:gd name="connsiteX6" fmla="*/ 650199 w 1741605"/>
              <a:gd name="connsiteY6" fmla="*/ 584775 h 584775"/>
              <a:gd name="connsiteX7" fmla="*/ 0 w 1741605"/>
              <a:gd name="connsiteY7" fmla="*/ 584775 h 584775"/>
              <a:gd name="connsiteX8" fmla="*/ 0 w 1741605"/>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605" h="584775" fill="none" extrusionOk="0">
                <a:moveTo>
                  <a:pt x="0" y="0"/>
                </a:moveTo>
                <a:cubicBezTo>
                  <a:pt x="167491" y="-42097"/>
                  <a:pt x="352709" y="16222"/>
                  <a:pt x="563119" y="0"/>
                </a:cubicBezTo>
                <a:cubicBezTo>
                  <a:pt x="773529" y="-16222"/>
                  <a:pt x="885856" y="3956"/>
                  <a:pt x="1091406" y="0"/>
                </a:cubicBezTo>
                <a:cubicBezTo>
                  <a:pt x="1296956" y="-3956"/>
                  <a:pt x="1517254" y="27238"/>
                  <a:pt x="1741605" y="0"/>
                </a:cubicBezTo>
                <a:cubicBezTo>
                  <a:pt x="1780781" y="140974"/>
                  <a:pt x="1710005" y="446354"/>
                  <a:pt x="1741605" y="584775"/>
                </a:cubicBezTo>
                <a:cubicBezTo>
                  <a:pt x="1521458" y="644174"/>
                  <a:pt x="1413821" y="551955"/>
                  <a:pt x="1178486" y="584775"/>
                </a:cubicBezTo>
                <a:cubicBezTo>
                  <a:pt x="943151" y="617595"/>
                  <a:pt x="890363" y="527965"/>
                  <a:pt x="650199" y="584775"/>
                </a:cubicBezTo>
                <a:cubicBezTo>
                  <a:pt x="410035" y="641585"/>
                  <a:pt x="313195" y="515506"/>
                  <a:pt x="0" y="584775"/>
                </a:cubicBezTo>
                <a:cubicBezTo>
                  <a:pt x="-62147" y="347747"/>
                  <a:pt x="5186" y="217001"/>
                  <a:pt x="0" y="0"/>
                </a:cubicBezTo>
                <a:close/>
              </a:path>
              <a:path w="1741605" h="584775" stroke="0" extrusionOk="0">
                <a:moveTo>
                  <a:pt x="0" y="0"/>
                </a:moveTo>
                <a:cubicBezTo>
                  <a:pt x="156211" y="-6196"/>
                  <a:pt x="383910" y="52339"/>
                  <a:pt x="545703" y="0"/>
                </a:cubicBezTo>
                <a:cubicBezTo>
                  <a:pt x="707496" y="-52339"/>
                  <a:pt x="823767" y="10219"/>
                  <a:pt x="1073990" y="0"/>
                </a:cubicBezTo>
                <a:cubicBezTo>
                  <a:pt x="1324213" y="-10219"/>
                  <a:pt x="1537505" y="52959"/>
                  <a:pt x="1741605" y="0"/>
                </a:cubicBezTo>
                <a:cubicBezTo>
                  <a:pt x="1762562" y="126545"/>
                  <a:pt x="1722012" y="351589"/>
                  <a:pt x="1741605" y="584775"/>
                </a:cubicBezTo>
                <a:cubicBezTo>
                  <a:pt x="1500899" y="613663"/>
                  <a:pt x="1466814" y="560371"/>
                  <a:pt x="1195902" y="584775"/>
                </a:cubicBezTo>
                <a:cubicBezTo>
                  <a:pt x="924990" y="609179"/>
                  <a:pt x="836684" y="514367"/>
                  <a:pt x="597951" y="584775"/>
                </a:cubicBezTo>
                <a:cubicBezTo>
                  <a:pt x="359218" y="655183"/>
                  <a:pt x="165803" y="582630"/>
                  <a:pt x="0" y="584775"/>
                </a:cubicBezTo>
                <a:cubicBezTo>
                  <a:pt x="-46501" y="414069"/>
                  <a:pt x="40265" y="256232"/>
                  <a:pt x="0" y="0"/>
                </a:cubicBezTo>
                <a:close/>
              </a:path>
            </a:pathLst>
          </a:custGeom>
          <a:solidFill>
            <a:schemeClr val="accent1">
              <a:lumMod val="20000"/>
              <a:lumOff val="80000"/>
            </a:schemeClr>
          </a:solidFill>
          <a:ln w="28575">
            <a:solidFill>
              <a:schemeClr val="accent1"/>
            </a:solidFill>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ln w="0"/>
                <a:solidFill>
                  <a:schemeClr val="accent1"/>
                </a:solidFill>
                <a:effectLst>
                  <a:outerShdw blurRad="38100" dist="25400" dir="5400000" algn="ctr" rotWithShape="0">
                    <a:srgbClr val="6E747A">
                      <a:alpha val="43000"/>
                    </a:srgbClr>
                  </a:outerShdw>
                </a:effectLst>
              </a:rPr>
              <a:t>CHINE</a:t>
            </a:r>
            <a:endParaRPr lang="fr-FR" sz="3200" dirty="0"/>
          </a:p>
        </p:txBody>
      </p:sp>
      <p:cxnSp>
        <p:nvCxnSpPr>
          <p:cNvPr id="10" name="Connecteur droit 9">
            <a:extLst>
              <a:ext uri="{FF2B5EF4-FFF2-40B4-BE49-F238E27FC236}">
                <a16:creationId xmlns:a16="http://schemas.microsoft.com/office/drawing/2014/main" id="{F24C29D3-0869-1848-A2F8-14DF0AB6D758}"/>
              </a:ext>
            </a:extLst>
          </p:cNvPr>
          <p:cNvCxnSpPr>
            <a:stCxn id="12" idx="1"/>
          </p:cNvCxnSpPr>
          <p:nvPr/>
        </p:nvCxnSpPr>
        <p:spPr>
          <a:xfrm flipH="1">
            <a:off x="5679440" y="4827220"/>
            <a:ext cx="1342493" cy="7404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Connecteur en arc 15">
            <a:extLst>
              <a:ext uri="{FF2B5EF4-FFF2-40B4-BE49-F238E27FC236}">
                <a16:creationId xmlns:a16="http://schemas.microsoft.com/office/drawing/2014/main" id="{76A7C352-F601-AA4A-8675-FBD23139A0D0}"/>
              </a:ext>
            </a:extLst>
          </p:cNvPr>
          <p:cNvCxnSpPr>
            <a:stCxn id="12" idx="0"/>
            <a:endCxn id="6" idx="0"/>
          </p:cNvCxnSpPr>
          <p:nvPr/>
        </p:nvCxnSpPr>
        <p:spPr>
          <a:xfrm rot="16200000" flipH="1" flipV="1">
            <a:off x="4987519" y="2194463"/>
            <a:ext cx="564848" cy="5245586"/>
          </a:xfrm>
          <a:prstGeom prst="curvedConnector3">
            <a:avLst>
              <a:gd name="adj1" fmla="val -220342"/>
            </a:avLst>
          </a:prstGeom>
          <a:ln w="381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1" name="Connecteur en arc 20">
            <a:extLst>
              <a:ext uri="{FF2B5EF4-FFF2-40B4-BE49-F238E27FC236}">
                <a16:creationId xmlns:a16="http://schemas.microsoft.com/office/drawing/2014/main" id="{F255E250-D17D-FB4B-A84A-F025D416D1E5}"/>
              </a:ext>
            </a:extLst>
          </p:cNvPr>
          <p:cNvCxnSpPr>
            <a:cxnSpLocks/>
            <a:stCxn id="12" idx="3"/>
            <a:endCxn id="7" idx="1"/>
          </p:cNvCxnSpPr>
          <p:nvPr/>
        </p:nvCxnSpPr>
        <p:spPr>
          <a:xfrm flipV="1">
            <a:off x="8763538" y="3702716"/>
            <a:ext cx="3904712" cy="1124504"/>
          </a:xfrm>
          <a:prstGeom prst="curvedConnector3">
            <a:avLst>
              <a:gd name="adj1" fmla="val 50000"/>
            </a:avLst>
          </a:prstGeom>
          <a:ln w="38100">
            <a:prstDash val="lgDash"/>
            <a:tailEnd type="triangle"/>
          </a:ln>
        </p:spPr>
        <p:style>
          <a:lnRef idx="1">
            <a:schemeClr val="accent1"/>
          </a:lnRef>
          <a:fillRef idx="0">
            <a:schemeClr val="accent1"/>
          </a:fillRef>
          <a:effectRef idx="0">
            <a:schemeClr val="accent1"/>
          </a:effectRef>
          <a:fontRef idx="minor">
            <a:schemeClr val="tx1"/>
          </a:fontRef>
        </p:style>
      </p:cxnSp>
      <p:pic>
        <p:nvPicPr>
          <p:cNvPr id="24" name="Graphique 23" descr="Satellite avec un remplissage uni">
            <a:extLst>
              <a:ext uri="{FF2B5EF4-FFF2-40B4-BE49-F238E27FC236}">
                <a16:creationId xmlns:a16="http://schemas.microsoft.com/office/drawing/2014/main" id="{BC9F07F2-1DE7-2748-A6EF-F241B919C7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2565" y="4166761"/>
            <a:ext cx="914400" cy="914400"/>
          </a:xfrm>
          <a:prstGeom prst="rect">
            <a:avLst/>
          </a:prstGeom>
        </p:spPr>
      </p:pic>
      <p:pic>
        <p:nvPicPr>
          <p:cNvPr id="27" name="Graphique 26" descr="Satellite avec un remplissage uni">
            <a:extLst>
              <a:ext uri="{FF2B5EF4-FFF2-40B4-BE49-F238E27FC236}">
                <a16:creationId xmlns:a16="http://schemas.microsoft.com/office/drawing/2014/main" id="{73622E43-6DE4-6148-A133-CFD771A8720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3338" y="6863178"/>
            <a:ext cx="914400" cy="914400"/>
          </a:xfrm>
          <a:prstGeom prst="rect">
            <a:avLst/>
          </a:prstGeom>
        </p:spPr>
      </p:pic>
      <p:pic>
        <p:nvPicPr>
          <p:cNvPr id="28" name="Graphique 27" descr="Satellite avec un remplissage uni">
            <a:extLst>
              <a:ext uri="{FF2B5EF4-FFF2-40B4-BE49-F238E27FC236}">
                <a16:creationId xmlns:a16="http://schemas.microsoft.com/office/drawing/2014/main" id="{304FFA5B-F2A2-3346-91AD-25EAD11FD6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35737" y="4219008"/>
            <a:ext cx="914400" cy="914400"/>
          </a:xfrm>
          <a:prstGeom prst="rect">
            <a:avLst/>
          </a:prstGeom>
        </p:spPr>
      </p:pic>
      <p:pic>
        <p:nvPicPr>
          <p:cNvPr id="29" name="Graphique 28" descr="Satellite avec un remplissage uni">
            <a:extLst>
              <a:ext uri="{FF2B5EF4-FFF2-40B4-BE49-F238E27FC236}">
                <a16:creationId xmlns:a16="http://schemas.microsoft.com/office/drawing/2014/main" id="{59D9E71A-488C-BB46-B524-033207E729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22271" y="6276855"/>
            <a:ext cx="914400" cy="914400"/>
          </a:xfrm>
          <a:prstGeom prst="rect">
            <a:avLst/>
          </a:prstGeom>
        </p:spPr>
      </p:pic>
      <p:pic>
        <p:nvPicPr>
          <p:cNvPr id="30" name="Graphique 29" descr="Satellite avec un remplissage uni">
            <a:extLst>
              <a:ext uri="{FF2B5EF4-FFF2-40B4-BE49-F238E27FC236}">
                <a16:creationId xmlns:a16="http://schemas.microsoft.com/office/drawing/2014/main" id="{97442364-C8BD-464D-811E-98A18C576E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6143" y="7616825"/>
            <a:ext cx="914400" cy="914400"/>
          </a:xfrm>
          <a:prstGeom prst="rect">
            <a:avLst/>
          </a:prstGeom>
        </p:spPr>
      </p:pic>
      <p:sp>
        <p:nvSpPr>
          <p:cNvPr id="31" name="ZoneTexte 30">
            <a:extLst>
              <a:ext uri="{FF2B5EF4-FFF2-40B4-BE49-F238E27FC236}">
                <a16:creationId xmlns:a16="http://schemas.microsoft.com/office/drawing/2014/main" id="{260E2098-7BD4-7F4D-817F-3AD8E6AA8EA3}"/>
              </a:ext>
            </a:extLst>
          </p:cNvPr>
          <p:cNvSpPr txBox="1"/>
          <p:nvPr/>
        </p:nvSpPr>
        <p:spPr>
          <a:xfrm>
            <a:off x="2647150" y="8120909"/>
            <a:ext cx="1741605" cy="584775"/>
          </a:xfrm>
          <a:custGeom>
            <a:avLst/>
            <a:gdLst>
              <a:gd name="connsiteX0" fmla="*/ 0 w 1741605"/>
              <a:gd name="connsiteY0" fmla="*/ 0 h 584775"/>
              <a:gd name="connsiteX1" fmla="*/ 563119 w 1741605"/>
              <a:gd name="connsiteY1" fmla="*/ 0 h 584775"/>
              <a:gd name="connsiteX2" fmla="*/ 1091406 w 1741605"/>
              <a:gd name="connsiteY2" fmla="*/ 0 h 584775"/>
              <a:gd name="connsiteX3" fmla="*/ 1741605 w 1741605"/>
              <a:gd name="connsiteY3" fmla="*/ 0 h 584775"/>
              <a:gd name="connsiteX4" fmla="*/ 1741605 w 1741605"/>
              <a:gd name="connsiteY4" fmla="*/ 584775 h 584775"/>
              <a:gd name="connsiteX5" fmla="*/ 1178486 w 1741605"/>
              <a:gd name="connsiteY5" fmla="*/ 584775 h 584775"/>
              <a:gd name="connsiteX6" fmla="*/ 650199 w 1741605"/>
              <a:gd name="connsiteY6" fmla="*/ 584775 h 584775"/>
              <a:gd name="connsiteX7" fmla="*/ 0 w 1741605"/>
              <a:gd name="connsiteY7" fmla="*/ 584775 h 584775"/>
              <a:gd name="connsiteX8" fmla="*/ 0 w 1741605"/>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605" h="584775" fill="none" extrusionOk="0">
                <a:moveTo>
                  <a:pt x="0" y="0"/>
                </a:moveTo>
                <a:cubicBezTo>
                  <a:pt x="167491" y="-42097"/>
                  <a:pt x="352709" y="16222"/>
                  <a:pt x="563119" y="0"/>
                </a:cubicBezTo>
                <a:cubicBezTo>
                  <a:pt x="773529" y="-16222"/>
                  <a:pt x="885856" y="3956"/>
                  <a:pt x="1091406" y="0"/>
                </a:cubicBezTo>
                <a:cubicBezTo>
                  <a:pt x="1296956" y="-3956"/>
                  <a:pt x="1517254" y="27238"/>
                  <a:pt x="1741605" y="0"/>
                </a:cubicBezTo>
                <a:cubicBezTo>
                  <a:pt x="1780781" y="140974"/>
                  <a:pt x="1710005" y="446354"/>
                  <a:pt x="1741605" y="584775"/>
                </a:cubicBezTo>
                <a:cubicBezTo>
                  <a:pt x="1521458" y="644174"/>
                  <a:pt x="1413821" y="551955"/>
                  <a:pt x="1178486" y="584775"/>
                </a:cubicBezTo>
                <a:cubicBezTo>
                  <a:pt x="943151" y="617595"/>
                  <a:pt x="890363" y="527965"/>
                  <a:pt x="650199" y="584775"/>
                </a:cubicBezTo>
                <a:cubicBezTo>
                  <a:pt x="410035" y="641585"/>
                  <a:pt x="313195" y="515506"/>
                  <a:pt x="0" y="584775"/>
                </a:cubicBezTo>
                <a:cubicBezTo>
                  <a:pt x="-62147" y="347747"/>
                  <a:pt x="5186" y="217001"/>
                  <a:pt x="0" y="0"/>
                </a:cubicBezTo>
                <a:close/>
              </a:path>
              <a:path w="1741605" h="584775" stroke="0" extrusionOk="0">
                <a:moveTo>
                  <a:pt x="0" y="0"/>
                </a:moveTo>
                <a:cubicBezTo>
                  <a:pt x="156211" y="-6196"/>
                  <a:pt x="383910" y="52339"/>
                  <a:pt x="545703" y="0"/>
                </a:cubicBezTo>
                <a:cubicBezTo>
                  <a:pt x="707496" y="-52339"/>
                  <a:pt x="823767" y="10219"/>
                  <a:pt x="1073990" y="0"/>
                </a:cubicBezTo>
                <a:cubicBezTo>
                  <a:pt x="1324213" y="-10219"/>
                  <a:pt x="1537505" y="52959"/>
                  <a:pt x="1741605" y="0"/>
                </a:cubicBezTo>
                <a:cubicBezTo>
                  <a:pt x="1762562" y="126545"/>
                  <a:pt x="1722012" y="351589"/>
                  <a:pt x="1741605" y="584775"/>
                </a:cubicBezTo>
                <a:cubicBezTo>
                  <a:pt x="1500899" y="613663"/>
                  <a:pt x="1466814" y="560371"/>
                  <a:pt x="1195902" y="584775"/>
                </a:cubicBezTo>
                <a:cubicBezTo>
                  <a:pt x="924990" y="609179"/>
                  <a:pt x="836684" y="514367"/>
                  <a:pt x="597951" y="584775"/>
                </a:cubicBezTo>
                <a:cubicBezTo>
                  <a:pt x="359218" y="655183"/>
                  <a:pt x="165803" y="582630"/>
                  <a:pt x="0" y="584775"/>
                </a:cubicBezTo>
                <a:cubicBezTo>
                  <a:pt x="-46501" y="414069"/>
                  <a:pt x="40265" y="256232"/>
                  <a:pt x="0" y="0"/>
                </a:cubicBezTo>
                <a:close/>
              </a:path>
            </a:pathLst>
          </a:custGeom>
          <a:solidFill>
            <a:schemeClr val="accent3">
              <a:lumMod val="20000"/>
              <a:lumOff val="80000"/>
            </a:schemeClr>
          </a:solidFill>
          <a:ln w="28575">
            <a:solidFill>
              <a:schemeClr val="tx2"/>
            </a:solidFill>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ln w="0"/>
                <a:solidFill>
                  <a:schemeClr val="accent3">
                    <a:lumMod val="50000"/>
                  </a:schemeClr>
                </a:solidFill>
                <a:effectLst>
                  <a:outerShdw blurRad="38100" dist="25400" dir="5400000" algn="ctr" rotWithShape="0">
                    <a:srgbClr val="6E747A">
                      <a:alpha val="43000"/>
                    </a:srgbClr>
                  </a:outerShdw>
                </a:effectLst>
              </a:rPr>
              <a:t>INDE</a:t>
            </a:r>
            <a:endParaRPr lang="fr-FR" sz="3200" dirty="0">
              <a:solidFill>
                <a:schemeClr val="accent3">
                  <a:lumMod val="50000"/>
                </a:schemeClr>
              </a:solidFill>
            </a:endParaRPr>
          </a:p>
        </p:txBody>
      </p:sp>
      <p:cxnSp>
        <p:nvCxnSpPr>
          <p:cNvPr id="32" name="Connecteur droit 31">
            <a:extLst>
              <a:ext uri="{FF2B5EF4-FFF2-40B4-BE49-F238E27FC236}">
                <a16:creationId xmlns:a16="http://schemas.microsoft.com/office/drawing/2014/main" id="{61C10820-CAF8-0848-9F84-03A47753B03F}"/>
              </a:ext>
            </a:extLst>
          </p:cNvPr>
          <p:cNvCxnSpPr>
            <a:cxnSpLocks/>
            <a:endCxn id="31" idx="0"/>
          </p:cNvCxnSpPr>
          <p:nvPr/>
        </p:nvCxnSpPr>
        <p:spPr>
          <a:xfrm flipH="1">
            <a:off x="3517953" y="5760720"/>
            <a:ext cx="1338803" cy="236018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Connecteur en arc 33">
            <a:extLst>
              <a:ext uri="{FF2B5EF4-FFF2-40B4-BE49-F238E27FC236}">
                <a16:creationId xmlns:a16="http://schemas.microsoft.com/office/drawing/2014/main" id="{3275CCEE-1AAB-2E4B-BED2-06BB3F15DB21}"/>
              </a:ext>
            </a:extLst>
          </p:cNvPr>
          <p:cNvCxnSpPr>
            <a:cxnSpLocks/>
            <a:stCxn id="31" idx="0"/>
            <a:endCxn id="6" idx="2"/>
          </p:cNvCxnSpPr>
          <p:nvPr/>
        </p:nvCxnSpPr>
        <p:spPr>
          <a:xfrm rot="16200000" flipV="1">
            <a:off x="2039938" y="6642893"/>
            <a:ext cx="2085229" cy="870803"/>
          </a:xfrm>
          <a:prstGeom prst="curvedConnector3">
            <a:avLst>
              <a:gd name="adj1" fmla="val 50000"/>
            </a:avLst>
          </a:prstGeom>
          <a:ln w="38100">
            <a:solidFill>
              <a:schemeClr val="tx2"/>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DF154D9-70E4-7645-930C-26C0B4A2A6D8}"/>
              </a:ext>
            </a:extLst>
          </p:cNvPr>
          <p:cNvSpPr txBox="1"/>
          <p:nvPr/>
        </p:nvSpPr>
        <p:spPr>
          <a:xfrm>
            <a:off x="8017302" y="6849470"/>
            <a:ext cx="1741605" cy="584775"/>
          </a:xfrm>
          <a:custGeom>
            <a:avLst/>
            <a:gdLst>
              <a:gd name="connsiteX0" fmla="*/ 0 w 1741605"/>
              <a:gd name="connsiteY0" fmla="*/ 0 h 584775"/>
              <a:gd name="connsiteX1" fmla="*/ 563119 w 1741605"/>
              <a:gd name="connsiteY1" fmla="*/ 0 h 584775"/>
              <a:gd name="connsiteX2" fmla="*/ 1091406 w 1741605"/>
              <a:gd name="connsiteY2" fmla="*/ 0 h 584775"/>
              <a:gd name="connsiteX3" fmla="*/ 1741605 w 1741605"/>
              <a:gd name="connsiteY3" fmla="*/ 0 h 584775"/>
              <a:gd name="connsiteX4" fmla="*/ 1741605 w 1741605"/>
              <a:gd name="connsiteY4" fmla="*/ 584775 h 584775"/>
              <a:gd name="connsiteX5" fmla="*/ 1178486 w 1741605"/>
              <a:gd name="connsiteY5" fmla="*/ 584775 h 584775"/>
              <a:gd name="connsiteX6" fmla="*/ 650199 w 1741605"/>
              <a:gd name="connsiteY6" fmla="*/ 584775 h 584775"/>
              <a:gd name="connsiteX7" fmla="*/ 0 w 1741605"/>
              <a:gd name="connsiteY7" fmla="*/ 584775 h 584775"/>
              <a:gd name="connsiteX8" fmla="*/ 0 w 1741605"/>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605" h="584775" fill="none" extrusionOk="0">
                <a:moveTo>
                  <a:pt x="0" y="0"/>
                </a:moveTo>
                <a:cubicBezTo>
                  <a:pt x="167491" y="-42097"/>
                  <a:pt x="352709" y="16222"/>
                  <a:pt x="563119" y="0"/>
                </a:cubicBezTo>
                <a:cubicBezTo>
                  <a:pt x="773529" y="-16222"/>
                  <a:pt x="885856" y="3956"/>
                  <a:pt x="1091406" y="0"/>
                </a:cubicBezTo>
                <a:cubicBezTo>
                  <a:pt x="1296956" y="-3956"/>
                  <a:pt x="1517254" y="27238"/>
                  <a:pt x="1741605" y="0"/>
                </a:cubicBezTo>
                <a:cubicBezTo>
                  <a:pt x="1780781" y="140974"/>
                  <a:pt x="1710005" y="446354"/>
                  <a:pt x="1741605" y="584775"/>
                </a:cubicBezTo>
                <a:cubicBezTo>
                  <a:pt x="1521458" y="644174"/>
                  <a:pt x="1413821" y="551955"/>
                  <a:pt x="1178486" y="584775"/>
                </a:cubicBezTo>
                <a:cubicBezTo>
                  <a:pt x="943151" y="617595"/>
                  <a:pt x="890363" y="527965"/>
                  <a:pt x="650199" y="584775"/>
                </a:cubicBezTo>
                <a:cubicBezTo>
                  <a:pt x="410035" y="641585"/>
                  <a:pt x="313195" y="515506"/>
                  <a:pt x="0" y="584775"/>
                </a:cubicBezTo>
                <a:cubicBezTo>
                  <a:pt x="-62147" y="347747"/>
                  <a:pt x="5186" y="217001"/>
                  <a:pt x="0" y="0"/>
                </a:cubicBezTo>
                <a:close/>
              </a:path>
              <a:path w="1741605" h="584775" stroke="0" extrusionOk="0">
                <a:moveTo>
                  <a:pt x="0" y="0"/>
                </a:moveTo>
                <a:cubicBezTo>
                  <a:pt x="156211" y="-6196"/>
                  <a:pt x="383910" y="52339"/>
                  <a:pt x="545703" y="0"/>
                </a:cubicBezTo>
                <a:cubicBezTo>
                  <a:pt x="707496" y="-52339"/>
                  <a:pt x="823767" y="10219"/>
                  <a:pt x="1073990" y="0"/>
                </a:cubicBezTo>
                <a:cubicBezTo>
                  <a:pt x="1324213" y="-10219"/>
                  <a:pt x="1537505" y="52959"/>
                  <a:pt x="1741605" y="0"/>
                </a:cubicBezTo>
                <a:cubicBezTo>
                  <a:pt x="1762562" y="126545"/>
                  <a:pt x="1722012" y="351589"/>
                  <a:pt x="1741605" y="584775"/>
                </a:cubicBezTo>
                <a:cubicBezTo>
                  <a:pt x="1500899" y="613663"/>
                  <a:pt x="1466814" y="560371"/>
                  <a:pt x="1195902" y="584775"/>
                </a:cubicBezTo>
                <a:cubicBezTo>
                  <a:pt x="924990" y="609179"/>
                  <a:pt x="836684" y="514367"/>
                  <a:pt x="597951" y="584775"/>
                </a:cubicBezTo>
                <a:cubicBezTo>
                  <a:pt x="359218" y="655183"/>
                  <a:pt x="165803" y="582630"/>
                  <a:pt x="0" y="584775"/>
                </a:cubicBezTo>
                <a:cubicBezTo>
                  <a:pt x="-46501" y="414069"/>
                  <a:pt x="40265" y="256232"/>
                  <a:pt x="0" y="0"/>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ln w="0"/>
                <a:solidFill>
                  <a:schemeClr val="accent5">
                    <a:lumMod val="50000"/>
                  </a:schemeClr>
                </a:solidFill>
                <a:effectLst>
                  <a:outerShdw blurRad="38100" dist="25400" dir="5400000" algn="ctr" rotWithShape="0">
                    <a:srgbClr val="6E747A">
                      <a:alpha val="43000"/>
                    </a:srgbClr>
                  </a:outerShdw>
                </a:effectLst>
              </a:rPr>
              <a:t>USA</a:t>
            </a:r>
            <a:endParaRPr lang="fr-FR" sz="3200" dirty="0">
              <a:solidFill>
                <a:schemeClr val="accent5">
                  <a:lumMod val="50000"/>
                </a:schemeClr>
              </a:solidFill>
            </a:endParaRPr>
          </a:p>
        </p:txBody>
      </p:sp>
      <p:cxnSp>
        <p:nvCxnSpPr>
          <p:cNvPr id="45" name="Connecteur droit 44">
            <a:extLst>
              <a:ext uri="{FF2B5EF4-FFF2-40B4-BE49-F238E27FC236}">
                <a16:creationId xmlns:a16="http://schemas.microsoft.com/office/drawing/2014/main" id="{294A11B3-1803-714A-B108-750CE5884D6E}"/>
              </a:ext>
            </a:extLst>
          </p:cNvPr>
          <p:cNvCxnSpPr>
            <a:cxnSpLocks/>
            <a:stCxn id="44" idx="1"/>
          </p:cNvCxnSpPr>
          <p:nvPr/>
        </p:nvCxnSpPr>
        <p:spPr>
          <a:xfrm flipH="1" flipV="1">
            <a:off x="6455704" y="5827654"/>
            <a:ext cx="1561598" cy="1314204"/>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en arc 47">
            <a:extLst>
              <a:ext uri="{FF2B5EF4-FFF2-40B4-BE49-F238E27FC236}">
                <a16:creationId xmlns:a16="http://schemas.microsoft.com/office/drawing/2014/main" id="{F4A63A49-52C6-E445-8902-E54ABBE7E779}"/>
              </a:ext>
            </a:extLst>
          </p:cNvPr>
          <p:cNvCxnSpPr>
            <a:cxnSpLocks/>
            <a:stCxn id="44" idx="2"/>
            <a:endCxn id="6" idx="3"/>
          </p:cNvCxnSpPr>
          <p:nvPr/>
        </p:nvCxnSpPr>
        <p:spPr>
          <a:xfrm rot="5400000" flipH="1">
            <a:off x="4600345" y="3146486"/>
            <a:ext cx="1866565" cy="6708955"/>
          </a:xfrm>
          <a:prstGeom prst="curvedConnector4">
            <a:avLst>
              <a:gd name="adj1" fmla="val -113436"/>
              <a:gd name="adj2" fmla="val 112791"/>
            </a:avLst>
          </a:prstGeom>
          <a:ln w="381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EB613F08-6653-2E44-A517-9A837D7877A5}"/>
              </a:ext>
            </a:extLst>
          </p:cNvPr>
          <p:cNvSpPr txBox="1">
            <a:spLocks noChangeAspect="1"/>
          </p:cNvSpPr>
          <p:nvPr/>
        </p:nvSpPr>
        <p:spPr>
          <a:xfrm>
            <a:off x="7478270" y="302802"/>
            <a:ext cx="858316" cy="338554"/>
          </a:xfrm>
          <a:custGeom>
            <a:avLst/>
            <a:gdLst>
              <a:gd name="connsiteX0" fmla="*/ 0 w 858316"/>
              <a:gd name="connsiteY0" fmla="*/ 0 h 338554"/>
              <a:gd name="connsiteX1" fmla="*/ 429158 w 858316"/>
              <a:gd name="connsiteY1" fmla="*/ 0 h 338554"/>
              <a:gd name="connsiteX2" fmla="*/ 858316 w 858316"/>
              <a:gd name="connsiteY2" fmla="*/ 0 h 338554"/>
              <a:gd name="connsiteX3" fmla="*/ 858316 w 858316"/>
              <a:gd name="connsiteY3" fmla="*/ 338554 h 338554"/>
              <a:gd name="connsiteX4" fmla="*/ 446324 w 858316"/>
              <a:gd name="connsiteY4" fmla="*/ 338554 h 338554"/>
              <a:gd name="connsiteX5" fmla="*/ 0 w 858316"/>
              <a:gd name="connsiteY5" fmla="*/ 338554 h 338554"/>
              <a:gd name="connsiteX6" fmla="*/ 0 w 85831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316" h="338554" fill="none" extrusionOk="0">
                <a:moveTo>
                  <a:pt x="0" y="0"/>
                </a:moveTo>
                <a:cubicBezTo>
                  <a:pt x="147212" y="-15446"/>
                  <a:pt x="310444" y="47494"/>
                  <a:pt x="429158" y="0"/>
                </a:cubicBezTo>
                <a:cubicBezTo>
                  <a:pt x="547872" y="-47494"/>
                  <a:pt x="671151" y="15723"/>
                  <a:pt x="858316" y="0"/>
                </a:cubicBezTo>
                <a:cubicBezTo>
                  <a:pt x="870366" y="120923"/>
                  <a:pt x="841093" y="190663"/>
                  <a:pt x="858316" y="338554"/>
                </a:cubicBezTo>
                <a:cubicBezTo>
                  <a:pt x="774568" y="363512"/>
                  <a:pt x="537235" y="325696"/>
                  <a:pt x="446324" y="338554"/>
                </a:cubicBezTo>
                <a:cubicBezTo>
                  <a:pt x="355413" y="351412"/>
                  <a:pt x="95702" y="321513"/>
                  <a:pt x="0" y="338554"/>
                </a:cubicBezTo>
                <a:cubicBezTo>
                  <a:pt x="-32282" y="188118"/>
                  <a:pt x="35091" y="105833"/>
                  <a:pt x="0" y="0"/>
                </a:cubicBezTo>
                <a:close/>
              </a:path>
              <a:path w="858316" h="338554" stroke="0" extrusionOk="0">
                <a:moveTo>
                  <a:pt x="0" y="0"/>
                </a:moveTo>
                <a:cubicBezTo>
                  <a:pt x="166657" y="-1502"/>
                  <a:pt x="313181" y="16885"/>
                  <a:pt x="411992" y="0"/>
                </a:cubicBezTo>
                <a:cubicBezTo>
                  <a:pt x="510803" y="-16885"/>
                  <a:pt x="740840" y="30295"/>
                  <a:pt x="858316" y="0"/>
                </a:cubicBezTo>
                <a:cubicBezTo>
                  <a:pt x="887825" y="152983"/>
                  <a:pt x="829061" y="211419"/>
                  <a:pt x="858316" y="338554"/>
                </a:cubicBezTo>
                <a:cubicBezTo>
                  <a:pt x="704822" y="343451"/>
                  <a:pt x="569922" y="327148"/>
                  <a:pt x="446324" y="338554"/>
                </a:cubicBezTo>
                <a:cubicBezTo>
                  <a:pt x="322726" y="349960"/>
                  <a:pt x="196611" y="321582"/>
                  <a:pt x="0" y="338554"/>
                </a:cubicBezTo>
                <a:cubicBezTo>
                  <a:pt x="-7504" y="244224"/>
                  <a:pt x="18677" y="164056"/>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600" dirty="0"/>
              <a:t>2003</a:t>
            </a:r>
            <a:endParaRPr lang="fr-FR" sz="3200" dirty="0"/>
          </a:p>
        </p:txBody>
      </p:sp>
      <p:sp>
        <p:nvSpPr>
          <p:cNvPr id="59" name="ZoneTexte 58">
            <a:extLst>
              <a:ext uri="{FF2B5EF4-FFF2-40B4-BE49-F238E27FC236}">
                <a16:creationId xmlns:a16="http://schemas.microsoft.com/office/drawing/2014/main" id="{01E9BF22-951A-C34B-8C77-052AAACD670C}"/>
              </a:ext>
            </a:extLst>
          </p:cNvPr>
          <p:cNvSpPr txBox="1"/>
          <p:nvPr/>
        </p:nvSpPr>
        <p:spPr>
          <a:xfrm>
            <a:off x="7165145" y="690928"/>
            <a:ext cx="1704313" cy="577081"/>
          </a:xfrm>
          <a:prstGeom prst="rect">
            <a:avLst/>
          </a:prstGeom>
          <a:noFill/>
        </p:spPr>
        <p:txBody>
          <a:bodyPr wrap="none" rtlCol="0">
            <a:spAutoFit/>
          </a:bodyPr>
          <a:lstStyle/>
          <a:p>
            <a:pPr algn="ctr"/>
            <a:r>
              <a:rPr lang="fr-FR" sz="1050" dirty="0"/>
              <a:t>La Chine devient la 3</a:t>
            </a:r>
            <a:r>
              <a:rPr lang="fr-FR" sz="1050" baseline="30000" dirty="0"/>
              <a:t>ème</a:t>
            </a:r>
            <a:r>
              <a:rPr lang="fr-FR" sz="1050" dirty="0"/>
              <a:t> </a:t>
            </a:r>
          </a:p>
          <a:p>
            <a:pPr algn="ctr"/>
            <a:r>
              <a:rPr lang="fr-FR" sz="1050" dirty="0"/>
              <a:t>puissance spatiale </a:t>
            </a:r>
          </a:p>
          <a:p>
            <a:pPr algn="ctr"/>
            <a:r>
              <a:rPr lang="fr-FR" sz="1050" dirty="0"/>
              <a:t>à effectuer un vol habité</a:t>
            </a:r>
          </a:p>
        </p:txBody>
      </p:sp>
      <p:sp>
        <p:nvSpPr>
          <p:cNvPr id="65" name="ZoneTexte 64">
            <a:extLst>
              <a:ext uri="{FF2B5EF4-FFF2-40B4-BE49-F238E27FC236}">
                <a16:creationId xmlns:a16="http://schemas.microsoft.com/office/drawing/2014/main" id="{7645FA72-21AE-054A-B532-6442B08E5591}"/>
              </a:ext>
            </a:extLst>
          </p:cNvPr>
          <p:cNvSpPr txBox="1">
            <a:spLocks noChangeAspect="1"/>
          </p:cNvSpPr>
          <p:nvPr/>
        </p:nvSpPr>
        <p:spPr>
          <a:xfrm>
            <a:off x="9521954" y="182650"/>
            <a:ext cx="1835759" cy="738664"/>
          </a:xfrm>
          <a:prstGeom prst="rect">
            <a:avLst/>
          </a:prstGeom>
          <a:noFill/>
        </p:spPr>
        <p:txBody>
          <a:bodyPr wrap="square" rtlCol="0">
            <a:spAutoFit/>
          </a:bodyPr>
          <a:lstStyle/>
          <a:p>
            <a:pPr algn="ctr"/>
            <a:r>
              <a:rPr lang="fr-FR" sz="1050" dirty="0"/>
              <a:t>La Corée du Sud puis la </a:t>
            </a:r>
          </a:p>
          <a:p>
            <a:pPr algn="ctr"/>
            <a:r>
              <a:rPr lang="fr-FR" sz="1050" dirty="0"/>
              <a:t>Corée du Nord réussissent</a:t>
            </a:r>
          </a:p>
          <a:p>
            <a:pPr algn="ctr"/>
            <a:r>
              <a:rPr lang="fr-FR" sz="1050" dirty="0"/>
              <a:t>la mise en orbite </a:t>
            </a:r>
          </a:p>
          <a:p>
            <a:pPr algn="ctr"/>
            <a:r>
              <a:rPr lang="fr-FR" sz="1050" dirty="0"/>
              <a:t>d’un satellite</a:t>
            </a:r>
          </a:p>
        </p:txBody>
      </p:sp>
      <p:sp>
        <p:nvSpPr>
          <p:cNvPr id="68" name="ZoneTexte 67">
            <a:extLst>
              <a:ext uri="{FF2B5EF4-FFF2-40B4-BE49-F238E27FC236}">
                <a16:creationId xmlns:a16="http://schemas.microsoft.com/office/drawing/2014/main" id="{FB4907FE-0401-2746-BFDC-7768364D2B5E}"/>
              </a:ext>
            </a:extLst>
          </p:cNvPr>
          <p:cNvSpPr txBox="1">
            <a:spLocks noChangeAspect="1"/>
          </p:cNvSpPr>
          <p:nvPr/>
        </p:nvSpPr>
        <p:spPr>
          <a:xfrm>
            <a:off x="13047029" y="117472"/>
            <a:ext cx="1818944" cy="900246"/>
          </a:xfrm>
          <a:prstGeom prst="rect">
            <a:avLst/>
          </a:prstGeom>
          <a:noFill/>
        </p:spPr>
        <p:txBody>
          <a:bodyPr wrap="square" rtlCol="0">
            <a:spAutoFit/>
          </a:bodyPr>
          <a:lstStyle/>
          <a:p>
            <a:pPr algn="ctr"/>
            <a:r>
              <a:rPr lang="fr-FR" sz="1050" dirty="0" err="1"/>
              <a:t>SpaceX</a:t>
            </a:r>
            <a:r>
              <a:rPr lang="fr-FR" sz="1050" dirty="0"/>
              <a:t> réussit son premier</a:t>
            </a:r>
          </a:p>
          <a:p>
            <a:pPr algn="ctr"/>
            <a:r>
              <a:rPr lang="fr-FR" sz="1050" dirty="0"/>
              <a:t>vol commercial avec une fusée</a:t>
            </a:r>
          </a:p>
          <a:p>
            <a:pPr algn="ctr"/>
            <a:r>
              <a:rPr lang="fr-FR" sz="1050" dirty="0"/>
              <a:t>réutilisable</a:t>
            </a:r>
          </a:p>
        </p:txBody>
      </p:sp>
      <p:sp>
        <p:nvSpPr>
          <p:cNvPr id="71" name="Processus 70">
            <a:extLst>
              <a:ext uri="{FF2B5EF4-FFF2-40B4-BE49-F238E27FC236}">
                <a16:creationId xmlns:a16="http://schemas.microsoft.com/office/drawing/2014/main" id="{50E58B69-688D-1B4A-8F57-6651EC4EB08B}"/>
              </a:ext>
            </a:extLst>
          </p:cNvPr>
          <p:cNvSpPr/>
          <p:nvPr/>
        </p:nvSpPr>
        <p:spPr>
          <a:xfrm>
            <a:off x="579605" y="8870439"/>
            <a:ext cx="7618300" cy="1581661"/>
          </a:xfrm>
          <a:prstGeom prst="flowChartProcess">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fr-FR" sz="800" b="1" dirty="0">
                <a:latin typeface="Avenir Next" panose="020B0503020202020204" pitchFamily="34" charset="0"/>
              </a:rPr>
              <a:t>L’espace, terrain d’affirmation de puissance</a:t>
            </a:r>
          </a:p>
          <a:p>
            <a:pPr algn="just"/>
            <a:r>
              <a:rPr lang="fr-FR" sz="800" dirty="0">
                <a:latin typeface="Avenir Next" panose="020B0503020202020204" pitchFamily="34" charset="0"/>
              </a:rPr>
              <a:t>Le test antisatellite effectué par l'Inde le 27 mars 2019 marque la nécessité de définir des règles internationales régissant les activités spatiales.</a:t>
            </a:r>
          </a:p>
          <a:p>
            <a:pPr algn="just"/>
            <a:r>
              <a:rPr lang="fr-FR" sz="800" dirty="0">
                <a:latin typeface="Avenir Next" panose="020B0503020202020204" pitchFamily="34" charset="0"/>
              </a:rPr>
              <a:t>Au moment même où les discussions internationales peinent à aboutir pour définir des règles d'utilisation de l'espace à long terme, le test antisatellite indien plombe encore un peu plus l'ambiance. Tous les pays s'accordent sur la nocivité de tels tests. Ce type de destruction par collision en orbite génère des débris qui sont autant de dangers potentiels pour les satellites qu'ils rencontrent. […] On ne peut cependant que remarquer la modération des réactions : la Chine elle-même, qui se fait aujourd'hui la championne d'un espace sans armes, s'est fendue d'une simple remarque d'apaisement. De l'absence de réactions marquée à la banalisation de la destruction de satellites il n'y a qu'un pas. Et, dans ce contexte, le risque existe de voir se multiplier les tentations. L'espace ne peut plus être vu comme un simple exutoire de volontés de puissance ou l'expression de calculs électoraux. En l'espèce, c'est pourtant bien de cela qu'il s'agit. Avec la réussite de cette expérimentation, l'Inde se voit conférer un statut international nouveau dans un contexte de confrontation avec la Chine. Pour le président Modi, c'est « une immense fierté » ; ainsi, c'est la fibre nationaliste qu'il s'agit de flatter. Pour la communauté internationale, la voie reste étroite. Les États sont interdépendants dans l'espace et tout écart de conduite se paie collectivement. Mais ils sont aussi, encore, en compétition.</a:t>
            </a:r>
          </a:p>
          <a:p>
            <a:pPr algn="r"/>
            <a:r>
              <a:rPr lang="fr-FR" sz="800" dirty="0">
                <a:latin typeface="Avenir Next" panose="020B0503020202020204" pitchFamily="34" charset="0"/>
              </a:rPr>
              <a:t>Xavier Pasco, « L'espace ne peut plus être vu comme un simple exutoire de volontés de puissance », Le Monde, 4 avril 2019.</a:t>
            </a:r>
          </a:p>
        </p:txBody>
      </p:sp>
      <p:sp>
        <p:nvSpPr>
          <p:cNvPr id="73" name="Processus 72">
            <a:extLst>
              <a:ext uri="{FF2B5EF4-FFF2-40B4-BE49-F238E27FC236}">
                <a16:creationId xmlns:a16="http://schemas.microsoft.com/office/drawing/2014/main" id="{19EFE0A2-9EC2-3B47-8877-665421AA8A1A}"/>
              </a:ext>
            </a:extLst>
          </p:cNvPr>
          <p:cNvSpPr/>
          <p:nvPr/>
        </p:nvSpPr>
        <p:spPr>
          <a:xfrm>
            <a:off x="8309056" y="7950604"/>
            <a:ext cx="2746077" cy="2288014"/>
          </a:xfrm>
          <a:prstGeom prst="flowChartProcess">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fr-FR" sz="800" b="1" dirty="0">
                <a:latin typeface="Avenir Next" panose="020B0503020202020204" pitchFamily="34" charset="0"/>
              </a:rPr>
              <a:t>Un contexte propice à la privatisation de l’espace ?</a:t>
            </a:r>
          </a:p>
          <a:p>
            <a:pPr algn="just"/>
            <a:r>
              <a:rPr lang="fr-FR" sz="800" dirty="0">
                <a:latin typeface="Avenir Next" panose="020B0503020202020204" pitchFamily="34" charset="0"/>
              </a:rPr>
              <a:t>Alors même que le </a:t>
            </a:r>
            <a:r>
              <a:rPr lang="fr-FR" sz="800" i="1" dirty="0">
                <a:latin typeface="Avenir Next" panose="020B0503020202020204" pitchFamily="34" charset="0"/>
              </a:rPr>
              <a:t>New </a:t>
            </a:r>
            <a:r>
              <a:rPr lang="fr-FR" sz="800" i="1" dirty="0" err="1">
                <a:latin typeface="Avenir Next" panose="020B0503020202020204" pitchFamily="34" charset="0"/>
              </a:rPr>
              <a:t>Space</a:t>
            </a:r>
            <a:r>
              <a:rPr lang="fr-FR" sz="800" dirty="0">
                <a:latin typeface="Avenir Next" panose="020B0503020202020204" pitchFamily="34" charset="0"/>
              </a:rPr>
              <a:t> tuent le haut du pavé, les acteurs traditionnels, au premier rang desquels la NASA, subissent de manière symétrique des difficultés croissante </a:t>
            </a:r>
            <a:r>
              <a:rPr lang="fr-FR" sz="800" dirty="0" err="1">
                <a:latin typeface="Avenir Next" panose="020B0503020202020204" pitchFamily="34" charset="0"/>
              </a:rPr>
              <a:t>sà</a:t>
            </a:r>
            <a:r>
              <a:rPr lang="fr-FR" sz="800" dirty="0">
                <a:latin typeface="Avenir Next" panose="020B0503020202020204" pitchFamily="34" charset="0"/>
              </a:rPr>
              <a:t> justifier leurs programmes. […] Les difficultés pour les Etats à justifier aujourd’hui leurs investissements dans les grands programmes d’exploration témoignent d’une défiance croissante dans les pays les plus avancés vis à vis des institutions publiques. Les remises en cause de l’Etat et de ses modes de fonctionnement mêmes créent de fait une situation d’érosion propice au </a:t>
            </a:r>
            <a:r>
              <a:rPr lang="fr-FR" sz="800" i="1" dirty="0">
                <a:latin typeface="Avenir Next" panose="020B0503020202020204" pitchFamily="34" charset="0"/>
              </a:rPr>
              <a:t>New </a:t>
            </a:r>
            <a:r>
              <a:rPr lang="fr-FR" sz="800" i="1" dirty="0" err="1">
                <a:latin typeface="Avenir Next" panose="020B0503020202020204" pitchFamily="34" charset="0"/>
              </a:rPr>
              <a:t>Space</a:t>
            </a:r>
            <a:r>
              <a:rPr lang="fr-FR" sz="800" dirty="0">
                <a:latin typeface="Avenir Next" panose="020B0503020202020204" pitchFamily="34" charset="0"/>
              </a:rPr>
              <a:t>. […] Les impératifs de la guerre froide tenaient lieu de ciment national et international pour consolider les efforts spatiaux. Aujourd’hui, rien de comparable ne peut justifier d’investir dans la conquête spatiale sans en débattre. </a:t>
            </a:r>
          </a:p>
          <a:p>
            <a:pPr algn="r"/>
            <a:r>
              <a:rPr lang="fr-FR" sz="800" dirty="0">
                <a:latin typeface="Avenir Next" panose="020B0503020202020204" pitchFamily="34" charset="0"/>
              </a:rPr>
              <a:t>Xavier Pasco, </a:t>
            </a:r>
            <a:r>
              <a:rPr lang="fr-FR" sz="800" i="1" dirty="0">
                <a:latin typeface="Avenir Next" panose="020B0503020202020204" pitchFamily="34" charset="0"/>
              </a:rPr>
              <a:t>Le nouvel âge spatial</a:t>
            </a:r>
            <a:r>
              <a:rPr lang="fr-FR" sz="800" dirty="0">
                <a:latin typeface="Avenir Next" panose="020B0503020202020204" pitchFamily="34" charset="0"/>
              </a:rPr>
              <a:t>, CNRS, 2017.</a:t>
            </a:r>
            <a:endParaRPr lang="fr-FR" sz="800" i="1" dirty="0">
              <a:latin typeface="Avenir Next" panose="020B0503020202020204" pitchFamily="34" charset="0"/>
            </a:endParaRPr>
          </a:p>
        </p:txBody>
      </p:sp>
      <p:pic>
        <p:nvPicPr>
          <p:cNvPr id="2054" name="Picture 6" descr="logo de SpaceX">
            <a:extLst>
              <a:ext uri="{FF2B5EF4-FFF2-40B4-BE49-F238E27FC236}">
                <a16:creationId xmlns:a16="http://schemas.microsoft.com/office/drawing/2014/main" id="{387B11B6-8FB0-5E4B-A75A-A4EE17054C8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74955" y="6269919"/>
            <a:ext cx="2139039" cy="2679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go de Blue Origin">
            <a:extLst>
              <a:ext uri="{FF2B5EF4-FFF2-40B4-BE49-F238E27FC236}">
                <a16:creationId xmlns:a16="http://schemas.microsoft.com/office/drawing/2014/main" id="{DE567437-C293-424A-97F3-F630B388D56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60357" y="6738945"/>
            <a:ext cx="904620" cy="4523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ogo de Virgin Galactic">
            <a:extLst>
              <a:ext uri="{FF2B5EF4-FFF2-40B4-BE49-F238E27FC236}">
                <a16:creationId xmlns:a16="http://schemas.microsoft.com/office/drawing/2014/main" id="{D5AC2222-9C2F-2647-9B31-B81A8E34F08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21954" y="7300962"/>
            <a:ext cx="1741606" cy="598677"/>
          </a:xfrm>
          <a:prstGeom prst="rect">
            <a:avLst/>
          </a:prstGeom>
          <a:noFill/>
          <a:extLst>
            <a:ext uri="{909E8E84-426E-40DD-AFC4-6F175D3DCCD1}">
              <a14:hiddenFill xmlns:a14="http://schemas.microsoft.com/office/drawing/2010/main">
                <a:solidFill>
                  <a:srgbClr val="FFFFFF"/>
                </a:solidFill>
              </a14:hiddenFill>
            </a:ext>
          </a:extLst>
        </p:spPr>
      </p:pic>
      <p:pic>
        <p:nvPicPr>
          <p:cNvPr id="70" name="Image 69">
            <a:extLst>
              <a:ext uri="{FF2B5EF4-FFF2-40B4-BE49-F238E27FC236}">
                <a16:creationId xmlns:a16="http://schemas.microsoft.com/office/drawing/2014/main" id="{33CE1EE2-FC0D-BA4C-BCB0-3134D6516AAB}"/>
              </a:ext>
            </a:extLst>
          </p:cNvPr>
          <p:cNvPicPr>
            <a:picLocks noChangeAspect="1"/>
          </p:cNvPicPr>
          <p:nvPr/>
        </p:nvPicPr>
        <p:blipFill>
          <a:blip r:embed="rId22"/>
          <a:stretch>
            <a:fillRect/>
          </a:stretch>
        </p:blipFill>
        <p:spPr>
          <a:xfrm>
            <a:off x="422780" y="6514159"/>
            <a:ext cx="1807678" cy="1934141"/>
          </a:xfrm>
          <a:prstGeom prst="rect">
            <a:avLst/>
          </a:prstGeom>
        </p:spPr>
      </p:pic>
      <p:cxnSp>
        <p:nvCxnSpPr>
          <p:cNvPr id="74" name="Connecteur en arc 73">
            <a:extLst>
              <a:ext uri="{FF2B5EF4-FFF2-40B4-BE49-F238E27FC236}">
                <a16:creationId xmlns:a16="http://schemas.microsoft.com/office/drawing/2014/main" id="{6BA42F3A-3700-BA41-AAB3-1256945148D7}"/>
              </a:ext>
            </a:extLst>
          </p:cNvPr>
          <p:cNvCxnSpPr>
            <a:stCxn id="2054" idx="0"/>
            <a:endCxn id="7" idx="2"/>
          </p:cNvCxnSpPr>
          <p:nvPr/>
        </p:nvCxnSpPr>
        <p:spPr>
          <a:xfrm rot="5400000" flipH="1" flipV="1">
            <a:off x="11101758" y="3974430"/>
            <a:ext cx="1838206" cy="2752773"/>
          </a:xfrm>
          <a:prstGeom prst="curvedConnector3">
            <a:avLst>
              <a:gd name="adj1" fmla="val 67877"/>
            </a:avLst>
          </a:prstGeom>
          <a:ln w="381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80" name="Processus 79">
            <a:extLst>
              <a:ext uri="{FF2B5EF4-FFF2-40B4-BE49-F238E27FC236}">
                <a16:creationId xmlns:a16="http://schemas.microsoft.com/office/drawing/2014/main" id="{3CEBEEBB-71C7-8C41-AA95-7C2BB4175E42}"/>
              </a:ext>
            </a:extLst>
          </p:cNvPr>
          <p:cNvSpPr/>
          <p:nvPr/>
        </p:nvSpPr>
        <p:spPr>
          <a:xfrm>
            <a:off x="362546" y="813653"/>
            <a:ext cx="5637856" cy="1826779"/>
          </a:xfrm>
          <a:prstGeom prst="flowChartProcess">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fr-FR" sz="800" b="1" dirty="0">
                <a:latin typeface="Avenir Next" panose="020B0503020202020204" pitchFamily="34" charset="0"/>
              </a:rPr>
              <a:t>Une souveraineté extra-terrestre ?</a:t>
            </a:r>
          </a:p>
          <a:p>
            <a:pPr algn="just"/>
            <a:r>
              <a:rPr lang="fr-FR" sz="800" dirty="0">
                <a:latin typeface="Avenir Next" panose="020B0503020202020204" pitchFamily="34" charset="0"/>
              </a:rPr>
              <a:t>En 2011, </a:t>
            </a:r>
            <a:r>
              <a:rPr lang="fr-FR" sz="800" dirty="0" err="1">
                <a:latin typeface="Avenir Next" panose="020B0503020202020204" pitchFamily="34" charset="0"/>
              </a:rPr>
              <a:t>Pekin</a:t>
            </a:r>
            <a:r>
              <a:rPr lang="fr-FR" sz="800" dirty="0">
                <a:latin typeface="Avenir Next" panose="020B0503020202020204" pitchFamily="34" charset="0"/>
              </a:rPr>
              <a:t> a annoncé son intention de mettre un homme  sur la Lune d’ici 2020, et son agence spatiale a publiquement suggéré d’établir une base sur la Lune comme nous l’avons fait au pôle Sud et au pôle Nord ». Pourtant, Washington n’a guère songé à la possibilité qu’une fois son implantation permanente établie, Pékin puisse chercher à affirmer sa souveraineté territoriale extraterrestre, déclarant une partie de la surface lunaire territoire chinois. L’idée n’est pas aussi folle qu’elle en a l’air. Pendant la guerre froide, la possibilité que des pays revendiquent des territoires sur la Lune ou sur d’autres planètes a été jugée suffisamment réaliste pour que le Traité sur l’espace extra-atmosphérique de 1967</a:t>
            </a:r>
            <a:r>
              <a:rPr lang="fr-FR" sz="800" baseline="30000" dirty="0">
                <a:latin typeface="Avenir Next" panose="020B0503020202020204" pitchFamily="34" charset="0"/>
              </a:rPr>
              <a:t>1</a:t>
            </a:r>
            <a:r>
              <a:rPr lang="fr-FR" sz="800" dirty="0">
                <a:latin typeface="Avenir Next" panose="020B0503020202020204" pitchFamily="34" charset="0"/>
              </a:rPr>
              <a:t> soit adopté pour l’empêcher. Washington s’aveugle s’il pense que ce bout de papier empêchera un accaparement des terres lunaires par les Chinois. […] Si Pékin décidait d’annexer la Lune, ou même une partie seulement de celle-ci, le régime juridique international actuel dans l’espace volerait en éclats, encourageant d’autres pays à annexer leur propre territoire extraterrestre. Cela pourrait marquer le début d’une période de colonialisme telle que nous n’en avons pas connu depuis le XIXème siècle. </a:t>
            </a:r>
          </a:p>
          <a:p>
            <a:pPr algn="just"/>
            <a:r>
              <a:rPr lang="fr-FR" sz="600" dirty="0">
                <a:latin typeface="Avenir Next" panose="020B0503020202020204" pitchFamily="34" charset="0"/>
              </a:rPr>
              <a:t>1. Ce traité interdit l’appropriation de l’espace extra-atmosphérique et son usage militaire. </a:t>
            </a:r>
            <a:endParaRPr lang="fr-FR" sz="800" dirty="0">
              <a:latin typeface="Avenir Next" panose="020B0503020202020204" pitchFamily="34" charset="0"/>
            </a:endParaRPr>
          </a:p>
          <a:p>
            <a:pPr algn="r"/>
            <a:r>
              <a:rPr lang="fr-FR" sz="800" dirty="0">
                <a:latin typeface="Avenir Next" panose="020B0503020202020204" pitchFamily="34" charset="0"/>
              </a:rPr>
              <a:t>John </a:t>
            </a:r>
            <a:r>
              <a:rPr lang="fr-FR" sz="800" dirty="0" err="1">
                <a:latin typeface="Avenir Next" panose="020B0503020202020204" pitchFamily="34" charset="0"/>
              </a:rPr>
              <a:t>Hickman</a:t>
            </a:r>
            <a:r>
              <a:rPr lang="fr-FR" sz="800" dirty="0">
                <a:latin typeface="Avenir Next" panose="020B0503020202020204" pitchFamily="34" charset="0"/>
              </a:rPr>
              <a:t>, « Lever de Lune rouge », </a:t>
            </a:r>
            <a:r>
              <a:rPr lang="fr-FR" sz="800" i="1" dirty="0" err="1">
                <a:latin typeface="Avenir Next" panose="020B0503020202020204" pitchFamily="34" charset="0"/>
              </a:rPr>
              <a:t>Foreign</a:t>
            </a:r>
            <a:r>
              <a:rPr lang="fr-FR" sz="800" i="1" dirty="0">
                <a:latin typeface="Avenir Next" panose="020B0503020202020204" pitchFamily="34" charset="0"/>
              </a:rPr>
              <a:t> Policy</a:t>
            </a:r>
            <a:r>
              <a:rPr lang="fr-FR" sz="800" dirty="0">
                <a:latin typeface="Avenir Next" panose="020B0503020202020204" pitchFamily="34" charset="0"/>
              </a:rPr>
              <a:t>, juin 2012. </a:t>
            </a:r>
          </a:p>
        </p:txBody>
      </p:sp>
      <p:sp>
        <p:nvSpPr>
          <p:cNvPr id="81" name="ZoneTexte 80">
            <a:extLst>
              <a:ext uri="{FF2B5EF4-FFF2-40B4-BE49-F238E27FC236}">
                <a16:creationId xmlns:a16="http://schemas.microsoft.com/office/drawing/2014/main" id="{14A0ED9F-1925-5547-AE69-1A4B4A3E68EB}"/>
              </a:ext>
            </a:extLst>
          </p:cNvPr>
          <p:cNvSpPr txBox="1"/>
          <p:nvPr/>
        </p:nvSpPr>
        <p:spPr>
          <a:xfrm>
            <a:off x="6325334" y="1635157"/>
            <a:ext cx="1741605" cy="584775"/>
          </a:xfrm>
          <a:custGeom>
            <a:avLst/>
            <a:gdLst>
              <a:gd name="connsiteX0" fmla="*/ 0 w 1741605"/>
              <a:gd name="connsiteY0" fmla="*/ 0 h 584775"/>
              <a:gd name="connsiteX1" fmla="*/ 563119 w 1741605"/>
              <a:gd name="connsiteY1" fmla="*/ 0 h 584775"/>
              <a:gd name="connsiteX2" fmla="*/ 1091406 w 1741605"/>
              <a:gd name="connsiteY2" fmla="*/ 0 h 584775"/>
              <a:gd name="connsiteX3" fmla="*/ 1741605 w 1741605"/>
              <a:gd name="connsiteY3" fmla="*/ 0 h 584775"/>
              <a:gd name="connsiteX4" fmla="*/ 1741605 w 1741605"/>
              <a:gd name="connsiteY4" fmla="*/ 584775 h 584775"/>
              <a:gd name="connsiteX5" fmla="*/ 1178486 w 1741605"/>
              <a:gd name="connsiteY5" fmla="*/ 584775 h 584775"/>
              <a:gd name="connsiteX6" fmla="*/ 650199 w 1741605"/>
              <a:gd name="connsiteY6" fmla="*/ 584775 h 584775"/>
              <a:gd name="connsiteX7" fmla="*/ 0 w 1741605"/>
              <a:gd name="connsiteY7" fmla="*/ 584775 h 584775"/>
              <a:gd name="connsiteX8" fmla="*/ 0 w 1741605"/>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605" h="584775" fill="none" extrusionOk="0">
                <a:moveTo>
                  <a:pt x="0" y="0"/>
                </a:moveTo>
                <a:cubicBezTo>
                  <a:pt x="167491" y="-42097"/>
                  <a:pt x="352709" y="16222"/>
                  <a:pt x="563119" y="0"/>
                </a:cubicBezTo>
                <a:cubicBezTo>
                  <a:pt x="773529" y="-16222"/>
                  <a:pt x="885856" y="3956"/>
                  <a:pt x="1091406" y="0"/>
                </a:cubicBezTo>
                <a:cubicBezTo>
                  <a:pt x="1296956" y="-3956"/>
                  <a:pt x="1517254" y="27238"/>
                  <a:pt x="1741605" y="0"/>
                </a:cubicBezTo>
                <a:cubicBezTo>
                  <a:pt x="1780781" y="140974"/>
                  <a:pt x="1710005" y="446354"/>
                  <a:pt x="1741605" y="584775"/>
                </a:cubicBezTo>
                <a:cubicBezTo>
                  <a:pt x="1521458" y="644174"/>
                  <a:pt x="1413821" y="551955"/>
                  <a:pt x="1178486" y="584775"/>
                </a:cubicBezTo>
                <a:cubicBezTo>
                  <a:pt x="943151" y="617595"/>
                  <a:pt x="890363" y="527965"/>
                  <a:pt x="650199" y="584775"/>
                </a:cubicBezTo>
                <a:cubicBezTo>
                  <a:pt x="410035" y="641585"/>
                  <a:pt x="313195" y="515506"/>
                  <a:pt x="0" y="584775"/>
                </a:cubicBezTo>
                <a:cubicBezTo>
                  <a:pt x="-62147" y="347747"/>
                  <a:pt x="5186" y="217001"/>
                  <a:pt x="0" y="0"/>
                </a:cubicBezTo>
                <a:close/>
              </a:path>
              <a:path w="1741605" h="584775" stroke="0" extrusionOk="0">
                <a:moveTo>
                  <a:pt x="0" y="0"/>
                </a:moveTo>
                <a:cubicBezTo>
                  <a:pt x="156211" y="-6196"/>
                  <a:pt x="383910" y="52339"/>
                  <a:pt x="545703" y="0"/>
                </a:cubicBezTo>
                <a:cubicBezTo>
                  <a:pt x="707496" y="-52339"/>
                  <a:pt x="823767" y="10219"/>
                  <a:pt x="1073990" y="0"/>
                </a:cubicBezTo>
                <a:cubicBezTo>
                  <a:pt x="1324213" y="-10219"/>
                  <a:pt x="1537505" y="52959"/>
                  <a:pt x="1741605" y="0"/>
                </a:cubicBezTo>
                <a:cubicBezTo>
                  <a:pt x="1762562" y="126545"/>
                  <a:pt x="1722012" y="351589"/>
                  <a:pt x="1741605" y="584775"/>
                </a:cubicBezTo>
                <a:cubicBezTo>
                  <a:pt x="1500899" y="613663"/>
                  <a:pt x="1466814" y="560371"/>
                  <a:pt x="1195902" y="584775"/>
                </a:cubicBezTo>
                <a:cubicBezTo>
                  <a:pt x="924990" y="609179"/>
                  <a:pt x="836684" y="514367"/>
                  <a:pt x="597951" y="584775"/>
                </a:cubicBezTo>
                <a:cubicBezTo>
                  <a:pt x="359218" y="655183"/>
                  <a:pt x="165803" y="582630"/>
                  <a:pt x="0" y="584775"/>
                </a:cubicBezTo>
                <a:cubicBezTo>
                  <a:pt x="-46501" y="414069"/>
                  <a:pt x="40265" y="256232"/>
                  <a:pt x="0" y="0"/>
                </a:cubicBezTo>
                <a:close/>
              </a:path>
            </a:pathLst>
          </a:custGeom>
          <a:solidFill>
            <a:srgbClr val="76D6FF"/>
          </a:solidFill>
          <a:ln w="28575">
            <a:solidFill>
              <a:srgbClr val="0070C0"/>
            </a:solidFill>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3200" dirty="0">
                <a:ln w="0"/>
                <a:solidFill>
                  <a:srgbClr val="0070C0"/>
                </a:solidFill>
                <a:effectLst>
                  <a:outerShdw blurRad="38100" dist="25400" dir="5400000" algn="ctr" rotWithShape="0">
                    <a:srgbClr val="6E747A">
                      <a:alpha val="43000"/>
                    </a:srgbClr>
                  </a:outerShdw>
                </a:effectLst>
              </a:rPr>
              <a:t>UE</a:t>
            </a:r>
            <a:endParaRPr lang="fr-FR" sz="3200" dirty="0">
              <a:solidFill>
                <a:srgbClr val="0070C0"/>
              </a:solidFill>
            </a:endParaRPr>
          </a:p>
        </p:txBody>
      </p:sp>
      <p:cxnSp>
        <p:nvCxnSpPr>
          <p:cNvPr id="82" name="Connecteur droit 81">
            <a:extLst>
              <a:ext uri="{FF2B5EF4-FFF2-40B4-BE49-F238E27FC236}">
                <a16:creationId xmlns:a16="http://schemas.microsoft.com/office/drawing/2014/main" id="{E26F3858-8513-4946-ADF1-318404C87418}"/>
              </a:ext>
            </a:extLst>
          </p:cNvPr>
          <p:cNvCxnSpPr>
            <a:cxnSpLocks/>
            <a:stCxn id="81" idx="2"/>
          </p:cNvCxnSpPr>
          <p:nvPr/>
        </p:nvCxnSpPr>
        <p:spPr>
          <a:xfrm flipH="1">
            <a:off x="4759622" y="2219932"/>
            <a:ext cx="2436515" cy="302598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C130C145-B59C-7145-B0DE-C72A0138AC02}"/>
              </a:ext>
            </a:extLst>
          </p:cNvPr>
          <p:cNvCxnSpPr>
            <a:stCxn id="78" idx="1"/>
            <a:endCxn id="77" idx="6"/>
          </p:cNvCxnSpPr>
          <p:nvPr/>
        </p:nvCxnSpPr>
        <p:spPr>
          <a:xfrm flipH="1">
            <a:off x="7154675" y="5883090"/>
            <a:ext cx="614656" cy="379179"/>
          </a:xfrm>
          <a:prstGeom prst="line">
            <a:avLst/>
          </a:prstGeom>
          <a:ln w="38100"/>
        </p:spPr>
        <p:style>
          <a:lnRef idx="1">
            <a:schemeClr val="dk1"/>
          </a:lnRef>
          <a:fillRef idx="0">
            <a:schemeClr val="dk1"/>
          </a:fillRef>
          <a:effectRef idx="0">
            <a:schemeClr val="dk1"/>
          </a:effectRef>
          <a:fontRef idx="minor">
            <a:schemeClr val="tx1"/>
          </a:fontRef>
        </p:style>
      </p:cxnSp>
      <p:sp>
        <p:nvSpPr>
          <p:cNvPr id="62" name="ZoneTexte 61">
            <a:extLst>
              <a:ext uri="{FF2B5EF4-FFF2-40B4-BE49-F238E27FC236}">
                <a16:creationId xmlns:a16="http://schemas.microsoft.com/office/drawing/2014/main" id="{FE357900-7C08-464D-B94E-05E4A0CF7B5C}"/>
              </a:ext>
            </a:extLst>
          </p:cNvPr>
          <p:cNvSpPr txBox="1">
            <a:spLocks noChangeAspect="1"/>
          </p:cNvSpPr>
          <p:nvPr/>
        </p:nvSpPr>
        <p:spPr>
          <a:xfrm>
            <a:off x="9933765" y="991057"/>
            <a:ext cx="886321" cy="369332"/>
          </a:xfrm>
          <a:custGeom>
            <a:avLst/>
            <a:gdLst>
              <a:gd name="connsiteX0" fmla="*/ 0 w 886321"/>
              <a:gd name="connsiteY0" fmla="*/ 0 h 369332"/>
              <a:gd name="connsiteX1" fmla="*/ 443161 w 886321"/>
              <a:gd name="connsiteY1" fmla="*/ 0 h 369332"/>
              <a:gd name="connsiteX2" fmla="*/ 886321 w 886321"/>
              <a:gd name="connsiteY2" fmla="*/ 0 h 369332"/>
              <a:gd name="connsiteX3" fmla="*/ 886321 w 886321"/>
              <a:gd name="connsiteY3" fmla="*/ 369332 h 369332"/>
              <a:gd name="connsiteX4" fmla="*/ 460887 w 886321"/>
              <a:gd name="connsiteY4" fmla="*/ 369332 h 369332"/>
              <a:gd name="connsiteX5" fmla="*/ 0 w 886321"/>
              <a:gd name="connsiteY5" fmla="*/ 369332 h 369332"/>
              <a:gd name="connsiteX6" fmla="*/ 0 w 886321"/>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21" h="369332" fill="none" extrusionOk="0">
                <a:moveTo>
                  <a:pt x="0" y="0"/>
                </a:moveTo>
                <a:cubicBezTo>
                  <a:pt x="111237" y="-16572"/>
                  <a:pt x="254060" y="28832"/>
                  <a:pt x="443161" y="0"/>
                </a:cubicBezTo>
                <a:cubicBezTo>
                  <a:pt x="632262" y="-28832"/>
                  <a:pt x="693635" y="17461"/>
                  <a:pt x="886321" y="0"/>
                </a:cubicBezTo>
                <a:cubicBezTo>
                  <a:pt x="901117" y="117347"/>
                  <a:pt x="862707" y="196741"/>
                  <a:pt x="886321" y="369332"/>
                </a:cubicBezTo>
                <a:cubicBezTo>
                  <a:pt x="751234" y="402680"/>
                  <a:pt x="632904" y="318854"/>
                  <a:pt x="460887" y="369332"/>
                </a:cubicBezTo>
                <a:cubicBezTo>
                  <a:pt x="288870" y="419810"/>
                  <a:pt x="224542" y="339230"/>
                  <a:pt x="0" y="369332"/>
                </a:cubicBezTo>
                <a:cubicBezTo>
                  <a:pt x="-7040" y="250282"/>
                  <a:pt x="11387" y="158446"/>
                  <a:pt x="0" y="0"/>
                </a:cubicBezTo>
                <a:close/>
              </a:path>
              <a:path w="886321" h="369332" stroke="0" extrusionOk="0">
                <a:moveTo>
                  <a:pt x="0" y="0"/>
                </a:moveTo>
                <a:cubicBezTo>
                  <a:pt x="124294" y="-25241"/>
                  <a:pt x="310808" y="33744"/>
                  <a:pt x="425434" y="0"/>
                </a:cubicBezTo>
                <a:cubicBezTo>
                  <a:pt x="540060" y="-33744"/>
                  <a:pt x="777364" y="31286"/>
                  <a:pt x="886321" y="0"/>
                </a:cubicBezTo>
                <a:cubicBezTo>
                  <a:pt x="894030" y="177176"/>
                  <a:pt x="858590" y="226751"/>
                  <a:pt x="886321" y="369332"/>
                </a:cubicBezTo>
                <a:cubicBezTo>
                  <a:pt x="721086" y="406840"/>
                  <a:pt x="669305" y="338724"/>
                  <a:pt x="460887" y="369332"/>
                </a:cubicBezTo>
                <a:cubicBezTo>
                  <a:pt x="252469" y="399940"/>
                  <a:pt x="132883" y="350132"/>
                  <a:pt x="0" y="369332"/>
                </a:cubicBezTo>
                <a:cubicBezTo>
                  <a:pt x="-32612" y="222911"/>
                  <a:pt x="7426" y="170310"/>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t>2012</a:t>
            </a:r>
          </a:p>
        </p:txBody>
      </p:sp>
      <p:sp>
        <p:nvSpPr>
          <p:cNvPr id="92" name="ZoneTexte 91">
            <a:extLst>
              <a:ext uri="{FF2B5EF4-FFF2-40B4-BE49-F238E27FC236}">
                <a16:creationId xmlns:a16="http://schemas.microsoft.com/office/drawing/2014/main" id="{8990BAAA-C1AE-A245-9243-048F7C9526C9}"/>
              </a:ext>
            </a:extLst>
          </p:cNvPr>
          <p:cNvSpPr txBox="1">
            <a:spLocks noChangeAspect="1"/>
          </p:cNvSpPr>
          <p:nvPr/>
        </p:nvSpPr>
        <p:spPr>
          <a:xfrm>
            <a:off x="9377716" y="1412503"/>
            <a:ext cx="1744957" cy="707886"/>
          </a:xfrm>
          <a:prstGeom prst="rect">
            <a:avLst/>
          </a:prstGeom>
          <a:noFill/>
        </p:spPr>
        <p:txBody>
          <a:bodyPr wrap="square" rtlCol="0">
            <a:spAutoFit/>
          </a:bodyPr>
          <a:lstStyle/>
          <a:p>
            <a:pPr algn="ctr"/>
            <a:r>
              <a:rPr lang="fr-FR" sz="1000" i="1" dirty="0"/>
              <a:t>Une parade militaire en Corée du Nord mettant en avant la « puissance spatiale » du pays</a:t>
            </a:r>
          </a:p>
        </p:txBody>
      </p:sp>
      <p:sp>
        <p:nvSpPr>
          <p:cNvPr id="98" name="ZoneTexte 97">
            <a:extLst>
              <a:ext uri="{FF2B5EF4-FFF2-40B4-BE49-F238E27FC236}">
                <a16:creationId xmlns:a16="http://schemas.microsoft.com/office/drawing/2014/main" id="{32FECFA0-2EAD-C544-AC17-54BE9FDD156F}"/>
              </a:ext>
            </a:extLst>
          </p:cNvPr>
          <p:cNvSpPr txBox="1"/>
          <p:nvPr/>
        </p:nvSpPr>
        <p:spPr>
          <a:xfrm rot="18994687">
            <a:off x="3387065" y="4792635"/>
            <a:ext cx="851515" cy="369332"/>
          </a:xfrm>
          <a:prstGeom prst="rect">
            <a:avLst/>
          </a:prstGeom>
          <a:noFill/>
        </p:spPr>
        <p:txBody>
          <a:bodyPr wrap="none" rtlCol="0">
            <a:prstTxWarp prst="textArchDown">
              <a:avLst>
                <a:gd name="adj" fmla="val 1764101"/>
              </a:avLst>
            </a:prstTxWarp>
            <a:spAutoFit/>
          </a:bodyPr>
          <a:lstStyle/>
          <a:p>
            <a:r>
              <a:rPr lang="fr-FR" dirty="0">
                <a:solidFill>
                  <a:srgbClr val="0070C0"/>
                </a:solidFill>
              </a:rPr>
              <a:t>2030 ?</a:t>
            </a:r>
          </a:p>
        </p:txBody>
      </p:sp>
      <p:sp>
        <p:nvSpPr>
          <p:cNvPr id="104" name="ZoneTexte 103">
            <a:extLst>
              <a:ext uri="{FF2B5EF4-FFF2-40B4-BE49-F238E27FC236}">
                <a16:creationId xmlns:a16="http://schemas.microsoft.com/office/drawing/2014/main" id="{F1D65C14-E223-234A-9797-BAE35149CE00}"/>
              </a:ext>
            </a:extLst>
          </p:cNvPr>
          <p:cNvSpPr txBox="1"/>
          <p:nvPr/>
        </p:nvSpPr>
        <p:spPr>
          <a:xfrm rot="21363211">
            <a:off x="4040067" y="3309302"/>
            <a:ext cx="972149" cy="369332"/>
          </a:xfrm>
          <a:prstGeom prst="rect">
            <a:avLst/>
          </a:prstGeom>
          <a:noFill/>
        </p:spPr>
        <p:txBody>
          <a:bodyPr wrap="none" rtlCol="0">
            <a:prstTxWarp prst="textArchUp">
              <a:avLst>
                <a:gd name="adj" fmla="val 12224529"/>
              </a:avLst>
            </a:prstTxWarp>
            <a:spAutoFit/>
          </a:bodyPr>
          <a:lstStyle/>
          <a:p>
            <a:r>
              <a:rPr lang="fr-FR" dirty="0">
                <a:solidFill>
                  <a:schemeClr val="accent1"/>
                </a:solidFill>
              </a:rPr>
              <a:t>2025 ?</a:t>
            </a:r>
          </a:p>
        </p:txBody>
      </p:sp>
      <p:sp>
        <p:nvSpPr>
          <p:cNvPr id="105" name="ZoneTexte 104">
            <a:extLst>
              <a:ext uri="{FF2B5EF4-FFF2-40B4-BE49-F238E27FC236}">
                <a16:creationId xmlns:a16="http://schemas.microsoft.com/office/drawing/2014/main" id="{16B14160-4E24-804C-954C-3AEABB35583E}"/>
              </a:ext>
            </a:extLst>
          </p:cNvPr>
          <p:cNvSpPr txBox="1"/>
          <p:nvPr/>
        </p:nvSpPr>
        <p:spPr>
          <a:xfrm rot="18420172">
            <a:off x="1304361" y="5766274"/>
            <a:ext cx="972149" cy="369332"/>
          </a:xfrm>
          <a:prstGeom prst="rect">
            <a:avLst/>
          </a:prstGeom>
          <a:noFill/>
        </p:spPr>
        <p:txBody>
          <a:bodyPr wrap="none" rtlCol="0">
            <a:prstTxWarp prst="textArchUp">
              <a:avLst>
                <a:gd name="adj" fmla="val 12224529"/>
              </a:avLst>
            </a:prstTxWarp>
            <a:spAutoFit/>
          </a:bodyPr>
          <a:lstStyle/>
          <a:p>
            <a:r>
              <a:rPr lang="fr-FR" dirty="0">
                <a:solidFill>
                  <a:srgbClr val="002060"/>
                </a:solidFill>
              </a:rPr>
              <a:t>2024 ?</a:t>
            </a:r>
          </a:p>
        </p:txBody>
      </p:sp>
      <p:sp>
        <p:nvSpPr>
          <p:cNvPr id="106" name="ZoneTexte 105">
            <a:extLst>
              <a:ext uri="{FF2B5EF4-FFF2-40B4-BE49-F238E27FC236}">
                <a16:creationId xmlns:a16="http://schemas.microsoft.com/office/drawing/2014/main" id="{A69F0264-4F80-2A49-B766-8CB14720C5E9}"/>
              </a:ext>
            </a:extLst>
          </p:cNvPr>
          <p:cNvSpPr txBox="1"/>
          <p:nvPr/>
        </p:nvSpPr>
        <p:spPr>
          <a:xfrm rot="21159613">
            <a:off x="11200389" y="4980716"/>
            <a:ext cx="972149" cy="369332"/>
          </a:xfrm>
          <a:prstGeom prst="rect">
            <a:avLst/>
          </a:prstGeom>
          <a:noFill/>
        </p:spPr>
        <p:txBody>
          <a:bodyPr wrap="none" rtlCol="0">
            <a:prstTxWarp prst="textArchUp">
              <a:avLst>
                <a:gd name="adj" fmla="val 12224529"/>
              </a:avLst>
            </a:prstTxWarp>
            <a:spAutoFit/>
          </a:bodyPr>
          <a:lstStyle/>
          <a:p>
            <a:r>
              <a:rPr lang="fr-FR" sz="1600" dirty="0">
                <a:solidFill>
                  <a:srgbClr val="002060"/>
                </a:solidFill>
              </a:rPr>
              <a:t>2050?</a:t>
            </a:r>
          </a:p>
        </p:txBody>
      </p:sp>
      <p:cxnSp>
        <p:nvCxnSpPr>
          <p:cNvPr id="107" name="Connecteur en arc 106">
            <a:extLst>
              <a:ext uri="{FF2B5EF4-FFF2-40B4-BE49-F238E27FC236}">
                <a16:creationId xmlns:a16="http://schemas.microsoft.com/office/drawing/2014/main" id="{792E9B46-AC46-9F46-B1B3-A0E7E91ACE99}"/>
              </a:ext>
            </a:extLst>
          </p:cNvPr>
          <p:cNvCxnSpPr>
            <a:cxnSpLocks/>
            <a:stCxn id="44" idx="0"/>
            <a:endCxn id="7" idx="2"/>
          </p:cNvCxnSpPr>
          <p:nvPr/>
        </p:nvCxnSpPr>
        <p:spPr>
          <a:xfrm rot="5400000" flipH="1" flipV="1">
            <a:off x="9933798" y="3386021"/>
            <a:ext cx="2417757" cy="4509143"/>
          </a:xfrm>
          <a:prstGeom prst="curvedConnector3">
            <a:avLst>
              <a:gd name="adj1" fmla="val 51513"/>
            </a:avLst>
          </a:prstGeom>
          <a:ln w="381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0" name="ZoneTexte 109">
            <a:extLst>
              <a:ext uri="{FF2B5EF4-FFF2-40B4-BE49-F238E27FC236}">
                <a16:creationId xmlns:a16="http://schemas.microsoft.com/office/drawing/2014/main" id="{FD1AEC71-31B9-104E-8396-E83BE0E722DF}"/>
              </a:ext>
            </a:extLst>
          </p:cNvPr>
          <p:cNvSpPr txBox="1"/>
          <p:nvPr/>
        </p:nvSpPr>
        <p:spPr>
          <a:xfrm rot="20503335">
            <a:off x="9408710" y="5775558"/>
            <a:ext cx="972149" cy="369332"/>
          </a:xfrm>
          <a:prstGeom prst="rect">
            <a:avLst/>
          </a:prstGeom>
          <a:noFill/>
        </p:spPr>
        <p:txBody>
          <a:bodyPr wrap="none" rtlCol="0">
            <a:prstTxWarp prst="textArchUp">
              <a:avLst>
                <a:gd name="adj" fmla="val 14256624"/>
              </a:avLst>
            </a:prstTxWarp>
            <a:spAutoFit/>
          </a:bodyPr>
          <a:lstStyle/>
          <a:p>
            <a:r>
              <a:rPr lang="fr-FR" dirty="0">
                <a:solidFill>
                  <a:srgbClr val="002060"/>
                </a:solidFill>
              </a:rPr>
              <a:t>2033 ?</a:t>
            </a:r>
          </a:p>
        </p:txBody>
      </p:sp>
      <p:sp>
        <p:nvSpPr>
          <p:cNvPr id="111" name="ZoneTexte 110">
            <a:extLst>
              <a:ext uri="{FF2B5EF4-FFF2-40B4-BE49-F238E27FC236}">
                <a16:creationId xmlns:a16="http://schemas.microsoft.com/office/drawing/2014/main" id="{6571B0C1-0A62-3C4B-9CA7-8923BA65422F}"/>
              </a:ext>
            </a:extLst>
          </p:cNvPr>
          <p:cNvSpPr txBox="1"/>
          <p:nvPr/>
        </p:nvSpPr>
        <p:spPr>
          <a:xfrm>
            <a:off x="10439834" y="4146132"/>
            <a:ext cx="972149" cy="369332"/>
          </a:xfrm>
          <a:prstGeom prst="rect">
            <a:avLst/>
          </a:prstGeom>
          <a:noFill/>
        </p:spPr>
        <p:txBody>
          <a:bodyPr wrap="none" rtlCol="0">
            <a:prstTxWarp prst="textArchUp">
              <a:avLst>
                <a:gd name="adj" fmla="val 12224529"/>
              </a:avLst>
            </a:prstTxWarp>
            <a:spAutoFit/>
          </a:bodyPr>
          <a:lstStyle/>
          <a:p>
            <a:r>
              <a:rPr lang="fr-FR" dirty="0">
                <a:solidFill>
                  <a:schemeClr val="accent1"/>
                </a:solidFill>
              </a:rPr>
              <a:t> ?</a:t>
            </a:r>
          </a:p>
        </p:txBody>
      </p:sp>
      <p:pic>
        <p:nvPicPr>
          <p:cNvPr id="78" name="Image 77">
            <a:extLst>
              <a:ext uri="{FF2B5EF4-FFF2-40B4-BE49-F238E27FC236}">
                <a16:creationId xmlns:a16="http://schemas.microsoft.com/office/drawing/2014/main" id="{B394BE78-5674-F442-BBE8-1F200B8933AD}"/>
              </a:ext>
            </a:extLst>
          </p:cNvPr>
          <p:cNvPicPr>
            <a:picLocks noChangeAspect="1"/>
          </p:cNvPicPr>
          <p:nvPr/>
        </p:nvPicPr>
        <p:blipFill>
          <a:blip r:embed="rId23"/>
          <a:stretch>
            <a:fillRect/>
          </a:stretch>
        </p:blipFill>
        <p:spPr>
          <a:xfrm>
            <a:off x="7769331" y="5336134"/>
            <a:ext cx="1550087" cy="1093912"/>
          </a:xfrm>
          <a:prstGeom prst="rect">
            <a:avLst/>
          </a:prstGeom>
        </p:spPr>
      </p:pic>
      <p:sp>
        <p:nvSpPr>
          <p:cNvPr id="63" name="ZoneTexte 62">
            <a:extLst>
              <a:ext uri="{FF2B5EF4-FFF2-40B4-BE49-F238E27FC236}">
                <a16:creationId xmlns:a16="http://schemas.microsoft.com/office/drawing/2014/main" id="{3134A98A-3F9E-B947-8C63-DA4F3AD5173A}"/>
              </a:ext>
            </a:extLst>
          </p:cNvPr>
          <p:cNvSpPr txBox="1">
            <a:spLocks noChangeAspect="1"/>
          </p:cNvSpPr>
          <p:nvPr/>
        </p:nvSpPr>
        <p:spPr>
          <a:xfrm>
            <a:off x="12134742" y="302802"/>
            <a:ext cx="833537" cy="369332"/>
          </a:xfrm>
          <a:custGeom>
            <a:avLst/>
            <a:gdLst>
              <a:gd name="connsiteX0" fmla="*/ 0 w 833537"/>
              <a:gd name="connsiteY0" fmla="*/ 0 h 369332"/>
              <a:gd name="connsiteX1" fmla="*/ 416769 w 833537"/>
              <a:gd name="connsiteY1" fmla="*/ 0 h 369332"/>
              <a:gd name="connsiteX2" fmla="*/ 833537 w 833537"/>
              <a:gd name="connsiteY2" fmla="*/ 0 h 369332"/>
              <a:gd name="connsiteX3" fmla="*/ 833537 w 833537"/>
              <a:gd name="connsiteY3" fmla="*/ 369332 h 369332"/>
              <a:gd name="connsiteX4" fmla="*/ 433439 w 833537"/>
              <a:gd name="connsiteY4" fmla="*/ 369332 h 369332"/>
              <a:gd name="connsiteX5" fmla="*/ 0 w 833537"/>
              <a:gd name="connsiteY5" fmla="*/ 369332 h 369332"/>
              <a:gd name="connsiteX6" fmla="*/ 0 w 833537"/>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537" h="369332" fill="none" extrusionOk="0">
                <a:moveTo>
                  <a:pt x="0" y="0"/>
                </a:moveTo>
                <a:cubicBezTo>
                  <a:pt x="126545" y="-44092"/>
                  <a:pt x="303520" y="45880"/>
                  <a:pt x="416769" y="0"/>
                </a:cubicBezTo>
                <a:cubicBezTo>
                  <a:pt x="530018" y="-45880"/>
                  <a:pt x="715364" y="2533"/>
                  <a:pt x="833537" y="0"/>
                </a:cubicBezTo>
                <a:cubicBezTo>
                  <a:pt x="848333" y="117347"/>
                  <a:pt x="809923" y="196741"/>
                  <a:pt x="833537" y="369332"/>
                </a:cubicBezTo>
                <a:cubicBezTo>
                  <a:pt x="659893" y="369899"/>
                  <a:pt x="574018" y="324756"/>
                  <a:pt x="433439" y="369332"/>
                </a:cubicBezTo>
                <a:cubicBezTo>
                  <a:pt x="292860" y="413908"/>
                  <a:pt x="146313" y="336209"/>
                  <a:pt x="0" y="369332"/>
                </a:cubicBezTo>
                <a:cubicBezTo>
                  <a:pt x="-7040" y="250282"/>
                  <a:pt x="11387" y="158446"/>
                  <a:pt x="0" y="0"/>
                </a:cubicBezTo>
                <a:close/>
              </a:path>
              <a:path w="833537" h="369332" stroke="0" extrusionOk="0">
                <a:moveTo>
                  <a:pt x="0" y="0"/>
                </a:moveTo>
                <a:cubicBezTo>
                  <a:pt x="106873" y="-4615"/>
                  <a:pt x="306933" y="15492"/>
                  <a:pt x="400098" y="0"/>
                </a:cubicBezTo>
                <a:cubicBezTo>
                  <a:pt x="493263" y="-15492"/>
                  <a:pt x="678815" y="48349"/>
                  <a:pt x="833537" y="0"/>
                </a:cubicBezTo>
                <a:cubicBezTo>
                  <a:pt x="841246" y="177176"/>
                  <a:pt x="805806" y="226751"/>
                  <a:pt x="833537" y="369332"/>
                </a:cubicBezTo>
                <a:cubicBezTo>
                  <a:pt x="752180" y="393951"/>
                  <a:pt x="611800" y="343334"/>
                  <a:pt x="433439" y="369332"/>
                </a:cubicBezTo>
                <a:cubicBezTo>
                  <a:pt x="255078" y="395330"/>
                  <a:pt x="187187" y="341496"/>
                  <a:pt x="0" y="369332"/>
                </a:cubicBezTo>
                <a:cubicBezTo>
                  <a:pt x="-32612" y="222911"/>
                  <a:pt x="7426" y="170310"/>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t>2017</a:t>
            </a:r>
            <a:endParaRPr lang="fr-FR" sz="3200" dirty="0"/>
          </a:p>
        </p:txBody>
      </p:sp>
      <p:pic>
        <p:nvPicPr>
          <p:cNvPr id="103" name="Image 102">
            <a:extLst>
              <a:ext uri="{FF2B5EF4-FFF2-40B4-BE49-F238E27FC236}">
                <a16:creationId xmlns:a16="http://schemas.microsoft.com/office/drawing/2014/main" id="{293DFDDC-6652-7C42-A103-EA38A2B5EF1F}"/>
              </a:ext>
            </a:extLst>
          </p:cNvPr>
          <p:cNvPicPr>
            <a:picLocks noChangeAspect="1"/>
          </p:cNvPicPr>
          <p:nvPr/>
        </p:nvPicPr>
        <p:blipFill>
          <a:blip r:embed="rId24">
            <a:extLst>
              <a:ext uri="{837473B0-CC2E-450A-ABE3-18F120FF3D39}">
                <a1611:picAttrSrcUrl xmlns:a1611="http://schemas.microsoft.com/office/drawing/2016/11/main" r:id="rId25"/>
              </a:ext>
            </a:extLst>
          </a:blip>
          <a:stretch>
            <a:fillRect/>
          </a:stretch>
        </p:blipFill>
        <p:spPr>
          <a:xfrm>
            <a:off x="14397293" y="2853135"/>
            <a:ext cx="549589" cy="274795"/>
          </a:xfrm>
          <a:prstGeom prst="rect">
            <a:avLst/>
          </a:prstGeom>
        </p:spPr>
      </p:pic>
      <p:grpSp>
        <p:nvGrpSpPr>
          <p:cNvPr id="2055" name="Groupe 2054">
            <a:extLst>
              <a:ext uri="{FF2B5EF4-FFF2-40B4-BE49-F238E27FC236}">
                <a16:creationId xmlns:a16="http://schemas.microsoft.com/office/drawing/2014/main" id="{34D289D5-5230-394C-8562-4CA5E2C8C2C3}"/>
              </a:ext>
            </a:extLst>
          </p:cNvPr>
          <p:cNvGrpSpPr/>
          <p:nvPr/>
        </p:nvGrpSpPr>
        <p:grpSpPr>
          <a:xfrm>
            <a:off x="353274" y="2770989"/>
            <a:ext cx="2937917" cy="1860247"/>
            <a:chOff x="12033779" y="5926409"/>
            <a:chExt cx="2937917" cy="1860247"/>
          </a:xfrm>
        </p:grpSpPr>
        <p:graphicFrame>
          <p:nvGraphicFramePr>
            <p:cNvPr id="109" name="Graphique 108">
              <a:extLst>
                <a:ext uri="{FF2B5EF4-FFF2-40B4-BE49-F238E27FC236}">
                  <a16:creationId xmlns:a16="http://schemas.microsoft.com/office/drawing/2014/main" id="{A07A6DCC-3E89-7740-BCFB-00D99BBB171F}"/>
                </a:ext>
              </a:extLst>
            </p:cNvPr>
            <p:cNvGraphicFramePr/>
            <p:nvPr>
              <p:extLst>
                <p:ext uri="{D42A27DB-BD31-4B8C-83A1-F6EECF244321}">
                  <p14:modId xmlns:p14="http://schemas.microsoft.com/office/powerpoint/2010/main" val="4131255975"/>
                </p:ext>
              </p:extLst>
            </p:nvPr>
          </p:nvGraphicFramePr>
          <p:xfrm>
            <a:off x="12033779" y="5926409"/>
            <a:ext cx="2937917" cy="1721711"/>
          </p:xfrm>
          <a:graphic>
            <a:graphicData uri="http://schemas.openxmlformats.org/drawingml/2006/chart">
              <c:chart xmlns:c="http://schemas.openxmlformats.org/drawingml/2006/chart" xmlns:r="http://schemas.openxmlformats.org/officeDocument/2006/relationships" r:id="rId26"/>
            </a:graphicData>
          </a:graphic>
        </p:graphicFrame>
        <p:pic>
          <p:nvPicPr>
            <p:cNvPr id="125" name="Picture 2" descr="Drapeau des États-Unis">
              <a:extLst>
                <a:ext uri="{FF2B5EF4-FFF2-40B4-BE49-F238E27FC236}">
                  <a16:creationId xmlns:a16="http://schemas.microsoft.com/office/drawing/2014/main" id="{A63C7DB1-401C-6746-BAF7-948367E54DD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2307378" y="7636721"/>
              <a:ext cx="286005" cy="149935"/>
            </a:xfrm>
            <a:prstGeom prst="rect">
              <a:avLst/>
            </a:prstGeom>
            <a:noFill/>
            <a:extLst>
              <a:ext uri="{909E8E84-426E-40DD-AFC4-6F175D3DCCD1}">
                <a14:hiddenFill xmlns:a14="http://schemas.microsoft.com/office/drawing/2010/main">
                  <a:solidFill>
                    <a:srgbClr val="FFFFFF"/>
                  </a:solidFill>
                </a14:hiddenFill>
              </a:ext>
            </a:extLst>
          </p:spPr>
        </p:pic>
        <p:pic>
          <p:nvPicPr>
            <p:cNvPr id="120" name="Image 119">
              <a:extLst>
                <a:ext uri="{FF2B5EF4-FFF2-40B4-BE49-F238E27FC236}">
                  <a16:creationId xmlns:a16="http://schemas.microsoft.com/office/drawing/2014/main" id="{BB073A2F-0C96-FE4C-88FD-8E49C8A1FB40}"/>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13403524" y="7625421"/>
              <a:ext cx="223311" cy="151200"/>
            </a:xfrm>
            <a:prstGeom prst="rect">
              <a:avLst/>
            </a:prstGeom>
          </p:spPr>
        </p:pic>
        <p:pic>
          <p:nvPicPr>
            <p:cNvPr id="122" name="Image 121">
              <a:extLst>
                <a:ext uri="{FF2B5EF4-FFF2-40B4-BE49-F238E27FC236}">
                  <a16:creationId xmlns:a16="http://schemas.microsoft.com/office/drawing/2014/main" id="{D7917484-7125-ED4D-A437-635E9614BE64}"/>
                </a:ext>
              </a:extLst>
            </p:cNvPr>
            <p:cNvPicPr>
              <a:picLocks noChangeAspect="1"/>
            </p:cNvPicPr>
            <p:nvPr/>
          </p:nvPicPr>
          <p:blipFill>
            <a:blip r:embed="rId30">
              <a:extLst>
                <a:ext uri="{837473B0-CC2E-450A-ABE3-18F120FF3D39}">
                  <a1611:picAttrSrcUrl xmlns:a1611="http://schemas.microsoft.com/office/drawing/2016/11/main" r:id="rId31"/>
                </a:ext>
              </a:extLst>
            </a:blip>
            <a:stretch>
              <a:fillRect/>
            </a:stretch>
          </p:blipFill>
          <p:spPr>
            <a:xfrm>
              <a:off x="12860868" y="7631952"/>
              <a:ext cx="226800" cy="151200"/>
            </a:xfrm>
            <a:prstGeom prst="rect">
              <a:avLst/>
            </a:prstGeom>
          </p:spPr>
        </p:pic>
        <p:pic>
          <p:nvPicPr>
            <p:cNvPr id="127" name="Image 126">
              <a:extLst>
                <a:ext uri="{FF2B5EF4-FFF2-40B4-BE49-F238E27FC236}">
                  <a16:creationId xmlns:a16="http://schemas.microsoft.com/office/drawing/2014/main" id="{29E06CCF-40CF-7544-A770-63FDA9B1C750}"/>
                </a:ext>
              </a:extLst>
            </p:cNvPr>
            <p:cNvPicPr>
              <a:picLocks noChangeAspect="1"/>
            </p:cNvPicPr>
            <p:nvPr/>
          </p:nvPicPr>
          <p:blipFill>
            <a:blip r:embed="rId32">
              <a:extLst>
                <a:ext uri="{837473B0-CC2E-450A-ABE3-18F120FF3D39}">
                  <a1611:picAttrSrcUrl xmlns:a1611="http://schemas.microsoft.com/office/drawing/2016/11/main" r:id="rId33"/>
                </a:ext>
              </a:extLst>
            </a:blip>
            <a:stretch>
              <a:fillRect/>
            </a:stretch>
          </p:blipFill>
          <p:spPr>
            <a:xfrm>
              <a:off x="13919232" y="7617292"/>
              <a:ext cx="226800" cy="151200"/>
            </a:xfrm>
            <a:prstGeom prst="rect">
              <a:avLst/>
            </a:prstGeom>
          </p:spPr>
        </p:pic>
        <p:pic>
          <p:nvPicPr>
            <p:cNvPr id="2051" name="Image 2050">
              <a:extLst>
                <a:ext uri="{FF2B5EF4-FFF2-40B4-BE49-F238E27FC236}">
                  <a16:creationId xmlns:a16="http://schemas.microsoft.com/office/drawing/2014/main" id="{AF4EA37D-2BA5-0740-A9E5-3073F33FD74A}"/>
                </a:ext>
              </a:extLst>
            </p:cNvPr>
            <p:cNvPicPr>
              <a:picLocks noChangeAspect="1"/>
            </p:cNvPicPr>
            <p:nvPr/>
          </p:nvPicPr>
          <p:blipFill>
            <a:blip r:embed="rId34">
              <a:extLst>
                <a:ext uri="{837473B0-CC2E-450A-ABE3-18F120FF3D39}">
                  <a1611:picAttrSrcUrl xmlns:a1611="http://schemas.microsoft.com/office/drawing/2016/11/main" r:id="rId35"/>
                </a:ext>
              </a:extLst>
            </a:blip>
            <a:stretch>
              <a:fillRect/>
            </a:stretch>
          </p:blipFill>
          <p:spPr>
            <a:xfrm>
              <a:off x="14452007" y="7625421"/>
              <a:ext cx="213713" cy="151200"/>
            </a:xfrm>
            <a:prstGeom prst="rect">
              <a:avLst/>
            </a:prstGeom>
          </p:spPr>
        </p:pic>
      </p:grpSp>
      <p:sp>
        <p:nvSpPr>
          <p:cNvPr id="2053" name="ZoneTexte 2052">
            <a:extLst>
              <a:ext uri="{FF2B5EF4-FFF2-40B4-BE49-F238E27FC236}">
                <a16:creationId xmlns:a16="http://schemas.microsoft.com/office/drawing/2014/main" id="{B40BE0B1-87CD-E942-B8DD-4D1D8489B3D0}"/>
              </a:ext>
            </a:extLst>
          </p:cNvPr>
          <p:cNvSpPr txBox="1"/>
          <p:nvPr/>
        </p:nvSpPr>
        <p:spPr>
          <a:xfrm>
            <a:off x="14454574" y="15208522"/>
            <a:ext cx="10680700" cy="151200"/>
          </a:xfrm>
          <a:prstGeom prst="rect">
            <a:avLst/>
          </a:prstGeom>
          <a:noFill/>
        </p:spPr>
        <p:txBody>
          <a:bodyPr wrap="square" rtlCol="0">
            <a:spAutoFit/>
          </a:bodyPr>
          <a:lstStyle/>
          <a:p>
            <a:r>
              <a:rPr lang="fr-FR" sz="900">
                <a:hlinkClick r:id="rId35" tooltip="https://commons.wikimedia.org/wiki/File:India-flag-a4.jpg"/>
              </a:rPr>
              <a:t>Cette photo</a:t>
            </a:r>
            <a:r>
              <a:rPr lang="fr-FR" sz="900"/>
              <a:t> par Auteur inconnu est soumise à la licence </a:t>
            </a:r>
            <a:r>
              <a:rPr lang="fr-FR" sz="900">
                <a:hlinkClick r:id="rId36" tooltip="https://creativecommons.org/licenses/by-sa/3.0/"/>
              </a:rPr>
              <a:t>CC BY-SA</a:t>
            </a:r>
            <a:endParaRPr lang="fr-FR" sz="900"/>
          </a:p>
        </p:txBody>
      </p:sp>
      <p:sp>
        <p:nvSpPr>
          <p:cNvPr id="138" name="Processus 137">
            <a:extLst>
              <a:ext uri="{FF2B5EF4-FFF2-40B4-BE49-F238E27FC236}">
                <a16:creationId xmlns:a16="http://schemas.microsoft.com/office/drawing/2014/main" id="{205361F4-7451-4E49-AEF4-EB4A4B28D0AE}"/>
              </a:ext>
            </a:extLst>
          </p:cNvPr>
          <p:cNvSpPr/>
          <p:nvPr/>
        </p:nvSpPr>
        <p:spPr>
          <a:xfrm>
            <a:off x="11166889" y="7950605"/>
            <a:ext cx="3776096" cy="2098652"/>
          </a:xfrm>
          <a:prstGeom prst="flowChartProcess">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fr-FR" sz="800" b="1" dirty="0">
                <a:latin typeface="Avenir Next" panose="020B0503020202020204" pitchFamily="34" charset="0"/>
              </a:rPr>
              <a:t>L’essor du </a:t>
            </a:r>
            <a:r>
              <a:rPr lang="fr-FR" sz="800" b="1" i="1" dirty="0">
                <a:latin typeface="Avenir Next" panose="020B0503020202020204" pitchFamily="34" charset="0"/>
              </a:rPr>
              <a:t>New </a:t>
            </a:r>
            <a:r>
              <a:rPr lang="fr-FR" sz="800" b="1" i="1" dirty="0" err="1">
                <a:latin typeface="Avenir Next" panose="020B0503020202020204" pitchFamily="34" charset="0"/>
              </a:rPr>
              <a:t>Space</a:t>
            </a:r>
            <a:endParaRPr lang="fr-FR" sz="800" b="1" dirty="0">
              <a:latin typeface="Avenir Next" panose="020B0503020202020204" pitchFamily="34" charset="0"/>
            </a:endParaRPr>
          </a:p>
          <a:p>
            <a:pPr algn="just"/>
            <a:r>
              <a:rPr lang="fr-FR" sz="800" dirty="0">
                <a:latin typeface="Avenir Next" panose="020B0503020202020204" pitchFamily="34" charset="0"/>
              </a:rPr>
              <a:t>« Le </a:t>
            </a:r>
            <a:r>
              <a:rPr lang="fr-FR" sz="800" i="1" dirty="0">
                <a:latin typeface="Avenir Next" panose="020B0503020202020204" pitchFamily="34" charset="0"/>
              </a:rPr>
              <a:t>New </a:t>
            </a:r>
            <a:r>
              <a:rPr lang="fr-FR" sz="800" i="1" dirty="0" err="1">
                <a:latin typeface="Avenir Next" panose="020B0503020202020204" pitchFamily="34" charset="0"/>
              </a:rPr>
              <a:t>Space</a:t>
            </a:r>
            <a:r>
              <a:rPr lang="fr-FR" sz="800" dirty="0">
                <a:latin typeface="Avenir Next" panose="020B0503020202020204" pitchFamily="34" charset="0"/>
              </a:rPr>
              <a:t> désigne l’apparition de ces nouveaux entrepreneurs privés, principalement aux Etats-Unis, qui brutalement arrivent dans le domaine de l’espace et le révolutionnent. […] Ce mélange de rêveurs – mais qui sont des entrepreneurs sérieux, milliardaires –, d’une volonté de la NASA d’abaisser les coûts d’accès à l’espace, de jeunes issus du post-Apollo et de la transition numérique interagit et lance le </a:t>
            </a:r>
            <a:r>
              <a:rPr lang="fr-FR" sz="800" i="1" dirty="0">
                <a:latin typeface="Avenir Next" panose="020B0503020202020204" pitchFamily="34" charset="0"/>
              </a:rPr>
              <a:t>New </a:t>
            </a:r>
            <a:r>
              <a:rPr lang="fr-FR" sz="800" i="1" dirty="0" err="1">
                <a:latin typeface="Avenir Next" panose="020B0503020202020204" pitchFamily="34" charset="0"/>
              </a:rPr>
              <a:t>Space</a:t>
            </a:r>
            <a:r>
              <a:rPr lang="fr-FR" sz="800" dirty="0">
                <a:latin typeface="Avenir Next" panose="020B0503020202020204" pitchFamily="34" charset="0"/>
              </a:rPr>
              <a:t>. Deux sociétés sont particulièrement présentes : Google, associée à </a:t>
            </a:r>
            <a:r>
              <a:rPr lang="fr-FR" sz="800" dirty="0" err="1">
                <a:latin typeface="Avenir Next" panose="020B0503020202020204" pitchFamily="34" charset="0"/>
              </a:rPr>
              <a:t>Elon</a:t>
            </a:r>
            <a:r>
              <a:rPr lang="fr-FR" sz="800" dirty="0">
                <a:latin typeface="Avenir Next" panose="020B0503020202020204" pitchFamily="34" charset="0"/>
              </a:rPr>
              <a:t> </a:t>
            </a:r>
            <a:r>
              <a:rPr lang="fr-FR" sz="800" dirty="0" err="1">
                <a:latin typeface="Avenir Next" panose="020B0503020202020204" pitchFamily="34" charset="0"/>
              </a:rPr>
              <a:t>Musk</a:t>
            </a:r>
            <a:r>
              <a:rPr lang="fr-FR" sz="800" dirty="0">
                <a:latin typeface="Avenir Next" panose="020B0503020202020204" pitchFamily="34" charset="0"/>
              </a:rPr>
              <a:t>, fondateur de PayPal aujourd’hui connu principalement par </a:t>
            </a:r>
            <a:r>
              <a:rPr lang="fr-FR" sz="800" dirty="0" err="1">
                <a:latin typeface="Avenir Next" panose="020B0503020202020204" pitchFamily="34" charset="0"/>
              </a:rPr>
              <a:t>SpaceX</a:t>
            </a:r>
            <a:r>
              <a:rPr lang="fr-FR" sz="800" dirty="0">
                <a:latin typeface="Avenir Next" panose="020B0503020202020204" pitchFamily="34" charset="0"/>
              </a:rPr>
              <a:t>, et Amazon, à travers </a:t>
            </a:r>
            <a:r>
              <a:rPr lang="fr-FR" sz="800" dirty="0" err="1">
                <a:latin typeface="Avenir Next" panose="020B0503020202020204" pitchFamily="34" charset="0"/>
              </a:rPr>
              <a:t>JEff</a:t>
            </a:r>
            <a:r>
              <a:rPr lang="fr-FR" sz="800" dirty="0">
                <a:latin typeface="Avenir Next" panose="020B0503020202020204" pitchFamily="34" charset="0"/>
              </a:rPr>
              <a:t> </a:t>
            </a:r>
            <a:r>
              <a:rPr lang="fr-FR" sz="800" dirty="0" err="1">
                <a:latin typeface="Avenir Next" panose="020B0503020202020204" pitchFamily="34" charset="0"/>
              </a:rPr>
              <a:t>Bezos</a:t>
            </a:r>
            <a:r>
              <a:rPr lang="fr-FR" sz="800" dirty="0">
                <a:latin typeface="Avenir Next" panose="020B0503020202020204" pitchFamily="34" charset="0"/>
              </a:rPr>
              <a:t>, lui aussi </a:t>
            </a:r>
            <a:r>
              <a:rPr lang="fr-FR" sz="800" dirty="0" err="1">
                <a:latin typeface="Avenir Next" panose="020B0503020202020204" pitchFamily="34" charset="0"/>
              </a:rPr>
              <a:t>passioné</a:t>
            </a:r>
            <a:r>
              <a:rPr lang="fr-FR" sz="800" dirty="0">
                <a:latin typeface="Avenir Next" panose="020B0503020202020204" pitchFamily="34" charset="0"/>
              </a:rPr>
              <a:t> par l’espace qui a créé la société Blue </a:t>
            </a:r>
            <a:r>
              <a:rPr lang="fr-FR" sz="800" dirty="0" err="1">
                <a:latin typeface="Avenir Next" panose="020B0503020202020204" pitchFamily="34" charset="0"/>
              </a:rPr>
              <a:t>Origin</a:t>
            </a:r>
            <a:r>
              <a:rPr lang="fr-FR" sz="800" dirty="0">
                <a:latin typeface="Avenir Next" panose="020B0503020202020204" pitchFamily="34" charset="0"/>
              </a:rPr>
              <a:t>. […] On considère, aujourd’hui, aux Etats-Unis qu’il y a plus de mille entreprises qui sont dans le domaine du </a:t>
            </a:r>
            <a:r>
              <a:rPr lang="fr-FR" sz="800" i="1" dirty="0">
                <a:latin typeface="Avenir Next" panose="020B0503020202020204" pitchFamily="34" charset="0"/>
              </a:rPr>
              <a:t>New </a:t>
            </a:r>
            <a:r>
              <a:rPr lang="fr-FR" sz="800" i="1" dirty="0" err="1">
                <a:latin typeface="Avenir Next" panose="020B0503020202020204" pitchFamily="34" charset="0"/>
              </a:rPr>
              <a:t>Space</a:t>
            </a:r>
            <a:r>
              <a:rPr lang="fr-FR" sz="800" dirty="0">
                <a:latin typeface="Avenir Next" panose="020B0503020202020204" pitchFamily="34" charset="0"/>
              </a:rPr>
              <a:t>, domaine qui recouvre l’accès à l’espace mais aussi des projets comme des constellations de satellites pour observer la Terre ou diffuser Internet à l’ensemble de la planète. » </a:t>
            </a:r>
          </a:p>
          <a:p>
            <a:pPr algn="r"/>
            <a:r>
              <a:rPr lang="fr-FR" sz="800" dirty="0" err="1">
                <a:latin typeface="Avenir Next" panose="020B0503020202020204" pitchFamily="34" charset="0"/>
              </a:rPr>
              <a:t>Itw</a:t>
            </a:r>
            <a:r>
              <a:rPr lang="fr-FR" sz="800" dirty="0">
                <a:latin typeface="Avenir Next" panose="020B0503020202020204" pitchFamily="34" charset="0"/>
              </a:rPr>
              <a:t> de Gilles </a:t>
            </a:r>
            <a:r>
              <a:rPr lang="fr-FR" sz="800" dirty="0" err="1">
                <a:latin typeface="Avenir Next" panose="020B0503020202020204" pitchFamily="34" charset="0"/>
              </a:rPr>
              <a:t>Ragain</a:t>
            </a:r>
            <a:r>
              <a:rPr lang="fr-FR" sz="800" dirty="0">
                <a:latin typeface="Avenir Next" panose="020B0503020202020204" pitchFamily="34" charset="0"/>
              </a:rPr>
              <a:t>, CNES, 2016.</a:t>
            </a:r>
            <a:endParaRPr lang="fr-FR" sz="800" i="1" dirty="0">
              <a:latin typeface="Avenir Next" panose="020B0503020202020204" pitchFamily="34" charset="0"/>
            </a:endParaRPr>
          </a:p>
        </p:txBody>
      </p:sp>
      <p:sp>
        <p:nvSpPr>
          <p:cNvPr id="141" name="ZoneTexte 140">
            <a:extLst>
              <a:ext uri="{FF2B5EF4-FFF2-40B4-BE49-F238E27FC236}">
                <a16:creationId xmlns:a16="http://schemas.microsoft.com/office/drawing/2014/main" id="{00B770DC-A916-474E-AF32-4FDEFF27E4D9}"/>
              </a:ext>
            </a:extLst>
          </p:cNvPr>
          <p:cNvSpPr txBox="1"/>
          <p:nvPr/>
        </p:nvSpPr>
        <p:spPr>
          <a:xfrm>
            <a:off x="3040973" y="6045315"/>
            <a:ext cx="917239" cy="253916"/>
          </a:xfrm>
          <a:prstGeom prst="rect">
            <a:avLst/>
          </a:prstGeom>
          <a:noFill/>
        </p:spPr>
        <p:txBody>
          <a:bodyPr wrap="none" rtlCol="0">
            <a:spAutoFit/>
          </a:bodyPr>
          <a:lstStyle/>
          <a:p>
            <a:pPr algn="ctr"/>
            <a:r>
              <a:rPr lang="fr-FR" sz="1050" dirty="0">
                <a:solidFill>
                  <a:schemeClr val="accent3">
                    <a:lumMod val="50000"/>
                  </a:schemeClr>
                </a:solidFill>
              </a:rPr>
              <a:t>IRNSS, 2016</a:t>
            </a:r>
          </a:p>
        </p:txBody>
      </p:sp>
      <p:sp>
        <p:nvSpPr>
          <p:cNvPr id="142" name="ZoneTexte 141">
            <a:extLst>
              <a:ext uri="{FF2B5EF4-FFF2-40B4-BE49-F238E27FC236}">
                <a16:creationId xmlns:a16="http://schemas.microsoft.com/office/drawing/2014/main" id="{09CA10C5-0834-AC41-BA57-F947AEE6A298}"/>
              </a:ext>
            </a:extLst>
          </p:cNvPr>
          <p:cNvSpPr txBox="1"/>
          <p:nvPr/>
        </p:nvSpPr>
        <p:spPr>
          <a:xfrm>
            <a:off x="6836219" y="7701357"/>
            <a:ext cx="809837" cy="253916"/>
          </a:xfrm>
          <a:prstGeom prst="rect">
            <a:avLst/>
          </a:prstGeom>
          <a:noFill/>
        </p:spPr>
        <p:txBody>
          <a:bodyPr wrap="none" rtlCol="0">
            <a:spAutoFit/>
          </a:bodyPr>
          <a:lstStyle/>
          <a:p>
            <a:pPr algn="ctr"/>
            <a:r>
              <a:rPr lang="fr-FR" sz="1050" dirty="0">
                <a:solidFill>
                  <a:schemeClr val="accent5">
                    <a:lumMod val="50000"/>
                  </a:schemeClr>
                </a:solidFill>
              </a:rPr>
              <a:t>GPS, 1995</a:t>
            </a:r>
          </a:p>
        </p:txBody>
      </p:sp>
      <p:sp>
        <p:nvSpPr>
          <p:cNvPr id="143" name="ZoneTexte 142">
            <a:extLst>
              <a:ext uri="{FF2B5EF4-FFF2-40B4-BE49-F238E27FC236}">
                <a16:creationId xmlns:a16="http://schemas.microsoft.com/office/drawing/2014/main" id="{EBB9ED9C-048C-0946-AF14-2872ECE3E23B}"/>
              </a:ext>
            </a:extLst>
          </p:cNvPr>
          <p:cNvSpPr txBox="1"/>
          <p:nvPr/>
        </p:nvSpPr>
        <p:spPr>
          <a:xfrm>
            <a:off x="5055274" y="8451768"/>
            <a:ext cx="1542410" cy="253916"/>
          </a:xfrm>
          <a:prstGeom prst="rect">
            <a:avLst/>
          </a:prstGeom>
          <a:noFill/>
        </p:spPr>
        <p:txBody>
          <a:bodyPr wrap="none" rtlCol="0">
            <a:spAutoFit/>
          </a:bodyPr>
          <a:lstStyle/>
          <a:p>
            <a:pPr algn="ctr"/>
            <a:r>
              <a:rPr lang="fr-FR" sz="1050" dirty="0">
                <a:solidFill>
                  <a:schemeClr val="accent6">
                    <a:lumMod val="50000"/>
                  </a:schemeClr>
                </a:solidFill>
              </a:rPr>
              <a:t>GLONASS, 1996, 2010</a:t>
            </a:r>
          </a:p>
        </p:txBody>
      </p:sp>
      <p:sp>
        <p:nvSpPr>
          <p:cNvPr id="144" name="ZoneTexte 143">
            <a:extLst>
              <a:ext uri="{FF2B5EF4-FFF2-40B4-BE49-F238E27FC236}">
                <a16:creationId xmlns:a16="http://schemas.microsoft.com/office/drawing/2014/main" id="{175D9A79-2125-1E4E-9AC6-445CE6024344}"/>
              </a:ext>
            </a:extLst>
          </p:cNvPr>
          <p:cNvSpPr txBox="1"/>
          <p:nvPr/>
        </p:nvSpPr>
        <p:spPr>
          <a:xfrm>
            <a:off x="3355009" y="4124637"/>
            <a:ext cx="1007007" cy="253916"/>
          </a:xfrm>
          <a:prstGeom prst="rect">
            <a:avLst/>
          </a:prstGeom>
          <a:noFill/>
        </p:spPr>
        <p:txBody>
          <a:bodyPr wrap="none" rtlCol="0">
            <a:spAutoFit/>
          </a:bodyPr>
          <a:lstStyle/>
          <a:p>
            <a:pPr algn="ctr"/>
            <a:r>
              <a:rPr lang="fr-FR" sz="1050" dirty="0">
                <a:solidFill>
                  <a:srgbClr val="0070C0"/>
                </a:solidFill>
              </a:rPr>
              <a:t>Galileo, 2016</a:t>
            </a:r>
          </a:p>
        </p:txBody>
      </p:sp>
      <p:sp>
        <p:nvSpPr>
          <p:cNvPr id="145" name="ZoneTexte 144">
            <a:extLst>
              <a:ext uri="{FF2B5EF4-FFF2-40B4-BE49-F238E27FC236}">
                <a16:creationId xmlns:a16="http://schemas.microsoft.com/office/drawing/2014/main" id="{CE2A577C-886D-8242-A661-2DC02A7AA4FC}"/>
              </a:ext>
            </a:extLst>
          </p:cNvPr>
          <p:cNvSpPr txBox="1"/>
          <p:nvPr/>
        </p:nvSpPr>
        <p:spPr>
          <a:xfrm>
            <a:off x="5835155" y="3960275"/>
            <a:ext cx="1107996" cy="253916"/>
          </a:xfrm>
          <a:prstGeom prst="rect">
            <a:avLst/>
          </a:prstGeom>
          <a:noFill/>
        </p:spPr>
        <p:txBody>
          <a:bodyPr wrap="none" rtlCol="0">
            <a:spAutoFit/>
          </a:bodyPr>
          <a:lstStyle/>
          <a:p>
            <a:pPr algn="ctr"/>
            <a:r>
              <a:rPr lang="fr-FR" sz="1050" dirty="0">
                <a:solidFill>
                  <a:schemeClr val="accent1"/>
                </a:solidFill>
              </a:rPr>
              <a:t>Beidou-2, 2007</a:t>
            </a:r>
          </a:p>
        </p:txBody>
      </p:sp>
      <p:sp>
        <p:nvSpPr>
          <p:cNvPr id="146" name="Processus 145">
            <a:extLst>
              <a:ext uri="{FF2B5EF4-FFF2-40B4-BE49-F238E27FC236}">
                <a16:creationId xmlns:a16="http://schemas.microsoft.com/office/drawing/2014/main" id="{C3A70283-C14C-5F4B-B62C-ACDD5FB676CF}"/>
              </a:ext>
            </a:extLst>
          </p:cNvPr>
          <p:cNvSpPr/>
          <p:nvPr/>
        </p:nvSpPr>
        <p:spPr>
          <a:xfrm>
            <a:off x="6956699" y="2307000"/>
            <a:ext cx="5205705" cy="1676215"/>
          </a:xfrm>
          <a:prstGeom prst="flowChartProcess">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fr-FR" sz="800" b="1" dirty="0">
                <a:latin typeface="Avenir Next" panose="020B0503020202020204" pitchFamily="34" charset="0"/>
              </a:rPr>
              <a:t>La militarisation de l’espace</a:t>
            </a:r>
            <a:endParaRPr lang="fr-FR" sz="800" b="1" i="1" dirty="0">
              <a:latin typeface="Avenir Next" panose="020B0503020202020204" pitchFamily="34" charset="0"/>
            </a:endParaRPr>
          </a:p>
          <a:p>
            <a:pPr algn="just"/>
            <a:r>
              <a:rPr lang="fr-FR" sz="800" dirty="0">
                <a:latin typeface="Avenir Next" panose="020B0503020202020204" pitchFamily="34" charset="0"/>
              </a:rPr>
              <a:t>« Des satellites espionnés, brouillés, ou encore éblouis ; les moyens de gêner, neutraliser ou détruire les capacités spatiales adverses existent et ils se développent : nous le savons, l’ombre de la menace est bien réelle. A cette militarisation rampante de l’espace, s’ajoutent les risques liés à la démocratisation de l’accès à l’espace, le </a:t>
            </a:r>
            <a:r>
              <a:rPr lang="fr-FR" sz="800" i="1" dirty="0">
                <a:latin typeface="Avenir Next" panose="020B0503020202020204" pitchFamily="34" charset="0"/>
              </a:rPr>
              <a:t>New </a:t>
            </a:r>
            <a:r>
              <a:rPr lang="fr-FR" sz="800" i="1" dirty="0" err="1">
                <a:latin typeface="Avenir Next" panose="020B0503020202020204" pitchFamily="34" charset="0"/>
              </a:rPr>
              <a:t>Space</a:t>
            </a:r>
            <a:r>
              <a:rPr lang="fr-FR" sz="800" dirty="0">
                <a:latin typeface="Avenir Next" panose="020B0503020202020204" pitchFamily="34" charset="0"/>
              </a:rPr>
              <a:t>. Je pense notamment aux entreprises de la </a:t>
            </a:r>
            <a:r>
              <a:rPr lang="fr-FR" sz="800" dirty="0" err="1">
                <a:latin typeface="Avenir Next" panose="020B0503020202020204" pitchFamily="34" charset="0"/>
              </a:rPr>
              <a:t>Silicon</a:t>
            </a:r>
            <a:r>
              <a:rPr lang="fr-FR" sz="800" dirty="0">
                <a:latin typeface="Avenir Next" panose="020B0503020202020204" pitchFamily="34" charset="0"/>
              </a:rPr>
              <a:t> </a:t>
            </a:r>
            <a:r>
              <a:rPr lang="fr-FR" sz="800" dirty="0" err="1">
                <a:latin typeface="Avenir Next" panose="020B0503020202020204" pitchFamily="34" charset="0"/>
              </a:rPr>
              <a:t>Valley</a:t>
            </a:r>
            <a:r>
              <a:rPr lang="fr-FR" sz="800" dirty="0">
                <a:latin typeface="Avenir Next" panose="020B0503020202020204" pitchFamily="34" charset="0"/>
              </a:rPr>
              <a:t> qui s’emparent de l’espace […]. L’espace ne doit pas devenir un nouveau Far West. Il est nécessaire que les Etats soient en mesure de maîtriser les risques. Pour cela, disposer d’une défense spatiale renforcée est absolument essentiel. Car c’est de notre indépendance qu’il s’agit. […] Un grand commandement de l’espace sera créé pour appréhender les questions spatiales militaires. […] Nous pourrons organiser notre défense active : cela n’a rien d’une stratégie offensive, c’est de l’autodéfense. C’est lorsqu’un acte hostile a été détecté, caractérisé et attribué, pouvoir y répondre de façon adaptée et proportionnée, en conformité avec les principes du droit international. Si nos satellites sont menacés, nous envisagerons d’éblouir ceux de nos adversaires. »</a:t>
            </a:r>
          </a:p>
          <a:p>
            <a:pPr algn="r"/>
            <a:r>
              <a:rPr lang="fr-FR" sz="800" dirty="0">
                <a:latin typeface="Avenir Next" panose="020B0503020202020204" pitchFamily="34" charset="0"/>
              </a:rPr>
              <a:t>Discours de Florence </a:t>
            </a:r>
            <a:r>
              <a:rPr lang="fr-FR" sz="800" dirty="0" err="1">
                <a:latin typeface="Avenir Next" panose="020B0503020202020204" pitchFamily="34" charset="0"/>
              </a:rPr>
              <a:t>Parly</a:t>
            </a:r>
            <a:r>
              <a:rPr lang="fr-FR" sz="800" dirty="0">
                <a:latin typeface="Avenir Next" panose="020B0503020202020204" pitchFamily="34" charset="0"/>
              </a:rPr>
              <a:t>, Ministre française de la Défense, Juillet 2019.</a:t>
            </a:r>
            <a:endParaRPr lang="fr-FR" sz="800" i="1" dirty="0">
              <a:latin typeface="Avenir Next" panose="020B0503020202020204" pitchFamily="34" charset="0"/>
            </a:endParaRPr>
          </a:p>
        </p:txBody>
      </p:sp>
      <p:sp>
        <p:nvSpPr>
          <p:cNvPr id="148" name="ZoneTexte 147">
            <a:extLst>
              <a:ext uri="{FF2B5EF4-FFF2-40B4-BE49-F238E27FC236}">
                <a16:creationId xmlns:a16="http://schemas.microsoft.com/office/drawing/2014/main" id="{B5A3BA61-5BD0-2F4C-A9BE-E59AD8663B64}"/>
              </a:ext>
            </a:extLst>
          </p:cNvPr>
          <p:cNvSpPr txBox="1">
            <a:spLocks noChangeAspect="1"/>
          </p:cNvSpPr>
          <p:nvPr/>
        </p:nvSpPr>
        <p:spPr>
          <a:xfrm>
            <a:off x="13666450" y="1323346"/>
            <a:ext cx="833537" cy="369332"/>
          </a:xfrm>
          <a:custGeom>
            <a:avLst/>
            <a:gdLst>
              <a:gd name="connsiteX0" fmla="*/ 0 w 833537"/>
              <a:gd name="connsiteY0" fmla="*/ 0 h 369332"/>
              <a:gd name="connsiteX1" fmla="*/ 416769 w 833537"/>
              <a:gd name="connsiteY1" fmla="*/ 0 h 369332"/>
              <a:gd name="connsiteX2" fmla="*/ 833537 w 833537"/>
              <a:gd name="connsiteY2" fmla="*/ 0 h 369332"/>
              <a:gd name="connsiteX3" fmla="*/ 833537 w 833537"/>
              <a:gd name="connsiteY3" fmla="*/ 369332 h 369332"/>
              <a:gd name="connsiteX4" fmla="*/ 433439 w 833537"/>
              <a:gd name="connsiteY4" fmla="*/ 369332 h 369332"/>
              <a:gd name="connsiteX5" fmla="*/ 0 w 833537"/>
              <a:gd name="connsiteY5" fmla="*/ 369332 h 369332"/>
              <a:gd name="connsiteX6" fmla="*/ 0 w 833537"/>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537" h="369332" fill="none" extrusionOk="0">
                <a:moveTo>
                  <a:pt x="0" y="0"/>
                </a:moveTo>
                <a:cubicBezTo>
                  <a:pt x="126545" y="-44092"/>
                  <a:pt x="303520" y="45880"/>
                  <a:pt x="416769" y="0"/>
                </a:cubicBezTo>
                <a:cubicBezTo>
                  <a:pt x="530018" y="-45880"/>
                  <a:pt x="715364" y="2533"/>
                  <a:pt x="833537" y="0"/>
                </a:cubicBezTo>
                <a:cubicBezTo>
                  <a:pt x="848333" y="117347"/>
                  <a:pt x="809923" y="196741"/>
                  <a:pt x="833537" y="369332"/>
                </a:cubicBezTo>
                <a:cubicBezTo>
                  <a:pt x="659893" y="369899"/>
                  <a:pt x="574018" y="324756"/>
                  <a:pt x="433439" y="369332"/>
                </a:cubicBezTo>
                <a:cubicBezTo>
                  <a:pt x="292860" y="413908"/>
                  <a:pt x="146313" y="336209"/>
                  <a:pt x="0" y="369332"/>
                </a:cubicBezTo>
                <a:cubicBezTo>
                  <a:pt x="-7040" y="250282"/>
                  <a:pt x="11387" y="158446"/>
                  <a:pt x="0" y="0"/>
                </a:cubicBezTo>
                <a:close/>
              </a:path>
              <a:path w="833537" h="369332" stroke="0" extrusionOk="0">
                <a:moveTo>
                  <a:pt x="0" y="0"/>
                </a:moveTo>
                <a:cubicBezTo>
                  <a:pt x="106873" y="-4615"/>
                  <a:pt x="306933" y="15492"/>
                  <a:pt x="400098" y="0"/>
                </a:cubicBezTo>
                <a:cubicBezTo>
                  <a:pt x="493263" y="-15492"/>
                  <a:pt x="678815" y="48349"/>
                  <a:pt x="833537" y="0"/>
                </a:cubicBezTo>
                <a:cubicBezTo>
                  <a:pt x="841246" y="177176"/>
                  <a:pt x="805806" y="226751"/>
                  <a:pt x="833537" y="369332"/>
                </a:cubicBezTo>
                <a:cubicBezTo>
                  <a:pt x="752180" y="393951"/>
                  <a:pt x="611800" y="343334"/>
                  <a:pt x="433439" y="369332"/>
                </a:cubicBezTo>
                <a:cubicBezTo>
                  <a:pt x="255078" y="395330"/>
                  <a:pt x="187187" y="341496"/>
                  <a:pt x="0" y="369332"/>
                </a:cubicBezTo>
                <a:cubicBezTo>
                  <a:pt x="-32612" y="222911"/>
                  <a:pt x="7426" y="170310"/>
                  <a:pt x="0" y="0"/>
                </a:cubicBezTo>
                <a:close/>
              </a:path>
            </a:pathLst>
          </a:custGeom>
          <a:ln w="28575">
            <a:extLst>
              <a:ext uri="{C807C97D-BFC1-408E-A445-0C87EB9F89A2}">
                <ask:lineSketchStyleProps xmlns:ask="http://schemas.microsoft.com/office/drawing/2018/sketchyshapes" sd="25941577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t>2019</a:t>
            </a:r>
            <a:endParaRPr lang="fr-FR" sz="3200" dirty="0"/>
          </a:p>
        </p:txBody>
      </p:sp>
      <p:pic>
        <p:nvPicPr>
          <p:cNvPr id="69" name="Image 68">
            <a:extLst>
              <a:ext uri="{FF2B5EF4-FFF2-40B4-BE49-F238E27FC236}">
                <a16:creationId xmlns:a16="http://schemas.microsoft.com/office/drawing/2014/main" id="{CF4D7D57-81EE-B344-ADCD-1311F44B250C}"/>
              </a:ext>
            </a:extLst>
          </p:cNvPr>
          <p:cNvPicPr>
            <a:picLocks noChangeAspect="1"/>
          </p:cNvPicPr>
          <p:nvPr/>
        </p:nvPicPr>
        <p:blipFill>
          <a:blip r:embed="rId37"/>
          <a:stretch>
            <a:fillRect/>
          </a:stretch>
        </p:blipFill>
        <p:spPr>
          <a:xfrm>
            <a:off x="11267668" y="793669"/>
            <a:ext cx="1838623" cy="1177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0" name="ZoneTexte 149">
            <a:extLst>
              <a:ext uri="{FF2B5EF4-FFF2-40B4-BE49-F238E27FC236}">
                <a16:creationId xmlns:a16="http://schemas.microsoft.com/office/drawing/2014/main" id="{762CAA7A-D644-BA44-8498-E6F3B8FCF9A1}"/>
              </a:ext>
            </a:extLst>
          </p:cNvPr>
          <p:cNvSpPr txBox="1">
            <a:spLocks noChangeAspect="1"/>
          </p:cNvSpPr>
          <p:nvPr/>
        </p:nvSpPr>
        <p:spPr>
          <a:xfrm>
            <a:off x="13133823" y="1777194"/>
            <a:ext cx="1818944" cy="577081"/>
          </a:xfrm>
          <a:prstGeom prst="rect">
            <a:avLst/>
          </a:prstGeom>
          <a:noFill/>
        </p:spPr>
        <p:txBody>
          <a:bodyPr wrap="square" rtlCol="0">
            <a:spAutoFit/>
          </a:bodyPr>
          <a:lstStyle/>
          <a:p>
            <a:pPr algn="ctr"/>
            <a:r>
              <a:rPr lang="fr-FR" sz="1050" dirty="0"/>
              <a:t>La France se dote d’un commandement militaire de l’espace</a:t>
            </a:r>
          </a:p>
        </p:txBody>
      </p:sp>
      <mc:AlternateContent xmlns:mc="http://schemas.openxmlformats.org/markup-compatibility/2006" xmlns:cx4="http://schemas.microsoft.com/office/drawing/2016/5/10/chartex">
        <mc:Choice Requires="cx4">
          <p:graphicFrame>
            <p:nvGraphicFramePr>
              <p:cNvPr id="156" name="Graphique 155">
                <a:extLst>
                  <a:ext uri="{FF2B5EF4-FFF2-40B4-BE49-F238E27FC236}">
                    <a16:creationId xmlns:a16="http://schemas.microsoft.com/office/drawing/2014/main" id="{82730E9B-9A26-2841-B85A-55F4D1FCF753}"/>
                  </a:ext>
                </a:extLst>
              </p:cNvPr>
              <p:cNvGraphicFramePr/>
              <p:nvPr>
                <p:extLst>
                  <p:ext uri="{D42A27DB-BD31-4B8C-83A1-F6EECF244321}">
                    <p14:modId xmlns:p14="http://schemas.microsoft.com/office/powerpoint/2010/main" val="3732835150"/>
                  </p:ext>
                </p:extLst>
              </p:nvPr>
            </p:nvGraphicFramePr>
            <p:xfrm>
              <a:off x="11143838" y="5583394"/>
              <a:ext cx="3799147" cy="2446471"/>
            </p:xfrm>
            <a:graphic>
              <a:graphicData uri="http://schemas.microsoft.com/office/drawing/2014/chartex">
                <cx:chart xmlns:cx="http://schemas.microsoft.com/office/drawing/2014/chartex" xmlns:r="http://schemas.openxmlformats.org/officeDocument/2006/relationships" r:id="rId38"/>
              </a:graphicData>
            </a:graphic>
          </p:graphicFrame>
        </mc:Choice>
        <mc:Fallback xmlns="">
          <p:pic>
            <p:nvPicPr>
              <p:cNvPr id="156" name="Graphique 155">
                <a:extLst>
                  <a:ext uri="{FF2B5EF4-FFF2-40B4-BE49-F238E27FC236}">
                    <a16:creationId xmlns:a16="http://schemas.microsoft.com/office/drawing/2014/main" id="{82730E9B-9A26-2841-B85A-55F4D1FCF753}"/>
                  </a:ext>
                </a:extLst>
              </p:cNvPr>
              <p:cNvPicPr>
                <a:picLocks noGrp="1" noRot="1" noChangeAspect="1" noMove="1" noResize="1" noEditPoints="1" noAdjustHandles="1" noChangeArrowheads="1" noChangeShapeType="1"/>
              </p:cNvPicPr>
              <p:nvPr/>
            </p:nvPicPr>
            <p:blipFill>
              <a:blip r:embed="rId39"/>
              <a:stretch>
                <a:fillRect/>
              </a:stretch>
            </p:blipFill>
            <p:spPr>
              <a:xfrm>
                <a:off x="11143838" y="5583394"/>
                <a:ext cx="3799147" cy="2446471"/>
              </a:xfrm>
              <a:prstGeom prst="rect">
                <a:avLst/>
              </a:prstGeom>
            </p:spPr>
          </p:pic>
        </mc:Fallback>
      </mc:AlternateContent>
      <p:sp>
        <p:nvSpPr>
          <p:cNvPr id="2068" name="Ellipse 2067">
            <a:extLst>
              <a:ext uri="{FF2B5EF4-FFF2-40B4-BE49-F238E27FC236}">
                <a16:creationId xmlns:a16="http://schemas.microsoft.com/office/drawing/2014/main" id="{DCDA5558-1809-7145-B67C-B363E9674A40}"/>
              </a:ext>
            </a:extLst>
          </p:cNvPr>
          <p:cNvSpPr>
            <a:spLocks/>
          </p:cNvSpPr>
          <p:nvPr/>
        </p:nvSpPr>
        <p:spPr>
          <a:xfrm>
            <a:off x="13806344" y="6107571"/>
            <a:ext cx="118800" cy="118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CD24257D-1F96-AB49-A537-FDB932FAA787}"/>
              </a:ext>
            </a:extLst>
          </p:cNvPr>
          <p:cNvSpPr/>
          <p:nvPr/>
        </p:nvSpPr>
        <p:spPr>
          <a:xfrm>
            <a:off x="11623134" y="6006588"/>
            <a:ext cx="720000" cy="72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2A4C937C-7026-1F42-8DA6-8906852C5FEE}"/>
              </a:ext>
            </a:extLst>
          </p:cNvPr>
          <p:cNvSpPr>
            <a:spLocks/>
          </p:cNvSpPr>
          <p:nvPr/>
        </p:nvSpPr>
        <p:spPr>
          <a:xfrm>
            <a:off x="14088448" y="6380356"/>
            <a:ext cx="208800" cy="208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D91A4823-007B-5541-AE7A-2327F50C0909}"/>
              </a:ext>
            </a:extLst>
          </p:cNvPr>
          <p:cNvSpPr>
            <a:spLocks/>
          </p:cNvSpPr>
          <p:nvPr/>
        </p:nvSpPr>
        <p:spPr>
          <a:xfrm>
            <a:off x="13881944" y="6620065"/>
            <a:ext cx="43200" cy="4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90906C36-B7FB-2540-87DE-736303584B08}"/>
              </a:ext>
            </a:extLst>
          </p:cNvPr>
          <p:cNvSpPr>
            <a:spLocks/>
          </p:cNvSpPr>
          <p:nvPr/>
        </p:nvSpPr>
        <p:spPr>
          <a:xfrm rot="17793968">
            <a:off x="12991721" y="6224388"/>
            <a:ext cx="43200" cy="4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69" name="ZoneTexte 2068">
            <a:extLst>
              <a:ext uri="{FF2B5EF4-FFF2-40B4-BE49-F238E27FC236}">
                <a16:creationId xmlns:a16="http://schemas.microsoft.com/office/drawing/2014/main" id="{BE13DB40-5C40-DF4C-85A8-566FF1C5DDAB}"/>
              </a:ext>
            </a:extLst>
          </p:cNvPr>
          <p:cNvSpPr txBox="1"/>
          <p:nvPr/>
        </p:nvSpPr>
        <p:spPr>
          <a:xfrm>
            <a:off x="12964522" y="6103260"/>
            <a:ext cx="322524" cy="246221"/>
          </a:xfrm>
          <a:prstGeom prst="rect">
            <a:avLst/>
          </a:prstGeom>
          <a:noFill/>
        </p:spPr>
        <p:txBody>
          <a:bodyPr wrap="none" rtlCol="0">
            <a:spAutoFit/>
          </a:bodyPr>
          <a:lstStyle/>
          <a:p>
            <a:r>
              <a:rPr lang="fr-FR" sz="1000" dirty="0"/>
              <a:t>52</a:t>
            </a:r>
          </a:p>
        </p:txBody>
      </p:sp>
      <p:sp>
        <p:nvSpPr>
          <p:cNvPr id="164" name="ZoneTexte 163">
            <a:extLst>
              <a:ext uri="{FF2B5EF4-FFF2-40B4-BE49-F238E27FC236}">
                <a16:creationId xmlns:a16="http://schemas.microsoft.com/office/drawing/2014/main" id="{703D13CE-9888-BD40-BA70-F6F8C1DA7250}"/>
              </a:ext>
            </a:extLst>
          </p:cNvPr>
          <p:cNvSpPr txBox="1"/>
          <p:nvPr/>
        </p:nvSpPr>
        <p:spPr>
          <a:xfrm>
            <a:off x="11781099" y="6227388"/>
            <a:ext cx="405880" cy="253916"/>
          </a:xfrm>
          <a:prstGeom prst="rect">
            <a:avLst/>
          </a:prstGeom>
          <a:noFill/>
        </p:spPr>
        <p:txBody>
          <a:bodyPr wrap="none" rtlCol="0">
            <a:spAutoFit/>
          </a:bodyPr>
          <a:lstStyle/>
          <a:p>
            <a:r>
              <a:rPr lang="fr-FR" sz="1050" dirty="0"/>
              <a:t>860</a:t>
            </a:r>
          </a:p>
        </p:txBody>
      </p:sp>
      <p:sp>
        <p:nvSpPr>
          <p:cNvPr id="165" name="ZoneTexte 164">
            <a:extLst>
              <a:ext uri="{FF2B5EF4-FFF2-40B4-BE49-F238E27FC236}">
                <a16:creationId xmlns:a16="http://schemas.microsoft.com/office/drawing/2014/main" id="{99DD53B3-9AB5-3E4A-B4BA-A5E72055A1C8}"/>
              </a:ext>
            </a:extLst>
          </p:cNvPr>
          <p:cNvSpPr txBox="1"/>
          <p:nvPr/>
        </p:nvSpPr>
        <p:spPr>
          <a:xfrm>
            <a:off x="13862171" y="6022939"/>
            <a:ext cx="405880" cy="253916"/>
          </a:xfrm>
          <a:prstGeom prst="rect">
            <a:avLst/>
          </a:prstGeom>
          <a:noFill/>
        </p:spPr>
        <p:txBody>
          <a:bodyPr wrap="none" rtlCol="0">
            <a:spAutoFit/>
          </a:bodyPr>
          <a:lstStyle/>
          <a:p>
            <a:r>
              <a:rPr lang="fr-FR" sz="1050" dirty="0"/>
              <a:t>146</a:t>
            </a:r>
          </a:p>
        </p:txBody>
      </p:sp>
      <p:sp>
        <p:nvSpPr>
          <p:cNvPr id="166" name="ZoneTexte 165">
            <a:extLst>
              <a:ext uri="{FF2B5EF4-FFF2-40B4-BE49-F238E27FC236}">
                <a16:creationId xmlns:a16="http://schemas.microsoft.com/office/drawing/2014/main" id="{BBD8820B-3A08-6446-A9DC-12763FF0F458}"/>
              </a:ext>
            </a:extLst>
          </p:cNvPr>
          <p:cNvSpPr txBox="1"/>
          <p:nvPr/>
        </p:nvSpPr>
        <p:spPr>
          <a:xfrm>
            <a:off x="14206900" y="6481304"/>
            <a:ext cx="405880" cy="253916"/>
          </a:xfrm>
          <a:prstGeom prst="rect">
            <a:avLst/>
          </a:prstGeom>
          <a:noFill/>
        </p:spPr>
        <p:txBody>
          <a:bodyPr wrap="none" rtlCol="0">
            <a:spAutoFit/>
          </a:bodyPr>
          <a:lstStyle/>
          <a:p>
            <a:r>
              <a:rPr lang="fr-FR" sz="1050" dirty="0"/>
              <a:t>250</a:t>
            </a:r>
          </a:p>
        </p:txBody>
      </p:sp>
      <p:sp>
        <p:nvSpPr>
          <p:cNvPr id="167" name="ZoneTexte 166">
            <a:extLst>
              <a:ext uri="{FF2B5EF4-FFF2-40B4-BE49-F238E27FC236}">
                <a16:creationId xmlns:a16="http://schemas.microsoft.com/office/drawing/2014/main" id="{77BFE91E-2918-3849-8716-88401742EAF5}"/>
              </a:ext>
            </a:extLst>
          </p:cNvPr>
          <p:cNvSpPr txBox="1"/>
          <p:nvPr/>
        </p:nvSpPr>
        <p:spPr>
          <a:xfrm>
            <a:off x="13745946" y="6620065"/>
            <a:ext cx="332142" cy="253916"/>
          </a:xfrm>
          <a:prstGeom prst="rect">
            <a:avLst/>
          </a:prstGeom>
          <a:noFill/>
        </p:spPr>
        <p:txBody>
          <a:bodyPr wrap="none" rtlCol="0">
            <a:spAutoFit/>
          </a:bodyPr>
          <a:lstStyle/>
          <a:p>
            <a:r>
              <a:rPr lang="fr-FR" sz="1050" dirty="0"/>
              <a:t>52</a:t>
            </a:r>
          </a:p>
        </p:txBody>
      </p:sp>
      <p:sp>
        <p:nvSpPr>
          <p:cNvPr id="168" name="Ellipse 167">
            <a:extLst>
              <a:ext uri="{FF2B5EF4-FFF2-40B4-BE49-F238E27FC236}">
                <a16:creationId xmlns:a16="http://schemas.microsoft.com/office/drawing/2014/main" id="{50337770-2257-1044-A78C-EDFFCE3E4FB6}"/>
              </a:ext>
            </a:extLst>
          </p:cNvPr>
          <p:cNvSpPr>
            <a:spLocks/>
          </p:cNvSpPr>
          <p:nvPr/>
        </p:nvSpPr>
        <p:spPr>
          <a:xfrm>
            <a:off x="14500069" y="6415681"/>
            <a:ext cx="57600" cy="57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ZoneTexte 168">
            <a:extLst>
              <a:ext uri="{FF2B5EF4-FFF2-40B4-BE49-F238E27FC236}">
                <a16:creationId xmlns:a16="http://schemas.microsoft.com/office/drawing/2014/main" id="{6B88940F-2F03-594F-A42D-BF2253D224D8}"/>
              </a:ext>
            </a:extLst>
          </p:cNvPr>
          <p:cNvSpPr txBox="1"/>
          <p:nvPr/>
        </p:nvSpPr>
        <p:spPr>
          <a:xfrm>
            <a:off x="14516022" y="6317523"/>
            <a:ext cx="332142" cy="253916"/>
          </a:xfrm>
          <a:prstGeom prst="rect">
            <a:avLst/>
          </a:prstGeom>
          <a:noFill/>
        </p:spPr>
        <p:txBody>
          <a:bodyPr wrap="none" rtlCol="0">
            <a:spAutoFit/>
          </a:bodyPr>
          <a:lstStyle/>
          <a:p>
            <a:r>
              <a:rPr lang="fr-FR" sz="1050" dirty="0"/>
              <a:t>79</a:t>
            </a:r>
          </a:p>
        </p:txBody>
      </p:sp>
      <p:sp>
        <p:nvSpPr>
          <p:cNvPr id="2070" name="Processus 2069">
            <a:extLst>
              <a:ext uri="{FF2B5EF4-FFF2-40B4-BE49-F238E27FC236}">
                <a16:creationId xmlns:a16="http://schemas.microsoft.com/office/drawing/2014/main" id="{408BA6DB-7FAF-644C-838D-238C633411D0}"/>
              </a:ext>
            </a:extLst>
          </p:cNvPr>
          <p:cNvSpPr/>
          <p:nvPr/>
        </p:nvSpPr>
        <p:spPr>
          <a:xfrm>
            <a:off x="12849915" y="6137758"/>
            <a:ext cx="381696" cy="351067"/>
          </a:xfrm>
          <a:prstGeom prst="flowChartProcess">
            <a:avLst/>
          </a:prstGeom>
          <a:noFill/>
          <a:ln>
            <a:solidFill>
              <a:srgbClr val="E59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ZoneTexte 170">
            <a:extLst>
              <a:ext uri="{FF2B5EF4-FFF2-40B4-BE49-F238E27FC236}">
                <a16:creationId xmlns:a16="http://schemas.microsoft.com/office/drawing/2014/main" id="{7894A4E4-3707-444A-82C7-94AB93CBE50F}"/>
              </a:ext>
            </a:extLst>
          </p:cNvPr>
          <p:cNvSpPr txBox="1"/>
          <p:nvPr/>
        </p:nvSpPr>
        <p:spPr>
          <a:xfrm>
            <a:off x="12881905" y="5969942"/>
            <a:ext cx="317716" cy="215444"/>
          </a:xfrm>
          <a:prstGeom prst="rect">
            <a:avLst/>
          </a:prstGeom>
          <a:noFill/>
        </p:spPr>
        <p:txBody>
          <a:bodyPr wrap="none" rtlCol="0">
            <a:spAutoFit/>
          </a:bodyPr>
          <a:lstStyle/>
          <a:p>
            <a:r>
              <a:rPr lang="fr-FR" sz="800" dirty="0"/>
              <a:t>UE</a:t>
            </a:r>
          </a:p>
        </p:txBody>
      </p:sp>
      <p:sp>
        <p:nvSpPr>
          <p:cNvPr id="2" name="ZoneTexte 1">
            <a:extLst>
              <a:ext uri="{FF2B5EF4-FFF2-40B4-BE49-F238E27FC236}">
                <a16:creationId xmlns:a16="http://schemas.microsoft.com/office/drawing/2014/main" id="{B934EDD0-B98E-B041-82C3-D78F6FADAAB7}"/>
              </a:ext>
            </a:extLst>
          </p:cNvPr>
          <p:cNvSpPr txBox="1"/>
          <p:nvPr/>
        </p:nvSpPr>
        <p:spPr>
          <a:xfrm>
            <a:off x="11055133" y="10078116"/>
            <a:ext cx="3700052" cy="430887"/>
          </a:xfrm>
          <a:prstGeom prst="rect">
            <a:avLst/>
          </a:prstGeom>
          <a:noFill/>
        </p:spPr>
        <p:txBody>
          <a:bodyPr wrap="none" rtlCol="0">
            <a:spAutoFit/>
          </a:bodyPr>
          <a:lstStyle/>
          <a:p>
            <a:r>
              <a:rPr lang="fr-FR" sz="1100" u="sng" dirty="0"/>
              <a:t>Sources :</a:t>
            </a:r>
            <a:r>
              <a:rPr lang="fr-FR" sz="1100" dirty="0"/>
              <a:t>  Belin, Nathan, Magnard, Hachette éducation</a:t>
            </a:r>
            <a:br>
              <a:rPr lang="fr-FR" sz="1100" dirty="0"/>
            </a:br>
            <a:r>
              <a:rPr lang="fr-FR" sz="1100" dirty="0" err="1"/>
              <a:t>diploweb.com</a:t>
            </a:r>
            <a:r>
              <a:rPr lang="fr-FR" sz="1100" dirty="0"/>
              <a:t>,  </a:t>
            </a:r>
            <a:r>
              <a:rPr lang="fr-FR" sz="1100" i="1" dirty="0"/>
              <a:t>Diplomatie</a:t>
            </a:r>
            <a:r>
              <a:rPr lang="fr-FR" sz="1100" dirty="0"/>
              <a:t>, CNES, NASA, ESA</a:t>
            </a:r>
          </a:p>
        </p:txBody>
      </p:sp>
      <p:sp>
        <p:nvSpPr>
          <p:cNvPr id="93" name="Ellipse 92">
            <a:extLst>
              <a:ext uri="{FF2B5EF4-FFF2-40B4-BE49-F238E27FC236}">
                <a16:creationId xmlns:a16="http://schemas.microsoft.com/office/drawing/2014/main" id="{1E03B39D-928E-0445-8CFC-001CD954D714}"/>
              </a:ext>
            </a:extLst>
          </p:cNvPr>
          <p:cNvSpPr>
            <a:spLocks/>
          </p:cNvSpPr>
          <p:nvPr/>
        </p:nvSpPr>
        <p:spPr>
          <a:xfrm>
            <a:off x="12593335" y="7492557"/>
            <a:ext cx="208800" cy="208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Ellipse 94">
            <a:extLst>
              <a:ext uri="{FF2B5EF4-FFF2-40B4-BE49-F238E27FC236}">
                <a16:creationId xmlns:a16="http://schemas.microsoft.com/office/drawing/2014/main" id="{3915A267-CB35-CF43-BF95-0080D71F8F77}"/>
              </a:ext>
            </a:extLst>
          </p:cNvPr>
          <p:cNvSpPr>
            <a:spLocks/>
          </p:cNvSpPr>
          <p:nvPr/>
        </p:nvSpPr>
        <p:spPr>
          <a:xfrm>
            <a:off x="12668935" y="7643757"/>
            <a:ext cx="57600" cy="57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ZoneTexte 95">
            <a:extLst>
              <a:ext uri="{FF2B5EF4-FFF2-40B4-BE49-F238E27FC236}">
                <a16:creationId xmlns:a16="http://schemas.microsoft.com/office/drawing/2014/main" id="{96A5DB19-A0B4-344B-818D-A9B51122412F}"/>
              </a:ext>
            </a:extLst>
          </p:cNvPr>
          <p:cNvSpPr txBox="1"/>
          <p:nvPr/>
        </p:nvSpPr>
        <p:spPr>
          <a:xfrm>
            <a:off x="12763725" y="7459393"/>
            <a:ext cx="1604927" cy="307777"/>
          </a:xfrm>
          <a:prstGeom prst="rect">
            <a:avLst/>
          </a:prstGeom>
          <a:noFill/>
        </p:spPr>
        <p:txBody>
          <a:bodyPr wrap="none" rtlCol="0">
            <a:spAutoFit/>
          </a:bodyPr>
          <a:lstStyle/>
          <a:p>
            <a:r>
              <a:rPr lang="fr-FR" sz="700" dirty="0"/>
              <a:t>Nombre de satellites mis en orbite</a:t>
            </a:r>
          </a:p>
          <a:p>
            <a:r>
              <a:rPr lang="fr-FR" sz="700" dirty="0"/>
              <a:t>(&gt;50). Cercles proportionnels.</a:t>
            </a:r>
          </a:p>
        </p:txBody>
      </p:sp>
      <p:sp>
        <p:nvSpPr>
          <p:cNvPr id="97" name="ZoneTexte 96">
            <a:extLst>
              <a:ext uri="{FF2B5EF4-FFF2-40B4-BE49-F238E27FC236}">
                <a16:creationId xmlns:a16="http://schemas.microsoft.com/office/drawing/2014/main" id="{71C909E1-341F-8143-B5BF-2057E45A585C}"/>
              </a:ext>
            </a:extLst>
          </p:cNvPr>
          <p:cNvSpPr txBox="1"/>
          <p:nvPr/>
        </p:nvSpPr>
        <p:spPr>
          <a:xfrm rot="16200000">
            <a:off x="14000167" y="5285480"/>
            <a:ext cx="1867819" cy="215444"/>
          </a:xfrm>
          <a:prstGeom prst="rect">
            <a:avLst/>
          </a:prstGeom>
          <a:noFill/>
        </p:spPr>
        <p:txBody>
          <a:bodyPr wrap="none" rtlCol="0">
            <a:spAutoFit/>
          </a:bodyPr>
          <a:lstStyle/>
          <a:p>
            <a:r>
              <a:rPr lang="fr-FR" sz="800" i="1" dirty="0"/>
              <a:t>J-L Chiavarino-Mercier, Aubervilliers</a:t>
            </a:r>
          </a:p>
        </p:txBody>
      </p:sp>
    </p:spTree>
    <p:extLst>
      <p:ext uri="{BB962C8B-B14F-4D97-AF65-F5344CB8AC3E}">
        <p14:creationId xmlns:p14="http://schemas.microsoft.com/office/powerpoint/2010/main" val="1106787554"/>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{5C920ECE-0D78-8843-801A-7E7543D588F2}tf16401369</Template>
  <TotalTime>3126</TotalTime>
  <Words>2607</Words>
  <Application>Microsoft Macintosh PowerPoint</Application>
  <PresentationFormat>Personnalisé</PresentationFormat>
  <Paragraphs>101</Paragraphs>
  <Slides>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vt:i4>
      </vt:variant>
    </vt:vector>
  </HeadingPairs>
  <TitlesOfParts>
    <vt:vector size="8" baseType="lpstr">
      <vt:lpstr>Avenir Next</vt:lpstr>
      <vt:lpstr>Calibri</vt:lpstr>
      <vt:lpstr>Calibri Light</vt:lpstr>
      <vt:lpstr>Rockwell</vt:lpstr>
      <vt:lpstr>Wingdings</vt:lpstr>
      <vt:lpstr>Atlas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jean-luc chiavarino-mercier</dc:creator>
  <cp:lastModifiedBy>jean-luc chiavarino-mercier</cp:lastModifiedBy>
  <cp:revision>6</cp:revision>
  <dcterms:created xsi:type="dcterms:W3CDTF">2021-03-27T09:01:58Z</dcterms:created>
  <dcterms:modified xsi:type="dcterms:W3CDTF">2021-03-30T18:38:52Z</dcterms:modified>
</cp:coreProperties>
</file>